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4" r:id="rId1"/>
  </p:sldMasterIdLst>
  <p:notesMasterIdLst>
    <p:notesMasterId r:id="rId62"/>
  </p:notesMasterIdLst>
  <p:sldIdLst>
    <p:sldId id="358" r:id="rId2"/>
    <p:sldId id="35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83" r:id="rId17"/>
    <p:sldId id="289" r:id="rId18"/>
    <p:sldId id="304" r:id="rId19"/>
    <p:sldId id="305" r:id="rId20"/>
    <p:sldId id="290" r:id="rId21"/>
    <p:sldId id="291" r:id="rId22"/>
    <p:sldId id="292" r:id="rId23"/>
    <p:sldId id="293" r:id="rId24"/>
    <p:sldId id="294" r:id="rId25"/>
    <p:sldId id="295" r:id="rId26"/>
    <p:sldId id="297" r:id="rId27"/>
    <p:sldId id="303" r:id="rId28"/>
    <p:sldId id="360" r:id="rId29"/>
    <p:sldId id="335" r:id="rId30"/>
    <p:sldId id="336" r:id="rId31"/>
    <p:sldId id="285" r:id="rId32"/>
    <p:sldId id="307" r:id="rId33"/>
    <p:sldId id="308" r:id="rId34"/>
    <p:sldId id="319" r:id="rId35"/>
    <p:sldId id="309" r:id="rId36"/>
    <p:sldId id="310" r:id="rId37"/>
    <p:sldId id="311" r:id="rId38"/>
    <p:sldId id="312" r:id="rId39"/>
    <p:sldId id="313" r:id="rId40"/>
    <p:sldId id="315" r:id="rId41"/>
    <p:sldId id="316" r:id="rId42"/>
    <p:sldId id="317" r:id="rId43"/>
    <p:sldId id="314" r:id="rId44"/>
    <p:sldId id="320" r:id="rId45"/>
    <p:sldId id="321" r:id="rId46"/>
    <p:sldId id="280" r:id="rId47"/>
    <p:sldId id="282" r:id="rId48"/>
    <p:sldId id="273" r:id="rId49"/>
    <p:sldId id="274" r:id="rId50"/>
    <p:sldId id="275" r:id="rId51"/>
    <p:sldId id="276" r:id="rId52"/>
    <p:sldId id="277" r:id="rId53"/>
    <p:sldId id="278" r:id="rId54"/>
    <p:sldId id="279" r:id="rId55"/>
    <p:sldId id="272" r:id="rId56"/>
    <p:sldId id="354" r:id="rId57"/>
    <p:sldId id="361" r:id="rId58"/>
    <p:sldId id="362" r:id="rId59"/>
    <p:sldId id="355" r:id="rId60"/>
    <p:sldId id="356" r:id="rId61"/>
  </p:sldIdLst>
  <p:sldSz cx="9144000" cy="6858000" type="screen4x3"/>
  <p:notesSz cx="6858000" cy="9144000"/>
  <p:embeddedFontLst>
    <p:embeddedFont>
      <p:font typeface="Wingdings 3" panose="05040102010807070707" pitchFamily="18" charset="2"/>
      <p:regular r:id="rId63"/>
    </p:embeddedFont>
    <p:embeddedFont>
      <p:font typeface="Lucida Sans Unicode" panose="020B0602030504020204" pitchFamily="34" charset="0"/>
      <p:regular r:id="rId64"/>
    </p:embeddedFont>
    <p:embeddedFont>
      <p:font typeface="Wingdings 2" panose="05020102010507070707" pitchFamily="18" charset="2"/>
      <p:regular r:id="rId65"/>
    </p:embeddedFont>
    <p:embeddedFont>
      <p:font typeface="Arial Black" panose="020B0A04020102020204" pitchFamily="34" charset="0"/>
      <p:bold r:id="rId66"/>
    </p:embeddedFont>
    <p:embeddedFont>
      <p:font typeface="Verdana" panose="020B0604030504040204" pitchFamily="34" charset="0"/>
      <p:regular r:id="rId67"/>
      <p:bold r:id="rId68"/>
      <p:italic r:id="rId69"/>
      <p:boldItalic r:id="rId70"/>
    </p:embeddedFont>
    <p:embeddedFont>
      <p:font typeface="Calibri" panose="020F0502020204030204" pitchFamily="34" charset="0"/>
      <p:regular r:id="rId71"/>
      <p:bold r:id="rId72"/>
      <p:italic r:id="rId73"/>
      <p:boldItalic r:id="rId7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8" d="100"/>
          <a:sy n="108" d="100"/>
        </p:scale>
        <p:origin x="-1710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4.fntdata"/><Relationship Id="rId74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3.fntdata"/><Relationship Id="rId73" Type="http://schemas.openxmlformats.org/officeDocument/2006/relationships/font" Target="fonts/font11.fntdata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70" Type="http://schemas.openxmlformats.org/officeDocument/2006/relationships/font" Target="fonts/font8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8096756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pl-PL"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buSzPct val="25000"/>
                <a:buNone/>
              </a:pPr>
              <a:t>1</a:t>
            </a:fld>
            <a:endParaRPr lang="pl-PL" sz="12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4496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6" name="Shape 2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338398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310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4" name="Shape 2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967989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74214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4751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83563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5" name="Shape 26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86" name="Shape 268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04084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Shape 27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75" name="Shape 27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5905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0" name="Shape 29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51" name="Shape 29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91798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8" name="Shape 29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59" name="Shape 29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7256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1E89F-DB85-40D6-9250-145E54BD44B7}" type="slidenum">
              <a:rPr lang="pl-PL" smtClean="0"/>
              <a:pPr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9064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2" name="Shape 27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83" name="Shape 27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204786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2" name="Shape 27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93" name="Shape 27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4714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1" name="Shape 28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02" name="Shape 28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6990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9" name="Shape 28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0" name="Shape 28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717665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7" name="Shape 28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18" name="Shape 28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538835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Shape 28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7" name="Shape 28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942103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9" name="Shape 28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70" name="Shape 28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4267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4" name="Shape 29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5" name="Shape 29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2926" name="Shape 29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490964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" name="Shape 28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27" name="Shape 28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742436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7" name="Shape 33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68" name="Shape 33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838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87926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6" name="Shape 33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77" name="Shape 33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250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Shape 273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33" name="Shape 27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0510392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3" name="Shape 29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84" name="Shape 29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28862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Shape 29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0" name="Shape 30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64640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Shape 3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6" name="Shape 3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77406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8" name="Shape 30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09" name="Shape 30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721843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4" name="Shape 30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25" name="Shape 30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00326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Shape 30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35" name="Shape 30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401552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5" name="Shape 30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46" name="Shape 30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47645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4" name="Shape 30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55" name="Shape 30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7908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95524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Shape 30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97" name="Shape 30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29132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Shape 3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2" name="Shape 312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28986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Shape 3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28" name="Shape 31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625058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Shape 30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074" name="Shape 30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0370498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3" name="Shape 316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4" name="Shape 316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65" name="Shape 31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41724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3" name="Shape 317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4" name="Shape 31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3175" name="Shape 31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303206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3" name="Shape 263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4" name="Shape 263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35" name="Shape 26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4694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Shape 267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7" name="Shape 26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78" name="Shape 26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320324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hape 119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Shape 11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94" name="Shape 11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265305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Shape 120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Shape 1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3" name="Shape 1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8824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" name="Shape 1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1" name="Shape 1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784479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0" name="Shape 194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Shape 19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42" name="Shape 194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26130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Shape 19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0" name="Shape 195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51" name="Shape 19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834874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5" name="Shape 260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6" name="Shape 26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07" name="Shape 26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18942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5" name="Shape 261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6" name="Shape 26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17" name="Shape 26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790663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4" name="Shape 26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5" name="Shape 26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626" name="Shape 26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7666260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7" name="Shape 3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33738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0" name="Shape 3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1" name="Shape 3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82395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0" name="Shape 3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1" name="Shape 3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3217973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0" name="Shape 35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581" name="Shape 35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4464626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0" name="Shape 359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1" name="Shape 35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592" name="Shape 35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4136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26902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9" name="Shape 359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0" name="Shape 36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601" name="Shape 36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566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4153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3" name="Shape 1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859081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07636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ójkąt prostokątny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ytuł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7" name="Podtytuł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grpSp>
        <p:nvGrpSpPr>
          <p:cNvPr id="2" name="Grupa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Dowolny kształt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Dowolny kształt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Dowolny kształt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Łącznik prostoliniowy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ymbol zastępczy daty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7" name="Symbol zastępczy numeru slajdu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8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8" cy="21859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8200" y="3938587"/>
            <a:ext cx="4038598" cy="218757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438912" marR="0" lvl="0" indent="-965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31520" marR="0" lvl="1" indent="38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accent2"/>
              </a:buClr>
              <a:buSzPct val="90000"/>
              <a:buFont typeface="Noto Sans Symbols"/>
              <a:buChar char="▪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96696" marR="0" lvl="2" indent="70103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Arial"/>
              <a:buChar char="▪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216152" marR="0" lvl="3" indent="6654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4"/>
              </a:buClr>
              <a:buSzPct val="100000"/>
              <a:buFont typeface="Arial"/>
              <a:buChar char="▪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426464" marR="0" lvl="4" indent="5943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5"/>
              </a:buClr>
              <a:buSzPct val="100000"/>
              <a:buFont typeface="Noto Sans Symbols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627632" marR="0" lvl="5" indent="6146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Noto Sans Symbols"/>
              <a:buChar char="⚫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828800" marR="0" lvl="6" indent="381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029968" marR="0" lvl="7" indent="4013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2231136" marR="0" lvl="8" indent="42164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accent3"/>
              </a:buClr>
              <a:buSzPct val="100000"/>
              <a:buFont typeface="Noto Sans Symbols"/>
              <a:buChar char="⚫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598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Font typeface="Calibri"/>
              <a:buNone/>
              <a:defRPr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598" cy="4762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Pag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Pag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8" name="Dowolny kształt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Dowolny kształt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ójkąt prostokątny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Łącznik prostoliniowy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ag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Pag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olny kształt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Dowolny kształt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ójkąt prostokątny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Łącznik prostoliniowy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ymbol zastępczy tytułu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0" name="Symbol zastępczy tekstu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22" name="Symbol zastępczy stopki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pl-PL"/>
          </a:p>
        </p:txBody>
      </p:sp>
      <p:sp>
        <p:nvSpPr>
          <p:cNvPr id="18" name="Symbol zastępczy numeru slajdu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 smtClean="0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43.jp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ctrTitle"/>
          </p:nvPr>
        </p:nvSpPr>
        <p:spPr>
          <a:xfrm>
            <a:off x="17883" y="2492896"/>
            <a:ext cx="9144000" cy="1080120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SzPct val="25000"/>
            </a:pPr>
            <a:r>
              <a:rPr lang="pl-PL" sz="2880" b="1" i="0" u="none" strike="noStrike" cap="none" dirty="0">
                <a:solidFill>
                  <a:srgbClr val="FF0000"/>
                </a:solidFill>
                <a:latin typeface="Arial Black"/>
                <a:ea typeface="Arial Black"/>
                <a:cs typeface="Arial Black"/>
                <a:sym typeface="Arial Black"/>
              </a:rPr>
              <a:t>TEMAT</a:t>
            </a:r>
            <a:r>
              <a:rPr lang="pl-PL" sz="2880" b="1" i="0" u="none" strike="noStrike" cap="none" dirty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pl-PL" sz="2880" b="1" i="0" u="none" strike="noStrike" cap="none" dirty="0" smtClean="0">
                <a:solidFill>
                  <a:srgbClr val="FFC700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  <a: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l-PL" sz="2880" b="1" i="0" u="none" strike="noStrike" cap="none" dirty="0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200" dirty="0"/>
              <a:t>Sprzęt ochrony dróg oddechowych </a:t>
            </a:r>
            <a:endParaRPr lang="pl-PL" sz="2880" b="1" i="0" u="none" strike="noStrike" cap="none" dirty="0">
              <a:solidFill>
                <a:srgbClr val="FFC7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Shape 118"/>
          <p:cNvSpPr txBox="1">
            <a:spLocks noGrp="1"/>
          </p:cNvSpPr>
          <p:nvPr>
            <p:ph type="subTitle" idx="1"/>
          </p:nvPr>
        </p:nvSpPr>
        <p:spPr>
          <a:xfrm>
            <a:off x="5436096" y="5301207"/>
            <a:ext cx="3707903" cy="336129"/>
          </a:xfrm>
          <a:prstGeom prst="rect">
            <a:avLst/>
          </a:prstGeom>
          <a:noFill/>
          <a:ln>
            <a:noFill/>
          </a:ln>
        </p:spPr>
        <p:txBody>
          <a:bodyPr lIns="118850" tIns="0" rIns="45700" bIns="0" anchor="b" anchorCtr="0">
            <a:noAutofit/>
          </a:bodyPr>
          <a:lstStyle/>
          <a:p>
            <a:pPr>
              <a:buSzPct val="25000"/>
            </a:pPr>
            <a:endParaRPr lang="pl-PL" dirty="0"/>
          </a:p>
        </p:txBody>
      </p:sp>
      <p:sp>
        <p:nvSpPr>
          <p:cNvPr id="120" name="Shape 120"/>
          <p:cNvSpPr txBox="1"/>
          <p:nvPr/>
        </p:nvSpPr>
        <p:spPr>
          <a:xfrm>
            <a:off x="940777" y="404768"/>
            <a:ext cx="8069947" cy="936103"/>
          </a:xfrm>
          <a:prstGeom prst="rect">
            <a:avLst/>
          </a:prstGeom>
          <a:noFill/>
          <a:ln>
            <a:noFill/>
          </a:ln>
        </p:spPr>
        <p:txBody>
          <a:bodyPr lIns="91425" tIns="0" rIns="45700" bIns="0" anchor="ctr" anchorCtr="0">
            <a:noAutofit/>
          </a:bodyPr>
          <a:lstStyle/>
          <a:p>
            <a:pPr lvl="0" algn="ctr">
              <a:buClr>
                <a:srgbClr val="FFC700"/>
              </a:buClr>
              <a:buSzPct val="25000"/>
            </a:pPr>
            <a:r>
              <a:rPr lang="pl-PL" sz="3330" b="1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SZKOLENIE  </a:t>
            </a:r>
            <a:r>
              <a:rPr lang="pl-PL" sz="333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PODSTAWOWE </a:t>
            </a:r>
            <a:br>
              <a:rPr lang="pl-PL" sz="333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333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STRAŻAKÓW RATOWNIKÓW OSP</a:t>
            </a:r>
            <a:endParaRPr lang="pl-PL" sz="333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9811444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Shape 230"/>
          <p:cNvSpPr txBox="1">
            <a:spLocks noGrp="1"/>
          </p:cNvSpPr>
          <p:nvPr>
            <p:ph type="title" idx="4294967295"/>
          </p:nvPr>
        </p:nvSpPr>
        <p:spPr>
          <a:xfrm>
            <a:off x="0" y="166688"/>
            <a:ext cx="4610100" cy="11747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dirty="0" smtClean="0">
                <a:solidFill>
                  <a:srgbClr val="FF0000"/>
                </a:solidFill>
              </a:rPr>
              <a:t>Układ krążenia</a:t>
            </a:r>
            <a:endParaRPr lang="pl-PL"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1066800" y="1524000"/>
            <a:ext cx="3048000" cy="33210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25000"/>
              <a:buFont typeface="Arial"/>
              <a:buNone/>
            </a:pPr>
            <a:r>
              <a:rPr lang="pl-PL" sz="1400" b="1" i="0" u="sng" strike="noStrike" cap="none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Zadaniem układu krążenia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jest doprowadzenie tlenu do wszystkich tkanek organizmu oraz odprowadzenie dwutlenku węgla.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skład układu wchodzi serce, krew, naczynia krwionośne i limfatyczne.       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1066800" y="4876800"/>
            <a:ext cx="2819400" cy="1127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25000"/>
              <a:buFont typeface="Arial"/>
              <a:buNone/>
            </a:pPr>
            <a:r>
              <a:rPr lang="pl-PL" sz="1400" b="1" i="0" u="sng" strike="noStrike" cap="none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Obydwa układy 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pracują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 sposób ściśle zsynchornizowany.</a:t>
            </a: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8600" y="1676400"/>
            <a:ext cx="4572000" cy="4419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Shape 240"/>
          <p:cNvSpPr txBox="1">
            <a:spLocks noGrp="1"/>
          </p:cNvSpPr>
          <p:nvPr>
            <p:ph type="title" idx="4294967295"/>
          </p:nvPr>
        </p:nvSpPr>
        <p:spPr>
          <a:xfrm>
            <a:off x="0" y="169863"/>
            <a:ext cx="3783013" cy="111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dirty="0" smtClean="0">
                <a:solidFill>
                  <a:srgbClr val="FF0000"/>
                </a:solidFill>
              </a:rPr>
              <a:t>Oddychanie</a:t>
            </a:r>
            <a:endParaRPr lang="pl-PL"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241" name="Shape 241"/>
          <p:cNvSpPr txBox="1"/>
          <p:nvPr/>
        </p:nvSpPr>
        <p:spPr>
          <a:xfrm>
            <a:off x="1043608" y="1772816"/>
            <a:ext cx="7619999" cy="34163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Człowiek oddycha około 15-18 razy na minutę. Częstotliwość oddychania uzależniona jest od wysiłku jakiemu poddawany jest organizm. W czasie pracy zużycie tlenu przez mięśnie i inne  tkanki  może  wzrosnąć  nawet  4-5-cio krotnie. Regulowanie częstotliwości i głębokości oddechów następuje w specjalnej grupie komórek zwanych </a:t>
            </a:r>
            <a:r>
              <a:rPr lang="pl-PL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ośrodkiem oddechowym</a:t>
            </a:r>
            <a:r>
              <a:rPr lang="pl-PL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które znajdują się w </a:t>
            </a:r>
            <a:r>
              <a:rPr lang="pl-PL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rdzeniu przedłużonym</a:t>
            </a:r>
            <a:r>
              <a:rPr lang="pl-PL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    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2600" y="1752600"/>
            <a:ext cx="6324600" cy="4419599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Shape 250"/>
          <p:cNvSpPr/>
          <p:nvPr/>
        </p:nvSpPr>
        <p:spPr>
          <a:xfrm>
            <a:off x="4648200" y="3733800"/>
            <a:ext cx="595312" cy="1295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0880" y="7676"/>
                </a:moveTo>
                <a:cubicBezTo>
                  <a:pt x="59200" y="7138"/>
                  <a:pt x="56320" y="5791"/>
                  <a:pt x="61440" y="4579"/>
                </a:cubicBezTo>
                <a:cubicBezTo>
                  <a:pt x="66560" y="3367"/>
                  <a:pt x="76480" y="0"/>
                  <a:pt x="82560" y="538"/>
                </a:cubicBezTo>
                <a:cubicBezTo>
                  <a:pt x="91200" y="4579"/>
                  <a:pt x="95040" y="9292"/>
                  <a:pt x="97920" y="7676"/>
                </a:cubicBezTo>
                <a:cubicBezTo>
                  <a:pt x="97280" y="10505"/>
                  <a:pt x="102400" y="15892"/>
                  <a:pt x="98880" y="18181"/>
                </a:cubicBezTo>
                <a:cubicBezTo>
                  <a:pt x="96640" y="19663"/>
                  <a:pt x="89600" y="24915"/>
                  <a:pt x="87360" y="26397"/>
                </a:cubicBezTo>
                <a:cubicBezTo>
                  <a:pt x="84160" y="28552"/>
                  <a:pt x="85120" y="29360"/>
                  <a:pt x="85120" y="31784"/>
                </a:cubicBezTo>
                <a:lnTo>
                  <a:pt x="104640" y="38114"/>
                </a:lnTo>
                <a:lnTo>
                  <a:pt x="120000" y="57508"/>
                </a:lnTo>
                <a:lnTo>
                  <a:pt x="97920" y="75690"/>
                </a:lnTo>
                <a:lnTo>
                  <a:pt x="51840" y="88215"/>
                </a:lnTo>
                <a:lnTo>
                  <a:pt x="20160" y="119999"/>
                </a:lnTo>
                <a:lnTo>
                  <a:pt x="0" y="115555"/>
                </a:lnTo>
                <a:lnTo>
                  <a:pt x="3840" y="96161"/>
                </a:lnTo>
                <a:lnTo>
                  <a:pt x="5760" y="76767"/>
                </a:lnTo>
                <a:lnTo>
                  <a:pt x="5760" y="50101"/>
                </a:lnTo>
                <a:lnTo>
                  <a:pt x="23040" y="30707"/>
                </a:lnTo>
                <a:lnTo>
                  <a:pt x="39360" y="15757"/>
                </a:lnTo>
                <a:lnTo>
                  <a:pt x="50880" y="7676"/>
                </a:lnTo>
                <a:close/>
              </a:path>
            </a:pathLst>
          </a:custGeom>
          <a:solidFill>
            <a:srgbClr val="FF6600">
              <a:alpha val="49803"/>
            </a:srgbClr>
          </a:solidFill>
          <a:ln w="9525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Shape 251"/>
          <p:cNvSpPr/>
          <p:nvPr/>
        </p:nvSpPr>
        <p:spPr>
          <a:xfrm>
            <a:off x="4648200" y="3733800"/>
            <a:ext cx="595312" cy="12954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0880" y="7676"/>
                </a:moveTo>
                <a:cubicBezTo>
                  <a:pt x="59200" y="7138"/>
                  <a:pt x="56320" y="5791"/>
                  <a:pt x="61440" y="4579"/>
                </a:cubicBezTo>
                <a:cubicBezTo>
                  <a:pt x="66560" y="3367"/>
                  <a:pt x="76480" y="0"/>
                  <a:pt x="82560" y="538"/>
                </a:cubicBezTo>
                <a:cubicBezTo>
                  <a:pt x="91200" y="4579"/>
                  <a:pt x="95040" y="9292"/>
                  <a:pt x="97920" y="7676"/>
                </a:cubicBezTo>
                <a:cubicBezTo>
                  <a:pt x="97280" y="10505"/>
                  <a:pt x="102400" y="15892"/>
                  <a:pt x="98880" y="18181"/>
                </a:cubicBezTo>
                <a:cubicBezTo>
                  <a:pt x="96640" y="19663"/>
                  <a:pt x="89600" y="24915"/>
                  <a:pt x="87360" y="26397"/>
                </a:cubicBezTo>
                <a:cubicBezTo>
                  <a:pt x="84160" y="28552"/>
                  <a:pt x="85120" y="29360"/>
                  <a:pt x="85120" y="31784"/>
                </a:cubicBezTo>
                <a:lnTo>
                  <a:pt x="104640" y="38114"/>
                </a:lnTo>
                <a:lnTo>
                  <a:pt x="120000" y="57508"/>
                </a:lnTo>
                <a:lnTo>
                  <a:pt x="97920" y="75690"/>
                </a:lnTo>
                <a:lnTo>
                  <a:pt x="51840" y="88215"/>
                </a:lnTo>
                <a:lnTo>
                  <a:pt x="20160" y="119999"/>
                </a:lnTo>
                <a:lnTo>
                  <a:pt x="0" y="115555"/>
                </a:lnTo>
                <a:lnTo>
                  <a:pt x="3840" y="96161"/>
                </a:lnTo>
                <a:lnTo>
                  <a:pt x="5760" y="76767"/>
                </a:lnTo>
                <a:lnTo>
                  <a:pt x="5760" y="50101"/>
                </a:lnTo>
                <a:lnTo>
                  <a:pt x="23040" y="30707"/>
                </a:lnTo>
                <a:lnTo>
                  <a:pt x="39360" y="15757"/>
                </a:lnTo>
                <a:lnTo>
                  <a:pt x="50880" y="7676"/>
                </a:lnTo>
                <a:close/>
              </a:path>
            </a:pathLst>
          </a:custGeom>
          <a:solidFill>
            <a:srgbClr val="FF6600">
              <a:alpha val="49803"/>
            </a:srgbClr>
          </a:solidFill>
          <a:ln w="9525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Shape 252"/>
          <p:cNvSpPr/>
          <p:nvPr/>
        </p:nvSpPr>
        <p:spPr>
          <a:xfrm>
            <a:off x="4648200" y="3733800"/>
            <a:ext cx="595312" cy="130651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50880" y="7676"/>
                </a:moveTo>
                <a:cubicBezTo>
                  <a:pt x="59200" y="7138"/>
                  <a:pt x="56320" y="5791"/>
                  <a:pt x="61440" y="4579"/>
                </a:cubicBezTo>
                <a:cubicBezTo>
                  <a:pt x="66560" y="3367"/>
                  <a:pt x="76480" y="0"/>
                  <a:pt x="82560" y="538"/>
                </a:cubicBezTo>
                <a:cubicBezTo>
                  <a:pt x="91200" y="4579"/>
                  <a:pt x="95040" y="9292"/>
                  <a:pt x="97920" y="7676"/>
                </a:cubicBezTo>
                <a:cubicBezTo>
                  <a:pt x="97280" y="10505"/>
                  <a:pt x="102400" y="15892"/>
                  <a:pt x="98880" y="18181"/>
                </a:cubicBezTo>
                <a:cubicBezTo>
                  <a:pt x="96640" y="19663"/>
                  <a:pt x="89600" y="24915"/>
                  <a:pt x="87360" y="26397"/>
                </a:cubicBezTo>
                <a:cubicBezTo>
                  <a:pt x="84160" y="28552"/>
                  <a:pt x="85120" y="29360"/>
                  <a:pt x="85120" y="31784"/>
                </a:cubicBezTo>
                <a:lnTo>
                  <a:pt x="104640" y="38114"/>
                </a:lnTo>
                <a:lnTo>
                  <a:pt x="120000" y="57508"/>
                </a:lnTo>
                <a:lnTo>
                  <a:pt x="97920" y="75690"/>
                </a:lnTo>
                <a:lnTo>
                  <a:pt x="51840" y="88215"/>
                </a:lnTo>
                <a:lnTo>
                  <a:pt x="20160" y="119999"/>
                </a:lnTo>
                <a:lnTo>
                  <a:pt x="0" y="115555"/>
                </a:lnTo>
                <a:lnTo>
                  <a:pt x="3840" y="96161"/>
                </a:lnTo>
                <a:lnTo>
                  <a:pt x="5760" y="76767"/>
                </a:lnTo>
                <a:lnTo>
                  <a:pt x="5760" y="50101"/>
                </a:lnTo>
                <a:lnTo>
                  <a:pt x="23040" y="30707"/>
                </a:lnTo>
                <a:lnTo>
                  <a:pt x="39360" y="15757"/>
                </a:lnTo>
                <a:lnTo>
                  <a:pt x="50880" y="7676"/>
                </a:lnTo>
                <a:close/>
              </a:path>
            </a:pathLst>
          </a:custGeom>
          <a:solidFill>
            <a:srgbClr val="FF6600">
              <a:alpha val="49803"/>
            </a:srgbClr>
          </a:solidFill>
          <a:ln w="9525" cap="flat" cmpd="sng">
            <a:solidFill>
              <a:schemeClr val="folHlink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Shape 240"/>
          <p:cNvSpPr txBox="1">
            <a:spLocks/>
          </p:cNvSpPr>
          <p:nvPr/>
        </p:nvSpPr>
        <p:spPr>
          <a:xfrm>
            <a:off x="1130606" y="170547"/>
            <a:ext cx="3784294" cy="11172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 smtClean="0">
                <a:solidFill>
                  <a:srgbClr val="FF0000"/>
                </a:solidFill>
              </a:rPr>
              <a:t>Oddychanie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Shape 260"/>
          <p:cNvSpPr txBox="1"/>
          <p:nvPr/>
        </p:nvSpPr>
        <p:spPr>
          <a:xfrm>
            <a:off x="560024" y="1826046"/>
            <a:ext cx="8132284" cy="37856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Czynnikiem pobudzającym funkcję ośrodka oddechowego jest </a:t>
            </a: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</a:t>
            </a:r>
            <a:r>
              <a:rPr lang="pl-PL" sz="2400" b="1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W czasie pracy fizycznej zwiększa się we krwi stężenie CO</a:t>
            </a:r>
            <a:r>
              <a:rPr lang="pl-PL" sz="2400" b="0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co wzmaga pobudliwość ośrodka oddechowego. Ten z kolei powoduje zwiększenie siły skurczu mięśni oddechowych i </a:t>
            </a:r>
            <a:r>
              <a:rPr lang="pl-PL" sz="2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pogłębianie oddechu oraz zwiększenie liczby oddechów</a:t>
            </a: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Z chwilą gdy stężenie CO</a:t>
            </a:r>
            <a:r>
              <a:rPr lang="pl-PL" sz="2400" b="0" i="0" u="none" strike="noStrike" cap="none" baseline="-25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r>
              <a:rPr lang="pl-PL" sz="2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wróci do normalnego poziomu, co następuje po zaprzestaniu wysiłku, ośrodek przestaje być drażniony i ruchy oddechowe powracają do normy.           </a:t>
            </a:r>
          </a:p>
        </p:txBody>
      </p:sp>
      <p:sp>
        <p:nvSpPr>
          <p:cNvPr id="6" name="Shape 240"/>
          <p:cNvSpPr txBox="1">
            <a:spLocks/>
          </p:cNvSpPr>
          <p:nvPr/>
        </p:nvSpPr>
        <p:spPr>
          <a:xfrm>
            <a:off x="736364" y="138635"/>
            <a:ext cx="3784294" cy="11172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 smtClean="0">
                <a:solidFill>
                  <a:srgbClr val="FF0000"/>
                </a:solidFill>
              </a:rPr>
              <a:t>Oddychanie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>
            <a:spLocks noGrp="1"/>
          </p:cNvSpPr>
          <p:nvPr>
            <p:ph type="sldNum" sz="quarter" idx="12"/>
          </p:nvPr>
        </p:nvSpPr>
        <p:spPr>
          <a:xfrm>
            <a:off x="3276600" y="6356350"/>
            <a:ext cx="142875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Shape 267"/>
          <p:cNvSpPr txBox="1">
            <a:spLocks noGrp="1"/>
          </p:cNvSpPr>
          <p:nvPr>
            <p:ph type="title" idx="4294967295"/>
          </p:nvPr>
        </p:nvSpPr>
        <p:spPr>
          <a:xfrm>
            <a:off x="0" y="15081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Pojemność oddechowa</a:t>
            </a:r>
          </a:p>
        </p:txBody>
      </p:sp>
      <p:grpSp>
        <p:nvGrpSpPr>
          <p:cNvPr id="268" name="Shape 268"/>
          <p:cNvGrpSpPr/>
          <p:nvPr/>
        </p:nvGrpSpPr>
        <p:grpSpPr>
          <a:xfrm>
            <a:off x="1676400" y="1676399"/>
            <a:ext cx="6553200" cy="4114800"/>
            <a:chOff x="1056" y="1151"/>
            <a:chExt cx="4128" cy="2592"/>
          </a:xfrm>
        </p:grpSpPr>
        <p:cxnSp>
          <p:nvCxnSpPr>
            <p:cNvPr id="269" name="Shape 269"/>
            <p:cNvCxnSpPr/>
            <p:nvPr/>
          </p:nvCxnSpPr>
          <p:spPr>
            <a:xfrm rot="10800000">
              <a:off x="1056" y="1151"/>
              <a:ext cx="0" cy="2592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cxnSp>
          <p:nvCxnSpPr>
            <p:cNvPr id="270" name="Shape 270"/>
            <p:cNvCxnSpPr/>
            <p:nvPr/>
          </p:nvCxnSpPr>
          <p:spPr>
            <a:xfrm>
              <a:off x="1056" y="3743"/>
              <a:ext cx="4128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sp>
        <p:nvSpPr>
          <p:cNvPr id="271" name="Shape 271"/>
          <p:cNvSpPr txBox="1"/>
          <p:nvPr/>
        </p:nvSpPr>
        <p:spPr>
          <a:xfrm rot="-5400000">
            <a:off x="-635794" y="3682206"/>
            <a:ext cx="3862387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Objętość powietrza w płucach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7086600" y="5791200"/>
            <a:ext cx="776287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Czas</a:t>
            </a:r>
          </a:p>
        </p:txBody>
      </p:sp>
      <p:grpSp>
        <p:nvGrpSpPr>
          <p:cNvPr id="273" name="Shape 273"/>
          <p:cNvGrpSpPr/>
          <p:nvPr/>
        </p:nvGrpSpPr>
        <p:grpSpPr>
          <a:xfrm>
            <a:off x="1676400" y="2057400"/>
            <a:ext cx="6400799" cy="2819399"/>
            <a:chOff x="1056" y="1296"/>
            <a:chExt cx="4031" cy="1775"/>
          </a:xfrm>
        </p:grpSpPr>
        <p:cxnSp>
          <p:nvCxnSpPr>
            <p:cNvPr id="274" name="Shape 274"/>
            <p:cNvCxnSpPr/>
            <p:nvPr/>
          </p:nvCxnSpPr>
          <p:spPr>
            <a:xfrm>
              <a:off x="1056" y="1296"/>
              <a:ext cx="4031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Shape 275"/>
            <p:cNvCxnSpPr/>
            <p:nvPr/>
          </p:nvCxnSpPr>
          <p:spPr>
            <a:xfrm>
              <a:off x="1056" y="1776"/>
              <a:ext cx="4031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Shape 276"/>
            <p:cNvCxnSpPr/>
            <p:nvPr/>
          </p:nvCxnSpPr>
          <p:spPr>
            <a:xfrm>
              <a:off x="1056" y="2592"/>
              <a:ext cx="4031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Shape 277"/>
            <p:cNvCxnSpPr/>
            <p:nvPr/>
          </p:nvCxnSpPr>
          <p:spPr>
            <a:xfrm>
              <a:off x="1056" y="3071"/>
              <a:ext cx="4031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dot"/>
              <a:round/>
              <a:headEnd type="none" w="med" len="med"/>
              <a:tailEnd type="none" w="med" len="med"/>
            </a:ln>
          </p:spPr>
        </p:cxnSp>
      </p:grpSp>
      <p:sp>
        <p:nvSpPr>
          <p:cNvPr id="278" name="Shape 278"/>
          <p:cNvSpPr/>
          <p:nvPr/>
        </p:nvSpPr>
        <p:spPr>
          <a:xfrm>
            <a:off x="1714500" y="1981200"/>
            <a:ext cx="3543300" cy="29765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84992"/>
                </a:moveTo>
                <a:cubicBezTo>
                  <a:pt x="2747" y="76544"/>
                  <a:pt x="10989" y="34752"/>
                  <a:pt x="16538" y="34752"/>
                </a:cubicBezTo>
                <a:cubicBezTo>
                  <a:pt x="22087" y="34752"/>
                  <a:pt x="27582" y="90112"/>
                  <a:pt x="33406" y="85120"/>
                </a:cubicBezTo>
                <a:cubicBezTo>
                  <a:pt x="39230" y="80192"/>
                  <a:pt x="45109" y="0"/>
                  <a:pt x="51428" y="4928"/>
                </a:cubicBezTo>
                <a:cubicBezTo>
                  <a:pt x="57747" y="9920"/>
                  <a:pt x="64560" y="110016"/>
                  <a:pt x="71208" y="115008"/>
                </a:cubicBezTo>
                <a:cubicBezTo>
                  <a:pt x="77857" y="120000"/>
                  <a:pt x="85329" y="39808"/>
                  <a:pt x="91428" y="34816"/>
                </a:cubicBezTo>
                <a:cubicBezTo>
                  <a:pt x="97527" y="29824"/>
                  <a:pt x="103186" y="85312"/>
                  <a:pt x="107967" y="85120"/>
                </a:cubicBezTo>
                <a:cubicBezTo>
                  <a:pt x="112747" y="84928"/>
                  <a:pt x="117472" y="44480"/>
                  <a:pt x="119999" y="33792"/>
                </a:cubicBezTo>
              </a:path>
            </a:pathLst>
          </a:custGeom>
          <a:noFill/>
          <a:ln w="7620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9" name="Shape 279"/>
          <p:cNvGrpSpPr/>
          <p:nvPr/>
        </p:nvGrpSpPr>
        <p:grpSpPr>
          <a:xfrm>
            <a:off x="3048000" y="1676400"/>
            <a:ext cx="5235574" cy="4114799"/>
            <a:chOff x="1920" y="1056"/>
            <a:chExt cx="3297" cy="2591"/>
          </a:xfrm>
        </p:grpSpPr>
        <p:cxnSp>
          <p:nvCxnSpPr>
            <p:cNvPr id="280" name="Shape 280"/>
            <p:cNvCxnSpPr/>
            <p:nvPr/>
          </p:nvCxnSpPr>
          <p:spPr>
            <a:xfrm rot="10800000">
              <a:off x="2015" y="1296"/>
              <a:ext cx="0" cy="2351"/>
            </a:xfrm>
            <a:prstGeom prst="straightConnector1">
              <a:avLst/>
            </a:prstGeom>
            <a:noFill/>
            <a:ln w="57150" cap="flat" cmpd="sng">
              <a:solidFill>
                <a:srgbClr val="D60093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81" name="Shape 281"/>
            <p:cNvSpPr txBox="1"/>
            <p:nvPr/>
          </p:nvSpPr>
          <p:spPr>
            <a:xfrm>
              <a:off x="1920" y="1056"/>
              <a:ext cx="3297" cy="24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D60093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rgbClr val="D60093"/>
                  </a:solidFill>
                  <a:latin typeface="Arial"/>
                  <a:ea typeface="Arial"/>
                  <a:cs typeface="Arial"/>
                  <a:sym typeface="Arial"/>
                </a:rPr>
                <a:t>TLC - całkowita pojemność płuc średnio 6000 ml</a:t>
              </a:r>
            </a:p>
          </p:txBody>
        </p:sp>
      </p:grpSp>
      <p:grpSp>
        <p:nvGrpSpPr>
          <p:cNvPr id="282" name="Shape 282"/>
          <p:cNvGrpSpPr/>
          <p:nvPr/>
        </p:nvGrpSpPr>
        <p:grpSpPr>
          <a:xfrm>
            <a:off x="3200399" y="2057400"/>
            <a:ext cx="4926013" cy="3292475"/>
            <a:chOff x="2015" y="1296"/>
            <a:chExt cx="3103" cy="2074"/>
          </a:xfrm>
        </p:grpSpPr>
        <p:cxnSp>
          <p:nvCxnSpPr>
            <p:cNvPr id="283" name="Shape 283"/>
            <p:cNvCxnSpPr/>
            <p:nvPr/>
          </p:nvCxnSpPr>
          <p:spPr>
            <a:xfrm>
              <a:off x="2015" y="1296"/>
              <a:ext cx="432" cy="0"/>
            </a:xfrm>
            <a:prstGeom prst="straightConnector1">
              <a:avLst/>
            </a:prstGeom>
            <a:noFill/>
            <a:ln w="28575" cap="flat" cmpd="sng">
              <a:solidFill>
                <a:srgbClr val="00990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4" name="Shape 284"/>
            <p:cNvCxnSpPr/>
            <p:nvPr/>
          </p:nvCxnSpPr>
          <p:spPr>
            <a:xfrm>
              <a:off x="2400" y="1296"/>
              <a:ext cx="0" cy="1776"/>
            </a:xfrm>
            <a:prstGeom prst="straightConnector1">
              <a:avLst/>
            </a:prstGeom>
            <a:noFill/>
            <a:ln w="57150" cap="flat" cmpd="sng">
              <a:solidFill>
                <a:srgbClr val="0099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85" name="Shape 285"/>
            <p:cNvSpPr txBox="1"/>
            <p:nvPr/>
          </p:nvSpPr>
          <p:spPr>
            <a:xfrm>
              <a:off x="2304" y="3120"/>
              <a:ext cx="2815" cy="24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900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rgbClr val="009900"/>
                  </a:solidFill>
                  <a:latin typeface="Arial"/>
                  <a:ea typeface="Arial"/>
                  <a:cs typeface="Arial"/>
                  <a:sym typeface="Arial"/>
                </a:rPr>
                <a:t>VC - pojemność życiowa średnio 4500 ml</a:t>
              </a:r>
            </a:p>
          </p:txBody>
        </p:sp>
      </p:grpSp>
      <p:grpSp>
        <p:nvGrpSpPr>
          <p:cNvPr id="286" name="Shape 286"/>
          <p:cNvGrpSpPr/>
          <p:nvPr/>
        </p:nvGrpSpPr>
        <p:grpSpPr>
          <a:xfrm rot="10800000" flipH="1">
            <a:off x="3810000" y="4724399"/>
            <a:ext cx="4268788" cy="649288"/>
            <a:chOff x="2400" y="3071"/>
            <a:chExt cx="2689" cy="576"/>
          </a:xfrm>
        </p:grpSpPr>
        <p:cxnSp>
          <p:nvCxnSpPr>
            <p:cNvPr id="287" name="Shape 287"/>
            <p:cNvCxnSpPr/>
            <p:nvPr/>
          </p:nvCxnSpPr>
          <p:spPr>
            <a:xfrm rot="10800000">
              <a:off x="2400" y="3071"/>
              <a:ext cx="0" cy="576"/>
            </a:xfrm>
            <a:prstGeom prst="straightConnector1">
              <a:avLst/>
            </a:prstGeom>
            <a:noFill/>
            <a:ln w="57150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88" name="Shape 288"/>
            <p:cNvSpPr txBox="1"/>
            <p:nvPr/>
          </p:nvSpPr>
          <p:spPr>
            <a:xfrm rot="10800000" flipH="1">
              <a:off x="2447" y="3322"/>
              <a:ext cx="2641" cy="251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RV- objętość zalegająca około 1500 ml</a:t>
              </a:r>
            </a:p>
          </p:txBody>
        </p:sp>
      </p:grpSp>
      <p:grpSp>
        <p:nvGrpSpPr>
          <p:cNvPr id="289" name="Shape 289"/>
          <p:cNvGrpSpPr/>
          <p:nvPr/>
        </p:nvGrpSpPr>
        <p:grpSpPr>
          <a:xfrm>
            <a:off x="6227762" y="5589587"/>
            <a:ext cx="1563687" cy="1008062"/>
            <a:chOff x="3071" y="2591"/>
            <a:chExt cx="1836" cy="1056"/>
          </a:xfrm>
        </p:grpSpPr>
        <p:cxnSp>
          <p:nvCxnSpPr>
            <p:cNvPr id="290" name="Shape 290"/>
            <p:cNvCxnSpPr/>
            <p:nvPr/>
          </p:nvCxnSpPr>
          <p:spPr>
            <a:xfrm rot="10800000" flipH="1">
              <a:off x="3071" y="2591"/>
              <a:ext cx="0" cy="1056"/>
            </a:xfrm>
            <a:prstGeom prst="straightConnector1">
              <a:avLst/>
            </a:prstGeom>
            <a:noFill/>
            <a:ln w="571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91" name="Shape 291"/>
            <p:cNvSpPr txBox="1"/>
            <p:nvPr/>
          </p:nvSpPr>
          <p:spPr>
            <a:xfrm>
              <a:off x="3119" y="2592"/>
              <a:ext cx="1789" cy="44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FRC- objętość zalegająca </a:t>
              </a: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chemeClr val="accent2"/>
                  </a:solidFill>
                  <a:latin typeface="Arial"/>
                  <a:ea typeface="Arial"/>
                  <a:cs typeface="Arial"/>
                  <a:sym typeface="Arial"/>
                </a:rPr>
                <a:t>czynnościowa</a:t>
              </a:r>
            </a:p>
          </p:txBody>
        </p:sp>
      </p:grpSp>
      <p:grpSp>
        <p:nvGrpSpPr>
          <p:cNvPr id="292" name="Shape 292"/>
          <p:cNvGrpSpPr/>
          <p:nvPr/>
        </p:nvGrpSpPr>
        <p:grpSpPr>
          <a:xfrm>
            <a:off x="4267199" y="2438399"/>
            <a:ext cx="3335337" cy="3352799"/>
            <a:chOff x="2687" y="1535"/>
            <a:chExt cx="2100" cy="2111"/>
          </a:xfrm>
        </p:grpSpPr>
        <p:cxnSp>
          <p:nvCxnSpPr>
            <p:cNvPr id="293" name="Shape 293"/>
            <p:cNvCxnSpPr/>
            <p:nvPr/>
          </p:nvCxnSpPr>
          <p:spPr>
            <a:xfrm rot="10800000">
              <a:off x="2784" y="1776"/>
              <a:ext cx="0" cy="1871"/>
            </a:xfrm>
            <a:prstGeom prst="straightConnector1">
              <a:avLst/>
            </a:prstGeom>
            <a:noFill/>
            <a:ln w="57150" cap="flat" cmpd="sng">
              <a:solidFill>
                <a:srgbClr val="996633"/>
              </a:solidFill>
              <a:prstDash val="solid"/>
              <a:round/>
              <a:headEnd type="none" w="med" len="med"/>
              <a:tailEnd type="triangle" w="lg" len="lg"/>
            </a:ln>
          </p:spPr>
        </p:cxnSp>
        <p:sp>
          <p:nvSpPr>
            <p:cNvPr id="294" name="Shape 294"/>
            <p:cNvSpPr txBox="1"/>
            <p:nvPr/>
          </p:nvSpPr>
          <p:spPr>
            <a:xfrm>
              <a:off x="2687" y="1535"/>
              <a:ext cx="2100" cy="249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996633"/>
                </a:buClr>
                <a:buSzPct val="25000"/>
                <a:buFont typeface="Arial"/>
                <a:buNone/>
              </a:pPr>
              <a:r>
                <a:rPr lang="pl-PL" sz="2000" b="0" i="0" u="none" strike="noStrike" cap="none">
                  <a:solidFill>
                    <a:srgbClr val="996633"/>
                  </a:solidFill>
                  <a:latin typeface="Arial"/>
                  <a:ea typeface="Arial"/>
                  <a:cs typeface="Arial"/>
                  <a:sym typeface="Arial"/>
                </a:rPr>
                <a:t>IC- wdechowa pojemność płuc</a:t>
              </a:r>
            </a:p>
          </p:txBody>
        </p:sp>
      </p:grpSp>
      <p:cxnSp>
        <p:nvCxnSpPr>
          <p:cNvPr id="295" name="Shape 295"/>
          <p:cNvCxnSpPr/>
          <p:nvPr/>
        </p:nvCxnSpPr>
        <p:spPr>
          <a:xfrm>
            <a:off x="5791200" y="2819400"/>
            <a:ext cx="0" cy="1295400"/>
          </a:xfrm>
          <a:prstGeom prst="straightConnector1">
            <a:avLst/>
          </a:prstGeom>
          <a:noFill/>
          <a:ln w="57150" cap="flat" cmpd="sng">
            <a:solidFill>
              <a:srgbClr val="0066FF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296" name="Shape 296"/>
          <p:cNvSpPr txBox="1"/>
          <p:nvPr/>
        </p:nvSpPr>
        <p:spPr>
          <a:xfrm>
            <a:off x="5867400" y="3276600"/>
            <a:ext cx="2736850" cy="3968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FF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66FF"/>
                </a:solidFill>
                <a:latin typeface="Arial"/>
                <a:ea typeface="Arial"/>
                <a:cs typeface="Arial"/>
                <a:sym typeface="Arial"/>
              </a:rPr>
              <a:t>TV- objętość oddechowa</a:t>
            </a:r>
          </a:p>
        </p:txBody>
      </p:sp>
      <p:cxnSp>
        <p:nvCxnSpPr>
          <p:cNvPr id="297" name="Shape 297"/>
          <p:cNvCxnSpPr/>
          <p:nvPr/>
        </p:nvCxnSpPr>
        <p:spPr>
          <a:xfrm>
            <a:off x="5486400" y="2057400"/>
            <a:ext cx="0" cy="762000"/>
          </a:xfrm>
          <a:prstGeom prst="straightConnector1">
            <a:avLst/>
          </a:prstGeom>
          <a:noFill/>
          <a:ln w="57150" cap="flat" cmpd="sng">
            <a:solidFill>
              <a:srgbClr val="003300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298" name="Shape 298"/>
          <p:cNvSpPr txBox="1"/>
          <p:nvPr/>
        </p:nvSpPr>
        <p:spPr>
          <a:xfrm>
            <a:off x="5562600" y="1989138"/>
            <a:ext cx="2728913" cy="7080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IRV- objętość zapasowa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wdechowa</a:t>
            </a:r>
          </a:p>
        </p:txBody>
      </p:sp>
      <p:cxnSp>
        <p:nvCxnSpPr>
          <p:cNvPr id="299" name="Shape 299"/>
          <p:cNvCxnSpPr/>
          <p:nvPr/>
        </p:nvCxnSpPr>
        <p:spPr>
          <a:xfrm>
            <a:off x="5486400" y="4114800"/>
            <a:ext cx="0" cy="762000"/>
          </a:xfrm>
          <a:prstGeom prst="straightConnector1">
            <a:avLst/>
          </a:prstGeom>
          <a:noFill/>
          <a:ln w="57150" cap="flat" cmpd="sng">
            <a:solidFill>
              <a:srgbClr val="003300"/>
            </a:solidFill>
            <a:prstDash val="solid"/>
            <a:round/>
            <a:headEnd type="triangle" w="lg" len="lg"/>
            <a:tailEnd type="triangle" w="lg" len="lg"/>
          </a:ln>
        </p:spPr>
      </p:cxnSp>
      <p:sp>
        <p:nvSpPr>
          <p:cNvPr id="300" name="Shape 300"/>
          <p:cNvSpPr txBox="1"/>
          <p:nvPr/>
        </p:nvSpPr>
        <p:spPr>
          <a:xfrm>
            <a:off x="5562600" y="4114800"/>
            <a:ext cx="2800349" cy="7016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ERV- objętość zapasowa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3300"/>
                </a:solidFill>
                <a:latin typeface="Arial"/>
                <a:ea typeface="Arial"/>
                <a:cs typeface="Arial"/>
                <a:sym typeface="Arial"/>
              </a:rPr>
              <a:t>wydechowa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Shape 307"/>
          <p:cNvSpPr txBox="1">
            <a:spLocks noGrp="1"/>
          </p:cNvSpPr>
          <p:nvPr>
            <p:ph type="title" idx="4294967295"/>
          </p:nvPr>
        </p:nvSpPr>
        <p:spPr>
          <a:xfrm>
            <a:off x="44450" y="155575"/>
            <a:ext cx="909955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Oddychanie w sprzęcie </a:t>
            </a:r>
            <a:r>
              <a:rPr lang="pl-PL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ODO</a:t>
            </a:r>
            <a:br>
              <a:rPr lang="pl-PL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Skutki niedotlenienia</a:t>
            </a:r>
            <a:endParaRPr lang="pl-PL" sz="28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 txBox="1"/>
          <p:nvPr/>
        </p:nvSpPr>
        <p:spPr>
          <a:xfrm>
            <a:off x="454010" y="1544836"/>
            <a:ext cx="8157867" cy="37856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25000"/>
              <a:buFont typeface="Arial"/>
              <a:buNone/>
            </a:pPr>
            <a:r>
              <a:rPr lang="pl-PL" sz="2000" b="1" i="0" u="sng" strike="noStrike" cap="none" dirty="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Oddychanie w sprzęcie ODO</a:t>
            </a:r>
            <a:r>
              <a:rPr lang="pl-PL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stanowi dodatkowe obciążenie dla układu oddechowego ratownika, które pogłębia się wraz z upływem czasu pracy. Dotyczy to przede wszystkim aparatów podciśnieniowych. W aparatach nadciśnieniowych układ oddechowy nie męczy się przy wdechu, wykonuje jednak dodatkową pracę przy wydechu - pokonanie oporu otwarcia zaworu wydechowego. Opory te dodatkowo zwiększają się w przypadku pracy w CUG, które  wyposażone są w zawory wydechowe. Nie jest to istotne utrudnienie w początkowym okresie pracy tylko w jej końcowym etapie, wtedy gdy ratownik odczuwa zmęczenie i każde dodatkowe obciążenie jest trudne do pokonania. Praca w aparatach zaliczona jest do </a:t>
            </a:r>
            <a:r>
              <a:rPr lang="pl-PL" sz="2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średnio ciężkich</a:t>
            </a:r>
            <a:r>
              <a:rPr lang="pl-PL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2" name="Prostokąt 1"/>
          <p:cNvSpPr/>
          <p:nvPr/>
        </p:nvSpPr>
        <p:spPr>
          <a:xfrm>
            <a:off x="454010" y="5380522"/>
            <a:ext cx="81578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800" b="1" u="sng" dirty="0" smtClean="0"/>
              <a:t>Skutkiem niedotlenienia jest</a:t>
            </a:r>
            <a:r>
              <a:rPr lang="pl-PL" sz="1800" dirty="0" smtClean="0"/>
              <a:t>- </a:t>
            </a:r>
            <a:r>
              <a:rPr lang="pl-PL" sz="1800" dirty="0"/>
              <a:t>utrata świadomości na okres niedotlenienia, a przy niedotlenieniu długotrwałym nieodwracalne obumieranie komórek.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8" name="Shape 2688"/>
          <p:cNvGrpSpPr/>
          <p:nvPr/>
        </p:nvGrpSpPr>
        <p:grpSpPr>
          <a:xfrm>
            <a:off x="1066799" y="3429000"/>
            <a:ext cx="1752600" cy="757237"/>
            <a:chOff x="671" y="2112"/>
            <a:chExt cx="1104" cy="476"/>
          </a:xfrm>
        </p:grpSpPr>
        <p:cxnSp>
          <p:nvCxnSpPr>
            <p:cNvPr id="2689" name="Shape 2689"/>
            <p:cNvCxnSpPr/>
            <p:nvPr/>
          </p:nvCxnSpPr>
          <p:spPr>
            <a:xfrm flipH="1">
              <a:off x="1200" y="2112"/>
              <a:ext cx="576" cy="239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90" name="Shape 2690"/>
            <p:cNvSpPr txBox="1"/>
            <p:nvPr/>
          </p:nvSpPr>
          <p:spPr>
            <a:xfrm>
              <a:off x="671" y="2352"/>
              <a:ext cx="1037" cy="236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Sprzęt wężowy</a:t>
              </a:r>
            </a:p>
          </p:txBody>
        </p:sp>
      </p:grpSp>
      <p:sp>
        <p:nvSpPr>
          <p:cNvPr id="2691" name="Shape 2691"/>
          <p:cNvSpPr txBox="1"/>
          <p:nvPr/>
        </p:nvSpPr>
        <p:spPr>
          <a:xfrm>
            <a:off x="4800600" y="2590800"/>
            <a:ext cx="2743199" cy="646331"/>
          </a:xfrm>
          <a:prstGeom prst="rect">
            <a:avLst/>
          </a:prstGeom>
          <a:gradFill>
            <a:gsLst>
              <a:gs pos="0">
                <a:srgbClr val="00FF00"/>
              </a:gs>
              <a:gs pos="50000">
                <a:srgbClr val="F8FAF8"/>
              </a:gs>
              <a:gs pos="100000">
                <a:srgbClr val="00FF00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Sprzęt filtrujący powietrze </a:t>
            </a:r>
          </a:p>
        </p:txBody>
      </p:sp>
      <p:sp>
        <p:nvSpPr>
          <p:cNvPr id="2692" name="Shape 2692"/>
          <p:cNvSpPr txBox="1"/>
          <p:nvPr/>
        </p:nvSpPr>
        <p:spPr>
          <a:xfrm>
            <a:off x="1773686" y="2636911"/>
            <a:ext cx="2095445" cy="646331"/>
          </a:xfrm>
          <a:prstGeom prst="rect">
            <a:avLst/>
          </a:prstGeom>
          <a:gradFill>
            <a:gsLst>
              <a:gs pos="0">
                <a:srgbClr val="00FF00"/>
              </a:gs>
              <a:gs pos="50000">
                <a:srgbClr val="F8FAF8"/>
              </a:gs>
              <a:gs pos="100000">
                <a:srgbClr val="00FF00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Sprzęt izolujący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drogi oddechowe</a:t>
            </a:r>
          </a:p>
        </p:txBody>
      </p:sp>
      <p:cxnSp>
        <p:nvCxnSpPr>
          <p:cNvPr id="2693" name="Shape 2693"/>
          <p:cNvCxnSpPr/>
          <p:nvPr/>
        </p:nvCxnSpPr>
        <p:spPr>
          <a:xfrm>
            <a:off x="4572000" y="1676400"/>
            <a:ext cx="1371599" cy="914400"/>
          </a:xfrm>
          <a:prstGeom prst="straightConnector1">
            <a:avLst/>
          </a:prstGeom>
          <a:noFill/>
          <a:ln w="142875" cap="flat" cmpd="sng">
            <a:solidFill>
              <a:srgbClr val="00FF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694" name="Shape 2694"/>
          <p:cNvSpPr/>
          <p:nvPr/>
        </p:nvSpPr>
        <p:spPr>
          <a:xfrm>
            <a:off x="2285999" y="297390"/>
            <a:ext cx="6648681" cy="73267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pl-PL" sz="2800" b="1" i="0" u="none" strike="noStrike" cap="none" dirty="0">
                <a:solidFill>
                  <a:srgbClr val="FFFF00"/>
                </a:solidFill>
                <a:latin typeface="Calibri" panose="020F0502020204030204" pitchFamily="34" charset="0"/>
                <a:sym typeface="Arial"/>
              </a:rPr>
              <a:t>PODZIAŁ SPRZĘTU ODO</a:t>
            </a:r>
          </a:p>
        </p:txBody>
      </p:sp>
      <p:cxnSp>
        <p:nvCxnSpPr>
          <p:cNvPr id="2695" name="Shape 2695"/>
          <p:cNvCxnSpPr/>
          <p:nvPr/>
        </p:nvCxnSpPr>
        <p:spPr>
          <a:xfrm flipH="1">
            <a:off x="3047999" y="1676400"/>
            <a:ext cx="1295400" cy="914400"/>
          </a:xfrm>
          <a:prstGeom prst="straightConnector1">
            <a:avLst/>
          </a:prstGeom>
          <a:noFill/>
          <a:ln w="142875" cap="flat" cmpd="sng">
            <a:solidFill>
              <a:srgbClr val="00FF00"/>
            </a:solidFill>
            <a:prstDash val="solid"/>
            <a:round/>
            <a:headEnd type="none" w="med" len="med"/>
            <a:tailEnd type="triangle" w="lg" len="lg"/>
          </a:ln>
        </p:spPr>
      </p:cxnSp>
      <p:sp>
        <p:nvSpPr>
          <p:cNvPr id="2696" name="Shape 2696"/>
          <p:cNvSpPr txBox="1"/>
          <p:nvPr/>
        </p:nvSpPr>
        <p:spPr>
          <a:xfrm>
            <a:off x="3200400" y="1219200"/>
            <a:ext cx="2590800" cy="528638"/>
          </a:xfrm>
          <a:prstGeom prst="rect">
            <a:avLst/>
          </a:prstGeom>
          <a:gradFill>
            <a:gsLst>
              <a:gs pos="0">
                <a:srgbClr val="0000FF"/>
              </a:gs>
              <a:gs pos="50000">
                <a:srgbClr val="00CCFF"/>
              </a:gs>
              <a:gs pos="100000">
                <a:srgbClr val="0000FF"/>
              </a:gs>
            </a:gsLst>
            <a:lin ang="0" scaled="0"/>
          </a:gra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SPRZĘT ODO</a:t>
            </a:r>
          </a:p>
        </p:txBody>
      </p:sp>
      <p:grpSp>
        <p:nvGrpSpPr>
          <p:cNvPr id="2697" name="Shape 2697"/>
          <p:cNvGrpSpPr/>
          <p:nvPr/>
        </p:nvGrpSpPr>
        <p:grpSpPr>
          <a:xfrm>
            <a:off x="1295399" y="4191002"/>
            <a:ext cx="2666999" cy="1381125"/>
            <a:chOff x="815" y="2592"/>
            <a:chExt cx="1679" cy="869"/>
          </a:xfrm>
        </p:grpSpPr>
        <p:sp>
          <p:nvSpPr>
            <p:cNvPr id="2698" name="Shape 2698"/>
            <p:cNvSpPr txBox="1"/>
            <p:nvPr/>
          </p:nvSpPr>
          <p:spPr>
            <a:xfrm>
              <a:off x="815" y="2879"/>
              <a:ext cx="1535" cy="581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Aparaty powietrzne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(z obiegiem otwartym)</a:t>
              </a:r>
            </a:p>
          </p:txBody>
        </p:sp>
        <p:cxnSp>
          <p:nvCxnSpPr>
            <p:cNvPr id="2699" name="Shape 2699"/>
            <p:cNvCxnSpPr/>
            <p:nvPr/>
          </p:nvCxnSpPr>
          <p:spPr>
            <a:xfrm flipH="1">
              <a:off x="1583" y="2592"/>
              <a:ext cx="911" cy="288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700" name="Shape 2700"/>
          <p:cNvGrpSpPr/>
          <p:nvPr/>
        </p:nvGrpSpPr>
        <p:grpSpPr>
          <a:xfrm>
            <a:off x="3886199" y="4191002"/>
            <a:ext cx="2667000" cy="1381125"/>
            <a:chOff x="2447" y="2592"/>
            <a:chExt cx="1680" cy="869"/>
          </a:xfrm>
        </p:grpSpPr>
        <p:sp>
          <p:nvSpPr>
            <p:cNvPr id="2701" name="Shape 2701"/>
            <p:cNvSpPr txBox="1"/>
            <p:nvPr/>
          </p:nvSpPr>
          <p:spPr>
            <a:xfrm>
              <a:off x="2447" y="2879"/>
              <a:ext cx="1680" cy="581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Aparaty tlenowe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(z obiegiem zamkniętym)</a:t>
              </a:r>
            </a:p>
          </p:txBody>
        </p:sp>
        <p:cxnSp>
          <p:nvCxnSpPr>
            <p:cNvPr id="2702" name="Shape 2702"/>
            <p:cNvCxnSpPr/>
            <p:nvPr/>
          </p:nvCxnSpPr>
          <p:spPr>
            <a:xfrm>
              <a:off x="2544" y="2592"/>
              <a:ext cx="719" cy="288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703" name="Shape 2703"/>
          <p:cNvGrpSpPr/>
          <p:nvPr/>
        </p:nvGrpSpPr>
        <p:grpSpPr>
          <a:xfrm>
            <a:off x="2895599" y="3429000"/>
            <a:ext cx="1981200" cy="757237"/>
            <a:chOff x="1823" y="2112"/>
            <a:chExt cx="1248" cy="476"/>
          </a:xfrm>
        </p:grpSpPr>
        <p:cxnSp>
          <p:nvCxnSpPr>
            <p:cNvPr id="2704" name="Shape 2704"/>
            <p:cNvCxnSpPr/>
            <p:nvPr/>
          </p:nvCxnSpPr>
          <p:spPr>
            <a:xfrm>
              <a:off x="1823" y="2112"/>
              <a:ext cx="623" cy="239"/>
            </a:xfrm>
            <a:prstGeom prst="straightConnector1">
              <a:avLst/>
            </a:prstGeom>
            <a:noFill/>
            <a:ln w="76200" cap="sq" cmpd="sng">
              <a:solidFill>
                <a:srgbClr val="08031F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705" name="Shape 2705"/>
            <p:cNvSpPr txBox="1"/>
            <p:nvPr/>
          </p:nvSpPr>
          <p:spPr>
            <a:xfrm>
              <a:off x="1920" y="2352"/>
              <a:ext cx="1152" cy="236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Sprzęt butlowy</a:t>
              </a:r>
            </a:p>
          </p:txBody>
        </p:sp>
      </p:grpSp>
      <p:grpSp>
        <p:nvGrpSpPr>
          <p:cNvPr id="2706" name="Shape 2706"/>
          <p:cNvGrpSpPr/>
          <p:nvPr/>
        </p:nvGrpSpPr>
        <p:grpSpPr>
          <a:xfrm>
            <a:off x="3347863" y="5373214"/>
            <a:ext cx="2304146" cy="1368130"/>
            <a:chOff x="1631" y="3311"/>
            <a:chExt cx="2135" cy="887"/>
          </a:xfrm>
        </p:grpSpPr>
        <p:sp>
          <p:nvSpPr>
            <p:cNvPr id="2707" name="Shape 2707"/>
            <p:cNvSpPr txBox="1"/>
            <p:nvPr/>
          </p:nvSpPr>
          <p:spPr>
            <a:xfrm>
              <a:off x="1679" y="3600"/>
              <a:ext cx="2088" cy="599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Aparaty powietrzne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nadciśnieniowe </a:t>
              </a:r>
            </a:p>
          </p:txBody>
        </p:sp>
        <p:cxnSp>
          <p:nvCxnSpPr>
            <p:cNvPr id="2708" name="Shape 2708"/>
            <p:cNvCxnSpPr/>
            <p:nvPr/>
          </p:nvCxnSpPr>
          <p:spPr>
            <a:xfrm>
              <a:off x="1631" y="3311"/>
              <a:ext cx="816" cy="288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2709" name="Shape 2709"/>
          <p:cNvGrpSpPr/>
          <p:nvPr/>
        </p:nvGrpSpPr>
        <p:grpSpPr>
          <a:xfrm>
            <a:off x="7238999" y="2971799"/>
            <a:ext cx="1600199" cy="2784475"/>
            <a:chOff x="4559" y="1823"/>
            <a:chExt cx="1007" cy="1754"/>
          </a:xfrm>
        </p:grpSpPr>
        <p:cxnSp>
          <p:nvCxnSpPr>
            <p:cNvPr id="2710" name="Shape 2710"/>
            <p:cNvCxnSpPr/>
            <p:nvPr/>
          </p:nvCxnSpPr>
          <p:spPr>
            <a:xfrm>
              <a:off x="5040" y="2544"/>
              <a:ext cx="0" cy="191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711" name="Shape 2711"/>
            <p:cNvCxnSpPr/>
            <p:nvPr/>
          </p:nvCxnSpPr>
          <p:spPr>
            <a:xfrm>
              <a:off x="5040" y="2976"/>
              <a:ext cx="0" cy="191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712" name="Shape 2712"/>
            <p:cNvSpPr txBox="1"/>
            <p:nvPr/>
          </p:nvSpPr>
          <p:spPr>
            <a:xfrm>
              <a:off x="4559" y="2304"/>
              <a:ext cx="1007" cy="236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filtry </a:t>
              </a:r>
            </a:p>
          </p:txBody>
        </p:sp>
        <p:sp>
          <p:nvSpPr>
            <p:cNvPr id="2713" name="Shape 2713"/>
            <p:cNvSpPr txBox="1"/>
            <p:nvPr/>
          </p:nvSpPr>
          <p:spPr>
            <a:xfrm>
              <a:off x="4559" y="2736"/>
              <a:ext cx="1007" cy="581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pochłaniacze </a:t>
              </a:r>
            </a:p>
          </p:txBody>
        </p:sp>
        <p:sp>
          <p:nvSpPr>
            <p:cNvPr id="2714" name="Shape 2714"/>
            <p:cNvSpPr txBox="1"/>
            <p:nvPr/>
          </p:nvSpPr>
          <p:spPr>
            <a:xfrm>
              <a:off x="4559" y="3168"/>
              <a:ext cx="1007" cy="410"/>
            </a:xfrm>
            <a:prstGeom prst="rect">
              <a:avLst/>
            </a:prstGeom>
            <a:gradFill>
              <a:gsLst>
                <a:gs pos="0">
                  <a:srgbClr val="00FF00"/>
                </a:gs>
                <a:gs pos="50000">
                  <a:srgbClr val="F8FAF8"/>
                </a:gs>
                <a:gs pos="100000">
                  <a:srgbClr val="00FF00"/>
                </a:gs>
              </a:gsLst>
              <a:lin ang="0" scaled="0"/>
            </a:gradFill>
            <a:ln w="9525" cap="flat" cmpd="sng">
              <a:solidFill>
                <a:schemeClr val="dk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800" b="1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filtro-pochłaniacze </a:t>
              </a:r>
            </a:p>
          </p:txBody>
        </p:sp>
        <p:cxnSp>
          <p:nvCxnSpPr>
            <p:cNvPr id="2715" name="Shape 2715"/>
            <p:cNvCxnSpPr/>
            <p:nvPr/>
          </p:nvCxnSpPr>
          <p:spPr>
            <a:xfrm>
              <a:off x="4800" y="1823"/>
              <a:ext cx="239" cy="479"/>
            </a:xfrm>
            <a:prstGeom prst="straightConnector1">
              <a:avLst/>
            </a:prstGeom>
            <a:noFill/>
            <a:ln w="76200" cap="sq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8" name="Shape 277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0" name="Shape 2780"/>
          <p:cNvSpPr txBox="1">
            <a:spLocks noGrp="1"/>
          </p:cNvSpPr>
          <p:nvPr>
            <p:ph type="body" idx="4294967295"/>
          </p:nvPr>
        </p:nvSpPr>
        <p:spPr>
          <a:xfrm>
            <a:off x="611188" y="2438400"/>
            <a:ext cx="8532812" cy="2743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Dräger PA - 80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Dräger PA - 90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Auer BD - 88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Faser APS/3NE – 1800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Air 5500 MONO/DUO FENZY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endParaRPr sz="3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8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4" name="Shape 295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6" name="Shape 2956"/>
          <p:cNvSpPr txBox="1">
            <a:spLocks noGrp="1"/>
          </p:cNvSpPr>
          <p:nvPr>
            <p:ph type="body" idx="4294967295"/>
          </p:nvPr>
        </p:nvSpPr>
        <p:spPr>
          <a:xfrm>
            <a:off x="719138" y="1752600"/>
            <a:ext cx="8424862" cy="41243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pl-PL" sz="2400" b="1" i="0" u="sng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Stelaż</a:t>
            </a:r>
            <a:r>
              <a:rPr lang="pl-PL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składa się z dopasowanej do ciała człowieka płyty wyposażonej w otwory nośne do wygodnego transportu aparatu, z pasa biodrowego umożliwiającego noszenie aparatu na biodrach, z naramienników gwarantujących dobre ułożenie i rozłożenie ciężaru aparatu, z zamocowania reduktora ciśnienia oraz podpórki pod butlę z wbudowaną prowadnicą węża oraz pasem zamocowania i sprzączką mocującą butlę.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2" name="Shape 296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3" name="Shape 2963"/>
          <p:cNvSpPr txBox="1">
            <a:spLocks noGrp="1"/>
          </p:cNvSpPr>
          <p:nvPr>
            <p:ph type="title" idx="4294967295"/>
          </p:nvPr>
        </p:nvSpPr>
        <p:spPr>
          <a:xfrm>
            <a:off x="0" y="1524000"/>
            <a:ext cx="8496300" cy="38496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pl-PL" sz="2400" b="1" i="0" u="sng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Reduktor ciśnienia</a:t>
            </a:r>
            <a:r>
              <a:rPr lang="pl-PL" sz="2400" b="1" i="0" u="none" strike="noStrike" cap="none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 przyrządem ostrzegawczym, ciśnieniomierzem wraz z przewodem ciśnieniomierza oraz przewodem. Reduktor ciśnienia obniża ciśnienie powietrza z butli do około 7 bar. Zawór bezpieczeństwa jest ustawiony w taki sposób aby zadziałał przy ciśnieniu 11 bar. Urządzenie ostrzegawcze wydaje sygnał akustyczny przy spadku ciśnienia w butli do 55 bar.</a:t>
            </a:r>
            <a:b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lang="pl-PL"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4" name="Shape 2964"/>
          <p:cNvSpPr/>
          <p:nvPr/>
        </p:nvSpPr>
        <p:spPr>
          <a:xfrm>
            <a:off x="467543" y="4419600"/>
            <a:ext cx="8524055" cy="16001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3.</a:t>
            </a:r>
            <a:r>
              <a:rPr lang="pl-PL" sz="2000" b="1" i="0" u="none" strike="noStrike" cap="none">
                <a:solidFill>
                  <a:srgbClr val="00FF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l-PL" sz="2000" b="1" i="0" u="sng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Butla </a:t>
            </a:r>
            <a:r>
              <a:rPr lang="pl-PL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występuje w pojemnościach 6; 6,8 litra może być napełniana do ciśnienia 200 lub 300 bar. Wykonana jest ze stali lub w postaci zespolonej lub z włókien węglowych. Waży po napełnieniu od 6-12 kg.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50031"/>
            <a:ext cx="7128792" cy="874713"/>
          </a:xfrm>
        </p:spPr>
        <p:txBody>
          <a:bodyPr>
            <a:noAutofit/>
          </a:bodyPr>
          <a:lstStyle/>
          <a:p>
            <a:pPr algn="ctr"/>
            <a:r>
              <a:rPr lang="pl-PL" sz="3600" dirty="0" smtClean="0">
                <a:solidFill>
                  <a:srgbClr val="FF0000"/>
                </a:solidFill>
              </a:rPr>
              <a:t>MATERIAŁ NAUCZANIA</a:t>
            </a:r>
            <a:endParaRPr lang="pl-PL" altLang="pl-PL" sz="3600" b="1" dirty="0">
              <a:solidFill>
                <a:srgbClr val="FF0000"/>
              </a:solidFill>
            </a:endParaRPr>
          </a:p>
        </p:txBody>
      </p:sp>
      <p:sp>
        <p:nvSpPr>
          <p:cNvPr id="10" name="Symbol zastępczy zawartości 1"/>
          <p:cNvSpPr>
            <a:spLocks noGrp="1"/>
          </p:cNvSpPr>
          <p:nvPr>
            <p:ph type="body" idx="1"/>
          </p:nvPr>
        </p:nvSpPr>
        <p:spPr>
          <a:xfrm>
            <a:off x="164124" y="1837884"/>
            <a:ext cx="8763526" cy="4633035"/>
          </a:xfrm>
        </p:spPr>
        <p:txBody>
          <a:bodyPr>
            <a:normAutofit/>
          </a:bodyPr>
          <a:lstStyle/>
          <a:p>
            <a:r>
              <a:rPr lang="pl-PL" dirty="0" smtClean="0"/>
              <a:t> Cel </a:t>
            </a:r>
            <a:r>
              <a:rPr lang="pl-PL" dirty="0"/>
              <a:t>i zakres stosowania sprzętu ochrony dróg </a:t>
            </a:r>
            <a:r>
              <a:rPr lang="pl-PL" dirty="0" smtClean="0"/>
              <a:t>oddechowych;</a:t>
            </a:r>
          </a:p>
          <a:p>
            <a:r>
              <a:rPr lang="pl-PL" dirty="0" smtClean="0"/>
              <a:t> </a:t>
            </a:r>
            <a:r>
              <a:rPr lang="pl-PL" dirty="0"/>
              <a:t>Dokumentacja </a:t>
            </a:r>
            <a:r>
              <a:rPr lang="pl-PL" dirty="0" smtClean="0"/>
              <a:t>techniczna;</a:t>
            </a:r>
          </a:p>
          <a:p>
            <a:r>
              <a:rPr lang="pl-PL" dirty="0" smtClean="0"/>
              <a:t> </a:t>
            </a:r>
            <a:r>
              <a:rPr lang="pl-PL" dirty="0"/>
              <a:t>Zapotrzebowanie i zużycie </a:t>
            </a:r>
            <a:r>
              <a:rPr lang="pl-PL" dirty="0" smtClean="0"/>
              <a:t>powietrza;</a:t>
            </a:r>
          </a:p>
          <a:p>
            <a:r>
              <a:rPr lang="pl-PL" dirty="0" smtClean="0"/>
              <a:t> </a:t>
            </a:r>
            <a:r>
              <a:rPr lang="pl-PL" dirty="0"/>
              <a:t>Skutki </a:t>
            </a:r>
            <a:r>
              <a:rPr lang="pl-PL" dirty="0" smtClean="0"/>
              <a:t>niedotlenienia;</a:t>
            </a:r>
          </a:p>
          <a:p>
            <a:r>
              <a:rPr lang="pl-PL" dirty="0" smtClean="0"/>
              <a:t> </a:t>
            </a:r>
            <a:r>
              <a:rPr lang="pl-PL" dirty="0"/>
              <a:t>Rodzaje i budowa aparatów </a:t>
            </a:r>
            <a:r>
              <a:rPr lang="pl-PL" dirty="0" smtClean="0"/>
              <a:t>powietrznych; </a:t>
            </a:r>
          </a:p>
          <a:p>
            <a:r>
              <a:rPr lang="pl-PL" dirty="0"/>
              <a:t> </a:t>
            </a:r>
            <a:r>
              <a:rPr lang="pl-PL" dirty="0" smtClean="0"/>
              <a:t>Zasady </a:t>
            </a:r>
            <a:r>
              <a:rPr lang="pl-PL" dirty="0"/>
              <a:t>pracy w aparatach </a:t>
            </a:r>
            <a:r>
              <a:rPr lang="pl-PL" dirty="0" smtClean="0"/>
              <a:t>powietrznych;</a:t>
            </a:r>
          </a:p>
          <a:p>
            <a:r>
              <a:rPr lang="pl-PL" dirty="0" smtClean="0"/>
              <a:t> </a:t>
            </a:r>
            <a:r>
              <a:rPr lang="pl-PL" dirty="0"/>
              <a:t>Test w komorze dymowej.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72507" y="1636811"/>
            <a:ext cx="8287022" cy="10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rmAutofit/>
          </a:bodyPr>
          <a:lstStyle>
            <a:lvl1pPr indent="12700">
              <a:spcBef>
                <a:spcPct val="20000"/>
              </a:spcBef>
              <a:buChar char="•"/>
              <a:tabLst>
                <a:tab pos="1825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31850" indent="-285750">
              <a:spcBef>
                <a:spcPct val="20000"/>
              </a:spcBef>
              <a:buChar char="–"/>
              <a:tabLst>
                <a:tab pos="1825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39838" indent="-228600">
              <a:spcBef>
                <a:spcPct val="20000"/>
              </a:spcBef>
              <a:buChar char="•"/>
              <a:tabLst>
                <a:tab pos="1825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47825" indent="-228600">
              <a:spcBef>
                <a:spcPct val="20000"/>
              </a:spcBef>
              <a:buChar char="–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1825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  <a:p>
            <a:pPr algn="just">
              <a:lnSpc>
                <a:spcPct val="80000"/>
              </a:lnSpc>
              <a:buFontTx/>
              <a:buNone/>
            </a:pPr>
            <a:endParaRPr lang="pl-PL" altLang="pl-PL" sz="2400" b="1" dirty="0"/>
          </a:p>
        </p:txBody>
      </p:sp>
    </p:spTree>
    <p:extLst>
      <p:ext uri="{BB962C8B-B14F-4D97-AF65-F5344CB8AC3E}">
        <p14:creationId xmlns:p14="http://schemas.microsoft.com/office/powerpoint/2010/main" val="36982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6" name="Shape 278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7" name="Shape 2787"/>
          <p:cNvSpPr txBox="1">
            <a:spLocks noGrp="1"/>
          </p:cNvSpPr>
          <p:nvPr>
            <p:ph type="title" idx="4294967295"/>
          </p:nvPr>
        </p:nvSpPr>
        <p:spPr>
          <a:xfrm>
            <a:off x="4087813" y="1366838"/>
            <a:ext cx="5056187" cy="5238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 – 80A/1800-1  </a:t>
            </a:r>
            <a:r>
              <a:rPr lang="pl-PL" sz="20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Dräger</a:t>
            </a:r>
            <a:endParaRPr lang="pl-PL" sz="20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88" name="Shape 27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556791"/>
            <a:ext cx="2895600" cy="3240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9" name="Shape 27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8600" y="1628800"/>
            <a:ext cx="4724400" cy="2664295"/>
          </a:xfrm>
          <a:prstGeom prst="rect">
            <a:avLst/>
          </a:prstGeom>
          <a:noFill/>
          <a:ln>
            <a:noFill/>
          </a:ln>
        </p:spPr>
      </p:pic>
      <p:sp>
        <p:nvSpPr>
          <p:cNvPr id="2790" name="Shape 2790"/>
          <p:cNvSpPr/>
          <p:nvPr/>
        </p:nvSpPr>
        <p:spPr>
          <a:xfrm>
            <a:off x="914400" y="4797151"/>
            <a:ext cx="7848599" cy="160364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butla o poj. 1 x 6 l x 300 </a:t>
            </a:r>
            <a:r>
              <a:rPr lang="pl-PL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atm</a:t>
            </a: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= 1 800 l powietrza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reduktor dwustopniowy o rozdzielonych stopniach redukcji – redukcja z 300 na 7 i na kilka </a:t>
            </a:r>
            <a:r>
              <a:rPr lang="pl-PL" sz="1800" b="0" i="0" u="none" strike="noStrike" cap="none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mbar</a:t>
            </a: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czas pracy przy 40 l/min – 45 min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sygnał akustyczny uruchamia się przy 50±5 atm.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Noto Sans Symbols"/>
              <a:buChar char="❧"/>
            </a:pPr>
            <a:r>
              <a:rPr lang="pl-PL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waga aparatu – maks. 15,0 kg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6" name="Shape 279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7" name="Shape 2797"/>
          <p:cNvSpPr txBox="1">
            <a:spLocks noGrp="1"/>
          </p:cNvSpPr>
          <p:nvPr>
            <p:ph type="title" idx="4294967295"/>
          </p:nvPr>
        </p:nvSpPr>
        <p:spPr>
          <a:xfrm>
            <a:off x="0" y="1296988"/>
            <a:ext cx="5495925" cy="9382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BD – 96 </a:t>
            </a:r>
            <a:r>
              <a:rPr lang="pl-PL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endParaRPr lang="pl-PL" sz="28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8" name="Shape 27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07207" y="2098187"/>
            <a:ext cx="4586288" cy="398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9" name="Shape 27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2068511"/>
            <a:ext cx="4000500" cy="4000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" name="Shape 280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6" name="Shape 2806"/>
          <p:cNvSpPr txBox="1">
            <a:spLocks noGrp="1"/>
          </p:cNvSpPr>
          <p:nvPr>
            <p:ph type="title" idx="4294967295"/>
          </p:nvPr>
        </p:nvSpPr>
        <p:spPr>
          <a:xfrm>
            <a:off x="1371600" y="1044575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BD – 96 </a:t>
            </a:r>
            <a:r>
              <a:rPr lang="pl-PL" sz="24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4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- stelaż</a:t>
            </a:r>
          </a:p>
        </p:txBody>
      </p:sp>
      <p:pic>
        <p:nvPicPr>
          <p:cNvPr id="2807" name="Shape 28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7404" y="2039958"/>
            <a:ext cx="7213796" cy="433881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3" name="Shape 281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4" name="Shape 2814"/>
          <p:cNvSpPr txBox="1">
            <a:spLocks noGrp="1"/>
          </p:cNvSpPr>
          <p:nvPr>
            <p:ph type="title" idx="4294967295"/>
          </p:nvPr>
        </p:nvSpPr>
        <p:spPr>
          <a:xfrm>
            <a:off x="0" y="1446213"/>
            <a:ext cx="6008688" cy="64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BD – 96 aparat ewakuacyjny</a:t>
            </a:r>
          </a:p>
        </p:txBody>
      </p:sp>
      <p:pic>
        <p:nvPicPr>
          <p:cNvPr id="2815" name="Shape 28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0798" y="2093205"/>
            <a:ext cx="3459296" cy="449304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ole tekstowe 5"/>
          <p:cNvSpPr txBox="1"/>
          <p:nvPr/>
        </p:nvSpPr>
        <p:spPr>
          <a:xfrm>
            <a:off x="2239106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Shape 282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2" name="Shape 2822"/>
          <p:cNvSpPr txBox="1">
            <a:spLocks noGrp="1"/>
          </p:cNvSpPr>
          <p:nvPr>
            <p:ph type="title" idx="4294967295"/>
          </p:nvPr>
        </p:nvSpPr>
        <p:spPr>
          <a:xfrm>
            <a:off x="0" y="933450"/>
            <a:ext cx="9144000" cy="137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- aparat nowej konstrukcji</a:t>
            </a:r>
          </a:p>
        </p:txBody>
      </p:sp>
      <p:pic>
        <p:nvPicPr>
          <p:cNvPr id="2823" name="Shape 28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26356" y="1893771"/>
            <a:ext cx="3809999" cy="4857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4" name="Shape 28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88664" y="1887994"/>
            <a:ext cx="3658729" cy="486332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" name="Shape 283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1" name="Shape 2831"/>
          <p:cNvSpPr txBox="1">
            <a:spLocks noGrp="1"/>
          </p:cNvSpPr>
          <p:nvPr>
            <p:ph type="title" idx="4294967295"/>
          </p:nvPr>
        </p:nvSpPr>
        <p:spPr>
          <a:xfrm>
            <a:off x="2563813" y="1290638"/>
            <a:ext cx="6580187" cy="649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– automat płucny nowy</a:t>
            </a:r>
          </a:p>
        </p:txBody>
      </p:sp>
      <p:pic>
        <p:nvPicPr>
          <p:cNvPr id="2832" name="Shape 28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9007" y="1896529"/>
            <a:ext cx="3733800" cy="4717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3" name="Shape 28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3999" y="2222863"/>
            <a:ext cx="2630487" cy="190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4" name="Shape 28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000" y="4419600"/>
            <a:ext cx="2630487" cy="190817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ole tekstowe 7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Shape 287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4" name="Shape 2874"/>
          <p:cNvSpPr/>
          <p:nvPr/>
        </p:nvSpPr>
        <p:spPr>
          <a:xfrm>
            <a:off x="87218" y="1728729"/>
            <a:ext cx="4627084" cy="4249017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butla o poj. 1 x 6,8 l x 300 </a:t>
            </a:r>
            <a:r>
              <a:rPr lang="pl-PL" sz="2000" b="0" i="0" u="none" strike="noStrike" cap="none" dirty="0" err="1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atm</a:t>
            </a: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 = 2040 l powietrza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25000"/>
              <a:buFont typeface="Noto Sans Symbols"/>
              <a:buNone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			 1 x 6 l x 300 </a:t>
            </a:r>
            <a:r>
              <a:rPr lang="pl-PL" sz="2000" b="0" i="0" u="none" strike="noStrike" cap="none" dirty="0" err="1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atm</a:t>
            </a: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r>
              <a:rPr lang="pl-PL" sz="2000" b="0" i="0" u="none" strike="noStrike" cap="none" dirty="0" smtClean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    1 </a:t>
            </a: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800 l powietrza</a:t>
            </a:r>
          </a:p>
          <a:p>
            <a:pPr marL="914400" marR="0" lvl="1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25000"/>
              <a:buFont typeface="Noto Sans Symbols"/>
              <a:buNone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		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reduktor dwustopniowy o rozdzielonych stopniach redukcji – redukcja z 300 na 6,2 i na kilka </a:t>
            </a:r>
            <a:r>
              <a:rPr lang="pl-PL" sz="2000" b="0" i="0" u="none" strike="noStrike" cap="none" dirty="0" err="1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mbar</a:t>
            </a: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czas pracy przy 40 l/min – 40, 45 lub 51 min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sygnał akustyczny uruchamia się przy 55±5 atm. </a:t>
            </a:r>
          </a:p>
          <a:p>
            <a:pPr marL="457200" marR="0" lvl="0" indent="-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80400"/>
              </a:buClr>
              <a:buSzPct val="100000"/>
              <a:buFont typeface="Noto Sans Symbols"/>
              <a:buChar char="❧"/>
            </a:pPr>
            <a:r>
              <a:rPr lang="pl-PL" sz="20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waga aparatu – maks. 18 kg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Shape 28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14302" y="1971100"/>
            <a:ext cx="4190676" cy="249073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7490553" y="1971100"/>
            <a:ext cx="1244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FENZY</a:t>
            </a:r>
            <a:endParaRPr lang="pl-PL" sz="2400" b="1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9" name="Shape 292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1" name="Shape 2931"/>
          <p:cNvSpPr txBox="1">
            <a:spLocks noGrp="1"/>
          </p:cNvSpPr>
          <p:nvPr>
            <p:ph type="body" idx="4294967295"/>
          </p:nvPr>
        </p:nvSpPr>
        <p:spPr>
          <a:xfrm>
            <a:off x="395288" y="1557338"/>
            <a:ext cx="8748712" cy="86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24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Sygnalizatory akustyczne sytuowane są w jednym z dwóch miejsc</a:t>
            </a:r>
            <a:r>
              <a:rPr lang="pl-PL" sz="22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</a:p>
        </p:txBody>
      </p:sp>
      <p:pic>
        <p:nvPicPr>
          <p:cNvPr id="2932" name="Shape 29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4400" y="3501007"/>
            <a:ext cx="3962399" cy="2594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3" name="Shape 29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94513" y="2362200"/>
            <a:ext cx="1792286" cy="3962399"/>
          </a:xfrm>
          <a:prstGeom prst="rect">
            <a:avLst/>
          </a:prstGeom>
          <a:noFill/>
          <a:ln>
            <a:noFill/>
          </a:ln>
        </p:spPr>
      </p:pic>
      <p:sp>
        <p:nvSpPr>
          <p:cNvPr id="2934" name="Shape 2934"/>
          <p:cNvSpPr/>
          <p:nvPr/>
        </p:nvSpPr>
        <p:spPr>
          <a:xfrm>
            <a:off x="1676400" y="2362200"/>
            <a:ext cx="2438399" cy="9227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Przy  reduktorze </a:t>
            </a:r>
          </a:p>
        </p:txBody>
      </p:sp>
      <p:sp>
        <p:nvSpPr>
          <p:cNvPr id="2935" name="Shape 2935"/>
          <p:cNvSpPr/>
          <p:nvPr/>
        </p:nvSpPr>
        <p:spPr>
          <a:xfrm>
            <a:off x="1676400" y="2743200"/>
            <a:ext cx="3581399" cy="533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Przy manometrze </a:t>
            </a:r>
          </a:p>
        </p:txBody>
      </p:sp>
      <p:sp>
        <p:nvSpPr>
          <p:cNvPr id="2936" name="Shape 2936"/>
          <p:cNvSpPr/>
          <p:nvPr/>
        </p:nvSpPr>
        <p:spPr>
          <a:xfrm>
            <a:off x="3505200" y="4098925"/>
            <a:ext cx="1371599" cy="1143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7" name="Shape 2937"/>
          <p:cNvSpPr/>
          <p:nvPr/>
        </p:nvSpPr>
        <p:spPr>
          <a:xfrm>
            <a:off x="7580313" y="4800600"/>
            <a:ext cx="1066799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8" name="Shape 2938"/>
          <p:cNvSpPr/>
          <p:nvPr/>
        </p:nvSpPr>
        <p:spPr>
          <a:xfrm>
            <a:off x="3505200" y="4098925"/>
            <a:ext cx="1371599" cy="1143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9" name="Shape 2939"/>
          <p:cNvSpPr/>
          <p:nvPr/>
        </p:nvSpPr>
        <p:spPr>
          <a:xfrm>
            <a:off x="3505200" y="4098925"/>
            <a:ext cx="1371599" cy="1143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0" name="Shape 2940"/>
          <p:cNvSpPr/>
          <p:nvPr/>
        </p:nvSpPr>
        <p:spPr>
          <a:xfrm>
            <a:off x="3505200" y="4098925"/>
            <a:ext cx="1371599" cy="1143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1" name="Shape 2941"/>
          <p:cNvSpPr/>
          <p:nvPr/>
        </p:nvSpPr>
        <p:spPr>
          <a:xfrm>
            <a:off x="7580313" y="4800600"/>
            <a:ext cx="1066799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2" name="Shape 2942"/>
          <p:cNvSpPr/>
          <p:nvPr/>
        </p:nvSpPr>
        <p:spPr>
          <a:xfrm>
            <a:off x="7580313" y="4800600"/>
            <a:ext cx="1066799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3" name="Shape 2943"/>
          <p:cNvSpPr/>
          <p:nvPr/>
        </p:nvSpPr>
        <p:spPr>
          <a:xfrm>
            <a:off x="7580313" y="4800600"/>
            <a:ext cx="1066799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44" name="Shape 29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5800" y="2743200"/>
            <a:ext cx="2598737" cy="3706812"/>
          </a:xfrm>
          <a:prstGeom prst="rect">
            <a:avLst/>
          </a:prstGeom>
          <a:noFill/>
          <a:ln>
            <a:noFill/>
          </a:ln>
        </p:spPr>
      </p:pic>
      <p:sp>
        <p:nvSpPr>
          <p:cNvPr id="2945" name="Shape 2945"/>
          <p:cNvSpPr/>
          <p:nvPr/>
        </p:nvSpPr>
        <p:spPr>
          <a:xfrm rot="2040000">
            <a:off x="4876800" y="4038600"/>
            <a:ext cx="1066800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6" name="Shape 2946"/>
          <p:cNvSpPr/>
          <p:nvPr/>
        </p:nvSpPr>
        <p:spPr>
          <a:xfrm rot="2040000">
            <a:off x="4876800" y="4038600"/>
            <a:ext cx="1066800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7" name="Shape 2947"/>
          <p:cNvSpPr/>
          <p:nvPr/>
        </p:nvSpPr>
        <p:spPr>
          <a:xfrm rot="2040000">
            <a:off x="4876800" y="4038600"/>
            <a:ext cx="1066800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8" name="Shape 2948"/>
          <p:cNvSpPr/>
          <p:nvPr/>
        </p:nvSpPr>
        <p:spPr>
          <a:xfrm rot="2040000">
            <a:off x="4876800" y="4038600"/>
            <a:ext cx="1066800" cy="1524000"/>
          </a:xfrm>
          <a:prstGeom prst="ellipse">
            <a:avLst/>
          </a:prstGeom>
          <a:noFill/>
          <a:ln w="57150" cap="flat" cmpd="sng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pole tekstowe 22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0" name="Shape 283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31407" t="17582" r="16667" b="13885"/>
          <a:stretch/>
        </p:blipFill>
        <p:spPr>
          <a:xfrm>
            <a:off x="980758" y="1435571"/>
            <a:ext cx="7303927" cy="5422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75142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1" name="Shape 337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2" name="Shape 3372"/>
          <p:cNvSpPr txBox="1">
            <a:spLocks noGrp="1"/>
          </p:cNvSpPr>
          <p:nvPr>
            <p:ph type="title" idx="4294967295"/>
          </p:nvPr>
        </p:nvSpPr>
        <p:spPr>
          <a:xfrm>
            <a:off x="1371600" y="117475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32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Drager</a:t>
            </a:r>
            <a:r>
              <a:rPr lang="pl-PL" sz="32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PSS 500</a:t>
            </a:r>
          </a:p>
        </p:txBody>
      </p:sp>
      <p:pic>
        <p:nvPicPr>
          <p:cNvPr id="3373" name="Shape 33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83667" y="2156551"/>
            <a:ext cx="2887661" cy="42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4" name="Shape 337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6075" y="2156551"/>
            <a:ext cx="4911725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3200" b="1" i="0" u="sng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Skrót powszechnie stosowany </a:t>
            </a:r>
            <a:r>
              <a:rPr lang="pl-PL" sz="32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pl-PL" sz="3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sprzęt ODO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3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Sprzęt ODO</a:t>
            </a:r>
            <a:r>
              <a:rPr lang="pl-PL" sz="3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jest to sprzęt chroniący układ oddechowy człowieka przed działaniem szkodliwych substancji zawartych w atmosferze</a:t>
            </a:r>
          </a:p>
        </p:txBody>
      </p:sp>
      <p:sp>
        <p:nvSpPr>
          <p:cNvPr id="137" name="Shape 13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4141"/>
              </a:buClr>
              <a:buSzPct val="25000"/>
              <a:buFont typeface="Calibri"/>
              <a:buNone/>
            </a:pPr>
            <a:fld id="{00000000-1234-1234-1234-123412341234}" type="slidenum">
              <a:rPr lang="pl-PL" sz="1200" b="0" i="0" u="none" strike="noStrike" cap="none">
                <a:solidFill>
                  <a:srgbClr val="41414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pl-PL" sz="1200" b="0" i="0" u="none" strike="noStrike" cap="none">
              <a:solidFill>
                <a:srgbClr val="41414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Definicja sprzętu ochrony dróg oddechowych: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0" name="Shape 338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82" name="Shape 33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4048" y="1676400"/>
            <a:ext cx="3668712" cy="495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3" name="Shape 33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1600" y="1676400"/>
            <a:ext cx="3352799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3372"/>
          <p:cNvSpPr txBox="1">
            <a:spLocks/>
          </p:cNvSpPr>
          <p:nvPr/>
        </p:nvSpPr>
        <p:spPr>
          <a:xfrm>
            <a:off x="798928" y="117513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3200" smtClean="0">
                <a:solidFill>
                  <a:srgbClr val="FF0000"/>
                </a:solidFill>
              </a:rPr>
              <a:t>Drager PSS 500</a:t>
            </a:r>
            <a:endParaRPr lang="pl-PL" sz="3200" dirty="0">
              <a:solidFill>
                <a:srgbClr val="FF0000"/>
              </a:solidFill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2286000" y="283340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6" name="Shape 273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7" name="Shape 2737"/>
          <p:cNvSpPr txBox="1">
            <a:spLocks noGrp="1"/>
          </p:cNvSpPr>
          <p:nvPr>
            <p:ph type="title" idx="4294967295"/>
          </p:nvPr>
        </p:nvSpPr>
        <p:spPr>
          <a:xfrm>
            <a:off x="0" y="1066800"/>
            <a:ext cx="5505450" cy="137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4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Budowa maski  </a:t>
            </a:r>
          </a:p>
        </p:txBody>
      </p:sp>
      <p:pic>
        <p:nvPicPr>
          <p:cNvPr id="2738" name="Shape 27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5600" y="1905000"/>
            <a:ext cx="3556000" cy="4267199"/>
          </a:xfrm>
          <a:prstGeom prst="rect">
            <a:avLst/>
          </a:prstGeom>
          <a:noFill/>
          <a:ln>
            <a:noFill/>
          </a:ln>
        </p:spPr>
      </p:pic>
      <p:sp>
        <p:nvSpPr>
          <p:cNvPr id="2739" name="Shape 2739"/>
          <p:cNvSpPr txBox="1"/>
          <p:nvPr/>
        </p:nvSpPr>
        <p:spPr>
          <a:xfrm>
            <a:off x="2133600" y="2133600"/>
            <a:ext cx="1885950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Korpus maski</a:t>
            </a:r>
          </a:p>
        </p:txBody>
      </p:sp>
      <p:sp>
        <p:nvSpPr>
          <p:cNvPr id="2740" name="Shape 2740"/>
          <p:cNvSpPr txBox="1"/>
          <p:nvPr/>
        </p:nvSpPr>
        <p:spPr>
          <a:xfrm>
            <a:off x="1066800" y="2971800"/>
            <a:ext cx="271144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Szyba panoramiczna</a:t>
            </a:r>
          </a:p>
        </p:txBody>
      </p:sp>
      <p:sp>
        <p:nvSpPr>
          <p:cNvPr id="2741" name="Shape 2741"/>
          <p:cNvSpPr txBox="1"/>
          <p:nvPr/>
        </p:nvSpPr>
        <p:spPr>
          <a:xfrm>
            <a:off x="3505200" y="4572000"/>
            <a:ext cx="1657350" cy="822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Zawór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wydechowy</a:t>
            </a:r>
          </a:p>
        </p:txBody>
      </p:sp>
      <p:sp>
        <p:nvSpPr>
          <p:cNvPr id="2742" name="Shape 2742"/>
          <p:cNvSpPr txBox="1"/>
          <p:nvPr/>
        </p:nvSpPr>
        <p:spPr>
          <a:xfrm>
            <a:off x="2286000" y="4114800"/>
            <a:ext cx="1504949" cy="822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Zawór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wdechowy</a:t>
            </a:r>
          </a:p>
        </p:txBody>
      </p:sp>
      <p:sp>
        <p:nvSpPr>
          <p:cNvPr id="2743" name="Shape 2743"/>
          <p:cNvSpPr txBox="1"/>
          <p:nvPr/>
        </p:nvSpPr>
        <p:spPr>
          <a:xfrm>
            <a:off x="5715000" y="2209800"/>
            <a:ext cx="2220913" cy="8223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Paski napinające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(uprząż)</a:t>
            </a:r>
          </a:p>
        </p:txBody>
      </p:sp>
      <p:sp>
        <p:nvSpPr>
          <p:cNvPr id="2744" name="Shape 2744"/>
          <p:cNvSpPr txBox="1"/>
          <p:nvPr/>
        </p:nvSpPr>
        <p:spPr>
          <a:xfrm>
            <a:off x="2438400" y="2590800"/>
            <a:ext cx="1368425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Półmaska</a:t>
            </a:r>
          </a:p>
        </p:txBody>
      </p:sp>
      <p:sp>
        <p:nvSpPr>
          <p:cNvPr id="2" name="pole tekstowe 1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7" name="Shape 298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8" name="Shape 2988"/>
          <p:cNvSpPr txBox="1">
            <a:spLocks noGrp="1"/>
          </p:cNvSpPr>
          <p:nvPr>
            <p:ph type="title" idx="4294967295"/>
          </p:nvPr>
        </p:nvSpPr>
        <p:spPr>
          <a:xfrm>
            <a:off x="0" y="5553075"/>
            <a:ext cx="7772400" cy="9620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Maska nadciśnieniowa </a:t>
            </a:r>
            <a:b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Futura </a:t>
            </a:r>
            <a:r>
              <a:rPr lang="pl-PL" sz="20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Drager</a:t>
            </a:r>
            <a:endParaRPr lang="pl-PL" sz="20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9" name="Shape 2989"/>
          <p:cNvSpPr txBox="1"/>
          <p:nvPr/>
        </p:nvSpPr>
        <p:spPr>
          <a:xfrm>
            <a:off x="5004048" y="1628800"/>
            <a:ext cx="2836032" cy="16312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Zawór wydechowy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ze sprężynką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charakterystyce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pozwalającej utrzymać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właściwe nadciśnienie </a:t>
            </a:r>
          </a:p>
        </p:txBody>
      </p:sp>
      <p:grpSp>
        <p:nvGrpSpPr>
          <p:cNvPr id="2990" name="Shape 2990"/>
          <p:cNvGrpSpPr/>
          <p:nvPr/>
        </p:nvGrpSpPr>
        <p:grpSpPr>
          <a:xfrm>
            <a:off x="1447799" y="1556792"/>
            <a:ext cx="7010399" cy="5028157"/>
            <a:chOff x="911" y="1152"/>
            <a:chExt cx="4415" cy="2995"/>
          </a:xfrm>
        </p:grpSpPr>
        <p:grpSp>
          <p:nvGrpSpPr>
            <p:cNvPr id="2991" name="Shape 2991"/>
            <p:cNvGrpSpPr/>
            <p:nvPr/>
          </p:nvGrpSpPr>
          <p:grpSpPr>
            <a:xfrm>
              <a:off x="911" y="1152"/>
              <a:ext cx="1722" cy="2495"/>
              <a:chOff x="911" y="1152"/>
              <a:chExt cx="1722" cy="2495"/>
            </a:xfrm>
          </p:grpSpPr>
          <p:pic>
            <p:nvPicPr>
              <p:cNvPr id="2992" name="Shape 2992"/>
              <p:cNvPicPr preferRelativeResize="0"/>
              <p:nvPr/>
            </p:nvPicPr>
            <p:blipFill rotWithShape="1">
              <a:blip r:embed="rId3">
                <a:alphaModFix/>
              </a:blip>
              <a:srcRect/>
              <a:stretch/>
            </p:blipFill>
            <p:spPr>
              <a:xfrm>
                <a:off x="911" y="1152"/>
                <a:ext cx="1722" cy="249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993" name="Shape 2993"/>
              <p:cNvSpPr/>
              <p:nvPr/>
            </p:nvSpPr>
            <p:spPr>
              <a:xfrm>
                <a:off x="2160" y="2352"/>
                <a:ext cx="95" cy="288"/>
              </a:xfrm>
              <a:prstGeom prst="rect">
                <a:avLst/>
              </a:prstGeom>
              <a:solidFill>
                <a:srgbClr val="FFFFFF"/>
              </a:solidFill>
              <a:ln w="12700" cap="sq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2994" name="Shape 299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879" y="2255"/>
              <a:ext cx="2447" cy="189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995" name="Shape 2995"/>
          <p:cNvGrpSpPr/>
          <p:nvPr/>
        </p:nvGrpSpPr>
        <p:grpSpPr>
          <a:xfrm>
            <a:off x="2362199" y="3429000"/>
            <a:ext cx="4876800" cy="1981199"/>
            <a:chOff x="1487" y="2160"/>
            <a:chExt cx="3072" cy="1247"/>
          </a:xfrm>
        </p:grpSpPr>
        <p:cxnSp>
          <p:nvCxnSpPr>
            <p:cNvPr id="2996" name="Shape 2996"/>
            <p:cNvCxnSpPr/>
            <p:nvPr/>
          </p:nvCxnSpPr>
          <p:spPr>
            <a:xfrm>
              <a:off x="3215" y="2160"/>
              <a:ext cx="1344" cy="1247"/>
            </a:xfrm>
            <a:prstGeom prst="straightConnector1">
              <a:avLst/>
            </a:prstGeom>
            <a:noFill/>
            <a:ln w="57150" cap="sq" cmpd="sng">
              <a:solidFill>
                <a:srgbClr val="33CC3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997" name="Shape 2997"/>
            <p:cNvCxnSpPr/>
            <p:nvPr/>
          </p:nvCxnSpPr>
          <p:spPr>
            <a:xfrm flipH="1">
              <a:off x="1487" y="2160"/>
              <a:ext cx="1728" cy="576"/>
            </a:xfrm>
            <a:prstGeom prst="straightConnector1">
              <a:avLst/>
            </a:prstGeom>
            <a:noFill/>
            <a:ln w="57150" cap="sq" cmpd="sng">
              <a:solidFill>
                <a:srgbClr val="33CC33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14" name="pole tekstowe 13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3" name="Shape 300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4" name="Shape 3004"/>
          <p:cNvSpPr txBox="1">
            <a:spLocks noGrp="1"/>
          </p:cNvSpPr>
          <p:nvPr>
            <p:ph type="title" idx="4294967295"/>
          </p:nvPr>
        </p:nvSpPr>
        <p:spPr>
          <a:xfrm>
            <a:off x="468313" y="5553075"/>
            <a:ext cx="8675687" cy="106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1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Maska nadciśnieniowa z </a:t>
            </a:r>
            <a:r>
              <a:rPr lang="pl-PL" sz="1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uprzężą </a:t>
            </a:r>
            <a:r>
              <a:rPr lang="pl-PL" sz="1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 uchwytem do hełmu </a:t>
            </a:r>
          </a:p>
        </p:txBody>
      </p:sp>
      <p:pic>
        <p:nvPicPr>
          <p:cNvPr id="3005" name="Shape 30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7482" y="1557050"/>
            <a:ext cx="3556000" cy="42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6" name="Shape 30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6244" y="1557051"/>
            <a:ext cx="3355974" cy="42671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9" name="Shape 314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51" name="Shape 3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1676400"/>
            <a:ext cx="3733800" cy="4926013"/>
          </a:xfrm>
          <a:prstGeom prst="rect">
            <a:avLst/>
          </a:prstGeom>
          <a:noFill/>
          <a:ln>
            <a:noFill/>
          </a:ln>
        </p:spPr>
      </p:pic>
      <p:sp>
        <p:nvSpPr>
          <p:cNvPr id="3152" name="Shape 3152"/>
          <p:cNvSpPr txBox="1"/>
          <p:nvPr/>
        </p:nvSpPr>
        <p:spPr>
          <a:xfrm>
            <a:off x="5562600" y="1905000"/>
            <a:ext cx="2409824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Maska silikonowa</a:t>
            </a:r>
          </a:p>
        </p:txBody>
      </p:sp>
      <p:grpSp>
        <p:nvGrpSpPr>
          <p:cNvPr id="3153" name="Shape 3153"/>
          <p:cNvGrpSpPr/>
          <p:nvPr/>
        </p:nvGrpSpPr>
        <p:grpSpPr>
          <a:xfrm>
            <a:off x="2590800" y="5410200"/>
            <a:ext cx="5653088" cy="609599"/>
            <a:chOff x="1632" y="3408"/>
            <a:chExt cx="3561" cy="383"/>
          </a:xfrm>
        </p:grpSpPr>
        <p:sp>
          <p:nvSpPr>
            <p:cNvPr id="3154" name="Shape 3154"/>
            <p:cNvSpPr txBox="1"/>
            <p:nvPr/>
          </p:nvSpPr>
          <p:spPr>
            <a:xfrm>
              <a:off x="3600" y="3408"/>
              <a:ext cx="1593" cy="28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Zawór wydechowy</a:t>
              </a:r>
            </a:p>
          </p:txBody>
        </p:sp>
        <p:cxnSp>
          <p:nvCxnSpPr>
            <p:cNvPr id="3155" name="Shape 3155"/>
            <p:cNvCxnSpPr/>
            <p:nvPr/>
          </p:nvCxnSpPr>
          <p:spPr>
            <a:xfrm flipH="1">
              <a:off x="1632" y="3552"/>
              <a:ext cx="1967" cy="239"/>
            </a:xfrm>
            <a:prstGeom prst="straightConnector1">
              <a:avLst/>
            </a:prstGeom>
            <a:noFill/>
            <a:ln w="28575" cap="flat" cmpd="sng">
              <a:solidFill>
                <a:srgbClr val="CC99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grpSp>
        <p:nvGrpSpPr>
          <p:cNvPr id="3156" name="Shape 3156"/>
          <p:cNvGrpSpPr/>
          <p:nvPr/>
        </p:nvGrpSpPr>
        <p:grpSpPr>
          <a:xfrm>
            <a:off x="2057399" y="4190999"/>
            <a:ext cx="6176963" cy="1066800"/>
            <a:chOff x="1295" y="2639"/>
            <a:chExt cx="3891" cy="672"/>
          </a:xfrm>
        </p:grpSpPr>
        <p:sp>
          <p:nvSpPr>
            <p:cNvPr id="3157" name="Shape 3157"/>
            <p:cNvSpPr txBox="1"/>
            <p:nvPr/>
          </p:nvSpPr>
          <p:spPr>
            <a:xfrm>
              <a:off x="3552" y="2639"/>
              <a:ext cx="1635" cy="28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Membrana głosowa</a:t>
              </a:r>
            </a:p>
          </p:txBody>
        </p:sp>
        <p:cxnSp>
          <p:nvCxnSpPr>
            <p:cNvPr id="3158" name="Shape 3158"/>
            <p:cNvCxnSpPr/>
            <p:nvPr/>
          </p:nvCxnSpPr>
          <p:spPr>
            <a:xfrm flipH="1">
              <a:off x="1295" y="2784"/>
              <a:ext cx="2256" cy="528"/>
            </a:xfrm>
            <a:prstGeom prst="straightConnector1">
              <a:avLst/>
            </a:prstGeom>
            <a:noFill/>
            <a:ln w="28575" cap="flat" cmpd="sng">
              <a:solidFill>
                <a:srgbClr val="CC99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grpSp>
        <p:nvGrpSpPr>
          <p:cNvPr id="3159" name="Shape 3159"/>
          <p:cNvGrpSpPr/>
          <p:nvPr/>
        </p:nvGrpSpPr>
        <p:grpSpPr>
          <a:xfrm>
            <a:off x="2590800" y="3124200"/>
            <a:ext cx="4416424" cy="914400"/>
            <a:chOff x="1632" y="1968"/>
            <a:chExt cx="2781" cy="576"/>
          </a:xfrm>
        </p:grpSpPr>
        <p:sp>
          <p:nvSpPr>
            <p:cNvPr id="3160" name="Shape 3160"/>
            <p:cNvSpPr txBox="1"/>
            <p:nvPr/>
          </p:nvSpPr>
          <p:spPr>
            <a:xfrm>
              <a:off x="3552" y="1968"/>
              <a:ext cx="861" cy="28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Półmaska</a:t>
              </a:r>
            </a:p>
          </p:txBody>
        </p:sp>
        <p:cxnSp>
          <p:nvCxnSpPr>
            <p:cNvPr id="3161" name="Shape 3161"/>
            <p:cNvCxnSpPr/>
            <p:nvPr/>
          </p:nvCxnSpPr>
          <p:spPr>
            <a:xfrm flipH="1">
              <a:off x="1632" y="2112"/>
              <a:ext cx="1967" cy="432"/>
            </a:xfrm>
            <a:prstGeom prst="straightConnector1">
              <a:avLst/>
            </a:prstGeom>
            <a:noFill/>
            <a:ln w="28575" cap="flat" cmpd="sng">
              <a:solidFill>
                <a:srgbClr val="CC9900"/>
              </a:solidFill>
              <a:prstDash val="solid"/>
              <a:round/>
              <a:headEnd type="none" w="med" len="med"/>
              <a:tailEnd type="triangle" w="lg" len="lg"/>
            </a:ln>
          </p:spPr>
        </p:cxnSp>
      </p:grpSp>
      <p:sp>
        <p:nvSpPr>
          <p:cNvPr id="3150" name="Shape 3150"/>
          <p:cNvSpPr/>
          <p:nvPr/>
        </p:nvSpPr>
        <p:spPr>
          <a:xfrm>
            <a:off x="0" y="1432974"/>
            <a:ext cx="2236426" cy="16451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pl-PL" sz="2400" b="0" i="0" u="none" strike="noStrike" cap="none" dirty="0" err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Auer</a:t>
            </a:r>
            <a:r>
              <a:rPr lang="pl-PL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br>
              <a:rPr lang="pl-PL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l-PL" sz="24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maska nowej konstrukcji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2" name="Shape 301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4" name="Shape 30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5575" y="1828800"/>
            <a:ext cx="2160240" cy="197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5" name="Shape 30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7903" y="1828799"/>
            <a:ext cx="2003920" cy="1872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6" name="Shape 30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5600" y="1828799"/>
            <a:ext cx="2042864" cy="190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7" name="Shape 30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257800" y="3962398"/>
            <a:ext cx="2410543" cy="22527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8" name="Shape 30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09096" y="3962398"/>
            <a:ext cx="2378729" cy="227491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19" name="Shape 3019"/>
          <p:cNvCxnSpPr/>
          <p:nvPr/>
        </p:nvCxnSpPr>
        <p:spPr>
          <a:xfrm>
            <a:off x="2971800" y="2590800"/>
            <a:ext cx="914400" cy="0"/>
          </a:xfrm>
          <a:prstGeom prst="straightConnector1">
            <a:avLst/>
          </a:prstGeom>
          <a:noFill/>
          <a:ln w="76200" cap="sq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20" name="Shape 3020"/>
          <p:cNvCxnSpPr/>
          <p:nvPr/>
        </p:nvCxnSpPr>
        <p:spPr>
          <a:xfrm>
            <a:off x="5791200" y="2590800"/>
            <a:ext cx="914400" cy="0"/>
          </a:xfrm>
          <a:prstGeom prst="straightConnector1">
            <a:avLst/>
          </a:prstGeom>
          <a:noFill/>
          <a:ln w="76200" cap="sq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21" name="Shape 3021"/>
          <p:cNvCxnSpPr/>
          <p:nvPr/>
        </p:nvCxnSpPr>
        <p:spPr>
          <a:xfrm flipH="1">
            <a:off x="6934200" y="3352800"/>
            <a:ext cx="685799" cy="685799"/>
          </a:xfrm>
          <a:prstGeom prst="straightConnector1">
            <a:avLst/>
          </a:prstGeom>
          <a:noFill/>
          <a:ln w="76200" cap="sq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22" name="Shape 3022"/>
          <p:cNvCxnSpPr/>
          <p:nvPr/>
        </p:nvCxnSpPr>
        <p:spPr>
          <a:xfrm rot="10800000">
            <a:off x="4191000" y="4876800"/>
            <a:ext cx="1066799" cy="0"/>
          </a:xfrm>
          <a:prstGeom prst="straightConnector1">
            <a:avLst/>
          </a:prstGeom>
          <a:noFill/>
          <a:ln w="76200" cap="sq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" name="pole tekstowe 13"/>
          <p:cNvSpPr txBox="1"/>
          <p:nvPr/>
        </p:nvSpPr>
        <p:spPr>
          <a:xfrm>
            <a:off x="2286000" y="348835"/>
            <a:ext cx="48566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Rodzaje i budowa aparatów powietrznych</a:t>
            </a:r>
            <a:endParaRPr lang="pl-PL" sz="28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8" name="Shape 302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9" name="Shape 3029"/>
          <p:cNvSpPr txBox="1"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Zakładanie maski:</a:t>
            </a:r>
          </a:p>
        </p:txBody>
      </p:sp>
      <p:pic>
        <p:nvPicPr>
          <p:cNvPr id="3030" name="Shape 30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1828800"/>
            <a:ext cx="2666999" cy="226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1" name="Shape 30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9200" y="4191000"/>
            <a:ext cx="2666999" cy="226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2" name="Shape 30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8600" y="1981200"/>
            <a:ext cx="4572000" cy="4062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Shape 303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9" name="Shape 3039"/>
          <p:cNvSpPr txBox="1">
            <a:spLocks noGrp="1"/>
          </p:cNvSpPr>
          <p:nvPr>
            <p:ph type="title" idx="4294967295"/>
          </p:nvPr>
        </p:nvSpPr>
        <p:spPr>
          <a:xfrm>
            <a:off x="1371600" y="0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Zdejmowanie maski i aparatu:</a:t>
            </a:r>
          </a:p>
        </p:txBody>
      </p:sp>
      <p:pic>
        <p:nvPicPr>
          <p:cNvPr id="3040" name="Shape 30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2345" y="1516695"/>
            <a:ext cx="2590800" cy="254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2" name="Shape 30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12345" y="4206554"/>
            <a:ext cx="2590800" cy="2544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3" name="Shape 304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60484" y="2364036"/>
            <a:ext cx="2636838" cy="2541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Shape 304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0" name="Shape 3050"/>
          <p:cNvSpPr txBox="1">
            <a:spLocks noGrp="1"/>
          </p:cNvSpPr>
          <p:nvPr>
            <p:ph type="title" idx="4294967295"/>
          </p:nvPr>
        </p:nvSpPr>
        <p:spPr>
          <a:xfrm>
            <a:off x="1" y="228600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Kompletacja aparatu</a:t>
            </a:r>
          </a:p>
        </p:txBody>
      </p:sp>
      <p:sp>
        <p:nvSpPr>
          <p:cNvPr id="3051" name="Shape 3051"/>
          <p:cNvSpPr txBox="1">
            <a:spLocks noGrp="1"/>
          </p:cNvSpPr>
          <p:nvPr>
            <p:ph type="body" idx="4294967295"/>
          </p:nvPr>
        </p:nvSpPr>
        <p:spPr>
          <a:xfrm>
            <a:off x="1371600" y="2743200"/>
            <a:ext cx="7772400" cy="358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kompletacja może dotyczyć sprzętu jednego  producenta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wielkość i ciśnienie w butli należy dobrać do parametrów reduktora i cech stelaża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automat płucny musi być kompatybilny w połączeniu z maską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maska musi być kompatybilna z innym sprzętem np. z hełmem, ze sprzętem łączności radiowej </a:t>
            </a:r>
          </a:p>
        </p:txBody>
      </p:sp>
      <p:sp>
        <p:nvSpPr>
          <p:cNvPr id="3052" name="Shape 3052"/>
          <p:cNvSpPr/>
          <p:nvPr/>
        </p:nvSpPr>
        <p:spPr>
          <a:xfrm>
            <a:off x="609600" y="1600200"/>
            <a:ext cx="8229600" cy="91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lang="pl-PL" sz="2800" b="0" i="0" u="none" strike="noStrike" cap="none" dirty="0">
                <a:solidFill>
                  <a:srgbClr val="080400"/>
                </a:solidFill>
                <a:latin typeface="Arial"/>
                <a:ea typeface="Arial"/>
                <a:cs typeface="Arial"/>
                <a:sym typeface="Arial"/>
              </a:rPr>
              <a:t>Podczas kompletacji aparatu należy brać pod uwagę następujące czynniki: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8" name="Shape 305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9" name="Shape 3059"/>
          <p:cNvSpPr txBox="1">
            <a:spLocks noGrp="1"/>
          </p:cNvSpPr>
          <p:nvPr>
            <p:ph type="title" idx="4294967295"/>
          </p:nvPr>
        </p:nvSpPr>
        <p:spPr>
          <a:xfrm>
            <a:off x="0" y="68263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BD 96 kompletacja</a:t>
            </a:r>
          </a:p>
        </p:txBody>
      </p:sp>
      <p:pic>
        <p:nvPicPr>
          <p:cNvPr id="3060" name="Shape 30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10162" y="1981200"/>
            <a:ext cx="3195637" cy="3706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1" name="Shape 306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1681" y="2438400"/>
            <a:ext cx="1656183" cy="3028949"/>
          </a:xfrm>
          <a:prstGeom prst="rect">
            <a:avLst/>
          </a:prstGeom>
          <a:noFill/>
          <a:ln>
            <a:noFill/>
          </a:ln>
        </p:spPr>
      </p:pic>
      <p:sp>
        <p:nvSpPr>
          <p:cNvPr id="3062" name="Shape 3062"/>
          <p:cNvSpPr txBox="1"/>
          <p:nvPr/>
        </p:nvSpPr>
        <p:spPr>
          <a:xfrm>
            <a:off x="2051719" y="2209800"/>
            <a:ext cx="2258342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 l/300 at</a:t>
            </a:r>
          </a:p>
        </p:txBody>
      </p:sp>
      <p:pic>
        <p:nvPicPr>
          <p:cNvPr id="3063" name="Shape 306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07903" y="2584450"/>
            <a:ext cx="1359396" cy="3359149"/>
          </a:xfrm>
          <a:prstGeom prst="rect">
            <a:avLst/>
          </a:prstGeom>
          <a:noFill/>
          <a:ln>
            <a:noFill/>
          </a:ln>
        </p:spPr>
      </p:pic>
      <p:sp>
        <p:nvSpPr>
          <p:cNvPr id="3064" name="Shape 3064"/>
          <p:cNvSpPr txBox="1"/>
          <p:nvPr/>
        </p:nvSpPr>
        <p:spPr>
          <a:xfrm>
            <a:off x="3886200" y="5867400"/>
            <a:ext cx="15620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6,8 l/300 at</a:t>
            </a:r>
          </a:p>
        </p:txBody>
      </p:sp>
      <p:pic>
        <p:nvPicPr>
          <p:cNvPr id="3065" name="Shape 306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405562" y="4876800"/>
            <a:ext cx="685799" cy="6461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6" name="Shape 3066"/>
          <p:cNvGrpSpPr/>
          <p:nvPr/>
        </p:nvGrpSpPr>
        <p:grpSpPr>
          <a:xfrm>
            <a:off x="6329363" y="2298699"/>
            <a:ext cx="814387" cy="3263899"/>
            <a:chOff x="3888" y="1447"/>
            <a:chExt cx="513" cy="2055"/>
          </a:xfrm>
        </p:grpSpPr>
        <p:pic>
          <p:nvPicPr>
            <p:cNvPr id="3067" name="Shape 306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888" y="1447"/>
              <a:ext cx="513" cy="20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68" name="Shape 3068"/>
            <p:cNvSpPr/>
            <p:nvPr/>
          </p:nvSpPr>
          <p:spPr>
            <a:xfrm>
              <a:off x="3888" y="2063"/>
              <a:ext cx="479" cy="47"/>
            </a:xfrm>
            <a:prstGeom prst="rect">
              <a:avLst/>
            </a:prstGeom>
            <a:solidFill>
              <a:srgbClr val="969696"/>
            </a:solidFill>
            <a:ln w="9525" cap="flat" cmpd="sng">
              <a:solidFill>
                <a:srgbClr val="969696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69" name="Shape 306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710363" y="2743200"/>
            <a:ext cx="814386" cy="27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0" name="Shape 307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00762" y="2743200"/>
            <a:ext cx="814386" cy="2733675"/>
          </a:xfrm>
          <a:prstGeom prst="rect">
            <a:avLst/>
          </a:prstGeom>
          <a:noFill/>
          <a:ln>
            <a:noFill/>
          </a:ln>
        </p:spPr>
      </p:pic>
      <p:sp>
        <p:nvSpPr>
          <p:cNvPr id="3071" name="Shape 3071"/>
          <p:cNvSpPr/>
          <p:nvPr/>
        </p:nvSpPr>
        <p:spPr>
          <a:xfrm>
            <a:off x="6176962" y="3276600"/>
            <a:ext cx="1143000" cy="76199"/>
          </a:xfrm>
          <a:prstGeom prst="rect">
            <a:avLst/>
          </a:prstGeom>
          <a:solidFill>
            <a:srgbClr val="969696"/>
          </a:solidFill>
          <a:ln w="9525" cap="flat" cmpd="sng">
            <a:solidFill>
              <a:srgbClr val="969696"/>
            </a:solidFill>
            <a:prstDash val="solid"/>
            <a:miter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Shape 145"/>
          <p:cNvSpPr txBox="1">
            <a:spLocks noGrp="1"/>
          </p:cNvSpPr>
          <p:nvPr>
            <p:ph type="title" idx="4294967295"/>
          </p:nvPr>
        </p:nvSpPr>
        <p:spPr>
          <a:xfrm>
            <a:off x="0" y="18256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</a:t>
            </a:r>
            <a:r>
              <a:rPr lang="pl-PL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Cel i zakres stosowania </a:t>
            </a: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sprzętu ODO</a:t>
            </a:r>
          </a:p>
        </p:txBody>
      </p:sp>
      <p:sp>
        <p:nvSpPr>
          <p:cNvPr id="146" name="Shape 146"/>
          <p:cNvSpPr txBox="1">
            <a:spLocks noGrp="1"/>
          </p:cNvSpPr>
          <p:nvPr>
            <p:ph type="body" idx="4294967295"/>
          </p:nvPr>
        </p:nvSpPr>
        <p:spPr>
          <a:xfrm>
            <a:off x="0" y="2286000"/>
            <a:ext cx="8586788" cy="4056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Podczas działań ratowniczo-gaśniczych prowadzonych wewnątrz obiektów oraz w każdym innym przypadku stwierdzenia lub podejrzenia obecności lotnych substancji toksycznych, a w szczególności tlenku węgla albo innych gazów, par, dymów, pyłów lub czynników i substancji o właściwościach trujących, duszących, parzących, rakotwórczych, drażniących itp., oraz tam, gdzie może występować niedobór tlenu w otaczającej atmosferze,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Podczas pracy silnika spalinowego w pomieszczeniach zamkniętych nie wentylowanych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Shape 147"/>
          <p:cNvSpPr/>
          <p:nvPr/>
        </p:nvSpPr>
        <p:spPr>
          <a:xfrm>
            <a:off x="457200" y="1465312"/>
            <a:ext cx="7772400" cy="6857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l-PL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Kiedy i gdzie należy stosować sprzęt ODO?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0" name="Shape 310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1" name="Shape 3101"/>
          <p:cNvSpPr txBox="1">
            <a:spLocks noGrp="1"/>
          </p:cNvSpPr>
          <p:nvPr>
            <p:ph type="title" idx="4294967295"/>
          </p:nvPr>
        </p:nvSpPr>
        <p:spPr>
          <a:xfrm>
            <a:off x="179388" y="-76200"/>
            <a:ext cx="8964612" cy="14843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          Kompletacja </a:t>
            </a: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butli, reduktorów i stelaży </a:t>
            </a:r>
          </a:p>
        </p:txBody>
      </p:sp>
      <p:sp>
        <p:nvSpPr>
          <p:cNvPr id="3102" name="Shape 3102"/>
          <p:cNvSpPr/>
          <p:nvPr/>
        </p:nvSpPr>
        <p:spPr>
          <a:xfrm>
            <a:off x="5900737" y="3082925"/>
            <a:ext cx="252412" cy="2222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3" name="Shape 3103"/>
          <p:cNvSpPr/>
          <p:nvPr/>
        </p:nvSpPr>
        <p:spPr>
          <a:xfrm>
            <a:off x="5880100" y="3878262"/>
            <a:ext cx="230188" cy="2222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4" name="Shape 3104"/>
          <p:cNvSpPr/>
          <p:nvPr/>
        </p:nvSpPr>
        <p:spPr>
          <a:xfrm>
            <a:off x="7473950" y="3057525"/>
            <a:ext cx="228600" cy="2301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05" name="Shape 3105"/>
          <p:cNvGrpSpPr/>
          <p:nvPr/>
        </p:nvGrpSpPr>
        <p:grpSpPr>
          <a:xfrm>
            <a:off x="990599" y="2057400"/>
            <a:ext cx="2667000" cy="4038599"/>
            <a:chOff x="623" y="1056"/>
            <a:chExt cx="1680" cy="2543"/>
          </a:xfrm>
        </p:grpSpPr>
        <p:pic>
          <p:nvPicPr>
            <p:cNvPr id="3106" name="Shape 310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3" y="1056"/>
              <a:ext cx="1680" cy="254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07" name="Shape 3107"/>
            <p:cNvSpPr/>
            <p:nvPr/>
          </p:nvSpPr>
          <p:spPr>
            <a:xfrm>
              <a:off x="623" y="3168"/>
              <a:ext cx="1680" cy="28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Shape 3108"/>
            <p:cNvSpPr/>
            <p:nvPr/>
          </p:nvSpPr>
          <p:spPr>
            <a:xfrm>
              <a:off x="960" y="2879"/>
              <a:ext cx="144" cy="28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Shape 3109"/>
            <p:cNvSpPr/>
            <p:nvPr/>
          </p:nvSpPr>
          <p:spPr>
            <a:xfrm>
              <a:off x="1535" y="2879"/>
              <a:ext cx="144" cy="28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Shape 3110"/>
            <p:cNvSpPr/>
            <p:nvPr/>
          </p:nvSpPr>
          <p:spPr>
            <a:xfrm>
              <a:off x="2112" y="2879"/>
              <a:ext cx="191" cy="288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1" name="Shape 3111"/>
          <p:cNvGrpSpPr/>
          <p:nvPr/>
        </p:nvGrpSpPr>
        <p:grpSpPr>
          <a:xfrm>
            <a:off x="3962399" y="1981199"/>
            <a:ext cx="1981199" cy="2895599"/>
            <a:chOff x="2495" y="1247"/>
            <a:chExt cx="1247" cy="1823"/>
          </a:xfrm>
        </p:grpSpPr>
        <p:pic>
          <p:nvPicPr>
            <p:cNvPr id="3112" name="Shape 311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495" y="1247"/>
              <a:ext cx="1247" cy="18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3" name="Shape 3113"/>
            <p:cNvSpPr/>
            <p:nvPr/>
          </p:nvSpPr>
          <p:spPr>
            <a:xfrm>
              <a:off x="2495" y="2784"/>
              <a:ext cx="239" cy="23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4" name="Shape 3114"/>
          <p:cNvGrpSpPr/>
          <p:nvPr/>
        </p:nvGrpSpPr>
        <p:grpSpPr>
          <a:xfrm>
            <a:off x="5943599" y="1752599"/>
            <a:ext cx="2743200" cy="1641474"/>
            <a:chOff x="3743" y="1103"/>
            <a:chExt cx="1728" cy="1033"/>
          </a:xfrm>
        </p:grpSpPr>
        <p:pic>
          <p:nvPicPr>
            <p:cNvPr id="3115" name="Shape 31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743" y="1103"/>
              <a:ext cx="1728" cy="10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6" name="Shape 3116"/>
            <p:cNvSpPr/>
            <p:nvPr/>
          </p:nvSpPr>
          <p:spPr>
            <a:xfrm>
              <a:off x="3743" y="1584"/>
              <a:ext cx="336" cy="383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7" name="Shape 3117"/>
          <p:cNvGrpSpPr/>
          <p:nvPr/>
        </p:nvGrpSpPr>
        <p:grpSpPr>
          <a:xfrm>
            <a:off x="5791199" y="4114800"/>
            <a:ext cx="2819400" cy="1828800"/>
            <a:chOff x="3647" y="2592"/>
            <a:chExt cx="1776" cy="1152"/>
          </a:xfrm>
        </p:grpSpPr>
        <p:pic>
          <p:nvPicPr>
            <p:cNvPr id="3118" name="Shape 31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47" y="2592"/>
              <a:ext cx="1776" cy="11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9" name="Shape 3119"/>
            <p:cNvSpPr/>
            <p:nvPr/>
          </p:nvSpPr>
          <p:spPr>
            <a:xfrm>
              <a:off x="3647" y="3263"/>
              <a:ext cx="288" cy="239"/>
            </a:xfrm>
            <a:prstGeom prst="rect">
              <a:avLst/>
            </a:pr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4" name="Shape 3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8357" y="1602954"/>
            <a:ext cx="2945176" cy="4822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5" name="Shape 3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59779" y="1517574"/>
            <a:ext cx="4608799" cy="499339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2522863" y="24237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rgbClr val="FF0000"/>
                </a:solidFill>
              </a:rPr>
              <a:t>Kompletacja reduktorów i masek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0" name="Shape 3130"/>
          <p:cNvPicPr preferRelativeResize="0"/>
          <p:nvPr/>
        </p:nvPicPr>
        <p:blipFill rotWithShape="1">
          <a:blip r:embed="rId3">
            <a:alphaModFix/>
          </a:blip>
          <a:srcRect l="10503"/>
          <a:stretch/>
        </p:blipFill>
        <p:spPr>
          <a:xfrm>
            <a:off x="220337" y="1557510"/>
            <a:ext cx="4418548" cy="400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1" name="Shape 3131"/>
          <p:cNvPicPr preferRelativeResize="0"/>
          <p:nvPr/>
        </p:nvPicPr>
        <p:blipFill rotWithShape="1">
          <a:blip r:embed="rId4">
            <a:alphaModFix/>
          </a:blip>
          <a:srcRect r="4584"/>
          <a:stretch/>
        </p:blipFill>
        <p:spPr>
          <a:xfrm>
            <a:off x="4958892" y="2125338"/>
            <a:ext cx="3898669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2522863" y="24237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rgbClr val="FF0000"/>
                </a:solidFill>
              </a:rPr>
              <a:t>Kompletacja reduktorów i masek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Shape 307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8" name="Shape 3078"/>
          <p:cNvSpPr txBox="1">
            <a:spLocks noGrp="1"/>
          </p:cNvSpPr>
          <p:nvPr>
            <p:ph type="title" idx="4294967295"/>
          </p:nvPr>
        </p:nvSpPr>
        <p:spPr>
          <a:xfrm>
            <a:off x="0" y="893763"/>
            <a:ext cx="3338513" cy="1371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000" b="1" i="0" u="none" strike="noStrike" cap="none" dirty="0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Auer</a:t>
            </a:r>
            <a:r>
              <a:rPr lang="pl-PL" sz="20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BD </a:t>
            </a:r>
            <a:r>
              <a:rPr lang="pl-PL" sz="20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96 </a:t>
            </a:r>
            <a:endParaRPr lang="pl-PL" sz="2000" b="1" i="0" u="none" strike="noStrike" cap="none" dirty="0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9" name="Shape 30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0232" y="1981200"/>
            <a:ext cx="2232248" cy="2216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0" name="Shape 30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0192" y="4293096"/>
            <a:ext cx="2664295" cy="20162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81" name="Shape 3081"/>
          <p:cNvGrpSpPr/>
          <p:nvPr/>
        </p:nvGrpSpPr>
        <p:grpSpPr>
          <a:xfrm>
            <a:off x="3428999" y="4149080"/>
            <a:ext cx="2871191" cy="2258069"/>
            <a:chOff x="2304" y="1056"/>
            <a:chExt cx="1344" cy="1443"/>
          </a:xfrm>
        </p:grpSpPr>
        <p:pic>
          <p:nvPicPr>
            <p:cNvPr id="3082" name="Shape 308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400" y="1103"/>
              <a:ext cx="1225" cy="139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3" name="Shape 3083"/>
            <p:cNvSpPr/>
            <p:nvPr/>
          </p:nvSpPr>
          <p:spPr>
            <a:xfrm>
              <a:off x="2304" y="1056"/>
              <a:ext cx="1344" cy="95"/>
            </a:xfrm>
            <a:prstGeom prst="rect">
              <a:avLst/>
            </a:prstGeom>
            <a:solidFill>
              <a:schemeClr val="lt1"/>
            </a:solidFill>
            <a:ln w="12700" cap="sq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4" name="Shape 3084"/>
          <p:cNvGrpSpPr/>
          <p:nvPr/>
        </p:nvGrpSpPr>
        <p:grpSpPr>
          <a:xfrm>
            <a:off x="323528" y="1752599"/>
            <a:ext cx="2800672" cy="2438399"/>
            <a:chOff x="671" y="1007"/>
            <a:chExt cx="1295" cy="1535"/>
          </a:xfrm>
        </p:grpSpPr>
        <p:pic>
          <p:nvPicPr>
            <p:cNvPr id="3085" name="Shape 3085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71" y="1056"/>
              <a:ext cx="1247" cy="141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86" name="Shape 3086"/>
            <p:cNvSpPr/>
            <p:nvPr/>
          </p:nvSpPr>
          <p:spPr>
            <a:xfrm>
              <a:off x="1871" y="1007"/>
              <a:ext cx="95" cy="1535"/>
            </a:xfrm>
            <a:prstGeom prst="rect">
              <a:avLst/>
            </a:prstGeom>
            <a:solidFill>
              <a:schemeClr val="lt1"/>
            </a:solidFill>
            <a:ln w="12700" cap="sq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87" name="Shape 3087"/>
          <p:cNvGrpSpPr/>
          <p:nvPr/>
        </p:nvGrpSpPr>
        <p:grpSpPr>
          <a:xfrm>
            <a:off x="251520" y="4149079"/>
            <a:ext cx="2796480" cy="2251720"/>
            <a:chOff x="816" y="2592"/>
            <a:chExt cx="1296" cy="1536"/>
          </a:xfrm>
        </p:grpSpPr>
        <p:grpSp>
          <p:nvGrpSpPr>
            <p:cNvPr id="3088" name="Shape 3088"/>
            <p:cNvGrpSpPr/>
            <p:nvPr/>
          </p:nvGrpSpPr>
          <p:grpSpPr>
            <a:xfrm>
              <a:off x="816" y="2639"/>
              <a:ext cx="1296" cy="1488"/>
              <a:chOff x="1056" y="2063"/>
              <a:chExt cx="1296" cy="1488"/>
            </a:xfrm>
          </p:grpSpPr>
          <p:pic>
            <p:nvPicPr>
              <p:cNvPr id="3089" name="Shape 3089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103" y="2063"/>
                <a:ext cx="1247" cy="146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090" name="Shape 3090"/>
              <p:cNvSpPr/>
              <p:nvPr/>
            </p:nvSpPr>
            <p:spPr>
              <a:xfrm>
                <a:off x="1056" y="3504"/>
                <a:ext cx="1296" cy="47"/>
              </a:xfrm>
              <a:prstGeom prst="rect">
                <a:avLst/>
              </a:prstGeom>
              <a:solidFill>
                <a:schemeClr val="lt1"/>
              </a:solidFill>
              <a:ln w="12700" cap="sq" cmpd="sng">
                <a:solidFill>
                  <a:schemeClr val="lt1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091" name="Shape 3091"/>
            <p:cNvSpPr/>
            <p:nvPr/>
          </p:nvSpPr>
          <p:spPr>
            <a:xfrm>
              <a:off x="2063" y="2592"/>
              <a:ext cx="47" cy="1535"/>
            </a:xfrm>
            <a:prstGeom prst="rect">
              <a:avLst/>
            </a:prstGeom>
            <a:solidFill>
              <a:schemeClr val="lt1"/>
            </a:solidFill>
            <a:ln w="12700" cap="sq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092" name="Shape 3092"/>
          <p:cNvGrpSpPr/>
          <p:nvPr/>
        </p:nvGrpSpPr>
        <p:grpSpPr>
          <a:xfrm>
            <a:off x="3733799" y="1752600"/>
            <a:ext cx="2710407" cy="2405063"/>
            <a:chOff x="2063" y="1007"/>
            <a:chExt cx="1247" cy="1515"/>
          </a:xfrm>
        </p:grpSpPr>
        <p:pic>
          <p:nvPicPr>
            <p:cNvPr id="3093" name="Shape 3093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12" y="1056"/>
              <a:ext cx="1177" cy="14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4" name="Shape 3094"/>
            <p:cNvSpPr/>
            <p:nvPr/>
          </p:nvSpPr>
          <p:spPr>
            <a:xfrm>
              <a:off x="2063" y="1007"/>
              <a:ext cx="1247" cy="95"/>
            </a:xfrm>
            <a:prstGeom prst="rect">
              <a:avLst/>
            </a:prstGeom>
            <a:solidFill>
              <a:schemeClr val="lt1"/>
            </a:solidFill>
            <a:ln w="12700" cap="sq" cmpd="sng">
              <a:solidFill>
                <a:schemeClr val="lt1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pole tekstowe 20"/>
          <p:cNvSpPr txBox="1"/>
          <p:nvPr/>
        </p:nvSpPr>
        <p:spPr>
          <a:xfrm>
            <a:off x="2522863" y="24237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rgbClr val="FF0000"/>
                </a:solidFill>
              </a:rPr>
              <a:t>Kompletacja reduktorów i masek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8" name="Shape 316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9" name="Shape 3169"/>
          <p:cNvSpPr txBox="1">
            <a:spLocks noGrp="1"/>
          </p:cNvSpPr>
          <p:nvPr>
            <p:ph type="title" idx="4294967295"/>
          </p:nvPr>
        </p:nvSpPr>
        <p:spPr>
          <a:xfrm>
            <a:off x="323850" y="1554163"/>
            <a:ext cx="8820150" cy="792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Czynności przed </a:t>
            </a:r>
            <a:r>
              <a:rPr lang="pl-PL" sz="2800" b="1" i="0" u="none" strike="noStrike" cap="none" dirty="0" smtClean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użyciem:</a:t>
            </a:r>
            <a:endParaRPr lang="pl-PL" sz="2800" b="1" i="0" u="none" strike="noStrike" cap="none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0" name="Shape 3170"/>
          <p:cNvSpPr txBox="1">
            <a:spLocks noGrp="1"/>
          </p:cNvSpPr>
          <p:nvPr>
            <p:ph type="body" idx="4294967295"/>
          </p:nvPr>
        </p:nvSpPr>
        <p:spPr>
          <a:xfrm>
            <a:off x="0" y="2346325"/>
            <a:ext cx="8820150" cy="35528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Odkręcić zawór butli do końca i pół obrotu wstecz - dokręcić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Sprawdzić ciśnienie na manometrze – ogólna zasada ciśnienie butli minus 10% np. dla 300 </a:t>
            </a:r>
            <a:r>
              <a:rPr lang="pl-PL" sz="2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</a:t>
            </a: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min 270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Zakręcić zawór butli i sprawdzić szczelność wysokiego ciśnienia – ulot może być słyszalny lub zauważalny na manometrze – należy odczekać 1 minutę i sprawdzić czy ciśnienie nie spadnie więcej niż o 5 atm. 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7272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Sprawdzić funkcjonowanie sygnału akustycznego 50 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± </a:t>
            </a: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</a:t>
            </a:r>
            <a:r>
              <a:rPr lang="pl-PL" sz="2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atm</a:t>
            </a: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Sprawdzenie i przygotowanie uprzęży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Oględziny zewnętrzne aparatu</a:t>
            </a:r>
          </a:p>
        </p:txBody>
      </p:sp>
      <p:sp>
        <p:nvSpPr>
          <p:cNvPr id="3171" name="Shape 3171"/>
          <p:cNvSpPr/>
          <p:nvPr/>
        </p:nvSpPr>
        <p:spPr>
          <a:xfrm>
            <a:off x="1575412" y="260646"/>
            <a:ext cx="7100275" cy="107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pl-PL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EKSPLOATACJA SPRZĘTU OCHRONY  DRÓG ODDECHOWYCH</a:t>
            </a:r>
            <a:r>
              <a:rPr lang="pl-PL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8" name="Shape 317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0" name="Shape 3180"/>
          <p:cNvSpPr txBox="1">
            <a:spLocks noGrp="1"/>
          </p:cNvSpPr>
          <p:nvPr>
            <p:ph type="body" idx="4294967295"/>
          </p:nvPr>
        </p:nvSpPr>
        <p:spPr>
          <a:xfrm>
            <a:off x="0" y="2559050"/>
            <a:ext cx="7304088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Odkręcić i wymienić butlę, sprawdzając stan uszczelnień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Sprawdzić funkcjonowanie aparatu na urządzeniach do testowania aparatów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Sprawdzenie i przygotowanie uprzęży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Char char="◼"/>
            </a:pPr>
            <a:r>
              <a:rPr lang="pl-PL" sz="2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Oględziny zewnętrzne aparatu</a:t>
            </a:r>
          </a:p>
        </p:txBody>
      </p:sp>
      <p:sp>
        <p:nvSpPr>
          <p:cNvPr id="7" name="Shape 3171"/>
          <p:cNvSpPr/>
          <p:nvPr/>
        </p:nvSpPr>
        <p:spPr>
          <a:xfrm>
            <a:off x="1575412" y="260646"/>
            <a:ext cx="7100275" cy="10772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pl-PL" sz="24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EKSPLOATACJA SPRZĘTU OCHRONY  DRÓG ODDECHOWYCH</a:t>
            </a:r>
            <a:r>
              <a:rPr lang="pl-PL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sp>
        <p:nvSpPr>
          <p:cNvPr id="9" name="Shape 3169"/>
          <p:cNvSpPr txBox="1">
            <a:spLocks/>
          </p:cNvSpPr>
          <p:nvPr/>
        </p:nvSpPr>
        <p:spPr>
          <a:xfrm>
            <a:off x="323851" y="1553799"/>
            <a:ext cx="8820149" cy="7921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pl-PL" sz="2800" dirty="0" smtClean="0">
                <a:solidFill>
                  <a:srgbClr val="002060"/>
                </a:solidFill>
              </a:rPr>
              <a:t>Czynności po użyciu:</a:t>
            </a:r>
            <a:endParaRPr lang="pl-PL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Shape 263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0" name="Shape 2640"/>
          <p:cNvSpPr txBox="1">
            <a:spLocks noGrp="1"/>
          </p:cNvSpPr>
          <p:nvPr>
            <p:ph type="body" idx="4294967295"/>
          </p:nvPr>
        </p:nvSpPr>
        <p:spPr>
          <a:xfrm>
            <a:off x="1008063" y="1676400"/>
            <a:ext cx="8135937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Stosując izolacyjny sprzęt ochrony dróg oddechowych, należy: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zachować szczególną karność, spokój i opanowanie,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używać sprzęt tylko na wyraźny rozkaz dowódcy,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zakładać i zdejmować maski wyłącznie na zewnątrz pomieszczeń, w atmosferze nie zanieczyszczonej substancjami szkodliwymi, a jednocześnie w miejscach położonych jak najbliżej obszaru, na którym prowadzona jest akcja ratownicza. Przed założeniem maski osoby posiadające ruchome protezy zębowe obowiązane są je wyjąć z jamy ustnej. </a:t>
            </a:r>
          </a:p>
        </p:txBody>
      </p:sp>
      <p:sp>
        <p:nvSpPr>
          <p:cNvPr id="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 smtClean="0">
                <a:solidFill>
                  <a:srgbClr val="FF0000"/>
                </a:solidFill>
              </a:rPr>
              <a:t>Zasady pracy w aparatach powietrznych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1" name="Shape 268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3" name="Shape 2683"/>
          <p:cNvSpPr txBox="1">
            <a:spLocks noGrp="1"/>
          </p:cNvSpPr>
          <p:nvPr>
            <p:ph type="body" idx="4294967295"/>
          </p:nvPr>
        </p:nvSpPr>
        <p:spPr>
          <a:xfrm>
            <a:off x="0" y="1597025"/>
            <a:ext cx="8605838" cy="482441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Osoby noszące brody i bokobrody oraz długie włosy i wąsy, a także nie przestrzegające bieżącego golenia zarostu twarzy nie mogą brać udziału w działaniach ratowniczych prowadzonych wewnątrz obiektów oraz w przypadkach stwierdzenia lub podejrzenia obecności lotnych substancji toksycznych.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Gdy sytuacja nie pozwala na zwłokę ze względu na konieczność ratowania ludzi, a stężenie dymów jest nieznaczne, dopuszcza się wprowadzanie do pomieszczeń zadymionych osób nie zabezpieczonych izolacyjnym sprzętem ochrony dróg oddechowych, wykonując to w następujący sposób: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jak najszybciej oddymić i przewietrzyć pomieszczenia,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posuwać się w pozycji schylonej ku podłodze (posadzce), jeżeli dym unosi się ku górze. </a:t>
            </a:r>
          </a:p>
        </p:txBody>
      </p:sp>
      <p:sp>
        <p:nvSpPr>
          <p:cNvPr id="7" name="Shape 1198"/>
          <p:cNvSpPr txBox="1">
            <a:spLocks/>
          </p:cNvSpPr>
          <p:nvPr/>
        </p:nvSpPr>
        <p:spPr>
          <a:xfrm>
            <a:off x="611560" y="159942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 smtClean="0">
                <a:solidFill>
                  <a:srgbClr val="FF0000"/>
                </a:solidFill>
              </a:rPr>
              <a:t>Zasady pracy w aparatach powietrznych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Shape 119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Shape 1198"/>
          <p:cNvSpPr txBox="1">
            <a:spLocks noGrp="1"/>
          </p:cNvSpPr>
          <p:nvPr>
            <p:ph type="title" idx="4294967295"/>
          </p:nvPr>
        </p:nvSpPr>
        <p:spPr>
          <a:xfrm>
            <a:off x="611188" y="304800"/>
            <a:ext cx="8532812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sym typeface="Calibri"/>
              </a:rPr>
              <a:t>Zasady pracy w </a:t>
            </a:r>
            <a:r>
              <a:rPr lang="pl-PL" sz="2800" dirty="0" smtClean="0">
                <a:solidFill>
                  <a:srgbClr val="FF0000"/>
                </a:solidFill>
              </a:rPr>
              <a:t>aparatach powietrznych</a:t>
            </a:r>
            <a:endParaRPr lang="pl-PL"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199" name="Shape 1199"/>
          <p:cNvSpPr txBox="1">
            <a:spLocks noGrp="1"/>
          </p:cNvSpPr>
          <p:nvPr>
            <p:ph type="body" idx="4294967295"/>
          </p:nvPr>
        </p:nvSpPr>
        <p:spPr>
          <a:xfrm>
            <a:off x="0" y="1600200"/>
            <a:ext cx="8207375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Właściwy przełożony ma obowiązek:</a:t>
            </a:r>
            <a:r>
              <a:rPr lang="pl-PL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438912" marR="0" lvl="0" indent="-1722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 założeniu masek przez podwładnych sprawdzić funkcjonowanie izolacyjnego sprzętu ochrony dróg oddechowych, a zwłaszcza otwarcie dopływu tlenu lub powietrza z butli, szczelność przylegania maski, szczelność połączeń i złącz oraz wskazania przyrządów określających ciśnienie tlenu lub powietrza w butlach, </a:t>
            </a:r>
          </a:p>
          <a:p>
            <a:pPr marL="438912" marR="0" lvl="0" indent="-172212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zwracać uwagę, aby linki oraz inny  sprzęt ubezpieczający, jak również uzbrojenie osobiste oraz wyposażenie                             nie powodowało lub nie mogło                                spowodować unieruchomienie izolacyjnego sprzętu ochrony  dróg oddechowych,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Shape 120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Shape 1208"/>
          <p:cNvSpPr txBox="1">
            <a:spLocks noGrp="1"/>
          </p:cNvSpPr>
          <p:nvPr>
            <p:ph type="body" idx="4294967295"/>
          </p:nvPr>
        </p:nvSpPr>
        <p:spPr>
          <a:xfrm>
            <a:off x="0" y="1628775"/>
            <a:ext cx="6911975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przestrzegać ściśle zasady nie przekraczania dopuszczalnego czasu pracy ustalanego dla danego typu aparatu oddechowego z jednoczesnym zachowaniem niezbędnej rezerwy czasu działania ochronnego; w przypadku bardzo   długiego dojścia obowiązuje zasada  pozostawienia minimum takiego zapasu                      powietrza jaki zużyty był na dojście do miejsca                pożaru tzn. że po dojściu należy odczytać na            manometrze wielkość spadku ciśnienia. 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przypadkach trudnych warunków pracy                zmniejszyć w odpowiednim stopniu                       dopuszczalny czas przebywania osób w obszarze zagrożonym</a:t>
            </a:r>
          </a:p>
        </p:txBody>
      </p:sp>
      <p:grpSp>
        <p:nvGrpSpPr>
          <p:cNvPr id="1209" name="Shape 1209"/>
          <p:cNvGrpSpPr/>
          <p:nvPr/>
        </p:nvGrpSpPr>
        <p:grpSpPr>
          <a:xfrm>
            <a:off x="7667625" y="3141662"/>
            <a:ext cx="1042988" cy="2503487"/>
            <a:chOff x="3888" y="1103"/>
            <a:chExt cx="1359" cy="2452"/>
          </a:xfrm>
        </p:grpSpPr>
        <p:grpSp>
          <p:nvGrpSpPr>
            <p:cNvPr id="1210" name="Shape 1210"/>
            <p:cNvGrpSpPr/>
            <p:nvPr/>
          </p:nvGrpSpPr>
          <p:grpSpPr>
            <a:xfrm>
              <a:off x="3936" y="1103"/>
              <a:ext cx="1311" cy="2452"/>
              <a:chOff x="3890" y="1106"/>
              <a:chExt cx="1311" cy="2452"/>
            </a:xfrm>
          </p:grpSpPr>
          <p:sp>
            <p:nvSpPr>
              <p:cNvPr id="1211" name="Shape 1211"/>
              <p:cNvSpPr/>
              <p:nvPr/>
            </p:nvSpPr>
            <p:spPr>
              <a:xfrm>
                <a:off x="3890" y="1106"/>
                <a:ext cx="1311" cy="2452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2" name="Shape 1212"/>
              <p:cNvSpPr/>
              <p:nvPr/>
            </p:nvSpPr>
            <p:spPr>
              <a:xfrm>
                <a:off x="4445" y="1560"/>
                <a:ext cx="129" cy="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38" y="2938"/>
                    </a:moveTo>
                    <a:lnTo>
                      <a:pt x="5472" y="2693"/>
                    </a:lnTo>
                    <a:lnTo>
                      <a:pt x="7741" y="2448"/>
                    </a:lnTo>
                    <a:lnTo>
                      <a:pt x="11612" y="2204"/>
                    </a:lnTo>
                    <a:lnTo>
                      <a:pt x="16685" y="1714"/>
                    </a:lnTo>
                    <a:lnTo>
                      <a:pt x="22958" y="1224"/>
                    </a:lnTo>
                    <a:lnTo>
                      <a:pt x="30033" y="979"/>
                    </a:lnTo>
                    <a:lnTo>
                      <a:pt x="38175" y="489"/>
                    </a:lnTo>
                    <a:lnTo>
                      <a:pt x="46585" y="244"/>
                    </a:lnTo>
                    <a:lnTo>
                      <a:pt x="55795" y="0"/>
                    </a:lnTo>
                    <a:lnTo>
                      <a:pt x="65139" y="0"/>
                    </a:lnTo>
                    <a:lnTo>
                      <a:pt x="74883" y="0"/>
                    </a:lnTo>
                    <a:lnTo>
                      <a:pt x="84493" y="244"/>
                    </a:lnTo>
                    <a:lnTo>
                      <a:pt x="93837" y="979"/>
                    </a:lnTo>
                    <a:lnTo>
                      <a:pt x="103047" y="1714"/>
                    </a:lnTo>
                    <a:lnTo>
                      <a:pt x="111857" y="2938"/>
                    </a:lnTo>
                    <a:lnTo>
                      <a:pt x="120000" y="4897"/>
                    </a:lnTo>
                    <a:lnTo>
                      <a:pt x="117730" y="120000"/>
                    </a:lnTo>
                    <a:lnTo>
                      <a:pt x="117063" y="119755"/>
                    </a:lnTo>
                    <a:lnTo>
                      <a:pt x="115461" y="119755"/>
                    </a:lnTo>
                    <a:lnTo>
                      <a:pt x="112925" y="119755"/>
                    </a:lnTo>
                    <a:lnTo>
                      <a:pt x="109721" y="119265"/>
                    </a:lnTo>
                    <a:lnTo>
                      <a:pt x="105717" y="119020"/>
                    </a:lnTo>
                    <a:lnTo>
                      <a:pt x="101179" y="118040"/>
                    </a:lnTo>
                    <a:lnTo>
                      <a:pt x="96106" y="117306"/>
                    </a:lnTo>
                    <a:lnTo>
                      <a:pt x="90767" y="116081"/>
                    </a:lnTo>
                    <a:lnTo>
                      <a:pt x="85161" y="114612"/>
                    </a:lnTo>
                    <a:lnTo>
                      <a:pt x="79421" y="112653"/>
                    </a:lnTo>
                    <a:lnTo>
                      <a:pt x="73681" y="110693"/>
                    </a:lnTo>
                    <a:lnTo>
                      <a:pt x="68209" y="108244"/>
                    </a:lnTo>
                    <a:lnTo>
                      <a:pt x="62736" y="105061"/>
                    </a:lnTo>
                    <a:lnTo>
                      <a:pt x="57664" y="101632"/>
                    </a:lnTo>
                    <a:lnTo>
                      <a:pt x="53125" y="97469"/>
                    </a:lnTo>
                    <a:lnTo>
                      <a:pt x="49121" y="92816"/>
                    </a:lnTo>
                    <a:lnTo>
                      <a:pt x="45383" y="87673"/>
                    </a:lnTo>
                    <a:lnTo>
                      <a:pt x="41913" y="82775"/>
                    </a:lnTo>
                    <a:lnTo>
                      <a:pt x="38576" y="77632"/>
                    </a:lnTo>
                    <a:lnTo>
                      <a:pt x="35372" y="72979"/>
                    </a:lnTo>
                    <a:lnTo>
                      <a:pt x="32302" y="68081"/>
                    </a:lnTo>
                    <a:lnTo>
                      <a:pt x="29232" y="63428"/>
                    </a:lnTo>
                    <a:lnTo>
                      <a:pt x="26295" y="58775"/>
                    </a:lnTo>
                    <a:lnTo>
                      <a:pt x="23492" y="54367"/>
                    </a:lnTo>
                    <a:lnTo>
                      <a:pt x="20689" y="50448"/>
                    </a:lnTo>
                    <a:lnTo>
                      <a:pt x="17886" y="46530"/>
                    </a:lnTo>
                    <a:lnTo>
                      <a:pt x="15350" y="42612"/>
                    </a:lnTo>
                    <a:lnTo>
                      <a:pt x="12680" y="39428"/>
                    </a:lnTo>
                    <a:lnTo>
                      <a:pt x="10011" y="36244"/>
                    </a:lnTo>
                    <a:lnTo>
                      <a:pt x="7474" y="33551"/>
                    </a:lnTo>
                    <a:lnTo>
                      <a:pt x="4938" y="30857"/>
                    </a:lnTo>
                    <a:lnTo>
                      <a:pt x="2402" y="29142"/>
                    </a:lnTo>
                    <a:lnTo>
                      <a:pt x="1201" y="28163"/>
                    </a:lnTo>
                    <a:lnTo>
                      <a:pt x="533" y="26693"/>
                    </a:lnTo>
                    <a:lnTo>
                      <a:pt x="133" y="24979"/>
                    </a:lnTo>
                    <a:lnTo>
                      <a:pt x="0" y="23020"/>
                    </a:lnTo>
                    <a:lnTo>
                      <a:pt x="0" y="21061"/>
                    </a:lnTo>
                    <a:lnTo>
                      <a:pt x="266" y="18857"/>
                    </a:lnTo>
                    <a:lnTo>
                      <a:pt x="533" y="16653"/>
                    </a:lnTo>
                    <a:lnTo>
                      <a:pt x="1067" y="14204"/>
                    </a:lnTo>
                    <a:lnTo>
                      <a:pt x="1601" y="12000"/>
                    </a:lnTo>
                    <a:lnTo>
                      <a:pt x="2269" y="10040"/>
                    </a:lnTo>
                    <a:lnTo>
                      <a:pt x="2803" y="8081"/>
                    </a:lnTo>
                    <a:lnTo>
                      <a:pt x="3337" y="6367"/>
                    </a:lnTo>
                    <a:lnTo>
                      <a:pt x="3737" y="4897"/>
                    </a:lnTo>
                    <a:lnTo>
                      <a:pt x="4137" y="3918"/>
                    </a:lnTo>
                    <a:lnTo>
                      <a:pt x="4404" y="2938"/>
                    </a:lnTo>
                    <a:lnTo>
                      <a:pt x="4538" y="2938"/>
                    </a:lnTo>
                    <a:close/>
                  </a:path>
                </a:pathLst>
              </a:custGeom>
              <a:solidFill>
                <a:srgbClr val="ED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3" name="Shape 1213"/>
              <p:cNvSpPr/>
              <p:nvPr/>
            </p:nvSpPr>
            <p:spPr>
              <a:xfrm>
                <a:off x="4759" y="1738"/>
                <a:ext cx="52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369" y="21659"/>
                    </a:moveTo>
                    <a:lnTo>
                      <a:pt x="21698" y="21410"/>
                    </a:lnTo>
                    <a:lnTo>
                      <a:pt x="23342" y="21161"/>
                    </a:lnTo>
                    <a:lnTo>
                      <a:pt x="25315" y="20663"/>
                    </a:lnTo>
                    <a:lnTo>
                      <a:pt x="28273" y="20165"/>
                    </a:lnTo>
                    <a:lnTo>
                      <a:pt x="32219" y="19419"/>
                    </a:lnTo>
                    <a:lnTo>
                      <a:pt x="36164" y="18672"/>
                    </a:lnTo>
                    <a:lnTo>
                      <a:pt x="41095" y="17676"/>
                    </a:lnTo>
                    <a:lnTo>
                      <a:pt x="46027" y="16680"/>
                    </a:lnTo>
                    <a:lnTo>
                      <a:pt x="51616" y="15435"/>
                    </a:lnTo>
                    <a:lnTo>
                      <a:pt x="57534" y="13692"/>
                    </a:lnTo>
                    <a:lnTo>
                      <a:pt x="63123" y="12199"/>
                    </a:lnTo>
                    <a:lnTo>
                      <a:pt x="69369" y="10207"/>
                    </a:lnTo>
                    <a:lnTo>
                      <a:pt x="75287" y="8215"/>
                    </a:lnTo>
                    <a:lnTo>
                      <a:pt x="81534" y="5975"/>
                    </a:lnTo>
                    <a:lnTo>
                      <a:pt x="87123" y="3734"/>
                    </a:lnTo>
                    <a:lnTo>
                      <a:pt x="93041" y="1244"/>
                    </a:lnTo>
                    <a:lnTo>
                      <a:pt x="93041" y="995"/>
                    </a:lnTo>
                    <a:lnTo>
                      <a:pt x="93369" y="995"/>
                    </a:lnTo>
                    <a:lnTo>
                      <a:pt x="94356" y="746"/>
                    </a:lnTo>
                    <a:lnTo>
                      <a:pt x="95342" y="497"/>
                    </a:lnTo>
                    <a:lnTo>
                      <a:pt x="96657" y="497"/>
                    </a:lnTo>
                    <a:lnTo>
                      <a:pt x="98301" y="248"/>
                    </a:lnTo>
                    <a:lnTo>
                      <a:pt x="99616" y="0"/>
                    </a:lnTo>
                    <a:lnTo>
                      <a:pt x="101589" y="0"/>
                    </a:lnTo>
                    <a:lnTo>
                      <a:pt x="103232" y="0"/>
                    </a:lnTo>
                    <a:lnTo>
                      <a:pt x="105534" y="248"/>
                    </a:lnTo>
                    <a:lnTo>
                      <a:pt x="107506" y="497"/>
                    </a:lnTo>
                    <a:lnTo>
                      <a:pt x="109479" y="746"/>
                    </a:lnTo>
                    <a:lnTo>
                      <a:pt x="111452" y="1493"/>
                    </a:lnTo>
                    <a:lnTo>
                      <a:pt x="113424" y="2240"/>
                    </a:lnTo>
                    <a:lnTo>
                      <a:pt x="115397" y="3236"/>
                    </a:lnTo>
                    <a:lnTo>
                      <a:pt x="117369" y="4730"/>
                    </a:lnTo>
                    <a:lnTo>
                      <a:pt x="119342" y="7717"/>
                    </a:lnTo>
                    <a:lnTo>
                      <a:pt x="119999" y="12946"/>
                    </a:lnTo>
                    <a:lnTo>
                      <a:pt x="119342" y="19170"/>
                    </a:lnTo>
                    <a:lnTo>
                      <a:pt x="117369" y="27136"/>
                    </a:lnTo>
                    <a:lnTo>
                      <a:pt x="114739" y="35601"/>
                    </a:lnTo>
                    <a:lnTo>
                      <a:pt x="110794" y="44813"/>
                    </a:lnTo>
                    <a:lnTo>
                      <a:pt x="106520" y="54273"/>
                    </a:lnTo>
                    <a:lnTo>
                      <a:pt x="101589" y="64232"/>
                    </a:lnTo>
                    <a:lnTo>
                      <a:pt x="96657" y="73941"/>
                    </a:lnTo>
                    <a:lnTo>
                      <a:pt x="91068" y="83153"/>
                    </a:lnTo>
                    <a:lnTo>
                      <a:pt x="85479" y="91867"/>
                    </a:lnTo>
                    <a:lnTo>
                      <a:pt x="80876" y="99585"/>
                    </a:lnTo>
                    <a:lnTo>
                      <a:pt x="75945" y="106058"/>
                    </a:lnTo>
                    <a:lnTo>
                      <a:pt x="72000" y="111535"/>
                    </a:lnTo>
                    <a:lnTo>
                      <a:pt x="68383" y="115020"/>
                    </a:lnTo>
                    <a:lnTo>
                      <a:pt x="66082" y="116763"/>
                    </a:lnTo>
                    <a:lnTo>
                      <a:pt x="64109" y="117261"/>
                    </a:lnTo>
                    <a:lnTo>
                      <a:pt x="61808" y="117759"/>
                    </a:lnTo>
                    <a:lnTo>
                      <a:pt x="59506" y="118257"/>
                    </a:lnTo>
                    <a:lnTo>
                      <a:pt x="57534" y="118755"/>
                    </a:lnTo>
                    <a:lnTo>
                      <a:pt x="54904" y="119253"/>
                    </a:lnTo>
                    <a:lnTo>
                      <a:pt x="52602" y="119502"/>
                    </a:lnTo>
                    <a:lnTo>
                      <a:pt x="49972" y="119751"/>
                    </a:lnTo>
                    <a:lnTo>
                      <a:pt x="47013" y="120000"/>
                    </a:lnTo>
                    <a:lnTo>
                      <a:pt x="44054" y="120000"/>
                    </a:lnTo>
                    <a:lnTo>
                      <a:pt x="40767" y="119751"/>
                    </a:lnTo>
                    <a:lnTo>
                      <a:pt x="36821" y="119253"/>
                    </a:lnTo>
                    <a:lnTo>
                      <a:pt x="32876" y="118755"/>
                    </a:lnTo>
                    <a:lnTo>
                      <a:pt x="28273" y="117759"/>
                    </a:lnTo>
                    <a:lnTo>
                      <a:pt x="23671" y="116514"/>
                    </a:lnTo>
                    <a:lnTo>
                      <a:pt x="18410" y="115269"/>
                    </a:lnTo>
                    <a:lnTo>
                      <a:pt x="12493" y="113278"/>
                    </a:lnTo>
                    <a:lnTo>
                      <a:pt x="7232" y="110539"/>
                    </a:lnTo>
                    <a:lnTo>
                      <a:pt x="3287" y="106307"/>
                    </a:lnTo>
                    <a:lnTo>
                      <a:pt x="1315" y="100829"/>
                    </a:lnTo>
                    <a:lnTo>
                      <a:pt x="0" y="94356"/>
                    </a:lnTo>
                    <a:lnTo>
                      <a:pt x="0" y="87136"/>
                    </a:lnTo>
                    <a:lnTo>
                      <a:pt x="986" y="79668"/>
                    </a:lnTo>
                    <a:lnTo>
                      <a:pt x="2630" y="71452"/>
                    </a:lnTo>
                    <a:lnTo>
                      <a:pt x="4602" y="63485"/>
                    </a:lnTo>
                    <a:lnTo>
                      <a:pt x="7232" y="55269"/>
                    </a:lnTo>
                    <a:lnTo>
                      <a:pt x="9863" y="47551"/>
                    </a:lnTo>
                    <a:lnTo>
                      <a:pt x="12493" y="40580"/>
                    </a:lnTo>
                    <a:lnTo>
                      <a:pt x="15452" y="34356"/>
                    </a:lnTo>
                    <a:lnTo>
                      <a:pt x="17753" y="29128"/>
                    </a:lnTo>
                    <a:lnTo>
                      <a:pt x="19397" y="24896"/>
                    </a:lnTo>
                    <a:lnTo>
                      <a:pt x="20712" y="22406"/>
                    </a:lnTo>
                    <a:lnTo>
                      <a:pt x="21369" y="21659"/>
                    </a:lnTo>
                    <a:close/>
                  </a:path>
                </a:pathLst>
              </a:custGeom>
              <a:solidFill>
                <a:srgbClr val="26A52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Shape 1214"/>
              <p:cNvSpPr/>
              <p:nvPr/>
            </p:nvSpPr>
            <p:spPr>
              <a:xfrm>
                <a:off x="4759" y="1738"/>
                <a:ext cx="52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369" y="21659"/>
                    </a:moveTo>
                    <a:lnTo>
                      <a:pt x="21698" y="21410"/>
                    </a:lnTo>
                    <a:lnTo>
                      <a:pt x="23342" y="21161"/>
                    </a:lnTo>
                    <a:lnTo>
                      <a:pt x="25315" y="20663"/>
                    </a:lnTo>
                    <a:lnTo>
                      <a:pt x="28273" y="20165"/>
                    </a:lnTo>
                    <a:lnTo>
                      <a:pt x="32219" y="19419"/>
                    </a:lnTo>
                    <a:lnTo>
                      <a:pt x="36164" y="18672"/>
                    </a:lnTo>
                    <a:lnTo>
                      <a:pt x="41095" y="17676"/>
                    </a:lnTo>
                    <a:lnTo>
                      <a:pt x="46027" y="16680"/>
                    </a:lnTo>
                    <a:lnTo>
                      <a:pt x="51616" y="15435"/>
                    </a:lnTo>
                    <a:lnTo>
                      <a:pt x="57534" y="13692"/>
                    </a:lnTo>
                    <a:lnTo>
                      <a:pt x="63123" y="12199"/>
                    </a:lnTo>
                    <a:lnTo>
                      <a:pt x="69369" y="10207"/>
                    </a:lnTo>
                    <a:lnTo>
                      <a:pt x="75287" y="8215"/>
                    </a:lnTo>
                    <a:lnTo>
                      <a:pt x="81534" y="5975"/>
                    </a:lnTo>
                    <a:lnTo>
                      <a:pt x="87123" y="3734"/>
                    </a:lnTo>
                    <a:lnTo>
                      <a:pt x="93041" y="1244"/>
                    </a:lnTo>
                    <a:lnTo>
                      <a:pt x="93041" y="995"/>
                    </a:lnTo>
                    <a:lnTo>
                      <a:pt x="93369" y="995"/>
                    </a:lnTo>
                    <a:lnTo>
                      <a:pt x="94356" y="746"/>
                    </a:lnTo>
                    <a:lnTo>
                      <a:pt x="95342" y="497"/>
                    </a:lnTo>
                    <a:lnTo>
                      <a:pt x="96657" y="497"/>
                    </a:lnTo>
                    <a:lnTo>
                      <a:pt x="98301" y="248"/>
                    </a:lnTo>
                    <a:lnTo>
                      <a:pt x="99616" y="0"/>
                    </a:lnTo>
                    <a:lnTo>
                      <a:pt x="101589" y="0"/>
                    </a:lnTo>
                    <a:lnTo>
                      <a:pt x="103232" y="0"/>
                    </a:lnTo>
                    <a:lnTo>
                      <a:pt x="105534" y="248"/>
                    </a:lnTo>
                    <a:lnTo>
                      <a:pt x="107506" y="497"/>
                    </a:lnTo>
                    <a:lnTo>
                      <a:pt x="109479" y="746"/>
                    </a:lnTo>
                    <a:lnTo>
                      <a:pt x="111452" y="1493"/>
                    </a:lnTo>
                    <a:lnTo>
                      <a:pt x="113424" y="2240"/>
                    </a:lnTo>
                    <a:lnTo>
                      <a:pt x="115397" y="3236"/>
                    </a:lnTo>
                    <a:lnTo>
                      <a:pt x="117369" y="4730"/>
                    </a:lnTo>
                    <a:lnTo>
                      <a:pt x="119342" y="7717"/>
                    </a:lnTo>
                    <a:lnTo>
                      <a:pt x="119999" y="12946"/>
                    </a:lnTo>
                    <a:lnTo>
                      <a:pt x="119342" y="19170"/>
                    </a:lnTo>
                    <a:lnTo>
                      <a:pt x="117369" y="27136"/>
                    </a:lnTo>
                    <a:lnTo>
                      <a:pt x="114739" y="35601"/>
                    </a:lnTo>
                    <a:lnTo>
                      <a:pt x="110794" y="44813"/>
                    </a:lnTo>
                    <a:lnTo>
                      <a:pt x="106520" y="54273"/>
                    </a:lnTo>
                    <a:lnTo>
                      <a:pt x="101589" y="64232"/>
                    </a:lnTo>
                    <a:lnTo>
                      <a:pt x="96657" y="73941"/>
                    </a:lnTo>
                    <a:lnTo>
                      <a:pt x="91068" y="83153"/>
                    </a:lnTo>
                    <a:lnTo>
                      <a:pt x="85479" y="91867"/>
                    </a:lnTo>
                    <a:lnTo>
                      <a:pt x="80876" y="99585"/>
                    </a:lnTo>
                    <a:lnTo>
                      <a:pt x="75945" y="106058"/>
                    </a:lnTo>
                    <a:lnTo>
                      <a:pt x="72000" y="111535"/>
                    </a:lnTo>
                    <a:lnTo>
                      <a:pt x="68383" y="115020"/>
                    </a:lnTo>
                    <a:lnTo>
                      <a:pt x="66082" y="116763"/>
                    </a:lnTo>
                    <a:lnTo>
                      <a:pt x="64109" y="117261"/>
                    </a:lnTo>
                    <a:lnTo>
                      <a:pt x="61808" y="117759"/>
                    </a:lnTo>
                    <a:lnTo>
                      <a:pt x="59506" y="118257"/>
                    </a:lnTo>
                    <a:lnTo>
                      <a:pt x="57534" y="118755"/>
                    </a:lnTo>
                    <a:lnTo>
                      <a:pt x="54904" y="119253"/>
                    </a:lnTo>
                    <a:lnTo>
                      <a:pt x="52602" y="119502"/>
                    </a:lnTo>
                    <a:lnTo>
                      <a:pt x="49972" y="119751"/>
                    </a:lnTo>
                    <a:lnTo>
                      <a:pt x="47013" y="120000"/>
                    </a:lnTo>
                    <a:lnTo>
                      <a:pt x="44054" y="120000"/>
                    </a:lnTo>
                    <a:lnTo>
                      <a:pt x="40767" y="119751"/>
                    </a:lnTo>
                    <a:lnTo>
                      <a:pt x="36821" y="119253"/>
                    </a:lnTo>
                    <a:lnTo>
                      <a:pt x="32876" y="118755"/>
                    </a:lnTo>
                    <a:lnTo>
                      <a:pt x="28273" y="117759"/>
                    </a:lnTo>
                    <a:lnTo>
                      <a:pt x="23671" y="116514"/>
                    </a:lnTo>
                    <a:lnTo>
                      <a:pt x="18410" y="115269"/>
                    </a:lnTo>
                    <a:lnTo>
                      <a:pt x="12493" y="113278"/>
                    </a:lnTo>
                    <a:lnTo>
                      <a:pt x="7232" y="110539"/>
                    </a:lnTo>
                    <a:lnTo>
                      <a:pt x="3287" y="106307"/>
                    </a:lnTo>
                    <a:lnTo>
                      <a:pt x="1315" y="100829"/>
                    </a:lnTo>
                    <a:lnTo>
                      <a:pt x="0" y="94356"/>
                    </a:lnTo>
                    <a:lnTo>
                      <a:pt x="0" y="87136"/>
                    </a:lnTo>
                    <a:lnTo>
                      <a:pt x="986" y="79668"/>
                    </a:lnTo>
                    <a:lnTo>
                      <a:pt x="2630" y="71452"/>
                    </a:lnTo>
                    <a:lnTo>
                      <a:pt x="4602" y="63485"/>
                    </a:lnTo>
                    <a:lnTo>
                      <a:pt x="7232" y="55269"/>
                    </a:lnTo>
                    <a:lnTo>
                      <a:pt x="9863" y="47551"/>
                    </a:lnTo>
                    <a:lnTo>
                      <a:pt x="12493" y="40580"/>
                    </a:lnTo>
                    <a:lnTo>
                      <a:pt x="15452" y="34356"/>
                    </a:lnTo>
                    <a:lnTo>
                      <a:pt x="17753" y="29128"/>
                    </a:lnTo>
                    <a:lnTo>
                      <a:pt x="19397" y="24896"/>
                    </a:lnTo>
                    <a:lnTo>
                      <a:pt x="20712" y="22406"/>
                    </a:lnTo>
                    <a:lnTo>
                      <a:pt x="21369" y="216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5" name="Shape 1215"/>
              <p:cNvSpPr/>
              <p:nvPr/>
            </p:nvSpPr>
            <p:spPr>
              <a:xfrm>
                <a:off x="4418" y="1670"/>
                <a:ext cx="359" cy="1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" y="18867"/>
                    </a:moveTo>
                    <a:lnTo>
                      <a:pt x="1190" y="17244"/>
                    </a:lnTo>
                    <a:lnTo>
                      <a:pt x="1572" y="15621"/>
                    </a:lnTo>
                    <a:lnTo>
                      <a:pt x="2000" y="14099"/>
                    </a:lnTo>
                    <a:lnTo>
                      <a:pt x="2524" y="12273"/>
                    </a:lnTo>
                    <a:lnTo>
                      <a:pt x="3096" y="10549"/>
                    </a:lnTo>
                    <a:lnTo>
                      <a:pt x="3811" y="8825"/>
                    </a:lnTo>
                    <a:lnTo>
                      <a:pt x="4573" y="7303"/>
                    </a:lnTo>
                    <a:lnTo>
                      <a:pt x="5478" y="5680"/>
                    </a:lnTo>
                    <a:lnTo>
                      <a:pt x="6431" y="4158"/>
                    </a:lnTo>
                    <a:lnTo>
                      <a:pt x="7479" y="2941"/>
                    </a:lnTo>
                    <a:lnTo>
                      <a:pt x="8670" y="1927"/>
                    </a:lnTo>
                    <a:lnTo>
                      <a:pt x="9861" y="1014"/>
                    </a:lnTo>
                    <a:lnTo>
                      <a:pt x="11194" y="405"/>
                    </a:lnTo>
                    <a:lnTo>
                      <a:pt x="12576" y="0"/>
                    </a:lnTo>
                    <a:lnTo>
                      <a:pt x="14100" y="0"/>
                    </a:lnTo>
                    <a:lnTo>
                      <a:pt x="15720" y="304"/>
                    </a:lnTo>
                    <a:lnTo>
                      <a:pt x="16387" y="507"/>
                    </a:lnTo>
                    <a:lnTo>
                      <a:pt x="17102" y="710"/>
                    </a:lnTo>
                    <a:lnTo>
                      <a:pt x="17864" y="912"/>
                    </a:lnTo>
                    <a:lnTo>
                      <a:pt x="18531" y="1115"/>
                    </a:lnTo>
                    <a:lnTo>
                      <a:pt x="19293" y="1420"/>
                    </a:lnTo>
                    <a:lnTo>
                      <a:pt x="20007" y="1927"/>
                    </a:lnTo>
                    <a:lnTo>
                      <a:pt x="20817" y="2434"/>
                    </a:lnTo>
                    <a:lnTo>
                      <a:pt x="21675" y="2941"/>
                    </a:lnTo>
                    <a:lnTo>
                      <a:pt x="22485" y="3651"/>
                    </a:lnTo>
                    <a:lnTo>
                      <a:pt x="23437" y="4564"/>
                    </a:lnTo>
                    <a:lnTo>
                      <a:pt x="24390" y="5477"/>
                    </a:lnTo>
                    <a:lnTo>
                      <a:pt x="25438" y="6694"/>
                    </a:lnTo>
                    <a:lnTo>
                      <a:pt x="26534" y="8013"/>
                    </a:lnTo>
                    <a:lnTo>
                      <a:pt x="27725" y="9636"/>
                    </a:lnTo>
                    <a:lnTo>
                      <a:pt x="29011" y="11259"/>
                    </a:lnTo>
                    <a:lnTo>
                      <a:pt x="30393" y="13389"/>
                    </a:lnTo>
                    <a:lnTo>
                      <a:pt x="31441" y="14911"/>
                    </a:lnTo>
                    <a:lnTo>
                      <a:pt x="33013" y="16939"/>
                    </a:lnTo>
                    <a:lnTo>
                      <a:pt x="34966" y="19475"/>
                    </a:lnTo>
                    <a:lnTo>
                      <a:pt x="37252" y="22316"/>
                    </a:lnTo>
                    <a:lnTo>
                      <a:pt x="39777" y="25460"/>
                    </a:lnTo>
                    <a:lnTo>
                      <a:pt x="42493" y="28808"/>
                    </a:lnTo>
                    <a:lnTo>
                      <a:pt x="45351" y="32256"/>
                    </a:lnTo>
                    <a:lnTo>
                      <a:pt x="48209" y="35807"/>
                    </a:lnTo>
                    <a:lnTo>
                      <a:pt x="51067" y="39256"/>
                    </a:lnTo>
                    <a:lnTo>
                      <a:pt x="53783" y="42603"/>
                    </a:lnTo>
                    <a:lnTo>
                      <a:pt x="56355" y="45646"/>
                    </a:lnTo>
                    <a:lnTo>
                      <a:pt x="58642" y="48385"/>
                    </a:lnTo>
                    <a:lnTo>
                      <a:pt x="60643" y="50718"/>
                    </a:lnTo>
                    <a:lnTo>
                      <a:pt x="62215" y="52645"/>
                    </a:lnTo>
                    <a:lnTo>
                      <a:pt x="63358" y="53964"/>
                    </a:lnTo>
                    <a:lnTo>
                      <a:pt x="63977" y="54775"/>
                    </a:lnTo>
                    <a:lnTo>
                      <a:pt x="64215" y="54978"/>
                    </a:lnTo>
                    <a:lnTo>
                      <a:pt x="64454" y="55080"/>
                    </a:lnTo>
                    <a:lnTo>
                      <a:pt x="64692" y="54978"/>
                    </a:lnTo>
                    <a:lnTo>
                      <a:pt x="64930" y="54877"/>
                    </a:lnTo>
                    <a:lnTo>
                      <a:pt x="65168" y="54674"/>
                    </a:lnTo>
                    <a:lnTo>
                      <a:pt x="65406" y="54471"/>
                    </a:lnTo>
                    <a:lnTo>
                      <a:pt x="65692" y="54065"/>
                    </a:lnTo>
                    <a:lnTo>
                      <a:pt x="65978" y="53863"/>
                    </a:lnTo>
                    <a:lnTo>
                      <a:pt x="66264" y="53761"/>
                    </a:lnTo>
                    <a:lnTo>
                      <a:pt x="66693" y="53660"/>
                    </a:lnTo>
                    <a:lnTo>
                      <a:pt x="67121" y="53660"/>
                    </a:lnTo>
                    <a:lnTo>
                      <a:pt x="67693" y="53863"/>
                    </a:lnTo>
                    <a:lnTo>
                      <a:pt x="68265" y="54167"/>
                    </a:lnTo>
                    <a:lnTo>
                      <a:pt x="68979" y="54877"/>
                    </a:lnTo>
                    <a:lnTo>
                      <a:pt x="69741" y="55587"/>
                    </a:lnTo>
                    <a:lnTo>
                      <a:pt x="70694" y="56804"/>
                    </a:lnTo>
                    <a:lnTo>
                      <a:pt x="70694" y="56601"/>
                    </a:lnTo>
                    <a:lnTo>
                      <a:pt x="70789" y="56601"/>
                    </a:lnTo>
                    <a:lnTo>
                      <a:pt x="70932" y="56601"/>
                    </a:lnTo>
                    <a:lnTo>
                      <a:pt x="71171" y="56500"/>
                    </a:lnTo>
                    <a:lnTo>
                      <a:pt x="71409" y="56398"/>
                    </a:lnTo>
                    <a:lnTo>
                      <a:pt x="71695" y="56297"/>
                    </a:lnTo>
                    <a:lnTo>
                      <a:pt x="71980" y="56196"/>
                    </a:lnTo>
                    <a:lnTo>
                      <a:pt x="72362" y="56094"/>
                    </a:lnTo>
                    <a:lnTo>
                      <a:pt x="72695" y="55993"/>
                    </a:lnTo>
                    <a:lnTo>
                      <a:pt x="73028" y="55891"/>
                    </a:lnTo>
                    <a:lnTo>
                      <a:pt x="73457" y="55790"/>
                    </a:lnTo>
                    <a:lnTo>
                      <a:pt x="73838" y="55688"/>
                    </a:lnTo>
                    <a:lnTo>
                      <a:pt x="74172" y="55587"/>
                    </a:lnTo>
                    <a:lnTo>
                      <a:pt x="74601" y="55587"/>
                    </a:lnTo>
                    <a:lnTo>
                      <a:pt x="74934" y="55486"/>
                    </a:lnTo>
                    <a:lnTo>
                      <a:pt x="75267" y="55486"/>
                    </a:lnTo>
                    <a:lnTo>
                      <a:pt x="75839" y="55384"/>
                    </a:lnTo>
                    <a:lnTo>
                      <a:pt x="76887" y="55283"/>
                    </a:lnTo>
                    <a:lnTo>
                      <a:pt x="78459" y="55283"/>
                    </a:lnTo>
                    <a:lnTo>
                      <a:pt x="80412" y="55181"/>
                    </a:lnTo>
                    <a:lnTo>
                      <a:pt x="82699" y="55181"/>
                    </a:lnTo>
                    <a:lnTo>
                      <a:pt x="85319" y="55080"/>
                    </a:lnTo>
                    <a:lnTo>
                      <a:pt x="88130" y="54877"/>
                    </a:lnTo>
                    <a:lnTo>
                      <a:pt x="91179" y="54775"/>
                    </a:lnTo>
                    <a:lnTo>
                      <a:pt x="94323" y="54573"/>
                    </a:lnTo>
                    <a:lnTo>
                      <a:pt x="97610" y="54268"/>
                    </a:lnTo>
                    <a:lnTo>
                      <a:pt x="100897" y="54065"/>
                    </a:lnTo>
                    <a:lnTo>
                      <a:pt x="104231" y="53660"/>
                    </a:lnTo>
                    <a:lnTo>
                      <a:pt x="107423" y="53355"/>
                    </a:lnTo>
                    <a:lnTo>
                      <a:pt x="110520" y="52950"/>
                    </a:lnTo>
                    <a:lnTo>
                      <a:pt x="113425" y="52442"/>
                    </a:lnTo>
                    <a:lnTo>
                      <a:pt x="116188" y="51834"/>
                    </a:lnTo>
                    <a:lnTo>
                      <a:pt x="116712" y="52240"/>
                    </a:lnTo>
                    <a:lnTo>
                      <a:pt x="117284" y="53457"/>
                    </a:lnTo>
                    <a:lnTo>
                      <a:pt x="117808" y="55688"/>
                    </a:lnTo>
                    <a:lnTo>
                      <a:pt x="118237" y="58529"/>
                    </a:lnTo>
                    <a:lnTo>
                      <a:pt x="118713" y="62079"/>
                    </a:lnTo>
                    <a:lnTo>
                      <a:pt x="119047" y="66035"/>
                    </a:lnTo>
                    <a:lnTo>
                      <a:pt x="119380" y="70397"/>
                    </a:lnTo>
                    <a:lnTo>
                      <a:pt x="119666" y="75164"/>
                    </a:lnTo>
                    <a:lnTo>
                      <a:pt x="119857" y="80033"/>
                    </a:lnTo>
                    <a:lnTo>
                      <a:pt x="119952" y="84902"/>
                    </a:lnTo>
                    <a:lnTo>
                      <a:pt x="120000" y="89873"/>
                    </a:lnTo>
                    <a:lnTo>
                      <a:pt x="119952" y="94640"/>
                    </a:lnTo>
                    <a:lnTo>
                      <a:pt x="119809" y="99205"/>
                    </a:lnTo>
                    <a:lnTo>
                      <a:pt x="119618" y="103364"/>
                    </a:lnTo>
                    <a:lnTo>
                      <a:pt x="119237" y="107117"/>
                    </a:lnTo>
                    <a:lnTo>
                      <a:pt x="118856" y="110262"/>
                    </a:lnTo>
                    <a:lnTo>
                      <a:pt x="118713" y="110870"/>
                    </a:lnTo>
                    <a:lnTo>
                      <a:pt x="118618" y="111479"/>
                    </a:lnTo>
                    <a:lnTo>
                      <a:pt x="118427" y="112087"/>
                    </a:lnTo>
                    <a:lnTo>
                      <a:pt x="118237" y="112595"/>
                    </a:lnTo>
                    <a:lnTo>
                      <a:pt x="117999" y="113000"/>
                    </a:lnTo>
                    <a:lnTo>
                      <a:pt x="117713" y="113406"/>
                    </a:lnTo>
                    <a:lnTo>
                      <a:pt x="117332" y="113812"/>
                    </a:lnTo>
                    <a:lnTo>
                      <a:pt x="116808" y="114218"/>
                    </a:lnTo>
                    <a:lnTo>
                      <a:pt x="116236" y="114522"/>
                    </a:lnTo>
                    <a:lnTo>
                      <a:pt x="115522" y="114826"/>
                    </a:lnTo>
                    <a:lnTo>
                      <a:pt x="114664" y="115131"/>
                    </a:lnTo>
                    <a:lnTo>
                      <a:pt x="113711" y="115435"/>
                    </a:lnTo>
                    <a:lnTo>
                      <a:pt x="112520" y="115739"/>
                    </a:lnTo>
                    <a:lnTo>
                      <a:pt x="111139" y="116145"/>
                    </a:lnTo>
                    <a:lnTo>
                      <a:pt x="109567" y="116551"/>
                    </a:lnTo>
                    <a:lnTo>
                      <a:pt x="107852" y="116956"/>
                    </a:lnTo>
                    <a:lnTo>
                      <a:pt x="105851" y="117261"/>
                    </a:lnTo>
                    <a:lnTo>
                      <a:pt x="103755" y="117666"/>
                    </a:lnTo>
                    <a:lnTo>
                      <a:pt x="101468" y="117971"/>
                    </a:lnTo>
                    <a:lnTo>
                      <a:pt x="99134" y="118275"/>
                    </a:lnTo>
                    <a:lnTo>
                      <a:pt x="96705" y="118478"/>
                    </a:lnTo>
                    <a:lnTo>
                      <a:pt x="94227" y="118884"/>
                    </a:lnTo>
                    <a:lnTo>
                      <a:pt x="91750" y="119087"/>
                    </a:lnTo>
                    <a:lnTo>
                      <a:pt x="89273" y="119289"/>
                    </a:lnTo>
                    <a:lnTo>
                      <a:pt x="86796" y="119492"/>
                    </a:lnTo>
                    <a:lnTo>
                      <a:pt x="84462" y="119594"/>
                    </a:lnTo>
                    <a:lnTo>
                      <a:pt x="82175" y="119797"/>
                    </a:lnTo>
                    <a:lnTo>
                      <a:pt x="80031" y="119898"/>
                    </a:lnTo>
                    <a:lnTo>
                      <a:pt x="78030" y="119898"/>
                    </a:lnTo>
                    <a:lnTo>
                      <a:pt x="76268" y="120000"/>
                    </a:lnTo>
                    <a:lnTo>
                      <a:pt x="74696" y="120000"/>
                    </a:lnTo>
                    <a:lnTo>
                      <a:pt x="73362" y="120000"/>
                    </a:lnTo>
                    <a:lnTo>
                      <a:pt x="72076" y="119797"/>
                    </a:lnTo>
                    <a:lnTo>
                      <a:pt x="70694" y="119594"/>
                    </a:lnTo>
                    <a:lnTo>
                      <a:pt x="69170" y="119087"/>
                    </a:lnTo>
                    <a:lnTo>
                      <a:pt x="67598" y="118478"/>
                    </a:lnTo>
                    <a:lnTo>
                      <a:pt x="65883" y="117869"/>
                    </a:lnTo>
                    <a:lnTo>
                      <a:pt x="64168" y="117058"/>
                    </a:lnTo>
                    <a:lnTo>
                      <a:pt x="62358" y="116145"/>
                    </a:lnTo>
                    <a:lnTo>
                      <a:pt x="60643" y="115232"/>
                    </a:lnTo>
                    <a:lnTo>
                      <a:pt x="58832" y="114319"/>
                    </a:lnTo>
                    <a:lnTo>
                      <a:pt x="57165" y="113305"/>
                    </a:lnTo>
                    <a:lnTo>
                      <a:pt x="55450" y="112290"/>
                    </a:lnTo>
                    <a:lnTo>
                      <a:pt x="53878" y="111276"/>
                    </a:lnTo>
                    <a:lnTo>
                      <a:pt x="52401" y="110363"/>
                    </a:lnTo>
                    <a:lnTo>
                      <a:pt x="51067" y="109450"/>
                    </a:lnTo>
                    <a:lnTo>
                      <a:pt x="49876" y="108436"/>
                    </a:lnTo>
                    <a:lnTo>
                      <a:pt x="48828" y="107726"/>
                    </a:lnTo>
                    <a:lnTo>
                      <a:pt x="47685" y="106610"/>
                    </a:lnTo>
                    <a:lnTo>
                      <a:pt x="46256" y="105393"/>
                    </a:lnTo>
                    <a:lnTo>
                      <a:pt x="44589" y="103770"/>
                    </a:lnTo>
                    <a:lnTo>
                      <a:pt x="42778" y="101944"/>
                    </a:lnTo>
                    <a:lnTo>
                      <a:pt x="40730" y="100118"/>
                    </a:lnTo>
                    <a:lnTo>
                      <a:pt x="38539" y="97886"/>
                    </a:lnTo>
                    <a:lnTo>
                      <a:pt x="36300" y="95655"/>
                    </a:lnTo>
                    <a:lnTo>
                      <a:pt x="33965" y="93423"/>
                    </a:lnTo>
                    <a:lnTo>
                      <a:pt x="31631" y="91090"/>
                    </a:lnTo>
                    <a:lnTo>
                      <a:pt x="29344" y="88757"/>
                    </a:lnTo>
                    <a:lnTo>
                      <a:pt x="27105" y="86525"/>
                    </a:lnTo>
                    <a:lnTo>
                      <a:pt x="25009" y="84395"/>
                    </a:lnTo>
                    <a:lnTo>
                      <a:pt x="23009" y="82366"/>
                    </a:lnTo>
                    <a:lnTo>
                      <a:pt x="21198" y="80642"/>
                    </a:lnTo>
                    <a:lnTo>
                      <a:pt x="19626" y="79019"/>
                    </a:lnTo>
                    <a:lnTo>
                      <a:pt x="18340" y="77802"/>
                    </a:lnTo>
                    <a:lnTo>
                      <a:pt x="17006" y="76584"/>
                    </a:lnTo>
                    <a:lnTo>
                      <a:pt x="15529" y="75063"/>
                    </a:lnTo>
                    <a:lnTo>
                      <a:pt x="13910" y="73237"/>
                    </a:lnTo>
                    <a:lnTo>
                      <a:pt x="12195" y="71208"/>
                    </a:lnTo>
                    <a:lnTo>
                      <a:pt x="10432" y="68774"/>
                    </a:lnTo>
                    <a:lnTo>
                      <a:pt x="8717" y="66035"/>
                    </a:lnTo>
                    <a:lnTo>
                      <a:pt x="7002" y="62992"/>
                    </a:lnTo>
                    <a:lnTo>
                      <a:pt x="5383" y="59644"/>
                    </a:lnTo>
                    <a:lnTo>
                      <a:pt x="3906" y="55790"/>
                    </a:lnTo>
                    <a:lnTo>
                      <a:pt x="2620" y="51732"/>
                    </a:lnTo>
                    <a:lnTo>
                      <a:pt x="1524" y="47269"/>
                    </a:lnTo>
                    <a:lnTo>
                      <a:pt x="714" y="42299"/>
                    </a:lnTo>
                    <a:lnTo>
                      <a:pt x="238" y="37024"/>
                    </a:lnTo>
                    <a:lnTo>
                      <a:pt x="0" y="31445"/>
                    </a:lnTo>
                    <a:lnTo>
                      <a:pt x="333" y="25257"/>
                    </a:lnTo>
                    <a:lnTo>
                      <a:pt x="1000" y="18867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6" name="Shape 1216"/>
              <p:cNvSpPr/>
              <p:nvPr/>
            </p:nvSpPr>
            <p:spPr>
              <a:xfrm>
                <a:off x="4418" y="1670"/>
                <a:ext cx="359" cy="1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" y="18867"/>
                    </a:moveTo>
                    <a:lnTo>
                      <a:pt x="1190" y="17244"/>
                    </a:lnTo>
                    <a:lnTo>
                      <a:pt x="1572" y="15621"/>
                    </a:lnTo>
                    <a:lnTo>
                      <a:pt x="2000" y="14099"/>
                    </a:lnTo>
                    <a:lnTo>
                      <a:pt x="2524" y="12273"/>
                    </a:lnTo>
                    <a:lnTo>
                      <a:pt x="3096" y="10549"/>
                    </a:lnTo>
                    <a:lnTo>
                      <a:pt x="3811" y="8825"/>
                    </a:lnTo>
                    <a:lnTo>
                      <a:pt x="4573" y="7303"/>
                    </a:lnTo>
                    <a:lnTo>
                      <a:pt x="5478" y="5680"/>
                    </a:lnTo>
                    <a:lnTo>
                      <a:pt x="6431" y="4158"/>
                    </a:lnTo>
                    <a:lnTo>
                      <a:pt x="7479" y="2941"/>
                    </a:lnTo>
                    <a:lnTo>
                      <a:pt x="8670" y="1927"/>
                    </a:lnTo>
                    <a:lnTo>
                      <a:pt x="9861" y="1014"/>
                    </a:lnTo>
                    <a:lnTo>
                      <a:pt x="11194" y="405"/>
                    </a:lnTo>
                    <a:lnTo>
                      <a:pt x="12576" y="0"/>
                    </a:lnTo>
                    <a:lnTo>
                      <a:pt x="14100" y="0"/>
                    </a:lnTo>
                    <a:lnTo>
                      <a:pt x="15720" y="304"/>
                    </a:lnTo>
                    <a:lnTo>
                      <a:pt x="16387" y="507"/>
                    </a:lnTo>
                    <a:lnTo>
                      <a:pt x="17102" y="710"/>
                    </a:lnTo>
                    <a:lnTo>
                      <a:pt x="17864" y="912"/>
                    </a:lnTo>
                    <a:lnTo>
                      <a:pt x="18531" y="1115"/>
                    </a:lnTo>
                    <a:lnTo>
                      <a:pt x="19293" y="1420"/>
                    </a:lnTo>
                    <a:lnTo>
                      <a:pt x="20007" y="1927"/>
                    </a:lnTo>
                    <a:lnTo>
                      <a:pt x="20817" y="2434"/>
                    </a:lnTo>
                    <a:lnTo>
                      <a:pt x="21675" y="2941"/>
                    </a:lnTo>
                    <a:lnTo>
                      <a:pt x="22485" y="3651"/>
                    </a:lnTo>
                    <a:lnTo>
                      <a:pt x="23437" y="4564"/>
                    </a:lnTo>
                    <a:lnTo>
                      <a:pt x="24390" y="5477"/>
                    </a:lnTo>
                    <a:lnTo>
                      <a:pt x="25438" y="6694"/>
                    </a:lnTo>
                    <a:lnTo>
                      <a:pt x="26534" y="8013"/>
                    </a:lnTo>
                    <a:lnTo>
                      <a:pt x="27725" y="9636"/>
                    </a:lnTo>
                    <a:lnTo>
                      <a:pt x="29011" y="11259"/>
                    </a:lnTo>
                    <a:lnTo>
                      <a:pt x="30393" y="13389"/>
                    </a:lnTo>
                    <a:lnTo>
                      <a:pt x="31441" y="14911"/>
                    </a:lnTo>
                    <a:lnTo>
                      <a:pt x="33013" y="16939"/>
                    </a:lnTo>
                    <a:lnTo>
                      <a:pt x="34966" y="19475"/>
                    </a:lnTo>
                    <a:lnTo>
                      <a:pt x="37252" y="22316"/>
                    </a:lnTo>
                    <a:lnTo>
                      <a:pt x="39777" y="25460"/>
                    </a:lnTo>
                    <a:lnTo>
                      <a:pt x="42493" y="28808"/>
                    </a:lnTo>
                    <a:lnTo>
                      <a:pt x="45351" y="32256"/>
                    </a:lnTo>
                    <a:lnTo>
                      <a:pt x="48209" y="35807"/>
                    </a:lnTo>
                    <a:lnTo>
                      <a:pt x="51067" y="39256"/>
                    </a:lnTo>
                    <a:lnTo>
                      <a:pt x="53783" y="42603"/>
                    </a:lnTo>
                    <a:lnTo>
                      <a:pt x="56355" y="45646"/>
                    </a:lnTo>
                    <a:lnTo>
                      <a:pt x="58642" y="48385"/>
                    </a:lnTo>
                    <a:lnTo>
                      <a:pt x="60643" y="50718"/>
                    </a:lnTo>
                    <a:lnTo>
                      <a:pt x="62215" y="52645"/>
                    </a:lnTo>
                    <a:lnTo>
                      <a:pt x="63358" y="53964"/>
                    </a:lnTo>
                    <a:lnTo>
                      <a:pt x="63977" y="54775"/>
                    </a:lnTo>
                    <a:lnTo>
                      <a:pt x="64215" y="54978"/>
                    </a:lnTo>
                    <a:lnTo>
                      <a:pt x="64454" y="55080"/>
                    </a:lnTo>
                    <a:lnTo>
                      <a:pt x="64692" y="54978"/>
                    </a:lnTo>
                    <a:lnTo>
                      <a:pt x="64930" y="54877"/>
                    </a:lnTo>
                    <a:lnTo>
                      <a:pt x="65168" y="54674"/>
                    </a:lnTo>
                    <a:lnTo>
                      <a:pt x="65406" y="54471"/>
                    </a:lnTo>
                    <a:lnTo>
                      <a:pt x="65692" y="54065"/>
                    </a:lnTo>
                    <a:lnTo>
                      <a:pt x="65978" y="53863"/>
                    </a:lnTo>
                    <a:lnTo>
                      <a:pt x="66264" y="53761"/>
                    </a:lnTo>
                    <a:lnTo>
                      <a:pt x="66693" y="53660"/>
                    </a:lnTo>
                    <a:lnTo>
                      <a:pt x="67121" y="53660"/>
                    </a:lnTo>
                    <a:lnTo>
                      <a:pt x="67693" y="53863"/>
                    </a:lnTo>
                    <a:lnTo>
                      <a:pt x="68265" y="54167"/>
                    </a:lnTo>
                    <a:lnTo>
                      <a:pt x="68979" y="54877"/>
                    </a:lnTo>
                    <a:lnTo>
                      <a:pt x="69741" y="55587"/>
                    </a:lnTo>
                    <a:lnTo>
                      <a:pt x="70694" y="56804"/>
                    </a:lnTo>
                    <a:lnTo>
                      <a:pt x="70694" y="56601"/>
                    </a:lnTo>
                    <a:lnTo>
                      <a:pt x="70789" y="56601"/>
                    </a:lnTo>
                    <a:lnTo>
                      <a:pt x="70932" y="56601"/>
                    </a:lnTo>
                    <a:lnTo>
                      <a:pt x="71171" y="56500"/>
                    </a:lnTo>
                    <a:lnTo>
                      <a:pt x="71409" y="56398"/>
                    </a:lnTo>
                    <a:lnTo>
                      <a:pt x="71695" y="56297"/>
                    </a:lnTo>
                    <a:lnTo>
                      <a:pt x="71980" y="56196"/>
                    </a:lnTo>
                    <a:lnTo>
                      <a:pt x="72362" y="56094"/>
                    </a:lnTo>
                    <a:lnTo>
                      <a:pt x="72695" y="55993"/>
                    </a:lnTo>
                    <a:lnTo>
                      <a:pt x="73028" y="55891"/>
                    </a:lnTo>
                    <a:lnTo>
                      <a:pt x="73457" y="55790"/>
                    </a:lnTo>
                    <a:lnTo>
                      <a:pt x="73838" y="55688"/>
                    </a:lnTo>
                    <a:lnTo>
                      <a:pt x="74172" y="55587"/>
                    </a:lnTo>
                    <a:lnTo>
                      <a:pt x="74601" y="55587"/>
                    </a:lnTo>
                    <a:lnTo>
                      <a:pt x="74934" y="55486"/>
                    </a:lnTo>
                    <a:lnTo>
                      <a:pt x="75267" y="55486"/>
                    </a:lnTo>
                    <a:lnTo>
                      <a:pt x="75839" y="55384"/>
                    </a:lnTo>
                    <a:lnTo>
                      <a:pt x="76887" y="55283"/>
                    </a:lnTo>
                    <a:lnTo>
                      <a:pt x="78459" y="55283"/>
                    </a:lnTo>
                    <a:lnTo>
                      <a:pt x="80412" y="55181"/>
                    </a:lnTo>
                    <a:lnTo>
                      <a:pt x="82699" y="55181"/>
                    </a:lnTo>
                    <a:lnTo>
                      <a:pt x="85319" y="55080"/>
                    </a:lnTo>
                    <a:lnTo>
                      <a:pt x="88130" y="54877"/>
                    </a:lnTo>
                    <a:lnTo>
                      <a:pt x="91179" y="54775"/>
                    </a:lnTo>
                    <a:lnTo>
                      <a:pt x="94323" y="54573"/>
                    </a:lnTo>
                    <a:lnTo>
                      <a:pt x="97610" y="54268"/>
                    </a:lnTo>
                    <a:lnTo>
                      <a:pt x="100897" y="54065"/>
                    </a:lnTo>
                    <a:lnTo>
                      <a:pt x="104231" y="53660"/>
                    </a:lnTo>
                    <a:lnTo>
                      <a:pt x="107423" y="53355"/>
                    </a:lnTo>
                    <a:lnTo>
                      <a:pt x="110520" y="52950"/>
                    </a:lnTo>
                    <a:lnTo>
                      <a:pt x="113425" y="52442"/>
                    </a:lnTo>
                    <a:lnTo>
                      <a:pt x="116188" y="51834"/>
                    </a:lnTo>
                    <a:lnTo>
                      <a:pt x="116712" y="52240"/>
                    </a:lnTo>
                    <a:lnTo>
                      <a:pt x="117284" y="53457"/>
                    </a:lnTo>
                    <a:lnTo>
                      <a:pt x="117808" y="55688"/>
                    </a:lnTo>
                    <a:lnTo>
                      <a:pt x="118237" y="58529"/>
                    </a:lnTo>
                    <a:lnTo>
                      <a:pt x="118713" y="62079"/>
                    </a:lnTo>
                    <a:lnTo>
                      <a:pt x="119047" y="66035"/>
                    </a:lnTo>
                    <a:lnTo>
                      <a:pt x="119380" y="70397"/>
                    </a:lnTo>
                    <a:lnTo>
                      <a:pt x="119666" y="75164"/>
                    </a:lnTo>
                    <a:lnTo>
                      <a:pt x="119857" y="80033"/>
                    </a:lnTo>
                    <a:lnTo>
                      <a:pt x="119952" y="84902"/>
                    </a:lnTo>
                    <a:lnTo>
                      <a:pt x="120000" y="89873"/>
                    </a:lnTo>
                    <a:lnTo>
                      <a:pt x="119952" y="94640"/>
                    </a:lnTo>
                    <a:lnTo>
                      <a:pt x="119809" y="99205"/>
                    </a:lnTo>
                    <a:lnTo>
                      <a:pt x="119618" y="103364"/>
                    </a:lnTo>
                    <a:lnTo>
                      <a:pt x="119237" y="107117"/>
                    </a:lnTo>
                    <a:lnTo>
                      <a:pt x="118856" y="110262"/>
                    </a:lnTo>
                    <a:lnTo>
                      <a:pt x="118713" y="110870"/>
                    </a:lnTo>
                    <a:lnTo>
                      <a:pt x="118618" y="111479"/>
                    </a:lnTo>
                    <a:lnTo>
                      <a:pt x="118427" y="112087"/>
                    </a:lnTo>
                    <a:lnTo>
                      <a:pt x="118237" y="112595"/>
                    </a:lnTo>
                    <a:lnTo>
                      <a:pt x="117999" y="113000"/>
                    </a:lnTo>
                    <a:lnTo>
                      <a:pt x="117713" y="113406"/>
                    </a:lnTo>
                    <a:lnTo>
                      <a:pt x="117332" y="113812"/>
                    </a:lnTo>
                    <a:lnTo>
                      <a:pt x="116808" y="114218"/>
                    </a:lnTo>
                    <a:lnTo>
                      <a:pt x="116236" y="114522"/>
                    </a:lnTo>
                    <a:lnTo>
                      <a:pt x="115522" y="114826"/>
                    </a:lnTo>
                    <a:lnTo>
                      <a:pt x="114664" y="115131"/>
                    </a:lnTo>
                    <a:lnTo>
                      <a:pt x="113711" y="115435"/>
                    </a:lnTo>
                    <a:lnTo>
                      <a:pt x="112520" y="115739"/>
                    </a:lnTo>
                    <a:lnTo>
                      <a:pt x="111139" y="116145"/>
                    </a:lnTo>
                    <a:lnTo>
                      <a:pt x="109567" y="116551"/>
                    </a:lnTo>
                    <a:lnTo>
                      <a:pt x="107852" y="116956"/>
                    </a:lnTo>
                    <a:lnTo>
                      <a:pt x="105851" y="117261"/>
                    </a:lnTo>
                    <a:lnTo>
                      <a:pt x="103755" y="117666"/>
                    </a:lnTo>
                    <a:lnTo>
                      <a:pt x="101468" y="117971"/>
                    </a:lnTo>
                    <a:lnTo>
                      <a:pt x="99134" y="118275"/>
                    </a:lnTo>
                    <a:lnTo>
                      <a:pt x="96705" y="118478"/>
                    </a:lnTo>
                    <a:lnTo>
                      <a:pt x="94227" y="118884"/>
                    </a:lnTo>
                    <a:lnTo>
                      <a:pt x="91750" y="119087"/>
                    </a:lnTo>
                    <a:lnTo>
                      <a:pt x="89273" y="119289"/>
                    </a:lnTo>
                    <a:lnTo>
                      <a:pt x="86796" y="119492"/>
                    </a:lnTo>
                    <a:lnTo>
                      <a:pt x="84462" y="119594"/>
                    </a:lnTo>
                    <a:lnTo>
                      <a:pt x="82175" y="119797"/>
                    </a:lnTo>
                    <a:lnTo>
                      <a:pt x="80031" y="119898"/>
                    </a:lnTo>
                    <a:lnTo>
                      <a:pt x="78030" y="119898"/>
                    </a:lnTo>
                    <a:lnTo>
                      <a:pt x="76268" y="120000"/>
                    </a:lnTo>
                    <a:lnTo>
                      <a:pt x="74696" y="120000"/>
                    </a:lnTo>
                    <a:lnTo>
                      <a:pt x="73362" y="120000"/>
                    </a:lnTo>
                    <a:lnTo>
                      <a:pt x="72076" y="119797"/>
                    </a:lnTo>
                    <a:lnTo>
                      <a:pt x="70694" y="119594"/>
                    </a:lnTo>
                    <a:lnTo>
                      <a:pt x="69170" y="119087"/>
                    </a:lnTo>
                    <a:lnTo>
                      <a:pt x="67598" y="118478"/>
                    </a:lnTo>
                    <a:lnTo>
                      <a:pt x="65883" y="117869"/>
                    </a:lnTo>
                    <a:lnTo>
                      <a:pt x="64168" y="117058"/>
                    </a:lnTo>
                    <a:lnTo>
                      <a:pt x="62358" y="116145"/>
                    </a:lnTo>
                    <a:lnTo>
                      <a:pt x="60643" y="115232"/>
                    </a:lnTo>
                    <a:lnTo>
                      <a:pt x="58832" y="114319"/>
                    </a:lnTo>
                    <a:lnTo>
                      <a:pt x="57165" y="113305"/>
                    </a:lnTo>
                    <a:lnTo>
                      <a:pt x="55450" y="112290"/>
                    </a:lnTo>
                    <a:lnTo>
                      <a:pt x="53878" y="111276"/>
                    </a:lnTo>
                    <a:lnTo>
                      <a:pt x="52401" y="110363"/>
                    </a:lnTo>
                    <a:lnTo>
                      <a:pt x="51067" y="109450"/>
                    </a:lnTo>
                    <a:lnTo>
                      <a:pt x="49876" y="108436"/>
                    </a:lnTo>
                    <a:lnTo>
                      <a:pt x="48828" y="107726"/>
                    </a:lnTo>
                    <a:lnTo>
                      <a:pt x="47685" y="106610"/>
                    </a:lnTo>
                    <a:lnTo>
                      <a:pt x="46256" y="105393"/>
                    </a:lnTo>
                    <a:lnTo>
                      <a:pt x="44589" y="103770"/>
                    </a:lnTo>
                    <a:lnTo>
                      <a:pt x="42778" y="101944"/>
                    </a:lnTo>
                    <a:lnTo>
                      <a:pt x="40730" y="100118"/>
                    </a:lnTo>
                    <a:lnTo>
                      <a:pt x="38539" y="97886"/>
                    </a:lnTo>
                    <a:lnTo>
                      <a:pt x="36300" y="95655"/>
                    </a:lnTo>
                    <a:lnTo>
                      <a:pt x="33965" y="93423"/>
                    </a:lnTo>
                    <a:lnTo>
                      <a:pt x="31631" y="91090"/>
                    </a:lnTo>
                    <a:lnTo>
                      <a:pt x="29344" y="88757"/>
                    </a:lnTo>
                    <a:lnTo>
                      <a:pt x="27105" y="86525"/>
                    </a:lnTo>
                    <a:lnTo>
                      <a:pt x="25009" y="84395"/>
                    </a:lnTo>
                    <a:lnTo>
                      <a:pt x="23009" y="82366"/>
                    </a:lnTo>
                    <a:lnTo>
                      <a:pt x="21198" y="80642"/>
                    </a:lnTo>
                    <a:lnTo>
                      <a:pt x="19626" y="79019"/>
                    </a:lnTo>
                    <a:lnTo>
                      <a:pt x="18340" y="77802"/>
                    </a:lnTo>
                    <a:lnTo>
                      <a:pt x="17006" y="76584"/>
                    </a:lnTo>
                    <a:lnTo>
                      <a:pt x="15529" y="75063"/>
                    </a:lnTo>
                    <a:lnTo>
                      <a:pt x="13910" y="73237"/>
                    </a:lnTo>
                    <a:lnTo>
                      <a:pt x="12195" y="71208"/>
                    </a:lnTo>
                    <a:lnTo>
                      <a:pt x="10432" y="68774"/>
                    </a:lnTo>
                    <a:lnTo>
                      <a:pt x="8717" y="66035"/>
                    </a:lnTo>
                    <a:lnTo>
                      <a:pt x="7002" y="62992"/>
                    </a:lnTo>
                    <a:lnTo>
                      <a:pt x="5383" y="59644"/>
                    </a:lnTo>
                    <a:lnTo>
                      <a:pt x="3906" y="55790"/>
                    </a:lnTo>
                    <a:lnTo>
                      <a:pt x="2620" y="51732"/>
                    </a:lnTo>
                    <a:lnTo>
                      <a:pt x="1524" y="47269"/>
                    </a:lnTo>
                    <a:lnTo>
                      <a:pt x="714" y="42299"/>
                    </a:lnTo>
                    <a:lnTo>
                      <a:pt x="238" y="37024"/>
                    </a:lnTo>
                    <a:lnTo>
                      <a:pt x="0" y="31445"/>
                    </a:lnTo>
                    <a:lnTo>
                      <a:pt x="333" y="25257"/>
                    </a:lnTo>
                    <a:lnTo>
                      <a:pt x="1000" y="1886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Shape 1217"/>
              <p:cNvSpPr/>
              <p:nvPr/>
            </p:nvSpPr>
            <p:spPr>
              <a:xfrm>
                <a:off x="4718" y="1745"/>
                <a:ext cx="47" cy="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369"/>
                    </a:moveTo>
                    <a:lnTo>
                      <a:pt x="5294" y="5616"/>
                    </a:lnTo>
                    <a:lnTo>
                      <a:pt x="9882" y="9360"/>
                    </a:lnTo>
                    <a:lnTo>
                      <a:pt x="14823" y="14414"/>
                    </a:lnTo>
                    <a:lnTo>
                      <a:pt x="18705" y="20218"/>
                    </a:lnTo>
                    <a:lnTo>
                      <a:pt x="22588" y="27332"/>
                    </a:lnTo>
                    <a:lnTo>
                      <a:pt x="25764" y="35007"/>
                    </a:lnTo>
                    <a:lnTo>
                      <a:pt x="28235" y="43432"/>
                    </a:lnTo>
                    <a:lnTo>
                      <a:pt x="30000" y="52043"/>
                    </a:lnTo>
                    <a:lnTo>
                      <a:pt x="31411" y="61029"/>
                    </a:lnTo>
                    <a:lnTo>
                      <a:pt x="31764" y="70202"/>
                    </a:lnTo>
                    <a:lnTo>
                      <a:pt x="30705" y="79375"/>
                    </a:lnTo>
                    <a:lnTo>
                      <a:pt x="28941" y="88361"/>
                    </a:lnTo>
                    <a:lnTo>
                      <a:pt x="26117" y="97160"/>
                    </a:lnTo>
                    <a:lnTo>
                      <a:pt x="21882" y="105397"/>
                    </a:lnTo>
                    <a:lnTo>
                      <a:pt x="16588" y="112886"/>
                    </a:lnTo>
                    <a:lnTo>
                      <a:pt x="9882" y="120000"/>
                    </a:lnTo>
                    <a:lnTo>
                      <a:pt x="102352" y="115694"/>
                    </a:lnTo>
                    <a:lnTo>
                      <a:pt x="102352" y="115507"/>
                    </a:lnTo>
                    <a:lnTo>
                      <a:pt x="102705" y="115319"/>
                    </a:lnTo>
                    <a:lnTo>
                      <a:pt x="103411" y="114945"/>
                    </a:lnTo>
                    <a:lnTo>
                      <a:pt x="104117" y="114570"/>
                    </a:lnTo>
                    <a:lnTo>
                      <a:pt x="104823" y="114009"/>
                    </a:lnTo>
                    <a:lnTo>
                      <a:pt x="105529" y="113447"/>
                    </a:lnTo>
                    <a:lnTo>
                      <a:pt x="106235" y="112511"/>
                    </a:lnTo>
                    <a:lnTo>
                      <a:pt x="107294" y="111575"/>
                    </a:lnTo>
                    <a:lnTo>
                      <a:pt x="108352" y="110452"/>
                    </a:lnTo>
                    <a:lnTo>
                      <a:pt x="109058" y="109329"/>
                    </a:lnTo>
                    <a:lnTo>
                      <a:pt x="110470" y="107644"/>
                    </a:lnTo>
                    <a:lnTo>
                      <a:pt x="111529" y="106146"/>
                    </a:lnTo>
                    <a:lnTo>
                      <a:pt x="112588" y="104461"/>
                    </a:lnTo>
                    <a:lnTo>
                      <a:pt x="113647" y="102402"/>
                    </a:lnTo>
                    <a:lnTo>
                      <a:pt x="114705" y="100343"/>
                    </a:lnTo>
                    <a:lnTo>
                      <a:pt x="116470" y="94539"/>
                    </a:lnTo>
                    <a:lnTo>
                      <a:pt x="117882" y="88549"/>
                    </a:lnTo>
                    <a:lnTo>
                      <a:pt x="119294" y="82371"/>
                    </a:lnTo>
                    <a:lnTo>
                      <a:pt x="120000" y="75631"/>
                    </a:lnTo>
                    <a:lnTo>
                      <a:pt x="120000" y="68705"/>
                    </a:lnTo>
                    <a:lnTo>
                      <a:pt x="120000" y="61778"/>
                    </a:lnTo>
                    <a:lnTo>
                      <a:pt x="119294" y="54477"/>
                    </a:lnTo>
                    <a:lnTo>
                      <a:pt x="117882" y="47550"/>
                    </a:lnTo>
                    <a:lnTo>
                      <a:pt x="116470" y="40436"/>
                    </a:lnTo>
                    <a:lnTo>
                      <a:pt x="114705" y="33510"/>
                    </a:lnTo>
                    <a:lnTo>
                      <a:pt x="112235" y="26957"/>
                    </a:lnTo>
                    <a:lnTo>
                      <a:pt x="109058" y="20780"/>
                    </a:lnTo>
                    <a:lnTo>
                      <a:pt x="105882" y="14789"/>
                    </a:lnTo>
                    <a:lnTo>
                      <a:pt x="102000" y="9173"/>
                    </a:lnTo>
                    <a:lnTo>
                      <a:pt x="97411" y="4305"/>
                    </a:lnTo>
                    <a:lnTo>
                      <a:pt x="92823" y="0"/>
                    </a:lnTo>
                    <a:lnTo>
                      <a:pt x="0" y="3369"/>
                    </a:lnTo>
                    <a:close/>
                  </a:path>
                </a:pathLst>
              </a:custGeom>
              <a:solidFill>
                <a:srgbClr val="FF4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8" name="Shape 1218"/>
              <p:cNvSpPr/>
              <p:nvPr/>
            </p:nvSpPr>
            <p:spPr>
              <a:xfrm>
                <a:off x="4718" y="1745"/>
                <a:ext cx="47" cy="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369"/>
                    </a:moveTo>
                    <a:lnTo>
                      <a:pt x="5294" y="5616"/>
                    </a:lnTo>
                    <a:lnTo>
                      <a:pt x="9882" y="9360"/>
                    </a:lnTo>
                    <a:lnTo>
                      <a:pt x="14823" y="14414"/>
                    </a:lnTo>
                    <a:lnTo>
                      <a:pt x="18705" y="20218"/>
                    </a:lnTo>
                    <a:lnTo>
                      <a:pt x="22588" y="27332"/>
                    </a:lnTo>
                    <a:lnTo>
                      <a:pt x="25764" y="35007"/>
                    </a:lnTo>
                    <a:lnTo>
                      <a:pt x="28235" y="43432"/>
                    </a:lnTo>
                    <a:lnTo>
                      <a:pt x="30000" y="52043"/>
                    </a:lnTo>
                    <a:lnTo>
                      <a:pt x="31411" y="61029"/>
                    </a:lnTo>
                    <a:lnTo>
                      <a:pt x="31764" y="70202"/>
                    </a:lnTo>
                    <a:lnTo>
                      <a:pt x="30705" y="79375"/>
                    </a:lnTo>
                    <a:lnTo>
                      <a:pt x="28941" y="88361"/>
                    </a:lnTo>
                    <a:lnTo>
                      <a:pt x="26117" y="97160"/>
                    </a:lnTo>
                    <a:lnTo>
                      <a:pt x="21882" y="105397"/>
                    </a:lnTo>
                    <a:lnTo>
                      <a:pt x="16588" y="112886"/>
                    </a:lnTo>
                    <a:lnTo>
                      <a:pt x="9882" y="120000"/>
                    </a:lnTo>
                    <a:lnTo>
                      <a:pt x="102352" y="115694"/>
                    </a:lnTo>
                    <a:lnTo>
                      <a:pt x="102352" y="115507"/>
                    </a:lnTo>
                    <a:lnTo>
                      <a:pt x="102705" y="115319"/>
                    </a:lnTo>
                    <a:lnTo>
                      <a:pt x="103411" y="114945"/>
                    </a:lnTo>
                    <a:lnTo>
                      <a:pt x="104117" y="114570"/>
                    </a:lnTo>
                    <a:lnTo>
                      <a:pt x="104823" y="114009"/>
                    </a:lnTo>
                    <a:lnTo>
                      <a:pt x="105529" y="113447"/>
                    </a:lnTo>
                    <a:lnTo>
                      <a:pt x="106235" y="112511"/>
                    </a:lnTo>
                    <a:lnTo>
                      <a:pt x="107294" y="111575"/>
                    </a:lnTo>
                    <a:lnTo>
                      <a:pt x="108352" y="110452"/>
                    </a:lnTo>
                    <a:lnTo>
                      <a:pt x="109058" y="109329"/>
                    </a:lnTo>
                    <a:lnTo>
                      <a:pt x="110470" y="107644"/>
                    </a:lnTo>
                    <a:lnTo>
                      <a:pt x="111529" y="106146"/>
                    </a:lnTo>
                    <a:lnTo>
                      <a:pt x="112588" y="104461"/>
                    </a:lnTo>
                    <a:lnTo>
                      <a:pt x="113647" y="102402"/>
                    </a:lnTo>
                    <a:lnTo>
                      <a:pt x="114705" y="100343"/>
                    </a:lnTo>
                    <a:lnTo>
                      <a:pt x="116470" y="94539"/>
                    </a:lnTo>
                    <a:lnTo>
                      <a:pt x="117882" y="88549"/>
                    </a:lnTo>
                    <a:lnTo>
                      <a:pt x="119294" y="82371"/>
                    </a:lnTo>
                    <a:lnTo>
                      <a:pt x="120000" y="75631"/>
                    </a:lnTo>
                    <a:lnTo>
                      <a:pt x="120000" y="68705"/>
                    </a:lnTo>
                    <a:lnTo>
                      <a:pt x="120000" y="61778"/>
                    </a:lnTo>
                    <a:lnTo>
                      <a:pt x="119294" y="54477"/>
                    </a:lnTo>
                    <a:lnTo>
                      <a:pt x="117882" y="47550"/>
                    </a:lnTo>
                    <a:lnTo>
                      <a:pt x="116470" y="40436"/>
                    </a:lnTo>
                    <a:lnTo>
                      <a:pt x="114705" y="33510"/>
                    </a:lnTo>
                    <a:lnTo>
                      <a:pt x="112235" y="26957"/>
                    </a:lnTo>
                    <a:lnTo>
                      <a:pt x="109058" y="20780"/>
                    </a:lnTo>
                    <a:lnTo>
                      <a:pt x="105882" y="14789"/>
                    </a:lnTo>
                    <a:lnTo>
                      <a:pt x="102000" y="9173"/>
                    </a:lnTo>
                    <a:lnTo>
                      <a:pt x="97411" y="4305"/>
                    </a:lnTo>
                    <a:lnTo>
                      <a:pt x="92823" y="0"/>
                    </a:lnTo>
                    <a:lnTo>
                      <a:pt x="0" y="336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9" name="Shape 1219"/>
              <p:cNvSpPr/>
              <p:nvPr/>
            </p:nvSpPr>
            <p:spPr>
              <a:xfrm>
                <a:off x="4729" y="1745"/>
                <a:ext cx="26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50"/>
                    </a:moveTo>
                    <a:lnTo>
                      <a:pt x="11803" y="3803"/>
                    </a:lnTo>
                    <a:lnTo>
                      <a:pt x="23606" y="7987"/>
                    </a:lnTo>
                    <a:lnTo>
                      <a:pt x="33442" y="13312"/>
                    </a:lnTo>
                    <a:lnTo>
                      <a:pt x="43278" y="19397"/>
                    </a:lnTo>
                    <a:lnTo>
                      <a:pt x="51803" y="26624"/>
                    </a:lnTo>
                    <a:lnTo>
                      <a:pt x="58360" y="34421"/>
                    </a:lnTo>
                    <a:lnTo>
                      <a:pt x="64262" y="42789"/>
                    </a:lnTo>
                    <a:lnTo>
                      <a:pt x="68852" y="51537"/>
                    </a:lnTo>
                    <a:lnTo>
                      <a:pt x="71475" y="60475"/>
                    </a:lnTo>
                    <a:lnTo>
                      <a:pt x="72131" y="69793"/>
                    </a:lnTo>
                    <a:lnTo>
                      <a:pt x="71475" y="78922"/>
                    </a:lnTo>
                    <a:lnTo>
                      <a:pt x="68852" y="87860"/>
                    </a:lnTo>
                    <a:lnTo>
                      <a:pt x="63606" y="96798"/>
                    </a:lnTo>
                    <a:lnTo>
                      <a:pt x="57049" y="105166"/>
                    </a:lnTo>
                    <a:lnTo>
                      <a:pt x="47868" y="112773"/>
                    </a:lnTo>
                    <a:lnTo>
                      <a:pt x="37377" y="120000"/>
                    </a:lnTo>
                    <a:lnTo>
                      <a:pt x="89836" y="118098"/>
                    </a:lnTo>
                    <a:lnTo>
                      <a:pt x="90491" y="117337"/>
                    </a:lnTo>
                    <a:lnTo>
                      <a:pt x="93114" y="115245"/>
                    </a:lnTo>
                    <a:lnTo>
                      <a:pt x="96393" y="111822"/>
                    </a:lnTo>
                    <a:lnTo>
                      <a:pt x="100983" y="107258"/>
                    </a:lnTo>
                    <a:lnTo>
                      <a:pt x="105573" y="101743"/>
                    </a:lnTo>
                    <a:lnTo>
                      <a:pt x="110163" y="95087"/>
                    </a:lnTo>
                    <a:lnTo>
                      <a:pt x="114098" y="87860"/>
                    </a:lnTo>
                    <a:lnTo>
                      <a:pt x="118032" y="79683"/>
                    </a:lnTo>
                    <a:lnTo>
                      <a:pt x="120000" y="70744"/>
                    </a:lnTo>
                    <a:lnTo>
                      <a:pt x="120000" y="61426"/>
                    </a:lnTo>
                    <a:lnTo>
                      <a:pt x="118032" y="51727"/>
                    </a:lnTo>
                    <a:lnTo>
                      <a:pt x="112786" y="41458"/>
                    </a:lnTo>
                    <a:lnTo>
                      <a:pt x="105573" y="31188"/>
                    </a:lnTo>
                    <a:lnTo>
                      <a:pt x="94426" y="20729"/>
                    </a:lnTo>
                    <a:lnTo>
                      <a:pt x="79344" y="10269"/>
                    </a:lnTo>
                    <a:lnTo>
                      <a:pt x="60983" y="0"/>
                    </a:lnTo>
                    <a:lnTo>
                      <a:pt x="0" y="950"/>
                    </a:lnTo>
                    <a:close/>
                  </a:path>
                </a:pathLst>
              </a:custGeom>
              <a:solidFill>
                <a:srgbClr val="CBE5E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0" name="Shape 1220"/>
              <p:cNvSpPr/>
              <p:nvPr/>
            </p:nvSpPr>
            <p:spPr>
              <a:xfrm>
                <a:off x="4729" y="1745"/>
                <a:ext cx="26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50"/>
                    </a:moveTo>
                    <a:lnTo>
                      <a:pt x="11803" y="3803"/>
                    </a:lnTo>
                    <a:lnTo>
                      <a:pt x="23606" y="7987"/>
                    </a:lnTo>
                    <a:lnTo>
                      <a:pt x="33442" y="13312"/>
                    </a:lnTo>
                    <a:lnTo>
                      <a:pt x="43278" y="19397"/>
                    </a:lnTo>
                    <a:lnTo>
                      <a:pt x="51803" y="26624"/>
                    </a:lnTo>
                    <a:lnTo>
                      <a:pt x="58360" y="34421"/>
                    </a:lnTo>
                    <a:lnTo>
                      <a:pt x="64262" y="42789"/>
                    </a:lnTo>
                    <a:lnTo>
                      <a:pt x="68852" y="51537"/>
                    </a:lnTo>
                    <a:lnTo>
                      <a:pt x="71475" y="60475"/>
                    </a:lnTo>
                    <a:lnTo>
                      <a:pt x="72131" y="69793"/>
                    </a:lnTo>
                    <a:lnTo>
                      <a:pt x="71475" y="78922"/>
                    </a:lnTo>
                    <a:lnTo>
                      <a:pt x="68852" y="87860"/>
                    </a:lnTo>
                    <a:lnTo>
                      <a:pt x="63606" y="96798"/>
                    </a:lnTo>
                    <a:lnTo>
                      <a:pt x="57049" y="105166"/>
                    </a:lnTo>
                    <a:lnTo>
                      <a:pt x="47868" y="112773"/>
                    </a:lnTo>
                    <a:lnTo>
                      <a:pt x="37377" y="120000"/>
                    </a:lnTo>
                    <a:lnTo>
                      <a:pt x="89836" y="118098"/>
                    </a:lnTo>
                    <a:lnTo>
                      <a:pt x="90491" y="117337"/>
                    </a:lnTo>
                    <a:lnTo>
                      <a:pt x="93114" y="115245"/>
                    </a:lnTo>
                    <a:lnTo>
                      <a:pt x="96393" y="111822"/>
                    </a:lnTo>
                    <a:lnTo>
                      <a:pt x="100983" y="107258"/>
                    </a:lnTo>
                    <a:lnTo>
                      <a:pt x="105573" y="101743"/>
                    </a:lnTo>
                    <a:lnTo>
                      <a:pt x="110163" y="95087"/>
                    </a:lnTo>
                    <a:lnTo>
                      <a:pt x="114098" y="87860"/>
                    </a:lnTo>
                    <a:lnTo>
                      <a:pt x="118032" y="79683"/>
                    </a:lnTo>
                    <a:lnTo>
                      <a:pt x="120000" y="70744"/>
                    </a:lnTo>
                    <a:lnTo>
                      <a:pt x="120000" y="61426"/>
                    </a:lnTo>
                    <a:lnTo>
                      <a:pt x="118032" y="51727"/>
                    </a:lnTo>
                    <a:lnTo>
                      <a:pt x="112786" y="41458"/>
                    </a:lnTo>
                    <a:lnTo>
                      <a:pt x="105573" y="31188"/>
                    </a:lnTo>
                    <a:lnTo>
                      <a:pt x="94426" y="20729"/>
                    </a:lnTo>
                    <a:lnTo>
                      <a:pt x="79344" y="10269"/>
                    </a:lnTo>
                    <a:lnTo>
                      <a:pt x="60983" y="0"/>
                    </a:lnTo>
                    <a:lnTo>
                      <a:pt x="0" y="9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1" name="Shape 1221"/>
              <p:cNvSpPr/>
              <p:nvPr/>
            </p:nvSpPr>
            <p:spPr>
              <a:xfrm>
                <a:off x="4613" y="1748"/>
                <a:ext cx="18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462"/>
                    </a:moveTo>
                    <a:lnTo>
                      <a:pt x="2647" y="4958"/>
                    </a:lnTo>
                    <a:lnTo>
                      <a:pt x="5294" y="5950"/>
                    </a:lnTo>
                    <a:lnTo>
                      <a:pt x="9705" y="6942"/>
                    </a:lnTo>
                    <a:lnTo>
                      <a:pt x="14117" y="9421"/>
                    </a:lnTo>
                    <a:lnTo>
                      <a:pt x="20294" y="11404"/>
                    </a:lnTo>
                    <a:lnTo>
                      <a:pt x="27352" y="13884"/>
                    </a:lnTo>
                    <a:lnTo>
                      <a:pt x="34411" y="16859"/>
                    </a:lnTo>
                    <a:lnTo>
                      <a:pt x="41470" y="20826"/>
                    </a:lnTo>
                    <a:lnTo>
                      <a:pt x="49411" y="24793"/>
                    </a:lnTo>
                    <a:lnTo>
                      <a:pt x="56470" y="29256"/>
                    </a:lnTo>
                    <a:lnTo>
                      <a:pt x="63529" y="34710"/>
                    </a:lnTo>
                    <a:lnTo>
                      <a:pt x="71470" y="40165"/>
                    </a:lnTo>
                    <a:lnTo>
                      <a:pt x="77647" y="46611"/>
                    </a:lnTo>
                    <a:lnTo>
                      <a:pt x="83823" y="53057"/>
                    </a:lnTo>
                    <a:lnTo>
                      <a:pt x="90000" y="60991"/>
                    </a:lnTo>
                    <a:lnTo>
                      <a:pt x="94411" y="68429"/>
                    </a:lnTo>
                    <a:lnTo>
                      <a:pt x="97941" y="75867"/>
                    </a:lnTo>
                    <a:lnTo>
                      <a:pt x="102352" y="83305"/>
                    </a:lnTo>
                    <a:lnTo>
                      <a:pt x="105000" y="89752"/>
                    </a:lnTo>
                    <a:lnTo>
                      <a:pt x="107647" y="96198"/>
                    </a:lnTo>
                    <a:lnTo>
                      <a:pt x="111176" y="102148"/>
                    </a:lnTo>
                    <a:lnTo>
                      <a:pt x="112941" y="107107"/>
                    </a:lnTo>
                    <a:lnTo>
                      <a:pt x="114705" y="111570"/>
                    </a:lnTo>
                    <a:lnTo>
                      <a:pt x="115588" y="115537"/>
                    </a:lnTo>
                    <a:lnTo>
                      <a:pt x="116470" y="118016"/>
                    </a:lnTo>
                    <a:lnTo>
                      <a:pt x="117352" y="119504"/>
                    </a:lnTo>
                    <a:lnTo>
                      <a:pt x="118235" y="120000"/>
                    </a:lnTo>
                    <a:lnTo>
                      <a:pt x="118235" y="119008"/>
                    </a:lnTo>
                    <a:lnTo>
                      <a:pt x="119117" y="117024"/>
                    </a:lnTo>
                    <a:lnTo>
                      <a:pt x="119117" y="114049"/>
                    </a:lnTo>
                    <a:lnTo>
                      <a:pt x="120000" y="109090"/>
                    </a:lnTo>
                    <a:lnTo>
                      <a:pt x="119117" y="103140"/>
                    </a:lnTo>
                    <a:lnTo>
                      <a:pt x="118235" y="96694"/>
                    </a:lnTo>
                    <a:lnTo>
                      <a:pt x="117352" y="89752"/>
                    </a:lnTo>
                    <a:lnTo>
                      <a:pt x="114705" y="82809"/>
                    </a:lnTo>
                    <a:lnTo>
                      <a:pt x="111176" y="75371"/>
                    </a:lnTo>
                    <a:lnTo>
                      <a:pt x="106764" y="68429"/>
                    </a:lnTo>
                    <a:lnTo>
                      <a:pt x="101470" y="60991"/>
                    </a:lnTo>
                    <a:lnTo>
                      <a:pt x="96176" y="53553"/>
                    </a:lnTo>
                    <a:lnTo>
                      <a:pt x="89117" y="46115"/>
                    </a:lnTo>
                    <a:lnTo>
                      <a:pt x="81176" y="38677"/>
                    </a:lnTo>
                    <a:lnTo>
                      <a:pt x="73235" y="31239"/>
                    </a:lnTo>
                    <a:lnTo>
                      <a:pt x="63529" y="24793"/>
                    </a:lnTo>
                    <a:lnTo>
                      <a:pt x="53823" y="17851"/>
                    </a:lnTo>
                    <a:lnTo>
                      <a:pt x="41470" y="11404"/>
                    </a:lnTo>
                    <a:lnTo>
                      <a:pt x="30000" y="4958"/>
                    </a:lnTo>
                    <a:lnTo>
                      <a:pt x="17647" y="0"/>
                    </a:lnTo>
                    <a:lnTo>
                      <a:pt x="0" y="4462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2" name="Shape 1222"/>
              <p:cNvSpPr/>
              <p:nvPr/>
            </p:nvSpPr>
            <p:spPr>
              <a:xfrm>
                <a:off x="4631" y="1752"/>
                <a:ext cx="14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130"/>
                    </a:moveTo>
                    <a:lnTo>
                      <a:pt x="2201" y="5217"/>
                    </a:lnTo>
                    <a:lnTo>
                      <a:pt x="6605" y="8347"/>
                    </a:lnTo>
                    <a:lnTo>
                      <a:pt x="11009" y="12521"/>
                    </a:lnTo>
                    <a:lnTo>
                      <a:pt x="17614" y="17739"/>
                    </a:lnTo>
                    <a:lnTo>
                      <a:pt x="25321" y="24000"/>
                    </a:lnTo>
                    <a:lnTo>
                      <a:pt x="34128" y="31304"/>
                    </a:lnTo>
                    <a:lnTo>
                      <a:pt x="41834" y="38608"/>
                    </a:lnTo>
                    <a:lnTo>
                      <a:pt x="52844" y="48000"/>
                    </a:lnTo>
                    <a:lnTo>
                      <a:pt x="61651" y="56347"/>
                    </a:lnTo>
                    <a:lnTo>
                      <a:pt x="71559" y="66782"/>
                    </a:lnTo>
                    <a:lnTo>
                      <a:pt x="82568" y="76173"/>
                    </a:lnTo>
                    <a:lnTo>
                      <a:pt x="91376" y="86608"/>
                    </a:lnTo>
                    <a:lnTo>
                      <a:pt x="101284" y="97043"/>
                    </a:lnTo>
                    <a:lnTo>
                      <a:pt x="111192" y="107478"/>
                    </a:lnTo>
                    <a:lnTo>
                      <a:pt x="120000" y="120000"/>
                    </a:lnTo>
                    <a:lnTo>
                      <a:pt x="118899" y="118956"/>
                    </a:lnTo>
                    <a:lnTo>
                      <a:pt x="116697" y="115826"/>
                    </a:lnTo>
                    <a:lnTo>
                      <a:pt x="114495" y="109565"/>
                    </a:lnTo>
                    <a:lnTo>
                      <a:pt x="110091" y="104347"/>
                    </a:lnTo>
                    <a:lnTo>
                      <a:pt x="104587" y="97043"/>
                    </a:lnTo>
                    <a:lnTo>
                      <a:pt x="97981" y="87652"/>
                    </a:lnTo>
                    <a:lnTo>
                      <a:pt x="91376" y="78260"/>
                    </a:lnTo>
                    <a:lnTo>
                      <a:pt x="84770" y="68869"/>
                    </a:lnTo>
                    <a:lnTo>
                      <a:pt x="77064" y="58434"/>
                    </a:lnTo>
                    <a:lnTo>
                      <a:pt x="68256" y="48000"/>
                    </a:lnTo>
                    <a:lnTo>
                      <a:pt x="60550" y="37565"/>
                    </a:lnTo>
                    <a:lnTo>
                      <a:pt x="51743" y="28173"/>
                    </a:lnTo>
                    <a:lnTo>
                      <a:pt x="41834" y="19826"/>
                    </a:lnTo>
                    <a:lnTo>
                      <a:pt x="34128" y="11478"/>
                    </a:lnTo>
                    <a:lnTo>
                      <a:pt x="25321" y="5217"/>
                    </a:lnTo>
                    <a:lnTo>
                      <a:pt x="16513" y="0"/>
                    </a:lnTo>
                    <a:lnTo>
                      <a:pt x="0" y="313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3" name="Shape 1223"/>
              <p:cNvSpPr/>
              <p:nvPr/>
            </p:nvSpPr>
            <p:spPr>
              <a:xfrm>
                <a:off x="4475" y="1696"/>
                <a:ext cx="81" cy="1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41" y="25069"/>
                    </a:moveTo>
                    <a:lnTo>
                      <a:pt x="119790" y="27409"/>
                    </a:lnTo>
                    <a:lnTo>
                      <a:pt x="120000" y="30417"/>
                    </a:lnTo>
                    <a:lnTo>
                      <a:pt x="119790" y="33927"/>
                    </a:lnTo>
                    <a:lnTo>
                      <a:pt x="119160" y="38105"/>
                    </a:lnTo>
                    <a:lnTo>
                      <a:pt x="117692" y="42618"/>
                    </a:lnTo>
                    <a:lnTo>
                      <a:pt x="116013" y="47632"/>
                    </a:lnTo>
                    <a:lnTo>
                      <a:pt x="113706" y="52813"/>
                    </a:lnTo>
                    <a:lnTo>
                      <a:pt x="111188" y="58161"/>
                    </a:lnTo>
                    <a:lnTo>
                      <a:pt x="108041" y="63844"/>
                    </a:lnTo>
                    <a:lnTo>
                      <a:pt x="104895" y="69359"/>
                    </a:lnTo>
                    <a:lnTo>
                      <a:pt x="101118" y="75208"/>
                    </a:lnTo>
                    <a:lnTo>
                      <a:pt x="97132" y="80891"/>
                    </a:lnTo>
                    <a:lnTo>
                      <a:pt x="92727" y="86573"/>
                    </a:lnTo>
                    <a:lnTo>
                      <a:pt x="88531" y="91922"/>
                    </a:lnTo>
                    <a:lnTo>
                      <a:pt x="83916" y="97103"/>
                    </a:lnTo>
                    <a:lnTo>
                      <a:pt x="79090" y="102116"/>
                    </a:lnTo>
                    <a:lnTo>
                      <a:pt x="75944" y="104623"/>
                    </a:lnTo>
                    <a:lnTo>
                      <a:pt x="73216" y="107130"/>
                    </a:lnTo>
                    <a:lnTo>
                      <a:pt x="70279" y="109136"/>
                    </a:lnTo>
                    <a:lnTo>
                      <a:pt x="67552" y="111142"/>
                    </a:lnTo>
                    <a:lnTo>
                      <a:pt x="65034" y="112813"/>
                    </a:lnTo>
                    <a:lnTo>
                      <a:pt x="62517" y="114317"/>
                    </a:lnTo>
                    <a:lnTo>
                      <a:pt x="60209" y="115654"/>
                    </a:lnTo>
                    <a:lnTo>
                      <a:pt x="58111" y="116657"/>
                    </a:lnTo>
                    <a:lnTo>
                      <a:pt x="56013" y="117493"/>
                    </a:lnTo>
                    <a:lnTo>
                      <a:pt x="54335" y="118328"/>
                    </a:lnTo>
                    <a:lnTo>
                      <a:pt x="52867" y="118830"/>
                    </a:lnTo>
                    <a:lnTo>
                      <a:pt x="51608" y="119331"/>
                    </a:lnTo>
                    <a:lnTo>
                      <a:pt x="50559" y="119498"/>
                    </a:lnTo>
                    <a:lnTo>
                      <a:pt x="49720" y="119832"/>
                    </a:lnTo>
                    <a:lnTo>
                      <a:pt x="49300" y="119832"/>
                    </a:lnTo>
                    <a:lnTo>
                      <a:pt x="49300" y="120000"/>
                    </a:lnTo>
                    <a:lnTo>
                      <a:pt x="0" y="95097"/>
                    </a:lnTo>
                    <a:lnTo>
                      <a:pt x="209" y="94930"/>
                    </a:lnTo>
                    <a:lnTo>
                      <a:pt x="839" y="94596"/>
                    </a:lnTo>
                    <a:lnTo>
                      <a:pt x="1888" y="93927"/>
                    </a:lnTo>
                    <a:lnTo>
                      <a:pt x="3146" y="93259"/>
                    </a:lnTo>
                    <a:lnTo>
                      <a:pt x="5034" y="92256"/>
                    </a:lnTo>
                    <a:lnTo>
                      <a:pt x="7132" y="91086"/>
                    </a:lnTo>
                    <a:lnTo>
                      <a:pt x="9230" y="89582"/>
                    </a:lnTo>
                    <a:lnTo>
                      <a:pt x="11958" y="88077"/>
                    </a:lnTo>
                    <a:lnTo>
                      <a:pt x="14475" y="86072"/>
                    </a:lnTo>
                    <a:lnTo>
                      <a:pt x="17412" y="84066"/>
                    </a:lnTo>
                    <a:lnTo>
                      <a:pt x="20559" y="81727"/>
                    </a:lnTo>
                    <a:lnTo>
                      <a:pt x="23496" y="79220"/>
                    </a:lnTo>
                    <a:lnTo>
                      <a:pt x="26643" y="76378"/>
                    </a:lnTo>
                    <a:lnTo>
                      <a:pt x="29580" y="73370"/>
                    </a:lnTo>
                    <a:lnTo>
                      <a:pt x="32727" y="70027"/>
                    </a:lnTo>
                    <a:lnTo>
                      <a:pt x="35874" y="66852"/>
                    </a:lnTo>
                    <a:lnTo>
                      <a:pt x="38391" y="63342"/>
                    </a:lnTo>
                    <a:lnTo>
                      <a:pt x="41328" y="59498"/>
                    </a:lnTo>
                    <a:lnTo>
                      <a:pt x="44055" y="55320"/>
                    </a:lnTo>
                    <a:lnTo>
                      <a:pt x="46993" y="50807"/>
                    </a:lnTo>
                    <a:lnTo>
                      <a:pt x="49720" y="46295"/>
                    </a:lnTo>
                    <a:lnTo>
                      <a:pt x="52657" y="41615"/>
                    </a:lnTo>
                    <a:lnTo>
                      <a:pt x="55384" y="36768"/>
                    </a:lnTo>
                    <a:lnTo>
                      <a:pt x="57902" y="32089"/>
                    </a:lnTo>
                    <a:lnTo>
                      <a:pt x="60000" y="27075"/>
                    </a:lnTo>
                    <a:lnTo>
                      <a:pt x="62097" y="22395"/>
                    </a:lnTo>
                    <a:lnTo>
                      <a:pt x="63566" y="17883"/>
                    </a:lnTo>
                    <a:lnTo>
                      <a:pt x="64825" y="13537"/>
                    </a:lnTo>
                    <a:lnTo>
                      <a:pt x="65454" y="9526"/>
                    </a:lnTo>
                    <a:lnTo>
                      <a:pt x="65664" y="5849"/>
                    </a:lnTo>
                    <a:lnTo>
                      <a:pt x="65244" y="2674"/>
                    </a:lnTo>
                    <a:lnTo>
                      <a:pt x="64405" y="0"/>
                    </a:lnTo>
                    <a:lnTo>
                      <a:pt x="118741" y="25069"/>
                    </a:lnTo>
                    <a:close/>
                  </a:path>
                </a:pathLst>
              </a:custGeom>
              <a:solidFill>
                <a:srgbClr val="FF4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4" name="Shape 1224"/>
              <p:cNvSpPr/>
              <p:nvPr/>
            </p:nvSpPr>
            <p:spPr>
              <a:xfrm>
                <a:off x="4475" y="1696"/>
                <a:ext cx="81" cy="1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41" y="25069"/>
                    </a:moveTo>
                    <a:lnTo>
                      <a:pt x="119790" y="27409"/>
                    </a:lnTo>
                    <a:lnTo>
                      <a:pt x="120000" y="30417"/>
                    </a:lnTo>
                    <a:lnTo>
                      <a:pt x="119790" y="33927"/>
                    </a:lnTo>
                    <a:lnTo>
                      <a:pt x="119160" y="38105"/>
                    </a:lnTo>
                    <a:lnTo>
                      <a:pt x="117692" y="42618"/>
                    </a:lnTo>
                    <a:lnTo>
                      <a:pt x="116013" y="47632"/>
                    </a:lnTo>
                    <a:lnTo>
                      <a:pt x="113706" y="52813"/>
                    </a:lnTo>
                    <a:lnTo>
                      <a:pt x="111188" y="58161"/>
                    </a:lnTo>
                    <a:lnTo>
                      <a:pt x="108041" y="63844"/>
                    </a:lnTo>
                    <a:lnTo>
                      <a:pt x="104895" y="69359"/>
                    </a:lnTo>
                    <a:lnTo>
                      <a:pt x="101118" y="75208"/>
                    </a:lnTo>
                    <a:lnTo>
                      <a:pt x="97132" y="80891"/>
                    </a:lnTo>
                    <a:lnTo>
                      <a:pt x="92727" y="86573"/>
                    </a:lnTo>
                    <a:lnTo>
                      <a:pt x="88531" y="91922"/>
                    </a:lnTo>
                    <a:lnTo>
                      <a:pt x="83916" y="97103"/>
                    </a:lnTo>
                    <a:lnTo>
                      <a:pt x="79090" y="102116"/>
                    </a:lnTo>
                    <a:lnTo>
                      <a:pt x="75944" y="104623"/>
                    </a:lnTo>
                    <a:lnTo>
                      <a:pt x="73216" y="107130"/>
                    </a:lnTo>
                    <a:lnTo>
                      <a:pt x="70279" y="109136"/>
                    </a:lnTo>
                    <a:lnTo>
                      <a:pt x="67552" y="111142"/>
                    </a:lnTo>
                    <a:lnTo>
                      <a:pt x="65034" y="112813"/>
                    </a:lnTo>
                    <a:lnTo>
                      <a:pt x="62517" y="114317"/>
                    </a:lnTo>
                    <a:lnTo>
                      <a:pt x="60209" y="115654"/>
                    </a:lnTo>
                    <a:lnTo>
                      <a:pt x="58111" y="116657"/>
                    </a:lnTo>
                    <a:lnTo>
                      <a:pt x="56013" y="117493"/>
                    </a:lnTo>
                    <a:lnTo>
                      <a:pt x="54335" y="118328"/>
                    </a:lnTo>
                    <a:lnTo>
                      <a:pt x="52867" y="118830"/>
                    </a:lnTo>
                    <a:lnTo>
                      <a:pt x="51608" y="119331"/>
                    </a:lnTo>
                    <a:lnTo>
                      <a:pt x="50559" y="119498"/>
                    </a:lnTo>
                    <a:lnTo>
                      <a:pt x="49720" y="119832"/>
                    </a:lnTo>
                    <a:lnTo>
                      <a:pt x="49300" y="119832"/>
                    </a:lnTo>
                    <a:lnTo>
                      <a:pt x="49300" y="120000"/>
                    </a:lnTo>
                    <a:lnTo>
                      <a:pt x="0" y="95097"/>
                    </a:lnTo>
                    <a:lnTo>
                      <a:pt x="209" y="94930"/>
                    </a:lnTo>
                    <a:lnTo>
                      <a:pt x="839" y="94596"/>
                    </a:lnTo>
                    <a:lnTo>
                      <a:pt x="1888" y="93927"/>
                    </a:lnTo>
                    <a:lnTo>
                      <a:pt x="3146" y="93259"/>
                    </a:lnTo>
                    <a:lnTo>
                      <a:pt x="5034" y="92256"/>
                    </a:lnTo>
                    <a:lnTo>
                      <a:pt x="7132" y="91086"/>
                    </a:lnTo>
                    <a:lnTo>
                      <a:pt x="9230" y="89582"/>
                    </a:lnTo>
                    <a:lnTo>
                      <a:pt x="11958" y="88077"/>
                    </a:lnTo>
                    <a:lnTo>
                      <a:pt x="14475" y="86072"/>
                    </a:lnTo>
                    <a:lnTo>
                      <a:pt x="17412" y="84066"/>
                    </a:lnTo>
                    <a:lnTo>
                      <a:pt x="20559" y="81727"/>
                    </a:lnTo>
                    <a:lnTo>
                      <a:pt x="23496" y="79220"/>
                    </a:lnTo>
                    <a:lnTo>
                      <a:pt x="26643" y="76378"/>
                    </a:lnTo>
                    <a:lnTo>
                      <a:pt x="29580" y="73370"/>
                    </a:lnTo>
                    <a:lnTo>
                      <a:pt x="32727" y="70027"/>
                    </a:lnTo>
                    <a:lnTo>
                      <a:pt x="35874" y="66852"/>
                    </a:lnTo>
                    <a:lnTo>
                      <a:pt x="38391" y="63342"/>
                    </a:lnTo>
                    <a:lnTo>
                      <a:pt x="41328" y="59498"/>
                    </a:lnTo>
                    <a:lnTo>
                      <a:pt x="44055" y="55320"/>
                    </a:lnTo>
                    <a:lnTo>
                      <a:pt x="46993" y="50807"/>
                    </a:lnTo>
                    <a:lnTo>
                      <a:pt x="49720" y="46295"/>
                    </a:lnTo>
                    <a:lnTo>
                      <a:pt x="52657" y="41615"/>
                    </a:lnTo>
                    <a:lnTo>
                      <a:pt x="55384" y="36768"/>
                    </a:lnTo>
                    <a:lnTo>
                      <a:pt x="57902" y="32089"/>
                    </a:lnTo>
                    <a:lnTo>
                      <a:pt x="60000" y="27075"/>
                    </a:lnTo>
                    <a:lnTo>
                      <a:pt x="62097" y="22395"/>
                    </a:lnTo>
                    <a:lnTo>
                      <a:pt x="63566" y="17883"/>
                    </a:lnTo>
                    <a:lnTo>
                      <a:pt x="64825" y="13537"/>
                    </a:lnTo>
                    <a:lnTo>
                      <a:pt x="65454" y="9526"/>
                    </a:lnTo>
                    <a:lnTo>
                      <a:pt x="65664" y="5849"/>
                    </a:lnTo>
                    <a:lnTo>
                      <a:pt x="65244" y="2674"/>
                    </a:lnTo>
                    <a:lnTo>
                      <a:pt x="64405" y="0"/>
                    </a:lnTo>
                    <a:lnTo>
                      <a:pt x="118741" y="2506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5" name="Shape 1225"/>
              <p:cNvSpPr/>
              <p:nvPr/>
            </p:nvSpPr>
            <p:spPr>
              <a:xfrm>
                <a:off x="4486" y="1704"/>
                <a:ext cx="57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764" y="0"/>
                    </a:moveTo>
                    <a:lnTo>
                      <a:pt x="97058" y="2135"/>
                    </a:lnTo>
                    <a:lnTo>
                      <a:pt x="97352" y="5048"/>
                    </a:lnTo>
                    <a:lnTo>
                      <a:pt x="97647" y="7961"/>
                    </a:lnTo>
                    <a:lnTo>
                      <a:pt x="97352" y="11650"/>
                    </a:lnTo>
                    <a:lnTo>
                      <a:pt x="96764" y="15533"/>
                    </a:lnTo>
                    <a:lnTo>
                      <a:pt x="95882" y="19805"/>
                    </a:lnTo>
                    <a:lnTo>
                      <a:pt x="94705" y="24271"/>
                    </a:lnTo>
                    <a:lnTo>
                      <a:pt x="92941" y="29126"/>
                    </a:lnTo>
                    <a:lnTo>
                      <a:pt x="90882" y="34174"/>
                    </a:lnTo>
                    <a:lnTo>
                      <a:pt x="88235" y="39611"/>
                    </a:lnTo>
                    <a:lnTo>
                      <a:pt x="85000" y="45436"/>
                    </a:lnTo>
                    <a:lnTo>
                      <a:pt x="81470" y="51262"/>
                    </a:lnTo>
                    <a:lnTo>
                      <a:pt x="77058" y="57281"/>
                    </a:lnTo>
                    <a:lnTo>
                      <a:pt x="72352" y="63689"/>
                    </a:lnTo>
                    <a:lnTo>
                      <a:pt x="66764" y="70097"/>
                    </a:lnTo>
                    <a:lnTo>
                      <a:pt x="60588" y="76699"/>
                    </a:lnTo>
                    <a:lnTo>
                      <a:pt x="54705" y="82135"/>
                    </a:lnTo>
                    <a:lnTo>
                      <a:pt x="49117" y="86796"/>
                    </a:lnTo>
                    <a:lnTo>
                      <a:pt x="44117" y="90873"/>
                    </a:lnTo>
                    <a:lnTo>
                      <a:pt x="38529" y="94368"/>
                    </a:lnTo>
                    <a:lnTo>
                      <a:pt x="33235" y="97669"/>
                    </a:lnTo>
                    <a:lnTo>
                      <a:pt x="28529" y="100582"/>
                    </a:lnTo>
                    <a:lnTo>
                      <a:pt x="23529" y="102718"/>
                    </a:lnTo>
                    <a:lnTo>
                      <a:pt x="19117" y="104854"/>
                    </a:lnTo>
                    <a:lnTo>
                      <a:pt x="15000" y="106213"/>
                    </a:lnTo>
                    <a:lnTo>
                      <a:pt x="11176" y="107572"/>
                    </a:lnTo>
                    <a:lnTo>
                      <a:pt x="7941" y="108543"/>
                    </a:lnTo>
                    <a:lnTo>
                      <a:pt x="5000" y="109320"/>
                    </a:lnTo>
                    <a:lnTo>
                      <a:pt x="2941" y="109902"/>
                    </a:lnTo>
                    <a:lnTo>
                      <a:pt x="1176" y="110097"/>
                    </a:lnTo>
                    <a:lnTo>
                      <a:pt x="294" y="110291"/>
                    </a:lnTo>
                    <a:lnTo>
                      <a:pt x="0" y="110485"/>
                    </a:lnTo>
                    <a:lnTo>
                      <a:pt x="24411" y="120000"/>
                    </a:lnTo>
                    <a:lnTo>
                      <a:pt x="24705" y="119805"/>
                    </a:lnTo>
                    <a:lnTo>
                      <a:pt x="25588" y="119417"/>
                    </a:lnTo>
                    <a:lnTo>
                      <a:pt x="27352" y="119029"/>
                    </a:lnTo>
                    <a:lnTo>
                      <a:pt x="30000" y="118058"/>
                    </a:lnTo>
                    <a:lnTo>
                      <a:pt x="32647" y="116893"/>
                    </a:lnTo>
                    <a:lnTo>
                      <a:pt x="36470" y="115533"/>
                    </a:lnTo>
                    <a:lnTo>
                      <a:pt x="40000" y="113980"/>
                    </a:lnTo>
                    <a:lnTo>
                      <a:pt x="44411" y="111844"/>
                    </a:lnTo>
                    <a:lnTo>
                      <a:pt x="48823" y="109514"/>
                    </a:lnTo>
                    <a:lnTo>
                      <a:pt x="53823" y="106796"/>
                    </a:lnTo>
                    <a:lnTo>
                      <a:pt x="58823" y="103689"/>
                    </a:lnTo>
                    <a:lnTo>
                      <a:pt x="63823" y="100194"/>
                    </a:lnTo>
                    <a:lnTo>
                      <a:pt x="69117" y="96310"/>
                    </a:lnTo>
                    <a:lnTo>
                      <a:pt x="74411" y="92038"/>
                    </a:lnTo>
                    <a:lnTo>
                      <a:pt x="80000" y="87378"/>
                    </a:lnTo>
                    <a:lnTo>
                      <a:pt x="85000" y="82330"/>
                    </a:lnTo>
                    <a:lnTo>
                      <a:pt x="88529" y="78446"/>
                    </a:lnTo>
                    <a:lnTo>
                      <a:pt x="92058" y="74563"/>
                    </a:lnTo>
                    <a:lnTo>
                      <a:pt x="95588" y="70485"/>
                    </a:lnTo>
                    <a:lnTo>
                      <a:pt x="98823" y="66213"/>
                    </a:lnTo>
                    <a:lnTo>
                      <a:pt x="102352" y="61941"/>
                    </a:lnTo>
                    <a:lnTo>
                      <a:pt x="105294" y="57669"/>
                    </a:lnTo>
                    <a:lnTo>
                      <a:pt x="108235" y="53009"/>
                    </a:lnTo>
                    <a:lnTo>
                      <a:pt x="110882" y="48543"/>
                    </a:lnTo>
                    <a:lnTo>
                      <a:pt x="113235" y="43689"/>
                    </a:lnTo>
                    <a:lnTo>
                      <a:pt x="115294" y="38834"/>
                    </a:lnTo>
                    <a:lnTo>
                      <a:pt x="117352" y="33980"/>
                    </a:lnTo>
                    <a:lnTo>
                      <a:pt x="118529" y="28932"/>
                    </a:lnTo>
                    <a:lnTo>
                      <a:pt x="119411" y="23883"/>
                    </a:lnTo>
                    <a:lnTo>
                      <a:pt x="120000" y="18834"/>
                    </a:lnTo>
                    <a:lnTo>
                      <a:pt x="119705" y="13592"/>
                    </a:lnTo>
                    <a:lnTo>
                      <a:pt x="119411" y="8155"/>
                    </a:lnTo>
                    <a:lnTo>
                      <a:pt x="96764" y="0"/>
                    </a:lnTo>
                    <a:close/>
                  </a:path>
                </a:pathLst>
              </a:custGeom>
              <a:solidFill>
                <a:srgbClr val="CBE5E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6" name="Shape 1226"/>
              <p:cNvSpPr/>
              <p:nvPr/>
            </p:nvSpPr>
            <p:spPr>
              <a:xfrm>
                <a:off x="4486" y="1704"/>
                <a:ext cx="57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764" y="0"/>
                    </a:moveTo>
                    <a:lnTo>
                      <a:pt x="97058" y="2135"/>
                    </a:lnTo>
                    <a:lnTo>
                      <a:pt x="97352" y="5048"/>
                    </a:lnTo>
                    <a:lnTo>
                      <a:pt x="97647" y="7961"/>
                    </a:lnTo>
                    <a:lnTo>
                      <a:pt x="97352" y="11650"/>
                    </a:lnTo>
                    <a:lnTo>
                      <a:pt x="96764" y="15533"/>
                    </a:lnTo>
                    <a:lnTo>
                      <a:pt x="95882" y="19805"/>
                    </a:lnTo>
                    <a:lnTo>
                      <a:pt x="94705" y="24271"/>
                    </a:lnTo>
                    <a:lnTo>
                      <a:pt x="92941" y="29126"/>
                    </a:lnTo>
                    <a:lnTo>
                      <a:pt x="90882" y="34174"/>
                    </a:lnTo>
                    <a:lnTo>
                      <a:pt x="88235" y="39611"/>
                    </a:lnTo>
                    <a:lnTo>
                      <a:pt x="85000" y="45436"/>
                    </a:lnTo>
                    <a:lnTo>
                      <a:pt x="81470" y="51262"/>
                    </a:lnTo>
                    <a:lnTo>
                      <a:pt x="77058" y="57281"/>
                    </a:lnTo>
                    <a:lnTo>
                      <a:pt x="72352" y="63689"/>
                    </a:lnTo>
                    <a:lnTo>
                      <a:pt x="66764" y="70097"/>
                    </a:lnTo>
                    <a:lnTo>
                      <a:pt x="60588" y="76699"/>
                    </a:lnTo>
                    <a:lnTo>
                      <a:pt x="54705" y="82135"/>
                    </a:lnTo>
                    <a:lnTo>
                      <a:pt x="49117" y="86796"/>
                    </a:lnTo>
                    <a:lnTo>
                      <a:pt x="44117" y="90873"/>
                    </a:lnTo>
                    <a:lnTo>
                      <a:pt x="38529" y="94368"/>
                    </a:lnTo>
                    <a:lnTo>
                      <a:pt x="33235" y="97669"/>
                    </a:lnTo>
                    <a:lnTo>
                      <a:pt x="28529" y="100582"/>
                    </a:lnTo>
                    <a:lnTo>
                      <a:pt x="23529" y="102718"/>
                    </a:lnTo>
                    <a:lnTo>
                      <a:pt x="19117" y="104854"/>
                    </a:lnTo>
                    <a:lnTo>
                      <a:pt x="15000" y="106213"/>
                    </a:lnTo>
                    <a:lnTo>
                      <a:pt x="11176" y="107572"/>
                    </a:lnTo>
                    <a:lnTo>
                      <a:pt x="7941" y="108543"/>
                    </a:lnTo>
                    <a:lnTo>
                      <a:pt x="5000" y="109320"/>
                    </a:lnTo>
                    <a:lnTo>
                      <a:pt x="2941" y="109902"/>
                    </a:lnTo>
                    <a:lnTo>
                      <a:pt x="1176" y="110097"/>
                    </a:lnTo>
                    <a:lnTo>
                      <a:pt x="294" y="110291"/>
                    </a:lnTo>
                    <a:lnTo>
                      <a:pt x="0" y="110485"/>
                    </a:lnTo>
                    <a:lnTo>
                      <a:pt x="24411" y="120000"/>
                    </a:lnTo>
                    <a:lnTo>
                      <a:pt x="24705" y="119805"/>
                    </a:lnTo>
                    <a:lnTo>
                      <a:pt x="25588" y="119417"/>
                    </a:lnTo>
                    <a:lnTo>
                      <a:pt x="27352" y="119029"/>
                    </a:lnTo>
                    <a:lnTo>
                      <a:pt x="30000" y="118058"/>
                    </a:lnTo>
                    <a:lnTo>
                      <a:pt x="32647" y="116893"/>
                    </a:lnTo>
                    <a:lnTo>
                      <a:pt x="36470" y="115533"/>
                    </a:lnTo>
                    <a:lnTo>
                      <a:pt x="40000" y="113980"/>
                    </a:lnTo>
                    <a:lnTo>
                      <a:pt x="44411" y="111844"/>
                    </a:lnTo>
                    <a:lnTo>
                      <a:pt x="48823" y="109514"/>
                    </a:lnTo>
                    <a:lnTo>
                      <a:pt x="53823" y="106796"/>
                    </a:lnTo>
                    <a:lnTo>
                      <a:pt x="58823" y="103689"/>
                    </a:lnTo>
                    <a:lnTo>
                      <a:pt x="63823" y="100194"/>
                    </a:lnTo>
                    <a:lnTo>
                      <a:pt x="69117" y="96310"/>
                    </a:lnTo>
                    <a:lnTo>
                      <a:pt x="74411" y="92038"/>
                    </a:lnTo>
                    <a:lnTo>
                      <a:pt x="80000" y="87378"/>
                    </a:lnTo>
                    <a:lnTo>
                      <a:pt x="85000" y="82330"/>
                    </a:lnTo>
                    <a:lnTo>
                      <a:pt x="88529" y="78446"/>
                    </a:lnTo>
                    <a:lnTo>
                      <a:pt x="92058" y="74563"/>
                    </a:lnTo>
                    <a:lnTo>
                      <a:pt x="95588" y="70485"/>
                    </a:lnTo>
                    <a:lnTo>
                      <a:pt x="98823" y="66213"/>
                    </a:lnTo>
                    <a:lnTo>
                      <a:pt x="102352" y="61941"/>
                    </a:lnTo>
                    <a:lnTo>
                      <a:pt x="105294" y="57669"/>
                    </a:lnTo>
                    <a:lnTo>
                      <a:pt x="108235" y="53009"/>
                    </a:lnTo>
                    <a:lnTo>
                      <a:pt x="110882" y="48543"/>
                    </a:lnTo>
                    <a:lnTo>
                      <a:pt x="113235" y="43689"/>
                    </a:lnTo>
                    <a:lnTo>
                      <a:pt x="115294" y="38834"/>
                    </a:lnTo>
                    <a:lnTo>
                      <a:pt x="117352" y="33980"/>
                    </a:lnTo>
                    <a:lnTo>
                      <a:pt x="118529" y="28932"/>
                    </a:lnTo>
                    <a:lnTo>
                      <a:pt x="119411" y="23883"/>
                    </a:lnTo>
                    <a:lnTo>
                      <a:pt x="120000" y="18834"/>
                    </a:lnTo>
                    <a:lnTo>
                      <a:pt x="119705" y="13592"/>
                    </a:lnTo>
                    <a:lnTo>
                      <a:pt x="119411" y="8155"/>
                    </a:lnTo>
                    <a:lnTo>
                      <a:pt x="9676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7" name="Shape 1227"/>
              <p:cNvSpPr/>
              <p:nvPr/>
            </p:nvSpPr>
            <p:spPr>
              <a:xfrm>
                <a:off x="4481" y="1559"/>
                <a:ext cx="69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720" y="13154"/>
                    </a:moveTo>
                    <a:lnTo>
                      <a:pt x="120000" y="118120"/>
                    </a:lnTo>
                    <a:lnTo>
                      <a:pt x="118757" y="118120"/>
                    </a:lnTo>
                    <a:lnTo>
                      <a:pt x="115527" y="118657"/>
                    </a:lnTo>
                    <a:lnTo>
                      <a:pt x="110310" y="119194"/>
                    </a:lnTo>
                    <a:lnTo>
                      <a:pt x="103850" y="119731"/>
                    </a:lnTo>
                    <a:lnTo>
                      <a:pt x="95900" y="120000"/>
                    </a:lnTo>
                    <a:lnTo>
                      <a:pt x="87204" y="119731"/>
                    </a:lnTo>
                    <a:lnTo>
                      <a:pt x="77515" y="119194"/>
                    </a:lnTo>
                    <a:lnTo>
                      <a:pt x="67329" y="117852"/>
                    </a:lnTo>
                    <a:lnTo>
                      <a:pt x="57142" y="115704"/>
                    </a:lnTo>
                    <a:lnTo>
                      <a:pt x="46708" y="112214"/>
                    </a:lnTo>
                    <a:lnTo>
                      <a:pt x="36770" y="107651"/>
                    </a:lnTo>
                    <a:lnTo>
                      <a:pt x="27577" y="101744"/>
                    </a:lnTo>
                    <a:lnTo>
                      <a:pt x="19378" y="94228"/>
                    </a:lnTo>
                    <a:lnTo>
                      <a:pt x="11925" y="85369"/>
                    </a:lnTo>
                    <a:lnTo>
                      <a:pt x="5962" y="74093"/>
                    </a:lnTo>
                    <a:lnTo>
                      <a:pt x="2236" y="61208"/>
                    </a:lnTo>
                    <a:lnTo>
                      <a:pt x="0" y="47785"/>
                    </a:lnTo>
                    <a:lnTo>
                      <a:pt x="0" y="36510"/>
                    </a:lnTo>
                    <a:lnTo>
                      <a:pt x="1987" y="26577"/>
                    </a:lnTo>
                    <a:lnTo>
                      <a:pt x="5465" y="18791"/>
                    </a:lnTo>
                    <a:lnTo>
                      <a:pt x="10434" y="12348"/>
                    </a:lnTo>
                    <a:lnTo>
                      <a:pt x="16397" y="7516"/>
                    </a:lnTo>
                    <a:lnTo>
                      <a:pt x="23354" y="4026"/>
                    </a:lnTo>
                    <a:lnTo>
                      <a:pt x="30807" y="1342"/>
                    </a:lnTo>
                    <a:lnTo>
                      <a:pt x="39006" y="268"/>
                    </a:lnTo>
                    <a:lnTo>
                      <a:pt x="46956" y="0"/>
                    </a:lnTo>
                    <a:lnTo>
                      <a:pt x="54906" y="536"/>
                    </a:lnTo>
                    <a:lnTo>
                      <a:pt x="62608" y="2147"/>
                    </a:lnTo>
                    <a:lnTo>
                      <a:pt x="69565" y="4026"/>
                    </a:lnTo>
                    <a:lnTo>
                      <a:pt x="75776" y="6442"/>
                    </a:lnTo>
                    <a:lnTo>
                      <a:pt x="80993" y="9664"/>
                    </a:lnTo>
                    <a:lnTo>
                      <a:pt x="84720" y="13154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8" name="Shape 1228"/>
              <p:cNvSpPr/>
              <p:nvPr/>
            </p:nvSpPr>
            <p:spPr>
              <a:xfrm>
                <a:off x="4479" y="1559"/>
                <a:ext cx="47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401" y="5737"/>
                    </a:moveTo>
                    <a:lnTo>
                      <a:pt x="83753" y="6215"/>
                    </a:lnTo>
                    <a:lnTo>
                      <a:pt x="84105" y="6932"/>
                    </a:lnTo>
                    <a:lnTo>
                      <a:pt x="84457" y="8366"/>
                    </a:lnTo>
                    <a:lnTo>
                      <a:pt x="85161" y="9561"/>
                    </a:lnTo>
                    <a:lnTo>
                      <a:pt x="85865" y="10996"/>
                    </a:lnTo>
                    <a:lnTo>
                      <a:pt x="86568" y="12908"/>
                    </a:lnTo>
                    <a:lnTo>
                      <a:pt x="87624" y="14820"/>
                    </a:lnTo>
                    <a:lnTo>
                      <a:pt x="88328" y="16733"/>
                    </a:lnTo>
                    <a:lnTo>
                      <a:pt x="88680" y="19123"/>
                    </a:lnTo>
                    <a:lnTo>
                      <a:pt x="89384" y="21274"/>
                    </a:lnTo>
                    <a:lnTo>
                      <a:pt x="89736" y="23426"/>
                    </a:lnTo>
                    <a:lnTo>
                      <a:pt x="89736" y="25816"/>
                    </a:lnTo>
                    <a:lnTo>
                      <a:pt x="89736" y="27968"/>
                    </a:lnTo>
                    <a:lnTo>
                      <a:pt x="89736" y="30597"/>
                    </a:lnTo>
                    <a:lnTo>
                      <a:pt x="89384" y="32749"/>
                    </a:lnTo>
                    <a:lnTo>
                      <a:pt x="88680" y="34661"/>
                    </a:lnTo>
                    <a:lnTo>
                      <a:pt x="87976" y="36812"/>
                    </a:lnTo>
                    <a:lnTo>
                      <a:pt x="87624" y="38725"/>
                    </a:lnTo>
                    <a:lnTo>
                      <a:pt x="86920" y="40398"/>
                    </a:lnTo>
                    <a:lnTo>
                      <a:pt x="86568" y="42071"/>
                    </a:lnTo>
                    <a:lnTo>
                      <a:pt x="86568" y="43505"/>
                    </a:lnTo>
                    <a:lnTo>
                      <a:pt x="86568" y="44940"/>
                    </a:lnTo>
                    <a:lnTo>
                      <a:pt x="86568" y="46135"/>
                    </a:lnTo>
                    <a:lnTo>
                      <a:pt x="86920" y="47808"/>
                    </a:lnTo>
                    <a:lnTo>
                      <a:pt x="87624" y="49003"/>
                    </a:lnTo>
                    <a:lnTo>
                      <a:pt x="87976" y="49960"/>
                    </a:lnTo>
                    <a:lnTo>
                      <a:pt x="88680" y="51155"/>
                    </a:lnTo>
                    <a:lnTo>
                      <a:pt x="89384" y="52589"/>
                    </a:lnTo>
                    <a:lnTo>
                      <a:pt x="90087" y="53784"/>
                    </a:lnTo>
                    <a:lnTo>
                      <a:pt x="91143" y="54980"/>
                    </a:lnTo>
                    <a:lnTo>
                      <a:pt x="92551" y="56175"/>
                    </a:lnTo>
                    <a:lnTo>
                      <a:pt x="93958" y="57370"/>
                    </a:lnTo>
                    <a:lnTo>
                      <a:pt x="95366" y="58804"/>
                    </a:lnTo>
                    <a:lnTo>
                      <a:pt x="97478" y="60239"/>
                    </a:lnTo>
                    <a:lnTo>
                      <a:pt x="99237" y="61673"/>
                    </a:lnTo>
                    <a:lnTo>
                      <a:pt x="100997" y="63585"/>
                    </a:lnTo>
                    <a:lnTo>
                      <a:pt x="103108" y="65019"/>
                    </a:lnTo>
                    <a:lnTo>
                      <a:pt x="105219" y="66454"/>
                    </a:lnTo>
                    <a:lnTo>
                      <a:pt x="107331" y="68127"/>
                    </a:lnTo>
                    <a:lnTo>
                      <a:pt x="109090" y="69800"/>
                    </a:lnTo>
                    <a:lnTo>
                      <a:pt x="111202" y="71474"/>
                    </a:lnTo>
                    <a:lnTo>
                      <a:pt x="112609" y="72908"/>
                    </a:lnTo>
                    <a:lnTo>
                      <a:pt x="114721" y="74103"/>
                    </a:lnTo>
                    <a:lnTo>
                      <a:pt x="116129" y="75776"/>
                    </a:lnTo>
                    <a:lnTo>
                      <a:pt x="117536" y="76972"/>
                    </a:lnTo>
                    <a:lnTo>
                      <a:pt x="118592" y="78167"/>
                    </a:lnTo>
                    <a:lnTo>
                      <a:pt x="119648" y="79362"/>
                    </a:lnTo>
                    <a:lnTo>
                      <a:pt x="119999" y="80796"/>
                    </a:lnTo>
                    <a:lnTo>
                      <a:pt x="119999" y="82470"/>
                    </a:lnTo>
                    <a:lnTo>
                      <a:pt x="119999" y="84621"/>
                    </a:lnTo>
                    <a:lnTo>
                      <a:pt x="119296" y="87490"/>
                    </a:lnTo>
                    <a:lnTo>
                      <a:pt x="118592" y="90119"/>
                    </a:lnTo>
                    <a:lnTo>
                      <a:pt x="117536" y="93466"/>
                    </a:lnTo>
                    <a:lnTo>
                      <a:pt x="116129" y="96573"/>
                    </a:lnTo>
                    <a:lnTo>
                      <a:pt x="114369" y="99920"/>
                    </a:lnTo>
                    <a:lnTo>
                      <a:pt x="112258" y="103505"/>
                    </a:lnTo>
                    <a:lnTo>
                      <a:pt x="110146" y="106613"/>
                    </a:lnTo>
                    <a:lnTo>
                      <a:pt x="108035" y="109721"/>
                    </a:lnTo>
                    <a:lnTo>
                      <a:pt x="105571" y="112350"/>
                    </a:lnTo>
                    <a:lnTo>
                      <a:pt x="102756" y="114980"/>
                    </a:lnTo>
                    <a:lnTo>
                      <a:pt x="99941" y="117131"/>
                    </a:lnTo>
                    <a:lnTo>
                      <a:pt x="97126" y="118565"/>
                    </a:lnTo>
                    <a:lnTo>
                      <a:pt x="94310" y="120000"/>
                    </a:lnTo>
                    <a:lnTo>
                      <a:pt x="90087" y="120000"/>
                    </a:lnTo>
                    <a:lnTo>
                      <a:pt x="84457" y="118565"/>
                    </a:lnTo>
                    <a:lnTo>
                      <a:pt x="77067" y="116175"/>
                    </a:lnTo>
                    <a:lnTo>
                      <a:pt x="68973" y="112350"/>
                    </a:lnTo>
                    <a:lnTo>
                      <a:pt x="60175" y="107808"/>
                    </a:lnTo>
                    <a:lnTo>
                      <a:pt x="50674" y="102310"/>
                    </a:lnTo>
                    <a:lnTo>
                      <a:pt x="41524" y="95856"/>
                    </a:lnTo>
                    <a:lnTo>
                      <a:pt x="32375" y="89163"/>
                    </a:lnTo>
                    <a:lnTo>
                      <a:pt x="23577" y="81752"/>
                    </a:lnTo>
                    <a:lnTo>
                      <a:pt x="15835" y="73625"/>
                    </a:lnTo>
                    <a:lnTo>
                      <a:pt x="9501" y="65498"/>
                    </a:lnTo>
                    <a:lnTo>
                      <a:pt x="4222" y="57131"/>
                    </a:lnTo>
                    <a:lnTo>
                      <a:pt x="1055" y="48764"/>
                    </a:lnTo>
                    <a:lnTo>
                      <a:pt x="0" y="40398"/>
                    </a:lnTo>
                    <a:lnTo>
                      <a:pt x="1055" y="32509"/>
                    </a:lnTo>
                    <a:lnTo>
                      <a:pt x="5278" y="24860"/>
                    </a:lnTo>
                    <a:lnTo>
                      <a:pt x="10909" y="17689"/>
                    </a:lnTo>
                    <a:lnTo>
                      <a:pt x="16891" y="12191"/>
                    </a:lnTo>
                    <a:lnTo>
                      <a:pt x="23225" y="7888"/>
                    </a:lnTo>
                    <a:lnTo>
                      <a:pt x="29912" y="4541"/>
                    </a:lnTo>
                    <a:lnTo>
                      <a:pt x="36598" y="2390"/>
                    </a:lnTo>
                    <a:lnTo>
                      <a:pt x="42580" y="717"/>
                    </a:lnTo>
                    <a:lnTo>
                      <a:pt x="49266" y="0"/>
                    </a:lnTo>
                    <a:lnTo>
                      <a:pt x="55249" y="0"/>
                    </a:lnTo>
                    <a:lnTo>
                      <a:pt x="61231" y="239"/>
                    </a:lnTo>
                    <a:lnTo>
                      <a:pt x="66158" y="956"/>
                    </a:lnTo>
                    <a:lnTo>
                      <a:pt x="71085" y="1912"/>
                    </a:lnTo>
                    <a:lnTo>
                      <a:pt x="75307" y="3107"/>
                    </a:lnTo>
                    <a:lnTo>
                      <a:pt x="78826" y="4063"/>
                    </a:lnTo>
                    <a:lnTo>
                      <a:pt x="81290" y="4780"/>
                    </a:lnTo>
                    <a:lnTo>
                      <a:pt x="82697" y="5498"/>
                    </a:lnTo>
                    <a:lnTo>
                      <a:pt x="83401" y="5737"/>
                    </a:lnTo>
                    <a:close/>
                  </a:path>
                </a:pathLst>
              </a:custGeom>
              <a:solidFill>
                <a:srgbClr val="E5987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9" name="Shape 1229"/>
              <p:cNvSpPr/>
              <p:nvPr/>
            </p:nvSpPr>
            <p:spPr>
              <a:xfrm>
                <a:off x="4479" y="1559"/>
                <a:ext cx="47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401" y="5737"/>
                    </a:moveTo>
                    <a:lnTo>
                      <a:pt x="83753" y="6215"/>
                    </a:lnTo>
                    <a:lnTo>
                      <a:pt x="84105" y="6932"/>
                    </a:lnTo>
                    <a:lnTo>
                      <a:pt x="84457" y="8366"/>
                    </a:lnTo>
                    <a:lnTo>
                      <a:pt x="85161" y="9561"/>
                    </a:lnTo>
                    <a:lnTo>
                      <a:pt x="85865" y="10996"/>
                    </a:lnTo>
                    <a:lnTo>
                      <a:pt x="86568" y="12908"/>
                    </a:lnTo>
                    <a:lnTo>
                      <a:pt x="87624" y="14820"/>
                    </a:lnTo>
                    <a:lnTo>
                      <a:pt x="88328" y="16733"/>
                    </a:lnTo>
                    <a:lnTo>
                      <a:pt x="88680" y="19123"/>
                    </a:lnTo>
                    <a:lnTo>
                      <a:pt x="89384" y="21274"/>
                    </a:lnTo>
                    <a:lnTo>
                      <a:pt x="89736" y="23426"/>
                    </a:lnTo>
                    <a:lnTo>
                      <a:pt x="89736" y="25816"/>
                    </a:lnTo>
                    <a:lnTo>
                      <a:pt x="89736" y="27968"/>
                    </a:lnTo>
                    <a:lnTo>
                      <a:pt x="89736" y="30597"/>
                    </a:lnTo>
                    <a:lnTo>
                      <a:pt x="89384" y="32749"/>
                    </a:lnTo>
                    <a:lnTo>
                      <a:pt x="88680" y="34661"/>
                    </a:lnTo>
                    <a:lnTo>
                      <a:pt x="87976" y="36812"/>
                    </a:lnTo>
                    <a:lnTo>
                      <a:pt x="87624" y="38725"/>
                    </a:lnTo>
                    <a:lnTo>
                      <a:pt x="86920" y="40398"/>
                    </a:lnTo>
                    <a:lnTo>
                      <a:pt x="86568" y="42071"/>
                    </a:lnTo>
                    <a:lnTo>
                      <a:pt x="86568" y="43505"/>
                    </a:lnTo>
                    <a:lnTo>
                      <a:pt x="86568" y="44940"/>
                    </a:lnTo>
                    <a:lnTo>
                      <a:pt x="86568" y="46135"/>
                    </a:lnTo>
                    <a:lnTo>
                      <a:pt x="86920" y="47808"/>
                    </a:lnTo>
                    <a:lnTo>
                      <a:pt x="87624" y="49003"/>
                    </a:lnTo>
                    <a:lnTo>
                      <a:pt x="87976" y="49960"/>
                    </a:lnTo>
                    <a:lnTo>
                      <a:pt x="88680" y="51155"/>
                    </a:lnTo>
                    <a:lnTo>
                      <a:pt x="89384" y="52589"/>
                    </a:lnTo>
                    <a:lnTo>
                      <a:pt x="90087" y="53784"/>
                    </a:lnTo>
                    <a:lnTo>
                      <a:pt x="91143" y="54980"/>
                    </a:lnTo>
                    <a:lnTo>
                      <a:pt x="92551" y="56175"/>
                    </a:lnTo>
                    <a:lnTo>
                      <a:pt x="93958" y="57370"/>
                    </a:lnTo>
                    <a:lnTo>
                      <a:pt x="95366" y="58804"/>
                    </a:lnTo>
                    <a:lnTo>
                      <a:pt x="97478" y="60239"/>
                    </a:lnTo>
                    <a:lnTo>
                      <a:pt x="99237" y="61673"/>
                    </a:lnTo>
                    <a:lnTo>
                      <a:pt x="100997" y="63585"/>
                    </a:lnTo>
                    <a:lnTo>
                      <a:pt x="103108" y="65019"/>
                    </a:lnTo>
                    <a:lnTo>
                      <a:pt x="105219" y="66454"/>
                    </a:lnTo>
                    <a:lnTo>
                      <a:pt x="107331" y="68127"/>
                    </a:lnTo>
                    <a:lnTo>
                      <a:pt x="109090" y="69800"/>
                    </a:lnTo>
                    <a:lnTo>
                      <a:pt x="111202" y="71474"/>
                    </a:lnTo>
                    <a:lnTo>
                      <a:pt x="112609" y="72908"/>
                    </a:lnTo>
                    <a:lnTo>
                      <a:pt x="114721" y="74103"/>
                    </a:lnTo>
                    <a:lnTo>
                      <a:pt x="116129" y="75776"/>
                    </a:lnTo>
                    <a:lnTo>
                      <a:pt x="117536" y="76972"/>
                    </a:lnTo>
                    <a:lnTo>
                      <a:pt x="118592" y="78167"/>
                    </a:lnTo>
                    <a:lnTo>
                      <a:pt x="119648" y="79362"/>
                    </a:lnTo>
                    <a:lnTo>
                      <a:pt x="119999" y="80796"/>
                    </a:lnTo>
                    <a:lnTo>
                      <a:pt x="119999" y="82470"/>
                    </a:lnTo>
                    <a:lnTo>
                      <a:pt x="119999" y="84621"/>
                    </a:lnTo>
                    <a:lnTo>
                      <a:pt x="119296" y="87490"/>
                    </a:lnTo>
                    <a:lnTo>
                      <a:pt x="118592" y="90119"/>
                    </a:lnTo>
                    <a:lnTo>
                      <a:pt x="117536" y="93466"/>
                    </a:lnTo>
                    <a:lnTo>
                      <a:pt x="116129" y="96573"/>
                    </a:lnTo>
                    <a:lnTo>
                      <a:pt x="114369" y="99920"/>
                    </a:lnTo>
                    <a:lnTo>
                      <a:pt x="112258" y="103505"/>
                    </a:lnTo>
                    <a:lnTo>
                      <a:pt x="110146" y="106613"/>
                    </a:lnTo>
                    <a:lnTo>
                      <a:pt x="108035" y="109721"/>
                    </a:lnTo>
                    <a:lnTo>
                      <a:pt x="105571" y="112350"/>
                    </a:lnTo>
                    <a:lnTo>
                      <a:pt x="102756" y="114980"/>
                    </a:lnTo>
                    <a:lnTo>
                      <a:pt x="99941" y="117131"/>
                    </a:lnTo>
                    <a:lnTo>
                      <a:pt x="97126" y="118565"/>
                    </a:lnTo>
                    <a:lnTo>
                      <a:pt x="94310" y="120000"/>
                    </a:lnTo>
                    <a:lnTo>
                      <a:pt x="90087" y="120000"/>
                    </a:lnTo>
                    <a:lnTo>
                      <a:pt x="84457" y="118565"/>
                    </a:lnTo>
                    <a:lnTo>
                      <a:pt x="77067" y="116175"/>
                    </a:lnTo>
                    <a:lnTo>
                      <a:pt x="68973" y="112350"/>
                    </a:lnTo>
                    <a:lnTo>
                      <a:pt x="60175" y="107808"/>
                    </a:lnTo>
                    <a:lnTo>
                      <a:pt x="50674" y="102310"/>
                    </a:lnTo>
                    <a:lnTo>
                      <a:pt x="41524" y="95856"/>
                    </a:lnTo>
                    <a:lnTo>
                      <a:pt x="32375" y="89163"/>
                    </a:lnTo>
                    <a:lnTo>
                      <a:pt x="23577" y="81752"/>
                    </a:lnTo>
                    <a:lnTo>
                      <a:pt x="15835" y="73625"/>
                    </a:lnTo>
                    <a:lnTo>
                      <a:pt x="9501" y="65498"/>
                    </a:lnTo>
                    <a:lnTo>
                      <a:pt x="4222" y="57131"/>
                    </a:lnTo>
                    <a:lnTo>
                      <a:pt x="1055" y="48764"/>
                    </a:lnTo>
                    <a:lnTo>
                      <a:pt x="0" y="40398"/>
                    </a:lnTo>
                    <a:lnTo>
                      <a:pt x="1055" y="32509"/>
                    </a:lnTo>
                    <a:lnTo>
                      <a:pt x="5278" y="24860"/>
                    </a:lnTo>
                    <a:lnTo>
                      <a:pt x="10909" y="17689"/>
                    </a:lnTo>
                    <a:lnTo>
                      <a:pt x="16891" y="12191"/>
                    </a:lnTo>
                    <a:lnTo>
                      <a:pt x="23225" y="7888"/>
                    </a:lnTo>
                    <a:lnTo>
                      <a:pt x="29912" y="4541"/>
                    </a:lnTo>
                    <a:lnTo>
                      <a:pt x="36598" y="2390"/>
                    </a:lnTo>
                    <a:lnTo>
                      <a:pt x="42580" y="717"/>
                    </a:lnTo>
                    <a:lnTo>
                      <a:pt x="49266" y="0"/>
                    </a:lnTo>
                    <a:lnTo>
                      <a:pt x="55249" y="0"/>
                    </a:lnTo>
                    <a:lnTo>
                      <a:pt x="61231" y="239"/>
                    </a:lnTo>
                    <a:lnTo>
                      <a:pt x="66158" y="956"/>
                    </a:lnTo>
                    <a:lnTo>
                      <a:pt x="71085" y="1912"/>
                    </a:lnTo>
                    <a:lnTo>
                      <a:pt x="75307" y="3107"/>
                    </a:lnTo>
                    <a:lnTo>
                      <a:pt x="78826" y="4063"/>
                    </a:lnTo>
                    <a:lnTo>
                      <a:pt x="81290" y="4780"/>
                    </a:lnTo>
                    <a:lnTo>
                      <a:pt x="82697" y="5498"/>
                    </a:lnTo>
                    <a:lnTo>
                      <a:pt x="83401" y="573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0" name="Shape 1230"/>
              <p:cNvSpPr/>
              <p:nvPr/>
            </p:nvSpPr>
            <p:spPr>
              <a:xfrm>
                <a:off x="4477" y="1559"/>
                <a:ext cx="47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922" y="81274"/>
                    </a:moveTo>
                    <a:lnTo>
                      <a:pt x="117844" y="79840"/>
                    </a:lnTo>
                    <a:lnTo>
                      <a:pt x="116766" y="78645"/>
                    </a:lnTo>
                    <a:lnTo>
                      <a:pt x="115688" y="77211"/>
                    </a:lnTo>
                    <a:lnTo>
                      <a:pt x="114610" y="75776"/>
                    </a:lnTo>
                    <a:lnTo>
                      <a:pt x="113173" y="74103"/>
                    </a:lnTo>
                    <a:lnTo>
                      <a:pt x="111377" y="72430"/>
                    </a:lnTo>
                    <a:lnTo>
                      <a:pt x="109580" y="70756"/>
                    </a:lnTo>
                    <a:lnTo>
                      <a:pt x="107784" y="69083"/>
                    </a:lnTo>
                    <a:lnTo>
                      <a:pt x="106347" y="67171"/>
                    </a:lnTo>
                    <a:lnTo>
                      <a:pt x="104550" y="65498"/>
                    </a:lnTo>
                    <a:lnTo>
                      <a:pt x="102754" y="63824"/>
                    </a:lnTo>
                    <a:lnTo>
                      <a:pt x="100958" y="61912"/>
                    </a:lnTo>
                    <a:lnTo>
                      <a:pt x="99161" y="60478"/>
                    </a:lnTo>
                    <a:lnTo>
                      <a:pt x="97724" y="59043"/>
                    </a:lnTo>
                    <a:lnTo>
                      <a:pt x="95928" y="57370"/>
                    </a:lnTo>
                    <a:lnTo>
                      <a:pt x="94850" y="56175"/>
                    </a:lnTo>
                    <a:lnTo>
                      <a:pt x="93413" y="54980"/>
                    </a:lnTo>
                    <a:lnTo>
                      <a:pt x="91976" y="53784"/>
                    </a:lnTo>
                    <a:lnTo>
                      <a:pt x="90898" y="52589"/>
                    </a:lnTo>
                    <a:lnTo>
                      <a:pt x="90179" y="51155"/>
                    </a:lnTo>
                    <a:lnTo>
                      <a:pt x="89820" y="49960"/>
                    </a:lnTo>
                    <a:lnTo>
                      <a:pt x="89101" y="49003"/>
                    </a:lnTo>
                    <a:lnTo>
                      <a:pt x="88742" y="47808"/>
                    </a:lnTo>
                    <a:lnTo>
                      <a:pt x="88742" y="46135"/>
                    </a:lnTo>
                    <a:lnTo>
                      <a:pt x="88742" y="44940"/>
                    </a:lnTo>
                    <a:lnTo>
                      <a:pt x="88742" y="43505"/>
                    </a:lnTo>
                    <a:lnTo>
                      <a:pt x="88742" y="42071"/>
                    </a:lnTo>
                    <a:lnTo>
                      <a:pt x="89101" y="40398"/>
                    </a:lnTo>
                    <a:lnTo>
                      <a:pt x="89461" y="38725"/>
                    </a:lnTo>
                    <a:lnTo>
                      <a:pt x="89820" y="36812"/>
                    </a:lnTo>
                    <a:lnTo>
                      <a:pt x="90538" y="34661"/>
                    </a:lnTo>
                    <a:lnTo>
                      <a:pt x="91257" y="32749"/>
                    </a:lnTo>
                    <a:lnTo>
                      <a:pt x="91616" y="30597"/>
                    </a:lnTo>
                    <a:lnTo>
                      <a:pt x="91616" y="27968"/>
                    </a:lnTo>
                    <a:lnTo>
                      <a:pt x="91616" y="25816"/>
                    </a:lnTo>
                    <a:lnTo>
                      <a:pt x="91257" y="23426"/>
                    </a:lnTo>
                    <a:lnTo>
                      <a:pt x="90898" y="21274"/>
                    </a:lnTo>
                    <a:lnTo>
                      <a:pt x="90538" y="19123"/>
                    </a:lnTo>
                    <a:lnTo>
                      <a:pt x="89820" y="16733"/>
                    </a:lnTo>
                    <a:lnTo>
                      <a:pt x="89101" y="14820"/>
                    </a:lnTo>
                    <a:lnTo>
                      <a:pt x="88383" y="12908"/>
                    </a:lnTo>
                    <a:lnTo>
                      <a:pt x="87664" y="10996"/>
                    </a:lnTo>
                    <a:lnTo>
                      <a:pt x="86586" y="9561"/>
                    </a:lnTo>
                    <a:lnTo>
                      <a:pt x="86227" y="8366"/>
                    </a:lnTo>
                    <a:lnTo>
                      <a:pt x="85508" y="6932"/>
                    </a:lnTo>
                    <a:lnTo>
                      <a:pt x="85149" y="6215"/>
                    </a:lnTo>
                    <a:lnTo>
                      <a:pt x="84790" y="5737"/>
                    </a:lnTo>
                    <a:lnTo>
                      <a:pt x="83712" y="5498"/>
                    </a:lnTo>
                    <a:lnTo>
                      <a:pt x="82275" y="4780"/>
                    </a:lnTo>
                    <a:lnTo>
                      <a:pt x="79760" y="4063"/>
                    </a:lnTo>
                    <a:lnTo>
                      <a:pt x="76526" y="3107"/>
                    </a:lnTo>
                    <a:lnTo>
                      <a:pt x="72215" y="1912"/>
                    </a:lnTo>
                    <a:lnTo>
                      <a:pt x="67544" y="956"/>
                    </a:lnTo>
                    <a:lnTo>
                      <a:pt x="62155" y="239"/>
                    </a:lnTo>
                    <a:lnTo>
                      <a:pt x="56047" y="0"/>
                    </a:lnTo>
                    <a:lnTo>
                      <a:pt x="50299" y="0"/>
                    </a:lnTo>
                    <a:lnTo>
                      <a:pt x="43832" y="717"/>
                    </a:lnTo>
                    <a:lnTo>
                      <a:pt x="37005" y="2390"/>
                    </a:lnTo>
                    <a:lnTo>
                      <a:pt x="30898" y="4541"/>
                    </a:lnTo>
                    <a:lnTo>
                      <a:pt x="24071" y="7888"/>
                    </a:lnTo>
                    <a:lnTo>
                      <a:pt x="17604" y="12191"/>
                    </a:lnTo>
                    <a:lnTo>
                      <a:pt x="11137" y="17689"/>
                    </a:lnTo>
                    <a:lnTo>
                      <a:pt x="5748" y="24860"/>
                    </a:lnTo>
                    <a:lnTo>
                      <a:pt x="1077" y="32509"/>
                    </a:lnTo>
                    <a:lnTo>
                      <a:pt x="0" y="40398"/>
                    </a:lnTo>
                    <a:lnTo>
                      <a:pt x="1077" y="48764"/>
                    </a:lnTo>
                    <a:lnTo>
                      <a:pt x="4670" y="57131"/>
                    </a:lnTo>
                    <a:lnTo>
                      <a:pt x="9700" y="65498"/>
                    </a:lnTo>
                    <a:lnTo>
                      <a:pt x="16526" y="73625"/>
                    </a:lnTo>
                    <a:lnTo>
                      <a:pt x="24431" y="81752"/>
                    </a:lnTo>
                    <a:lnTo>
                      <a:pt x="33413" y="89163"/>
                    </a:lnTo>
                    <a:lnTo>
                      <a:pt x="42754" y="95856"/>
                    </a:lnTo>
                    <a:lnTo>
                      <a:pt x="52095" y="102310"/>
                    </a:lnTo>
                    <a:lnTo>
                      <a:pt x="61796" y="107808"/>
                    </a:lnTo>
                    <a:lnTo>
                      <a:pt x="70778" y="112350"/>
                    </a:lnTo>
                    <a:lnTo>
                      <a:pt x="79041" y="116175"/>
                    </a:lnTo>
                    <a:lnTo>
                      <a:pt x="86227" y="118565"/>
                    </a:lnTo>
                    <a:lnTo>
                      <a:pt x="91976" y="120000"/>
                    </a:lnTo>
                    <a:lnTo>
                      <a:pt x="96287" y="120000"/>
                    </a:lnTo>
                    <a:lnTo>
                      <a:pt x="99161" y="118565"/>
                    </a:lnTo>
                    <a:lnTo>
                      <a:pt x="102035" y="117131"/>
                    </a:lnTo>
                    <a:lnTo>
                      <a:pt x="104550" y="115219"/>
                    </a:lnTo>
                    <a:lnTo>
                      <a:pt x="107065" y="112589"/>
                    </a:lnTo>
                    <a:lnTo>
                      <a:pt x="109221" y="109960"/>
                    </a:lnTo>
                    <a:lnTo>
                      <a:pt x="111736" y="107091"/>
                    </a:lnTo>
                    <a:lnTo>
                      <a:pt x="113532" y="104223"/>
                    </a:lnTo>
                    <a:lnTo>
                      <a:pt x="115329" y="100876"/>
                    </a:lnTo>
                    <a:lnTo>
                      <a:pt x="116407" y="97768"/>
                    </a:lnTo>
                    <a:lnTo>
                      <a:pt x="117844" y="94661"/>
                    </a:lnTo>
                    <a:lnTo>
                      <a:pt x="118562" y="91792"/>
                    </a:lnTo>
                    <a:lnTo>
                      <a:pt x="119281" y="88924"/>
                    </a:lnTo>
                    <a:lnTo>
                      <a:pt x="120000" y="86533"/>
                    </a:lnTo>
                    <a:lnTo>
                      <a:pt x="120000" y="84143"/>
                    </a:lnTo>
                    <a:lnTo>
                      <a:pt x="119281" y="82470"/>
                    </a:lnTo>
                    <a:lnTo>
                      <a:pt x="118922" y="81274"/>
                    </a:lnTo>
                    <a:close/>
                  </a:path>
                </a:pathLst>
              </a:custGeom>
              <a:solidFill>
                <a:srgbClr val="DF926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1" name="Shape 1231"/>
              <p:cNvSpPr/>
              <p:nvPr/>
            </p:nvSpPr>
            <p:spPr>
              <a:xfrm>
                <a:off x="4475" y="1559"/>
                <a:ext cx="45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892" y="82948"/>
                    </a:moveTo>
                    <a:lnTo>
                      <a:pt x="117784" y="81752"/>
                    </a:lnTo>
                    <a:lnTo>
                      <a:pt x="116676" y="80557"/>
                    </a:lnTo>
                    <a:lnTo>
                      <a:pt x="115569" y="78884"/>
                    </a:lnTo>
                    <a:lnTo>
                      <a:pt x="114461" y="77211"/>
                    </a:lnTo>
                    <a:lnTo>
                      <a:pt x="113353" y="75537"/>
                    </a:lnTo>
                    <a:lnTo>
                      <a:pt x="111876" y="73625"/>
                    </a:lnTo>
                    <a:lnTo>
                      <a:pt x="110769" y="71952"/>
                    </a:lnTo>
                    <a:lnTo>
                      <a:pt x="109292" y="70039"/>
                    </a:lnTo>
                    <a:lnTo>
                      <a:pt x="107446" y="67888"/>
                    </a:lnTo>
                    <a:lnTo>
                      <a:pt x="105969" y="65976"/>
                    </a:lnTo>
                    <a:lnTo>
                      <a:pt x="104492" y="64302"/>
                    </a:lnTo>
                    <a:lnTo>
                      <a:pt x="103015" y="62390"/>
                    </a:lnTo>
                    <a:lnTo>
                      <a:pt x="101538" y="60717"/>
                    </a:lnTo>
                    <a:lnTo>
                      <a:pt x="100061" y="59043"/>
                    </a:lnTo>
                    <a:lnTo>
                      <a:pt x="98215" y="57370"/>
                    </a:lnTo>
                    <a:lnTo>
                      <a:pt x="97107" y="56175"/>
                    </a:lnTo>
                    <a:lnTo>
                      <a:pt x="95630" y="54980"/>
                    </a:lnTo>
                    <a:lnTo>
                      <a:pt x="94523" y="53784"/>
                    </a:lnTo>
                    <a:lnTo>
                      <a:pt x="93415" y="52589"/>
                    </a:lnTo>
                    <a:lnTo>
                      <a:pt x="92676" y="51155"/>
                    </a:lnTo>
                    <a:lnTo>
                      <a:pt x="91938" y="49960"/>
                    </a:lnTo>
                    <a:lnTo>
                      <a:pt x="91200" y="49003"/>
                    </a:lnTo>
                    <a:lnTo>
                      <a:pt x="90830" y="47808"/>
                    </a:lnTo>
                    <a:lnTo>
                      <a:pt x="90830" y="46135"/>
                    </a:lnTo>
                    <a:lnTo>
                      <a:pt x="90830" y="44940"/>
                    </a:lnTo>
                    <a:lnTo>
                      <a:pt x="90830" y="43505"/>
                    </a:lnTo>
                    <a:lnTo>
                      <a:pt x="90830" y="42071"/>
                    </a:lnTo>
                    <a:lnTo>
                      <a:pt x="91200" y="40398"/>
                    </a:lnTo>
                    <a:lnTo>
                      <a:pt x="91569" y="38725"/>
                    </a:lnTo>
                    <a:lnTo>
                      <a:pt x="91938" y="36812"/>
                    </a:lnTo>
                    <a:lnTo>
                      <a:pt x="92676" y="34661"/>
                    </a:lnTo>
                    <a:lnTo>
                      <a:pt x="93415" y="32749"/>
                    </a:lnTo>
                    <a:lnTo>
                      <a:pt x="93784" y="30597"/>
                    </a:lnTo>
                    <a:lnTo>
                      <a:pt x="94153" y="27968"/>
                    </a:lnTo>
                    <a:lnTo>
                      <a:pt x="94153" y="25816"/>
                    </a:lnTo>
                    <a:lnTo>
                      <a:pt x="93784" y="23426"/>
                    </a:lnTo>
                    <a:lnTo>
                      <a:pt x="93415" y="21274"/>
                    </a:lnTo>
                    <a:lnTo>
                      <a:pt x="93046" y="19123"/>
                    </a:lnTo>
                    <a:lnTo>
                      <a:pt x="92307" y="16733"/>
                    </a:lnTo>
                    <a:lnTo>
                      <a:pt x="91569" y="14820"/>
                    </a:lnTo>
                    <a:lnTo>
                      <a:pt x="90830" y="12908"/>
                    </a:lnTo>
                    <a:lnTo>
                      <a:pt x="89723" y="10996"/>
                    </a:lnTo>
                    <a:lnTo>
                      <a:pt x="88615" y="9561"/>
                    </a:lnTo>
                    <a:lnTo>
                      <a:pt x="88246" y="8366"/>
                    </a:lnTo>
                    <a:lnTo>
                      <a:pt x="87507" y="6932"/>
                    </a:lnTo>
                    <a:lnTo>
                      <a:pt x="87138" y="6215"/>
                    </a:lnTo>
                    <a:lnTo>
                      <a:pt x="86769" y="5737"/>
                    </a:lnTo>
                    <a:lnTo>
                      <a:pt x="86030" y="5498"/>
                    </a:lnTo>
                    <a:lnTo>
                      <a:pt x="84553" y="4780"/>
                    </a:lnTo>
                    <a:lnTo>
                      <a:pt x="81969" y="4063"/>
                    </a:lnTo>
                    <a:lnTo>
                      <a:pt x="78276" y="3107"/>
                    </a:lnTo>
                    <a:lnTo>
                      <a:pt x="74215" y="1912"/>
                    </a:lnTo>
                    <a:lnTo>
                      <a:pt x="69046" y="956"/>
                    </a:lnTo>
                    <a:lnTo>
                      <a:pt x="63876" y="239"/>
                    </a:lnTo>
                    <a:lnTo>
                      <a:pt x="57600" y="0"/>
                    </a:lnTo>
                    <a:lnTo>
                      <a:pt x="51323" y="0"/>
                    </a:lnTo>
                    <a:lnTo>
                      <a:pt x="45046" y="717"/>
                    </a:lnTo>
                    <a:lnTo>
                      <a:pt x="38030" y="2390"/>
                    </a:lnTo>
                    <a:lnTo>
                      <a:pt x="31384" y="4541"/>
                    </a:lnTo>
                    <a:lnTo>
                      <a:pt x="24369" y="7888"/>
                    </a:lnTo>
                    <a:lnTo>
                      <a:pt x="18092" y="12191"/>
                    </a:lnTo>
                    <a:lnTo>
                      <a:pt x="11446" y="17689"/>
                    </a:lnTo>
                    <a:lnTo>
                      <a:pt x="5538" y="24860"/>
                    </a:lnTo>
                    <a:lnTo>
                      <a:pt x="1107" y="32509"/>
                    </a:lnTo>
                    <a:lnTo>
                      <a:pt x="0" y="40398"/>
                    </a:lnTo>
                    <a:lnTo>
                      <a:pt x="1107" y="48764"/>
                    </a:lnTo>
                    <a:lnTo>
                      <a:pt x="4430" y="57131"/>
                    </a:lnTo>
                    <a:lnTo>
                      <a:pt x="9600" y="65498"/>
                    </a:lnTo>
                    <a:lnTo>
                      <a:pt x="16246" y="73625"/>
                    </a:lnTo>
                    <a:lnTo>
                      <a:pt x="24738" y="81752"/>
                    </a:lnTo>
                    <a:lnTo>
                      <a:pt x="33600" y="89163"/>
                    </a:lnTo>
                    <a:lnTo>
                      <a:pt x="43200" y="95856"/>
                    </a:lnTo>
                    <a:lnTo>
                      <a:pt x="53538" y="102310"/>
                    </a:lnTo>
                    <a:lnTo>
                      <a:pt x="63138" y="107808"/>
                    </a:lnTo>
                    <a:lnTo>
                      <a:pt x="72738" y="112350"/>
                    </a:lnTo>
                    <a:lnTo>
                      <a:pt x="81230" y="116175"/>
                    </a:lnTo>
                    <a:lnTo>
                      <a:pt x="88246" y="118565"/>
                    </a:lnTo>
                    <a:lnTo>
                      <a:pt x="94523" y="120000"/>
                    </a:lnTo>
                    <a:lnTo>
                      <a:pt x="98584" y="120000"/>
                    </a:lnTo>
                    <a:lnTo>
                      <a:pt x="101538" y="118565"/>
                    </a:lnTo>
                    <a:lnTo>
                      <a:pt x="104492" y="117131"/>
                    </a:lnTo>
                    <a:lnTo>
                      <a:pt x="107076" y="115219"/>
                    </a:lnTo>
                    <a:lnTo>
                      <a:pt x="109661" y="112828"/>
                    </a:lnTo>
                    <a:lnTo>
                      <a:pt x="111507" y="110438"/>
                    </a:lnTo>
                    <a:lnTo>
                      <a:pt x="113353" y="107569"/>
                    </a:lnTo>
                    <a:lnTo>
                      <a:pt x="114830" y="104701"/>
                    </a:lnTo>
                    <a:lnTo>
                      <a:pt x="116307" y="101593"/>
                    </a:lnTo>
                    <a:lnTo>
                      <a:pt x="117784" y="98725"/>
                    </a:lnTo>
                    <a:lnTo>
                      <a:pt x="118523" y="95856"/>
                    </a:lnTo>
                    <a:lnTo>
                      <a:pt x="119261" y="92988"/>
                    </a:lnTo>
                    <a:lnTo>
                      <a:pt x="119630" y="90358"/>
                    </a:lnTo>
                    <a:lnTo>
                      <a:pt x="120000" y="87968"/>
                    </a:lnTo>
                    <a:lnTo>
                      <a:pt x="119630" y="85577"/>
                    </a:lnTo>
                    <a:lnTo>
                      <a:pt x="119261" y="84143"/>
                    </a:lnTo>
                    <a:lnTo>
                      <a:pt x="118892" y="82948"/>
                    </a:lnTo>
                    <a:close/>
                  </a:path>
                </a:pathLst>
              </a:custGeom>
              <a:solidFill>
                <a:srgbClr val="D88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2" name="Shape 1232"/>
              <p:cNvSpPr/>
              <p:nvPr/>
            </p:nvSpPr>
            <p:spPr>
              <a:xfrm>
                <a:off x="4474" y="1559"/>
                <a:ext cx="44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864" y="84621"/>
                    </a:moveTo>
                    <a:lnTo>
                      <a:pt x="118107" y="83426"/>
                    </a:lnTo>
                    <a:lnTo>
                      <a:pt x="116971" y="81992"/>
                    </a:lnTo>
                    <a:lnTo>
                      <a:pt x="116214" y="80557"/>
                    </a:lnTo>
                    <a:lnTo>
                      <a:pt x="115078" y="78645"/>
                    </a:lnTo>
                    <a:lnTo>
                      <a:pt x="113943" y="76972"/>
                    </a:lnTo>
                    <a:lnTo>
                      <a:pt x="113186" y="75059"/>
                    </a:lnTo>
                    <a:lnTo>
                      <a:pt x="112050" y="72908"/>
                    </a:lnTo>
                    <a:lnTo>
                      <a:pt x="110914" y="70756"/>
                    </a:lnTo>
                    <a:lnTo>
                      <a:pt x="109779" y="68605"/>
                    </a:lnTo>
                    <a:lnTo>
                      <a:pt x="108643" y="66693"/>
                    </a:lnTo>
                    <a:lnTo>
                      <a:pt x="107129" y="64541"/>
                    </a:lnTo>
                    <a:lnTo>
                      <a:pt x="105615" y="62629"/>
                    </a:lnTo>
                    <a:lnTo>
                      <a:pt x="104100" y="60717"/>
                    </a:lnTo>
                    <a:lnTo>
                      <a:pt x="102965" y="59043"/>
                    </a:lnTo>
                    <a:lnTo>
                      <a:pt x="101451" y="57370"/>
                    </a:lnTo>
                    <a:lnTo>
                      <a:pt x="100315" y="56175"/>
                    </a:lnTo>
                    <a:lnTo>
                      <a:pt x="98801" y="54980"/>
                    </a:lnTo>
                    <a:lnTo>
                      <a:pt x="97665" y="53784"/>
                    </a:lnTo>
                    <a:lnTo>
                      <a:pt x="96151" y="52589"/>
                    </a:lnTo>
                    <a:lnTo>
                      <a:pt x="95394" y="51155"/>
                    </a:lnTo>
                    <a:lnTo>
                      <a:pt x="94637" y="49960"/>
                    </a:lnTo>
                    <a:lnTo>
                      <a:pt x="93880" y="49003"/>
                    </a:lnTo>
                    <a:lnTo>
                      <a:pt x="93501" y="47808"/>
                    </a:lnTo>
                    <a:lnTo>
                      <a:pt x="93501" y="46135"/>
                    </a:lnTo>
                    <a:lnTo>
                      <a:pt x="93123" y="44940"/>
                    </a:lnTo>
                    <a:lnTo>
                      <a:pt x="93123" y="43505"/>
                    </a:lnTo>
                    <a:lnTo>
                      <a:pt x="93501" y="42071"/>
                    </a:lnTo>
                    <a:lnTo>
                      <a:pt x="93501" y="40398"/>
                    </a:lnTo>
                    <a:lnTo>
                      <a:pt x="93880" y="38725"/>
                    </a:lnTo>
                    <a:lnTo>
                      <a:pt x="94637" y="36812"/>
                    </a:lnTo>
                    <a:lnTo>
                      <a:pt x="95015" y="34661"/>
                    </a:lnTo>
                    <a:lnTo>
                      <a:pt x="95772" y="32749"/>
                    </a:lnTo>
                    <a:lnTo>
                      <a:pt x="96151" y="30597"/>
                    </a:lnTo>
                    <a:lnTo>
                      <a:pt x="96529" y="27968"/>
                    </a:lnTo>
                    <a:lnTo>
                      <a:pt x="96529" y="25816"/>
                    </a:lnTo>
                    <a:lnTo>
                      <a:pt x="96151" y="23426"/>
                    </a:lnTo>
                    <a:lnTo>
                      <a:pt x="95772" y="21274"/>
                    </a:lnTo>
                    <a:lnTo>
                      <a:pt x="95394" y="19123"/>
                    </a:lnTo>
                    <a:lnTo>
                      <a:pt x="94637" y="16733"/>
                    </a:lnTo>
                    <a:lnTo>
                      <a:pt x="93880" y="14820"/>
                    </a:lnTo>
                    <a:lnTo>
                      <a:pt x="93123" y="12908"/>
                    </a:lnTo>
                    <a:lnTo>
                      <a:pt x="92365" y="10996"/>
                    </a:lnTo>
                    <a:lnTo>
                      <a:pt x="91608" y="9561"/>
                    </a:lnTo>
                    <a:lnTo>
                      <a:pt x="90851" y="8366"/>
                    </a:lnTo>
                    <a:lnTo>
                      <a:pt x="90473" y="6932"/>
                    </a:lnTo>
                    <a:lnTo>
                      <a:pt x="90094" y="6215"/>
                    </a:lnTo>
                    <a:lnTo>
                      <a:pt x="89716" y="5737"/>
                    </a:lnTo>
                    <a:lnTo>
                      <a:pt x="88958" y="5498"/>
                    </a:lnTo>
                    <a:lnTo>
                      <a:pt x="87066" y="4780"/>
                    </a:lnTo>
                    <a:lnTo>
                      <a:pt x="84416" y="4063"/>
                    </a:lnTo>
                    <a:lnTo>
                      <a:pt x="81009" y="3107"/>
                    </a:lnTo>
                    <a:lnTo>
                      <a:pt x="76466" y="1912"/>
                    </a:lnTo>
                    <a:lnTo>
                      <a:pt x="71545" y="956"/>
                    </a:lnTo>
                    <a:lnTo>
                      <a:pt x="65488" y="239"/>
                    </a:lnTo>
                    <a:lnTo>
                      <a:pt x="59810" y="0"/>
                    </a:lnTo>
                    <a:lnTo>
                      <a:pt x="52996" y="0"/>
                    </a:lnTo>
                    <a:lnTo>
                      <a:pt x="46182" y="717"/>
                    </a:lnTo>
                    <a:lnTo>
                      <a:pt x="39369" y="2390"/>
                    </a:lnTo>
                    <a:lnTo>
                      <a:pt x="32555" y="4541"/>
                    </a:lnTo>
                    <a:lnTo>
                      <a:pt x="25362" y="7888"/>
                    </a:lnTo>
                    <a:lnTo>
                      <a:pt x="18548" y="12191"/>
                    </a:lnTo>
                    <a:lnTo>
                      <a:pt x="11735" y="17689"/>
                    </a:lnTo>
                    <a:lnTo>
                      <a:pt x="6056" y="24860"/>
                    </a:lnTo>
                    <a:lnTo>
                      <a:pt x="1135" y="32509"/>
                    </a:lnTo>
                    <a:lnTo>
                      <a:pt x="0" y="40398"/>
                    </a:lnTo>
                    <a:lnTo>
                      <a:pt x="1135" y="48764"/>
                    </a:lnTo>
                    <a:lnTo>
                      <a:pt x="4921" y="57131"/>
                    </a:lnTo>
                    <a:lnTo>
                      <a:pt x="10220" y="65498"/>
                    </a:lnTo>
                    <a:lnTo>
                      <a:pt x="17413" y="73625"/>
                    </a:lnTo>
                    <a:lnTo>
                      <a:pt x="25741" y="81752"/>
                    </a:lnTo>
                    <a:lnTo>
                      <a:pt x="35205" y="89163"/>
                    </a:lnTo>
                    <a:lnTo>
                      <a:pt x="45047" y="95856"/>
                    </a:lnTo>
                    <a:lnTo>
                      <a:pt x="55268" y="102310"/>
                    </a:lnTo>
                    <a:lnTo>
                      <a:pt x="65110" y="107808"/>
                    </a:lnTo>
                    <a:lnTo>
                      <a:pt x="74574" y="112350"/>
                    </a:lnTo>
                    <a:lnTo>
                      <a:pt x="83659" y="116175"/>
                    </a:lnTo>
                    <a:lnTo>
                      <a:pt x="91230" y="118565"/>
                    </a:lnTo>
                    <a:lnTo>
                      <a:pt x="97665" y="120000"/>
                    </a:lnTo>
                    <a:lnTo>
                      <a:pt x="101829" y="120000"/>
                    </a:lnTo>
                    <a:lnTo>
                      <a:pt x="104479" y="118565"/>
                    </a:lnTo>
                    <a:lnTo>
                      <a:pt x="107507" y="117131"/>
                    </a:lnTo>
                    <a:lnTo>
                      <a:pt x="109779" y="115458"/>
                    </a:lnTo>
                    <a:lnTo>
                      <a:pt x="112050" y="113067"/>
                    </a:lnTo>
                    <a:lnTo>
                      <a:pt x="113943" y="110916"/>
                    </a:lnTo>
                    <a:lnTo>
                      <a:pt x="115835" y="108047"/>
                    </a:lnTo>
                    <a:lnTo>
                      <a:pt x="116971" y="105418"/>
                    </a:lnTo>
                    <a:lnTo>
                      <a:pt x="118107" y="102549"/>
                    </a:lnTo>
                    <a:lnTo>
                      <a:pt x="118864" y="99681"/>
                    </a:lnTo>
                    <a:lnTo>
                      <a:pt x="119621" y="96812"/>
                    </a:lnTo>
                    <a:lnTo>
                      <a:pt x="120000" y="94422"/>
                    </a:lnTo>
                    <a:lnTo>
                      <a:pt x="120000" y="91792"/>
                    </a:lnTo>
                    <a:lnTo>
                      <a:pt x="120000" y="89402"/>
                    </a:lnTo>
                    <a:lnTo>
                      <a:pt x="120000" y="87490"/>
                    </a:lnTo>
                    <a:lnTo>
                      <a:pt x="119242" y="86055"/>
                    </a:lnTo>
                    <a:lnTo>
                      <a:pt x="118864" y="84621"/>
                    </a:lnTo>
                    <a:close/>
                  </a:path>
                </a:pathLst>
              </a:custGeom>
              <a:solidFill>
                <a:srgbClr val="D2855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3" name="Shape 1233"/>
              <p:cNvSpPr/>
              <p:nvPr/>
            </p:nvSpPr>
            <p:spPr>
              <a:xfrm>
                <a:off x="4472" y="1559"/>
                <a:ext cx="44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58" y="86533"/>
                    </a:moveTo>
                    <a:lnTo>
                      <a:pt x="117281" y="85099"/>
                    </a:lnTo>
                    <a:lnTo>
                      <a:pt x="116504" y="83665"/>
                    </a:lnTo>
                    <a:lnTo>
                      <a:pt x="115728" y="81992"/>
                    </a:lnTo>
                    <a:lnTo>
                      <a:pt x="114951" y="80318"/>
                    </a:lnTo>
                    <a:lnTo>
                      <a:pt x="114174" y="78167"/>
                    </a:lnTo>
                    <a:lnTo>
                      <a:pt x="113398" y="76254"/>
                    </a:lnTo>
                    <a:lnTo>
                      <a:pt x="112233" y="73864"/>
                    </a:lnTo>
                    <a:lnTo>
                      <a:pt x="111456" y="71713"/>
                    </a:lnTo>
                    <a:lnTo>
                      <a:pt x="110679" y="69561"/>
                    </a:lnTo>
                    <a:lnTo>
                      <a:pt x="109514" y="67171"/>
                    </a:lnTo>
                    <a:lnTo>
                      <a:pt x="108737" y="65019"/>
                    </a:lnTo>
                    <a:lnTo>
                      <a:pt x="107572" y="62868"/>
                    </a:lnTo>
                    <a:lnTo>
                      <a:pt x="106407" y="60956"/>
                    </a:lnTo>
                    <a:lnTo>
                      <a:pt x="105242" y="59282"/>
                    </a:lnTo>
                    <a:lnTo>
                      <a:pt x="103689" y="57370"/>
                    </a:lnTo>
                    <a:lnTo>
                      <a:pt x="102135" y="56175"/>
                    </a:lnTo>
                    <a:lnTo>
                      <a:pt x="100582" y="54980"/>
                    </a:lnTo>
                    <a:lnTo>
                      <a:pt x="99417" y="53784"/>
                    </a:lnTo>
                    <a:lnTo>
                      <a:pt x="98252" y="52589"/>
                    </a:lnTo>
                    <a:lnTo>
                      <a:pt x="97475" y="51155"/>
                    </a:lnTo>
                    <a:lnTo>
                      <a:pt x="96699" y="49960"/>
                    </a:lnTo>
                    <a:lnTo>
                      <a:pt x="96310" y="49003"/>
                    </a:lnTo>
                    <a:lnTo>
                      <a:pt x="95922" y="47808"/>
                    </a:lnTo>
                    <a:lnTo>
                      <a:pt x="95533" y="46135"/>
                    </a:lnTo>
                    <a:lnTo>
                      <a:pt x="95533" y="44940"/>
                    </a:lnTo>
                    <a:lnTo>
                      <a:pt x="95533" y="43505"/>
                    </a:lnTo>
                    <a:lnTo>
                      <a:pt x="95533" y="42071"/>
                    </a:lnTo>
                    <a:lnTo>
                      <a:pt x="95922" y="40398"/>
                    </a:lnTo>
                    <a:lnTo>
                      <a:pt x="96310" y="38725"/>
                    </a:lnTo>
                    <a:lnTo>
                      <a:pt x="96699" y="36812"/>
                    </a:lnTo>
                    <a:lnTo>
                      <a:pt x="97475" y="34661"/>
                    </a:lnTo>
                    <a:lnTo>
                      <a:pt x="98252" y="32749"/>
                    </a:lnTo>
                    <a:lnTo>
                      <a:pt x="98640" y="30597"/>
                    </a:lnTo>
                    <a:lnTo>
                      <a:pt x="98640" y="27968"/>
                    </a:lnTo>
                    <a:lnTo>
                      <a:pt x="98640" y="25816"/>
                    </a:lnTo>
                    <a:lnTo>
                      <a:pt x="98640" y="23426"/>
                    </a:lnTo>
                    <a:lnTo>
                      <a:pt x="98252" y="21274"/>
                    </a:lnTo>
                    <a:lnTo>
                      <a:pt x="97475" y="19123"/>
                    </a:lnTo>
                    <a:lnTo>
                      <a:pt x="97087" y="16733"/>
                    </a:lnTo>
                    <a:lnTo>
                      <a:pt x="96310" y="14820"/>
                    </a:lnTo>
                    <a:lnTo>
                      <a:pt x="95533" y="12908"/>
                    </a:lnTo>
                    <a:lnTo>
                      <a:pt x="94757" y="10996"/>
                    </a:lnTo>
                    <a:lnTo>
                      <a:pt x="93980" y="9561"/>
                    </a:lnTo>
                    <a:lnTo>
                      <a:pt x="92815" y="8366"/>
                    </a:lnTo>
                    <a:lnTo>
                      <a:pt x="92427" y="6932"/>
                    </a:lnTo>
                    <a:lnTo>
                      <a:pt x="92038" y="6215"/>
                    </a:lnTo>
                    <a:lnTo>
                      <a:pt x="91650" y="5737"/>
                    </a:lnTo>
                    <a:lnTo>
                      <a:pt x="90873" y="5498"/>
                    </a:lnTo>
                    <a:lnTo>
                      <a:pt x="89320" y="4780"/>
                    </a:lnTo>
                    <a:lnTo>
                      <a:pt x="86601" y="4063"/>
                    </a:lnTo>
                    <a:lnTo>
                      <a:pt x="82718" y="3107"/>
                    </a:lnTo>
                    <a:lnTo>
                      <a:pt x="78446" y="1912"/>
                    </a:lnTo>
                    <a:lnTo>
                      <a:pt x="73009" y="956"/>
                    </a:lnTo>
                    <a:lnTo>
                      <a:pt x="67184" y="239"/>
                    </a:lnTo>
                    <a:lnTo>
                      <a:pt x="60970" y="0"/>
                    </a:lnTo>
                    <a:lnTo>
                      <a:pt x="53980" y="0"/>
                    </a:lnTo>
                    <a:lnTo>
                      <a:pt x="47378" y="717"/>
                    </a:lnTo>
                    <a:lnTo>
                      <a:pt x="40388" y="2390"/>
                    </a:lnTo>
                    <a:lnTo>
                      <a:pt x="33009" y="4541"/>
                    </a:lnTo>
                    <a:lnTo>
                      <a:pt x="25631" y="7888"/>
                    </a:lnTo>
                    <a:lnTo>
                      <a:pt x="19029" y="12191"/>
                    </a:lnTo>
                    <a:lnTo>
                      <a:pt x="12038" y="17689"/>
                    </a:lnTo>
                    <a:lnTo>
                      <a:pt x="5825" y="24860"/>
                    </a:lnTo>
                    <a:lnTo>
                      <a:pt x="1165" y="32509"/>
                    </a:lnTo>
                    <a:lnTo>
                      <a:pt x="0" y="40398"/>
                    </a:lnTo>
                    <a:lnTo>
                      <a:pt x="1165" y="48764"/>
                    </a:lnTo>
                    <a:lnTo>
                      <a:pt x="4660" y="57131"/>
                    </a:lnTo>
                    <a:lnTo>
                      <a:pt x="10097" y="65498"/>
                    </a:lnTo>
                    <a:lnTo>
                      <a:pt x="17475" y="73625"/>
                    </a:lnTo>
                    <a:lnTo>
                      <a:pt x="26407" y="81752"/>
                    </a:lnTo>
                    <a:lnTo>
                      <a:pt x="35339" y="89163"/>
                    </a:lnTo>
                    <a:lnTo>
                      <a:pt x="45825" y="95856"/>
                    </a:lnTo>
                    <a:lnTo>
                      <a:pt x="56310" y="102310"/>
                    </a:lnTo>
                    <a:lnTo>
                      <a:pt x="66407" y="107808"/>
                    </a:lnTo>
                    <a:lnTo>
                      <a:pt x="76504" y="112350"/>
                    </a:lnTo>
                    <a:lnTo>
                      <a:pt x="85436" y="116175"/>
                    </a:lnTo>
                    <a:lnTo>
                      <a:pt x="92815" y="118565"/>
                    </a:lnTo>
                    <a:lnTo>
                      <a:pt x="99417" y="120000"/>
                    </a:lnTo>
                    <a:lnTo>
                      <a:pt x="104077" y="120000"/>
                    </a:lnTo>
                    <a:lnTo>
                      <a:pt x="106796" y="118565"/>
                    </a:lnTo>
                    <a:lnTo>
                      <a:pt x="109514" y="117370"/>
                    </a:lnTo>
                    <a:lnTo>
                      <a:pt x="111844" y="115697"/>
                    </a:lnTo>
                    <a:lnTo>
                      <a:pt x="114174" y="113306"/>
                    </a:lnTo>
                    <a:lnTo>
                      <a:pt x="115728" y="111155"/>
                    </a:lnTo>
                    <a:lnTo>
                      <a:pt x="117281" y="108764"/>
                    </a:lnTo>
                    <a:lnTo>
                      <a:pt x="118446" y="106135"/>
                    </a:lnTo>
                    <a:lnTo>
                      <a:pt x="119223" y="103505"/>
                    </a:lnTo>
                    <a:lnTo>
                      <a:pt x="119611" y="100876"/>
                    </a:lnTo>
                    <a:lnTo>
                      <a:pt x="120000" y="98247"/>
                    </a:lnTo>
                    <a:lnTo>
                      <a:pt x="120000" y="95617"/>
                    </a:lnTo>
                    <a:lnTo>
                      <a:pt x="120000" y="93227"/>
                    </a:lnTo>
                    <a:lnTo>
                      <a:pt x="119611" y="91075"/>
                    </a:lnTo>
                    <a:lnTo>
                      <a:pt x="119223" y="89163"/>
                    </a:lnTo>
                    <a:lnTo>
                      <a:pt x="118446" y="87490"/>
                    </a:lnTo>
                    <a:lnTo>
                      <a:pt x="118058" y="86533"/>
                    </a:lnTo>
                    <a:close/>
                  </a:path>
                </a:pathLst>
              </a:custGeom>
              <a:solidFill>
                <a:srgbClr val="CB7F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4" name="Shape 1234"/>
              <p:cNvSpPr/>
              <p:nvPr/>
            </p:nvSpPr>
            <p:spPr>
              <a:xfrm>
                <a:off x="4470" y="1559"/>
                <a:ext cx="43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842" y="88207"/>
                    </a:moveTo>
                    <a:lnTo>
                      <a:pt x="116052" y="87011"/>
                    </a:lnTo>
                    <a:lnTo>
                      <a:pt x="115263" y="85338"/>
                    </a:lnTo>
                    <a:lnTo>
                      <a:pt x="114473" y="83665"/>
                    </a:lnTo>
                    <a:lnTo>
                      <a:pt x="114078" y="81752"/>
                    </a:lnTo>
                    <a:lnTo>
                      <a:pt x="113289" y="79601"/>
                    </a:lnTo>
                    <a:lnTo>
                      <a:pt x="112894" y="77450"/>
                    </a:lnTo>
                    <a:lnTo>
                      <a:pt x="112500" y="75059"/>
                    </a:lnTo>
                    <a:lnTo>
                      <a:pt x="111710" y="72669"/>
                    </a:lnTo>
                    <a:lnTo>
                      <a:pt x="111315" y="70278"/>
                    </a:lnTo>
                    <a:lnTo>
                      <a:pt x="110526" y="67649"/>
                    </a:lnTo>
                    <a:lnTo>
                      <a:pt x="109736" y="65498"/>
                    </a:lnTo>
                    <a:lnTo>
                      <a:pt x="108552" y="63107"/>
                    </a:lnTo>
                    <a:lnTo>
                      <a:pt x="107368" y="61195"/>
                    </a:lnTo>
                    <a:lnTo>
                      <a:pt x="106184" y="59282"/>
                    </a:lnTo>
                    <a:lnTo>
                      <a:pt x="105000" y="57370"/>
                    </a:lnTo>
                    <a:lnTo>
                      <a:pt x="103815" y="56175"/>
                    </a:lnTo>
                    <a:lnTo>
                      <a:pt x="102236" y="54980"/>
                    </a:lnTo>
                    <a:lnTo>
                      <a:pt x="101052" y="53784"/>
                    </a:lnTo>
                    <a:lnTo>
                      <a:pt x="99868" y="52589"/>
                    </a:lnTo>
                    <a:lnTo>
                      <a:pt x="98684" y="51155"/>
                    </a:lnTo>
                    <a:lnTo>
                      <a:pt x="98289" y="49960"/>
                    </a:lnTo>
                    <a:lnTo>
                      <a:pt x="97500" y="49003"/>
                    </a:lnTo>
                    <a:lnTo>
                      <a:pt x="97105" y="47808"/>
                    </a:lnTo>
                    <a:lnTo>
                      <a:pt x="97105" y="46135"/>
                    </a:lnTo>
                    <a:lnTo>
                      <a:pt x="97105" y="44940"/>
                    </a:lnTo>
                    <a:lnTo>
                      <a:pt x="97105" y="43505"/>
                    </a:lnTo>
                    <a:lnTo>
                      <a:pt x="97105" y="42071"/>
                    </a:lnTo>
                    <a:lnTo>
                      <a:pt x="97500" y="40398"/>
                    </a:lnTo>
                    <a:lnTo>
                      <a:pt x="97894" y="38725"/>
                    </a:lnTo>
                    <a:lnTo>
                      <a:pt x="98289" y="36812"/>
                    </a:lnTo>
                    <a:lnTo>
                      <a:pt x="99078" y="34661"/>
                    </a:lnTo>
                    <a:lnTo>
                      <a:pt x="100263" y="32749"/>
                    </a:lnTo>
                    <a:lnTo>
                      <a:pt x="100657" y="30597"/>
                    </a:lnTo>
                    <a:lnTo>
                      <a:pt x="100657" y="27968"/>
                    </a:lnTo>
                    <a:lnTo>
                      <a:pt x="100657" y="25816"/>
                    </a:lnTo>
                    <a:lnTo>
                      <a:pt x="100657" y="23426"/>
                    </a:lnTo>
                    <a:lnTo>
                      <a:pt x="100263" y="21274"/>
                    </a:lnTo>
                    <a:lnTo>
                      <a:pt x="99078" y="19123"/>
                    </a:lnTo>
                    <a:lnTo>
                      <a:pt x="98289" y="16733"/>
                    </a:lnTo>
                    <a:lnTo>
                      <a:pt x="97500" y="14820"/>
                    </a:lnTo>
                    <a:lnTo>
                      <a:pt x="96710" y="12908"/>
                    </a:lnTo>
                    <a:lnTo>
                      <a:pt x="95921" y="10996"/>
                    </a:lnTo>
                    <a:lnTo>
                      <a:pt x="95131" y="9561"/>
                    </a:lnTo>
                    <a:lnTo>
                      <a:pt x="94342" y="8366"/>
                    </a:lnTo>
                    <a:lnTo>
                      <a:pt x="93947" y="6932"/>
                    </a:lnTo>
                    <a:lnTo>
                      <a:pt x="93552" y="6215"/>
                    </a:lnTo>
                    <a:lnTo>
                      <a:pt x="93157" y="5737"/>
                    </a:lnTo>
                    <a:lnTo>
                      <a:pt x="92368" y="5498"/>
                    </a:lnTo>
                    <a:lnTo>
                      <a:pt x="90789" y="4780"/>
                    </a:lnTo>
                    <a:lnTo>
                      <a:pt x="87631" y="4063"/>
                    </a:lnTo>
                    <a:lnTo>
                      <a:pt x="84078" y="3107"/>
                    </a:lnTo>
                    <a:lnTo>
                      <a:pt x="79342" y="1912"/>
                    </a:lnTo>
                    <a:lnTo>
                      <a:pt x="74210" y="956"/>
                    </a:lnTo>
                    <a:lnTo>
                      <a:pt x="68289" y="239"/>
                    </a:lnTo>
                    <a:lnTo>
                      <a:pt x="61973" y="0"/>
                    </a:lnTo>
                    <a:lnTo>
                      <a:pt x="55263" y="0"/>
                    </a:lnTo>
                    <a:lnTo>
                      <a:pt x="48157" y="717"/>
                    </a:lnTo>
                    <a:lnTo>
                      <a:pt x="41052" y="2390"/>
                    </a:lnTo>
                    <a:lnTo>
                      <a:pt x="33947" y="4541"/>
                    </a:lnTo>
                    <a:lnTo>
                      <a:pt x="26447" y="7888"/>
                    </a:lnTo>
                    <a:lnTo>
                      <a:pt x="19342" y="12191"/>
                    </a:lnTo>
                    <a:lnTo>
                      <a:pt x="12631" y="17689"/>
                    </a:lnTo>
                    <a:lnTo>
                      <a:pt x="6315" y="24860"/>
                    </a:lnTo>
                    <a:lnTo>
                      <a:pt x="1184" y="32509"/>
                    </a:lnTo>
                    <a:lnTo>
                      <a:pt x="0" y="40398"/>
                    </a:lnTo>
                    <a:lnTo>
                      <a:pt x="1184" y="48764"/>
                    </a:lnTo>
                    <a:lnTo>
                      <a:pt x="5131" y="57131"/>
                    </a:lnTo>
                    <a:lnTo>
                      <a:pt x="10263" y="65498"/>
                    </a:lnTo>
                    <a:lnTo>
                      <a:pt x="17763" y="73625"/>
                    </a:lnTo>
                    <a:lnTo>
                      <a:pt x="26842" y="81752"/>
                    </a:lnTo>
                    <a:lnTo>
                      <a:pt x="36315" y="89163"/>
                    </a:lnTo>
                    <a:lnTo>
                      <a:pt x="46578" y="95856"/>
                    </a:lnTo>
                    <a:lnTo>
                      <a:pt x="57236" y="102310"/>
                    </a:lnTo>
                    <a:lnTo>
                      <a:pt x="67500" y="107808"/>
                    </a:lnTo>
                    <a:lnTo>
                      <a:pt x="77763" y="112350"/>
                    </a:lnTo>
                    <a:lnTo>
                      <a:pt x="86842" y="116175"/>
                    </a:lnTo>
                    <a:lnTo>
                      <a:pt x="94736" y="118565"/>
                    </a:lnTo>
                    <a:lnTo>
                      <a:pt x="101447" y="120000"/>
                    </a:lnTo>
                    <a:lnTo>
                      <a:pt x="105789" y="120000"/>
                    </a:lnTo>
                    <a:lnTo>
                      <a:pt x="108552" y="118804"/>
                    </a:lnTo>
                    <a:lnTo>
                      <a:pt x="111710" y="117370"/>
                    </a:lnTo>
                    <a:lnTo>
                      <a:pt x="113684" y="115697"/>
                    </a:lnTo>
                    <a:lnTo>
                      <a:pt x="115657" y="113784"/>
                    </a:lnTo>
                    <a:lnTo>
                      <a:pt x="116842" y="111633"/>
                    </a:lnTo>
                    <a:lnTo>
                      <a:pt x="118026" y="109482"/>
                    </a:lnTo>
                    <a:lnTo>
                      <a:pt x="118815" y="106852"/>
                    </a:lnTo>
                    <a:lnTo>
                      <a:pt x="119605" y="104462"/>
                    </a:lnTo>
                    <a:lnTo>
                      <a:pt x="120000" y="101832"/>
                    </a:lnTo>
                    <a:lnTo>
                      <a:pt x="120000" y="99442"/>
                    </a:lnTo>
                    <a:lnTo>
                      <a:pt x="120000" y="96812"/>
                    </a:lnTo>
                    <a:lnTo>
                      <a:pt x="119605" y="94661"/>
                    </a:lnTo>
                    <a:lnTo>
                      <a:pt x="118421" y="92749"/>
                    </a:lnTo>
                    <a:lnTo>
                      <a:pt x="118026" y="90836"/>
                    </a:lnTo>
                    <a:lnTo>
                      <a:pt x="117236" y="89163"/>
                    </a:lnTo>
                    <a:lnTo>
                      <a:pt x="116842" y="88207"/>
                    </a:lnTo>
                    <a:close/>
                  </a:path>
                </a:pathLst>
              </a:custGeom>
              <a:solidFill>
                <a:srgbClr val="C579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Shape 1235"/>
              <p:cNvSpPr/>
              <p:nvPr/>
            </p:nvSpPr>
            <p:spPr>
              <a:xfrm>
                <a:off x="4470" y="1559"/>
                <a:ext cx="42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630" y="5737"/>
                    </a:moveTo>
                    <a:lnTo>
                      <a:pt x="95033" y="6215"/>
                    </a:lnTo>
                    <a:lnTo>
                      <a:pt x="95838" y="6932"/>
                    </a:lnTo>
                    <a:lnTo>
                      <a:pt x="96241" y="8366"/>
                    </a:lnTo>
                    <a:lnTo>
                      <a:pt x="97046" y="9561"/>
                    </a:lnTo>
                    <a:lnTo>
                      <a:pt x="97852" y="10996"/>
                    </a:lnTo>
                    <a:lnTo>
                      <a:pt x="98657" y="12908"/>
                    </a:lnTo>
                    <a:lnTo>
                      <a:pt x="99463" y="14820"/>
                    </a:lnTo>
                    <a:lnTo>
                      <a:pt x="100268" y="16733"/>
                    </a:lnTo>
                    <a:lnTo>
                      <a:pt x="101073" y="19123"/>
                    </a:lnTo>
                    <a:lnTo>
                      <a:pt x="101476" y="21274"/>
                    </a:lnTo>
                    <a:lnTo>
                      <a:pt x="101879" y="23426"/>
                    </a:lnTo>
                    <a:lnTo>
                      <a:pt x="102281" y="25816"/>
                    </a:lnTo>
                    <a:lnTo>
                      <a:pt x="102281" y="27968"/>
                    </a:lnTo>
                    <a:lnTo>
                      <a:pt x="101879" y="30597"/>
                    </a:lnTo>
                    <a:lnTo>
                      <a:pt x="101476" y="32749"/>
                    </a:lnTo>
                    <a:lnTo>
                      <a:pt x="100671" y="34661"/>
                    </a:lnTo>
                    <a:lnTo>
                      <a:pt x="100268" y="36812"/>
                    </a:lnTo>
                    <a:lnTo>
                      <a:pt x="99463" y="38725"/>
                    </a:lnTo>
                    <a:lnTo>
                      <a:pt x="99060" y="40398"/>
                    </a:lnTo>
                    <a:lnTo>
                      <a:pt x="99060" y="42071"/>
                    </a:lnTo>
                    <a:lnTo>
                      <a:pt x="98657" y="43505"/>
                    </a:lnTo>
                    <a:lnTo>
                      <a:pt x="98657" y="44940"/>
                    </a:lnTo>
                    <a:lnTo>
                      <a:pt x="99060" y="46135"/>
                    </a:lnTo>
                    <a:lnTo>
                      <a:pt x="99060" y="47808"/>
                    </a:lnTo>
                    <a:lnTo>
                      <a:pt x="99463" y="49003"/>
                    </a:lnTo>
                    <a:lnTo>
                      <a:pt x="100268" y="49960"/>
                    </a:lnTo>
                    <a:lnTo>
                      <a:pt x="100671" y="51155"/>
                    </a:lnTo>
                    <a:lnTo>
                      <a:pt x="101476" y="52589"/>
                    </a:lnTo>
                    <a:lnTo>
                      <a:pt x="102684" y="53784"/>
                    </a:lnTo>
                    <a:lnTo>
                      <a:pt x="103892" y="54980"/>
                    </a:lnTo>
                    <a:lnTo>
                      <a:pt x="105906" y="56175"/>
                    </a:lnTo>
                    <a:lnTo>
                      <a:pt x="107114" y="57370"/>
                    </a:lnTo>
                    <a:lnTo>
                      <a:pt x="108322" y="59282"/>
                    </a:lnTo>
                    <a:lnTo>
                      <a:pt x="109127" y="61195"/>
                    </a:lnTo>
                    <a:lnTo>
                      <a:pt x="109932" y="63585"/>
                    </a:lnTo>
                    <a:lnTo>
                      <a:pt x="110335" y="65976"/>
                    </a:lnTo>
                    <a:lnTo>
                      <a:pt x="110738" y="68366"/>
                    </a:lnTo>
                    <a:lnTo>
                      <a:pt x="111140" y="70996"/>
                    </a:lnTo>
                    <a:lnTo>
                      <a:pt x="111543" y="73386"/>
                    </a:lnTo>
                    <a:lnTo>
                      <a:pt x="111543" y="76254"/>
                    </a:lnTo>
                    <a:lnTo>
                      <a:pt x="111946" y="78645"/>
                    </a:lnTo>
                    <a:lnTo>
                      <a:pt x="112348" y="81035"/>
                    </a:lnTo>
                    <a:lnTo>
                      <a:pt x="112348" y="83187"/>
                    </a:lnTo>
                    <a:lnTo>
                      <a:pt x="112751" y="85338"/>
                    </a:lnTo>
                    <a:lnTo>
                      <a:pt x="113154" y="87250"/>
                    </a:lnTo>
                    <a:lnTo>
                      <a:pt x="113959" y="88685"/>
                    </a:lnTo>
                    <a:lnTo>
                      <a:pt x="114765" y="89880"/>
                    </a:lnTo>
                    <a:lnTo>
                      <a:pt x="115973" y="90836"/>
                    </a:lnTo>
                    <a:lnTo>
                      <a:pt x="116778" y="92509"/>
                    </a:lnTo>
                    <a:lnTo>
                      <a:pt x="117583" y="94183"/>
                    </a:lnTo>
                    <a:lnTo>
                      <a:pt x="118389" y="96095"/>
                    </a:lnTo>
                    <a:lnTo>
                      <a:pt x="118791" y="98486"/>
                    </a:lnTo>
                    <a:lnTo>
                      <a:pt x="119597" y="100637"/>
                    </a:lnTo>
                    <a:lnTo>
                      <a:pt x="119597" y="103027"/>
                    </a:lnTo>
                    <a:lnTo>
                      <a:pt x="120000" y="105179"/>
                    </a:lnTo>
                    <a:lnTo>
                      <a:pt x="119597" y="107569"/>
                    </a:lnTo>
                    <a:lnTo>
                      <a:pt x="119194" y="109960"/>
                    </a:lnTo>
                    <a:lnTo>
                      <a:pt x="118389" y="112111"/>
                    </a:lnTo>
                    <a:lnTo>
                      <a:pt x="117181" y="114262"/>
                    </a:lnTo>
                    <a:lnTo>
                      <a:pt x="115167" y="115936"/>
                    </a:lnTo>
                    <a:lnTo>
                      <a:pt x="113154" y="117370"/>
                    </a:lnTo>
                    <a:lnTo>
                      <a:pt x="110335" y="118804"/>
                    </a:lnTo>
                    <a:lnTo>
                      <a:pt x="107516" y="120000"/>
                    </a:lnTo>
                    <a:lnTo>
                      <a:pt x="102684" y="120000"/>
                    </a:lnTo>
                    <a:lnTo>
                      <a:pt x="96241" y="118565"/>
                    </a:lnTo>
                    <a:lnTo>
                      <a:pt x="88187" y="116175"/>
                    </a:lnTo>
                    <a:lnTo>
                      <a:pt x="78926" y="112350"/>
                    </a:lnTo>
                    <a:lnTo>
                      <a:pt x="68859" y="107808"/>
                    </a:lnTo>
                    <a:lnTo>
                      <a:pt x="58389" y="102310"/>
                    </a:lnTo>
                    <a:lnTo>
                      <a:pt x="47516" y="95856"/>
                    </a:lnTo>
                    <a:lnTo>
                      <a:pt x="37046" y="89163"/>
                    </a:lnTo>
                    <a:lnTo>
                      <a:pt x="27382" y="81752"/>
                    </a:lnTo>
                    <a:lnTo>
                      <a:pt x="18120" y="73625"/>
                    </a:lnTo>
                    <a:lnTo>
                      <a:pt x="10469" y="65498"/>
                    </a:lnTo>
                    <a:lnTo>
                      <a:pt x="4832" y="57131"/>
                    </a:lnTo>
                    <a:lnTo>
                      <a:pt x="1208" y="48764"/>
                    </a:lnTo>
                    <a:lnTo>
                      <a:pt x="0" y="40398"/>
                    </a:lnTo>
                    <a:lnTo>
                      <a:pt x="1208" y="32509"/>
                    </a:lnTo>
                    <a:lnTo>
                      <a:pt x="6442" y="24860"/>
                    </a:lnTo>
                    <a:lnTo>
                      <a:pt x="12483" y="17689"/>
                    </a:lnTo>
                    <a:lnTo>
                      <a:pt x="19731" y="12191"/>
                    </a:lnTo>
                    <a:lnTo>
                      <a:pt x="26979" y="7888"/>
                    </a:lnTo>
                    <a:lnTo>
                      <a:pt x="34228" y="4541"/>
                    </a:lnTo>
                    <a:lnTo>
                      <a:pt x="41476" y="2390"/>
                    </a:lnTo>
                    <a:lnTo>
                      <a:pt x="49127" y="717"/>
                    </a:lnTo>
                    <a:lnTo>
                      <a:pt x="56375" y="0"/>
                    </a:lnTo>
                    <a:lnTo>
                      <a:pt x="62818" y="0"/>
                    </a:lnTo>
                    <a:lnTo>
                      <a:pt x="69664" y="239"/>
                    </a:lnTo>
                    <a:lnTo>
                      <a:pt x="75704" y="956"/>
                    </a:lnTo>
                    <a:lnTo>
                      <a:pt x="80939" y="1912"/>
                    </a:lnTo>
                    <a:lnTo>
                      <a:pt x="85771" y="3107"/>
                    </a:lnTo>
                    <a:lnTo>
                      <a:pt x="89395" y="4063"/>
                    </a:lnTo>
                    <a:lnTo>
                      <a:pt x="92214" y="4780"/>
                    </a:lnTo>
                    <a:lnTo>
                      <a:pt x="93825" y="5498"/>
                    </a:lnTo>
                    <a:lnTo>
                      <a:pt x="94630" y="5737"/>
                    </a:lnTo>
                    <a:close/>
                  </a:path>
                </a:pathLst>
              </a:custGeom>
              <a:solidFill>
                <a:srgbClr val="BF72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Shape 1236"/>
              <p:cNvSpPr/>
              <p:nvPr/>
            </p:nvSpPr>
            <p:spPr>
              <a:xfrm>
                <a:off x="4511" y="1598"/>
                <a:ext cx="4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818" y="20160"/>
                    </a:moveTo>
                    <a:lnTo>
                      <a:pt x="25454" y="23040"/>
                    </a:lnTo>
                    <a:lnTo>
                      <a:pt x="29090" y="28800"/>
                    </a:lnTo>
                    <a:lnTo>
                      <a:pt x="36363" y="33600"/>
                    </a:lnTo>
                    <a:lnTo>
                      <a:pt x="40000" y="38400"/>
                    </a:lnTo>
                    <a:lnTo>
                      <a:pt x="47272" y="43200"/>
                    </a:lnTo>
                    <a:lnTo>
                      <a:pt x="54545" y="49920"/>
                    </a:lnTo>
                    <a:lnTo>
                      <a:pt x="58181" y="55680"/>
                    </a:lnTo>
                    <a:lnTo>
                      <a:pt x="65454" y="62400"/>
                    </a:lnTo>
                    <a:lnTo>
                      <a:pt x="69090" y="68160"/>
                    </a:lnTo>
                    <a:lnTo>
                      <a:pt x="72727" y="75840"/>
                    </a:lnTo>
                    <a:lnTo>
                      <a:pt x="72727" y="82560"/>
                    </a:lnTo>
                    <a:lnTo>
                      <a:pt x="76363" y="89280"/>
                    </a:lnTo>
                    <a:lnTo>
                      <a:pt x="72727" y="96960"/>
                    </a:lnTo>
                    <a:lnTo>
                      <a:pt x="72727" y="104640"/>
                    </a:lnTo>
                    <a:lnTo>
                      <a:pt x="65454" y="111360"/>
                    </a:lnTo>
                    <a:lnTo>
                      <a:pt x="61818" y="120000"/>
                    </a:lnTo>
                    <a:lnTo>
                      <a:pt x="120000" y="91200"/>
                    </a:lnTo>
                    <a:lnTo>
                      <a:pt x="120000" y="90240"/>
                    </a:lnTo>
                    <a:lnTo>
                      <a:pt x="120000" y="89280"/>
                    </a:lnTo>
                    <a:lnTo>
                      <a:pt x="120000" y="87360"/>
                    </a:lnTo>
                    <a:lnTo>
                      <a:pt x="120000" y="85440"/>
                    </a:lnTo>
                    <a:lnTo>
                      <a:pt x="116363" y="83520"/>
                    </a:lnTo>
                    <a:lnTo>
                      <a:pt x="116363" y="81600"/>
                    </a:lnTo>
                    <a:lnTo>
                      <a:pt x="116363" y="78720"/>
                    </a:lnTo>
                    <a:lnTo>
                      <a:pt x="112727" y="74880"/>
                    </a:lnTo>
                    <a:lnTo>
                      <a:pt x="109090" y="70080"/>
                    </a:lnTo>
                    <a:lnTo>
                      <a:pt x="105454" y="66240"/>
                    </a:lnTo>
                    <a:lnTo>
                      <a:pt x="101818" y="61440"/>
                    </a:lnTo>
                    <a:lnTo>
                      <a:pt x="98181" y="56640"/>
                    </a:lnTo>
                    <a:lnTo>
                      <a:pt x="90909" y="51840"/>
                    </a:lnTo>
                    <a:lnTo>
                      <a:pt x="83636" y="45120"/>
                    </a:lnTo>
                    <a:lnTo>
                      <a:pt x="72727" y="39360"/>
                    </a:lnTo>
                    <a:lnTo>
                      <a:pt x="61818" y="32640"/>
                    </a:lnTo>
                    <a:lnTo>
                      <a:pt x="50909" y="26880"/>
                    </a:lnTo>
                    <a:lnTo>
                      <a:pt x="43636" y="20160"/>
                    </a:lnTo>
                    <a:lnTo>
                      <a:pt x="36363" y="15360"/>
                    </a:lnTo>
                    <a:lnTo>
                      <a:pt x="25454" y="11520"/>
                    </a:lnTo>
                    <a:lnTo>
                      <a:pt x="18181" y="7680"/>
                    </a:lnTo>
                    <a:lnTo>
                      <a:pt x="14545" y="4800"/>
                    </a:lnTo>
                    <a:lnTo>
                      <a:pt x="7272" y="1920"/>
                    </a:lnTo>
                    <a:lnTo>
                      <a:pt x="3636" y="0"/>
                    </a:lnTo>
                    <a:lnTo>
                      <a:pt x="0" y="0"/>
                    </a:lnTo>
                    <a:lnTo>
                      <a:pt x="0" y="1920"/>
                    </a:lnTo>
                    <a:lnTo>
                      <a:pt x="3636" y="4800"/>
                    </a:lnTo>
                    <a:lnTo>
                      <a:pt x="7272" y="8640"/>
                    </a:lnTo>
                    <a:lnTo>
                      <a:pt x="10909" y="13440"/>
                    </a:lnTo>
                    <a:lnTo>
                      <a:pt x="21818" y="20160"/>
                    </a:lnTo>
                    <a:close/>
                  </a:path>
                </a:pathLst>
              </a:custGeom>
              <a:solidFill>
                <a:srgbClr val="A559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Shape 1237"/>
              <p:cNvSpPr/>
              <p:nvPr/>
            </p:nvSpPr>
            <p:spPr>
              <a:xfrm>
                <a:off x="4486" y="1575"/>
                <a:ext cx="25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232" y="0"/>
                    </a:moveTo>
                    <a:lnTo>
                      <a:pt x="109534" y="0"/>
                    </a:lnTo>
                    <a:lnTo>
                      <a:pt x="109534" y="710"/>
                    </a:lnTo>
                    <a:lnTo>
                      <a:pt x="109534" y="1420"/>
                    </a:lnTo>
                    <a:lnTo>
                      <a:pt x="109534" y="3550"/>
                    </a:lnTo>
                    <a:lnTo>
                      <a:pt x="108837" y="4970"/>
                    </a:lnTo>
                    <a:lnTo>
                      <a:pt x="108837" y="7100"/>
                    </a:lnTo>
                    <a:lnTo>
                      <a:pt x="108139" y="9940"/>
                    </a:lnTo>
                    <a:lnTo>
                      <a:pt x="107441" y="12781"/>
                    </a:lnTo>
                    <a:lnTo>
                      <a:pt x="106744" y="15621"/>
                    </a:lnTo>
                    <a:lnTo>
                      <a:pt x="106046" y="18461"/>
                    </a:lnTo>
                    <a:lnTo>
                      <a:pt x="104651" y="21301"/>
                    </a:lnTo>
                    <a:lnTo>
                      <a:pt x="103255" y="24142"/>
                    </a:lnTo>
                    <a:lnTo>
                      <a:pt x="101162" y="27692"/>
                    </a:lnTo>
                    <a:lnTo>
                      <a:pt x="99767" y="31242"/>
                    </a:lnTo>
                    <a:lnTo>
                      <a:pt x="97674" y="34082"/>
                    </a:lnTo>
                    <a:lnTo>
                      <a:pt x="96279" y="36923"/>
                    </a:lnTo>
                    <a:lnTo>
                      <a:pt x="95581" y="36213"/>
                    </a:lnTo>
                    <a:lnTo>
                      <a:pt x="94186" y="36213"/>
                    </a:lnTo>
                    <a:lnTo>
                      <a:pt x="92093" y="36213"/>
                    </a:lnTo>
                    <a:lnTo>
                      <a:pt x="90000" y="36213"/>
                    </a:lnTo>
                    <a:lnTo>
                      <a:pt x="86511" y="35502"/>
                    </a:lnTo>
                    <a:lnTo>
                      <a:pt x="82325" y="35502"/>
                    </a:lnTo>
                    <a:lnTo>
                      <a:pt x="78139" y="35502"/>
                    </a:lnTo>
                    <a:lnTo>
                      <a:pt x="73953" y="35502"/>
                    </a:lnTo>
                    <a:lnTo>
                      <a:pt x="69767" y="34792"/>
                    </a:lnTo>
                    <a:lnTo>
                      <a:pt x="64186" y="35502"/>
                    </a:lnTo>
                    <a:lnTo>
                      <a:pt x="59302" y="35502"/>
                    </a:lnTo>
                    <a:lnTo>
                      <a:pt x="54418" y="36213"/>
                    </a:lnTo>
                    <a:lnTo>
                      <a:pt x="48837" y="36923"/>
                    </a:lnTo>
                    <a:lnTo>
                      <a:pt x="44651" y="37633"/>
                    </a:lnTo>
                    <a:lnTo>
                      <a:pt x="39767" y="38343"/>
                    </a:lnTo>
                    <a:lnTo>
                      <a:pt x="36279" y="40473"/>
                    </a:lnTo>
                    <a:lnTo>
                      <a:pt x="36279" y="39763"/>
                    </a:lnTo>
                    <a:lnTo>
                      <a:pt x="37674" y="39763"/>
                    </a:lnTo>
                    <a:lnTo>
                      <a:pt x="39069" y="39763"/>
                    </a:lnTo>
                    <a:lnTo>
                      <a:pt x="41162" y="39763"/>
                    </a:lnTo>
                    <a:lnTo>
                      <a:pt x="43953" y="39053"/>
                    </a:lnTo>
                    <a:lnTo>
                      <a:pt x="47441" y="39053"/>
                    </a:lnTo>
                    <a:lnTo>
                      <a:pt x="51627" y="39053"/>
                    </a:lnTo>
                    <a:lnTo>
                      <a:pt x="55116" y="39053"/>
                    </a:lnTo>
                    <a:lnTo>
                      <a:pt x="59302" y="39053"/>
                    </a:lnTo>
                    <a:lnTo>
                      <a:pt x="62790" y="39053"/>
                    </a:lnTo>
                    <a:lnTo>
                      <a:pt x="67674" y="39053"/>
                    </a:lnTo>
                    <a:lnTo>
                      <a:pt x="71860" y="39053"/>
                    </a:lnTo>
                    <a:lnTo>
                      <a:pt x="75348" y="39763"/>
                    </a:lnTo>
                    <a:lnTo>
                      <a:pt x="79534" y="40473"/>
                    </a:lnTo>
                    <a:lnTo>
                      <a:pt x="82325" y="41183"/>
                    </a:lnTo>
                    <a:lnTo>
                      <a:pt x="86511" y="43313"/>
                    </a:lnTo>
                    <a:lnTo>
                      <a:pt x="88604" y="54674"/>
                    </a:lnTo>
                    <a:lnTo>
                      <a:pt x="87906" y="53964"/>
                    </a:lnTo>
                    <a:lnTo>
                      <a:pt x="85813" y="53964"/>
                    </a:lnTo>
                    <a:lnTo>
                      <a:pt x="82325" y="53964"/>
                    </a:lnTo>
                    <a:lnTo>
                      <a:pt x="78139" y="53964"/>
                    </a:lnTo>
                    <a:lnTo>
                      <a:pt x="73255" y="54674"/>
                    </a:lnTo>
                    <a:lnTo>
                      <a:pt x="68372" y="54674"/>
                    </a:lnTo>
                    <a:lnTo>
                      <a:pt x="61395" y="55384"/>
                    </a:lnTo>
                    <a:lnTo>
                      <a:pt x="55116" y="56094"/>
                    </a:lnTo>
                    <a:lnTo>
                      <a:pt x="47441" y="56804"/>
                    </a:lnTo>
                    <a:lnTo>
                      <a:pt x="40465" y="58934"/>
                    </a:lnTo>
                    <a:lnTo>
                      <a:pt x="33488" y="61065"/>
                    </a:lnTo>
                    <a:lnTo>
                      <a:pt x="25813" y="63195"/>
                    </a:lnTo>
                    <a:lnTo>
                      <a:pt x="18837" y="66035"/>
                    </a:lnTo>
                    <a:lnTo>
                      <a:pt x="11860" y="69585"/>
                    </a:lnTo>
                    <a:lnTo>
                      <a:pt x="5581" y="73846"/>
                    </a:lnTo>
                    <a:lnTo>
                      <a:pt x="0" y="79526"/>
                    </a:lnTo>
                    <a:lnTo>
                      <a:pt x="697" y="79526"/>
                    </a:lnTo>
                    <a:lnTo>
                      <a:pt x="1395" y="80236"/>
                    </a:lnTo>
                    <a:lnTo>
                      <a:pt x="2790" y="80236"/>
                    </a:lnTo>
                    <a:lnTo>
                      <a:pt x="3488" y="80946"/>
                    </a:lnTo>
                    <a:lnTo>
                      <a:pt x="4883" y="80946"/>
                    </a:lnTo>
                    <a:lnTo>
                      <a:pt x="6976" y="81656"/>
                    </a:lnTo>
                    <a:lnTo>
                      <a:pt x="8372" y="82366"/>
                    </a:lnTo>
                    <a:lnTo>
                      <a:pt x="11162" y="83076"/>
                    </a:lnTo>
                    <a:lnTo>
                      <a:pt x="13255" y="84497"/>
                    </a:lnTo>
                    <a:lnTo>
                      <a:pt x="16744" y="85207"/>
                    </a:lnTo>
                    <a:lnTo>
                      <a:pt x="20232" y="86627"/>
                    </a:lnTo>
                    <a:lnTo>
                      <a:pt x="24418" y="88047"/>
                    </a:lnTo>
                    <a:lnTo>
                      <a:pt x="28604" y="88757"/>
                    </a:lnTo>
                    <a:lnTo>
                      <a:pt x="33488" y="89467"/>
                    </a:lnTo>
                    <a:lnTo>
                      <a:pt x="38372" y="90177"/>
                    </a:lnTo>
                    <a:lnTo>
                      <a:pt x="42558" y="90887"/>
                    </a:lnTo>
                    <a:lnTo>
                      <a:pt x="47441" y="90887"/>
                    </a:lnTo>
                    <a:lnTo>
                      <a:pt x="53720" y="90887"/>
                    </a:lnTo>
                    <a:lnTo>
                      <a:pt x="58604" y="90887"/>
                    </a:lnTo>
                    <a:lnTo>
                      <a:pt x="63488" y="90887"/>
                    </a:lnTo>
                    <a:lnTo>
                      <a:pt x="68372" y="90177"/>
                    </a:lnTo>
                    <a:lnTo>
                      <a:pt x="73255" y="90177"/>
                    </a:lnTo>
                    <a:lnTo>
                      <a:pt x="77441" y="89467"/>
                    </a:lnTo>
                    <a:lnTo>
                      <a:pt x="81627" y="88757"/>
                    </a:lnTo>
                    <a:lnTo>
                      <a:pt x="85813" y="88757"/>
                    </a:lnTo>
                    <a:lnTo>
                      <a:pt x="88604" y="88047"/>
                    </a:lnTo>
                    <a:lnTo>
                      <a:pt x="91395" y="88047"/>
                    </a:lnTo>
                    <a:lnTo>
                      <a:pt x="94186" y="88047"/>
                    </a:lnTo>
                    <a:lnTo>
                      <a:pt x="94883" y="88047"/>
                    </a:lnTo>
                    <a:lnTo>
                      <a:pt x="96279" y="88047"/>
                    </a:lnTo>
                    <a:lnTo>
                      <a:pt x="96279" y="88757"/>
                    </a:lnTo>
                    <a:lnTo>
                      <a:pt x="96279" y="90177"/>
                    </a:lnTo>
                    <a:lnTo>
                      <a:pt x="96279" y="92307"/>
                    </a:lnTo>
                    <a:lnTo>
                      <a:pt x="96279" y="93727"/>
                    </a:lnTo>
                    <a:lnTo>
                      <a:pt x="95581" y="95147"/>
                    </a:lnTo>
                    <a:lnTo>
                      <a:pt x="94186" y="97278"/>
                    </a:lnTo>
                    <a:lnTo>
                      <a:pt x="93488" y="98698"/>
                    </a:lnTo>
                    <a:lnTo>
                      <a:pt x="92093" y="100828"/>
                    </a:lnTo>
                    <a:lnTo>
                      <a:pt x="90697" y="102248"/>
                    </a:lnTo>
                    <a:lnTo>
                      <a:pt x="89302" y="104378"/>
                    </a:lnTo>
                    <a:lnTo>
                      <a:pt x="87209" y="105798"/>
                    </a:lnTo>
                    <a:lnTo>
                      <a:pt x="85813" y="107218"/>
                    </a:lnTo>
                    <a:lnTo>
                      <a:pt x="83023" y="109349"/>
                    </a:lnTo>
                    <a:lnTo>
                      <a:pt x="81627" y="110769"/>
                    </a:lnTo>
                    <a:lnTo>
                      <a:pt x="79534" y="111479"/>
                    </a:lnTo>
                    <a:lnTo>
                      <a:pt x="77441" y="112189"/>
                    </a:lnTo>
                    <a:lnTo>
                      <a:pt x="75348" y="113609"/>
                    </a:lnTo>
                    <a:lnTo>
                      <a:pt x="73255" y="114319"/>
                    </a:lnTo>
                    <a:lnTo>
                      <a:pt x="71860" y="115029"/>
                    </a:lnTo>
                    <a:lnTo>
                      <a:pt x="69767" y="115739"/>
                    </a:lnTo>
                    <a:lnTo>
                      <a:pt x="67674" y="116449"/>
                    </a:lnTo>
                    <a:lnTo>
                      <a:pt x="65581" y="117159"/>
                    </a:lnTo>
                    <a:lnTo>
                      <a:pt x="63488" y="117869"/>
                    </a:lnTo>
                    <a:lnTo>
                      <a:pt x="62093" y="117869"/>
                    </a:lnTo>
                    <a:lnTo>
                      <a:pt x="60697" y="118579"/>
                    </a:lnTo>
                    <a:lnTo>
                      <a:pt x="60000" y="119289"/>
                    </a:lnTo>
                    <a:lnTo>
                      <a:pt x="58604" y="119289"/>
                    </a:lnTo>
                    <a:lnTo>
                      <a:pt x="57906" y="119289"/>
                    </a:lnTo>
                    <a:lnTo>
                      <a:pt x="57906" y="120000"/>
                    </a:lnTo>
                    <a:lnTo>
                      <a:pt x="57906" y="119289"/>
                    </a:lnTo>
                    <a:lnTo>
                      <a:pt x="59302" y="119289"/>
                    </a:lnTo>
                    <a:lnTo>
                      <a:pt x="60697" y="118579"/>
                    </a:lnTo>
                    <a:lnTo>
                      <a:pt x="62790" y="118579"/>
                    </a:lnTo>
                    <a:lnTo>
                      <a:pt x="65581" y="117159"/>
                    </a:lnTo>
                    <a:lnTo>
                      <a:pt x="69767" y="116449"/>
                    </a:lnTo>
                    <a:lnTo>
                      <a:pt x="73255" y="115739"/>
                    </a:lnTo>
                    <a:lnTo>
                      <a:pt x="76744" y="114319"/>
                    </a:lnTo>
                    <a:lnTo>
                      <a:pt x="80232" y="112189"/>
                    </a:lnTo>
                    <a:lnTo>
                      <a:pt x="83720" y="110769"/>
                    </a:lnTo>
                    <a:lnTo>
                      <a:pt x="87906" y="107928"/>
                    </a:lnTo>
                    <a:lnTo>
                      <a:pt x="91395" y="105798"/>
                    </a:lnTo>
                    <a:lnTo>
                      <a:pt x="94883" y="103668"/>
                    </a:lnTo>
                    <a:lnTo>
                      <a:pt x="97674" y="101538"/>
                    </a:lnTo>
                    <a:lnTo>
                      <a:pt x="99767" y="98698"/>
                    </a:lnTo>
                    <a:lnTo>
                      <a:pt x="102558" y="95857"/>
                    </a:lnTo>
                    <a:lnTo>
                      <a:pt x="103953" y="93017"/>
                    </a:lnTo>
                    <a:lnTo>
                      <a:pt x="105348" y="90887"/>
                    </a:lnTo>
                    <a:lnTo>
                      <a:pt x="106744" y="90887"/>
                    </a:lnTo>
                    <a:lnTo>
                      <a:pt x="108837" y="92307"/>
                    </a:lnTo>
                    <a:lnTo>
                      <a:pt x="110232" y="93017"/>
                    </a:lnTo>
                    <a:lnTo>
                      <a:pt x="112325" y="95147"/>
                    </a:lnTo>
                    <a:lnTo>
                      <a:pt x="113720" y="96568"/>
                    </a:lnTo>
                    <a:lnTo>
                      <a:pt x="115116" y="98698"/>
                    </a:lnTo>
                    <a:lnTo>
                      <a:pt x="116511" y="100828"/>
                    </a:lnTo>
                    <a:lnTo>
                      <a:pt x="117209" y="102958"/>
                    </a:lnTo>
                    <a:lnTo>
                      <a:pt x="118604" y="104378"/>
                    </a:lnTo>
                    <a:lnTo>
                      <a:pt x="118604" y="105798"/>
                    </a:lnTo>
                    <a:lnTo>
                      <a:pt x="120000" y="106508"/>
                    </a:lnTo>
                    <a:lnTo>
                      <a:pt x="120000" y="105798"/>
                    </a:lnTo>
                    <a:lnTo>
                      <a:pt x="118604" y="104378"/>
                    </a:lnTo>
                    <a:lnTo>
                      <a:pt x="117906" y="102248"/>
                    </a:lnTo>
                    <a:lnTo>
                      <a:pt x="116511" y="98698"/>
                    </a:lnTo>
                    <a:lnTo>
                      <a:pt x="115116" y="96568"/>
                    </a:lnTo>
                    <a:lnTo>
                      <a:pt x="114418" y="93727"/>
                    </a:lnTo>
                    <a:lnTo>
                      <a:pt x="113023" y="90887"/>
                    </a:lnTo>
                    <a:lnTo>
                      <a:pt x="111627" y="88757"/>
                    </a:lnTo>
                    <a:lnTo>
                      <a:pt x="109534" y="86627"/>
                    </a:lnTo>
                    <a:lnTo>
                      <a:pt x="108139" y="84497"/>
                    </a:lnTo>
                    <a:lnTo>
                      <a:pt x="106744" y="83076"/>
                    </a:lnTo>
                    <a:lnTo>
                      <a:pt x="105348" y="80946"/>
                    </a:lnTo>
                    <a:lnTo>
                      <a:pt x="103953" y="78816"/>
                    </a:lnTo>
                    <a:lnTo>
                      <a:pt x="102558" y="76686"/>
                    </a:lnTo>
                    <a:lnTo>
                      <a:pt x="101162" y="73846"/>
                    </a:lnTo>
                    <a:lnTo>
                      <a:pt x="99767" y="71715"/>
                    </a:lnTo>
                    <a:lnTo>
                      <a:pt x="99069" y="68875"/>
                    </a:lnTo>
                    <a:lnTo>
                      <a:pt x="98372" y="66745"/>
                    </a:lnTo>
                    <a:lnTo>
                      <a:pt x="98372" y="63905"/>
                    </a:lnTo>
                    <a:lnTo>
                      <a:pt x="97674" y="60355"/>
                    </a:lnTo>
                    <a:lnTo>
                      <a:pt x="97674" y="56804"/>
                    </a:lnTo>
                    <a:lnTo>
                      <a:pt x="97674" y="53254"/>
                    </a:lnTo>
                    <a:lnTo>
                      <a:pt x="98372" y="50414"/>
                    </a:lnTo>
                    <a:lnTo>
                      <a:pt x="99069" y="46863"/>
                    </a:lnTo>
                    <a:lnTo>
                      <a:pt x="99767" y="44023"/>
                    </a:lnTo>
                    <a:lnTo>
                      <a:pt x="100465" y="39763"/>
                    </a:lnTo>
                    <a:lnTo>
                      <a:pt x="101162" y="36923"/>
                    </a:lnTo>
                    <a:lnTo>
                      <a:pt x="102558" y="34792"/>
                    </a:lnTo>
                    <a:lnTo>
                      <a:pt x="103255" y="31952"/>
                    </a:lnTo>
                    <a:lnTo>
                      <a:pt x="103953" y="29822"/>
                    </a:lnTo>
                    <a:lnTo>
                      <a:pt x="104651" y="28402"/>
                    </a:lnTo>
                    <a:lnTo>
                      <a:pt x="105348" y="26272"/>
                    </a:lnTo>
                    <a:lnTo>
                      <a:pt x="106046" y="25562"/>
                    </a:lnTo>
                    <a:lnTo>
                      <a:pt x="106046" y="24142"/>
                    </a:lnTo>
                    <a:lnTo>
                      <a:pt x="106744" y="24142"/>
                    </a:lnTo>
                    <a:lnTo>
                      <a:pt x="110232" y="0"/>
                    </a:lnTo>
                    <a:close/>
                  </a:path>
                </a:pathLst>
              </a:custGeom>
              <a:solidFill>
                <a:srgbClr val="984C2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Shape 1238"/>
              <p:cNvSpPr/>
              <p:nvPr/>
            </p:nvSpPr>
            <p:spPr>
              <a:xfrm>
                <a:off x="4488" y="1586"/>
                <a:ext cx="1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5405"/>
                    </a:moveTo>
                    <a:lnTo>
                      <a:pt x="118956" y="42162"/>
                    </a:lnTo>
                    <a:lnTo>
                      <a:pt x="118956" y="38918"/>
                    </a:lnTo>
                    <a:lnTo>
                      <a:pt x="118956" y="35675"/>
                    </a:lnTo>
                    <a:lnTo>
                      <a:pt x="118956" y="32432"/>
                    </a:lnTo>
                    <a:lnTo>
                      <a:pt x="117913" y="29189"/>
                    </a:lnTo>
                    <a:lnTo>
                      <a:pt x="117913" y="25945"/>
                    </a:lnTo>
                    <a:lnTo>
                      <a:pt x="117913" y="22702"/>
                    </a:lnTo>
                    <a:lnTo>
                      <a:pt x="116869" y="16216"/>
                    </a:lnTo>
                    <a:lnTo>
                      <a:pt x="116869" y="12972"/>
                    </a:lnTo>
                    <a:lnTo>
                      <a:pt x="115826" y="9729"/>
                    </a:lnTo>
                    <a:lnTo>
                      <a:pt x="115826" y="6486"/>
                    </a:lnTo>
                    <a:lnTo>
                      <a:pt x="114782" y="3243"/>
                    </a:lnTo>
                    <a:lnTo>
                      <a:pt x="114782" y="0"/>
                    </a:lnTo>
                    <a:lnTo>
                      <a:pt x="113739" y="0"/>
                    </a:lnTo>
                    <a:lnTo>
                      <a:pt x="108521" y="0"/>
                    </a:lnTo>
                    <a:lnTo>
                      <a:pt x="103304" y="0"/>
                    </a:lnTo>
                    <a:lnTo>
                      <a:pt x="98086" y="0"/>
                    </a:lnTo>
                    <a:lnTo>
                      <a:pt x="92869" y="0"/>
                    </a:lnTo>
                    <a:lnTo>
                      <a:pt x="86608" y="3243"/>
                    </a:lnTo>
                    <a:lnTo>
                      <a:pt x="78260" y="6486"/>
                    </a:lnTo>
                    <a:lnTo>
                      <a:pt x="72000" y="9729"/>
                    </a:lnTo>
                    <a:lnTo>
                      <a:pt x="64695" y="12972"/>
                    </a:lnTo>
                    <a:lnTo>
                      <a:pt x="55304" y="16216"/>
                    </a:lnTo>
                    <a:lnTo>
                      <a:pt x="48000" y="22702"/>
                    </a:lnTo>
                    <a:lnTo>
                      <a:pt x="40695" y="29189"/>
                    </a:lnTo>
                    <a:lnTo>
                      <a:pt x="31304" y="35675"/>
                    </a:lnTo>
                    <a:lnTo>
                      <a:pt x="24000" y="45405"/>
                    </a:lnTo>
                    <a:lnTo>
                      <a:pt x="15652" y="55135"/>
                    </a:lnTo>
                    <a:lnTo>
                      <a:pt x="7304" y="71351"/>
                    </a:lnTo>
                    <a:lnTo>
                      <a:pt x="0" y="84324"/>
                    </a:lnTo>
                    <a:lnTo>
                      <a:pt x="2086" y="87567"/>
                    </a:lnTo>
                    <a:lnTo>
                      <a:pt x="3130" y="90810"/>
                    </a:lnTo>
                    <a:lnTo>
                      <a:pt x="5217" y="90810"/>
                    </a:lnTo>
                    <a:lnTo>
                      <a:pt x="9391" y="97297"/>
                    </a:lnTo>
                    <a:lnTo>
                      <a:pt x="12521" y="100540"/>
                    </a:lnTo>
                    <a:lnTo>
                      <a:pt x="16695" y="103783"/>
                    </a:lnTo>
                    <a:lnTo>
                      <a:pt x="20869" y="107027"/>
                    </a:lnTo>
                    <a:lnTo>
                      <a:pt x="26086" y="110270"/>
                    </a:lnTo>
                    <a:lnTo>
                      <a:pt x="31304" y="113513"/>
                    </a:lnTo>
                    <a:lnTo>
                      <a:pt x="38608" y="116756"/>
                    </a:lnTo>
                    <a:lnTo>
                      <a:pt x="44869" y="116756"/>
                    </a:lnTo>
                    <a:lnTo>
                      <a:pt x="52173" y="120000"/>
                    </a:lnTo>
                    <a:lnTo>
                      <a:pt x="61565" y="120000"/>
                    </a:lnTo>
                    <a:lnTo>
                      <a:pt x="69913" y="120000"/>
                    </a:lnTo>
                    <a:lnTo>
                      <a:pt x="77217" y="116756"/>
                    </a:lnTo>
                    <a:lnTo>
                      <a:pt x="83478" y="116756"/>
                    </a:lnTo>
                    <a:lnTo>
                      <a:pt x="90782" y="113513"/>
                    </a:lnTo>
                    <a:lnTo>
                      <a:pt x="96000" y="113513"/>
                    </a:lnTo>
                    <a:lnTo>
                      <a:pt x="100173" y="113513"/>
                    </a:lnTo>
                    <a:lnTo>
                      <a:pt x="104347" y="110270"/>
                    </a:lnTo>
                    <a:lnTo>
                      <a:pt x="107478" y="110270"/>
                    </a:lnTo>
                    <a:lnTo>
                      <a:pt x="110608" y="110270"/>
                    </a:lnTo>
                    <a:lnTo>
                      <a:pt x="113739" y="107027"/>
                    </a:lnTo>
                    <a:lnTo>
                      <a:pt x="115826" y="107027"/>
                    </a:lnTo>
                    <a:lnTo>
                      <a:pt x="116869" y="107027"/>
                    </a:lnTo>
                    <a:lnTo>
                      <a:pt x="117913" y="107027"/>
                    </a:lnTo>
                    <a:lnTo>
                      <a:pt x="118956" y="107027"/>
                    </a:lnTo>
                    <a:lnTo>
                      <a:pt x="120000" y="107027"/>
                    </a:lnTo>
                    <a:lnTo>
                      <a:pt x="120000" y="45405"/>
                    </a:lnTo>
                    <a:close/>
                  </a:path>
                </a:pathLst>
              </a:custGeom>
              <a:solidFill>
                <a:srgbClr val="F2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Shape 1239"/>
              <p:cNvSpPr/>
              <p:nvPr/>
            </p:nvSpPr>
            <p:spPr>
              <a:xfrm>
                <a:off x="4495" y="1586"/>
                <a:ext cx="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6" y="22105"/>
                    </a:moveTo>
                    <a:lnTo>
                      <a:pt x="4210" y="28421"/>
                    </a:lnTo>
                    <a:lnTo>
                      <a:pt x="2105" y="37894"/>
                    </a:lnTo>
                    <a:lnTo>
                      <a:pt x="0" y="44210"/>
                    </a:lnTo>
                    <a:lnTo>
                      <a:pt x="0" y="53684"/>
                    </a:lnTo>
                    <a:lnTo>
                      <a:pt x="0" y="63157"/>
                    </a:lnTo>
                    <a:lnTo>
                      <a:pt x="0" y="72631"/>
                    </a:lnTo>
                    <a:lnTo>
                      <a:pt x="2105" y="82105"/>
                    </a:lnTo>
                    <a:lnTo>
                      <a:pt x="2105" y="88421"/>
                    </a:lnTo>
                    <a:lnTo>
                      <a:pt x="4210" y="94736"/>
                    </a:lnTo>
                    <a:lnTo>
                      <a:pt x="6315" y="101052"/>
                    </a:lnTo>
                    <a:lnTo>
                      <a:pt x="10526" y="104210"/>
                    </a:lnTo>
                    <a:lnTo>
                      <a:pt x="12631" y="110526"/>
                    </a:lnTo>
                    <a:lnTo>
                      <a:pt x="12631" y="113684"/>
                    </a:lnTo>
                    <a:lnTo>
                      <a:pt x="14736" y="116842"/>
                    </a:lnTo>
                    <a:lnTo>
                      <a:pt x="16842" y="120000"/>
                    </a:lnTo>
                    <a:lnTo>
                      <a:pt x="16842" y="116842"/>
                    </a:lnTo>
                    <a:lnTo>
                      <a:pt x="18947" y="116842"/>
                    </a:lnTo>
                    <a:lnTo>
                      <a:pt x="23157" y="116842"/>
                    </a:lnTo>
                    <a:lnTo>
                      <a:pt x="27368" y="116842"/>
                    </a:lnTo>
                    <a:lnTo>
                      <a:pt x="33684" y="116842"/>
                    </a:lnTo>
                    <a:lnTo>
                      <a:pt x="40000" y="116842"/>
                    </a:lnTo>
                    <a:lnTo>
                      <a:pt x="46315" y="116842"/>
                    </a:lnTo>
                    <a:lnTo>
                      <a:pt x="54736" y="116842"/>
                    </a:lnTo>
                    <a:lnTo>
                      <a:pt x="65263" y="116842"/>
                    </a:lnTo>
                    <a:lnTo>
                      <a:pt x="71578" y="113684"/>
                    </a:lnTo>
                    <a:lnTo>
                      <a:pt x="80000" y="113684"/>
                    </a:lnTo>
                    <a:lnTo>
                      <a:pt x="88421" y="113684"/>
                    </a:lnTo>
                    <a:lnTo>
                      <a:pt x="94736" y="113684"/>
                    </a:lnTo>
                    <a:lnTo>
                      <a:pt x="101052" y="110526"/>
                    </a:lnTo>
                    <a:lnTo>
                      <a:pt x="107368" y="110526"/>
                    </a:lnTo>
                    <a:lnTo>
                      <a:pt x="115789" y="110526"/>
                    </a:lnTo>
                    <a:lnTo>
                      <a:pt x="115789" y="107368"/>
                    </a:lnTo>
                    <a:lnTo>
                      <a:pt x="115789" y="104210"/>
                    </a:lnTo>
                    <a:lnTo>
                      <a:pt x="117894" y="101052"/>
                    </a:lnTo>
                    <a:lnTo>
                      <a:pt x="117894" y="97894"/>
                    </a:lnTo>
                    <a:lnTo>
                      <a:pt x="117894" y="91578"/>
                    </a:lnTo>
                    <a:lnTo>
                      <a:pt x="119999" y="85263"/>
                    </a:lnTo>
                    <a:lnTo>
                      <a:pt x="119999" y="78947"/>
                    </a:lnTo>
                    <a:lnTo>
                      <a:pt x="119999" y="72631"/>
                    </a:lnTo>
                    <a:lnTo>
                      <a:pt x="119999" y="60000"/>
                    </a:lnTo>
                    <a:lnTo>
                      <a:pt x="119999" y="50526"/>
                    </a:lnTo>
                    <a:lnTo>
                      <a:pt x="119999" y="41052"/>
                    </a:lnTo>
                    <a:lnTo>
                      <a:pt x="117894" y="31578"/>
                    </a:lnTo>
                    <a:lnTo>
                      <a:pt x="115789" y="22105"/>
                    </a:lnTo>
                    <a:lnTo>
                      <a:pt x="109473" y="9473"/>
                    </a:lnTo>
                    <a:lnTo>
                      <a:pt x="107368" y="0"/>
                    </a:lnTo>
                    <a:lnTo>
                      <a:pt x="105263" y="0"/>
                    </a:lnTo>
                    <a:lnTo>
                      <a:pt x="103157" y="0"/>
                    </a:lnTo>
                    <a:lnTo>
                      <a:pt x="98947" y="0"/>
                    </a:lnTo>
                    <a:lnTo>
                      <a:pt x="92631" y="0"/>
                    </a:lnTo>
                    <a:lnTo>
                      <a:pt x="86315" y="0"/>
                    </a:lnTo>
                    <a:lnTo>
                      <a:pt x="77894" y="0"/>
                    </a:lnTo>
                    <a:lnTo>
                      <a:pt x="69473" y="3157"/>
                    </a:lnTo>
                    <a:lnTo>
                      <a:pt x="58947" y="3157"/>
                    </a:lnTo>
                    <a:lnTo>
                      <a:pt x="50526" y="6315"/>
                    </a:lnTo>
                    <a:lnTo>
                      <a:pt x="42105" y="6315"/>
                    </a:lnTo>
                    <a:lnTo>
                      <a:pt x="33684" y="9473"/>
                    </a:lnTo>
                    <a:lnTo>
                      <a:pt x="27368" y="9473"/>
                    </a:lnTo>
                    <a:lnTo>
                      <a:pt x="21052" y="12631"/>
                    </a:lnTo>
                    <a:lnTo>
                      <a:pt x="14736" y="15789"/>
                    </a:lnTo>
                    <a:lnTo>
                      <a:pt x="10526" y="18947"/>
                    </a:lnTo>
                    <a:lnTo>
                      <a:pt x="10526" y="22105"/>
                    </a:lnTo>
                    <a:close/>
                  </a:path>
                </a:pathLst>
              </a:custGeom>
              <a:solidFill>
                <a:srgbClr val="7FE5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Shape 1240"/>
              <p:cNvSpPr/>
              <p:nvPr/>
            </p:nvSpPr>
            <p:spPr>
              <a:xfrm>
                <a:off x="4499" y="1586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0"/>
                    </a:moveTo>
                    <a:lnTo>
                      <a:pt x="40000" y="0"/>
                    </a:lnTo>
                    <a:lnTo>
                      <a:pt x="33333" y="3750"/>
                    </a:lnTo>
                    <a:lnTo>
                      <a:pt x="13333" y="11250"/>
                    </a:lnTo>
                    <a:lnTo>
                      <a:pt x="6666" y="18750"/>
                    </a:lnTo>
                    <a:lnTo>
                      <a:pt x="0" y="30000"/>
                    </a:lnTo>
                    <a:lnTo>
                      <a:pt x="0" y="37500"/>
                    </a:lnTo>
                    <a:lnTo>
                      <a:pt x="0" y="48750"/>
                    </a:lnTo>
                    <a:lnTo>
                      <a:pt x="0" y="60000"/>
                    </a:lnTo>
                    <a:lnTo>
                      <a:pt x="0" y="75000"/>
                    </a:lnTo>
                    <a:lnTo>
                      <a:pt x="6666" y="82500"/>
                    </a:lnTo>
                    <a:lnTo>
                      <a:pt x="13333" y="93750"/>
                    </a:lnTo>
                    <a:lnTo>
                      <a:pt x="26666" y="101250"/>
                    </a:lnTo>
                    <a:lnTo>
                      <a:pt x="33333" y="108750"/>
                    </a:lnTo>
                    <a:lnTo>
                      <a:pt x="46666" y="112500"/>
                    </a:lnTo>
                    <a:lnTo>
                      <a:pt x="60000" y="116250"/>
                    </a:lnTo>
                    <a:lnTo>
                      <a:pt x="73333" y="120000"/>
                    </a:lnTo>
                    <a:lnTo>
                      <a:pt x="86666" y="116250"/>
                    </a:lnTo>
                    <a:lnTo>
                      <a:pt x="100000" y="112500"/>
                    </a:lnTo>
                    <a:lnTo>
                      <a:pt x="106666" y="105000"/>
                    </a:lnTo>
                    <a:lnTo>
                      <a:pt x="113333" y="97500"/>
                    </a:lnTo>
                    <a:lnTo>
                      <a:pt x="120000" y="90000"/>
                    </a:lnTo>
                    <a:lnTo>
                      <a:pt x="120000" y="78750"/>
                    </a:lnTo>
                    <a:lnTo>
                      <a:pt x="120000" y="63750"/>
                    </a:lnTo>
                    <a:lnTo>
                      <a:pt x="120000" y="52500"/>
                    </a:lnTo>
                    <a:lnTo>
                      <a:pt x="113333" y="41250"/>
                    </a:lnTo>
                    <a:lnTo>
                      <a:pt x="113333" y="33750"/>
                    </a:lnTo>
                    <a:lnTo>
                      <a:pt x="106666" y="22500"/>
                    </a:lnTo>
                    <a:lnTo>
                      <a:pt x="93333" y="15000"/>
                    </a:lnTo>
                    <a:lnTo>
                      <a:pt x="86666" y="7500"/>
                    </a:lnTo>
                    <a:lnTo>
                      <a:pt x="80000" y="3750"/>
                    </a:lnTo>
                    <a:lnTo>
                      <a:pt x="66666" y="0"/>
                    </a:lnTo>
                    <a:lnTo>
                      <a:pt x="6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Shape 1241"/>
              <p:cNvSpPr/>
              <p:nvPr/>
            </p:nvSpPr>
            <p:spPr>
              <a:xfrm>
                <a:off x="4504" y="1586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00000" y="111428"/>
                    </a:lnTo>
                    <a:lnTo>
                      <a:pt x="100000" y="102857"/>
                    </a:lnTo>
                    <a:lnTo>
                      <a:pt x="100000" y="94285"/>
                    </a:lnTo>
                    <a:lnTo>
                      <a:pt x="100000" y="85714"/>
                    </a:lnTo>
                    <a:lnTo>
                      <a:pt x="80000" y="77142"/>
                    </a:lnTo>
                    <a:lnTo>
                      <a:pt x="80000" y="68571"/>
                    </a:lnTo>
                    <a:lnTo>
                      <a:pt x="80000" y="59999"/>
                    </a:lnTo>
                    <a:lnTo>
                      <a:pt x="60000" y="42857"/>
                    </a:lnTo>
                    <a:lnTo>
                      <a:pt x="60000" y="34285"/>
                    </a:lnTo>
                    <a:lnTo>
                      <a:pt x="40000" y="25714"/>
                    </a:lnTo>
                    <a:lnTo>
                      <a:pt x="40000" y="17142"/>
                    </a:lnTo>
                    <a:lnTo>
                      <a:pt x="20000" y="8571"/>
                    </a:lnTo>
                    <a:lnTo>
                      <a:pt x="20000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Shape 1242"/>
              <p:cNvSpPr/>
              <p:nvPr/>
            </p:nvSpPr>
            <p:spPr>
              <a:xfrm>
                <a:off x="4504" y="158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3" name="Shape 1243"/>
              <p:cNvSpPr/>
              <p:nvPr/>
            </p:nvSpPr>
            <p:spPr>
              <a:xfrm>
                <a:off x="4504" y="158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4" name="Shape 1244"/>
              <p:cNvSpPr/>
              <p:nvPr/>
            </p:nvSpPr>
            <p:spPr>
              <a:xfrm>
                <a:off x="4488" y="1586"/>
                <a:ext cx="15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4495" y="0"/>
                    </a:lnTo>
                    <a:lnTo>
                      <a:pt x="108990" y="0"/>
                    </a:lnTo>
                    <a:lnTo>
                      <a:pt x="103486" y="0"/>
                    </a:lnTo>
                    <a:lnTo>
                      <a:pt x="97981" y="0"/>
                    </a:lnTo>
                    <a:lnTo>
                      <a:pt x="91376" y="4615"/>
                    </a:lnTo>
                    <a:lnTo>
                      <a:pt x="82568" y="9230"/>
                    </a:lnTo>
                    <a:lnTo>
                      <a:pt x="75963" y="13846"/>
                    </a:lnTo>
                    <a:lnTo>
                      <a:pt x="68256" y="18461"/>
                    </a:lnTo>
                    <a:lnTo>
                      <a:pt x="58348" y="23076"/>
                    </a:lnTo>
                    <a:lnTo>
                      <a:pt x="50642" y="32307"/>
                    </a:lnTo>
                    <a:lnTo>
                      <a:pt x="42935" y="41538"/>
                    </a:lnTo>
                    <a:lnTo>
                      <a:pt x="33027" y="50769"/>
                    </a:lnTo>
                    <a:lnTo>
                      <a:pt x="25321" y="64615"/>
                    </a:lnTo>
                    <a:lnTo>
                      <a:pt x="16513" y="78461"/>
                    </a:lnTo>
                    <a:lnTo>
                      <a:pt x="7706" y="101538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5" name="Shape 1245"/>
              <p:cNvSpPr/>
              <p:nvPr/>
            </p:nvSpPr>
            <p:spPr>
              <a:xfrm>
                <a:off x="4504" y="158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6" name="Shape 1246"/>
              <p:cNvSpPr/>
              <p:nvPr/>
            </p:nvSpPr>
            <p:spPr>
              <a:xfrm>
                <a:off x="4488" y="158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Shape 1247"/>
              <p:cNvSpPr/>
              <p:nvPr/>
            </p:nvSpPr>
            <p:spPr>
              <a:xfrm>
                <a:off x="4488" y="1589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582" y="10909"/>
                    </a:lnTo>
                    <a:lnTo>
                      <a:pt x="5373" y="21818"/>
                    </a:lnTo>
                    <a:lnTo>
                      <a:pt x="8955" y="21818"/>
                    </a:lnTo>
                    <a:lnTo>
                      <a:pt x="16119" y="43636"/>
                    </a:lnTo>
                    <a:lnTo>
                      <a:pt x="21492" y="54545"/>
                    </a:lnTo>
                    <a:lnTo>
                      <a:pt x="28656" y="65454"/>
                    </a:lnTo>
                    <a:lnTo>
                      <a:pt x="35820" y="76363"/>
                    </a:lnTo>
                    <a:lnTo>
                      <a:pt x="44776" y="87272"/>
                    </a:lnTo>
                    <a:lnTo>
                      <a:pt x="53731" y="98181"/>
                    </a:lnTo>
                    <a:lnTo>
                      <a:pt x="66268" y="109090"/>
                    </a:lnTo>
                    <a:lnTo>
                      <a:pt x="77014" y="109090"/>
                    </a:lnTo>
                    <a:lnTo>
                      <a:pt x="89552" y="120000"/>
                    </a:lnTo>
                    <a:lnTo>
                      <a:pt x="105671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8" name="Shape 1248"/>
              <p:cNvSpPr/>
              <p:nvPr/>
            </p:nvSpPr>
            <p:spPr>
              <a:xfrm>
                <a:off x="4488" y="158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9" name="Shape 1249"/>
              <p:cNvSpPr/>
              <p:nvPr/>
            </p:nvSpPr>
            <p:spPr>
              <a:xfrm>
                <a:off x="4497" y="1590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0" name="Shape 1250"/>
              <p:cNvSpPr/>
              <p:nvPr/>
            </p:nvSpPr>
            <p:spPr>
              <a:xfrm>
                <a:off x="4497" y="1590"/>
                <a:ext cx="7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7500" y="90000"/>
                    </a:lnTo>
                    <a:lnTo>
                      <a:pt x="32500" y="90000"/>
                    </a:lnTo>
                    <a:lnTo>
                      <a:pt x="50000" y="60000"/>
                    </a:lnTo>
                    <a:lnTo>
                      <a:pt x="62500" y="60000"/>
                    </a:lnTo>
                    <a:lnTo>
                      <a:pt x="72500" y="60000"/>
                    </a:lnTo>
                    <a:lnTo>
                      <a:pt x="82500" y="30000"/>
                    </a:lnTo>
                    <a:lnTo>
                      <a:pt x="90000" y="30000"/>
                    </a:lnTo>
                    <a:lnTo>
                      <a:pt x="97500" y="30000"/>
                    </a:lnTo>
                    <a:lnTo>
                      <a:pt x="105000" y="0"/>
                    </a:lnTo>
                    <a:lnTo>
                      <a:pt x="110000" y="0"/>
                    </a:lnTo>
                    <a:lnTo>
                      <a:pt x="112500" y="0"/>
                    </a:lnTo>
                    <a:lnTo>
                      <a:pt x="115000" y="0"/>
                    </a:lnTo>
                    <a:lnTo>
                      <a:pt x="117500" y="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1" name="Shape 1251"/>
              <p:cNvSpPr/>
              <p:nvPr/>
            </p:nvSpPr>
            <p:spPr>
              <a:xfrm>
                <a:off x="4497" y="1590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2" name="Shape 1252"/>
              <p:cNvSpPr/>
              <p:nvPr/>
            </p:nvSpPr>
            <p:spPr>
              <a:xfrm>
                <a:off x="4504" y="159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2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253" name="Shape 1253"/>
              <p:cNvCxnSpPr/>
              <p:nvPr/>
            </p:nvCxnSpPr>
            <p:spPr>
              <a:xfrm rot="10800000" flipH="1">
                <a:off x="4504" y="1588"/>
                <a:ext cx="0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320C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254" name="Shape 1254"/>
              <p:cNvSpPr/>
              <p:nvPr/>
            </p:nvSpPr>
            <p:spPr>
              <a:xfrm>
                <a:off x="4483" y="1577"/>
                <a:ext cx="2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434"/>
                    </a:moveTo>
                    <a:lnTo>
                      <a:pt x="118571" y="15652"/>
                    </a:lnTo>
                    <a:lnTo>
                      <a:pt x="117142" y="20869"/>
                    </a:lnTo>
                    <a:lnTo>
                      <a:pt x="116428" y="23478"/>
                    </a:lnTo>
                    <a:lnTo>
                      <a:pt x="115714" y="28695"/>
                    </a:lnTo>
                    <a:lnTo>
                      <a:pt x="114285" y="31304"/>
                    </a:lnTo>
                    <a:lnTo>
                      <a:pt x="113571" y="36521"/>
                    </a:lnTo>
                    <a:lnTo>
                      <a:pt x="112142" y="41739"/>
                    </a:lnTo>
                    <a:lnTo>
                      <a:pt x="110714" y="44347"/>
                    </a:lnTo>
                    <a:lnTo>
                      <a:pt x="109285" y="44347"/>
                    </a:lnTo>
                    <a:lnTo>
                      <a:pt x="107142" y="46956"/>
                    </a:lnTo>
                    <a:lnTo>
                      <a:pt x="105714" y="46956"/>
                    </a:lnTo>
                    <a:lnTo>
                      <a:pt x="103571" y="49565"/>
                    </a:lnTo>
                    <a:lnTo>
                      <a:pt x="100714" y="49565"/>
                    </a:lnTo>
                    <a:lnTo>
                      <a:pt x="97857" y="49565"/>
                    </a:lnTo>
                    <a:lnTo>
                      <a:pt x="95000" y="49565"/>
                    </a:lnTo>
                    <a:lnTo>
                      <a:pt x="92857" y="52173"/>
                    </a:lnTo>
                    <a:lnTo>
                      <a:pt x="89285" y="49565"/>
                    </a:lnTo>
                    <a:lnTo>
                      <a:pt x="85714" y="49565"/>
                    </a:lnTo>
                    <a:lnTo>
                      <a:pt x="81428" y="46956"/>
                    </a:lnTo>
                    <a:lnTo>
                      <a:pt x="77142" y="44347"/>
                    </a:lnTo>
                    <a:lnTo>
                      <a:pt x="72857" y="41739"/>
                    </a:lnTo>
                    <a:lnTo>
                      <a:pt x="67857" y="36521"/>
                    </a:lnTo>
                    <a:lnTo>
                      <a:pt x="62142" y="33913"/>
                    </a:lnTo>
                    <a:lnTo>
                      <a:pt x="56428" y="33913"/>
                    </a:lnTo>
                    <a:lnTo>
                      <a:pt x="50714" y="33913"/>
                    </a:lnTo>
                    <a:lnTo>
                      <a:pt x="43571" y="36521"/>
                    </a:lnTo>
                    <a:lnTo>
                      <a:pt x="37142" y="44347"/>
                    </a:lnTo>
                    <a:lnTo>
                      <a:pt x="30000" y="52173"/>
                    </a:lnTo>
                    <a:lnTo>
                      <a:pt x="22857" y="62608"/>
                    </a:lnTo>
                    <a:lnTo>
                      <a:pt x="15714" y="78260"/>
                    </a:lnTo>
                    <a:lnTo>
                      <a:pt x="7142" y="93913"/>
                    </a:lnTo>
                    <a:lnTo>
                      <a:pt x="0" y="120000"/>
                    </a:lnTo>
                    <a:lnTo>
                      <a:pt x="0" y="117391"/>
                    </a:lnTo>
                    <a:lnTo>
                      <a:pt x="0" y="114782"/>
                    </a:lnTo>
                    <a:lnTo>
                      <a:pt x="714" y="109565"/>
                    </a:lnTo>
                    <a:lnTo>
                      <a:pt x="2142" y="104347"/>
                    </a:lnTo>
                    <a:lnTo>
                      <a:pt x="3571" y="96521"/>
                    </a:lnTo>
                    <a:lnTo>
                      <a:pt x="5000" y="88695"/>
                    </a:lnTo>
                    <a:lnTo>
                      <a:pt x="7142" y="78260"/>
                    </a:lnTo>
                    <a:lnTo>
                      <a:pt x="10000" y="70434"/>
                    </a:lnTo>
                    <a:lnTo>
                      <a:pt x="13571" y="62608"/>
                    </a:lnTo>
                    <a:lnTo>
                      <a:pt x="17142" y="52173"/>
                    </a:lnTo>
                    <a:lnTo>
                      <a:pt x="21428" y="44347"/>
                    </a:lnTo>
                    <a:lnTo>
                      <a:pt x="26428" y="33913"/>
                    </a:lnTo>
                    <a:lnTo>
                      <a:pt x="32142" y="26086"/>
                    </a:lnTo>
                    <a:lnTo>
                      <a:pt x="38571" y="18260"/>
                    </a:lnTo>
                    <a:lnTo>
                      <a:pt x="45000" y="13043"/>
                    </a:lnTo>
                    <a:lnTo>
                      <a:pt x="53571" y="10434"/>
                    </a:lnTo>
                    <a:lnTo>
                      <a:pt x="53571" y="7826"/>
                    </a:lnTo>
                    <a:lnTo>
                      <a:pt x="55000" y="7826"/>
                    </a:lnTo>
                    <a:lnTo>
                      <a:pt x="56428" y="7826"/>
                    </a:lnTo>
                    <a:lnTo>
                      <a:pt x="59285" y="7826"/>
                    </a:lnTo>
                    <a:lnTo>
                      <a:pt x="62142" y="5217"/>
                    </a:lnTo>
                    <a:lnTo>
                      <a:pt x="65000" y="5217"/>
                    </a:lnTo>
                    <a:lnTo>
                      <a:pt x="70000" y="5217"/>
                    </a:lnTo>
                    <a:lnTo>
                      <a:pt x="73571" y="2608"/>
                    </a:lnTo>
                    <a:lnTo>
                      <a:pt x="77857" y="2608"/>
                    </a:lnTo>
                    <a:lnTo>
                      <a:pt x="82142" y="2608"/>
                    </a:lnTo>
                    <a:lnTo>
                      <a:pt x="86428" y="0"/>
                    </a:lnTo>
                    <a:lnTo>
                      <a:pt x="90714" y="0"/>
                    </a:lnTo>
                    <a:lnTo>
                      <a:pt x="95000" y="0"/>
                    </a:lnTo>
                    <a:lnTo>
                      <a:pt x="98571" y="0"/>
                    </a:lnTo>
                    <a:lnTo>
                      <a:pt x="102142" y="0"/>
                    </a:lnTo>
                    <a:lnTo>
                      <a:pt x="105714" y="2608"/>
                    </a:lnTo>
                    <a:lnTo>
                      <a:pt x="107857" y="2608"/>
                    </a:lnTo>
                    <a:lnTo>
                      <a:pt x="110000" y="2608"/>
                    </a:lnTo>
                    <a:lnTo>
                      <a:pt x="112142" y="2608"/>
                    </a:lnTo>
                    <a:lnTo>
                      <a:pt x="113571" y="2608"/>
                    </a:lnTo>
                    <a:lnTo>
                      <a:pt x="115000" y="2608"/>
                    </a:lnTo>
                    <a:lnTo>
                      <a:pt x="116428" y="2608"/>
                    </a:lnTo>
                    <a:lnTo>
                      <a:pt x="117142" y="0"/>
                    </a:lnTo>
                    <a:lnTo>
                      <a:pt x="117857" y="0"/>
                    </a:lnTo>
                    <a:lnTo>
                      <a:pt x="118571" y="0"/>
                    </a:lnTo>
                    <a:lnTo>
                      <a:pt x="120000" y="0"/>
                    </a:lnTo>
                    <a:lnTo>
                      <a:pt x="120000" y="2608"/>
                    </a:lnTo>
                    <a:lnTo>
                      <a:pt x="120000" y="5217"/>
                    </a:lnTo>
                    <a:lnTo>
                      <a:pt x="120000" y="10434"/>
                    </a:lnTo>
                    <a:close/>
                  </a:path>
                </a:pathLst>
              </a:custGeom>
              <a:solidFill>
                <a:srgbClr val="19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5" name="Shape 1255"/>
              <p:cNvSpPr/>
              <p:nvPr/>
            </p:nvSpPr>
            <p:spPr>
              <a:xfrm>
                <a:off x="4504" y="1596"/>
                <a:ext cx="4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8181"/>
                    </a:moveTo>
                    <a:lnTo>
                      <a:pt x="0" y="117575"/>
                    </a:lnTo>
                    <a:lnTo>
                      <a:pt x="408" y="116363"/>
                    </a:lnTo>
                    <a:lnTo>
                      <a:pt x="1224" y="113333"/>
                    </a:lnTo>
                    <a:lnTo>
                      <a:pt x="2448" y="110303"/>
                    </a:lnTo>
                    <a:lnTo>
                      <a:pt x="4081" y="106666"/>
                    </a:lnTo>
                    <a:lnTo>
                      <a:pt x="5714" y="102424"/>
                    </a:lnTo>
                    <a:lnTo>
                      <a:pt x="7346" y="96969"/>
                    </a:lnTo>
                    <a:lnTo>
                      <a:pt x="9795" y="92121"/>
                    </a:lnTo>
                    <a:lnTo>
                      <a:pt x="12244" y="85454"/>
                    </a:lnTo>
                    <a:lnTo>
                      <a:pt x="14693" y="79393"/>
                    </a:lnTo>
                    <a:lnTo>
                      <a:pt x="17142" y="72727"/>
                    </a:lnTo>
                    <a:lnTo>
                      <a:pt x="20408" y="65454"/>
                    </a:lnTo>
                    <a:lnTo>
                      <a:pt x="23265" y="58787"/>
                    </a:lnTo>
                    <a:lnTo>
                      <a:pt x="26122" y="50909"/>
                    </a:lnTo>
                    <a:lnTo>
                      <a:pt x="29387" y="43636"/>
                    </a:lnTo>
                    <a:lnTo>
                      <a:pt x="32653" y="36363"/>
                    </a:lnTo>
                    <a:lnTo>
                      <a:pt x="35510" y="28484"/>
                    </a:lnTo>
                    <a:lnTo>
                      <a:pt x="38367" y="21818"/>
                    </a:lnTo>
                    <a:lnTo>
                      <a:pt x="40816" y="16363"/>
                    </a:lnTo>
                    <a:lnTo>
                      <a:pt x="42857" y="10909"/>
                    </a:lnTo>
                    <a:lnTo>
                      <a:pt x="44897" y="7272"/>
                    </a:lnTo>
                    <a:lnTo>
                      <a:pt x="46530" y="4242"/>
                    </a:lnTo>
                    <a:lnTo>
                      <a:pt x="48979" y="1818"/>
                    </a:lnTo>
                    <a:lnTo>
                      <a:pt x="50612" y="1212"/>
                    </a:lnTo>
                    <a:lnTo>
                      <a:pt x="52653" y="0"/>
                    </a:lnTo>
                    <a:lnTo>
                      <a:pt x="54693" y="1818"/>
                    </a:lnTo>
                    <a:lnTo>
                      <a:pt x="56734" y="3636"/>
                    </a:lnTo>
                    <a:lnTo>
                      <a:pt x="59183" y="6666"/>
                    </a:lnTo>
                    <a:lnTo>
                      <a:pt x="61632" y="10303"/>
                    </a:lnTo>
                    <a:lnTo>
                      <a:pt x="64489" y="15757"/>
                    </a:lnTo>
                    <a:lnTo>
                      <a:pt x="67346" y="22424"/>
                    </a:lnTo>
                    <a:lnTo>
                      <a:pt x="71428" y="30303"/>
                    </a:lnTo>
                    <a:lnTo>
                      <a:pt x="73469" y="34545"/>
                    </a:lnTo>
                    <a:lnTo>
                      <a:pt x="76326" y="40606"/>
                    </a:lnTo>
                    <a:lnTo>
                      <a:pt x="79591" y="47272"/>
                    </a:lnTo>
                    <a:lnTo>
                      <a:pt x="83265" y="53939"/>
                    </a:lnTo>
                    <a:lnTo>
                      <a:pt x="86938" y="61212"/>
                    </a:lnTo>
                    <a:lnTo>
                      <a:pt x="91428" y="68484"/>
                    </a:lnTo>
                    <a:lnTo>
                      <a:pt x="95102" y="76363"/>
                    </a:lnTo>
                    <a:lnTo>
                      <a:pt x="99591" y="83636"/>
                    </a:lnTo>
                    <a:lnTo>
                      <a:pt x="103265" y="90909"/>
                    </a:lnTo>
                    <a:lnTo>
                      <a:pt x="106938" y="97575"/>
                    </a:lnTo>
                    <a:lnTo>
                      <a:pt x="110612" y="103636"/>
                    </a:lnTo>
                    <a:lnTo>
                      <a:pt x="113469" y="109090"/>
                    </a:lnTo>
                    <a:lnTo>
                      <a:pt x="115918" y="113333"/>
                    </a:lnTo>
                    <a:lnTo>
                      <a:pt x="117959" y="116969"/>
                    </a:lnTo>
                    <a:lnTo>
                      <a:pt x="118775" y="118787"/>
                    </a:lnTo>
                    <a:lnTo>
                      <a:pt x="120000" y="119999"/>
                    </a:lnTo>
                    <a:lnTo>
                      <a:pt x="0" y="11818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6" name="Shape 1256"/>
              <p:cNvSpPr/>
              <p:nvPr/>
            </p:nvSpPr>
            <p:spPr>
              <a:xfrm>
                <a:off x="4504" y="1596"/>
                <a:ext cx="4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8181"/>
                    </a:moveTo>
                    <a:lnTo>
                      <a:pt x="0" y="117575"/>
                    </a:lnTo>
                    <a:lnTo>
                      <a:pt x="408" y="116363"/>
                    </a:lnTo>
                    <a:lnTo>
                      <a:pt x="1224" y="113333"/>
                    </a:lnTo>
                    <a:lnTo>
                      <a:pt x="2448" y="110303"/>
                    </a:lnTo>
                    <a:lnTo>
                      <a:pt x="4081" y="106666"/>
                    </a:lnTo>
                    <a:lnTo>
                      <a:pt x="5714" y="102424"/>
                    </a:lnTo>
                    <a:lnTo>
                      <a:pt x="7346" y="96969"/>
                    </a:lnTo>
                    <a:lnTo>
                      <a:pt x="9795" y="92121"/>
                    </a:lnTo>
                    <a:lnTo>
                      <a:pt x="12244" y="85454"/>
                    </a:lnTo>
                    <a:lnTo>
                      <a:pt x="14693" y="79393"/>
                    </a:lnTo>
                    <a:lnTo>
                      <a:pt x="17142" y="72727"/>
                    </a:lnTo>
                    <a:lnTo>
                      <a:pt x="20408" y="65454"/>
                    </a:lnTo>
                    <a:lnTo>
                      <a:pt x="23265" y="58787"/>
                    </a:lnTo>
                    <a:lnTo>
                      <a:pt x="26122" y="50909"/>
                    </a:lnTo>
                    <a:lnTo>
                      <a:pt x="29387" y="43636"/>
                    </a:lnTo>
                    <a:lnTo>
                      <a:pt x="32653" y="36363"/>
                    </a:lnTo>
                    <a:lnTo>
                      <a:pt x="35510" y="28484"/>
                    </a:lnTo>
                    <a:lnTo>
                      <a:pt x="38367" y="21818"/>
                    </a:lnTo>
                    <a:lnTo>
                      <a:pt x="40816" y="16363"/>
                    </a:lnTo>
                    <a:lnTo>
                      <a:pt x="42857" y="10909"/>
                    </a:lnTo>
                    <a:lnTo>
                      <a:pt x="44897" y="7272"/>
                    </a:lnTo>
                    <a:lnTo>
                      <a:pt x="46530" y="4242"/>
                    </a:lnTo>
                    <a:lnTo>
                      <a:pt x="48979" y="1818"/>
                    </a:lnTo>
                    <a:lnTo>
                      <a:pt x="50612" y="1212"/>
                    </a:lnTo>
                    <a:lnTo>
                      <a:pt x="52653" y="0"/>
                    </a:lnTo>
                    <a:lnTo>
                      <a:pt x="54693" y="1818"/>
                    </a:lnTo>
                    <a:lnTo>
                      <a:pt x="56734" y="3636"/>
                    </a:lnTo>
                    <a:lnTo>
                      <a:pt x="59183" y="6666"/>
                    </a:lnTo>
                    <a:lnTo>
                      <a:pt x="61632" y="10303"/>
                    </a:lnTo>
                    <a:lnTo>
                      <a:pt x="64489" y="15757"/>
                    </a:lnTo>
                    <a:lnTo>
                      <a:pt x="67346" y="22424"/>
                    </a:lnTo>
                    <a:lnTo>
                      <a:pt x="71428" y="30303"/>
                    </a:lnTo>
                    <a:lnTo>
                      <a:pt x="73469" y="34545"/>
                    </a:lnTo>
                    <a:lnTo>
                      <a:pt x="76326" y="40606"/>
                    </a:lnTo>
                    <a:lnTo>
                      <a:pt x="79591" y="47272"/>
                    </a:lnTo>
                    <a:lnTo>
                      <a:pt x="83265" y="53939"/>
                    </a:lnTo>
                    <a:lnTo>
                      <a:pt x="86938" y="61212"/>
                    </a:lnTo>
                    <a:lnTo>
                      <a:pt x="91428" y="68484"/>
                    </a:lnTo>
                    <a:lnTo>
                      <a:pt x="95102" y="76363"/>
                    </a:lnTo>
                    <a:lnTo>
                      <a:pt x="99591" y="83636"/>
                    </a:lnTo>
                    <a:lnTo>
                      <a:pt x="103265" y="90909"/>
                    </a:lnTo>
                    <a:lnTo>
                      <a:pt x="106938" y="97575"/>
                    </a:lnTo>
                    <a:lnTo>
                      <a:pt x="110612" y="103636"/>
                    </a:lnTo>
                    <a:lnTo>
                      <a:pt x="113469" y="109090"/>
                    </a:lnTo>
                    <a:lnTo>
                      <a:pt x="115918" y="113333"/>
                    </a:lnTo>
                    <a:lnTo>
                      <a:pt x="117959" y="116969"/>
                    </a:lnTo>
                    <a:lnTo>
                      <a:pt x="118775" y="118787"/>
                    </a:lnTo>
                    <a:lnTo>
                      <a:pt x="120000" y="119999"/>
                    </a:lnTo>
                    <a:lnTo>
                      <a:pt x="0" y="11818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7" name="Shape 1257"/>
              <p:cNvSpPr/>
              <p:nvPr/>
            </p:nvSpPr>
            <p:spPr>
              <a:xfrm>
                <a:off x="4516" y="1606"/>
                <a:ext cx="14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05" y="103636"/>
                    </a:moveTo>
                    <a:lnTo>
                      <a:pt x="104842" y="103636"/>
                    </a:lnTo>
                    <a:lnTo>
                      <a:pt x="103578" y="105000"/>
                    </a:lnTo>
                    <a:lnTo>
                      <a:pt x="102315" y="106363"/>
                    </a:lnTo>
                    <a:lnTo>
                      <a:pt x="101052" y="107727"/>
                    </a:lnTo>
                    <a:lnTo>
                      <a:pt x="98526" y="109090"/>
                    </a:lnTo>
                    <a:lnTo>
                      <a:pt x="97263" y="109090"/>
                    </a:lnTo>
                    <a:lnTo>
                      <a:pt x="97263" y="110454"/>
                    </a:lnTo>
                    <a:lnTo>
                      <a:pt x="96000" y="110454"/>
                    </a:lnTo>
                    <a:lnTo>
                      <a:pt x="96000" y="111818"/>
                    </a:lnTo>
                    <a:lnTo>
                      <a:pt x="90947" y="114545"/>
                    </a:lnTo>
                    <a:lnTo>
                      <a:pt x="85894" y="115909"/>
                    </a:lnTo>
                    <a:lnTo>
                      <a:pt x="80842" y="117272"/>
                    </a:lnTo>
                    <a:lnTo>
                      <a:pt x="74526" y="118636"/>
                    </a:lnTo>
                    <a:lnTo>
                      <a:pt x="69473" y="120000"/>
                    </a:lnTo>
                    <a:lnTo>
                      <a:pt x="63157" y="120000"/>
                    </a:lnTo>
                    <a:lnTo>
                      <a:pt x="56842" y="120000"/>
                    </a:lnTo>
                    <a:lnTo>
                      <a:pt x="51789" y="118636"/>
                    </a:lnTo>
                    <a:lnTo>
                      <a:pt x="46736" y="117272"/>
                    </a:lnTo>
                    <a:lnTo>
                      <a:pt x="41684" y="115909"/>
                    </a:lnTo>
                    <a:lnTo>
                      <a:pt x="35368" y="113181"/>
                    </a:lnTo>
                    <a:lnTo>
                      <a:pt x="30315" y="110454"/>
                    </a:lnTo>
                    <a:lnTo>
                      <a:pt x="25263" y="106363"/>
                    </a:lnTo>
                    <a:lnTo>
                      <a:pt x="21473" y="102272"/>
                    </a:lnTo>
                    <a:lnTo>
                      <a:pt x="16421" y="98181"/>
                    </a:lnTo>
                    <a:lnTo>
                      <a:pt x="13894" y="94090"/>
                    </a:lnTo>
                    <a:lnTo>
                      <a:pt x="10105" y="87272"/>
                    </a:lnTo>
                    <a:lnTo>
                      <a:pt x="6315" y="81818"/>
                    </a:lnTo>
                    <a:lnTo>
                      <a:pt x="3789" y="76363"/>
                    </a:lnTo>
                    <a:lnTo>
                      <a:pt x="1263" y="70909"/>
                    </a:lnTo>
                    <a:lnTo>
                      <a:pt x="0" y="65454"/>
                    </a:lnTo>
                    <a:lnTo>
                      <a:pt x="0" y="58636"/>
                    </a:lnTo>
                    <a:lnTo>
                      <a:pt x="0" y="51818"/>
                    </a:lnTo>
                    <a:lnTo>
                      <a:pt x="0" y="46363"/>
                    </a:lnTo>
                    <a:lnTo>
                      <a:pt x="1263" y="40909"/>
                    </a:lnTo>
                    <a:lnTo>
                      <a:pt x="2526" y="36818"/>
                    </a:lnTo>
                    <a:lnTo>
                      <a:pt x="6315" y="31363"/>
                    </a:lnTo>
                    <a:lnTo>
                      <a:pt x="8842" y="24545"/>
                    </a:lnTo>
                    <a:lnTo>
                      <a:pt x="11368" y="20454"/>
                    </a:lnTo>
                    <a:lnTo>
                      <a:pt x="15157" y="16363"/>
                    </a:lnTo>
                    <a:lnTo>
                      <a:pt x="18947" y="12272"/>
                    </a:lnTo>
                    <a:lnTo>
                      <a:pt x="24000" y="9545"/>
                    </a:lnTo>
                    <a:lnTo>
                      <a:pt x="29052" y="5454"/>
                    </a:lnTo>
                    <a:lnTo>
                      <a:pt x="34105" y="4090"/>
                    </a:lnTo>
                    <a:lnTo>
                      <a:pt x="40421" y="2727"/>
                    </a:lnTo>
                    <a:lnTo>
                      <a:pt x="45473" y="1363"/>
                    </a:lnTo>
                    <a:lnTo>
                      <a:pt x="51789" y="0"/>
                    </a:lnTo>
                    <a:lnTo>
                      <a:pt x="56842" y="0"/>
                    </a:lnTo>
                    <a:lnTo>
                      <a:pt x="61894" y="0"/>
                    </a:lnTo>
                    <a:lnTo>
                      <a:pt x="69473" y="1363"/>
                    </a:lnTo>
                    <a:lnTo>
                      <a:pt x="74526" y="2727"/>
                    </a:lnTo>
                    <a:lnTo>
                      <a:pt x="79578" y="4090"/>
                    </a:lnTo>
                    <a:lnTo>
                      <a:pt x="84631" y="6818"/>
                    </a:lnTo>
                    <a:lnTo>
                      <a:pt x="89684" y="9545"/>
                    </a:lnTo>
                    <a:lnTo>
                      <a:pt x="94736" y="13636"/>
                    </a:lnTo>
                    <a:lnTo>
                      <a:pt x="98526" y="17727"/>
                    </a:lnTo>
                    <a:lnTo>
                      <a:pt x="104842" y="21818"/>
                    </a:lnTo>
                    <a:lnTo>
                      <a:pt x="108631" y="28636"/>
                    </a:lnTo>
                    <a:lnTo>
                      <a:pt x="111157" y="32727"/>
                    </a:lnTo>
                    <a:lnTo>
                      <a:pt x="113684" y="36818"/>
                    </a:lnTo>
                    <a:lnTo>
                      <a:pt x="116210" y="42272"/>
                    </a:lnTo>
                    <a:lnTo>
                      <a:pt x="117473" y="46363"/>
                    </a:lnTo>
                    <a:lnTo>
                      <a:pt x="118736" y="51818"/>
                    </a:lnTo>
                    <a:lnTo>
                      <a:pt x="120000" y="55909"/>
                    </a:lnTo>
                    <a:lnTo>
                      <a:pt x="120000" y="62727"/>
                    </a:lnTo>
                    <a:lnTo>
                      <a:pt x="120000" y="68181"/>
                    </a:lnTo>
                    <a:lnTo>
                      <a:pt x="120000" y="72272"/>
                    </a:lnTo>
                    <a:lnTo>
                      <a:pt x="118736" y="77727"/>
                    </a:lnTo>
                    <a:lnTo>
                      <a:pt x="117473" y="81818"/>
                    </a:lnTo>
                    <a:lnTo>
                      <a:pt x="116210" y="85909"/>
                    </a:lnTo>
                    <a:lnTo>
                      <a:pt x="113684" y="91363"/>
                    </a:lnTo>
                    <a:lnTo>
                      <a:pt x="111157" y="95454"/>
                    </a:lnTo>
                    <a:lnTo>
                      <a:pt x="108631" y="99545"/>
                    </a:lnTo>
                    <a:lnTo>
                      <a:pt x="106105" y="103636"/>
                    </a:lnTo>
                    <a:close/>
                  </a:path>
                </a:pathLst>
              </a:custGeom>
              <a:solidFill>
                <a:srgbClr val="7F7F7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Shape 1258"/>
              <p:cNvSpPr/>
              <p:nvPr/>
            </p:nvSpPr>
            <p:spPr>
              <a:xfrm>
                <a:off x="4516" y="1606"/>
                <a:ext cx="14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05" y="103636"/>
                    </a:moveTo>
                    <a:lnTo>
                      <a:pt x="104842" y="103636"/>
                    </a:lnTo>
                    <a:lnTo>
                      <a:pt x="103578" y="105000"/>
                    </a:lnTo>
                    <a:lnTo>
                      <a:pt x="102315" y="106363"/>
                    </a:lnTo>
                    <a:lnTo>
                      <a:pt x="101052" y="107727"/>
                    </a:lnTo>
                    <a:lnTo>
                      <a:pt x="98526" y="109090"/>
                    </a:lnTo>
                    <a:lnTo>
                      <a:pt x="97263" y="109090"/>
                    </a:lnTo>
                    <a:lnTo>
                      <a:pt x="97263" y="110454"/>
                    </a:lnTo>
                    <a:lnTo>
                      <a:pt x="96000" y="110454"/>
                    </a:lnTo>
                    <a:lnTo>
                      <a:pt x="96000" y="111818"/>
                    </a:lnTo>
                    <a:lnTo>
                      <a:pt x="90947" y="114545"/>
                    </a:lnTo>
                    <a:lnTo>
                      <a:pt x="85894" y="115909"/>
                    </a:lnTo>
                    <a:lnTo>
                      <a:pt x="80842" y="117272"/>
                    </a:lnTo>
                    <a:lnTo>
                      <a:pt x="74526" y="118636"/>
                    </a:lnTo>
                    <a:lnTo>
                      <a:pt x="69473" y="120000"/>
                    </a:lnTo>
                    <a:lnTo>
                      <a:pt x="63157" y="120000"/>
                    </a:lnTo>
                    <a:lnTo>
                      <a:pt x="56842" y="120000"/>
                    </a:lnTo>
                    <a:lnTo>
                      <a:pt x="51789" y="118636"/>
                    </a:lnTo>
                    <a:lnTo>
                      <a:pt x="46736" y="117272"/>
                    </a:lnTo>
                    <a:lnTo>
                      <a:pt x="41684" y="115909"/>
                    </a:lnTo>
                    <a:lnTo>
                      <a:pt x="35368" y="113181"/>
                    </a:lnTo>
                    <a:lnTo>
                      <a:pt x="30315" y="110454"/>
                    </a:lnTo>
                    <a:lnTo>
                      <a:pt x="25263" y="106363"/>
                    </a:lnTo>
                    <a:lnTo>
                      <a:pt x="21473" y="102272"/>
                    </a:lnTo>
                    <a:lnTo>
                      <a:pt x="16421" y="98181"/>
                    </a:lnTo>
                    <a:lnTo>
                      <a:pt x="13894" y="94090"/>
                    </a:lnTo>
                    <a:lnTo>
                      <a:pt x="10105" y="87272"/>
                    </a:lnTo>
                    <a:lnTo>
                      <a:pt x="6315" y="81818"/>
                    </a:lnTo>
                    <a:lnTo>
                      <a:pt x="3789" y="76363"/>
                    </a:lnTo>
                    <a:lnTo>
                      <a:pt x="1263" y="70909"/>
                    </a:lnTo>
                    <a:lnTo>
                      <a:pt x="0" y="65454"/>
                    </a:lnTo>
                    <a:lnTo>
                      <a:pt x="0" y="58636"/>
                    </a:lnTo>
                    <a:lnTo>
                      <a:pt x="0" y="51818"/>
                    </a:lnTo>
                    <a:lnTo>
                      <a:pt x="0" y="46363"/>
                    </a:lnTo>
                    <a:lnTo>
                      <a:pt x="1263" y="40909"/>
                    </a:lnTo>
                    <a:lnTo>
                      <a:pt x="2526" y="36818"/>
                    </a:lnTo>
                    <a:lnTo>
                      <a:pt x="6315" y="31363"/>
                    </a:lnTo>
                    <a:lnTo>
                      <a:pt x="8842" y="24545"/>
                    </a:lnTo>
                    <a:lnTo>
                      <a:pt x="11368" y="20454"/>
                    </a:lnTo>
                    <a:lnTo>
                      <a:pt x="15157" y="16363"/>
                    </a:lnTo>
                    <a:lnTo>
                      <a:pt x="18947" y="12272"/>
                    </a:lnTo>
                    <a:lnTo>
                      <a:pt x="24000" y="9545"/>
                    </a:lnTo>
                    <a:lnTo>
                      <a:pt x="29052" y="5454"/>
                    </a:lnTo>
                    <a:lnTo>
                      <a:pt x="34105" y="4090"/>
                    </a:lnTo>
                    <a:lnTo>
                      <a:pt x="40421" y="2727"/>
                    </a:lnTo>
                    <a:lnTo>
                      <a:pt x="45473" y="1363"/>
                    </a:lnTo>
                    <a:lnTo>
                      <a:pt x="51789" y="0"/>
                    </a:lnTo>
                    <a:lnTo>
                      <a:pt x="56842" y="0"/>
                    </a:lnTo>
                    <a:lnTo>
                      <a:pt x="61894" y="0"/>
                    </a:lnTo>
                    <a:lnTo>
                      <a:pt x="69473" y="1363"/>
                    </a:lnTo>
                    <a:lnTo>
                      <a:pt x="74526" y="2727"/>
                    </a:lnTo>
                    <a:lnTo>
                      <a:pt x="79578" y="4090"/>
                    </a:lnTo>
                    <a:lnTo>
                      <a:pt x="84631" y="6818"/>
                    </a:lnTo>
                    <a:lnTo>
                      <a:pt x="89684" y="9545"/>
                    </a:lnTo>
                    <a:lnTo>
                      <a:pt x="94736" y="13636"/>
                    </a:lnTo>
                    <a:lnTo>
                      <a:pt x="98526" y="17727"/>
                    </a:lnTo>
                    <a:lnTo>
                      <a:pt x="104842" y="21818"/>
                    </a:lnTo>
                    <a:lnTo>
                      <a:pt x="108631" y="28636"/>
                    </a:lnTo>
                    <a:lnTo>
                      <a:pt x="111157" y="32727"/>
                    </a:lnTo>
                    <a:lnTo>
                      <a:pt x="113684" y="36818"/>
                    </a:lnTo>
                    <a:lnTo>
                      <a:pt x="116210" y="42272"/>
                    </a:lnTo>
                    <a:lnTo>
                      <a:pt x="117473" y="46363"/>
                    </a:lnTo>
                    <a:lnTo>
                      <a:pt x="118736" y="51818"/>
                    </a:lnTo>
                    <a:lnTo>
                      <a:pt x="120000" y="55909"/>
                    </a:lnTo>
                    <a:lnTo>
                      <a:pt x="120000" y="62727"/>
                    </a:lnTo>
                    <a:lnTo>
                      <a:pt x="120000" y="68181"/>
                    </a:lnTo>
                    <a:lnTo>
                      <a:pt x="120000" y="72272"/>
                    </a:lnTo>
                    <a:lnTo>
                      <a:pt x="118736" y="77727"/>
                    </a:lnTo>
                    <a:lnTo>
                      <a:pt x="117473" y="81818"/>
                    </a:lnTo>
                    <a:lnTo>
                      <a:pt x="116210" y="85909"/>
                    </a:lnTo>
                    <a:lnTo>
                      <a:pt x="113684" y="91363"/>
                    </a:lnTo>
                    <a:lnTo>
                      <a:pt x="111157" y="95454"/>
                    </a:lnTo>
                    <a:lnTo>
                      <a:pt x="108631" y="99545"/>
                    </a:lnTo>
                    <a:lnTo>
                      <a:pt x="106105" y="10363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Shape 1259"/>
              <p:cNvSpPr/>
              <p:nvPr/>
            </p:nvSpPr>
            <p:spPr>
              <a:xfrm>
                <a:off x="4522" y="1607"/>
                <a:ext cx="0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0" y="0"/>
                    </a:moveTo>
                    <a:lnTo>
                      <a:pt x="120000" y="120000"/>
                    </a:lnTo>
                    <a:lnTo>
                      <a:pt x="30000" y="112727"/>
                    </a:lnTo>
                    <a:lnTo>
                      <a:pt x="20000" y="109090"/>
                    </a:lnTo>
                    <a:lnTo>
                      <a:pt x="20000" y="105454"/>
                    </a:lnTo>
                    <a:lnTo>
                      <a:pt x="20000" y="101818"/>
                    </a:lnTo>
                    <a:lnTo>
                      <a:pt x="20000" y="94545"/>
                    </a:lnTo>
                    <a:lnTo>
                      <a:pt x="20000" y="87272"/>
                    </a:lnTo>
                    <a:lnTo>
                      <a:pt x="10000" y="80000"/>
                    </a:lnTo>
                    <a:lnTo>
                      <a:pt x="10000" y="72727"/>
                    </a:lnTo>
                    <a:lnTo>
                      <a:pt x="10000" y="65454"/>
                    </a:lnTo>
                    <a:lnTo>
                      <a:pt x="10000" y="54545"/>
                    </a:lnTo>
                    <a:lnTo>
                      <a:pt x="10000" y="47272"/>
                    </a:lnTo>
                    <a:lnTo>
                      <a:pt x="0" y="32727"/>
                    </a:lnTo>
                    <a:lnTo>
                      <a:pt x="0" y="25454"/>
                    </a:lnTo>
                    <a:lnTo>
                      <a:pt x="0" y="14545"/>
                    </a:lnTo>
                    <a:lnTo>
                      <a:pt x="0" y="7272"/>
                    </a:lnTo>
                    <a:lnTo>
                      <a:pt x="10000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Shape 1260"/>
              <p:cNvSpPr/>
              <p:nvPr/>
            </p:nvSpPr>
            <p:spPr>
              <a:xfrm>
                <a:off x="4518" y="1612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49411"/>
                    </a:lnTo>
                    <a:lnTo>
                      <a:pt x="77647" y="120000"/>
                    </a:lnTo>
                    <a:lnTo>
                      <a:pt x="74117" y="112941"/>
                    </a:lnTo>
                    <a:lnTo>
                      <a:pt x="70588" y="112941"/>
                    </a:lnTo>
                    <a:lnTo>
                      <a:pt x="63529" y="105882"/>
                    </a:lnTo>
                    <a:lnTo>
                      <a:pt x="60000" y="98823"/>
                    </a:lnTo>
                    <a:lnTo>
                      <a:pt x="56470" y="91764"/>
                    </a:lnTo>
                    <a:lnTo>
                      <a:pt x="52941" y="84705"/>
                    </a:lnTo>
                    <a:lnTo>
                      <a:pt x="45882" y="77647"/>
                    </a:lnTo>
                    <a:lnTo>
                      <a:pt x="38823" y="70588"/>
                    </a:lnTo>
                    <a:lnTo>
                      <a:pt x="35294" y="63529"/>
                    </a:lnTo>
                    <a:lnTo>
                      <a:pt x="28235" y="49411"/>
                    </a:lnTo>
                    <a:lnTo>
                      <a:pt x="21176" y="42352"/>
                    </a:lnTo>
                    <a:lnTo>
                      <a:pt x="14117" y="35294"/>
                    </a:lnTo>
                    <a:lnTo>
                      <a:pt x="10588" y="14117"/>
                    </a:lnTo>
                    <a:lnTo>
                      <a:pt x="3529" y="705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Shape 1261"/>
              <p:cNvSpPr/>
              <p:nvPr/>
            </p:nvSpPr>
            <p:spPr>
              <a:xfrm>
                <a:off x="4520" y="1613"/>
                <a:ext cx="3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101538" y="50000"/>
                    </a:lnTo>
                    <a:lnTo>
                      <a:pt x="96923" y="50000"/>
                    </a:lnTo>
                    <a:lnTo>
                      <a:pt x="96923" y="55000"/>
                    </a:lnTo>
                    <a:lnTo>
                      <a:pt x="92307" y="55000"/>
                    </a:lnTo>
                    <a:lnTo>
                      <a:pt x="87692" y="60000"/>
                    </a:lnTo>
                    <a:lnTo>
                      <a:pt x="83076" y="65000"/>
                    </a:lnTo>
                    <a:lnTo>
                      <a:pt x="78461" y="70000"/>
                    </a:lnTo>
                    <a:lnTo>
                      <a:pt x="69230" y="75000"/>
                    </a:lnTo>
                    <a:lnTo>
                      <a:pt x="64615" y="80000"/>
                    </a:lnTo>
                    <a:lnTo>
                      <a:pt x="55384" y="95000"/>
                    </a:lnTo>
                    <a:lnTo>
                      <a:pt x="46153" y="100000"/>
                    </a:lnTo>
                    <a:lnTo>
                      <a:pt x="32307" y="105000"/>
                    </a:lnTo>
                    <a:lnTo>
                      <a:pt x="27692" y="110000"/>
                    </a:lnTo>
                    <a:lnTo>
                      <a:pt x="18461" y="110000"/>
                    </a:lnTo>
                    <a:lnTo>
                      <a:pt x="9230" y="115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Shape 1262"/>
              <p:cNvSpPr/>
              <p:nvPr/>
            </p:nvSpPr>
            <p:spPr>
              <a:xfrm>
                <a:off x="4522" y="1613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30000" y="0"/>
                    </a:lnTo>
                    <a:lnTo>
                      <a:pt x="0" y="35294"/>
                    </a:lnTo>
                    <a:lnTo>
                      <a:pt x="0" y="38823"/>
                    </a:lnTo>
                    <a:lnTo>
                      <a:pt x="0" y="42352"/>
                    </a:lnTo>
                    <a:lnTo>
                      <a:pt x="0" y="45882"/>
                    </a:lnTo>
                    <a:lnTo>
                      <a:pt x="10000" y="52941"/>
                    </a:lnTo>
                    <a:lnTo>
                      <a:pt x="10000" y="56470"/>
                    </a:lnTo>
                    <a:lnTo>
                      <a:pt x="20000" y="67058"/>
                    </a:lnTo>
                    <a:lnTo>
                      <a:pt x="30000" y="74117"/>
                    </a:lnTo>
                    <a:lnTo>
                      <a:pt x="40000" y="81176"/>
                    </a:lnTo>
                    <a:lnTo>
                      <a:pt x="40000" y="88235"/>
                    </a:lnTo>
                    <a:lnTo>
                      <a:pt x="50000" y="95294"/>
                    </a:lnTo>
                    <a:lnTo>
                      <a:pt x="70000" y="98823"/>
                    </a:lnTo>
                    <a:lnTo>
                      <a:pt x="80000" y="105882"/>
                    </a:lnTo>
                    <a:lnTo>
                      <a:pt x="90000" y="112941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Shape 1263"/>
              <p:cNvSpPr/>
              <p:nvPr/>
            </p:nvSpPr>
            <p:spPr>
              <a:xfrm>
                <a:off x="4524" y="1613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4615"/>
                    </a:moveTo>
                    <a:lnTo>
                      <a:pt x="0" y="0"/>
                    </a:lnTo>
                    <a:lnTo>
                      <a:pt x="18181" y="120000"/>
                    </a:lnTo>
                    <a:lnTo>
                      <a:pt x="18181" y="110769"/>
                    </a:lnTo>
                    <a:lnTo>
                      <a:pt x="21818" y="110769"/>
                    </a:lnTo>
                    <a:lnTo>
                      <a:pt x="25454" y="110769"/>
                    </a:lnTo>
                    <a:lnTo>
                      <a:pt x="32727" y="110769"/>
                    </a:lnTo>
                    <a:lnTo>
                      <a:pt x="36363" y="110769"/>
                    </a:lnTo>
                    <a:lnTo>
                      <a:pt x="43636" y="101538"/>
                    </a:lnTo>
                    <a:lnTo>
                      <a:pt x="50909" y="101538"/>
                    </a:lnTo>
                    <a:lnTo>
                      <a:pt x="58181" y="101538"/>
                    </a:lnTo>
                    <a:lnTo>
                      <a:pt x="65454" y="92307"/>
                    </a:lnTo>
                    <a:lnTo>
                      <a:pt x="72727" y="92307"/>
                    </a:lnTo>
                    <a:lnTo>
                      <a:pt x="83636" y="83076"/>
                    </a:lnTo>
                    <a:lnTo>
                      <a:pt x="90909" y="83076"/>
                    </a:lnTo>
                    <a:lnTo>
                      <a:pt x="98181" y="73846"/>
                    </a:lnTo>
                    <a:lnTo>
                      <a:pt x="109090" y="64615"/>
                    </a:lnTo>
                    <a:lnTo>
                      <a:pt x="120000" y="64615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Shape 1264"/>
              <p:cNvSpPr/>
              <p:nvPr/>
            </p:nvSpPr>
            <p:spPr>
              <a:xfrm>
                <a:off x="4524" y="1610"/>
                <a:ext cx="3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0" y="107142"/>
                    </a:lnTo>
                    <a:lnTo>
                      <a:pt x="55714" y="119999"/>
                    </a:lnTo>
                    <a:lnTo>
                      <a:pt x="55714" y="115714"/>
                    </a:lnTo>
                    <a:lnTo>
                      <a:pt x="55714" y="111428"/>
                    </a:lnTo>
                    <a:lnTo>
                      <a:pt x="59999" y="107142"/>
                    </a:lnTo>
                    <a:lnTo>
                      <a:pt x="64285" y="98571"/>
                    </a:lnTo>
                    <a:lnTo>
                      <a:pt x="68571" y="89999"/>
                    </a:lnTo>
                    <a:lnTo>
                      <a:pt x="72857" y="85714"/>
                    </a:lnTo>
                    <a:lnTo>
                      <a:pt x="77142" y="77142"/>
                    </a:lnTo>
                    <a:lnTo>
                      <a:pt x="81428" y="68571"/>
                    </a:lnTo>
                    <a:lnTo>
                      <a:pt x="85714" y="59999"/>
                    </a:lnTo>
                    <a:lnTo>
                      <a:pt x="89999" y="51428"/>
                    </a:lnTo>
                    <a:lnTo>
                      <a:pt x="98571" y="42857"/>
                    </a:lnTo>
                    <a:lnTo>
                      <a:pt x="102857" y="29999"/>
                    </a:lnTo>
                    <a:lnTo>
                      <a:pt x="107142" y="21428"/>
                    </a:lnTo>
                    <a:lnTo>
                      <a:pt x="111428" y="12857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Shape 1265"/>
              <p:cNvSpPr/>
              <p:nvPr/>
            </p:nvSpPr>
            <p:spPr>
              <a:xfrm>
                <a:off x="4554" y="1676"/>
                <a:ext cx="41" cy="1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86" y="6105"/>
                    </a:moveTo>
                    <a:lnTo>
                      <a:pt x="5733" y="7999"/>
                    </a:lnTo>
                    <a:lnTo>
                      <a:pt x="0" y="10736"/>
                    </a:lnTo>
                    <a:lnTo>
                      <a:pt x="9419" y="11684"/>
                    </a:lnTo>
                    <a:lnTo>
                      <a:pt x="5324" y="14315"/>
                    </a:lnTo>
                    <a:lnTo>
                      <a:pt x="15153" y="15368"/>
                    </a:lnTo>
                    <a:lnTo>
                      <a:pt x="11058" y="17473"/>
                    </a:lnTo>
                    <a:lnTo>
                      <a:pt x="20477" y="18631"/>
                    </a:lnTo>
                    <a:lnTo>
                      <a:pt x="15972" y="21157"/>
                    </a:lnTo>
                    <a:lnTo>
                      <a:pt x="25802" y="22315"/>
                    </a:lnTo>
                    <a:lnTo>
                      <a:pt x="22116" y="24421"/>
                    </a:lnTo>
                    <a:lnTo>
                      <a:pt x="31126" y="25473"/>
                    </a:lnTo>
                    <a:lnTo>
                      <a:pt x="26211" y="28000"/>
                    </a:lnTo>
                    <a:lnTo>
                      <a:pt x="34812" y="29368"/>
                    </a:lnTo>
                    <a:lnTo>
                      <a:pt x="30307" y="31473"/>
                    </a:lnTo>
                    <a:lnTo>
                      <a:pt x="38498" y="32736"/>
                    </a:lnTo>
                    <a:lnTo>
                      <a:pt x="33174" y="35157"/>
                    </a:lnTo>
                    <a:lnTo>
                      <a:pt x="43003" y="36421"/>
                    </a:lnTo>
                    <a:lnTo>
                      <a:pt x="38907" y="38736"/>
                    </a:lnTo>
                    <a:lnTo>
                      <a:pt x="47098" y="40105"/>
                    </a:lnTo>
                    <a:lnTo>
                      <a:pt x="40955" y="42315"/>
                    </a:lnTo>
                    <a:lnTo>
                      <a:pt x="48327" y="44105"/>
                    </a:lnTo>
                    <a:lnTo>
                      <a:pt x="42593" y="45894"/>
                    </a:lnTo>
                    <a:lnTo>
                      <a:pt x="50375" y="47473"/>
                    </a:lnTo>
                    <a:lnTo>
                      <a:pt x="43003" y="49684"/>
                    </a:lnTo>
                    <a:lnTo>
                      <a:pt x="50784" y="51684"/>
                    </a:lnTo>
                    <a:lnTo>
                      <a:pt x="44232" y="53368"/>
                    </a:lnTo>
                    <a:lnTo>
                      <a:pt x="51604" y="55157"/>
                    </a:lnTo>
                    <a:lnTo>
                      <a:pt x="43822" y="57052"/>
                    </a:lnTo>
                    <a:lnTo>
                      <a:pt x="50375" y="59157"/>
                    </a:lnTo>
                    <a:lnTo>
                      <a:pt x="43412" y="60631"/>
                    </a:lnTo>
                    <a:lnTo>
                      <a:pt x="49965" y="62526"/>
                    </a:lnTo>
                    <a:lnTo>
                      <a:pt x="41365" y="64421"/>
                    </a:lnTo>
                    <a:lnTo>
                      <a:pt x="48737" y="66421"/>
                    </a:lnTo>
                    <a:lnTo>
                      <a:pt x="42593" y="68210"/>
                    </a:lnTo>
                    <a:lnTo>
                      <a:pt x="49146" y="69894"/>
                    </a:lnTo>
                    <a:lnTo>
                      <a:pt x="41774" y="71894"/>
                    </a:lnTo>
                    <a:lnTo>
                      <a:pt x="48327" y="74000"/>
                    </a:lnTo>
                    <a:lnTo>
                      <a:pt x="41365" y="75578"/>
                    </a:lnTo>
                    <a:lnTo>
                      <a:pt x="47508" y="77368"/>
                    </a:lnTo>
                    <a:lnTo>
                      <a:pt x="39726" y="79263"/>
                    </a:lnTo>
                    <a:lnTo>
                      <a:pt x="46279" y="81473"/>
                    </a:lnTo>
                    <a:lnTo>
                      <a:pt x="39726" y="83052"/>
                    </a:lnTo>
                    <a:lnTo>
                      <a:pt x="45870" y="84842"/>
                    </a:lnTo>
                    <a:lnTo>
                      <a:pt x="37269" y="86631"/>
                    </a:lnTo>
                    <a:lnTo>
                      <a:pt x="41774" y="89052"/>
                    </a:lnTo>
                    <a:lnTo>
                      <a:pt x="33583" y="90000"/>
                    </a:lnTo>
                    <a:lnTo>
                      <a:pt x="37679" y="92315"/>
                    </a:lnTo>
                    <a:lnTo>
                      <a:pt x="27849" y="93684"/>
                    </a:lnTo>
                    <a:lnTo>
                      <a:pt x="32354" y="96210"/>
                    </a:lnTo>
                    <a:lnTo>
                      <a:pt x="22935" y="96947"/>
                    </a:lnTo>
                    <a:lnTo>
                      <a:pt x="26211" y="99368"/>
                    </a:lnTo>
                    <a:lnTo>
                      <a:pt x="16382" y="100315"/>
                    </a:lnTo>
                    <a:lnTo>
                      <a:pt x="18430" y="102631"/>
                    </a:lnTo>
                    <a:lnTo>
                      <a:pt x="9010" y="103263"/>
                    </a:lnTo>
                    <a:lnTo>
                      <a:pt x="12286" y="106000"/>
                    </a:lnTo>
                    <a:lnTo>
                      <a:pt x="819" y="106631"/>
                    </a:lnTo>
                    <a:lnTo>
                      <a:pt x="53242" y="119999"/>
                    </a:lnTo>
                    <a:lnTo>
                      <a:pt x="50784" y="115684"/>
                    </a:lnTo>
                    <a:lnTo>
                      <a:pt x="61023" y="115894"/>
                    </a:lnTo>
                    <a:lnTo>
                      <a:pt x="57337" y="113263"/>
                    </a:lnTo>
                    <a:lnTo>
                      <a:pt x="68395" y="113157"/>
                    </a:lnTo>
                    <a:lnTo>
                      <a:pt x="63481" y="110947"/>
                    </a:lnTo>
                    <a:lnTo>
                      <a:pt x="73720" y="110842"/>
                    </a:lnTo>
                    <a:lnTo>
                      <a:pt x="69215" y="108631"/>
                    </a:lnTo>
                    <a:lnTo>
                      <a:pt x="78634" y="107894"/>
                    </a:lnTo>
                    <a:lnTo>
                      <a:pt x="75358" y="105684"/>
                    </a:lnTo>
                    <a:lnTo>
                      <a:pt x="84778" y="104736"/>
                    </a:lnTo>
                    <a:lnTo>
                      <a:pt x="81911" y="102315"/>
                    </a:lnTo>
                    <a:lnTo>
                      <a:pt x="90921" y="101684"/>
                    </a:lnTo>
                    <a:lnTo>
                      <a:pt x="87645" y="99157"/>
                    </a:lnTo>
                    <a:lnTo>
                      <a:pt x="97883" y="98210"/>
                    </a:lnTo>
                    <a:lnTo>
                      <a:pt x="94197" y="95789"/>
                    </a:lnTo>
                    <a:lnTo>
                      <a:pt x="101979" y="94526"/>
                    </a:lnTo>
                    <a:lnTo>
                      <a:pt x="96245" y="92105"/>
                    </a:lnTo>
                    <a:lnTo>
                      <a:pt x="106484" y="90947"/>
                    </a:lnTo>
                    <a:lnTo>
                      <a:pt x="101979" y="88631"/>
                    </a:lnTo>
                    <a:lnTo>
                      <a:pt x="110170" y="87684"/>
                    </a:lnTo>
                    <a:lnTo>
                      <a:pt x="105665" y="85263"/>
                    </a:lnTo>
                    <a:lnTo>
                      <a:pt x="114266" y="83473"/>
                    </a:lnTo>
                    <a:lnTo>
                      <a:pt x="107713" y="81473"/>
                    </a:lnTo>
                    <a:lnTo>
                      <a:pt x="115085" y="80000"/>
                    </a:lnTo>
                    <a:lnTo>
                      <a:pt x="108122" y="77894"/>
                    </a:lnTo>
                    <a:lnTo>
                      <a:pt x="116313" y="76000"/>
                    </a:lnTo>
                    <a:lnTo>
                      <a:pt x="109761" y="74000"/>
                    </a:lnTo>
                    <a:lnTo>
                      <a:pt x="117133" y="72526"/>
                    </a:lnTo>
                    <a:lnTo>
                      <a:pt x="110170" y="70421"/>
                    </a:lnTo>
                    <a:lnTo>
                      <a:pt x="117952" y="68421"/>
                    </a:lnTo>
                    <a:lnTo>
                      <a:pt x="110989" y="66631"/>
                    </a:lnTo>
                    <a:lnTo>
                      <a:pt x="117542" y="64947"/>
                    </a:lnTo>
                    <a:lnTo>
                      <a:pt x="109761" y="63052"/>
                    </a:lnTo>
                    <a:lnTo>
                      <a:pt x="117952" y="61157"/>
                    </a:lnTo>
                    <a:lnTo>
                      <a:pt x="111808" y="59157"/>
                    </a:lnTo>
                    <a:lnTo>
                      <a:pt x="118771" y="57684"/>
                    </a:lnTo>
                    <a:lnTo>
                      <a:pt x="112627" y="55684"/>
                    </a:lnTo>
                    <a:lnTo>
                      <a:pt x="120000" y="53684"/>
                    </a:lnTo>
                    <a:lnTo>
                      <a:pt x="113037" y="51894"/>
                    </a:lnTo>
                    <a:lnTo>
                      <a:pt x="119180" y="50210"/>
                    </a:lnTo>
                    <a:lnTo>
                      <a:pt x="111808" y="48315"/>
                    </a:lnTo>
                    <a:lnTo>
                      <a:pt x="118771" y="46105"/>
                    </a:lnTo>
                    <a:lnTo>
                      <a:pt x="111399" y="44421"/>
                    </a:lnTo>
                    <a:lnTo>
                      <a:pt x="117133" y="42631"/>
                    </a:lnTo>
                    <a:lnTo>
                      <a:pt x="109351" y="40947"/>
                    </a:lnTo>
                    <a:lnTo>
                      <a:pt x="115904" y="38631"/>
                    </a:lnTo>
                    <a:lnTo>
                      <a:pt x="107303" y="37157"/>
                    </a:lnTo>
                    <a:lnTo>
                      <a:pt x="111808" y="34947"/>
                    </a:lnTo>
                    <a:lnTo>
                      <a:pt x="101979" y="33789"/>
                    </a:lnTo>
                    <a:lnTo>
                      <a:pt x="107303" y="31263"/>
                    </a:lnTo>
                    <a:lnTo>
                      <a:pt x="98703" y="29894"/>
                    </a:lnTo>
                    <a:lnTo>
                      <a:pt x="103617" y="27894"/>
                    </a:lnTo>
                    <a:lnTo>
                      <a:pt x="94607" y="26631"/>
                    </a:lnTo>
                    <a:lnTo>
                      <a:pt x="99112" y="24105"/>
                    </a:lnTo>
                    <a:lnTo>
                      <a:pt x="90511" y="22947"/>
                    </a:lnTo>
                    <a:lnTo>
                      <a:pt x="94607" y="20947"/>
                    </a:lnTo>
                    <a:lnTo>
                      <a:pt x="84368" y="19684"/>
                    </a:lnTo>
                    <a:lnTo>
                      <a:pt x="88464" y="17157"/>
                    </a:lnTo>
                    <a:lnTo>
                      <a:pt x="79453" y="16105"/>
                    </a:lnTo>
                    <a:lnTo>
                      <a:pt x="83959" y="13894"/>
                    </a:lnTo>
                    <a:lnTo>
                      <a:pt x="74539" y="12736"/>
                    </a:lnTo>
                    <a:lnTo>
                      <a:pt x="78225" y="10105"/>
                    </a:lnTo>
                    <a:lnTo>
                      <a:pt x="68805" y="9368"/>
                    </a:lnTo>
                    <a:lnTo>
                      <a:pt x="72081" y="7157"/>
                    </a:lnTo>
                    <a:lnTo>
                      <a:pt x="61843" y="6210"/>
                    </a:lnTo>
                    <a:lnTo>
                      <a:pt x="65938" y="3578"/>
                    </a:lnTo>
                    <a:lnTo>
                      <a:pt x="56928" y="2421"/>
                    </a:lnTo>
                    <a:lnTo>
                      <a:pt x="50784" y="0"/>
                    </a:lnTo>
                    <a:lnTo>
                      <a:pt x="3686" y="610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Shape 1266"/>
              <p:cNvSpPr/>
              <p:nvPr/>
            </p:nvSpPr>
            <p:spPr>
              <a:xfrm>
                <a:off x="4554" y="1676"/>
                <a:ext cx="41" cy="1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86" y="6105"/>
                    </a:moveTo>
                    <a:lnTo>
                      <a:pt x="5733" y="7999"/>
                    </a:lnTo>
                    <a:lnTo>
                      <a:pt x="0" y="10736"/>
                    </a:lnTo>
                    <a:lnTo>
                      <a:pt x="9419" y="11684"/>
                    </a:lnTo>
                    <a:lnTo>
                      <a:pt x="5324" y="14315"/>
                    </a:lnTo>
                    <a:lnTo>
                      <a:pt x="15153" y="15368"/>
                    </a:lnTo>
                    <a:lnTo>
                      <a:pt x="11058" y="17473"/>
                    </a:lnTo>
                    <a:lnTo>
                      <a:pt x="20477" y="18631"/>
                    </a:lnTo>
                    <a:lnTo>
                      <a:pt x="15972" y="21157"/>
                    </a:lnTo>
                    <a:lnTo>
                      <a:pt x="25802" y="22315"/>
                    </a:lnTo>
                    <a:lnTo>
                      <a:pt x="22116" y="24421"/>
                    </a:lnTo>
                    <a:lnTo>
                      <a:pt x="31126" y="25473"/>
                    </a:lnTo>
                    <a:lnTo>
                      <a:pt x="26211" y="28000"/>
                    </a:lnTo>
                    <a:lnTo>
                      <a:pt x="34812" y="29368"/>
                    </a:lnTo>
                    <a:lnTo>
                      <a:pt x="30307" y="31473"/>
                    </a:lnTo>
                    <a:lnTo>
                      <a:pt x="38498" y="32736"/>
                    </a:lnTo>
                    <a:lnTo>
                      <a:pt x="33174" y="35157"/>
                    </a:lnTo>
                    <a:lnTo>
                      <a:pt x="43003" y="36421"/>
                    </a:lnTo>
                    <a:lnTo>
                      <a:pt x="38907" y="38736"/>
                    </a:lnTo>
                    <a:lnTo>
                      <a:pt x="47098" y="40105"/>
                    </a:lnTo>
                    <a:lnTo>
                      <a:pt x="40955" y="42315"/>
                    </a:lnTo>
                    <a:lnTo>
                      <a:pt x="48327" y="44105"/>
                    </a:lnTo>
                    <a:lnTo>
                      <a:pt x="42593" y="45894"/>
                    </a:lnTo>
                    <a:lnTo>
                      <a:pt x="50375" y="47473"/>
                    </a:lnTo>
                    <a:lnTo>
                      <a:pt x="43003" y="49684"/>
                    </a:lnTo>
                    <a:lnTo>
                      <a:pt x="50784" y="51684"/>
                    </a:lnTo>
                    <a:lnTo>
                      <a:pt x="44232" y="53368"/>
                    </a:lnTo>
                    <a:lnTo>
                      <a:pt x="51604" y="55157"/>
                    </a:lnTo>
                    <a:lnTo>
                      <a:pt x="43822" y="57052"/>
                    </a:lnTo>
                    <a:lnTo>
                      <a:pt x="50375" y="59157"/>
                    </a:lnTo>
                    <a:lnTo>
                      <a:pt x="43412" y="60631"/>
                    </a:lnTo>
                    <a:lnTo>
                      <a:pt x="49965" y="62526"/>
                    </a:lnTo>
                    <a:lnTo>
                      <a:pt x="41365" y="64421"/>
                    </a:lnTo>
                    <a:lnTo>
                      <a:pt x="48737" y="66421"/>
                    </a:lnTo>
                    <a:lnTo>
                      <a:pt x="42593" y="68210"/>
                    </a:lnTo>
                    <a:lnTo>
                      <a:pt x="49146" y="69894"/>
                    </a:lnTo>
                    <a:lnTo>
                      <a:pt x="41774" y="71894"/>
                    </a:lnTo>
                    <a:lnTo>
                      <a:pt x="48327" y="74000"/>
                    </a:lnTo>
                    <a:lnTo>
                      <a:pt x="41365" y="75578"/>
                    </a:lnTo>
                    <a:lnTo>
                      <a:pt x="47508" y="77368"/>
                    </a:lnTo>
                    <a:lnTo>
                      <a:pt x="39726" y="79263"/>
                    </a:lnTo>
                    <a:lnTo>
                      <a:pt x="46279" y="81473"/>
                    </a:lnTo>
                    <a:lnTo>
                      <a:pt x="39726" y="83052"/>
                    </a:lnTo>
                    <a:lnTo>
                      <a:pt x="45870" y="84842"/>
                    </a:lnTo>
                    <a:lnTo>
                      <a:pt x="37269" y="86631"/>
                    </a:lnTo>
                    <a:lnTo>
                      <a:pt x="41774" y="89052"/>
                    </a:lnTo>
                    <a:lnTo>
                      <a:pt x="33583" y="90000"/>
                    </a:lnTo>
                    <a:lnTo>
                      <a:pt x="37679" y="92315"/>
                    </a:lnTo>
                    <a:lnTo>
                      <a:pt x="27849" y="93684"/>
                    </a:lnTo>
                    <a:lnTo>
                      <a:pt x="32354" y="96210"/>
                    </a:lnTo>
                    <a:lnTo>
                      <a:pt x="22935" y="96947"/>
                    </a:lnTo>
                    <a:lnTo>
                      <a:pt x="26211" y="99368"/>
                    </a:lnTo>
                    <a:lnTo>
                      <a:pt x="16382" y="100315"/>
                    </a:lnTo>
                    <a:lnTo>
                      <a:pt x="18430" y="102631"/>
                    </a:lnTo>
                    <a:lnTo>
                      <a:pt x="9010" y="103263"/>
                    </a:lnTo>
                    <a:lnTo>
                      <a:pt x="12286" y="106000"/>
                    </a:lnTo>
                    <a:lnTo>
                      <a:pt x="819" y="106631"/>
                    </a:lnTo>
                    <a:lnTo>
                      <a:pt x="53242" y="119999"/>
                    </a:lnTo>
                    <a:lnTo>
                      <a:pt x="50784" y="115684"/>
                    </a:lnTo>
                    <a:lnTo>
                      <a:pt x="61023" y="115894"/>
                    </a:lnTo>
                    <a:lnTo>
                      <a:pt x="57337" y="113263"/>
                    </a:lnTo>
                    <a:lnTo>
                      <a:pt x="68395" y="113157"/>
                    </a:lnTo>
                    <a:lnTo>
                      <a:pt x="63481" y="110947"/>
                    </a:lnTo>
                    <a:lnTo>
                      <a:pt x="73720" y="110842"/>
                    </a:lnTo>
                    <a:lnTo>
                      <a:pt x="69215" y="108631"/>
                    </a:lnTo>
                    <a:lnTo>
                      <a:pt x="78634" y="107894"/>
                    </a:lnTo>
                    <a:lnTo>
                      <a:pt x="75358" y="105684"/>
                    </a:lnTo>
                    <a:lnTo>
                      <a:pt x="84778" y="104736"/>
                    </a:lnTo>
                    <a:lnTo>
                      <a:pt x="81911" y="102315"/>
                    </a:lnTo>
                    <a:lnTo>
                      <a:pt x="90921" y="101684"/>
                    </a:lnTo>
                    <a:lnTo>
                      <a:pt x="87645" y="99157"/>
                    </a:lnTo>
                    <a:lnTo>
                      <a:pt x="97883" y="98210"/>
                    </a:lnTo>
                    <a:lnTo>
                      <a:pt x="94197" y="95789"/>
                    </a:lnTo>
                    <a:lnTo>
                      <a:pt x="101979" y="94526"/>
                    </a:lnTo>
                    <a:lnTo>
                      <a:pt x="96245" y="92105"/>
                    </a:lnTo>
                    <a:lnTo>
                      <a:pt x="106484" y="90947"/>
                    </a:lnTo>
                    <a:lnTo>
                      <a:pt x="101979" y="88631"/>
                    </a:lnTo>
                    <a:lnTo>
                      <a:pt x="110170" y="87684"/>
                    </a:lnTo>
                    <a:lnTo>
                      <a:pt x="105665" y="85263"/>
                    </a:lnTo>
                    <a:lnTo>
                      <a:pt x="114266" y="83473"/>
                    </a:lnTo>
                    <a:lnTo>
                      <a:pt x="107713" y="81473"/>
                    </a:lnTo>
                    <a:lnTo>
                      <a:pt x="115085" y="80000"/>
                    </a:lnTo>
                    <a:lnTo>
                      <a:pt x="108122" y="77894"/>
                    </a:lnTo>
                    <a:lnTo>
                      <a:pt x="116313" y="76000"/>
                    </a:lnTo>
                    <a:lnTo>
                      <a:pt x="109761" y="74000"/>
                    </a:lnTo>
                    <a:lnTo>
                      <a:pt x="117133" y="72526"/>
                    </a:lnTo>
                    <a:lnTo>
                      <a:pt x="110170" y="70421"/>
                    </a:lnTo>
                    <a:lnTo>
                      <a:pt x="117952" y="68421"/>
                    </a:lnTo>
                    <a:lnTo>
                      <a:pt x="110989" y="66631"/>
                    </a:lnTo>
                    <a:lnTo>
                      <a:pt x="117542" y="64947"/>
                    </a:lnTo>
                    <a:lnTo>
                      <a:pt x="109761" y="63052"/>
                    </a:lnTo>
                    <a:lnTo>
                      <a:pt x="117952" y="61157"/>
                    </a:lnTo>
                    <a:lnTo>
                      <a:pt x="111808" y="59157"/>
                    </a:lnTo>
                    <a:lnTo>
                      <a:pt x="118771" y="57684"/>
                    </a:lnTo>
                    <a:lnTo>
                      <a:pt x="112627" y="55684"/>
                    </a:lnTo>
                    <a:lnTo>
                      <a:pt x="120000" y="53684"/>
                    </a:lnTo>
                    <a:lnTo>
                      <a:pt x="113037" y="51894"/>
                    </a:lnTo>
                    <a:lnTo>
                      <a:pt x="119180" y="50210"/>
                    </a:lnTo>
                    <a:lnTo>
                      <a:pt x="111808" y="48315"/>
                    </a:lnTo>
                    <a:lnTo>
                      <a:pt x="118771" y="46105"/>
                    </a:lnTo>
                    <a:lnTo>
                      <a:pt x="111399" y="44421"/>
                    </a:lnTo>
                    <a:lnTo>
                      <a:pt x="117133" y="42631"/>
                    </a:lnTo>
                    <a:lnTo>
                      <a:pt x="109351" y="40947"/>
                    </a:lnTo>
                    <a:lnTo>
                      <a:pt x="115904" y="38631"/>
                    </a:lnTo>
                    <a:lnTo>
                      <a:pt x="107303" y="37157"/>
                    </a:lnTo>
                    <a:lnTo>
                      <a:pt x="111808" y="34947"/>
                    </a:lnTo>
                    <a:lnTo>
                      <a:pt x="101979" y="33789"/>
                    </a:lnTo>
                    <a:lnTo>
                      <a:pt x="107303" y="31263"/>
                    </a:lnTo>
                    <a:lnTo>
                      <a:pt x="98703" y="29894"/>
                    </a:lnTo>
                    <a:lnTo>
                      <a:pt x="103617" y="27894"/>
                    </a:lnTo>
                    <a:lnTo>
                      <a:pt x="94607" y="26631"/>
                    </a:lnTo>
                    <a:lnTo>
                      <a:pt x="99112" y="24105"/>
                    </a:lnTo>
                    <a:lnTo>
                      <a:pt x="90511" y="22947"/>
                    </a:lnTo>
                    <a:lnTo>
                      <a:pt x="94607" y="20947"/>
                    </a:lnTo>
                    <a:lnTo>
                      <a:pt x="84368" y="19684"/>
                    </a:lnTo>
                    <a:lnTo>
                      <a:pt x="88464" y="17157"/>
                    </a:lnTo>
                    <a:lnTo>
                      <a:pt x="79453" y="16105"/>
                    </a:lnTo>
                    <a:lnTo>
                      <a:pt x="83959" y="13894"/>
                    </a:lnTo>
                    <a:lnTo>
                      <a:pt x="74539" y="12736"/>
                    </a:lnTo>
                    <a:lnTo>
                      <a:pt x="78225" y="10105"/>
                    </a:lnTo>
                    <a:lnTo>
                      <a:pt x="68805" y="9368"/>
                    </a:lnTo>
                    <a:lnTo>
                      <a:pt x="72081" y="7157"/>
                    </a:lnTo>
                    <a:lnTo>
                      <a:pt x="61843" y="6210"/>
                    </a:lnTo>
                    <a:lnTo>
                      <a:pt x="65938" y="3578"/>
                    </a:lnTo>
                    <a:lnTo>
                      <a:pt x="56928" y="2421"/>
                    </a:lnTo>
                    <a:lnTo>
                      <a:pt x="50784" y="0"/>
                    </a:lnTo>
                    <a:lnTo>
                      <a:pt x="3686" y="610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7" name="Shape 1267"/>
              <p:cNvSpPr/>
              <p:nvPr/>
            </p:nvSpPr>
            <p:spPr>
              <a:xfrm>
                <a:off x="4561" y="1806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782" y="45714"/>
                    </a:moveTo>
                    <a:lnTo>
                      <a:pt x="49565" y="0"/>
                    </a:lnTo>
                    <a:lnTo>
                      <a:pt x="0" y="22857"/>
                    </a:lnTo>
                    <a:lnTo>
                      <a:pt x="120000" y="120000"/>
                    </a:lnTo>
                    <a:lnTo>
                      <a:pt x="114782" y="45714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8" name="Shape 1268"/>
              <p:cNvSpPr/>
              <p:nvPr/>
            </p:nvSpPr>
            <p:spPr>
              <a:xfrm>
                <a:off x="4559" y="1811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666" y="52173"/>
                    </a:moveTo>
                    <a:lnTo>
                      <a:pt x="53333" y="0"/>
                    </a:lnTo>
                    <a:lnTo>
                      <a:pt x="0" y="41739"/>
                    </a:lnTo>
                    <a:lnTo>
                      <a:pt x="120000" y="120000"/>
                    </a:lnTo>
                    <a:lnTo>
                      <a:pt x="114666" y="52173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9" name="Shape 1269"/>
              <p:cNvSpPr/>
              <p:nvPr/>
            </p:nvSpPr>
            <p:spPr>
              <a:xfrm>
                <a:off x="4556" y="1814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1538"/>
                    </a:moveTo>
                    <a:lnTo>
                      <a:pt x="64390" y="0"/>
                    </a:lnTo>
                    <a:lnTo>
                      <a:pt x="0" y="32307"/>
                    </a:lnTo>
                    <a:lnTo>
                      <a:pt x="114146" y="120000"/>
                    </a:lnTo>
                    <a:lnTo>
                      <a:pt x="120000" y="41538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0" name="Shape 1270"/>
              <p:cNvSpPr/>
              <p:nvPr/>
            </p:nvSpPr>
            <p:spPr>
              <a:xfrm>
                <a:off x="4554" y="1820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6153"/>
                    </a:moveTo>
                    <a:lnTo>
                      <a:pt x="61395" y="0"/>
                    </a:lnTo>
                    <a:lnTo>
                      <a:pt x="0" y="23076"/>
                    </a:lnTo>
                    <a:lnTo>
                      <a:pt x="111627" y="120000"/>
                    </a:lnTo>
                    <a:lnTo>
                      <a:pt x="120000" y="46153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Shape 1271"/>
              <p:cNvSpPr/>
              <p:nvPr/>
            </p:nvSpPr>
            <p:spPr>
              <a:xfrm>
                <a:off x="4568" y="1787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65" y="8571"/>
                    </a:moveTo>
                    <a:lnTo>
                      <a:pt x="35121" y="0"/>
                    </a:lnTo>
                    <a:lnTo>
                      <a:pt x="0" y="94285"/>
                    </a:lnTo>
                    <a:lnTo>
                      <a:pt x="120000" y="119999"/>
                    </a:lnTo>
                    <a:lnTo>
                      <a:pt x="105365" y="8571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2" name="Shape 1272"/>
              <p:cNvSpPr/>
              <p:nvPr/>
            </p:nvSpPr>
            <p:spPr>
              <a:xfrm>
                <a:off x="4568" y="1792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292" y="16000"/>
                    </a:moveTo>
                    <a:lnTo>
                      <a:pt x="38048" y="0"/>
                    </a:lnTo>
                    <a:lnTo>
                      <a:pt x="0" y="64000"/>
                    </a:lnTo>
                    <a:lnTo>
                      <a:pt x="120000" y="120000"/>
                    </a:lnTo>
                    <a:lnTo>
                      <a:pt x="108292" y="16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3" name="Shape 1273"/>
              <p:cNvSpPr/>
              <p:nvPr/>
            </p:nvSpPr>
            <p:spPr>
              <a:xfrm>
                <a:off x="4565" y="1796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333" y="21176"/>
                    </a:moveTo>
                    <a:lnTo>
                      <a:pt x="45333" y="0"/>
                    </a:lnTo>
                    <a:lnTo>
                      <a:pt x="0" y="63529"/>
                    </a:lnTo>
                    <a:lnTo>
                      <a:pt x="120000" y="120000"/>
                    </a:lnTo>
                    <a:lnTo>
                      <a:pt x="109333" y="2117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4" name="Shape 1274"/>
              <p:cNvSpPr/>
              <p:nvPr/>
            </p:nvSpPr>
            <p:spPr>
              <a:xfrm>
                <a:off x="4565" y="1802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333" y="40000"/>
                    </a:moveTo>
                    <a:lnTo>
                      <a:pt x="40000" y="0"/>
                    </a:lnTo>
                    <a:lnTo>
                      <a:pt x="0" y="53333"/>
                    </a:lnTo>
                    <a:lnTo>
                      <a:pt x="120000" y="120000"/>
                    </a:lnTo>
                    <a:lnTo>
                      <a:pt x="109333" y="4000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5" name="Shape 1275"/>
              <p:cNvSpPr/>
              <p:nvPr/>
            </p:nvSpPr>
            <p:spPr>
              <a:xfrm>
                <a:off x="4558" y="1679"/>
                <a:ext cx="1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50" y="0"/>
                    </a:moveTo>
                    <a:lnTo>
                      <a:pt x="15000" y="80625"/>
                    </a:lnTo>
                    <a:lnTo>
                      <a:pt x="0" y="120000"/>
                    </a:lnTo>
                    <a:lnTo>
                      <a:pt x="120000" y="18750"/>
                    </a:lnTo>
                    <a:lnTo>
                      <a:pt x="10125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Shape 1276"/>
              <p:cNvSpPr/>
              <p:nvPr/>
            </p:nvSpPr>
            <p:spPr>
              <a:xfrm>
                <a:off x="4561" y="1685"/>
                <a:ext cx="1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761" y="0"/>
                    </a:moveTo>
                    <a:lnTo>
                      <a:pt x="12743" y="73684"/>
                    </a:lnTo>
                    <a:lnTo>
                      <a:pt x="0" y="119999"/>
                    </a:lnTo>
                    <a:lnTo>
                      <a:pt x="120000" y="16842"/>
                    </a:lnTo>
                    <a:lnTo>
                      <a:pt x="98761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7" name="Shape 1277"/>
              <p:cNvSpPr/>
              <p:nvPr/>
            </p:nvSpPr>
            <p:spPr>
              <a:xfrm>
                <a:off x="4563" y="1688"/>
                <a:ext cx="1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12" y="0"/>
                    </a:moveTo>
                    <a:lnTo>
                      <a:pt x="17560" y="78000"/>
                    </a:lnTo>
                    <a:lnTo>
                      <a:pt x="0" y="120000"/>
                    </a:lnTo>
                    <a:lnTo>
                      <a:pt x="120000" y="14000"/>
                    </a:lnTo>
                    <a:lnTo>
                      <a:pt x="99512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8" name="Shape 1278"/>
              <p:cNvSpPr/>
              <p:nvPr/>
            </p:nvSpPr>
            <p:spPr>
              <a:xfrm>
                <a:off x="4565" y="1694"/>
                <a:ext cx="1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173" y="0"/>
                    </a:moveTo>
                    <a:lnTo>
                      <a:pt x="16859" y="80000"/>
                    </a:lnTo>
                    <a:lnTo>
                      <a:pt x="0" y="119999"/>
                    </a:lnTo>
                    <a:lnTo>
                      <a:pt x="120000" y="18947"/>
                    </a:lnTo>
                    <a:lnTo>
                      <a:pt x="99173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9" name="Shape 1279"/>
              <p:cNvSpPr/>
              <p:nvPr/>
            </p:nvSpPr>
            <p:spPr>
              <a:xfrm>
                <a:off x="4568" y="1697"/>
                <a:ext cx="1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88" y="0"/>
                    </a:moveTo>
                    <a:lnTo>
                      <a:pt x="25555" y="66666"/>
                    </a:lnTo>
                    <a:lnTo>
                      <a:pt x="0" y="120000"/>
                    </a:lnTo>
                    <a:lnTo>
                      <a:pt x="120000" y="20000"/>
                    </a:lnTo>
                    <a:lnTo>
                      <a:pt x="98888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0" name="Shape 1280"/>
              <p:cNvSpPr/>
              <p:nvPr/>
            </p:nvSpPr>
            <p:spPr>
              <a:xfrm>
                <a:off x="4570" y="1703"/>
                <a:ext cx="1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425" y="0"/>
                    </a:moveTo>
                    <a:lnTo>
                      <a:pt x="23762" y="63673"/>
                    </a:lnTo>
                    <a:lnTo>
                      <a:pt x="0" y="119999"/>
                    </a:lnTo>
                    <a:lnTo>
                      <a:pt x="120000" y="22040"/>
                    </a:lnTo>
                    <a:lnTo>
                      <a:pt x="97425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Shape 1281"/>
              <p:cNvSpPr/>
              <p:nvPr/>
            </p:nvSpPr>
            <p:spPr>
              <a:xfrm>
                <a:off x="4572" y="1707"/>
                <a:ext cx="1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490" y="0"/>
                    </a:moveTo>
                    <a:lnTo>
                      <a:pt x="27169" y="67924"/>
                    </a:lnTo>
                    <a:lnTo>
                      <a:pt x="0" y="120000"/>
                    </a:lnTo>
                    <a:lnTo>
                      <a:pt x="120000" y="20377"/>
                    </a:lnTo>
                    <a:lnTo>
                      <a:pt x="9849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2" name="Shape 1282"/>
              <p:cNvSpPr/>
              <p:nvPr/>
            </p:nvSpPr>
            <p:spPr>
              <a:xfrm>
                <a:off x="4575" y="1712"/>
                <a:ext cx="1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750" y="0"/>
                    </a:moveTo>
                    <a:lnTo>
                      <a:pt x="32500" y="62500"/>
                    </a:lnTo>
                    <a:lnTo>
                      <a:pt x="0" y="120000"/>
                    </a:lnTo>
                    <a:lnTo>
                      <a:pt x="120000" y="25000"/>
                    </a:lnTo>
                    <a:lnTo>
                      <a:pt x="9875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3" name="Shape 1283"/>
              <p:cNvSpPr/>
              <p:nvPr/>
            </p:nvSpPr>
            <p:spPr>
              <a:xfrm>
                <a:off x="4577" y="1717"/>
                <a:ext cx="1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333" y="0"/>
                    </a:moveTo>
                    <a:lnTo>
                      <a:pt x="24000" y="66666"/>
                    </a:lnTo>
                    <a:lnTo>
                      <a:pt x="0" y="120000"/>
                    </a:lnTo>
                    <a:lnTo>
                      <a:pt x="120000" y="26666"/>
                    </a:lnTo>
                    <a:lnTo>
                      <a:pt x="97333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Shape 1284"/>
              <p:cNvSpPr/>
              <p:nvPr/>
            </p:nvSpPr>
            <p:spPr>
              <a:xfrm>
                <a:off x="4581" y="1721"/>
                <a:ext cx="1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600" y="0"/>
                    </a:moveTo>
                    <a:lnTo>
                      <a:pt x="11200" y="81081"/>
                    </a:lnTo>
                    <a:lnTo>
                      <a:pt x="0" y="120000"/>
                    </a:lnTo>
                    <a:lnTo>
                      <a:pt x="120000" y="32432"/>
                    </a:lnTo>
                    <a:lnTo>
                      <a:pt x="8960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Shape 1285"/>
              <p:cNvSpPr/>
              <p:nvPr/>
            </p:nvSpPr>
            <p:spPr>
              <a:xfrm>
                <a:off x="4581" y="1727"/>
                <a:ext cx="1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846" y="0"/>
                    </a:moveTo>
                    <a:lnTo>
                      <a:pt x="10769" y="77837"/>
                    </a:lnTo>
                    <a:lnTo>
                      <a:pt x="0" y="120000"/>
                    </a:lnTo>
                    <a:lnTo>
                      <a:pt x="120000" y="35675"/>
                    </a:lnTo>
                    <a:lnTo>
                      <a:pt x="93846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Shape 1286"/>
              <p:cNvSpPr/>
              <p:nvPr/>
            </p:nvSpPr>
            <p:spPr>
              <a:xfrm>
                <a:off x="4584" y="1731"/>
                <a:ext cx="9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957" y="0"/>
                    </a:moveTo>
                    <a:lnTo>
                      <a:pt x="28732" y="72000"/>
                    </a:lnTo>
                    <a:lnTo>
                      <a:pt x="0" y="120000"/>
                    </a:lnTo>
                    <a:lnTo>
                      <a:pt x="120000" y="41142"/>
                    </a:lnTo>
                    <a:lnTo>
                      <a:pt x="92957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7" name="Shape 1287"/>
              <p:cNvSpPr/>
              <p:nvPr/>
            </p:nvSpPr>
            <p:spPr>
              <a:xfrm>
                <a:off x="4581" y="1737"/>
                <a:ext cx="1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259" y="0"/>
                    </a:moveTo>
                    <a:lnTo>
                      <a:pt x="23703" y="74594"/>
                    </a:lnTo>
                    <a:lnTo>
                      <a:pt x="0" y="120000"/>
                    </a:lnTo>
                    <a:lnTo>
                      <a:pt x="120000" y="38918"/>
                    </a:lnTo>
                    <a:lnTo>
                      <a:pt x="99259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8" name="Shape 1288"/>
              <p:cNvSpPr/>
              <p:nvPr/>
            </p:nvSpPr>
            <p:spPr>
              <a:xfrm>
                <a:off x="4581" y="1742"/>
                <a:ext cx="1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068" y="0"/>
                    </a:moveTo>
                    <a:lnTo>
                      <a:pt x="22068" y="74594"/>
                    </a:lnTo>
                    <a:lnTo>
                      <a:pt x="0" y="120000"/>
                    </a:lnTo>
                    <a:lnTo>
                      <a:pt x="120000" y="38918"/>
                    </a:lnTo>
                    <a:lnTo>
                      <a:pt x="102068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9" name="Shape 1289"/>
              <p:cNvSpPr/>
              <p:nvPr/>
            </p:nvSpPr>
            <p:spPr>
              <a:xfrm>
                <a:off x="4583" y="1746"/>
                <a:ext cx="11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975" y="0"/>
                    </a:moveTo>
                    <a:lnTo>
                      <a:pt x="24878" y="57931"/>
                    </a:lnTo>
                    <a:lnTo>
                      <a:pt x="0" y="120000"/>
                    </a:lnTo>
                    <a:lnTo>
                      <a:pt x="120000" y="49655"/>
                    </a:lnTo>
                    <a:lnTo>
                      <a:pt x="100975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0" name="Shape 1290"/>
              <p:cNvSpPr/>
              <p:nvPr/>
            </p:nvSpPr>
            <p:spPr>
              <a:xfrm>
                <a:off x="4581" y="1752"/>
                <a:ext cx="11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50" y="0"/>
                    </a:moveTo>
                    <a:lnTo>
                      <a:pt x="24578" y="50000"/>
                    </a:lnTo>
                    <a:lnTo>
                      <a:pt x="0" y="120000"/>
                    </a:lnTo>
                    <a:lnTo>
                      <a:pt x="119999" y="65000"/>
                    </a:lnTo>
                    <a:lnTo>
                      <a:pt x="102650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Shape 1291"/>
              <p:cNvSpPr/>
              <p:nvPr/>
            </p:nvSpPr>
            <p:spPr>
              <a:xfrm>
                <a:off x="4581" y="1756"/>
                <a:ext cx="1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04" y="0"/>
                    </a:moveTo>
                    <a:lnTo>
                      <a:pt x="24578" y="57391"/>
                    </a:lnTo>
                    <a:lnTo>
                      <a:pt x="0" y="120000"/>
                    </a:lnTo>
                    <a:lnTo>
                      <a:pt x="119999" y="67826"/>
                    </a:lnTo>
                    <a:lnTo>
                      <a:pt x="101204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2" name="Shape 1292"/>
              <p:cNvSpPr/>
              <p:nvPr/>
            </p:nvSpPr>
            <p:spPr>
              <a:xfrm>
                <a:off x="4581" y="1762"/>
                <a:ext cx="1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04" y="0"/>
                    </a:moveTo>
                    <a:lnTo>
                      <a:pt x="24578" y="50000"/>
                    </a:lnTo>
                    <a:lnTo>
                      <a:pt x="0" y="120000"/>
                    </a:lnTo>
                    <a:lnTo>
                      <a:pt x="119999" y="65000"/>
                    </a:lnTo>
                    <a:lnTo>
                      <a:pt x="101204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3" name="Shape 1293"/>
              <p:cNvSpPr/>
              <p:nvPr/>
            </p:nvSpPr>
            <p:spPr>
              <a:xfrm>
                <a:off x="4583" y="1767"/>
                <a:ext cx="1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00" y="0"/>
                    </a:moveTo>
                    <a:lnTo>
                      <a:pt x="27692" y="37894"/>
                    </a:lnTo>
                    <a:lnTo>
                      <a:pt x="0" y="120000"/>
                    </a:lnTo>
                    <a:lnTo>
                      <a:pt x="120000" y="82105"/>
                    </a:lnTo>
                    <a:lnTo>
                      <a:pt x="100000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4" name="Shape 1294"/>
              <p:cNvSpPr/>
              <p:nvPr/>
            </p:nvSpPr>
            <p:spPr>
              <a:xfrm>
                <a:off x="4583" y="1771"/>
                <a:ext cx="1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028" y="0"/>
                    </a:moveTo>
                    <a:lnTo>
                      <a:pt x="30422" y="30000"/>
                    </a:lnTo>
                    <a:lnTo>
                      <a:pt x="0" y="120000"/>
                    </a:lnTo>
                    <a:lnTo>
                      <a:pt x="120000" y="105000"/>
                    </a:lnTo>
                    <a:lnTo>
                      <a:pt x="98028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5" name="Shape 1295"/>
              <p:cNvSpPr/>
              <p:nvPr/>
            </p:nvSpPr>
            <p:spPr>
              <a:xfrm>
                <a:off x="4583" y="1777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028" y="0"/>
                    </a:moveTo>
                    <a:lnTo>
                      <a:pt x="30422" y="16000"/>
                    </a:lnTo>
                    <a:lnTo>
                      <a:pt x="0" y="120000"/>
                    </a:lnTo>
                    <a:lnTo>
                      <a:pt x="120000" y="104000"/>
                    </a:lnTo>
                    <a:lnTo>
                      <a:pt x="98028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Shape 1296"/>
              <p:cNvSpPr/>
              <p:nvPr/>
            </p:nvSpPr>
            <p:spPr>
              <a:xfrm>
                <a:off x="4583" y="1781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058" y="0"/>
                    </a:moveTo>
                    <a:lnTo>
                      <a:pt x="31764" y="17142"/>
                    </a:lnTo>
                    <a:lnTo>
                      <a:pt x="0" y="119999"/>
                    </a:lnTo>
                    <a:lnTo>
                      <a:pt x="120000" y="111428"/>
                    </a:lnTo>
                    <a:lnTo>
                      <a:pt x="97058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7" name="Shape 1297"/>
              <p:cNvSpPr/>
              <p:nvPr/>
            </p:nvSpPr>
            <p:spPr>
              <a:xfrm>
                <a:off x="4583" y="1787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058" y="0"/>
                    </a:moveTo>
                    <a:lnTo>
                      <a:pt x="31764" y="8571"/>
                    </a:lnTo>
                    <a:lnTo>
                      <a:pt x="0" y="119999"/>
                    </a:lnTo>
                    <a:lnTo>
                      <a:pt x="120000" y="111428"/>
                    </a:lnTo>
                    <a:lnTo>
                      <a:pt x="97058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8" name="Shape 1298"/>
              <p:cNvSpPr/>
              <p:nvPr/>
            </p:nvSpPr>
            <p:spPr>
              <a:xfrm>
                <a:off x="4581" y="1792"/>
                <a:ext cx="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089" y="0"/>
                    </a:moveTo>
                    <a:lnTo>
                      <a:pt x="32238" y="9230"/>
                    </a:lnTo>
                    <a:lnTo>
                      <a:pt x="0" y="92307"/>
                    </a:lnTo>
                    <a:lnTo>
                      <a:pt x="120000" y="120000"/>
                    </a:lnTo>
                    <a:lnTo>
                      <a:pt x="102089" y="0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9" name="Shape 1299"/>
              <p:cNvSpPr/>
              <p:nvPr/>
            </p:nvSpPr>
            <p:spPr>
              <a:xfrm>
                <a:off x="4581" y="1795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800" y="15000"/>
                    </a:moveTo>
                    <a:lnTo>
                      <a:pt x="21600" y="0"/>
                    </a:lnTo>
                    <a:lnTo>
                      <a:pt x="0" y="75000"/>
                    </a:lnTo>
                    <a:lnTo>
                      <a:pt x="120000" y="120000"/>
                    </a:lnTo>
                    <a:lnTo>
                      <a:pt x="100800" y="15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0" name="Shape 1300"/>
              <p:cNvSpPr/>
              <p:nvPr/>
            </p:nvSpPr>
            <p:spPr>
              <a:xfrm>
                <a:off x="4581" y="1801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358" y="18947"/>
                    </a:moveTo>
                    <a:lnTo>
                      <a:pt x="22641" y="0"/>
                    </a:lnTo>
                    <a:lnTo>
                      <a:pt x="0" y="69473"/>
                    </a:lnTo>
                    <a:lnTo>
                      <a:pt x="120000" y="120000"/>
                    </a:lnTo>
                    <a:lnTo>
                      <a:pt x="97358" y="18947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Shape 1301"/>
              <p:cNvSpPr/>
              <p:nvPr/>
            </p:nvSpPr>
            <p:spPr>
              <a:xfrm>
                <a:off x="4579" y="1805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538" y="26086"/>
                    </a:moveTo>
                    <a:lnTo>
                      <a:pt x="23076" y="0"/>
                    </a:lnTo>
                    <a:lnTo>
                      <a:pt x="0" y="46956"/>
                    </a:lnTo>
                    <a:lnTo>
                      <a:pt x="120000" y="120000"/>
                    </a:lnTo>
                    <a:lnTo>
                      <a:pt x="101538" y="2608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2" name="Shape 1302"/>
              <p:cNvSpPr/>
              <p:nvPr/>
            </p:nvSpPr>
            <p:spPr>
              <a:xfrm>
                <a:off x="4577" y="1810"/>
                <a:ext cx="7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29" y="33600"/>
                    </a:moveTo>
                    <a:lnTo>
                      <a:pt x="28235" y="0"/>
                    </a:lnTo>
                    <a:lnTo>
                      <a:pt x="0" y="38400"/>
                    </a:lnTo>
                    <a:lnTo>
                      <a:pt x="120000" y="120000"/>
                    </a:lnTo>
                    <a:lnTo>
                      <a:pt x="103529" y="336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3" name="Shape 1303"/>
              <p:cNvSpPr/>
              <p:nvPr/>
            </p:nvSpPr>
            <p:spPr>
              <a:xfrm>
                <a:off x="4575" y="1813"/>
                <a:ext cx="7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755" y="44444"/>
                    </a:moveTo>
                    <a:lnTo>
                      <a:pt x="26938" y="0"/>
                    </a:lnTo>
                    <a:lnTo>
                      <a:pt x="0" y="40000"/>
                    </a:lnTo>
                    <a:lnTo>
                      <a:pt x="119999" y="120000"/>
                    </a:lnTo>
                    <a:lnTo>
                      <a:pt x="107755" y="4444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4" name="Shape 1304"/>
              <p:cNvSpPr/>
              <p:nvPr/>
            </p:nvSpPr>
            <p:spPr>
              <a:xfrm>
                <a:off x="4511" y="1661"/>
                <a:ext cx="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181" y="44347"/>
                    </a:moveTo>
                    <a:lnTo>
                      <a:pt x="0" y="101739"/>
                    </a:lnTo>
                    <a:lnTo>
                      <a:pt x="94545" y="120000"/>
                    </a:lnTo>
                    <a:lnTo>
                      <a:pt x="120000" y="0"/>
                    </a:lnTo>
                    <a:lnTo>
                      <a:pt x="18181" y="4434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5" name="Shape 1305"/>
              <p:cNvSpPr/>
              <p:nvPr/>
            </p:nvSpPr>
            <p:spPr>
              <a:xfrm>
                <a:off x="4511" y="1661"/>
                <a:ext cx="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181" y="44347"/>
                    </a:moveTo>
                    <a:lnTo>
                      <a:pt x="0" y="101739"/>
                    </a:lnTo>
                    <a:lnTo>
                      <a:pt x="94545" y="120000"/>
                    </a:lnTo>
                    <a:lnTo>
                      <a:pt x="120000" y="0"/>
                    </a:lnTo>
                    <a:lnTo>
                      <a:pt x="18181" y="4434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Shape 1306"/>
              <p:cNvSpPr/>
              <p:nvPr/>
            </p:nvSpPr>
            <p:spPr>
              <a:xfrm>
                <a:off x="4518" y="1662"/>
                <a:ext cx="4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73" y="39130"/>
                    </a:moveTo>
                    <a:lnTo>
                      <a:pt x="0" y="99130"/>
                    </a:lnTo>
                    <a:lnTo>
                      <a:pt x="97894" y="120000"/>
                    </a:lnTo>
                    <a:lnTo>
                      <a:pt x="120000" y="0"/>
                    </a:lnTo>
                    <a:lnTo>
                      <a:pt x="9473" y="3913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7" name="Shape 1307"/>
              <p:cNvSpPr/>
              <p:nvPr/>
            </p:nvSpPr>
            <p:spPr>
              <a:xfrm>
                <a:off x="4518" y="1662"/>
                <a:ext cx="4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73" y="39130"/>
                    </a:moveTo>
                    <a:lnTo>
                      <a:pt x="0" y="99130"/>
                    </a:lnTo>
                    <a:lnTo>
                      <a:pt x="97894" y="120000"/>
                    </a:lnTo>
                    <a:lnTo>
                      <a:pt x="120000" y="0"/>
                    </a:lnTo>
                    <a:lnTo>
                      <a:pt x="9473" y="3913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8" name="Shape 1308"/>
              <p:cNvSpPr/>
              <p:nvPr/>
            </p:nvSpPr>
            <p:spPr>
              <a:xfrm>
                <a:off x="4529" y="1664"/>
                <a:ext cx="2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000" y="37333"/>
                    </a:moveTo>
                    <a:lnTo>
                      <a:pt x="0" y="109333"/>
                    </a:lnTo>
                    <a:lnTo>
                      <a:pt x="80000" y="120000"/>
                    </a:lnTo>
                    <a:lnTo>
                      <a:pt x="120000" y="0"/>
                    </a:lnTo>
                    <a:lnTo>
                      <a:pt x="25000" y="37333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9" name="Shape 1309"/>
              <p:cNvSpPr/>
              <p:nvPr/>
            </p:nvSpPr>
            <p:spPr>
              <a:xfrm>
                <a:off x="4529" y="1664"/>
                <a:ext cx="2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000" y="37333"/>
                    </a:moveTo>
                    <a:lnTo>
                      <a:pt x="0" y="109333"/>
                    </a:lnTo>
                    <a:lnTo>
                      <a:pt x="80000" y="120000"/>
                    </a:lnTo>
                    <a:lnTo>
                      <a:pt x="120000" y="0"/>
                    </a:lnTo>
                    <a:lnTo>
                      <a:pt x="25000" y="3733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0" name="Shape 1310"/>
              <p:cNvSpPr/>
              <p:nvPr/>
            </p:nvSpPr>
            <p:spPr>
              <a:xfrm>
                <a:off x="4447" y="1544"/>
                <a:ext cx="117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859" y="17123"/>
                    </a:moveTo>
                    <a:lnTo>
                      <a:pt x="91130" y="16987"/>
                    </a:lnTo>
                    <a:lnTo>
                      <a:pt x="89380" y="16851"/>
                    </a:lnTo>
                    <a:lnTo>
                      <a:pt x="86464" y="16715"/>
                    </a:lnTo>
                    <a:lnTo>
                      <a:pt x="82818" y="16715"/>
                    </a:lnTo>
                    <a:lnTo>
                      <a:pt x="78590" y="16715"/>
                    </a:lnTo>
                    <a:lnTo>
                      <a:pt x="73778" y="16851"/>
                    </a:lnTo>
                    <a:lnTo>
                      <a:pt x="68821" y="17395"/>
                    </a:lnTo>
                    <a:lnTo>
                      <a:pt x="63572" y="18074"/>
                    </a:lnTo>
                    <a:lnTo>
                      <a:pt x="58469" y="18890"/>
                    </a:lnTo>
                    <a:lnTo>
                      <a:pt x="53803" y="20249"/>
                    </a:lnTo>
                    <a:lnTo>
                      <a:pt x="49428" y="22015"/>
                    </a:lnTo>
                    <a:lnTo>
                      <a:pt x="45783" y="24326"/>
                    </a:lnTo>
                    <a:lnTo>
                      <a:pt x="42867" y="27180"/>
                    </a:lnTo>
                    <a:lnTo>
                      <a:pt x="40826" y="30577"/>
                    </a:lnTo>
                    <a:lnTo>
                      <a:pt x="40097" y="34518"/>
                    </a:lnTo>
                    <a:lnTo>
                      <a:pt x="40680" y="39275"/>
                    </a:lnTo>
                    <a:lnTo>
                      <a:pt x="42575" y="45118"/>
                    </a:lnTo>
                    <a:lnTo>
                      <a:pt x="45200" y="50419"/>
                    </a:lnTo>
                    <a:lnTo>
                      <a:pt x="48262" y="54767"/>
                    </a:lnTo>
                    <a:lnTo>
                      <a:pt x="51907" y="58844"/>
                    </a:lnTo>
                    <a:lnTo>
                      <a:pt x="55990" y="61834"/>
                    </a:lnTo>
                    <a:lnTo>
                      <a:pt x="60364" y="64688"/>
                    </a:lnTo>
                    <a:lnTo>
                      <a:pt x="65030" y="66862"/>
                    </a:lnTo>
                    <a:lnTo>
                      <a:pt x="69696" y="68765"/>
                    </a:lnTo>
                    <a:lnTo>
                      <a:pt x="74653" y="70124"/>
                    </a:lnTo>
                    <a:lnTo>
                      <a:pt x="79465" y="71075"/>
                    </a:lnTo>
                    <a:lnTo>
                      <a:pt x="84277" y="71891"/>
                    </a:lnTo>
                    <a:lnTo>
                      <a:pt x="88942" y="72434"/>
                    </a:lnTo>
                    <a:lnTo>
                      <a:pt x="93462" y="72706"/>
                    </a:lnTo>
                    <a:lnTo>
                      <a:pt x="97545" y="72842"/>
                    </a:lnTo>
                    <a:lnTo>
                      <a:pt x="101336" y="72842"/>
                    </a:lnTo>
                    <a:lnTo>
                      <a:pt x="104835" y="72978"/>
                    </a:lnTo>
                    <a:lnTo>
                      <a:pt x="108043" y="74201"/>
                    </a:lnTo>
                    <a:lnTo>
                      <a:pt x="113438" y="92412"/>
                    </a:lnTo>
                    <a:lnTo>
                      <a:pt x="120000" y="103148"/>
                    </a:lnTo>
                    <a:lnTo>
                      <a:pt x="96087" y="120000"/>
                    </a:lnTo>
                    <a:lnTo>
                      <a:pt x="95941" y="119864"/>
                    </a:lnTo>
                    <a:lnTo>
                      <a:pt x="95504" y="119864"/>
                    </a:lnTo>
                    <a:lnTo>
                      <a:pt x="94921" y="119728"/>
                    </a:lnTo>
                    <a:lnTo>
                      <a:pt x="94191" y="119320"/>
                    </a:lnTo>
                    <a:lnTo>
                      <a:pt x="93171" y="119184"/>
                    </a:lnTo>
                    <a:lnTo>
                      <a:pt x="92004" y="118912"/>
                    </a:lnTo>
                    <a:lnTo>
                      <a:pt x="90692" y="118505"/>
                    </a:lnTo>
                    <a:lnTo>
                      <a:pt x="89380" y="118233"/>
                    </a:lnTo>
                    <a:lnTo>
                      <a:pt x="87922" y="117825"/>
                    </a:lnTo>
                    <a:lnTo>
                      <a:pt x="86464" y="117553"/>
                    </a:lnTo>
                    <a:lnTo>
                      <a:pt x="84860" y="117146"/>
                    </a:lnTo>
                    <a:lnTo>
                      <a:pt x="83402" y="116738"/>
                    </a:lnTo>
                    <a:lnTo>
                      <a:pt x="81944" y="116194"/>
                    </a:lnTo>
                    <a:lnTo>
                      <a:pt x="80486" y="115787"/>
                    </a:lnTo>
                    <a:lnTo>
                      <a:pt x="79173" y="115379"/>
                    </a:lnTo>
                    <a:lnTo>
                      <a:pt x="77861" y="114971"/>
                    </a:lnTo>
                    <a:lnTo>
                      <a:pt x="76257" y="114428"/>
                    </a:lnTo>
                    <a:lnTo>
                      <a:pt x="74653" y="114020"/>
                    </a:lnTo>
                    <a:lnTo>
                      <a:pt x="72758" y="113884"/>
                    </a:lnTo>
                    <a:lnTo>
                      <a:pt x="70716" y="113612"/>
                    </a:lnTo>
                    <a:lnTo>
                      <a:pt x="68821" y="113612"/>
                    </a:lnTo>
                    <a:lnTo>
                      <a:pt x="66634" y="113612"/>
                    </a:lnTo>
                    <a:lnTo>
                      <a:pt x="64592" y="113612"/>
                    </a:lnTo>
                    <a:lnTo>
                      <a:pt x="62260" y="113612"/>
                    </a:lnTo>
                    <a:lnTo>
                      <a:pt x="60218" y="113748"/>
                    </a:lnTo>
                    <a:lnTo>
                      <a:pt x="57885" y="113884"/>
                    </a:lnTo>
                    <a:lnTo>
                      <a:pt x="55552" y="113884"/>
                    </a:lnTo>
                    <a:lnTo>
                      <a:pt x="53365" y="113884"/>
                    </a:lnTo>
                    <a:lnTo>
                      <a:pt x="50886" y="113884"/>
                    </a:lnTo>
                    <a:lnTo>
                      <a:pt x="48699" y="113884"/>
                    </a:lnTo>
                    <a:lnTo>
                      <a:pt x="46512" y="113748"/>
                    </a:lnTo>
                    <a:lnTo>
                      <a:pt x="44325" y="113612"/>
                    </a:lnTo>
                    <a:lnTo>
                      <a:pt x="42138" y="113204"/>
                    </a:lnTo>
                    <a:lnTo>
                      <a:pt x="39805" y="112389"/>
                    </a:lnTo>
                    <a:lnTo>
                      <a:pt x="37472" y="111574"/>
                    </a:lnTo>
                    <a:lnTo>
                      <a:pt x="35139" y="110486"/>
                    </a:lnTo>
                    <a:lnTo>
                      <a:pt x="32806" y="108992"/>
                    </a:lnTo>
                    <a:lnTo>
                      <a:pt x="30328" y="107361"/>
                    </a:lnTo>
                    <a:lnTo>
                      <a:pt x="27995" y="105458"/>
                    </a:lnTo>
                    <a:lnTo>
                      <a:pt x="25662" y="103284"/>
                    </a:lnTo>
                    <a:lnTo>
                      <a:pt x="23329" y="100838"/>
                    </a:lnTo>
                    <a:lnTo>
                      <a:pt x="21287" y="98255"/>
                    </a:lnTo>
                    <a:lnTo>
                      <a:pt x="19100" y="95266"/>
                    </a:lnTo>
                    <a:lnTo>
                      <a:pt x="17059" y="92004"/>
                    </a:lnTo>
                    <a:lnTo>
                      <a:pt x="15164" y="88607"/>
                    </a:lnTo>
                    <a:lnTo>
                      <a:pt x="13414" y="84937"/>
                    </a:lnTo>
                    <a:lnTo>
                      <a:pt x="11810" y="80996"/>
                    </a:lnTo>
                    <a:lnTo>
                      <a:pt x="10498" y="76919"/>
                    </a:lnTo>
                    <a:lnTo>
                      <a:pt x="8894" y="72434"/>
                    </a:lnTo>
                    <a:lnTo>
                      <a:pt x="7290" y="67406"/>
                    </a:lnTo>
                    <a:lnTo>
                      <a:pt x="5394" y="62242"/>
                    </a:lnTo>
                    <a:lnTo>
                      <a:pt x="3791" y="56670"/>
                    </a:lnTo>
                    <a:lnTo>
                      <a:pt x="2332" y="50962"/>
                    </a:lnTo>
                    <a:lnTo>
                      <a:pt x="1020" y="45118"/>
                    </a:lnTo>
                    <a:lnTo>
                      <a:pt x="291" y="39275"/>
                    </a:lnTo>
                    <a:lnTo>
                      <a:pt x="0" y="33839"/>
                    </a:lnTo>
                    <a:lnTo>
                      <a:pt x="583" y="28267"/>
                    </a:lnTo>
                    <a:lnTo>
                      <a:pt x="1895" y="22967"/>
                    </a:lnTo>
                    <a:lnTo>
                      <a:pt x="4228" y="18074"/>
                    </a:lnTo>
                    <a:lnTo>
                      <a:pt x="7727" y="13590"/>
                    </a:lnTo>
                    <a:lnTo>
                      <a:pt x="12247" y="9648"/>
                    </a:lnTo>
                    <a:lnTo>
                      <a:pt x="18371" y="6251"/>
                    </a:lnTo>
                    <a:lnTo>
                      <a:pt x="25808" y="3533"/>
                    </a:lnTo>
                    <a:lnTo>
                      <a:pt x="35139" y="1766"/>
                    </a:lnTo>
                    <a:lnTo>
                      <a:pt x="44325" y="407"/>
                    </a:lnTo>
                    <a:lnTo>
                      <a:pt x="52636" y="0"/>
                    </a:lnTo>
                    <a:lnTo>
                      <a:pt x="59927" y="0"/>
                    </a:lnTo>
                    <a:lnTo>
                      <a:pt x="66342" y="543"/>
                    </a:lnTo>
                    <a:lnTo>
                      <a:pt x="71737" y="1766"/>
                    </a:lnTo>
                    <a:lnTo>
                      <a:pt x="76403" y="2989"/>
                    </a:lnTo>
                    <a:lnTo>
                      <a:pt x="80194" y="4620"/>
                    </a:lnTo>
                    <a:lnTo>
                      <a:pt x="83402" y="6387"/>
                    </a:lnTo>
                    <a:lnTo>
                      <a:pt x="85880" y="8289"/>
                    </a:lnTo>
                    <a:lnTo>
                      <a:pt x="87776" y="10056"/>
                    </a:lnTo>
                    <a:lnTo>
                      <a:pt x="89380" y="11959"/>
                    </a:lnTo>
                    <a:lnTo>
                      <a:pt x="90400" y="13454"/>
                    </a:lnTo>
                    <a:lnTo>
                      <a:pt x="91130" y="15084"/>
                    </a:lnTo>
                    <a:lnTo>
                      <a:pt x="91567" y="16036"/>
                    </a:lnTo>
                    <a:lnTo>
                      <a:pt x="91713" y="16851"/>
                    </a:lnTo>
                    <a:lnTo>
                      <a:pt x="91859" y="17123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Shape 1311"/>
              <p:cNvSpPr/>
              <p:nvPr/>
            </p:nvSpPr>
            <p:spPr>
              <a:xfrm>
                <a:off x="4447" y="1544"/>
                <a:ext cx="117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859" y="17123"/>
                    </a:moveTo>
                    <a:lnTo>
                      <a:pt x="91130" y="16987"/>
                    </a:lnTo>
                    <a:lnTo>
                      <a:pt x="89380" y="16851"/>
                    </a:lnTo>
                    <a:lnTo>
                      <a:pt x="86464" y="16715"/>
                    </a:lnTo>
                    <a:lnTo>
                      <a:pt x="82818" y="16715"/>
                    </a:lnTo>
                    <a:lnTo>
                      <a:pt x="78590" y="16715"/>
                    </a:lnTo>
                    <a:lnTo>
                      <a:pt x="73778" y="16851"/>
                    </a:lnTo>
                    <a:lnTo>
                      <a:pt x="68821" y="17395"/>
                    </a:lnTo>
                    <a:lnTo>
                      <a:pt x="63572" y="18074"/>
                    </a:lnTo>
                    <a:lnTo>
                      <a:pt x="58469" y="18890"/>
                    </a:lnTo>
                    <a:lnTo>
                      <a:pt x="53803" y="20249"/>
                    </a:lnTo>
                    <a:lnTo>
                      <a:pt x="49428" y="22015"/>
                    </a:lnTo>
                    <a:lnTo>
                      <a:pt x="45783" y="24326"/>
                    </a:lnTo>
                    <a:lnTo>
                      <a:pt x="42867" y="27180"/>
                    </a:lnTo>
                    <a:lnTo>
                      <a:pt x="40826" y="30577"/>
                    </a:lnTo>
                    <a:lnTo>
                      <a:pt x="40097" y="34518"/>
                    </a:lnTo>
                    <a:lnTo>
                      <a:pt x="40680" y="39275"/>
                    </a:lnTo>
                    <a:lnTo>
                      <a:pt x="42575" y="45118"/>
                    </a:lnTo>
                    <a:lnTo>
                      <a:pt x="45200" y="50419"/>
                    </a:lnTo>
                    <a:lnTo>
                      <a:pt x="48262" y="54767"/>
                    </a:lnTo>
                    <a:lnTo>
                      <a:pt x="51907" y="58844"/>
                    </a:lnTo>
                    <a:lnTo>
                      <a:pt x="55990" y="61834"/>
                    </a:lnTo>
                    <a:lnTo>
                      <a:pt x="60364" y="64688"/>
                    </a:lnTo>
                    <a:lnTo>
                      <a:pt x="65030" y="66862"/>
                    </a:lnTo>
                    <a:lnTo>
                      <a:pt x="69696" y="68765"/>
                    </a:lnTo>
                    <a:lnTo>
                      <a:pt x="74653" y="70124"/>
                    </a:lnTo>
                    <a:lnTo>
                      <a:pt x="79465" y="71075"/>
                    </a:lnTo>
                    <a:lnTo>
                      <a:pt x="84277" y="71891"/>
                    </a:lnTo>
                    <a:lnTo>
                      <a:pt x="88942" y="72434"/>
                    </a:lnTo>
                    <a:lnTo>
                      <a:pt x="93462" y="72706"/>
                    </a:lnTo>
                    <a:lnTo>
                      <a:pt x="97545" y="72842"/>
                    </a:lnTo>
                    <a:lnTo>
                      <a:pt x="101336" y="72842"/>
                    </a:lnTo>
                    <a:lnTo>
                      <a:pt x="104835" y="72978"/>
                    </a:lnTo>
                    <a:lnTo>
                      <a:pt x="108043" y="74201"/>
                    </a:lnTo>
                    <a:lnTo>
                      <a:pt x="113438" y="92412"/>
                    </a:lnTo>
                    <a:lnTo>
                      <a:pt x="120000" y="103148"/>
                    </a:lnTo>
                    <a:lnTo>
                      <a:pt x="96087" y="120000"/>
                    </a:lnTo>
                    <a:lnTo>
                      <a:pt x="95941" y="119864"/>
                    </a:lnTo>
                    <a:lnTo>
                      <a:pt x="95504" y="119864"/>
                    </a:lnTo>
                    <a:lnTo>
                      <a:pt x="94921" y="119728"/>
                    </a:lnTo>
                    <a:lnTo>
                      <a:pt x="94191" y="119320"/>
                    </a:lnTo>
                    <a:lnTo>
                      <a:pt x="93171" y="119184"/>
                    </a:lnTo>
                    <a:lnTo>
                      <a:pt x="92004" y="118912"/>
                    </a:lnTo>
                    <a:lnTo>
                      <a:pt x="90692" y="118505"/>
                    </a:lnTo>
                    <a:lnTo>
                      <a:pt x="89380" y="118233"/>
                    </a:lnTo>
                    <a:lnTo>
                      <a:pt x="87922" y="117825"/>
                    </a:lnTo>
                    <a:lnTo>
                      <a:pt x="86464" y="117553"/>
                    </a:lnTo>
                    <a:lnTo>
                      <a:pt x="84860" y="117146"/>
                    </a:lnTo>
                    <a:lnTo>
                      <a:pt x="83402" y="116738"/>
                    </a:lnTo>
                    <a:lnTo>
                      <a:pt x="81944" y="116194"/>
                    </a:lnTo>
                    <a:lnTo>
                      <a:pt x="80486" y="115787"/>
                    </a:lnTo>
                    <a:lnTo>
                      <a:pt x="79173" y="115379"/>
                    </a:lnTo>
                    <a:lnTo>
                      <a:pt x="77861" y="114971"/>
                    </a:lnTo>
                    <a:lnTo>
                      <a:pt x="76257" y="114428"/>
                    </a:lnTo>
                    <a:lnTo>
                      <a:pt x="74653" y="114020"/>
                    </a:lnTo>
                    <a:lnTo>
                      <a:pt x="72758" y="113884"/>
                    </a:lnTo>
                    <a:lnTo>
                      <a:pt x="70716" y="113612"/>
                    </a:lnTo>
                    <a:lnTo>
                      <a:pt x="68821" y="113612"/>
                    </a:lnTo>
                    <a:lnTo>
                      <a:pt x="66634" y="113612"/>
                    </a:lnTo>
                    <a:lnTo>
                      <a:pt x="64592" y="113612"/>
                    </a:lnTo>
                    <a:lnTo>
                      <a:pt x="62260" y="113612"/>
                    </a:lnTo>
                    <a:lnTo>
                      <a:pt x="60218" y="113748"/>
                    </a:lnTo>
                    <a:lnTo>
                      <a:pt x="57885" y="113884"/>
                    </a:lnTo>
                    <a:lnTo>
                      <a:pt x="55552" y="113884"/>
                    </a:lnTo>
                    <a:lnTo>
                      <a:pt x="53365" y="113884"/>
                    </a:lnTo>
                    <a:lnTo>
                      <a:pt x="50886" y="113884"/>
                    </a:lnTo>
                    <a:lnTo>
                      <a:pt x="48699" y="113884"/>
                    </a:lnTo>
                    <a:lnTo>
                      <a:pt x="46512" y="113748"/>
                    </a:lnTo>
                    <a:lnTo>
                      <a:pt x="44325" y="113612"/>
                    </a:lnTo>
                    <a:lnTo>
                      <a:pt x="42138" y="113204"/>
                    </a:lnTo>
                    <a:lnTo>
                      <a:pt x="39805" y="112389"/>
                    </a:lnTo>
                    <a:lnTo>
                      <a:pt x="37472" y="111574"/>
                    </a:lnTo>
                    <a:lnTo>
                      <a:pt x="35139" y="110486"/>
                    </a:lnTo>
                    <a:lnTo>
                      <a:pt x="32806" y="108992"/>
                    </a:lnTo>
                    <a:lnTo>
                      <a:pt x="30328" y="107361"/>
                    </a:lnTo>
                    <a:lnTo>
                      <a:pt x="27995" y="105458"/>
                    </a:lnTo>
                    <a:lnTo>
                      <a:pt x="25662" y="103284"/>
                    </a:lnTo>
                    <a:lnTo>
                      <a:pt x="23329" y="100838"/>
                    </a:lnTo>
                    <a:lnTo>
                      <a:pt x="21287" y="98255"/>
                    </a:lnTo>
                    <a:lnTo>
                      <a:pt x="19100" y="95266"/>
                    </a:lnTo>
                    <a:lnTo>
                      <a:pt x="17059" y="92004"/>
                    </a:lnTo>
                    <a:lnTo>
                      <a:pt x="15164" y="88607"/>
                    </a:lnTo>
                    <a:lnTo>
                      <a:pt x="13414" y="84937"/>
                    </a:lnTo>
                    <a:lnTo>
                      <a:pt x="11810" y="80996"/>
                    </a:lnTo>
                    <a:lnTo>
                      <a:pt x="10498" y="76919"/>
                    </a:lnTo>
                    <a:lnTo>
                      <a:pt x="8894" y="72434"/>
                    </a:lnTo>
                    <a:lnTo>
                      <a:pt x="7290" y="67406"/>
                    </a:lnTo>
                    <a:lnTo>
                      <a:pt x="5394" y="62242"/>
                    </a:lnTo>
                    <a:lnTo>
                      <a:pt x="3791" y="56670"/>
                    </a:lnTo>
                    <a:lnTo>
                      <a:pt x="2332" y="50962"/>
                    </a:lnTo>
                    <a:lnTo>
                      <a:pt x="1020" y="45118"/>
                    </a:lnTo>
                    <a:lnTo>
                      <a:pt x="291" y="39275"/>
                    </a:lnTo>
                    <a:lnTo>
                      <a:pt x="0" y="33839"/>
                    </a:lnTo>
                    <a:lnTo>
                      <a:pt x="583" y="28267"/>
                    </a:lnTo>
                    <a:lnTo>
                      <a:pt x="1895" y="22967"/>
                    </a:lnTo>
                    <a:lnTo>
                      <a:pt x="4228" y="18074"/>
                    </a:lnTo>
                    <a:lnTo>
                      <a:pt x="7727" y="13590"/>
                    </a:lnTo>
                    <a:lnTo>
                      <a:pt x="12247" y="9648"/>
                    </a:lnTo>
                    <a:lnTo>
                      <a:pt x="18371" y="6251"/>
                    </a:lnTo>
                    <a:lnTo>
                      <a:pt x="25808" y="3533"/>
                    </a:lnTo>
                    <a:lnTo>
                      <a:pt x="35139" y="1766"/>
                    </a:lnTo>
                    <a:lnTo>
                      <a:pt x="44325" y="407"/>
                    </a:lnTo>
                    <a:lnTo>
                      <a:pt x="52636" y="0"/>
                    </a:lnTo>
                    <a:lnTo>
                      <a:pt x="59927" y="0"/>
                    </a:lnTo>
                    <a:lnTo>
                      <a:pt x="66342" y="543"/>
                    </a:lnTo>
                    <a:lnTo>
                      <a:pt x="71737" y="1766"/>
                    </a:lnTo>
                    <a:lnTo>
                      <a:pt x="76403" y="2989"/>
                    </a:lnTo>
                    <a:lnTo>
                      <a:pt x="80194" y="4620"/>
                    </a:lnTo>
                    <a:lnTo>
                      <a:pt x="83402" y="6387"/>
                    </a:lnTo>
                    <a:lnTo>
                      <a:pt x="85880" y="8289"/>
                    </a:lnTo>
                    <a:lnTo>
                      <a:pt x="87776" y="10056"/>
                    </a:lnTo>
                    <a:lnTo>
                      <a:pt x="89380" y="11959"/>
                    </a:lnTo>
                    <a:lnTo>
                      <a:pt x="90400" y="13454"/>
                    </a:lnTo>
                    <a:lnTo>
                      <a:pt x="91130" y="15084"/>
                    </a:lnTo>
                    <a:lnTo>
                      <a:pt x="91567" y="16036"/>
                    </a:lnTo>
                    <a:lnTo>
                      <a:pt x="91713" y="16851"/>
                    </a:lnTo>
                    <a:lnTo>
                      <a:pt x="91859" y="1712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2" name="Shape 1312"/>
              <p:cNvSpPr/>
              <p:nvPr/>
            </p:nvSpPr>
            <p:spPr>
              <a:xfrm>
                <a:off x="4468" y="1577"/>
                <a:ext cx="97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5442"/>
                    </a:moveTo>
                    <a:lnTo>
                      <a:pt x="119822" y="105245"/>
                    </a:lnTo>
                    <a:lnTo>
                      <a:pt x="119466" y="104655"/>
                    </a:lnTo>
                    <a:lnTo>
                      <a:pt x="119111" y="103868"/>
                    </a:lnTo>
                    <a:lnTo>
                      <a:pt x="118400" y="102885"/>
                    </a:lnTo>
                    <a:lnTo>
                      <a:pt x="117688" y="101704"/>
                    </a:lnTo>
                    <a:lnTo>
                      <a:pt x="116977" y="100524"/>
                    </a:lnTo>
                    <a:lnTo>
                      <a:pt x="116088" y="98754"/>
                    </a:lnTo>
                    <a:lnTo>
                      <a:pt x="115377" y="97377"/>
                    </a:lnTo>
                    <a:lnTo>
                      <a:pt x="114488" y="95803"/>
                    </a:lnTo>
                    <a:lnTo>
                      <a:pt x="113600" y="94229"/>
                    </a:lnTo>
                    <a:lnTo>
                      <a:pt x="112711" y="92655"/>
                    </a:lnTo>
                    <a:lnTo>
                      <a:pt x="112000" y="91278"/>
                    </a:lnTo>
                    <a:lnTo>
                      <a:pt x="111466" y="89901"/>
                    </a:lnTo>
                    <a:lnTo>
                      <a:pt x="110933" y="88721"/>
                    </a:lnTo>
                    <a:lnTo>
                      <a:pt x="110577" y="87737"/>
                    </a:lnTo>
                    <a:lnTo>
                      <a:pt x="110577" y="87147"/>
                    </a:lnTo>
                    <a:lnTo>
                      <a:pt x="110400" y="86163"/>
                    </a:lnTo>
                    <a:lnTo>
                      <a:pt x="110222" y="84983"/>
                    </a:lnTo>
                    <a:lnTo>
                      <a:pt x="109688" y="83606"/>
                    </a:lnTo>
                    <a:lnTo>
                      <a:pt x="109333" y="81836"/>
                    </a:lnTo>
                    <a:lnTo>
                      <a:pt x="108800" y="79868"/>
                    </a:lnTo>
                    <a:lnTo>
                      <a:pt x="108444" y="78098"/>
                    </a:lnTo>
                    <a:lnTo>
                      <a:pt x="107911" y="75934"/>
                    </a:lnTo>
                    <a:lnTo>
                      <a:pt x="107377" y="73967"/>
                    </a:lnTo>
                    <a:lnTo>
                      <a:pt x="106844" y="72000"/>
                    </a:lnTo>
                    <a:lnTo>
                      <a:pt x="106488" y="69836"/>
                    </a:lnTo>
                    <a:lnTo>
                      <a:pt x="105955" y="68262"/>
                    </a:lnTo>
                    <a:lnTo>
                      <a:pt x="105422" y="66491"/>
                    </a:lnTo>
                    <a:lnTo>
                      <a:pt x="105066" y="65311"/>
                    </a:lnTo>
                    <a:lnTo>
                      <a:pt x="104888" y="64327"/>
                    </a:lnTo>
                    <a:lnTo>
                      <a:pt x="104711" y="63737"/>
                    </a:lnTo>
                    <a:lnTo>
                      <a:pt x="104711" y="63540"/>
                    </a:lnTo>
                    <a:lnTo>
                      <a:pt x="104177" y="63540"/>
                    </a:lnTo>
                    <a:lnTo>
                      <a:pt x="102755" y="63540"/>
                    </a:lnTo>
                    <a:lnTo>
                      <a:pt x="100444" y="63540"/>
                    </a:lnTo>
                    <a:lnTo>
                      <a:pt x="97600" y="63540"/>
                    </a:lnTo>
                    <a:lnTo>
                      <a:pt x="93866" y="63344"/>
                    </a:lnTo>
                    <a:lnTo>
                      <a:pt x="89600" y="63147"/>
                    </a:lnTo>
                    <a:lnTo>
                      <a:pt x="84977" y="62754"/>
                    </a:lnTo>
                    <a:lnTo>
                      <a:pt x="80000" y="61967"/>
                    </a:lnTo>
                    <a:lnTo>
                      <a:pt x="74844" y="61180"/>
                    </a:lnTo>
                    <a:lnTo>
                      <a:pt x="69333" y="60196"/>
                    </a:lnTo>
                    <a:lnTo>
                      <a:pt x="64000" y="58819"/>
                    </a:lnTo>
                    <a:lnTo>
                      <a:pt x="58666" y="56852"/>
                    </a:lnTo>
                    <a:lnTo>
                      <a:pt x="53333" y="54688"/>
                    </a:lnTo>
                    <a:lnTo>
                      <a:pt x="48355" y="52131"/>
                    </a:lnTo>
                    <a:lnTo>
                      <a:pt x="43555" y="49180"/>
                    </a:lnTo>
                    <a:lnTo>
                      <a:pt x="39644" y="45639"/>
                    </a:lnTo>
                    <a:lnTo>
                      <a:pt x="35911" y="41901"/>
                    </a:lnTo>
                    <a:lnTo>
                      <a:pt x="32711" y="38163"/>
                    </a:lnTo>
                    <a:lnTo>
                      <a:pt x="30044" y="34819"/>
                    </a:lnTo>
                    <a:lnTo>
                      <a:pt x="27911" y="31475"/>
                    </a:lnTo>
                    <a:lnTo>
                      <a:pt x="25955" y="28327"/>
                    </a:lnTo>
                    <a:lnTo>
                      <a:pt x="24355" y="25180"/>
                    </a:lnTo>
                    <a:lnTo>
                      <a:pt x="23288" y="22426"/>
                    </a:lnTo>
                    <a:lnTo>
                      <a:pt x="22400" y="19672"/>
                    </a:lnTo>
                    <a:lnTo>
                      <a:pt x="21511" y="17311"/>
                    </a:lnTo>
                    <a:lnTo>
                      <a:pt x="21155" y="14950"/>
                    </a:lnTo>
                    <a:lnTo>
                      <a:pt x="20800" y="12786"/>
                    </a:lnTo>
                    <a:lnTo>
                      <a:pt x="20622" y="10819"/>
                    </a:lnTo>
                    <a:lnTo>
                      <a:pt x="20444" y="9245"/>
                    </a:lnTo>
                    <a:lnTo>
                      <a:pt x="20444" y="7868"/>
                    </a:lnTo>
                    <a:lnTo>
                      <a:pt x="20444" y="6295"/>
                    </a:lnTo>
                    <a:lnTo>
                      <a:pt x="20622" y="5508"/>
                    </a:lnTo>
                    <a:lnTo>
                      <a:pt x="20444" y="4721"/>
                    </a:lnTo>
                    <a:lnTo>
                      <a:pt x="20444" y="3934"/>
                    </a:lnTo>
                    <a:lnTo>
                      <a:pt x="20266" y="3344"/>
                    </a:lnTo>
                    <a:lnTo>
                      <a:pt x="19911" y="2754"/>
                    </a:lnTo>
                    <a:lnTo>
                      <a:pt x="19555" y="2360"/>
                    </a:lnTo>
                    <a:lnTo>
                      <a:pt x="19200" y="1770"/>
                    </a:lnTo>
                    <a:lnTo>
                      <a:pt x="18488" y="1377"/>
                    </a:lnTo>
                    <a:lnTo>
                      <a:pt x="17955" y="983"/>
                    </a:lnTo>
                    <a:lnTo>
                      <a:pt x="16888" y="786"/>
                    </a:lnTo>
                    <a:lnTo>
                      <a:pt x="16000" y="590"/>
                    </a:lnTo>
                    <a:lnTo>
                      <a:pt x="14933" y="393"/>
                    </a:lnTo>
                    <a:lnTo>
                      <a:pt x="13866" y="196"/>
                    </a:lnTo>
                    <a:lnTo>
                      <a:pt x="12266" y="196"/>
                    </a:lnTo>
                    <a:lnTo>
                      <a:pt x="10844" y="196"/>
                    </a:lnTo>
                    <a:lnTo>
                      <a:pt x="9244" y="196"/>
                    </a:lnTo>
                    <a:lnTo>
                      <a:pt x="7466" y="393"/>
                    </a:lnTo>
                    <a:lnTo>
                      <a:pt x="7288" y="196"/>
                    </a:lnTo>
                    <a:lnTo>
                      <a:pt x="7111" y="196"/>
                    </a:lnTo>
                    <a:lnTo>
                      <a:pt x="6933" y="196"/>
                    </a:lnTo>
                    <a:lnTo>
                      <a:pt x="6755" y="0"/>
                    </a:lnTo>
                    <a:lnTo>
                      <a:pt x="6577" y="0"/>
                    </a:lnTo>
                    <a:lnTo>
                      <a:pt x="6222" y="196"/>
                    </a:lnTo>
                    <a:lnTo>
                      <a:pt x="6044" y="393"/>
                    </a:lnTo>
                    <a:lnTo>
                      <a:pt x="5688" y="590"/>
                    </a:lnTo>
                    <a:lnTo>
                      <a:pt x="5333" y="786"/>
                    </a:lnTo>
                    <a:lnTo>
                      <a:pt x="4977" y="1377"/>
                    </a:lnTo>
                    <a:lnTo>
                      <a:pt x="4444" y="1967"/>
                    </a:lnTo>
                    <a:lnTo>
                      <a:pt x="3911" y="2950"/>
                    </a:lnTo>
                    <a:lnTo>
                      <a:pt x="3555" y="3934"/>
                    </a:lnTo>
                    <a:lnTo>
                      <a:pt x="3022" y="5114"/>
                    </a:lnTo>
                    <a:lnTo>
                      <a:pt x="2666" y="6491"/>
                    </a:lnTo>
                    <a:lnTo>
                      <a:pt x="2133" y="8065"/>
                    </a:lnTo>
                    <a:lnTo>
                      <a:pt x="1777" y="9639"/>
                    </a:lnTo>
                    <a:lnTo>
                      <a:pt x="1244" y="11213"/>
                    </a:lnTo>
                    <a:lnTo>
                      <a:pt x="888" y="12983"/>
                    </a:lnTo>
                    <a:lnTo>
                      <a:pt x="711" y="14754"/>
                    </a:lnTo>
                    <a:lnTo>
                      <a:pt x="355" y="16524"/>
                    </a:lnTo>
                    <a:lnTo>
                      <a:pt x="177" y="18491"/>
                    </a:lnTo>
                    <a:lnTo>
                      <a:pt x="177" y="20459"/>
                    </a:lnTo>
                    <a:lnTo>
                      <a:pt x="0" y="22819"/>
                    </a:lnTo>
                    <a:lnTo>
                      <a:pt x="177" y="24983"/>
                    </a:lnTo>
                    <a:lnTo>
                      <a:pt x="177" y="27540"/>
                    </a:lnTo>
                    <a:lnTo>
                      <a:pt x="533" y="30491"/>
                    </a:lnTo>
                    <a:lnTo>
                      <a:pt x="888" y="33245"/>
                    </a:lnTo>
                    <a:lnTo>
                      <a:pt x="1244" y="36590"/>
                    </a:lnTo>
                    <a:lnTo>
                      <a:pt x="1955" y="39934"/>
                    </a:lnTo>
                    <a:lnTo>
                      <a:pt x="2666" y="43672"/>
                    </a:lnTo>
                    <a:lnTo>
                      <a:pt x="3377" y="47213"/>
                    </a:lnTo>
                    <a:lnTo>
                      <a:pt x="4266" y="50360"/>
                    </a:lnTo>
                    <a:lnTo>
                      <a:pt x="4800" y="52918"/>
                    </a:lnTo>
                    <a:lnTo>
                      <a:pt x="5333" y="55278"/>
                    </a:lnTo>
                    <a:lnTo>
                      <a:pt x="5688" y="57049"/>
                    </a:lnTo>
                    <a:lnTo>
                      <a:pt x="6222" y="59016"/>
                    </a:lnTo>
                    <a:lnTo>
                      <a:pt x="6400" y="60393"/>
                    </a:lnTo>
                    <a:lnTo>
                      <a:pt x="6755" y="61770"/>
                    </a:lnTo>
                    <a:lnTo>
                      <a:pt x="7111" y="63147"/>
                    </a:lnTo>
                    <a:lnTo>
                      <a:pt x="7288" y="64524"/>
                    </a:lnTo>
                    <a:lnTo>
                      <a:pt x="7466" y="65704"/>
                    </a:lnTo>
                    <a:lnTo>
                      <a:pt x="7644" y="67278"/>
                    </a:lnTo>
                    <a:lnTo>
                      <a:pt x="7822" y="68852"/>
                    </a:lnTo>
                    <a:lnTo>
                      <a:pt x="8000" y="70622"/>
                    </a:lnTo>
                    <a:lnTo>
                      <a:pt x="8177" y="72786"/>
                    </a:lnTo>
                    <a:lnTo>
                      <a:pt x="8533" y="75344"/>
                    </a:lnTo>
                    <a:lnTo>
                      <a:pt x="8888" y="77901"/>
                    </a:lnTo>
                    <a:lnTo>
                      <a:pt x="10133" y="80459"/>
                    </a:lnTo>
                    <a:lnTo>
                      <a:pt x="12088" y="83213"/>
                    </a:lnTo>
                    <a:lnTo>
                      <a:pt x="14577" y="85967"/>
                    </a:lnTo>
                    <a:lnTo>
                      <a:pt x="17600" y="88327"/>
                    </a:lnTo>
                    <a:lnTo>
                      <a:pt x="20800" y="90885"/>
                    </a:lnTo>
                    <a:lnTo>
                      <a:pt x="24533" y="93245"/>
                    </a:lnTo>
                    <a:lnTo>
                      <a:pt x="28444" y="95409"/>
                    </a:lnTo>
                    <a:lnTo>
                      <a:pt x="32711" y="97377"/>
                    </a:lnTo>
                    <a:lnTo>
                      <a:pt x="36977" y="99147"/>
                    </a:lnTo>
                    <a:lnTo>
                      <a:pt x="41244" y="100721"/>
                    </a:lnTo>
                    <a:lnTo>
                      <a:pt x="45511" y="102098"/>
                    </a:lnTo>
                    <a:lnTo>
                      <a:pt x="49600" y="103081"/>
                    </a:lnTo>
                    <a:lnTo>
                      <a:pt x="53511" y="103868"/>
                    </a:lnTo>
                    <a:lnTo>
                      <a:pt x="57244" y="104459"/>
                    </a:lnTo>
                    <a:lnTo>
                      <a:pt x="60622" y="104655"/>
                    </a:lnTo>
                    <a:lnTo>
                      <a:pt x="63822" y="104655"/>
                    </a:lnTo>
                    <a:lnTo>
                      <a:pt x="67022" y="105049"/>
                    </a:lnTo>
                    <a:lnTo>
                      <a:pt x="70400" y="105639"/>
                    </a:lnTo>
                    <a:lnTo>
                      <a:pt x="73422" y="106622"/>
                    </a:lnTo>
                    <a:lnTo>
                      <a:pt x="76622" y="107803"/>
                    </a:lnTo>
                    <a:lnTo>
                      <a:pt x="79822" y="109180"/>
                    </a:lnTo>
                    <a:lnTo>
                      <a:pt x="82666" y="110557"/>
                    </a:lnTo>
                    <a:lnTo>
                      <a:pt x="85688" y="111934"/>
                    </a:lnTo>
                    <a:lnTo>
                      <a:pt x="88355" y="113508"/>
                    </a:lnTo>
                    <a:lnTo>
                      <a:pt x="90666" y="114885"/>
                    </a:lnTo>
                    <a:lnTo>
                      <a:pt x="92977" y="116262"/>
                    </a:lnTo>
                    <a:lnTo>
                      <a:pt x="94577" y="117245"/>
                    </a:lnTo>
                    <a:lnTo>
                      <a:pt x="96000" y="118426"/>
                    </a:lnTo>
                    <a:lnTo>
                      <a:pt x="97244" y="119213"/>
                    </a:lnTo>
                    <a:lnTo>
                      <a:pt x="97955" y="119803"/>
                    </a:lnTo>
                    <a:lnTo>
                      <a:pt x="98311" y="120000"/>
                    </a:lnTo>
                    <a:lnTo>
                      <a:pt x="120000" y="105442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3" name="Shape 1313"/>
              <p:cNvSpPr/>
              <p:nvPr/>
            </p:nvSpPr>
            <p:spPr>
              <a:xfrm>
                <a:off x="4470" y="1578"/>
                <a:ext cx="93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09" y="42728"/>
                    </a:moveTo>
                    <a:lnTo>
                      <a:pt x="3636" y="46322"/>
                    </a:lnTo>
                    <a:lnTo>
                      <a:pt x="4363" y="49517"/>
                    </a:lnTo>
                    <a:lnTo>
                      <a:pt x="5090" y="52113"/>
                    </a:lnTo>
                    <a:lnTo>
                      <a:pt x="5818" y="54509"/>
                    </a:lnTo>
                    <a:lnTo>
                      <a:pt x="6363" y="56505"/>
                    </a:lnTo>
                    <a:lnTo>
                      <a:pt x="7090" y="58302"/>
                    </a:lnTo>
                    <a:lnTo>
                      <a:pt x="7454" y="59900"/>
                    </a:lnTo>
                    <a:lnTo>
                      <a:pt x="7818" y="61297"/>
                    </a:lnTo>
                    <a:lnTo>
                      <a:pt x="8181" y="62695"/>
                    </a:lnTo>
                    <a:lnTo>
                      <a:pt x="8545" y="64093"/>
                    </a:lnTo>
                    <a:lnTo>
                      <a:pt x="8909" y="65291"/>
                    </a:lnTo>
                    <a:lnTo>
                      <a:pt x="9272" y="66688"/>
                    </a:lnTo>
                    <a:lnTo>
                      <a:pt x="9636" y="68286"/>
                    </a:lnTo>
                    <a:lnTo>
                      <a:pt x="9818" y="70083"/>
                    </a:lnTo>
                    <a:lnTo>
                      <a:pt x="10181" y="72079"/>
                    </a:lnTo>
                    <a:lnTo>
                      <a:pt x="10545" y="74276"/>
                    </a:lnTo>
                    <a:lnTo>
                      <a:pt x="11454" y="76472"/>
                    </a:lnTo>
                    <a:lnTo>
                      <a:pt x="12727" y="79068"/>
                    </a:lnTo>
                    <a:lnTo>
                      <a:pt x="14727" y="81663"/>
                    </a:lnTo>
                    <a:lnTo>
                      <a:pt x="17272" y="84059"/>
                    </a:lnTo>
                    <a:lnTo>
                      <a:pt x="20000" y="86655"/>
                    </a:lnTo>
                    <a:lnTo>
                      <a:pt x="23272" y="88851"/>
                    </a:lnTo>
                    <a:lnTo>
                      <a:pt x="26909" y="91247"/>
                    </a:lnTo>
                    <a:lnTo>
                      <a:pt x="30727" y="93244"/>
                    </a:lnTo>
                    <a:lnTo>
                      <a:pt x="34727" y="95041"/>
                    </a:lnTo>
                    <a:lnTo>
                      <a:pt x="38909" y="97038"/>
                    </a:lnTo>
                    <a:lnTo>
                      <a:pt x="43090" y="98435"/>
                    </a:lnTo>
                    <a:lnTo>
                      <a:pt x="46909" y="99633"/>
                    </a:lnTo>
                    <a:lnTo>
                      <a:pt x="51090" y="100831"/>
                    </a:lnTo>
                    <a:lnTo>
                      <a:pt x="54909" y="101630"/>
                    </a:lnTo>
                    <a:lnTo>
                      <a:pt x="58727" y="102029"/>
                    </a:lnTo>
                    <a:lnTo>
                      <a:pt x="62181" y="102229"/>
                    </a:lnTo>
                    <a:lnTo>
                      <a:pt x="65272" y="102229"/>
                    </a:lnTo>
                    <a:lnTo>
                      <a:pt x="68545" y="102628"/>
                    </a:lnTo>
                    <a:lnTo>
                      <a:pt x="72000" y="103427"/>
                    </a:lnTo>
                    <a:lnTo>
                      <a:pt x="75272" y="104625"/>
                    </a:lnTo>
                    <a:lnTo>
                      <a:pt x="78363" y="106023"/>
                    </a:lnTo>
                    <a:lnTo>
                      <a:pt x="81636" y="107420"/>
                    </a:lnTo>
                    <a:lnTo>
                      <a:pt x="84727" y="109018"/>
                    </a:lnTo>
                    <a:lnTo>
                      <a:pt x="87636" y="110815"/>
                    </a:lnTo>
                    <a:lnTo>
                      <a:pt x="90363" y="112412"/>
                    </a:lnTo>
                    <a:lnTo>
                      <a:pt x="92909" y="114009"/>
                    </a:lnTo>
                    <a:lnTo>
                      <a:pt x="95090" y="115607"/>
                    </a:lnTo>
                    <a:lnTo>
                      <a:pt x="96727" y="117004"/>
                    </a:lnTo>
                    <a:lnTo>
                      <a:pt x="98363" y="118003"/>
                    </a:lnTo>
                    <a:lnTo>
                      <a:pt x="99454" y="119201"/>
                    </a:lnTo>
                    <a:lnTo>
                      <a:pt x="100181" y="119800"/>
                    </a:lnTo>
                    <a:lnTo>
                      <a:pt x="100545" y="120000"/>
                    </a:lnTo>
                    <a:lnTo>
                      <a:pt x="120000" y="106821"/>
                    </a:lnTo>
                    <a:lnTo>
                      <a:pt x="119818" y="106622"/>
                    </a:lnTo>
                    <a:lnTo>
                      <a:pt x="119272" y="106023"/>
                    </a:lnTo>
                    <a:lnTo>
                      <a:pt x="118909" y="105424"/>
                    </a:lnTo>
                    <a:lnTo>
                      <a:pt x="118363" y="104226"/>
                    </a:lnTo>
                    <a:lnTo>
                      <a:pt x="117636" y="103028"/>
                    </a:lnTo>
                    <a:lnTo>
                      <a:pt x="116909" y="101830"/>
                    </a:lnTo>
                    <a:lnTo>
                      <a:pt x="116181" y="100232"/>
                    </a:lnTo>
                    <a:lnTo>
                      <a:pt x="115272" y="98635"/>
                    </a:lnTo>
                    <a:lnTo>
                      <a:pt x="114363" y="97038"/>
                    </a:lnTo>
                    <a:lnTo>
                      <a:pt x="113454" y="95640"/>
                    </a:lnTo>
                    <a:lnTo>
                      <a:pt x="112727" y="93843"/>
                    </a:lnTo>
                    <a:lnTo>
                      <a:pt x="112000" y="92445"/>
                    </a:lnTo>
                    <a:lnTo>
                      <a:pt x="111454" y="91247"/>
                    </a:lnTo>
                    <a:lnTo>
                      <a:pt x="110909" y="89850"/>
                    </a:lnTo>
                    <a:lnTo>
                      <a:pt x="110363" y="88851"/>
                    </a:lnTo>
                    <a:lnTo>
                      <a:pt x="110363" y="88252"/>
                    </a:lnTo>
                    <a:lnTo>
                      <a:pt x="110181" y="87254"/>
                    </a:lnTo>
                    <a:lnTo>
                      <a:pt x="109818" y="86256"/>
                    </a:lnTo>
                    <a:lnTo>
                      <a:pt x="109454" y="84658"/>
                    </a:lnTo>
                    <a:lnTo>
                      <a:pt x="109090" y="83061"/>
                    </a:lnTo>
                    <a:lnTo>
                      <a:pt x="108727" y="81064"/>
                    </a:lnTo>
                    <a:lnTo>
                      <a:pt x="108181" y="79068"/>
                    </a:lnTo>
                    <a:lnTo>
                      <a:pt x="107636" y="77071"/>
                    </a:lnTo>
                    <a:lnTo>
                      <a:pt x="107090" y="74875"/>
                    </a:lnTo>
                    <a:lnTo>
                      <a:pt x="106727" y="72878"/>
                    </a:lnTo>
                    <a:lnTo>
                      <a:pt x="106000" y="70881"/>
                    </a:lnTo>
                    <a:lnTo>
                      <a:pt x="105454" y="69284"/>
                    </a:lnTo>
                    <a:lnTo>
                      <a:pt x="105090" y="67687"/>
                    </a:lnTo>
                    <a:lnTo>
                      <a:pt x="104727" y="66289"/>
                    </a:lnTo>
                    <a:lnTo>
                      <a:pt x="104545" y="65291"/>
                    </a:lnTo>
                    <a:lnTo>
                      <a:pt x="104363" y="64692"/>
                    </a:lnTo>
                    <a:lnTo>
                      <a:pt x="104363" y="64492"/>
                    </a:lnTo>
                    <a:lnTo>
                      <a:pt x="103818" y="64492"/>
                    </a:lnTo>
                    <a:lnTo>
                      <a:pt x="102363" y="64492"/>
                    </a:lnTo>
                    <a:lnTo>
                      <a:pt x="100000" y="64492"/>
                    </a:lnTo>
                    <a:lnTo>
                      <a:pt x="96909" y="64492"/>
                    </a:lnTo>
                    <a:lnTo>
                      <a:pt x="93272" y="64292"/>
                    </a:lnTo>
                    <a:lnTo>
                      <a:pt x="88909" y="63893"/>
                    </a:lnTo>
                    <a:lnTo>
                      <a:pt x="84181" y="63494"/>
                    </a:lnTo>
                    <a:lnTo>
                      <a:pt x="79272" y="62895"/>
                    </a:lnTo>
                    <a:lnTo>
                      <a:pt x="73636" y="61896"/>
                    </a:lnTo>
                    <a:lnTo>
                      <a:pt x="68181" y="60698"/>
                    </a:lnTo>
                    <a:lnTo>
                      <a:pt x="62727" y="59301"/>
                    </a:lnTo>
                    <a:lnTo>
                      <a:pt x="57272" y="57304"/>
                    </a:lnTo>
                    <a:lnTo>
                      <a:pt x="51818" y="55108"/>
                    </a:lnTo>
                    <a:lnTo>
                      <a:pt x="46727" y="52512"/>
                    </a:lnTo>
                    <a:lnTo>
                      <a:pt x="41818" y="49517"/>
                    </a:lnTo>
                    <a:lnTo>
                      <a:pt x="37636" y="45923"/>
                    </a:lnTo>
                    <a:lnTo>
                      <a:pt x="34000" y="42129"/>
                    </a:lnTo>
                    <a:lnTo>
                      <a:pt x="30727" y="38535"/>
                    </a:lnTo>
                    <a:lnTo>
                      <a:pt x="28000" y="35141"/>
                    </a:lnTo>
                    <a:lnTo>
                      <a:pt x="25818" y="31747"/>
                    </a:lnTo>
                    <a:lnTo>
                      <a:pt x="23818" y="28352"/>
                    </a:lnTo>
                    <a:lnTo>
                      <a:pt x="22181" y="25557"/>
                    </a:lnTo>
                    <a:lnTo>
                      <a:pt x="21090" y="22562"/>
                    </a:lnTo>
                    <a:lnTo>
                      <a:pt x="20000" y="19767"/>
                    </a:lnTo>
                    <a:lnTo>
                      <a:pt x="19272" y="17171"/>
                    </a:lnTo>
                    <a:lnTo>
                      <a:pt x="18909" y="14775"/>
                    </a:lnTo>
                    <a:lnTo>
                      <a:pt x="18545" y="12778"/>
                    </a:lnTo>
                    <a:lnTo>
                      <a:pt x="18363" y="10582"/>
                    </a:lnTo>
                    <a:lnTo>
                      <a:pt x="18181" y="8985"/>
                    </a:lnTo>
                    <a:lnTo>
                      <a:pt x="18181" y="7587"/>
                    </a:lnTo>
                    <a:lnTo>
                      <a:pt x="18181" y="5990"/>
                    </a:lnTo>
                    <a:lnTo>
                      <a:pt x="18363" y="5191"/>
                    </a:lnTo>
                    <a:lnTo>
                      <a:pt x="18181" y="4392"/>
                    </a:lnTo>
                    <a:lnTo>
                      <a:pt x="18181" y="3594"/>
                    </a:lnTo>
                    <a:lnTo>
                      <a:pt x="18000" y="2995"/>
                    </a:lnTo>
                    <a:lnTo>
                      <a:pt x="17636" y="2396"/>
                    </a:lnTo>
                    <a:lnTo>
                      <a:pt x="17272" y="1996"/>
                    </a:lnTo>
                    <a:lnTo>
                      <a:pt x="16909" y="1597"/>
                    </a:lnTo>
                    <a:lnTo>
                      <a:pt x="16363" y="998"/>
                    </a:lnTo>
                    <a:lnTo>
                      <a:pt x="15636" y="798"/>
                    </a:lnTo>
                    <a:lnTo>
                      <a:pt x="14909" y="399"/>
                    </a:lnTo>
                    <a:lnTo>
                      <a:pt x="14000" y="199"/>
                    </a:lnTo>
                    <a:lnTo>
                      <a:pt x="13090" y="199"/>
                    </a:lnTo>
                    <a:lnTo>
                      <a:pt x="12000" y="0"/>
                    </a:lnTo>
                    <a:lnTo>
                      <a:pt x="10727" y="0"/>
                    </a:lnTo>
                    <a:lnTo>
                      <a:pt x="9454" y="0"/>
                    </a:lnTo>
                    <a:lnTo>
                      <a:pt x="8000" y="199"/>
                    </a:lnTo>
                    <a:lnTo>
                      <a:pt x="6363" y="399"/>
                    </a:lnTo>
                    <a:lnTo>
                      <a:pt x="6181" y="199"/>
                    </a:lnTo>
                    <a:lnTo>
                      <a:pt x="6000" y="199"/>
                    </a:lnTo>
                    <a:lnTo>
                      <a:pt x="5818" y="199"/>
                    </a:lnTo>
                    <a:lnTo>
                      <a:pt x="5636" y="399"/>
                    </a:lnTo>
                    <a:lnTo>
                      <a:pt x="5272" y="399"/>
                    </a:lnTo>
                    <a:lnTo>
                      <a:pt x="5090" y="599"/>
                    </a:lnTo>
                    <a:lnTo>
                      <a:pt x="4727" y="998"/>
                    </a:lnTo>
                    <a:lnTo>
                      <a:pt x="4363" y="1198"/>
                    </a:lnTo>
                    <a:lnTo>
                      <a:pt x="4181" y="1996"/>
                    </a:lnTo>
                    <a:lnTo>
                      <a:pt x="3818" y="2595"/>
                    </a:lnTo>
                    <a:lnTo>
                      <a:pt x="3272" y="3394"/>
                    </a:lnTo>
                    <a:lnTo>
                      <a:pt x="2909" y="4392"/>
                    </a:lnTo>
                    <a:lnTo>
                      <a:pt x="2545" y="5391"/>
                    </a:lnTo>
                    <a:lnTo>
                      <a:pt x="2000" y="6988"/>
                    </a:lnTo>
                    <a:lnTo>
                      <a:pt x="1454" y="8386"/>
                    </a:lnTo>
                    <a:lnTo>
                      <a:pt x="1090" y="9983"/>
                    </a:lnTo>
                    <a:lnTo>
                      <a:pt x="909" y="11780"/>
                    </a:lnTo>
                    <a:lnTo>
                      <a:pt x="545" y="13377"/>
                    </a:lnTo>
                    <a:lnTo>
                      <a:pt x="363" y="15174"/>
                    </a:lnTo>
                    <a:lnTo>
                      <a:pt x="181" y="17171"/>
                    </a:lnTo>
                    <a:lnTo>
                      <a:pt x="0" y="18968"/>
                    </a:lnTo>
                    <a:lnTo>
                      <a:pt x="0" y="21164"/>
                    </a:lnTo>
                    <a:lnTo>
                      <a:pt x="0" y="23361"/>
                    </a:lnTo>
                    <a:lnTo>
                      <a:pt x="181" y="25757"/>
                    </a:lnTo>
                    <a:lnTo>
                      <a:pt x="363" y="27953"/>
                    </a:lnTo>
                    <a:lnTo>
                      <a:pt x="545" y="30748"/>
                    </a:lnTo>
                    <a:lnTo>
                      <a:pt x="909" y="33344"/>
                    </a:lnTo>
                    <a:lnTo>
                      <a:pt x="1454" y="36339"/>
                    </a:lnTo>
                    <a:lnTo>
                      <a:pt x="2000" y="39534"/>
                    </a:lnTo>
                    <a:lnTo>
                      <a:pt x="2909" y="42728"/>
                    </a:lnTo>
                    <a:close/>
                  </a:path>
                </a:pathLst>
              </a:custGeom>
              <a:solidFill>
                <a:srgbClr val="21212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4" name="Shape 1314"/>
              <p:cNvSpPr/>
              <p:nvPr/>
            </p:nvSpPr>
            <p:spPr>
              <a:xfrm>
                <a:off x="4470" y="1578"/>
                <a:ext cx="91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62" y="41898"/>
                    </a:moveTo>
                    <a:lnTo>
                      <a:pt x="4093" y="45559"/>
                    </a:lnTo>
                    <a:lnTo>
                      <a:pt x="4837" y="48813"/>
                    </a:lnTo>
                    <a:lnTo>
                      <a:pt x="5767" y="51457"/>
                    </a:lnTo>
                    <a:lnTo>
                      <a:pt x="6511" y="54101"/>
                    </a:lnTo>
                    <a:lnTo>
                      <a:pt x="7255" y="56135"/>
                    </a:lnTo>
                    <a:lnTo>
                      <a:pt x="7813" y="57762"/>
                    </a:lnTo>
                    <a:lnTo>
                      <a:pt x="8558" y="59593"/>
                    </a:lnTo>
                    <a:lnTo>
                      <a:pt x="9116" y="61016"/>
                    </a:lnTo>
                    <a:lnTo>
                      <a:pt x="9488" y="62440"/>
                    </a:lnTo>
                    <a:lnTo>
                      <a:pt x="10232" y="63864"/>
                    </a:lnTo>
                    <a:lnTo>
                      <a:pt x="10604" y="65084"/>
                    </a:lnTo>
                    <a:lnTo>
                      <a:pt x="11162" y="66305"/>
                    </a:lnTo>
                    <a:lnTo>
                      <a:pt x="11534" y="67932"/>
                    </a:lnTo>
                    <a:lnTo>
                      <a:pt x="11906" y="69355"/>
                    </a:lnTo>
                    <a:lnTo>
                      <a:pt x="12279" y="70983"/>
                    </a:lnTo>
                    <a:lnTo>
                      <a:pt x="12837" y="73220"/>
                    </a:lnTo>
                    <a:lnTo>
                      <a:pt x="13767" y="75457"/>
                    </a:lnTo>
                    <a:lnTo>
                      <a:pt x="15441" y="77898"/>
                    </a:lnTo>
                    <a:lnTo>
                      <a:pt x="17488" y="80135"/>
                    </a:lnTo>
                    <a:lnTo>
                      <a:pt x="20093" y="82779"/>
                    </a:lnTo>
                    <a:lnTo>
                      <a:pt x="22883" y="85016"/>
                    </a:lnTo>
                    <a:lnTo>
                      <a:pt x="26046" y="87254"/>
                    </a:lnTo>
                    <a:lnTo>
                      <a:pt x="29581" y="89288"/>
                    </a:lnTo>
                    <a:lnTo>
                      <a:pt x="33302" y="91322"/>
                    </a:lnTo>
                    <a:lnTo>
                      <a:pt x="37023" y="93355"/>
                    </a:lnTo>
                    <a:lnTo>
                      <a:pt x="40930" y="94983"/>
                    </a:lnTo>
                    <a:lnTo>
                      <a:pt x="45023" y="96610"/>
                    </a:lnTo>
                    <a:lnTo>
                      <a:pt x="48930" y="97830"/>
                    </a:lnTo>
                    <a:lnTo>
                      <a:pt x="52837" y="98847"/>
                    </a:lnTo>
                    <a:lnTo>
                      <a:pt x="56744" y="99457"/>
                    </a:lnTo>
                    <a:lnTo>
                      <a:pt x="60279" y="99864"/>
                    </a:lnTo>
                    <a:lnTo>
                      <a:pt x="63813" y="100067"/>
                    </a:lnTo>
                    <a:lnTo>
                      <a:pt x="66976" y="100067"/>
                    </a:lnTo>
                    <a:lnTo>
                      <a:pt x="70511" y="100677"/>
                    </a:lnTo>
                    <a:lnTo>
                      <a:pt x="73674" y="101694"/>
                    </a:lnTo>
                    <a:lnTo>
                      <a:pt x="77209" y="102915"/>
                    </a:lnTo>
                    <a:lnTo>
                      <a:pt x="80558" y="104338"/>
                    </a:lnTo>
                    <a:lnTo>
                      <a:pt x="83720" y="106169"/>
                    </a:lnTo>
                    <a:lnTo>
                      <a:pt x="86883" y="107796"/>
                    </a:lnTo>
                    <a:lnTo>
                      <a:pt x="89860" y="109627"/>
                    </a:lnTo>
                    <a:lnTo>
                      <a:pt x="92651" y="111661"/>
                    </a:lnTo>
                    <a:lnTo>
                      <a:pt x="95255" y="113491"/>
                    </a:lnTo>
                    <a:lnTo>
                      <a:pt x="97302" y="115118"/>
                    </a:lnTo>
                    <a:lnTo>
                      <a:pt x="99348" y="116745"/>
                    </a:lnTo>
                    <a:lnTo>
                      <a:pt x="100837" y="118169"/>
                    </a:lnTo>
                    <a:lnTo>
                      <a:pt x="101953" y="118983"/>
                    </a:lnTo>
                    <a:lnTo>
                      <a:pt x="102883" y="119593"/>
                    </a:lnTo>
                    <a:lnTo>
                      <a:pt x="103255" y="120000"/>
                    </a:lnTo>
                    <a:lnTo>
                      <a:pt x="120000" y="108406"/>
                    </a:lnTo>
                    <a:lnTo>
                      <a:pt x="119813" y="108203"/>
                    </a:lnTo>
                    <a:lnTo>
                      <a:pt x="119441" y="107593"/>
                    </a:lnTo>
                    <a:lnTo>
                      <a:pt x="119069" y="106983"/>
                    </a:lnTo>
                    <a:lnTo>
                      <a:pt x="118511" y="105762"/>
                    </a:lnTo>
                    <a:lnTo>
                      <a:pt x="117953" y="104542"/>
                    </a:lnTo>
                    <a:lnTo>
                      <a:pt x="117023" y="103322"/>
                    </a:lnTo>
                    <a:lnTo>
                      <a:pt x="116279" y="101898"/>
                    </a:lnTo>
                    <a:lnTo>
                      <a:pt x="115348" y="100067"/>
                    </a:lnTo>
                    <a:lnTo>
                      <a:pt x="114418" y="98644"/>
                    </a:lnTo>
                    <a:lnTo>
                      <a:pt x="113674" y="97016"/>
                    </a:lnTo>
                    <a:lnTo>
                      <a:pt x="112744" y="95389"/>
                    </a:lnTo>
                    <a:lnTo>
                      <a:pt x="112186" y="93966"/>
                    </a:lnTo>
                    <a:lnTo>
                      <a:pt x="111255" y="92542"/>
                    </a:lnTo>
                    <a:lnTo>
                      <a:pt x="110883" y="91118"/>
                    </a:lnTo>
                    <a:lnTo>
                      <a:pt x="110511" y="90101"/>
                    </a:lnTo>
                    <a:lnTo>
                      <a:pt x="110325" y="89491"/>
                    </a:lnTo>
                    <a:lnTo>
                      <a:pt x="110139" y="88677"/>
                    </a:lnTo>
                    <a:lnTo>
                      <a:pt x="109953" y="87457"/>
                    </a:lnTo>
                    <a:lnTo>
                      <a:pt x="109581" y="85830"/>
                    </a:lnTo>
                    <a:lnTo>
                      <a:pt x="109209" y="84203"/>
                    </a:lnTo>
                    <a:lnTo>
                      <a:pt x="108651" y="82372"/>
                    </a:lnTo>
                    <a:lnTo>
                      <a:pt x="108093" y="80338"/>
                    </a:lnTo>
                    <a:lnTo>
                      <a:pt x="107720" y="78305"/>
                    </a:lnTo>
                    <a:lnTo>
                      <a:pt x="107162" y="76067"/>
                    </a:lnTo>
                    <a:lnTo>
                      <a:pt x="106418" y="74033"/>
                    </a:lnTo>
                    <a:lnTo>
                      <a:pt x="105860" y="72000"/>
                    </a:lnTo>
                    <a:lnTo>
                      <a:pt x="105488" y="70169"/>
                    </a:lnTo>
                    <a:lnTo>
                      <a:pt x="104930" y="68745"/>
                    </a:lnTo>
                    <a:lnTo>
                      <a:pt x="104558" y="67322"/>
                    </a:lnTo>
                    <a:lnTo>
                      <a:pt x="104372" y="66305"/>
                    </a:lnTo>
                    <a:lnTo>
                      <a:pt x="104186" y="65694"/>
                    </a:lnTo>
                    <a:lnTo>
                      <a:pt x="104186" y="65491"/>
                    </a:lnTo>
                    <a:lnTo>
                      <a:pt x="103627" y="65491"/>
                    </a:lnTo>
                    <a:lnTo>
                      <a:pt x="101953" y="65491"/>
                    </a:lnTo>
                    <a:lnTo>
                      <a:pt x="99720" y="65491"/>
                    </a:lnTo>
                    <a:lnTo>
                      <a:pt x="96558" y="65491"/>
                    </a:lnTo>
                    <a:lnTo>
                      <a:pt x="92651" y="65288"/>
                    </a:lnTo>
                    <a:lnTo>
                      <a:pt x="88558" y="64881"/>
                    </a:lnTo>
                    <a:lnTo>
                      <a:pt x="83534" y="64474"/>
                    </a:lnTo>
                    <a:lnTo>
                      <a:pt x="78325" y="63864"/>
                    </a:lnTo>
                    <a:lnTo>
                      <a:pt x="72930" y="63050"/>
                    </a:lnTo>
                    <a:lnTo>
                      <a:pt x="67348" y="61627"/>
                    </a:lnTo>
                    <a:lnTo>
                      <a:pt x="61581" y="60203"/>
                    </a:lnTo>
                    <a:lnTo>
                      <a:pt x="55813" y="58372"/>
                    </a:lnTo>
                    <a:lnTo>
                      <a:pt x="50418" y="55932"/>
                    </a:lnTo>
                    <a:lnTo>
                      <a:pt x="45209" y="53491"/>
                    </a:lnTo>
                    <a:lnTo>
                      <a:pt x="40372" y="50237"/>
                    </a:lnTo>
                    <a:lnTo>
                      <a:pt x="36093" y="46576"/>
                    </a:lnTo>
                    <a:lnTo>
                      <a:pt x="32186" y="42711"/>
                    </a:lnTo>
                    <a:lnTo>
                      <a:pt x="29023" y="39050"/>
                    </a:lnTo>
                    <a:lnTo>
                      <a:pt x="26232" y="35389"/>
                    </a:lnTo>
                    <a:lnTo>
                      <a:pt x="24000" y="31932"/>
                    </a:lnTo>
                    <a:lnTo>
                      <a:pt x="21767" y="28677"/>
                    </a:lnTo>
                    <a:lnTo>
                      <a:pt x="20279" y="25627"/>
                    </a:lnTo>
                    <a:lnTo>
                      <a:pt x="18976" y="22576"/>
                    </a:lnTo>
                    <a:lnTo>
                      <a:pt x="17860" y="19932"/>
                    </a:lnTo>
                    <a:lnTo>
                      <a:pt x="17302" y="17084"/>
                    </a:lnTo>
                    <a:lnTo>
                      <a:pt x="16744" y="14644"/>
                    </a:lnTo>
                    <a:lnTo>
                      <a:pt x="16372" y="12610"/>
                    </a:lnTo>
                    <a:lnTo>
                      <a:pt x="16186" y="10576"/>
                    </a:lnTo>
                    <a:lnTo>
                      <a:pt x="16000" y="8745"/>
                    </a:lnTo>
                    <a:lnTo>
                      <a:pt x="16000" y="7322"/>
                    </a:lnTo>
                    <a:lnTo>
                      <a:pt x="16000" y="5898"/>
                    </a:lnTo>
                    <a:lnTo>
                      <a:pt x="16186" y="4881"/>
                    </a:lnTo>
                    <a:lnTo>
                      <a:pt x="16000" y="4067"/>
                    </a:lnTo>
                    <a:lnTo>
                      <a:pt x="16000" y="3254"/>
                    </a:lnTo>
                    <a:lnTo>
                      <a:pt x="15813" y="2644"/>
                    </a:lnTo>
                    <a:lnTo>
                      <a:pt x="15627" y="2237"/>
                    </a:lnTo>
                    <a:lnTo>
                      <a:pt x="15255" y="1627"/>
                    </a:lnTo>
                    <a:lnTo>
                      <a:pt x="14883" y="1220"/>
                    </a:lnTo>
                    <a:lnTo>
                      <a:pt x="14139" y="1016"/>
                    </a:lnTo>
                    <a:lnTo>
                      <a:pt x="13581" y="406"/>
                    </a:lnTo>
                    <a:lnTo>
                      <a:pt x="12837" y="203"/>
                    </a:lnTo>
                    <a:lnTo>
                      <a:pt x="12093" y="0"/>
                    </a:lnTo>
                    <a:lnTo>
                      <a:pt x="11348" y="0"/>
                    </a:lnTo>
                    <a:lnTo>
                      <a:pt x="10418" y="0"/>
                    </a:lnTo>
                    <a:lnTo>
                      <a:pt x="9116" y="0"/>
                    </a:lnTo>
                    <a:lnTo>
                      <a:pt x="8000" y="0"/>
                    </a:lnTo>
                    <a:lnTo>
                      <a:pt x="6883" y="203"/>
                    </a:lnTo>
                    <a:lnTo>
                      <a:pt x="5581" y="406"/>
                    </a:lnTo>
                    <a:lnTo>
                      <a:pt x="5395" y="203"/>
                    </a:lnTo>
                    <a:lnTo>
                      <a:pt x="5023" y="406"/>
                    </a:lnTo>
                    <a:lnTo>
                      <a:pt x="4837" y="406"/>
                    </a:lnTo>
                    <a:lnTo>
                      <a:pt x="4651" y="406"/>
                    </a:lnTo>
                    <a:lnTo>
                      <a:pt x="4465" y="813"/>
                    </a:lnTo>
                    <a:lnTo>
                      <a:pt x="4279" y="1220"/>
                    </a:lnTo>
                    <a:lnTo>
                      <a:pt x="3906" y="1423"/>
                    </a:lnTo>
                    <a:lnTo>
                      <a:pt x="3720" y="1830"/>
                    </a:lnTo>
                    <a:lnTo>
                      <a:pt x="3348" y="2440"/>
                    </a:lnTo>
                    <a:lnTo>
                      <a:pt x="3162" y="3050"/>
                    </a:lnTo>
                    <a:lnTo>
                      <a:pt x="2790" y="3864"/>
                    </a:lnTo>
                    <a:lnTo>
                      <a:pt x="2418" y="4881"/>
                    </a:lnTo>
                    <a:lnTo>
                      <a:pt x="2046" y="6101"/>
                    </a:lnTo>
                    <a:lnTo>
                      <a:pt x="1860" y="7525"/>
                    </a:lnTo>
                    <a:lnTo>
                      <a:pt x="1302" y="8949"/>
                    </a:lnTo>
                    <a:lnTo>
                      <a:pt x="1116" y="10779"/>
                    </a:lnTo>
                    <a:lnTo>
                      <a:pt x="558" y="12406"/>
                    </a:lnTo>
                    <a:lnTo>
                      <a:pt x="372" y="14033"/>
                    </a:lnTo>
                    <a:lnTo>
                      <a:pt x="186" y="15864"/>
                    </a:lnTo>
                    <a:lnTo>
                      <a:pt x="0" y="17694"/>
                    </a:lnTo>
                    <a:lnTo>
                      <a:pt x="0" y="19525"/>
                    </a:lnTo>
                    <a:lnTo>
                      <a:pt x="0" y="21762"/>
                    </a:lnTo>
                    <a:lnTo>
                      <a:pt x="0" y="23796"/>
                    </a:lnTo>
                    <a:lnTo>
                      <a:pt x="186" y="26237"/>
                    </a:lnTo>
                    <a:lnTo>
                      <a:pt x="558" y="28474"/>
                    </a:lnTo>
                    <a:lnTo>
                      <a:pt x="930" y="30915"/>
                    </a:lnTo>
                    <a:lnTo>
                      <a:pt x="1302" y="33355"/>
                    </a:lnTo>
                    <a:lnTo>
                      <a:pt x="1860" y="36203"/>
                    </a:lnTo>
                    <a:lnTo>
                      <a:pt x="2418" y="39050"/>
                    </a:lnTo>
                    <a:lnTo>
                      <a:pt x="3162" y="41898"/>
                    </a:ln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5" name="Shape 1315"/>
              <p:cNvSpPr/>
              <p:nvPr/>
            </p:nvSpPr>
            <p:spPr>
              <a:xfrm>
                <a:off x="4472" y="1580"/>
                <a:ext cx="90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42" y="40895"/>
                    </a:moveTo>
                    <a:lnTo>
                      <a:pt x="4183" y="44612"/>
                    </a:lnTo>
                    <a:lnTo>
                      <a:pt x="5134" y="47710"/>
                    </a:lnTo>
                    <a:lnTo>
                      <a:pt x="6085" y="50602"/>
                    </a:lnTo>
                    <a:lnTo>
                      <a:pt x="7036" y="53080"/>
                    </a:lnTo>
                    <a:lnTo>
                      <a:pt x="7797" y="55352"/>
                    </a:lnTo>
                    <a:lnTo>
                      <a:pt x="8748" y="57211"/>
                    </a:lnTo>
                    <a:lnTo>
                      <a:pt x="9508" y="59070"/>
                    </a:lnTo>
                    <a:lnTo>
                      <a:pt x="10269" y="60516"/>
                    </a:lnTo>
                    <a:lnTo>
                      <a:pt x="10839" y="61962"/>
                    </a:lnTo>
                    <a:lnTo>
                      <a:pt x="11410" y="63407"/>
                    </a:lnTo>
                    <a:lnTo>
                      <a:pt x="12171" y="64647"/>
                    </a:lnTo>
                    <a:lnTo>
                      <a:pt x="12741" y="65886"/>
                    </a:lnTo>
                    <a:lnTo>
                      <a:pt x="13502" y="67125"/>
                    </a:lnTo>
                    <a:lnTo>
                      <a:pt x="14072" y="68777"/>
                    </a:lnTo>
                    <a:lnTo>
                      <a:pt x="14643" y="70223"/>
                    </a:lnTo>
                    <a:lnTo>
                      <a:pt x="15213" y="71876"/>
                    </a:lnTo>
                    <a:lnTo>
                      <a:pt x="16354" y="74148"/>
                    </a:lnTo>
                    <a:lnTo>
                      <a:pt x="18446" y="76213"/>
                    </a:lnTo>
                    <a:lnTo>
                      <a:pt x="20538" y="78691"/>
                    </a:lnTo>
                    <a:lnTo>
                      <a:pt x="23011" y="80757"/>
                    </a:lnTo>
                    <a:lnTo>
                      <a:pt x="25863" y="83029"/>
                    </a:lnTo>
                    <a:lnTo>
                      <a:pt x="28906" y="85094"/>
                    </a:lnTo>
                    <a:lnTo>
                      <a:pt x="32329" y="87160"/>
                    </a:lnTo>
                    <a:lnTo>
                      <a:pt x="35562" y="89225"/>
                    </a:lnTo>
                    <a:lnTo>
                      <a:pt x="39366" y="90877"/>
                    </a:lnTo>
                    <a:lnTo>
                      <a:pt x="42979" y="92736"/>
                    </a:lnTo>
                    <a:lnTo>
                      <a:pt x="46782" y="94182"/>
                    </a:lnTo>
                    <a:lnTo>
                      <a:pt x="50586" y="95215"/>
                    </a:lnTo>
                    <a:lnTo>
                      <a:pt x="54199" y="96247"/>
                    </a:lnTo>
                    <a:lnTo>
                      <a:pt x="58003" y="96867"/>
                    </a:lnTo>
                    <a:lnTo>
                      <a:pt x="61616" y="97487"/>
                    </a:lnTo>
                    <a:lnTo>
                      <a:pt x="65229" y="97693"/>
                    </a:lnTo>
                    <a:lnTo>
                      <a:pt x="68462" y="97693"/>
                    </a:lnTo>
                    <a:lnTo>
                      <a:pt x="71885" y="98313"/>
                    </a:lnTo>
                    <a:lnTo>
                      <a:pt x="75499" y="99345"/>
                    </a:lnTo>
                    <a:lnTo>
                      <a:pt x="78732" y="100791"/>
                    </a:lnTo>
                    <a:lnTo>
                      <a:pt x="82345" y="102650"/>
                    </a:lnTo>
                    <a:lnTo>
                      <a:pt x="85768" y="104509"/>
                    </a:lnTo>
                    <a:lnTo>
                      <a:pt x="89001" y="106368"/>
                    </a:lnTo>
                    <a:lnTo>
                      <a:pt x="91854" y="108640"/>
                    </a:lnTo>
                    <a:lnTo>
                      <a:pt x="94896" y="110705"/>
                    </a:lnTo>
                    <a:lnTo>
                      <a:pt x="97369" y="112771"/>
                    </a:lnTo>
                    <a:lnTo>
                      <a:pt x="99651" y="114629"/>
                    </a:lnTo>
                    <a:lnTo>
                      <a:pt x="101553" y="116282"/>
                    </a:lnTo>
                    <a:lnTo>
                      <a:pt x="103264" y="117934"/>
                    </a:lnTo>
                    <a:lnTo>
                      <a:pt x="104405" y="118967"/>
                    </a:lnTo>
                    <a:lnTo>
                      <a:pt x="105166" y="119586"/>
                    </a:lnTo>
                    <a:lnTo>
                      <a:pt x="105546" y="120000"/>
                    </a:lnTo>
                    <a:lnTo>
                      <a:pt x="120000" y="109879"/>
                    </a:lnTo>
                    <a:lnTo>
                      <a:pt x="119809" y="109672"/>
                    </a:lnTo>
                    <a:lnTo>
                      <a:pt x="119429" y="109053"/>
                    </a:lnTo>
                    <a:lnTo>
                      <a:pt x="119049" y="108433"/>
                    </a:lnTo>
                    <a:lnTo>
                      <a:pt x="118478" y="107401"/>
                    </a:lnTo>
                    <a:lnTo>
                      <a:pt x="117908" y="105955"/>
                    </a:lnTo>
                    <a:lnTo>
                      <a:pt x="116957" y="104716"/>
                    </a:lnTo>
                    <a:lnTo>
                      <a:pt x="116006" y="103270"/>
                    </a:lnTo>
                    <a:lnTo>
                      <a:pt x="115245" y="101411"/>
                    </a:lnTo>
                    <a:lnTo>
                      <a:pt x="114294" y="99965"/>
                    </a:lnTo>
                    <a:lnTo>
                      <a:pt x="113534" y="98313"/>
                    </a:lnTo>
                    <a:lnTo>
                      <a:pt x="112583" y="96660"/>
                    </a:lnTo>
                    <a:lnTo>
                      <a:pt x="111822" y="95215"/>
                    </a:lnTo>
                    <a:lnTo>
                      <a:pt x="111061" y="93769"/>
                    </a:lnTo>
                    <a:lnTo>
                      <a:pt x="110681" y="92530"/>
                    </a:lnTo>
                    <a:lnTo>
                      <a:pt x="110301" y="91290"/>
                    </a:lnTo>
                    <a:lnTo>
                      <a:pt x="110110" y="90671"/>
                    </a:lnTo>
                    <a:lnTo>
                      <a:pt x="109920" y="89845"/>
                    </a:lnTo>
                    <a:lnTo>
                      <a:pt x="109730" y="88605"/>
                    </a:lnTo>
                    <a:lnTo>
                      <a:pt x="109350" y="86953"/>
                    </a:lnTo>
                    <a:lnTo>
                      <a:pt x="108969" y="85301"/>
                    </a:lnTo>
                    <a:lnTo>
                      <a:pt x="108399" y="83442"/>
                    </a:lnTo>
                    <a:lnTo>
                      <a:pt x="107828" y="81376"/>
                    </a:lnTo>
                    <a:lnTo>
                      <a:pt x="107068" y="79311"/>
                    </a:lnTo>
                    <a:lnTo>
                      <a:pt x="106497" y="77039"/>
                    </a:lnTo>
                    <a:lnTo>
                      <a:pt x="105927" y="74974"/>
                    </a:lnTo>
                    <a:lnTo>
                      <a:pt x="105356" y="73115"/>
                    </a:lnTo>
                    <a:lnTo>
                      <a:pt x="104976" y="71049"/>
                    </a:lnTo>
                    <a:lnTo>
                      <a:pt x="104405" y="69604"/>
                    </a:lnTo>
                    <a:lnTo>
                      <a:pt x="104025" y="68364"/>
                    </a:lnTo>
                    <a:lnTo>
                      <a:pt x="103835" y="67125"/>
                    </a:lnTo>
                    <a:lnTo>
                      <a:pt x="103645" y="66506"/>
                    </a:lnTo>
                    <a:lnTo>
                      <a:pt x="103645" y="66299"/>
                    </a:lnTo>
                    <a:lnTo>
                      <a:pt x="103074" y="66299"/>
                    </a:lnTo>
                    <a:lnTo>
                      <a:pt x="101362" y="66299"/>
                    </a:lnTo>
                    <a:lnTo>
                      <a:pt x="99080" y="66299"/>
                    </a:lnTo>
                    <a:lnTo>
                      <a:pt x="95847" y="66092"/>
                    </a:lnTo>
                    <a:lnTo>
                      <a:pt x="91854" y="66092"/>
                    </a:lnTo>
                    <a:lnTo>
                      <a:pt x="87480" y="65679"/>
                    </a:lnTo>
                    <a:lnTo>
                      <a:pt x="82535" y="65266"/>
                    </a:lnTo>
                    <a:lnTo>
                      <a:pt x="77210" y="64647"/>
                    </a:lnTo>
                    <a:lnTo>
                      <a:pt x="71695" y="63614"/>
                    </a:lnTo>
                    <a:lnTo>
                      <a:pt x="65990" y="62168"/>
                    </a:lnTo>
                    <a:lnTo>
                      <a:pt x="60285" y="60722"/>
                    </a:lnTo>
                    <a:lnTo>
                      <a:pt x="54389" y="58864"/>
                    </a:lnTo>
                    <a:lnTo>
                      <a:pt x="48874" y="56592"/>
                    </a:lnTo>
                    <a:lnTo>
                      <a:pt x="43549" y="53907"/>
                    </a:lnTo>
                    <a:lnTo>
                      <a:pt x="38605" y="50602"/>
                    </a:lnTo>
                    <a:lnTo>
                      <a:pt x="34231" y="46884"/>
                    </a:lnTo>
                    <a:lnTo>
                      <a:pt x="30237" y="42960"/>
                    </a:lnTo>
                    <a:lnTo>
                      <a:pt x="26814" y="39242"/>
                    </a:lnTo>
                    <a:lnTo>
                      <a:pt x="24152" y="35524"/>
                    </a:lnTo>
                    <a:lnTo>
                      <a:pt x="21489" y="32013"/>
                    </a:lnTo>
                    <a:lnTo>
                      <a:pt x="19587" y="28709"/>
                    </a:lnTo>
                    <a:lnTo>
                      <a:pt x="18066" y="25611"/>
                    </a:lnTo>
                    <a:lnTo>
                      <a:pt x="16545" y="22512"/>
                    </a:lnTo>
                    <a:lnTo>
                      <a:pt x="15594" y="19827"/>
                    </a:lnTo>
                    <a:lnTo>
                      <a:pt x="14833" y="16936"/>
                    </a:lnTo>
                    <a:lnTo>
                      <a:pt x="14263" y="14664"/>
                    </a:lnTo>
                    <a:lnTo>
                      <a:pt x="13882" y="12392"/>
                    </a:lnTo>
                    <a:lnTo>
                      <a:pt x="13692" y="10327"/>
                    </a:lnTo>
                    <a:lnTo>
                      <a:pt x="13692" y="8468"/>
                    </a:lnTo>
                    <a:lnTo>
                      <a:pt x="13502" y="7022"/>
                    </a:lnTo>
                    <a:lnTo>
                      <a:pt x="13502" y="5576"/>
                    </a:lnTo>
                    <a:lnTo>
                      <a:pt x="13692" y="4543"/>
                    </a:lnTo>
                    <a:lnTo>
                      <a:pt x="13502" y="3717"/>
                    </a:lnTo>
                    <a:lnTo>
                      <a:pt x="13502" y="2891"/>
                    </a:lnTo>
                    <a:lnTo>
                      <a:pt x="13312" y="2478"/>
                    </a:lnTo>
                    <a:lnTo>
                      <a:pt x="13122" y="1858"/>
                    </a:lnTo>
                    <a:lnTo>
                      <a:pt x="12551" y="1445"/>
                    </a:lnTo>
                    <a:lnTo>
                      <a:pt x="12171" y="1032"/>
                    </a:lnTo>
                    <a:lnTo>
                      <a:pt x="11790" y="619"/>
                    </a:lnTo>
                    <a:lnTo>
                      <a:pt x="11220" y="413"/>
                    </a:lnTo>
                    <a:lnTo>
                      <a:pt x="10649" y="206"/>
                    </a:lnTo>
                    <a:lnTo>
                      <a:pt x="10079" y="206"/>
                    </a:lnTo>
                    <a:lnTo>
                      <a:pt x="9318" y="0"/>
                    </a:lnTo>
                    <a:lnTo>
                      <a:pt x="8557" y="0"/>
                    </a:lnTo>
                    <a:lnTo>
                      <a:pt x="7416" y="206"/>
                    </a:lnTo>
                    <a:lnTo>
                      <a:pt x="6465" y="206"/>
                    </a:lnTo>
                    <a:lnTo>
                      <a:pt x="5324" y="413"/>
                    </a:lnTo>
                    <a:lnTo>
                      <a:pt x="4374" y="619"/>
                    </a:lnTo>
                    <a:lnTo>
                      <a:pt x="4183" y="619"/>
                    </a:lnTo>
                    <a:lnTo>
                      <a:pt x="3993" y="619"/>
                    </a:lnTo>
                    <a:lnTo>
                      <a:pt x="3993" y="826"/>
                    </a:lnTo>
                    <a:lnTo>
                      <a:pt x="3803" y="1032"/>
                    </a:lnTo>
                    <a:lnTo>
                      <a:pt x="3613" y="1239"/>
                    </a:lnTo>
                    <a:lnTo>
                      <a:pt x="3232" y="1445"/>
                    </a:lnTo>
                    <a:lnTo>
                      <a:pt x="3042" y="1858"/>
                    </a:lnTo>
                    <a:lnTo>
                      <a:pt x="2852" y="2271"/>
                    </a:lnTo>
                    <a:lnTo>
                      <a:pt x="2472" y="2891"/>
                    </a:lnTo>
                    <a:lnTo>
                      <a:pt x="2282" y="3511"/>
                    </a:lnTo>
                    <a:lnTo>
                      <a:pt x="1901" y="4337"/>
                    </a:lnTo>
                    <a:lnTo>
                      <a:pt x="1711" y="5576"/>
                    </a:lnTo>
                    <a:lnTo>
                      <a:pt x="1331" y="6609"/>
                    </a:lnTo>
                    <a:lnTo>
                      <a:pt x="1141" y="7848"/>
                    </a:lnTo>
                    <a:lnTo>
                      <a:pt x="760" y="9294"/>
                    </a:lnTo>
                    <a:lnTo>
                      <a:pt x="380" y="10946"/>
                    </a:lnTo>
                    <a:lnTo>
                      <a:pt x="190" y="12598"/>
                    </a:lnTo>
                    <a:lnTo>
                      <a:pt x="0" y="14664"/>
                    </a:lnTo>
                    <a:lnTo>
                      <a:pt x="0" y="16316"/>
                    </a:lnTo>
                    <a:lnTo>
                      <a:pt x="0" y="18175"/>
                    </a:lnTo>
                    <a:lnTo>
                      <a:pt x="0" y="20240"/>
                    </a:lnTo>
                    <a:lnTo>
                      <a:pt x="0" y="22306"/>
                    </a:lnTo>
                    <a:lnTo>
                      <a:pt x="190" y="24371"/>
                    </a:lnTo>
                    <a:lnTo>
                      <a:pt x="380" y="26437"/>
                    </a:lnTo>
                    <a:lnTo>
                      <a:pt x="760" y="28709"/>
                    </a:lnTo>
                    <a:lnTo>
                      <a:pt x="950" y="30981"/>
                    </a:lnTo>
                    <a:lnTo>
                      <a:pt x="1331" y="33253"/>
                    </a:lnTo>
                    <a:lnTo>
                      <a:pt x="1901" y="35731"/>
                    </a:lnTo>
                    <a:lnTo>
                      <a:pt x="2282" y="38209"/>
                    </a:lnTo>
                    <a:lnTo>
                      <a:pt x="3042" y="4089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Shape 1316"/>
              <p:cNvSpPr/>
              <p:nvPr/>
            </p:nvSpPr>
            <p:spPr>
              <a:xfrm>
                <a:off x="4474" y="1580"/>
                <a:ext cx="88" cy="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89" y="40140"/>
                    </a:moveTo>
                    <a:lnTo>
                      <a:pt x="4854" y="43712"/>
                    </a:lnTo>
                    <a:lnTo>
                      <a:pt x="5825" y="47075"/>
                    </a:lnTo>
                    <a:lnTo>
                      <a:pt x="7184" y="50017"/>
                    </a:lnTo>
                    <a:lnTo>
                      <a:pt x="8155" y="52539"/>
                    </a:lnTo>
                    <a:lnTo>
                      <a:pt x="8932" y="54851"/>
                    </a:lnTo>
                    <a:lnTo>
                      <a:pt x="9902" y="56742"/>
                    </a:lnTo>
                    <a:lnTo>
                      <a:pt x="10679" y="58844"/>
                    </a:lnTo>
                    <a:lnTo>
                      <a:pt x="11844" y="60315"/>
                    </a:lnTo>
                    <a:lnTo>
                      <a:pt x="12621" y="61786"/>
                    </a:lnTo>
                    <a:lnTo>
                      <a:pt x="13398" y="63047"/>
                    </a:lnTo>
                    <a:lnTo>
                      <a:pt x="13980" y="64308"/>
                    </a:lnTo>
                    <a:lnTo>
                      <a:pt x="14757" y="65569"/>
                    </a:lnTo>
                    <a:lnTo>
                      <a:pt x="15533" y="66619"/>
                    </a:lnTo>
                    <a:lnTo>
                      <a:pt x="16310" y="67880"/>
                    </a:lnTo>
                    <a:lnTo>
                      <a:pt x="17281" y="69352"/>
                    </a:lnTo>
                    <a:lnTo>
                      <a:pt x="18058" y="70823"/>
                    </a:lnTo>
                    <a:lnTo>
                      <a:pt x="19611" y="72714"/>
                    </a:lnTo>
                    <a:lnTo>
                      <a:pt x="21553" y="74816"/>
                    </a:lnTo>
                    <a:lnTo>
                      <a:pt x="23883" y="76917"/>
                    </a:lnTo>
                    <a:lnTo>
                      <a:pt x="26407" y="79229"/>
                    </a:lnTo>
                    <a:lnTo>
                      <a:pt x="29126" y="81120"/>
                    </a:lnTo>
                    <a:lnTo>
                      <a:pt x="32038" y="83432"/>
                    </a:lnTo>
                    <a:lnTo>
                      <a:pt x="35145" y="85323"/>
                    </a:lnTo>
                    <a:lnTo>
                      <a:pt x="38446" y="87005"/>
                    </a:lnTo>
                    <a:lnTo>
                      <a:pt x="41941" y="88896"/>
                    </a:lnTo>
                    <a:lnTo>
                      <a:pt x="45631" y="90367"/>
                    </a:lnTo>
                    <a:lnTo>
                      <a:pt x="48932" y="91838"/>
                    </a:lnTo>
                    <a:lnTo>
                      <a:pt x="52621" y="93099"/>
                    </a:lnTo>
                    <a:lnTo>
                      <a:pt x="56310" y="93940"/>
                    </a:lnTo>
                    <a:lnTo>
                      <a:pt x="60000" y="94570"/>
                    </a:lnTo>
                    <a:lnTo>
                      <a:pt x="63300" y="94991"/>
                    </a:lnTo>
                    <a:lnTo>
                      <a:pt x="66990" y="95201"/>
                    </a:lnTo>
                    <a:lnTo>
                      <a:pt x="70485" y="95201"/>
                    </a:lnTo>
                    <a:lnTo>
                      <a:pt x="73786" y="96042"/>
                    </a:lnTo>
                    <a:lnTo>
                      <a:pt x="77475" y="97092"/>
                    </a:lnTo>
                    <a:lnTo>
                      <a:pt x="80970" y="98774"/>
                    </a:lnTo>
                    <a:lnTo>
                      <a:pt x="84466" y="100665"/>
                    </a:lnTo>
                    <a:lnTo>
                      <a:pt x="87766" y="102556"/>
                    </a:lnTo>
                    <a:lnTo>
                      <a:pt x="91067" y="105078"/>
                    </a:lnTo>
                    <a:lnTo>
                      <a:pt x="94368" y="107180"/>
                    </a:lnTo>
                    <a:lnTo>
                      <a:pt x="97087" y="109702"/>
                    </a:lnTo>
                    <a:lnTo>
                      <a:pt x="99805" y="111803"/>
                    </a:lnTo>
                    <a:lnTo>
                      <a:pt x="102135" y="114115"/>
                    </a:lnTo>
                    <a:lnTo>
                      <a:pt x="104077" y="116007"/>
                    </a:lnTo>
                    <a:lnTo>
                      <a:pt x="105631" y="117478"/>
                    </a:lnTo>
                    <a:lnTo>
                      <a:pt x="106796" y="118949"/>
                    </a:lnTo>
                    <a:lnTo>
                      <a:pt x="107572" y="119579"/>
                    </a:lnTo>
                    <a:lnTo>
                      <a:pt x="107961" y="120000"/>
                    </a:lnTo>
                    <a:lnTo>
                      <a:pt x="120000" y="111383"/>
                    </a:lnTo>
                    <a:lnTo>
                      <a:pt x="119805" y="111173"/>
                    </a:lnTo>
                    <a:lnTo>
                      <a:pt x="119417" y="110542"/>
                    </a:lnTo>
                    <a:lnTo>
                      <a:pt x="119029" y="109912"/>
                    </a:lnTo>
                    <a:lnTo>
                      <a:pt x="118446" y="108861"/>
                    </a:lnTo>
                    <a:lnTo>
                      <a:pt x="117864" y="107390"/>
                    </a:lnTo>
                    <a:lnTo>
                      <a:pt x="116893" y="106129"/>
                    </a:lnTo>
                    <a:lnTo>
                      <a:pt x="115922" y="104658"/>
                    </a:lnTo>
                    <a:lnTo>
                      <a:pt x="115145" y="103187"/>
                    </a:lnTo>
                    <a:lnTo>
                      <a:pt x="114174" y="101295"/>
                    </a:lnTo>
                    <a:lnTo>
                      <a:pt x="113398" y="99614"/>
                    </a:lnTo>
                    <a:lnTo>
                      <a:pt x="112427" y="98143"/>
                    </a:lnTo>
                    <a:lnTo>
                      <a:pt x="111650" y="96462"/>
                    </a:lnTo>
                    <a:lnTo>
                      <a:pt x="111067" y="95201"/>
                    </a:lnTo>
                    <a:lnTo>
                      <a:pt x="110485" y="93940"/>
                    </a:lnTo>
                    <a:lnTo>
                      <a:pt x="110097" y="92679"/>
                    </a:lnTo>
                    <a:lnTo>
                      <a:pt x="110097" y="92049"/>
                    </a:lnTo>
                    <a:lnTo>
                      <a:pt x="109902" y="90998"/>
                    </a:lnTo>
                    <a:lnTo>
                      <a:pt x="109514" y="89947"/>
                    </a:lnTo>
                    <a:lnTo>
                      <a:pt x="109126" y="88476"/>
                    </a:lnTo>
                    <a:lnTo>
                      <a:pt x="108737" y="86584"/>
                    </a:lnTo>
                    <a:lnTo>
                      <a:pt x="107961" y="84693"/>
                    </a:lnTo>
                    <a:lnTo>
                      <a:pt x="107378" y="82381"/>
                    </a:lnTo>
                    <a:lnTo>
                      <a:pt x="106796" y="80280"/>
                    </a:lnTo>
                    <a:lnTo>
                      <a:pt x="106213" y="78388"/>
                    </a:lnTo>
                    <a:lnTo>
                      <a:pt x="105631" y="76077"/>
                    </a:lnTo>
                    <a:lnTo>
                      <a:pt x="105048" y="74185"/>
                    </a:lnTo>
                    <a:lnTo>
                      <a:pt x="104660" y="72084"/>
                    </a:lnTo>
                    <a:lnTo>
                      <a:pt x="104077" y="70612"/>
                    </a:lnTo>
                    <a:lnTo>
                      <a:pt x="103689" y="69141"/>
                    </a:lnTo>
                    <a:lnTo>
                      <a:pt x="103495" y="68091"/>
                    </a:lnTo>
                    <a:lnTo>
                      <a:pt x="103106" y="67460"/>
                    </a:lnTo>
                    <a:lnTo>
                      <a:pt x="103106" y="67250"/>
                    </a:lnTo>
                    <a:lnTo>
                      <a:pt x="102524" y="67250"/>
                    </a:lnTo>
                    <a:lnTo>
                      <a:pt x="100970" y="67250"/>
                    </a:lnTo>
                    <a:lnTo>
                      <a:pt x="98640" y="67250"/>
                    </a:lnTo>
                    <a:lnTo>
                      <a:pt x="95339" y="67040"/>
                    </a:lnTo>
                    <a:lnTo>
                      <a:pt x="91262" y="66830"/>
                    </a:lnTo>
                    <a:lnTo>
                      <a:pt x="86796" y="66619"/>
                    </a:lnTo>
                    <a:lnTo>
                      <a:pt x="81747" y="66199"/>
                    </a:lnTo>
                    <a:lnTo>
                      <a:pt x="76504" y="65359"/>
                    </a:lnTo>
                    <a:lnTo>
                      <a:pt x="70873" y="64518"/>
                    </a:lnTo>
                    <a:lnTo>
                      <a:pt x="65048" y="63047"/>
                    </a:lnTo>
                    <a:lnTo>
                      <a:pt x="59029" y="61576"/>
                    </a:lnTo>
                    <a:lnTo>
                      <a:pt x="53203" y="59684"/>
                    </a:lnTo>
                    <a:lnTo>
                      <a:pt x="47572" y="57162"/>
                    </a:lnTo>
                    <a:lnTo>
                      <a:pt x="42135" y="54640"/>
                    </a:lnTo>
                    <a:lnTo>
                      <a:pt x="36893" y="51278"/>
                    </a:lnTo>
                    <a:lnTo>
                      <a:pt x="32427" y="47495"/>
                    </a:lnTo>
                    <a:lnTo>
                      <a:pt x="28349" y="43712"/>
                    </a:lnTo>
                    <a:lnTo>
                      <a:pt x="24854" y="39719"/>
                    </a:lnTo>
                    <a:lnTo>
                      <a:pt x="22135" y="35936"/>
                    </a:lnTo>
                    <a:lnTo>
                      <a:pt x="19417" y="32364"/>
                    </a:lnTo>
                    <a:lnTo>
                      <a:pt x="17475" y="29001"/>
                    </a:lnTo>
                    <a:lnTo>
                      <a:pt x="15728" y="25849"/>
                    </a:lnTo>
                    <a:lnTo>
                      <a:pt x="14368" y="22697"/>
                    </a:lnTo>
                    <a:lnTo>
                      <a:pt x="13398" y="19754"/>
                    </a:lnTo>
                    <a:lnTo>
                      <a:pt x="12621" y="17022"/>
                    </a:lnTo>
                    <a:lnTo>
                      <a:pt x="12038" y="14500"/>
                    </a:lnTo>
                    <a:lnTo>
                      <a:pt x="11456" y="12189"/>
                    </a:lnTo>
                    <a:lnTo>
                      <a:pt x="11262" y="10087"/>
                    </a:lnTo>
                    <a:lnTo>
                      <a:pt x="11262" y="8196"/>
                    </a:lnTo>
                    <a:lnTo>
                      <a:pt x="11067" y="6725"/>
                    </a:lnTo>
                    <a:lnTo>
                      <a:pt x="11067" y="5253"/>
                    </a:lnTo>
                    <a:lnTo>
                      <a:pt x="11262" y="4413"/>
                    </a:lnTo>
                    <a:lnTo>
                      <a:pt x="11067" y="3362"/>
                    </a:lnTo>
                    <a:lnTo>
                      <a:pt x="11067" y="2521"/>
                    </a:lnTo>
                    <a:lnTo>
                      <a:pt x="10873" y="2101"/>
                    </a:lnTo>
                    <a:lnTo>
                      <a:pt x="10679" y="1471"/>
                    </a:lnTo>
                    <a:lnTo>
                      <a:pt x="10291" y="1050"/>
                    </a:lnTo>
                    <a:lnTo>
                      <a:pt x="10097" y="630"/>
                    </a:lnTo>
                    <a:lnTo>
                      <a:pt x="9708" y="420"/>
                    </a:lnTo>
                    <a:lnTo>
                      <a:pt x="9126" y="210"/>
                    </a:lnTo>
                    <a:lnTo>
                      <a:pt x="8737" y="0"/>
                    </a:lnTo>
                    <a:lnTo>
                      <a:pt x="8155" y="0"/>
                    </a:lnTo>
                    <a:lnTo>
                      <a:pt x="7378" y="0"/>
                    </a:lnTo>
                    <a:lnTo>
                      <a:pt x="6601" y="0"/>
                    </a:lnTo>
                    <a:lnTo>
                      <a:pt x="5825" y="210"/>
                    </a:lnTo>
                    <a:lnTo>
                      <a:pt x="5048" y="210"/>
                    </a:lnTo>
                    <a:lnTo>
                      <a:pt x="4077" y="420"/>
                    </a:lnTo>
                    <a:lnTo>
                      <a:pt x="3300" y="840"/>
                    </a:lnTo>
                    <a:lnTo>
                      <a:pt x="3106" y="840"/>
                    </a:lnTo>
                    <a:lnTo>
                      <a:pt x="2912" y="1050"/>
                    </a:lnTo>
                    <a:lnTo>
                      <a:pt x="2912" y="1260"/>
                    </a:lnTo>
                    <a:lnTo>
                      <a:pt x="2718" y="1471"/>
                    </a:lnTo>
                    <a:lnTo>
                      <a:pt x="2524" y="1891"/>
                    </a:lnTo>
                    <a:lnTo>
                      <a:pt x="2330" y="2311"/>
                    </a:lnTo>
                    <a:lnTo>
                      <a:pt x="2135" y="2732"/>
                    </a:lnTo>
                    <a:lnTo>
                      <a:pt x="1747" y="3362"/>
                    </a:lnTo>
                    <a:lnTo>
                      <a:pt x="1553" y="4203"/>
                    </a:lnTo>
                    <a:lnTo>
                      <a:pt x="1359" y="5043"/>
                    </a:lnTo>
                    <a:lnTo>
                      <a:pt x="1165" y="5884"/>
                    </a:lnTo>
                    <a:lnTo>
                      <a:pt x="970" y="6935"/>
                    </a:lnTo>
                    <a:lnTo>
                      <a:pt x="776" y="8196"/>
                    </a:lnTo>
                    <a:lnTo>
                      <a:pt x="388" y="9877"/>
                    </a:lnTo>
                    <a:lnTo>
                      <a:pt x="194" y="11558"/>
                    </a:lnTo>
                    <a:lnTo>
                      <a:pt x="0" y="13239"/>
                    </a:lnTo>
                    <a:lnTo>
                      <a:pt x="0" y="15131"/>
                    </a:lnTo>
                    <a:lnTo>
                      <a:pt x="0" y="17022"/>
                    </a:lnTo>
                    <a:lnTo>
                      <a:pt x="0" y="19124"/>
                    </a:lnTo>
                    <a:lnTo>
                      <a:pt x="194" y="21015"/>
                    </a:lnTo>
                    <a:lnTo>
                      <a:pt x="388" y="22907"/>
                    </a:lnTo>
                    <a:lnTo>
                      <a:pt x="582" y="25218"/>
                    </a:lnTo>
                    <a:lnTo>
                      <a:pt x="776" y="27110"/>
                    </a:lnTo>
                    <a:lnTo>
                      <a:pt x="1165" y="29422"/>
                    </a:lnTo>
                    <a:lnTo>
                      <a:pt x="1553" y="31523"/>
                    </a:lnTo>
                    <a:lnTo>
                      <a:pt x="2135" y="33415"/>
                    </a:lnTo>
                    <a:lnTo>
                      <a:pt x="2524" y="35726"/>
                    </a:lnTo>
                    <a:lnTo>
                      <a:pt x="3106" y="37828"/>
                    </a:lnTo>
                    <a:lnTo>
                      <a:pt x="3689" y="40140"/>
                    </a:ln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7" name="Shape 1317"/>
              <p:cNvSpPr/>
              <p:nvPr/>
            </p:nvSpPr>
            <p:spPr>
              <a:xfrm>
                <a:off x="4475" y="1581"/>
                <a:ext cx="86" cy="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356" y="39218"/>
                    </a:moveTo>
                    <a:lnTo>
                      <a:pt x="5742" y="42841"/>
                    </a:lnTo>
                    <a:lnTo>
                      <a:pt x="6930" y="46252"/>
                    </a:lnTo>
                    <a:lnTo>
                      <a:pt x="7920" y="49236"/>
                    </a:lnTo>
                    <a:lnTo>
                      <a:pt x="9108" y="52007"/>
                    </a:lnTo>
                    <a:lnTo>
                      <a:pt x="10099" y="54351"/>
                    </a:lnTo>
                    <a:lnTo>
                      <a:pt x="11287" y="56483"/>
                    </a:lnTo>
                    <a:lnTo>
                      <a:pt x="12277" y="58188"/>
                    </a:lnTo>
                    <a:lnTo>
                      <a:pt x="13267" y="60106"/>
                    </a:lnTo>
                    <a:lnTo>
                      <a:pt x="14257" y="61598"/>
                    </a:lnTo>
                    <a:lnTo>
                      <a:pt x="15247" y="62877"/>
                    </a:lnTo>
                    <a:lnTo>
                      <a:pt x="16237" y="64156"/>
                    </a:lnTo>
                    <a:lnTo>
                      <a:pt x="17227" y="65222"/>
                    </a:lnTo>
                    <a:lnTo>
                      <a:pt x="18019" y="66287"/>
                    </a:lnTo>
                    <a:lnTo>
                      <a:pt x="19009" y="67353"/>
                    </a:lnTo>
                    <a:lnTo>
                      <a:pt x="19801" y="68419"/>
                    </a:lnTo>
                    <a:lnTo>
                      <a:pt x="20990" y="69698"/>
                    </a:lnTo>
                    <a:lnTo>
                      <a:pt x="22772" y="71403"/>
                    </a:lnTo>
                    <a:lnTo>
                      <a:pt x="24950" y="73108"/>
                    </a:lnTo>
                    <a:lnTo>
                      <a:pt x="27326" y="75239"/>
                    </a:lnTo>
                    <a:lnTo>
                      <a:pt x="29702" y="77158"/>
                    </a:lnTo>
                    <a:lnTo>
                      <a:pt x="32475" y="79289"/>
                    </a:lnTo>
                    <a:lnTo>
                      <a:pt x="35445" y="81207"/>
                    </a:lnTo>
                    <a:lnTo>
                      <a:pt x="38415" y="82912"/>
                    </a:lnTo>
                    <a:lnTo>
                      <a:pt x="41584" y="84831"/>
                    </a:lnTo>
                    <a:lnTo>
                      <a:pt x="44554" y="86323"/>
                    </a:lnTo>
                    <a:lnTo>
                      <a:pt x="47920" y="87815"/>
                    </a:lnTo>
                    <a:lnTo>
                      <a:pt x="51485" y="89307"/>
                    </a:lnTo>
                    <a:lnTo>
                      <a:pt x="54653" y="90373"/>
                    </a:lnTo>
                    <a:lnTo>
                      <a:pt x="58217" y="91225"/>
                    </a:lnTo>
                    <a:lnTo>
                      <a:pt x="61782" y="91865"/>
                    </a:lnTo>
                    <a:lnTo>
                      <a:pt x="65346" y="92291"/>
                    </a:lnTo>
                    <a:lnTo>
                      <a:pt x="68910" y="92504"/>
                    </a:lnTo>
                    <a:lnTo>
                      <a:pt x="72475" y="92717"/>
                    </a:lnTo>
                    <a:lnTo>
                      <a:pt x="76039" y="93357"/>
                    </a:lnTo>
                    <a:lnTo>
                      <a:pt x="79801" y="94849"/>
                    </a:lnTo>
                    <a:lnTo>
                      <a:pt x="83168" y="96554"/>
                    </a:lnTo>
                    <a:lnTo>
                      <a:pt x="86732" y="98472"/>
                    </a:lnTo>
                    <a:lnTo>
                      <a:pt x="90297" y="101030"/>
                    </a:lnTo>
                    <a:lnTo>
                      <a:pt x="93465" y="103374"/>
                    </a:lnTo>
                    <a:lnTo>
                      <a:pt x="96831" y="105932"/>
                    </a:lnTo>
                    <a:lnTo>
                      <a:pt x="99801" y="108490"/>
                    </a:lnTo>
                    <a:lnTo>
                      <a:pt x="102376" y="111047"/>
                    </a:lnTo>
                    <a:lnTo>
                      <a:pt x="104950" y="113392"/>
                    </a:lnTo>
                    <a:lnTo>
                      <a:pt x="106732" y="115523"/>
                    </a:lnTo>
                    <a:lnTo>
                      <a:pt x="108316" y="117229"/>
                    </a:lnTo>
                    <a:lnTo>
                      <a:pt x="109702" y="118507"/>
                    </a:lnTo>
                    <a:lnTo>
                      <a:pt x="110495" y="119573"/>
                    </a:lnTo>
                    <a:lnTo>
                      <a:pt x="110891" y="120000"/>
                    </a:lnTo>
                    <a:lnTo>
                      <a:pt x="120000" y="112753"/>
                    </a:lnTo>
                    <a:lnTo>
                      <a:pt x="119801" y="112539"/>
                    </a:lnTo>
                    <a:lnTo>
                      <a:pt x="119603" y="111900"/>
                    </a:lnTo>
                    <a:lnTo>
                      <a:pt x="119009" y="111261"/>
                    </a:lnTo>
                    <a:lnTo>
                      <a:pt x="118217" y="110195"/>
                    </a:lnTo>
                    <a:lnTo>
                      <a:pt x="117623" y="109129"/>
                    </a:lnTo>
                    <a:lnTo>
                      <a:pt x="116831" y="107424"/>
                    </a:lnTo>
                    <a:lnTo>
                      <a:pt x="116039" y="105932"/>
                    </a:lnTo>
                    <a:lnTo>
                      <a:pt x="115049" y="104440"/>
                    </a:lnTo>
                    <a:lnTo>
                      <a:pt x="114257" y="102735"/>
                    </a:lnTo>
                    <a:lnTo>
                      <a:pt x="113069" y="101030"/>
                    </a:lnTo>
                    <a:lnTo>
                      <a:pt x="112277" y="99538"/>
                    </a:lnTo>
                    <a:lnTo>
                      <a:pt x="111485" y="97833"/>
                    </a:lnTo>
                    <a:lnTo>
                      <a:pt x="110891" y="96341"/>
                    </a:lnTo>
                    <a:lnTo>
                      <a:pt x="110297" y="95275"/>
                    </a:lnTo>
                    <a:lnTo>
                      <a:pt x="110099" y="94209"/>
                    </a:lnTo>
                    <a:lnTo>
                      <a:pt x="109900" y="93357"/>
                    </a:lnTo>
                    <a:lnTo>
                      <a:pt x="109702" y="92291"/>
                    </a:lnTo>
                    <a:lnTo>
                      <a:pt x="109306" y="91225"/>
                    </a:lnTo>
                    <a:lnTo>
                      <a:pt x="109108" y="89733"/>
                    </a:lnTo>
                    <a:lnTo>
                      <a:pt x="108316" y="87815"/>
                    </a:lnTo>
                    <a:lnTo>
                      <a:pt x="107920" y="85896"/>
                    </a:lnTo>
                    <a:lnTo>
                      <a:pt x="107326" y="83765"/>
                    </a:lnTo>
                    <a:lnTo>
                      <a:pt x="106732" y="81420"/>
                    </a:lnTo>
                    <a:lnTo>
                      <a:pt x="106138" y="79502"/>
                    </a:lnTo>
                    <a:lnTo>
                      <a:pt x="105544" y="77158"/>
                    </a:lnTo>
                    <a:lnTo>
                      <a:pt x="104950" y="75239"/>
                    </a:lnTo>
                    <a:lnTo>
                      <a:pt x="104356" y="73108"/>
                    </a:lnTo>
                    <a:lnTo>
                      <a:pt x="103762" y="71616"/>
                    </a:lnTo>
                    <a:lnTo>
                      <a:pt x="103168" y="70124"/>
                    </a:lnTo>
                    <a:lnTo>
                      <a:pt x="102970" y="69271"/>
                    </a:lnTo>
                    <a:lnTo>
                      <a:pt x="102772" y="68419"/>
                    </a:lnTo>
                    <a:lnTo>
                      <a:pt x="102772" y="68206"/>
                    </a:lnTo>
                    <a:lnTo>
                      <a:pt x="102178" y="68206"/>
                    </a:lnTo>
                    <a:lnTo>
                      <a:pt x="100594" y="68206"/>
                    </a:lnTo>
                    <a:lnTo>
                      <a:pt x="98019" y="68206"/>
                    </a:lnTo>
                    <a:lnTo>
                      <a:pt x="94851" y="67992"/>
                    </a:lnTo>
                    <a:lnTo>
                      <a:pt x="90891" y="67779"/>
                    </a:lnTo>
                    <a:lnTo>
                      <a:pt x="86138" y="67566"/>
                    </a:lnTo>
                    <a:lnTo>
                      <a:pt x="80990" y="66927"/>
                    </a:lnTo>
                    <a:lnTo>
                      <a:pt x="75643" y="66287"/>
                    </a:lnTo>
                    <a:lnTo>
                      <a:pt x="69900" y="65435"/>
                    </a:lnTo>
                    <a:lnTo>
                      <a:pt x="63762" y="64156"/>
                    </a:lnTo>
                    <a:lnTo>
                      <a:pt x="57821" y="62238"/>
                    </a:lnTo>
                    <a:lnTo>
                      <a:pt x="51881" y="60319"/>
                    </a:lnTo>
                    <a:lnTo>
                      <a:pt x="46138" y="57975"/>
                    </a:lnTo>
                    <a:lnTo>
                      <a:pt x="40594" y="55204"/>
                    </a:lnTo>
                    <a:lnTo>
                      <a:pt x="35445" y="51793"/>
                    </a:lnTo>
                    <a:lnTo>
                      <a:pt x="30891" y="47957"/>
                    </a:lnTo>
                    <a:lnTo>
                      <a:pt x="26732" y="44120"/>
                    </a:lnTo>
                    <a:lnTo>
                      <a:pt x="23168" y="40071"/>
                    </a:lnTo>
                    <a:lnTo>
                      <a:pt x="20198" y="36234"/>
                    </a:lnTo>
                    <a:lnTo>
                      <a:pt x="17623" y="32611"/>
                    </a:lnTo>
                    <a:lnTo>
                      <a:pt x="15643" y="29200"/>
                    </a:lnTo>
                    <a:lnTo>
                      <a:pt x="13663" y="26003"/>
                    </a:lnTo>
                    <a:lnTo>
                      <a:pt x="12475" y="22806"/>
                    </a:lnTo>
                    <a:lnTo>
                      <a:pt x="11287" y="19822"/>
                    </a:lnTo>
                    <a:lnTo>
                      <a:pt x="10297" y="17051"/>
                    </a:lnTo>
                    <a:lnTo>
                      <a:pt x="9702" y="14493"/>
                    </a:lnTo>
                    <a:lnTo>
                      <a:pt x="9306" y="12149"/>
                    </a:lnTo>
                    <a:lnTo>
                      <a:pt x="9108" y="10017"/>
                    </a:lnTo>
                    <a:lnTo>
                      <a:pt x="9108" y="8099"/>
                    </a:lnTo>
                    <a:lnTo>
                      <a:pt x="8910" y="6607"/>
                    </a:lnTo>
                    <a:lnTo>
                      <a:pt x="8910" y="5115"/>
                    </a:lnTo>
                    <a:lnTo>
                      <a:pt x="9108" y="4262"/>
                    </a:lnTo>
                    <a:lnTo>
                      <a:pt x="8910" y="3197"/>
                    </a:lnTo>
                    <a:lnTo>
                      <a:pt x="8910" y="2557"/>
                    </a:lnTo>
                    <a:lnTo>
                      <a:pt x="8712" y="1918"/>
                    </a:lnTo>
                    <a:lnTo>
                      <a:pt x="8514" y="1278"/>
                    </a:lnTo>
                    <a:lnTo>
                      <a:pt x="8316" y="852"/>
                    </a:lnTo>
                    <a:lnTo>
                      <a:pt x="7920" y="639"/>
                    </a:lnTo>
                    <a:lnTo>
                      <a:pt x="7722" y="426"/>
                    </a:lnTo>
                    <a:lnTo>
                      <a:pt x="7326" y="213"/>
                    </a:lnTo>
                    <a:lnTo>
                      <a:pt x="6732" y="0"/>
                    </a:lnTo>
                    <a:lnTo>
                      <a:pt x="6336" y="0"/>
                    </a:lnTo>
                    <a:lnTo>
                      <a:pt x="5742" y="0"/>
                    </a:lnTo>
                    <a:lnTo>
                      <a:pt x="5148" y="0"/>
                    </a:lnTo>
                    <a:lnTo>
                      <a:pt x="4554" y="213"/>
                    </a:lnTo>
                    <a:lnTo>
                      <a:pt x="3762" y="426"/>
                    </a:lnTo>
                    <a:lnTo>
                      <a:pt x="3168" y="639"/>
                    </a:lnTo>
                    <a:lnTo>
                      <a:pt x="2574" y="1065"/>
                    </a:lnTo>
                    <a:lnTo>
                      <a:pt x="2376" y="1065"/>
                    </a:lnTo>
                    <a:lnTo>
                      <a:pt x="2376" y="1278"/>
                    </a:lnTo>
                    <a:lnTo>
                      <a:pt x="2178" y="1492"/>
                    </a:lnTo>
                    <a:lnTo>
                      <a:pt x="2178" y="1705"/>
                    </a:lnTo>
                    <a:lnTo>
                      <a:pt x="1980" y="2131"/>
                    </a:lnTo>
                    <a:lnTo>
                      <a:pt x="1980" y="2557"/>
                    </a:lnTo>
                    <a:lnTo>
                      <a:pt x="1782" y="2984"/>
                    </a:lnTo>
                    <a:lnTo>
                      <a:pt x="1782" y="3623"/>
                    </a:lnTo>
                    <a:lnTo>
                      <a:pt x="1584" y="4262"/>
                    </a:lnTo>
                    <a:lnTo>
                      <a:pt x="1386" y="4902"/>
                    </a:lnTo>
                    <a:lnTo>
                      <a:pt x="1188" y="5754"/>
                    </a:lnTo>
                    <a:lnTo>
                      <a:pt x="990" y="6607"/>
                    </a:lnTo>
                    <a:lnTo>
                      <a:pt x="792" y="7460"/>
                    </a:lnTo>
                    <a:lnTo>
                      <a:pt x="792" y="8952"/>
                    </a:lnTo>
                    <a:lnTo>
                      <a:pt x="198" y="10444"/>
                    </a:lnTo>
                    <a:lnTo>
                      <a:pt x="198" y="11936"/>
                    </a:lnTo>
                    <a:lnTo>
                      <a:pt x="0" y="13854"/>
                    </a:lnTo>
                    <a:lnTo>
                      <a:pt x="198" y="15772"/>
                    </a:lnTo>
                    <a:lnTo>
                      <a:pt x="198" y="17690"/>
                    </a:lnTo>
                    <a:lnTo>
                      <a:pt x="396" y="19822"/>
                    </a:lnTo>
                    <a:lnTo>
                      <a:pt x="792" y="21740"/>
                    </a:lnTo>
                    <a:lnTo>
                      <a:pt x="990" y="23872"/>
                    </a:lnTo>
                    <a:lnTo>
                      <a:pt x="1386" y="25790"/>
                    </a:lnTo>
                    <a:lnTo>
                      <a:pt x="1584" y="27708"/>
                    </a:lnTo>
                    <a:lnTo>
                      <a:pt x="1980" y="29840"/>
                    </a:lnTo>
                    <a:lnTo>
                      <a:pt x="2376" y="31758"/>
                    </a:lnTo>
                    <a:lnTo>
                      <a:pt x="2772" y="33889"/>
                    </a:lnTo>
                    <a:lnTo>
                      <a:pt x="3366" y="35595"/>
                    </a:lnTo>
                    <a:lnTo>
                      <a:pt x="3762" y="37300"/>
                    </a:lnTo>
                    <a:lnTo>
                      <a:pt x="4356" y="39218"/>
                    </a:lnTo>
                    <a:close/>
                  </a:path>
                </a:pathLst>
              </a:custGeom>
              <a:solidFill>
                <a:srgbClr val="4444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8" name="Shape 1318"/>
              <p:cNvSpPr/>
              <p:nvPr/>
            </p:nvSpPr>
            <p:spPr>
              <a:xfrm>
                <a:off x="4475" y="1581"/>
                <a:ext cx="84" cy="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4792"/>
                    </a:moveTo>
                    <a:lnTo>
                      <a:pt x="119797" y="114575"/>
                    </a:lnTo>
                    <a:lnTo>
                      <a:pt x="119392" y="113924"/>
                    </a:lnTo>
                    <a:lnTo>
                      <a:pt x="118785" y="113273"/>
                    </a:lnTo>
                    <a:lnTo>
                      <a:pt x="118178" y="112188"/>
                    </a:lnTo>
                    <a:lnTo>
                      <a:pt x="117571" y="111103"/>
                    </a:lnTo>
                    <a:lnTo>
                      <a:pt x="116762" y="109367"/>
                    </a:lnTo>
                    <a:lnTo>
                      <a:pt x="115952" y="107848"/>
                    </a:lnTo>
                    <a:lnTo>
                      <a:pt x="115143" y="106329"/>
                    </a:lnTo>
                    <a:lnTo>
                      <a:pt x="113929" y="104376"/>
                    </a:lnTo>
                    <a:lnTo>
                      <a:pt x="113119" y="102857"/>
                    </a:lnTo>
                    <a:lnTo>
                      <a:pt x="112310" y="101121"/>
                    </a:lnTo>
                    <a:lnTo>
                      <a:pt x="111500" y="99385"/>
                    </a:lnTo>
                    <a:lnTo>
                      <a:pt x="110893" y="98083"/>
                    </a:lnTo>
                    <a:lnTo>
                      <a:pt x="110286" y="96781"/>
                    </a:lnTo>
                    <a:lnTo>
                      <a:pt x="110084" y="95696"/>
                    </a:lnTo>
                    <a:lnTo>
                      <a:pt x="109881" y="95045"/>
                    </a:lnTo>
                    <a:lnTo>
                      <a:pt x="109477" y="93960"/>
                    </a:lnTo>
                    <a:lnTo>
                      <a:pt x="109072" y="92658"/>
                    </a:lnTo>
                    <a:lnTo>
                      <a:pt x="108870" y="91139"/>
                    </a:lnTo>
                    <a:lnTo>
                      <a:pt x="108263" y="89186"/>
                    </a:lnTo>
                    <a:lnTo>
                      <a:pt x="107655" y="87233"/>
                    </a:lnTo>
                    <a:lnTo>
                      <a:pt x="107251" y="85280"/>
                    </a:lnTo>
                    <a:lnTo>
                      <a:pt x="106441" y="82893"/>
                    </a:lnTo>
                    <a:lnTo>
                      <a:pt x="105834" y="80940"/>
                    </a:lnTo>
                    <a:lnTo>
                      <a:pt x="105227" y="78553"/>
                    </a:lnTo>
                    <a:lnTo>
                      <a:pt x="104418" y="76600"/>
                    </a:lnTo>
                    <a:lnTo>
                      <a:pt x="103811" y="74647"/>
                    </a:lnTo>
                    <a:lnTo>
                      <a:pt x="103406" y="72911"/>
                    </a:lnTo>
                    <a:lnTo>
                      <a:pt x="103001" y="71392"/>
                    </a:lnTo>
                    <a:lnTo>
                      <a:pt x="102596" y="70524"/>
                    </a:lnTo>
                    <a:lnTo>
                      <a:pt x="102394" y="69873"/>
                    </a:lnTo>
                    <a:lnTo>
                      <a:pt x="102394" y="69656"/>
                    </a:lnTo>
                    <a:lnTo>
                      <a:pt x="101787" y="69656"/>
                    </a:lnTo>
                    <a:lnTo>
                      <a:pt x="100168" y="69656"/>
                    </a:lnTo>
                    <a:lnTo>
                      <a:pt x="97537" y="69439"/>
                    </a:lnTo>
                    <a:lnTo>
                      <a:pt x="94097" y="69439"/>
                    </a:lnTo>
                    <a:lnTo>
                      <a:pt x="90252" y="69005"/>
                    </a:lnTo>
                    <a:lnTo>
                      <a:pt x="85396" y="68571"/>
                    </a:lnTo>
                    <a:lnTo>
                      <a:pt x="80337" y="68137"/>
                    </a:lnTo>
                    <a:lnTo>
                      <a:pt x="74671" y="67486"/>
                    </a:lnTo>
                    <a:lnTo>
                      <a:pt x="68600" y="66401"/>
                    </a:lnTo>
                    <a:lnTo>
                      <a:pt x="62731" y="65099"/>
                    </a:lnTo>
                    <a:lnTo>
                      <a:pt x="56661" y="63363"/>
                    </a:lnTo>
                    <a:lnTo>
                      <a:pt x="50590" y="61410"/>
                    </a:lnTo>
                    <a:lnTo>
                      <a:pt x="44721" y="58806"/>
                    </a:lnTo>
                    <a:lnTo>
                      <a:pt x="38853" y="55985"/>
                    </a:lnTo>
                    <a:lnTo>
                      <a:pt x="33591" y="52513"/>
                    </a:lnTo>
                    <a:lnTo>
                      <a:pt x="28937" y="48824"/>
                    </a:lnTo>
                    <a:lnTo>
                      <a:pt x="24890" y="44701"/>
                    </a:lnTo>
                    <a:lnTo>
                      <a:pt x="21247" y="40578"/>
                    </a:lnTo>
                    <a:lnTo>
                      <a:pt x="18010" y="36672"/>
                    </a:lnTo>
                    <a:lnTo>
                      <a:pt x="15581" y="32983"/>
                    </a:lnTo>
                    <a:lnTo>
                      <a:pt x="13153" y="29511"/>
                    </a:lnTo>
                    <a:lnTo>
                      <a:pt x="11534" y="26256"/>
                    </a:lnTo>
                    <a:lnTo>
                      <a:pt x="10118" y="23001"/>
                    </a:lnTo>
                    <a:lnTo>
                      <a:pt x="8701" y="19963"/>
                    </a:lnTo>
                    <a:lnTo>
                      <a:pt x="7892" y="17142"/>
                    </a:lnTo>
                    <a:lnTo>
                      <a:pt x="7284" y="14538"/>
                    </a:lnTo>
                    <a:lnTo>
                      <a:pt x="6880" y="12151"/>
                    </a:lnTo>
                    <a:lnTo>
                      <a:pt x="6677" y="9981"/>
                    </a:lnTo>
                    <a:lnTo>
                      <a:pt x="6475" y="8245"/>
                    </a:lnTo>
                    <a:lnTo>
                      <a:pt x="6475" y="6509"/>
                    </a:lnTo>
                    <a:lnTo>
                      <a:pt x="6273" y="4990"/>
                    </a:lnTo>
                    <a:lnTo>
                      <a:pt x="6475" y="4122"/>
                    </a:lnTo>
                    <a:lnTo>
                      <a:pt x="6273" y="3254"/>
                    </a:lnTo>
                    <a:lnTo>
                      <a:pt x="6273" y="2386"/>
                    </a:lnTo>
                    <a:lnTo>
                      <a:pt x="6070" y="1735"/>
                    </a:lnTo>
                    <a:lnTo>
                      <a:pt x="6070" y="1301"/>
                    </a:lnTo>
                    <a:lnTo>
                      <a:pt x="5868" y="867"/>
                    </a:lnTo>
                    <a:lnTo>
                      <a:pt x="5463" y="433"/>
                    </a:lnTo>
                    <a:lnTo>
                      <a:pt x="5261" y="216"/>
                    </a:lnTo>
                    <a:lnTo>
                      <a:pt x="5059" y="0"/>
                    </a:lnTo>
                    <a:lnTo>
                      <a:pt x="4654" y="0"/>
                    </a:lnTo>
                    <a:lnTo>
                      <a:pt x="4249" y="0"/>
                    </a:lnTo>
                    <a:lnTo>
                      <a:pt x="3642" y="0"/>
                    </a:lnTo>
                    <a:lnTo>
                      <a:pt x="3237" y="216"/>
                    </a:lnTo>
                    <a:lnTo>
                      <a:pt x="2833" y="216"/>
                    </a:lnTo>
                    <a:lnTo>
                      <a:pt x="2428" y="650"/>
                    </a:lnTo>
                    <a:lnTo>
                      <a:pt x="2023" y="867"/>
                    </a:lnTo>
                    <a:lnTo>
                      <a:pt x="1618" y="1301"/>
                    </a:lnTo>
                    <a:lnTo>
                      <a:pt x="1416" y="1301"/>
                    </a:lnTo>
                    <a:lnTo>
                      <a:pt x="1416" y="1518"/>
                    </a:lnTo>
                    <a:lnTo>
                      <a:pt x="1416" y="1952"/>
                    </a:lnTo>
                    <a:lnTo>
                      <a:pt x="1416" y="2169"/>
                    </a:lnTo>
                    <a:lnTo>
                      <a:pt x="1214" y="2603"/>
                    </a:lnTo>
                    <a:lnTo>
                      <a:pt x="1214" y="3254"/>
                    </a:lnTo>
                    <a:lnTo>
                      <a:pt x="1214" y="3688"/>
                    </a:lnTo>
                    <a:lnTo>
                      <a:pt x="1011" y="4339"/>
                    </a:lnTo>
                    <a:lnTo>
                      <a:pt x="1011" y="4990"/>
                    </a:lnTo>
                    <a:lnTo>
                      <a:pt x="809" y="5641"/>
                    </a:lnTo>
                    <a:lnTo>
                      <a:pt x="809" y="6509"/>
                    </a:lnTo>
                    <a:lnTo>
                      <a:pt x="607" y="7160"/>
                    </a:lnTo>
                    <a:lnTo>
                      <a:pt x="404" y="8462"/>
                    </a:lnTo>
                    <a:lnTo>
                      <a:pt x="404" y="9547"/>
                    </a:lnTo>
                    <a:lnTo>
                      <a:pt x="202" y="11066"/>
                    </a:lnTo>
                    <a:lnTo>
                      <a:pt x="0" y="12585"/>
                    </a:lnTo>
                    <a:lnTo>
                      <a:pt x="0" y="14538"/>
                    </a:lnTo>
                    <a:lnTo>
                      <a:pt x="202" y="16491"/>
                    </a:lnTo>
                    <a:lnTo>
                      <a:pt x="404" y="18444"/>
                    </a:lnTo>
                    <a:lnTo>
                      <a:pt x="607" y="20397"/>
                    </a:lnTo>
                    <a:lnTo>
                      <a:pt x="809" y="22350"/>
                    </a:lnTo>
                    <a:lnTo>
                      <a:pt x="1214" y="24520"/>
                    </a:lnTo>
                    <a:lnTo>
                      <a:pt x="1618" y="26473"/>
                    </a:lnTo>
                    <a:lnTo>
                      <a:pt x="2023" y="28643"/>
                    </a:lnTo>
                    <a:lnTo>
                      <a:pt x="2428" y="30379"/>
                    </a:lnTo>
                    <a:lnTo>
                      <a:pt x="2833" y="32115"/>
                    </a:lnTo>
                    <a:lnTo>
                      <a:pt x="3237" y="34068"/>
                    </a:lnTo>
                    <a:lnTo>
                      <a:pt x="3642" y="35587"/>
                    </a:lnTo>
                    <a:lnTo>
                      <a:pt x="4451" y="36889"/>
                    </a:lnTo>
                    <a:lnTo>
                      <a:pt x="4856" y="38191"/>
                    </a:lnTo>
                    <a:lnTo>
                      <a:pt x="6070" y="41880"/>
                    </a:lnTo>
                    <a:lnTo>
                      <a:pt x="7487" y="45569"/>
                    </a:lnTo>
                    <a:lnTo>
                      <a:pt x="8701" y="48824"/>
                    </a:lnTo>
                    <a:lnTo>
                      <a:pt x="10118" y="51428"/>
                    </a:lnTo>
                    <a:lnTo>
                      <a:pt x="11332" y="54032"/>
                    </a:lnTo>
                    <a:lnTo>
                      <a:pt x="12546" y="56202"/>
                    </a:lnTo>
                    <a:lnTo>
                      <a:pt x="13760" y="57938"/>
                    </a:lnTo>
                    <a:lnTo>
                      <a:pt x="14974" y="59891"/>
                    </a:lnTo>
                    <a:lnTo>
                      <a:pt x="16188" y="61410"/>
                    </a:lnTo>
                    <a:lnTo>
                      <a:pt x="17200" y="62712"/>
                    </a:lnTo>
                    <a:lnTo>
                      <a:pt x="18212" y="63797"/>
                    </a:lnTo>
                    <a:lnTo>
                      <a:pt x="19629" y="65099"/>
                    </a:lnTo>
                    <a:lnTo>
                      <a:pt x="20640" y="65967"/>
                    </a:lnTo>
                    <a:lnTo>
                      <a:pt x="21652" y="66835"/>
                    </a:lnTo>
                    <a:lnTo>
                      <a:pt x="22664" y="67703"/>
                    </a:lnTo>
                    <a:lnTo>
                      <a:pt x="23878" y="68571"/>
                    </a:lnTo>
                    <a:lnTo>
                      <a:pt x="26104" y="70307"/>
                    </a:lnTo>
                    <a:lnTo>
                      <a:pt x="28330" y="72043"/>
                    </a:lnTo>
                    <a:lnTo>
                      <a:pt x="30961" y="73779"/>
                    </a:lnTo>
                    <a:lnTo>
                      <a:pt x="33389" y="75732"/>
                    </a:lnTo>
                    <a:lnTo>
                      <a:pt x="36222" y="77468"/>
                    </a:lnTo>
                    <a:lnTo>
                      <a:pt x="38853" y="79204"/>
                    </a:lnTo>
                    <a:lnTo>
                      <a:pt x="41686" y="81157"/>
                    </a:lnTo>
                    <a:lnTo>
                      <a:pt x="44721" y="82676"/>
                    </a:lnTo>
                    <a:lnTo>
                      <a:pt x="47757" y="84195"/>
                    </a:lnTo>
                    <a:lnTo>
                      <a:pt x="50792" y="85714"/>
                    </a:lnTo>
                    <a:lnTo>
                      <a:pt x="53827" y="87016"/>
                    </a:lnTo>
                    <a:lnTo>
                      <a:pt x="57268" y="88101"/>
                    </a:lnTo>
                    <a:lnTo>
                      <a:pt x="60505" y="88969"/>
                    </a:lnTo>
                    <a:lnTo>
                      <a:pt x="63743" y="89837"/>
                    </a:lnTo>
                    <a:lnTo>
                      <a:pt x="67386" y="90054"/>
                    </a:lnTo>
                    <a:lnTo>
                      <a:pt x="71028" y="90271"/>
                    </a:lnTo>
                    <a:lnTo>
                      <a:pt x="74671" y="90488"/>
                    </a:lnTo>
                    <a:lnTo>
                      <a:pt x="78111" y="91356"/>
                    </a:lnTo>
                    <a:lnTo>
                      <a:pt x="81956" y="92658"/>
                    </a:lnTo>
                    <a:lnTo>
                      <a:pt x="85598" y="94394"/>
                    </a:lnTo>
                    <a:lnTo>
                      <a:pt x="89038" y="96781"/>
                    </a:lnTo>
                    <a:lnTo>
                      <a:pt x="92681" y="99168"/>
                    </a:lnTo>
                    <a:lnTo>
                      <a:pt x="96121" y="101989"/>
                    </a:lnTo>
                    <a:lnTo>
                      <a:pt x="99359" y="105027"/>
                    </a:lnTo>
                    <a:lnTo>
                      <a:pt x="102394" y="107631"/>
                    </a:lnTo>
                    <a:lnTo>
                      <a:pt x="105227" y="110452"/>
                    </a:lnTo>
                    <a:lnTo>
                      <a:pt x="107655" y="112839"/>
                    </a:lnTo>
                    <a:lnTo>
                      <a:pt x="109477" y="115443"/>
                    </a:lnTo>
                    <a:lnTo>
                      <a:pt x="111298" y="117179"/>
                    </a:lnTo>
                    <a:lnTo>
                      <a:pt x="112512" y="118698"/>
                    </a:lnTo>
                    <a:lnTo>
                      <a:pt x="113322" y="119566"/>
                    </a:lnTo>
                    <a:lnTo>
                      <a:pt x="113726" y="120000"/>
                    </a:lnTo>
                    <a:lnTo>
                      <a:pt x="120000" y="114792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9" name="Shape 1319"/>
              <p:cNvSpPr/>
              <p:nvPr/>
            </p:nvSpPr>
            <p:spPr>
              <a:xfrm>
                <a:off x="4365" y="1555"/>
                <a:ext cx="110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56" y="3478"/>
                    </a:moveTo>
                    <a:lnTo>
                      <a:pt x="119689" y="4057"/>
                    </a:lnTo>
                    <a:lnTo>
                      <a:pt x="120000" y="5217"/>
                    </a:lnTo>
                    <a:lnTo>
                      <a:pt x="120000" y="6376"/>
                    </a:lnTo>
                    <a:lnTo>
                      <a:pt x="119689" y="7826"/>
                    </a:lnTo>
                    <a:lnTo>
                      <a:pt x="118756" y="9710"/>
                    </a:lnTo>
                    <a:lnTo>
                      <a:pt x="117823" y="11884"/>
                    </a:lnTo>
                    <a:lnTo>
                      <a:pt x="116735" y="14057"/>
                    </a:lnTo>
                    <a:lnTo>
                      <a:pt x="115647" y="16666"/>
                    </a:lnTo>
                    <a:lnTo>
                      <a:pt x="114248" y="19565"/>
                    </a:lnTo>
                    <a:lnTo>
                      <a:pt x="113005" y="22753"/>
                    </a:lnTo>
                    <a:lnTo>
                      <a:pt x="111917" y="26231"/>
                    </a:lnTo>
                    <a:lnTo>
                      <a:pt x="110673" y="29855"/>
                    </a:lnTo>
                    <a:lnTo>
                      <a:pt x="109896" y="33768"/>
                    </a:lnTo>
                    <a:lnTo>
                      <a:pt x="109430" y="37971"/>
                    </a:lnTo>
                    <a:lnTo>
                      <a:pt x="109274" y="42463"/>
                    </a:lnTo>
                    <a:lnTo>
                      <a:pt x="109585" y="47246"/>
                    </a:lnTo>
                    <a:lnTo>
                      <a:pt x="109585" y="48260"/>
                    </a:lnTo>
                    <a:lnTo>
                      <a:pt x="109896" y="49710"/>
                    </a:lnTo>
                    <a:lnTo>
                      <a:pt x="110207" y="51014"/>
                    </a:lnTo>
                    <a:lnTo>
                      <a:pt x="110673" y="52608"/>
                    </a:lnTo>
                    <a:lnTo>
                      <a:pt x="110984" y="54202"/>
                    </a:lnTo>
                    <a:lnTo>
                      <a:pt x="111606" y="56086"/>
                    </a:lnTo>
                    <a:lnTo>
                      <a:pt x="112072" y="57826"/>
                    </a:lnTo>
                    <a:lnTo>
                      <a:pt x="112538" y="60000"/>
                    </a:lnTo>
                    <a:lnTo>
                      <a:pt x="113005" y="62028"/>
                    </a:lnTo>
                    <a:lnTo>
                      <a:pt x="113471" y="64347"/>
                    </a:lnTo>
                    <a:lnTo>
                      <a:pt x="113782" y="66811"/>
                    </a:lnTo>
                    <a:lnTo>
                      <a:pt x="114093" y="69130"/>
                    </a:lnTo>
                    <a:lnTo>
                      <a:pt x="114248" y="71884"/>
                    </a:lnTo>
                    <a:lnTo>
                      <a:pt x="114248" y="74637"/>
                    </a:lnTo>
                    <a:lnTo>
                      <a:pt x="114248" y="77391"/>
                    </a:lnTo>
                    <a:lnTo>
                      <a:pt x="114093" y="80434"/>
                    </a:lnTo>
                    <a:lnTo>
                      <a:pt x="113782" y="83333"/>
                    </a:lnTo>
                    <a:lnTo>
                      <a:pt x="113782" y="85942"/>
                    </a:lnTo>
                    <a:lnTo>
                      <a:pt x="113937" y="88840"/>
                    </a:lnTo>
                    <a:lnTo>
                      <a:pt x="113937" y="91449"/>
                    </a:lnTo>
                    <a:lnTo>
                      <a:pt x="114093" y="94057"/>
                    </a:lnTo>
                    <a:lnTo>
                      <a:pt x="113937" y="96231"/>
                    </a:lnTo>
                    <a:lnTo>
                      <a:pt x="113782" y="98550"/>
                    </a:lnTo>
                    <a:lnTo>
                      <a:pt x="113316" y="100579"/>
                    </a:lnTo>
                    <a:lnTo>
                      <a:pt x="112694" y="102318"/>
                    </a:lnTo>
                    <a:lnTo>
                      <a:pt x="111606" y="104057"/>
                    </a:lnTo>
                    <a:lnTo>
                      <a:pt x="110051" y="105217"/>
                    </a:lnTo>
                    <a:lnTo>
                      <a:pt x="108186" y="106231"/>
                    </a:lnTo>
                    <a:lnTo>
                      <a:pt x="105544" y="107101"/>
                    </a:lnTo>
                    <a:lnTo>
                      <a:pt x="102435" y="107536"/>
                    </a:lnTo>
                    <a:lnTo>
                      <a:pt x="98549" y="107681"/>
                    </a:lnTo>
                    <a:lnTo>
                      <a:pt x="94196" y="107536"/>
                    </a:lnTo>
                    <a:lnTo>
                      <a:pt x="89689" y="107101"/>
                    </a:lnTo>
                    <a:lnTo>
                      <a:pt x="85803" y="107101"/>
                    </a:lnTo>
                    <a:lnTo>
                      <a:pt x="82227" y="107101"/>
                    </a:lnTo>
                    <a:lnTo>
                      <a:pt x="79119" y="107246"/>
                    </a:lnTo>
                    <a:lnTo>
                      <a:pt x="76321" y="107391"/>
                    </a:lnTo>
                    <a:lnTo>
                      <a:pt x="73989" y="107826"/>
                    </a:lnTo>
                    <a:lnTo>
                      <a:pt x="71658" y="108260"/>
                    </a:lnTo>
                    <a:lnTo>
                      <a:pt x="69637" y="108840"/>
                    </a:lnTo>
                    <a:lnTo>
                      <a:pt x="67461" y="109420"/>
                    </a:lnTo>
                    <a:lnTo>
                      <a:pt x="65595" y="110000"/>
                    </a:lnTo>
                    <a:lnTo>
                      <a:pt x="63575" y="110869"/>
                    </a:lnTo>
                    <a:lnTo>
                      <a:pt x="61554" y="111594"/>
                    </a:lnTo>
                    <a:lnTo>
                      <a:pt x="59222" y="112318"/>
                    </a:lnTo>
                    <a:lnTo>
                      <a:pt x="56735" y="113043"/>
                    </a:lnTo>
                    <a:lnTo>
                      <a:pt x="54093" y="113913"/>
                    </a:lnTo>
                    <a:lnTo>
                      <a:pt x="51139" y="114637"/>
                    </a:lnTo>
                    <a:lnTo>
                      <a:pt x="47253" y="115362"/>
                    </a:lnTo>
                    <a:lnTo>
                      <a:pt x="43367" y="116231"/>
                    </a:lnTo>
                    <a:lnTo>
                      <a:pt x="39326" y="117246"/>
                    </a:lnTo>
                    <a:lnTo>
                      <a:pt x="35284" y="117971"/>
                    </a:lnTo>
                    <a:lnTo>
                      <a:pt x="31243" y="118695"/>
                    </a:lnTo>
                    <a:lnTo>
                      <a:pt x="27202" y="119275"/>
                    </a:lnTo>
                    <a:lnTo>
                      <a:pt x="23471" y="119710"/>
                    </a:lnTo>
                    <a:lnTo>
                      <a:pt x="19740" y="120000"/>
                    </a:lnTo>
                    <a:lnTo>
                      <a:pt x="16321" y="120000"/>
                    </a:lnTo>
                    <a:lnTo>
                      <a:pt x="13212" y="119710"/>
                    </a:lnTo>
                    <a:lnTo>
                      <a:pt x="10414" y="119130"/>
                    </a:lnTo>
                    <a:lnTo>
                      <a:pt x="8082" y="118260"/>
                    </a:lnTo>
                    <a:lnTo>
                      <a:pt x="6062" y="117101"/>
                    </a:lnTo>
                    <a:lnTo>
                      <a:pt x="4663" y="115217"/>
                    </a:lnTo>
                    <a:lnTo>
                      <a:pt x="3730" y="112898"/>
                    </a:lnTo>
                    <a:lnTo>
                      <a:pt x="3575" y="110434"/>
                    </a:lnTo>
                    <a:lnTo>
                      <a:pt x="3575" y="107536"/>
                    </a:lnTo>
                    <a:lnTo>
                      <a:pt x="3575" y="104927"/>
                    </a:lnTo>
                    <a:lnTo>
                      <a:pt x="3575" y="102608"/>
                    </a:lnTo>
                    <a:lnTo>
                      <a:pt x="3575" y="100579"/>
                    </a:lnTo>
                    <a:lnTo>
                      <a:pt x="3575" y="98550"/>
                    </a:lnTo>
                    <a:lnTo>
                      <a:pt x="3575" y="96811"/>
                    </a:lnTo>
                    <a:lnTo>
                      <a:pt x="3575" y="95072"/>
                    </a:lnTo>
                    <a:lnTo>
                      <a:pt x="3575" y="93478"/>
                    </a:lnTo>
                    <a:lnTo>
                      <a:pt x="3419" y="91739"/>
                    </a:lnTo>
                    <a:lnTo>
                      <a:pt x="3108" y="90144"/>
                    </a:lnTo>
                    <a:lnTo>
                      <a:pt x="2953" y="88405"/>
                    </a:lnTo>
                    <a:lnTo>
                      <a:pt x="2797" y="86666"/>
                    </a:lnTo>
                    <a:lnTo>
                      <a:pt x="2487" y="84782"/>
                    </a:lnTo>
                    <a:lnTo>
                      <a:pt x="2176" y="82608"/>
                    </a:lnTo>
                    <a:lnTo>
                      <a:pt x="1709" y="80579"/>
                    </a:lnTo>
                    <a:lnTo>
                      <a:pt x="1243" y="78115"/>
                    </a:lnTo>
                    <a:lnTo>
                      <a:pt x="621" y="75507"/>
                    </a:lnTo>
                    <a:lnTo>
                      <a:pt x="310" y="73333"/>
                    </a:lnTo>
                    <a:lnTo>
                      <a:pt x="155" y="71159"/>
                    </a:lnTo>
                    <a:lnTo>
                      <a:pt x="0" y="68985"/>
                    </a:lnTo>
                    <a:lnTo>
                      <a:pt x="0" y="67246"/>
                    </a:lnTo>
                    <a:lnTo>
                      <a:pt x="0" y="65362"/>
                    </a:lnTo>
                    <a:lnTo>
                      <a:pt x="155" y="63913"/>
                    </a:lnTo>
                    <a:lnTo>
                      <a:pt x="466" y="62318"/>
                    </a:lnTo>
                    <a:lnTo>
                      <a:pt x="777" y="61014"/>
                    </a:lnTo>
                    <a:lnTo>
                      <a:pt x="1088" y="59710"/>
                    </a:lnTo>
                    <a:lnTo>
                      <a:pt x="1554" y="58405"/>
                    </a:lnTo>
                    <a:lnTo>
                      <a:pt x="2020" y="57391"/>
                    </a:lnTo>
                    <a:lnTo>
                      <a:pt x="2487" y="56376"/>
                    </a:lnTo>
                    <a:lnTo>
                      <a:pt x="2953" y="55362"/>
                    </a:lnTo>
                    <a:lnTo>
                      <a:pt x="3730" y="54492"/>
                    </a:lnTo>
                    <a:lnTo>
                      <a:pt x="4352" y="53768"/>
                    </a:lnTo>
                    <a:lnTo>
                      <a:pt x="4663" y="52608"/>
                    </a:lnTo>
                    <a:lnTo>
                      <a:pt x="4974" y="51014"/>
                    </a:lnTo>
                    <a:lnTo>
                      <a:pt x="5284" y="49130"/>
                    </a:lnTo>
                    <a:lnTo>
                      <a:pt x="5284" y="46666"/>
                    </a:lnTo>
                    <a:lnTo>
                      <a:pt x="5440" y="44057"/>
                    </a:lnTo>
                    <a:lnTo>
                      <a:pt x="5440" y="41159"/>
                    </a:lnTo>
                    <a:lnTo>
                      <a:pt x="5440" y="38115"/>
                    </a:lnTo>
                    <a:lnTo>
                      <a:pt x="5595" y="35072"/>
                    </a:lnTo>
                    <a:lnTo>
                      <a:pt x="5751" y="32173"/>
                    </a:lnTo>
                    <a:lnTo>
                      <a:pt x="6062" y="29130"/>
                    </a:lnTo>
                    <a:lnTo>
                      <a:pt x="6528" y="26086"/>
                    </a:lnTo>
                    <a:lnTo>
                      <a:pt x="7461" y="23333"/>
                    </a:lnTo>
                    <a:lnTo>
                      <a:pt x="8238" y="20869"/>
                    </a:lnTo>
                    <a:lnTo>
                      <a:pt x="9481" y="18840"/>
                    </a:lnTo>
                    <a:lnTo>
                      <a:pt x="10880" y="16956"/>
                    </a:lnTo>
                    <a:lnTo>
                      <a:pt x="12901" y="15797"/>
                    </a:lnTo>
                    <a:lnTo>
                      <a:pt x="15544" y="14492"/>
                    </a:lnTo>
                    <a:lnTo>
                      <a:pt x="19585" y="13043"/>
                    </a:lnTo>
                    <a:lnTo>
                      <a:pt x="24715" y="11594"/>
                    </a:lnTo>
                    <a:lnTo>
                      <a:pt x="30777" y="9855"/>
                    </a:lnTo>
                    <a:lnTo>
                      <a:pt x="37616" y="8260"/>
                    </a:lnTo>
                    <a:lnTo>
                      <a:pt x="45077" y="6376"/>
                    </a:lnTo>
                    <a:lnTo>
                      <a:pt x="53005" y="4927"/>
                    </a:lnTo>
                    <a:lnTo>
                      <a:pt x="61554" y="3333"/>
                    </a:lnTo>
                    <a:lnTo>
                      <a:pt x="69948" y="2173"/>
                    </a:lnTo>
                    <a:lnTo>
                      <a:pt x="78186" y="1014"/>
                    </a:lnTo>
                    <a:lnTo>
                      <a:pt x="86424" y="289"/>
                    </a:lnTo>
                    <a:lnTo>
                      <a:pt x="94196" y="0"/>
                    </a:lnTo>
                    <a:lnTo>
                      <a:pt x="101658" y="0"/>
                    </a:lnTo>
                    <a:lnTo>
                      <a:pt x="108186" y="579"/>
                    </a:lnTo>
                    <a:lnTo>
                      <a:pt x="113937" y="1739"/>
                    </a:lnTo>
                    <a:lnTo>
                      <a:pt x="118756" y="3478"/>
                    </a:lnTo>
                    <a:close/>
                  </a:path>
                </a:pathLst>
              </a:custGeom>
              <a:solidFill>
                <a:srgbClr val="FFE5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0" name="Shape 1320"/>
              <p:cNvSpPr/>
              <p:nvPr/>
            </p:nvSpPr>
            <p:spPr>
              <a:xfrm>
                <a:off x="4365" y="1555"/>
                <a:ext cx="110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56" y="3478"/>
                    </a:moveTo>
                    <a:lnTo>
                      <a:pt x="119689" y="4057"/>
                    </a:lnTo>
                    <a:lnTo>
                      <a:pt x="120000" y="5217"/>
                    </a:lnTo>
                    <a:lnTo>
                      <a:pt x="120000" y="6376"/>
                    </a:lnTo>
                    <a:lnTo>
                      <a:pt x="119689" y="7826"/>
                    </a:lnTo>
                    <a:lnTo>
                      <a:pt x="118756" y="9710"/>
                    </a:lnTo>
                    <a:lnTo>
                      <a:pt x="117823" y="11884"/>
                    </a:lnTo>
                    <a:lnTo>
                      <a:pt x="116735" y="14057"/>
                    </a:lnTo>
                    <a:lnTo>
                      <a:pt x="115647" y="16666"/>
                    </a:lnTo>
                    <a:lnTo>
                      <a:pt x="114248" y="19565"/>
                    </a:lnTo>
                    <a:lnTo>
                      <a:pt x="113005" y="22753"/>
                    </a:lnTo>
                    <a:lnTo>
                      <a:pt x="111917" y="26231"/>
                    </a:lnTo>
                    <a:lnTo>
                      <a:pt x="110673" y="29855"/>
                    </a:lnTo>
                    <a:lnTo>
                      <a:pt x="109896" y="33768"/>
                    </a:lnTo>
                    <a:lnTo>
                      <a:pt x="109430" y="37971"/>
                    </a:lnTo>
                    <a:lnTo>
                      <a:pt x="109274" y="42463"/>
                    </a:lnTo>
                    <a:lnTo>
                      <a:pt x="109585" y="47246"/>
                    </a:lnTo>
                    <a:lnTo>
                      <a:pt x="109585" y="48260"/>
                    </a:lnTo>
                    <a:lnTo>
                      <a:pt x="109896" y="49710"/>
                    </a:lnTo>
                    <a:lnTo>
                      <a:pt x="110207" y="51014"/>
                    </a:lnTo>
                    <a:lnTo>
                      <a:pt x="110673" y="52608"/>
                    </a:lnTo>
                    <a:lnTo>
                      <a:pt x="110984" y="54202"/>
                    </a:lnTo>
                    <a:lnTo>
                      <a:pt x="111606" y="56086"/>
                    </a:lnTo>
                    <a:lnTo>
                      <a:pt x="112072" y="57826"/>
                    </a:lnTo>
                    <a:lnTo>
                      <a:pt x="112538" y="60000"/>
                    </a:lnTo>
                    <a:lnTo>
                      <a:pt x="113005" y="62028"/>
                    </a:lnTo>
                    <a:lnTo>
                      <a:pt x="113471" y="64347"/>
                    </a:lnTo>
                    <a:lnTo>
                      <a:pt x="113782" y="66811"/>
                    </a:lnTo>
                    <a:lnTo>
                      <a:pt x="114093" y="69130"/>
                    </a:lnTo>
                    <a:lnTo>
                      <a:pt x="114248" y="71884"/>
                    </a:lnTo>
                    <a:lnTo>
                      <a:pt x="114248" y="74637"/>
                    </a:lnTo>
                    <a:lnTo>
                      <a:pt x="114248" y="77391"/>
                    </a:lnTo>
                    <a:lnTo>
                      <a:pt x="114093" y="80434"/>
                    </a:lnTo>
                    <a:lnTo>
                      <a:pt x="113782" y="83333"/>
                    </a:lnTo>
                    <a:lnTo>
                      <a:pt x="113782" y="85942"/>
                    </a:lnTo>
                    <a:lnTo>
                      <a:pt x="113937" y="88840"/>
                    </a:lnTo>
                    <a:lnTo>
                      <a:pt x="113937" y="91449"/>
                    </a:lnTo>
                    <a:lnTo>
                      <a:pt x="114093" y="94057"/>
                    </a:lnTo>
                    <a:lnTo>
                      <a:pt x="113937" y="96231"/>
                    </a:lnTo>
                    <a:lnTo>
                      <a:pt x="113782" y="98550"/>
                    </a:lnTo>
                    <a:lnTo>
                      <a:pt x="113316" y="100579"/>
                    </a:lnTo>
                    <a:lnTo>
                      <a:pt x="112694" y="102318"/>
                    </a:lnTo>
                    <a:lnTo>
                      <a:pt x="111606" y="104057"/>
                    </a:lnTo>
                    <a:lnTo>
                      <a:pt x="110051" y="105217"/>
                    </a:lnTo>
                    <a:lnTo>
                      <a:pt x="108186" y="106231"/>
                    </a:lnTo>
                    <a:lnTo>
                      <a:pt x="105544" y="107101"/>
                    </a:lnTo>
                    <a:lnTo>
                      <a:pt x="102435" y="107536"/>
                    </a:lnTo>
                    <a:lnTo>
                      <a:pt x="98549" y="107681"/>
                    </a:lnTo>
                    <a:lnTo>
                      <a:pt x="94196" y="107536"/>
                    </a:lnTo>
                    <a:lnTo>
                      <a:pt x="89689" y="107101"/>
                    </a:lnTo>
                    <a:lnTo>
                      <a:pt x="85803" y="107101"/>
                    </a:lnTo>
                    <a:lnTo>
                      <a:pt x="82227" y="107101"/>
                    </a:lnTo>
                    <a:lnTo>
                      <a:pt x="79119" y="107246"/>
                    </a:lnTo>
                    <a:lnTo>
                      <a:pt x="76321" y="107391"/>
                    </a:lnTo>
                    <a:lnTo>
                      <a:pt x="73989" y="107826"/>
                    </a:lnTo>
                    <a:lnTo>
                      <a:pt x="71658" y="108260"/>
                    </a:lnTo>
                    <a:lnTo>
                      <a:pt x="69637" y="108840"/>
                    </a:lnTo>
                    <a:lnTo>
                      <a:pt x="67461" y="109420"/>
                    </a:lnTo>
                    <a:lnTo>
                      <a:pt x="65595" y="110000"/>
                    </a:lnTo>
                    <a:lnTo>
                      <a:pt x="63575" y="110869"/>
                    </a:lnTo>
                    <a:lnTo>
                      <a:pt x="61554" y="111594"/>
                    </a:lnTo>
                    <a:lnTo>
                      <a:pt x="59222" y="112318"/>
                    </a:lnTo>
                    <a:lnTo>
                      <a:pt x="56735" y="113043"/>
                    </a:lnTo>
                    <a:lnTo>
                      <a:pt x="54093" y="113913"/>
                    </a:lnTo>
                    <a:lnTo>
                      <a:pt x="51139" y="114637"/>
                    </a:lnTo>
                    <a:lnTo>
                      <a:pt x="47253" y="115362"/>
                    </a:lnTo>
                    <a:lnTo>
                      <a:pt x="43367" y="116231"/>
                    </a:lnTo>
                    <a:lnTo>
                      <a:pt x="39326" y="117246"/>
                    </a:lnTo>
                    <a:lnTo>
                      <a:pt x="35284" y="117971"/>
                    </a:lnTo>
                    <a:lnTo>
                      <a:pt x="31243" y="118695"/>
                    </a:lnTo>
                    <a:lnTo>
                      <a:pt x="27202" y="119275"/>
                    </a:lnTo>
                    <a:lnTo>
                      <a:pt x="23471" y="119710"/>
                    </a:lnTo>
                    <a:lnTo>
                      <a:pt x="19740" y="120000"/>
                    </a:lnTo>
                    <a:lnTo>
                      <a:pt x="16321" y="120000"/>
                    </a:lnTo>
                    <a:lnTo>
                      <a:pt x="13212" y="119710"/>
                    </a:lnTo>
                    <a:lnTo>
                      <a:pt x="10414" y="119130"/>
                    </a:lnTo>
                    <a:lnTo>
                      <a:pt x="8082" y="118260"/>
                    </a:lnTo>
                    <a:lnTo>
                      <a:pt x="6062" y="117101"/>
                    </a:lnTo>
                    <a:lnTo>
                      <a:pt x="4663" y="115217"/>
                    </a:lnTo>
                    <a:lnTo>
                      <a:pt x="3730" y="112898"/>
                    </a:lnTo>
                    <a:lnTo>
                      <a:pt x="3575" y="110434"/>
                    </a:lnTo>
                    <a:lnTo>
                      <a:pt x="3575" y="107536"/>
                    </a:lnTo>
                    <a:lnTo>
                      <a:pt x="3575" y="104927"/>
                    </a:lnTo>
                    <a:lnTo>
                      <a:pt x="3575" y="102608"/>
                    </a:lnTo>
                    <a:lnTo>
                      <a:pt x="3575" y="100579"/>
                    </a:lnTo>
                    <a:lnTo>
                      <a:pt x="3575" y="98550"/>
                    </a:lnTo>
                    <a:lnTo>
                      <a:pt x="3575" y="96811"/>
                    </a:lnTo>
                    <a:lnTo>
                      <a:pt x="3575" y="95072"/>
                    </a:lnTo>
                    <a:lnTo>
                      <a:pt x="3575" y="93478"/>
                    </a:lnTo>
                    <a:lnTo>
                      <a:pt x="3419" y="91739"/>
                    </a:lnTo>
                    <a:lnTo>
                      <a:pt x="3108" y="90144"/>
                    </a:lnTo>
                    <a:lnTo>
                      <a:pt x="2953" y="88405"/>
                    </a:lnTo>
                    <a:lnTo>
                      <a:pt x="2797" y="86666"/>
                    </a:lnTo>
                    <a:lnTo>
                      <a:pt x="2487" y="84782"/>
                    </a:lnTo>
                    <a:lnTo>
                      <a:pt x="2176" y="82608"/>
                    </a:lnTo>
                    <a:lnTo>
                      <a:pt x="1709" y="80579"/>
                    </a:lnTo>
                    <a:lnTo>
                      <a:pt x="1243" y="78115"/>
                    </a:lnTo>
                    <a:lnTo>
                      <a:pt x="621" y="75507"/>
                    </a:lnTo>
                    <a:lnTo>
                      <a:pt x="310" y="73333"/>
                    </a:lnTo>
                    <a:lnTo>
                      <a:pt x="155" y="71159"/>
                    </a:lnTo>
                    <a:lnTo>
                      <a:pt x="0" y="68985"/>
                    </a:lnTo>
                    <a:lnTo>
                      <a:pt x="0" y="67246"/>
                    </a:lnTo>
                    <a:lnTo>
                      <a:pt x="0" y="65362"/>
                    </a:lnTo>
                    <a:lnTo>
                      <a:pt x="155" y="63913"/>
                    </a:lnTo>
                    <a:lnTo>
                      <a:pt x="466" y="62318"/>
                    </a:lnTo>
                    <a:lnTo>
                      <a:pt x="777" y="61014"/>
                    </a:lnTo>
                    <a:lnTo>
                      <a:pt x="1088" y="59710"/>
                    </a:lnTo>
                    <a:lnTo>
                      <a:pt x="1554" y="58405"/>
                    </a:lnTo>
                    <a:lnTo>
                      <a:pt x="2020" y="57391"/>
                    </a:lnTo>
                    <a:lnTo>
                      <a:pt x="2487" y="56376"/>
                    </a:lnTo>
                    <a:lnTo>
                      <a:pt x="2953" y="55362"/>
                    </a:lnTo>
                    <a:lnTo>
                      <a:pt x="3730" y="54492"/>
                    </a:lnTo>
                    <a:lnTo>
                      <a:pt x="4352" y="53768"/>
                    </a:lnTo>
                    <a:lnTo>
                      <a:pt x="4663" y="52608"/>
                    </a:lnTo>
                    <a:lnTo>
                      <a:pt x="4974" y="51014"/>
                    </a:lnTo>
                    <a:lnTo>
                      <a:pt x="5284" y="49130"/>
                    </a:lnTo>
                    <a:lnTo>
                      <a:pt x="5284" y="46666"/>
                    </a:lnTo>
                    <a:lnTo>
                      <a:pt x="5440" y="44057"/>
                    </a:lnTo>
                    <a:lnTo>
                      <a:pt x="5440" y="41159"/>
                    </a:lnTo>
                    <a:lnTo>
                      <a:pt x="5440" y="38115"/>
                    </a:lnTo>
                    <a:lnTo>
                      <a:pt x="5595" y="35072"/>
                    </a:lnTo>
                    <a:lnTo>
                      <a:pt x="5751" y="32173"/>
                    </a:lnTo>
                    <a:lnTo>
                      <a:pt x="6062" y="29130"/>
                    </a:lnTo>
                    <a:lnTo>
                      <a:pt x="6528" y="26086"/>
                    </a:lnTo>
                    <a:lnTo>
                      <a:pt x="7461" y="23333"/>
                    </a:lnTo>
                    <a:lnTo>
                      <a:pt x="8238" y="20869"/>
                    </a:lnTo>
                    <a:lnTo>
                      <a:pt x="9481" y="18840"/>
                    </a:lnTo>
                    <a:lnTo>
                      <a:pt x="10880" y="16956"/>
                    </a:lnTo>
                    <a:lnTo>
                      <a:pt x="12901" y="15797"/>
                    </a:lnTo>
                    <a:lnTo>
                      <a:pt x="15544" y="14492"/>
                    </a:lnTo>
                    <a:lnTo>
                      <a:pt x="19585" y="13043"/>
                    </a:lnTo>
                    <a:lnTo>
                      <a:pt x="24715" y="11594"/>
                    </a:lnTo>
                    <a:lnTo>
                      <a:pt x="30777" y="9855"/>
                    </a:lnTo>
                    <a:lnTo>
                      <a:pt x="37616" y="8260"/>
                    </a:lnTo>
                    <a:lnTo>
                      <a:pt x="45077" y="6376"/>
                    </a:lnTo>
                    <a:lnTo>
                      <a:pt x="53005" y="4927"/>
                    </a:lnTo>
                    <a:lnTo>
                      <a:pt x="61554" y="3333"/>
                    </a:lnTo>
                    <a:lnTo>
                      <a:pt x="69948" y="2173"/>
                    </a:lnTo>
                    <a:lnTo>
                      <a:pt x="78186" y="1014"/>
                    </a:lnTo>
                    <a:lnTo>
                      <a:pt x="86424" y="289"/>
                    </a:lnTo>
                    <a:lnTo>
                      <a:pt x="94196" y="0"/>
                    </a:lnTo>
                    <a:lnTo>
                      <a:pt x="101658" y="0"/>
                    </a:lnTo>
                    <a:lnTo>
                      <a:pt x="108186" y="579"/>
                    </a:lnTo>
                    <a:lnTo>
                      <a:pt x="113937" y="1739"/>
                    </a:lnTo>
                    <a:lnTo>
                      <a:pt x="118756" y="347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Shape 1321"/>
              <p:cNvSpPr/>
              <p:nvPr/>
            </p:nvSpPr>
            <p:spPr>
              <a:xfrm>
                <a:off x="4372" y="1560"/>
                <a:ext cx="101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2" y="63010"/>
                    </a:moveTo>
                    <a:lnTo>
                      <a:pt x="681" y="63010"/>
                    </a:lnTo>
                    <a:lnTo>
                      <a:pt x="681" y="63411"/>
                    </a:lnTo>
                    <a:lnTo>
                      <a:pt x="681" y="64214"/>
                    </a:lnTo>
                    <a:lnTo>
                      <a:pt x="681" y="65418"/>
                    </a:lnTo>
                    <a:lnTo>
                      <a:pt x="511" y="67023"/>
                    </a:lnTo>
                    <a:lnTo>
                      <a:pt x="511" y="68628"/>
                    </a:lnTo>
                    <a:lnTo>
                      <a:pt x="340" y="71036"/>
                    </a:lnTo>
                    <a:lnTo>
                      <a:pt x="340" y="73444"/>
                    </a:lnTo>
                    <a:lnTo>
                      <a:pt x="340" y="75852"/>
                    </a:lnTo>
                    <a:lnTo>
                      <a:pt x="170" y="78662"/>
                    </a:lnTo>
                    <a:lnTo>
                      <a:pt x="170" y="81872"/>
                    </a:lnTo>
                    <a:lnTo>
                      <a:pt x="0" y="85484"/>
                    </a:lnTo>
                    <a:lnTo>
                      <a:pt x="0" y="89096"/>
                    </a:lnTo>
                    <a:lnTo>
                      <a:pt x="0" y="92709"/>
                    </a:lnTo>
                    <a:lnTo>
                      <a:pt x="0" y="96722"/>
                    </a:lnTo>
                    <a:lnTo>
                      <a:pt x="0" y="101137"/>
                    </a:lnTo>
                    <a:lnTo>
                      <a:pt x="0" y="120000"/>
                    </a:lnTo>
                    <a:lnTo>
                      <a:pt x="170" y="119598"/>
                    </a:lnTo>
                    <a:lnTo>
                      <a:pt x="681" y="118795"/>
                    </a:lnTo>
                    <a:lnTo>
                      <a:pt x="1534" y="116789"/>
                    </a:lnTo>
                    <a:lnTo>
                      <a:pt x="2897" y="115183"/>
                    </a:lnTo>
                    <a:lnTo>
                      <a:pt x="4602" y="113177"/>
                    </a:lnTo>
                    <a:lnTo>
                      <a:pt x="6477" y="110769"/>
                    </a:lnTo>
                    <a:lnTo>
                      <a:pt x="8693" y="108361"/>
                    </a:lnTo>
                    <a:lnTo>
                      <a:pt x="11079" y="105551"/>
                    </a:lnTo>
                    <a:lnTo>
                      <a:pt x="13806" y="102742"/>
                    </a:lnTo>
                    <a:lnTo>
                      <a:pt x="16875" y="99933"/>
                    </a:lnTo>
                    <a:lnTo>
                      <a:pt x="19772" y="96722"/>
                    </a:lnTo>
                    <a:lnTo>
                      <a:pt x="23181" y="94314"/>
                    </a:lnTo>
                    <a:lnTo>
                      <a:pt x="26590" y="91906"/>
                    </a:lnTo>
                    <a:lnTo>
                      <a:pt x="30170" y="89899"/>
                    </a:lnTo>
                    <a:lnTo>
                      <a:pt x="33920" y="87491"/>
                    </a:lnTo>
                    <a:lnTo>
                      <a:pt x="37670" y="86287"/>
                    </a:lnTo>
                    <a:lnTo>
                      <a:pt x="41590" y="84682"/>
                    </a:lnTo>
                    <a:lnTo>
                      <a:pt x="45681" y="83478"/>
                    </a:lnTo>
                    <a:lnTo>
                      <a:pt x="49772" y="82274"/>
                    </a:lnTo>
                    <a:lnTo>
                      <a:pt x="53863" y="80668"/>
                    </a:lnTo>
                    <a:lnTo>
                      <a:pt x="57954" y="79063"/>
                    </a:lnTo>
                    <a:lnTo>
                      <a:pt x="61875" y="77458"/>
                    </a:lnTo>
                    <a:lnTo>
                      <a:pt x="65795" y="75852"/>
                    </a:lnTo>
                    <a:lnTo>
                      <a:pt x="69715" y="74648"/>
                    </a:lnTo>
                    <a:lnTo>
                      <a:pt x="73295" y="73043"/>
                    </a:lnTo>
                    <a:lnTo>
                      <a:pt x="76704" y="71438"/>
                    </a:lnTo>
                    <a:lnTo>
                      <a:pt x="79772" y="69431"/>
                    </a:lnTo>
                    <a:lnTo>
                      <a:pt x="82670" y="68227"/>
                    </a:lnTo>
                    <a:lnTo>
                      <a:pt x="85397" y="66622"/>
                    </a:lnTo>
                    <a:lnTo>
                      <a:pt x="87443" y="65016"/>
                    </a:lnTo>
                    <a:lnTo>
                      <a:pt x="89488" y="63411"/>
                    </a:lnTo>
                    <a:lnTo>
                      <a:pt x="90852" y="62207"/>
                    </a:lnTo>
                    <a:lnTo>
                      <a:pt x="92045" y="60200"/>
                    </a:lnTo>
                    <a:lnTo>
                      <a:pt x="93579" y="58996"/>
                    </a:lnTo>
                    <a:lnTo>
                      <a:pt x="95113" y="58193"/>
                    </a:lnTo>
                    <a:lnTo>
                      <a:pt x="96647" y="57391"/>
                    </a:lnTo>
                    <a:lnTo>
                      <a:pt x="98522" y="56989"/>
                    </a:lnTo>
                    <a:lnTo>
                      <a:pt x="100227" y="56588"/>
                    </a:lnTo>
                    <a:lnTo>
                      <a:pt x="102102" y="56187"/>
                    </a:lnTo>
                    <a:lnTo>
                      <a:pt x="103806" y="55785"/>
                    </a:lnTo>
                    <a:lnTo>
                      <a:pt x="105681" y="55785"/>
                    </a:lnTo>
                    <a:lnTo>
                      <a:pt x="107045" y="55785"/>
                    </a:lnTo>
                    <a:lnTo>
                      <a:pt x="108409" y="55785"/>
                    </a:lnTo>
                    <a:lnTo>
                      <a:pt x="109943" y="55785"/>
                    </a:lnTo>
                    <a:lnTo>
                      <a:pt x="110795" y="55785"/>
                    </a:lnTo>
                    <a:lnTo>
                      <a:pt x="111647" y="55785"/>
                    </a:lnTo>
                    <a:lnTo>
                      <a:pt x="112159" y="55785"/>
                    </a:lnTo>
                    <a:lnTo>
                      <a:pt x="112329" y="56187"/>
                    </a:lnTo>
                    <a:lnTo>
                      <a:pt x="112329" y="55785"/>
                    </a:lnTo>
                    <a:lnTo>
                      <a:pt x="112500" y="54581"/>
                    </a:lnTo>
                    <a:lnTo>
                      <a:pt x="112670" y="53377"/>
                    </a:lnTo>
                    <a:lnTo>
                      <a:pt x="113011" y="51371"/>
                    </a:lnTo>
                    <a:lnTo>
                      <a:pt x="113352" y="48561"/>
                    </a:lnTo>
                    <a:lnTo>
                      <a:pt x="113693" y="45752"/>
                    </a:lnTo>
                    <a:lnTo>
                      <a:pt x="114375" y="42541"/>
                    </a:lnTo>
                    <a:lnTo>
                      <a:pt x="114886" y="38528"/>
                    </a:lnTo>
                    <a:lnTo>
                      <a:pt x="115397" y="34916"/>
                    </a:lnTo>
                    <a:lnTo>
                      <a:pt x="116079" y="30903"/>
                    </a:lnTo>
                    <a:lnTo>
                      <a:pt x="116590" y="26889"/>
                    </a:lnTo>
                    <a:lnTo>
                      <a:pt x="117272" y="23277"/>
                    </a:lnTo>
                    <a:lnTo>
                      <a:pt x="117784" y="18862"/>
                    </a:lnTo>
                    <a:lnTo>
                      <a:pt x="118636" y="14849"/>
                    </a:lnTo>
                    <a:lnTo>
                      <a:pt x="119318" y="10836"/>
                    </a:lnTo>
                    <a:lnTo>
                      <a:pt x="120000" y="7625"/>
                    </a:lnTo>
                    <a:lnTo>
                      <a:pt x="119488" y="4414"/>
                    </a:lnTo>
                    <a:lnTo>
                      <a:pt x="117272" y="2006"/>
                    </a:lnTo>
                    <a:lnTo>
                      <a:pt x="113352" y="401"/>
                    </a:lnTo>
                    <a:lnTo>
                      <a:pt x="108068" y="0"/>
                    </a:lnTo>
                    <a:lnTo>
                      <a:pt x="101590" y="401"/>
                    </a:lnTo>
                    <a:lnTo>
                      <a:pt x="93920" y="1605"/>
                    </a:lnTo>
                    <a:lnTo>
                      <a:pt x="85397" y="3612"/>
                    </a:lnTo>
                    <a:lnTo>
                      <a:pt x="76193" y="6822"/>
                    </a:lnTo>
                    <a:lnTo>
                      <a:pt x="66306" y="10836"/>
                    </a:lnTo>
                    <a:lnTo>
                      <a:pt x="56420" y="15652"/>
                    </a:lnTo>
                    <a:lnTo>
                      <a:pt x="46363" y="20869"/>
                    </a:lnTo>
                    <a:lnTo>
                      <a:pt x="36136" y="27692"/>
                    </a:lnTo>
                    <a:lnTo>
                      <a:pt x="26420" y="35317"/>
                    </a:lnTo>
                    <a:lnTo>
                      <a:pt x="17215" y="43745"/>
                    </a:lnTo>
                    <a:lnTo>
                      <a:pt x="8522" y="52575"/>
                    </a:lnTo>
                    <a:lnTo>
                      <a:pt x="852" y="63010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2" name="Shape 1322"/>
              <p:cNvSpPr/>
              <p:nvPr/>
            </p:nvSpPr>
            <p:spPr>
              <a:xfrm>
                <a:off x="4372" y="1560"/>
                <a:ext cx="101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510" y="86351"/>
                    </a:moveTo>
                    <a:lnTo>
                      <a:pt x="41414" y="84729"/>
                    </a:lnTo>
                    <a:lnTo>
                      <a:pt x="45487" y="83513"/>
                    </a:lnTo>
                    <a:lnTo>
                      <a:pt x="49561" y="81891"/>
                    </a:lnTo>
                    <a:lnTo>
                      <a:pt x="53635" y="80270"/>
                    </a:lnTo>
                    <a:lnTo>
                      <a:pt x="57708" y="79054"/>
                    </a:lnTo>
                    <a:lnTo>
                      <a:pt x="61612" y="77432"/>
                    </a:lnTo>
                    <a:lnTo>
                      <a:pt x="65516" y="75810"/>
                    </a:lnTo>
                    <a:lnTo>
                      <a:pt x="69420" y="74594"/>
                    </a:lnTo>
                    <a:lnTo>
                      <a:pt x="72984" y="72567"/>
                    </a:lnTo>
                    <a:lnTo>
                      <a:pt x="76379" y="70945"/>
                    </a:lnTo>
                    <a:lnTo>
                      <a:pt x="79434" y="69324"/>
                    </a:lnTo>
                    <a:lnTo>
                      <a:pt x="82319" y="68108"/>
                    </a:lnTo>
                    <a:lnTo>
                      <a:pt x="85035" y="66486"/>
                    </a:lnTo>
                    <a:lnTo>
                      <a:pt x="87072" y="64864"/>
                    </a:lnTo>
                    <a:lnTo>
                      <a:pt x="89108" y="62837"/>
                    </a:lnTo>
                    <a:lnTo>
                      <a:pt x="90466" y="61621"/>
                    </a:lnTo>
                    <a:lnTo>
                      <a:pt x="91654" y="60000"/>
                    </a:lnTo>
                    <a:lnTo>
                      <a:pt x="93182" y="58783"/>
                    </a:lnTo>
                    <a:lnTo>
                      <a:pt x="94710" y="57972"/>
                    </a:lnTo>
                    <a:lnTo>
                      <a:pt x="96407" y="57162"/>
                    </a:lnTo>
                    <a:lnTo>
                      <a:pt x="98274" y="56756"/>
                    </a:lnTo>
                    <a:lnTo>
                      <a:pt x="99971" y="56351"/>
                    </a:lnTo>
                    <a:lnTo>
                      <a:pt x="101838" y="55945"/>
                    </a:lnTo>
                    <a:lnTo>
                      <a:pt x="103705" y="55540"/>
                    </a:lnTo>
                    <a:lnTo>
                      <a:pt x="105403" y="55540"/>
                    </a:lnTo>
                    <a:lnTo>
                      <a:pt x="106930" y="55540"/>
                    </a:lnTo>
                    <a:lnTo>
                      <a:pt x="108458" y="55540"/>
                    </a:lnTo>
                    <a:lnTo>
                      <a:pt x="109816" y="55540"/>
                    </a:lnTo>
                    <a:lnTo>
                      <a:pt x="110834" y="55540"/>
                    </a:lnTo>
                    <a:lnTo>
                      <a:pt x="111683" y="55540"/>
                    </a:lnTo>
                    <a:lnTo>
                      <a:pt x="112022" y="55540"/>
                    </a:lnTo>
                    <a:lnTo>
                      <a:pt x="112362" y="55945"/>
                    </a:lnTo>
                    <a:lnTo>
                      <a:pt x="112362" y="55540"/>
                    </a:lnTo>
                    <a:lnTo>
                      <a:pt x="112531" y="53918"/>
                    </a:lnTo>
                    <a:lnTo>
                      <a:pt x="112701" y="52702"/>
                    </a:lnTo>
                    <a:lnTo>
                      <a:pt x="113041" y="50675"/>
                    </a:lnTo>
                    <a:lnTo>
                      <a:pt x="113380" y="48243"/>
                    </a:lnTo>
                    <a:lnTo>
                      <a:pt x="113889" y="45405"/>
                    </a:lnTo>
                    <a:lnTo>
                      <a:pt x="114398" y="41756"/>
                    </a:lnTo>
                    <a:lnTo>
                      <a:pt x="114908" y="38513"/>
                    </a:lnTo>
                    <a:lnTo>
                      <a:pt x="115417" y="34459"/>
                    </a:lnTo>
                    <a:lnTo>
                      <a:pt x="116096" y="30810"/>
                    </a:lnTo>
                    <a:lnTo>
                      <a:pt x="116605" y="26756"/>
                    </a:lnTo>
                    <a:lnTo>
                      <a:pt x="117284" y="22702"/>
                    </a:lnTo>
                    <a:lnTo>
                      <a:pt x="117963" y="18648"/>
                    </a:lnTo>
                    <a:lnTo>
                      <a:pt x="118642" y="14594"/>
                    </a:lnTo>
                    <a:lnTo>
                      <a:pt x="119321" y="10945"/>
                    </a:lnTo>
                    <a:lnTo>
                      <a:pt x="120000" y="7702"/>
                    </a:lnTo>
                    <a:lnTo>
                      <a:pt x="119490" y="4054"/>
                    </a:lnTo>
                    <a:lnTo>
                      <a:pt x="117284" y="2027"/>
                    </a:lnTo>
                    <a:lnTo>
                      <a:pt x="113380" y="405"/>
                    </a:lnTo>
                    <a:lnTo>
                      <a:pt x="108118" y="0"/>
                    </a:lnTo>
                    <a:lnTo>
                      <a:pt x="101669" y="405"/>
                    </a:lnTo>
                    <a:lnTo>
                      <a:pt x="93861" y="1621"/>
                    </a:lnTo>
                    <a:lnTo>
                      <a:pt x="85374" y="3243"/>
                    </a:lnTo>
                    <a:lnTo>
                      <a:pt x="76039" y="6486"/>
                    </a:lnTo>
                    <a:lnTo>
                      <a:pt x="66195" y="10540"/>
                    </a:lnTo>
                    <a:lnTo>
                      <a:pt x="56350" y="15000"/>
                    </a:lnTo>
                    <a:lnTo>
                      <a:pt x="46166" y="20675"/>
                    </a:lnTo>
                    <a:lnTo>
                      <a:pt x="35983" y="27567"/>
                    </a:lnTo>
                    <a:lnTo>
                      <a:pt x="26308" y="34459"/>
                    </a:lnTo>
                    <a:lnTo>
                      <a:pt x="17142" y="42972"/>
                    </a:lnTo>
                    <a:lnTo>
                      <a:pt x="8486" y="52297"/>
                    </a:lnTo>
                    <a:lnTo>
                      <a:pt x="848" y="62837"/>
                    </a:lnTo>
                    <a:lnTo>
                      <a:pt x="678" y="62837"/>
                    </a:lnTo>
                    <a:lnTo>
                      <a:pt x="678" y="63243"/>
                    </a:lnTo>
                    <a:lnTo>
                      <a:pt x="678" y="64459"/>
                    </a:lnTo>
                    <a:lnTo>
                      <a:pt x="678" y="65675"/>
                    </a:lnTo>
                    <a:lnTo>
                      <a:pt x="509" y="66891"/>
                    </a:lnTo>
                    <a:lnTo>
                      <a:pt x="509" y="68918"/>
                    </a:lnTo>
                    <a:lnTo>
                      <a:pt x="339" y="70945"/>
                    </a:lnTo>
                    <a:lnTo>
                      <a:pt x="339" y="72972"/>
                    </a:lnTo>
                    <a:lnTo>
                      <a:pt x="339" y="75810"/>
                    </a:lnTo>
                    <a:lnTo>
                      <a:pt x="169" y="78648"/>
                    </a:lnTo>
                    <a:lnTo>
                      <a:pt x="169" y="81891"/>
                    </a:lnTo>
                    <a:lnTo>
                      <a:pt x="0" y="85540"/>
                    </a:lnTo>
                    <a:lnTo>
                      <a:pt x="0" y="88783"/>
                    </a:lnTo>
                    <a:lnTo>
                      <a:pt x="0" y="92837"/>
                    </a:lnTo>
                    <a:lnTo>
                      <a:pt x="0" y="96891"/>
                    </a:lnTo>
                    <a:lnTo>
                      <a:pt x="0" y="100945"/>
                    </a:lnTo>
                    <a:lnTo>
                      <a:pt x="0" y="120000"/>
                    </a:lnTo>
                    <a:lnTo>
                      <a:pt x="169" y="119594"/>
                    </a:lnTo>
                    <a:lnTo>
                      <a:pt x="678" y="118783"/>
                    </a:lnTo>
                    <a:lnTo>
                      <a:pt x="1527" y="117162"/>
                    </a:lnTo>
                    <a:lnTo>
                      <a:pt x="2885" y="115540"/>
                    </a:lnTo>
                    <a:lnTo>
                      <a:pt x="4582" y="113513"/>
                    </a:lnTo>
                    <a:lnTo>
                      <a:pt x="6449" y="110675"/>
                    </a:lnTo>
                    <a:lnTo>
                      <a:pt x="8656" y="108243"/>
                    </a:lnTo>
                    <a:lnTo>
                      <a:pt x="11032" y="105810"/>
                    </a:lnTo>
                    <a:lnTo>
                      <a:pt x="13748" y="102972"/>
                    </a:lnTo>
                    <a:lnTo>
                      <a:pt x="16803" y="99729"/>
                    </a:lnTo>
                    <a:lnTo>
                      <a:pt x="19688" y="96891"/>
                    </a:lnTo>
                    <a:lnTo>
                      <a:pt x="23083" y="94459"/>
                    </a:lnTo>
                    <a:lnTo>
                      <a:pt x="26478" y="91621"/>
                    </a:lnTo>
                    <a:lnTo>
                      <a:pt x="30042" y="89594"/>
                    </a:lnTo>
                    <a:lnTo>
                      <a:pt x="33776" y="87567"/>
                    </a:lnTo>
                    <a:lnTo>
                      <a:pt x="37510" y="86351"/>
                    </a:lnTo>
                    <a:close/>
                  </a:path>
                </a:pathLst>
              </a:custGeom>
              <a:solidFill>
                <a:srgbClr val="FADF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3" name="Shape 1323"/>
              <p:cNvSpPr/>
              <p:nvPr/>
            </p:nvSpPr>
            <p:spPr>
              <a:xfrm>
                <a:off x="4372" y="1559"/>
                <a:ext cx="102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352" y="85656"/>
                    </a:moveTo>
                    <a:lnTo>
                      <a:pt x="41239" y="84040"/>
                    </a:lnTo>
                    <a:lnTo>
                      <a:pt x="45295" y="82828"/>
                    </a:lnTo>
                    <a:lnTo>
                      <a:pt x="49352" y="81616"/>
                    </a:lnTo>
                    <a:lnTo>
                      <a:pt x="53408" y="80000"/>
                    </a:lnTo>
                    <a:lnTo>
                      <a:pt x="57464" y="78787"/>
                    </a:lnTo>
                    <a:lnTo>
                      <a:pt x="61352" y="77171"/>
                    </a:lnTo>
                    <a:lnTo>
                      <a:pt x="65239" y="75151"/>
                    </a:lnTo>
                    <a:lnTo>
                      <a:pt x="69126" y="73939"/>
                    </a:lnTo>
                    <a:lnTo>
                      <a:pt x="72676" y="72323"/>
                    </a:lnTo>
                    <a:lnTo>
                      <a:pt x="76056" y="70707"/>
                    </a:lnTo>
                    <a:lnTo>
                      <a:pt x="79098" y="69090"/>
                    </a:lnTo>
                    <a:lnTo>
                      <a:pt x="81971" y="67878"/>
                    </a:lnTo>
                    <a:lnTo>
                      <a:pt x="84676" y="65858"/>
                    </a:lnTo>
                    <a:lnTo>
                      <a:pt x="86704" y="64242"/>
                    </a:lnTo>
                    <a:lnTo>
                      <a:pt x="88732" y="63030"/>
                    </a:lnTo>
                    <a:lnTo>
                      <a:pt x="90084" y="61818"/>
                    </a:lnTo>
                    <a:lnTo>
                      <a:pt x="91267" y="60202"/>
                    </a:lnTo>
                    <a:lnTo>
                      <a:pt x="92788" y="58989"/>
                    </a:lnTo>
                    <a:lnTo>
                      <a:pt x="94309" y="58181"/>
                    </a:lnTo>
                    <a:lnTo>
                      <a:pt x="96000" y="56969"/>
                    </a:lnTo>
                    <a:lnTo>
                      <a:pt x="98028" y="56565"/>
                    </a:lnTo>
                    <a:lnTo>
                      <a:pt x="99718" y="55757"/>
                    </a:lnTo>
                    <a:lnTo>
                      <a:pt x="101746" y="55757"/>
                    </a:lnTo>
                    <a:lnTo>
                      <a:pt x="103605" y="55353"/>
                    </a:lnTo>
                    <a:lnTo>
                      <a:pt x="105464" y="54949"/>
                    </a:lnTo>
                    <a:lnTo>
                      <a:pt x="106985" y="54949"/>
                    </a:lnTo>
                    <a:lnTo>
                      <a:pt x="108507" y="54949"/>
                    </a:lnTo>
                    <a:lnTo>
                      <a:pt x="109859" y="54949"/>
                    </a:lnTo>
                    <a:lnTo>
                      <a:pt x="111042" y="54949"/>
                    </a:lnTo>
                    <a:lnTo>
                      <a:pt x="111718" y="54949"/>
                    </a:lnTo>
                    <a:lnTo>
                      <a:pt x="112225" y="54949"/>
                    </a:lnTo>
                    <a:lnTo>
                      <a:pt x="112563" y="55353"/>
                    </a:lnTo>
                    <a:lnTo>
                      <a:pt x="112563" y="54949"/>
                    </a:lnTo>
                    <a:lnTo>
                      <a:pt x="112732" y="53737"/>
                    </a:lnTo>
                    <a:lnTo>
                      <a:pt x="112901" y="52525"/>
                    </a:lnTo>
                    <a:lnTo>
                      <a:pt x="113239" y="50505"/>
                    </a:lnTo>
                    <a:lnTo>
                      <a:pt x="113577" y="47676"/>
                    </a:lnTo>
                    <a:lnTo>
                      <a:pt x="114084" y="45252"/>
                    </a:lnTo>
                    <a:lnTo>
                      <a:pt x="114422" y="42020"/>
                    </a:lnTo>
                    <a:lnTo>
                      <a:pt x="114929" y="38383"/>
                    </a:lnTo>
                    <a:lnTo>
                      <a:pt x="115605" y="34747"/>
                    </a:lnTo>
                    <a:lnTo>
                      <a:pt x="116112" y="31111"/>
                    </a:lnTo>
                    <a:lnTo>
                      <a:pt x="116619" y="27070"/>
                    </a:lnTo>
                    <a:lnTo>
                      <a:pt x="117464" y="23030"/>
                    </a:lnTo>
                    <a:lnTo>
                      <a:pt x="118140" y="18989"/>
                    </a:lnTo>
                    <a:lnTo>
                      <a:pt x="118647" y="14949"/>
                    </a:lnTo>
                    <a:lnTo>
                      <a:pt x="119323" y="11313"/>
                    </a:lnTo>
                    <a:lnTo>
                      <a:pt x="119999" y="7676"/>
                    </a:lnTo>
                    <a:lnTo>
                      <a:pt x="119492" y="4444"/>
                    </a:lnTo>
                    <a:lnTo>
                      <a:pt x="117464" y="2424"/>
                    </a:lnTo>
                    <a:lnTo>
                      <a:pt x="113577" y="404"/>
                    </a:lnTo>
                    <a:lnTo>
                      <a:pt x="107999" y="0"/>
                    </a:lnTo>
                    <a:lnTo>
                      <a:pt x="101577" y="404"/>
                    </a:lnTo>
                    <a:lnTo>
                      <a:pt x="93802" y="1616"/>
                    </a:lnTo>
                    <a:lnTo>
                      <a:pt x="85183" y="3636"/>
                    </a:lnTo>
                    <a:lnTo>
                      <a:pt x="76056" y="6464"/>
                    </a:lnTo>
                    <a:lnTo>
                      <a:pt x="66253" y="10101"/>
                    </a:lnTo>
                    <a:lnTo>
                      <a:pt x="56281" y="14949"/>
                    </a:lnTo>
                    <a:lnTo>
                      <a:pt x="46140" y="20606"/>
                    </a:lnTo>
                    <a:lnTo>
                      <a:pt x="36000" y="27070"/>
                    </a:lnTo>
                    <a:lnTo>
                      <a:pt x="26366" y="34747"/>
                    </a:lnTo>
                    <a:lnTo>
                      <a:pt x="17070" y="42828"/>
                    </a:lnTo>
                    <a:lnTo>
                      <a:pt x="8450" y="52121"/>
                    </a:lnTo>
                    <a:lnTo>
                      <a:pt x="845" y="62626"/>
                    </a:lnTo>
                    <a:lnTo>
                      <a:pt x="676" y="62626"/>
                    </a:lnTo>
                    <a:lnTo>
                      <a:pt x="676" y="63030"/>
                    </a:lnTo>
                    <a:lnTo>
                      <a:pt x="676" y="63838"/>
                    </a:lnTo>
                    <a:lnTo>
                      <a:pt x="676" y="65050"/>
                    </a:lnTo>
                    <a:lnTo>
                      <a:pt x="507" y="66666"/>
                    </a:lnTo>
                    <a:lnTo>
                      <a:pt x="507" y="68686"/>
                    </a:lnTo>
                    <a:lnTo>
                      <a:pt x="338" y="70707"/>
                    </a:lnTo>
                    <a:lnTo>
                      <a:pt x="338" y="72727"/>
                    </a:lnTo>
                    <a:lnTo>
                      <a:pt x="338" y="75555"/>
                    </a:lnTo>
                    <a:lnTo>
                      <a:pt x="169" y="78787"/>
                    </a:lnTo>
                    <a:lnTo>
                      <a:pt x="169" y="81616"/>
                    </a:lnTo>
                    <a:lnTo>
                      <a:pt x="0" y="84848"/>
                    </a:lnTo>
                    <a:lnTo>
                      <a:pt x="0" y="88888"/>
                    </a:lnTo>
                    <a:lnTo>
                      <a:pt x="0" y="92525"/>
                    </a:lnTo>
                    <a:lnTo>
                      <a:pt x="0" y="96565"/>
                    </a:lnTo>
                    <a:lnTo>
                      <a:pt x="0" y="101010"/>
                    </a:lnTo>
                    <a:lnTo>
                      <a:pt x="0" y="120000"/>
                    </a:lnTo>
                    <a:lnTo>
                      <a:pt x="169" y="119595"/>
                    </a:lnTo>
                    <a:lnTo>
                      <a:pt x="676" y="118787"/>
                    </a:lnTo>
                    <a:lnTo>
                      <a:pt x="1521" y="117171"/>
                    </a:lnTo>
                    <a:lnTo>
                      <a:pt x="2873" y="115555"/>
                    </a:lnTo>
                    <a:lnTo>
                      <a:pt x="4563" y="113131"/>
                    </a:lnTo>
                    <a:lnTo>
                      <a:pt x="6422" y="110707"/>
                    </a:lnTo>
                    <a:lnTo>
                      <a:pt x="8619" y="108282"/>
                    </a:lnTo>
                    <a:lnTo>
                      <a:pt x="10985" y="105050"/>
                    </a:lnTo>
                    <a:lnTo>
                      <a:pt x="13690" y="102626"/>
                    </a:lnTo>
                    <a:lnTo>
                      <a:pt x="16732" y="99797"/>
                    </a:lnTo>
                    <a:lnTo>
                      <a:pt x="19605" y="96969"/>
                    </a:lnTo>
                    <a:lnTo>
                      <a:pt x="22985" y="93737"/>
                    </a:lnTo>
                    <a:lnTo>
                      <a:pt x="26366" y="91313"/>
                    </a:lnTo>
                    <a:lnTo>
                      <a:pt x="29915" y="89292"/>
                    </a:lnTo>
                    <a:lnTo>
                      <a:pt x="33633" y="87272"/>
                    </a:lnTo>
                    <a:lnTo>
                      <a:pt x="37352" y="85656"/>
                    </a:lnTo>
                    <a:close/>
                  </a:path>
                </a:pathLst>
              </a:custGeom>
              <a:solidFill>
                <a:srgbClr val="F6D81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4" name="Shape 1324"/>
              <p:cNvSpPr/>
              <p:nvPr/>
            </p:nvSpPr>
            <p:spPr>
              <a:xfrm>
                <a:off x="4372" y="1557"/>
                <a:ext cx="102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194" y="85830"/>
                    </a:moveTo>
                    <a:lnTo>
                      <a:pt x="41065" y="84203"/>
                    </a:lnTo>
                    <a:lnTo>
                      <a:pt x="45105" y="82983"/>
                    </a:lnTo>
                    <a:lnTo>
                      <a:pt x="49144" y="81355"/>
                    </a:lnTo>
                    <a:lnTo>
                      <a:pt x="53183" y="79728"/>
                    </a:lnTo>
                    <a:lnTo>
                      <a:pt x="57223" y="78101"/>
                    </a:lnTo>
                    <a:lnTo>
                      <a:pt x="61093" y="76881"/>
                    </a:lnTo>
                    <a:lnTo>
                      <a:pt x="64964" y="75254"/>
                    </a:lnTo>
                    <a:lnTo>
                      <a:pt x="68835" y="73627"/>
                    </a:lnTo>
                    <a:lnTo>
                      <a:pt x="72370" y="72000"/>
                    </a:lnTo>
                    <a:lnTo>
                      <a:pt x="75736" y="70372"/>
                    </a:lnTo>
                    <a:lnTo>
                      <a:pt x="78765" y="68745"/>
                    </a:lnTo>
                    <a:lnTo>
                      <a:pt x="81626" y="67118"/>
                    </a:lnTo>
                    <a:lnTo>
                      <a:pt x="84319" y="65491"/>
                    </a:lnTo>
                    <a:lnTo>
                      <a:pt x="86339" y="64271"/>
                    </a:lnTo>
                    <a:lnTo>
                      <a:pt x="88359" y="62644"/>
                    </a:lnTo>
                    <a:lnTo>
                      <a:pt x="89705" y="61423"/>
                    </a:lnTo>
                    <a:lnTo>
                      <a:pt x="90883" y="59389"/>
                    </a:lnTo>
                    <a:lnTo>
                      <a:pt x="92398" y="58169"/>
                    </a:lnTo>
                    <a:lnTo>
                      <a:pt x="94081" y="57355"/>
                    </a:lnTo>
                    <a:lnTo>
                      <a:pt x="95932" y="56542"/>
                    </a:lnTo>
                    <a:lnTo>
                      <a:pt x="97615" y="56135"/>
                    </a:lnTo>
                    <a:lnTo>
                      <a:pt x="99467" y="55322"/>
                    </a:lnTo>
                    <a:lnTo>
                      <a:pt x="101486" y="55322"/>
                    </a:lnTo>
                    <a:lnTo>
                      <a:pt x="103338" y="54915"/>
                    </a:lnTo>
                    <a:lnTo>
                      <a:pt x="105357" y="54508"/>
                    </a:lnTo>
                    <a:lnTo>
                      <a:pt x="106872" y="54508"/>
                    </a:lnTo>
                    <a:lnTo>
                      <a:pt x="108555" y="54508"/>
                    </a:lnTo>
                    <a:lnTo>
                      <a:pt x="109901" y="54508"/>
                    </a:lnTo>
                    <a:lnTo>
                      <a:pt x="110911" y="54508"/>
                    </a:lnTo>
                    <a:lnTo>
                      <a:pt x="111753" y="54508"/>
                    </a:lnTo>
                    <a:lnTo>
                      <a:pt x="112258" y="54508"/>
                    </a:lnTo>
                    <a:lnTo>
                      <a:pt x="112762" y="54915"/>
                    </a:lnTo>
                    <a:lnTo>
                      <a:pt x="112762" y="54508"/>
                    </a:lnTo>
                    <a:lnTo>
                      <a:pt x="112931" y="53694"/>
                    </a:lnTo>
                    <a:lnTo>
                      <a:pt x="113099" y="52067"/>
                    </a:lnTo>
                    <a:lnTo>
                      <a:pt x="113267" y="49627"/>
                    </a:lnTo>
                    <a:lnTo>
                      <a:pt x="113604" y="47593"/>
                    </a:lnTo>
                    <a:lnTo>
                      <a:pt x="114109" y="44745"/>
                    </a:lnTo>
                    <a:lnTo>
                      <a:pt x="114446" y="41491"/>
                    </a:lnTo>
                    <a:lnTo>
                      <a:pt x="114950" y="38237"/>
                    </a:lnTo>
                    <a:lnTo>
                      <a:pt x="115624" y="34576"/>
                    </a:lnTo>
                    <a:lnTo>
                      <a:pt x="116129" y="30508"/>
                    </a:lnTo>
                    <a:lnTo>
                      <a:pt x="116633" y="26847"/>
                    </a:lnTo>
                    <a:lnTo>
                      <a:pt x="117475" y="22372"/>
                    </a:lnTo>
                    <a:lnTo>
                      <a:pt x="118148" y="18711"/>
                    </a:lnTo>
                    <a:lnTo>
                      <a:pt x="118653" y="15050"/>
                    </a:lnTo>
                    <a:lnTo>
                      <a:pt x="119326" y="10983"/>
                    </a:lnTo>
                    <a:lnTo>
                      <a:pt x="119999" y="7728"/>
                    </a:lnTo>
                    <a:lnTo>
                      <a:pt x="119495" y="4474"/>
                    </a:lnTo>
                    <a:lnTo>
                      <a:pt x="117475" y="2033"/>
                    </a:lnTo>
                    <a:lnTo>
                      <a:pt x="113436" y="406"/>
                    </a:lnTo>
                    <a:lnTo>
                      <a:pt x="108050" y="0"/>
                    </a:lnTo>
                    <a:lnTo>
                      <a:pt x="101486" y="0"/>
                    </a:lnTo>
                    <a:lnTo>
                      <a:pt x="93744" y="1220"/>
                    </a:lnTo>
                    <a:lnTo>
                      <a:pt x="85161" y="3254"/>
                    </a:lnTo>
                    <a:lnTo>
                      <a:pt x="75904" y="6101"/>
                    </a:lnTo>
                    <a:lnTo>
                      <a:pt x="66143" y="9762"/>
                    </a:lnTo>
                    <a:lnTo>
                      <a:pt x="56044" y="14644"/>
                    </a:lnTo>
                    <a:lnTo>
                      <a:pt x="46115" y="19932"/>
                    </a:lnTo>
                    <a:lnTo>
                      <a:pt x="35848" y="26847"/>
                    </a:lnTo>
                    <a:lnTo>
                      <a:pt x="26255" y="34169"/>
                    </a:lnTo>
                    <a:lnTo>
                      <a:pt x="16998" y="42711"/>
                    </a:lnTo>
                    <a:lnTo>
                      <a:pt x="8415" y="51254"/>
                    </a:lnTo>
                    <a:lnTo>
                      <a:pt x="841" y="62237"/>
                    </a:lnTo>
                    <a:lnTo>
                      <a:pt x="673" y="62237"/>
                    </a:lnTo>
                    <a:lnTo>
                      <a:pt x="673" y="62644"/>
                    </a:lnTo>
                    <a:lnTo>
                      <a:pt x="673" y="63457"/>
                    </a:lnTo>
                    <a:lnTo>
                      <a:pt x="673" y="64677"/>
                    </a:lnTo>
                    <a:lnTo>
                      <a:pt x="504" y="66305"/>
                    </a:lnTo>
                    <a:lnTo>
                      <a:pt x="504" y="67932"/>
                    </a:lnTo>
                    <a:lnTo>
                      <a:pt x="336" y="69966"/>
                    </a:lnTo>
                    <a:lnTo>
                      <a:pt x="336" y="72813"/>
                    </a:lnTo>
                    <a:lnTo>
                      <a:pt x="336" y="75254"/>
                    </a:lnTo>
                    <a:lnTo>
                      <a:pt x="168" y="78101"/>
                    </a:lnTo>
                    <a:lnTo>
                      <a:pt x="168" y="81355"/>
                    </a:lnTo>
                    <a:lnTo>
                      <a:pt x="0" y="85016"/>
                    </a:lnTo>
                    <a:lnTo>
                      <a:pt x="0" y="88271"/>
                    </a:lnTo>
                    <a:lnTo>
                      <a:pt x="0" y="92338"/>
                    </a:lnTo>
                    <a:lnTo>
                      <a:pt x="0" y="96406"/>
                    </a:lnTo>
                    <a:lnTo>
                      <a:pt x="0" y="100881"/>
                    </a:lnTo>
                    <a:lnTo>
                      <a:pt x="0" y="120000"/>
                    </a:lnTo>
                    <a:lnTo>
                      <a:pt x="168" y="119593"/>
                    </a:lnTo>
                    <a:lnTo>
                      <a:pt x="673" y="118779"/>
                    </a:lnTo>
                    <a:lnTo>
                      <a:pt x="1514" y="116745"/>
                    </a:lnTo>
                    <a:lnTo>
                      <a:pt x="2861" y="115118"/>
                    </a:lnTo>
                    <a:lnTo>
                      <a:pt x="4544" y="113084"/>
                    </a:lnTo>
                    <a:lnTo>
                      <a:pt x="6395" y="110644"/>
                    </a:lnTo>
                    <a:lnTo>
                      <a:pt x="8583" y="107796"/>
                    </a:lnTo>
                    <a:lnTo>
                      <a:pt x="10939" y="105355"/>
                    </a:lnTo>
                    <a:lnTo>
                      <a:pt x="13632" y="102508"/>
                    </a:lnTo>
                    <a:lnTo>
                      <a:pt x="16661" y="99661"/>
                    </a:lnTo>
                    <a:lnTo>
                      <a:pt x="19523" y="96406"/>
                    </a:lnTo>
                    <a:lnTo>
                      <a:pt x="22889" y="93966"/>
                    </a:lnTo>
                    <a:lnTo>
                      <a:pt x="26255" y="91525"/>
                    </a:lnTo>
                    <a:lnTo>
                      <a:pt x="29789" y="89084"/>
                    </a:lnTo>
                    <a:lnTo>
                      <a:pt x="33492" y="87050"/>
                    </a:lnTo>
                    <a:lnTo>
                      <a:pt x="37194" y="85830"/>
                    </a:lnTo>
                    <a:close/>
                  </a:path>
                </a:pathLst>
              </a:custGeom>
              <a:solidFill>
                <a:srgbClr val="F2D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5" name="Shape 1325"/>
              <p:cNvSpPr/>
              <p:nvPr/>
            </p:nvSpPr>
            <p:spPr>
              <a:xfrm>
                <a:off x="4372" y="1556"/>
                <a:ext cx="103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039" y="86006"/>
                    </a:moveTo>
                    <a:lnTo>
                      <a:pt x="40893" y="84368"/>
                    </a:lnTo>
                    <a:lnTo>
                      <a:pt x="44916" y="82730"/>
                    </a:lnTo>
                    <a:lnTo>
                      <a:pt x="48938" y="81092"/>
                    </a:lnTo>
                    <a:lnTo>
                      <a:pt x="52960" y="79863"/>
                    </a:lnTo>
                    <a:lnTo>
                      <a:pt x="56983" y="78225"/>
                    </a:lnTo>
                    <a:lnTo>
                      <a:pt x="60837" y="76996"/>
                    </a:lnTo>
                    <a:lnTo>
                      <a:pt x="64692" y="75358"/>
                    </a:lnTo>
                    <a:lnTo>
                      <a:pt x="68547" y="73310"/>
                    </a:lnTo>
                    <a:lnTo>
                      <a:pt x="72067" y="71672"/>
                    </a:lnTo>
                    <a:lnTo>
                      <a:pt x="75418" y="70443"/>
                    </a:lnTo>
                    <a:lnTo>
                      <a:pt x="78435" y="68805"/>
                    </a:lnTo>
                    <a:lnTo>
                      <a:pt x="81284" y="67167"/>
                    </a:lnTo>
                    <a:lnTo>
                      <a:pt x="83966" y="65529"/>
                    </a:lnTo>
                    <a:lnTo>
                      <a:pt x="85977" y="63890"/>
                    </a:lnTo>
                    <a:lnTo>
                      <a:pt x="87988" y="62252"/>
                    </a:lnTo>
                    <a:lnTo>
                      <a:pt x="89329" y="61023"/>
                    </a:lnTo>
                    <a:lnTo>
                      <a:pt x="90502" y="59385"/>
                    </a:lnTo>
                    <a:lnTo>
                      <a:pt x="92011" y="58156"/>
                    </a:lnTo>
                    <a:lnTo>
                      <a:pt x="93687" y="57337"/>
                    </a:lnTo>
                    <a:lnTo>
                      <a:pt x="95530" y="56518"/>
                    </a:lnTo>
                    <a:lnTo>
                      <a:pt x="97374" y="56109"/>
                    </a:lnTo>
                    <a:lnTo>
                      <a:pt x="99217" y="54880"/>
                    </a:lnTo>
                    <a:lnTo>
                      <a:pt x="101396" y="54880"/>
                    </a:lnTo>
                    <a:lnTo>
                      <a:pt x="103240" y="54470"/>
                    </a:lnTo>
                    <a:lnTo>
                      <a:pt x="105083" y="54061"/>
                    </a:lnTo>
                    <a:lnTo>
                      <a:pt x="106759" y="54061"/>
                    </a:lnTo>
                    <a:lnTo>
                      <a:pt x="108435" y="54061"/>
                    </a:lnTo>
                    <a:lnTo>
                      <a:pt x="109776" y="54061"/>
                    </a:lnTo>
                    <a:lnTo>
                      <a:pt x="110949" y="54061"/>
                    </a:lnTo>
                    <a:lnTo>
                      <a:pt x="111787" y="54061"/>
                    </a:lnTo>
                    <a:lnTo>
                      <a:pt x="112458" y="54061"/>
                    </a:lnTo>
                    <a:lnTo>
                      <a:pt x="112793" y="54470"/>
                    </a:lnTo>
                    <a:lnTo>
                      <a:pt x="112793" y="54061"/>
                    </a:lnTo>
                    <a:lnTo>
                      <a:pt x="112960" y="53242"/>
                    </a:lnTo>
                    <a:lnTo>
                      <a:pt x="113128" y="51604"/>
                    </a:lnTo>
                    <a:lnTo>
                      <a:pt x="113463" y="49965"/>
                    </a:lnTo>
                    <a:lnTo>
                      <a:pt x="113798" y="47508"/>
                    </a:lnTo>
                    <a:lnTo>
                      <a:pt x="114134" y="44641"/>
                    </a:lnTo>
                    <a:lnTo>
                      <a:pt x="114636" y="41365"/>
                    </a:lnTo>
                    <a:lnTo>
                      <a:pt x="115139" y="38088"/>
                    </a:lnTo>
                    <a:lnTo>
                      <a:pt x="115642" y="34402"/>
                    </a:lnTo>
                    <a:lnTo>
                      <a:pt x="116145" y="30716"/>
                    </a:lnTo>
                    <a:lnTo>
                      <a:pt x="116983" y="27030"/>
                    </a:lnTo>
                    <a:lnTo>
                      <a:pt x="117486" y="22935"/>
                    </a:lnTo>
                    <a:lnTo>
                      <a:pt x="118156" y="18839"/>
                    </a:lnTo>
                    <a:lnTo>
                      <a:pt x="118826" y="14744"/>
                    </a:lnTo>
                    <a:lnTo>
                      <a:pt x="119329" y="11058"/>
                    </a:lnTo>
                    <a:lnTo>
                      <a:pt x="120000" y="7781"/>
                    </a:lnTo>
                    <a:lnTo>
                      <a:pt x="119497" y="4095"/>
                    </a:lnTo>
                    <a:lnTo>
                      <a:pt x="117486" y="2047"/>
                    </a:lnTo>
                    <a:lnTo>
                      <a:pt x="113463" y="409"/>
                    </a:lnTo>
                    <a:lnTo>
                      <a:pt x="108100" y="0"/>
                    </a:lnTo>
                    <a:lnTo>
                      <a:pt x="101396" y="0"/>
                    </a:lnTo>
                    <a:lnTo>
                      <a:pt x="93687" y="1228"/>
                    </a:lnTo>
                    <a:lnTo>
                      <a:pt x="85139" y="2866"/>
                    </a:lnTo>
                    <a:lnTo>
                      <a:pt x="75921" y="5733"/>
                    </a:lnTo>
                    <a:lnTo>
                      <a:pt x="66033" y="9829"/>
                    </a:lnTo>
                    <a:lnTo>
                      <a:pt x="55977" y="14334"/>
                    </a:lnTo>
                    <a:lnTo>
                      <a:pt x="45921" y="20068"/>
                    </a:lnTo>
                    <a:lnTo>
                      <a:pt x="35865" y="26621"/>
                    </a:lnTo>
                    <a:lnTo>
                      <a:pt x="26145" y="33993"/>
                    </a:lnTo>
                    <a:lnTo>
                      <a:pt x="16927" y="42184"/>
                    </a:lnTo>
                    <a:lnTo>
                      <a:pt x="8379" y="51604"/>
                    </a:lnTo>
                    <a:lnTo>
                      <a:pt x="837" y="62252"/>
                    </a:lnTo>
                    <a:lnTo>
                      <a:pt x="670" y="62252"/>
                    </a:lnTo>
                    <a:lnTo>
                      <a:pt x="670" y="62662"/>
                    </a:lnTo>
                    <a:lnTo>
                      <a:pt x="670" y="63481"/>
                    </a:lnTo>
                    <a:lnTo>
                      <a:pt x="670" y="65119"/>
                    </a:lnTo>
                    <a:lnTo>
                      <a:pt x="502" y="66348"/>
                    </a:lnTo>
                    <a:lnTo>
                      <a:pt x="502" y="67986"/>
                    </a:lnTo>
                    <a:lnTo>
                      <a:pt x="335" y="70034"/>
                    </a:lnTo>
                    <a:lnTo>
                      <a:pt x="335" y="72491"/>
                    </a:lnTo>
                    <a:lnTo>
                      <a:pt x="335" y="75358"/>
                    </a:lnTo>
                    <a:lnTo>
                      <a:pt x="167" y="78225"/>
                    </a:lnTo>
                    <a:lnTo>
                      <a:pt x="167" y="81092"/>
                    </a:lnTo>
                    <a:lnTo>
                      <a:pt x="0" y="84778"/>
                    </a:lnTo>
                    <a:lnTo>
                      <a:pt x="0" y="88464"/>
                    </a:lnTo>
                    <a:lnTo>
                      <a:pt x="0" y="92150"/>
                    </a:lnTo>
                    <a:lnTo>
                      <a:pt x="0" y="96245"/>
                    </a:lnTo>
                    <a:lnTo>
                      <a:pt x="0" y="100750"/>
                    </a:lnTo>
                    <a:lnTo>
                      <a:pt x="0" y="120000"/>
                    </a:lnTo>
                    <a:lnTo>
                      <a:pt x="167" y="119590"/>
                    </a:lnTo>
                    <a:lnTo>
                      <a:pt x="670" y="118771"/>
                    </a:lnTo>
                    <a:lnTo>
                      <a:pt x="1508" y="117133"/>
                    </a:lnTo>
                    <a:lnTo>
                      <a:pt x="2849" y="115494"/>
                    </a:lnTo>
                    <a:lnTo>
                      <a:pt x="4525" y="113447"/>
                    </a:lnTo>
                    <a:lnTo>
                      <a:pt x="6368" y="110580"/>
                    </a:lnTo>
                    <a:lnTo>
                      <a:pt x="8547" y="108122"/>
                    </a:lnTo>
                    <a:lnTo>
                      <a:pt x="10893" y="105665"/>
                    </a:lnTo>
                    <a:lnTo>
                      <a:pt x="13575" y="102389"/>
                    </a:lnTo>
                    <a:lnTo>
                      <a:pt x="16592" y="99522"/>
                    </a:lnTo>
                    <a:lnTo>
                      <a:pt x="19441" y="96655"/>
                    </a:lnTo>
                    <a:lnTo>
                      <a:pt x="22793" y="94197"/>
                    </a:lnTo>
                    <a:lnTo>
                      <a:pt x="26145" y="91331"/>
                    </a:lnTo>
                    <a:lnTo>
                      <a:pt x="29664" y="89283"/>
                    </a:lnTo>
                    <a:lnTo>
                      <a:pt x="33351" y="87235"/>
                    </a:lnTo>
                    <a:lnTo>
                      <a:pt x="37039" y="86006"/>
                    </a:lnTo>
                    <a:close/>
                  </a:path>
                </a:pathLst>
              </a:custGeom>
              <a:solidFill>
                <a:srgbClr val="EDCB0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Shape 1326"/>
              <p:cNvSpPr/>
              <p:nvPr/>
            </p:nvSpPr>
            <p:spPr>
              <a:xfrm>
                <a:off x="4372" y="1556"/>
                <a:ext cx="103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782" y="85306"/>
                    </a:moveTo>
                    <a:lnTo>
                      <a:pt x="40610" y="83673"/>
                    </a:lnTo>
                    <a:lnTo>
                      <a:pt x="44604" y="82448"/>
                    </a:lnTo>
                    <a:lnTo>
                      <a:pt x="48599" y="81224"/>
                    </a:lnTo>
                    <a:lnTo>
                      <a:pt x="52593" y="79591"/>
                    </a:lnTo>
                    <a:lnTo>
                      <a:pt x="56588" y="78367"/>
                    </a:lnTo>
                    <a:lnTo>
                      <a:pt x="60416" y="76326"/>
                    </a:lnTo>
                    <a:lnTo>
                      <a:pt x="64244" y="74693"/>
                    </a:lnTo>
                    <a:lnTo>
                      <a:pt x="68072" y="73469"/>
                    </a:lnTo>
                    <a:lnTo>
                      <a:pt x="71567" y="71836"/>
                    </a:lnTo>
                    <a:lnTo>
                      <a:pt x="74895" y="70204"/>
                    </a:lnTo>
                    <a:lnTo>
                      <a:pt x="77891" y="68979"/>
                    </a:lnTo>
                    <a:lnTo>
                      <a:pt x="80721" y="66938"/>
                    </a:lnTo>
                    <a:lnTo>
                      <a:pt x="83384" y="65306"/>
                    </a:lnTo>
                    <a:lnTo>
                      <a:pt x="85381" y="64081"/>
                    </a:lnTo>
                    <a:lnTo>
                      <a:pt x="87378" y="62448"/>
                    </a:lnTo>
                    <a:lnTo>
                      <a:pt x="88710" y="61224"/>
                    </a:lnTo>
                    <a:lnTo>
                      <a:pt x="89875" y="59591"/>
                    </a:lnTo>
                    <a:lnTo>
                      <a:pt x="91373" y="57959"/>
                    </a:lnTo>
                    <a:lnTo>
                      <a:pt x="93037" y="57142"/>
                    </a:lnTo>
                    <a:lnTo>
                      <a:pt x="95034" y="56326"/>
                    </a:lnTo>
                    <a:lnTo>
                      <a:pt x="96865" y="55510"/>
                    </a:lnTo>
                    <a:lnTo>
                      <a:pt x="98696" y="55102"/>
                    </a:lnTo>
                    <a:lnTo>
                      <a:pt x="100859" y="54693"/>
                    </a:lnTo>
                    <a:lnTo>
                      <a:pt x="102690" y="54285"/>
                    </a:lnTo>
                    <a:lnTo>
                      <a:pt x="104687" y="54285"/>
                    </a:lnTo>
                    <a:lnTo>
                      <a:pt x="106352" y="54285"/>
                    </a:lnTo>
                    <a:lnTo>
                      <a:pt x="108183" y="53877"/>
                    </a:lnTo>
                    <a:lnTo>
                      <a:pt x="109514" y="53877"/>
                    </a:lnTo>
                    <a:lnTo>
                      <a:pt x="110679" y="53877"/>
                    </a:lnTo>
                    <a:lnTo>
                      <a:pt x="111678" y="53877"/>
                    </a:lnTo>
                    <a:lnTo>
                      <a:pt x="112177" y="53877"/>
                    </a:lnTo>
                    <a:lnTo>
                      <a:pt x="112510" y="54285"/>
                    </a:lnTo>
                    <a:lnTo>
                      <a:pt x="112510" y="53877"/>
                    </a:lnTo>
                    <a:lnTo>
                      <a:pt x="112676" y="53061"/>
                    </a:lnTo>
                    <a:lnTo>
                      <a:pt x="112843" y="51428"/>
                    </a:lnTo>
                    <a:lnTo>
                      <a:pt x="113176" y="49795"/>
                    </a:lnTo>
                    <a:lnTo>
                      <a:pt x="113509" y="47346"/>
                    </a:lnTo>
                    <a:lnTo>
                      <a:pt x="113841" y="44489"/>
                    </a:lnTo>
                    <a:lnTo>
                      <a:pt x="114341" y="41632"/>
                    </a:lnTo>
                    <a:lnTo>
                      <a:pt x="114840" y="37959"/>
                    </a:lnTo>
                    <a:lnTo>
                      <a:pt x="115339" y="34693"/>
                    </a:lnTo>
                    <a:lnTo>
                      <a:pt x="116171" y="31020"/>
                    </a:lnTo>
                    <a:lnTo>
                      <a:pt x="116671" y="26938"/>
                    </a:lnTo>
                    <a:lnTo>
                      <a:pt x="117337" y="23265"/>
                    </a:lnTo>
                    <a:lnTo>
                      <a:pt x="117836" y="19183"/>
                    </a:lnTo>
                    <a:lnTo>
                      <a:pt x="118502" y="15510"/>
                    </a:lnTo>
                    <a:lnTo>
                      <a:pt x="119167" y="11836"/>
                    </a:lnTo>
                    <a:lnTo>
                      <a:pt x="120000" y="8163"/>
                    </a:lnTo>
                    <a:lnTo>
                      <a:pt x="119334" y="4897"/>
                    </a:lnTo>
                    <a:lnTo>
                      <a:pt x="117170" y="2448"/>
                    </a:lnTo>
                    <a:lnTo>
                      <a:pt x="113176" y="816"/>
                    </a:lnTo>
                    <a:lnTo>
                      <a:pt x="107850" y="0"/>
                    </a:lnTo>
                    <a:lnTo>
                      <a:pt x="101192" y="408"/>
                    </a:lnTo>
                    <a:lnTo>
                      <a:pt x="93536" y="1632"/>
                    </a:lnTo>
                    <a:lnTo>
                      <a:pt x="84882" y="3265"/>
                    </a:lnTo>
                    <a:lnTo>
                      <a:pt x="75728" y="6122"/>
                    </a:lnTo>
                    <a:lnTo>
                      <a:pt x="65742" y="9795"/>
                    </a:lnTo>
                    <a:lnTo>
                      <a:pt x="55755" y="14285"/>
                    </a:lnTo>
                    <a:lnTo>
                      <a:pt x="45769" y="19591"/>
                    </a:lnTo>
                    <a:lnTo>
                      <a:pt x="35617" y="26530"/>
                    </a:lnTo>
                    <a:lnTo>
                      <a:pt x="25963" y="33877"/>
                    </a:lnTo>
                    <a:lnTo>
                      <a:pt x="16809" y="42040"/>
                    </a:lnTo>
                    <a:lnTo>
                      <a:pt x="8321" y="51428"/>
                    </a:lnTo>
                    <a:lnTo>
                      <a:pt x="832" y="62040"/>
                    </a:lnTo>
                    <a:lnTo>
                      <a:pt x="665" y="62040"/>
                    </a:lnTo>
                    <a:lnTo>
                      <a:pt x="665" y="62448"/>
                    </a:lnTo>
                    <a:lnTo>
                      <a:pt x="665" y="63265"/>
                    </a:lnTo>
                    <a:lnTo>
                      <a:pt x="665" y="64489"/>
                    </a:lnTo>
                    <a:lnTo>
                      <a:pt x="499" y="65714"/>
                    </a:lnTo>
                    <a:lnTo>
                      <a:pt x="499" y="67755"/>
                    </a:lnTo>
                    <a:lnTo>
                      <a:pt x="332" y="69795"/>
                    </a:lnTo>
                    <a:lnTo>
                      <a:pt x="332" y="72244"/>
                    </a:lnTo>
                    <a:lnTo>
                      <a:pt x="332" y="74693"/>
                    </a:lnTo>
                    <a:lnTo>
                      <a:pt x="166" y="77551"/>
                    </a:lnTo>
                    <a:lnTo>
                      <a:pt x="166" y="81224"/>
                    </a:lnTo>
                    <a:lnTo>
                      <a:pt x="0" y="84489"/>
                    </a:lnTo>
                    <a:lnTo>
                      <a:pt x="0" y="88163"/>
                    </a:lnTo>
                    <a:lnTo>
                      <a:pt x="0" y="92244"/>
                    </a:lnTo>
                    <a:lnTo>
                      <a:pt x="0" y="95918"/>
                    </a:lnTo>
                    <a:lnTo>
                      <a:pt x="0" y="100816"/>
                    </a:lnTo>
                    <a:lnTo>
                      <a:pt x="0" y="120000"/>
                    </a:lnTo>
                    <a:lnTo>
                      <a:pt x="166" y="119591"/>
                    </a:lnTo>
                    <a:lnTo>
                      <a:pt x="665" y="118775"/>
                    </a:lnTo>
                    <a:lnTo>
                      <a:pt x="1497" y="117142"/>
                    </a:lnTo>
                    <a:lnTo>
                      <a:pt x="2829" y="115102"/>
                    </a:lnTo>
                    <a:lnTo>
                      <a:pt x="4493" y="113061"/>
                    </a:lnTo>
                    <a:lnTo>
                      <a:pt x="6324" y="110612"/>
                    </a:lnTo>
                    <a:lnTo>
                      <a:pt x="8488" y="108163"/>
                    </a:lnTo>
                    <a:lnTo>
                      <a:pt x="10818" y="104897"/>
                    </a:lnTo>
                    <a:lnTo>
                      <a:pt x="13481" y="102448"/>
                    </a:lnTo>
                    <a:lnTo>
                      <a:pt x="16477" y="99591"/>
                    </a:lnTo>
                    <a:lnTo>
                      <a:pt x="19306" y="96326"/>
                    </a:lnTo>
                    <a:lnTo>
                      <a:pt x="22635" y="93469"/>
                    </a:lnTo>
                    <a:lnTo>
                      <a:pt x="25963" y="91020"/>
                    </a:lnTo>
                    <a:lnTo>
                      <a:pt x="29459" y="88979"/>
                    </a:lnTo>
                    <a:lnTo>
                      <a:pt x="33120" y="86530"/>
                    </a:lnTo>
                    <a:lnTo>
                      <a:pt x="36782" y="85306"/>
                    </a:lnTo>
                    <a:close/>
                  </a:path>
                </a:pathLst>
              </a:custGeom>
              <a:solidFill>
                <a:srgbClr val="E9C50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7" name="Shape 1327"/>
              <p:cNvSpPr/>
              <p:nvPr/>
            </p:nvSpPr>
            <p:spPr>
              <a:xfrm>
                <a:off x="4372" y="1555"/>
                <a:ext cx="104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8" y="61643"/>
                    </a:moveTo>
                    <a:lnTo>
                      <a:pt x="662" y="61643"/>
                    </a:lnTo>
                    <a:lnTo>
                      <a:pt x="662" y="62054"/>
                    </a:lnTo>
                    <a:lnTo>
                      <a:pt x="662" y="63287"/>
                    </a:lnTo>
                    <a:lnTo>
                      <a:pt x="662" y="64520"/>
                    </a:lnTo>
                    <a:lnTo>
                      <a:pt x="497" y="66164"/>
                    </a:lnTo>
                    <a:lnTo>
                      <a:pt x="497" y="67808"/>
                    </a:lnTo>
                    <a:lnTo>
                      <a:pt x="331" y="69863"/>
                    </a:lnTo>
                    <a:lnTo>
                      <a:pt x="331" y="72328"/>
                    </a:lnTo>
                    <a:lnTo>
                      <a:pt x="331" y="75205"/>
                    </a:lnTo>
                    <a:lnTo>
                      <a:pt x="165" y="78082"/>
                    </a:lnTo>
                    <a:lnTo>
                      <a:pt x="165" y="80958"/>
                    </a:lnTo>
                    <a:lnTo>
                      <a:pt x="0" y="84657"/>
                    </a:lnTo>
                    <a:lnTo>
                      <a:pt x="0" y="88356"/>
                    </a:lnTo>
                    <a:lnTo>
                      <a:pt x="0" y="92465"/>
                    </a:lnTo>
                    <a:lnTo>
                      <a:pt x="0" y="96164"/>
                    </a:lnTo>
                    <a:lnTo>
                      <a:pt x="0" y="100684"/>
                    </a:lnTo>
                    <a:lnTo>
                      <a:pt x="0" y="119999"/>
                    </a:lnTo>
                    <a:lnTo>
                      <a:pt x="165" y="119589"/>
                    </a:lnTo>
                    <a:lnTo>
                      <a:pt x="662" y="118767"/>
                    </a:lnTo>
                    <a:lnTo>
                      <a:pt x="1491" y="117123"/>
                    </a:lnTo>
                    <a:lnTo>
                      <a:pt x="2817" y="115479"/>
                    </a:lnTo>
                    <a:lnTo>
                      <a:pt x="4475" y="113424"/>
                    </a:lnTo>
                    <a:lnTo>
                      <a:pt x="6298" y="110958"/>
                    </a:lnTo>
                    <a:lnTo>
                      <a:pt x="8453" y="108082"/>
                    </a:lnTo>
                    <a:lnTo>
                      <a:pt x="10773" y="105616"/>
                    </a:lnTo>
                    <a:lnTo>
                      <a:pt x="13425" y="102739"/>
                    </a:lnTo>
                    <a:lnTo>
                      <a:pt x="16408" y="99452"/>
                    </a:lnTo>
                    <a:lnTo>
                      <a:pt x="19226" y="96575"/>
                    </a:lnTo>
                    <a:lnTo>
                      <a:pt x="22541" y="94109"/>
                    </a:lnTo>
                    <a:lnTo>
                      <a:pt x="25856" y="91643"/>
                    </a:lnTo>
                    <a:lnTo>
                      <a:pt x="29337" y="89178"/>
                    </a:lnTo>
                    <a:lnTo>
                      <a:pt x="32983" y="87123"/>
                    </a:lnTo>
                    <a:lnTo>
                      <a:pt x="36629" y="85890"/>
                    </a:lnTo>
                    <a:lnTo>
                      <a:pt x="40441" y="84246"/>
                    </a:lnTo>
                    <a:lnTo>
                      <a:pt x="44419" y="83013"/>
                    </a:lnTo>
                    <a:lnTo>
                      <a:pt x="48397" y="80958"/>
                    </a:lnTo>
                    <a:lnTo>
                      <a:pt x="52375" y="79726"/>
                    </a:lnTo>
                    <a:lnTo>
                      <a:pt x="56353" y="78082"/>
                    </a:lnTo>
                    <a:lnTo>
                      <a:pt x="60165" y="76438"/>
                    </a:lnTo>
                    <a:lnTo>
                      <a:pt x="63977" y="75205"/>
                    </a:lnTo>
                    <a:lnTo>
                      <a:pt x="67790" y="73561"/>
                    </a:lnTo>
                    <a:lnTo>
                      <a:pt x="71270" y="71506"/>
                    </a:lnTo>
                    <a:lnTo>
                      <a:pt x="74585" y="69863"/>
                    </a:lnTo>
                    <a:lnTo>
                      <a:pt x="77569" y="68630"/>
                    </a:lnTo>
                    <a:lnTo>
                      <a:pt x="80386" y="66986"/>
                    </a:lnTo>
                    <a:lnTo>
                      <a:pt x="83038" y="65342"/>
                    </a:lnTo>
                    <a:lnTo>
                      <a:pt x="85027" y="64109"/>
                    </a:lnTo>
                    <a:lnTo>
                      <a:pt x="87016" y="62054"/>
                    </a:lnTo>
                    <a:lnTo>
                      <a:pt x="88342" y="60821"/>
                    </a:lnTo>
                    <a:lnTo>
                      <a:pt x="89502" y="59178"/>
                    </a:lnTo>
                    <a:lnTo>
                      <a:pt x="91160" y="57945"/>
                    </a:lnTo>
                    <a:lnTo>
                      <a:pt x="92651" y="57123"/>
                    </a:lnTo>
                    <a:lnTo>
                      <a:pt x="94640" y="56301"/>
                    </a:lnTo>
                    <a:lnTo>
                      <a:pt x="96464" y="55479"/>
                    </a:lnTo>
                    <a:lnTo>
                      <a:pt x="98618" y="55068"/>
                    </a:lnTo>
                    <a:lnTo>
                      <a:pt x="100607" y="54657"/>
                    </a:lnTo>
                    <a:lnTo>
                      <a:pt x="102762" y="54246"/>
                    </a:lnTo>
                    <a:lnTo>
                      <a:pt x="104585" y="53835"/>
                    </a:lnTo>
                    <a:lnTo>
                      <a:pt x="106243" y="53835"/>
                    </a:lnTo>
                    <a:lnTo>
                      <a:pt x="108066" y="53835"/>
                    </a:lnTo>
                    <a:lnTo>
                      <a:pt x="109558" y="53424"/>
                    </a:lnTo>
                    <a:lnTo>
                      <a:pt x="110718" y="53424"/>
                    </a:lnTo>
                    <a:lnTo>
                      <a:pt x="111712" y="53424"/>
                    </a:lnTo>
                    <a:lnTo>
                      <a:pt x="112209" y="53424"/>
                    </a:lnTo>
                    <a:lnTo>
                      <a:pt x="112541" y="53835"/>
                    </a:lnTo>
                    <a:lnTo>
                      <a:pt x="112541" y="53424"/>
                    </a:lnTo>
                    <a:lnTo>
                      <a:pt x="112707" y="52191"/>
                    </a:lnTo>
                    <a:lnTo>
                      <a:pt x="112872" y="50958"/>
                    </a:lnTo>
                    <a:lnTo>
                      <a:pt x="113204" y="48904"/>
                    </a:lnTo>
                    <a:lnTo>
                      <a:pt x="113535" y="46849"/>
                    </a:lnTo>
                    <a:lnTo>
                      <a:pt x="113867" y="44383"/>
                    </a:lnTo>
                    <a:lnTo>
                      <a:pt x="114364" y="41095"/>
                    </a:lnTo>
                    <a:lnTo>
                      <a:pt x="114861" y="37808"/>
                    </a:lnTo>
                    <a:lnTo>
                      <a:pt x="115524" y="34520"/>
                    </a:lnTo>
                    <a:lnTo>
                      <a:pt x="116187" y="30821"/>
                    </a:lnTo>
                    <a:lnTo>
                      <a:pt x="116685" y="27123"/>
                    </a:lnTo>
                    <a:lnTo>
                      <a:pt x="117348" y="23013"/>
                    </a:lnTo>
                    <a:lnTo>
                      <a:pt x="117845" y="19315"/>
                    </a:lnTo>
                    <a:lnTo>
                      <a:pt x="118508" y="15616"/>
                    </a:lnTo>
                    <a:lnTo>
                      <a:pt x="119337" y="11506"/>
                    </a:lnTo>
                    <a:lnTo>
                      <a:pt x="120000" y="8219"/>
                    </a:lnTo>
                    <a:lnTo>
                      <a:pt x="119502" y="4931"/>
                    </a:lnTo>
                    <a:lnTo>
                      <a:pt x="117182" y="2054"/>
                    </a:lnTo>
                    <a:lnTo>
                      <a:pt x="113370" y="821"/>
                    </a:lnTo>
                    <a:lnTo>
                      <a:pt x="107900" y="0"/>
                    </a:lnTo>
                    <a:lnTo>
                      <a:pt x="101270" y="410"/>
                    </a:lnTo>
                    <a:lnTo>
                      <a:pt x="93480" y="1232"/>
                    </a:lnTo>
                    <a:lnTo>
                      <a:pt x="84861" y="2876"/>
                    </a:lnTo>
                    <a:lnTo>
                      <a:pt x="75580" y="6164"/>
                    </a:lnTo>
                    <a:lnTo>
                      <a:pt x="65966" y="9452"/>
                    </a:lnTo>
                    <a:lnTo>
                      <a:pt x="55856" y="14383"/>
                    </a:lnTo>
                    <a:lnTo>
                      <a:pt x="45745" y="19726"/>
                    </a:lnTo>
                    <a:lnTo>
                      <a:pt x="35635" y="26301"/>
                    </a:lnTo>
                    <a:lnTo>
                      <a:pt x="26022" y="33698"/>
                    </a:lnTo>
                    <a:lnTo>
                      <a:pt x="16906" y="41917"/>
                    </a:lnTo>
                    <a:lnTo>
                      <a:pt x="8287" y="51369"/>
                    </a:lnTo>
                    <a:lnTo>
                      <a:pt x="828" y="61643"/>
                    </a:lnTo>
                    <a:close/>
                  </a:path>
                </a:pathLst>
              </a:custGeom>
              <a:solidFill>
                <a:srgbClr val="E5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8" name="Shape 1328"/>
              <p:cNvSpPr/>
              <p:nvPr/>
            </p:nvSpPr>
            <p:spPr>
              <a:xfrm>
                <a:off x="4459" y="1567"/>
                <a:ext cx="7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5000" y="4181"/>
                    </a:lnTo>
                    <a:lnTo>
                      <a:pt x="90000" y="8780"/>
                    </a:lnTo>
                    <a:lnTo>
                      <a:pt x="75000" y="13797"/>
                    </a:lnTo>
                    <a:lnTo>
                      <a:pt x="60000" y="19651"/>
                    </a:lnTo>
                    <a:lnTo>
                      <a:pt x="47500" y="25087"/>
                    </a:lnTo>
                    <a:lnTo>
                      <a:pt x="35000" y="31358"/>
                    </a:lnTo>
                    <a:lnTo>
                      <a:pt x="25000" y="38048"/>
                    </a:lnTo>
                    <a:lnTo>
                      <a:pt x="15000" y="45156"/>
                    </a:lnTo>
                    <a:lnTo>
                      <a:pt x="7500" y="52682"/>
                    </a:lnTo>
                    <a:lnTo>
                      <a:pt x="2500" y="60627"/>
                    </a:lnTo>
                    <a:lnTo>
                      <a:pt x="0" y="69407"/>
                    </a:lnTo>
                    <a:lnTo>
                      <a:pt x="2500" y="78188"/>
                    </a:lnTo>
                    <a:lnTo>
                      <a:pt x="5000" y="87804"/>
                    </a:lnTo>
                    <a:lnTo>
                      <a:pt x="12500" y="97839"/>
                    </a:lnTo>
                    <a:lnTo>
                      <a:pt x="27500" y="108710"/>
                    </a:lnTo>
                    <a:lnTo>
                      <a:pt x="45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9" name="Shape 1329"/>
              <p:cNvSpPr/>
              <p:nvPr/>
            </p:nvSpPr>
            <p:spPr>
              <a:xfrm>
                <a:off x="4465" y="156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0" name="Shape 1330"/>
              <p:cNvSpPr/>
              <p:nvPr/>
            </p:nvSpPr>
            <p:spPr>
              <a:xfrm>
                <a:off x="4461" y="16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Shape 1331"/>
              <p:cNvSpPr/>
              <p:nvPr/>
            </p:nvSpPr>
            <p:spPr>
              <a:xfrm>
                <a:off x="4461" y="1607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0000" y="9616"/>
                    </a:lnTo>
                    <a:lnTo>
                      <a:pt x="60000" y="19233"/>
                    </a:lnTo>
                    <a:lnTo>
                      <a:pt x="78000" y="29268"/>
                    </a:lnTo>
                    <a:lnTo>
                      <a:pt x="102000" y="38466"/>
                    </a:lnTo>
                    <a:lnTo>
                      <a:pt x="114000" y="47665"/>
                    </a:lnTo>
                    <a:lnTo>
                      <a:pt x="120000" y="56864"/>
                    </a:lnTo>
                    <a:lnTo>
                      <a:pt x="120000" y="65226"/>
                    </a:lnTo>
                    <a:lnTo>
                      <a:pt x="120000" y="73170"/>
                    </a:lnTo>
                    <a:lnTo>
                      <a:pt x="114000" y="81114"/>
                    </a:lnTo>
                    <a:lnTo>
                      <a:pt x="108000" y="88641"/>
                    </a:lnTo>
                    <a:lnTo>
                      <a:pt x="96000" y="95331"/>
                    </a:lnTo>
                    <a:lnTo>
                      <a:pt x="84000" y="101602"/>
                    </a:lnTo>
                    <a:lnTo>
                      <a:pt x="72000" y="107038"/>
                    </a:lnTo>
                    <a:lnTo>
                      <a:pt x="66000" y="112055"/>
                    </a:lnTo>
                    <a:lnTo>
                      <a:pt x="60000" y="116236"/>
                    </a:lnTo>
                    <a:lnTo>
                      <a:pt x="54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2" name="Shape 1332"/>
              <p:cNvSpPr/>
              <p:nvPr/>
            </p:nvSpPr>
            <p:spPr>
              <a:xfrm>
                <a:off x="4461" y="16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3" name="Shape 1333"/>
              <p:cNvSpPr/>
              <p:nvPr/>
            </p:nvSpPr>
            <p:spPr>
              <a:xfrm>
                <a:off x="4463" y="164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4" name="Shape 1334"/>
              <p:cNvSpPr/>
              <p:nvPr/>
            </p:nvSpPr>
            <p:spPr>
              <a:xfrm>
                <a:off x="4459" y="1648"/>
                <a:ext cx="4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5862" y="4864"/>
                    </a:lnTo>
                    <a:lnTo>
                      <a:pt x="115862" y="12972"/>
                    </a:lnTo>
                    <a:lnTo>
                      <a:pt x="115862" y="19459"/>
                    </a:lnTo>
                    <a:lnTo>
                      <a:pt x="115862" y="25945"/>
                    </a:lnTo>
                    <a:lnTo>
                      <a:pt x="111724" y="32432"/>
                    </a:lnTo>
                    <a:lnTo>
                      <a:pt x="111724" y="38918"/>
                    </a:lnTo>
                    <a:lnTo>
                      <a:pt x="107586" y="47027"/>
                    </a:lnTo>
                    <a:lnTo>
                      <a:pt x="103448" y="55135"/>
                    </a:lnTo>
                    <a:lnTo>
                      <a:pt x="99310" y="63243"/>
                    </a:lnTo>
                    <a:lnTo>
                      <a:pt x="91034" y="71351"/>
                    </a:lnTo>
                    <a:lnTo>
                      <a:pt x="82758" y="77837"/>
                    </a:lnTo>
                    <a:lnTo>
                      <a:pt x="74482" y="87567"/>
                    </a:lnTo>
                    <a:lnTo>
                      <a:pt x="57931" y="95675"/>
                    </a:lnTo>
                    <a:lnTo>
                      <a:pt x="45517" y="103783"/>
                    </a:lnTo>
                    <a:lnTo>
                      <a:pt x="20689" y="111891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5" name="Shape 1335"/>
              <p:cNvSpPr/>
              <p:nvPr/>
            </p:nvSpPr>
            <p:spPr>
              <a:xfrm>
                <a:off x="4463" y="164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6" name="Shape 1336"/>
              <p:cNvSpPr/>
              <p:nvPr/>
            </p:nvSpPr>
            <p:spPr>
              <a:xfrm>
                <a:off x="4459" y="166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7" name="Shape 1337"/>
              <p:cNvSpPr/>
              <p:nvPr/>
            </p:nvSpPr>
            <p:spPr>
              <a:xfrm>
                <a:off x="4434" y="1561"/>
                <a:ext cx="62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406"/>
                    </a:moveTo>
                    <a:lnTo>
                      <a:pt x="1372" y="6096"/>
                    </a:lnTo>
                    <a:lnTo>
                      <a:pt x="3844" y="10748"/>
                    </a:lnTo>
                    <a:lnTo>
                      <a:pt x="6590" y="16524"/>
                    </a:lnTo>
                    <a:lnTo>
                      <a:pt x="10160" y="22941"/>
                    </a:lnTo>
                    <a:lnTo>
                      <a:pt x="14279" y="30160"/>
                    </a:lnTo>
                    <a:lnTo>
                      <a:pt x="19221" y="38021"/>
                    </a:lnTo>
                    <a:lnTo>
                      <a:pt x="24713" y="46363"/>
                    </a:lnTo>
                    <a:lnTo>
                      <a:pt x="31029" y="54866"/>
                    </a:lnTo>
                    <a:lnTo>
                      <a:pt x="37894" y="63689"/>
                    </a:lnTo>
                    <a:lnTo>
                      <a:pt x="45308" y="72352"/>
                    </a:lnTo>
                    <a:lnTo>
                      <a:pt x="53546" y="81336"/>
                    </a:lnTo>
                    <a:lnTo>
                      <a:pt x="62334" y="89839"/>
                    </a:lnTo>
                    <a:lnTo>
                      <a:pt x="71945" y="98181"/>
                    </a:lnTo>
                    <a:lnTo>
                      <a:pt x="82105" y="106042"/>
                    </a:lnTo>
                    <a:lnTo>
                      <a:pt x="93363" y="113262"/>
                    </a:lnTo>
                    <a:lnTo>
                      <a:pt x="105171" y="120000"/>
                    </a:lnTo>
                    <a:lnTo>
                      <a:pt x="120000" y="115828"/>
                    </a:lnTo>
                    <a:lnTo>
                      <a:pt x="119176" y="115347"/>
                    </a:lnTo>
                    <a:lnTo>
                      <a:pt x="116704" y="114224"/>
                    </a:lnTo>
                    <a:lnTo>
                      <a:pt x="113409" y="112299"/>
                    </a:lnTo>
                    <a:lnTo>
                      <a:pt x="108741" y="109411"/>
                    </a:lnTo>
                    <a:lnTo>
                      <a:pt x="103249" y="105721"/>
                    </a:lnTo>
                    <a:lnTo>
                      <a:pt x="96933" y="101229"/>
                    </a:lnTo>
                    <a:lnTo>
                      <a:pt x="89794" y="95775"/>
                    </a:lnTo>
                    <a:lnTo>
                      <a:pt x="82379" y="89358"/>
                    </a:lnTo>
                    <a:lnTo>
                      <a:pt x="74416" y="81818"/>
                    </a:lnTo>
                    <a:lnTo>
                      <a:pt x="66453" y="73475"/>
                    </a:lnTo>
                    <a:lnTo>
                      <a:pt x="58215" y="63850"/>
                    </a:lnTo>
                    <a:lnTo>
                      <a:pt x="49977" y="53262"/>
                    </a:lnTo>
                    <a:lnTo>
                      <a:pt x="41739" y="41711"/>
                    </a:lnTo>
                    <a:lnTo>
                      <a:pt x="34050" y="29037"/>
                    </a:lnTo>
                    <a:lnTo>
                      <a:pt x="26910" y="15080"/>
                    </a:lnTo>
                    <a:lnTo>
                      <a:pt x="20320" y="0"/>
                    </a:lnTo>
                    <a:lnTo>
                      <a:pt x="0" y="2406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Shape 1338"/>
              <p:cNvSpPr/>
              <p:nvPr/>
            </p:nvSpPr>
            <p:spPr>
              <a:xfrm>
                <a:off x="4434" y="1561"/>
                <a:ext cx="62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406"/>
                    </a:moveTo>
                    <a:lnTo>
                      <a:pt x="1372" y="6096"/>
                    </a:lnTo>
                    <a:lnTo>
                      <a:pt x="3844" y="10748"/>
                    </a:lnTo>
                    <a:lnTo>
                      <a:pt x="6590" y="16524"/>
                    </a:lnTo>
                    <a:lnTo>
                      <a:pt x="10160" y="22941"/>
                    </a:lnTo>
                    <a:lnTo>
                      <a:pt x="14279" y="30160"/>
                    </a:lnTo>
                    <a:lnTo>
                      <a:pt x="19221" y="38021"/>
                    </a:lnTo>
                    <a:lnTo>
                      <a:pt x="24713" y="46363"/>
                    </a:lnTo>
                    <a:lnTo>
                      <a:pt x="31029" y="54866"/>
                    </a:lnTo>
                    <a:lnTo>
                      <a:pt x="37894" y="63689"/>
                    </a:lnTo>
                    <a:lnTo>
                      <a:pt x="45308" y="72352"/>
                    </a:lnTo>
                    <a:lnTo>
                      <a:pt x="53546" y="81336"/>
                    </a:lnTo>
                    <a:lnTo>
                      <a:pt x="62334" y="89839"/>
                    </a:lnTo>
                    <a:lnTo>
                      <a:pt x="71945" y="98181"/>
                    </a:lnTo>
                    <a:lnTo>
                      <a:pt x="82105" y="106042"/>
                    </a:lnTo>
                    <a:lnTo>
                      <a:pt x="93363" y="113262"/>
                    </a:lnTo>
                    <a:lnTo>
                      <a:pt x="105171" y="120000"/>
                    </a:lnTo>
                    <a:lnTo>
                      <a:pt x="120000" y="115828"/>
                    </a:lnTo>
                    <a:lnTo>
                      <a:pt x="119176" y="115347"/>
                    </a:lnTo>
                    <a:lnTo>
                      <a:pt x="116704" y="114224"/>
                    </a:lnTo>
                    <a:lnTo>
                      <a:pt x="113409" y="112299"/>
                    </a:lnTo>
                    <a:lnTo>
                      <a:pt x="108741" y="109411"/>
                    </a:lnTo>
                    <a:lnTo>
                      <a:pt x="103249" y="105721"/>
                    </a:lnTo>
                    <a:lnTo>
                      <a:pt x="96933" y="101229"/>
                    </a:lnTo>
                    <a:lnTo>
                      <a:pt x="89794" y="95775"/>
                    </a:lnTo>
                    <a:lnTo>
                      <a:pt x="82379" y="89358"/>
                    </a:lnTo>
                    <a:lnTo>
                      <a:pt x="74416" y="81818"/>
                    </a:lnTo>
                    <a:lnTo>
                      <a:pt x="66453" y="73475"/>
                    </a:lnTo>
                    <a:lnTo>
                      <a:pt x="58215" y="63850"/>
                    </a:lnTo>
                    <a:lnTo>
                      <a:pt x="49977" y="53262"/>
                    </a:lnTo>
                    <a:lnTo>
                      <a:pt x="41739" y="41711"/>
                    </a:lnTo>
                    <a:lnTo>
                      <a:pt x="34050" y="29037"/>
                    </a:lnTo>
                    <a:lnTo>
                      <a:pt x="26910" y="15080"/>
                    </a:lnTo>
                    <a:lnTo>
                      <a:pt x="20320" y="0"/>
                    </a:lnTo>
                    <a:lnTo>
                      <a:pt x="0" y="240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9" name="Shape 1339"/>
              <p:cNvSpPr/>
              <p:nvPr/>
            </p:nvSpPr>
            <p:spPr>
              <a:xfrm>
                <a:off x="4363" y="1629"/>
                <a:ext cx="129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4" y="30184"/>
                    </a:moveTo>
                    <a:lnTo>
                      <a:pt x="2538" y="29447"/>
                    </a:lnTo>
                    <a:lnTo>
                      <a:pt x="4142" y="27975"/>
                    </a:lnTo>
                    <a:lnTo>
                      <a:pt x="6948" y="25398"/>
                    </a:lnTo>
                    <a:lnTo>
                      <a:pt x="10690" y="22453"/>
                    </a:lnTo>
                    <a:lnTo>
                      <a:pt x="15233" y="19141"/>
                    </a:lnTo>
                    <a:lnTo>
                      <a:pt x="20311" y="15460"/>
                    </a:lnTo>
                    <a:lnTo>
                      <a:pt x="26191" y="12147"/>
                    </a:lnTo>
                    <a:lnTo>
                      <a:pt x="32472" y="8466"/>
                    </a:lnTo>
                    <a:lnTo>
                      <a:pt x="39153" y="5153"/>
                    </a:lnTo>
                    <a:lnTo>
                      <a:pt x="46102" y="2944"/>
                    </a:lnTo>
                    <a:lnTo>
                      <a:pt x="53051" y="736"/>
                    </a:lnTo>
                    <a:lnTo>
                      <a:pt x="60133" y="0"/>
                    </a:lnTo>
                    <a:lnTo>
                      <a:pt x="67216" y="368"/>
                    </a:lnTo>
                    <a:lnTo>
                      <a:pt x="74031" y="2208"/>
                    </a:lnTo>
                    <a:lnTo>
                      <a:pt x="80712" y="5153"/>
                    </a:lnTo>
                    <a:lnTo>
                      <a:pt x="86993" y="10306"/>
                    </a:lnTo>
                    <a:lnTo>
                      <a:pt x="91536" y="14355"/>
                    </a:lnTo>
                    <a:lnTo>
                      <a:pt x="95545" y="19141"/>
                    </a:lnTo>
                    <a:lnTo>
                      <a:pt x="99287" y="23558"/>
                    </a:lnTo>
                    <a:lnTo>
                      <a:pt x="102628" y="28343"/>
                    </a:lnTo>
                    <a:lnTo>
                      <a:pt x="105701" y="32760"/>
                    </a:lnTo>
                    <a:lnTo>
                      <a:pt x="108507" y="37177"/>
                    </a:lnTo>
                    <a:lnTo>
                      <a:pt x="110779" y="41226"/>
                    </a:lnTo>
                    <a:lnTo>
                      <a:pt x="112917" y="45644"/>
                    </a:lnTo>
                    <a:lnTo>
                      <a:pt x="114654" y="49325"/>
                    </a:lnTo>
                    <a:lnTo>
                      <a:pt x="116124" y="52638"/>
                    </a:lnTo>
                    <a:lnTo>
                      <a:pt x="117327" y="55950"/>
                    </a:lnTo>
                    <a:lnTo>
                      <a:pt x="118396" y="58159"/>
                    </a:lnTo>
                    <a:lnTo>
                      <a:pt x="119064" y="60368"/>
                    </a:lnTo>
                    <a:lnTo>
                      <a:pt x="119599" y="62208"/>
                    </a:lnTo>
                    <a:lnTo>
                      <a:pt x="119866" y="63312"/>
                    </a:lnTo>
                    <a:lnTo>
                      <a:pt x="120000" y="63680"/>
                    </a:lnTo>
                    <a:lnTo>
                      <a:pt x="119866" y="63680"/>
                    </a:lnTo>
                    <a:lnTo>
                      <a:pt x="119866" y="64417"/>
                    </a:lnTo>
                    <a:lnTo>
                      <a:pt x="119866" y="65889"/>
                    </a:lnTo>
                    <a:lnTo>
                      <a:pt x="119866" y="67361"/>
                    </a:lnTo>
                    <a:lnTo>
                      <a:pt x="119732" y="69570"/>
                    </a:lnTo>
                    <a:lnTo>
                      <a:pt x="119599" y="72147"/>
                    </a:lnTo>
                    <a:lnTo>
                      <a:pt x="119465" y="74723"/>
                    </a:lnTo>
                    <a:lnTo>
                      <a:pt x="119331" y="77300"/>
                    </a:lnTo>
                    <a:lnTo>
                      <a:pt x="119198" y="80613"/>
                    </a:lnTo>
                    <a:lnTo>
                      <a:pt x="119064" y="83926"/>
                    </a:lnTo>
                    <a:lnTo>
                      <a:pt x="118797" y="86871"/>
                    </a:lnTo>
                    <a:lnTo>
                      <a:pt x="118530" y="90552"/>
                    </a:lnTo>
                    <a:lnTo>
                      <a:pt x="118262" y="93496"/>
                    </a:lnTo>
                    <a:lnTo>
                      <a:pt x="117995" y="96809"/>
                    </a:lnTo>
                    <a:lnTo>
                      <a:pt x="117594" y="99754"/>
                    </a:lnTo>
                    <a:lnTo>
                      <a:pt x="117327" y="102699"/>
                    </a:lnTo>
                    <a:lnTo>
                      <a:pt x="116525" y="104539"/>
                    </a:lnTo>
                    <a:lnTo>
                      <a:pt x="115322" y="105644"/>
                    </a:lnTo>
                    <a:lnTo>
                      <a:pt x="113318" y="105644"/>
                    </a:lnTo>
                    <a:lnTo>
                      <a:pt x="110779" y="104171"/>
                    </a:lnTo>
                    <a:lnTo>
                      <a:pt x="107973" y="102699"/>
                    </a:lnTo>
                    <a:lnTo>
                      <a:pt x="104766" y="100490"/>
                    </a:lnTo>
                    <a:lnTo>
                      <a:pt x="101024" y="98282"/>
                    </a:lnTo>
                    <a:lnTo>
                      <a:pt x="97149" y="95337"/>
                    </a:lnTo>
                    <a:lnTo>
                      <a:pt x="93140" y="92760"/>
                    </a:lnTo>
                    <a:lnTo>
                      <a:pt x="88997" y="90552"/>
                    </a:lnTo>
                    <a:lnTo>
                      <a:pt x="84855" y="88711"/>
                    </a:lnTo>
                    <a:lnTo>
                      <a:pt x="80579" y="86871"/>
                    </a:lnTo>
                    <a:lnTo>
                      <a:pt x="76436" y="86134"/>
                    </a:lnTo>
                    <a:lnTo>
                      <a:pt x="72561" y="86134"/>
                    </a:lnTo>
                    <a:lnTo>
                      <a:pt x="68819" y="87239"/>
                    </a:lnTo>
                    <a:lnTo>
                      <a:pt x="65345" y="90184"/>
                    </a:lnTo>
                    <a:lnTo>
                      <a:pt x="61603" y="93128"/>
                    </a:lnTo>
                    <a:lnTo>
                      <a:pt x="57193" y="96073"/>
                    </a:lnTo>
                    <a:lnTo>
                      <a:pt x="52516" y="99386"/>
                    </a:lnTo>
                    <a:lnTo>
                      <a:pt x="47305" y="102699"/>
                    </a:lnTo>
                    <a:lnTo>
                      <a:pt x="42093" y="106012"/>
                    </a:lnTo>
                    <a:lnTo>
                      <a:pt x="36481" y="108588"/>
                    </a:lnTo>
                    <a:lnTo>
                      <a:pt x="31002" y="111165"/>
                    </a:lnTo>
                    <a:lnTo>
                      <a:pt x="25657" y="114110"/>
                    </a:lnTo>
                    <a:lnTo>
                      <a:pt x="20311" y="115950"/>
                    </a:lnTo>
                    <a:lnTo>
                      <a:pt x="15634" y="117791"/>
                    </a:lnTo>
                    <a:lnTo>
                      <a:pt x="11091" y="118895"/>
                    </a:lnTo>
                    <a:lnTo>
                      <a:pt x="7216" y="120000"/>
                    </a:lnTo>
                    <a:lnTo>
                      <a:pt x="4142" y="120000"/>
                    </a:lnTo>
                    <a:lnTo>
                      <a:pt x="1870" y="119631"/>
                    </a:lnTo>
                    <a:lnTo>
                      <a:pt x="267" y="118527"/>
                    </a:lnTo>
                    <a:lnTo>
                      <a:pt x="0" y="117055"/>
                    </a:lnTo>
                    <a:lnTo>
                      <a:pt x="400" y="108957"/>
                    </a:lnTo>
                    <a:lnTo>
                      <a:pt x="668" y="101226"/>
                    </a:lnTo>
                    <a:lnTo>
                      <a:pt x="935" y="93496"/>
                    </a:lnTo>
                    <a:lnTo>
                      <a:pt x="1202" y="85766"/>
                    </a:lnTo>
                    <a:lnTo>
                      <a:pt x="1469" y="78036"/>
                    </a:lnTo>
                    <a:lnTo>
                      <a:pt x="1603" y="71411"/>
                    </a:lnTo>
                    <a:lnTo>
                      <a:pt x="1870" y="64417"/>
                    </a:lnTo>
                    <a:lnTo>
                      <a:pt x="1870" y="57791"/>
                    </a:lnTo>
                    <a:lnTo>
                      <a:pt x="2004" y="51901"/>
                    </a:lnTo>
                    <a:lnTo>
                      <a:pt x="2004" y="46748"/>
                    </a:lnTo>
                    <a:lnTo>
                      <a:pt x="2004" y="41595"/>
                    </a:lnTo>
                    <a:lnTo>
                      <a:pt x="2004" y="37914"/>
                    </a:lnTo>
                    <a:lnTo>
                      <a:pt x="2004" y="34233"/>
                    </a:lnTo>
                    <a:lnTo>
                      <a:pt x="2004" y="32024"/>
                    </a:lnTo>
                    <a:lnTo>
                      <a:pt x="2004" y="30552"/>
                    </a:lnTo>
                    <a:lnTo>
                      <a:pt x="2004" y="30184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0" name="Shape 1340"/>
              <p:cNvSpPr/>
              <p:nvPr/>
            </p:nvSpPr>
            <p:spPr>
              <a:xfrm>
                <a:off x="4363" y="1629"/>
                <a:ext cx="129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4" y="30184"/>
                    </a:moveTo>
                    <a:lnTo>
                      <a:pt x="2538" y="29447"/>
                    </a:lnTo>
                    <a:lnTo>
                      <a:pt x="4142" y="27975"/>
                    </a:lnTo>
                    <a:lnTo>
                      <a:pt x="6948" y="25398"/>
                    </a:lnTo>
                    <a:lnTo>
                      <a:pt x="10690" y="22453"/>
                    </a:lnTo>
                    <a:lnTo>
                      <a:pt x="15233" y="19141"/>
                    </a:lnTo>
                    <a:lnTo>
                      <a:pt x="20311" y="15460"/>
                    </a:lnTo>
                    <a:lnTo>
                      <a:pt x="26191" y="12147"/>
                    </a:lnTo>
                    <a:lnTo>
                      <a:pt x="32472" y="8466"/>
                    </a:lnTo>
                    <a:lnTo>
                      <a:pt x="39153" y="5153"/>
                    </a:lnTo>
                    <a:lnTo>
                      <a:pt x="46102" y="2944"/>
                    </a:lnTo>
                    <a:lnTo>
                      <a:pt x="53051" y="736"/>
                    </a:lnTo>
                    <a:lnTo>
                      <a:pt x="60133" y="0"/>
                    </a:lnTo>
                    <a:lnTo>
                      <a:pt x="67216" y="368"/>
                    </a:lnTo>
                    <a:lnTo>
                      <a:pt x="74031" y="2208"/>
                    </a:lnTo>
                    <a:lnTo>
                      <a:pt x="80712" y="5153"/>
                    </a:lnTo>
                    <a:lnTo>
                      <a:pt x="86993" y="10306"/>
                    </a:lnTo>
                    <a:lnTo>
                      <a:pt x="91536" y="14355"/>
                    </a:lnTo>
                    <a:lnTo>
                      <a:pt x="95545" y="19141"/>
                    </a:lnTo>
                    <a:lnTo>
                      <a:pt x="99287" y="23558"/>
                    </a:lnTo>
                    <a:lnTo>
                      <a:pt x="102628" y="28343"/>
                    </a:lnTo>
                    <a:lnTo>
                      <a:pt x="105701" y="32760"/>
                    </a:lnTo>
                    <a:lnTo>
                      <a:pt x="108507" y="37177"/>
                    </a:lnTo>
                    <a:lnTo>
                      <a:pt x="110779" y="41226"/>
                    </a:lnTo>
                    <a:lnTo>
                      <a:pt x="112917" y="45644"/>
                    </a:lnTo>
                    <a:lnTo>
                      <a:pt x="114654" y="49325"/>
                    </a:lnTo>
                    <a:lnTo>
                      <a:pt x="116124" y="52638"/>
                    </a:lnTo>
                    <a:lnTo>
                      <a:pt x="117327" y="55950"/>
                    </a:lnTo>
                    <a:lnTo>
                      <a:pt x="118396" y="58159"/>
                    </a:lnTo>
                    <a:lnTo>
                      <a:pt x="119064" y="60368"/>
                    </a:lnTo>
                    <a:lnTo>
                      <a:pt x="119599" y="62208"/>
                    </a:lnTo>
                    <a:lnTo>
                      <a:pt x="119866" y="63312"/>
                    </a:lnTo>
                    <a:lnTo>
                      <a:pt x="120000" y="63680"/>
                    </a:lnTo>
                    <a:lnTo>
                      <a:pt x="119866" y="63680"/>
                    </a:lnTo>
                    <a:lnTo>
                      <a:pt x="119866" y="64417"/>
                    </a:lnTo>
                    <a:lnTo>
                      <a:pt x="119866" y="65889"/>
                    </a:lnTo>
                    <a:lnTo>
                      <a:pt x="119866" y="67361"/>
                    </a:lnTo>
                    <a:lnTo>
                      <a:pt x="119732" y="69570"/>
                    </a:lnTo>
                    <a:lnTo>
                      <a:pt x="119599" y="72147"/>
                    </a:lnTo>
                    <a:lnTo>
                      <a:pt x="119465" y="74723"/>
                    </a:lnTo>
                    <a:lnTo>
                      <a:pt x="119331" y="77300"/>
                    </a:lnTo>
                    <a:lnTo>
                      <a:pt x="119198" y="80613"/>
                    </a:lnTo>
                    <a:lnTo>
                      <a:pt x="119064" y="83926"/>
                    </a:lnTo>
                    <a:lnTo>
                      <a:pt x="118797" y="86871"/>
                    </a:lnTo>
                    <a:lnTo>
                      <a:pt x="118530" y="90552"/>
                    </a:lnTo>
                    <a:lnTo>
                      <a:pt x="118262" y="93496"/>
                    </a:lnTo>
                    <a:lnTo>
                      <a:pt x="117995" y="96809"/>
                    </a:lnTo>
                    <a:lnTo>
                      <a:pt x="117594" y="99754"/>
                    </a:lnTo>
                    <a:lnTo>
                      <a:pt x="117327" y="102699"/>
                    </a:lnTo>
                    <a:lnTo>
                      <a:pt x="116525" y="104539"/>
                    </a:lnTo>
                    <a:lnTo>
                      <a:pt x="115322" y="105644"/>
                    </a:lnTo>
                    <a:lnTo>
                      <a:pt x="113318" y="105644"/>
                    </a:lnTo>
                    <a:lnTo>
                      <a:pt x="110779" y="104171"/>
                    </a:lnTo>
                    <a:lnTo>
                      <a:pt x="107973" y="102699"/>
                    </a:lnTo>
                    <a:lnTo>
                      <a:pt x="104766" y="100490"/>
                    </a:lnTo>
                    <a:lnTo>
                      <a:pt x="101024" y="98282"/>
                    </a:lnTo>
                    <a:lnTo>
                      <a:pt x="97149" y="95337"/>
                    </a:lnTo>
                    <a:lnTo>
                      <a:pt x="93140" y="92760"/>
                    </a:lnTo>
                    <a:lnTo>
                      <a:pt x="88997" y="90552"/>
                    </a:lnTo>
                    <a:lnTo>
                      <a:pt x="84855" y="88711"/>
                    </a:lnTo>
                    <a:lnTo>
                      <a:pt x="80579" y="86871"/>
                    </a:lnTo>
                    <a:lnTo>
                      <a:pt x="76436" y="86134"/>
                    </a:lnTo>
                    <a:lnTo>
                      <a:pt x="72561" y="86134"/>
                    </a:lnTo>
                    <a:lnTo>
                      <a:pt x="68819" y="87239"/>
                    </a:lnTo>
                    <a:lnTo>
                      <a:pt x="65345" y="90184"/>
                    </a:lnTo>
                    <a:lnTo>
                      <a:pt x="61603" y="93128"/>
                    </a:lnTo>
                    <a:lnTo>
                      <a:pt x="57193" y="96073"/>
                    </a:lnTo>
                    <a:lnTo>
                      <a:pt x="52516" y="99386"/>
                    </a:lnTo>
                    <a:lnTo>
                      <a:pt x="47305" y="102699"/>
                    </a:lnTo>
                    <a:lnTo>
                      <a:pt x="42093" y="106012"/>
                    </a:lnTo>
                    <a:lnTo>
                      <a:pt x="36481" y="108588"/>
                    </a:lnTo>
                    <a:lnTo>
                      <a:pt x="31002" y="111165"/>
                    </a:lnTo>
                    <a:lnTo>
                      <a:pt x="25657" y="114110"/>
                    </a:lnTo>
                    <a:lnTo>
                      <a:pt x="20311" y="115950"/>
                    </a:lnTo>
                    <a:lnTo>
                      <a:pt x="15634" y="117791"/>
                    </a:lnTo>
                    <a:lnTo>
                      <a:pt x="11091" y="118895"/>
                    </a:lnTo>
                    <a:lnTo>
                      <a:pt x="7216" y="120000"/>
                    </a:lnTo>
                    <a:lnTo>
                      <a:pt x="4142" y="120000"/>
                    </a:lnTo>
                    <a:lnTo>
                      <a:pt x="1870" y="119631"/>
                    </a:lnTo>
                    <a:lnTo>
                      <a:pt x="267" y="118527"/>
                    </a:lnTo>
                    <a:lnTo>
                      <a:pt x="0" y="117055"/>
                    </a:lnTo>
                    <a:lnTo>
                      <a:pt x="400" y="108957"/>
                    </a:lnTo>
                    <a:lnTo>
                      <a:pt x="668" y="101226"/>
                    </a:lnTo>
                    <a:lnTo>
                      <a:pt x="935" y="93496"/>
                    </a:lnTo>
                    <a:lnTo>
                      <a:pt x="1202" y="85766"/>
                    </a:lnTo>
                    <a:lnTo>
                      <a:pt x="1469" y="78036"/>
                    </a:lnTo>
                    <a:lnTo>
                      <a:pt x="1603" y="71411"/>
                    </a:lnTo>
                    <a:lnTo>
                      <a:pt x="1870" y="64417"/>
                    </a:lnTo>
                    <a:lnTo>
                      <a:pt x="1870" y="57791"/>
                    </a:lnTo>
                    <a:lnTo>
                      <a:pt x="2004" y="51901"/>
                    </a:lnTo>
                    <a:lnTo>
                      <a:pt x="2004" y="46748"/>
                    </a:lnTo>
                    <a:lnTo>
                      <a:pt x="2004" y="41595"/>
                    </a:lnTo>
                    <a:lnTo>
                      <a:pt x="2004" y="37914"/>
                    </a:lnTo>
                    <a:lnTo>
                      <a:pt x="2004" y="34233"/>
                    </a:lnTo>
                    <a:lnTo>
                      <a:pt x="2004" y="32024"/>
                    </a:lnTo>
                    <a:lnTo>
                      <a:pt x="2004" y="30552"/>
                    </a:lnTo>
                    <a:lnTo>
                      <a:pt x="2004" y="3018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Shape 1341"/>
              <p:cNvSpPr/>
              <p:nvPr/>
            </p:nvSpPr>
            <p:spPr>
              <a:xfrm>
                <a:off x="4320" y="1475"/>
                <a:ext cx="243" cy="1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02" y="68091"/>
                    </a:moveTo>
                    <a:lnTo>
                      <a:pt x="106291" y="64481"/>
                    </a:lnTo>
                    <a:lnTo>
                      <a:pt x="106151" y="61120"/>
                    </a:lnTo>
                    <a:lnTo>
                      <a:pt x="105940" y="58008"/>
                    </a:lnTo>
                    <a:lnTo>
                      <a:pt x="105729" y="55020"/>
                    </a:lnTo>
                    <a:lnTo>
                      <a:pt x="105448" y="52157"/>
                    </a:lnTo>
                    <a:lnTo>
                      <a:pt x="105237" y="49419"/>
                    </a:lnTo>
                    <a:lnTo>
                      <a:pt x="104956" y="46929"/>
                    </a:lnTo>
                    <a:lnTo>
                      <a:pt x="104745" y="44813"/>
                    </a:lnTo>
                    <a:lnTo>
                      <a:pt x="104534" y="42821"/>
                    </a:lnTo>
                    <a:lnTo>
                      <a:pt x="104323" y="40954"/>
                    </a:lnTo>
                    <a:lnTo>
                      <a:pt x="104182" y="39460"/>
                    </a:lnTo>
                    <a:lnTo>
                      <a:pt x="103971" y="38091"/>
                    </a:lnTo>
                    <a:lnTo>
                      <a:pt x="103831" y="37095"/>
                    </a:lnTo>
                    <a:lnTo>
                      <a:pt x="103690" y="36348"/>
                    </a:lnTo>
                    <a:lnTo>
                      <a:pt x="103620" y="35975"/>
                    </a:lnTo>
                    <a:lnTo>
                      <a:pt x="103620" y="35850"/>
                    </a:lnTo>
                    <a:lnTo>
                      <a:pt x="102355" y="13443"/>
                    </a:lnTo>
                    <a:lnTo>
                      <a:pt x="102214" y="13319"/>
                    </a:lnTo>
                    <a:lnTo>
                      <a:pt x="101862" y="13070"/>
                    </a:lnTo>
                    <a:lnTo>
                      <a:pt x="101441" y="12697"/>
                    </a:lnTo>
                    <a:lnTo>
                      <a:pt x="100808" y="12199"/>
                    </a:lnTo>
                    <a:lnTo>
                      <a:pt x="100035" y="11452"/>
                    </a:lnTo>
                    <a:lnTo>
                      <a:pt x="99050" y="10705"/>
                    </a:lnTo>
                    <a:lnTo>
                      <a:pt x="97926" y="9958"/>
                    </a:lnTo>
                    <a:lnTo>
                      <a:pt x="96660" y="9087"/>
                    </a:lnTo>
                    <a:lnTo>
                      <a:pt x="95254" y="8091"/>
                    </a:lnTo>
                    <a:lnTo>
                      <a:pt x="93708" y="7219"/>
                    </a:lnTo>
                    <a:lnTo>
                      <a:pt x="92021" y="6348"/>
                    </a:lnTo>
                    <a:lnTo>
                      <a:pt x="90193" y="5228"/>
                    </a:lnTo>
                    <a:lnTo>
                      <a:pt x="88224" y="4356"/>
                    </a:lnTo>
                    <a:lnTo>
                      <a:pt x="86115" y="3609"/>
                    </a:lnTo>
                    <a:lnTo>
                      <a:pt x="83936" y="2614"/>
                    </a:lnTo>
                    <a:lnTo>
                      <a:pt x="81687" y="1991"/>
                    </a:lnTo>
                    <a:lnTo>
                      <a:pt x="78594" y="1120"/>
                    </a:lnTo>
                    <a:lnTo>
                      <a:pt x="75079" y="497"/>
                    </a:lnTo>
                    <a:lnTo>
                      <a:pt x="71072" y="0"/>
                    </a:lnTo>
                    <a:lnTo>
                      <a:pt x="66643" y="0"/>
                    </a:lnTo>
                    <a:lnTo>
                      <a:pt x="62073" y="497"/>
                    </a:lnTo>
                    <a:lnTo>
                      <a:pt x="57293" y="1618"/>
                    </a:lnTo>
                    <a:lnTo>
                      <a:pt x="52442" y="3485"/>
                    </a:lnTo>
                    <a:lnTo>
                      <a:pt x="47592" y="6224"/>
                    </a:lnTo>
                    <a:lnTo>
                      <a:pt x="42952" y="9834"/>
                    </a:lnTo>
                    <a:lnTo>
                      <a:pt x="38523" y="14688"/>
                    </a:lnTo>
                    <a:lnTo>
                      <a:pt x="34446" y="20912"/>
                    </a:lnTo>
                    <a:lnTo>
                      <a:pt x="30720" y="28257"/>
                    </a:lnTo>
                    <a:lnTo>
                      <a:pt x="27557" y="37344"/>
                    </a:lnTo>
                    <a:lnTo>
                      <a:pt x="25026" y="48049"/>
                    </a:lnTo>
                    <a:lnTo>
                      <a:pt x="23268" y="60373"/>
                    </a:lnTo>
                    <a:lnTo>
                      <a:pt x="22355" y="74813"/>
                    </a:lnTo>
                    <a:lnTo>
                      <a:pt x="20808" y="77551"/>
                    </a:lnTo>
                    <a:lnTo>
                      <a:pt x="19894" y="86514"/>
                    </a:lnTo>
                    <a:lnTo>
                      <a:pt x="2741" y="112655"/>
                    </a:lnTo>
                    <a:lnTo>
                      <a:pt x="2601" y="112780"/>
                    </a:lnTo>
                    <a:lnTo>
                      <a:pt x="2179" y="113402"/>
                    </a:lnTo>
                    <a:lnTo>
                      <a:pt x="1687" y="114273"/>
                    </a:lnTo>
                    <a:lnTo>
                      <a:pt x="1195" y="115394"/>
                    </a:lnTo>
                    <a:lnTo>
                      <a:pt x="632" y="116514"/>
                    </a:lnTo>
                    <a:lnTo>
                      <a:pt x="210" y="117759"/>
                    </a:lnTo>
                    <a:lnTo>
                      <a:pt x="0" y="118755"/>
                    </a:lnTo>
                    <a:lnTo>
                      <a:pt x="0" y="119502"/>
                    </a:lnTo>
                    <a:lnTo>
                      <a:pt x="281" y="119875"/>
                    </a:lnTo>
                    <a:lnTo>
                      <a:pt x="1054" y="120000"/>
                    </a:lnTo>
                    <a:lnTo>
                      <a:pt x="2249" y="119502"/>
                    </a:lnTo>
                    <a:lnTo>
                      <a:pt x="4007" y="118381"/>
                    </a:lnTo>
                    <a:lnTo>
                      <a:pt x="6467" y="116390"/>
                    </a:lnTo>
                    <a:lnTo>
                      <a:pt x="9630" y="113651"/>
                    </a:lnTo>
                    <a:lnTo>
                      <a:pt x="13567" y="110041"/>
                    </a:lnTo>
                    <a:lnTo>
                      <a:pt x="18418" y="105311"/>
                    </a:lnTo>
                    <a:lnTo>
                      <a:pt x="20597" y="103195"/>
                    </a:lnTo>
                    <a:lnTo>
                      <a:pt x="22917" y="101078"/>
                    </a:lnTo>
                    <a:lnTo>
                      <a:pt x="25518" y="98962"/>
                    </a:lnTo>
                    <a:lnTo>
                      <a:pt x="28189" y="96970"/>
                    </a:lnTo>
                    <a:lnTo>
                      <a:pt x="31001" y="94979"/>
                    </a:lnTo>
                    <a:lnTo>
                      <a:pt x="33954" y="92987"/>
                    </a:lnTo>
                    <a:lnTo>
                      <a:pt x="36836" y="91244"/>
                    </a:lnTo>
                    <a:lnTo>
                      <a:pt x="40000" y="89502"/>
                    </a:lnTo>
                    <a:lnTo>
                      <a:pt x="43093" y="87759"/>
                    </a:lnTo>
                    <a:lnTo>
                      <a:pt x="46326" y="86265"/>
                    </a:lnTo>
                    <a:lnTo>
                      <a:pt x="49490" y="84771"/>
                    </a:lnTo>
                    <a:lnTo>
                      <a:pt x="52724" y="83651"/>
                    </a:lnTo>
                    <a:lnTo>
                      <a:pt x="55957" y="82531"/>
                    </a:lnTo>
                    <a:lnTo>
                      <a:pt x="59191" y="81410"/>
                    </a:lnTo>
                    <a:lnTo>
                      <a:pt x="62425" y="80663"/>
                    </a:lnTo>
                    <a:lnTo>
                      <a:pt x="65588" y="80041"/>
                    </a:lnTo>
                    <a:lnTo>
                      <a:pt x="68611" y="79419"/>
                    </a:lnTo>
                    <a:lnTo>
                      <a:pt x="71845" y="78796"/>
                    </a:lnTo>
                    <a:lnTo>
                      <a:pt x="75079" y="78423"/>
                    </a:lnTo>
                    <a:lnTo>
                      <a:pt x="78383" y="78049"/>
                    </a:lnTo>
                    <a:lnTo>
                      <a:pt x="81616" y="77676"/>
                    </a:lnTo>
                    <a:lnTo>
                      <a:pt x="84850" y="77427"/>
                    </a:lnTo>
                    <a:lnTo>
                      <a:pt x="87943" y="77178"/>
                    </a:lnTo>
                    <a:lnTo>
                      <a:pt x="91107" y="77053"/>
                    </a:lnTo>
                    <a:lnTo>
                      <a:pt x="94130" y="76929"/>
                    </a:lnTo>
                    <a:lnTo>
                      <a:pt x="97152" y="76929"/>
                    </a:lnTo>
                    <a:lnTo>
                      <a:pt x="99964" y="77053"/>
                    </a:lnTo>
                    <a:lnTo>
                      <a:pt x="102706" y="77178"/>
                    </a:lnTo>
                    <a:lnTo>
                      <a:pt x="105237" y="77427"/>
                    </a:lnTo>
                    <a:lnTo>
                      <a:pt x="107697" y="77800"/>
                    </a:lnTo>
                    <a:lnTo>
                      <a:pt x="109947" y="78174"/>
                    </a:lnTo>
                    <a:lnTo>
                      <a:pt x="111985" y="78796"/>
                    </a:lnTo>
                    <a:lnTo>
                      <a:pt x="113813" y="79170"/>
                    </a:lnTo>
                    <a:lnTo>
                      <a:pt x="115360" y="79668"/>
                    </a:lnTo>
                    <a:lnTo>
                      <a:pt x="116695" y="79917"/>
                    </a:lnTo>
                    <a:lnTo>
                      <a:pt x="117820" y="80041"/>
                    </a:lnTo>
                    <a:lnTo>
                      <a:pt x="118664" y="80165"/>
                    </a:lnTo>
                    <a:lnTo>
                      <a:pt x="119297" y="80041"/>
                    </a:lnTo>
                    <a:lnTo>
                      <a:pt x="119718" y="79917"/>
                    </a:lnTo>
                    <a:lnTo>
                      <a:pt x="120000" y="79668"/>
                    </a:lnTo>
                    <a:lnTo>
                      <a:pt x="120000" y="79419"/>
                    </a:lnTo>
                    <a:lnTo>
                      <a:pt x="119929" y="78921"/>
                    </a:lnTo>
                    <a:lnTo>
                      <a:pt x="119648" y="78423"/>
                    </a:lnTo>
                    <a:lnTo>
                      <a:pt x="119156" y="77925"/>
                    </a:lnTo>
                    <a:lnTo>
                      <a:pt x="118594" y="77427"/>
                    </a:lnTo>
                    <a:lnTo>
                      <a:pt x="117891" y="76804"/>
                    </a:lnTo>
                    <a:lnTo>
                      <a:pt x="116977" y="76058"/>
                    </a:lnTo>
                    <a:lnTo>
                      <a:pt x="116063" y="75435"/>
                    </a:lnTo>
                    <a:lnTo>
                      <a:pt x="114938" y="74564"/>
                    </a:lnTo>
                    <a:lnTo>
                      <a:pt x="113884" y="73817"/>
                    </a:lnTo>
                    <a:lnTo>
                      <a:pt x="112899" y="73070"/>
                    </a:lnTo>
                    <a:lnTo>
                      <a:pt x="111985" y="72323"/>
                    </a:lnTo>
                    <a:lnTo>
                      <a:pt x="111142" y="71701"/>
                    </a:lnTo>
                    <a:lnTo>
                      <a:pt x="110369" y="71203"/>
                    </a:lnTo>
                    <a:lnTo>
                      <a:pt x="109666" y="70456"/>
                    </a:lnTo>
                    <a:lnTo>
                      <a:pt x="109033" y="69958"/>
                    </a:lnTo>
                    <a:lnTo>
                      <a:pt x="108400" y="69585"/>
                    </a:lnTo>
                    <a:lnTo>
                      <a:pt x="107908" y="69211"/>
                    </a:lnTo>
                    <a:lnTo>
                      <a:pt x="107486" y="68838"/>
                    </a:lnTo>
                    <a:lnTo>
                      <a:pt x="107065" y="68589"/>
                    </a:lnTo>
                    <a:lnTo>
                      <a:pt x="106854" y="68340"/>
                    </a:lnTo>
                    <a:lnTo>
                      <a:pt x="106643" y="68215"/>
                    </a:lnTo>
                    <a:lnTo>
                      <a:pt x="106502" y="68091"/>
                    </a:lnTo>
                    <a:close/>
                  </a:path>
                </a:pathLst>
              </a:custGeom>
              <a:solidFill>
                <a:srgbClr val="FFE5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Shape 1342"/>
              <p:cNvSpPr/>
              <p:nvPr/>
            </p:nvSpPr>
            <p:spPr>
              <a:xfrm>
                <a:off x="4320" y="1475"/>
                <a:ext cx="243" cy="1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02" y="68091"/>
                    </a:moveTo>
                    <a:lnTo>
                      <a:pt x="106291" y="64481"/>
                    </a:lnTo>
                    <a:lnTo>
                      <a:pt x="106151" y="61120"/>
                    </a:lnTo>
                    <a:lnTo>
                      <a:pt x="105940" y="58008"/>
                    </a:lnTo>
                    <a:lnTo>
                      <a:pt x="105729" y="55020"/>
                    </a:lnTo>
                    <a:lnTo>
                      <a:pt x="105448" y="52157"/>
                    </a:lnTo>
                    <a:lnTo>
                      <a:pt x="105237" y="49419"/>
                    </a:lnTo>
                    <a:lnTo>
                      <a:pt x="104956" y="46929"/>
                    </a:lnTo>
                    <a:lnTo>
                      <a:pt x="104745" y="44813"/>
                    </a:lnTo>
                    <a:lnTo>
                      <a:pt x="104534" y="42821"/>
                    </a:lnTo>
                    <a:lnTo>
                      <a:pt x="104323" y="40954"/>
                    </a:lnTo>
                    <a:lnTo>
                      <a:pt x="104182" y="39460"/>
                    </a:lnTo>
                    <a:lnTo>
                      <a:pt x="103971" y="38091"/>
                    </a:lnTo>
                    <a:lnTo>
                      <a:pt x="103831" y="37095"/>
                    </a:lnTo>
                    <a:lnTo>
                      <a:pt x="103690" y="36348"/>
                    </a:lnTo>
                    <a:lnTo>
                      <a:pt x="103620" y="35975"/>
                    </a:lnTo>
                    <a:lnTo>
                      <a:pt x="103620" y="35850"/>
                    </a:lnTo>
                    <a:lnTo>
                      <a:pt x="102355" y="13443"/>
                    </a:lnTo>
                    <a:lnTo>
                      <a:pt x="102214" y="13319"/>
                    </a:lnTo>
                    <a:lnTo>
                      <a:pt x="101862" y="13070"/>
                    </a:lnTo>
                    <a:lnTo>
                      <a:pt x="101441" y="12697"/>
                    </a:lnTo>
                    <a:lnTo>
                      <a:pt x="100808" y="12199"/>
                    </a:lnTo>
                    <a:lnTo>
                      <a:pt x="100035" y="11452"/>
                    </a:lnTo>
                    <a:lnTo>
                      <a:pt x="99050" y="10705"/>
                    </a:lnTo>
                    <a:lnTo>
                      <a:pt x="97926" y="9958"/>
                    </a:lnTo>
                    <a:lnTo>
                      <a:pt x="96660" y="9087"/>
                    </a:lnTo>
                    <a:lnTo>
                      <a:pt x="95254" y="8091"/>
                    </a:lnTo>
                    <a:lnTo>
                      <a:pt x="93708" y="7219"/>
                    </a:lnTo>
                    <a:lnTo>
                      <a:pt x="92021" y="6348"/>
                    </a:lnTo>
                    <a:lnTo>
                      <a:pt x="90193" y="5228"/>
                    </a:lnTo>
                    <a:lnTo>
                      <a:pt x="88224" y="4356"/>
                    </a:lnTo>
                    <a:lnTo>
                      <a:pt x="86115" y="3609"/>
                    </a:lnTo>
                    <a:lnTo>
                      <a:pt x="83936" y="2614"/>
                    </a:lnTo>
                    <a:lnTo>
                      <a:pt x="81687" y="1991"/>
                    </a:lnTo>
                    <a:lnTo>
                      <a:pt x="78594" y="1120"/>
                    </a:lnTo>
                    <a:lnTo>
                      <a:pt x="75079" y="497"/>
                    </a:lnTo>
                    <a:lnTo>
                      <a:pt x="71072" y="0"/>
                    </a:lnTo>
                    <a:lnTo>
                      <a:pt x="66643" y="0"/>
                    </a:lnTo>
                    <a:lnTo>
                      <a:pt x="62073" y="497"/>
                    </a:lnTo>
                    <a:lnTo>
                      <a:pt x="57293" y="1618"/>
                    </a:lnTo>
                    <a:lnTo>
                      <a:pt x="52442" y="3485"/>
                    </a:lnTo>
                    <a:lnTo>
                      <a:pt x="47592" y="6224"/>
                    </a:lnTo>
                    <a:lnTo>
                      <a:pt x="42952" y="9834"/>
                    </a:lnTo>
                    <a:lnTo>
                      <a:pt x="38523" y="14688"/>
                    </a:lnTo>
                    <a:lnTo>
                      <a:pt x="34446" y="20912"/>
                    </a:lnTo>
                    <a:lnTo>
                      <a:pt x="30720" y="28257"/>
                    </a:lnTo>
                    <a:lnTo>
                      <a:pt x="27557" y="37344"/>
                    </a:lnTo>
                    <a:lnTo>
                      <a:pt x="25026" y="48049"/>
                    </a:lnTo>
                    <a:lnTo>
                      <a:pt x="23268" y="60373"/>
                    </a:lnTo>
                    <a:lnTo>
                      <a:pt x="22355" y="74813"/>
                    </a:lnTo>
                    <a:lnTo>
                      <a:pt x="20808" y="77551"/>
                    </a:lnTo>
                    <a:lnTo>
                      <a:pt x="19894" y="86514"/>
                    </a:lnTo>
                    <a:lnTo>
                      <a:pt x="2741" y="112655"/>
                    </a:lnTo>
                    <a:lnTo>
                      <a:pt x="2601" y="112780"/>
                    </a:lnTo>
                    <a:lnTo>
                      <a:pt x="2179" y="113402"/>
                    </a:lnTo>
                    <a:lnTo>
                      <a:pt x="1687" y="114273"/>
                    </a:lnTo>
                    <a:lnTo>
                      <a:pt x="1195" y="115394"/>
                    </a:lnTo>
                    <a:lnTo>
                      <a:pt x="632" y="116514"/>
                    </a:lnTo>
                    <a:lnTo>
                      <a:pt x="210" y="117759"/>
                    </a:lnTo>
                    <a:lnTo>
                      <a:pt x="0" y="118755"/>
                    </a:lnTo>
                    <a:lnTo>
                      <a:pt x="0" y="119502"/>
                    </a:lnTo>
                    <a:lnTo>
                      <a:pt x="281" y="119875"/>
                    </a:lnTo>
                    <a:lnTo>
                      <a:pt x="1054" y="120000"/>
                    </a:lnTo>
                    <a:lnTo>
                      <a:pt x="2249" y="119502"/>
                    </a:lnTo>
                    <a:lnTo>
                      <a:pt x="4007" y="118381"/>
                    </a:lnTo>
                    <a:lnTo>
                      <a:pt x="6467" y="116390"/>
                    </a:lnTo>
                    <a:lnTo>
                      <a:pt x="9630" y="113651"/>
                    </a:lnTo>
                    <a:lnTo>
                      <a:pt x="13567" y="110041"/>
                    </a:lnTo>
                    <a:lnTo>
                      <a:pt x="18418" y="105311"/>
                    </a:lnTo>
                    <a:lnTo>
                      <a:pt x="20597" y="103195"/>
                    </a:lnTo>
                    <a:lnTo>
                      <a:pt x="22917" y="101078"/>
                    </a:lnTo>
                    <a:lnTo>
                      <a:pt x="25518" y="98962"/>
                    </a:lnTo>
                    <a:lnTo>
                      <a:pt x="28189" y="96970"/>
                    </a:lnTo>
                    <a:lnTo>
                      <a:pt x="31001" y="94979"/>
                    </a:lnTo>
                    <a:lnTo>
                      <a:pt x="33954" y="92987"/>
                    </a:lnTo>
                    <a:lnTo>
                      <a:pt x="36836" y="91244"/>
                    </a:lnTo>
                    <a:lnTo>
                      <a:pt x="40000" y="89502"/>
                    </a:lnTo>
                    <a:lnTo>
                      <a:pt x="43093" y="87759"/>
                    </a:lnTo>
                    <a:lnTo>
                      <a:pt x="46326" y="86265"/>
                    </a:lnTo>
                    <a:lnTo>
                      <a:pt x="49490" y="84771"/>
                    </a:lnTo>
                    <a:lnTo>
                      <a:pt x="52724" y="83651"/>
                    </a:lnTo>
                    <a:lnTo>
                      <a:pt x="55957" y="82531"/>
                    </a:lnTo>
                    <a:lnTo>
                      <a:pt x="59191" y="81410"/>
                    </a:lnTo>
                    <a:lnTo>
                      <a:pt x="62425" y="80663"/>
                    </a:lnTo>
                    <a:lnTo>
                      <a:pt x="65588" y="80041"/>
                    </a:lnTo>
                    <a:lnTo>
                      <a:pt x="68611" y="79419"/>
                    </a:lnTo>
                    <a:lnTo>
                      <a:pt x="71845" y="78796"/>
                    </a:lnTo>
                    <a:lnTo>
                      <a:pt x="75079" y="78423"/>
                    </a:lnTo>
                    <a:lnTo>
                      <a:pt x="78383" y="78049"/>
                    </a:lnTo>
                    <a:lnTo>
                      <a:pt x="81616" y="77676"/>
                    </a:lnTo>
                    <a:lnTo>
                      <a:pt x="84850" y="77427"/>
                    </a:lnTo>
                    <a:lnTo>
                      <a:pt x="87943" y="77178"/>
                    </a:lnTo>
                    <a:lnTo>
                      <a:pt x="91107" y="77053"/>
                    </a:lnTo>
                    <a:lnTo>
                      <a:pt x="94130" y="76929"/>
                    </a:lnTo>
                    <a:lnTo>
                      <a:pt x="97152" y="76929"/>
                    </a:lnTo>
                    <a:lnTo>
                      <a:pt x="99964" y="77053"/>
                    </a:lnTo>
                    <a:lnTo>
                      <a:pt x="102706" y="77178"/>
                    </a:lnTo>
                    <a:lnTo>
                      <a:pt x="105237" y="77427"/>
                    </a:lnTo>
                    <a:lnTo>
                      <a:pt x="107697" y="77800"/>
                    </a:lnTo>
                    <a:lnTo>
                      <a:pt x="109947" y="78174"/>
                    </a:lnTo>
                    <a:lnTo>
                      <a:pt x="111985" y="78796"/>
                    </a:lnTo>
                    <a:lnTo>
                      <a:pt x="113813" y="79170"/>
                    </a:lnTo>
                    <a:lnTo>
                      <a:pt x="115360" y="79668"/>
                    </a:lnTo>
                    <a:lnTo>
                      <a:pt x="116695" y="79917"/>
                    </a:lnTo>
                    <a:lnTo>
                      <a:pt x="117820" y="80041"/>
                    </a:lnTo>
                    <a:lnTo>
                      <a:pt x="118664" y="80165"/>
                    </a:lnTo>
                    <a:lnTo>
                      <a:pt x="119297" y="80041"/>
                    </a:lnTo>
                    <a:lnTo>
                      <a:pt x="119718" y="79917"/>
                    </a:lnTo>
                    <a:lnTo>
                      <a:pt x="120000" y="79668"/>
                    </a:lnTo>
                    <a:lnTo>
                      <a:pt x="120000" y="79419"/>
                    </a:lnTo>
                    <a:lnTo>
                      <a:pt x="119929" y="78921"/>
                    </a:lnTo>
                    <a:lnTo>
                      <a:pt x="119648" y="78423"/>
                    </a:lnTo>
                    <a:lnTo>
                      <a:pt x="119156" y="77925"/>
                    </a:lnTo>
                    <a:lnTo>
                      <a:pt x="118594" y="77427"/>
                    </a:lnTo>
                    <a:lnTo>
                      <a:pt x="117891" y="76804"/>
                    </a:lnTo>
                    <a:lnTo>
                      <a:pt x="116977" y="76058"/>
                    </a:lnTo>
                    <a:lnTo>
                      <a:pt x="116063" y="75435"/>
                    </a:lnTo>
                    <a:lnTo>
                      <a:pt x="114938" y="74564"/>
                    </a:lnTo>
                    <a:lnTo>
                      <a:pt x="113884" y="73817"/>
                    </a:lnTo>
                    <a:lnTo>
                      <a:pt x="112899" y="73070"/>
                    </a:lnTo>
                    <a:lnTo>
                      <a:pt x="111985" y="72323"/>
                    </a:lnTo>
                    <a:lnTo>
                      <a:pt x="111142" y="71701"/>
                    </a:lnTo>
                    <a:lnTo>
                      <a:pt x="110369" y="71203"/>
                    </a:lnTo>
                    <a:lnTo>
                      <a:pt x="109666" y="70456"/>
                    </a:lnTo>
                    <a:lnTo>
                      <a:pt x="109033" y="69958"/>
                    </a:lnTo>
                    <a:lnTo>
                      <a:pt x="108400" y="69585"/>
                    </a:lnTo>
                    <a:lnTo>
                      <a:pt x="107908" y="69211"/>
                    </a:lnTo>
                    <a:lnTo>
                      <a:pt x="107486" y="68838"/>
                    </a:lnTo>
                    <a:lnTo>
                      <a:pt x="107065" y="68589"/>
                    </a:lnTo>
                    <a:lnTo>
                      <a:pt x="106854" y="68340"/>
                    </a:lnTo>
                    <a:lnTo>
                      <a:pt x="106643" y="68215"/>
                    </a:lnTo>
                    <a:lnTo>
                      <a:pt x="106502" y="6809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3" name="Shape 1343"/>
              <p:cNvSpPr/>
              <p:nvPr/>
            </p:nvSpPr>
            <p:spPr>
              <a:xfrm>
                <a:off x="4324" y="1550"/>
                <a:ext cx="235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695" y="48818"/>
                    </a:moveTo>
                    <a:lnTo>
                      <a:pt x="24202" y="39545"/>
                    </a:lnTo>
                    <a:lnTo>
                      <a:pt x="26666" y="35454"/>
                    </a:lnTo>
                    <a:lnTo>
                      <a:pt x="26956" y="34909"/>
                    </a:lnTo>
                    <a:lnTo>
                      <a:pt x="27971" y="33818"/>
                    </a:lnTo>
                    <a:lnTo>
                      <a:pt x="29565" y="32181"/>
                    </a:lnTo>
                    <a:lnTo>
                      <a:pt x="31811" y="30272"/>
                    </a:lnTo>
                    <a:lnTo>
                      <a:pt x="34420" y="27545"/>
                    </a:lnTo>
                    <a:lnTo>
                      <a:pt x="37536" y="24545"/>
                    </a:lnTo>
                    <a:lnTo>
                      <a:pt x="41014" y="21272"/>
                    </a:lnTo>
                    <a:lnTo>
                      <a:pt x="44782" y="18272"/>
                    </a:lnTo>
                    <a:lnTo>
                      <a:pt x="48840" y="14727"/>
                    </a:lnTo>
                    <a:lnTo>
                      <a:pt x="53043" y="11727"/>
                    </a:lnTo>
                    <a:lnTo>
                      <a:pt x="57463" y="8727"/>
                    </a:lnTo>
                    <a:lnTo>
                      <a:pt x="61956" y="6000"/>
                    </a:lnTo>
                    <a:lnTo>
                      <a:pt x="66521" y="3545"/>
                    </a:lnTo>
                    <a:lnTo>
                      <a:pt x="70942" y="1636"/>
                    </a:lnTo>
                    <a:lnTo>
                      <a:pt x="75434" y="545"/>
                    </a:lnTo>
                    <a:lnTo>
                      <a:pt x="79710" y="0"/>
                    </a:lnTo>
                    <a:lnTo>
                      <a:pt x="79855" y="0"/>
                    </a:lnTo>
                    <a:lnTo>
                      <a:pt x="80000" y="0"/>
                    </a:lnTo>
                    <a:lnTo>
                      <a:pt x="80217" y="0"/>
                    </a:lnTo>
                    <a:lnTo>
                      <a:pt x="80434" y="0"/>
                    </a:lnTo>
                    <a:lnTo>
                      <a:pt x="80579" y="272"/>
                    </a:lnTo>
                    <a:lnTo>
                      <a:pt x="80797" y="272"/>
                    </a:lnTo>
                    <a:lnTo>
                      <a:pt x="80942" y="545"/>
                    </a:lnTo>
                    <a:lnTo>
                      <a:pt x="81159" y="818"/>
                    </a:lnTo>
                    <a:lnTo>
                      <a:pt x="81304" y="818"/>
                    </a:lnTo>
                    <a:lnTo>
                      <a:pt x="81521" y="1090"/>
                    </a:lnTo>
                    <a:lnTo>
                      <a:pt x="81666" y="1090"/>
                    </a:lnTo>
                    <a:lnTo>
                      <a:pt x="81884" y="1363"/>
                    </a:lnTo>
                    <a:lnTo>
                      <a:pt x="82028" y="1363"/>
                    </a:lnTo>
                    <a:lnTo>
                      <a:pt x="82246" y="1636"/>
                    </a:lnTo>
                    <a:lnTo>
                      <a:pt x="82391" y="1636"/>
                    </a:lnTo>
                    <a:lnTo>
                      <a:pt x="82608" y="1909"/>
                    </a:lnTo>
                    <a:lnTo>
                      <a:pt x="86159" y="2727"/>
                    </a:lnTo>
                    <a:lnTo>
                      <a:pt x="89347" y="3272"/>
                    </a:lnTo>
                    <a:lnTo>
                      <a:pt x="92246" y="4090"/>
                    </a:lnTo>
                    <a:lnTo>
                      <a:pt x="94927" y="4909"/>
                    </a:lnTo>
                    <a:lnTo>
                      <a:pt x="97246" y="5454"/>
                    </a:lnTo>
                    <a:lnTo>
                      <a:pt x="99275" y="6000"/>
                    </a:lnTo>
                    <a:lnTo>
                      <a:pt x="101086" y="6272"/>
                    </a:lnTo>
                    <a:lnTo>
                      <a:pt x="102681" y="6545"/>
                    </a:lnTo>
                    <a:lnTo>
                      <a:pt x="104057" y="6818"/>
                    </a:lnTo>
                    <a:lnTo>
                      <a:pt x="105144" y="7090"/>
                    </a:lnTo>
                    <a:lnTo>
                      <a:pt x="106086" y="7363"/>
                    </a:lnTo>
                    <a:lnTo>
                      <a:pt x="106739" y="7636"/>
                    </a:lnTo>
                    <a:lnTo>
                      <a:pt x="107246" y="7636"/>
                    </a:lnTo>
                    <a:lnTo>
                      <a:pt x="107681" y="7636"/>
                    </a:lnTo>
                    <a:lnTo>
                      <a:pt x="107898" y="7636"/>
                    </a:lnTo>
                    <a:lnTo>
                      <a:pt x="107971" y="7909"/>
                    </a:lnTo>
                    <a:lnTo>
                      <a:pt x="120000" y="26727"/>
                    </a:lnTo>
                    <a:lnTo>
                      <a:pt x="119927" y="27000"/>
                    </a:lnTo>
                    <a:lnTo>
                      <a:pt x="119782" y="27000"/>
                    </a:lnTo>
                    <a:lnTo>
                      <a:pt x="119565" y="27272"/>
                    </a:lnTo>
                    <a:lnTo>
                      <a:pt x="119202" y="27545"/>
                    </a:lnTo>
                    <a:lnTo>
                      <a:pt x="118695" y="27545"/>
                    </a:lnTo>
                    <a:lnTo>
                      <a:pt x="117898" y="27818"/>
                    </a:lnTo>
                    <a:lnTo>
                      <a:pt x="116884" y="27818"/>
                    </a:lnTo>
                    <a:lnTo>
                      <a:pt x="115579" y="28090"/>
                    </a:lnTo>
                    <a:lnTo>
                      <a:pt x="113985" y="28090"/>
                    </a:lnTo>
                    <a:lnTo>
                      <a:pt x="112028" y="28090"/>
                    </a:lnTo>
                    <a:lnTo>
                      <a:pt x="109710" y="27818"/>
                    </a:lnTo>
                    <a:lnTo>
                      <a:pt x="106884" y="27545"/>
                    </a:lnTo>
                    <a:lnTo>
                      <a:pt x="103623" y="27000"/>
                    </a:lnTo>
                    <a:lnTo>
                      <a:pt x="99927" y="26727"/>
                    </a:lnTo>
                    <a:lnTo>
                      <a:pt x="95869" y="26181"/>
                    </a:lnTo>
                    <a:lnTo>
                      <a:pt x="91739" y="26181"/>
                    </a:lnTo>
                    <a:lnTo>
                      <a:pt x="87391" y="26454"/>
                    </a:lnTo>
                    <a:lnTo>
                      <a:pt x="83115" y="27000"/>
                    </a:lnTo>
                    <a:lnTo>
                      <a:pt x="78840" y="27818"/>
                    </a:lnTo>
                    <a:lnTo>
                      <a:pt x="74492" y="28909"/>
                    </a:lnTo>
                    <a:lnTo>
                      <a:pt x="70217" y="30545"/>
                    </a:lnTo>
                    <a:lnTo>
                      <a:pt x="66086" y="32454"/>
                    </a:lnTo>
                    <a:lnTo>
                      <a:pt x="61884" y="34363"/>
                    </a:lnTo>
                    <a:lnTo>
                      <a:pt x="57898" y="36818"/>
                    </a:lnTo>
                    <a:lnTo>
                      <a:pt x="54057" y="39272"/>
                    </a:lnTo>
                    <a:lnTo>
                      <a:pt x="50362" y="41727"/>
                    </a:lnTo>
                    <a:lnTo>
                      <a:pt x="46884" y="45000"/>
                    </a:lnTo>
                    <a:lnTo>
                      <a:pt x="43623" y="48000"/>
                    </a:lnTo>
                    <a:lnTo>
                      <a:pt x="40652" y="51545"/>
                    </a:lnTo>
                    <a:lnTo>
                      <a:pt x="38043" y="55090"/>
                    </a:lnTo>
                    <a:lnTo>
                      <a:pt x="35507" y="58909"/>
                    </a:lnTo>
                    <a:lnTo>
                      <a:pt x="32898" y="62727"/>
                    </a:lnTo>
                    <a:lnTo>
                      <a:pt x="30289" y="66545"/>
                    </a:lnTo>
                    <a:lnTo>
                      <a:pt x="27681" y="70636"/>
                    </a:lnTo>
                    <a:lnTo>
                      <a:pt x="25144" y="74454"/>
                    </a:lnTo>
                    <a:lnTo>
                      <a:pt x="22536" y="78818"/>
                    </a:lnTo>
                    <a:lnTo>
                      <a:pt x="20144" y="82909"/>
                    </a:lnTo>
                    <a:lnTo>
                      <a:pt x="17753" y="86727"/>
                    </a:lnTo>
                    <a:lnTo>
                      <a:pt x="15434" y="90545"/>
                    </a:lnTo>
                    <a:lnTo>
                      <a:pt x="13333" y="94363"/>
                    </a:lnTo>
                    <a:lnTo>
                      <a:pt x="11304" y="97909"/>
                    </a:lnTo>
                    <a:lnTo>
                      <a:pt x="9492" y="101454"/>
                    </a:lnTo>
                    <a:lnTo>
                      <a:pt x="7826" y="104727"/>
                    </a:lnTo>
                    <a:lnTo>
                      <a:pt x="6376" y="108000"/>
                    </a:lnTo>
                    <a:lnTo>
                      <a:pt x="5217" y="110727"/>
                    </a:lnTo>
                    <a:lnTo>
                      <a:pt x="4275" y="113181"/>
                    </a:lnTo>
                    <a:lnTo>
                      <a:pt x="3478" y="115363"/>
                    </a:lnTo>
                    <a:lnTo>
                      <a:pt x="2681" y="117000"/>
                    </a:lnTo>
                    <a:lnTo>
                      <a:pt x="2101" y="118090"/>
                    </a:lnTo>
                    <a:lnTo>
                      <a:pt x="1521" y="119181"/>
                    </a:lnTo>
                    <a:lnTo>
                      <a:pt x="1014" y="119454"/>
                    </a:lnTo>
                    <a:lnTo>
                      <a:pt x="652" y="120000"/>
                    </a:lnTo>
                    <a:lnTo>
                      <a:pt x="362" y="120000"/>
                    </a:lnTo>
                    <a:lnTo>
                      <a:pt x="144" y="119181"/>
                    </a:lnTo>
                    <a:lnTo>
                      <a:pt x="0" y="118363"/>
                    </a:lnTo>
                    <a:lnTo>
                      <a:pt x="0" y="117272"/>
                    </a:lnTo>
                    <a:lnTo>
                      <a:pt x="72" y="116181"/>
                    </a:lnTo>
                    <a:lnTo>
                      <a:pt x="217" y="114545"/>
                    </a:lnTo>
                    <a:lnTo>
                      <a:pt x="434" y="112636"/>
                    </a:lnTo>
                    <a:lnTo>
                      <a:pt x="724" y="110727"/>
                    </a:lnTo>
                    <a:lnTo>
                      <a:pt x="1231" y="108818"/>
                    </a:lnTo>
                    <a:lnTo>
                      <a:pt x="1739" y="106363"/>
                    </a:lnTo>
                    <a:lnTo>
                      <a:pt x="2318" y="103636"/>
                    </a:lnTo>
                    <a:lnTo>
                      <a:pt x="3260" y="100363"/>
                    </a:lnTo>
                    <a:lnTo>
                      <a:pt x="4275" y="96545"/>
                    </a:lnTo>
                    <a:lnTo>
                      <a:pt x="5579" y="92181"/>
                    </a:lnTo>
                    <a:lnTo>
                      <a:pt x="6956" y="87545"/>
                    </a:lnTo>
                    <a:lnTo>
                      <a:pt x="8260" y="82909"/>
                    </a:lnTo>
                    <a:lnTo>
                      <a:pt x="9782" y="78000"/>
                    </a:lnTo>
                    <a:lnTo>
                      <a:pt x="11231" y="73090"/>
                    </a:lnTo>
                    <a:lnTo>
                      <a:pt x="12681" y="68181"/>
                    </a:lnTo>
                    <a:lnTo>
                      <a:pt x="14057" y="63818"/>
                    </a:lnTo>
                    <a:lnTo>
                      <a:pt x="15289" y="59727"/>
                    </a:lnTo>
                    <a:lnTo>
                      <a:pt x="16449" y="56181"/>
                    </a:lnTo>
                    <a:lnTo>
                      <a:pt x="17391" y="53181"/>
                    </a:lnTo>
                    <a:lnTo>
                      <a:pt x="18043" y="50727"/>
                    </a:lnTo>
                    <a:lnTo>
                      <a:pt x="18478" y="49090"/>
                    </a:lnTo>
                    <a:lnTo>
                      <a:pt x="18695" y="48818"/>
                    </a:lnTo>
                    <a:close/>
                  </a:path>
                </a:pathLst>
              </a:custGeom>
              <a:solidFill>
                <a:srgbClr val="FFEA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4" name="Shape 1344"/>
              <p:cNvSpPr/>
              <p:nvPr/>
            </p:nvSpPr>
            <p:spPr>
              <a:xfrm>
                <a:off x="4375" y="1482"/>
                <a:ext cx="12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660" y="472"/>
                    </a:moveTo>
                    <a:lnTo>
                      <a:pt x="58443" y="1653"/>
                    </a:lnTo>
                    <a:lnTo>
                      <a:pt x="51509" y="3779"/>
                    </a:lnTo>
                    <a:lnTo>
                      <a:pt x="44716" y="6614"/>
                    </a:lnTo>
                    <a:lnTo>
                      <a:pt x="38632" y="10157"/>
                    </a:lnTo>
                    <a:lnTo>
                      <a:pt x="32547" y="14409"/>
                    </a:lnTo>
                    <a:lnTo>
                      <a:pt x="26886" y="19370"/>
                    </a:lnTo>
                    <a:lnTo>
                      <a:pt x="21792" y="25039"/>
                    </a:lnTo>
                    <a:lnTo>
                      <a:pt x="17122" y="31417"/>
                    </a:lnTo>
                    <a:lnTo>
                      <a:pt x="12877" y="38503"/>
                    </a:lnTo>
                    <a:lnTo>
                      <a:pt x="9198" y="45826"/>
                    </a:lnTo>
                    <a:lnTo>
                      <a:pt x="6084" y="54094"/>
                    </a:lnTo>
                    <a:lnTo>
                      <a:pt x="3679" y="62834"/>
                    </a:lnTo>
                    <a:lnTo>
                      <a:pt x="1698" y="72283"/>
                    </a:lnTo>
                    <a:lnTo>
                      <a:pt x="566" y="81968"/>
                    </a:lnTo>
                    <a:lnTo>
                      <a:pt x="0" y="92362"/>
                    </a:lnTo>
                    <a:lnTo>
                      <a:pt x="283" y="103464"/>
                    </a:lnTo>
                    <a:lnTo>
                      <a:pt x="849" y="108425"/>
                    </a:lnTo>
                    <a:lnTo>
                      <a:pt x="2122" y="112440"/>
                    </a:lnTo>
                    <a:lnTo>
                      <a:pt x="4386" y="115511"/>
                    </a:lnTo>
                    <a:lnTo>
                      <a:pt x="7075" y="117874"/>
                    </a:lnTo>
                    <a:lnTo>
                      <a:pt x="10188" y="119055"/>
                    </a:lnTo>
                    <a:lnTo>
                      <a:pt x="14150" y="119763"/>
                    </a:lnTo>
                    <a:lnTo>
                      <a:pt x="18396" y="120000"/>
                    </a:lnTo>
                    <a:lnTo>
                      <a:pt x="22924" y="119527"/>
                    </a:lnTo>
                    <a:lnTo>
                      <a:pt x="27735" y="118582"/>
                    </a:lnTo>
                    <a:lnTo>
                      <a:pt x="32971" y="117401"/>
                    </a:lnTo>
                    <a:lnTo>
                      <a:pt x="38349" y="115511"/>
                    </a:lnTo>
                    <a:lnTo>
                      <a:pt x="43867" y="113858"/>
                    </a:lnTo>
                    <a:lnTo>
                      <a:pt x="49386" y="112204"/>
                    </a:lnTo>
                    <a:lnTo>
                      <a:pt x="54905" y="110078"/>
                    </a:lnTo>
                    <a:lnTo>
                      <a:pt x="60283" y="108425"/>
                    </a:lnTo>
                    <a:lnTo>
                      <a:pt x="65660" y="107007"/>
                    </a:lnTo>
                    <a:lnTo>
                      <a:pt x="66084" y="107007"/>
                    </a:lnTo>
                    <a:lnTo>
                      <a:pt x="67500" y="107007"/>
                    </a:lnTo>
                    <a:lnTo>
                      <a:pt x="69481" y="107007"/>
                    </a:lnTo>
                    <a:lnTo>
                      <a:pt x="72311" y="106771"/>
                    </a:lnTo>
                    <a:lnTo>
                      <a:pt x="75566" y="106771"/>
                    </a:lnTo>
                    <a:lnTo>
                      <a:pt x="79386" y="106299"/>
                    </a:lnTo>
                    <a:lnTo>
                      <a:pt x="83490" y="105826"/>
                    </a:lnTo>
                    <a:lnTo>
                      <a:pt x="87877" y="105118"/>
                    </a:lnTo>
                    <a:lnTo>
                      <a:pt x="92122" y="103700"/>
                    </a:lnTo>
                    <a:lnTo>
                      <a:pt x="96509" y="102283"/>
                    </a:lnTo>
                    <a:lnTo>
                      <a:pt x="100754" y="100629"/>
                    </a:lnTo>
                    <a:lnTo>
                      <a:pt x="104858" y="98267"/>
                    </a:lnTo>
                    <a:lnTo>
                      <a:pt x="108537" y="95669"/>
                    </a:lnTo>
                    <a:lnTo>
                      <a:pt x="111792" y="92362"/>
                    </a:lnTo>
                    <a:lnTo>
                      <a:pt x="114622" y="88818"/>
                    </a:lnTo>
                    <a:lnTo>
                      <a:pt x="116745" y="84566"/>
                    </a:lnTo>
                    <a:lnTo>
                      <a:pt x="118443" y="78425"/>
                    </a:lnTo>
                    <a:lnTo>
                      <a:pt x="119575" y="71811"/>
                    </a:lnTo>
                    <a:lnTo>
                      <a:pt x="120000" y="64724"/>
                    </a:lnTo>
                    <a:lnTo>
                      <a:pt x="119716" y="57401"/>
                    </a:lnTo>
                    <a:lnTo>
                      <a:pt x="118726" y="50078"/>
                    </a:lnTo>
                    <a:lnTo>
                      <a:pt x="117169" y="42519"/>
                    </a:lnTo>
                    <a:lnTo>
                      <a:pt x="114764" y="35433"/>
                    </a:lnTo>
                    <a:lnTo>
                      <a:pt x="111933" y="28582"/>
                    </a:lnTo>
                    <a:lnTo>
                      <a:pt x="108254" y="22204"/>
                    </a:lnTo>
                    <a:lnTo>
                      <a:pt x="104150" y="16299"/>
                    </a:lnTo>
                    <a:lnTo>
                      <a:pt x="99339" y="11102"/>
                    </a:lnTo>
                    <a:lnTo>
                      <a:pt x="93820" y="6614"/>
                    </a:lnTo>
                    <a:lnTo>
                      <a:pt x="87594" y="3070"/>
                    </a:lnTo>
                    <a:lnTo>
                      <a:pt x="80943" y="944"/>
                    </a:lnTo>
                    <a:lnTo>
                      <a:pt x="73584" y="0"/>
                    </a:lnTo>
                    <a:lnTo>
                      <a:pt x="65660" y="472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Shape 1345"/>
              <p:cNvSpPr/>
              <p:nvPr/>
            </p:nvSpPr>
            <p:spPr>
              <a:xfrm>
                <a:off x="4375" y="1482"/>
                <a:ext cx="12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660" y="472"/>
                    </a:moveTo>
                    <a:lnTo>
                      <a:pt x="58443" y="1653"/>
                    </a:lnTo>
                    <a:lnTo>
                      <a:pt x="51509" y="3779"/>
                    </a:lnTo>
                    <a:lnTo>
                      <a:pt x="44716" y="6614"/>
                    </a:lnTo>
                    <a:lnTo>
                      <a:pt x="38632" y="10157"/>
                    </a:lnTo>
                    <a:lnTo>
                      <a:pt x="32547" y="14409"/>
                    </a:lnTo>
                    <a:lnTo>
                      <a:pt x="26886" y="19370"/>
                    </a:lnTo>
                    <a:lnTo>
                      <a:pt x="21792" y="25039"/>
                    </a:lnTo>
                    <a:lnTo>
                      <a:pt x="17122" y="31417"/>
                    </a:lnTo>
                    <a:lnTo>
                      <a:pt x="12877" y="38503"/>
                    </a:lnTo>
                    <a:lnTo>
                      <a:pt x="9198" y="45826"/>
                    </a:lnTo>
                    <a:lnTo>
                      <a:pt x="6084" y="54094"/>
                    </a:lnTo>
                    <a:lnTo>
                      <a:pt x="3679" y="62834"/>
                    </a:lnTo>
                    <a:lnTo>
                      <a:pt x="1698" y="72283"/>
                    </a:lnTo>
                    <a:lnTo>
                      <a:pt x="566" y="81968"/>
                    </a:lnTo>
                    <a:lnTo>
                      <a:pt x="0" y="92362"/>
                    </a:lnTo>
                    <a:lnTo>
                      <a:pt x="283" y="103464"/>
                    </a:lnTo>
                    <a:lnTo>
                      <a:pt x="849" y="108425"/>
                    </a:lnTo>
                    <a:lnTo>
                      <a:pt x="2122" y="112440"/>
                    </a:lnTo>
                    <a:lnTo>
                      <a:pt x="4386" y="115511"/>
                    </a:lnTo>
                    <a:lnTo>
                      <a:pt x="7075" y="117874"/>
                    </a:lnTo>
                    <a:lnTo>
                      <a:pt x="10188" y="119055"/>
                    </a:lnTo>
                    <a:lnTo>
                      <a:pt x="14150" y="119763"/>
                    </a:lnTo>
                    <a:lnTo>
                      <a:pt x="18396" y="120000"/>
                    </a:lnTo>
                    <a:lnTo>
                      <a:pt x="22924" y="119527"/>
                    </a:lnTo>
                    <a:lnTo>
                      <a:pt x="27735" y="118582"/>
                    </a:lnTo>
                    <a:lnTo>
                      <a:pt x="32971" y="117401"/>
                    </a:lnTo>
                    <a:lnTo>
                      <a:pt x="38349" y="115511"/>
                    </a:lnTo>
                    <a:lnTo>
                      <a:pt x="43867" y="113858"/>
                    </a:lnTo>
                    <a:lnTo>
                      <a:pt x="49386" y="112204"/>
                    </a:lnTo>
                    <a:lnTo>
                      <a:pt x="54905" y="110078"/>
                    </a:lnTo>
                    <a:lnTo>
                      <a:pt x="60283" y="108425"/>
                    </a:lnTo>
                    <a:lnTo>
                      <a:pt x="65660" y="107007"/>
                    </a:lnTo>
                    <a:lnTo>
                      <a:pt x="66084" y="107007"/>
                    </a:lnTo>
                    <a:lnTo>
                      <a:pt x="67500" y="107007"/>
                    </a:lnTo>
                    <a:lnTo>
                      <a:pt x="69481" y="107007"/>
                    </a:lnTo>
                    <a:lnTo>
                      <a:pt x="72311" y="106771"/>
                    </a:lnTo>
                    <a:lnTo>
                      <a:pt x="75566" y="106771"/>
                    </a:lnTo>
                    <a:lnTo>
                      <a:pt x="79386" y="106299"/>
                    </a:lnTo>
                    <a:lnTo>
                      <a:pt x="83490" y="105826"/>
                    </a:lnTo>
                    <a:lnTo>
                      <a:pt x="87877" y="105118"/>
                    </a:lnTo>
                    <a:lnTo>
                      <a:pt x="92122" y="103700"/>
                    </a:lnTo>
                    <a:lnTo>
                      <a:pt x="96509" y="102283"/>
                    </a:lnTo>
                    <a:lnTo>
                      <a:pt x="100754" y="100629"/>
                    </a:lnTo>
                    <a:lnTo>
                      <a:pt x="104858" y="98267"/>
                    </a:lnTo>
                    <a:lnTo>
                      <a:pt x="108537" y="95669"/>
                    </a:lnTo>
                    <a:lnTo>
                      <a:pt x="111792" y="92362"/>
                    </a:lnTo>
                    <a:lnTo>
                      <a:pt x="114622" y="88818"/>
                    </a:lnTo>
                    <a:lnTo>
                      <a:pt x="116745" y="84566"/>
                    </a:lnTo>
                    <a:lnTo>
                      <a:pt x="118443" y="78425"/>
                    </a:lnTo>
                    <a:lnTo>
                      <a:pt x="119575" y="71811"/>
                    </a:lnTo>
                    <a:lnTo>
                      <a:pt x="120000" y="64724"/>
                    </a:lnTo>
                    <a:lnTo>
                      <a:pt x="119716" y="57401"/>
                    </a:lnTo>
                    <a:lnTo>
                      <a:pt x="118726" y="50078"/>
                    </a:lnTo>
                    <a:lnTo>
                      <a:pt x="117169" y="42519"/>
                    </a:lnTo>
                    <a:lnTo>
                      <a:pt x="114764" y="35433"/>
                    </a:lnTo>
                    <a:lnTo>
                      <a:pt x="111933" y="28582"/>
                    </a:lnTo>
                    <a:lnTo>
                      <a:pt x="108254" y="22204"/>
                    </a:lnTo>
                    <a:lnTo>
                      <a:pt x="104150" y="16299"/>
                    </a:lnTo>
                    <a:lnTo>
                      <a:pt x="99339" y="11102"/>
                    </a:lnTo>
                    <a:lnTo>
                      <a:pt x="93820" y="6614"/>
                    </a:lnTo>
                    <a:lnTo>
                      <a:pt x="87594" y="3070"/>
                    </a:lnTo>
                    <a:lnTo>
                      <a:pt x="80943" y="944"/>
                    </a:lnTo>
                    <a:lnTo>
                      <a:pt x="73584" y="0"/>
                    </a:lnTo>
                    <a:lnTo>
                      <a:pt x="65660" y="472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Shape 1346"/>
              <p:cNvSpPr/>
              <p:nvPr/>
            </p:nvSpPr>
            <p:spPr>
              <a:xfrm>
                <a:off x="4379" y="1485"/>
                <a:ext cx="109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7" y="103565"/>
                    </a:moveTo>
                    <a:lnTo>
                      <a:pt x="785" y="108521"/>
                    </a:lnTo>
                    <a:lnTo>
                      <a:pt x="2041" y="112695"/>
                    </a:lnTo>
                    <a:lnTo>
                      <a:pt x="4240" y="115565"/>
                    </a:lnTo>
                    <a:lnTo>
                      <a:pt x="7068" y="117913"/>
                    </a:lnTo>
                    <a:lnTo>
                      <a:pt x="10209" y="119478"/>
                    </a:lnTo>
                    <a:lnTo>
                      <a:pt x="13979" y="120000"/>
                    </a:lnTo>
                    <a:lnTo>
                      <a:pt x="18219" y="120000"/>
                    </a:lnTo>
                    <a:lnTo>
                      <a:pt x="22931" y="119739"/>
                    </a:lnTo>
                    <a:lnTo>
                      <a:pt x="27801" y="118695"/>
                    </a:lnTo>
                    <a:lnTo>
                      <a:pt x="32984" y="117130"/>
                    </a:lnTo>
                    <a:lnTo>
                      <a:pt x="38481" y="115826"/>
                    </a:lnTo>
                    <a:lnTo>
                      <a:pt x="43821" y="114000"/>
                    </a:lnTo>
                    <a:lnTo>
                      <a:pt x="49319" y="112434"/>
                    </a:lnTo>
                    <a:lnTo>
                      <a:pt x="54973" y="110347"/>
                    </a:lnTo>
                    <a:lnTo>
                      <a:pt x="60314" y="108521"/>
                    </a:lnTo>
                    <a:lnTo>
                      <a:pt x="65811" y="107217"/>
                    </a:lnTo>
                    <a:lnTo>
                      <a:pt x="66125" y="107217"/>
                    </a:lnTo>
                    <a:lnTo>
                      <a:pt x="67539" y="107217"/>
                    </a:lnTo>
                    <a:lnTo>
                      <a:pt x="69738" y="107217"/>
                    </a:lnTo>
                    <a:lnTo>
                      <a:pt x="72408" y="106956"/>
                    </a:lnTo>
                    <a:lnTo>
                      <a:pt x="75706" y="106956"/>
                    </a:lnTo>
                    <a:lnTo>
                      <a:pt x="79476" y="106434"/>
                    </a:lnTo>
                    <a:lnTo>
                      <a:pt x="83560" y="105913"/>
                    </a:lnTo>
                    <a:lnTo>
                      <a:pt x="87801" y="104869"/>
                    </a:lnTo>
                    <a:lnTo>
                      <a:pt x="92198" y="103826"/>
                    </a:lnTo>
                    <a:lnTo>
                      <a:pt x="96753" y="102521"/>
                    </a:lnTo>
                    <a:lnTo>
                      <a:pt x="100994" y="100695"/>
                    </a:lnTo>
                    <a:lnTo>
                      <a:pt x="105078" y="98347"/>
                    </a:lnTo>
                    <a:lnTo>
                      <a:pt x="108691" y="95739"/>
                    </a:lnTo>
                    <a:lnTo>
                      <a:pt x="111832" y="92347"/>
                    </a:lnTo>
                    <a:lnTo>
                      <a:pt x="114659" y="88695"/>
                    </a:lnTo>
                    <a:lnTo>
                      <a:pt x="116858" y="84521"/>
                    </a:lnTo>
                    <a:lnTo>
                      <a:pt x="118429" y="78260"/>
                    </a:lnTo>
                    <a:lnTo>
                      <a:pt x="119528" y="71739"/>
                    </a:lnTo>
                    <a:lnTo>
                      <a:pt x="120000" y="64956"/>
                    </a:lnTo>
                    <a:lnTo>
                      <a:pt x="119685" y="57652"/>
                    </a:lnTo>
                    <a:lnTo>
                      <a:pt x="118743" y="50086"/>
                    </a:lnTo>
                    <a:lnTo>
                      <a:pt x="117172" y="42782"/>
                    </a:lnTo>
                    <a:lnTo>
                      <a:pt x="114816" y="35739"/>
                    </a:lnTo>
                    <a:lnTo>
                      <a:pt x="111832" y="28956"/>
                    </a:lnTo>
                    <a:lnTo>
                      <a:pt x="108376" y="22434"/>
                    </a:lnTo>
                    <a:lnTo>
                      <a:pt x="104293" y="16434"/>
                    </a:lnTo>
                    <a:lnTo>
                      <a:pt x="99267" y="11217"/>
                    </a:lnTo>
                    <a:lnTo>
                      <a:pt x="93769" y="6782"/>
                    </a:lnTo>
                    <a:lnTo>
                      <a:pt x="87643" y="3652"/>
                    </a:lnTo>
                    <a:lnTo>
                      <a:pt x="81047" y="1304"/>
                    </a:lnTo>
                    <a:lnTo>
                      <a:pt x="73664" y="0"/>
                    </a:lnTo>
                    <a:lnTo>
                      <a:pt x="65811" y="521"/>
                    </a:lnTo>
                    <a:lnTo>
                      <a:pt x="58429" y="1826"/>
                    </a:lnTo>
                    <a:lnTo>
                      <a:pt x="51518" y="3913"/>
                    </a:lnTo>
                    <a:lnTo>
                      <a:pt x="44764" y="6782"/>
                    </a:lnTo>
                    <a:lnTo>
                      <a:pt x="38638" y="10434"/>
                    </a:lnTo>
                    <a:lnTo>
                      <a:pt x="32513" y="14608"/>
                    </a:lnTo>
                    <a:lnTo>
                      <a:pt x="27015" y="19826"/>
                    </a:lnTo>
                    <a:lnTo>
                      <a:pt x="21832" y="25043"/>
                    </a:lnTo>
                    <a:lnTo>
                      <a:pt x="17120" y="31565"/>
                    </a:lnTo>
                    <a:lnTo>
                      <a:pt x="12879" y="38608"/>
                    </a:lnTo>
                    <a:lnTo>
                      <a:pt x="9267" y="46173"/>
                    </a:lnTo>
                    <a:lnTo>
                      <a:pt x="6125" y="54260"/>
                    </a:lnTo>
                    <a:lnTo>
                      <a:pt x="3612" y="63130"/>
                    </a:lnTo>
                    <a:lnTo>
                      <a:pt x="1727" y="72260"/>
                    </a:lnTo>
                    <a:lnTo>
                      <a:pt x="471" y="82173"/>
                    </a:lnTo>
                    <a:lnTo>
                      <a:pt x="0" y="92347"/>
                    </a:lnTo>
                    <a:lnTo>
                      <a:pt x="157" y="103565"/>
                    </a:lnTo>
                    <a:close/>
                  </a:path>
                </a:pathLst>
              </a:custGeom>
              <a:solidFill>
                <a:srgbClr val="FFE7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7" name="Shape 1347"/>
              <p:cNvSpPr/>
              <p:nvPr/>
            </p:nvSpPr>
            <p:spPr>
              <a:xfrm>
                <a:off x="4384" y="1486"/>
                <a:ext cx="97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6" y="103357"/>
                    </a:moveTo>
                    <a:lnTo>
                      <a:pt x="705" y="108321"/>
                    </a:lnTo>
                    <a:lnTo>
                      <a:pt x="2294" y="112408"/>
                    </a:lnTo>
                    <a:lnTo>
                      <a:pt x="4235" y="115620"/>
                    </a:lnTo>
                    <a:lnTo>
                      <a:pt x="7058" y="117664"/>
                    </a:lnTo>
                    <a:lnTo>
                      <a:pt x="10235" y="118832"/>
                    </a:lnTo>
                    <a:lnTo>
                      <a:pt x="14117" y="120000"/>
                    </a:lnTo>
                    <a:lnTo>
                      <a:pt x="18352" y="120000"/>
                    </a:lnTo>
                    <a:lnTo>
                      <a:pt x="22941" y="119124"/>
                    </a:lnTo>
                    <a:lnTo>
                      <a:pt x="27882" y="118248"/>
                    </a:lnTo>
                    <a:lnTo>
                      <a:pt x="33176" y="117080"/>
                    </a:lnTo>
                    <a:lnTo>
                      <a:pt x="38470" y="115620"/>
                    </a:lnTo>
                    <a:lnTo>
                      <a:pt x="43941" y="113868"/>
                    </a:lnTo>
                    <a:lnTo>
                      <a:pt x="49411" y="111824"/>
                    </a:lnTo>
                    <a:lnTo>
                      <a:pt x="55058" y="110072"/>
                    </a:lnTo>
                    <a:lnTo>
                      <a:pt x="60529" y="108321"/>
                    </a:lnTo>
                    <a:lnTo>
                      <a:pt x="65823" y="106861"/>
                    </a:lnTo>
                    <a:lnTo>
                      <a:pt x="66176" y="106861"/>
                    </a:lnTo>
                    <a:lnTo>
                      <a:pt x="67411" y="106861"/>
                    </a:lnTo>
                    <a:lnTo>
                      <a:pt x="69705" y="106861"/>
                    </a:lnTo>
                    <a:lnTo>
                      <a:pt x="72529" y="106569"/>
                    </a:lnTo>
                    <a:lnTo>
                      <a:pt x="75705" y="106569"/>
                    </a:lnTo>
                    <a:lnTo>
                      <a:pt x="79411" y="106277"/>
                    </a:lnTo>
                    <a:lnTo>
                      <a:pt x="83470" y="105401"/>
                    </a:lnTo>
                    <a:lnTo>
                      <a:pt x="87882" y="104525"/>
                    </a:lnTo>
                    <a:lnTo>
                      <a:pt x="92117" y="103649"/>
                    </a:lnTo>
                    <a:lnTo>
                      <a:pt x="96529" y="102189"/>
                    </a:lnTo>
                    <a:lnTo>
                      <a:pt x="100941" y="100437"/>
                    </a:lnTo>
                    <a:lnTo>
                      <a:pt x="105000" y="98102"/>
                    </a:lnTo>
                    <a:lnTo>
                      <a:pt x="108705" y="95474"/>
                    </a:lnTo>
                    <a:lnTo>
                      <a:pt x="112058" y="92554"/>
                    </a:lnTo>
                    <a:lnTo>
                      <a:pt x="114529" y="88759"/>
                    </a:lnTo>
                    <a:lnTo>
                      <a:pt x="116823" y="84379"/>
                    </a:lnTo>
                    <a:lnTo>
                      <a:pt x="118411" y="78248"/>
                    </a:lnTo>
                    <a:lnTo>
                      <a:pt x="119470" y="71824"/>
                    </a:lnTo>
                    <a:lnTo>
                      <a:pt x="120000" y="64525"/>
                    </a:lnTo>
                    <a:lnTo>
                      <a:pt x="119647" y="57226"/>
                    </a:lnTo>
                    <a:lnTo>
                      <a:pt x="118764" y="49927"/>
                    </a:lnTo>
                    <a:lnTo>
                      <a:pt x="117176" y="42627"/>
                    </a:lnTo>
                    <a:lnTo>
                      <a:pt x="114882" y="35620"/>
                    </a:lnTo>
                    <a:lnTo>
                      <a:pt x="112058" y="28613"/>
                    </a:lnTo>
                    <a:lnTo>
                      <a:pt x="108529" y="22189"/>
                    </a:lnTo>
                    <a:lnTo>
                      <a:pt x="104294" y="16350"/>
                    </a:lnTo>
                    <a:lnTo>
                      <a:pt x="99529" y="11386"/>
                    </a:lnTo>
                    <a:lnTo>
                      <a:pt x="93882" y="6715"/>
                    </a:lnTo>
                    <a:lnTo>
                      <a:pt x="87705" y="3503"/>
                    </a:lnTo>
                    <a:lnTo>
                      <a:pt x="81176" y="1167"/>
                    </a:lnTo>
                    <a:lnTo>
                      <a:pt x="73764" y="0"/>
                    </a:lnTo>
                    <a:lnTo>
                      <a:pt x="65823" y="583"/>
                    </a:lnTo>
                    <a:lnTo>
                      <a:pt x="58411" y="1751"/>
                    </a:lnTo>
                    <a:lnTo>
                      <a:pt x="51529" y="4087"/>
                    </a:lnTo>
                    <a:lnTo>
                      <a:pt x="44823" y="7007"/>
                    </a:lnTo>
                    <a:lnTo>
                      <a:pt x="38647" y="10510"/>
                    </a:lnTo>
                    <a:lnTo>
                      <a:pt x="32470" y="14598"/>
                    </a:lnTo>
                    <a:lnTo>
                      <a:pt x="27000" y="19854"/>
                    </a:lnTo>
                    <a:lnTo>
                      <a:pt x="21882" y="25401"/>
                    </a:lnTo>
                    <a:lnTo>
                      <a:pt x="17294" y="31824"/>
                    </a:lnTo>
                    <a:lnTo>
                      <a:pt x="13058" y="38540"/>
                    </a:lnTo>
                    <a:lnTo>
                      <a:pt x="9352" y="46131"/>
                    </a:lnTo>
                    <a:lnTo>
                      <a:pt x="6176" y="54306"/>
                    </a:lnTo>
                    <a:lnTo>
                      <a:pt x="3705" y="62773"/>
                    </a:lnTo>
                    <a:lnTo>
                      <a:pt x="1764" y="72408"/>
                    </a:lnTo>
                    <a:lnTo>
                      <a:pt x="529" y="82043"/>
                    </a:lnTo>
                    <a:lnTo>
                      <a:pt x="0" y="92554"/>
                    </a:lnTo>
                    <a:lnTo>
                      <a:pt x="176" y="103357"/>
                    </a:lnTo>
                    <a:close/>
                  </a:path>
                </a:pathLst>
              </a:custGeom>
              <a:solidFill>
                <a:srgbClr val="FFE82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Shape 1348"/>
              <p:cNvSpPr/>
              <p:nvPr/>
            </p:nvSpPr>
            <p:spPr>
              <a:xfrm>
                <a:off x="4388" y="1489"/>
                <a:ext cx="85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1" y="103379"/>
                    </a:moveTo>
                    <a:lnTo>
                      <a:pt x="805" y="108365"/>
                    </a:lnTo>
                    <a:lnTo>
                      <a:pt x="2214" y="112354"/>
                    </a:lnTo>
                    <a:lnTo>
                      <a:pt x="4228" y="115678"/>
                    </a:lnTo>
                    <a:lnTo>
                      <a:pt x="7046" y="118005"/>
                    </a:lnTo>
                    <a:lnTo>
                      <a:pt x="10268" y="119335"/>
                    </a:lnTo>
                    <a:lnTo>
                      <a:pt x="14093" y="120000"/>
                    </a:lnTo>
                    <a:lnTo>
                      <a:pt x="18322" y="120000"/>
                    </a:lnTo>
                    <a:lnTo>
                      <a:pt x="22953" y="119667"/>
                    </a:lnTo>
                    <a:lnTo>
                      <a:pt x="27785" y="118670"/>
                    </a:lnTo>
                    <a:lnTo>
                      <a:pt x="33020" y="117673"/>
                    </a:lnTo>
                    <a:lnTo>
                      <a:pt x="38456" y="116011"/>
                    </a:lnTo>
                    <a:lnTo>
                      <a:pt x="43892" y="114016"/>
                    </a:lnTo>
                    <a:lnTo>
                      <a:pt x="49328" y="112022"/>
                    </a:lnTo>
                    <a:lnTo>
                      <a:pt x="54966" y="110360"/>
                    </a:lnTo>
                    <a:lnTo>
                      <a:pt x="60402" y="108365"/>
                    </a:lnTo>
                    <a:lnTo>
                      <a:pt x="65838" y="106703"/>
                    </a:lnTo>
                    <a:lnTo>
                      <a:pt x="66442" y="106703"/>
                    </a:lnTo>
                    <a:lnTo>
                      <a:pt x="67651" y="106703"/>
                    </a:lnTo>
                    <a:lnTo>
                      <a:pt x="69664" y="106703"/>
                    </a:lnTo>
                    <a:lnTo>
                      <a:pt x="72483" y="106371"/>
                    </a:lnTo>
                    <a:lnTo>
                      <a:pt x="75704" y="106371"/>
                    </a:lnTo>
                    <a:lnTo>
                      <a:pt x="79530" y="106038"/>
                    </a:lnTo>
                    <a:lnTo>
                      <a:pt x="83557" y="105373"/>
                    </a:lnTo>
                    <a:lnTo>
                      <a:pt x="87986" y="104709"/>
                    </a:lnTo>
                    <a:lnTo>
                      <a:pt x="92416" y="103711"/>
                    </a:lnTo>
                    <a:lnTo>
                      <a:pt x="96845" y="102382"/>
                    </a:lnTo>
                    <a:lnTo>
                      <a:pt x="100872" y="100720"/>
                    </a:lnTo>
                    <a:lnTo>
                      <a:pt x="104899" y="98060"/>
                    </a:lnTo>
                    <a:lnTo>
                      <a:pt x="108724" y="95734"/>
                    </a:lnTo>
                    <a:lnTo>
                      <a:pt x="112147" y="92742"/>
                    </a:lnTo>
                    <a:lnTo>
                      <a:pt x="114765" y="88753"/>
                    </a:lnTo>
                    <a:lnTo>
                      <a:pt x="116979" y="84764"/>
                    </a:lnTo>
                    <a:lnTo>
                      <a:pt x="118590" y="78448"/>
                    </a:lnTo>
                    <a:lnTo>
                      <a:pt x="119597" y="71800"/>
                    </a:lnTo>
                    <a:lnTo>
                      <a:pt x="120000" y="64819"/>
                    </a:lnTo>
                    <a:lnTo>
                      <a:pt x="119798" y="57506"/>
                    </a:lnTo>
                    <a:lnTo>
                      <a:pt x="118791" y="50193"/>
                    </a:lnTo>
                    <a:lnTo>
                      <a:pt x="117382" y="42880"/>
                    </a:lnTo>
                    <a:lnTo>
                      <a:pt x="114966" y="35567"/>
                    </a:lnTo>
                    <a:lnTo>
                      <a:pt x="112147" y="28587"/>
                    </a:lnTo>
                    <a:lnTo>
                      <a:pt x="108523" y="22271"/>
                    </a:lnTo>
                    <a:lnTo>
                      <a:pt x="104295" y="16288"/>
                    </a:lnTo>
                    <a:lnTo>
                      <a:pt x="99463" y="10969"/>
                    </a:lnTo>
                    <a:lnTo>
                      <a:pt x="94026" y="6980"/>
                    </a:lnTo>
                    <a:lnTo>
                      <a:pt x="87986" y="3324"/>
                    </a:lnTo>
                    <a:lnTo>
                      <a:pt x="80939" y="997"/>
                    </a:lnTo>
                    <a:lnTo>
                      <a:pt x="73691" y="0"/>
                    </a:lnTo>
                    <a:lnTo>
                      <a:pt x="65838" y="664"/>
                    </a:lnTo>
                    <a:lnTo>
                      <a:pt x="58590" y="1994"/>
                    </a:lnTo>
                    <a:lnTo>
                      <a:pt x="51744" y="3988"/>
                    </a:lnTo>
                    <a:lnTo>
                      <a:pt x="44899" y="6980"/>
                    </a:lnTo>
                    <a:lnTo>
                      <a:pt x="38657" y="10304"/>
                    </a:lnTo>
                    <a:lnTo>
                      <a:pt x="32617" y="14958"/>
                    </a:lnTo>
                    <a:lnTo>
                      <a:pt x="27181" y="19612"/>
                    </a:lnTo>
                    <a:lnTo>
                      <a:pt x="21946" y="25263"/>
                    </a:lnTo>
                    <a:lnTo>
                      <a:pt x="17315" y="31578"/>
                    </a:lnTo>
                    <a:lnTo>
                      <a:pt x="13087" y="38559"/>
                    </a:lnTo>
                    <a:lnTo>
                      <a:pt x="9261" y="46204"/>
                    </a:lnTo>
                    <a:lnTo>
                      <a:pt x="6241" y="54182"/>
                    </a:lnTo>
                    <a:lnTo>
                      <a:pt x="3624" y="62825"/>
                    </a:lnTo>
                    <a:lnTo>
                      <a:pt x="1812" y="72132"/>
                    </a:lnTo>
                    <a:lnTo>
                      <a:pt x="402" y="81772"/>
                    </a:lnTo>
                    <a:lnTo>
                      <a:pt x="0" y="92409"/>
                    </a:lnTo>
                    <a:lnTo>
                      <a:pt x="201" y="103379"/>
                    </a:lnTo>
                    <a:close/>
                  </a:path>
                </a:pathLst>
              </a:custGeom>
              <a:solidFill>
                <a:srgbClr val="FFEA3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9" name="Shape 1349"/>
              <p:cNvSpPr/>
              <p:nvPr/>
            </p:nvSpPr>
            <p:spPr>
              <a:xfrm>
                <a:off x="4393" y="1493"/>
                <a:ext cx="72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4" y="103300"/>
                    </a:moveTo>
                    <a:lnTo>
                      <a:pt x="703" y="107961"/>
                    </a:lnTo>
                    <a:lnTo>
                      <a:pt x="2109" y="112621"/>
                    </a:lnTo>
                    <a:lnTo>
                      <a:pt x="4218" y="115339"/>
                    </a:lnTo>
                    <a:lnTo>
                      <a:pt x="7031" y="118058"/>
                    </a:lnTo>
                    <a:lnTo>
                      <a:pt x="10078" y="119223"/>
                    </a:lnTo>
                    <a:lnTo>
                      <a:pt x="14062" y="120000"/>
                    </a:lnTo>
                    <a:lnTo>
                      <a:pt x="18281" y="120000"/>
                    </a:lnTo>
                    <a:lnTo>
                      <a:pt x="22734" y="119611"/>
                    </a:lnTo>
                    <a:lnTo>
                      <a:pt x="27656" y="118834"/>
                    </a:lnTo>
                    <a:lnTo>
                      <a:pt x="33046" y="116893"/>
                    </a:lnTo>
                    <a:lnTo>
                      <a:pt x="38437" y="115728"/>
                    </a:lnTo>
                    <a:lnTo>
                      <a:pt x="43828" y="113786"/>
                    </a:lnTo>
                    <a:lnTo>
                      <a:pt x="49453" y="112233"/>
                    </a:lnTo>
                    <a:lnTo>
                      <a:pt x="55078" y="110291"/>
                    </a:lnTo>
                    <a:lnTo>
                      <a:pt x="60468" y="108737"/>
                    </a:lnTo>
                    <a:lnTo>
                      <a:pt x="66093" y="106796"/>
                    </a:lnTo>
                    <a:lnTo>
                      <a:pt x="66328" y="106796"/>
                    </a:lnTo>
                    <a:lnTo>
                      <a:pt x="67734" y="106796"/>
                    </a:lnTo>
                    <a:lnTo>
                      <a:pt x="70078" y="106796"/>
                    </a:lnTo>
                    <a:lnTo>
                      <a:pt x="72656" y="106407"/>
                    </a:lnTo>
                    <a:lnTo>
                      <a:pt x="75937" y="106407"/>
                    </a:lnTo>
                    <a:lnTo>
                      <a:pt x="79687" y="106019"/>
                    </a:lnTo>
                    <a:lnTo>
                      <a:pt x="83671" y="105631"/>
                    </a:lnTo>
                    <a:lnTo>
                      <a:pt x="88125" y="104854"/>
                    </a:lnTo>
                    <a:lnTo>
                      <a:pt x="92343" y="103689"/>
                    </a:lnTo>
                    <a:lnTo>
                      <a:pt x="96562" y="102524"/>
                    </a:lnTo>
                    <a:lnTo>
                      <a:pt x="101015" y="100582"/>
                    </a:lnTo>
                    <a:lnTo>
                      <a:pt x="105000" y="98252"/>
                    </a:lnTo>
                    <a:lnTo>
                      <a:pt x="108750" y="95533"/>
                    </a:lnTo>
                    <a:lnTo>
                      <a:pt x="112031" y="92427"/>
                    </a:lnTo>
                    <a:lnTo>
                      <a:pt x="114609" y="88543"/>
                    </a:lnTo>
                    <a:lnTo>
                      <a:pt x="116953" y="84660"/>
                    </a:lnTo>
                    <a:lnTo>
                      <a:pt x="118593" y="78058"/>
                    </a:lnTo>
                    <a:lnTo>
                      <a:pt x="119531" y="71456"/>
                    </a:lnTo>
                    <a:lnTo>
                      <a:pt x="120000" y="64466"/>
                    </a:lnTo>
                    <a:lnTo>
                      <a:pt x="119765" y="57087"/>
                    </a:lnTo>
                    <a:lnTo>
                      <a:pt x="118828" y="49708"/>
                    </a:lnTo>
                    <a:lnTo>
                      <a:pt x="117421" y="42330"/>
                    </a:lnTo>
                    <a:lnTo>
                      <a:pt x="114843" y="34951"/>
                    </a:lnTo>
                    <a:lnTo>
                      <a:pt x="112031" y="28349"/>
                    </a:lnTo>
                    <a:lnTo>
                      <a:pt x="108515" y="21747"/>
                    </a:lnTo>
                    <a:lnTo>
                      <a:pt x="104062" y="15533"/>
                    </a:lnTo>
                    <a:lnTo>
                      <a:pt x="99609" y="10873"/>
                    </a:lnTo>
                    <a:lnTo>
                      <a:pt x="93984" y="6213"/>
                    </a:lnTo>
                    <a:lnTo>
                      <a:pt x="87890" y="3106"/>
                    </a:lnTo>
                    <a:lnTo>
                      <a:pt x="81093" y="776"/>
                    </a:lnTo>
                    <a:lnTo>
                      <a:pt x="73828" y="0"/>
                    </a:lnTo>
                    <a:lnTo>
                      <a:pt x="66093" y="388"/>
                    </a:lnTo>
                    <a:lnTo>
                      <a:pt x="58828" y="1553"/>
                    </a:lnTo>
                    <a:lnTo>
                      <a:pt x="51562" y="3495"/>
                    </a:lnTo>
                    <a:lnTo>
                      <a:pt x="45000" y="6213"/>
                    </a:lnTo>
                    <a:lnTo>
                      <a:pt x="38671" y="10097"/>
                    </a:lnTo>
                    <a:lnTo>
                      <a:pt x="32578" y="13980"/>
                    </a:lnTo>
                    <a:lnTo>
                      <a:pt x="26953" y="19029"/>
                    </a:lnTo>
                    <a:lnTo>
                      <a:pt x="21796" y="24466"/>
                    </a:lnTo>
                    <a:lnTo>
                      <a:pt x="17109" y="31067"/>
                    </a:lnTo>
                    <a:lnTo>
                      <a:pt x="13125" y="38058"/>
                    </a:lnTo>
                    <a:lnTo>
                      <a:pt x="9375" y="45825"/>
                    </a:lnTo>
                    <a:lnTo>
                      <a:pt x="6328" y="53980"/>
                    </a:lnTo>
                    <a:lnTo>
                      <a:pt x="3515" y="62135"/>
                    </a:lnTo>
                    <a:lnTo>
                      <a:pt x="1875" y="72233"/>
                    </a:lnTo>
                    <a:lnTo>
                      <a:pt x="468" y="81941"/>
                    </a:lnTo>
                    <a:lnTo>
                      <a:pt x="0" y="92427"/>
                    </a:lnTo>
                    <a:lnTo>
                      <a:pt x="234" y="103300"/>
                    </a:lnTo>
                    <a:close/>
                  </a:path>
                </a:pathLst>
              </a:custGeom>
              <a:solidFill>
                <a:srgbClr val="FFEB4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0" name="Shape 1350"/>
              <p:cNvSpPr/>
              <p:nvPr/>
            </p:nvSpPr>
            <p:spPr>
              <a:xfrm>
                <a:off x="4397" y="1494"/>
                <a:ext cx="60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9" y="103448"/>
                    </a:moveTo>
                    <a:lnTo>
                      <a:pt x="839" y="108045"/>
                    </a:lnTo>
                    <a:lnTo>
                      <a:pt x="2237" y="112643"/>
                    </a:lnTo>
                    <a:lnTo>
                      <a:pt x="4195" y="115402"/>
                    </a:lnTo>
                    <a:lnTo>
                      <a:pt x="6993" y="117701"/>
                    </a:lnTo>
                    <a:lnTo>
                      <a:pt x="10349" y="119080"/>
                    </a:lnTo>
                    <a:lnTo>
                      <a:pt x="14265" y="120000"/>
                    </a:lnTo>
                    <a:lnTo>
                      <a:pt x="18181" y="120000"/>
                    </a:lnTo>
                    <a:lnTo>
                      <a:pt x="22937" y="119540"/>
                    </a:lnTo>
                    <a:lnTo>
                      <a:pt x="27972" y="118620"/>
                    </a:lnTo>
                    <a:lnTo>
                      <a:pt x="33006" y="117241"/>
                    </a:lnTo>
                    <a:lnTo>
                      <a:pt x="38321" y="115862"/>
                    </a:lnTo>
                    <a:lnTo>
                      <a:pt x="43916" y="114022"/>
                    </a:lnTo>
                    <a:lnTo>
                      <a:pt x="49510" y="112643"/>
                    </a:lnTo>
                    <a:lnTo>
                      <a:pt x="54825" y="110804"/>
                    </a:lnTo>
                    <a:lnTo>
                      <a:pt x="60139" y="108505"/>
                    </a:lnTo>
                    <a:lnTo>
                      <a:pt x="65734" y="107126"/>
                    </a:lnTo>
                    <a:lnTo>
                      <a:pt x="66013" y="107126"/>
                    </a:lnTo>
                    <a:lnTo>
                      <a:pt x="67692" y="107126"/>
                    </a:lnTo>
                    <a:lnTo>
                      <a:pt x="69650" y="107126"/>
                    </a:lnTo>
                    <a:lnTo>
                      <a:pt x="72167" y="106666"/>
                    </a:lnTo>
                    <a:lnTo>
                      <a:pt x="75804" y="106666"/>
                    </a:lnTo>
                    <a:lnTo>
                      <a:pt x="79160" y="106206"/>
                    </a:lnTo>
                    <a:lnTo>
                      <a:pt x="83356" y="105747"/>
                    </a:lnTo>
                    <a:lnTo>
                      <a:pt x="87552" y="104827"/>
                    </a:lnTo>
                    <a:lnTo>
                      <a:pt x="92027" y="103908"/>
                    </a:lnTo>
                    <a:lnTo>
                      <a:pt x="96503" y="102528"/>
                    </a:lnTo>
                    <a:lnTo>
                      <a:pt x="100699" y="100689"/>
                    </a:lnTo>
                    <a:lnTo>
                      <a:pt x="104895" y="97931"/>
                    </a:lnTo>
                    <a:lnTo>
                      <a:pt x="108251" y="95632"/>
                    </a:lnTo>
                    <a:lnTo>
                      <a:pt x="111888" y="92413"/>
                    </a:lnTo>
                    <a:lnTo>
                      <a:pt x="114405" y="88735"/>
                    </a:lnTo>
                    <a:lnTo>
                      <a:pt x="116923" y="84597"/>
                    </a:lnTo>
                    <a:lnTo>
                      <a:pt x="118601" y="78620"/>
                    </a:lnTo>
                    <a:lnTo>
                      <a:pt x="119440" y="71724"/>
                    </a:lnTo>
                    <a:lnTo>
                      <a:pt x="120000" y="64827"/>
                    </a:lnTo>
                    <a:lnTo>
                      <a:pt x="119720" y="57471"/>
                    </a:lnTo>
                    <a:lnTo>
                      <a:pt x="118881" y="50114"/>
                    </a:lnTo>
                    <a:lnTo>
                      <a:pt x="117202" y="42758"/>
                    </a:lnTo>
                    <a:lnTo>
                      <a:pt x="114685" y="35862"/>
                    </a:lnTo>
                    <a:lnTo>
                      <a:pt x="111888" y="28965"/>
                    </a:lnTo>
                    <a:lnTo>
                      <a:pt x="108251" y="22068"/>
                    </a:lnTo>
                    <a:lnTo>
                      <a:pt x="104335" y="16551"/>
                    </a:lnTo>
                    <a:lnTo>
                      <a:pt x="99300" y="11034"/>
                    </a:lnTo>
                    <a:lnTo>
                      <a:pt x="93706" y="6896"/>
                    </a:lnTo>
                    <a:lnTo>
                      <a:pt x="87552" y="3678"/>
                    </a:lnTo>
                    <a:lnTo>
                      <a:pt x="80839" y="919"/>
                    </a:lnTo>
                    <a:lnTo>
                      <a:pt x="73566" y="0"/>
                    </a:lnTo>
                    <a:lnTo>
                      <a:pt x="65734" y="459"/>
                    </a:lnTo>
                    <a:lnTo>
                      <a:pt x="58461" y="1379"/>
                    </a:lnTo>
                    <a:lnTo>
                      <a:pt x="51468" y="4137"/>
                    </a:lnTo>
                    <a:lnTo>
                      <a:pt x="44755" y="6896"/>
                    </a:lnTo>
                    <a:lnTo>
                      <a:pt x="38601" y="10114"/>
                    </a:lnTo>
                    <a:lnTo>
                      <a:pt x="32447" y="14712"/>
                    </a:lnTo>
                    <a:lnTo>
                      <a:pt x="27132" y="19310"/>
                    </a:lnTo>
                    <a:lnTo>
                      <a:pt x="21818" y="25287"/>
                    </a:lnTo>
                    <a:lnTo>
                      <a:pt x="17062" y="31264"/>
                    </a:lnTo>
                    <a:lnTo>
                      <a:pt x="13146" y="38620"/>
                    </a:lnTo>
                    <a:lnTo>
                      <a:pt x="9230" y="45977"/>
                    </a:lnTo>
                    <a:lnTo>
                      <a:pt x="6433" y="53793"/>
                    </a:lnTo>
                    <a:lnTo>
                      <a:pt x="3636" y="62528"/>
                    </a:lnTo>
                    <a:lnTo>
                      <a:pt x="1678" y="72183"/>
                    </a:lnTo>
                    <a:lnTo>
                      <a:pt x="559" y="81839"/>
                    </a:lnTo>
                    <a:lnTo>
                      <a:pt x="0" y="92413"/>
                    </a:lnTo>
                    <a:lnTo>
                      <a:pt x="279" y="103448"/>
                    </a:lnTo>
                    <a:close/>
                  </a:path>
                </a:pathLst>
              </a:custGeom>
              <a:solidFill>
                <a:srgbClr val="FFED5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Shape 1351"/>
              <p:cNvSpPr/>
              <p:nvPr/>
            </p:nvSpPr>
            <p:spPr>
              <a:xfrm>
                <a:off x="4402" y="1497"/>
                <a:ext cx="50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7" y="103584"/>
                    </a:moveTo>
                    <a:lnTo>
                      <a:pt x="695" y="108113"/>
                    </a:lnTo>
                    <a:lnTo>
                      <a:pt x="2086" y="112075"/>
                    </a:lnTo>
                    <a:lnTo>
                      <a:pt x="4521" y="116037"/>
                    </a:lnTo>
                    <a:lnTo>
                      <a:pt x="7304" y="117735"/>
                    </a:lnTo>
                    <a:lnTo>
                      <a:pt x="10434" y="119433"/>
                    </a:lnTo>
                    <a:lnTo>
                      <a:pt x="14260" y="120000"/>
                    </a:lnTo>
                    <a:lnTo>
                      <a:pt x="18434" y="120000"/>
                    </a:lnTo>
                    <a:lnTo>
                      <a:pt x="22956" y="119433"/>
                    </a:lnTo>
                    <a:lnTo>
                      <a:pt x="27826" y="118867"/>
                    </a:lnTo>
                    <a:lnTo>
                      <a:pt x="33043" y="117169"/>
                    </a:lnTo>
                    <a:lnTo>
                      <a:pt x="38260" y="116037"/>
                    </a:lnTo>
                    <a:lnTo>
                      <a:pt x="43826" y="114339"/>
                    </a:lnTo>
                    <a:lnTo>
                      <a:pt x="49391" y="112075"/>
                    </a:lnTo>
                    <a:lnTo>
                      <a:pt x="54608" y="109811"/>
                    </a:lnTo>
                    <a:lnTo>
                      <a:pt x="60521" y="108113"/>
                    </a:lnTo>
                    <a:lnTo>
                      <a:pt x="66086" y="106981"/>
                    </a:lnTo>
                    <a:lnTo>
                      <a:pt x="66434" y="106981"/>
                    </a:lnTo>
                    <a:lnTo>
                      <a:pt x="67478" y="106981"/>
                    </a:lnTo>
                    <a:lnTo>
                      <a:pt x="69565" y="106981"/>
                    </a:lnTo>
                    <a:lnTo>
                      <a:pt x="72347" y="106415"/>
                    </a:lnTo>
                    <a:lnTo>
                      <a:pt x="75826" y="106415"/>
                    </a:lnTo>
                    <a:lnTo>
                      <a:pt x="79304" y="106415"/>
                    </a:lnTo>
                    <a:lnTo>
                      <a:pt x="83478" y="105849"/>
                    </a:lnTo>
                    <a:lnTo>
                      <a:pt x="87652" y="104716"/>
                    </a:lnTo>
                    <a:lnTo>
                      <a:pt x="92173" y="104150"/>
                    </a:lnTo>
                    <a:lnTo>
                      <a:pt x="96347" y="102452"/>
                    </a:lnTo>
                    <a:lnTo>
                      <a:pt x="100869" y="100754"/>
                    </a:lnTo>
                    <a:lnTo>
                      <a:pt x="104695" y="98490"/>
                    </a:lnTo>
                    <a:lnTo>
                      <a:pt x="108521" y="95660"/>
                    </a:lnTo>
                    <a:lnTo>
                      <a:pt x="111652" y="92830"/>
                    </a:lnTo>
                    <a:lnTo>
                      <a:pt x="114434" y="89433"/>
                    </a:lnTo>
                    <a:lnTo>
                      <a:pt x="116869" y="84905"/>
                    </a:lnTo>
                    <a:lnTo>
                      <a:pt x="118608" y="78679"/>
                    </a:lnTo>
                    <a:lnTo>
                      <a:pt x="119652" y="71886"/>
                    </a:lnTo>
                    <a:lnTo>
                      <a:pt x="120000" y="65094"/>
                    </a:lnTo>
                    <a:lnTo>
                      <a:pt x="119652" y="57735"/>
                    </a:lnTo>
                    <a:lnTo>
                      <a:pt x="118956" y="50377"/>
                    </a:lnTo>
                    <a:lnTo>
                      <a:pt x="117217" y="43018"/>
                    </a:lnTo>
                    <a:lnTo>
                      <a:pt x="114782" y="36226"/>
                    </a:lnTo>
                    <a:lnTo>
                      <a:pt x="112000" y="28867"/>
                    </a:lnTo>
                    <a:lnTo>
                      <a:pt x="108521" y="22641"/>
                    </a:lnTo>
                    <a:lnTo>
                      <a:pt x="104000" y="16415"/>
                    </a:lnTo>
                    <a:lnTo>
                      <a:pt x="99478" y="11320"/>
                    </a:lnTo>
                    <a:lnTo>
                      <a:pt x="93913" y="6792"/>
                    </a:lnTo>
                    <a:lnTo>
                      <a:pt x="87652" y="3396"/>
                    </a:lnTo>
                    <a:lnTo>
                      <a:pt x="81043" y="1132"/>
                    </a:lnTo>
                    <a:lnTo>
                      <a:pt x="73739" y="0"/>
                    </a:lnTo>
                    <a:lnTo>
                      <a:pt x="66086" y="566"/>
                    </a:lnTo>
                    <a:lnTo>
                      <a:pt x="58782" y="1698"/>
                    </a:lnTo>
                    <a:lnTo>
                      <a:pt x="51478" y="3396"/>
                    </a:lnTo>
                    <a:lnTo>
                      <a:pt x="44869" y="6792"/>
                    </a:lnTo>
                    <a:lnTo>
                      <a:pt x="38956" y="10188"/>
                    </a:lnTo>
                    <a:lnTo>
                      <a:pt x="32695" y="14716"/>
                    </a:lnTo>
                    <a:lnTo>
                      <a:pt x="27130" y="19811"/>
                    </a:lnTo>
                    <a:lnTo>
                      <a:pt x="21913" y="25471"/>
                    </a:lnTo>
                    <a:lnTo>
                      <a:pt x="17391" y="31132"/>
                    </a:lnTo>
                    <a:lnTo>
                      <a:pt x="13217" y="38490"/>
                    </a:lnTo>
                    <a:lnTo>
                      <a:pt x="9391" y="46415"/>
                    </a:lnTo>
                    <a:lnTo>
                      <a:pt x="6260" y="54339"/>
                    </a:lnTo>
                    <a:lnTo>
                      <a:pt x="3478" y="62830"/>
                    </a:lnTo>
                    <a:lnTo>
                      <a:pt x="1739" y="71886"/>
                    </a:lnTo>
                    <a:lnTo>
                      <a:pt x="695" y="82075"/>
                    </a:lnTo>
                    <a:lnTo>
                      <a:pt x="0" y="92264"/>
                    </a:lnTo>
                    <a:lnTo>
                      <a:pt x="347" y="103584"/>
                    </a:lnTo>
                    <a:close/>
                  </a:path>
                </a:pathLst>
              </a:custGeom>
              <a:solidFill>
                <a:srgbClr val="FFEF5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2" name="Shape 1352"/>
              <p:cNvSpPr/>
              <p:nvPr/>
            </p:nvSpPr>
            <p:spPr>
              <a:xfrm>
                <a:off x="4406" y="1500"/>
                <a:ext cx="36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9" y="103803"/>
                    </a:moveTo>
                    <a:lnTo>
                      <a:pt x="919" y="108220"/>
                    </a:lnTo>
                    <a:lnTo>
                      <a:pt x="2298" y="111901"/>
                    </a:lnTo>
                    <a:lnTo>
                      <a:pt x="4597" y="114846"/>
                    </a:lnTo>
                    <a:lnTo>
                      <a:pt x="6896" y="117791"/>
                    </a:lnTo>
                    <a:lnTo>
                      <a:pt x="10114" y="119263"/>
                    </a:lnTo>
                    <a:lnTo>
                      <a:pt x="14252" y="120000"/>
                    </a:lnTo>
                    <a:lnTo>
                      <a:pt x="18390" y="120000"/>
                    </a:lnTo>
                    <a:lnTo>
                      <a:pt x="22988" y="119263"/>
                    </a:lnTo>
                    <a:lnTo>
                      <a:pt x="28045" y="118527"/>
                    </a:lnTo>
                    <a:lnTo>
                      <a:pt x="33103" y="117055"/>
                    </a:lnTo>
                    <a:lnTo>
                      <a:pt x="38620" y="114846"/>
                    </a:lnTo>
                    <a:lnTo>
                      <a:pt x="43678" y="113374"/>
                    </a:lnTo>
                    <a:lnTo>
                      <a:pt x="49655" y="111901"/>
                    </a:lnTo>
                    <a:lnTo>
                      <a:pt x="55172" y="109693"/>
                    </a:lnTo>
                    <a:lnTo>
                      <a:pt x="60689" y="108220"/>
                    </a:lnTo>
                    <a:lnTo>
                      <a:pt x="66206" y="106748"/>
                    </a:lnTo>
                    <a:lnTo>
                      <a:pt x="67586" y="106748"/>
                    </a:lnTo>
                    <a:lnTo>
                      <a:pt x="69885" y="106748"/>
                    </a:lnTo>
                    <a:lnTo>
                      <a:pt x="72643" y="106012"/>
                    </a:lnTo>
                    <a:lnTo>
                      <a:pt x="75862" y="106012"/>
                    </a:lnTo>
                    <a:lnTo>
                      <a:pt x="79540" y="106012"/>
                    </a:lnTo>
                    <a:lnTo>
                      <a:pt x="83678" y="105276"/>
                    </a:lnTo>
                    <a:lnTo>
                      <a:pt x="87816" y="104539"/>
                    </a:lnTo>
                    <a:lnTo>
                      <a:pt x="91954" y="103803"/>
                    </a:lnTo>
                    <a:lnTo>
                      <a:pt x="97011" y="102331"/>
                    </a:lnTo>
                    <a:lnTo>
                      <a:pt x="100689" y="100122"/>
                    </a:lnTo>
                    <a:lnTo>
                      <a:pt x="104827" y="97914"/>
                    </a:lnTo>
                    <a:lnTo>
                      <a:pt x="108965" y="94969"/>
                    </a:lnTo>
                    <a:lnTo>
                      <a:pt x="111724" y="92024"/>
                    </a:lnTo>
                    <a:lnTo>
                      <a:pt x="114482" y="88343"/>
                    </a:lnTo>
                    <a:lnTo>
                      <a:pt x="117241" y="84662"/>
                    </a:lnTo>
                    <a:lnTo>
                      <a:pt x="118620" y="78036"/>
                    </a:lnTo>
                    <a:lnTo>
                      <a:pt x="120000" y="71411"/>
                    </a:lnTo>
                    <a:lnTo>
                      <a:pt x="120000" y="64785"/>
                    </a:lnTo>
                    <a:lnTo>
                      <a:pt x="120000" y="56687"/>
                    </a:lnTo>
                    <a:lnTo>
                      <a:pt x="119080" y="50061"/>
                    </a:lnTo>
                    <a:lnTo>
                      <a:pt x="117701" y="41963"/>
                    </a:lnTo>
                    <a:lnTo>
                      <a:pt x="114942" y="35337"/>
                    </a:lnTo>
                    <a:lnTo>
                      <a:pt x="112183" y="27975"/>
                    </a:lnTo>
                    <a:lnTo>
                      <a:pt x="108505" y="22085"/>
                    </a:lnTo>
                    <a:lnTo>
                      <a:pt x="103908" y="16196"/>
                    </a:lnTo>
                    <a:lnTo>
                      <a:pt x="99310" y="10306"/>
                    </a:lnTo>
                    <a:lnTo>
                      <a:pt x="94252" y="6625"/>
                    </a:lnTo>
                    <a:lnTo>
                      <a:pt x="87816" y="2944"/>
                    </a:lnTo>
                    <a:lnTo>
                      <a:pt x="80919" y="736"/>
                    </a:lnTo>
                    <a:lnTo>
                      <a:pt x="74022" y="0"/>
                    </a:lnTo>
                    <a:lnTo>
                      <a:pt x="66206" y="736"/>
                    </a:lnTo>
                    <a:lnTo>
                      <a:pt x="58390" y="1472"/>
                    </a:lnTo>
                    <a:lnTo>
                      <a:pt x="51954" y="3680"/>
                    </a:lnTo>
                    <a:lnTo>
                      <a:pt x="45057" y="6625"/>
                    </a:lnTo>
                    <a:lnTo>
                      <a:pt x="39080" y="9570"/>
                    </a:lnTo>
                    <a:lnTo>
                      <a:pt x="32643" y="14723"/>
                    </a:lnTo>
                    <a:lnTo>
                      <a:pt x="27586" y="19141"/>
                    </a:lnTo>
                    <a:lnTo>
                      <a:pt x="22068" y="25030"/>
                    </a:lnTo>
                    <a:lnTo>
                      <a:pt x="17471" y="31656"/>
                    </a:lnTo>
                    <a:lnTo>
                      <a:pt x="12873" y="38282"/>
                    </a:lnTo>
                    <a:lnTo>
                      <a:pt x="9655" y="45644"/>
                    </a:lnTo>
                    <a:lnTo>
                      <a:pt x="6436" y="53742"/>
                    </a:lnTo>
                    <a:lnTo>
                      <a:pt x="4137" y="62576"/>
                    </a:lnTo>
                    <a:lnTo>
                      <a:pt x="1839" y="72147"/>
                    </a:lnTo>
                    <a:lnTo>
                      <a:pt x="459" y="82453"/>
                    </a:lnTo>
                    <a:lnTo>
                      <a:pt x="0" y="92024"/>
                    </a:lnTo>
                    <a:lnTo>
                      <a:pt x="459" y="103803"/>
                    </a:lnTo>
                    <a:close/>
                  </a:path>
                </a:pathLst>
              </a:custGeom>
              <a:solidFill>
                <a:srgbClr val="FFF06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3" name="Shape 1353"/>
              <p:cNvSpPr/>
              <p:nvPr/>
            </p:nvSpPr>
            <p:spPr>
              <a:xfrm>
                <a:off x="4411" y="1502"/>
                <a:ext cx="26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067" y="1061"/>
                    </a:moveTo>
                    <a:lnTo>
                      <a:pt x="58651" y="2123"/>
                    </a:lnTo>
                    <a:lnTo>
                      <a:pt x="51910" y="4247"/>
                    </a:lnTo>
                    <a:lnTo>
                      <a:pt x="45168" y="6371"/>
                    </a:lnTo>
                    <a:lnTo>
                      <a:pt x="39101" y="10619"/>
                    </a:lnTo>
                    <a:lnTo>
                      <a:pt x="32359" y="13805"/>
                    </a:lnTo>
                    <a:lnTo>
                      <a:pt x="26966" y="19115"/>
                    </a:lnTo>
                    <a:lnTo>
                      <a:pt x="22247" y="25486"/>
                    </a:lnTo>
                    <a:lnTo>
                      <a:pt x="17528" y="31858"/>
                    </a:lnTo>
                    <a:lnTo>
                      <a:pt x="12808" y="38230"/>
                    </a:lnTo>
                    <a:lnTo>
                      <a:pt x="9438" y="45663"/>
                    </a:lnTo>
                    <a:lnTo>
                      <a:pt x="6067" y="54159"/>
                    </a:lnTo>
                    <a:lnTo>
                      <a:pt x="4044" y="62654"/>
                    </a:lnTo>
                    <a:lnTo>
                      <a:pt x="2022" y="72212"/>
                    </a:lnTo>
                    <a:lnTo>
                      <a:pt x="674" y="82831"/>
                    </a:lnTo>
                    <a:lnTo>
                      <a:pt x="0" y="92389"/>
                    </a:lnTo>
                    <a:lnTo>
                      <a:pt x="674" y="105132"/>
                    </a:lnTo>
                    <a:lnTo>
                      <a:pt x="674" y="109380"/>
                    </a:lnTo>
                    <a:lnTo>
                      <a:pt x="2022" y="113628"/>
                    </a:lnTo>
                    <a:lnTo>
                      <a:pt x="4044" y="115752"/>
                    </a:lnTo>
                    <a:lnTo>
                      <a:pt x="6741" y="117876"/>
                    </a:lnTo>
                    <a:lnTo>
                      <a:pt x="10112" y="120000"/>
                    </a:lnTo>
                    <a:lnTo>
                      <a:pt x="13483" y="120000"/>
                    </a:lnTo>
                    <a:lnTo>
                      <a:pt x="18202" y="120000"/>
                    </a:lnTo>
                    <a:lnTo>
                      <a:pt x="22921" y="120000"/>
                    </a:lnTo>
                    <a:lnTo>
                      <a:pt x="27640" y="118938"/>
                    </a:lnTo>
                    <a:lnTo>
                      <a:pt x="32359" y="117876"/>
                    </a:lnTo>
                    <a:lnTo>
                      <a:pt x="38426" y="115752"/>
                    </a:lnTo>
                    <a:lnTo>
                      <a:pt x="43820" y="114690"/>
                    </a:lnTo>
                    <a:lnTo>
                      <a:pt x="49213" y="112566"/>
                    </a:lnTo>
                    <a:lnTo>
                      <a:pt x="55280" y="110442"/>
                    </a:lnTo>
                    <a:lnTo>
                      <a:pt x="60674" y="109380"/>
                    </a:lnTo>
                    <a:lnTo>
                      <a:pt x="66067" y="108318"/>
                    </a:lnTo>
                    <a:lnTo>
                      <a:pt x="68089" y="108318"/>
                    </a:lnTo>
                    <a:lnTo>
                      <a:pt x="70112" y="108318"/>
                    </a:lnTo>
                    <a:lnTo>
                      <a:pt x="72808" y="107256"/>
                    </a:lnTo>
                    <a:lnTo>
                      <a:pt x="76179" y="107256"/>
                    </a:lnTo>
                    <a:lnTo>
                      <a:pt x="79550" y="107256"/>
                    </a:lnTo>
                    <a:lnTo>
                      <a:pt x="84269" y="106194"/>
                    </a:lnTo>
                    <a:lnTo>
                      <a:pt x="88314" y="106194"/>
                    </a:lnTo>
                    <a:lnTo>
                      <a:pt x="92359" y="105132"/>
                    </a:lnTo>
                    <a:lnTo>
                      <a:pt x="96404" y="103008"/>
                    </a:lnTo>
                    <a:lnTo>
                      <a:pt x="101123" y="101946"/>
                    </a:lnTo>
                    <a:lnTo>
                      <a:pt x="105168" y="99823"/>
                    </a:lnTo>
                    <a:lnTo>
                      <a:pt x="108539" y="96637"/>
                    </a:lnTo>
                    <a:lnTo>
                      <a:pt x="111910" y="93451"/>
                    </a:lnTo>
                    <a:lnTo>
                      <a:pt x="114606" y="89203"/>
                    </a:lnTo>
                    <a:lnTo>
                      <a:pt x="117303" y="86017"/>
                    </a:lnTo>
                    <a:lnTo>
                      <a:pt x="118651" y="79646"/>
                    </a:lnTo>
                    <a:lnTo>
                      <a:pt x="120000" y="72212"/>
                    </a:lnTo>
                    <a:lnTo>
                      <a:pt x="120000" y="65840"/>
                    </a:lnTo>
                    <a:lnTo>
                      <a:pt x="120000" y="58407"/>
                    </a:lnTo>
                    <a:lnTo>
                      <a:pt x="118651" y="50973"/>
                    </a:lnTo>
                    <a:lnTo>
                      <a:pt x="117303" y="43539"/>
                    </a:lnTo>
                    <a:lnTo>
                      <a:pt x="114606" y="36106"/>
                    </a:lnTo>
                    <a:lnTo>
                      <a:pt x="111910" y="29734"/>
                    </a:lnTo>
                    <a:lnTo>
                      <a:pt x="108539" y="22300"/>
                    </a:lnTo>
                    <a:lnTo>
                      <a:pt x="104494" y="15929"/>
                    </a:lnTo>
                    <a:lnTo>
                      <a:pt x="99101" y="11681"/>
                    </a:lnTo>
                    <a:lnTo>
                      <a:pt x="93707" y="6371"/>
                    </a:lnTo>
                    <a:lnTo>
                      <a:pt x="88314" y="3185"/>
                    </a:lnTo>
                    <a:lnTo>
                      <a:pt x="80898" y="1061"/>
                    </a:lnTo>
                    <a:lnTo>
                      <a:pt x="74157" y="0"/>
                    </a:lnTo>
                    <a:lnTo>
                      <a:pt x="66067" y="1061"/>
                    </a:lnTo>
                    <a:close/>
                  </a:path>
                </a:pathLst>
              </a:custGeom>
              <a:solidFill>
                <a:srgbClr val="FFF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Shape 1354"/>
              <p:cNvSpPr/>
              <p:nvPr/>
            </p:nvSpPr>
            <p:spPr>
              <a:xfrm>
                <a:off x="4318" y="1560"/>
                <a:ext cx="250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17" y="91921"/>
                    </a:moveTo>
                    <a:lnTo>
                      <a:pt x="3148" y="91921"/>
                    </a:lnTo>
                    <a:lnTo>
                      <a:pt x="3080" y="92216"/>
                    </a:lnTo>
                    <a:lnTo>
                      <a:pt x="2943" y="92512"/>
                    </a:lnTo>
                    <a:lnTo>
                      <a:pt x="2806" y="93103"/>
                    </a:lnTo>
                    <a:lnTo>
                      <a:pt x="2669" y="94285"/>
                    </a:lnTo>
                    <a:lnTo>
                      <a:pt x="2464" y="95172"/>
                    </a:lnTo>
                    <a:lnTo>
                      <a:pt x="2190" y="96354"/>
                    </a:lnTo>
                    <a:lnTo>
                      <a:pt x="1916" y="97536"/>
                    </a:lnTo>
                    <a:lnTo>
                      <a:pt x="1642" y="99014"/>
                    </a:lnTo>
                    <a:lnTo>
                      <a:pt x="1437" y="100492"/>
                    </a:lnTo>
                    <a:lnTo>
                      <a:pt x="1163" y="102561"/>
                    </a:lnTo>
                    <a:lnTo>
                      <a:pt x="889" y="104334"/>
                    </a:lnTo>
                    <a:lnTo>
                      <a:pt x="684" y="106403"/>
                    </a:lnTo>
                    <a:lnTo>
                      <a:pt x="479" y="108472"/>
                    </a:lnTo>
                    <a:lnTo>
                      <a:pt x="342" y="110837"/>
                    </a:lnTo>
                    <a:lnTo>
                      <a:pt x="136" y="113201"/>
                    </a:lnTo>
                    <a:lnTo>
                      <a:pt x="68" y="114679"/>
                    </a:lnTo>
                    <a:lnTo>
                      <a:pt x="0" y="116453"/>
                    </a:lnTo>
                    <a:lnTo>
                      <a:pt x="68" y="117339"/>
                    </a:lnTo>
                    <a:lnTo>
                      <a:pt x="68" y="118522"/>
                    </a:lnTo>
                    <a:lnTo>
                      <a:pt x="205" y="119113"/>
                    </a:lnTo>
                    <a:lnTo>
                      <a:pt x="410" y="119704"/>
                    </a:lnTo>
                    <a:lnTo>
                      <a:pt x="616" y="119704"/>
                    </a:lnTo>
                    <a:lnTo>
                      <a:pt x="889" y="120000"/>
                    </a:lnTo>
                    <a:lnTo>
                      <a:pt x="1163" y="119704"/>
                    </a:lnTo>
                    <a:lnTo>
                      <a:pt x="1505" y="119408"/>
                    </a:lnTo>
                    <a:lnTo>
                      <a:pt x="1848" y="118817"/>
                    </a:lnTo>
                    <a:lnTo>
                      <a:pt x="2395" y="118226"/>
                    </a:lnTo>
                    <a:lnTo>
                      <a:pt x="2806" y="117339"/>
                    </a:lnTo>
                    <a:lnTo>
                      <a:pt x="3354" y="116157"/>
                    </a:lnTo>
                    <a:lnTo>
                      <a:pt x="3970" y="114384"/>
                    </a:lnTo>
                    <a:lnTo>
                      <a:pt x="4586" y="113201"/>
                    </a:lnTo>
                    <a:lnTo>
                      <a:pt x="5476" y="110837"/>
                    </a:lnTo>
                    <a:lnTo>
                      <a:pt x="6913" y="106995"/>
                    </a:lnTo>
                    <a:lnTo>
                      <a:pt x="8899" y="102266"/>
                    </a:lnTo>
                    <a:lnTo>
                      <a:pt x="11294" y="96650"/>
                    </a:lnTo>
                    <a:lnTo>
                      <a:pt x="14169" y="89852"/>
                    </a:lnTo>
                    <a:lnTo>
                      <a:pt x="17455" y="82758"/>
                    </a:lnTo>
                    <a:lnTo>
                      <a:pt x="21015" y="75369"/>
                    </a:lnTo>
                    <a:lnTo>
                      <a:pt x="24917" y="67684"/>
                    </a:lnTo>
                    <a:lnTo>
                      <a:pt x="29024" y="60000"/>
                    </a:lnTo>
                    <a:lnTo>
                      <a:pt x="33474" y="52019"/>
                    </a:lnTo>
                    <a:lnTo>
                      <a:pt x="38128" y="44334"/>
                    </a:lnTo>
                    <a:lnTo>
                      <a:pt x="42920" y="37536"/>
                    </a:lnTo>
                    <a:lnTo>
                      <a:pt x="47780" y="31330"/>
                    </a:lnTo>
                    <a:lnTo>
                      <a:pt x="52778" y="26009"/>
                    </a:lnTo>
                    <a:lnTo>
                      <a:pt x="57843" y="21280"/>
                    </a:lnTo>
                    <a:lnTo>
                      <a:pt x="62977" y="18325"/>
                    </a:lnTo>
                    <a:lnTo>
                      <a:pt x="67769" y="15665"/>
                    </a:lnTo>
                    <a:lnTo>
                      <a:pt x="72355" y="13891"/>
                    </a:lnTo>
                    <a:lnTo>
                      <a:pt x="76668" y="12413"/>
                    </a:lnTo>
                    <a:lnTo>
                      <a:pt x="80775" y="11231"/>
                    </a:lnTo>
                    <a:lnTo>
                      <a:pt x="84540" y="10049"/>
                    </a:lnTo>
                    <a:lnTo>
                      <a:pt x="88168" y="9753"/>
                    </a:lnTo>
                    <a:lnTo>
                      <a:pt x="91523" y="9458"/>
                    </a:lnTo>
                    <a:lnTo>
                      <a:pt x="94671" y="9458"/>
                    </a:lnTo>
                    <a:lnTo>
                      <a:pt x="97615" y="9753"/>
                    </a:lnTo>
                    <a:lnTo>
                      <a:pt x="100353" y="10344"/>
                    </a:lnTo>
                    <a:lnTo>
                      <a:pt x="102954" y="11231"/>
                    </a:lnTo>
                    <a:lnTo>
                      <a:pt x="105350" y="11822"/>
                    </a:lnTo>
                    <a:lnTo>
                      <a:pt x="107609" y="12413"/>
                    </a:lnTo>
                    <a:lnTo>
                      <a:pt x="109663" y="13300"/>
                    </a:lnTo>
                    <a:lnTo>
                      <a:pt x="111580" y="14187"/>
                    </a:lnTo>
                    <a:lnTo>
                      <a:pt x="113359" y="15073"/>
                    </a:lnTo>
                    <a:lnTo>
                      <a:pt x="115071" y="15665"/>
                    </a:lnTo>
                    <a:lnTo>
                      <a:pt x="116577" y="16256"/>
                    </a:lnTo>
                    <a:lnTo>
                      <a:pt x="117741" y="16256"/>
                    </a:lnTo>
                    <a:lnTo>
                      <a:pt x="118630" y="16256"/>
                    </a:lnTo>
                    <a:lnTo>
                      <a:pt x="119315" y="15960"/>
                    </a:lnTo>
                    <a:lnTo>
                      <a:pt x="119726" y="15369"/>
                    </a:lnTo>
                    <a:lnTo>
                      <a:pt x="119931" y="14778"/>
                    </a:lnTo>
                    <a:lnTo>
                      <a:pt x="120000" y="13891"/>
                    </a:lnTo>
                    <a:lnTo>
                      <a:pt x="119863" y="13004"/>
                    </a:lnTo>
                    <a:lnTo>
                      <a:pt x="119589" y="11822"/>
                    </a:lnTo>
                    <a:lnTo>
                      <a:pt x="119178" y="10344"/>
                    </a:lnTo>
                    <a:lnTo>
                      <a:pt x="118699" y="9162"/>
                    </a:lnTo>
                    <a:lnTo>
                      <a:pt x="118151" y="7980"/>
                    </a:lnTo>
                    <a:lnTo>
                      <a:pt x="117467" y="6502"/>
                    </a:lnTo>
                    <a:lnTo>
                      <a:pt x="116782" y="5320"/>
                    </a:lnTo>
                    <a:lnTo>
                      <a:pt x="116166" y="4433"/>
                    </a:lnTo>
                    <a:lnTo>
                      <a:pt x="115618" y="3251"/>
                    </a:lnTo>
                    <a:lnTo>
                      <a:pt x="115276" y="2660"/>
                    </a:lnTo>
                    <a:lnTo>
                      <a:pt x="115139" y="2660"/>
                    </a:lnTo>
                    <a:lnTo>
                      <a:pt x="115071" y="2660"/>
                    </a:lnTo>
                    <a:lnTo>
                      <a:pt x="115071" y="2955"/>
                    </a:lnTo>
                    <a:lnTo>
                      <a:pt x="115139" y="3251"/>
                    </a:lnTo>
                    <a:lnTo>
                      <a:pt x="115208" y="4137"/>
                    </a:lnTo>
                    <a:lnTo>
                      <a:pt x="115276" y="4729"/>
                    </a:lnTo>
                    <a:lnTo>
                      <a:pt x="115208" y="5024"/>
                    </a:lnTo>
                    <a:lnTo>
                      <a:pt x="115139" y="5615"/>
                    </a:lnTo>
                    <a:lnTo>
                      <a:pt x="114934" y="6206"/>
                    </a:lnTo>
                    <a:lnTo>
                      <a:pt x="114592" y="6502"/>
                    </a:lnTo>
                    <a:lnTo>
                      <a:pt x="113976" y="6502"/>
                    </a:lnTo>
                    <a:lnTo>
                      <a:pt x="113291" y="6502"/>
                    </a:lnTo>
                    <a:lnTo>
                      <a:pt x="112264" y="6206"/>
                    </a:lnTo>
                    <a:lnTo>
                      <a:pt x="111032" y="5911"/>
                    </a:lnTo>
                    <a:lnTo>
                      <a:pt x="109526" y="5024"/>
                    </a:lnTo>
                    <a:lnTo>
                      <a:pt x="107404" y="4137"/>
                    </a:lnTo>
                    <a:lnTo>
                      <a:pt x="104734" y="2660"/>
                    </a:lnTo>
                    <a:lnTo>
                      <a:pt x="101448" y="1773"/>
                    </a:lnTo>
                    <a:lnTo>
                      <a:pt x="97752" y="886"/>
                    </a:lnTo>
                    <a:lnTo>
                      <a:pt x="93576" y="295"/>
                    </a:lnTo>
                    <a:lnTo>
                      <a:pt x="89058" y="0"/>
                    </a:lnTo>
                    <a:lnTo>
                      <a:pt x="84130" y="295"/>
                    </a:lnTo>
                    <a:lnTo>
                      <a:pt x="78927" y="886"/>
                    </a:lnTo>
                    <a:lnTo>
                      <a:pt x="73519" y="2364"/>
                    </a:lnTo>
                    <a:lnTo>
                      <a:pt x="67769" y="5024"/>
                    </a:lnTo>
                    <a:lnTo>
                      <a:pt x="62019" y="7980"/>
                    </a:lnTo>
                    <a:lnTo>
                      <a:pt x="56063" y="12118"/>
                    </a:lnTo>
                    <a:lnTo>
                      <a:pt x="50108" y="17438"/>
                    </a:lnTo>
                    <a:lnTo>
                      <a:pt x="44084" y="23940"/>
                    </a:lnTo>
                    <a:lnTo>
                      <a:pt x="38197" y="32216"/>
                    </a:lnTo>
                    <a:lnTo>
                      <a:pt x="34021" y="38128"/>
                    </a:lnTo>
                    <a:lnTo>
                      <a:pt x="30119" y="44926"/>
                    </a:lnTo>
                    <a:lnTo>
                      <a:pt x="26354" y="51724"/>
                    </a:lnTo>
                    <a:lnTo>
                      <a:pt x="22863" y="58522"/>
                    </a:lnTo>
                    <a:lnTo>
                      <a:pt x="19509" y="65320"/>
                    </a:lnTo>
                    <a:lnTo>
                      <a:pt x="16428" y="71822"/>
                    </a:lnTo>
                    <a:lnTo>
                      <a:pt x="13622" y="78029"/>
                    </a:lnTo>
                    <a:lnTo>
                      <a:pt x="11089" y="83645"/>
                    </a:lnTo>
                    <a:lnTo>
                      <a:pt x="8899" y="88669"/>
                    </a:lnTo>
                    <a:lnTo>
                      <a:pt x="6913" y="92807"/>
                    </a:lnTo>
                    <a:lnTo>
                      <a:pt x="5407" y="96059"/>
                    </a:lnTo>
                    <a:lnTo>
                      <a:pt x="4175" y="97832"/>
                    </a:lnTo>
                    <a:lnTo>
                      <a:pt x="3285" y="98719"/>
                    </a:lnTo>
                    <a:lnTo>
                      <a:pt x="2875" y="97832"/>
                    </a:lnTo>
                    <a:lnTo>
                      <a:pt x="2806" y="95763"/>
                    </a:lnTo>
                    <a:lnTo>
                      <a:pt x="3217" y="91921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5" name="Shape 1355"/>
              <p:cNvSpPr/>
              <p:nvPr/>
            </p:nvSpPr>
            <p:spPr>
              <a:xfrm>
                <a:off x="4399" y="1477"/>
                <a:ext cx="124" cy="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863" y="1469"/>
                    </a:moveTo>
                    <a:lnTo>
                      <a:pt x="72136" y="1469"/>
                    </a:lnTo>
                    <a:lnTo>
                      <a:pt x="73227" y="1959"/>
                    </a:lnTo>
                    <a:lnTo>
                      <a:pt x="74863" y="2448"/>
                    </a:lnTo>
                    <a:lnTo>
                      <a:pt x="77045" y="3183"/>
                    </a:lnTo>
                    <a:lnTo>
                      <a:pt x="79772" y="3918"/>
                    </a:lnTo>
                    <a:lnTo>
                      <a:pt x="82636" y="5142"/>
                    </a:lnTo>
                    <a:lnTo>
                      <a:pt x="86045" y="6122"/>
                    </a:lnTo>
                    <a:lnTo>
                      <a:pt x="89727" y="7836"/>
                    </a:lnTo>
                    <a:lnTo>
                      <a:pt x="93681" y="9306"/>
                    </a:lnTo>
                    <a:lnTo>
                      <a:pt x="97636" y="10775"/>
                    </a:lnTo>
                    <a:lnTo>
                      <a:pt x="101590" y="12489"/>
                    </a:lnTo>
                    <a:lnTo>
                      <a:pt x="105545" y="14693"/>
                    </a:lnTo>
                    <a:lnTo>
                      <a:pt x="109500" y="16653"/>
                    </a:lnTo>
                    <a:lnTo>
                      <a:pt x="113181" y="18612"/>
                    </a:lnTo>
                    <a:lnTo>
                      <a:pt x="116727" y="21061"/>
                    </a:lnTo>
                    <a:lnTo>
                      <a:pt x="120000" y="23510"/>
                    </a:lnTo>
                    <a:lnTo>
                      <a:pt x="120000" y="24244"/>
                    </a:lnTo>
                    <a:lnTo>
                      <a:pt x="120000" y="25714"/>
                    </a:lnTo>
                    <a:lnTo>
                      <a:pt x="120000" y="27183"/>
                    </a:lnTo>
                    <a:lnTo>
                      <a:pt x="120000" y="28897"/>
                    </a:lnTo>
                    <a:lnTo>
                      <a:pt x="119863" y="31102"/>
                    </a:lnTo>
                    <a:lnTo>
                      <a:pt x="119863" y="33551"/>
                    </a:lnTo>
                    <a:lnTo>
                      <a:pt x="119727" y="36000"/>
                    </a:lnTo>
                    <a:lnTo>
                      <a:pt x="119454" y="38693"/>
                    </a:lnTo>
                    <a:lnTo>
                      <a:pt x="119181" y="41387"/>
                    </a:lnTo>
                    <a:lnTo>
                      <a:pt x="118909" y="44326"/>
                    </a:lnTo>
                    <a:lnTo>
                      <a:pt x="118500" y="47265"/>
                    </a:lnTo>
                    <a:lnTo>
                      <a:pt x="117954" y="50204"/>
                    </a:lnTo>
                    <a:lnTo>
                      <a:pt x="117272" y="52897"/>
                    </a:lnTo>
                    <a:lnTo>
                      <a:pt x="116318" y="55591"/>
                    </a:lnTo>
                    <a:lnTo>
                      <a:pt x="115500" y="58040"/>
                    </a:lnTo>
                    <a:lnTo>
                      <a:pt x="114409" y="60000"/>
                    </a:lnTo>
                    <a:lnTo>
                      <a:pt x="113590" y="61469"/>
                    </a:lnTo>
                    <a:lnTo>
                      <a:pt x="112500" y="62448"/>
                    </a:lnTo>
                    <a:lnTo>
                      <a:pt x="111545" y="63183"/>
                    </a:lnTo>
                    <a:lnTo>
                      <a:pt x="110590" y="63673"/>
                    </a:lnTo>
                    <a:lnTo>
                      <a:pt x="109500" y="64163"/>
                    </a:lnTo>
                    <a:lnTo>
                      <a:pt x="108409" y="64653"/>
                    </a:lnTo>
                    <a:lnTo>
                      <a:pt x="107318" y="65387"/>
                    </a:lnTo>
                    <a:lnTo>
                      <a:pt x="106090" y="66122"/>
                    </a:lnTo>
                    <a:lnTo>
                      <a:pt x="104863" y="67102"/>
                    </a:lnTo>
                    <a:lnTo>
                      <a:pt x="103500" y="68571"/>
                    </a:lnTo>
                    <a:lnTo>
                      <a:pt x="102000" y="70285"/>
                    </a:lnTo>
                    <a:lnTo>
                      <a:pt x="100500" y="73224"/>
                    </a:lnTo>
                    <a:lnTo>
                      <a:pt x="98727" y="76408"/>
                    </a:lnTo>
                    <a:lnTo>
                      <a:pt x="96954" y="80571"/>
                    </a:lnTo>
                    <a:lnTo>
                      <a:pt x="94909" y="85959"/>
                    </a:lnTo>
                    <a:lnTo>
                      <a:pt x="93681" y="89142"/>
                    </a:lnTo>
                    <a:lnTo>
                      <a:pt x="92590" y="92326"/>
                    </a:lnTo>
                    <a:lnTo>
                      <a:pt x="91500" y="95510"/>
                    </a:lnTo>
                    <a:lnTo>
                      <a:pt x="90545" y="98448"/>
                    </a:lnTo>
                    <a:lnTo>
                      <a:pt x="89454" y="101387"/>
                    </a:lnTo>
                    <a:lnTo>
                      <a:pt x="88636" y="104081"/>
                    </a:lnTo>
                    <a:lnTo>
                      <a:pt x="87818" y="107020"/>
                    </a:lnTo>
                    <a:lnTo>
                      <a:pt x="87136" y="109469"/>
                    </a:lnTo>
                    <a:lnTo>
                      <a:pt x="86318" y="111673"/>
                    </a:lnTo>
                    <a:lnTo>
                      <a:pt x="85636" y="113632"/>
                    </a:lnTo>
                    <a:lnTo>
                      <a:pt x="85090" y="115346"/>
                    </a:lnTo>
                    <a:lnTo>
                      <a:pt x="84681" y="116816"/>
                    </a:lnTo>
                    <a:lnTo>
                      <a:pt x="84409" y="118285"/>
                    </a:lnTo>
                    <a:lnTo>
                      <a:pt x="84136" y="119265"/>
                    </a:lnTo>
                    <a:lnTo>
                      <a:pt x="84000" y="119755"/>
                    </a:lnTo>
                    <a:lnTo>
                      <a:pt x="84000" y="120000"/>
                    </a:lnTo>
                    <a:lnTo>
                      <a:pt x="84000" y="119510"/>
                    </a:lnTo>
                    <a:lnTo>
                      <a:pt x="84136" y="118775"/>
                    </a:lnTo>
                    <a:lnTo>
                      <a:pt x="84545" y="117306"/>
                    </a:lnTo>
                    <a:lnTo>
                      <a:pt x="84954" y="115102"/>
                    </a:lnTo>
                    <a:lnTo>
                      <a:pt x="85363" y="112897"/>
                    </a:lnTo>
                    <a:lnTo>
                      <a:pt x="85909" y="109959"/>
                    </a:lnTo>
                    <a:lnTo>
                      <a:pt x="86727" y="107020"/>
                    </a:lnTo>
                    <a:lnTo>
                      <a:pt x="87409" y="103591"/>
                    </a:lnTo>
                    <a:lnTo>
                      <a:pt x="88227" y="100408"/>
                    </a:lnTo>
                    <a:lnTo>
                      <a:pt x="88909" y="96734"/>
                    </a:lnTo>
                    <a:lnTo>
                      <a:pt x="89727" y="93061"/>
                    </a:lnTo>
                    <a:lnTo>
                      <a:pt x="90681" y="89632"/>
                    </a:lnTo>
                    <a:lnTo>
                      <a:pt x="91500" y="86204"/>
                    </a:lnTo>
                    <a:lnTo>
                      <a:pt x="92318" y="83020"/>
                    </a:lnTo>
                    <a:lnTo>
                      <a:pt x="93272" y="79836"/>
                    </a:lnTo>
                    <a:lnTo>
                      <a:pt x="94090" y="77387"/>
                    </a:lnTo>
                    <a:lnTo>
                      <a:pt x="94909" y="74204"/>
                    </a:lnTo>
                    <a:lnTo>
                      <a:pt x="96000" y="71755"/>
                    </a:lnTo>
                    <a:lnTo>
                      <a:pt x="97227" y="69306"/>
                    </a:lnTo>
                    <a:lnTo>
                      <a:pt x="98318" y="67346"/>
                    </a:lnTo>
                    <a:lnTo>
                      <a:pt x="99409" y="65632"/>
                    </a:lnTo>
                    <a:lnTo>
                      <a:pt x="100772" y="63918"/>
                    </a:lnTo>
                    <a:lnTo>
                      <a:pt x="101863" y="62448"/>
                    </a:lnTo>
                    <a:lnTo>
                      <a:pt x="102954" y="60979"/>
                    </a:lnTo>
                    <a:lnTo>
                      <a:pt x="104181" y="59755"/>
                    </a:lnTo>
                    <a:lnTo>
                      <a:pt x="105272" y="58285"/>
                    </a:lnTo>
                    <a:lnTo>
                      <a:pt x="106227" y="57061"/>
                    </a:lnTo>
                    <a:lnTo>
                      <a:pt x="107318" y="55591"/>
                    </a:lnTo>
                    <a:lnTo>
                      <a:pt x="108136" y="54122"/>
                    </a:lnTo>
                    <a:lnTo>
                      <a:pt x="108818" y="52408"/>
                    </a:lnTo>
                    <a:lnTo>
                      <a:pt x="109363" y="50693"/>
                    </a:lnTo>
                    <a:lnTo>
                      <a:pt x="109909" y="48734"/>
                    </a:lnTo>
                    <a:lnTo>
                      <a:pt x="110045" y="46285"/>
                    </a:lnTo>
                    <a:lnTo>
                      <a:pt x="109772" y="44081"/>
                    </a:lnTo>
                    <a:lnTo>
                      <a:pt x="109227" y="41632"/>
                    </a:lnTo>
                    <a:lnTo>
                      <a:pt x="108409" y="39183"/>
                    </a:lnTo>
                    <a:lnTo>
                      <a:pt x="107454" y="36979"/>
                    </a:lnTo>
                    <a:lnTo>
                      <a:pt x="105954" y="34530"/>
                    </a:lnTo>
                    <a:lnTo>
                      <a:pt x="104454" y="32081"/>
                    </a:lnTo>
                    <a:lnTo>
                      <a:pt x="102681" y="29632"/>
                    </a:lnTo>
                    <a:lnTo>
                      <a:pt x="100772" y="27428"/>
                    </a:lnTo>
                    <a:lnTo>
                      <a:pt x="98727" y="25224"/>
                    </a:lnTo>
                    <a:lnTo>
                      <a:pt x="96818" y="23020"/>
                    </a:lnTo>
                    <a:lnTo>
                      <a:pt x="94636" y="21061"/>
                    </a:lnTo>
                    <a:lnTo>
                      <a:pt x="92454" y="18857"/>
                    </a:lnTo>
                    <a:lnTo>
                      <a:pt x="90545" y="17142"/>
                    </a:lnTo>
                    <a:lnTo>
                      <a:pt x="88500" y="15428"/>
                    </a:lnTo>
                    <a:lnTo>
                      <a:pt x="86727" y="13959"/>
                    </a:lnTo>
                    <a:lnTo>
                      <a:pt x="85090" y="12489"/>
                    </a:lnTo>
                    <a:lnTo>
                      <a:pt x="83454" y="11510"/>
                    </a:lnTo>
                    <a:lnTo>
                      <a:pt x="81409" y="10530"/>
                    </a:lnTo>
                    <a:lnTo>
                      <a:pt x="79090" y="9306"/>
                    </a:lnTo>
                    <a:lnTo>
                      <a:pt x="76636" y="8081"/>
                    </a:lnTo>
                    <a:lnTo>
                      <a:pt x="73772" y="6857"/>
                    </a:lnTo>
                    <a:lnTo>
                      <a:pt x="70772" y="5877"/>
                    </a:lnTo>
                    <a:lnTo>
                      <a:pt x="67636" y="5142"/>
                    </a:lnTo>
                    <a:lnTo>
                      <a:pt x="64227" y="4408"/>
                    </a:lnTo>
                    <a:lnTo>
                      <a:pt x="60681" y="3673"/>
                    </a:lnTo>
                    <a:lnTo>
                      <a:pt x="57000" y="3428"/>
                    </a:lnTo>
                    <a:lnTo>
                      <a:pt x="53318" y="3183"/>
                    </a:lnTo>
                    <a:lnTo>
                      <a:pt x="49363" y="3183"/>
                    </a:lnTo>
                    <a:lnTo>
                      <a:pt x="45272" y="3428"/>
                    </a:lnTo>
                    <a:lnTo>
                      <a:pt x="41181" y="4163"/>
                    </a:lnTo>
                    <a:lnTo>
                      <a:pt x="37227" y="5142"/>
                    </a:lnTo>
                    <a:lnTo>
                      <a:pt x="33818" y="5877"/>
                    </a:lnTo>
                    <a:lnTo>
                      <a:pt x="30818" y="6857"/>
                    </a:lnTo>
                    <a:lnTo>
                      <a:pt x="27954" y="8081"/>
                    </a:lnTo>
                    <a:lnTo>
                      <a:pt x="25363" y="8816"/>
                    </a:lnTo>
                    <a:lnTo>
                      <a:pt x="23045" y="9795"/>
                    </a:lnTo>
                    <a:lnTo>
                      <a:pt x="20727" y="10775"/>
                    </a:lnTo>
                    <a:lnTo>
                      <a:pt x="18818" y="11755"/>
                    </a:lnTo>
                    <a:lnTo>
                      <a:pt x="16636" y="12979"/>
                    </a:lnTo>
                    <a:lnTo>
                      <a:pt x="14727" y="14448"/>
                    </a:lnTo>
                    <a:lnTo>
                      <a:pt x="12818" y="15918"/>
                    </a:lnTo>
                    <a:lnTo>
                      <a:pt x="10772" y="17387"/>
                    </a:lnTo>
                    <a:lnTo>
                      <a:pt x="9000" y="19591"/>
                    </a:lnTo>
                    <a:lnTo>
                      <a:pt x="6818" y="21551"/>
                    </a:lnTo>
                    <a:lnTo>
                      <a:pt x="4636" y="23755"/>
                    </a:lnTo>
                    <a:lnTo>
                      <a:pt x="2454" y="26204"/>
                    </a:lnTo>
                    <a:lnTo>
                      <a:pt x="0" y="29142"/>
                    </a:lnTo>
                    <a:lnTo>
                      <a:pt x="136" y="28653"/>
                    </a:lnTo>
                    <a:lnTo>
                      <a:pt x="818" y="27428"/>
                    </a:lnTo>
                    <a:lnTo>
                      <a:pt x="2045" y="25714"/>
                    </a:lnTo>
                    <a:lnTo>
                      <a:pt x="3681" y="23510"/>
                    </a:lnTo>
                    <a:lnTo>
                      <a:pt x="6000" y="20816"/>
                    </a:lnTo>
                    <a:lnTo>
                      <a:pt x="8727" y="17877"/>
                    </a:lnTo>
                    <a:lnTo>
                      <a:pt x="12136" y="14938"/>
                    </a:lnTo>
                    <a:lnTo>
                      <a:pt x="16090" y="11755"/>
                    </a:lnTo>
                    <a:lnTo>
                      <a:pt x="20590" y="8816"/>
                    </a:lnTo>
                    <a:lnTo>
                      <a:pt x="25772" y="6122"/>
                    </a:lnTo>
                    <a:lnTo>
                      <a:pt x="31636" y="3918"/>
                    </a:lnTo>
                    <a:lnTo>
                      <a:pt x="38181" y="1959"/>
                    </a:lnTo>
                    <a:lnTo>
                      <a:pt x="45409" y="489"/>
                    </a:lnTo>
                    <a:lnTo>
                      <a:pt x="53590" y="0"/>
                    </a:lnTo>
                    <a:lnTo>
                      <a:pt x="62181" y="244"/>
                    </a:lnTo>
                    <a:lnTo>
                      <a:pt x="71863" y="1469"/>
                    </a:lnTo>
                    <a:close/>
                  </a:path>
                </a:pathLst>
              </a:custGeom>
              <a:solidFill>
                <a:srgbClr val="F2CB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6" name="Shape 1356"/>
              <p:cNvSpPr/>
              <p:nvPr/>
            </p:nvSpPr>
            <p:spPr>
              <a:xfrm>
                <a:off x="4334" y="2420"/>
                <a:ext cx="159" cy="2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36" y="109075"/>
                    </a:moveTo>
                    <a:lnTo>
                      <a:pt x="117529" y="109075"/>
                    </a:lnTo>
                    <a:lnTo>
                      <a:pt x="117421" y="109075"/>
                    </a:lnTo>
                    <a:lnTo>
                      <a:pt x="117421" y="109158"/>
                    </a:lnTo>
                    <a:lnTo>
                      <a:pt x="117314" y="109158"/>
                    </a:lnTo>
                    <a:lnTo>
                      <a:pt x="117206" y="109158"/>
                    </a:lnTo>
                    <a:lnTo>
                      <a:pt x="117099" y="109241"/>
                    </a:lnTo>
                    <a:lnTo>
                      <a:pt x="116991" y="109324"/>
                    </a:lnTo>
                    <a:lnTo>
                      <a:pt x="116884" y="109324"/>
                    </a:lnTo>
                    <a:lnTo>
                      <a:pt x="116669" y="109406"/>
                    </a:lnTo>
                    <a:lnTo>
                      <a:pt x="116562" y="109406"/>
                    </a:lnTo>
                    <a:lnTo>
                      <a:pt x="116454" y="109489"/>
                    </a:lnTo>
                    <a:lnTo>
                      <a:pt x="116239" y="109572"/>
                    </a:lnTo>
                    <a:lnTo>
                      <a:pt x="116132" y="109655"/>
                    </a:lnTo>
                    <a:lnTo>
                      <a:pt x="116025" y="109737"/>
                    </a:lnTo>
                    <a:lnTo>
                      <a:pt x="115917" y="109820"/>
                    </a:lnTo>
                    <a:lnTo>
                      <a:pt x="115702" y="109903"/>
                    </a:lnTo>
                    <a:lnTo>
                      <a:pt x="115487" y="109986"/>
                    </a:lnTo>
                    <a:lnTo>
                      <a:pt x="115380" y="109986"/>
                    </a:lnTo>
                    <a:lnTo>
                      <a:pt x="115165" y="110068"/>
                    </a:lnTo>
                    <a:lnTo>
                      <a:pt x="115058" y="110234"/>
                    </a:lnTo>
                    <a:lnTo>
                      <a:pt x="114843" y="110317"/>
                    </a:lnTo>
                    <a:lnTo>
                      <a:pt x="114735" y="110400"/>
                    </a:lnTo>
                    <a:lnTo>
                      <a:pt x="114521" y="110400"/>
                    </a:lnTo>
                    <a:lnTo>
                      <a:pt x="114306" y="110482"/>
                    </a:lnTo>
                    <a:lnTo>
                      <a:pt x="114198" y="110565"/>
                    </a:lnTo>
                    <a:lnTo>
                      <a:pt x="113876" y="110565"/>
                    </a:lnTo>
                    <a:lnTo>
                      <a:pt x="113661" y="110648"/>
                    </a:lnTo>
                    <a:lnTo>
                      <a:pt x="113446" y="110731"/>
                    </a:lnTo>
                    <a:lnTo>
                      <a:pt x="113231" y="110813"/>
                    </a:lnTo>
                    <a:lnTo>
                      <a:pt x="113124" y="110896"/>
                    </a:lnTo>
                    <a:lnTo>
                      <a:pt x="112909" y="110979"/>
                    </a:lnTo>
                    <a:lnTo>
                      <a:pt x="112802" y="110979"/>
                    </a:lnTo>
                    <a:lnTo>
                      <a:pt x="112694" y="110979"/>
                    </a:lnTo>
                    <a:lnTo>
                      <a:pt x="112694" y="111062"/>
                    </a:lnTo>
                    <a:lnTo>
                      <a:pt x="112587" y="111144"/>
                    </a:lnTo>
                    <a:lnTo>
                      <a:pt x="112479" y="111227"/>
                    </a:lnTo>
                    <a:lnTo>
                      <a:pt x="112372" y="111227"/>
                    </a:lnTo>
                    <a:lnTo>
                      <a:pt x="112264" y="111310"/>
                    </a:lnTo>
                    <a:lnTo>
                      <a:pt x="112050" y="111475"/>
                    </a:lnTo>
                    <a:lnTo>
                      <a:pt x="111942" y="111558"/>
                    </a:lnTo>
                    <a:lnTo>
                      <a:pt x="111835" y="111641"/>
                    </a:lnTo>
                    <a:lnTo>
                      <a:pt x="111727" y="111641"/>
                    </a:lnTo>
                    <a:lnTo>
                      <a:pt x="111620" y="111724"/>
                    </a:lnTo>
                    <a:lnTo>
                      <a:pt x="111512" y="111806"/>
                    </a:lnTo>
                    <a:lnTo>
                      <a:pt x="111298" y="111889"/>
                    </a:lnTo>
                    <a:lnTo>
                      <a:pt x="111190" y="111889"/>
                    </a:lnTo>
                    <a:lnTo>
                      <a:pt x="111190" y="111972"/>
                    </a:lnTo>
                    <a:lnTo>
                      <a:pt x="110868" y="112055"/>
                    </a:lnTo>
                    <a:lnTo>
                      <a:pt x="110653" y="112220"/>
                    </a:lnTo>
                    <a:lnTo>
                      <a:pt x="110438" y="112303"/>
                    </a:lnTo>
                    <a:lnTo>
                      <a:pt x="110223" y="112386"/>
                    </a:lnTo>
                    <a:lnTo>
                      <a:pt x="110116" y="112468"/>
                    </a:lnTo>
                    <a:lnTo>
                      <a:pt x="109901" y="112468"/>
                    </a:lnTo>
                    <a:lnTo>
                      <a:pt x="109686" y="112551"/>
                    </a:lnTo>
                    <a:lnTo>
                      <a:pt x="109579" y="112634"/>
                    </a:lnTo>
                    <a:lnTo>
                      <a:pt x="109364" y="112717"/>
                    </a:lnTo>
                    <a:lnTo>
                      <a:pt x="109149" y="112800"/>
                    </a:lnTo>
                    <a:lnTo>
                      <a:pt x="108934" y="112800"/>
                    </a:lnTo>
                    <a:lnTo>
                      <a:pt x="108612" y="112882"/>
                    </a:lnTo>
                    <a:lnTo>
                      <a:pt x="108397" y="112965"/>
                    </a:lnTo>
                    <a:lnTo>
                      <a:pt x="108075" y="113048"/>
                    </a:lnTo>
                    <a:lnTo>
                      <a:pt x="107860" y="113131"/>
                    </a:lnTo>
                    <a:lnTo>
                      <a:pt x="107538" y="113296"/>
                    </a:lnTo>
                    <a:lnTo>
                      <a:pt x="104422" y="113379"/>
                    </a:lnTo>
                    <a:lnTo>
                      <a:pt x="101199" y="114455"/>
                    </a:lnTo>
                    <a:lnTo>
                      <a:pt x="100017" y="115779"/>
                    </a:lnTo>
                    <a:lnTo>
                      <a:pt x="95720" y="116772"/>
                    </a:lnTo>
                    <a:lnTo>
                      <a:pt x="94324" y="116275"/>
                    </a:lnTo>
                    <a:lnTo>
                      <a:pt x="88952" y="117268"/>
                    </a:lnTo>
                    <a:lnTo>
                      <a:pt x="88415" y="118262"/>
                    </a:lnTo>
                    <a:lnTo>
                      <a:pt x="84118" y="118924"/>
                    </a:lnTo>
                    <a:lnTo>
                      <a:pt x="82829" y="118344"/>
                    </a:lnTo>
                    <a:lnTo>
                      <a:pt x="82721" y="118344"/>
                    </a:lnTo>
                    <a:lnTo>
                      <a:pt x="82614" y="118344"/>
                    </a:lnTo>
                    <a:lnTo>
                      <a:pt x="82506" y="118344"/>
                    </a:lnTo>
                    <a:lnTo>
                      <a:pt x="82291" y="118344"/>
                    </a:lnTo>
                    <a:lnTo>
                      <a:pt x="81969" y="118427"/>
                    </a:lnTo>
                    <a:lnTo>
                      <a:pt x="81647" y="118510"/>
                    </a:lnTo>
                    <a:lnTo>
                      <a:pt x="81324" y="118510"/>
                    </a:lnTo>
                    <a:lnTo>
                      <a:pt x="80895" y="118593"/>
                    </a:lnTo>
                    <a:lnTo>
                      <a:pt x="80572" y="118593"/>
                    </a:lnTo>
                    <a:lnTo>
                      <a:pt x="80035" y="118675"/>
                    </a:lnTo>
                    <a:lnTo>
                      <a:pt x="79606" y="118758"/>
                    </a:lnTo>
                    <a:lnTo>
                      <a:pt x="78961" y="118758"/>
                    </a:lnTo>
                    <a:lnTo>
                      <a:pt x="78424" y="118841"/>
                    </a:lnTo>
                    <a:lnTo>
                      <a:pt x="77887" y="118924"/>
                    </a:lnTo>
                    <a:lnTo>
                      <a:pt x="77350" y="118924"/>
                    </a:lnTo>
                    <a:lnTo>
                      <a:pt x="76812" y="119006"/>
                    </a:lnTo>
                    <a:lnTo>
                      <a:pt x="76168" y="119751"/>
                    </a:lnTo>
                    <a:lnTo>
                      <a:pt x="72945" y="120000"/>
                    </a:lnTo>
                    <a:lnTo>
                      <a:pt x="72300" y="119255"/>
                    </a:lnTo>
                    <a:lnTo>
                      <a:pt x="72193" y="119255"/>
                    </a:lnTo>
                    <a:lnTo>
                      <a:pt x="72085" y="119255"/>
                    </a:lnTo>
                    <a:lnTo>
                      <a:pt x="71978" y="119255"/>
                    </a:lnTo>
                    <a:lnTo>
                      <a:pt x="71763" y="119255"/>
                    </a:lnTo>
                    <a:lnTo>
                      <a:pt x="71548" y="119255"/>
                    </a:lnTo>
                    <a:lnTo>
                      <a:pt x="71119" y="119255"/>
                    </a:lnTo>
                    <a:lnTo>
                      <a:pt x="70796" y="119255"/>
                    </a:lnTo>
                    <a:lnTo>
                      <a:pt x="70474" y="119255"/>
                    </a:lnTo>
                    <a:lnTo>
                      <a:pt x="70152" y="119255"/>
                    </a:lnTo>
                    <a:lnTo>
                      <a:pt x="69829" y="119255"/>
                    </a:lnTo>
                    <a:lnTo>
                      <a:pt x="69507" y="119255"/>
                    </a:lnTo>
                    <a:lnTo>
                      <a:pt x="69077" y="119255"/>
                    </a:lnTo>
                    <a:lnTo>
                      <a:pt x="68648" y="119172"/>
                    </a:lnTo>
                    <a:lnTo>
                      <a:pt x="68325" y="119172"/>
                    </a:lnTo>
                    <a:lnTo>
                      <a:pt x="68003" y="119172"/>
                    </a:lnTo>
                    <a:lnTo>
                      <a:pt x="67788" y="119172"/>
                    </a:lnTo>
                    <a:lnTo>
                      <a:pt x="67251" y="119834"/>
                    </a:lnTo>
                    <a:lnTo>
                      <a:pt x="64458" y="119751"/>
                    </a:lnTo>
                    <a:lnTo>
                      <a:pt x="64028" y="119089"/>
                    </a:lnTo>
                    <a:lnTo>
                      <a:pt x="61342" y="118675"/>
                    </a:lnTo>
                    <a:lnTo>
                      <a:pt x="60268" y="119420"/>
                    </a:lnTo>
                    <a:lnTo>
                      <a:pt x="58227" y="119172"/>
                    </a:lnTo>
                    <a:lnTo>
                      <a:pt x="57582" y="118427"/>
                    </a:lnTo>
                    <a:lnTo>
                      <a:pt x="54145" y="117682"/>
                    </a:lnTo>
                    <a:lnTo>
                      <a:pt x="53500" y="118344"/>
                    </a:lnTo>
                    <a:lnTo>
                      <a:pt x="50922" y="117765"/>
                    </a:lnTo>
                    <a:lnTo>
                      <a:pt x="50814" y="117020"/>
                    </a:lnTo>
                    <a:lnTo>
                      <a:pt x="50707" y="116937"/>
                    </a:lnTo>
                    <a:lnTo>
                      <a:pt x="50599" y="116937"/>
                    </a:lnTo>
                    <a:lnTo>
                      <a:pt x="50492" y="116855"/>
                    </a:lnTo>
                    <a:lnTo>
                      <a:pt x="50277" y="116855"/>
                    </a:lnTo>
                    <a:lnTo>
                      <a:pt x="49847" y="116772"/>
                    </a:lnTo>
                    <a:lnTo>
                      <a:pt x="49632" y="116606"/>
                    </a:lnTo>
                    <a:lnTo>
                      <a:pt x="49310" y="116524"/>
                    </a:lnTo>
                    <a:lnTo>
                      <a:pt x="48880" y="116441"/>
                    </a:lnTo>
                    <a:lnTo>
                      <a:pt x="48558" y="116275"/>
                    </a:lnTo>
                    <a:lnTo>
                      <a:pt x="48128" y="116193"/>
                    </a:lnTo>
                    <a:lnTo>
                      <a:pt x="47699" y="115944"/>
                    </a:lnTo>
                    <a:lnTo>
                      <a:pt x="47162" y="115779"/>
                    </a:lnTo>
                    <a:lnTo>
                      <a:pt x="46732" y="115613"/>
                    </a:lnTo>
                    <a:lnTo>
                      <a:pt x="46410" y="115448"/>
                    </a:lnTo>
                    <a:lnTo>
                      <a:pt x="45980" y="115282"/>
                    </a:lnTo>
                    <a:lnTo>
                      <a:pt x="45658" y="115200"/>
                    </a:lnTo>
                    <a:lnTo>
                      <a:pt x="44798" y="114786"/>
                    </a:lnTo>
                    <a:lnTo>
                      <a:pt x="43831" y="114455"/>
                    </a:lnTo>
                    <a:lnTo>
                      <a:pt x="42972" y="114124"/>
                    </a:lnTo>
                    <a:lnTo>
                      <a:pt x="42220" y="113710"/>
                    </a:lnTo>
                    <a:lnTo>
                      <a:pt x="41360" y="113379"/>
                    </a:lnTo>
                    <a:lnTo>
                      <a:pt x="40608" y="113131"/>
                    </a:lnTo>
                    <a:lnTo>
                      <a:pt x="39964" y="112882"/>
                    </a:lnTo>
                    <a:lnTo>
                      <a:pt x="39212" y="112634"/>
                    </a:lnTo>
                    <a:lnTo>
                      <a:pt x="38567" y="112468"/>
                    </a:lnTo>
                    <a:lnTo>
                      <a:pt x="37923" y="112220"/>
                    </a:lnTo>
                    <a:lnTo>
                      <a:pt x="37385" y="111972"/>
                    </a:lnTo>
                    <a:lnTo>
                      <a:pt x="36956" y="111806"/>
                    </a:lnTo>
                    <a:lnTo>
                      <a:pt x="36418" y="111724"/>
                    </a:lnTo>
                    <a:lnTo>
                      <a:pt x="35989" y="111558"/>
                    </a:lnTo>
                    <a:lnTo>
                      <a:pt x="35559" y="111475"/>
                    </a:lnTo>
                    <a:lnTo>
                      <a:pt x="35344" y="111393"/>
                    </a:lnTo>
                    <a:lnTo>
                      <a:pt x="36848" y="114868"/>
                    </a:lnTo>
                    <a:lnTo>
                      <a:pt x="25031" y="117186"/>
                    </a:lnTo>
                    <a:lnTo>
                      <a:pt x="22130" y="117020"/>
                    </a:lnTo>
                    <a:lnTo>
                      <a:pt x="19659" y="116937"/>
                    </a:lnTo>
                    <a:lnTo>
                      <a:pt x="17403" y="116772"/>
                    </a:lnTo>
                    <a:lnTo>
                      <a:pt x="15577" y="116689"/>
                    </a:lnTo>
                    <a:lnTo>
                      <a:pt x="13751" y="116524"/>
                    </a:lnTo>
                    <a:lnTo>
                      <a:pt x="12247" y="116441"/>
                    </a:lnTo>
                    <a:lnTo>
                      <a:pt x="10957" y="116358"/>
                    </a:lnTo>
                    <a:lnTo>
                      <a:pt x="9776" y="116275"/>
                    </a:lnTo>
                    <a:lnTo>
                      <a:pt x="8809" y="116110"/>
                    </a:lnTo>
                    <a:lnTo>
                      <a:pt x="8057" y="115944"/>
                    </a:lnTo>
                    <a:lnTo>
                      <a:pt x="7305" y="115862"/>
                    </a:lnTo>
                    <a:lnTo>
                      <a:pt x="6660" y="115779"/>
                    </a:lnTo>
                    <a:lnTo>
                      <a:pt x="6230" y="115696"/>
                    </a:lnTo>
                    <a:lnTo>
                      <a:pt x="5801" y="115613"/>
                    </a:lnTo>
                    <a:lnTo>
                      <a:pt x="5371" y="115531"/>
                    </a:lnTo>
                    <a:lnTo>
                      <a:pt x="5049" y="115531"/>
                    </a:lnTo>
                    <a:lnTo>
                      <a:pt x="4941" y="115365"/>
                    </a:lnTo>
                    <a:lnTo>
                      <a:pt x="4834" y="115200"/>
                    </a:lnTo>
                    <a:lnTo>
                      <a:pt x="4619" y="114868"/>
                    </a:lnTo>
                    <a:lnTo>
                      <a:pt x="4404" y="114372"/>
                    </a:lnTo>
                    <a:lnTo>
                      <a:pt x="4297" y="113793"/>
                    </a:lnTo>
                    <a:lnTo>
                      <a:pt x="4189" y="113213"/>
                    </a:lnTo>
                    <a:lnTo>
                      <a:pt x="3974" y="112634"/>
                    </a:lnTo>
                    <a:lnTo>
                      <a:pt x="3867" y="111889"/>
                    </a:lnTo>
                    <a:lnTo>
                      <a:pt x="3652" y="111227"/>
                    </a:lnTo>
                    <a:lnTo>
                      <a:pt x="3545" y="110648"/>
                    </a:lnTo>
                    <a:lnTo>
                      <a:pt x="3437" y="109986"/>
                    </a:lnTo>
                    <a:lnTo>
                      <a:pt x="3330" y="109406"/>
                    </a:lnTo>
                    <a:lnTo>
                      <a:pt x="3222" y="108993"/>
                    </a:lnTo>
                    <a:lnTo>
                      <a:pt x="3115" y="108662"/>
                    </a:lnTo>
                    <a:lnTo>
                      <a:pt x="3008" y="108413"/>
                    </a:lnTo>
                    <a:lnTo>
                      <a:pt x="3008" y="108331"/>
                    </a:lnTo>
                    <a:lnTo>
                      <a:pt x="2685" y="108082"/>
                    </a:lnTo>
                    <a:lnTo>
                      <a:pt x="2578" y="107917"/>
                    </a:lnTo>
                    <a:lnTo>
                      <a:pt x="2363" y="107834"/>
                    </a:lnTo>
                    <a:lnTo>
                      <a:pt x="2148" y="107668"/>
                    </a:lnTo>
                    <a:lnTo>
                      <a:pt x="1826" y="107503"/>
                    </a:lnTo>
                    <a:lnTo>
                      <a:pt x="1718" y="107337"/>
                    </a:lnTo>
                    <a:lnTo>
                      <a:pt x="1611" y="107089"/>
                    </a:lnTo>
                    <a:lnTo>
                      <a:pt x="1396" y="106924"/>
                    </a:lnTo>
                    <a:lnTo>
                      <a:pt x="1289" y="106758"/>
                    </a:lnTo>
                    <a:lnTo>
                      <a:pt x="1181" y="106675"/>
                    </a:lnTo>
                    <a:lnTo>
                      <a:pt x="1074" y="106510"/>
                    </a:lnTo>
                    <a:lnTo>
                      <a:pt x="1074" y="106344"/>
                    </a:lnTo>
                    <a:lnTo>
                      <a:pt x="966" y="106179"/>
                    </a:lnTo>
                    <a:lnTo>
                      <a:pt x="966" y="106096"/>
                    </a:lnTo>
                    <a:lnTo>
                      <a:pt x="859" y="106013"/>
                    </a:lnTo>
                    <a:lnTo>
                      <a:pt x="859" y="105765"/>
                    </a:lnTo>
                    <a:lnTo>
                      <a:pt x="752" y="105434"/>
                    </a:lnTo>
                    <a:lnTo>
                      <a:pt x="537" y="104937"/>
                    </a:lnTo>
                    <a:lnTo>
                      <a:pt x="429" y="104193"/>
                    </a:lnTo>
                    <a:lnTo>
                      <a:pt x="322" y="103448"/>
                    </a:lnTo>
                    <a:lnTo>
                      <a:pt x="214" y="102537"/>
                    </a:lnTo>
                    <a:lnTo>
                      <a:pt x="107" y="101379"/>
                    </a:lnTo>
                    <a:lnTo>
                      <a:pt x="0" y="100137"/>
                    </a:lnTo>
                    <a:lnTo>
                      <a:pt x="0" y="98813"/>
                    </a:lnTo>
                    <a:lnTo>
                      <a:pt x="0" y="97324"/>
                    </a:lnTo>
                    <a:lnTo>
                      <a:pt x="107" y="95668"/>
                    </a:lnTo>
                    <a:lnTo>
                      <a:pt x="322" y="93931"/>
                    </a:lnTo>
                    <a:lnTo>
                      <a:pt x="644" y="92027"/>
                    </a:lnTo>
                    <a:lnTo>
                      <a:pt x="1074" y="90041"/>
                    </a:lnTo>
                    <a:lnTo>
                      <a:pt x="1611" y="87972"/>
                    </a:lnTo>
                    <a:lnTo>
                      <a:pt x="2256" y="85737"/>
                    </a:lnTo>
                    <a:lnTo>
                      <a:pt x="2685" y="83668"/>
                    </a:lnTo>
                    <a:lnTo>
                      <a:pt x="3222" y="81600"/>
                    </a:lnTo>
                    <a:lnTo>
                      <a:pt x="3545" y="79696"/>
                    </a:lnTo>
                    <a:lnTo>
                      <a:pt x="3867" y="77793"/>
                    </a:lnTo>
                    <a:lnTo>
                      <a:pt x="4189" y="75972"/>
                    </a:lnTo>
                    <a:lnTo>
                      <a:pt x="4404" y="74234"/>
                    </a:lnTo>
                    <a:lnTo>
                      <a:pt x="4619" y="72579"/>
                    </a:lnTo>
                    <a:lnTo>
                      <a:pt x="4941" y="70924"/>
                    </a:lnTo>
                    <a:lnTo>
                      <a:pt x="5049" y="69351"/>
                    </a:lnTo>
                    <a:lnTo>
                      <a:pt x="5156" y="67862"/>
                    </a:lnTo>
                    <a:lnTo>
                      <a:pt x="5264" y="66289"/>
                    </a:lnTo>
                    <a:lnTo>
                      <a:pt x="5371" y="64800"/>
                    </a:lnTo>
                    <a:lnTo>
                      <a:pt x="5478" y="63310"/>
                    </a:lnTo>
                    <a:lnTo>
                      <a:pt x="5586" y="61986"/>
                    </a:lnTo>
                    <a:lnTo>
                      <a:pt x="5693" y="60579"/>
                    </a:lnTo>
                    <a:lnTo>
                      <a:pt x="5801" y="58758"/>
                    </a:lnTo>
                    <a:lnTo>
                      <a:pt x="5801" y="57103"/>
                    </a:lnTo>
                    <a:lnTo>
                      <a:pt x="5908" y="55779"/>
                    </a:lnTo>
                    <a:lnTo>
                      <a:pt x="5908" y="54455"/>
                    </a:lnTo>
                    <a:lnTo>
                      <a:pt x="5908" y="53213"/>
                    </a:lnTo>
                    <a:lnTo>
                      <a:pt x="5908" y="52137"/>
                    </a:lnTo>
                    <a:lnTo>
                      <a:pt x="5908" y="51062"/>
                    </a:lnTo>
                    <a:lnTo>
                      <a:pt x="5908" y="50068"/>
                    </a:lnTo>
                    <a:lnTo>
                      <a:pt x="5908" y="49075"/>
                    </a:lnTo>
                    <a:lnTo>
                      <a:pt x="5801" y="48082"/>
                    </a:lnTo>
                    <a:lnTo>
                      <a:pt x="5693" y="47006"/>
                    </a:lnTo>
                    <a:lnTo>
                      <a:pt x="5693" y="46013"/>
                    </a:lnTo>
                    <a:lnTo>
                      <a:pt x="5586" y="44855"/>
                    </a:lnTo>
                    <a:lnTo>
                      <a:pt x="5478" y="43531"/>
                    </a:lnTo>
                    <a:lnTo>
                      <a:pt x="5371" y="42206"/>
                    </a:lnTo>
                    <a:lnTo>
                      <a:pt x="5264" y="40717"/>
                    </a:lnTo>
                    <a:lnTo>
                      <a:pt x="5156" y="39227"/>
                    </a:lnTo>
                    <a:lnTo>
                      <a:pt x="5264" y="37324"/>
                    </a:lnTo>
                    <a:lnTo>
                      <a:pt x="5371" y="35172"/>
                    </a:lnTo>
                    <a:lnTo>
                      <a:pt x="5586" y="32689"/>
                    </a:lnTo>
                    <a:lnTo>
                      <a:pt x="5801" y="30041"/>
                    </a:lnTo>
                    <a:lnTo>
                      <a:pt x="6123" y="27310"/>
                    </a:lnTo>
                    <a:lnTo>
                      <a:pt x="6445" y="24413"/>
                    </a:lnTo>
                    <a:lnTo>
                      <a:pt x="6768" y="21600"/>
                    </a:lnTo>
                    <a:lnTo>
                      <a:pt x="7090" y="18868"/>
                    </a:lnTo>
                    <a:lnTo>
                      <a:pt x="7520" y="16220"/>
                    </a:lnTo>
                    <a:lnTo>
                      <a:pt x="7842" y="13820"/>
                    </a:lnTo>
                    <a:lnTo>
                      <a:pt x="8164" y="11751"/>
                    </a:lnTo>
                    <a:lnTo>
                      <a:pt x="8379" y="9931"/>
                    </a:lnTo>
                    <a:lnTo>
                      <a:pt x="8594" y="8606"/>
                    </a:lnTo>
                    <a:lnTo>
                      <a:pt x="8701" y="7779"/>
                    </a:lnTo>
                    <a:lnTo>
                      <a:pt x="8809" y="7531"/>
                    </a:lnTo>
                    <a:lnTo>
                      <a:pt x="8916" y="7862"/>
                    </a:lnTo>
                    <a:lnTo>
                      <a:pt x="9561" y="8110"/>
                    </a:lnTo>
                    <a:lnTo>
                      <a:pt x="10528" y="8358"/>
                    </a:lnTo>
                    <a:lnTo>
                      <a:pt x="11709" y="8606"/>
                    </a:lnTo>
                    <a:lnTo>
                      <a:pt x="13213" y="8772"/>
                    </a:lnTo>
                    <a:lnTo>
                      <a:pt x="15040" y="8855"/>
                    </a:lnTo>
                    <a:lnTo>
                      <a:pt x="17188" y="8855"/>
                    </a:lnTo>
                    <a:lnTo>
                      <a:pt x="19552" y="9020"/>
                    </a:lnTo>
                    <a:lnTo>
                      <a:pt x="22238" y="8855"/>
                    </a:lnTo>
                    <a:lnTo>
                      <a:pt x="25031" y="8772"/>
                    </a:lnTo>
                    <a:lnTo>
                      <a:pt x="28254" y="8606"/>
                    </a:lnTo>
                    <a:lnTo>
                      <a:pt x="31692" y="8441"/>
                    </a:lnTo>
                    <a:lnTo>
                      <a:pt x="35129" y="8275"/>
                    </a:lnTo>
                    <a:lnTo>
                      <a:pt x="38889" y="7944"/>
                    </a:lnTo>
                    <a:lnTo>
                      <a:pt x="42972" y="7696"/>
                    </a:lnTo>
                    <a:lnTo>
                      <a:pt x="47054" y="7365"/>
                    </a:lnTo>
                    <a:lnTo>
                      <a:pt x="51888" y="6786"/>
                    </a:lnTo>
                    <a:lnTo>
                      <a:pt x="56293" y="6289"/>
                    </a:lnTo>
                    <a:lnTo>
                      <a:pt x="60053" y="5875"/>
                    </a:lnTo>
                    <a:lnTo>
                      <a:pt x="63276" y="5379"/>
                    </a:lnTo>
                    <a:lnTo>
                      <a:pt x="66284" y="4800"/>
                    </a:lnTo>
                    <a:lnTo>
                      <a:pt x="68540" y="4303"/>
                    </a:lnTo>
                    <a:lnTo>
                      <a:pt x="70581" y="3806"/>
                    </a:lnTo>
                    <a:lnTo>
                      <a:pt x="72300" y="3393"/>
                    </a:lnTo>
                    <a:lnTo>
                      <a:pt x="73589" y="2813"/>
                    </a:lnTo>
                    <a:lnTo>
                      <a:pt x="74771" y="2400"/>
                    </a:lnTo>
                    <a:lnTo>
                      <a:pt x="75523" y="1903"/>
                    </a:lnTo>
                    <a:lnTo>
                      <a:pt x="76168" y="1489"/>
                    </a:lnTo>
                    <a:lnTo>
                      <a:pt x="76490" y="993"/>
                    </a:lnTo>
                    <a:lnTo>
                      <a:pt x="76920" y="662"/>
                    </a:lnTo>
                    <a:lnTo>
                      <a:pt x="77027" y="248"/>
                    </a:lnTo>
                    <a:lnTo>
                      <a:pt x="77135" y="0"/>
                    </a:lnTo>
                    <a:lnTo>
                      <a:pt x="77027" y="331"/>
                    </a:lnTo>
                    <a:lnTo>
                      <a:pt x="76812" y="1572"/>
                    </a:lnTo>
                    <a:lnTo>
                      <a:pt x="76490" y="3475"/>
                    </a:lnTo>
                    <a:lnTo>
                      <a:pt x="76168" y="5958"/>
                    </a:lnTo>
                    <a:lnTo>
                      <a:pt x="75738" y="9020"/>
                    </a:lnTo>
                    <a:lnTo>
                      <a:pt x="75308" y="12413"/>
                    </a:lnTo>
                    <a:lnTo>
                      <a:pt x="74879" y="16137"/>
                    </a:lnTo>
                    <a:lnTo>
                      <a:pt x="74341" y="20110"/>
                    </a:lnTo>
                    <a:lnTo>
                      <a:pt x="73697" y="24248"/>
                    </a:lnTo>
                    <a:lnTo>
                      <a:pt x="73267" y="28468"/>
                    </a:lnTo>
                    <a:lnTo>
                      <a:pt x="72730" y="32606"/>
                    </a:lnTo>
                    <a:lnTo>
                      <a:pt x="72300" y="36579"/>
                    </a:lnTo>
                    <a:lnTo>
                      <a:pt x="71871" y="40303"/>
                    </a:lnTo>
                    <a:lnTo>
                      <a:pt x="71548" y="43696"/>
                    </a:lnTo>
                    <a:lnTo>
                      <a:pt x="71119" y="46758"/>
                    </a:lnTo>
                    <a:lnTo>
                      <a:pt x="71011" y="49241"/>
                    </a:lnTo>
                    <a:lnTo>
                      <a:pt x="70904" y="49406"/>
                    </a:lnTo>
                    <a:lnTo>
                      <a:pt x="70904" y="49903"/>
                    </a:lnTo>
                    <a:lnTo>
                      <a:pt x="70796" y="50400"/>
                    </a:lnTo>
                    <a:lnTo>
                      <a:pt x="70796" y="51062"/>
                    </a:lnTo>
                    <a:lnTo>
                      <a:pt x="70689" y="51806"/>
                    </a:lnTo>
                    <a:lnTo>
                      <a:pt x="70689" y="52634"/>
                    </a:lnTo>
                    <a:lnTo>
                      <a:pt x="70581" y="53462"/>
                    </a:lnTo>
                    <a:lnTo>
                      <a:pt x="70474" y="54372"/>
                    </a:lnTo>
                    <a:lnTo>
                      <a:pt x="70474" y="55200"/>
                    </a:lnTo>
                    <a:lnTo>
                      <a:pt x="70367" y="56110"/>
                    </a:lnTo>
                    <a:lnTo>
                      <a:pt x="70259" y="56937"/>
                    </a:lnTo>
                    <a:lnTo>
                      <a:pt x="70259" y="57848"/>
                    </a:lnTo>
                    <a:lnTo>
                      <a:pt x="70152" y="58510"/>
                    </a:lnTo>
                    <a:lnTo>
                      <a:pt x="70044" y="59172"/>
                    </a:lnTo>
                    <a:lnTo>
                      <a:pt x="70044" y="59751"/>
                    </a:lnTo>
                    <a:lnTo>
                      <a:pt x="70044" y="60165"/>
                    </a:lnTo>
                    <a:lnTo>
                      <a:pt x="69615" y="63310"/>
                    </a:lnTo>
                    <a:lnTo>
                      <a:pt x="69400" y="66206"/>
                    </a:lnTo>
                    <a:lnTo>
                      <a:pt x="69507" y="68689"/>
                    </a:lnTo>
                    <a:lnTo>
                      <a:pt x="69829" y="70924"/>
                    </a:lnTo>
                    <a:lnTo>
                      <a:pt x="70259" y="72993"/>
                    </a:lnTo>
                    <a:lnTo>
                      <a:pt x="70904" y="74731"/>
                    </a:lnTo>
                    <a:lnTo>
                      <a:pt x="71871" y="76303"/>
                    </a:lnTo>
                    <a:lnTo>
                      <a:pt x="72837" y="77710"/>
                    </a:lnTo>
                    <a:lnTo>
                      <a:pt x="73912" y="78786"/>
                    </a:lnTo>
                    <a:lnTo>
                      <a:pt x="75308" y="79944"/>
                    </a:lnTo>
                    <a:lnTo>
                      <a:pt x="76812" y="80855"/>
                    </a:lnTo>
                    <a:lnTo>
                      <a:pt x="78316" y="81765"/>
                    </a:lnTo>
                    <a:lnTo>
                      <a:pt x="80143" y="82510"/>
                    </a:lnTo>
                    <a:lnTo>
                      <a:pt x="81754" y="83337"/>
                    </a:lnTo>
                    <a:lnTo>
                      <a:pt x="83688" y="84082"/>
                    </a:lnTo>
                    <a:lnTo>
                      <a:pt x="85729" y="84910"/>
                    </a:lnTo>
                    <a:lnTo>
                      <a:pt x="86589" y="85241"/>
                    </a:lnTo>
                    <a:lnTo>
                      <a:pt x="87663" y="85489"/>
                    </a:lnTo>
                    <a:lnTo>
                      <a:pt x="88522" y="85820"/>
                    </a:lnTo>
                    <a:lnTo>
                      <a:pt x="89382" y="85986"/>
                    </a:lnTo>
                    <a:lnTo>
                      <a:pt x="90349" y="86234"/>
                    </a:lnTo>
                    <a:lnTo>
                      <a:pt x="91208" y="86317"/>
                    </a:lnTo>
                    <a:lnTo>
                      <a:pt x="92068" y="86482"/>
                    </a:lnTo>
                    <a:lnTo>
                      <a:pt x="93034" y="86565"/>
                    </a:lnTo>
                    <a:lnTo>
                      <a:pt x="93894" y="86648"/>
                    </a:lnTo>
                    <a:lnTo>
                      <a:pt x="94861" y="86731"/>
                    </a:lnTo>
                    <a:lnTo>
                      <a:pt x="95828" y="86896"/>
                    </a:lnTo>
                    <a:lnTo>
                      <a:pt x="96794" y="86979"/>
                    </a:lnTo>
                    <a:lnTo>
                      <a:pt x="97869" y="86979"/>
                    </a:lnTo>
                    <a:lnTo>
                      <a:pt x="98943" y="87062"/>
                    </a:lnTo>
                    <a:lnTo>
                      <a:pt x="100125" y="87062"/>
                    </a:lnTo>
                    <a:lnTo>
                      <a:pt x="101414" y="87144"/>
                    </a:lnTo>
                    <a:lnTo>
                      <a:pt x="101521" y="87144"/>
                    </a:lnTo>
                    <a:lnTo>
                      <a:pt x="102059" y="87144"/>
                    </a:lnTo>
                    <a:lnTo>
                      <a:pt x="102811" y="87227"/>
                    </a:lnTo>
                    <a:lnTo>
                      <a:pt x="103992" y="87393"/>
                    </a:lnTo>
                    <a:lnTo>
                      <a:pt x="105282" y="87641"/>
                    </a:lnTo>
                    <a:lnTo>
                      <a:pt x="106678" y="87889"/>
                    </a:lnTo>
                    <a:lnTo>
                      <a:pt x="108182" y="88220"/>
                    </a:lnTo>
                    <a:lnTo>
                      <a:pt x="109901" y="88717"/>
                    </a:lnTo>
                    <a:lnTo>
                      <a:pt x="111512" y="89379"/>
                    </a:lnTo>
                    <a:lnTo>
                      <a:pt x="113017" y="90041"/>
                    </a:lnTo>
                    <a:lnTo>
                      <a:pt x="114628" y="90868"/>
                    </a:lnTo>
                    <a:lnTo>
                      <a:pt x="115917" y="91779"/>
                    </a:lnTo>
                    <a:lnTo>
                      <a:pt x="117206" y="92937"/>
                    </a:lnTo>
                    <a:lnTo>
                      <a:pt x="118173" y="94096"/>
                    </a:lnTo>
                    <a:lnTo>
                      <a:pt x="118818" y="95503"/>
                    </a:lnTo>
                    <a:lnTo>
                      <a:pt x="119247" y="97158"/>
                    </a:lnTo>
                    <a:lnTo>
                      <a:pt x="119247" y="97737"/>
                    </a:lnTo>
                    <a:lnTo>
                      <a:pt x="119355" y="98317"/>
                    </a:lnTo>
                    <a:lnTo>
                      <a:pt x="119355" y="98896"/>
                    </a:lnTo>
                    <a:lnTo>
                      <a:pt x="119570" y="99393"/>
                    </a:lnTo>
                    <a:lnTo>
                      <a:pt x="119570" y="99889"/>
                    </a:lnTo>
                    <a:lnTo>
                      <a:pt x="119570" y="100303"/>
                    </a:lnTo>
                    <a:lnTo>
                      <a:pt x="119570" y="100800"/>
                    </a:lnTo>
                    <a:lnTo>
                      <a:pt x="119570" y="101131"/>
                    </a:lnTo>
                    <a:lnTo>
                      <a:pt x="119570" y="101462"/>
                    </a:lnTo>
                    <a:lnTo>
                      <a:pt x="119570" y="101710"/>
                    </a:lnTo>
                    <a:lnTo>
                      <a:pt x="119570" y="102041"/>
                    </a:lnTo>
                    <a:lnTo>
                      <a:pt x="119570" y="102206"/>
                    </a:lnTo>
                    <a:lnTo>
                      <a:pt x="119570" y="102537"/>
                    </a:lnTo>
                    <a:lnTo>
                      <a:pt x="119570" y="102703"/>
                    </a:lnTo>
                    <a:lnTo>
                      <a:pt x="119570" y="102786"/>
                    </a:lnTo>
                    <a:lnTo>
                      <a:pt x="119570" y="102951"/>
                    </a:lnTo>
                    <a:lnTo>
                      <a:pt x="119570" y="103034"/>
                    </a:lnTo>
                    <a:lnTo>
                      <a:pt x="119570" y="103117"/>
                    </a:lnTo>
                    <a:lnTo>
                      <a:pt x="119570" y="103200"/>
                    </a:lnTo>
                    <a:lnTo>
                      <a:pt x="119677" y="103365"/>
                    </a:lnTo>
                    <a:lnTo>
                      <a:pt x="119677" y="103448"/>
                    </a:lnTo>
                    <a:lnTo>
                      <a:pt x="119677" y="103531"/>
                    </a:lnTo>
                    <a:lnTo>
                      <a:pt x="119785" y="103696"/>
                    </a:lnTo>
                    <a:lnTo>
                      <a:pt x="119785" y="103779"/>
                    </a:lnTo>
                    <a:lnTo>
                      <a:pt x="119785" y="103862"/>
                    </a:lnTo>
                    <a:lnTo>
                      <a:pt x="119785" y="104027"/>
                    </a:lnTo>
                    <a:lnTo>
                      <a:pt x="119892" y="104110"/>
                    </a:lnTo>
                    <a:lnTo>
                      <a:pt x="119892" y="104275"/>
                    </a:lnTo>
                    <a:lnTo>
                      <a:pt x="119892" y="104441"/>
                    </a:lnTo>
                    <a:lnTo>
                      <a:pt x="119892" y="104606"/>
                    </a:lnTo>
                    <a:lnTo>
                      <a:pt x="120000" y="104772"/>
                    </a:lnTo>
                    <a:lnTo>
                      <a:pt x="120000" y="104937"/>
                    </a:lnTo>
                    <a:lnTo>
                      <a:pt x="120000" y="105186"/>
                    </a:lnTo>
                    <a:lnTo>
                      <a:pt x="119892" y="105517"/>
                    </a:lnTo>
                    <a:lnTo>
                      <a:pt x="119892" y="105765"/>
                    </a:lnTo>
                    <a:lnTo>
                      <a:pt x="119785" y="106013"/>
                    </a:lnTo>
                    <a:lnTo>
                      <a:pt x="119785" y="106344"/>
                    </a:lnTo>
                    <a:lnTo>
                      <a:pt x="119677" y="106675"/>
                    </a:lnTo>
                    <a:lnTo>
                      <a:pt x="119570" y="106924"/>
                    </a:lnTo>
                    <a:lnTo>
                      <a:pt x="119247" y="107255"/>
                    </a:lnTo>
                    <a:lnTo>
                      <a:pt x="119140" y="107503"/>
                    </a:lnTo>
                    <a:lnTo>
                      <a:pt x="118925" y="107751"/>
                    </a:lnTo>
                    <a:lnTo>
                      <a:pt x="118710" y="108000"/>
                    </a:lnTo>
                    <a:lnTo>
                      <a:pt x="118495" y="108331"/>
                    </a:lnTo>
                    <a:lnTo>
                      <a:pt x="118173" y="108579"/>
                    </a:lnTo>
                    <a:lnTo>
                      <a:pt x="117958" y="108827"/>
                    </a:lnTo>
                    <a:lnTo>
                      <a:pt x="117636" y="109075"/>
                    </a:lnTo>
                    <a:close/>
                  </a:path>
                </a:pathLst>
              </a:custGeom>
              <a:solidFill>
                <a:srgbClr val="0032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7" name="Shape 1357"/>
              <p:cNvSpPr/>
              <p:nvPr/>
            </p:nvSpPr>
            <p:spPr>
              <a:xfrm>
                <a:off x="4334" y="2420"/>
                <a:ext cx="159" cy="2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36" y="109075"/>
                    </a:moveTo>
                    <a:lnTo>
                      <a:pt x="117529" y="109075"/>
                    </a:lnTo>
                    <a:lnTo>
                      <a:pt x="117421" y="109075"/>
                    </a:lnTo>
                    <a:lnTo>
                      <a:pt x="117421" y="109158"/>
                    </a:lnTo>
                    <a:lnTo>
                      <a:pt x="117314" y="109158"/>
                    </a:lnTo>
                    <a:lnTo>
                      <a:pt x="117206" y="109158"/>
                    </a:lnTo>
                    <a:lnTo>
                      <a:pt x="117099" y="109241"/>
                    </a:lnTo>
                    <a:lnTo>
                      <a:pt x="116991" y="109324"/>
                    </a:lnTo>
                    <a:lnTo>
                      <a:pt x="116884" y="109324"/>
                    </a:lnTo>
                    <a:lnTo>
                      <a:pt x="116669" y="109406"/>
                    </a:lnTo>
                    <a:lnTo>
                      <a:pt x="116562" y="109406"/>
                    </a:lnTo>
                    <a:lnTo>
                      <a:pt x="116454" y="109489"/>
                    </a:lnTo>
                    <a:lnTo>
                      <a:pt x="116239" y="109572"/>
                    </a:lnTo>
                    <a:lnTo>
                      <a:pt x="116132" y="109655"/>
                    </a:lnTo>
                    <a:lnTo>
                      <a:pt x="116025" y="109737"/>
                    </a:lnTo>
                    <a:lnTo>
                      <a:pt x="115917" y="109820"/>
                    </a:lnTo>
                    <a:lnTo>
                      <a:pt x="115702" y="109903"/>
                    </a:lnTo>
                    <a:lnTo>
                      <a:pt x="115487" y="109986"/>
                    </a:lnTo>
                    <a:lnTo>
                      <a:pt x="115380" y="109986"/>
                    </a:lnTo>
                    <a:lnTo>
                      <a:pt x="115165" y="110068"/>
                    </a:lnTo>
                    <a:lnTo>
                      <a:pt x="115058" y="110234"/>
                    </a:lnTo>
                    <a:lnTo>
                      <a:pt x="114843" y="110317"/>
                    </a:lnTo>
                    <a:lnTo>
                      <a:pt x="114735" y="110400"/>
                    </a:lnTo>
                    <a:lnTo>
                      <a:pt x="114521" y="110400"/>
                    </a:lnTo>
                    <a:lnTo>
                      <a:pt x="114306" y="110482"/>
                    </a:lnTo>
                    <a:lnTo>
                      <a:pt x="114198" y="110565"/>
                    </a:lnTo>
                    <a:lnTo>
                      <a:pt x="113876" y="110565"/>
                    </a:lnTo>
                    <a:lnTo>
                      <a:pt x="113661" y="110648"/>
                    </a:lnTo>
                    <a:lnTo>
                      <a:pt x="113446" y="110731"/>
                    </a:lnTo>
                    <a:lnTo>
                      <a:pt x="113231" y="110813"/>
                    </a:lnTo>
                    <a:lnTo>
                      <a:pt x="113124" y="110896"/>
                    </a:lnTo>
                    <a:lnTo>
                      <a:pt x="112909" y="110979"/>
                    </a:lnTo>
                    <a:lnTo>
                      <a:pt x="112802" y="110979"/>
                    </a:lnTo>
                    <a:lnTo>
                      <a:pt x="112694" y="110979"/>
                    </a:lnTo>
                    <a:lnTo>
                      <a:pt x="112694" y="111062"/>
                    </a:lnTo>
                    <a:lnTo>
                      <a:pt x="112587" y="111144"/>
                    </a:lnTo>
                    <a:lnTo>
                      <a:pt x="112479" y="111227"/>
                    </a:lnTo>
                    <a:lnTo>
                      <a:pt x="112372" y="111227"/>
                    </a:lnTo>
                    <a:lnTo>
                      <a:pt x="112264" y="111310"/>
                    </a:lnTo>
                    <a:lnTo>
                      <a:pt x="112050" y="111475"/>
                    </a:lnTo>
                    <a:lnTo>
                      <a:pt x="111942" y="111558"/>
                    </a:lnTo>
                    <a:lnTo>
                      <a:pt x="111835" y="111641"/>
                    </a:lnTo>
                    <a:lnTo>
                      <a:pt x="111727" y="111641"/>
                    </a:lnTo>
                    <a:lnTo>
                      <a:pt x="111620" y="111724"/>
                    </a:lnTo>
                    <a:lnTo>
                      <a:pt x="111512" y="111806"/>
                    </a:lnTo>
                    <a:lnTo>
                      <a:pt x="111298" y="111889"/>
                    </a:lnTo>
                    <a:lnTo>
                      <a:pt x="111190" y="111889"/>
                    </a:lnTo>
                    <a:lnTo>
                      <a:pt x="111190" y="111972"/>
                    </a:lnTo>
                    <a:lnTo>
                      <a:pt x="110868" y="112055"/>
                    </a:lnTo>
                    <a:lnTo>
                      <a:pt x="110653" y="112220"/>
                    </a:lnTo>
                    <a:lnTo>
                      <a:pt x="110438" y="112303"/>
                    </a:lnTo>
                    <a:lnTo>
                      <a:pt x="110223" y="112386"/>
                    </a:lnTo>
                    <a:lnTo>
                      <a:pt x="110116" y="112468"/>
                    </a:lnTo>
                    <a:lnTo>
                      <a:pt x="109901" y="112468"/>
                    </a:lnTo>
                    <a:lnTo>
                      <a:pt x="109686" y="112551"/>
                    </a:lnTo>
                    <a:lnTo>
                      <a:pt x="109579" y="112634"/>
                    </a:lnTo>
                    <a:lnTo>
                      <a:pt x="109364" y="112717"/>
                    </a:lnTo>
                    <a:lnTo>
                      <a:pt x="109149" y="112800"/>
                    </a:lnTo>
                    <a:lnTo>
                      <a:pt x="108934" y="112800"/>
                    </a:lnTo>
                    <a:lnTo>
                      <a:pt x="108612" y="112882"/>
                    </a:lnTo>
                    <a:lnTo>
                      <a:pt x="108397" y="112965"/>
                    </a:lnTo>
                    <a:lnTo>
                      <a:pt x="108075" y="113048"/>
                    </a:lnTo>
                    <a:lnTo>
                      <a:pt x="107860" y="113131"/>
                    </a:lnTo>
                    <a:lnTo>
                      <a:pt x="107538" y="113296"/>
                    </a:lnTo>
                    <a:lnTo>
                      <a:pt x="104422" y="113379"/>
                    </a:lnTo>
                    <a:lnTo>
                      <a:pt x="101199" y="114455"/>
                    </a:lnTo>
                    <a:lnTo>
                      <a:pt x="100017" y="115779"/>
                    </a:lnTo>
                    <a:lnTo>
                      <a:pt x="95720" y="116772"/>
                    </a:lnTo>
                    <a:lnTo>
                      <a:pt x="94324" y="116275"/>
                    </a:lnTo>
                    <a:lnTo>
                      <a:pt x="88952" y="117268"/>
                    </a:lnTo>
                    <a:lnTo>
                      <a:pt x="88415" y="118262"/>
                    </a:lnTo>
                    <a:lnTo>
                      <a:pt x="84118" y="118924"/>
                    </a:lnTo>
                    <a:lnTo>
                      <a:pt x="82829" y="118344"/>
                    </a:lnTo>
                    <a:lnTo>
                      <a:pt x="82721" y="118344"/>
                    </a:lnTo>
                    <a:lnTo>
                      <a:pt x="82614" y="118344"/>
                    </a:lnTo>
                    <a:lnTo>
                      <a:pt x="82506" y="118344"/>
                    </a:lnTo>
                    <a:lnTo>
                      <a:pt x="82291" y="118344"/>
                    </a:lnTo>
                    <a:lnTo>
                      <a:pt x="81969" y="118427"/>
                    </a:lnTo>
                    <a:lnTo>
                      <a:pt x="81647" y="118510"/>
                    </a:lnTo>
                    <a:lnTo>
                      <a:pt x="81324" y="118510"/>
                    </a:lnTo>
                    <a:lnTo>
                      <a:pt x="80895" y="118593"/>
                    </a:lnTo>
                    <a:lnTo>
                      <a:pt x="80572" y="118593"/>
                    </a:lnTo>
                    <a:lnTo>
                      <a:pt x="80035" y="118675"/>
                    </a:lnTo>
                    <a:lnTo>
                      <a:pt x="79606" y="118758"/>
                    </a:lnTo>
                    <a:lnTo>
                      <a:pt x="78961" y="118758"/>
                    </a:lnTo>
                    <a:lnTo>
                      <a:pt x="78424" y="118841"/>
                    </a:lnTo>
                    <a:lnTo>
                      <a:pt x="77887" y="118924"/>
                    </a:lnTo>
                    <a:lnTo>
                      <a:pt x="77350" y="118924"/>
                    </a:lnTo>
                    <a:lnTo>
                      <a:pt x="76812" y="119006"/>
                    </a:lnTo>
                    <a:lnTo>
                      <a:pt x="76168" y="119751"/>
                    </a:lnTo>
                    <a:lnTo>
                      <a:pt x="72945" y="120000"/>
                    </a:lnTo>
                    <a:lnTo>
                      <a:pt x="72300" y="119255"/>
                    </a:lnTo>
                    <a:lnTo>
                      <a:pt x="72193" y="119255"/>
                    </a:lnTo>
                    <a:lnTo>
                      <a:pt x="72085" y="119255"/>
                    </a:lnTo>
                    <a:lnTo>
                      <a:pt x="71978" y="119255"/>
                    </a:lnTo>
                    <a:lnTo>
                      <a:pt x="71763" y="119255"/>
                    </a:lnTo>
                    <a:lnTo>
                      <a:pt x="71548" y="119255"/>
                    </a:lnTo>
                    <a:lnTo>
                      <a:pt x="71119" y="119255"/>
                    </a:lnTo>
                    <a:lnTo>
                      <a:pt x="70796" y="119255"/>
                    </a:lnTo>
                    <a:lnTo>
                      <a:pt x="70474" y="119255"/>
                    </a:lnTo>
                    <a:lnTo>
                      <a:pt x="70152" y="119255"/>
                    </a:lnTo>
                    <a:lnTo>
                      <a:pt x="69829" y="119255"/>
                    </a:lnTo>
                    <a:lnTo>
                      <a:pt x="69507" y="119255"/>
                    </a:lnTo>
                    <a:lnTo>
                      <a:pt x="69077" y="119255"/>
                    </a:lnTo>
                    <a:lnTo>
                      <a:pt x="68648" y="119172"/>
                    </a:lnTo>
                    <a:lnTo>
                      <a:pt x="68325" y="119172"/>
                    </a:lnTo>
                    <a:lnTo>
                      <a:pt x="68003" y="119172"/>
                    </a:lnTo>
                    <a:lnTo>
                      <a:pt x="67788" y="119172"/>
                    </a:lnTo>
                    <a:lnTo>
                      <a:pt x="67251" y="119834"/>
                    </a:lnTo>
                    <a:lnTo>
                      <a:pt x="64458" y="119751"/>
                    </a:lnTo>
                    <a:lnTo>
                      <a:pt x="64028" y="119089"/>
                    </a:lnTo>
                    <a:lnTo>
                      <a:pt x="61342" y="118675"/>
                    </a:lnTo>
                    <a:lnTo>
                      <a:pt x="60268" y="119420"/>
                    </a:lnTo>
                    <a:lnTo>
                      <a:pt x="58227" y="119172"/>
                    </a:lnTo>
                    <a:lnTo>
                      <a:pt x="57582" y="118427"/>
                    </a:lnTo>
                    <a:lnTo>
                      <a:pt x="54145" y="117682"/>
                    </a:lnTo>
                    <a:lnTo>
                      <a:pt x="53500" y="118344"/>
                    </a:lnTo>
                    <a:lnTo>
                      <a:pt x="50922" y="117765"/>
                    </a:lnTo>
                    <a:lnTo>
                      <a:pt x="50814" y="117020"/>
                    </a:lnTo>
                    <a:lnTo>
                      <a:pt x="50707" y="116937"/>
                    </a:lnTo>
                    <a:lnTo>
                      <a:pt x="50599" y="116937"/>
                    </a:lnTo>
                    <a:lnTo>
                      <a:pt x="50492" y="116855"/>
                    </a:lnTo>
                    <a:lnTo>
                      <a:pt x="50277" y="116855"/>
                    </a:lnTo>
                    <a:lnTo>
                      <a:pt x="49847" y="116772"/>
                    </a:lnTo>
                    <a:lnTo>
                      <a:pt x="49632" y="116606"/>
                    </a:lnTo>
                    <a:lnTo>
                      <a:pt x="49310" y="116524"/>
                    </a:lnTo>
                    <a:lnTo>
                      <a:pt x="48880" y="116441"/>
                    </a:lnTo>
                    <a:lnTo>
                      <a:pt x="48558" y="116275"/>
                    </a:lnTo>
                    <a:lnTo>
                      <a:pt x="48128" y="116193"/>
                    </a:lnTo>
                    <a:lnTo>
                      <a:pt x="47699" y="115944"/>
                    </a:lnTo>
                    <a:lnTo>
                      <a:pt x="47162" y="115779"/>
                    </a:lnTo>
                    <a:lnTo>
                      <a:pt x="46732" y="115613"/>
                    </a:lnTo>
                    <a:lnTo>
                      <a:pt x="46410" y="115448"/>
                    </a:lnTo>
                    <a:lnTo>
                      <a:pt x="45980" y="115282"/>
                    </a:lnTo>
                    <a:lnTo>
                      <a:pt x="45658" y="115200"/>
                    </a:lnTo>
                    <a:lnTo>
                      <a:pt x="44798" y="114786"/>
                    </a:lnTo>
                    <a:lnTo>
                      <a:pt x="43831" y="114455"/>
                    </a:lnTo>
                    <a:lnTo>
                      <a:pt x="42972" y="114124"/>
                    </a:lnTo>
                    <a:lnTo>
                      <a:pt x="42220" y="113710"/>
                    </a:lnTo>
                    <a:lnTo>
                      <a:pt x="41360" y="113379"/>
                    </a:lnTo>
                    <a:lnTo>
                      <a:pt x="40608" y="113131"/>
                    </a:lnTo>
                    <a:lnTo>
                      <a:pt x="39964" y="112882"/>
                    </a:lnTo>
                    <a:lnTo>
                      <a:pt x="39212" y="112634"/>
                    </a:lnTo>
                    <a:lnTo>
                      <a:pt x="38567" y="112468"/>
                    </a:lnTo>
                    <a:lnTo>
                      <a:pt x="37923" y="112220"/>
                    </a:lnTo>
                    <a:lnTo>
                      <a:pt x="37385" y="111972"/>
                    </a:lnTo>
                    <a:lnTo>
                      <a:pt x="36956" y="111806"/>
                    </a:lnTo>
                    <a:lnTo>
                      <a:pt x="36418" y="111724"/>
                    </a:lnTo>
                    <a:lnTo>
                      <a:pt x="35989" y="111558"/>
                    </a:lnTo>
                    <a:lnTo>
                      <a:pt x="35559" y="111475"/>
                    </a:lnTo>
                    <a:lnTo>
                      <a:pt x="35344" y="111393"/>
                    </a:lnTo>
                    <a:lnTo>
                      <a:pt x="36848" y="114868"/>
                    </a:lnTo>
                    <a:lnTo>
                      <a:pt x="25031" y="117186"/>
                    </a:lnTo>
                    <a:lnTo>
                      <a:pt x="22130" y="117020"/>
                    </a:lnTo>
                    <a:lnTo>
                      <a:pt x="19659" y="116937"/>
                    </a:lnTo>
                    <a:lnTo>
                      <a:pt x="17403" y="116772"/>
                    </a:lnTo>
                    <a:lnTo>
                      <a:pt x="15577" y="116689"/>
                    </a:lnTo>
                    <a:lnTo>
                      <a:pt x="13751" y="116524"/>
                    </a:lnTo>
                    <a:lnTo>
                      <a:pt x="12247" y="116441"/>
                    </a:lnTo>
                    <a:lnTo>
                      <a:pt x="10957" y="116358"/>
                    </a:lnTo>
                    <a:lnTo>
                      <a:pt x="9776" y="116275"/>
                    </a:lnTo>
                    <a:lnTo>
                      <a:pt x="8809" y="116110"/>
                    </a:lnTo>
                    <a:lnTo>
                      <a:pt x="8057" y="115944"/>
                    </a:lnTo>
                    <a:lnTo>
                      <a:pt x="7305" y="115862"/>
                    </a:lnTo>
                    <a:lnTo>
                      <a:pt x="6660" y="115779"/>
                    </a:lnTo>
                    <a:lnTo>
                      <a:pt x="6230" y="115696"/>
                    </a:lnTo>
                    <a:lnTo>
                      <a:pt x="5801" y="115613"/>
                    </a:lnTo>
                    <a:lnTo>
                      <a:pt x="5371" y="115531"/>
                    </a:lnTo>
                    <a:lnTo>
                      <a:pt x="5049" y="115531"/>
                    </a:lnTo>
                    <a:lnTo>
                      <a:pt x="4941" y="115365"/>
                    </a:lnTo>
                    <a:lnTo>
                      <a:pt x="4834" y="115200"/>
                    </a:lnTo>
                    <a:lnTo>
                      <a:pt x="4619" y="114868"/>
                    </a:lnTo>
                    <a:lnTo>
                      <a:pt x="4404" y="114372"/>
                    </a:lnTo>
                    <a:lnTo>
                      <a:pt x="4297" y="113793"/>
                    </a:lnTo>
                    <a:lnTo>
                      <a:pt x="4189" y="113213"/>
                    </a:lnTo>
                    <a:lnTo>
                      <a:pt x="3974" y="112634"/>
                    </a:lnTo>
                    <a:lnTo>
                      <a:pt x="3867" y="111889"/>
                    </a:lnTo>
                    <a:lnTo>
                      <a:pt x="3652" y="111227"/>
                    </a:lnTo>
                    <a:lnTo>
                      <a:pt x="3545" y="110648"/>
                    </a:lnTo>
                    <a:lnTo>
                      <a:pt x="3437" y="109986"/>
                    </a:lnTo>
                    <a:lnTo>
                      <a:pt x="3330" y="109406"/>
                    </a:lnTo>
                    <a:lnTo>
                      <a:pt x="3222" y="108993"/>
                    </a:lnTo>
                    <a:lnTo>
                      <a:pt x="3115" y="108662"/>
                    </a:lnTo>
                    <a:lnTo>
                      <a:pt x="3008" y="108413"/>
                    </a:lnTo>
                    <a:lnTo>
                      <a:pt x="3008" y="108331"/>
                    </a:lnTo>
                    <a:lnTo>
                      <a:pt x="2685" y="108082"/>
                    </a:lnTo>
                    <a:lnTo>
                      <a:pt x="2578" y="107917"/>
                    </a:lnTo>
                    <a:lnTo>
                      <a:pt x="2363" y="107834"/>
                    </a:lnTo>
                    <a:lnTo>
                      <a:pt x="2148" y="107668"/>
                    </a:lnTo>
                    <a:lnTo>
                      <a:pt x="1826" y="107503"/>
                    </a:lnTo>
                    <a:lnTo>
                      <a:pt x="1718" y="107337"/>
                    </a:lnTo>
                    <a:lnTo>
                      <a:pt x="1611" y="107089"/>
                    </a:lnTo>
                    <a:lnTo>
                      <a:pt x="1396" y="106924"/>
                    </a:lnTo>
                    <a:lnTo>
                      <a:pt x="1289" y="106758"/>
                    </a:lnTo>
                    <a:lnTo>
                      <a:pt x="1181" y="106675"/>
                    </a:lnTo>
                    <a:lnTo>
                      <a:pt x="1074" y="106510"/>
                    </a:lnTo>
                    <a:lnTo>
                      <a:pt x="1074" y="106344"/>
                    </a:lnTo>
                    <a:lnTo>
                      <a:pt x="966" y="106179"/>
                    </a:lnTo>
                    <a:lnTo>
                      <a:pt x="966" y="106096"/>
                    </a:lnTo>
                    <a:lnTo>
                      <a:pt x="859" y="106013"/>
                    </a:lnTo>
                    <a:lnTo>
                      <a:pt x="859" y="105765"/>
                    </a:lnTo>
                    <a:lnTo>
                      <a:pt x="752" y="105434"/>
                    </a:lnTo>
                    <a:lnTo>
                      <a:pt x="537" y="104937"/>
                    </a:lnTo>
                    <a:lnTo>
                      <a:pt x="429" y="104193"/>
                    </a:lnTo>
                    <a:lnTo>
                      <a:pt x="322" y="103448"/>
                    </a:lnTo>
                    <a:lnTo>
                      <a:pt x="214" y="102537"/>
                    </a:lnTo>
                    <a:lnTo>
                      <a:pt x="107" y="101379"/>
                    </a:lnTo>
                    <a:lnTo>
                      <a:pt x="0" y="100137"/>
                    </a:lnTo>
                    <a:lnTo>
                      <a:pt x="0" y="98813"/>
                    </a:lnTo>
                    <a:lnTo>
                      <a:pt x="0" y="97324"/>
                    </a:lnTo>
                    <a:lnTo>
                      <a:pt x="107" y="95668"/>
                    </a:lnTo>
                    <a:lnTo>
                      <a:pt x="322" y="93931"/>
                    </a:lnTo>
                    <a:lnTo>
                      <a:pt x="644" y="92027"/>
                    </a:lnTo>
                    <a:lnTo>
                      <a:pt x="1074" y="90041"/>
                    </a:lnTo>
                    <a:lnTo>
                      <a:pt x="1611" y="87972"/>
                    </a:lnTo>
                    <a:lnTo>
                      <a:pt x="2256" y="85737"/>
                    </a:lnTo>
                    <a:lnTo>
                      <a:pt x="2685" y="83668"/>
                    </a:lnTo>
                    <a:lnTo>
                      <a:pt x="3222" y="81600"/>
                    </a:lnTo>
                    <a:lnTo>
                      <a:pt x="3545" y="79696"/>
                    </a:lnTo>
                    <a:lnTo>
                      <a:pt x="3867" y="77793"/>
                    </a:lnTo>
                    <a:lnTo>
                      <a:pt x="4189" y="75972"/>
                    </a:lnTo>
                    <a:lnTo>
                      <a:pt x="4404" y="74234"/>
                    </a:lnTo>
                    <a:lnTo>
                      <a:pt x="4619" y="72579"/>
                    </a:lnTo>
                    <a:lnTo>
                      <a:pt x="4941" y="70924"/>
                    </a:lnTo>
                    <a:lnTo>
                      <a:pt x="5049" y="69351"/>
                    </a:lnTo>
                    <a:lnTo>
                      <a:pt x="5156" y="67862"/>
                    </a:lnTo>
                    <a:lnTo>
                      <a:pt x="5264" y="66289"/>
                    </a:lnTo>
                    <a:lnTo>
                      <a:pt x="5371" y="64800"/>
                    </a:lnTo>
                    <a:lnTo>
                      <a:pt x="5478" y="63310"/>
                    </a:lnTo>
                    <a:lnTo>
                      <a:pt x="5586" y="61986"/>
                    </a:lnTo>
                    <a:lnTo>
                      <a:pt x="5693" y="60579"/>
                    </a:lnTo>
                    <a:lnTo>
                      <a:pt x="5801" y="58758"/>
                    </a:lnTo>
                    <a:lnTo>
                      <a:pt x="5801" y="57103"/>
                    </a:lnTo>
                    <a:lnTo>
                      <a:pt x="5908" y="55779"/>
                    </a:lnTo>
                    <a:lnTo>
                      <a:pt x="5908" y="54455"/>
                    </a:lnTo>
                    <a:lnTo>
                      <a:pt x="5908" y="53213"/>
                    </a:lnTo>
                    <a:lnTo>
                      <a:pt x="5908" y="52137"/>
                    </a:lnTo>
                    <a:lnTo>
                      <a:pt x="5908" y="51062"/>
                    </a:lnTo>
                    <a:lnTo>
                      <a:pt x="5908" y="50068"/>
                    </a:lnTo>
                    <a:lnTo>
                      <a:pt x="5908" y="49075"/>
                    </a:lnTo>
                    <a:lnTo>
                      <a:pt x="5801" y="48082"/>
                    </a:lnTo>
                    <a:lnTo>
                      <a:pt x="5693" y="47006"/>
                    </a:lnTo>
                    <a:lnTo>
                      <a:pt x="5693" y="46013"/>
                    </a:lnTo>
                    <a:lnTo>
                      <a:pt x="5586" y="44855"/>
                    </a:lnTo>
                    <a:lnTo>
                      <a:pt x="5478" y="43531"/>
                    </a:lnTo>
                    <a:lnTo>
                      <a:pt x="5371" y="42206"/>
                    </a:lnTo>
                    <a:lnTo>
                      <a:pt x="5264" y="40717"/>
                    </a:lnTo>
                    <a:lnTo>
                      <a:pt x="5156" y="39227"/>
                    </a:lnTo>
                    <a:lnTo>
                      <a:pt x="5264" y="37324"/>
                    </a:lnTo>
                    <a:lnTo>
                      <a:pt x="5371" y="35172"/>
                    </a:lnTo>
                    <a:lnTo>
                      <a:pt x="5586" y="32689"/>
                    </a:lnTo>
                    <a:lnTo>
                      <a:pt x="5801" y="30041"/>
                    </a:lnTo>
                    <a:lnTo>
                      <a:pt x="6123" y="27310"/>
                    </a:lnTo>
                    <a:lnTo>
                      <a:pt x="6445" y="24413"/>
                    </a:lnTo>
                    <a:lnTo>
                      <a:pt x="6768" y="21600"/>
                    </a:lnTo>
                    <a:lnTo>
                      <a:pt x="7090" y="18868"/>
                    </a:lnTo>
                    <a:lnTo>
                      <a:pt x="7520" y="16220"/>
                    </a:lnTo>
                    <a:lnTo>
                      <a:pt x="7842" y="13820"/>
                    </a:lnTo>
                    <a:lnTo>
                      <a:pt x="8164" y="11751"/>
                    </a:lnTo>
                    <a:lnTo>
                      <a:pt x="8379" y="9931"/>
                    </a:lnTo>
                    <a:lnTo>
                      <a:pt x="8594" y="8606"/>
                    </a:lnTo>
                    <a:lnTo>
                      <a:pt x="8701" y="7779"/>
                    </a:lnTo>
                    <a:lnTo>
                      <a:pt x="8809" y="7531"/>
                    </a:lnTo>
                    <a:lnTo>
                      <a:pt x="8916" y="7862"/>
                    </a:lnTo>
                    <a:lnTo>
                      <a:pt x="9561" y="8110"/>
                    </a:lnTo>
                    <a:lnTo>
                      <a:pt x="10528" y="8358"/>
                    </a:lnTo>
                    <a:lnTo>
                      <a:pt x="11709" y="8606"/>
                    </a:lnTo>
                    <a:lnTo>
                      <a:pt x="13213" y="8772"/>
                    </a:lnTo>
                    <a:lnTo>
                      <a:pt x="15040" y="8855"/>
                    </a:lnTo>
                    <a:lnTo>
                      <a:pt x="17188" y="8855"/>
                    </a:lnTo>
                    <a:lnTo>
                      <a:pt x="19552" y="9020"/>
                    </a:lnTo>
                    <a:lnTo>
                      <a:pt x="22238" y="8855"/>
                    </a:lnTo>
                    <a:lnTo>
                      <a:pt x="25031" y="8772"/>
                    </a:lnTo>
                    <a:lnTo>
                      <a:pt x="28254" y="8606"/>
                    </a:lnTo>
                    <a:lnTo>
                      <a:pt x="31692" y="8441"/>
                    </a:lnTo>
                    <a:lnTo>
                      <a:pt x="35129" y="8275"/>
                    </a:lnTo>
                    <a:lnTo>
                      <a:pt x="38889" y="7944"/>
                    </a:lnTo>
                    <a:lnTo>
                      <a:pt x="42972" y="7696"/>
                    </a:lnTo>
                    <a:lnTo>
                      <a:pt x="47054" y="7365"/>
                    </a:lnTo>
                    <a:lnTo>
                      <a:pt x="51888" y="6786"/>
                    </a:lnTo>
                    <a:lnTo>
                      <a:pt x="56293" y="6289"/>
                    </a:lnTo>
                    <a:lnTo>
                      <a:pt x="60053" y="5875"/>
                    </a:lnTo>
                    <a:lnTo>
                      <a:pt x="63276" y="5379"/>
                    </a:lnTo>
                    <a:lnTo>
                      <a:pt x="66284" y="4800"/>
                    </a:lnTo>
                    <a:lnTo>
                      <a:pt x="68540" y="4303"/>
                    </a:lnTo>
                    <a:lnTo>
                      <a:pt x="70581" y="3806"/>
                    </a:lnTo>
                    <a:lnTo>
                      <a:pt x="72300" y="3393"/>
                    </a:lnTo>
                    <a:lnTo>
                      <a:pt x="73589" y="2813"/>
                    </a:lnTo>
                    <a:lnTo>
                      <a:pt x="74771" y="2400"/>
                    </a:lnTo>
                    <a:lnTo>
                      <a:pt x="75523" y="1903"/>
                    </a:lnTo>
                    <a:lnTo>
                      <a:pt x="76168" y="1489"/>
                    </a:lnTo>
                    <a:lnTo>
                      <a:pt x="76490" y="993"/>
                    </a:lnTo>
                    <a:lnTo>
                      <a:pt x="76920" y="662"/>
                    </a:lnTo>
                    <a:lnTo>
                      <a:pt x="77027" y="248"/>
                    </a:lnTo>
                    <a:lnTo>
                      <a:pt x="77135" y="0"/>
                    </a:lnTo>
                    <a:lnTo>
                      <a:pt x="77027" y="331"/>
                    </a:lnTo>
                    <a:lnTo>
                      <a:pt x="76812" y="1572"/>
                    </a:lnTo>
                    <a:lnTo>
                      <a:pt x="76490" y="3475"/>
                    </a:lnTo>
                    <a:lnTo>
                      <a:pt x="76168" y="5958"/>
                    </a:lnTo>
                    <a:lnTo>
                      <a:pt x="75738" y="9020"/>
                    </a:lnTo>
                    <a:lnTo>
                      <a:pt x="75308" y="12413"/>
                    </a:lnTo>
                    <a:lnTo>
                      <a:pt x="74879" y="16137"/>
                    </a:lnTo>
                    <a:lnTo>
                      <a:pt x="74341" y="20110"/>
                    </a:lnTo>
                    <a:lnTo>
                      <a:pt x="73697" y="24248"/>
                    </a:lnTo>
                    <a:lnTo>
                      <a:pt x="73267" y="28468"/>
                    </a:lnTo>
                    <a:lnTo>
                      <a:pt x="72730" y="32606"/>
                    </a:lnTo>
                    <a:lnTo>
                      <a:pt x="72300" y="36579"/>
                    </a:lnTo>
                    <a:lnTo>
                      <a:pt x="71871" y="40303"/>
                    </a:lnTo>
                    <a:lnTo>
                      <a:pt x="71548" y="43696"/>
                    </a:lnTo>
                    <a:lnTo>
                      <a:pt x="71119" y="46758"/>
                    </a:lnTo>
                    <a:lnTo>
                      <a:pt x="71011" y="49241"/>
                    </a:lnTo>
                    <a:lnTo>
                      <a:pt x="70904" y="49406"/>
                    </a:lnTo>
                    <a:lnTo>
                      <a:pt x="70904" y="49903"/>
                    </a:lnTo>
                    <a:lnTo>
                      <a:pt x="70796" y="50400"/>
                    </a:lnTo>
                    <a:lnTo>
                      <a:pt x="70796" y="51062"/>
                    </a:lnTo>
                    <a:lnTo>
                      <a:pt x="70689" y="51806"/>
                    </a:lnTo>
                    <a:lnTo>
                      <a:pt x="70689" y="52634"/>
                    </a:lnTo>
                    <a:lnTo>
                      <a:pt x="70581" y="53462"/>
                    </a:lnTo>
                    <a:lnTo>
                      <a:pt x="70474" y="54372"/>
                    </a:lnTo>
                    <a:lnTo>
                      <a:pt x="70474" y="55200"/>
                    </a:lnTo>
                    <a:lnTo>
                      <a:pt x="70367" y="56110"/>
                    </a:lnTo>
                    <a:lnTo>
                      <a:pt x="70259" y="56937"/>
                    </a:lnTo>
                    <a:lnTo>
                      <a:pt x="70259" y="57848"/>
                    </a:lnTo>
                    <a:lnTo>
                      <a:pt x="70152" y="58510"/>
                    </a:lnTo>
                    <a:lnTo>
                      <a:pt x="70044" y="59172"/>
                    </a:lnTo>
                    <a:lnTo>
                      <a:pt x="70044" y="59751"/>
                    </a:lnTo>
                    <a:lnTo>
                      <a:pt x="70044" y="60165"/>
                    </a:lnTo>
                    <a:lnTo>
                      <a:pt x="69615" y="63310"/>
                    </a:lnTo>
                    <a:lnTo>
                      <a:pt x="69400" y="66206"/>
                    </a:lnTo>
                    <a:lnTo>
                      <a:pt x="69507" y="68689"/>
                    </a:lnTo>
                    <a:lnTo>
                      <a:pt x="69829" y="70924"/>
                    </a:lnTo>
                    <a:lnTo>
                      <a:pt x="70259" y="72993"/>
                    </a:lnTo>
                    <a:lnTo>
                      <a:pt x="70904" y="74731"/>
                    </a:lnTo>
                    <a:lnTo>
                      <a:pt x="71871" y="76303"/>
                    </a:lnTo>
                    <a:lnTo>
                      <a:pt x="72837" y="77710"/>
                    </a:lnTo>
                    <a:lnTo>
                      <a:pt x="73912" y="78786"/>
                    </a:lnTo>
                    <a:lnTo>
                      <a:pt x="75308" y="79944"/>
                    </a:lnTo>
                    <a:lnTo>
                      <a:pt x="76812" y="80855"/>
                    </a:lnTo>
                    <a:lnTo>
                      <a:pt x="78316" y="81765"/>
                    </a:lnTo>
                    <a:lnTo>
                      <a:pt x="80143" y="82510"/>
                    </a:lnTo>
                    <a:lnTo>
                      <a:pt x="81754" y="83337"/>
                    </a:lnTo>
                    <a:lnTo>
                      <a:pt x="83688" y="84082"/>
                    </a:lnTo>
                    <a:lnTo>
                      <a:pt x="85729" y="84910"/>
                    </a:lnTo>
                    <a:lnTo>
                      <a:pt x="86589" y="85241"/>
                    </a:lnTo>
                    <a:lnTo>
                      <a:pt x="87663" y="85489"/>
                    </a:lnTo>
                    <a:lnTo>
                      <a:pt x="88522" y="85820"/>
                    </a:lnTo>
                    <a:lnTo>
                      <a:pt x="89382" y="85986"/>
                    </a:lnTo>
                    <a:lnTo>
                      <a:pt x="90349" y="86234"/>
                    </a:lnTo>
                    <a:lnTo>
                      <a:pt x="91208" y="86317"/>
                    </a:lnTo>
                    <a:lnTo>
                      <a:pt x="92068" y="86482"/>
                    </a:lnTo>
                    <a:lnTo>
                      <a:pt x="93034" y="86565"/>
                    </a:lnTo>
                    <a:lnTo>
                      <a:pt x="93894" y="86648"/>
                    </a:lnTo>
                    <a:lnTo>
                      <a:pt x="94861" y="86731"/>
                    </a:lnTo>
                    <a:lnTo>
                      <a:pt x="95828" y="86896"/>
                    </a:lnTo>
                    <a:lnTo>
                      <a:pt x="96794" y="86979"/>
                    </a:lnTo>
                    <a:lnTo>
                      <a:pt x="97869" y="86979"/>
                    </a:lnTo>
                    <a:lnTo>
                      <a:pt x="98943" y="87062"/>
                    </a:lnTo>
                    <a:lnTo>
                      <a:pt x="100125" y="87062"/>
                    </a:lnTo>
                    <a:lnTo>
                      <a:pt x="101414" y="87144"/>
                    </a:lnTo>
                    <a:lnTo>
                      <a:pt x="101521" y="87144"/>
                    </a:lnTo>
                    <a:lnTo>
                      <a:pt x="102059" y="87144"/>
                    </a:lnTo>
                    <a:lnTo>
                      <a:pt x="102811" y="87227"/>
                    </a:lnTo>
                    <a:lnTo>
                      <a:pt x="103992" y="87393"/>
                    </a:lnTo>
                    <a:lnTo>
                      <a:pt x="105282" y="87641"/>
                    </a:lnTo>
                    <a:lnTo>
                      <a:pt x="106678" y="87889"/>
                    </a:lnTo>
                    <a:lnTo>
                      <a:pt x="108182" y="88220"/>
                    </a:lnTo>
                    <a:lnTo>
                      <a:pt x="109901" y="88717"/>
                    </a:lnTo>
                    <a:lnTo>
                      <a:pt x="111512" y="89379"/>
                    </a:lnTo>
                    <a:lnTo>
                      <a:pt x="113017" y="90041"/>
                    </a:lnTo>
                    <a:lnTo>
                      <a:pt x="114628" y="90868"/>
                    </a:lnTo>
                    <a:lnTo>
                      <a:pt x="115917" y="91779"/>
                    </a:lnTo>
                    <a:lnTo>
                      <a:pt x="117206" y="92937"/>
                    </a:lnTo>
                    <a:lnTo>
                      <a:pt x="118173" y="94096"/>
                    </a:lnTo>
                    <a:lnTo>
                      <a:pt x="118818" y="95503"/>
                    </a:lnTo>
                    <a:lnTo>
                      <a:pt x="119247" y="97158"/>
                    </a:lnTo>
                    <a:lnTo>
                      <a:pt x="119247" y="97737"/>
                    </a:lnTo>
                    <a:lnTo>
                      <a:pt x="119355" y="98317"/>
                    </a:lnTo>
                    <a:lnTo>
                      <a:pt x="119355" y="98896"/>
                    </a:lnTo>
                    <a:lnTo>
                      <a:pt x="119570" y="99393"/>
                    </a:lnTo>
                    <a:lnTo>
                      <a:pt x="119570" y="99889"/>
                    </a:lnTo>
                    <a:lnTo>
                      <a:pt x="119570" y="100303"/>
                    </a:lnTo>
                    <a:lnTo>
                      <a:pt x="119570" y="100800"/>
                    </a:lnTo>
                    <a:lnTo>
                      <a:pt x="119570" y="101131"/>
                    </a:lnTo>
                    <a:lnTo>
                      <a:pt x="119570" y="101462"/>
                    </a:lnTo>
                    <a:lnTo>
                      <a:pt x="119570" y="101710"/>
                    </a:lnTo>
                    <a:lnTo>
                      <a:pt x="119570" y="102041"/>
                    </a:lnTo>
                    <a:lnTo>
                      <a:pt x="119570" y="102206"/>
                    </a:lnTo>
                    <a:lnTo>
                      <a:pt x="119570" y="102537"/>
                    </a:lnTo>
                    <a:lnTo>
                      <a:pt x="119570" y="102703"/>
                    </a:lnTo>
                    <a:lnTo>
                      <a:pt x="119570" y="102786"/>
                    </a:lnTo>
                    <a:lnTo>
                      <a:pt x="119570" y="102951"/>
                    </a:lnTo>
                    <a:lnTo>
                      <a:pt x="119570" y="103034"/>
                    </a:lnTo>
                    <a:lnTo>
                      <a:pt x="119570" y="103117"/>
                    </a:lnTo>
                    <a:lnTo>
                      <a:pt x="119570" y="103200"/>
                    </a:lnTo>
                    <a:lnTo>
                      <a:pt x="119677" y="103365"/>
                    </a:lnTo>
                    <a:lnTo>
                      <a:pt x="119677" y="103448"/>
                    </a:lnTo>
                    <a:lnTo>
                      <a:pt x="119677" y="103531"/>
                    </a:lnTo>
                    <a:lnTo>
                      <a:pt x="119785" y="103696"/>
                    </a:lnTo>
                    <a:lnTo>
                      <a:pt x="119785" y="103779"/>
                    </a:lnTo>
                    <a:lnTo>
                      <a:pt x="119785" y="103862"/>
                    </a:lnTo>
                    <a:lnTo>
                      <a:pt x="119785" y="104027"/>
                    </a:lnTo>
                    <a:lnTo>
                      <a:pt x="119892" y="104110"/>
                    </a:lnTo>
                    <a:lnTo>
                      <a:pt x="119892" y="104275"/>
                    </a:lnTo>
                    <a:lnTo>
                      <a:pt x="119892" y="104441"/>
                    </a:lnTo>
                    <a:lnTo>
                      <a:pt x="119892" y="104606"/>
                    </a:lnTo>
                    <a:lnTo>
                      <a:pt x="120000" y="104772"/>
                    </a:lnTo>
                    <a:lnTo>
                      <a:pt x="120000" y="104937"/>
                    </a:lnTo>
                    <a:lnTo>
                      <a:pt x="120000" y="105186"/>
                    </a:lnTo>
                    <a:lnTo>
                      <a:pt x="119892" y="105517"/>
                    </a:lnTo>
                    <a:lnTo>
                      <a:pt x="119892" y="105765"/>
                    </a:lnTo>
                    <a:lnTo>
                      <a:pt x="119785" y="106013"/>
                    </a:lnTo>
                    <a:lnTo>
                      <a:pt x="119785" y="106344"/>
                    </a:lnTo>
                    <a:lnTo>
                      <a:pt x="119677" y="106675"/>
                    </a:lnTo>
                    <a:lnTo>
                      <a:pt x="119570" y="106924"/>
                    </a:lnTo>
                    <a:lnTo>
                      <a:pt x="119247" y="107255"/>
                    </a:lnTo>
                    <a:lnTo>
                      <a:pt x="119140" y="107503"/>
                    </a:lnTo>
                    <a:lnTo>
                      <a:pt x="118925" y="107751"/>
                    </a:lnTo>
                    <a:lnTo>
                      <a:pt x="118710" y="108000"/>
                    </a:lnTo>
                    <a:lnTo>
                      <a:pt x="118495" y="108331"/>
                    </a:lnTo>
                    <a:lnTo>
                      <a:pt x="118173" y="108579"/>
                    </a:lnTo>
                    <a:lnTo>
                      <a:pt x="117958" y="108827"/>
                    </a:lnTo>
                    <a:lnTo>
                      <a:pt x="117636" y="1090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8" name="Shape 1358"/>
              <p:cNvSpPr/>
              <p:nvPr/>
            </p:nvSpPr>
            <p:spPr>
              <a:xfrm>
                <a:off x="4408" y="2562"/>
                <a:ext cx="71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331" y="5000"/>
                    </a:moveTo>
                    <a:lnTo>
                      <a:pt x="12631" y="8750"/>
                    </a:lnTo>
                    <a:lnTo>
                      <a:pt x="10931" y="13750"/>
                    </a:lnTo>
                    <a:lnTo>
                      <a:pt x="8987" y="18750"/>
                    </a:lnTo>
                    <a:lnTo>
                      <a:pt x="7044" y="25000"/>
                    </a:lnTo>
                    <a:lnTo>
                      <a:pt x="5344" y="30625"/>
                    </a:lnTo>
                    <a:lnTo>
                      <a:pt x="3643" y="36250"/>
                    </a:lnTo>
                    <a:lnTo>
                      <a:pt x="2186" y="43125"/>
                    </a:lnTo>
                    <a:lnTo>
                      <a:pt x="1214" y="50000"/>
                    </a:lnTo>
                    <a:lnTo>
                      <a:pt x="485" y="56875"/>
                    </a:lnTo>
                    <a:lnTo>
                      <a:pt x="0" y="63125"/>
                    </a:lnTo>
                    <a:lnTo>
                      <a:pt x="242" y="70000"/>
                    </a:lnTo>
                    <a:lnTo>
                      <a:pt x="728" y="76250"/>
                    </a:lnTo>
                    <a:lnTo>
                      <a:pt x="1943" y="82500"/>
                    </a:lnTo>
                    <a:lnTo>
                      <a:pt x="3886" y="88750"/>
                    </a:lnTo>
                    <a:lnTo>
                      <a:pt x="6801" y="94375"/>
                    </a:lnTo>
                    <a:lnTo>
                      <a:pt x="10445" y="100000"/>
                    </a:lnTo>
                    <a:lnTo>
                      <a:pt x="14089" y="103750"/>
                    </a:lnTo>
                    <a:lnTo>
                      <a:pt x="18218" y="106875"/>
                    </a:lnTo>
                    <a:lnTo>
                      <a:pt x="22591" y="110000"/>
                    </a:lnTo>
                    <a:lnTo>
                      <a:pt x="27206" y="113125"/>
                    </a:lnTo>
                    <a:lnTo>
                      <a:pt x="31821" y="115000"/>
                    </a:lnTo>
                    <a:lnTo>
                      <a:pt x="36680" y="116875"/>
                    </a:lnTo>
                    <a:lnTo>
                      <a:pt x="41538" y="118125"/>
                    </a:lnTo>
                    <a:lnTo>
                      <a:pt x="46153" y="118750"/>
                    </a:lnTo>
                    <a:lnTo>
                      <a:pt x="51012" y="120000"/>
                    </a:lnTo>
                    <a:lnTo>
                      <a:pt x="55627" y="120000"/>
                    </a:lnTo>
                    <a:lnTo>
                      <a:pt x="60000" y="120000"/>
                    </a:lnTo>
                    <a:lnTo>
                      <a:pt x="63886" y="120000"/>
                    </a:lnTo>
                    <a:lnTo>
                      <a:pt x="67773" y="120000"/>
                    </a:lnTo>
                    <a:lnTo>
                      <a:pt x="70931" y="119375"/>
                    </a:lnTo>
                    <a:lnTo>
                      <a:pt x="73846" y="119375"/>
                    </a:lnTo>
                    <a:lnTo>
                      <a:pt x="76275" y="118750"/>
                    </a:lnTo>
                    <a:lnTo>
                      <a:pt x="76518" y="118125"/>
                    </a:lnTo>
                    <a:lnTo>
                      <a:pt x="77489" y="118125"/>
                    </a:lnTo>
                    <a:lnTo>
                      <a:pt x="78947" y="117500"/>
                    </a:lnTo>
                    <a:lnTo>
                      <a:pt x="80647" y="116250"/>
                    </a:lnTo>
                    <a:lnTo>
                      <a:pt x="82834" y="115000"/>
                    </a:lnTo>
                    <a:lnTo>
                      <a:pt x="85506" y="113750"/>
                    </a:lnTo>
                    <a:lnTo>
                      <a:pt x="87935" y="111875"/>
                    </a:lnTo>
                    <a:lnTo>
                      <a:pt x="90850" y="110625"/>
                    </a:lnTo>
                    <a:lnTo>
                      <a:pt x="93522" y="108750"/>
                    </a:lnTo>
                    <a:lnTo>
                      <a:pt x="96437" y="106875"/>
                    </a:lnTo>
                    <a:lnTo>
                      <a:pt x="99109" y="104375"/>
                    </a:lnTo>
                    <a:lnTo>
                      <a:pt x="101538" y="102500"/>
                    </a:lnTo>
                    <a:lnTo>
                      <a:pt x="103724" y="100625"/>
                    </a:lnTo>
                    <a:lnTo>
                      <a:pt x="105425" y="98125"/>
                    </a:lnTo>
                    <a:lnTo>
                      <a:pt x="106882" y="95000"/>
                    </a:lnTo>
                    <a:lnTo>
                      <a:pt x="108097" y="93125"/>
                    </a:lnTo>
                    <a:lnTo>
                      <a:pt x="108825" y="90625"/>
                    </a:lnTo>
                    <a:lnTo>
                      <a:pt x="109554" y="88750"/>
                    </a:lnTo>
                    <a:lnTo>
                      <a:pt x="110769" y="86875"/>
                    </a:lnTo>
                    <a:lnTo>
                      <a:pt x="111983" y="85625"/>
                    </a:lnTo>
                    <a:lnTo>
                      <a:pt x="113441" y="83750"/>
                    </a:lnTo>
                    <a:lnTo>
                      <a:pt x="114655" y="81875"/>
                    </a:lnTo>
                    <a:lnTo>
                      <a:pt x="115870" y="80625"/>
                    </a:lnTo>
                    <a:lnTo>
                      <a:pt x="117085" y="79375"/>
                    </a:lnTo>
                    <a:lnTo>
                      <a:pt x="118056" y="77500"/>
                    </a:lnTo>
                    <a:lnTo>
                      <a:pt x="118785" y="76250"/>
                    </a:lnTo>
                    <a:lnTo>
                      <a:pt x="119757" y="74375"/>
                    </a:lnTo>
                    <a:lnTo>
                      <a:pt x="120000" y="73125"/>
                    </a:lnTo>
                    <a:lnTo>
                      <a:pt x="120000" y="70625"/>
                    </a:lnTo>
                    <a:lnTo>
                      <a:pt x="119757" y="68750"/>
                    </a:lnTo>
                    <a:lnTo>
                      <a:pt x="118785" y="65625"/>
                    </a:lnTo>
                    <a:lnTo>
                      <a:pt x="117813" y="63125"/>
                    </a:lnTo>
                    <a:lnTo>
                      <a:pt x="115870" y="59375"/>
                    </a:lnTo>
                    <a:lnTo>
                      <a:pt x="113441" y="56875"/>
                    </a:lnTo>
                    <a:lnTo>
                      <a:pt x="110526" y="54375"/>
                    </a:lnTo>
                    <a:lnTo>
                      <a:pt x="107611" y="51875"/>
                    </a:lnTo>
                    <a:lnTo>
                      <a:pt x="104453" y="50625"/>
                    </a:lnTo>
                    <a:lnTo>
                      <a:pt x="100809" y="49375"/>
                    </a:lnTo>
                    <a:lnTo>
                      <a:pt x="97651" y="48750"/>
                    </a:lnTo>
                    <a:lnTo>
                      <a:pt x="94008" y="48125"/>
                    </a:lnTo>
                    <a:lnTo>
                      <a:pt x="90607" y="46875"/>
                    </a:lnTo>
                    <a:lnTo>
                      <a:pt x="86963" y="46250"/>
                    </a:lnTo>
                    <a:lnTo>
                      <a:pt x="83805" y="45625"/>
                    </a:lnTo>
                    <a:lnTo>
                      <a:pt x="80404" y="45000"/>
                    </a:lnTo>
                    <a:lnTo>
                      <a:pt x="77732" y="43750"/>
                    </a:lnTo>
                    <a:lnTo>
                      <a:pt x="74817" y="42500"/>
                    </a:lnTo>
                    <a:lnTo>
                      <a:pt x="72631" y="41250"/>
                    </a:lnTo>
                    <a:lnTo>
                      <a:pt x="70688" y="39375"/>
                    </a:lnTo>
                    <a:lnTo>
                      <a:pt x="68259" y="35625"/>
                    </a:lnTo>
                    <a:lnTo>
                      <a:pt x="65344" y="32500"/>
                    </a:lnTo>
                    <a:lnTo>
                      <a:pt x="61943" y="28750"/>
                    </a:lnTo>
                    <a:lnTo>
                      <a:pt x="58056" y="25000"/>
                    </a:lnTo>
                    <a:lnTo>
                      <a:pt x="54170" y="20625"/>
                    </a:lnTo>
                    <a:lnTo>
                      <a:pt x="49797" y="16875"/>
                    </a:lnTo>
                    <a:lnTo>
                      <a:pt x="45425" y="13125"/>
                    </a:lnTo>
                    <a:lnTo>
                      <a:pt x="41295" y="8750"/>
                    </a:lnTo>
                    <a:lnTo>
                      <a:pt x="36923" y="6250"/>
                    </a:lnTo>
                    <a:lnTo>
                      <a:pt x="32550" y="3125"/>
                    </a:lnTo>
                    <a:lnTo>
                      <a:pt x="28421" y="1250"/>
                    </a:lnTo>
                    <a:lnTo>
                      <a:pt x="24777" y="0"/>
                    </a:lnTo>
                    <a:lnTo>
                      <a:pt x="21376" y="0"/>
                    </a:lnTo>
                    <a:lnTo>
                      <a:pt x="18461" y="625"/>
                    </a:lnTo>
                    <a:lnTo>
                      <a:pt x="16032" y="1875"/>
                    </a:lnTo>
                    <a:lnTo>
                      <a:pt x="14331" y="5000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9" name="Shape 1359"/>
              <p:cNvSpPr/>
              <p:nvPr/>
            </p:nvSpPr>
            <p:spPr>
              <a:xfrm>
                <a:off x="4409" y="2562"/>
                <a:ext cx="63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584" y="119306"/>
                    </a:moveTo>
                    <a:lnTo>
                      <a:pt x="76853" y="118612"/>
                    </a:lnTo>
                    <a:lnTo>
                      <a:pt x="77662" y="118612"/>
                    </a:lnTo>
                    <a:lnTo>
                      <a:pt x="79011" y="117919"/>
                    </a:lnTo>
                    <a:lnTo>
                      <a:pt x="80898" y="117225"/>
                    </a:lnTo>
                    <a:lnTo>
                      <a:pt x="83595" y="116531"/>
                    </a:lnTo>
                    <a:lnTo>
                      <a:pt x="86022" y="115144"/>
                    </a:lnTo>
                    <a:lnTo>
                      <a:pt x="88988" y="113757"/>
                    </a:lnTo>
                    <a:lnTo>
                      <a:pt x="91955" y="112369"/>
                    </a:lnTo>
                    <a:lnTo>
                      <a:pt x="94921" y="110982"/>
                    </a:lnTo>
                    <a:lnTo>
                      <a:pt x="98157" y="109595"/>
                    </a:lnTo>
                    <a:lnTo>
                      <a:pt x="100853" y="107514"/>
                    </a:lnTo>
                    <a:lnTo>
                      <a:pt x="103820" y="106127"/>
                    </a:lnTo>
                    <a:lnTo>
                      <a:pt x="106247" y="103352"/>
                    </a:lnTo>
                    <a:lnTo>
                      <a:pt x="108134" y="101271"/>
                    </a:lnTo>
                    <a:lnTo>
                      <a:pt x="110022" y="99190"/>
                    </a:lnTo>
                    <a:lnTo>
                      <a:pt x="111370" y="97109"/>
                    </a:lnTo>
                    <a:lnTo>
                      <a:pt x="112449" y="94335"/>
                    </a:lnTo>
                    <a:lnTo>
                      <a:pt x="113797" y="92254"/>
                    </a:lnTo>
                    <a:lnTo>
                      <a:pt x="114876" y="90173"/>
                    </a:lnTo>
                    <a:lnTo>
                      <a:pt x="116224" y="88092"/>
                    </a:lnTo>
                    <a:lnTo>
                      <a:pt x="117303" y="86011"/>
                    </a:lnTo>
                    <a:lnTo>
                      <a:pt x="118112" y="84624"/>
                    </a:lnTo>
                    <a:lnTo>
                      <a:pt x="118921" y="83236"/>
                    </a:lnTo>
                    <a:lnTo>
                      <a:pt x="119460" y="81849"/>
                    </a:lnTo>
                    <a:lnTo>
                      <a:pt x="120000" y="79768"/>
                    </a:lnTo>
                    <a:lnTo>
                      <a:pt x="120000" y="78381"/>
                    </a:lnTo>
                    <a:lnTo>
                      <a:pt x="120000" y="76300"/>
                    </a:lnTo>
                    <a:lnTo>
                      <a:pt x="119730" y="74913"/>
                    </a:lnTo>
                    <a:lnTo>
                      <a:pt x="119460" y="72832"/>
                    </a:lnTo>
                    <a:lnTo>
                      <a:pt x="118651" y="69364"/>
                    </a:lnTo>
                    <a:lnTo>
                      <a:pt x="117573" y="67283"/>
                    </a:lnTo>
                    <a:lnTo>
                      <a:pt x="116224" y="64508"/>
                    </a:lnTo>
                    <a:lnTo>
                      <a:pt x="113797" y="61040"/>
                    </a:lnTo>
                    <a:lnTo>
                      <a:pt x="111640" y="58265"/>
                    </a:lnTo>
                    <a:lnTo>
                      <a:pt x="108674" y="55491"/>
                    </a:lnTo>
                    <a:lnTo>
                      <a:pt x="105977" y="53410"/>
                    </a:lnTo>
                    <a:lnTo>
                      <a:pt x="103011" y="52023"/>
                    </a:lnTo>
                    <a:lnTo>
                      <a:pt x="99505" y="50635"/>
                    </a:lnTo>
                    <a:lnTo>
                      <a:pt x="96269" y="49942"/>
                    </a:lnTo>
                    <a:lnTo>
                      <a:pt x="92764" y="49248"/>
                    </a:lnTo>
                    <a:lnTo>
                      <a:pt x="89258" y="47861"/>
                    </a:lnTo>
                    <a:lnTo>
                      <a:pt x="85752" y="47167"/>
                    </a:lnTo>
                    <a:lnTo>
                      <a:pt x="82786" y="46473"/>
                    </a:lnTo>
                    <a:lnTo>
                      <a:pt x="79550" y="45780"/>
                    </a:lnTo>
                    <a:lnTo>
                      <a:pt x="76584" y="44393"/>
                    </a:lnTo>
                    <a:lnTo>
                      <a:pt x="73887" y="43005"/>
                    </a:lnTo>
                    <a:lnTo>
                      <a:pt x="71730" y="41618"/>
                    </a:lnTo>
                    <a:lnTo>
                      <a:pt x="69842" y="38843"/>
                    </a:lnTo>
                    <a:lnTo>
                      <a:pt x="67146" y="35375"/>
                    </a:lnTo>
                    <a:lnTo>
                      <a:pt x="64179" y="32601"/>
                    </a:lnTo>
                    <a:lnTo>
                      <a:pt x="60674" y="29132"/>
                    </a:lnTo>
                    <a:lnTo>
                      <a:pt x="57168" y="24971"/>
                    </a:lnTo>
                    <a:lnTo>
                      <a:pt x="53123" y="20809"/>
                    </a:lnTo>
                    <a:lnTo>
                      <a:pt x="49078" y="16647"/>
                    </a:lnTo>
                    <a:lnTo>
                      <a:pt x="44764" y="13179"/>
                    </a:lnTo>
                    <a:lnTo>
                      <a:pt x="40179" y="9710"/>
                    </a:lnTo>
                    <a:lnTo>
                      <a:pt x="36134" y="6242"/>
                    </a:lnTo>
                    <a:lnTo>
                      <a:pt x="31820" y="3468"/>
                    </a:lnTo>
                    <a:lnTo>
                      <a:pt x="27775" y="1387"/>
                    </a:lnTo>
                    <a:lnTo>
                      <a:pt x="24269" y="0"/>
                    </a:lnTo>
                    <a:lnTo>
                      <a:pt x="20764" y="0"/>
                    </a:lnTo>
                    <a:lnTo>
                      <a:pt x="17797" y="693"/>
                    </a:lnTo>
                    <a:lnTo>
                      <a:pt x="15640" y="2080"/>
                    </a:lnTo>
                    <a:lnTo>
                      <a:pt x="13752" y="4855"/>
                    </a:lnTo>
                    <a:lnTo>
                      <a:pt x="11865" y="9017"/>
                    </a:lnTo>
                    <a:lnTo>
                      <a:pt x="10247" y="13872"/>
                    </a:lnTo>
                    <a:lnTo>
                      <a:pt x="8089" y="18728"/>
                    </a:lnTo>
                    <a:lnTo>
                      <a:pt x="6471" y="24277"/>
                    </a:lnTo>
                    <a:lnTo>
                      <a:pt x="4853" y="29826"/>
                    </a:lnTo>
                    <a:lnTo>
                      <a:pt x="3235" y="36069"/>
                    </a:lnTo>
                    <a:lnTo>
                      <a:pt x="2157" y="43005"/>
                    </a:lnTo>
                    <a:lnTo>
                      <a:pt x="808" y="49248"/>
                    </a:lnTo>
                    <a:lnTo>
                      <a:pt x="269" y="55491"/>
                    </a:lnTo>
                    <a:lnTo>
                      <a:pt x="0" y="62427"/>
                    </a:lnTo>
                    <a:lnTo>
                      <a:pt x="0" y="68670"/>
                    </a:lnTo>
                    <a:lnTo>
                      <a:pt x="808" y="75606"/>
                    </a:lnTo>
                    <a:lnTo>
                      <a:pt x="2426" y="81156"/>
                    </a:lnTo>
                    <a:lnTo>
                      <a:pt x="4584" y="86705"/>
                    </a:lnTo>
                    <a:lnTo>
                      <a:pt x="7280" y="92947"/>
                    </a:lnTo>
                    <a:lnTo>
                      <a:pt x="11056" y="98497"/>
                    </a:lnTo>
                    <a:lnTo>
                      <a:pt x="14561" y="101965"/>
                    </a:lnTo>
                    <a:lnTo>
                      <a:pt x="18876" y="106127"/>
                    </a:lnTo>
                    <a:lnTo>
                      <a:pt x="23191" y="108901"/>
                    </a:lnTo>
                    <a:lnTo>
                      <a:pt x="27775" y="111676"/>
                    </a:lnTo>
                    <a:lnTo>
                      <a:pt x="32359" y="113757"/>
                    </a:lnTo>
                    <a:lnTo>
                      <a:pt x="37213" y="115838"/>
                    </a:lnTo>
                    <a:lnTo>
                      <a:pt x="42067" y="117225"/>
                    </a:lnTo>
                    <a:lnTo>
                      <a:pt x="46651" y="118612"/>
                    </a:lnTo>
                    <a:lnTo>
                      <a:pt x="51505" y="119306"/>
                    </a:lnTo>
                    <a:lnTo>
                      <a:pt x="56089" y="120000"/>
                    </a:lnTo>
                    <a:lnTo>
                      <a:pt x="60134" y="120000"/>
                    </a:lnTo>
                    <a:lnTo>
                      <a:pt x="64179" y="120000"/>
                    </a:lnTo>
                    <a:lnTo>
                      <a:pt x="67685" y="120000"/>
                    </a:lnTo>
                    <a:lnTo>
                      <a:pt x="71191" y="120000"/>
                    </a:lnTo>
                    <a:lnTo>
                      <a:pt x="73887" y="119306"/>
                    </a:lnTo>
                    <a:lnTo>
                      <a:pt x="76584" y="119306"/>
                    </a:lnTo>
                    <a:close/>
                  </a:path>
                </a:pathLst>
              </a:custGeom>
              <a:solidFill>
                <a:srgbClr val="00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0" name="Shape 1360"/>
              <p:cNvSpPr/>
              <p:nvPr/>
            </p:nvSpPr>
            <p:spPr>
              <a:xfrm>
                <a:off x="4411" y="2563"/>
                <a:ext cx="5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5259" y="119230"/>
                    </a:moveTo>
                    <a:lnTo>
                      <a:pt x="75555" y="118461"/>
                    </a:lnTo>
                    <a:lnTo>
                      <a:pt x="76444" y="118461"/>
                    </a:lnTo>
                    <a:lnTo>
                      <a:pt x="77925" y="118461"/>
                    </a:lnTo>
                    <a:lnTo>
                      <a:pt x="80000" y="117692"/>
                    </a:lnTo>
                    <a:lnTo>
                      <a:pt x="82370" y="116923"/>
                    </a:lnTo>
                    <a:lnTo>
                      <a:pt x="85037" y="116153"/>
                    </a:lnTo>
                    <a:lnTo>
                      <a:pt x="88296" y="115384"/>
                    </a:lnTo>
                    <a:lnTo>
                      <a:pt x="91259" y="113846"/>
                    </a:lnTo>
                    <a:lnTo>
                      <a:pt x="94518" y="111538"/>
                    </a:lnTo>
                    <a:lnTo>
                      <a:pt x="97777" y="110769"/>
                    </a:lnTo>
                    <a:lnTo>
                      <a:pt x="100740" y="109230"/>
                    </a:lnTo>
                    <a:lnTo>
                      <a:pt x="103703" y="107692"/>
                    </a:lnTo>
                    <a:lnTo>
                      <a:pt x="106370" y="105384"/>
                    </a:lnTo>
                    <a:lnTo>
                      <a:pt x="109037" y="103846"/>
                    </a:lnTo>
                    <a:lnTo>
                      <a:pt x="111111" y="101538"/>
                    </a:lnTo>
                    <a:lnTo>
                      <a:pt x="112592" y="100000"/>
                    </a:lnTo>
                    <a:lnTo>
                      <a:pt x="114370" y="96923"/>
                    </a:lnTo>
                    <a:lnTo>
                      <a:pt x="116444" y="93846"/>
                    </a:lnTo>
                    <a:lnTo>
                      <a:pt x="117629" y="92307"/>
                    </a:lnTo>
                    <a:lnTo>
                      <a:pt x="118814" y="90000"/>
                    </a:lnTo>
                    <a:lnTo>
                      <a:pt x="119407" y="88461"/>
                    </a:lnTo>
                    <a:lnTo>
                      <a:pt x="120000" y="86923"/>
                    </a:lnTo>
                    <a:lnTo>
                      <a:pt x="120000" y="85384"/>
                    </a:lnTo>
                    <a:lnTo>
                      <a:pt x="120000" y="83846"/>
                    </a:lnTo>
                    <a:lnTo>
                      <a:pt x="119703" y="81538"/>
                    </a:lnTo>
                    <a:lnTo>
                      <a:pt x="119111" y="80000"/>
                    </a:lnTo>
                    <a:lnTo>
                      <a:pt x="118222" y="78461"/>
                    </a:lnTo>
                    <a:lnTo>
                      <a:pt x="117333" y="75384"/>
                    </a:lnTo>
                    <a:lnTo>
                      <a:pt x="116148" y="73076"/>
                    </a:lnTo>
                    <a:lnTo>
                      <a:pt x="114370" y="70769"/>
                    </a:lnTo>
                    <a:lnTo>
                      <a:pt x="112888" y="67692"/>
                    </a:lnTo>
                    <a:lnTo>
                      <a:pt x="111111" y="65384"/>
                    </a:lnTo>
                    <a:lnTo>
                      <a:pt x="109037" y="62307"/>
                    </a:lnTo>
                    <a:lnTo>
                      <a:pt x="106370" y="59230"/>
                    </a:lnTo>
                    <a:lnTo>
                      <a:pt x="104000" y="56153"/>
                    </a:lnTo>
                    <a:lnTo>
                      <a:pt x="101333" y="54615"/>
                    </a:lnTo>
                    <a:lnTo>
                      <a:pt x="98370" y="53076"/>
                    </a:lnTo>
                    <a:lnTo>
                      <a:pt x="95407" y="51538"/>
                    </a:lnTo>
                    <a:lnTo>
                      <a:pt x="91851" y="50769"/>
                    </a:lnTo>
                    <a:lnTo>
                      <a:pt x="88888" y="50000"/>
                    </a:lnTo>
                    <a:lnTo>
                      <a:pt x="85629" y="49230"/>
                    </a:lnTo>
                    <a:lnTo>
                      <a:pt x="82666" y="47692"/>
                    </a:lnTo>
                    <a:lnTo>
                      <a:pt x="79703" y="46923"/>
                    </a:lnTo>
                    <a:lnTo>
                      <a:pt x="76444" y="46153"/>
                    </a:lnTo>
                    <a:lnTo>
                      <a:pt x="73777" y="44615"/>
                    </a:lnTo>
                    <a:lnTo>
                      <a:pt x="71111" y="43076"/>
                    </a:lnTo>
                    <a:lnTo>
                      <a:pt x="69037" y="40769"/>
                    </a:lnTo>
                    <a:lnTo>
                      <a:pt x="67259" y="38461"/>
                    </a:lnTo>
                    <a:lnTo>
                      <a:pt x="64888" y="35384"/>
                    </a:lnTo>
                    <a:lnTo>
                      <a:pt x="61629" y="32307"/>
                    </a:lnTo>
                    <a:lnTo>
                      <a:pt x="58666" y="28461"/>
                    </a:lnTo>
                    <a:lnTo>
                      <a:pt x="54814" y="24615"/>
                    </a:lnTo>
                    <a:lnTo>
                      <a:pt x="50962" y="20769"/>
                    </a:lnTo>
                    <a:lnTo>
                      <a:pt x="46814" y="16923"/>
                    </a:lnTo>
                    <a:lnTo>
                      <a:pt x="42962" y="13076"/>
                    </a:lnTo>
                    <a:lnTo>
                      <a:pt x="38518" y="10000"/>
                    </a:lnTo>
                    <a:lnTo>
                      <a:pt x="34370" y="6923"/>
                    </a:lnTo>
                    <a:lnTo>
                      <a:pt x="30518" y="4615"/>
                    </a:lnTo>
                    <a:lnTo>
                      <a:pt x="26370" y="1538"/>
                    </a:lnTo>
                    <a:lnTo>
                      <a:pt x="23111" y="769"/>
                    </a:lnTo>
                    <a:lnTo>
                      <a:pt x="19555" y="0"/>
                    </a:lnTo>
                    <a:lnTo>
                      <a:pt x="16888" y="769"/>
                    </a:lnTo>
                    <a:lnTo>
                      <a:pt x="14814" y="1538"/>
                    </a:lnTo>
                    <a:lnTo>
                      <a:pt x="13333" y="5384"/>
                    </a:lnTo>
                    <a:lnTo>
                      <a:pt x="11259" y="8461"/>
                    </a:lnTo>
                    <a:lnTo>
                      <a:pt x="9481" y="13076"/>
                    </a:lnTo>
                    <a:lnTo>
                      <a:pt x="7703" y="17692"/>
                    </a:lnTo>
                    <a:lnTo>
                      <a:pt x="5925" y="23846"/>
                    </a:lnTo>
                    <a:lnTo>
                      <a:pt x="4148" y="29230"/>
                    </a:lnTo>
                    <a:lnTo>
                      <a:pt x="2666" y="34615"/>
                    </a:lnTo>
                    <a:lnTo>
                      <a:pt x="1481" y="41538"/>
                    </a:lnTo>
                    <a:lnTo>
                      <a:pt x="888" y="47692"/>
                    </a:lnTo>
                    <a:lnTo>
                      <a:pt x="296" y="53846"/>
                    </a:lnTo>
                    <a:lnTo>
                      <a:pt x="0" y="60769"/>
                    </a:lnTo>
                    <a:lnTo>
                      <a:pt x="592" y="66923"/>
                    </a:lnTo>
                    <a:lnTo>
                      <a:pt x="1481" y="73076"/>
                    </a:lnTo>
                    <a:lnTo>
                      <a:pt x="2666" y="79230"/>
                    </a:lnTo>
                    <a:lnTo>
                      <a:pt x="4740" y="85384"/>
                    </a:lnTo>
                    <a:lnTo>
                      <a:pt x="8000" y="90769"/>
                    </a:lnTo>
                    <a:lnTo>
                      <a:pt x="11555" y="96923"/>
                    </a:lnTo>
                    <a:lnTo>
                      <a:pt x="15407" y="100769"/>
                    </a:lnTo>
                    <a:lnTo>
                      <a:pt x="19259" y="103846"/>
                    </a:lnTo>
                    <a:lnTo>
                      <a:pt x="23703" y="106923"/>
                    </a:lnTo>
                    <a:lnTo>
                      <a:pt x="28148" y="110000"/>
                    </a:lnTo>
                    <a:lnTo>
                      <a:pt x="32592" y="111538"/>
                    </a:lnTo>
                    <a:lnTo>
                      <a:pt x="37333" y="114615"/>
                    </a:lnTo>
                    <a:lnTo>
                      <a:pt x="41777" y="116153"/>
                    </a:lnTo>
                    <a:lnTo>
                      <a:pt x="46518" y="117692"/>
                    </a:lnTo>
                    <a:lnTo>
                      <a:pt x="50962" y="118461"/>
                    </a:lnTo>
                    <a:lnTo>
                      <a:pt x="55111" y="119230"/>
                    </a:lnTo>
                    <a:lnTo>
                      <a:pt x="59555" y="119230"/>
                    </a:lnTo>
                    <a:lnTo>
                      <a:pt x="63111" y="119230"/>
                    </a:lnTo>
                    <a:lnTo>
                      <a:pt x="66962" y="120000"/>
                    </a:lnTo>
                    <a:lnTo>
                      <a:pt x="69925" y="119230"/>
                    </a:lnTo>
                    <a:lnTo>
                      <a:pt x="72888" y="119230"/>
                    </a:lnTo>
                    <a:lnTo>
                      <a:pt x="75259" y="119230"/>
                    </a:lnTo>
                    <a:close/>
                  </a:path>
                </a:pathLst>
              </a:custGeom>
              <a:solidFill>
                <a:srgbClr val="08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1" name="Shape 1361"/>
              <p:cNvSpPr/>
              <p:nvPr/>
            </p:nvSpPr>
            <p:spPr>
              <a:xfrm>
                <a:off x="4413" y="2564"/>
                <a:ext cx="5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129" y="120000"/>
                    </a:moveTo>
                    <a:lnTo>
                      <a:pt x="72452" y="119117"/>
                    </a:lnTo>
                    <a:lnTo>
                      <a:pt x="73423" y="119117"/>
                    </a:lnTo>
                    <a:lnTo>
                      <a:pt x="75040" y="119117"/>
                    </a:lnTo>
                    <a:lnTo>
                      <a:pt x="77304" y="119117"/>
                    </a:lnTo>
                    <a:lnTo>
                      <a:pt x="79568" y="118235"/>
                    </a:lnTo>
                    <a:lnTo>
                      <a:pt x="82803" y="118235"/>
                    </a:lnTo>
                    <a:lnTo>
                      <a:pt x="85714" y="117352"/>
                    </a:lnTo>
                    <a:lnTo>
                      <a:pt x="88948" y="116470"/>
                    </a:lnTo>
                    <a:lnTo>
                      <a:pt x="92506" y="115588"/>
                    </a:lnTo>
                    <a:lnTo>
                      <a:pt x="95741" y="114705"/>
                    </a:lnTo>
                    <a:lnTo>
                      <a:pt x="98975" y="112941"/>
                    </a:lnTo>
                    <a:lnTo>
                      <a:pt x="102210" y="112058"/>
                    </a:lnTo>
                    <a:lnTo>
                      <a:pt x="105121" y="110294"/>
                    </a:lnTo>
                    <a:lnTo>
                      <a:pt x="108032" y="108529"/>
                    </a:lnTo>
                    <a:lnTo>
                      <a:pt x="109973" y="106764"/>
                    </a:lnTo>
                    <a:lnTo>
                      <a:pt x="111913" y="105000"/>
                    </a:lnTo>
                    <a:lnTo>
                      <a:pt x="114824" y="101470"/>
                    </a:lnTo>
                    <a:lnTo>
                      <a:pt x="117088" y="98823"/>
                    </a:lnTo>
                    <a:lnTo>
                      <a:pt x="118382" y="96176"/>
                    </a:lnTo>
                    <a:lnTo>
                      <a:pt x="119353" y="94411"/>
                    </a:lnTo>
                    <a:lnTo>
                      <a:pt x="119999" y="92647"/>
                    </a:lnTo>
                    <a:lnTo>
                      <a:pt x="119676" y="90882"/>
                    </a:lnTo>
                    <a:lnTo>
                      <a:pt x="119353" y="89117"/>
                    </a:lnTo>
                    <a:lnTo>
                      <a:pt x="118382" y="87352"/>
                    </a:lnTo>
                    <a:lnTo>
                      <a:pt x="117088" y="84705"/>
                    </a:lnTo>
                    <a:lnTo>
                      <a:pt x="115795" y="82941"/>
                    </a:lnTo>
                    <a:lnTo>
                      <a:pt x="113854" y="80294"/>
                    </a:lnTo>
                    <a:lnTo>
                      <a:pt x="111913" y="77647"/>
                    </a:lnTo>
                    <a:lnTo>
                      <a:pt x="109649" y="75000"/>
                    </a:lnTo>
                    <a:lnTo>
                      <a:pt x="107708" y="72352"/>
                    </a:lnTo>
                    <a:lnTo>
                      <a:pt x="105121" y="69705"/>
                    </a:lnTo>
                    <a:lnTo>
                      <a:pt x="103180" y="67058"/>
                    </a:lnTo>
                    <a:lnTo>
                      <a:pt x="101239" y="63529"/>
                    </a:lnTo>
                    <a:lnTo>
                      <a:pt x="98975" y="60000"/>
                    </a:lnTo>
                    <a:lnTo>
                      <a:pt x="96711" y="58235"/>
                    </a:lnTo>
                    <a:lnTo>
                      <a:pt x="94123" y="56470"/>
                    </a:lnTo>
                    <a:lnTo>
                      <a:pt x="91536" y="54705"/>
                    </a:lnTo>
                    <a:lnTo>
                      <a:pt x="88625" y="53823"/>
                    </a:lnTo>
                    <a:lnTo>
                      <a:pt x="85714" y="52058"/>
                    </a:lnTo>
                    <a:lnTo>
                      <a:pt x="83126" y="51176"/>
                    </a:lnTo>
                    <a:lnTo>
                      <a:pt x="79892" y="50294"/>
                    </a:lnTo>
                    <a:lnTo>
                      <a:pt x="77304" y="48529"/>
                    </a:lnTo>
                    <a:lnTo>
                      <a:pt x="74716" y="47647"/>
                    </a:lnTo>
                    <a:lnTo>
                      <a:pt x="71805" y="45882"/>
                    </a:lnTo>
                    <a:lnTo>
                      <a:pt x="69218" y="45000"/>
                    </a:lnTo>
                    <a:lnTo>
                      <a:pt x="66954" y="43235"/>
                    </a:lnTo>
                    <a:lnTo>
                      <a:pt x="64366" y="39705"/>
                    </a:lnTo>
                    <a:lnTo>
                      <a:pt x="62749" y="37941"/>
                    </a:lnTo>
                    <a:lnTo>
                      <a:pt x="60485" y="34411"/>
                    </a:lnTo>
                    <a:lnTo>
                      <a:pt x="57250" y="31764"/>
                    </a:lnTo>
                    <a:lnTo>
                      <a:pt x="54339" y="28235"/>
                    </a:lnTo>
                    <a:lnTo>
                      <a:pt x="51105" y="24705"/>
                    </a:lnTo>
                    <a:lnTo>
                      <a:pt x="47223" y="20294"/>
                    </a:lnTo>
                    <a:lnTo>
                      <a:pt x="43665" y="15882"/>
                    </a:lnTo>
                    <a:lnTo>
                      <a:pt x="39460" y="12352"/>
                    </a:lnTo>
                    <a:lnTo>
                      <a:pt x="35902" y="9705"/>
                    </a:lnTo>
                    <a:lnTo>
                      <a:pt x="31698" y="6176"/>
                    </a:lnTo>
                    <a:lnTo>
                      <a:pt x="28140" y="4411"/>
                    </a:lnTo>
                    <a:lnTo>
                      <a:pt x="24582" y="1764"/>
                    </a:lnTo>
                    <a:lnTo>
                      <a:pt x="21347" y="882"/>
                    </a:lnTo>
                    <a:lnTo>
                      <a:pt x="18436" y="0"/>
                    </a:lnTo>
                    <a:lnTo>
                      <a:pt x="15525" y="882"/>
                    </a:lnTo>
                    <a:lnTo>
                      <a:pt x="13261" y="1764"/>
                    </a:lnTo>
                    <a:lnTo>
                      <a:pt x="11967" y="4411"/>
                    </a:lnTo>
                    <a:lnTo>
                      <a:pt x="10026" y="7941"/>
                    </a:lnTo>
                    <a:lnTo>
                      <a:pt x="8086" y="11470"/>
                    </a:lnTo>
                    <a:lnTo>
                      <a:pt x="6469" y="16764"/>
                    </a:lnTo>
                    <a:lnTo>
                      <a:pt x="4851" y="22058"/>
                    </a:lnTo>
                    <a:lnTo>
                      <a:pt x="3557" y="27352"/>
                    </a:lnTo>
                    <a:lnTo>
                      <a:pt x="2264" y="33529"/>
                    </a:lnTo>
                    <a:lnTo>
                      <a:pt x="970" y="38823"/>
                    </a:lnTo>
                    <a:lnTo>
                      <a:pt x="323" y="45882"/>
                    </a:lnTo>
                    <a:lnTo>
                      <a:pt x="0" y="52058"/>
                    </a:lnTo>
                    <a:lnTo>
                      <a:pt x="0" y="57352"/>
                    </a:lnTo>
                    <a:lnTo>
                      <a:pt x="646" y="64411"/>
                    </a:lnTo>
                    <a:lnTo>
                      <a:pt x="1940" y="70588"/>
                    </a:lnTo>
                    <a:lnTo>
                      <a:pt x="3234" y="76764"/>
                    </a:lnTo>
                    <a:lnTo>
                      <a:pt x="5498" y="82941"/>
                    </a:lnTo>
                    <a:lnTo>
                      <a:pt x="8086" y="89117"/>
                    </a:lnTo>
                    <a:lnTo>
                      <a:pt x="11967" y="94411"/>
                    </a:lnTo>
                    <a:lnTo>
                      <a:pt x="15202" y="97941"/>
                    </a:lnTo>
                    <a:lnTo>
                      <a:pt x="19407" y="101470"/>
                    </a:lnTo>
                    <a:lnTo>
                      <a:pt x="23288" y="105882"/>
                    </a:lnTo>
                    <a:lnTo>
                      <a:pt x="27816" y="108529"/>
                    </a:lnTo>
                    <a:lnTo>
                      <a:pt x="32021" y="111176"/>
                    </a:lnTo>
                    <a:lnTo>
                      <a:pt x="36549" y="112941"/>
                    </a:lnTo>
                    <a:lnTo>
                      <a:pt x="40754" y="114705"/>
                    </a:lnTo>
                    <a:lnTo>
                      <a:pt x="45283" y="116470"/>
                    </a:lnTo>
                    <a:lnTo>
                      <a:pt x="49164" y="117352"/>
                    </a:lnTo>
                    <a:lnTo>
                      <a:pt x="53369" y="118235"/>
                    </a:lnTo>
                    <a:lnTo>
                      <a:pt x="57250" y="119117"/>
                    </a:lnTo>
                    <a:lnTo>
                      <a:pt x="61132" y="120000"/>
                    </a:lnTo>
                    <a:lnTo>
                      <a:pt x="64366" y="120000"/>
                    </a:lnTo>
                    <a:lnTo>
                      <a:pt x="67277" y="120000"/>
                    </a:lnTo>
                    <a:lnTo>
                      <a:pt x="69865" y="120000"/>
                    </a:lnTo>
                    <a:lnTo>
                      <a:pt x="72129" y="120000"/>
                    </a:lnTo>
                    <a:close/>
                  </a:path>
                </a:pathLst>
              </a:custGeom>
              <a:solidFill>
                <a:srgbClr val="19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Shape 1362"/>
              <p:cNvSpPr/>
              <p:nvPr/>
            </p:nvSpPr>
            <p:spPr>
              <a:xfrm>
                <a:off x="4415" y="2564"/>
                <a:ext cx="47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318" y="120000"/>
                    </a:moveTo>
                    <a:lnTo>
                      <a:pt x="68672" y="118991"/>
                    </a:lnTo>
                    <a:lnTo>
                      <a:pt x="69380" y="118991"/>
                    </a:lnTo>
                    <a:lnTo>
                      <a:pt x="71150" y="118991"/>
                    </a:lnTo>
                    <a:lnTo>
                      <a:pt x="73274" y="118991"/>
                    </a:lnTo>
                    <a:lnTo>
                      <a:pt x="75752" y="118991"/>
                    </a:lnTo>
                    <a:lnTo>
                      <a:pt x="78938" y="118991"/>
                    </a:lnTo>
                    <a:lnTo>
                      <a:pt x="82123" y="118991"/>
                    </a:lnTo>
                    <a:lnTo>
                      <a:pt x="86017" y="117983"/>
                    </a:lnTo>
                    <a:lnTo>
                      <a:pt x="89203" y="117983"/>
                    </a:lnTo>
                    <a:lnTo>
                      <a:pt x="92743" y="116974"/>
                    </a:lnTo>
                    <a:lnTo>
                      <a:pt x="96637" y="115966"/>
                    </a:lnTo>
                    <a:lnTo>
                      <a:pt x="99823" y="114957"/>
                    </a:lnTo>
                    <a:lnTo>
                      <a:pt x="103362" y="113949"/>
                    </a:lnTo>
                    <a:lnTo>
                      <a:pt x="106194" y="111932"/>
                    </a:lnTo>
                    <a:lnTo>
                      <a:pt x="109026" y="109915"/>
                    </a:lnTo>
                    <a:lnTo>
                      <a:pt x="111150" y="108907"/>
                    </a:lnTo>
                    <a:lnTo>
                      <a:pt x="115044" y="105882"/>
                    </a:lnTo>
                    <a:lnTo>
                      <a:pt x="117522" y="102857"/>
                    </a:lnTo>
                    <a:lnTo>
                      <a:pt x="119292" y="100840"/>
                    </a:lnTo>
                    <a:lnTo>
                      <a:pt x="120000" y="98823"/>
                    </a:lnTo>
                    <a:lnTo>
                      <a:pt x="120000" y="95798"/>
                    </a:lnTo>
                    <a:lnTo>
                      <a:pt x="119292" y="93781"/>
                    </a:lnTo>
                    <a:lnTo>
                      <a:pt x="118230" y="91764"/>
                    </a:lnTo>
                    <a:lnTo>
                      <a:pt x="116106" y="89747"/>
                    </a:lnTo>
                    <a:lnTo>
                      <a:pt x="113982" y="86722"/>
                    </a:lnTo>
                    <a:lnTo>
                      <a:pt x="111150" y="84705"/>
                    </a:lnTo>
                    <a:lnTo>
                      <a:pt x="108318" y="82689"/>
                    </a:lnTo>
                    <a:lnTo>
                      <a:pt x="105486" y="79663"/>
                    </a:lnTo>
                    <a:lnTo>
                      <a:pt x="101946" y="76638"/>
                    </a:lnTo>
                    <a:lnTo>
                      <a:pt x="99115" y="74621"/>
                    </a:lnTo>
                    <a:lnTo>
                      <a:pt x="96283" y="71596"/>
                    </a:lnTo>
                    <a:lnTo>
                      <a:pt x="93451" y="68571"/>
                    </a:lnTo>
                    <a:lnTo>
                      <a:pt x="91327" y="64537"/>
                    </a:lnTo>
                    <a:lnTo>
                      <a:pt x="89557" y="62521"/>
                    </a:lnTo>
                    <a:lnTo>
                      <a:pt x="87433" y="60504"/>
                    </a:lnTo>
                    <a:lnTo>
                      <a:pt x="84955" y="58487"/>
                    </a:lnTo>
                    <a:lnTo>
                      <a:pt x="82477" y="56470"/>
                    </a:lnTo>
                    <a:lnTo>
                      <a:pt x="80353" y="55462"/>
                    </a:lnTo>
                    <a:lnTo>
                      <a:pt x="77876" y="53445"/>
                    </a:lnTo>
                    <a:lnTo>
                      <a:pt x="75044" y="52436"/>
                    </a:lnTo>
                    <a:lnTo>
                      <a:pt x="72920" y="51428"/>
                    </a:lnTo>
                    <a:lnTo>
                      <a:pt x="70442" y="49411"/>
                    </a:lnTo>
                    <a:lnTo>
                      <a:pt x="67964" y="48403"/>
                    </a:lnTo>
                    <a:lnTo>
                      <a:pt x="65486" y="46386"/>
                    </a:lnTo>
                    <a:lnTo>
                      <a:pt x="63008" y="44369"/>
                    </a:lnTo>
                    <a:lnTo>
                      <a:pt x="60884" y="42352"/>
                    </a:lnTo>
                    <a:lnTo>
                      <a:pt x="59115" y="39327"/>
                    </a:lnTo>
                    <a:lnTo>
                      <a:pt x="56991" y="37310"/>
                    </a:lnTo>
                    <a:lnTo>
                      <a:pt x="54867" y="34285"/>
                    </a:lnTo>
                    <a:lnTo>
                      <a:pt x="52389" y="31260"/>
                    </a:lnTo>
                    <a:lnTo>
                      <a:pt x="49203" y="27226"/>
                    </a:lnTo>
                    <a:lnTo>
                      <a:pt x="46017" y="24201"/>
                    </a:lnTo>
                    <a:lnTo>
                      <a:pt x="42831" y="20168"/>
                    </a:lnTo>
                    <a:lnTo>
                      <a:pt x="39292" y="16134"/>
                    </a:lnTo>
                    <a:lnTo>
                      <a:pt x="35752" y="12100"/>
                    </a:lnTo>
                    <a:lnTo>
                      <a:pt x="32212" y="9075"/>
                    </a:lnTo>
                    <a:lnTo>
                      <a:pt x="28672" y="7058"/>
                    </a:lnTo>
                    <a:lnTo>
                      <a:pt x="25486" y="4033"/>
                    </a:lnTo>
                    <a:lnTo>
                      <a:pt x="21946" y="2016"/>
                    </a:lnTo>
                    <a:lnTo>
                      <a:pt x="19115" y="1008"/>
                    </a:lnTo>
                    <a:lnTo>
                      <a:pt x="16637" y="0"/>
                    </a:lnTo>
                    <a:lnTo>
                      <a:pt x="14159" y="1008"/>
                    </a:lnTo>
                    <a:lnTo>
                      <a:pt x="12035" y="2016"/>
                    </a:lnTo>
                    <a:lnTo>
                      <a:pt x="10973" y="4033"/>
                    </a:lnTo>
                    <a:lnTo>
                      <a:pt x="8849" y="7058"/>
                    </a:lnTo>
                    <a:lnTo>
                      <a:pt x="7433" y="11092"/>
                    </a:lnTo>
                    <a:lnTo>
                      <a:pt x="5309" y="15126"/>
                    </a:lnTo>
                    <a:lnTo>
                      <a:pt x="3893" y="21176"/>
                    </a:lnTo>
                    <a:lnTo>
                      <a:pt x="2477" y="26218"/>
                    </a:lnTo>
                    <a:lnTo>
                      <a:pt x="1415" y="31260"/>
                    </a:lnTo>
                    <a:lnTo>
                      <a:pt x="707" y="37310"/>
                    </a:lnTo>
                    <a:lnTo>
                      <a:pt x="353" y="43361"/>
                    </a:lnTo>
                    <a:lnTo>
                      <a:pt x="0" y="49411"/>
                    </a:lnTo>
                    <a:lnTo>
                      <a:pt x="353" y="54453"/>
                    </a:lnTo>
                    <a:lnTo>
                      <a:pt x="1061" y="60504"/>
                    </a:lnTo>
                    <a:lnTo>
                      <a:pt x="2123" y="67563"/>
                    </a:lnTo>
                    <a:lnTo>
                      <a:pt x="3893" y="72605"/>
                    </a:lnTo>
                    <a:lnTo>
                      <a:pt x="6371" y="78655"/>
                    </a:lnTo>
                    <a:lnTo>
                      <a:pt x="9203" y="83697"/>
                    </a:lnTo>
                    <a:lnTo>
                      <a:pt x="12743" y="90756"/>
                    </a:lnTo>
                    <a:lnTo>
                      <a:pt x="16283" y="94789"/>
                    </a:lnTo>
                    <a:lnTo>
                      <a:pt x="19823" y="97815"/>
                    </a:lnTo>
                    <a:lnTo>
                      <a:pt x="23362" y="101848"/>
                    </a:lnTo>
                    <a:lnTo>
                      <a:pt x="27610" y="104873"/>
                    </a:lnTo>
                    <a:lnTo>
                      <a:pt x="31150" y="106890"/>
                    </a:lnTo>
                    <a:lnTo>
                      <a:pt x="35398" y="108907"/>
                    </a:lnTo>
                    <a:lnTo>
                      <a:pt x="39292" y="110924"/>
                    </a:lnTo>
                    <a:lnTo>
                      <a:pt x="43539" y="113949"/>
                    </a:lnTo>
                    <a:lnTo>
                      <a:pt x="47079" y="115966"/>
                    </a:lnTo>
                    <a:lnTo>
                      <a:pt x="50973" y="116974"/>
                    </a:lnTo>
                    <a:lnTo>
                      <a:pt x="54513" y="117983"/>
                    </a:lnTo>
                    <a:lnTo>
                      <a:pt x="57699" y="117983"/>
                    </a:lnTo>
                    <a:lnTo>
                      <a:pt x="60884" y="118991"/>
                    </a:lnTo>
                    <a:lnTo>
                      <a:pt x="63716" y="118991"/>
                    </a:lnTo>
                    <a:lnTo>
                      <a:pt x="65840" y="118991"/>
                    </a:lnTo>
                    <a:lnTo>
                      <a:pt x="68318" y="120000"/>
                    </a:lnTo>
                    <a:close/>
                  </a:path>
                </a:pathLst>
              </a:custGeom>
              <a:solidFill>
                <a:srgbClr val="2A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Shape 1363"/>
              <p:cNvSpPr/>
              <p:nvPr/>
            </p:nvSpPr>
            <p:spPr>
              <a:xfrm>
                <a:off x="4418" y="2565"/>
                <a:ext cx="44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279" y="117623"/>
                    </a:moveTo>
                    <a:lnTo>
                      <a:pt x="64437" y="117623"/>
                    </a:lnTo>
                    <a:lnTo>
                      <a:pt x="65980" y="117623"/>
                    </a:lnTo>
                    <a:lnTo>
                      <a:pt x="68295" y="117623"/>
                    </a:lnTo>
                    <a:lnTo>
                      <a:pt x="70996" y="118811"/>
                    </a:lnTo>
                    <a:lnTo>
                      <a:pt x="74083" y="118811"/>
                    </a:lnTo>
                    <a:lnTo>
                      <a:pt x="77556" y="118811"/>
                    </a:lnTo>
                    <a:lnTo>
                      <a:pt x="81414" y="120000"/>
                    </a:lnTo>
                    <a:lnTo>
                      <a:pt x="84887" y="120000"/>
                    </a:lnTo>
                    <a:lnTo>
                      <a:pt x="88745" y="120000"/>
                    </a:lnTo>
                    <a:lnTo>
                      <a:pt x="92604" y="120000"/>
                    </a:lnTo>
                    <a:lnTo>
                      <a:pt x="96077" y="120000"/>
                    </a:lnTo>
                    <a:lnTo>
                      <a:pt x="99935" y="118811"/>
                    </a:lnTo>
                    <a:lnTo>
                      <a:pt x="103022" y="118811"/>
                    </a:lnTo>
                    <a:lnTo>
                      <a:pt x="106109" y="117623"/>
                    </a:lnTo>
                    <a:lnTo>
                      <a:pt x="109196" y="116435"/>
                    </a:lnTo>
                    <a:lnTo>
                      <a:pt x="113826" y="112871"/>
                    </a:lnTo>
                    <a:lnTo>
                      <a:pt x="117299" y="110495"/>
                    </a:lnTo>
                    <a:lnTo>
                      <a:pt x="119228" y="106930"/>
                    </a:lnTo>
                    <a:lnTo>
                      <a:pt x="120000" y="104554"/>
                    </a:lnTo>
                    <a:lnTo>
                      <a:pt x="119228" y="102178"/>
                    </a:lnTo>
                    <a:lnTo>
                      <a:pt x="118070" y="99801"/>
                    </a:lnTo>
                    <a:lnTo>
                      <a:pt x="115369" y="95049"/>
                    </a:lnTo>
                    <a:lnTo>
                      <a:pt x="112282" y="92673"/>
                    </a:lnTo>
                    <a:lnTo>
                      <a:pt x="108810" y="90297"/>
                    </a:lnTo>
                    <a:lnTo>
                      <a:pt x="104565" y="87920"/>
                    </a:lnTo>
                    <a:lnTo>
                      <a:pt x="100707" y="85544"/>
                    </a:lnTo>
                    <a:lnTo>
                      <a:pt x="96077" y="81980"/>
                    </a:lnTo>
                    <a:lnTo>
                      <a:pt x="92218" y="79603"/>
                    </a:lnTo>
                    <a:lnTo>
                      <a:pt x="87974" y="76039"/>
                    </a:lnTo>
                    <a:lnTo>
                      <a:pt x="84115" y="72475"/>
                    </a:lnTo>
                    <a:lnTo>
                      <a:pt x="81414" y="68910"/>
                    </a:lnTo>
                    <a:lnTo>
                      <a:pt x="79485" y="66534"/>
                    </a:lnTo>
                    <a:lnTo>
                      <a:pt x="77556" y="64158"/>
                    </a:lnTo>
                    <a:lnTo>
                      <a:pt x="75627" y="61782"/>
                    </a:lnTo>
                    <a:lnTo>
                      <a:pt x="73697" y="60594"/>
                    </a:lnTo>
                    <a:lnTo>
                      <a:pt x="71768" y="58217"/>
                    </a:lnTo>
                    <a:lnTo>
                      <a:pt x="69839" y="57029"/>
                    </a:lnTo>
                    <a:lnTo>
                      <a:pt x="67524" y="54653"/>
                    </a:lnTo>
                    <a:lnTo>
                      <a:pt x="65594" y="53465"/>
                    </a:lnTo>
                    <a:lnTo>
                      <a:pt x="63665" y="52277"/>
                    </a:lnTo>
                    <a:lnTo>
                      <a:pt x="61736" y="49900"/>
                    </a:lnTo>
                    <a:lnTo>
                      <a:pt x="59807" y="48712"/>
                    </a:lnTo>
                    <a:lnTo>
                      <a:pt x="57491" y="46336"/>
                    </a:lnTo>
                    <a:lnTo>
                      <a:pt x="55562" y="43960"/>
                    </a:lnTo>
                    <a:lnTo>
                      <a:pt x="53633" y="40396"/>
                    </a:lnTo>
                    <a:lnTo>
                      <a:pt x="52090" y="38019"/>
                    </a:lnTo>
                    <a:lnTo>
                      <a:pt x="50546" y="35643"/>
                    </a:lnTo>
                    <a:lnTo>
                      <a:pt x="47845" y="32079"/>
                    </a:lnTo>
                    <a:lnTo>
                      <a:pt x="45530" y="28514"/>
                    </a:lnTo>
                    <a:lnTo>
                      <a:pt x="43215" y="24950"/>
                    </a:lnTo>
                    <a:lnTo>
                      <a:pt x="40514" y="22574"/>
                    </a:lnTo>
                    <a:lnTo>
                      <a:pt x="37041" y="19009"/>
                    </a:lnTo>
                    <a:lnTo>
                      <a:pt x="34340" y="15445"/>
                    </a:lnTo>
                    <a:lnTo>
                      <a:pt x="31254" y="10693"/>
                    </a:lnTo>
                    <a:lnTo>
                      <a:pt x="27781" y="8316"/>
                    </a:lnTo>
                    <a:lnTo>
                      <a:pt x="25080" y="5940"/>
                    </a:lnTo>
                    <a:lnTo>
                      <a:pt x="21993" y="3564"/>
                    </a:lnTo>
                    <a:lnTo>
                      <a:pt x="18906" y="1188"/>
                    </a:lnTo>
                    <a:lnTo>
                      <a:pt x="16591" y="0"/>
                    </a:lnTo>
                    <a:lnTo>
                      <a:pt x="14276" y="0"/>
                    </a:lnTo>
                    <a:lnTo>
                      <a:pt x="12733" y="0"/>
                    </a:lnTo>
                    <a:lnTo>
                      <a:pt x="10418" y="0"/>
                    </a:lnTo>
                    <a:lnTo>
                      <a:pt x="9646" y="2376"/>
                    </a:lnTo>
                    <a:lnTo>
                      <a:pt x="7717" y="4752"/>
                    </a:lnTo>
                    <a:lnTo>
                      <a:pt x="5787" y="9504"/>
                    </a:lnTo>
                    <a:lnTo>
                      <a:pt x="4244" y="14257"/>
                    </a:lnTo>
                    <a:lnTo>
                      <a:pt x="3086" y="19009"/>
                    </a:lnTo>
                    <a:lnTo>
                      <a:pt x="1543" y="23762"/>
                    </a:lnTo>
                    <a:lnTo>
                      <a:pt x="771" y="28514"/>
                    </a:lnTo>
                    <a:lnTo>
                      <a:pt x="385" y="33267"/>
                    </a:lnTo>
                    <a:lnTo>
                      <a:pt x="0" y="38019"/>
                    </a:lnTo>
                    <a:lnTo>
                      <a:pt x="0" y="45148"/>
                    </a:lnTo>
                    <a:lnTo>
                      <a:pt x="385" y="49900"/>
                    </a:lnTo>
                    <a:lnTo>
                      <a:pt x="1157" y="55841"/>
                    </a:lnTo>
                    <a:lnTo>
                      <a:pt x="3086" y="60594"/>
                    </a:lnTo>
                    <a:lnTo>
                      <a:pt x="4630" y="66534"/>
                    </a:lnTo>
                    <a:lnTo>
                      <a:pt x="6945" y="72475"/>
                    </a:lnTo>
                    <a:lnTo>
                      <a:pt x="9646" y="78415"/>
                    </a:lnTo>
                    <a:lnTo>
                      <a:pt x="13504" y="84356"/>
                    </a:lnTo>
                    <a:lnTo>
                      <a:pt x="16591" y="87920"/>
                    </a:lnTo>
                    <a:lnTo>
                      <a:pt x="19678" y="92673"/>
                    </a:lnTo>
                    <a:lnTo>
                      <a:pt x="23536" y="96237"/>
                    </a:lnTo>
                    <a:lnTo>
                      <a:pt x="27009" y="100990"/>
                    </a:lnTo>
                    <a:lnTo>
                      <a:pt x="30096" y="103366"/>
                    </a:lnTo>
                    <a:lnTo>
                      <a:pt x="33954" y="105742"/>
                    </a:lnTo>
                    <a:lnTo>
                      <a:pt x="37427" y="108118"/>
                    </a:lnTo>
                    <a:lnTo>
                      <a:pt x="41286" y="110495"/>
                    </a:lnTo>
                    <a:lnTo>
                      <a:pt x="44372" y="111683"/>
                    </a:lnTo>
                    <a:lnTo>
                      <a:pt x="47845" y="112871"/>
                    </a:lnTo>
                    <a:lnTo>
                      <a:pt x="50932" y="114059"/>
                    </a:lnTo>
                    <a:lnTo>
                      <a:pt x="54019" y="115247"/>
                    </a:lnTo>
                    <a:lnTo>
                      <a:pt x="56334" y="116435"/>
                    </a:lnTo>
                    <a:lnTo>
                      <a:pt x="59035" y="116435"/>
                    </a:lnTo>
                    <a:lnTo>
                      <a:pt x="61350" y="116435"/>
                    </a:lnTo>
                    <a:lnTo>
                      <a:pt x="63279" y="117623"/>
                    </a:lnTo>
                    <a:close/>
                  </a:path>
                </a:pathLst>
              </a:custGeom>
              <a:solidFill>
                <a:srgbClr val="3B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Shape 1364"/>
              <p:cNvSpPr/>
              <p:nvPr/>
            </p:nvSpPr>
            <p:spPr>
              <a:xfrm>
                <a:off x="4418" y="2567"/>
                <a:ext cx="3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13" y="1348"/>
                    </a:moveTo>
                    <a:lnTo>
                      <a:pt x="5551" y="4044"/>
                    </a:lnTo>
                    <a:lnTo>
                      <a:pt x="4270" y="6741"/>
                    </a:lnTo>
                    <a:lnTo>
                      <a:pt x="2562" y="10786"/>
                    </a:lnTo>
                    <a:lnTo>
                      <a:pt x="1708" y="14831"/>
                    </a:lnTo>
                    <a:lnTo>
                      <a:pt x="854" y="18876"/>
                    </a:lnTo>
                    <a:lnTo>
                      <a:pt x="427" y="22921"/>
                    </a:lnTo>
                    <a:lnTo>
                      <a:pt x="0" y="26966"/>
                    </a:lnTo>
                    <a:lnTo>
                      <a:pt x="0" y="31011"/>
                    </a:lnTo>
                    <a:lnTo>
                      <a:pt x="427" y="35056"/>
                    </a:lnTo>
                    <a:lnTo>
                      <a:pt x="1281" y="39101"/>
                    </a:lnTo>
                    <a:lnTo>
                      <a:pt x="2562" y="45842"/>
                    </a:lnTo>
                    <a:lnTo>
                      <a:pt x="3843" y="49887"/>
                    </a:lnTo>
                    <a:lnTo>
                      <a:pt x="5551" y="55280"/>
                    </a:lnTo>
                    <a:lnTo>
                      <a:pt x="8540" y="60674"/>
                    </a:lnTo>
                    <a:lnTo>
                      <a:pt x="11103" y="66067"/>
                    </a:lnTo>
                    <a:lnTo>
                      <a:pt x="14519" y="71460"/>
                    </a:lnTo>
                    <a:lnTo>
                      <a:pt x="17081" y="76853"/>
                    </a:lnTo>
                    <a:lnTo>
                      <a:pt x="20498" y="80898"/>
                    </a:lnTo>
                    <a:lnTo>
                      <a:pt x="23487" y="84943"/>
                    </a:lnTo>
                    <a:lnTo>
                      <a:pt x="26476" y="87640"/>
                    </a:lnTo>
                    <a:lnTo>
                      <a:pt x="29893" y="90337"/>
                    </a:lnTo>
                    <a:lnTo>
                      <a:pt x="32882" y="93033"/>
                    </a:lnTo>
                    <a:lnTo>
                      <a:pt x="35871" y="95730"/>
                    </a:lnTo>
                    <a:lnTo>
                      <a:pt x="38434" y="98426"/>
                    </a:lnTo>
                    <a:lnTo>
                      <a:pt x="41850" y="101123"/>
                    </a:lnTo>
                    <a:lnTo>
                      <a:pt x="44412" y="102471"/>
                    </a:lnTo>
                    <a:lnTo>
                      <a:pt x="46975" y="105168"/>
                    </a:lnTo>
                    <a:lnTo>
                      <a:pt x="49110" y="106516"/>
                    </a:lnTo>
                    <a:lnTo>
                      <a:pt x="51672" y="107865"/>
                    </a:lnTo>
                    <a:lnTo>
                      <a:pt x="53807" y="109213"/>
                    </a:lnTo>
                    <a:lnTo>
                      <a:pt x="55516" y="109213"/>
                    </a:lnTo>
                    <a:lnTo>
                      <a:pt x="57224" y="110561"/>
                    </a:lnTo>
                    <a:lnTo>
                      <a:pt x="58505" y="110561"/>
                    </a:lnTo>
                    <a:lnTo>
                      <a:pt x="60213" y="110561"/>
                    </a:lnTo>
                    <a:lnTo>
                      <a:pt x="62775" y="111910"/>
                    </a:lnTo>
                    <a:lnTo>
                      <a:pt x="65338" y="113258"/>
                    </a:lnTo>
                    <a:lnTo>
                      <a:pt x="68754" y="114606"/>
                    </a:lnTo>
                    <a:lnTo>
                      <a:pt x="72597" y="115955"/>
                    </a:lnTo>
                    <a:lnTo>
                      <a:pt x="76014" y="115955"/>
                    </a:lnTo>
                    <a:lnTo>
                      <a:pt x="79857" y="117303"/>
                    </a:lnTo>
                    <a:lnTo>
                      <a:pt x="84555" y="118651"/>
                    </a:lnTo>
                    <a:lnTo>
                      <a:pt x="88398" y="118651"/>
                    </a:lnTo>
                    <a:lnTo>
                      <a:pt x="92241" y="120000"/>
                    </a:lnTo>
                    <a:lnTo>
                      <a:pt x="96512" y="120000"/>
                    </a:lnTo>
                    <a:lnTo>
                      <a:pt x="100355" y="120000"/>
                    </a:lnTo>
                    <a:lnTo>
                      <a:pt x="103772" y="118651"/>
                    </a:lnTo>
                    <a:lnTo>
                      <a:pt x="107188" y="118651"/>
                    </a:lnTo>
                    <a:lnTo>
                      <a:pt x="113167" y="114606"/>
                    </a:lnTo>
                    <a:lnTo>
                      <a:pt x="117437" y="111910"/>
                    </a:lnTo>
                    <a:lnTo>
                      <a:pt x="119572" y="109213"/>
                    </a:lnTo>
                    <a:lnTo>
                      <a:pt x="120000" y="105168"/>
                    </a:lnTo>
                    <a:lnTo>
                      <a:pt x="119145" y="101123"/>
                    </a:lnTo>
                    <a:lnTo>
                      <a:pt x="116583" y="98426"/>
                    </a:lnTo>
                    <a:lnTo>
                      <a:pt x="112740" y="95730"/>
                    </a:lnTo>
                    <a:lnTo>
                      <a:pt x="108469" y="93033"/>
                    </a:lnTo>
                    <a:lnTo>
                      <a:pt x="103772" y="90337"/>
                    </a:lnTo>
                    <a:lnTo>
                      <a:pt x="97793" y="87640"/>
                    </a:lnTo>
                    <a:lnTo>
                      <a:pt x="91814" y="83595"/>
                    </a:lnTo>
                    <a:lnTo>
                      <a:pt x="86263" y="80898"/>
                    </a:lnTo>
                    <a:lnTo>
                      <a:pt x="80284" y="78202"/>
                    </a:lnTo>
                    <a:lnTo>
                      <a:pt x="75160" y="75505"/>
                    </a:lnTo>
                    <a:lnTo>
                      <a:pt x="70035" y="70112"/>
                    </a:lnTo>
                    <a:lnTo>
                      <a:pt x="66619" y="67415"/>
                    </a:lnTo>
                    <a:lnTo>
                      <a:pt x="64911" y="64719"/>
                    </a:lnTo>
                    <a:lnTo>
                      <a:pt x="63629" y="63370"/>
                    </a:lnTo>
                    <a:lnTo>
                      <a:pt x="61921" y="62022"/>
                    </a:lnTo>
                    <a:lnTo>
                      <a:pt x="60213" y="60674"/>
                    </a:lnTo>
                    <a:lnTo>
                      <a:pt x="58932" y="57977"/>
                    </a:lnTo>
                    <a:lnTo>
                      <a:pt x="57224" y="56629"/>
                    </a:lnTo>
                    <a:lnTo>
                      <a:pt x="55943" y="55280"/>
                    </a:lnTo>
                    <a:lnTo>
                      <a:pt x="54661" y="52584"/>
                    </a:lnTo>
                    <a:lnTo>
                      <a:pt x="52953" y="51235"/>
                    </a:lnTo>
                    <a:lnTo>
                      <a:pt x="51672" y="48539"/>
                    </a:lnTo>
                    <a:lnTo>
                      <a:pt x="50391" y="45842"/>
                    </a:lnTo>
                    <a:lnTo>
                      <a:pt x="48256" y="44494"/>
                    </a:lnTo>
                    <a:lnTo>
                      <a:pt x="46975" y="41797"/>
                    </a:lnTo>
                    <a:lnTo>
                      <a:pt x="45266" y="37752"/>
                    </a:lnTo>
                    <a:lnTo>
                      <a:pt x="43558" y="35056"/>
                    </a:lnTo>
                    <a:lnTo>
                      <a:pt x="42277" y="32359"/>
                    </a:lnTo>
                    <a:lnTo>
                      <a:pt x="40142" y="28314"/>
                    </a:lnTo>
                    <a:lnTo>
                      <a:pt x="37580" y="25617"/>
                    </a:lnTo>
                    <a:lnTo>
                      <a:pt x="35444" y="22921"/>
                    </a:lnTo>
                    <a:lnTo>
                      <a:pt x="33309" y="20224"/>
                    </a:lnTo>
                    <a:lnTo>
                      <a:pt x="30747" y="17528"/>
                    </a:lnTo>
                    <a:lnTo>
                      <a:pt x="27758" y="13483"/>
                    </a:lnTo>
                    <a:lnTo>
                      <a:pt x="25195" y="10786"/>
                    </a:lnTo>
                    <a:lnTo>
                      <a:pt x="23060" y="9438"/>
                    </a:lnTo>
                    <a:lnTo>
                      <a:pt x="20498" y="5393"/>
                    </a:lnTo>
                    <a:lnTo>
                      <a:pt x="17508" y="2696"/>
                    </a:lnTo>
                    <a:lnTo>
                      <a:pt x="15373" y="1348"/>
                    </a:lnTo>
                    <a:lnTo>
                      <a:pt x="13665" y="0"/>
                    </a:lnTo>
                    <a:lnTo>
                      <a:pt x="11530" y="0"/>
                    </a:lnTo>
                    <a:lnTo>
                      <a:pt x="10249" y="0"/>
                    </a:lnTo>
                    <a:lnTo>
                      <a:pt x="8967" y="0"/>
                    </a:lnTo>
                    <a:lnTo>
                      <a:pt x="8113" y="1348"/>
                    </a:lnTo>
                    <a:close/>
                  </a:path>
                </a:pathLst>
              </a:custGeom>
              <a:solidFill>
                <a:srgbClr val="4C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5" name="Shape 1365"/>
              <p:cNvSpPr/>
              <p:nvPr/>
            </p:nvSpPr>
            <p:spPr>
              <a:xfrm>
                <a:off x="4336" y="2443"/>
                <a:ext cx="51" cy="1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3631" y="0"/>
                    </a:moveTo>
                    <a:lnTo>
                      <a:pt x="53296" y="2065"/>
                    </a:lnTo>
                    <a:lnTo>
                      <a:pt x="52625" y="4440"/>
                    </a:lnTo>
                    <a:lnTo>
                      <a:pt x="52290" y="6919"/>
                    </a:lnTo>
                    <a:lnTo>
                      <a:pt x="51284" y="9500"/>
                    </a:lnTo>
                    <a:lnTo>
                      <a:pt x="50614" y="12185"/>
                    </a:lnTo>
                    <a:lnTo>
                      <a:pt x="49944" y="15180"/>
                    </a:lnTo>
                    <a:lnTo>
                      <a:pt x="49273" y="18072"/>
                    </a:lnTo>
                    <a:lnTo>
                      <a:pt x="48603" y="21067"/>
                    </a:lnTo>
                    <a:lnTo>
                      <a:pt x="48268" y="24165"/>
                    </a:lnTo>
                    <a:lnTo>
                      <a:pt x="47932" y="27469"/>
                    </a:lnTo>
                    <a:lnTo>
                      <a:pt x="47932" y="30774"/>
                    </a:lnTo>
                    <a:lnTo>
                      <a:pt x="47932" y="33975"/>
                    </a:lnTo>
                    <a:lnTo>
                      <a:pt x="48268" y="37487"/>
                    </a:lnTo>
                    <a:lnTo>
                      <a:pt x="48938" y="40791"/>
                    </a:lnTo>
                    <a:lnTo>
                      <a:pt x="49944" y="44302"/>
                    </a:lnTo>
                    <a:lnTo>
                      <a:pt x="51620" y="47710"/>
                    </a:lnTo>
                    <a:lnTo>
                      <a:pt x="53631" y="50808"/>
                    </a:lnTo>
                    <a:lnTo>
                      <a:pt x="55307" y="53597"/>
                    </a:lnTo>
                    <a:lnTo>
                      <a:pt x="57318" y="56179"/>
                    </a:lnTo>
                    <a:lnTo>
                      <a:pt x="59664" y="58141"/>
                    </a:lnTo>
                    <a:lnTo>
                      <a:pt x="62011" y="59793"/>
                    </a:lnTo>
                    <a:lnTo>
                      <a:pt x="64357" y="61239"/>
                    </a:lnTo>
                    <a:lnTo>
                      <a:pt x="66703" y="62271"/>
                    </a:lnTo>
                    <a:lnTo>
                      <a:pt x="69385" y="62994"/>
                    </a:lnTo>
                    <a:lnTo>
                      <a:pt x="71731" y="63511"/>
                    </a:lnTo>
                    <a:lnTo>
                      <a:pt x="73743" y="63820"/>
                    </a:lnTo>
                    <a:lnTo>
                      <a:pt x="76089" y="63820"/>
                    </a:lnTo>
                    <a:lnTo>
                      <a:pt x="78770" y="63614"/>
                    </a:lnTo>
                    <a:lnTo>
                      <a:pt x="80782" y="63201"/>
                    </a:lnTo>
                    <a:lnTo>
                      <a:pt x="82793" y="62788"/>
                    </a:lnTo>
                    <a:lnTo>
                      <a:pt x="84804" y="62168"/>
                    </a:lnTo>
                    <a:lnTo>
                      <a:pt x="87150" y="61445"/>
                    </a:lnTo>
                    <a:lnTo>
                      <a:pt x="88826" y="60516"/>
                    </a:lnTo>
                    <a:lnTo>
                      <a:pt x="90167" y="60000"/>
                    </a:lnTo>
                    <a:lnTo>
                      <a:pt x="91508" y="59483"/>
                    </a:lnTo>
                    <a:lnTo>
                      <a:pt x="92849" y="59173"/>
                    </a:lnTo>
                    <a:lnTo>
                      <a:pt x="94525" y="58864"/>
                    </a:lnTo>
                    <a:lnTo>
                      <a:pt x="95530" y="58864"/>
                    </a:lnTo>
                    <a:lnTo>
                      <a:pt x="96201" y="58864"/>
                    </a:lnTo>
                    <a:lnTo>
                      <a:pt x="96871" y="59070"/>
                    </a:lnTo>
                    <a:lnTo>
                      <a:pt x="97541" y="59380"/>
                    </a:lnTo>
                    <a:lnTo>
                      <a:pt x="97877" y="59896"/>
                    </a:lnTo>
                    <a:lnTo>
                      <a:pt x="98212" y="60413"/>
                    </a:lnTo>
                    <a:lnTo>
                      <a:pt x="98212" y="61342"/>
                    </a:lnTo>
                    <a:lnTo>
                      <a:pt x="98212" y="62271"/>
                    </a:lnTo>
                    <a:lnTo>
                      <a:pt x="97877" y="63304"/>
                    </a:lnTo>
                    <a:lnTo>
                      <a:pt x="97541" y="64543"/>
                    </a:lnTo>
                    <a:lnTo>
                      <a:pt x="97206" y="66092"/>
                    </a:lnTo>
                    <a:lnTo>
                      <a:pt x="96536" y="67435"/>
                    </a:lnTo>
                    <a:lnTo>
                      <a:pt x="95865" y="68881"/>
                    </a:lnTo>
                    <a:lnTo>
                      <a:pt x="95530" y="70120"/>
                    </a:lnTo>
                    <a:lnTo>
                      <a:pt x="95195" y="71462"/>
                    </a:lnTo>
                    <a:lnTo>
                      <a:pt x="94860" y="72702"/>
                    </a:lnTo>
                    <a:lnTo>
                      <a:pt x="94860" y="73941"/>
                    </a:lnTo>
                    <a:lnTo>
                      <a:pt x="94860" y="75077"/>
                    </a:lnTo>
                    <a:lnTo>
                      <a:pt x="94860" y="76316"/>
                    </a:lnTo>
                    <a:lnTo>
                      <a:pt x="94860" y="77349"/>
                    </a:lnTo>
                    <a:lnTo>
                      <a:pt x="94860" y="78485"/>
                    </a:lnTo>
                    <a:lnTo>
                      <a:pt x="95195" y="79518"/>
                    </a:lnTo>
                    <a:lnTo>
                      <a:pt x="95530" y="80654"/>
                    </a:lnTo>
                    <a:lnTo>
                      <a:pt x="95865" y="81583"/>
                    </a:lnTo>
                    <a:lnTo>
                      <a:pt x="96536" y="82512"/>
                    </a:lnTo>
                    <a:lnTo>
                      <a:pt x="97206" y="83545"/>
                    </a:lnTo>
                    <a:lnTo>
                      <a:pt x="97877" y="84475"/>
                    </a:lnTo>
                    <a:lnTo>
                      <a:pt x="98547" y="85404"/>
                    </a:lnTo>
                    <a:lnTo>
                      <a:pt x="99217" y="86333"/>
                    </a:lnTo>
                    <a:lnTo>
                      <a:pt x="99888" y="87263"/>
                    </a:lnTo>
                    <a:lnTo>
                      <a:pt x="100558" y="88399"/>
                    </a:lnTo>
                    <a:lnTo>
                      <a:pt x="101229" y="89432"/>
                    </a:lnTo>
                    <a:lnTo>
                      <a:pt x="102234" y="90671"/>
                    </a:lnTo>
                    <a:lnTo>
                      <a:pt x="103240" y="91807"/>
                    </a:lnTo>
                    <a:lnTo>
                      <a:pt x="104245" y="93149"/>
                    </a:lnTo>
                    <a:lnTo>
                      <a:pt x="105251" y="94492"/>
                    </a:lnTo>
                    <a:lnTo>
                      <a:pt x="106256" y="95938"/>
                    </a:lnTo>
                    <a:lnTo>
                      <a:pt x="107597" y="97487"/>
                    </a:lnTo>
                    <a:lnTo>
                      <a:pt x="109273" y="99036"/>
                    </a:lnTo>
                    <a:lnTo>
                      <a:pt x="111284" y="100688"/>
                    </a:lnTo>
                    <a:lnTo>
                      <a:pt x="112960" y="102547"/>
                    </a:lnTo>
                    <a:lnTo>
                      <a:pt x="114972" y="104302"/>
                    </a:lnTo>
                    <a:lnTo>
                      <a:pt x="117318" y="106368"/>
                    </a:lnTo>
                    <a:lnTo>
                      <a:pt x="119329" y="108227"/>
                    </a:lnTo>
                    <a:lnTo>
                      <a:pt x="120000" y="110086"/>
                    </a:lnTo>
                    <a:lnTo>
                      <a:pt x="120000" y="111531"/>
                    </a:lnTo>
                    <a:lnTo>
                      <a:pt x="118994" y="113080"/>
                    </a:lnTo>
                    <a:lnTo>
                      <a:pt x="117318" y="114216"/>
                    </a:lnTo>
                    <a:lnTo>
                      <a:pt x="114972" y="115456"/>
                    </a:lnTo>
                    <a:lnTo>
                      <a:pt x="112290" y="116385"/>
                    </a:lnTo>
                    <a:lnTo>
                      <a:pt x="108938" y="117211"/>
                    </a:lnTo>
                    <a:lnTo>
                      <a:pt x="105586" y="117934"/>
                    </a:lnTo>
                    <a:lnTo>
                      <a:pt x="101564" y="118450"/>
                    </a:lnTo>
                    <a:lnTo>
                      <a:pt x="97877" y="118967"/>
                    </a:lnTo>
                    <a:lnTo>
                      <a:pt x="94189" y="119380"/>
                    </a:lnTo>
                    <a:lnTo>
                      <a:pt x="90167" y="119690"/>
                    </a:lnTo>
                    <a:lnTo>
                      <a:pt x="86815" y="119793"/>
                    </a:lnTo>
                    <a:lnTo>
                      <a:pt x="83128" y="119896"/>
                    </a:lnTo>
                    <a:lnTo>
                      <a:pt x="80446" y="120000"/>
                    </a:lnTo>
                    <a:lnTo>
                      <a:pt x="77094" y="119896"/>
                    </a:lnTo>
                    <a:lnTo>
                      <a:pt x="72737" y="119896"/>
                    </a:lnTo>
                    <a:lnTo>
                      <a:pt x="67374" y="120000"/>
                    </a:lnTo>
                    <a:lnTo>
                      <a:pt x="62011" y="120000"/>
                    </a:lnTo>
                    <a:lnTo>
                      <a:pt x="55307" y="119896"/>
                    </a:lnTo>
                    <a:lnTo>
                      <a:pt x="48603" y="119896"/>
                    </a:lnTo>
                    <a:lnTo>
                      <a:pt x="41899" y="119690"/>
                    </a:lnTo>
                    <a:lnTo>
                      <a:pt x="34860" y="119380"/>
                    </a:lnTo>
                    <a:lnTo>
                      <a:pt x="28491" y="118864"/>
                    </a:lnTo>
                    <a:lnTo>
                      <a:pt x="21787" y="118347"/>
                    </a:lnTo>
                    <a:lnTo>
                      <a:pt x="15754" y="117624"/>
                    </a:lnTo>
                    <a:lnTo>
                      <a:pt x="11061" y="116695"/>
                    </a:lnTo>
                    <a:lnTo>
                      <a:pt x="6368" y="115559"/>
                    </a:lnTo>
                    <a:lnTo>
                      <a:pt x="3016" y="114113"/>
                    </a:lnTo>
                    <a:lnTo>
                      <a:pt x="670" y="112564"/>
                    </a:lnTo>
                    <a:lnTo>
                      <a:pt x="0" y="110602"/>
                    </a:lnTo>
                    <a:lnTo>
                      <a:pt x="0" y="108743"/>
                    </a:lnTo>
                    <a:lnTo>
                      <a:pt x="0" y="106884"/>
                    </a:lnTo>
                    <a:lnTo>
                      <a:pt x="670" y="105129"/>
                    </a:lnTo>
                    <a:lnTo>
                      <a:pt x="1005" y="103166"/>
                    </a:lnTo>
                    <a:lnTo>
                      <a:pt x="2346" y="101308"/>
                    </a:lnTo>
                    <a:lnTo>
                      <a:pt x="3016" y="99345"/>
                    </a:lnTo>
                    <a:lnTo>
                      <a:pt x="4022" y="97590"/>
                    </a:lnTo>
                    <a:lnTo>
                      <a:pt x="5027" y="95628"/>
                    </a:lnTo>
                    <a:lnTo>
                      <a:pt x="5698" y="93769"/>
                    </a:lnTo>
                    <a:lnTo>
                      <a:pt x="6703" y="92013"/>
                    </a:lnTo>
                    <a:lnTo>
                      <a:pt x="7709" y="90361"/>
                    </a:lnTo>
                    <a:lnTo>
                      <a:pt x="8715" y="88709"/>
                    </a:lnTo>
                    <a:lnTo>
                      <a:pt x="9720" y="87056"/>
                    </a:lnTo>
                    <a:lnTo>
                      <a:pt x="10726" y="85714"/>
                    </a:lnTo>
                    <a:lnTo>
                      <a:pt x="11396" y="84371"/>
                    </a:lnTo>
                    <a:lnTo>
                      <a:pt x="12067" y="83235"/>
                    </a:lnTo>
                    <a:lnTo>
                      <a:pt x="12402" y="81893"/>
                    </a:lnTo>
                    <a:lnTo>
                      <a:pt x="12737" y="80447"/>
                    </a:lnTo>
                    <a:lnTo>
                      <a:pt x="13407" y="78691"/>
                    </a:lnTo>
                    <a:lnTo>
                      <a:pt x="13743" y="76729"/>
                    </a:lnTo>
                    <a:lnTo>
                      <a:pt x="14413" y="74664"/>
                    </a:lnTo>
                    <a:lnTo>
                      <a:pt x="15083" y="72392"/>
                    </a:lnTo>
                    <a:lnTo>
                      <a:pt x="15418" y="70017"/>
                    </a:lnTo>
                    <a:lnTo>
                      <a:pt x="16089" y="67538"/>
                    </a:lnTo>
                    <a:lnTo>
                      <a:pt x="16759" y="65060"/>
                    </a:lnTo>
                    <a:lnTo>
                      <a:pt x="17094" y="62478"/>
                    </a:lnTo>
                    <a:lnTo>
                      <a:pt x="17430" y="59793"/>
                    </a:lnTo>
                    <a:lnTo>
                      <a:pt x="17765" y="57211"/>
                    </a:lnTo>
                    <a:lnTo>
                      <a:pt x="18100" y="54629"/>
                    </a:lnTo>
                    <a:lnTo>
                      <a:pt x="18435" y="52151"/>
                    </a:lnTo>
                    <a:lnTo>
                      <a:pt x="18435" y="49672"/>
                    </a:lnTo>
                    <a:lnTo>
                      <a:pt x="18435" y="47297"/>
                    </a:lnTo>
                    <a:lnTo>
                      <a:pt x="18100" y="45025"/>
                    </a:lnTo>
                    <a:lnTo>
                      <a:pt x="18100" y="43063"/>
                    </a:lnTo>
                    <a:lnTo>
                      <a:pt x="17765" y="41308"/>
                    </a:lnTo>
                    <a:lnTo>
                      <a:pt x="17765" y="39862"/>
                    </a:lnTo>
                    <a:lnTo>
                      <a:pt x="17430" y="38313"/>
                    </a:lnTo>
                    <a:lnTo>
                      <a:pt x="17430" y="37074"/>
                    </a:lnTo>
                    <a:lnTo>
                      <a:pt x="17094" y="35834"/>
                    </a:lnTo>
                    <a:lnTo>
                      <a:pt x="17094" y="34698"/>
                    </a:lnTo>
                    <a:lnTo>
                      <a:pt x="16759" y="33459"/>
                    </a:lnTo>
                    <a:lnTo>
                      <a:pt x="16759" y="32323"/>
                    </a:lnTo>
                    <a:lnTo>
                      <a:pt x="16424" y="31084"/>
                    </a:lnTo>
                    <a:lnTo>
                      <a:pt x="16424" y="29845"/>
                    </a:lnTo>
                    <a:lnTo>
                      <a:pt x="16424" y="28502"/>
                    </a:lnTo>
                    <a:lnTo>
                      <a:pt x="16089" y="27160"/>
                    </a:lnTo>
                    <a:lnTo>
                      <a:pt x="16089" y="25507"/>
                    </a:lnTo>
                    <a:lnTo>
                      <a:pt x="16424" y="23752"/>
                    </a:lnTo>
                    <a:lnTo>
                      <a:pt x="16424" y="21790"/>
                    </a:lnTo>
                    <a:lnTo>
                      <a:pt x="16759" y="19931"/>
                    </a:lnTo>
                    <a:lnTo>
                      <a:pt x="17430" y="17969"/>
                    </a:lnTo>
                    <a:lnTo>
                      <a:pt x="18100" y="16006"/>
                    </a:lnTo>
                    <a:lnTo>
                      <a:pt x="19106" y="14044"/>
                    </a:lnTo>
                    <a:lnTo>
                      <a:pt x="19776" y="12185"/>
                    </a:lnTo>
                    <a:lnTo>
                      <a:pt x="20446" y="10430"/>
                    </a:lnTo>
                    <a:lnTo>
                      <a:pt x="21452" y="8674"/>
                    </a:lnTo>
                    <a:lnTo>
                      <a:pt x="22122" y="7125"/>
                    </a:lnTo>
                    <a:lnTo>
                      <a:pt x="22793" y="5679"/>
                    </a:lnTo>
                    <a:lnTo>
                      <a:pt x="23798" y="4337"/>
                    </a:lnTo>
                    <a:lnTo>
                      <a:pt x="24469" y="3304"/>
                    </a:lnTo>
                    <a:lnTo>
                      <a:pt x="24804" y="2271"/>
                    </a:lnTo>
                    <a:lnTo>
                      <a:pt x="25139" y="1652"/>
                    </a:lnTo>
                    <a:lnTo>
                      <a:pt x="25474" y="1239"/>
                    </a:lnTo>
                    <a:lnTo>
                      <a:pt x="25810" y="1135"/>
                    </a:lnTo>
                    <a:lnTo>
                      <a:pt x="53631" y="0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6" name="Shape 1366"/>
              <p:cNvSpPr/>
              <p:nvPr/>
            </p:nvSpPr>
            <p:spPr>
              <a:xfrm>
                <a:off x="4336" y="2444"/>
                <a:ext cx="46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126" y="64137"/>
                    </a:moveTo>
                    <a:lnTo>
                      <a:pt x="83963" y="64758"/>
                    </a:lnTo>
                    <a:lnTo>
                      <a:pt x="81441" y="65275"/>
                    </a:lnTo>
                    <a:lnTo>
                      <a:pt x="79279" y="65689"/>
                    </a:lnTo>
                    <a:lnTo>
                      <a:pt x="77477" y="65793"/>
                    </a:lnTo>
                    <a:lnTo>
                      <a:pt x="75315" y="65793"/>
                    </a:lnTo>
                    <a:lnTo>
                      <a:pt x="72792" y="65379"/>
                    </a:lnTo>
                    <a:lnTo>
                      <a:pt x="70630" y="64965"/>
                    </a:lnTo>
                    <a:lnTo>
                      <a:pt x="68828" y="64241"/>
                    </a:lnTo>
                    <a:lnTo>
                      <a:pt x="66666" y="63310"/>
                    </a:lnTo>
                    <a:lnTo>
                      <a:pt x="64144" y="61965"/>
                    </a:lnTo>
                    <a:lnTo>
                      <a:pt x="62342" y="60413"/>
                    </a:lnTo>
                    <a:lnTo>
                      <a:pt x="60180" y="58551"/>
                    </a:lnTo>
                    <a:lnTo>
                      <a:pt x="58378" y="56379"/>
                    </a:lnTo>
                    <a:lnTo>
                      <a:pt x="56576" y="53793"/>
                    </a:lnTo>
                    <a:lnTo>
                      <a:pt x="54054" y="50896"/>
                    </a:lnTo>
                    <a:lnTo>
                      <a:pt x="52612" y="47689"/>
                    </a:lnTo>
                    <a:lnTo>
                      <a:pt x="50810" y="44275"/>
                    </a:lnTo>
                    <a:lnTo>
                      <a:pt x="49729" y="40758"/>
                    </a:lnTo>
                    <a:lnTo>
                      <a:pt x="49009" y="37448"/>
                    </a:lnTo>
                    <a:lnTo>
                      <a:pt x="48288" y="34034"/>
                    </a:lnTo>
                    <a:lnTo>
                      <a:pt x="48288" y="30724"/>
                    </a:lnTo>
                    <a:lnTo>
                      <a:pt x="48288" y="27413"/>
                    </a:lnTo>
                    <a:lnTo>
                      <a:pt x="48648" y="24103"/>
                    </a:lnTo>
                    <a:lnTo>
                      <a:pt x="49009" y="21000"/>
                    </a:lnTo>
                    <a:lnTo>
                      <a:pt x="49729" y="18000"/>
                    </a:lnTo>
                    <a:lnTo>
                      <a:pt x="50450" y="15103"/>
                    </a:lnTo>
                    <a:lnTo>
                      <a:pt x="51171" y="12206"/>
                    </a:lnTo>
                    <a:lnTo>
                      <a:pt x="51891" y="9413"/>
                    </a:lnTo>
                    <a:lnTo>
                      <a:pt x="52612" y="6827"/>
                    </a:lnTo>
                    <a:lnTo>
                      <a:pt x="52972" y="4344"/>
                    </a:lnTo>
                    <a:lnTo>
                      <a:pt x="53693" y="1965"/>
                    </a:lnTo>
                    <a:lnTo>
                      <a:pt x="54054" y="0"/>
                    </a:lnTo>
                    <a:lnTo>
                      <a:pt x="28108" y="827"/>
                    </a:lnTo>
                    <a:lnTo>
                      <a:pt x="27747" y="931"/>
                    </a:lnTo>
                    <a:lnTo>
                      <a:pt x="27387" y="1344"/>
                    </a:lnTo>
                    <a:lnTo>
                      <a:pt x="27027" y="1965"/>
                    </a:lnTo>
                    <a:lnTo>
                      <a:pt x="26666" y="3000"/>
                    </a:lnTo>
                    <a:lnTo>
                      <a:pt x="25945" y="4034"/>
                    </a:lnTo>
                    <a:lnTo>
                      <a:pt x="24864" y="5379"/>
                    </a:lnTo>
                    <a:lnTo>
                      <a:pt x="24144" y="6827"/>
                    </a:lnTo>
                    <a:lnTo>
                      <a:pt x="23423" y="8379"/>
                    </a:lnTo>
                    <a:lnTo>
                      <a:pt x="22342" y="10137"/>
                    </a:lnTo>
                    <a:lnTo>
                      <a:pt x="21621" y="11896"/>
                    </a:lnTo>
                    <a:lnTo>
                      <a:pt x="20900" y="13758"/>
                    </a:lnTo>
                    <a:lnTo>
                      <a:pt x="19819" y="15724"/>
                    </a:lnTo>
                    <a:lnTo>
                      <a:pt x="19099" y="17689"/>
                    </a:lnTo>
                    <a:lnTo>
                      <a:pt x="18378" y="19655"/>
                    </a:lnTo>
                    <a:lnTo>
                      <a:pt x="18018" y="21517"/>
                    </a:lnTo>
                    <a:lnTo>
                      <a:pt x="18018" y="23482"/>
                    </a:lnTo>
                    <a:lnTo>
                      <a:pt x="17657" y="25241"/>
                    </a:lnTo>
                    <a:lnTo>
                      <a:pt x="17657" y="26896"/>
                    </a:lnTo>
                    <a:lnTo>
                      <a:pt x="18018" y="28241"/>
                    </a:lnTo>
                    <a:lnTo>
                      <a:pt x="18018" y="29586"/>
                    </a:lnTo>
                    <a:lnTo>
                      <a:pt x="18018" y="30827"/>
                    </a:lnTo>
                    <a:lnTo>
                      <a:pt x="18378" y="32068"/>
                    </a:lnTo>
                    <a:lnTo>
                      <a:pt x="18378" y="33206"/>
                    </a:lnTo>
                    <a:lnTo>
                      <a:pt x="18738" y="34448"/>
                    </a:lnTo>
                    <a:lnTo>
                      <a:pt x="18738" y="35586"/>
                    </a:lnTo>
                    <a:lnTo>
                      <a:pt x="19099" y="36827"/>
                    </a:lnTo>
                    <a:lnTo>
                      <a:pt x="19099" y="38068"/>
                    </a:lnTo>
                    <a:lnTo>
                      <a:pt x="19459" y="39620"/>
                    </a:lnTo>
                    <a:lnTo>
                      <a:pt x="19459" y="41068"/>
                    </a:lnTo>
                    <a:lnTo>
                      <a:pt x="19819" y="42827"/>
                    </a:lnTo>
                    <a:lnTo>
                      <a:pt x="19819" y="44793"/>
                    </a:lnTo>
                    <a:lnTo>
                      <a:pt x="20180" y="47068"/>
                    </a:lnTo>
                    <a:lnTo>
                      <a:pt x="20180" y="49448"/>
                    </a:lnTo>
                    <a:lnTo>
                      <a:pt x="20180" y="51931"/>
                    </a:lnTo>
                    <a:lnTo>
                      <a:pt x="19819" y="54413"/>
                    </a:lnTo>
                    <a:lnTo>
                      <a:pt x="19459" y="57000"/>
                    </a:lnTo>
                    <a:lnTo>
                      <a:pt x="19099" y="59586"/>
                    </a:lnTo>
                    <a:lnTo>
                      <a:pt x="18738" y="62275"/>
                    </a:lnTo>
                    <a:lnTo>
                      <a:pt x="18378" y="64862"/>
                    </a:lnTo>
                    <a:lnTo>
                      <a:pt x="17657" y="67344"/>
                    </a:lnTo>
                    <a:lnTo>
                      <a:pt x="16936" y="69827"/>
                    </a:lnTo>
                    <a:lnTo>
                      <a:pt x="16576" y="72206"/>
                    </a:lnTo>
                    <a:lnTo>
                      <a:pt x="15855" y="74482"/>
                    </a:lnTo>
                    <a:lnTo>
                      <a:pt x="15135" y="76551"/>
                    </a:lnTo>
                    <a:lnTo>
                      <a:pt x="14774" y="78517"/>
                    </a:lnTo>
                    <a:lnTo>
                      <a:pt x="14054" y="80275"/>
                    </a:lnTo>
                    <a:lnTo>
                      <a:pt x="13693" y="81724"/>
                    </a:lnTo>
                    <a:lnTo>
                      <a:pt x="13333" y="83068"/>
                    </a:lnTo>
                    <a:lnTo>
                      <a:pt x="12612" y="84206"/>
                    </a:lnTo>
                    <a:lnTo>
                      <a:pt x="11891" y="85551"/>
                    </a:lnTo>
                    <a:lnTo>
                      <a:pt x="10810" y="86896"/>
                    </a:lnTo>
                    <a:lnTo>
                      <a:pt x="9729" y="88551"/>
                    </a:lnTo>
                    <a:lnTo>
                      <a:pt x="8648" y="90206"/>
                    </a:lnTo>
                    <a:lnTo>
                      <a:pt x="7567" y="91862"/>
                    </a:lnTo>
                    <a:lnTo>
                      <a:pt x="6486" y="93620"/>
                    </a:lnTo>
                    <a:lnTo>
                      <a:pt x="5405" y="95482"/>
                    </a:lnTo>
                    <a:lnTo>
                      <a:pt x="4324" y="97448"/>
                    </a:lnTo>
                    <a:lnTo>
                      <a:pt x="3603" y="99206"/>
                    </a:lnTo>
                    <a:lnTo>
                      <a:pt x="2162" y="101172"/>
                    </a:lnTo>
                    <a:lnTo>
                      <a:pt x="1441" y="103034"/>
                    </a:lnTo>
                    <a:lnTo>
                      <a:pt x="720" y="105000"/>
                    </a:lnTo>
                    <a:lnTo>
                      <a:pt x="360" y="106758"/>
                    </a:lnTo>
                    <a:lnTo>
                      <a:pt x="0" y="108620"/>
                    </a:lnTo>
                    <a:lnTo>
                      <a:pt x="360" y="110482"/>
                    </a:lnTo>
                    <a:lnTo>
                      <a:pt x="1081" y="112448"/>
                    </a:lnTo>
                    <a:lnTo>
                      <a:pt x="3603" y="114103"/>
                    </a:lnTo>
                    <a:lnTo>
                      <a:pt x="6846" y="115551"/>
                    </a:lnTo>
                    <a:lnTo>
                      <a:pt x="11171" y="116793"/>
                    </a:lnTo>
                    <a:lnTo>
                      <a:pt x="16216" y="117724"/>
                    </a:lnTo>
                    <a:lnTo>
                      <a:pt x="22342" y="118448"/>
                    </a:lnTo>
                    <a:lnTo>
                      <a:pt x="28468" y="118965"/>
                    </a:lnTo>
                    <a:lnTo>
                      <a:pt x="35315" y="119482"/>
                    </a:lnTo>
                    <a:lnTo>
                      <a:pt x="42162" y="119793"/>
                    </a:lnTo>
                    <a:lnTo>
                      <a:pt x="49009" y="119896"/>
                    </a:lnTo>
                    <a:lnTo>
                      <a:pt x="55495" y="120000"/>
                    </a:lnTo>
                    <a:lnTo>
                      <a:pt x="61981" y="120000"/>
                    </a:lnTo>
                    <a:lnTo>
                      <a:pt x="68108" y="120000"/>
                    </a:lnTo>
                    <a:lnTo>
                      <a:pt x="73153" y="120000"/>
                    </a:lnTo>
                    <a:lnTo>
                      <a:pt x="77837" y="120000"/>
                    </a:lnTo>
                    <a:lnTo>
                      <a:pt x="81441" y="120000"/>
                    </a:lnTo>
                    <a:lnTo>
                      <a:pt x="84684" y="119896"/>
                    </a:lnTo>
                    <a:lnTo>
                      <a:pt x="87927" y="119896"/>
                    </a:lnTo>
                    <a:lnTo>
                      <a:pt x="91531" y="119689"/>
                    </a:lnTo>
                    <a:lnTo>
                      <a:pt x="95495" y="119379"/>
                    </a:lnTo>
                    <a:lnTo>
                      <a:pt x="99099" y="118965"/>
                    </a:lnTo>
                    <a:lnTo>
                      <a:pt x="103063" y="118448"/>
                    </a:lnTo>
                    <a:lnTo>
                      <a:pt x="106306" y="117931"/>
                    </a:lnTo>
                    <a:lnTo>
                      <a:pt x="109549" y="117206"/>
                    </a:lnTo>
                    <a:lnTo>
                      <a:pt x="112792" y="116379"/>
                    </a:lnTo>
                    <a:lnTo>
                      <a:pt x="115315" y="115448"/>
                    </a:lnTo>
                    <a:lnTo>
                      <a:pt x="117477" y="114413"/>
                    </a:lnTo>
                    <a:lnTo>
                      <a:pt x="118558" y="113172"/>
                    </a:lnTo>
                    <a:lnTo>
                      <a:pt x="120000" y="111724"/>
                    </a:lnTo>
                    <a:lnTo>
                      <a:pt x="120000" y="110275"/>
                    </a:lnTo>
                    <a:lnTo>
                      <a:pt x="118558" y="108620"/>
                    </a:lnTo>
                    <a:lnTo>
                      <a:pt x="117117" y="106862"/>
                    </a:lnTo>
                    <a:lnTo>
                      <a:pt x="114954" y="105103"/>
                    </a:lnTo>
                    <a:lnTo>
                      <a:pt x="113153" y="103344"/>
                    </a:lnTo>
                    <a:lnTo>
                      <a:pt x="111351" y="101689"/>
                    </a:lnTo>
                    <a:lnTo>
                      <a:pt x="109549" y="100241"/>
                    </a:lnTo>
                    <a:lnTo>
                      <a:pt x="108468" y="98793"/>
                    </a:lnTo>
                    <a:lnTo>
                      <a:pt x="107387" y="97551"/>
                    </a:lnTo>
                    <a:lnTo>
                      <a:pt x="106306" y="96206"/>
                    </a:lnTo>
                    <a:lnTo>
                      <a:pt x="105225" y="94965"/>
                    </a:lnTo>
                    <a:lnTo>
                      <a:pt x="104504" y="93827"/>
                    </a:lnTo>
                    <a:lnTo>
                      <a:pt x="103783" y="92689"/>
                    </a:lnTo>
                    <a:lnTo>
                      <a:pt x="103063" y="91655"/>
                    </a:lnTo>
                    <a:lnTo>
                      <a:pt x="102342" y="90620"/>
                    </a:lnTo>
                    <a:lnTo>
                      <a:pt x="101261" y="89586"/>
                    </a:lnTo>
                    <a:lnTo>
                      <a:pt x="100180" y="88655"/>
                    </a:lnTo>
                    <a:lnTo>
                      <a:pt x="99459" y="87827"/>
                    </a:lnTo>
                    <a:lnTo>
                      <a:pt x="98738" y="86896"/>
                    </a:lnTo>
                    <a:lnTo>
                      <a:pt x="97657" y="85965"/>
                    </a:lnTo>
                    <a:lnTo>
                      <a:pt x="96936" y="84931"/>
                    </a:lnTo>
                    <a:lnTo>
                      <a:pt x="96216" y="84103"/>
                    </a:lnTo>
                    <a:lnTo>
                      <a:pt x="95495" y="83172"/>
                    </a:lnTo>
                    <a:lnTo>
                      <a:pt x="94774" y="82137"/>
                    </a:lnTo>
                    <a:lnTo>
                      <a:pt x="94414" y="81103"/>
                    </a:lnTo>
                    <a:lnTo>
                      <a:pt x="94414" y="80068"/>
                    </a:lnTo>
                    <a:lnTo>
                      <a:pt x="94054" y="79034"/>
                    </a:lnTo>
                    <a:lnTo>
                      <a:pt x="94054" y="77896"/>
                    </a:lnTo>
                    <a:lnTo>
                      <a:pt x="94054" y="76758"/>
                    </a:lnTo>
                    <a:lnTo>
                      <a:pt x="94414" y="75620"/>
                    </a:lnTo>
                    <a:lnTo>
                      <a:pt x="94774" y="74275"/>
                    </a:lnTo>
                    <a:lnTo>
                      <a:pt x="95135" y="73137"/>
                    </a:lnTo>
                    <a:lnTo>
                      <a:pt x="95495" y="71689"/>
                    </a:lnTo>
                    <a:lnTo>
                      <a:pt x="96216" y="70344"/>
                    </a:lnTo>
                    <a:lnTo>
                      <a:pt x="96936" y="69000"/>
                    </a:lnTo>
                    <a:lnTo>
                      <a:pt x="97297" y="67551"/>
                    </a:lnTo>
                    <a:lnTo>
                      <a:pt x="98018" y="66310"/>
                    </a:lnTo>
                    <a:lnTo>
                      <a:pt x="98378" y="65172"/>
                    </a:lnTo>
                    <a:lnTo>
                      <a:pt x="98378" y="64241"/>
                    </a:lnTo>
                    <a:lnTo>
                      <a:pt x="98378" y="63517"/>
                    </a:lnTo>
                    <a:lnTo>
                      <a:pt x="98018" y="62793"/>
                    </a:lnTo>
                    <a:lnTo>
                      <a:pt x="97657" y="62379"/>
                    </a:lnTo>
                    <a:lnTo>
                      <a:pt x="97297" y="61965"/>
                    </a:lnTo>
                    <a:lnTo>
                      <a:pt x="96576" y="61758"/>
                    </a:lnTo>
                    <a:lnTo>
                      <a:pt x="95495" y="61758"/>
                    </a:lnTo>
                    <a:lnTo>
                      <a:pt x="94414" y="61758"/>
                    </a:lnTo>
                    <a:lnTo>
                      <a:pt x="93333" y="61965"/>
                    </a:lnTo>
                    <a:lnTo>
                      <a:pt x="91531" y="62275"/>
                    </a:lnTo>
                    <a:lnTo>
                      <a:pt x="89729" y="62793"/>
                    </a:lnTo>
                    <a:lnTo>
                      <a:pt x="87927" y="63413"/>
                    </a:lnTo>
                    <a:lnTo>
                      <a:pt x="86126" y="64137"/>
                    </a:lnTo>
                    <a:close/>
                  </a:path>
                </a:pathLst>
              </a:custGeom>
              <a:solidFill>
                <a:srgbClr val="00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7" name="Shape 1367"/>
              <p:cNvSpPr/>
              <p:nvPr/>
            </p:nvSpPr>
            <p:spPr>
              <a:xfrm>
                <a:off x="4336" y="2444"/>
                <a:ext cx="43" cy="1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490" y="66724"/>
                    </a:moveTo>
                    <a:lnTo>
                      <a:pt x="82745" y="67241"/>
                    </a:lnTo>
                    <a:lnTo>
                      <a:pt x="80392" y="67655"/>
                    </a:lnTo>
                    <a:lnTo>
                      <a:pt x="78039" y="67965"/>
                    </a:lnTo>
                    <a:lnTo>
                      <a:pt x="76078" y="67965"/>
                    </a:lnTo>
                    <a:lnTo>
                      <a:pt x="74117" y="67655"/>
                    </a:lnTo>
                    <a:lnTo>
                      <a:pt x="72156" y="67241"/>
                    </a:lnTo>
                    <a:lnTo>
                      <a:pt x="69803" y="66517"/>
                    </a:lnTo>
                    <a:lnTo>
                      <a:pt x="68235" y="65586"/>
                    </a:lnTo>
                    <a:lnTo>
                      <a:pt x="66274" y="64344"/>
                    </a:lnTo>
                    <a:lnTo>
                      <a:pt x="64705" y="62793"/>
                    </a:lnTo>
                    <a:lnTo>
                      <a:pt x="62745" y="61137"/>
                    </a:lnTo>
                    <a:lnTo>
                      <a:pt x="60784" y="59068"/>
                    </a:lnTo>
                    <a:lnTo>
                      <a:pt x="58823" y="56689"/>
                    </a:lnTo>
                    <a:lnTo>
                      <a:pt x="56862" y="54000"/>
                    </a:lnTo>
                    <a:lnTo>
                      <a:pt x="54901" y="51103"/>
                    </a:lnTo>
                    <a:lnTo>
                      <a:pt x="53333" y="47793"/>
                    </a:lnTo>
                    <a:lnTo>
                      <a:pt x="50980" y="44379"/>
                    </a:lnTo>
                    <a:lnTo>
                      <a:pt x="49803" y="40862"/>
                    </a:lnTo>
                    <a:lnTo>
                      <a:pt x="49019" y="37448"/>
                    </a:lnTo>
                    <a:lnTo>
                      <a:pt x="48627" y="34137"/>
                    </a:lnTo>
                    <a:lnTo>
                      <a:pt x="48627" y="30724"/>
                    </a:lnTo>
                    <a:lnTo>
                      <a:pt x="48627" y="27517"/>
                    </a:lnTo>
                    <a:lnTo>
                      <a:pt x="49019" y="24310"/>
                    </a:lnTo>
                    <a:lnTo>
                      <a:pt x="49411" y="21103"/>
                    </a:lnTo>
                    <a:lnTo>
                      <a:pt x="50196" y="18103"/>
                    </a:lnTo>
                    <a:lnTo>
                      <a:pt x="50980" y="15103"/>
                    </a:lnTo>
                    <a:lnTo>
                      <a:pt x="51764" y="12310"/>
                    </a:lnTo>
                    <a:lnTo>
                      <a:pt x="52549" y="9517"/>
                    </a:lnTo>
                    <a:lnTo>
                      <a:pt x="53333" y="6827"/>
                    </a:lnTo>
                    <a:lnTo>
                      <a:pt x="54117" y="4344"/>
                    </a:lnTo>
                    <a:lnTo>
                      <a:pt x="54509" y="2172"/>
                    </a:lnTo>
                    <a:lnTo>
                      <a:pt x="54901" y="0"/>
                    </a:lnTo>
                    <a:lnTo>
                      <a:pt x="30588" y="620"/>
                    </a:lnTo>
                    <a:lnTo>
                      <a:pt x="30196" y="724"/>
                    </a:lnTo>
                    <a:lnTo>
                      <a:pt x="29803" y="1137"/>
                    </a:lnTo>
                    <a:lnTo>
                      <a:pt x="29411" y="1758"/>
                    </a:lnTo>
                    <a:lnTo>
                      <a:pt x="29019" y="2793"/>
                    </a:lnTo>
                    <a:lnTo>
                      <a:pt x="28235" y="3827"/>
                    </a:lnTo>
                    <a:lnTo>
                      <a:pt x="27058" y="5172"/>
                    </a:lnTo>
                    <a:lnTo>
                      <a:pt x="26274" y="6620"/>
                    </a:lnTo>
                    <a:lnTo>
                      <a:pt x="25490" y="8172"/>
                    </a:lnTo>
                    <a:lnTo>
                      <a:pt x="24313" y="9931"/>
                    </a:lnTo>
                    <a:lnTo>
                      <a:pt x="23529" y="11689"/>
                    </a:lnTo>
                    <a:lnTo>
                      <a:pt x="22745" y="13551"/>
                    </a:lnTo>
                    <a:lnTo>
                      <a:pt x="21568" y="15517"/>
                    </a:lnTo>
                    <a:lnTo>
                      <a:pt x="20784" y="17482"/>
                    </a:lnTo>
                    <a:lnTo>
                      <a:pt x="20000" y="19448"/>
                    </a:lnTo>
                    <a:lnTo>
                      <a:pt x="19607" y="21310"/>
                    </a:lnTo>
                    <a:lnTo>
                      <a:pt x="19607" y="23275"/>
                    </a:lnTo>
                    <a:lnTo>
                      <a:pt x="19215" y="25034"/>
                    </a:lnTo>
                    <a:lnTo>
                      <a:pt x="19215" y="26689"/>
                    </a:lnTo>
                    <a:lnTo>
                      <a:pt x="19607" y="28034"/>
                    </a:lnTo>
                    <a:lnTo>
                      <a:pt x="19607" y="29379"/>
                    </a:lnTo>
                    <a:lnTo>
                      <a:pt x="19607" y="30620"/>
                    </a:lnTo>
                    <a:lnTo>
                      <a:pt x="20000" y="31862"/>
                    </a:lnTo>
                    <a:lnTo>
                      <a:pt x="20000" y="33000"/>
                    </a:lnTo>
                    <a:lnTo>
                      <a:pt x="20392" y="34241"/>
                    </a:lnTo>
                    <a:lnTo>
                      <a:pt x="20392" y="35379"/>
                    </a:lnTo>
                    <a:lnTo>
                      <a:pt x="20784" y="36620"/>
                    </a:lnTo>
                    <a:lnTo>
                      <a:pt x="20784" y="37862"/>
                    </a:lnTo>
                    <a:lnTo>
                      <a:pt x="21176" y="39413"/>
                    </a:lnTo>
                    <a:lnTo>
                      <a:pt x="21176" y="40862"/>
                    </a:lnTo>
                    <a:lnTo>
                      <a:pt x="21568" y="42620"/>
                    </a:lnTo>
                    <a:lnTo>
                      <a:pt x="21568" y="44586"/>
                    </a:lnTo>
                    <a:lnTo>
                      <a:pt x="21960" y="46862"/>
                    </a:lnTo>
                    <a:lnTo>
                      <a:pt x="21960" y="49241"/>
                    </a:lnTo>
                    <a:lnTo>
                      <a:pt x="21960" y="51724"/>
                    </a:lnTo>
                    <a:lnTo>
                      <a:pt x="21568" y="54206"/>
                    </a:lnTo>
                    <a:lnTo>
                      <a:pt x="21176" y="56793"/>
                    </a:lnTo>
                    <a:lnTo>
                      <a:pt x="20784" y="59379"/>
                    </a:lnTo>
                    <a:lnTo>
                      <a:pt x="20392" y="62068"/>
                    </a:lnTo>
                    <a:lnTo>
                      <a:pt x="20000" y="64655"/>
                    </a:lnTo>
                    <a:lnTo>
                      <a:pt x="19215" y="67137"/>
                    </a:lnTo>
                    <a:lnTo>
                      <a:pt x="18431" y="69620"/>
                    </a:lnTo>
                    <a:lnTo>
                      <a:pt x="18039" y="72000"/>
                    </a:lnTo>
                    <a:lnTo>
                      <a:pt x="17254" y="74275"/>
                    </a:lnTo>
                    <a:lnTo>
                      <a:pt x="16470" y="76344"/>
                    </a:lnTo>
                    <a:lnTo>
                      <a:pt x="16078" y="78310"/>
                    </a:lnTo>
                    <a:lnTo>
                      <a:pt x="15294" y="80068"/>
                    </a:lnTo>
                    <a:lnTo>
                      <a:pt x="14901" y="81517"/>
                    </a:lnTo>
                    <a:lnTo>
                      <a:pt x="14509" y="82862"/>
                    </a:lnTo>
                    <a:lnTo>
                      <a:pt x="13725" y="84000"/>
                    </a:lnTo>
                    <a:lnTo>
                      <a:pt x="12941" y="85344"/>
                    </a:lnTo>
                    <a:lnTo>
                      <a:pt x="11764" y="86689"/>
                    </a:lnTo>
                    <a:lnTo>
                      <a:pt x="10588" y="88344"/>
                    </a:lnTo>
                    <a:lnTo>
                      <a:pt x="9411" y="90000"/>
                    </a:lnTo>
                    <a:lnTo>
                      <a:pt x="8235" y="91655"/>
                    </a:lnTo>
                    <a:lnTo>
                      <a:pt x="7058" y="93413"/>
                    </a:lnTo>
                    <a:lnTo>
                      <a:pt x="5882" y="95275"/>
                    </a:lnTo>
                    <a:lnTo>
                      <a:pt x="4705" y="97241"/>
                    </a:lnTo>
                    <a:lnTo>
                      <a:pt x="3921" y="99000"/>
                    </a:lnTo>
                    <a:lnTo>
                      <a:pt x="2352" y="100965"/>
                    </a:lnTo>
                    <a:lnTo>
                      <a:pt x="1568" y="102827"/>
                    </a:lnTo>
                    <a:lnTo>
                      <a:pt x="784" y="104793"/>
                    </a:lnTo>
                    <a:lnTo>
                      <a:pt x="392" y="106551"/>
                    </a:lnTo>
                    <a:lnTo>
                      <a:pt x="0" y="108413"/>
                    </a:lnTo>
                    <a:lnTo>
                      <a:pt x="392" y="110275"/>
                    </a:lnTo>
                    <a:lnTo>
                      <a:pt x="1176" y="112344"/>
                    </a:lnTo>
                    <a:lnTo>
                      <a:pt x="3529" y="114000"/>
                    </a:lnTo>
                    <a:lnTo>
                      <a:pt x="7058" y="115448"/>
                    </a:lnTo>
                    <a:lnTo>
                      <a:pt x="10980" y="116793"/>
                    </a:lnTo>
                    <a:lnTo>
                      <a:pt x="16470" y="117724"/>
                    </a:lnTo>
                    <a:lnTo>
                      <a:pt x="22745" y="118448"/>
                    </a:lnTo>
                    <a:lnTo>
                      <a:pt x="28627" y="119068"/>
                    </a:lnTo>
                    <a:lnTo>
                      <a:pt x="35686" y="119482"/>
                    </a:lnTo>
                    <a:lnTo>
                      <a:pt x="42745" y="119689"/>
                    </a:lnTo>
                    <a:lnTo>
                      <a:pt x="49411" y="119896"/>
                    </a:lnTo>
                    <a:lnTo>
                      <a:pt x="56078" y="120000"/>
                    </a:lnTo>
                    <a:lnTo>
                      <a:pt x="62745" y="120000"/>
                    </a:lnTo>
                    <a:lnTo>
                      <a:pt x="68627" y="119896"/>
                    </a:lnTo>
                    <a:lnTo>
                      <a:pt x="74117" y="119896"/>
                    </a:lnTo>
                    <a:lnTo>
                      <a:pt x="78823" y="119896"/>
                    </a:lnTo>
                    <a:lnTo>
                      <a:pt x="82745" y="119896"/>
                    </a:lnTo>
                    <a:lnTo>
                      <a:pt x="85882" y="119793"/>
                    </a:lnTo>
                    <a:lnTo>
                      <a:pt x="89019" y="119689"/>
                    </a:lnTo>
                    <a:lnTo>
                      <a:pt x="92941" y="119586"/>
                    </a:lnTo>
                    <a:lnTo>
                      <a:pt x="96470" y="119275"/>
                    </a:lnTo>
                    <a:lnTo>
                      <a:pt x="100392" y="118758"/>
                    </a:lnTo>
                    <a:lnTo>
                      <a:pt x="103921" y="118344"/>
                    </a:lnTo>
                    <a:lnTo>
                      <a:pt x="107058" y="117724"/>
                    </a:lnTo>
                    <a:lnTo>
                      <a:pt x="110588" y="117000"/>
                    </a:lnTo>
                    <a:lnTo>
                      <a:pt x="113333" y="116172"/>
                    </a:lnTo>
                    <a:lnTo>
                      <a:pt x="115686" y="115241"/>
                    </a:lnTo>
                    <a:lnTo>
                      <a:pt x="117647" y="114310"/>
                    </a:lnTo>
                    <a:lnTo>
                      <a:pt x="118823" y="113068"/>
                    </a:lnTo>
                    <a:lnTo>
                      <a:pt x="120000" y="111827"/>
                    </a:lnTo>
                    <a:lnTo>
                      <a:pt x="120000" y="110379"/>
                    </a:lnTo>
                    <a:lnTo>
                      <a:pt x="118823" y="108931"/>
                    </a:lnTo>
                    <a:lnTo>
                      <a:pt x="117254" y="107379"/>
                    </a:lnTo>
                    <a:lnTo>
                      <a:pt x="115294" y="105724"/>
                    </a:lnTo>
                    <a:lnTo>
                      <a:pt x="113333" y="104172"/>
                    </a:lnTo>
                    <a:lnTo>
                      <a:pt x="112156" y="102827"/>
                    </a:lnTo>
                    <a:lnTo>
                      <a:pt x="110588" y="101379"/>
                    </a:lnTo>
                    <a:lnTo>
                      <a:pt x="109411" y="100241"/>
                    </a:lnTo>
                    <a:lnTo>
                      <a:pt x="108235" y="99000"/>
                    </a:lnTo>
                    <a:lnTo>
                      <a:pt x="107450" y="97862"/>
                    </a:lnTo>
                    <a:lnTo>
                      <a:pt x="106666" y="96724"/>
                    </a:lnTo>
                    <a:lnTo>
                      <a:pt x="105882" y="95793"/>
                    </a:lnTo>
                    <a:lnTo>
                      <a:pt x="105098" y="94758"/>
                    </a:lnTo>
                    <a:lnTo>
                      <a:pt x="104313" y="93724"/>
                    </a:lnTo>
                    <a:lnTo>
                      <a:pt x="103529" y="92896"/>
                    </a:lnTo>
                    <a:lnTo>
                      <a:pt x="102745" y="91862"/>
                    </a:lnTo>
                    <a:lnTo>
                      <a:pt x="101960" y="91034"/>
                    </a:lnTo>
                    <a:lnTo>
                      <a:pt x="100784" y="90206"/>
                    </a:lnTo>
                    <a:lnTo>
                      <a:pt x="99607" y="89275"/>
                    </a:lnTo>
                    <a:lnTo>
                      <a:pt x="98039" y="88344"/>
                    </a:lnTo>
                    <a:lnTo>
                      <a:pt x="97254" y="87517"/>
                    </a:lnTo>
                    <a:lnTo>
                      <a:pt x="96470" y="86482"/>
                    </a:lnTo>
                    <a:lnTo>
                      <a:pt x="95686" y="85551"/>
                    </a:lnTo>
                    <a:lnTo>
                      <a:pt x="94901" y="84620"/>
                    </a:lnTo>
                    <a:lnTo>
                      <a:pt x="94509" y="83689"/>
                    </a:lnTo>
                    <a:lnTo>
                      <a:pt x="94117" y="82655"/>
                    </a:lnTo>
                    <a:lnTo>
                      <a:pt x="93725" y="81620"/>
                    </a:lnTo>
                    <a:lnTo>
                      <a:pt x="93725" y="80586"/>
                    </a:lnTo>
                    <a:lnTo>
                      <a:pt x="93725" y="79448"/>
                    </a:lnTo>
                    <a:lnTo>
                      <a:pt x="94117" y="78310"/>
                    </a:lnTo>
                    <a:lnTo>
                      <a:pt x="94117" y="77068"/>
                    </a:lnTo>
                    <a:lnTo>
                      <a:pt x="94509" y="75931"/>
                    </a:lnTo>
                    <a:lnTo>
                      <a:pt x="94901" y="74586"/>
                    </a:lnTo>
                    <a:lnTo>
                      <a:pt x="95686" y="73241"/>
                    </a:lnTo>
                    <a:lnTo>
                      <a:pt x="96470" y="71793"/>
                    </a:lnTo>
                    <a:lnTo>
                      <a:pt x="96862" y="70448"/>
                    </a:lnTo>
                    <a:lnTo>
                      <a:pt x="97647" y="69103"/>
                    </a:lnTo>
                    <a:lnTo>
                      <a:pt x="98039" y="68068"/>
                    </a:lnTo>
                    <a:lnTo>
                      <a:pt x="98039" y="67137"/>
                    </a:lnTo>
                    <a:lnTo>
                      <a:pt x="98431" y="66413"/>
                    </a:lnTo>
                    <a:lnTo>
                      <a:pt x="98039" y="65793"/>
                    </a:lnTo>
                    <a:lnTo>
                      <a:pt x="97647" y="65172"/>
                    </a:lnTo>
                    <a:lnTo>
                      <a:pt x="97254" y="64862"/>
                    </a:lnTo>
                    <a:lnTo>
                      <a:pt x="96470" y="64655"/>
                    </a:lnTo>
                    <a:lnTo>
                      <a:pt x="95686" y="64551"/>
                    </a:lnTo>
                    <a:lnTo>
                      <a:pt x="94509" y="64551"/>
                    </a:lnTo>
                    <a:lnTo>
                      <a:pt x="93333" y="64758"/>
                    </a:lnTo>
                    <a:lnTo>
                      <a:pt x="91764" y="65068"/>
                    </a:lnTo>
                    <a:lnTo>
                      <a:pt x="89411" y="65586"/>
                    </a:lnTo>
                    <a:lnTo>
                      <a:pt x="87450" y="66000"/>
                    </a:lnTo>
                    <a:lnTo>
                      <a:pt x="85490" y="66724"/>
                    </a:lnTo>
                    <a:close/>
                  </a:path>
                </a:pathLst>
              </a:custGeom>
              <a:solidFill>
                <a:srgbClr val="0022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8" name="Shape 1368"/>
              <p:cNvSpPr/>
              <p:nvPr/>
            </p:nvSpPr>
            <p:spPr>
              <a:xfrm>
                <a:off x="4336" y="2444"/>
                <a:ext cx="38" cy="1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035" y="69473"/>
                    </a:moveTo>
                    <a:lnTo>
                      <a:pt x="82014" y="69991"/>
                    </a:lnTo>
                    <a:lnTo>
                      <a:pt x="79424" y="70405"/>
                    </a:lnTo>
                    <a:lnTo>
                      <a:pt x="76834" y="70405"/>
                    </a:lnTo>
                    <a:lnTo>
                      <a:pt x="74676" y="70301"/>
                    </a:lnTo>
                    <a:lnTo>
                      <a:pt x="72949" y="69680"/>
                    </a:lnTo>
                    <a:lnTo>
                      <a:pt x="71223" y="69059"/>
                    </a:lnTo>
                    <a:lnTo>
                      <a:pt x="69496" y="68127"/>
                    </a:lnTo>
                    <a:lnTo>
                      <a:pt x="68201" y="66885"/>
                    </a:lnTo>
                    <a:lnTo>
                      <a:pt x="66043" y="65435"/>
                    </a:lnTo>
                    <a:lnTo>
                      <a:pt x="64748" y="63675"/>
                    </a:lnTo>
                    <a:lnTo>
                      <a:pt x="63453" y="61708"/>
                    </a:lnTo>
                    <a:lnTo>
                      <a:pt x="61726" y="59430"/>
                    </a:lnTo>
                    <a:lnTo>
                      <a:pt x="60000" y="56945"/>
                    </a:lnTo>
                    <a:lnTo>
                      <a:pt x="58273" y="54150"/>
                    </a:lnTo>
                    <a:lnTo>
                      <a:pt x="56115" y="51147"/>
                    </a:lnTo>
                    <a:lnTo>
                      <a:pt x="54388" y="47834"/>
                    </a:lnTo>
                    <a:lnTo>
                      <a:pt x="52230" y="44417"/>
                    </a:lnTo>
                    <a:lnTo>
                      <a:pt x="50935" y="41000"/>
                    </a:lnTo>
                    <a:lnTo>
                      <a:pt x="50071" y="37584"/>
                    </a:lnTo>
                    <a:lnTo>
                      <a:pt x="49208" y="34167"/>
                    </a:lnTo>
                    <a:lnTo>
                      <a:pt x="49208" y="30854"/>
                    </a:lnTo>
                    <a:lnTo>
                      <a:pt x="49208" y="27540"/>
                    </a:lnTo>
                    <a:lnTo>
                      <a:pt x="49640" y="24331"/>
                    </a:lnTo>
                    <a:lnTo>
                      <a:pt x="50071" y="21121"/>
                    </a:lnTo>
                    <a:lnTo>
                      <a:pt x="50935" y="18119"/>
                    </a:lnTo>
                    <a:lnTo>
                      <a:pt x="51798" y="15116"/>
                    </a:lnTo>
                    <a:lnTo>
                      <a:pt x="52230" y="12320"/>
                    </a:lnTo>
                    <a:lnTo>
                      <a:pt x="53093" y="9525"/>
                    </a:lnTo>
                    <a:lnTo>
                      <a:pt x="53956" y="6937"/>
                    </a:lnTo>
                    <a:lnTo>
                      <a:pt x="54820" y="4452"/>
                    </a:lnTo>
                    <a:lnTo>
                      <a:pt x="55251" y="2174"/>
                    </a:lnTo>
                    <a:lnTo>
                      <a:pt x="55683" y="0"/>
                    </a:lnTo>
                    <a:lnTo>
                      <a:pt x="33669" y="414"/>
                    </a:lnTo>
                    <a:lnTo>
                      <a:pt x="33237" y="517"/>
                    </a:lnTo>
                    <a:lnTo>
                      <a:pt x="32805" y="931"/>
                    </a:lnTo>
                    <a:lnTo>
                      <a:pt x="32374" y="1553"/>
                    </a:lnTo>
                    <a:lnTo>
                      <a:pt x="31942" y="2588"/>
                    </a:lnTo>
                    <a:lnTo>
                      <a:pt x="31079" y="3623"/>
                    </a:lnTo>
                    <a:lnTo>
                      <a:pt x="29784" y="4969"/>
                    </a:lnTo>
                    <a:lnTo>
                      <a:pt x="28920" y="6419"/>
                    </a:lnTo>
                    <a:lnTo>
                      <a:pt x="28057" y="7972"/>
                    </a:lnTo>
                    <a:lnTo>
                      <a:pt x="26762" y="9732"/>
                    </a:lnTo>
                    <a:lnTo>
                      <a:pt x="25899" y="11492"/>
                    </a:lnTo>
                    <a:lnTo>
                      <a:pt x="25035" y="13356"/>
                    </a:lnTo>
                    <a:lnTo>
                      <a:pt x="23741" y="15323"/>
                    </a:lnTo>
                    <a:lnTo>
                      <a:pt x="22877" y="17290"/>
                    </a:lnTo>
                    <a:lnTo>
                      <a:pt x="22014" y="19257"/>
                    </a:lnTo>
                    <a:lnTo>
                      <a:pt x="21582" y="21121"/>
                    </a:lnTo>
                    <a:lnTo>
                      <a:pt x="21582" y="23088"/>
                    </a:lnTo>
                    <a:lnTo>
                      <a:pt x="21151" y="24849"/>
                    </a:lnTo>
                    <a:lnTo>
                      <a:pt x="21151" y="26505"/>
                    </a:lnTo>
                    <a:lnTo>
                      <a:pt x="21582" y="27851"/>
                    </a:lnTo>
                    <a:lnTo>
                      <a:pt x="21582" y="29197"/>
                    </a:lnTo>
                    <a:lnTo>
                      <a:pt x="21582" y="30440"/>
                    </a:lnTo>
                    <a:lnTo>
                      <a:pt x="22014" y="31682"/>
                    </a:lnTo>
                    <a:lnTo>
                      <a:pt x="22014" y="32821"/>
                    </a:lnTo>
                    <a:lnTo>
                      <a:pt x="22446" y="34063"/>
                    </a:lnTo>
                    <a:lnTo>
                      <a:pt x="22446" y="35202"/>
                    </a:lnTo>
                    <a:lnTo>
                      <a:pt x="22877" y="36445"/>
                    </a:lnTo>
                    <a:lnTo>
                      <a:pt x="22877" y="37687"/>
                    </a:lnTo>
                    <a:lnTo>
                      <a:pt x="23309" y="39240"/>
                    </a:lnTo>
                    <a:lnTo>
                      <a:pt x="23309" y="40690"/>
                    </a:lnTo>
                    <a:lnTo>
                      <a:pt x="23741" y="42450"/>
                    </a:lnTo>
                    <a:lnTo>
                      <a:pt x="23741" y="44417"/>
                    </a:lnTo>
                    <a:lnTo>
                      <a:pt x="24172" y="46695"/>
                    </a:lnTo>
                    <a:lnTo>
                      <a:pt x="24172" y="49076"/>
                    </a:lnTo>
                    <a:lnTo>
                      <a:pt x="24172" y="51561"/>
                    </a:lnTo>
                    <a:lnTo>
                      <a:pt x="23741" y="54046"/>
                    </a:lnTo>
                    <a:lnTo>
                      <a:pt x="23309" y="56635"/>
                    </a:lnTo>
                    <a:lnTo>
                      <a:pt x="22877" y="59223"/>
                    </a:lnTo>
                    <a:lnTo>
                      <a:pt x="22446" y="61915"/>
                    </a:lnTo>
                    <a:lnTo>
                      <a:pt x="22014" y="64503"/>
                    </a:lnTo>
                    <a:lnTo>
                      <a:pt x="21151" y="66988"/>
                    </a:lnTo>
                    <a:lnTo>
                      <a:pt x="20287" y="69473"/>
                    </a:lnTo>
                    <a:lnTo>
                      <a:pt x="19856" y="71855"/>
                    </a:lnTo>
                    <a:lnTo>
                      <a:pt x="18992" y="74132"/>
                    </a:lnTo>
                    <a:lnTo>
                      <a:pt x="18129" y="76203"/>
                    </a:lnTo>
                    <a:lnTo>
                      <a:pt x="17697" y="78170"/>
                    </a:lnTo>
                    <a:lnTo>
                      <a:pt x="16834" y="79930"/>
                    </a:lnTo>
                    <a:lnTo>
                      <a:pt x="16402" y="81380"/>
                    </a:lnTo>
                    <a:lnTo>
                      <a:pt x="15971" y="82726"/>
                    </a:lnTo>
                    <a:lnTo>
                      <a:pt x="15107" y="83865"/>
                    </a:lnTo>
                    <a:lnTo>
                      <a:pt x="14244" y="85211"/>
                    </a:lnTo>
                    <a:lnTo>
                      <a:pt x="12949" y="86557"/>
                    </a:lnTo>
                    <a:lnTo>
                      <a:pt x="11654" y="88213"/>
                    </a:lnTo>
                    <a:lnTo>
                      <a:pt x="10359" y="89870"/>
                    </a:lnTo>
                    <a:lnTo>
                      <a:pt x="9064" y="91527"/>
                    </a:lnTo>
                    <a:lnTo>
                      <a:pt x="7769" y="93287"/>
                    </a:lnTo>
                    <a:lnTo>
                      <a:pt x="6474" y="95150"/>
                    </a:lnTo>
                    <a:lnTo>
                      <a:pt x="5179" y="97118"/>
                    </a:lnTo>
                    <a:lnTo>
                      <a:pt x="4316" y="98878"/>
                    </a:lnTo>
                    <a:lnTo>
                      <a:pt x="2589" y="100845"/>
                    </a:lnTo>
                    <a:lnTo>
                      <a:pt x="1726" y="102709"/>
                    </a:lnTo>
                    <a:lnTo>
                      <a:pt x="863" y="104676"/>
                    </a:lnTo>
                    <a:lnTo>
                      <a:pt x="431" y="106436"/>
                    </a:lnTo>
                    <a:lnTo>
                      <a:pt x="0" y="108300"/>
                    </a:lnTo>
                    <a:lnTo>
                      <a:pt x="431" y="110163"/>
                    </a:lnTo>
                    <a:lnTo>
                      <a:pt x="1294" y="112234"/>
                    </a:lnTo>
                    <a:lnTo>
                      <a:pt x="3884" y="114098"/>
                    </a:lnTo>
                    <a:lnTo>
                      <a:pt x="7338" y="115547"/>
                    </a:lnTo>
                    <a:lnTo>
                      <a:pt x="11223" y="116893"/>
                    </a:lnTo>
                    <a:lnTo>
                      <a:pt x="16834" y="117825"/>
                    </a:lnTo>
                    <a:lnTo>
                      <a:pt x="22446" y="118550"/>
                    </a:lnTo>
                    <a:lnTo>
                      <a:pt x="29352" y="119171"/>
                    </a:lnTo>
                    <a:lnTo>
                      <a:pt x="36258" y="119585"/>
                    </a:lnTo>
                    <a:lnTo>
                      <a:pt x="42733" y="119792"/>
                    </a:lnTo>
                    <a:lnTo>
                      <a:pt x="50071" y="120000"/>
                    </a:lnTo>
                    <a:lnTo>
                      <a:pt x="56978" y="120000"/>
                    </a:lnTo>
                    <a:lnTo>
                      <a:pt x="63453" y="120000"/>
                    </a:lnTo>
                    <a:lnTo>
                      <a:pt x="69496" y="120000"/>
                    </a:lnTo>
                    <a:lnTo>
                      <a:pt x="75107" y="120000"/>
                    </a:lnTo>
                    <a:lnTo>
                      <a:pt x="80287" y="119896"/>
                    </a:lnTo>
                    <a:lnTo>
                      <a:pt x="84172" y="120000"/>
                    </a:lnTo>
                    <a:lnTo>
                      <a:pt x="87625" y="119896"/>
                    </a:lnTo>
                    <a:lnTo>
                      <a:pt x="91510" y="119792"/>
                    </a:lnTo>
                    <a:lnTo>
                      <a:pt x="94964" y="119585"/>
                    </a:lnTo>
                    <a:lnTo>
                      <a:pt x="98417" y="119275"/>
                    </a:lnTo>
                    <a:lnTo>
                      <a:pt x="102733" y="118757"/>
                    </a:lnTo>
                    <a:lnTo>
                      <a:pt x="105755" y="118239"/>
                    </a:lnTo>
                    <a:lnTo>
                      <a:pt x="109208" y="117618"/>
                    </a:lnTo>
                    <a:lnTo>
                      <a:pt x="112230" y="116997"/>
                    </a:lnTo>
                    <a:lnTo>
                      <a:pt x="114820" y="116065"/>
                    </a:lnTo>
                    <a:lnTo>
                      <a:pt x="116978" y="115237"/>
                    </a:lnTo>
                    <a:lnTo>
                      <a:pt x="118705" y="114201"/>
                    </a:lnTo>
                    <a:lnTo>
                      <a:pt x="119568" y="113062"/>
                    </a:lnTo>
                    <a:lnTo>
                      <a:pt x="120000" y="111924"/>
                    </a:lnTo>
                    <a:lnTo>
                      <a:pt x="120000" y="110681"/>
                    </a:lnTo>
                    <a:lnTo>
                      <a:pt x="119136" y="109335"/>
                    </a:lnTo>
                    <a:lnTo>
                      <a:pt x="117841" y="107886"/>
                    </a:lnTo>
                    <a:lnTo>
                      <a:pt x="115683" y="106436"/>
                    </a:lnTo>
                    <a:lnTo>
                      <a:pt x="114388" y="105090"/>
                    </a:lnTo>
                    <a:lnTo>
                      <a:pt x="113093" y="103848"/>
                    </a:lnTo>
                    <a:lnTo>
                      <a:pt x="111798" y="102709"/>
                    </a:lnTo>
                    <a:lnTo>
                      <a:pt x="110935" y="101570"/>
                    </a:lnTo>
                    <a:lnTo>
                      <a:pt x="109640" y="100534"/>
                    </a:lnTo>
                    <a:lnTo>
                      <a:pt x="109208" y="99603"/>
                    </a:lnTo>
                    <a:lnTo>
                      <a:pt x="108345" y="98671"/>
                    </a:lnTo>
                    <a:lnTo>
                      <a:pt x="107913" y="97739"/>
                    </a:lnTo>
                    <a:lnTo>
                      <a:pt x="107482" y="96807"/>
                    </a:lnTo>
                    <a:lnTo>
                      <a:pt x="106618" y="95979"/>
                    </a:lnTo>
                    <a:lnTo>
                      <a:pt x="106187" y="95150"/>
                    </a:lnTo>
                    <a:lnTo>
                      <a:pt x="105323" y="94219"/>
                    </a:lnTo>
                    <a:lnTo>
                      <a:pt x="104028" y="93390"/>
                    </a:lnTo>
                    <a:lnTo>
                      <a:pt x="103165" y="92562"/>
                    </a:lnTo>
                    <a:lnTo>
                      <a:pt x="101870" y="91734"/>
                    </a:lnTo>
                    <a:lnTo>
                      <a:pt x="100143" y="90802"/>
                    </a:lnTo>
                    <a:lnTo>
                      <a:pt x="98417" y="89974"/>
                    </a:lnTo>
                    <a:lnTo>
                      <a:pt x="97122" y="89042"/>
                    </a:lnTo>
                    <a:lnTo>
                      <a:pt x="96258" y="88213"/>
                    </a:lnTo>
                    <a:lnTo>
                      <a:pt x="95395" y="87282"/>
                    </a:lnTo>
                    <a:lnTo>
                      <a:pt x="94964" y="86350"/>
                    </a:lnTo>
                    <a:lnTo>
                      <a:pt x="94532" y="85418"/>
                    </a:lnTo>
                    <a:lnTo>
                      <a:pt x="94100" y="84383"/>
                    </a:lnTo>
                    <a:lnTo>
                      <a:pt x="94100" y="83347"/>
                    </a:lnTo>
                    <a:lnTo>
                      <a:pt x="94100" y="82415"/>
                    </a:lnTo>
                    <a:lnTo>
                      <a:pt x="94100" y="81173"/>
                    </a:lnTo>
                    <a:lnTo>
                      <a:pt x="94532" y="80138"/>
                    </a:lnTo>
                    <a:lnTo>
                      <a:pt x="94964" y="78792"/>
                    </a:lnTo>
                    <a:lnTo>
                      <a:pt x="95395" y="77549"/>
                    </a:lnTo>
                    <a:lnTo>
                      <a:pt x="96258" y="76203"/>
                    </a:lnTo>
                    <a:lnTo>
                      <a:pt x="97122" y="74754"/>
                    </a:lnTo>
                    <a:lnTo>
                      <a:pt x="97553" y="73408"/>
                    </a:lnTo>
                    <a:lnTo>
                      <a:pt x="98417" y="72062"/>
                    </a:lnTo>
                    <a:lnTo>
                      <a:pt x="98848" y="71026"/>
                    </a:lnTo>
                    <a:lnTo>
                      <a:pt x="98848" y="70198"/>
                    </a:lnTo>
                    <a:lnTo>
                      <a:pt x="99712" y="69370"/>
                    </a:lnTo>
                    <a:lnTo>
                      <a:pt x="98848" y="68748"/>
                    </a:lnTo>
                    <a:lnTo>
                      <a:pt x="98848" y="68231"/>
                    </a:lnTo>
                    <a:lnTo>
                      <a:pt x="98417" y="67920"/>
                    </a:lnTo>
                    <a:lnTo>
                      <a:pt x="97553" y="67506"/>
                    </a:lnTo>
                    <a:lnTo>
                      <a:pt x="96690" y="67506"/>
                    </a:lnTo>
                    <a:lnTo>
                      <a:pt x="95395" y="67506"/>
                    </a:lnTo>
                    <a:lnTo>
                      <a:pt x="93669" y="67610"/>
                    </a:lnTo>
                    <a:lnTo>
                      <a:pt x="91942" y="68024"/>
                    </a:lnTo>
                    <a:lnTo>
                      <a:pt x="90215" y="68334"/>
                    </a:lnTo>
                    <a:lnTo>
                      <a:pt x="87625" y="68852"/>
                    </a:lnTo>
                    <a:lnTo>
                      <a:pt x="85035" y="69473"/>
                    </a:lnTo>
                    <a:close/>
                  </a:path>
                </a:pathLst>
              </a:custGeom>
              <a:solidFill>
                <a:srgbClr val="001A1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9" name="Shape 1369"/>
              <p:cNvSpPr/>
              <p:nvPr/>
            </p:nvSpPr>
            <p:spPr>
              <a:xfrm>
                <a:off x="4336" y="2444"/>
                <a:ext cx="36" cy="1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809" y="72165"/>
                    </a:moveTo>
                    <a:lnTo>
                      <a:pt x="80476" y="72683"/>
                    </a:lnTo>
                    <a:lnTo>
                      <a:pt x="77619" y="72890"/>
                    </a:lnTo>
                    <a:lnTo>
                      <a:pt x="75238" y="72786"/>
                    </a:lnTo>
                    <a:lnTo>
                      <a:pt x="72857" y="72476"/>
                    </a:lnTo>
                    <a:lnTo>
                      <a:pt x="70952" y="71751"/>
                    </a:lnTo>
                    <a:lnTo>
                      <a:pt x="69523" y="70819"/>
                    </a:lnTo>
                    <a:lnTo>
                      <a:pt x="68095" y="69680"/>
                    </a:lnTo>
                    <a:lnTo>
                      <a:pt x="67142" y="68231"/>
                    </a:lnTo>
                    <a:lnTo>
                      <a:pt x="66190" y="66471"/>
                    </a:lnTo>
                    <a:lnTo>
                      <a:pt x="64761" y="64503"/>
                    </a:lnTo>
                    <a:lnTo>
                      <a:pt x="63809" y="62329"/>
                    </a:lnTo>
                    <a:lnTo>
                      <a:pt x="61904" y="59844"/>
                    </a:lnTo>
                    <a:lnTo>
                      <a:pt x="60952" y="57256"/>
                    </a:lnTo>
                    <a:lnTo>
                      <a:pt x="59047" y="54357"/>
                    </a:lnTo>
                    <a:lnTo>
                      <a:pt x="57142" y="51251"/>
                    </a:lnTo>
                    <a:lnTo>
                      <a:pt x="55238" y="47834"/>
                    </a:lnTo>
                    <a:lnTo>
                      <a:pt x="52857" y="44417"/>
                    </a:lnTo>
                    <a:lnTo>
                      <a:pt x="51428" y="41000"/>
                    </a:lnTo>
                    <a:lnTo>
                      <a:pt x="50000" y="37584"/>
                    </a:lnTo>
                    <a:lnTo>
                      <a:pt x="49523" y="34167"/>
                    </a:lnTo>
                    <a:lnTo>
                      <a:pt x="49047" y="30854"/>
                    </a:lnTo>
                    <a:lnTo>
                      <a:pt x="49047" y="27540"/>
                    </a:lnTo>
                    <a:lnTo>
                      <a:pt x="49523" y="24331"/>
                    </a:lnTo>
                    <a:lnTo>
                      <a:pt x="50952" y="21121"/>
                    </a:lnTo>
                    <a:lnTo>
                      <a:pt x="51428" y="18119"/>
                    </a:lnTo>
                    <a:lnTo>
                      <a:pt x="52380" y="15116"/>
                    </a:lnTo>
                    <a:lnTo>
                      <a:pt x="53333" y="12320"/>
                    </a:lnTo>
                    <a:lnTo>
                      <a:pt x="54285" y="9525"/>
                    </a:lnTo>
                    <a:lnTo>
                      <a:pt x="54761" y="6937"/>
                    </a:lnTo>
                    <a:lnTo>
                      <a:pt x="55714" y="4452"/>
                    </a:lnTo>
                    <a:lnTo>
                      <a:pt x="56190" y="2174"/>
                    </a:lnTo>
                    <a:lnTo>
                      <a:pt x="56666" y="0"/>
                    </a:lnTo>
                    <a:lnTo>
                      <a:pt x="37142" y="207"/>
                    </a:lnTo>
                    <a:lnTo>
                      <a:pt x="36666" y="310"/>
                    </a:lnTo>
                    <a:lnTo>
                      <a:pt x="36190" y="724"/>
                    </a:lnTo>
                    <a:lnTo>
                      <a:pt x="35714" y="1345"/>
                    </a:lnTo>
                    <a:lnTo>
                      <a:pt x="35238" y="2381"/>
                    </a:lnTo>
                    <a:lnTo>
                      <a:pt x="34285" y="3416"/>
                    </a:lnTo>
                    <a:lnTo>
                      <a:pt x="32857" y="4762"/>
                    </a:lnTo>
                    <a:lnTo>
                      <a:pt x="31904" y="6212"/>
                    </a:lnTo>
                    <a:lnTo>
                      <a:pt x="30952" y="7765"/>
                    </a:lnTo>
                    <a:lnTo>
                      <a:pt x="29523" y="9525"/>
                    </a:lnTo>
                    <a:lnTo>
                      <a:pt x="28571" y="11285"/>
                    </a:lnTo>
                    <a:lnTo>
                      <a:pt x="27619" y="13149"/>
                    </a:lnTo>
                    <a:lnTo>
                      <a:pt x="26190" y="15116"/>
                    </a:lnTo>
                    <a:lnTo>
                      <a:pt x="25238" y="17083"/>
                    </a:lnTo>
                    <a:lnTo>
                      <a:pt x="24285" y="19050"/>
                    </a:lnTo>
                    <a:lnTo>
                      <a:pt x="23809" y="20914"/>
                    </a:lnTo>
                    <a:lnTo>
                      <a:pt x="23809" y="22881"/>
                    </a:lnTo>
                    <a:lnTo>
                      <a:pt x="23333" y="24641"/>
                    </a:lnTo>
                    <a:lnTo>
                      <a:pt x="23333" y="26298"/>
                    </a:lnTo>
                    <a:lnTo>
                      <a:pt x="23809" y="27644"/>
                    </a:lnTo>
                    <a:lnTo>
                      <a:pt x="23809" y="28990"/>
                    </a:lnTo>
                    <a:lnTo>
                      <a:pt x="23809" y="30232"/>
                    </a:lnTo>
                    <a:lnTo>
                      <a:pt x="24285" y="31475"/>
                    </a:lnTo>
                    <a:lnTo>
                      <a:pt x="24285" y="32614"/>
                    </a:lnTo>
                    <a:lnTo>
                      <a:pt x="24761" y="33856"/>
                    </a:lnTo>
                    <a:lnTo>
                      <a:pt x="24761" y="34995"/>
                    </a:lnTo>
                    <a:lnTo>
                      <a:pt x="25238" y="36238"/>
                    </a:lnTo>
                    <a:lnTo>
                      <a:pt x="25238" y="37480"/>
                    </a:lnTo>
                    <a:lnTo>
                      <a:pt x="25714" y="39033"/>
                    </a:lnTo>
                    <a:lnTo>
                      <a:pt x="25714" y="40483"/>
                    </a:lnTo>
                    <a:lnTo>
                      <a:pt x="26190" y="42243"/>
                    </a:lnTo>
                    <a:lnTo>
                      <a:pt x="26190" y="44210"/>
                    </a:lnTo>
                    <a:lnTo>
                      <a:pt x="26666" y="46488"/>
                    </a:lnTo>
                    <a:lnTo>
                      <a:pt x="26666" y="48869"/>
                    </a:lnTo>
                    <a:lnTo>
                      <a:pt x="26666" y="51354"/>
                    </a:lnTo>
                    <a:lnTo>
                      <a:pt x="26190" y="53839"/>
                    </a:lnTo>
                    <a:lnTo>
                      <a:pt x="25714" y="56427"/>
                    </a:lnTo>
                    <a:lnTo>
                      <a:pt x="25238" y="59016"/>
                    </a:lnTo>
                    <a:lnTo>
                      <a:pt x="24761" y="61708"/>
                    </a:lnTo>
                    <a:lnTo>
                      <a:pt x="24285" y="64296"/>
                    </a:lnTo>
                    <a:lnTo>
                      <a:pt x="23333" y="66781"/>
                    </a:lnTo>
                    <a:lnTo>
                      <a:pt x="22380" y="69266"/>
                    </a:lnTo>
                    <a:lnTo>
                      <a:pt x="21904" y="71647"/>
                    </a:lnTo>
                    <a:lnTo>
                      <a:pt x="20952" y="73925"/>
                    </a:lnTo>
                    <a:lnTo>
                      <a:pt x="20000" y="75996"/>
                    </a:lnTo>
                    <a:lnTo>
                      <a:pt x="19523" y="77963"/>
                    </a:lnTo>
                    <a:lnTo>
                      <a:pt x="18571" y="79723"/>
                    </a:lnTo>
                    <a:lnTo>
                      <a:pt x="18095" y="81173"/>
                    </a:lnTo>
                    <a:lnTo>
                      <a:pt x="17619" y="82519"/>
                    </a:lnTo>
                    <a:lnTo>
                      <a:pt x="16666" y="83658"/>
                    </a:lnTo>
                    <a:lnTo>
                      <a:pt x="15714" y="85004"/>
                    </a:lnTo>
                    <a:lnTo>
                      <a:pt x="14285" y="86350"/>
                    </a:lnTo>
                    <a:lnTo>
                      <a:pt x="12857" y="88006"/>
                    </a:lnTo>
                    <a:lnTo>
                      <a:pt x="11428" y="89663"/>
                    </a:lnTo>
                    <a:lnTo>
                      <a:pt x="10000" y="91320"/>
                    </a:lnTo>
                    <a:lnTo>
                      <a:pt x="8571" y="93080"/>
                    </a:lnTo>
                    <a:lnTo>
                      <a:pt x="7142" y="94943"/>
                    </a:lnTo>
                    <a:lnTo>
                      <a:pt x="5714" y="96911"/>
                    </a:lnTo>
                    <a:lnTo>
                      <a:pt x="4285" y="98671"/>
                    </a:lnTo>
                    <a:lnTo>
                      <a:pt x="2857" y="100638"/>
                    </a:lnTo>
                    <a:lnTo>
                      <a:pt x="1904" y="102502"/>
                    </a:lnTo>
                    <a:lnTo>
                      <a:pt x="952" y="104469"/>
                    </a:lnTo>
                    <a:lnTo>
                      <a:pt x="476" y="106229"/>
                    </a:lnTo>
                    <a:lnTo>
                      <a:pt x="0" y="108093"/>
                    </a:lnTo>
                    <a:lnTo>
                      <a:pt x="476" y="109956"/>
                    </a:lnTo>
                    <a:lnTo>
                      <a:pt x="1428" y="112131"/>
                    </a:lnTo>
                    <a:lnTo>
                      <a:pt x="4285" y="113994"/>
                    </a:lnTo>
                    <a:lnTo>
                      <a:pt x="7619" y="115444"/>
                    </a:lnTo>
                    <a:lnTo>
                      <a:pt x="11904" y="116790"/>
                    </a:lnTo>
                    <a:lnTo>
                      <a:pt x="17142" y="117722"/>
                    </a:lnTo>
                    <a:lnTo>
                      <a:pt x="22857" y="118446"/>
                    </a:lnTo>
                    <a:lnTo>
                      <a:pt x="29523" y="119171"/>
                    </a:lnTo>
                    <a:lnTo>
                      <a:pt x="36190" y="119585"/>
                    </a:lnTo>
                    <a:lnTo>
                      <a:pt x="43333" y="119792"/>
                    </a:lnTo>
                    <a:lnTo>
                      <a:pt x="50000" y="119896"/>
                    </a:lnTo>
                    <a:lnTo>
                      <a:pt x="57142" y="120000"/>
                    </a:lnTo>
                    <a:lnTo>
                      <a:pt x="64285" y="120000"/>
                    </a:lnTo>
                    <a:lnTo>
                      <a:pt x="70000" y="119896"/>
                    </a:lnTo>
                    <a:lnTo>
                      <a:pt x="76190" y="119896"/>
                    </a:lnTo>
                    <a:lnTo>
                      <a:pt x="81428" y="119792"/>
                    </a:lnTo>
                    <a:lnTo>
                      <a:pt x="85714" y="119896"/>
                    </a:lnTo>
                    <a:lnTo>
                      <a:pt x="89523" y="119792"/>
                    </a:lnTo>
                    <a:lnTo>
                      <a:pt x="93333" y="119689"/>
                    </a:lnTo>
                    <a:lnTo>
                      <a:pt x="97142" y="119482"/>
                    </a:lnTo>
                    <a:lnTo>
                      <a:pt x="100952" y="119171"/>
                    </a:lnTo>
                    <a:lnTo>
                      <a:pt x="104285" y="118757"/>
                    </a:lnTo>
                    <a:lnTo>
                      <a:pt x="107619" y="118136"/>
                    </a:lnTo>
                    <a:lnTo>
                      <a:pt x="110952" y="117515"/>
                    </a:lnTo>
                    <a:lnTo>
                      <a:pt x="113333" y="116790"/>
                    </a:lnTo>
                    <a:lnTo>
                      <a:pt x="115714" y="115962"/>
                    </a:lnTo>
                    <a:lnTo>
                      <a:pt x="117619" y="115030"/>
                    </a:lnTo>
                    <a:lnTo>
                      <a:pt x="119047" y="114201"/>
                    </a:lnTo>
                    <a:lnTo>
                      <a:pt x="120000" y="113062"/>
                    </a:lnTo>
                    <a:lnTo>
                      <a:pt x="120000" y="112027"/>
                    </a:lnTo>
                    <a:lnTo>
                      <a:pt x="120000" y="110785"/>
                    </a:lnTo>
                    <a:lnTo>
                      <a:pt x="119047" y="109542"/>
                    </a:lnTo>
                    <a:lnTo>
                      <a:pt x="117619" y="108300"/>
                    </a:lnTo>
                    <a:lnTo>
                      <a:pt x="115714" y="107057"/>
                    </a:lnTo>
                    <a:lnTo>
                      <a:pt x="114285" y="105918"/>
                    </a:lnTo>
                    <a:lnTo>
                      <a:pt x="113333" y="104883"/>
                    </a:lnTo>
                    <a:lnTo>
                      <a:pt x="112380" y="103848"/>
                    </a:lnTo>
                    <a:lnTo>
                      <a:pt x="111904" y="103019"/>
                    </a:lnTo>
                    <a:lnTo>
                      <a:pt x="111428" y="102088"/>
                    </a:lnTo>
                    <a:lnTo>
                      <a:pt x="110952" y="101259"/>
                    </a:lnTo>
                    <a:lnTo>
                      <a:pt x="110476" y="100431"/>
                    </a:lnTo>
                    <a:lnTo>
                      <a:pt x="110000" y="99706"/>
                    </a:lnTo>
                    <a:lnTo>
                      <a:pt x="109047" y="98878"/>
                    </a:lnTo>
                    <a:lnTo>
                      <a:pt x="108571" y="98153"/>
                    </a:lnTo>
                    <a:lnTo>
                      <a:pt x="108095" y="97428"/>
                    </a:lnTo>
                    <a:lnTo>
                      <a:pt x="107142" y="96496"/>
                    </a:lnTo>
                    <a:lnTo>
                      <a:pt x="106190" y="95772"/>
                    </a:lnTo>
                    <a:lnTo>
                      <a:pt x="104761" y="95047"/>
                    </a:lnTo>
                    <a:lnTo>
                      <a:pt x="103333" y="94219"/>
                    </a:lnTo>
                    <a:lnTo>
                      <a:pt x="100952" y="93287"/>
                    </a:lnTo>
                    <a:lnTo>
                      <a:pt x="99523" y="92459"/>
                    </a:lnTo>
                    <a:lnTo>
                      <a:pt x="97619" y="91527"/>
                    </a:lnTo>
                    <a:lnTo>
                      <a:pt x="96190" y="90698"/>
                    </a:lnTo>
                    <a:lnTo>
                      <a:pt x="95238" y="89870"/>
                    </a:lnTo>
                    <a:lnTo>
                      <a:pt x="94761" y="88835"/>
                    </a:lnTo>
                    <a:lnTo>
                      <a:pt x="93809" y="88006"/>
                    </a:lnTo>
                    <a:lnTo>
                      <a:pt x="93809" y="87075"/>
                    </a:lnTo>
                    <a:lnTo>
                      <a:pt x="93333" y="86039"/>
                    </a:lnTo>
                    <a:lnTo>
                      <a:pt x="93333" y="85107"/>
                    </a:lnTo>
                    <a:lnTo>
                      <a:pt x="93333" y="83968"/>
                    </a:lnTo>
                    <a:lnTo>
                      <a:pt x="93809" y="82830"/>
                    </a:lnTo>
                    <a:lnTo>
                      <a:pt x="94285" y="81587"/>
                    </a:lnTo>
                    <a:lnTo>
                      <a:pt x="94761" y="80448"/>
                    </a:lnTo>
                    <a:lnTo>
                      <a:pt x="95714" y="79102"/>
                    </a:lnTo>
                    <a:lnTo>
                      <a:pt x="96666" y="77756"/>
                    </a:lnTo>
                    <a:lnTo>
                      <a:pt x="97142" y="76307"/>
                    </a:lnTo>
                    <a:lnTo>
                      <a:pt x="98571" y="75064"/>
                    </a:lnTo>
                    <a:lnTo>
                      <a:pt x="99047" y="73925"/>
                    </a:lnTo>
                    <a:lnTo>
                      <a:pt x="99523" y="73097"/>
                    </a:lnTo>
                    <a:lnTo>
                      <a:pt x="99523" y="72269"/>
                    </a:lnTo>
                    <a:lnTo>
                      <a:pt x="99523" y="71647"/>
                    </a:lnTo>
                    <a:lnTo>
                      <a:pt x="99523" y="71130"/>
                    </a:lnTo>
                    <a:lnTo>
                      <a:pt x="99047" y="70716"/>
                    </a:lnTo>
                    <a:lnTo>
                      <a:pt x="97619" y="70509"/>
                    </a:lnTo>
                    <a:lnTo>
                      <a:pt x="96666" y="70405"/>
                    </a:lnTo>
                    <a:lnTo>
                      <a:pt x="95238" y="70405"/>
                    </a:lnTo>
                    <a:lnTo>
                      <a:pt x="93809" y="70509"/>
                    </a:lnTo>
                    <a:lnTo>
                      <a:pt x="91904" y="70819"/>
                    </a:lnTo>
                    <a:lnTo>
                      <a:pt x="89523" y="71130"/>
                    </a:lnTo>
                    <a:lnTo>
                      <a:pt x="87142" y="71544"/>
                    </a:lnTo>
                    <a:lnTo>
                      <a:pt x="83809" y="72165"/>
                    </a:lnTo>
                    <a:close/>
                  </a:path>
                </a:pathLst>
              </a:custGeom>
              <a:solidFill>
                <a:srgbClr val="00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0" name="Shape 1370"/>
              <p:cNvSpPr/>
              <p:nvPr/>
            </p:nvSpPr>
            <p:spPr>
              <a:xfrm>
                <a:off x="4336" y="2445"/>
                <a:ext cx="31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133" y="74961"/>
                    </a:moveTo>
                    <a:lnTo>
                      <a:pt x="77866" y="75375"/>
                    </a:lnTo>
                    <a:lnTo>
                      <a:pt x="75200" y="75375"/>
                    </a:lnTo>
                    <a:lnTo>
                      <a:pt x="72533" y="75168"/>
                    </a:lnTo>
                    <a:lnTo>
                      <a:pt x="70400" y="74650"/>
                    </a:lnTo>
                    <a:lnTo>
                      <a:pt x="68266" y="73718"/>
                    </a:lnTo>
                    <a:lnTo>
                      <a:pt x="67200" y="72683"/>
                    </a:lnTo>
                    <a:lnTo>
                      <a:pt x="66666" y="71233"/>
                    </a:lnTo>
                    <a:lnTo>
                      <a:pt x="66133" y="69473"/>
                    </a:lnTo>
                    <a:lnTo>
                      <a:pt x="65066" y="67610"/>
                    </a:lnTo>
                    <a:lnTo>
                      <a:pt x="64533" y="65435"/>
                    </a:lnTo>
                    <a:lnTo>
                      <a:pt x="64000" y="63054"/>
                    </a:lnTo>
                    <a:lnTo>
                      <a:pt x="63466" y="60362"/>
                    </a:lnTo>
                    <a:lnTo>
                      <a:pt x="62400" y="57463"/>
                    </a:lnTo>
                    <a:lnTo>
                      <a:pt x="60800" y="54460"/>
                    </a:lnTo>
                    <a:lnTo>
                      <a:pt x="59200" y="51354"/>
                    </a:lnTo>
                    <a:lnTo>
                      <a:pt x="57066" y="48041"/>
                    </a:lnTo>
                    <a:lnTo>
                      <a:pt x="53866" y="44521"/>
                    </a:lnTo>
                    <a:lnTo>
                      <a:pt x="52266" y="41104"/>
                    </a:lnTo>
                    <a:lnTo>
                      <a:pt x="50666" y="37687"/>
                    </a:lnTo>
                    <a:lnTo>
                      <a:pt x="50133" y="34270"/>
                    </a:lnTo>
                    <a:lnTo>
                      <a:pt x="50133" y="30957"/>
                    </a:lnTo>
                    <a:lnTo>
                      <a:pt x="50133" y="27644"/>
                    </a:lnTo>
                    <a:lnTo>
                      <a:pt x="50666" y="24434"/>
                    </a:lnTo>
                    <a:lnTo>
                      <a:pt x="51200" y="21328"/>
                    </a:lnTo>
                    <a:lnTo>
                      <a:pt x="51733" y="18119"/>
                    </a:lnTo>
                    <a:lnTo>
                      <a:pt x="52800" y="15220"/>
                    </a:lnTo>
                    <a:lnTo>
                      <a:pt x="53866" y="12320"/>
                    </a:lnTo>
                    <a:lnTo>
                      <a:pt x="54933" y="9628"/>
                    </a:lnTo>
                    <a:lnTo>
                      <a:pt x="56000" y="6937"/>
                    </a:lnTo>
                    <a:lnTo>
                      <a:pt x="57066" y="4452"/>
                    </a:lnTo>
                    <a:lnTo>
                      <a:pt x="58133" y="2174"/>
                    </a:lnTo>
                    <a:lnTo>
                      <a:pt x="58666" y="0"/>
                    </a:lnTo>
                    <a:lnTo>
                      <a:pt x="41600" y="0"/>
                    </a:lnTo>
                    <a:lnTo>
                      <a:pt x="41066" y="103"/>
                    </a:lnTo>
                    <a:lnTo>
                      <a:pt x="40533" y="517"/>
                    </a:lnTo>
                    <a:lnTo>
                      <a:pt x="40000" y="1138"/>
                    </a:lnTo>
                    <a:lnTo>
                      <a:pt x="39466" y="2174"/>
                    </a:lnTo>
                    <a:lnTo>
                      <a:pt x="38400" y="3209"/>
                    </a:lnTo>
                    <a:lnTo>
                      <a:pt x="36800" y="4555"/>
                    </a:lnTo>
                    <a:lnTo>
                      <a:pt x="35733" y="6005"/>
                    </a:lnTo>
                    <a:lnTo>
                      <a:pt x="34666" y="7558"/>
                    </a:lnTo>
                    <a:lnTo>
                      <a:pt x="33066" y="9318"/>
                    </a:lnTo>
                    <a:lnTo>
                      <a:pt x="32000" y="11078"/>
                    </a:lnTo>
                    <a:lnTo>
                      <a:pt x="30933" y="12942"/>
                    </a:lnTo>
                    <a:lnTo>
                      <a:pt x="29333" y="14909"/>
                    </a:lnTo>
                    <a:lnTo>
                      <a:pt x="28266" y="16876"/>
                    </a:lnTo>
                    <a:lnTo>
                      <a:pt x="27200" y="18843"/>
                    </a:lnTo>
                    <a:lnTo>
                      <a:pt x="26666" y="20707"/>
                    </a:lnTo>
                    <a:lnTo>
                      <a:pt x="26666" y="22674"/>
                    </a:lnTo>
                    <a:lnTo>
                      <a:pt x="26133" y="24434"/>
                    </a:lnTo>
                    <a:lnTo>
                      <a:pt x="26133" y="26091"/>
                    </a:lnTo>
                    <a:lnTo>
                      <a:pt x="26666" y="27437"/>
                    </a:lnTo>
                    <a:lnTo>
                      <a:pt x="26666" y="28783"/>
                    </a:lnTo>
                    <a:lnTo>
                      <a:pt x="26666" y="30025"/>
                    </a:lnTo>
                    <a:lnTo>
                      <a:pt x="27200" y="31268"/>
                    </a:lnTo>
                    <a:lnTo>
                      <a:pt x="27200" y="32407"/>
                    </a:lnTo>
                    <a:lnTo>
                      <a:pt x="27733" y="33649"/>
                    </a:lnTo>
                    <a:lnTo>
                      <a:pt x="27733" y="34788"/>
                    </a:lnTo>
                    <a:lnTo>
                      <a:pt x="28266" y="36031"/>
                    </a:lnTo>
                    <a:lnTo>
                      <a:pt x="28266" y="37273"/>
                    </a:lnTo>
                    <a:lnTo>
                      <a:pt x="28800" y="38826"/>
                    </a:lnTo>
                    <a:lnTo>
                      <a:pt x="28800" y="40276"/>
                    </a:lnTo>
                    <a:lnTo>
                      <a:pt x="29333" y="42036"/>
                    </a:lnTo>
                    <a:lnTo>
                      <a:pt x="29333" y="44003"/>
                    </a:lnTo>
                    <a:lnTo>
                      <a:pt x="29866" y="46281"/>
                    </a:lnTo>
                    <a:lnTo>
                      <a:pt x="29866" y="48662"/>
                    </a:lnTo>
                    <a:lnTo>
                      <a:pt x="29866" y="51147"/>
                    </a:lnTo>
                    <a:lnTo>
                      <a:pt x="29333" y="53632"/>
                    </a:lnTo>
                    <a:lnTo>
                      <a:pt x="28800" y="56220"/>
                    </a:lnTo>
                    <a:lnTo>
                      <a:pt x="28266" y="58809"/>
                    </a:lnTo>
                    <a:lnTo>
                      <a:pt x="27733" y="61501"/>
                    </a:lnTo>
                    <a:lnTo>
                      <a:pt x="27200" y="64089"/>
                    </a:lnTo>
                    <a:lnTo>
                      <a:pt x="26133" y="66574"/>
                    </a:lnTo>
                    <a:lnTo>
                      <a:pt x="25066" y="69059"/>
                    </a:lnTo>
                    <a:lnTo>
                      <a:pt x="24533" y="71440"/>
                    </a:lnTo>
                    <a:lnTo>
                      <a:pt x="23466" y="73718"/>
                    </a:lnTo>
                    <a:lnTo>
                      <a:pt x="22400" y="75789"/>
                    </a:lnTo>
                    <a:lnTo>
                      <a:pt x="21866" y="77756"/>
                    </a:lnTo>
                    <a:lnTo>
                      <a:pt x="20800" y="79516"/>
                    </a:lnTo>
                    <a:lnTo>
                      <a:pt x="20266" y="80966"/>
                    </a:lnTo>
                    <a:lnTo>
                      <a:pt x="19733" y="82312"/>
                    </a:lnTo>
                    <a:lnTo>
                      <a:pt x="18666" y="83451"/>
                    </a:lnTo>
                    <a:lnTo>
                      <a:pt x="17600" y="84797"/>
                    </a:lnTo>
                    <a:lnTo>
                      <a:pt x="16000" y="86143"/>
                    </a:lnTo>
                    <a:lnTo>
                      <a:pt x="14400" y="87799"/>
                    </a:lnTo>
                    <a:lnTo>
                      <a:pt x="12800" y="89456"/>
                    </a:lnTo>
                    <a:lnTo>
                      <a:pt x="11200" y="91113"/>
                    </a:lnTo>
                    <a:lnTo>
                      <a:pt x="9600" y="92873"/>
                    </a:lnTo>
                    <a:lnTo>
                      <a:pt x="8000" y="94736"/>
                    </a:lnTo>
                    <a:lnTo>
                      <a:pt x="6400" y="96704"/>
                    </a:lnTo>
                    <a:lnTo>
                      <a:pt x="4800" y="98464"/>
                    </a:lnTo>
                    <a:lnTo>
                      <a:pt x="3200" y="100431"/>
                    </a:lnTo>
                    <a:lnTo>
                      <a:pt x="2133" y="102295"/>
                    </a:lnTo>
                    <a:lnTo>
                      <a:pt x="1066" y="104262"/>
                    </a:lnTo>
                    <a:lnTo>
                      <a:pt x="533" y="106022"/>
                    </a:lnTo>
                    <a:lnTo>
                      <a:pt x="0" y="107886"/>
                    </a:lnTo>
                    <a:lnTo>
                      <a:pt x="533" y="109749"/>
                    </a:lnTo>
                    <a:lnTo>
                      <a:pt x="1600" y="111924"/>
                    </a:lnTo>
                    <a:lnTo>
                      <a:pt x="4266" y="113891"/>
                    </a:lnTo>
                    <a:lnTo>
                      <a:pt x="7466" y="115444"/>
                    </a:lnTo>
                    <a:lnTo>
                      <a:pt x="11733" y="116790"/>
                    </a:lnTo>
                    <a:lnTo>
                      <a:pt x="17600" y="117722"/>
                    </a:lnTo>
                    <a:lnTo>
                      <a:pt x="22933" y="118550"/>
                    </a:lnTo>
                    <a:lnTo>
                      <a:pt x="29333" y="119171"/>
                    </a:lnTo>
                    <a:lnTo>
                      <a:pt x="36266" y="119585"/>
                    </a:lnTo>
                    <a:lnTo>
                      <a:pt x="43200" y="119792"/>
                    </a:lnTo>
                    <a:lnTo>
                      <a:pt x="50666" y="119896"/>
                    </a:lnTo>
                    <a:lnTo>
                      <a:pt x="57600" y="120000"/>
                    </a:lnTo>
                    <a:lnTo>
                      <a:pt x="64533" y="119896"/>
                    </a:lnTo>
                    <a:lnTo>
                      <a:pt x="71466" y="119896"/>
                    </a:lnTo>
                    <a:lnTo>
                      <a:pt x="77333" y="119792"/>
                    </a:lnTo>
                    <a:lnTo>
                      <a:pt x="82666" y="119792"/>
                    </a:lnTo>
                    <a:lnTo>
                      <a:pt x="88000" y="119792"/>
                    </a:lnTo>
                    <a:lnTo>
                      <a:pt x="91733" y="119689"/>
                    </a:lnTo>
                    <a:lnTo>
                      <a:pt x="95466" y="119585"/>
                    </a:lnTo>
                    <a:lnTo>
                      <a:pt x="99733" y="119378"/>
                    </a:lnTo>
                    <a:lnTo>
                      <a:pt x="103466" y="118964"/>
                    </a:lnTo>
                    <a:lnTo>
                      <a:pt x="106666" y="118550"/>
                    </a:lnTo>
                    <a:lnTo>
                      <a:pt x="109333" y="117929"/>
                    </a:lnTo>
                    <a:lnTo>
                      <a:pt x="112533" y="117308"/>
                    </a:lnTo>
                    <a:lnTo>
                      <a:pt x="114666" y="116583"/>
                    </a:lnTo>
                    <a:lnTo>
                      <a:pt x="116800" y="115754"/>
                    </a:lnTo>
                    <a:lnTo>
                      <a:pt x="118400" y="114926"/>
                    </a:lnTo>
                    <a:lnTo>
                      <a:pt x="119466" y="113994"/>
                    </a:lnTo>
                    <a:lnTo>
                      <a:pt x="120000" y="112959"/>
                    </a:lnTo>
                    <a:lnTo>
                      <a:pt x="120000" y="112027"/>
                    </a:lnTo>
                    <a:lnTo>
                      <a:pt x="120000" y="110888"/>
                    </a:lnTo>
                    <a:lnTo>
                      <a:pt x="118933" y="109853"/>
                    </a:lnTo>
                    <a:lnTo>
                      <a:pt x="117866" y="108817"/>
                    </a:lnTo>
                    <a:lnTo>
                      <a:pt x="116266" y="107679"/>
                    </a:lnTo>
                    <a:lnTo>
                      <a:pt x="115200" y="106850"/>
                    </a:lnTo>
                    <a:lnTo>
                      <a:pt x="114133" y="105918"/>
                    </a:lnTo>
                    <a:lnTo>
                      <a:pt x="114133" y="105090"/>
                    </a:lnTo>
                    <a:lnTo>
                      <a:pt x="113600" y="104365"/>
                    </a:lnTo>
                    <a:lnTo>
                      <a:pt x="113600" y="103537"/>
                    </a:lnTo>
                    <a:lnTo>
                      <a:pt x="113066" y="102916"/>
                    </a:lnTo>
                    <a:lnTo>
                      <a:pt x="113066" y="102191"/>
                    </a:lnTo>
                    <a:lnTo>
                      <a:pt x="113066" y="101570"/>
                    </a:lnTo>
                    <a:lnTo>
                      <a:pt x="112533" y="100845"/>
                    </a:lnTo>
                    <a:lnTo>
                      <a:pt x="112533" y="100224"/>
                    </a:lnTo>
                    <a:lnTo>
                      <a:pt x="111466" y="99603"/>
                    </a:lnTo>
                    <a:lnTo>
                      <a:pt x="110933" y="98774"/>
                    </a:lnTo>
                    <a:lnTo>
                      <a:pt x="108800" y="98153"/>
                    </a:lnTo>
                    <a:lnTo>
                      <a:pt x="107200" y="97428"/>
                    </a:lnTo>
                    <a:lnTo>
                      <a:pt x="105600" y="96704"/>
                    </a:lnTo>
                    <a:lnTo>
                      <a:pt x="102933" y="95772"/>
                    </a:lnTo>
                    <a:lnTo>
                      <a:pt x="100800" y="94943"/>
                    </a:lnTo>
                    <a:lnTo>
                      <a:pt x="99200" y="94012"/>
                    </a:lnTo>
                    <a:lnTo>
                      <a:pt x="97600" y="93183"/>
                    </a:lnTo>
                    <a:lnTo>
                      <a:pt x="95466" y="92459"/>
                    </a:lnTo>
                    <a:lnTo>
                      <a:pt x="94400" y="91527"/>
                    </a:lnTo>
                    <a:lnTo>
                      <a:pt x="93866" y="90698"/>
                    </a:lnTo>
                    <a:lnTo>
                      <a:pt x="93333" y="89767"/>
                    </a:lnTo>
                    <a:lnTo>
                      <a:pt x="92800" y="88835"/>
                    </a:lnTo>
                    <a:lnTo>
                      <a:pt x="92800" y="87903"/>
                    </a:lnTo>
                    <a:lnTo>
                      <a:pt x="93333" y="86867"/>
                    </a:lnTo>
                    <a:lnTo>
                      <a:pt x="93333" y="85729"/>
                    </a:lnTo>
                    <a:lnTo>
                      <a:pt x="93866" y="84590"/>
                    </a:lnTo>
                    <a:lnTo>
                      <a:pt x="94400" y="83347"/>
                    </a:lnTo>
                    <a:lnTo>
                      <a:pt x="95466" y="82105"/>
                    </a:lnTo>
                    <a:lnTo>
                      <a:pt x="97066" y="80655"/>
                    </a:lnTo>
                    <a:lnTo>
                      <a:pt x="97600" y="79206"/>
                    </a:lnTo>
                    <a:lnTo>
                      <a:pt x="98666" y="77963"/>
                    </a:lnTo>
                    <a:lnTo>
                      <a:pt x="99200" y="76824"/>
                    </a:lnTo>
                    <a:lnTo>
                      <a:pt x="99733" y="75893"/>
                    </a:lnTo>
                    <a:lnTo>
                      <a:pt x="100266" y="75168"/>
                    </a:lnTo>
                    <a:lnTo>
                      <a:pt x="100266" y="74443"/>
                    </a:lnTo>
                    <a:lnTo>
                      <a:pt x="100266" y="73925"/>
                    </a:lnTo>
                    <a:lnTo>
                      <a:pt x="99733" y="73615"/>
                    </a:lnTo>
                    <a:lnTo>
                      <a:pt x="99200" y="73304"/>
                    </a:lnTo>
                    <a:lnTo>
                      <a:pt x="98133" y="73201"/>
                    </a:lnTo>
                    <a:lnTo>
                      <a:pt x="96000" y="73201"/>
                    </a:lnTo>
                    <a:lnTo>
                      <a:pt x="93866" y="73304"/>
                    </a:lnTo>
                    <a:lnTo>
                      <a:pt x="91733" y="73511"/>
                    </a:lnTo>
                    <a:lnTo>
                      <a:pt x="89066" y="73822"/>
                    </a:lnTo>
                    <a:lnTo>
                      <a:pt x="85866" y="74339"/>
                    </a:lnTo>
                    <a:lnTo>
                      <a:pt x="82133" y="74961"/>
                    </a:lnTo>
                    <a:close/>
                  </a:path>
                </a:pathLst>
              </a:custGeom>
              <a:solidFill>
                <a:srgbClr val="000A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1" name="Shape 1371"/>
              <p:cNvSpPr/>
              <p:nvPr/>
            </p:nvSpPr>
            <p:spPr>
              <a:xfrm>
                <a:off x="4336" y="2445"/>
                <a:ext cx="28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98" y="310"/>
                    </a:moveTo>
                    <a:lnTo>
                      <a:pt x="59095" y="2379"/>
                    </a:lnTo>
                    <a:lnTo>
                      <a:pt x="57889" y="4758"/>
                    </a:lnTo>
                    <a:lnTo>
                      <a:pt x="57286" y="7241"/>
                    </a:lnTo>
                    <a:lnTo>
                      <a:pt x="56080" y="9827"/>
                    </a:lnTo>
                    <a:lnTo>
                      <a:pt x="54874" y="12517"/>
                    </a:lnTo>
                    <a:lnTo>
                      <a:pt x="53668" y="15413"/>
                    </a:lnTo>
                    <a:lnTo>
                      <a:pt x="53065" y="18310"/>
                    </a:lnTo>
                    <a:lnTo>
                      <a:pt x="51859" y="21517"/>
                    </a:lnTo>
                    <a:lnTo>
                      <a:pt x="51256" y="24620"/>
                    </a:lnTo>
                    <a:lnTo>
                      <a:pt x="50653" y="27827"/>
                    </a:lnTo>
                    <a:lnTo>
                      <a:pt x="50653" y="31137"/>
                    </a:lnTo>
                    <a:lnTo>
                      <a:pt x="51256" y="34448"/>
                    </a:lnTo>
                    <a:lnTo>
                      <a:pt x="51859" y="37862"/>
                    </a:lnTo>
                    <a:lnTo>
                      <a:pt x="53065" y="41275"/>
                    </a:lnTo>
                    <a:lnTo>
                      <a:pt x="54874" y="44689"/>
                    </a:lnTo>
                    <a:lnTo>
                      <a:pt x="57889" y="48206"/>
                    </a:lnTo>
                    <a:lnTo>
                      <a:pt x="60301" y="51517"/>
                    </a:lnTo>
                    <a:lnTo>
                      <a:pt x="62110" y="54724"/>
                    </a:lnTo>
                    <a:lnTo>
                      <a:pt x="63316" y="57931"/>
                    </a:lnTo>
                    <a:lnTo>
                      <a:pt x="64522" y="60931"/>
                    </a:lnTo>
                    <a:lnTo>
                      <a:pt x="65125" y="63724"/>
                    </a:lnTo>
                    <a:lnTo>
                      <a:pt x="65125" y="66310"/>
                    </a:lnTo>
                    <a:lnTo>
                      <a:pt x="65125" y="68793"/>
                    </a:lnTo>
                    <a:lnTo>
                      <a:pt x="65125" y="70965"/>
                    </a:lnTo>
                    <a:lnTo>
                      <a:pt x="65125" y="72827"/>
                    </a:lnTo>
                    <a:lnTo>
                      <a:pt x="65125" y="74586"/>
                    </a:lnTo>
                    <a:lnTo>
                      <a:pt x="66331" y="75827"/>
                    </a:lnTo>
                    <a:lnTo>
                      <a:pt x="67537" y="76862"/>
                    </a:lnTo>
                    <a:lnTo>
                      <a:pt x="69346" y="77689"/>
                    </a:lnTo>
                    <a:lnTo>
                      <a:pt x="71758" y="78000"/>
                    </a:lnTo>
                    <a:lnTo>
                      <a:pt x="75376" y="78000"/>
                    </a:lnTo>
                    <a:lnTo>
                      <a:pt x="80804" y="77689"/>
                    </a:lnTo>
                    <a:lnTo>
                      <a:pt x="85025" y="77172"/>
                    </a:lnTo>
                    <a:lnTo>
                      <a:pt x="88643" y="76655"/>
                    </a:lnTo>
                    <a:lnTo>
                      <a:pt x="91658" y="76448"/>
                    </a:lnTo>
                    <a:lnTo>
                      <a:pt x="94673" y="76241"/>
                    </a:lnTo>
                    <a:lnTo>
                      <a:pt x="96482" y="76137"/>
                    </a:lnTo>
                    <a:lnTo>
                      <a:pt x="98291" y="76137"/>
                    </a:lnTo>
                    <a:lnTo>
                      <a:pt x="99497" y="76344"/>
                    </a:lnTo>
                    <a:lnTo>
                      <a:pt x="100100" y="76551"/>
                    </a:lnTo>
                    <a:lnTo>
                      <a:pt x="100703" y="77068"/>
                    </a:lnTo>
                    <a:lnTo>
                      <a:pt x="100703" y="77586"/>
                    </a:lnTo>
                    <a:lnTo>
                      <a:pt x="100100" y="78206"/>
                    </a:lnTo>
                    <a:lnTo>
                      <a:pt x="100100" y="78931"/>
                    </a:lnTo>
                    <a:lnTo>
                      <a:pt x="98894" y="79862"/>
                    </a:lnTo>
                    <a:lnTo>
                      <a:pt x="98291" y="80896"/>
                    </a:lnTo>
                    <a:lnTo>
                      <a:pt x="97085" y="82241"/>
                    </a:lnTo>
                    <a:lnTo>
                      <a:pt x="96482" y="83586"/>
                    </a:lnTo>
                    <a:lnTo>
                      <a:pt x="95276" y="85034"/>
                    </a:lnTo>
                    <a:lnTo>
                      <a:pt x="93467" y="86275"/>
                    </a:lnTo>
                    <a:lnTo>
                      <a:pt x="92864" y="87517"/>
                    </a:lnTo>
                    <a:lnTo>
                      <a:pt x="92261" y="88655"/>
                    </a:lnTo>
                    <a:lnTo>
                      <a:pt x="92261" y="89793"/>
                    </a:lnTo>
                    <a:lnTo>
                      <a:pt x="91658" y="90724"/>
                    </a:lnTo>
                    <a:lnTo>
                      <a:pt x="92261" y="91655"/>
                    </a:lnTo>
                    <a:lnTo>
                      <a:pt x="92261" y="92586"/>
                    </a:lnTo>
                    <a:lnTo>
                      <a:pt x="92864" y="93413"/>
                    </a:lnTo>
                    <a:lnTo>
                      <a:pt x="94673" y="94241"/>
                    </a:lnTo>
                    <a:lnTo>
                      <a:pt x="95879" y="95068"/>
                    </a:lnTo>
                    <a:lnTo>
                      <a:pt x="97688" y="95793"/>
                    </a:lnTo>
                    <a:lnTo>
                      <a:pt x="99497" y="96620"/>
                    </a:lnTo>
                    <a:lnTo>
                      <a:pt x="101909" y="97448"/>
                    </a:lnTo>
                    <a:lnTo>
                      <a:pt x="104321" y="98275"/>
                    </a:lnTo>
                    <a:lnTo>
                      <a:pt x="107939" y="99206"/>
                    </a:lnTo>
                    <a:lnTo>
                      <a:pt x="110954" y="99931"/>
                    </a:lnTo>
                    <a:lnTo>
                      <a:pt x="112763" y="100551"/>
                    </a:lnTo>
                    <a:lnTo>
                      <a:pt x="114572" y="101172"/>
                    </a:lnTo>
                    <a:lnTo>
                      <a:pt x="115175" y="101896"/>
                    </a:lnTo>
                    <a:lnTo>
                      <a:pt x="115778" y="102413"/>
                    </a:lnTo>
                    <a:lnTo>
                      <a:pt x="116381" y="103034"/>
                    </a:lnTo>
                    <a:lnTo>
                      <a:pt x="116381" y="103551"/>
                    </a:lnTo>
                    <a:lnTo>
                      <a:pt x="115778" y="104172"/>
                    </a:lnTo>
                    <a:lnTo>
                      <a:pt x="115778" y="104689"/>
                    </a:lnTo>
                    <a:lnTo>
                      <a:pt x="115175" y="105206"/>
                    </a:lnTo>
                    <a:lnTo>
                      <a:pt x="115175" y="105724"/>
                    </a:lnTo>
                    <a:lnTo>
                      <a:pt x="115175" y="106448"/>
                    </a:lnTo>
                    <a:lnTo>
                      <a:pt x="115175" y="107068"/>
                    </a:lnTo>
                    <a:lnTo>
                      <a:pt x="115175" y="107689"/>
                    </a:lnTo>
                    <a:lnTo>
                      <a:pt x="116381" y="108413"/>
                    </a:lnTo>
                    <a:lnTo>
                      <a:pt x="117587" y="109344"/>
                    </a:lnTo>
                    <a:lnTo>
                      <a:pt x="118793" y="110172"/>
                    </a:lnTo>
                    <a:lnTo>
                      <a:pt x="119396" y="111206"/>
                    </a:lnTo>
                    <a:lnTo>
                      <a:pt x="120000" y="112137"/>
                    </a:lnTo>
                    <a:lnTo>
                      <a:pt x="120000" y="113068"/>
                    </a:lnTo>
                    <a:lnTo>
                      <a:pt x="119396" y="114000"/>
                    </a:lnTo>
                    <a:lnTo>
                      <a:pt x="118793" y="114827"/>
                    </a:lnTo>
                    <a:lnTo>
                      <a:pt x="117587" y="115655"/>
                    </a:lnTo>
                    <a:lnTo>
                      <a:pt x="116381" y="116586"/>
                    </a:lnTo>
                    <a:lnTo>
                      <a:pt x="114572" y="117206"/>
                    </a:lnTo>
                    <a:lnTo>
                      <a:pt x="112160" y="117827"/>
                    </a:lnTo>
                    <a:lnTo>
                      <a:pt x="108542" y="118551"/>
                    </a:lnTo>
                    <a:lnTo>
                      <a:pt x="106130" y="118965"/>
                    </a:lnTo>
                    <a:lnTo>
                      <a:pt x="102512" y="119379"/>
                    </a:lnTo>
                    <a:lnTo>
                      <a:pt x="98894" y="119689"/>
                    </a:lnTo>
                    <a:lnTo>
                      <a:pt x="94673" y="119793"/>
                    </a:lnTo>
                    <a:lnTo>
                      <a:pt x="89849" y="119896"/>
                    </a:lnTo>
                    <a:lnTo>
                      <a:pt x="84422" y="119793"/>
                    </a:lnTo>
                    <a:lnTo>
                      <a:pt x="78391" y="119896"/>
                    </a:lnTo>
                    <a:lnTo>
                      <a:pt x="72361" y="120000"/>
                    </a:lnTo>
                    <a:lnTo>
                      <a:pt x="65728" y="120000"/>
                    </a:lnTo>
                    <a:lnTo>
                      <a:pt x="58492" y="120000"/>
                    </a:lnTo>
                    <a:lnTo>
                      <a:pt x="51256" y="120000"/>
                    </a:lnTo>
                    <a:lnTo>
                      <a:pt x="44020" y="119896"/>
                    </a:lnTo>
                    <a:lnTo>
                      <a:pt x="36783" y="119586"/>
                    </a:lnTo>
                    <a:lnTo>
                      <a:pt x="30150" y="119275"/>
                    </a:lnTo>
                    <a:lnTo>
                      <a:pt x="23517" y="118655"/>
                    </a:lnTo>
                    <a:lnTo>
                      <a:pt x="17487" y="117827"/>
                    </a:lnTo>
                    <a:lnTo>
                      <a:pt x="12060" y="116793"/>
                    </a:lnTo>
                    <a:lnTo>
                      <a:pt x="7839" y="115448"/>
                    </a:lnTo>
                    <a:lnTo>
                      <a:pt x="4824" y="113896"/>
                    </a:lnTo>
                    <a:lnTo>
                      <a:pt x="1809" y="111931"/>
                    </a:lnTo>
                    <a:lnTo>
                      <a:pt x="603" y="109655"/>
                    </a:lnTo>
                    <a:lnTo>
                      <a:pt x="0" y="107793"/>
                    </a:lnTo>
                    <a:lnTo>
                      <a:pt x="603" y="105931"/>
                    </a:lnTo>
                    <a:lnTo>
                      <a:pt x="1206" y="104172"/>
                    </a:lnTo>
                    <a:lnTo>
                      <a:pt x="1809" y="102206"/>
                    </a:lnTo>
                    <a:lnTo>
                      <a:pt x="3015" y="100344"/>
                    </a:lnTo>
                    <a:lnTo>
                      <a:pt x="5427" y="98379"/>
                    </a:lnTo>
                    <a:lnTo>
                      <a:pt x="6633" y="96620"/>
                    </a:lnTo>
                    <a:lnTo>
                      <a:pt x="8442" y="94655"/>
                    </a:lnTo>
                    <a:lnTo>
                      <a:pt x="10251" y="92793"/>
                    </a:lnTo>
                    <a:lnTo>
                      <a:pt x="12663" y="91034"/>
                    </a:lnTo>
                    <a:lnTo>
                      <a:pt x="14472" y="89379"/>
                    </a:lnTo>
                    <a:lnTo>
                      <a:pt x="16281" y="87724"/>
                    </a:lnTo>
                    <a:lnTo>
                      <a:pt x="17487" y="86068"/>
                    </a:lnTo>
                    <a:lnTo>
                      <a:pt x="19899" y="84724"/>
                    </a:lnTo>
                    <a:lnTo>
                      <a:pt x="21105" y="83379"/>
                    </a:lnTo>
                    <a:lnTo>
                      <a:pt x="22311" y="82241"/>
                    </a:lnTo>
                    <a:lnTo>
                      <a:pt x="22914" y="80896"/>
                    </a:lnTo>
                    <a:lnTo>
                      <a:pt x="23517" y="79448"/>
                    </a:lnTo>
                    <a:lnTo>
                      <a:pt x="24723" y="77689"/>
                    </a:lnTo>
                    <a:lnTo>
                      <a:pt x="25326" y="75724"/>
                    </a:lnTo>
                    <a:lnTo>
                      <a:pt x="26532" y="73655"/>
                    </a:lnTo>
                    <a:lnTo>
                      <a:pt x="27738" y="71379"/>
                    </a:lnTo>
                    <a:lnTo>
                      <a:pt x="28341" y="69000"/>
                    </a:lnTo>
                    <a:lnTo>
                      <a:pt x="29547" y="66517"/>
                    </a:lnTo>
                    <a:lnTo>
                      <a:pt x="30753" y="64034"/>
                    </a:lnTo>
                    <a:lnTo>
                      <a:pt x="31356" y="61448"/>
                    </a:lnTo>
                    <a:lnTo>
                      <a:pt x="31959" y="58758"/>
                    </a:lnTo>
                    <a:lnTo>
                      <a:pt x="32562" y="56172"/>
                    </a:lnTo>
                    <a:lnTo>
                      <a:pt x="33165" y="53586"/>
                    </a:lnTo>
                    <a:lnTo>
                      <a:pt x="33768" y="51103"/>
                    </a:lnTo>
                    <a:lnTo>
                      <a:pt x="33768" y="48620"/>
                    </a:lnTo>
                    <a:lnTo>
                      <a:pt x="33768" y="46241"/>
                    </a:lnTo>
                    <a:lnTo>
                      <a:pt x="33165" y="43965"/>
                    </a:lnTo>
                    <a:lnTo>
                      <a:pt x="33165" y="42000"/>
                    </a:lnTo>
                    <a:lnTo>
                      <a:pt x="32562" y="40241"/>
                    </a:lnTo>
                    <a:lnTo>
                      <a:pt x="32562" y="38793"/>
                    </a:lnTo>
                    <a:lnTo>
                      <a:pt x="31959" y="37241"/>
                    </a:lnTo>
                    <a:lnTo>
                      <a:pt x="31959" y="36000"/>
                    </a:lnTo>
                    <a:lnTo>
                      <a:pt x="31356" y="34758"/>
                    </a:lnTo>
                    <a:lnTo>
                      <a:pt x="31356" y="33620"/>
                    </a:lnTo>
                    <a:lnTo>
                      <a:pt x="30753" y="32379"/>
                    </a:lnTo>
                    <a:lnTo>
                      <a:pt x="30753" y="31241"/>
                    </a:lnTo>
                    <a:lnTo>
                      <a:pt x="30150" y="30000"/>
                    </a:lnTo>
                    <a:lnTo>
                      <a:pt x="30150" y="28758"/>
                    </a:lnTo>
                    <a:lnTo>
                      <a:pt x="30150" y="27413"/>
                    </a:lnTo>
                    <a:lnTo>
                      <a:pt x="29547" y="26068"/>
                    </a:lnTo>
                    <a:lnTo>
                      <a:pt x="29547" y="24413"/>
                    </a:lnTo>
                    <a:lnTo>
                      <a:pt x="30150" y="22655"/>
                    </a:lnTo>
                    <a:lnTo>
                      <a:pt x="30150" y="20689"/>
                    </a:lnTo>
                    <a:lnTo>
                      <a:pt x="30753" y="18827"/>
                    </a:lnTo>
                    <a:lnTo>
                      <a:pt x="31959" y="16862"/>
                    </a:lnTo>
                    <a:lnTo>
                      <a:pt x="33165" y="14896"/>
                    </a:lnTo>
                    <a:lnTo>
                      <a:pt x="34974" y="12931"/>
                    </a:lnTo>
                    <a:lnTo>
                      <a:pt x="36180" y="11068"/>
                    </a:lnTo>
                    <a:lnTo>
                      <a:pt x="37386" y="9310"/>
                    </a:lnTo>
                    <a:lnTo>
                      <a:pt x="39195" y="7551"/>
                    </a:lnTo>
                    <a:lnTo>
                      <a:pt x="40402" y="6000"/>
                    </a:lnTo>
                    <a:lnTo>
                      <a:pt x="41608" y="4551"/>
                    </a:lnTo>
                    <a:lnTo>
                      <a:pt x="43417" y="3206"/>
                    </a:lnTo>
                    <a:lnTo>
                      <a:pt x="44623" y="2172"/>
                    </a:lnTo>
                    <a:lnTo>
                      <a:pt x="45226" y="1137"/>
                    </a:lnTo>
                    <a:lnTo>
                      <a:pt x="45829" y="517"/>
                    </a:lnTo>
                    <a:lnTo>
                      <a:pt x="46432" y="103"/>
                    </a:lnTo>
                    <a:lnTo>
                      <a:pt x="47035" y="0"/>
                    </a:lnTo>
                    <a:lnTo>
                      <a:pt x="59698" y="31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2" name="Shape 1372"/>
              <p:cNvSpPr/>
              <p:nvPr/>
            </p:nvSpPr>
            <p:spPr>
              <a:xfrm>
                <a:off x="4383" y="2519"/>
                <a:ext cx="41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702" y="119999"/>
                    </a:moveTo>
                    <a:lnTo>
                      <a:pt x="15319" y="113973"/>
                    </a:lnTo>
                    <a:lnTo>
                      <a:pt x="10638" y="107685"/>
                    </a:lnTo>
                    <a:lnTo>
                      <a:pt x="6382" y="101135"/>
                    </a:lnTo>
                    <a:lnTo>
                      <a:pt x="3829" y="94061"/>
                    </a:lnTo>
                    <a:lnTo>
                      <a:pt x="1702" y="86724"/>
                    </a:lnTo>
                    <a:lnTo>
                      <a:pt x="425" y="79650"/>
                    </a:lnTo>
                    <a:lnTo>
                      <a:pt x="0" y="72314"/>
                    </a:lnTo>
                    <a:lnTo>
                      <a:pt x="0" y="64978"/>
                    </a:lnTo>
                    <a:lnTo>
                      <a:pt x="425" y="57903"/>
                    </a:lnTo>
                    <a:lnTo>
                      <a:pt x="1276" y="51091"/>
                    </a:lnTo>
                    <a:lnTo>
                      <a:pt x="2127" y="44803"/>
                    </a:lnTo>
                    <a:lnTo>
                      <a:pt x="3404" y="39301"/>
                    </a:lnTo>
                    <a:lnTo>
                      <a:pt x="4680" y="34585"/>
                    </a:lnTo>
                    <a:lnTo>
                      <a:pt x="5957" y="30393"/>
                    </a:lnTo>
                    <a:lnTo>
                      <a:pt x="6808" y="26986"/>
                    </a:lnTo>
                    <a:lnTo>
                      <a:pt x="8085" y="24890"/>
                    </a:lnTo>
                    <a:lnTo>
                      <a:pt x="8510" y="23580"/>
                    </a:lnTo>
                    <a:lnTo>
                      <a:pt x="9361" y="22532"/>
                    </a:lnTo>
                    <a:lnTo>
                      <a:pt x="10212" y="21222"/>
                    </a:lnTo>
                    <a:lnTo>
                      <a:pt x="11063" y="20174"/>
                    </a:lnTo>
                    <a:lnTo>
                      <a:pt x="12340" y="19388"/>
                    </a:lnTo>
                    <a:lnTo>
                      <a:pt x="13617" y="18340"/>
                    </a:lnTo>
                    <a:lnTo>
                      <a:pt x="15319" y="17554"/>
                    </a:lnTo>
                    <a:lnTo>
                      <a:pt x="17021" y="16506"/>
                    </a:lnTo>
                    <a:lnTo>
                      <a:pt x="20000" y="15196"/>
                    </a:lnTo>
                    <a:lnTo>
                      <a:pt x="22553" y="14410"/>
                    </a:lnTo>
                    <a:lnTo>
                      <a:pt x="25531" y="13362"/>
                    </a:lnTo>
                    <a:lnTo>
                      <a:pt x="28936" y="12314"/>
                    </a:lnTo>
                    <a:lnTo>
                      <a:pt x="33191" y="11004"/>
                    </a:lnTo>
                    <a:lnTo>
                      <a:pt x="37872" y="9694"/>
                    </a:lnTo>
                    <a:lnTo>
                      <a:pt x="42978" y="8122"/>
                    </a:lnTo>
                    <a:lnTo>
                      <a:pt x="48936" y="6812"/>
                    </a:lnTo>
                    <a:lnTo>
                      <a:pt x="60851" y="3930"/>
                    </a:lnTo>
                    <a:lnTo>
                      <a:pt x="71063" y="1572"/>
                    </a:lnTo>
                    <a:lnTo>
                      <a:pt x="79148" y="524"/>
                    </a:lnTo>
                    <a:lnTo>
                      <a:pt x="85531" y="0"/>
                    </a:lnTo>
                    <a:lnTo>
                      <a:pt x="89787" y="0"/>
                    </a:lnTo>
                    <a:lnTo>
                      <a:pt x="92765" y="524"/>
                    </a:lnTo>
                    <a:lnTo>
                      <a:pt x="94893" y="1572"/>
                    </a:lnTo>
                    <a:lnTo>
                      <a:pt x="95744" y="2882"/>
                    </a:lnTo>
                    <a:lnTo>
                      <a:pt x="95744" y="4454"/>
                    </a:lnTo>
                    <a:lnTo>
                      <a:pt x="94893" y="6026"/>
                    </a:lnTo>
                    <a:lnTo>
                      <a:pt x="93617" y="7598"/>
                    </a:lnTo>
                    <a:lnTo>
                      <a:pt x="91914" y="9170"/>
                    </a:lnTo>
                    <a:lnTo>
                      <a:pt x="90638" y="10742"/>
                    </a:lnTo>
                    <a:lnTo>
                      <a:pt x="89361" y="11790"/>
                    </a:lnTo>
                    <a:lnTo>
                      <a:pt x="88510" y="12576"/>
                    </a:lnTo>
                    <a:lnTo>
                      <a:pt x="88510" y="12838"/>
                    </a:lnTo>
                    <a:lnTo>
                      <a:pt x="87659" y="15196"/>
                    </a:lnTo>
                    <a:lnTo>
                      <a:pt x="87234" y="18340"/>
                    </a:lnTo>
                    <a:lnTo>
                      <a:pt x="86808" y="22008"/>
                    </a:lnTo>
                    <a:lnTo>
                      <a:pt x="86808" y="25676"/>
                    </a:lnTo>
                    <a:lnTo>
                      <a:pt x="87234" y="29868"/>
                    </a:lnTo>
                    <a:lnTo>
                      <a:pt x="87659" y="34323"/>
                    </a:lnTo>
                    <a:lnTo>
                      <a:pt x="88510" y="38777"/>
                    </a:lnTo>
                    <a:lnTo>
                      <a:pt x="89787" y="43755"/>
                    </a:lnTo>
                    <a:lnTo>
                      <a:pt x="91489" y="48471"/>
                    </a:lnTo>
                    <a:lnTo>
                      <a:pt x="94042" y="53449"/>
                    </a:lnTo>
                    <a:lnTo>
                      <a:pt x="96595" y="57903"/>
                    </a:lnTo>
                    <a:lnTo>
                      <a:pt x="100000" y="62620"/>
                    </a:lnTo>
                    <a:lnTo>
                      <a:pt x="104255" y="67336"/>
                    </a:lnTo>
                    <a:lnTo>
                      <a:pt x="108510" y="71528"/>
                    </a:lnTo>
                    <a:lnTo>
                      <a:pt x="113617" y="75196"/>
                    </a:lnTo>
                    <a:lnTo>
                      <a:pt x="120000" y="79126"/>
                    </a:lnTo>
                    <a:lnTo>
                      <a:pt x="119574" y="79126"/>
                    </a:lnTo>
                    <a:lnTo>
                      <a:pt x="118723" y="79126"/>
                    </a:lnTo>
                    <a:lnTo>
                      <a:pt x="117446" y="79388"/>
                    </a:lnTo>
                    <a:lnTo>
                      <a:pt x="116170" y="79650"/>
                    </a:lnTo>
                    <a:lnTo>
                      <a:pt x="113617" y="79912"/>
                    </a:lnTo>
                    <a:lnTo>
                      <a:pt x="111063" y="80436"/>
                    </a:lnTo>
                    <a:lnTo>
                      <a:pt x="108510" y="80698"/>
                    </a:lnTo>
                    <a:lnTo>
                      <a:pt x="105531" y="81484"/>
                    </a:lnTo>
                    <a:lnTo>
                      <a:pt x="102127" y="82008"/>
                    </a:lnTo>
                    <a:lnTo>
                      <a:pt x="98723" y="82794"/>
                    </a:lnTo>
                    <a:lnTo>
                      <a:pt x="94893" y="84104"/>
                    </a:lnTo>
                    <a:lnTo>
                      <a:pt x="91063" y="84890"/>
                    </a:lnTo>
                    <a:lnTo>
                      <a:pt x="86808" y="86200"/>
                    </a:lnTo>
                    <a:lnTo>
                      <a:pt x="82978" y="87248"/>
                    </a:lnTo>
                    <a:lnTo>
                      <a:pt x="78723" y="88558"/>
                    </a:lnTo>
                    <a:lnTo>
                      <a:pt x="74893" y="90393"/>
                    </a:lnTo>
                    <a:lnTo>
                      <a:pt x="71063" y="91441"/>
                    </a:lnTo>
                    <a:lnTo>
                      <a:pt x="67659" y="93013"/>
                    </a:lnTo>
                    <a:lnTo>
                      <a:pt x="63829" y="94847"/>
                    </a:lnTo>
                    <a:lnTo>
                      <a:pt x="59574" y="97205"/>
                    </a:lnTo>
                    <a:lnTo>
                      <a:pt x="55319" y="99563"/>
                    </a:lnTo>
                    <a:lnTo>
                      <a:pt x="50638" y="102183"/>
                    </a:lnTo>
                    <a:lnTo>
                      <a:pt x="46382" y="104803"/>
                    </a:lnTo>
                    <a:lnTo>
                      <a:pt x="42127" y="107161"/>
                    </a:lnTo>
                    <a:lnTo>
                      <a:pt x="37872" y="109781"/>
                    </a:lnTo>
                    <a:lnTo>
                      <a:pt x="34042" y="112139"/>
                    </a:lnTo>
                    <a:lnTo>
                      <a:pt x="30638" y="113973"/>
                    </a:lnTo>
                    <a:lnTo>
                      <a:pt x="27234" y="116069"/>
                    </a:lnTo>
                    <a:lnTo>
                      <a:pt x="24680" y="117641"/>
                    </a:lnTo>
                    <a:lnTo>
                      <a:pt x="22978" y="118951"/>
                    </a:lnTo>
                    <a:lnTo>
                      <a:pt x="21702" y="119737"/>
                    </a:lnTo>
                    <a:lnTo>
                      <a:pt x="21702" y="119999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3" name="Shape 1373"/>
              <p:cNvSpPr/>
              <p:nvPr/>
            </p:nvSpPr>
            <p:spPr>
              <a:xfrm>
                <a:off x="4384" y="2527"/>
                <a:ext cx="14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470" y="303"/>
                    </a:moveTo>
                    <a:lnTo>
                      <a:pt x="52941" y="303"/>
                    </a:lnTo>
                    <a:lnTo>
                      <a:pt x="49411" y="1212"/>
                    </a:lnTo>
                    <a:lnTo>
                      <a:pt x="45882" y="1515"/>
                    </a:lnTo>
                    <a:lnTo>
                      <a:pt x="41176" y="2121"/>
                    </a:lnTo>
                    <a:lnTo>
                      <a:pt x="38823" y="3030"/>
                    </a:lnTo>
                    <a:lnTo>
                      <a:pt x="35294" y="3636"/>
                    </a:lnTo>
                    <a:lnTo>
                      <a:pt x="32941" y="4545"/>
                    </a:lnTo>
                    <a:lnTo>
                      <a:pt x="30588" y="5757"/>
                    </a:lnTo>
                    <a:lnTo>
                      <a:pt x="28235" y="6969"/>
                    </a:lnTo>
                    <a:lnTo>
                      <a:pt x="25882" y="8484"/>
                    </a:lnTo>
                    <a:lnTo>
                      <a:pt x="23529" y="10000"/>
                    </a:lnTo>
                    <a:lnTo>
                      <a:pt x="21176" y="11818"/>
                    </a:lnTo>
                    <a:lnTo>
                      <a:pt x="18823" y="13333"/>
                    </a:lnTo>
                    <a:lnTo>
                      <a:pt x="17647" y="15757"/>
                    </a:lnTo>
                    <a:lnTo>
                      <a:pt x="16470" y="17575"/>
                    </a:lnTo>
                    <a:lnTo>
                      <a:pt x="15294" y="20000"/>
                    </a:lnTo>
                    <a:lnTo>
                      <a:pt x="11764" y="22727"/>
                    </a:lnTo>
                    <a:lnTo>
                      <a:pt x="10588" y="26060"/>
                    </a:lnTo>
                    <a:lnTo>
                      <a:pt x="8235" y="30606"/>
                    </a:lnTo>
                    <a:lnTo>
                      <a:pt x="5882" y="35151"/>
                    </a:lnTo>
                    <a:lnTo>
                      <a:pt x="3529" y="40606"/>
                    </a:lnTo>
                    <a:lnTo>
                      <a:pt x="1176" y="46666"/>
                    </a:lnTo>
                    <a:lnTo>
                      <a:pt x="0" y="53030"/>
                    </a:lnTo>
                    <a:lnTo>
                      <a:pt x="0" y="59999"/>
                    </a:lnTo>
                    <a:lnTo>
                      <a:pt x="1176" y="66969"/>
                    </a:lnTo>
                    <a:lnTo>
                      <a:pt x="2352" y="74242"/>
                    </a:lnTo>
                    <a:lnTo>
                      <a:pt x="5882" y="81818"/>
                    </a:lnTo>
                    <a:lnTo>
                      <a:pt x="11764" y="89393"/>
                    </a:lnTo>
                    <a:lnTo>
                      <a:pt x="20000" y="96969"/>
                    </a:lnTo>
                    <a:lnTo>
                      <a:pt x="30588" y="104848"/>
                    </a:lnTo>
                    <a:lnTo>
                      <a:pt x="43529" y="112424"/>
                    </a:lnTo>
                    <a:lnTo>
                      <a:pt x="58823" y="119999"/>
                    </a:lnTo>
                    <a:lnTo>
                      <a:pt x="120000" y="102727"/>
                    </a:lnTo>
                    <a:lnTo>
                      <a:pt x="118823" y="102424"/>
                    </a:lnTo>
                    <a:lnTo>
                      <a:pt x="117647" y="101515"/>
                    </a:lnTo>
                    <a:lnTo>
                      <a:pt x="114117" y="99696"/>
                    </a:lnTo>
                    <a:lnTo>
                      <a:pt x="111764" y="97575"/>
                    </a:lnTo>
                    <a:lnTo>
                      <a:pt x="108235" y="94848"/>
                    </a:lnTo>
                    <a:lnTo>
                      <a:pt x="103529" y="91212"/>
                    </a:lnTo>
                    <a:lnTo>
                      <a:pt x="98823" y="86969"/>
                    </a:lnTo>
                    <a:lnTo>
                      <a:pt x="94117" y="82121"/>
                    </a:lnTo>
                    <a:lnTo>
                      <a:pt x="90588" y="76363"/>
                    </a:lnTo>
                    <a:lnTo>
                      <a:pt x="87058" y="70303"/>
                    </a:lnTo>
                    <a:lnTo>
                      <a:pt x="84705" y="63030"/>
                    </a:lnTo>
                    <a:lnTo>
                      <a:pt x="83529" y="55454"/>
                    </a:lnTo>
                    <a:lnTo>
                      <a:pt x="82352" y="46969"/>
                    </a:lnTo>
                    <a:lnTo>
                      <a:pt x="82352" y="37878"/>
                    </a:lnTo>
                    <a:lnTo>
                      <a:pt x="84705" y="27878"/>
                    </a:lnTo>
                    <a:lnTo>
                      <a:pt x="88235" y="17272"/>
                    </a:lnTo>
                    <a:lnTo>
                      <a:pt x="88235" y="16969"/>
                    </a:lnTo>
                    <a:lnTo>
                      <a:pt x="88235" y="16363"/>
                    </a:lnTo>
                    <a:lnTo>
                      <a:pt x="88235" y="15454"/>
                    </a:lnTo>
                    <a:lnTo>
                      <a:pt x="88235" y="13939"/>
                    </a:lnTo>
                    <a:lnTo>
                      <a:pt x="88235" y="12424"/>
                    </a:lnTo>
                    <a:lnTo>
                      <a:pt x="88235" y="10909"/>
                    </a:lnTo>
                    <a:lnTo>
                      <a:pt x="88235" y="9393"/>
                    </a:lnTo>
                    <a:lnTo>
                      <a:pt x="87058" y="7575"/>
                    </a:lnTo>
                    <a:lnTo>
                      <a:pt x="85882" y="5757"/>
                    </a:lnTo>
                    <a:lnTo>
                      <a:pt x="83529" y="4242"/>
                    </a:lnTo>
                    <a:lnTo>
                      <a:pt x="81176" y="3030"/>
                    </a:lnTo>
                    <a:lnTo>
                      <a:pt x="77647" y="1818"/>
                    </a:lnTo>
                    <a:lnTo>
                      <a:pt x="74117" y="909"/>
                    </a:lnTo>
                    <a:lnTo>
                      <a:pt x="68235" y="0"/>
                    </a:lnTo>
                    <a:lnTo>
                      <a:pt x="62352" y="0"/>
                    </a:lnTo>
                    <a:lnTo>
                      <a:pt x="56470" y="303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4" name="Shape 1374"/>
              <p:cNvSpPr/>
              <p:nvPr/>
            </p:nvSpPr>
            <p:spPr>
              <a:xfrm>
                <a:off x="4384" y="2528"/>
                <a:ext cx="14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478" y="19534"/>
                    </a:moveTo>
                    <a:lnTo>
                      <a:pt x="83478" y="19224"/>
                    </a:lnTo>
                    <a:lnTo>
                      <a:pt x="83478" y="18604"/>
                    </a:lnTo>
                    <a:lnTo>
                      <a:pt x="83478" y="17364"/>
                    </a:lnTo>
                    <a:lnTo>
                      <a:pt x="83478" y="16124"/>
                    </a:lnTo>
                    <a:lnTo>
                      <a:pt x="83478" y="14573"/>
                    </a:lnTo>
                    <a:lnTo>
                      <a:pt x="83478" y="12713"/>
                    </a:lnTo>
                    <a:lnTo>
                      <a:pt x="83478" y="10852"/>
                    </a:lnTo>
                    <a:lnTo>
                      <a:pt x="82173" y="8992"/>
                    </a:lnTo>
                    <a:lnTo>
                      <a:pt x="82173" y="7131"/>
                    </a:lnTo>
                    <a:lnTo>
                      <a:pt x="79565" y="4961"/>
                    </a:lnTo>
                    <a:lnTo>
                      <a:pt x="78260" y="3410"/>
                    </a:lnTo>
                    <a:lnTo>
                      <a:pt x="75652" y="2170"/>
                    </a:lnTo>
                    <a:lnTo>
                      <a:pt x="71739" y="930"/>
                    </a:lnTo>
                    <a:lnTo>
                      <a:pt x="66521" y="310"/>
                    </a:lnTo>
                    <a:lnTo>
                      <a:pt x="62608" y="0"/>
                    </a:lnTo>
                    <a:lnTo>
                      <a:pt x="57391" y="310"/>
                    </a:lnTo>
                    <a:lnTo>
                      <a:pt x="53478" y="310"/>
                    </a:lnTo>
                    <a:lnTo>
                      <a:pt x="49565" y="620"/>
                    </a:lnTo>
                    <a:lnTo>
                      <a:pt x="45652" y="930"/>
                    </a:lnTo>
                    <a:lnTo>
                      <a:pt x="43043" y="1550"/>
                    </a:lnTo>
                    <a:lnTo>
                      <a:pt x="37826" y="2170"/>
                    </a:lnTo>
                    <a:lnTo>
                      <a:pt x="35217" y="3100"/>
                    </a:lnTo>
                    <a:lnTo>
                      <a:pt x="32608" y="4031"/>
                    </a:lnTo>
                    <a:lnTo>
                      <a:pt x="30000" y="5271"/>
                    </a:lnTo>
                    <a:lnTo>
                      <a:pt x="27391" y="6821"/>
                    </a:lnTo>
                    <a:lnTo>
                      <a:pt x="24782" y="8372"/>
                    </a:lnTo>
                    <a:lnTo>
                      <a:pt x="23478" y="9922"/>
                    </a:lnTo>
                    <a:lnTo>
                      <a:pt x="20869" y="11782"/>
                    </a:lnTo>
                    <a:lnTo>
                      <a:pt x="19565" y="13953"/>
                    </a:lnTo>
                    <a:lnTo>
                      <a:pt x="18260" y="15813"/>
                    </a:lnTo>
                    <a:lnTo>
                      <a:pt x="15652" y="17984"/>
                    </a:lnTo>
                    <a:lnTo>
                      <a:pt x="15652" y="20775"/>
                    </a:lnTo>
                    <a:lnTo>
                      <a:pt x="13043" y="23255"/>
                    </a:lnTo>
                    <a:lnTo>
                      <a:pt x="10434" y="26666"/>
                    </a:lnTo>
                    <a:lnTo>
                      <a:pt x="7826" y="31007"/>
                    </a:lnTo>
                    <a:lnTo>
                      <a:pt x="5217" y="35658"/>
                    </a:lnTo>
                    <a:lnTo>
                      <a:pt x="2608" y="40620"/>
                    </a:lnTo>
                    <a:lnTo>
                      <a:pt x="1304" y="46511"/>
                    </a:lnTo>
                    <a:lnTo>
                      <a:pt x="0" y="52713"/>
                    </a:lnTo>
                    <a:lnTo>
                      <a:pt x="0" y="59224"/>
                    </a:lnTo>
                    <a:lnTo>
                      <a:pt x="1304" y="66356"/>
                    </a:lnTo>
                    <a:lnTo>
                      <a:pt x="3913" y="73488"/>
                    </a:lnTo>
                    <a:lnTo>
                      <a:pt x="7826" y="80930"/>
                    </a:lnTo>
                    <a:lnTo>
                      <a:pt x="15652" y="88372"/>
                    </a:lnTo>
                    <a:lnTo>
                      <a:pt x="23478" y="96124"/>
                    </a:lnTo>
                    <a:lnTo>
                      <a:pt x="32608" y="104186"/>
                    </a:lnTo>
                    <a:lnTo>
                      <a:pt x="46956" y="111937"/>
                    </a:lnTo>
                    <a:lnTo>
                      <a:pt x="62608" y="120000"/>
                    </a:lnTo>
                    <a:lnTo>
                      <a:pt x="120000" y="104496"/>
                    </a:lnTo>
                    <a:lnTo>
                      <a:pt x="118695" y="103875"/>
                    </a:lnTo>
                    <a:lnTo>
                      <a:pt x="117391" y="102945"/>
                    </a:lnTo>
                    <a:lnTo>
                      <a:pt x="113478" y="101395"/>
                    </a:lnTo>
                    <a:lnTo>
                      <a:pt x="110869" y="98604"/>
                    </a:lnTo>
                    <a:lnTo>
                      <a:pt x="106956" y="95813"/>
                    </a:lnTo>
                    <a:lnTo>
                      <a:pt x="100434" y="91782"/>
                    </a:lnTo>
                    <a:lnTo>
                      <a:pt x="96521" y="87751"/>
                    </a:lnTo>
                    <a:lnTo>
                      <a:pt x="91304" y="82480"/>
                    </a:lnTo>
                    <a:lnTo>
                      <a:pt x="87391" y="76899"/>
                    </a:lnTo>
                    <a:lnTo>
                      <a:pt x="83478" y="70387"/>
                    </a:lnTo>
                    <a:lnTo>
                      <a:pt x="80869" y="63565"/>
                    </a:lnTo>
                    <a:lnTo>
                      <a:pt x="78260" y="55813"/>
                    </a:lnTo>
                    <a:lnTo>
                      <a:pt x="76956" y="47751"/>
                    </a:lnTo>
                    <a:lnTo>
                      <a:pt x="76956" y="39069"/>
                    </a:lnTo>
                    <a:lnTo>
                      <a:pt x="79565" y="29457"/>
                    </a:lnTo>
                    <a:lnTo>
                      <a:pt x="83478" y="19534"/>
                    </a:lnTo>
                    <a:close/>
                  </a:path>
                </a:pathLst>
              </a:custGeom>
              <a:solidFill>
                <a:srgbClr val="0028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5" name="Shape 1375"/>
              <p:cNvSpPr/>
              <p:nvPr/>
            </p:nvSpPr>
            <p:spPr>
              <a:xfrm>
                <a:off x="4386" y="2529"/>
                <a:ext cx="11" cy="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560" y="22222"/>
                    </a:moveTo>
                    <a:lnTo>
                      <a:pt x="77560" y="21904"/>
                    </a:lnTo>
                    <a:lnTo>
                      <a:pt x="77560" y="20952"/>
                    </a:lnTo>
                    <a:lnTo>
                      <a:pt x="77560" y="20000"/>
                    </a:lnTo>
                    <a:lnTo>
                      <a:pt x="77560" y="18095"/>
                    </a:lnTo>
                    <a:lnTo>
                      <a:pt x="77560" y="16507"/>
                    </a:lnTo>
                    <a:lnTo>
                      <a:pt x="77560" y="14603"/>
                    </a:lnTo>
                    <a:lnTo>
                      <a:pt x="77560" y="12698"/>
                    </a:lnTo>
                    <a:lnTo>
                      <a:pt x="77560" y="10158"/>
                    </a:lnTo>
                    <a:lnTo>
                      <a:pt x="77560" y="8253"/>
                    </a:lnTo>
                    <a:lnTo>
                      <a:pt x="76097" y="6349"/>
                    </a:lnTo>
                    <a:lnTo>
                      <a:pt x="73170" y="4444"/>
                    </a:lnTo>
                    <a:lnTo>
                      <a:pt x="71707" y="2539"/>
                    </a:lnTo>
                    <a:lnTo>
                      <a:pt x="68780" y="1269"/>
                    </a:lnTo>
                    <a:lnTo>
                      <a:pt x="65853" y="634"/>
                    </a:lnTo>
                    <a:lnTo>
                      <a:pt x="61463" y="0"/>
                    </a:lnTo>
                    <a:lnTo>
                      <a:pt x="57073" y="317"/>
                    </a:lnTo>
                    <a:lnTo>
                      <a:pt x="52682" y="0"/>
                    </a:lnTo>
                    <a:lnTo>
                      <a:pt x="48292" y="0"/>
                    </a:lnTo>
                    <a:lnTo>
                      <a:pt x="45365" y="317"/>
                    </a:lnTo>
                    <a:lnTo>
                      <a:pt x="42439" y="952"/>
                    </a:lnTo>
                    <a:lnTo>
                      <a:pt x="39512" y="1587"/>
                    </a:lnTo>
                    <a:lnTo>
                      <a:pt x="35121" y="2539"/>
                    </a:lnTo>
                    <a:lnTo>
                      <a:pt x="32195" y="3492"/>
                    </a:lnTo>
                    <a:lnTo>
                      <a:pt x="29268" y="5079"/>
                    </a:lnTo>
                    <a:lnTo>
                      <a:pt x="26341" y="6666"/>
                    </a:lnTo>
                    <a:lnTo>
                      <a:pt x="24878" y="8253"/>
                    </a:lnTo>
                    <a:lnTo>
                      <a:pt x="21951" y="9841"/>
                    </a:lnTo>
                    <a:lnTo>
                      <a:pt x="20487" y="12063"/>
                    </a:lnTo>
                    <a:lnTo>
                      <a:pt x="19024" y="13968"/>
                    </a:lnTo>
                    <a:lnTo>
                      <a:pt x="17560" y="16190"/>
                    </a:lnTo>
                    <a:lnTo>
                      <a:pt x="14634" y="18412"/>
                    </a:lnTo>
                    <a:lnTo>
                      <a:pt x="14634" y="21269"/>
                    </a:lnTo>
                    <a:lnTo>
                      <a:pt x="11707" y="23809"/>
                    </a:lnTo>
                    <a:lnTo>
                      <a:pt x="10243" y="27619"/>
                    </a:lnTo>
                    <a:lnTo>
                      <a:pt x="7317" y="31428"/>
                    </a:lnTo>
                    <a:lnTo>
                      <a:pt x="5853" y="36190"/>
                    </a:lnTo>
                    <a:lnTo>
                      <a:pt x="1463" y="41269"/>
                    </a:lnTo>
                    <a:lnTo>
                      <a:pt x="0" y="46349"/>
                    </a:lnTo>
                    <a:lnTo>
                      <a:pt x="0" y="52380"/>
                    </a:lnTo>
                    <a:lnTo>
                      <a:pt x="0" y="59047"/>
                    </a:lnTo>
                    <a:lnTo>
                      <a:pt x="1463" y="65714"/>
                    </a:lnTo>
                    <a:lnTo>
                      <a:pt x="5853" y="72698"/>
                    </a:lnTo>
                    <a:lnTo>
                      <a:pt x="10243" y="80000"/>
                    </a:lnTo>
                    <a:lnTo>
                      <a:pt x="17560" y="87619"/>
                    </a:lnTo>
                    <a:lnTo>
                      <a:pt x="24878" y="95555"/>
                    </a:lnTo>
                    <a:lnTo>
                      <a:pt x="36585" y="103492"/>
                    </a:lnTo>
                    <a:lnTo>
                      <a:pt x="51219" y="111746"/>
                    </a:lnTo>
                    <a:lnTo>
                      <a:pt x="67317" y="120000"/>
                    </a:lnTo>
                    <a:lnTo>
                      <a:pt x="120000" y="106031"/>
                    </a:lnTo>
                    <a:lnTo>
                      <a:pt x="118536" y="105396"/>
                    </a:lnTo>
                    <a:lnTo>
                      <a:pt x="117073" y="104444"/>
                    </a:lnTo>
                    <a:lnTo>
                      <a:pt x="114146" y="102539"/>
                    </a:lnTo>
                    <a:lnTo>
                      <a:pt x="108292" y="99682"/>
                    </a:lnTo>
                    <a:lnTo>
                      <a:pt x="103902" y="96507"/>
                    </a:lnTo>
                    <a:lnTo>
                      <a:pt x="98048" y="92380"/>
                    </a:lnTo>
                    <a:lnTo>
                      <a:pt x="93658" y="87936"/>
                    </a:lnTo>
                    <a:lnTo>
                      <a:pt x="89268" y="82857"/>
                    </a:lnTo>
                    <a:lnTo>
                      <a:pt x="83414" y="76825"/>
                    </a:lnTo>
                    <a:lnTo>
                      <a:pt x="79024" y="70476"/>
                    </a:lnTo>
                    <a:lnTo>
                      <a:pt x="76097" y="63809"/>
                    </a:lnTo>
                    <a:lnTo>
                      <a:pt x="71707" y="56507"/>
                    </a:lnTo>
                    <a:lnTo>
                      <a:pt x="70243" y="48253"/>
                    </a:lnTo>
                    <a:lnTo>
                      <a:pt x="70243" y="40000"/>
                    </a:lnTo>
                    <a:lnTo>
                      <a:pt x="71707" y="31111"/>
                    </a:lnTo>
                    <a:lnTo>
                      <a:pt x="77560" y="22222"/>
                    </a:lnTo>
                    <a:close/>
                  </a:path>
                </a:pathLst>
              </a:custGeom>
              <a:solidFill>
                <a:srgbClr val="00383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6" name="Shape 1376"/>
              <p:cNvSpPr/>
              <p:nvPr/>
            </p:nvSpPr>
            <p:spPr>
              <a:xfrm>
                <a:off x="4386" y="2529"/>
                <a:ext cx="9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915" y="25621"/>
                    </a:moveTo>
                    <a:lnTo>
                      <a:pt x="65915" y="25297"/>
                    </a:lnTo>
                    <a:lnTo>
                      <a:pt x="65915" y="24000"/>
                    </a:lnTo>
                    <a:lnTo>
                      <a:pt x="65915" y="23027"/>
                    </a:lnTo>
                    <a:lnTo>
                      <a:pt x="65915" y="21405"/>
                    </a:lnTo>
                    <a:lnTo>
                      <a:pt x="67605" y="19459"/>
                    </a:lnTo>
                    <a:lnTo>
                      <a:pt x="67605" y="17189"/>
                    </a:lnTo>
                    <a:lnTo>
                      <a:pt x="67605" y="14918"/>
                    </a:lnTo>
                    <a:lnTo>
                      <a:pt x="67605" y="12648"/>
                    </a:lnTo>
                    <a:lnTo>
                      <a:pt x="67605" y="10378"/>
                    </a:lnTo>
                    <a:lnTo>
                      <a:pt x="67605" y="7783"/>
                    </a:lnTo>
                    <a:lnTo>
                      <a:pt x="67605" y="5837"/>
                    </a:lnTo>
                    <a:lnTo>
                      <a:pt x="65915" y="4216"/>
                    </a:lnTo>
                    <a:lnTo>
                      <a:pt x="64225" y="2594"/>
                    </a:lnTo>
                    <a:lnTo>
                      <a:pt x="60845" y="1297"/>
                    </a:lnTo>
                    <a:lnTo>
                      <a:pt x="59154" y="648"/>
                    </a:lnTo>
                    <a:lnTo>
                      <a:pt x="55774" y="648"/>
                    </a:lnTo>
                    <a:lnTo>
                      <a:pt x="50704" y="0"/>
                    </a:lnTo>
                    <a:lnTo>
                      <a:pt x="47323" y="0"/>
                    </a:lnTo>
                    <a:lnTo>
                      <a:pt x="43943" y="0"/>
                    </a:lnTo>
                    <a:lnTo>
                      <a:pt x="40563" y="648"/>
                    </a:lnTo>
                    <a:lnTo>
                      <a:pt x="37183" y="1297"/>
                    </a:lnTo>
                    <a:lnTo>
                      <a:pt x="35492" y="2594"/>
                    </a:lnTo>
                    <a:lnTo>
                      <a:pt x="30422" y="3891"/>
                    </a:lnTo>
                    <a:lnTo>
                      <a:pt x="27042" y="5189"/>
                    </a:lnTo>
                    <a:lnTo>
                      <a:pt x="25352" y="6810"/>
                    </a:lnTo>
                    <a:lnTo>
                      <a:pt x="21971" y="8432"/>
                    </a:lnTo>
                    <a:lnTo>
                      <a:pt x="20281" y="10702"/>
                    </a:lnTo>
                    <a:lnTo>
                      <a:pt x="18591" y="12972"/>
                    </a:lnTo>
                    <a:lnTo>
                      <a:pt x="16901" y="14918"/>
                    </a:lnTo>
                    <a:lnTo>
                      <a:pt x="15211" y="17837"/>
                    </a:lnTo>
                    <a:lnTo>
                      <a:pt x="11830" y="20108"/>
                    </a:lnTo>
                    <a:lnTo>
                      <a:pt x="11830" y="22702"/>
                    </a:lnTo>
                    <a:lnTo>
                      <a:pt x="8450" y="25621"/>
                    </a:lnTo>
                    <a:lnTo>
                      <a:pt x="6760" y="28864"/>
                    </a:lnTo>
                    <a:lnTo>
                      <a:pt x="5070" y="32432"/>
                    </a:lnTo>
                    <a:lnTo>
                      <a:pt x="1690" y="36972"/>
                    </a:lnTo>
                    <a:lnTo>
                      <a:pt x="1690" y="41837"/>
                    </a:lnTo>
                    <a:lnTo>
                      <a:pt x="0" y="47027"/>
                    </a:lnTo>
                    <a:lnTo>
                      <a:pt x="0" y="52540"/>
                    </a:lnTo>
                    <a:lnTo>
                      <a:pt x="1690" y="58702"/>
                    </a:lnTo>
                    <a:lnTo>
                      <a:pt x="3380" y="65189"/>
                    </a:lnTo>
                    <a:lnTo>
                      <a:pt x="6760" y="72324"/>
                    </a:lnTo>
                    <a:lnTo>
                      <a:pt x="11830" y="79459"/>
                    </a:lnTo>
                    <a:lnTo>
                      <a:pt x="20281" y="86918"/>
                    </a:lnTo>
                    <a:lnTo>
                      <a:pt x="28732" y="94702"/>
                    </a:lnTo>
                    <a:lnTo>
                      <a:pt x="42253" y="102810"/>
                    </a:lnTo>
                    <a:lnTo>
                      <a:pt x="55774" y="111243"/>
                    </a:lnTo>
                    <a:lnTo>
                      <a:pt x="74366" y="120000"/>
                    </a:lnTo>
                    <a:lnTo>
                      <a:pt x="120000" y="108324"/>
                    </a:lnTo>
                    <a:lnTo>
                      <a:pt x="116619" y="107675"/>
                    </a:lnTo>
                    <a:lnTo>
                      <a:pt x="114929" y="106378"/>
                    </a:lnTo>
                    <a:lnTo>
                      <a:pt x="111549" y="104432"/>
                    </a:lnTo>
                    <a:lnTo>
                      <a:pt x="106478" y="101837"/>
                    </a:lnTo>
                    <a:lnTo>
                      <a:pt x="101408" y="97945"/>
                    </a:lnTo>
                    <a:lnTo>
                      <a:pt x="94647" y="94054"/>
                    </a:lnTo>
                    <a:lnTo>
                      <a:pt x="89577" y="89189"/>
                    </a:lnTo>
                    <a:lnTo>
                      <a:pt x="82816" y="83675"/>
                    </a:lnTo>
                    <a:lnTo>
                      <a:pt x="77746" y="77513"/>
                    </a:lnTo>
                    <a:lnTo>
                      <a:pt x="70985" y="71351"/>
                    </a:lnTo>
                    <a:lnTo>
                      <a:pt x="65915" y="64540"/>
                    </a:lnTo>
                    <a:lnTo>
                      <a:pt x="62535" y="57405"/>
                    </a:lnTo>
                    <a:lnTo>
                      <a:pt x="60845" y="49621"/>
                    </a:lnTo>
                    <a:lnTo>
                      <a:pt x="60845" y="41837"/>
                    </a:lnTo>
                    <a:lnTo>
                      <a:pt x="62535" y="33729"/>
                    </a:lnTo>
                    <a:lnTo>
                      <a:pt x="65915" y="25621"/>
                    </a:lnTo>
                    <a:close/>
                  </a:path>
                </a:pathLst>
              </a:custGeom>
              <a:solidFill>
                <a:srgbClr val="0A474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7" name="Shape 1377"/>
              <p:cNvSpPr/>
              <p:nvPr/>
            </p:nvSpPr>
            <p:spPr>
              <a:xfrm>
                <a:off x="4388" y="2530"/>
                <a:ext cx="7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000" y="28760"/>
                    </a:moveTo>
                    <a:lnTo>
                      <a:pt x="56000" y="28429"/>
                    </a:lnTo>
                    <a:lnTo>
                      <a:pt x="56000" y="27438"/>
                    </a:lnTo>
                    <a:lnTo>
                      <a:pt x="56000" y="26115"/>
                    </a:lnTo>
                    <a:lnTo>
                      <a:pt x="56000" y="24462"/>
                    </a:lnTo>
                    <a:lnTo>
                      <a:pt x="58000" y="22148"/>
                    </a:lnTo>
                    <a:lnTo>
                      <a:pt x="58000" y="19834"/>
                    </a:lnTo>
                    <a:lnTo>
                      <a:pt x="60000" y="17520"/>
                    </a:lnTo>
                    <a:lnTo>
                      <a:pt x="60000" y="14545"/>
                    </a:lnTo>
                    <a:lnTo>
                      <a:pt x="60000" y="12231"/>
                    </a:lnTo>
                    <a:lnTo>
                      <a:pt x="62000" y="9917"/>
                    </a:lnTo>
                    <a:lnTo>
                      <a:pt x="62000" y="7272"/>
                    </a:lnTo>
                    <a:lnTo>
                      <a:pt x="60000" y="5289"/>
                    </a:lnTo>
                    <a:lnTo>
                      <a:pt x="60000" y="3636"/>
                    </a:lnTo>
                    <a:lnTo>
                      <a:pt x="60000" y="2314"/>
                    </a:lnTo>
                    <a:lnTo>
                      <a:pt x="58000" y="1652"/>
                    </a:lnTo>
                    <a:lnTo>
                      <a:pt x="56000" y="1652"/>
                    </a:lnTo>
                    <a:lnTo>
                      <a:pt x="50000" y="330"/>
                    </a:lnTo>
                    <a:lnTo>
                      <a:pt x="48000" y="0"/>
                    </a:lnTo>
                    <a:lnTo>
                      <a:pt x="44000" y="330"/>
                    </a:lnTo>
                    <a:lnTo>
                      <a:pt x="40000" y="991"/>
                    </a:lnTo>
                    <a:lnTo>
                      <a:pt x="38000" y="1652"/>
                    </a:lnTo>
                    <a:lnTo>
                      <a:pt x="34000" y="2644"/>
                    </a:lnTo>
                    <a:lnTo>
                      <a:pt x="32000" y="3966"/>
                    </a:lnTo>
                    <a:lnTo>
                      <a:pt x="26000" y="5289"/>
                    </a:lnTo>
                    <a:lnTo>
                      <a:pt x="24000" y="7272"/>
                    </a:lnTo>
                    <a:lnTo>
                      <a:pt x="22000" y="9256"/>
                    </a:lnTo>
                    <a:lnTo>
                      <a:pt x="20000" y="11570"/>
                    </a:lnTo>
                    <a:lnTo>
                      <a:pt x="18000" y="13553"/>
                    </a:lnTo>
                    <a:lnTo>
                      <a:pt x="14000" y="15867"/>
                    </a:lnTo>
                    <a:lnTo>
                      <a:pt x="12000" y="18842"/>
                    </a:lnTo>
                    <a:lnTo>
                      <a:pt x="10000" y="21157"/>
                    </a:lnTo>
                    <a:lnTo>
                      <a:pt x="10000" y="24132"/>
                    </a:lnTo>
                    <a:lnTo>
                      <a:pt x="6000" y="26776"/>
                    </a:lnTo>
                    <a:lnTo>
                      <a:pt x="4000" y="29752"/>
                    </a:lnTo>
                    <a:lnTo>
                      <a:pt x="2000" y="33719"/>
                    </a:lnTo>
                    <a:lnTo>
                      <a:pt x="2000" y="37685"/>
                    </a:lnTo>
                    <a:lnTo>
                      <a:pt x="0" y="42314"/>
                    </a:lnTo>
                    <a:lnTo>
                      <a:pt x="0" y="46942"/>
                    </a:lnTo>
                    <a:lnTo>
                      <a:pt x="0" y="52561"/>
                    </a:lnTo>
                    <a:lnTo>
                      <a:pt x="2000" y="58512"/>
                    </a:lnTo>
                    <a:lnTo>
                      <a:pt x="4000" y="64793"/>
                    </a:lnTo>
                    <a:lnTo>
                      <a:pt x="10000" y="71404"/>
                    </a:lnTo>
                    <a:lnTo>
                      <a:pt x="16000" y="78677"/>
                    </a:lnTo>
                    <a:lnTo>
                      <a:pt x="24000" y="85619"/>
                    </a:lnTo>
                    <a:lnTo>
                      <a:pt x="36000" y="93553"/>
                    </a:lnTo>
                    <a:lnTo>
                      <a:pt x="50000" y="102148"/>
                    </a:lnTo>
                    <a:lnTo>
                      <a:pt x="64000" y="110743"/>
                    </a:lnTo>
                    <a:lnTo>
                      <a:pt x="86000" y="120000"/>
                    </a:lnTo>
                    <a:lnTo>
                      <a:pt x="120000" y="110413"/>
                    </a:lnTo>
                    <a:lnTo>
                      <a:pt x="118000" y="109752"/>
                    </a:lnTo>
                    <a:lnTo>
                      <a:pt x="116000" y="108099"/>
                    </a:lnTo>
                    <a:lnTo>
                      <a:pt x="112000" y="106115"/>
                    </a:lnTo>
                    <a:lnTo>
                      <a:pt x="106000" y="103140"/>
                    </a:lnTo>
                    <a:lnTo>
                      <a:pt x="100000" y="99173"/>
                    </a:lnTo>
                    <a:lnTo>
                      <a:pt x="94000" y="94876"/>
                    </a:lnTo>
                    <a:lnTo>
                      <a:pt x="86000" y="89917"/>
                    </a:lnTo>
                    <a:lnTo>
                      <a:pt x="78000" y="84297"/>
                    </a:lnTo>
                    <a:lnTo>
                      <a:pt x="70000" y="78016"/>
                    </a:lnTo>
                    <a:lnTo>
                      <a:pt x="64000" y="72066"/>
                    </a:lnTo>
                    <a:lnTo>
                      <a:pt x="58000" y="65123"/>
                    </a:lnTo>
                    <a:lnTo>
                      <a:pt x="54000" y="58181"/>
                    </a:lnTo>
                    <a:lnTo>
                      <a:pt x="52000" y="50909"/>
                    </a:lnTo>
                    <a:lnTo>
                      <a:pt x="50000" y="43636"/>
                    </a:lnTo>
                    <a:lnTo>
                      <a:pt x="52000" y="36033"/>
                    </a:lnTo>
                    <a:lnTo>
                      <a:pt x="56000" y="28760"/>
                    </a:lnTo>
                    <a:close/>
                  </a:path>
                </a:pathLst>
              </a:custGeom>
              <a:solidFill>
                <a:srgbClr val="1E565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8" name="Shape 1378"/>
              <p:cNvSpPr/>
              <p:nvPr/>
            </p:nvSpPr>
            <p:spPr>
              <a:xfrm>
                <a:off x="4388" y="2530"/>
                <a:ext cx="7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823" y="1690"/>
                    </a:moveTo>
                    <a:lnTo>
                      <a:pt x="54117" y="676"/>
                    </a:lnTo>
                    <a:lnTo>
                      <a:pt x="49411" y="0"/>
                    </a:lnTo>
                    <a:lnTo>
                      <a:pt x="44705" y="0"/>
                    </a:lnTo>
                    <a:lnTo>
                      <a:pt x="42352" y="338"/>
                    </a:lnTo>
                    <a:lnTo>
                      <a:pt x="40000" y="1014"/>
                    </a:lnTo>
                    <a:lnTo>
                      <a:pt x="35294" y="2028"/>
                    </a:lnTo>
                    <a:lnTo>
                      <a:pt x="32941" y="3718"/>
                    </a:lnTo>
                    <a:lnTo>
                      <a:pt x="30588" y="5070"/>
                    </a:lnTo>
                    <a:lnTo>
                      <a:pt x="28235" y="7436"/>
                    </a:lnTo>
                    <a:lnTo>
                      <a:pt x="23529" y="9464"/>
                    </a:lnTo>
                    <a:lnTo>
                      <a:pt x="21176" y="11830"/>
                    </a:lnTo>
                    <a:lnTo>
                      <a:pt x="18823" y="14197"/>
                    </a:lnTo>
                    <a:lnTo>
                      <a:pt x="16470" y="16901"/>
                    </a:lnTo>
                    <a:lnTo>
                      <a:pt x="14117" y="19267"/>
                    </a:lnTo>
                    <a:lnTo>
                      <a:pt x="11764" y="21971"/>
                    </a:lnTo>
                    <a:lnTo>
                      <a:pt x="9411" y="25014"/>
                    </a:lnTo>
                    <a:lnTo>
                      <a:pt x="7058" y="27380"/>
                    </a:lnTo>
                    <a:lnTo>
                      <a:pt x="4705" y="31098"/>
                    </a:lnTo>
                    <a:lnTo>
                      <a:pt x="2352" y="34478"/>
                    </a:lnTo>
                    <a:lnTo>
                      <a:pt x="0" y="38535"/>
                    </a:lnTo>
                    <a:lnTo>
                      <a:pt x="0" y="42591"/>
                    </a:lnTo>
                    <a:lnTo>
                      <a:pt x="0" y="47323"/>
                    </a:lnTo>
                    <a:lnTo>
                      <a:pt x="2352" y="52394"/>
                    </a:lnTo>
                    <a:lnTo>
                      <a:pt x="4705" y="58140"/>
                    </a:lnTo>
                    <a:lnTo>
                      <a:pt x="9411" y="64225"/>
                    </a:lnTo>
                    <a:lnTo>
                      <a:pt x="14117" y="70647"/>
                    </a:lnTo>
                    <a:lnTo>
                      <a:pt x="21176" y="77408"/>
                    </a:lnTo>
                    <a:lnTo>
                      <a:pt x="32941" y="84845"/>
                    </a:lnTo>
                    <a:lnTo>
                      <a:pt x="44705" y="92957"/>
                    </a:lnTo>
                    <a:lnTo>
                      <a:pt x="58823" y="101070"/>
                    </a:lnTo>
                    <a:lnTo>
                      <a:pt x="75294" y="110535"/>
                    </a:lnTo>
                    <a:lnTo>
                      <a:pt x="98823" y="119999"/>
                    </a:lnTo>
                    <a:lnTo>
                      <a:pt x="120000" y="112563"/>
                    </a:lnTo>
                    <a:lnTo>
                      <a:pt x="117647" y="111887"/>
                    </a:lnTo>
                    <a:lnTo>
                      <a:pt x="115294" y="110535"/>
                    </a:lnTo>
                    <a:lnTo>
                      <a:pt x="110588" y="107830"/>
                    </a:lnTo>
                    <a:lnTo>
                      <a:pt x="103529" y="104788"/>
                    </a:lnTo>
                    <a:lnTo>
                      <a:pt x="96470" y="100394"/>
                    </a:lnTo>
                    <a:lnTo>
                      <a:pt x="87058" y="96000"/>
                    </a:lnTo>
                    <a:lnTo>
                      <a:pt x="77647" y="90591"/>
                    </a:lnTo>
                    <a:lnTo>
                      <a:pt x="68235" y="84845"/>
                    </a:lnTo>
                    <a:lnTo>
                      <a:pt x="61176" y="79098"/>
                    </a:lnTo>
                    <a:lnTo>
                      <a:pt x="54117" y="72338"/>
                    </a:lnTo>
                    <a:lnTo>
                      <a:pt x="47058" y="65577"/>
                    </a:lnTo>
                    <a:lnTo>
                      <a:pt x="42352" y="58816"/>
                    </a:lnTo>
                    <a:lnTo>
                      <a:pt x="37647" y="52056"/>
                    </a:lnTo>
                    <a:lnTo>
                      <a:pt x="37647" y="44957"/>
                    </a:lnTo>
                    <a:lnTo>
                      <a:pt x="37647" y="38535"/>
                    </a:lnTo>
                    <a:lnTo>
                      <a:pt x="42352" y="32112"/>
                    </a:lnTo>
                    <a:lnTo>
                      <a:pt x="58823" y="1690"/>
                    </a:lnTo>
                    <a:close/>
                  </a:path>
                </a:pathLst>
              </a:custGeom>
              <a:solidFill>
                <a:srgbClr val="32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9" name="Shape 1379"/>
              <p:cNvSpPr/>
              <p:nvPr/>
            </p:nvSpPr>
            <p:spPr>
              <a:xfrm>
                <a:off x="4411" y="2517"/>
                <a:ext cx="15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513" y="816"/>
                    </a:moveTo>
                    <a:lnTo>
                      <a:pt x="63783" y="1224"/>
                    </a:lnTo>
                    <a:lnTo>
                      <a:pt x="55135" y="2040"/>
                    </a:lnTo>
                    <a:lnTo>
                      <a:pt x="47567" y="2857"/>
                    </a:lnTo>
                    <a:lnTo>
                      <a:pt x="41081" y="4081"/>
                    </a:lnTo>
                    <a:lnTo>
                      <a:pt x="34594" y="6122"/>
                    </a:lnTo>
                    <a:lnTo>
                      <a:pt x="28108" y="8163"/>
                    </a:lnTo>
                    <a:lnTo>
                      <a:pt x="22702" y="10612"/>
                    </a:lnTo>
                    <a:lnTo>
                      <a:pt x="18378" y="13469"/>
                    </a:lnTo>
                    <a:lnTo>
                      <a:pt x="14054" y="16734"/>
                    </a:lnTo>
                    <a:lnTo>
                      <a:pt x="10810" y="20816"/>
                    </a:lnTo>
                    <a:lnTo>
                      <a:pt x="8648" y="24897"/>
                    </a:lnTo>
                    <a:lnTo>
                      <a:pt x="6486" y="29795"/>
                    </a:lnTo>
                    <a:lnTo>
                      <a:pt x="4324" y="34693"/>
                    </a:lnTo>
                    <a:lnTo>
                      <a:pt x="2162" y="40408"/>
                    </a:lnTo>
                    <a:lnTo>
                      <a:pt x="1081" y="46530"/>
                    </a:lnTo>
                    <a:lnTo>
                      <a:pt x="1081" y="53877"/>
                    </a:lnTo>
                    <a:lnTo>
                      <a:pt x="0" y="59591"/>
                    </a:lnTo>
                    <a:lnTo>
                      <a:pt x="0" y="65306"/>
                    </a:lnTo>
                    <a:lnTo>
                      <a:pt x="0" y="71020"/>
                    </a:lnTo>
                    <a:lnTo>
                      <a:pt x="0" y="75918"/>
                    </a:lnTo>
                    <a:lnTo>
                      <a:pt x="1081" y="81224"/>
                    </a:lnTo>
                    <a:lnTo>
                      <a:pt x="1081" y="85714"/>
                    </a:lnTo>
                    <a:lnTo>
                      <a:pt x="2162" y="90612"/>
                    </a:lnTo>
                    <a:lnTo>
                      <a:pt x="4324" y="94693"/>
                    </a:lnTo>
                    <a:lnTo>
                      <a:pt x="6486" y="98775"/>
                    </a:lnTo>
                    <a:lnTo>
                      <a:pt x="7567" y="102448"/>
                    </a:lnTo>
                    <a:lnTo>
                      <a:pt x="9729" y="106122"/>
                    </a:lnTo>
                    <a:lnTo>
                      <a:pt x="12972" y="108979"/>
                    </a:lnTo>
                    <a:lnTo>
                      <a:pt x="16216" y="111836"/>
                    </a:lnTo>
                    <a:lnTo>
                      <a:pt x="19459" y="114285"/>
                    </a:lnTo>
                    <a:lnTo>
                      <a:pt x="23783" y="117142"/>
                    </a:lnTo>
                    <a:lnTo>
                      <a:pt x="29189" y="119183"/>
                    </a:lnTo>
                    <a:lnTo>
                      <a:pt x="31351" y="119183"/>
                    </a:lnTo>
                    <a:lnTo>
                      <a:pt x="32432" y="119183"/>
                    </a:lnTo>
                    <a:lnTo>
                      <a:pt x="34594" y="119591"/>
                    </a:lnTo>
                    <a:lnTo>
                      <a:pt x="36756" y="119591"/>
                    </a:lnTo>
                    <a:lnTo>
                      <a:pt x="38918" y="119591"/>
                    </a:lnTo>
                    <a:lnTo>
                      <a:pt x="41081" y="120000"/>
                    </a:lnTo>
                    <a:lnTo>
                      <a:pt x="44324" y="120000"/>
                    </a:lnTo>
                    <a:lnTo>
                      <a:pt x="47567" y="120000"/>
                    </a:lnTo>
                    <a:lnTo>
                      <a:pt x="50810" y="120000"/>
                    </a:lnTo>
                    <a:lnTo>
                      <a:pt x="55135" y="119591"/>
                    </a:lnTo>
                    <a:lnTo>
                      <a:pt x="60540" y="119591"/>
                    </a:lnTo>
                    <a:lnTo>
                      <a:pt x="64864" y="119183"/>
                    </a:lnTo>
                    <a:lnTo>
                      <a:pt x="70270" y="118775"/>
                    </a:lnTo>
                    <a:lnTo>
                      <a:pt x="75675" y="118367"/>
                    </a:lnTo>
                    <a:lnTo>
                      <a:pt x="80000" y="117551"/>
                    </a:lnTo>
                    <a:lnTo>
                      <a:pt x="85405" y="117142"/>
                    </a:lnTo>
                    <a:lnTo>
                      <a:pt x="90810" y="116734"/>
                    </a:lnTo>
                    <a:lnTo>
                      <a:pt x="95135" y="116734"/>
                    </a:lnTo>
                    <a:lnTo>
                      <a:pt x="99459" y="116326"/>
                    </a:lnTo>
                    <a:lnTo>
                      <a:pt x="103783" y="115918"/>
                    </a:lnTo>
                    <a:lnTo>
                      <a:pt x="107027" y="115918"/>
                    </a:lnTo>
                    <a:lnTo>
                      <a:pt x="110270" y="115102"/>
                    </a:lnTo>
                    <a:lnTo>
                      <a:pt x="114594" y="114285"/>
                    </a:lnTo>
                    <a:lnTo>
                      <a:pt x="116756" y="113469"/>
                    </a:lnTo>
                    <a:lnTo>
                      <a:pt x="117837" y="112653"/>
                    </a:lnTo>
                    <a:lnTo>
                      <a:pt x="118918" y="111428"/>
                    </a:lnTo>
                    <a:lnTo>
                      <a:pt x="120000" y="109795"/>
                    </a:lnTo>
                    <a:lnTo>
                      <a:pt x="118918" y="108163"/>
                    </a:lnTo>
                    <a:lnTo>
                      <a:pt x="117837" y="106122"/>
                    </a:lnTo>
                    <a:lnTo>
                      <a:pt x="116756" y="103265"/>
                    </a:lnTo>
                    <a:lnTo>
                      <a:pt x="113513" y="100408"/>
                    </a:lnTo>
                    <a:lnTo>
                      <a:pt x="112432" y="97142"/>
                    </a:lnTo>
                    <a:lnTo>
                      <a:pt x="109189" y="93877"/>
                    </a:lnTo>
                    <a:lnTo>
                      <a:pt x="108108" y="90612"/>
                    </a:lnTo>
                    <a:lnTo>
                      <a:pt x="107027" y="86938"/>
                    </a:lnTo>
                    <a:lnTo>
                      <a:pt x="105945" y="83265"/>
                    </a:lnTo>
                    <a:lnTo>
                      <a:pt x="105945" y="79591"/>
                    </a:lnTo>
                    <a:lnTo>
                      <a:pt x="104864" y="75918"/>
                    </a:lnTo>
                    <a:lnTo>
                      <a:pt x="104864" y="72244"/>
                    </a:lnTo>
                    <a:lnTo>
                      <a:pt x="104864" y="68571"/>
                    </a:lnTo>
                    <a:lnTo>
                      <a:pt x="104864" y="64489"/>
                    </a:lnTo>
                    <a:lnTo>
                      <a:pt x="104864" y="60816"/>
                    </a:lnTo>
                    <a:lnTo>
                      <a:pt x="104864" y="56326"/>
                    </a:lnTo>
                    <a:lnTo>
                      <a:pt x="104864" y="52653"/>
                    </a:lnTo>
                    <a:lnTo>
                      <a:pt x="104864" y="48979"/>
                    </a:lnTo>
                    <a:lnTo>
                      <a:pt x="105945" y="45306"/>
                    </a:lnTo>
                    <a:lnTo>
                      <a:pt x="105945" y="41224"/>
                    </a:lnTo>
                    <a:lnTo>
                      <a:pt x="105945" y="37142"/>
                    </a:lnTo>
                    <a:lnTo>
                      <a:pt x="107027" y="33469"/>
                    </a:lnTo>
                    <a:lnTo>
                      <a:pt x="107027" y="29387"/>
                    </a:lnTo>
                    <a:lnTo>
                      <a:pt x="108108" y="25306"/>
                    </a:lnTo>
                    <a:lnTo>
                      <a:pt x="108108" y="21632"/>
                    </a:lnTo>
                    <a:lnTo>
                      <a:pt x="108108" y="17551"/>
                    </a:lnTo>
                    <a:lnTo>
                      <a:pt x="107027" y="14285"/>
                    </a:lnTo>
                    <a:lnTo>
                      <a:pt x="105945" y="11428"/>
                    </a:lnTo>
                    <a:lnTo>
                      <a:pt x="103783" y="8163"/>
                    </a:lnTo>
                    <a:lnTo>
                      <a:pt x="101621" y="5714"/>
                    </a:lnTo>
                    <a:lnTo>
                      <a:pt x="98378" y="3673"/>
                    </a:lnTo>
                    <a:lnTo>
                      <a:pt x="94054" y="2040"/>
                    </a:lnTo>
                    <a:lnTo>
                      <a:pt x="88648" y="1224"/>
                    </a:lnTo>
                    <a:lnTo>
                      <a:pt x="81081" y="0"/>
                    </a:lnTo>
                    <a:lnTo>
                      <a:pt x="73513" y="816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0" name="Shape 1380"/>
              <p:cNvSpPr/>
              <p:nvPr/>
            </p:nvSpPr>
            <p:spPr>
              <a:xfrm>
                <a:off x="4411" y="2518"/>
                <a:ext cx="14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750" y="0"/>
                    </a:moveTo>
                    <a:lnTo>
                      <a:pt x="63750" y="439"/>
                    </a:lnTo>
                    <a:lnTo>
                      <a:pt x="55000" y="879"/>
                    </a:lnTo>
                    <a:lnTo>
                      <a:pt x="47500" y="2197"/>
                    </a:lnTo>
                    <a:lnTo>
                      <a:pt x="40000" y="3516"/>
                    </a:lnTo>
                    <a:lnTo>
                      <a:pt x="33750" y="5274"/>
                    </a:lnTo>
                    <a:lnTo>
                      <a:pt x="28750" y="7912"/>
                    </a:lnTo>
                    <a:lnTo>
                      <a:pt x="22500" y="10549"/>
                    </a:lnTo>
                    <a:lnTo>
                      <a:pt x="17500" y="13626"/>
                    </a:lnTo>
                    <a:lnTo>
                      <a:pt x="13750" y="17142"/>
                    </a:lnTo>
                    <a:lnTo>
                      <a:pt x="10000" y="21098"/>
                    </a:lnTo>
                    <a:lnTo>
                      <a:pt x="7500" y="25494"/>
                    </a:lnTo>
                    <a:lnTo>
                      <a:pt x="5000" y="30329"/>
                    </a:lnTo>
                    <a:lnTo>
                      <a:pt x="3750" y="35604"/>
                    </a:lnTo>
                    <a:lnTo>
                      <a:pt x="2500" y="41758"/>
                    </a:lnTo>
                    <a:lnTo>
                      <a:pt x="1250" y="47912"/>
                    </a:lnTo>
                    <a:lnTo>
                      <a:pt x="1250" y="54945"/>
                    </a:lnTo>
                    <a:lnTo>
                      <a:pt x="0" y="60659"/>
                    </a:lnTo>
                    <a:lnTo>
                      <a:pt x="0" y="66373"/>
                    </a:lnTo>
                    <a:lnTo>
                      <a:pt x="0" y="72087"/>
                    </a:lnTo>
                    <a:lnTo>
                      <a:pt x="0" y="76923"/>
                    </a:lnTo>
                    <a:lnTo>
                      <a:pt x="0" y="82197"/>
                    </a:lnTo>
                    <a:lnTo>
                      <a:pt x="1250" y="86593"/>
                    </a:lnTo>
                    <a:lnTo>
                      <a:pt x="2500" y="90989"/>
                    </a:lnTo>
                    <a:lnTo>
                      <a:pt x="2500" y="95384"/>
                    </a:lnTo>
                    <a:lnTo>
                      <a:pt x="3750" y="98901"/>
                    </a:lnTo>
                    <a:lnTo>
                      <a:pt x="6250" y="102857"/>
                    </a:lnTo>
                    <a:lnTo>
                      <a:pt x="8750" y="105934"/>
                    </a:lnTo>
                    <a:lnTo>
                      <a:pt x="11250" y="109010"/>
                    </a:lnTo>
                    <a:lnTo>
                      <a:pt x="13750" y="112087"/>
                    </a:lnTo>
                    <a:lnTo>
                      <a:pt x="17500" y="114725"/>
                    </a:lnTo>
                    <a:lnTo>
                      <a:pt x="22500" y="116923"/>
                    </a:lnTo>
                    <a:lnTo>
                      <a:pt x="28750" y="119120"/>
                    </a:lnTo>
                    <a:lnTo>
                      <a:pt x="30000" y="119120"/>
                    </a:lnTo>
                    <a:lnTo>
                      <a:pt x="31250" y="119120"/>
                    </a:lnTo>
                    <a:lnTo>
                      <a:pt x="32500" y="119560"/>
                    </a:lnTo>
                    <a:lnTo>
                      <a:pt x="35000" y="119560"/>
                    </a:lnTo>
                    <a:lnTo>
                      <a:pt x="37500" y="119560"/>
                    </a:lnTo>
                    <a:lnTo>
                      <a:pt x="40000" y="119999"/>
                    </a:lnTo>
                    <a:lnTo>
                      <a:pt x="42500" y="119999"/>
                    </a:lnTo>
                    <a:lnTo>
                      <a:pt x="46250" y="119999"/>
                    </a:lnTo>
                    <a:lnTo>
                      <a:pt x="50000" y="119999"/>
                    </a:lnTo>
                    <a:lnTo>
                      <a:pt x="53750" y="119999"/>
                    </a:lnTo>
                    <a:lnTo>
                      <a:pt x="58750" y="119560"/>
                    </a:lnTo>
                    <a:lnTo>
                      <a:pt x="63750" y="119560"/>
                    </a:lnTo>
                    <a:lnTo>
                      <a:pt x="67500" y="119120"/>
                    </a:lnTo>
                    <a:lnTo>
                      <a:pt x="73750" y="118681"/>
                    </a:lnTo>
                    <a:lnTo>
                      <a:pt x="78750" y="117802"/>
                    </a:lnTo>
                    <a:lnTo>
                      <a:pt x="83750" y="117362"/>
                    </a:lnTo>
                    <a:lnTo>
                      <a:pt x="90000" y="117362"/>
                    </a:lnTo>
                    <a:lnTo>
                      <a:pt x="93750" y="116923"/>
                    </a:lnTo>
                    <a:lnTo>
                      <a:pt x="98750" y="116483"/>
                    </a:lnTo>
                    <a:lnTo>
                      <a:pt x="102500" y="116483"/>
                    </a:lnTo>
                    <a:lnTo>
                      <a:pt x="106250" y="116043"/>
                    </a:lnTo>
                    <a:lnTo>
                      <a:pt x="110000" y="115604"/>
                    </a:lnTo>
                    <a:lnTo>
                      <a:pt x="112500" y="115164"/>
                    </a:lnTo>
                    <a:lnTo>
                      <a:pt x="115000" y="114285"/>
                    </a:lnTo>
                    <a:lnTo>
                      <a:pt x="117500" y="113406"/>
                    </a:lnTo>
                    <a:lnTo>
                      <a:pt x="120000" y="112087"/>
                    </a:lnTo>
                    <a:lnTo>
                      <a:pt x="120000" y="110329"/>
                    </a:lnTo>
                    <a:lnTo>
                      <a:pt x="120000" y="108571"/>
                    </a:lnTo>
                    <a:lnTo>
                      <a:pt x="117500" y="106373"/>
                    </a:lnTo>
                    <a:lnTo>
                      <a:pt x="116250" y="104175"/>
                    </a:lnTo>
                    <a:lnTo>
                      <a:pt x="113750" y="101098"/>
                    </a:lnTo>
                    <a:lnTo>
                      <a:pt x="111250" y="97582"/>
                    </a:lnTo>
                    <a:lnTo>
                      <a:pt x="110000" y="94505"/>
                    </a:lnTo>
                    <a:lnTo>
                      <a:pt x="107500" y="91428"/>
                    </a:lnTo>
                    <a:lnTo>
                      <a:pt x="107500" y="87912"/>
                    </a:lnTo>
                    <a:lnTo>
                      <a:pt x="106250" y="84395"/>
                    </a:lnTo>
                    <a:lnTo>
                      <a:pt x="105000" y="80879"/>
                    </a:lnTo>
                    <a:lnTo>
                      <a:pt x="105000" y="76923"/>
                    </a:lnTo>
                    <a:lnTo>
                      <a:pt x="105000" y="73406"/>
                    </a:lnTo>
                    <a:lnTo>
                      <a:pt x="105000" y="69010"/>
                    </a:lnTo>
                    <a:lnTo>
                      <a:pt x="105000" y="65494"/>
                    </a:lnTo>
                    <a:lnTo>
                      <a:pt x="105000" y="61978"/>
                    </a:lnTo>
                    <a:lnTo>
                      <a:pt x="105000" y="57582"/>
                    </a:lnTo>
                    <a:lnTo>
                      <a:pt x="105000" y="54065"/>
                    </a:lnTo>
                    <a:lnTo>
                      <a:pt x="105000" y="50549"/>
                    </a:lnTo>
                    <a:lnTo>
                      <a:pt x="106250" y="46593"/>
                    </a:lnTo>
                    <a:lnTo>
                      <a:pt x="106250" y="42637"/>
                    </a:lnTo>
                    <a:lnTo>
                      <a:pt x="106250" y="39120"/>
                    </a:lnTo>
                    <a:lnTo>
                      <a:pt x="107500" y="34725"/>
                    </a:lnTo>
                    <a:lnTo>
                      <a:pt x="107500" y="30769"/>
                    </a:lnTo>
                    <a:lnTo>
                      <a:pt x="108750" y="26373"/>
                    </a:lnTo>
                    <a:lnTo>
                      <a:pt x="108750" y="22417"/>
                    </a:lnTo>
                    <a:lnTo>
                      <a:pt x="108750" y="18901"/>
                    </a:lnTo>
                    <a:lnTo>
                      <a:pt x="107500" y="14945"/>
                    </a:lnTo>
                    <a:lnTo>
                      <a:pt x="106250" y="11428"/>
                    </a:lnTo>
                    <a:lnTo>
                      <a:pt x="105000" y="8791"/>
                    </a:lnTo>
                    <a:lnTo>
                      <a:pt x="102500" y="5714"/>
                    </a:lnTo>
                    <a:lnTo>
                      <a:pt x="98750" y="3516"/>
                    </a:lnTo>
                    <a:lnTo>
                      <a:pt x="95000" y="1758"/>
                    </a:lnTo>
                    <a:lnTo>
                      <a:pt x="88750" y="439"/>
                    </a:lnTo>
                    <a:lnTo>
                      <a:pt x="81250" y="0"/>
                    </a:lnTo>
                    <a:lnTo>
                      <a:pt x="73750" y="0"/>
                    </a:lnTo>
                    <a:close/>
                  </a:path>
                </a:pathLst>
              </a:custGeom>
              <a:solidFill>
                <a:srgbClr val="00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1" name="Shape 1381"/>
              <p:cNvSpPr/>
              <p:nvPr/>
            </p:nvSpPr>
            <p:spPr>
              <a:xfrm>
                <a:off x="4413" y="2520"/>
                <a:ext cx="11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097" y="0"/>
                    </a:moveTo>
                    <a:lnTo>
                      <a:pt x="65853" y="0"/>
                    </a:lnTo>
                    <a:lnTo>
                      <a:pt x="58536" y="971"/>
                    </a:lnTo>
                    <a:lnTo>
                      <a:pt x="48292" y="1943"/>
                    </a:lnTo>
                    <a:lnTo>
                      <a:pt x="42439" y="3886"/>
                    </a:lnTo>
                    <a:lnTo>
                      <a:pt x="35121" y="5829"/>
                    </a:lnTo>
                    <a:lnTo>
                      <a:pt x="29268" y="7773"/>
                    </a:lnTo>
                    <a:lnTo>
                      <a:pt x="24878" y="10688"/>
                    </a:lnTo>
                    <a:lnTo>
                      <a:pt x="19024" y="13603"/>
                    </a:lnTo>
                    <a:lnTo>
                      <a:pt x="14634" y="17489"/>
                    </a:lnTo>
                    <a:lnTo>
                      <a:pt x="10243" y="21376"/>
                    </a:lnTo>
                    <a:lnTo>
                      <a:pt x="7317" y="25748"/>
                    </a:lnTo>
                    <a:lnTo>
                      <a:pt x="5853" y="30607"/>
                    </a:lnTo>
                    <a:lnTo>
                      <a:pt x="2926" y="35465"/>
                    </a:lnTo>
                    <a:lnTo>
                      <a:pt x="1463" y="41781"/>
                    </a:lnTo>
                    <a:lnTo>
                      <a:pt x="1463" y="47611"/>
                    </a:lnTo>
                    <a:lnTo>
                      <a:pt x="1463" y="54898"/>
                    </a:lnTo>
                    <a:lnTo>
                      <a:pt x="0" y="60728"/>
                    </a:lnTo>
                    <a:lnTo>
                      <a:pt x="0" y="66072"/>
                    </a:lnTo>
                    <a:lnTo>
                      <a:pt x="0" y="71902"/>
                    </a:lnTo>
                    <a:lnTo>
                      <a:pt x="0" y="76761"/>
                    </a:lnTo>
                    <a:lnTo>
                      <a:pt x="0" y="81619"/>
                    </a:lnTo>
                    <a:lnTo>
                      <a:pt x="1463" y="86477"/>
                    </a:lnTo>
                    <a:lnTo>
                      <a:pt x="1463" y="90850"/>
                    </a:lnTo>
                    <a:lnTo>
                      <a:pt x="2926" y="95222"/>
                    </a:lnTo>
                    <a:lnTo>
                      <a:pt x="4390" y="99109"/>
                    </a:lnTo>
                    <a:lnTo>
                      <a:pt x="5853" y="102510"/>
                    </a:lnTo>
                    <a:lnTo>
                      <a:pt x="8780" y="106396"/>
                    </a:lnTo>
                    <a:lnTo>
                      <a:pt x="11707" y="109311"/>
                    </a:lnTo>
                    <a:lnTo>
                      <a:pt x="14634" y="112226"/>
                    </a:lnTo>
                    <a:lnTo>
                      <a:pt x="17560" y="114655"/>
                    </a:lnTo>
                    <a:lnTo>
                      <a:pt x="23414" y="117085"/>
                    </a:lnTo>
                    <a:lnTo>
                      <a:pt x="29268" y="119514"/>
                    </a:lnTo>
                    <a:lnTo>
                      <a:pt x="30731" y="119514"/>
                    </a:lnTo>
                    <a:lnTo>
                      <a:pt x="32195" y="119514"/>
                    </a:lnTo>
                    <a:lnTo>
                      <a:pt x="33658" y="119514"/>
                    </a:lnTo>
                    <a:lnTo>
                      <a:pt x="35121" y="120000"/>
                    </a:lnTo>
                    <a:lnTo>
                      <a:pt x="38048" y="120000"/>
                    </a:lnTo>
                    <a:lnTo>
                      <a:pt x="39512" y="120000"/>
                    </a:lnTo>
                    <a:lnTo>
                      <a:pt x="42439" y="120000"/>
                    </a:lnTo>
                    <a:lnTo>
                      <a:pt x="46829" y="120000"/>
                    </a:lnTo>
                    <a:lnTo>
                      <a:pt x="49756" y="120000"/>
                    </a:lnTo>
                    <a:lnTo>
                      <a:pt x="54146" y="120000"/>
                    </a:lnTo>
                    <a:lnTo>
                      <a:pt x="60000" y="120000"/>
                    </a:lnTo>
                    <a:lnTo>
                      <a:pt x="64390" y="119514"/>
                    </a:lnTo>
                    <a:lnTo>
                      <a:pt x="68780" y="119514"/>
                    </a:lnTo>
                    <a:lnTo>
                      <a:pt x="74634" y="119028"/>
                    </a:lnTo>
                    <a:lnTo>
                      <a:pt x="79024" y="118542"/>
                    </a:lnTo>
                    <a:lnTo>
                      <a:pt x="84878" y="118056"/>
                    </a:lnTo>
                    <a:lnTo>
                      <a:pt x="89268" y="117570"/>
                    </a:lnTo>
                    <a:lnTo>
                      <a:pt x="95121" y="117570"/>
                    </a:lnTo>
                    <a:lnTo>
                      <a:pt x="99512" y="117085"/>
                    </a:lnTo>
                    <a:lnTo>
                      <a:pt x="103902" y="117085"/>
                    </a:lnTo>
                    <a:lnTo>
                      <a:pt x="108292" y="116113"/>
                    </a:lnTo>
                    <a:lnTo>
                      <a:pt x="111219" y="115627"/>
                    </a:lnTo>
                    <a:lnTo>
                      <a:pt x="114146" y="115141"/>
                    </a:lnTo>
                    <a:lnTo>
                      <a:pt x="117073" y="114655"/>
                    </a:lnTo>
                    <a:lnTo>
                      <a:pt x="118536" y="113684"/>
                    </a:lnTo>
                    <a:lnTo>
                      <a:pt x="120000" y="112226"/>
                    </a:lnTo>
                    <a:lnTo>
                      <a:pt x="120000" y="110769"/>
                    </a:lnTo>
                    <a:lnTo>
                      <a:pt x="120000" y="109311"/>
                    </a:lnTo>
                    <a:lnTo>
                      <a:pt x="118536" y="107368"/>
                    </a:lnTo>
                    <a:lnTo>
                      <a:pt x="117073" y="104453"/>
                    </a:lnTo>
                    <a:lnTo>
                      <a:pt x="114146" y="101538"/>
                    </a:lnTo>
                    <a:lnTo>
                      <a:pt x="112682" y="98623"/>
                    </a:lnTo>
                    <a:lnTo>
                      <a:pt x="111219" y="95222"/>
                    </a:lnTo>
                    <a:lnTo>
                      <a:pt x="109756" y="91821"/>
                    </a:lnTo>
                    <a:lnTo>
                      <a:pt x="108292" y="88421"/>
                    </a:lnTo>
                    <a:lnTo>
                      <a:pt x="106829" y="85020"/>
                    </a:lnTo>
                    <a:lnTo>
                      <a:pt x="106829" y="81133"/>
                    </a:lnTo>
                    <a:lnTo>
                      <a:pt x="106829" y="77246"/>
                    </a:lnTo>
                    <a:lnTo>
                      <a:pt x="106829" y="73846"/>
                    </a:lnTo>
                    <a:lnTo>
                      <a:pt x="106829" y="69473"/>
                    </a:lnTo>
                    <a:lnTo>
                      <a:pt x="106829" y="66072"/>
                    </a:lnTo>
                    <a:lnTo>
                      <a:pt x="106829" y="62186"/>
                    </a:lnTo>
                    <a:lnTo>
                      <a:pt x="106829" y="57813"/>
                    </a:lnTo>
                    <a:lnTo>
                      <a:pt x="106829" y="54412"/>
                    </a:lnTo>
                    <a:lnTo>
                      <a:pt x="106829" y="50526"/>
                    </a:lnTo>
                    <a:lnTo>
                      <a:pt x="108292" y="46639"/>
                    </a:lnTo>
                    <a:lnTo>
                      <a:pt x="108292" y="42753"/>
                    </a:lnTo>
                    <a:lnTo>
                      <a:pt x="108292" y="38866"/>
                    </a:lnTo>
                    <a:lnTo>
                      <a:pt x="109756" y="34493"/>
                    </a:lnTo>
                    <a:lnTo>
                      <a:pt x="109756" y="30607"/>
                    </a:lnTo>
                    <a:lnTo>
                      <a:pt x="109756" y="26720"/>
                    </a:lnTo>
                    <a:lnTo>
                      <a:pt x="109756" y="22348"/>
                    </a:lnTo>
                    <a:lnTo>
                      <a:pt x="109756" y="18947"/>
                    </a:lnTo>
                    <a:lnTo>
                      <a:pt x="109756" y="15546"/>
                    </a:lnTo>
                    <a:lnTo>
                      <a:pt x="108292" y="11659"/>
                    </a:lnTo>
                    <a:lnTo>
                      <a:pt x="106829" y="8744"/>
                    </a:lnTo>
                    <a:lnTo>
                      <a:pt x="103902" y="6315"/>
                    </a:lnTo>
                    <a:lnTo>
                      <a:pt x="100975" y="3886"/>
                    </a:lnTo>
                    <a:lnTo>
                      <a:pt x="96585" y="1943"/>
                    </a:lnTo>
                    <a:lnTo>
                      <a:pt x="89268" y="485"/>
                    </a:lnTo>
                    <a:lnTo>
                      <a:pt x="83414" y="0"/>
                    </a:lnTo>
                    <a:lnTo>
                      <a:pt x="76097" y="0"/>
                    </a:lnTo>
                    <a:close/>
                  </a:path>
                </a:pathLst>
              </a:custGeom>
              <a:solidFill>
                <a:srgbClr val="08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2" name="Shape 1382"/>
              <p:cNvSpPr/>
              <p:nvPr/>
            </p:nvSpPr>
            <p:spPr>
              <a:xfrm>
                <a:off x="4413" y="2521"/>
                <a:ext cx="9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411" y="0"/>
                    </a:moveTo>
                    <a:lnTo>
                      <a:pt x="68823" y="0"/>
                    </a:lnTo>
                    <a:lnTo>
                      <a:pt x="60000" y="1081"/>
                    </a:lnTo>
                    <a:lnTo>
                      <a:pt x="51176" y="2162"/>
                    </a:lnTo>
                    <a:lnTo>
                      <a:pt x="44117" y="3783"/>
                    </a:lnTo>
                    <a:lnTo>
                      <a:pt x="37058" y="5405"/>
                    </a:lnTo>
                    <a:lnTo>
                      <a:pt x="31764" y="7567"/>
                    </a:lnTo>
                    <a:lnTo>
                      <a:pt x="26470" y="10810"/>
                    </a:lnTo>
                    <a:lnTo>
                      <a:pt x="21176" y="13513"/>
                    </a:lnTo>
                    <a:lnTo>
                      <a:pt x="17647" y="17297"/>
                    </a:lnTo>
                    <a:lnTo>
                      <a:pt x="12352" y="21081"/>
                    </a:lnTo>
                    <a:lnTo>
                      <a:pt x="8823" y="25405"/>
                    </a:lnTo>
                    <a:lnTo>
                      <a:pt x="7058" y="30270"/>
                    </a:lnTo>
                    <a:lnTo>
                      <a:pt x="5294" y="35675"/>
                    </a:lnTo>
                    <a:lnTo>
                      <a:pt x="3529" y="41621"/>
                    </a:lnTo>
                    <a:lnTo>
                      <a:pt x="1764" y="48108"/>
                    </a:lnTo>
                    <a:lnTo>
                      <a:pt x="1764" y="54594"/>
                    </a:lnTo>
                    <a:lnTo>
                      <a:pt x="0" y="60540"/>
                    </a:lnTo>
                    <a:lnTo>
                      <a:pt x="0" y="65945"/>
                    </a:lnTo>
                    <a:lnTo>
                      <a:pt x="0" y="71351"/>
                    </a:lnTo>
                    <a:lnTo>
                      <a:pt x="0" y="76756"/>
                    </a:lnTo>
                    <a:lnTo>
                      <a:pt x="0" y="81621"/>
                    </a:lnTo>
                    <a:lnTo>
                      <a:pt x="1764" y="86486"/>
                    </a:lnTo>
                    <a:lnTo>
                      <a:pt x="1764" y="90810"/>
                    </a:lnTo>
                    <a:lnTo>
                      <a:pt x="3529" y="94594"/>
                    </a:lnTo>
                    <a:lnTo>
                      <a:pt x="3529" y="98918"/>
                    </a:lnTo>
                    <a:lnTo>
                      <a:pt x="5294" y="102702"/>
                    </a:lnTo>
                    <a:lnTo>
                      <a:pt x="8823" y="105945"/>
                    </a:lnTo>
                    <a:lnTo>
                      <a:pt x="10588" y="109189"/>
                    </a:lnTo>
                    <a:lnTo>
                      <a:pt x="15882" y="112432"/>
                    </a:lnTo>
                    <a:lnTo>
                      <a:pt x="19411" y="114594"/>
                    </a:lnTo>
                    <a:lnTo>
                      <a:pt x="24705" y="117297"/>
                    </a:lnTo>
                    <a:lnTo>
                      <a:pt x="30000" y="119459"/>
                    </a:lnTo>
                    <a:lnTo>
                      <a:pt x="31764" y="119459"/>
                    </a:lnTo>
                    <a:lnTo>
                      <a:pt x="33529" y="119459"/>
                    </a:lnTo>
                    <a:lnTo>
                      <a:pt x="35294" y="120000"/>
                    </a:lnTo>
                    <a:lnTo>
                      <a:pt x="37058" y="120000"/>
                    </a:lnTo>
                    <a:lnTo>
                      <a:pt x="40588" y="120000"/>
                    </a:lnTo>
                    <a:lnTo>
                      <a:pt x="42352" y="120000"/>
                    </a:lnTo>
                    <a:lnTo>
                      <a:pt x="45882" y="120000"/>
                    </a:lnTo>
                    <a:lnTo>
                      <a:pt x="49411" y="120000"/>
                    </a:lnTo>
                    <a:lnTo>
                      <a:pt x="52941" y="120000"/>
                    </a:lnTo>
                    <a:lnTo>
                      <a:pt x="60000" y="119459"/>
                    </a:lnTo>
                    <a:lnTo>
                      <a:pt x="65294" y="119459"/>
                    </a:lnTo>
                    <a:lnTo>
                      <a:pt x="68823" y="118918"/>
                    </a:lnTo>
                    <a:lnTo>
                      <a:pt x="75882" y="118918"/>
                    </a:lnTo>
                    <a:lnTo>
                      <a:pt x="79411" y="118378"/>
                    </a:lnTo>
                    <a:lnTo>
                      <a:pt x="84705" y="117837"/>
                    </a:lnTo>
                    <a:lnTo>
                      <a:pt x="90000" y="117837"/>
                    </a:lnTo>
                    <a:lnTo>
                      <a:pt x="95294" y="117297"/>
                    </a:lnTo>
                    <a:lnTo>
                      <a:pt x="98823" y="117297"/>
                    </a:lnTo>
                    <a:lnTo>
                      <a:pt x="105882" y="116756"/>
                    </a:lnTo>
                    <a:lnTo>
                      <a:pt x="109411" y="116756"/>
                    </a:lnTo>
                    <a:lnTo>
                      <a:pt x="112941" y="116216"/>
                    </a:lnTo>
                    <a:lnTo>
                      <a:pt x="114705" y="115675"/>
                    </a:lnTo>
                    <a:lnTo>
                      <a:pt x="118235" y="114594"/>
                    </a:lnTo>
                    <a:lnTo>
                      <a:pt x="118235" y="113513"/>
                    </a:lnTo>
                    <a:lnTo>
                      <a:pt x="120000" y="112432"/>
                    </a:lnTo>
                    <a:lnTo>
                      <a:pt x="120000" y="110270"/>
                    </a:lnTo>
                    <a:lnTo>
                      <a:pt x="120000" y="108648"/>
                    </a:lnTo>
                    <a:lnTo>
                      <a:pt x="120000" y="106486"/>
                    </a:lnTo>
                    <a:lnTo>
                      <a:pt x="118235" y="104324"/>
                    </a:lnTo>
                    <a:lnTo>
                      <a:pt x="114705" y="101081"/>
                    </a:lnTo>
                    <a:lnTo>
                      <a:pt x="112941" y="98378"/>
                    </a:lnTo>
                    <a:lnTo>
                      <a:pt x="111176" y="95135"/>
                    </a:lnTo>
                    <a:lnTo>
                      <a:pt x="111176" y="91891"/>
                    </a:lnTo>
                    <a:lnTo>
                      <a:pt x="109411" y="88648"/>
                    </a:lnTo>
                    <a:lnTo>
                      <a:pt x="109411" y="84324"/>
                    </a:lnTo>
                    <a:lnTo>
                      <a:pt x="107647" y="81081"/>
                    </a:lnTo>
                    <a:lnTo>
                      <a:pt x="107647" y="77297"/>
                    </a:lnTo>
                    <a:lnTo>
                      <a:pt x="107647" y="74054"/>
                    </a:lnTo>
                    <a:lnTo>
                      <a:pt x="107647" y="69729"/>
                    </a:lnTo>
                    <a:lnTo>
                      <a:pt x="107647" y="65945"/>
                    </a:lnTo>
                    <a:lnTo>
                      <a:pt x="107647" y="62162"/>
                    </a:lnTo>
                    <a:lnTo>
                      <a:pt x="109411" y="58378"/>
                    </a:lnTo>
                    <a:lnTo>
                      <a:pt x="109411" y="54594"/>
                    </a:lnTo>
                    <a:lnTo>
                      <a:pt x="109411" y="50810"/>
                    </a:lnTo>
                    <a:lnTo>
                      <a:pt x="111176" y="47567"/>
                    </a:lnTo>
                    <a:lnTo>
                      <a:pt x="111176" y="43243"/>
                    </a:lnTo>
                    <a:lnTo>
                      <a:pt x="111176" y="38918"/>
                    </a:lnTo>
                    <a:lnTo>
                      <a:pt x="112941" y="35135"/>
                    </a:lnTo>
                    <a:lnTo>
                      <a:pt x="112941" y="30810"/>
                    </a:lnTo>
                    <a:lnTo>
                      <a:pt x="112941" y="27027"/>
                    </a:lnTo>
                    <a:lnTo>
                      <a:pt x="112941" y="23243"/>
                    </a:lnTo>
                    <a:lnTo>
                      <a:pt x="112941" y="18918"/>
                    </a:lnTo>
                    <a:lnTo>
                      <a:pt x="112941" y="15135"/>
                    </a:lnTo>
                    <a:lnTo>
                      <a:pt x="112941" y="11891"/>
                    </a:lnTo>
                    <a:lnTo>
                      <a:pt x="111176" y="8648"/>
                    </a:lnTo>
                    <a:lnTo>
                      <a:pt x="107647" y="5945"/>
                    </a:lnTo>
                    <a:lnTo>
                      <a:pt x="104117" y="3783"/>
                    </a:lnTo>
                    <a:lnTo>
                      <a:pt x="98823" y="1621"/>
                    </a:lnTo>
                    <a:lnTo>
                      <a:pt x="93529" y="540"/>
                    </a:lnTo>
                    <a:lnTo>
                      <a:pt x="86470" y="0"/>
                    </a:lnTo>
                    <a:lnTo>
                      <a:pt x="79411" y="0"/>
                    </a:lnTo>
                    <a:close/>
                  </a:path>
                </a:pathLst>
              </a:custGeom>
              <a:solidFill>
                <a:srgbClr val="19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3" name="Shape 1383"/>
              <p:cNvSpPr/>
              <p:nvPr/>
            </p:nvSpPr>
            <p:spPr>
              <a:xfrm>
                <a:off x="4415" y="2522"/>
                <a:ext cx="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222" y="0"/>
                    </a:moveTo>
                    <a:lnTo>
                      <a:pt x="71111" y="0"/>
                    </a:lnTo>
                    <a:lnTo>
                      <a:pt x="62222" y="609"/>
                    </a:lnTo>
                    <a:lnTo>
                      <a:pt x="53333" y="1827"/>
                    </a:lnTo>
                    <a:lnTo>
                      <a:pt x="46666" y="3654"/>
                    </a:lnTo>
                    <a:lnTo>
                      <a:pt x="40000" y="5482"/>
                    </a:lnTo>
                    <a:lnTo>
                      <a:pt x="33333" y="7918"/>
                    </a:lnTo>
                    <a:lnTo>
                      <a:pt x="26666" y="10355"/>
                    </a:lnTo>
                    <a:lnTo>
                      <a:pt x="22222" y="13401"/>
                    </a:lnTo>
                    <a:lnTo>
                      <a:pt x="17777" y="16446"/>
                    </a:lnTo>
                    <a:lnTo>
                      <a:pt x="15555" y="20710"/>
                    </a:lnTo>
                    <a:lnTo>
                      <a:pt x="11111" y="24974"/>
                    </a:lnTo>
                    <a:lnTo>
                      <a:pt x="8888" y="29847"/>
                    </a:lnTo>
                    <a:lnTo>
                      <a:pt x="6666" y="35329"/>
                    </a:lnTo>
                    <a:lnTo>
                      <a:pt x="4444" y="40812"/>
                    </a:lnTo>
                    <a:lnTo>
                      <a:pt x="4444" y="47512"/>
                    </a:lnTo>
                    <a:lnTo>
                      <a:pt x="4444" y="54213"/>
                    </a:lnTo>
                    <a:lnTo>
                      <a:pt x="0" y="59695"/>
                    </a:lnTo>
                    <a:lnTo>
                      <a:pt x="0" y="65786"/>
                    </a:lnTo>
                    <a:lnTo>
                      <a:pt x="0" y="70659"/>
                    </a:lnTo>
                    <a:lnTo>
                      <a:pt x="0" y="76142"/>
                    </a:lnTo>
                    <a:lnTo>
                      <a:pt x="0" y="81015"/>
                    </a:lnTo>
                    <a:lnTo>
                      <a:pt x="0" y="85279"/>
                    </a:lnTo>
                    <a:lnTo>
                      <a:pt x="0" y="90152"/>
                    </a:lnTo>
                    <a:lnTo>
                      <a:pt x="4444" y="94416"/>
                    </a:lnTo>
                    <a:lnTo>
                      <a:pt x="4444" y="98071"/>
                    </a:lnTo>
                    <a:lnTo>
                      <a:pt x="6666" y="101725"/>
                    </a:lnTo>
                    <a:lnTo>
                      <a:pt x="8888" y="105380"/>
                    </a:lnTo>
                    <a:lnTo>
                      <a:pt x="11111" y="108426"/>
                    </a:lnTo>
                    <a:lnTo>
                      <a:pt x="15555" y="111472"/>
                    </a:lnTo>
                    <a:lnTo>
                      <a:pt x="17777" y="113908"/>
                    </a:lnTo>
                    <a:lnTo>
                      <a:pt x="22222" y="116345"/>
                    </a:lnTo>
                    <a:lnTo>
                      <a:pt x="28888" y="119390"/>
                    </a:lnTo>
                    <a:lnTo>
                      <a:pt x="31111" y="119390"/>
                    </a:lnTo>
                    <a:lnTo>
                      <a:pt x="33333" y="120000"/>
                    </a:lnTo>
                    <a:lnTo>
                      <a:pt x="35555" y="120000"/>
                    </a:lnTo>
                    <a:lnTo>
                      <a:pt x="37777" y="120000"/>
                    </a:lnTo>
                    <a:lnTo>
                      <a:pt x="40000" y="120000"/>
                    </a:lnTo>
                    <a:lnTo>
                      <a:pt x="44444" y="120000"/>
                    </a:lnTo>
                    <a:lnTo>
                      <a:pt x="46666" y="120000"/>
                    </a:lnTo>
                    <a:lnTo>
                      <a:pt x="51111" y="120000"/>
                    </a:lnTo>
                    <a:lnTo>
                      <a:pt x="55555" y="119390"/>
                    </a:lnTo>
                    <a:lnTo>
                      <a:pt x="62222" y="119390"/>
                    </a:lnTo>
                    <a:lnTo>
                      <a:pt x="66666" y="118781"/>
                    </a:lnTo>
                    <a:lnTo>
                      <a:pt x="73333" y="118781"/>
                    </a:lnTo>
                    <a:lnTo>
                      <a:pt x="77777" y="118172"/>
                    </a:lnTo>
                    <a:lnTo>
                      <a:pt x="82222" y="116954"/>
                    </a:lnTo>
                    <a:lnTo>
                      <a:pt x="88888" y="116954"/>
                    </a:lnTo>
                    <a:lnTo>
                      <a:pt x="93333" y="116954"/>
                    </a:lnTo>
                    <a:lnTo>
                      <a:pt x="97777" y="116345"/>
                    </a:lnTo>
                    <a:lnTo>
                      <a:pt x="102222" y="116345"/>
                    </a:lnTo>
                    <a:lnTo>
                      <a:pt x="106666" y="116345"/>
                    </a:lnTo>
                    <a:lnTo>
                      <a:pt x="108888" y="115736"/>
                    </a:lnTo>
                    <a:lnTo>
                      <a:pt x="111111" y="115126"/>
                    </a:lnTo>
                    <a:lnTo>
                      <a:pt x="117777" y="114517"/>
                    </a:lnTo>
                    <a:lnTo>
                      <a:pt x="117777" y="113299"/>
                    </a:lnTo>
                    <a:lnTo>
                      <a:pt x="120000" y="112690"/>
                    </a:lnTo>
                    <a:lnTo>
                      <a:pt x="120000" y="110862"/>
                    </a:lnTo>
                    <a:lnTo>
                      <a:pt x="120000" y="109035"/>
                    </a:lnTo>
                    <a:lnTo>
                      <a:pt x="117777" y="107208"/>
                    </a:lnTo>
                    <a:lnTo>
                      <a:pt x="117777" y="104771"/>
                    </a:lnTo>
                    <a:lnTo>
                      <a:pt x="115555" y="101116"/>
                    </a:lnTo>
                    <a:lnTo>
                      <a:pt x="111111" y="98071"/>
                    </a:lnTo>
                    <a:lnTo>
                      <a:pt x="108888" y="95025"/>
                    </a:lnTo>
                    <a:lnTo>
                      <a:pt x="108888" y="91979"/>
                    </a:lnTo>
                    <a:lnTo>
                      <a:pt x="106666" y="87715"/>
                    </a:lnTo>
                    <a:lnTo>
                      <a:pt x="106666" y="84670"/>
                    </a:lnTo>
                    <a:lnTo>
                      <a:pt x="106666" y="81015"/>
                    </a:lnTo>
                    <a:lnTo>
                      <a:pt x="106666" y="77360"/>
                    </a:lnTo>
                    <a:lnTo>
                      <a:pt x="106666" y="73096"/>
                    </a:lnTo>
                    <a:lnTo>
                      <a:pt x="106666" y="69441"/>
                    </a:lnTo>
                    <a:lnTo>
                      <a:pt x="106666" y="65786"/>
                    </a:lnTo>
                    <a:lnTo>
                      <a:pt x="106666" y="62131"/>
                    </a:lnTo>
                    <a:lnTo>
                      <a:pt x="106666" y="57868"/>
                    </a:lnTo>
                    <a:lnTo>
                      <a:pt x="106666" y="54213"/>
                    </a:lnTo>
                    <a:lnTo>
                      <a:pt x="106666" y="50558"/>
                    </a:lnTo>
                    <a:lnTo>
                      <a:pt x="108888" y="47512"/>
                    </a:lnTo>
                    <a:lnTo>
                      <a:pt x="108888" y="43248"/>
                    </a:lnTo>
                    <a:lnTo>
                      <a:pt x="108888" y="38984"/>
                    </a:lnTo>
                    <a:lnTo>
                      <a:pt x="111111" y="35329"/>
                    </a:lnTo>
                    <a:lnTo>
                      <a:pt x="111111" y="31065"/>
                    </a:lnTo>
                    <a:lnTo>
                      <a:pt x="115555" y="26802"/>
                    </a:lnTo>
                    <a:lnTo>
                      <a:pt x="115555" y="23147"/>
                    </a:lnTo>
                    <a:lnTo>
                      <a:pt x="115555" y="19492"/>
                    </a:lnTo>
                    <a:lnTo>
                      <a:pt x="115555" y="15228"/>
                    </a:lnTo>
                    <a:lnTo>
                      <a:pt x="111111" y="12182"/>
                    </a:lnTo>
                    <a:lnTo>
                      <a:pt x="111111" y="9137"/>
                    </a:lnTo>
                    <a:lnTo>
                      <a:pt x="108888" y="6700"/>
                    </a:lnTo>
                    <a:lnTo>
                      <a:pt x="104444" y="4263"/>
                    </a:lnTo>
                    <a:lnTo>
                      <a:pt x="100000" y="1827"/>
                    </a:lnTo>
                    <a:lnTo>
                      <a:pt x="95555" y="609"/>
                    </a:lnTo>
                    <a:lnTo>
                      <a:pt x="88888" y="0"/>
                    </a:lnTo>
                    <a:lnTo>
                      <a:pt x="82222" y="0"/>
                    </a:lnTo>
                    <a:close/>
                  </a:path>
                </a:pathLst>
              </a:custGeom>
              <a:solidFill>
                <a:srgbClr val="2A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4" name="Shape 1384"/>
              <p:cNvSpPr/>
              <p:nvPr/>
            </p:nvSpPr>
            <p:spPr>
              <a:xfrm>
                <a:off x="4415" y="2525"/>
                <a:ext cx="4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230" y="0"/>
                    </a:moveTo>
                    <a:lnTo>
                      <a:pt x="76923" y="0"/>
                    </a:lnTo>
                    <a:lnTo>
                      <a:pt x="67692" y="705"/>
                    </a:lnTo>
                    <a:lnTo>
                      <a:pt x="55384" y="1411"/>
                    </a:lnTo>
                    <a:lnTo>
                      <a:pt x="49230" y="2823"/>
                    </a:lnTo>
                    <a:lnTo>
                      <a:pt x="43076" y="4941"/>
                    </a:lnTo>
                    <a:lnTo>
                      <a:pt x="36923" y="7058"/>
                    </a:lnTo>
                    <a:lnTo>
                      <a:pt x="30769" y="9176"/>
                    </a:lnTo>
                    <a:lnTo>
                      <a:pt x="24615" y="12705"/>
                    </a:lnTo>
                    <a:lnTo>
                      <a:pt x="18461" y="16235"/>
                    </a:lnTo>
                    <a:lnTo>
                      <a:pt x="15384" y="19764"/>
                    </a:lnTo>
                    <a:lnTo>
                      <a:pt x="12307" y="24000"/>
                    </a:lnTo>
                    <a:lnTo>
                      <a:pt x="9230" y="29647"/>
                    </a:lnTo>
                    <a:lnTo>
                      <a:pt x="6153" y="34588"/>
                    </a:lnTo>
                    <a:lnTo>
                      <a:pt x="3076" y="40235"/>
                    </a:lnTo>
                    <a:lnTo>
                      <a:pt x="3076" y="46588"/>
                    </a:lnTo>
                    <a:lnTo>
                      <a:pt x="3076" y="53647"/>
                    </a:lnTo>
                    <a:lnTo>
                      <a:pt x="0" y="59294"/>
                    </a:lnTo>
                    <a:lnTo>
                      <a:pt x="0" y="64941"/>
                    </a:lnTo>
                    <a:lnTo>
                      <a:pt x="0" y="70588"/>
                    </a:lnTo>
                    <a:lnTo>
                      <a:pt x="0" y="75529"/>
                    </a:lnTo>
                    <a:lnTo>
                      <a:pt x="0" y="81176"/>
                    </a:lnTo>
                    <a:lnTo>
                      <a:pt x="0" y="85411"/>
                    </a:lnTo>
                    <a:lnTo>
                      <a:pt x="0" y="89647"/>
                    </a:lnTo>
                    <a:lnTo>
                      <a:pt x="0" y="94588"/>
                    </a:lnTo>
                    <a:lnTo>
                      <a:pt x="3076" y="98117"/>
                    </a:lnTo>
                    <a:lnTo>
                      <a:pt x="3076" y="101647"/>
                    </a:lnTo>
                    <a:lnTo>
                      <a:pt x="6153" y="105176"/>
                    </a:lnTo>
                    <a:lnTo>
                      <a:pt x="6153" y="108000"/>
                    </a:lnTo>
                    <a:lnTo>
                      <a:pt x="9230" y="111529"/>
                    </a:lnTo>
                    <a:lnTo>
                      <a:pt x="15384" y="114352"/>
                    </a:lnTo>
                    <a:lnTo>
                      <a:pt x="18461" y="117176"/>
                    </a:lnTo>
                    <a:lnTo>
                      <a:pt x="24615" y="119294"/>
                    </a:lnTo>
                    <a:lnTo>
                      <a:pt x="27692" y="119294"/>
                    </a:lnTo>
                    <a:lnTo>
                      <a:pt x="30769" y="120000"/>
                    </a:lnTo>
                    <a:lnTo>
                      <a:pt x="33846" y="120000"/>
                    </a:lnTo>
                    <a:lnTo>
                      <a:pt x="36923" y="120000"/>
                    </a:lnTo>
                    <a:lnTo>
                      <a:pt x="40000" y="120000"/>
                    </a:lnTo>
                    <a:lnTo>
                      <a:pt x="46153" y="120000"/>
                    </a:lnTo>
                    <a:lnTo>
                      <a:pt x="49230" y="120000"/>
                    </a:lnTo>
                    <a:lnTo>
                      <a:pt x="52307" y="120000"/>
                    </a:lnTo>
                    <a:lnTo>
                      <a:pt x="61538" y="120000"/>
                    </a:lnTo>
                    <a:lnTo>
                      <a:pt x="67692" y="119294"/>
                    </a:lnTo>
                    <a:lnTo>
                      <a:pt x="73846" y="119294"/>
                    </a:lnTo>
                    <a:lnTo>
                      <a:pt x="76923" y="118588"/>
                    </a:lnTo>
                    <a:lnTo>
                      <a:pt x="83076" y="117882"/>
                    </a:lnTo>
                    <a:lnTo>
                      <a:pt x="89230" y="117882"/>
                    </a:lnTo>
                    <a:lnTo>
                      <a:pt x="95384" y="117882"/>
                    </a:lnTo>
                    <a:lnTo>
                      <a:pt x="98461" y="117882"/>
                    </a:lnTo>
                    <a:lnTo>
                      <a:pt x="104615" y="117176"/>
                    </a:lnTo>
                    <a:lnTo>
                      <a:pt x="107692" y="117176"/>
                    </a:lnTo>
                    <a:lnTo>
                      <a:pt x="110769" y="116470"/>
                    </a:lnTo>
                    <a:lnTo>
                      <a:pt x="113846" y="116470"/>
                    </a:lnTo>
                    <a:lnTo>
                      <a:pt x="116923" y="115764"/>
                    </a:lnTo>
                    <a:lnTo>
                      <a:pt x="120000" y="114352"/>
                    </a:lnTo>
                    <a:lnTo>
                      <a:pt x="120000" y="113647"/>
                    </a:lnTo>
                    <a:lnTo>
                      <a:pt x="120000" y="112235"/>
                    </a:lnTo>
                    <a:lnTo>
                      <a:pt x="120000" y="109411"/>
                    </a:lnTo>
                    <a:lnTo>
                      <a:pt x="120000" y="107294"/>
                    </a:lnTo>
                    <a:lnTo>
                      <a:pt x="120000" y="105176"/>
                    </a:lnTo>
                    <a:lnTo>
                      <a:pt x="116923" y="101647"/>
                    </a:lnTo>
                    <a:lnTo>
                      <a:pt x="113846" y="98823"/>
                    </a:lnTo>
                    <a:lnTo>
                      <a:pt x="113846" y="96000"/>
                    </a:lnTo>
                    <a:lnTo>
                      <a:pt x="110769" y="91764"/>
                    </a:lnTo>
                    <a:lnTo>
                      <a:pt x="110769" y="88235"/>
                    </a:lnTo>
                    <a:lnTo>
                      <a:pt x="110769" y="84705"/>
                    </a:lnTo>
                    <a:lnTo>
                      <a:pt x="110769" y="81176"/>
                    </a:lnTo>
                    <a:lnTo>
                      <a:pt x="110769" y="77647"/>
                    </a:lnTo>
                    <a:lnTo>
                      <a:pt x="110769" y="73411"/>
                    </a:lnTo>
                    <a:lnTo>
                      <a:pt x="110769" y="69882"/>
                    </a:lnTo>
                    <a:lnTo>
                      <a:pt x="110769" y="66352"/>
                    </a:lnTo>
                    <a:lnTo>
                      <a:pt x="110769" y="62117"/>
                    </a:lnTo>
                    <a:lnTo>
                      <a:pt x="110769" y="57882"/>
                    </a:lnTo>
                    <a:lnTo>
                      <a:pt x="110769" y="54352"/>
                    </a:lnTo>
                    <a:lnTo>
                      <a:pt x="110769" y="50823"/>
                    </a:lnTo>
                    <a:lnTo>
                      <a:pt x="113846" y="47294"/>
                    </a:lnTo>
                    <a:lnTo>
                      <a:pt x="113846" y="42352"/>
                    </a:lnTo>
                    <a:lnTo>
                      <a:pt x="113846" y="38823"/>
                    </a:lnTo>
                    <a:lnTo>
                      <a:pt x="113846" y="34588"/>
                    </a:lnTo>
                    <a:lnTo>
                      <a:pt x="116923" y="31058"/>
                    </a:lnTo>
                    <a:lnTo>
                      <a:pt x="116923" y="26117"/>
                    </a:lnTo>
                    <a:lnTo>
                      <a:pt x="116923" y="22588"/>
                    </a:lnTo>
                    <a:lnTo>
                      <a:pt x="120000" y="19058"/>
                    </a:lnTo>
                    <a:lnTo>
                      <a:pt x="120000" y="15529"/>
                    </a:lnTo>
                    <a:lnTo>
                      <a:pt x="116923" y="12000"/>
                    </a:lnTo>
                    <a:lnTo>
                      <a:pt x="116923" y="8470"/>
                    </a:lnTo>
                    <a:lnTo>
                      <a:pt x="113846" y="5647"/>
                    </a:lnTo>
                    <a:lnTo>
                      <a:pt x="110769" y="3529"/>
                    </a:lnTo>
                    <a:lnTo>
                      <a:pt x="107692" y="2117"/>
                    </a:lnTo>
                    <a:lnTo>
                      <a:pt x="101538" y="705"/>
                    </a:lnTo>
                    <a:lnTo>
                      <a:pt x="95384" y="0"/>
                    </a:lnTo>
                    <a:lnTo>
                      <a:pt x="89230" y="0"/>
                    </a:lnTo>
                    <a:close/>
                  </a:path>
                </a:pathLst>
              </a:custGeom>
              <a:solidFill>
                <a:srgbClr val="3B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5" name="Shape 1385"/>
              <p:cNvSpPr/>
              <p:nvPr/>
            </p:nvSpPr>
            <p:spPr>
              <a:xfrm>
                <a:off x="4415" y="2527"/>
                <a:ext cx="3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888" y="0"/>
                    </a:moveTo>
                    <a:lnTo>
                      <a:pt x="80000" y="0"/>
                    </a:lnTo>
                    <a:lnTo>
                      <a:pt x="71111" y="821"/>
                    </a:lnTo>
                    <a:lnTo>
                      <a:pt x="62222" y="1643"/>
                    </a:lnTo>
                    <a:lnTo>
                      <a:pt x="53333" y="2465"/>
                    </a:lnTo>
                    <a:lnTo>
                      <a:pt x="48888" y="4931"/>
                    </a:lnTo>
                    <a:lnTo>
                      <a:pt x="40000" y="7397"/>
                    </a:lnTo>
                    <a:lnTo>
                      <a:pt x="35555" y="9863"/>
                    </a:lnTo>
                    <a:lnTo>
                      <a:pt x="31111" y="12328"/>
                    </a:lnTo>
                    <a:lnTo>
                      <a:pt x="26666" y="15616"/>
                    </a:lnTo>
                    <a:lnTo>
                      <a:pt x="22222" y="19726"/>
                    </a:lnTo>
                    <a:lnTo>
                      <a:pt x="17777" y="24657"/>
                    </a:lnTo>
                    <a:lnTo>
                      <a:pt x="17777" y="28767"/>
                    </a:lnTo>
                    <a:lnTo>
                      <a:pt x="13333" y="34520"/>
                    </a:lnTo>
                    <a:lnTo>
                      <a:pt x="8888" y="39452"/>
                    </a:lnTo>
                    <a:lnTo>
                      <a:pt x="8888" y="46849"/>
                    </a:lnTo>
                    <a:lnTo>
                      <a:pt x="8888" y="53424"/>
                    </a:lnTo>
                    <a:lnTo>
                      <a:pt x="4444" y="58356"/>
                    </a:lnTo>
                    <a:lnTo>
                      <a:pt x="4444" y="64931"/>
                    </a:lnTo>
                    <a:lnTo>
                      <a:pt x="4444" y="69863"/>
                    </a:lnTo>
                    <a:lnTo>
                      <a:pt x="0" y="74794"/>
                    </a:lnTo>
                    <a:lnTo>
                      <a:pt x="0" y="79726"/>
                    </a:lnTo>
                    <a:lnTo>
                      <a:pt x="0" y="84657"/>
                    </a:lnTo>
                    <a:lnTo>
                      <a:pt x="0" y="89589"/>
                    </a:lnTo>
                    <a:lnTo>
                      <a:pt x="0" y="93698"/>
                    </a:lnTo>
                    <a:lnTo>
                      <a:pt x="4444" y="96986"/>
                    </a:lnTo>
                    <a:lnTo>
                      <a:pt x="4444" y="101095"/>
                    </a:lnTo>
                    <a:lnTo>
                      <a:pt x="4444" y="105205"/>
                    </a:lnTo>
                    <a:lnTo>
                      <a:pt x="8888" y="107671"/>
                    </a:lnTo>
                    <a:lnTo>
                      <a:pt x="8888" y="110958"/>
                    </a:lnTo>
                    <a:lnTo>
                      <a:pt x="13333" y="113424"/>
                    </a:lnTo>
                    <a:lnTo>
                      <a:pt x="17777" y="115890"/>
                    </a:lnTo>
                    <a:lnTo>
                      <a:pt x="22222" y="118356"/>
                    </a:lnTo>
                    <a:lnTo>
                      <a:pt x="26666" y="118356"/>
                    </a:lnTo>
                    <a:lnTo>
                      <a:pt x="26666" y="119999"/>
                    </a:lnTo>
                    <a:lnTo>
                      <a:pt x="31111" y="119999"/>
                    </a:lnTo>
                    <a:lnTo>
                      <a:pt x="35555" y="119999"/>
                    </a:lnTo>
                    <a:lnTo>
                      <a:pt x="40000" y="119999"/>
                    </a:lnTo>
                    <a:lnTo>
                      <a:pt x="44444" y="119999"/>
                    </a:lnTo>
                    <a:lnTo>
                      <a:pt x="48888" y="119999"/>
                    </a:lnTo>
                    <a:lnTo>
                      <a:pt x="53333" y="119999"/>
                    </a:lnTo>
                    <a:lnTo>
                      <a:pt x="62222" y="119999"/>
                    </a:lnTo>
                    <a:lnTo>
                      <a:pt x="71111" y="119999"/>
                    </a:lnTo>
                    <a:lnTo>
                      <a:pt x="75555" y="118356"/>
                    </a:lnTo>
                    <a:lnTo>
                      <a:pt x="80000" y="118356"/>
                    </a:lnTo>
                    <a:lnTo>
                      <a:pt x="84444" y="117534"/>
                    </a:lnTo>
                    <a:lnTo>
                      <a:pt x="88888" y="117534"/>
                    </a:lnTo>
                    <a:lnTo>
                      <a:pt x="93333" y="117534"/>
                    </a:lnTo>
                    <a:lnTo>
                      <a:pt x="97777" y="117534"/>
                    </a:lnTo>
                    <a:lnTo>
                      <a:pt x="102222" y="117534"/>
                    </a:lnTo>
                    <a:lnTo>
                      <a:pt x="106666" y="116712"/>
                    </a:lnTo>
                    <a:lnTo>
                      <a:pt x="111111" y="116712"/>
                    </a:lnTo>
                    <a:lnTo>
                      <a:pt x="111111" y="115890"/>
                    </a:lnTo>
                    <a:lnTo>
                      <a:pt x="111111" y="115068"/>
                    </a:lnTo>
                    <a:lnTo>
                      <a:pt x="115555" y="113424"/>
                    </a:lnTo>
                    <a:lnTo>
                      <a:pt x="115555" y="111780"/>
                    </a:lnTo>
                    <a:lnTo>
                      <a:pt x="115555" y="110136"/>
                    </a:lnTo>
                    <a:lnTo>
                      <a:pt x="115555" y="108493"/>
                    </a:lnTo>
                    <a:lnTo>
                      <a:pt x="115555" y="106027"/>
                    </a:lnTo>
                    <a:lnTo>
                      <a:pt x="111111" y="102739"/>
                    </a:lnTo>
                    <a:lnTo>
                      <a:pt x="111111" y="98630"/>
                    </a:lnTo>
                    <a:lnTo>
                      <a:pt x="111111" y="96164"/>
                    </a:lnTo>
                    <a:lnTo>
                      <a:pt x="111111" y="92876"/>
                    </a:lnTo>
                    <a:lnTo>
                      <a:pt x="106666" y="89589"/>
                    </a:lnTo>
                    <a:lnTo>
                      <a:pt x="106666" y="85479"/>
                    </a:lnTo>
                    <a:lnTo>
                      <a:pt x="106666" y="82191"/>
                    </a:lnTo>
                    <a:lnTo>
                      <a:pt x="106666" y="78082"/>
                    </a:lnTo>
                    <a:lnTo>
                      <a:pt x="106666" y="73972"/>
                    </a:lnTo>
                    <a:lnTo>
                      <a:pt x="111111" y="70684"/>
                    </a:lnTo>
                    <a:lnTo>
                      <a:pt x="111111" y="66575"/>
                    </a:lnTo>
                    <a:lnTo>
                      <a:pt x="111111" y="63287"/>
                    </a:lnTo>
                    <a:lnTo>
                      <a:pt x="111111" y="58356"/>
                    </a:lnTo>
                    <a:lnTo>
                      <a:pt x="111111" y="55068"/>
                    </a:lnTo>
                    <a:lnTo>
                      <a:pt x="111111" y="50958"/>
                    </a:lnTo>
                    <a:lnTo>
                      <a:pt x="115555" y="47671"/>
                    </a:lnTo>
                    <a:lnTo>
                      <a:pt x="115555" y="43561"/>
                    </a:lnTo>
                    <a:lnTo>
                      <a:pt x="115555" y="39452"/>
                    </a:lnTo>
                    <a:lnTo>
                      <a:pt x="115555" y="35342"/>
                    </a:lnTo>
                    <a:lnTo>
                      <a:pt x="120000" y="31232"/>
                    </a:lnTo>
                    <a:lnTo>
                      <a:pt x="120000" y="27945"/>
                    </a:lnTo>
                    <a:lnTo>
                      <a:pt x="120000" y="23835"/>
                    </a:lnTo>
                    <a:lnTo>
                      <a:pt x="120000" y="19726"/>
                    </a:lnTo>
                    <a:lnTo>
                      <a:pt x="120000" y="15616"/>
                    </a:lnTo>
                    <a:lnTo>
                      <a:pt x="120000" y="12328"/>
                    </a:lnTo>
                    <a:lnTo>
                      <a:pt x="120000" y="9863"/>
                    </a:lnTo>
                    <a:lnTo>
                      <a:pt x="115555" y="7397"/>
                    </a:lnTo>
                    <a:lnTo>
                      <a:pt x="115555" y="4931"/>
                    </a:lnTo>
                    <a:lnTo>
                      <a:pt x="111111" y="2465"/>
                    </a:lnTo>
                    <a:lnTo>
                      <a:pt x="102222" y="821"/>
                    </a:lnTo>
                    <a:lnTo>
                      <a:pt x="97777" y="0"/>
                    </a:lnTo>
                    <a:lnTo>
                      <a:pt x="88888" y="0"/>
                    </a:lnTo>
                    <a:close/>
                  </a:path>
                </a:pathLst>
              </a:custGeom>
              <a:solidFill>
                <a:srgbClr val="4C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6" name="Shape 1386"/>
              <p:cNvSpPr/>
              <p:nvPr/>
            </p:nvSpPr>
            <p:spPr>
              <a:xfrm>
                <a:off x="4341" y="2610"/>
                <a:ext cx="3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3595"/>
                    </a:moveTo>
                    <a:lnTo>
                      <a:pt x="76325" y="120000"/>
                    </a:lnTo>
                    <a:lnTo>
                      <a:pt x="71660" y="22921"/>
                    </a:lnTo>
                    <a:lnTo>
                      <a:pt x="70812" y="21573"/>
                    </a:lnTo>
                    <a:lnTo>
                      <a:pt x="68268" y="21573"/>
                    </a:lnTo>
                    <a:lnTo>
                      <a:pt x="65300" y="21573"/>
                    </a:lnTo>
                    <a:lnTo>
                      <a:pt x="61060" y="20224"/>
                    </a:lnTo>
                    <a:lnTo>
                      <a:pt x="55971" y="18876"/>
                    </a:lnTo>
                    <a:lnTo>
                      <a:pt x="50459" y="17528"/>
                    </a:lnTo>
                    <a:lnTo>
                      <a:pt x="44522" y="16179"/>
                    </a:lnTo>
                    <a:lnTo>
                      <a:pt x="38586" y="14831"/>
                    </a:lnTo>
                    <a:lnTo>
                      <a:pt x="31802" y="12134"/>
                    </a:lnTo>
                    <a:lnTo>
                      <a:pt x="25441" y="10786"/>
                    </a:lnTo>
                    <a:lnTo>
                      <a:pt x="19505" y="8089"/>
                    </a:lnTo>
                    <a:lnTo>
                      <a:pt x="13992" y="6741"/>
                    </a:lnTo>
                    <a:lnTo>
                      <a:pt x="8904" y="5393"/>
                    </a:lnTo>
                    <a:lnTo>
                      <a:pt x="4664" y="2696"/>
                    </a:lnTo>
                    <a:lnTo>
                      <a:pt x="1696" y="1348"/>
                    </a:lnTo>
                    <a:lnTo>
                      <a:pt x="0" y="0"/>
                    </a:lnTo>
                    <a:lnTo>
                      <a:pt x="424" y="0"/>
                    </a:lnTo>
                    <a:lnTo>
                      <a:pt x="1696" y="0"/>
                    </a:lnTo>
                    <a:lnTo>
                      <a:pt x="3816" y="0"/>
                    </a:lnTo>
                    <a:lnTo>
                      <a:pt x="6784" y="1348"/>
                    </a:lnTo>
                    <a:lnTo>
                      <a:pt x="10176" y="1348"/>
                    </a:lnTo>
                    <a:lnTo>
                      <a:pt x="14416" y="2696"/>
                    </a:lnTo>
                    <a:lnTo>
                      <a:pt x="19081" y="4044"/>
                    </a:lnTo>
                    <a:lnTo>
                      <a:pt x="23745" y="5393"/>
                    </a:lnTo>
                    <a:lnTo>
                      <a:pt x="28833" y="5393"/>
                    </a:lnTo>
                    <a:lnTo>
                      <a:pt x="33922" y="6741"/>
                    </a:lnTo>
                    <a:lnTo>
                      <a:pt x="39434" y="8089"/>
                    </a:lnTo>
                    <a:lnTo>
                      <a:pt x="44522" y="9438"/>
                    </a:lnTo>
                    <a:lnTo>
                      <a:pt x="49611" y="9438"/>
                    </a:lnTo>
                    <a:lnTo>
                      <a:pt x="54275" y="10786"/>
                    </a:lnTo>
                    <a:lnTo>
                      <a:pt x="58515" y="10786"/>
                    </a:lnTo>
                    <a:lnTo>
                      <a:pt x="63180" y="12134"/>
                    </a:lnTo>
                    <a:lnTo>
                      <a:pt x="68692" y="12134"/>
                    </a:lnTo>
                    <a:lnTo>
                      <a:pt x="74628" y="14831"/>
                    </a:lnTo>
                    <a:lnTo>
                      <a:pt x="80141" y="16179"/>
                    </a:lnTo>
                    <a:lnTo>
                      <a:pt x="84805" y="17528"/>
                    </a:lnTo>
                    <a:lnTo>
                      <a:pt x="89469" y="18876"/>
                    </a:lnTo>
                    <a:lnTo>
                      <a:pt x="93710" y="20224"/>
                    </a:lnTo>
                    <a:lnTo>
                      <a:pt x="97102" y="21573"/>
                    </a:lnTo>
                    <a:lnTo>
                      <a:pt x="100494" y="24269"/>
                    </a:lnTo>
                    <a:lnTo>
                      <a:pt x="103886" y="25617"/>
                    </a:lnTo>
                    <a:lnTo>
                      <a:pt x="106007" y="26966"/>
                    </a:lnTo>
                    <a:lnTo>
                      <a:pt x="108127" y="28314"/>
                    </a:lnTo>
                    <a:lnTo>
                      <a:pt x="109823" y="29662"/>
                    </a:lnTo>
                    <a:lnTo>
                      <a:pt x="111095" y="29662"/>
                    </a:lnTo>
                    <a:lnTo>
                      <a:pt x="112791" y="31011"/>
                    </a:lnTo>
                    <a:lnTo>
                      <a:pt x="113215" y="31011"/>
                    </a:lnTo>
                    <a:lnTo>
                      <a:pt x="113639" y="32359"/>
                    </a:lnTo>
                    <a:lnTo>
                      <a:pt x="120000" y="83595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7" name="Shape 1387"/>
              <p:cNvSpPr/>
              <p:nvPr/>
            </p:nvSpPr>
            <p:spPr>
              <a:xfrm>
                <a:off x="4336" y="2557"/>
                <a:ext cx="154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2" y="84674"/>
                    </a:moveTo>
                    <a:lnTo>
                      <a:pt x="992" y="86292"/>
                    </a:lnTo>
                    <a:lnTo>
                      <a:pt x="1323" y="87910"/>
                    </a:lnTo>
                    <a:lnTo>
                      <a:pt x="1654" y="89528"/>
                    </a:lnTo>
                    <a:lnTo>
                      <a:pt x="1985" y="90606"/>
                    </a:lnTo>
                    <a:lnTo>
                      <a:pt x="2426" y="91685"/>
                    </a:lnTo>
                    <a:lnTo>
                      <a:pt x="2977" y="92764"/>
                    </a:lnTo>
                    <a:lnTo>
                      <a:pt x="3639" y="93573"/>
                    </a:lnTo>
                    <a:lnTo>
                      <a:pt x="4191" y="94382"/>
                    </a:lnTo>
                    <a:lnTo>
                      <a:pt x="4852" y="94921"/>
                    </a:lnTo>
                    <a:lnTo>
                      <a:pt x="5625" y="95191"/>
                    </a:lnTo>
                    <a:lnTo>
                      <a:pt x="6617" y="96000"/>
                    </a:lnTo>
                    <a:lnTo>
                      <a:pt x="7500" y="96269"/>
                    </a:lnTo>
                    <a:lnTo>
                      <a:pt x="8382" y="96539"/>
                    </a:lnTo>
                    <a:lnTo>
                      <a:pt x="9595" y="96539"/>
                    </a:lnTo>
                    <a:lnTo>
                      <a:pt x="10698" y="96539"/>
                    </a:lnTo>
                    <a:lnTo>
                      <a:pt x="12022" y="96808"/>
                    </a:lnTo>
                    <a:lnTo>
                      <a:pt x="13014" y="96539"/>
                    </a:lnTo>
                    <a:lnTo>
                      <a:pt x="14007" y="96269"/>
                    </a:lnTo>
                    <a:lnTo>
                      <a:pt x="15110" y="96000"/>
                    </a:lnTo>
                    <a:lnTo>
                      <a:pt x="16213" y="95191"/>
                    </a:lnTo>
                    <a:lnTo>
                      <a:pt x="17316" y="94921"/>
                    </a:lnTo>
                    <a:lnTo>
                      <a:pt x="18308" y="94112"/>
                    </a:lnTo>
                    <a:lnTo>
                      <a:pt x="19301" y="93573"/>
                    </a:lnTo>
                    <a:lnTo>
                      <a:pt x="20404" y="93033"/>
                    </a:lnTo>
                    <a:lnTo>
                      <a:pt x="21397" y="92494"/>
                    </a:lnTo>
                    <a:lnTo>
                      <a:pt x="22389" y="91955"/>
                    </a:lnTo>
                    <a:lnTo>
                      <a:pt x="23492" y="91685"/>
                    </a:lnTo>
                    <a:lnTo>
                      <a:pt x="24595" y="91415"/>
                    </a:lnTo>
                    <a:lnTo>
                      <a:pt x="25808" y="91146"/>
                    </a:lnTo>
                    <a:lnTo>
                      <a:pt x="26911" y="91146"/>
                    </a:lnTo>
                    <a:lnTo>
                      <a:pt x="28125" y="91415"/>
                    </a:lnTo>
                    <a:lnTo>
                      <a:pt x="29338" y="91955"/>
                    </a:lnTo>
                    <a:lnTo>
                      <a:pt x="30441" y="92224"/>
                    </a:lnTo>
                    <a:lnTo>
                      <a:pt x="31544" y="92494"/>
                    </a:lnTo>
                    <a:lnTo>
                      <a:pt x="32647" y="93033"/>
                    </a:lnTo>
                    <a:lnTo>
                      <a:pt x="33750" y="93303"/>
                    </a:lnTo>
                    <a:lnTo>
                      <a:pt x="34632" y="93573"/>
                    </a:lnTo>
                    <a:lnTo>
                      <a:pt x="35625" y="94112"/>
                    </a:lnTo>
                    <a:lnTo>
                      <a:pt x="36617" y="94382"/>
                    </a:lnTo>
                    <a:lnTo>
                      <a:pt x="37500" y="94921"/>
                    </a:lnTo>
                    <a:lnTo>
                      <a:pt x="38382" y="96000"/>
                    </a:lnTo>
                    <a:lnTo>
                      <a:pt x="39264" y="96808"/>
                    </a:lnTo>
                    <a:lnTo>
                      <a:pt x="40147" y="97887"/>
                    </a:lnTo>
                    <a:lnTo>
                      <a:pt x="40919" y="98966"/>
                    </a:lnTo>
                    <a:lnTo>
                      <a:pt x="41801" y="100584"/>
                    </a:lnTo>
                    <a:lnTo>
                      <a:pt x="42573" y="102471"/>
                    </a:lnTo>
                    <a:lnTo>
                      <a:pt x="43345" y="104359"/>
                    </a:lnTo>
                    <a:lnTo>
                      <a:pt x="44227" y="106786"/>
                    </a:lnTo>
                    <a:lnTo>
                      <a:pt x="45110" y="109213"/>
                    </a:lnTo>
                    <a:lnTo>
                      <a:pt x="45992" y="111101"/>
                    </a:lnTo>
                    <a:lnTo>
                      <a:pt x="46985" y="112988"/>
                    </a:lnTo>
                    <a:lnTo>
                      <a:pt x="48088" y="114876"/>
                    </a:lnTo>
                    <a:lnTo>
                      <a:pt x="49080" y="115955"/>
                    </a:lnTo>
                    <a:lnTo>
                      <a:pt x="50294" y="117033"/>
                    </a:lnTo>
                    <a:lnTo>
                      <a:pt x="51397" y="118112"/>
                    </a:lnTo>
                    <a:lnTo>
                      <a:pt x="52610" y="118651"/>
                    </a:lnTo>
                    <a:lnTo>
                      <a:pt x="53933" y="119191"/>
                    </a:lnTo>
                    <a:lnTo>
                      <a:pt x="55147" y="119730"/>
                    </a:lnTo>
                    <a:lnTo>
                      <a:pt x="56470" y="120000"/>
                    </a:lnTo>
                    <a:lnTo>
                      <a:pt x="57683" y="120000"/>
                    </a:lnTo>
                    <a:lnTo>
                      <a:pt x="59007" y="120000"/>
                    </a:lnTo>
                    <a:lnTo>
                      <a:pt x="60220" y="120000"/>
                    </a:lnTo>
                    <a:lnTo>
                      <a:pt x="61654" y="120000"/>
                    </a:lnTo>
                    <a:lnTo>
                      <a:pt x="62867" y="120000"/>
                    </a:lnTo>
                    <a:lnTo>
                      <a:pt x="63419" y="119730"/>
                    </a:lnTo>
                    <a:lnTo>
                      <a:pt x="65073" y="119460"/>
                    </a:lnTo>
                    <a:lnTo>
                      <a:pt x="67720" y="118921"/>
                    </a:lnTo>
                    <a:lnTo>
                      <a:pt x="71029" y="118112"/>
                    </a:lnTo>
                    <a:lnTo>
                      <a:pt x="75220" y="117033"/>
                    </a:lnTo>
                    <a:lnTo>
                      <a:pt x="79632" y="115685"/>
                    </a:lnTo>
                    <a:lnTo>
                      <a:pt x="84485" y="113528"/>
                    </a:lnTo>
                    <a:lnTo>
                      <a:pt x="89669" y="111370"/>
                    </a:lnTo>
                    <a:lnTo>
                      <a:pt x="94742" y="108674"/>
                    </a:lnTo>
                    <a:lnTo>
                      <a:pt x="99816" y="105438"/>
                    </a:lnTo>
                    <a:lnTo>
                      <a:pt x="104558" y="101932"/>
                    </a:lnTo>
                    <a:lnTo>
                      <a:pt x="109080" y="97887"/>
                    </a:lnTo>
                    <a:lnTo>
                      <a:pt x="112830" y="93033"/>
                    </a:lnTo>
                    <a:lnTo>
                      <a:pt x="116139" y="87640"/>
                    </a:lnTo>
                    <a:lnTo>
                      <a:pt x="118566" y="81977"/>
                    </a:lnTo>
                    <a:lnTo>
                      <a:pt x="120000" y="75505"/>
                    </a:lnTo>
                    <a:lnTo>
                      <a:pt x="120000" y="75235"/>
                    </a:lnTo>
                    <a:lnTo>
                      <a:pt x="120000" y="74696"/>
                    </a:lnTo>
                    <a:lnTo>
                      <a:pt x="120000" y="73617"/>
                    </a:lnTo>
                    <a:lnTo>
                      <a:pt x="120000" y="72539"/>
                    </a:lnTo>
                    <a:lnTo>
                      <a:pt x="120000" y="70921"/>
                    </a:lnTo>
                    <a:lnTo>
                      <a:pt x="120000" y="69033"/>
                    </a:lnTo>
                    <a:lnTo>
                      <a:pt x="120000" y="67146"/>
                    </a:lnTo>
                    <a:lnTo>
                      <a:pt x="120000" y="65258"/>
                    </a:lnTo>
                    <a:lnTo>
                      <a:pt x="120000" y="62831"/>
                    </a:lnTo>
                    <a:lnTo>
                      <a:pt x="119889" y="60943"/>
                    </a:lnTo>
                    <a:lnTo>
                      <a:pt x="119779" y="58786"/>
                    </a:lnTo>
                    <a:lnTo>
                      <a:pt x="119669" y="56359"/>
                    </a:lnTo>
                    <a:lnTo>
                      <a:pt x="119448" y="54471"/>
                    </a:lnTo>
                    <a:lnTo>
                      <a:pt x="119338" y="52853"/>
                    </a:lnTo>
                    <a:lnTo>
                      <a:pt x="119007" y="51235"/>
                    </a:lnTo>
                    <a:lnTo>
                      <a:pt x="118786" y="49617"/>
                    </a:lnTo>
                    <a:lnTo>
                      <a:pt x="118566" y="48539"/>
                    </a:lnTo>
                    <a:lnTo>
                      <a:pt x="118235" y="47730"/>
                    </a:lnTo>
                    <a:lnTo>
                      <a:pt x="118014" y="46921"/>
                    </a:lnTo>
                    <a:lnTo>
                      <a:pt x="117794" y="46112"/>
                    </a:lnTo>
                    <a:lnTo>
                      <a:pt x="117573" y="45573"/>
                    </a:lnTo>
                    <a:lnTo>
                      <a:pt x="117463" y="44494"/>
                    </a:lnTo>
                    <a:lnTo>
                      <a:pt x="117242" y="43955"/>
                    </a:lnTo>
                    <a:lnTo>
                      <a:pt x="117022" y="43415"/>
                    </a:lnTo>
                    <a:lnTo>
                      <a:pt x="116691" y="42606"/>
                    </a:lnTo>
                    <a:lnTo>
                      <a:pt x="116470" y="42067"/>
                    </a:lnTo>
                    <a:lnTo>
                      <a:pt x="116139" y="41528"/>
                    </a:lnTo>
                    <a:lnTo>
                      <a:pt x="115808" y="40719"/>
                    </a:lnTo>
                    <a:lnTo>
                      <a:pt x="115367" y="40179"/>
                    </a:lnTo>
                    <a:lnTo>
                      <a:pt x="114926" y="39640"/>
                    </a:lnTo>
                    <a:lnTo>
                      <a:pt x="114485" y="38831"/>
                    </a:lnTo>
                    <a:lnTo>
                      <a:pt x="114044" y="38022"/>
                    </a:lnTo>
                    <a:lnTo>
                      <a:pt x="112720" y="36674"/>
                    </a:lnTo>
                    <a:lnTo>
                      <a:pt x="111617" y="35865"/>
                    </a:lnTo>
                    <a:lnTo>
                      <a:pt x="110404" y="35595"/>
                    </a:lnTo>
                    <a:lnTo>
                      <a:pt x="108970" y="35595"/>
                    </a:lnTo>
                    <a:lnTo>
                      <a:pt x="107647" y="35865"/>
                    </a:lnTo>
                    <a:lnTo>
                      <a:pt x="106213" y="36404"/>
                    </a:lnTo>
                    <a:lnTo>
                      <a:pt x="104889" y="37213"/>
                    </a:lnTo>
                    <a:lnTo>
                      <a:pt x="103566" y="38561"/>
                    </a:lnTo>
                    <a:lnTo>
                      <a:pt x="102242" y="39910"/>
                    </a:lnTo>
                    <a:lnTo>
                      <a:pt x="100919" y="41258"/>
                    </a:lnTo>
                    <a:lnTo>
                      <a:pt x="99705" y="42606"/>
                    </a:lnTo>
                    <a:lnTo>
                      <a:pt x="98492" y="43955"/>
                    </a:lnTo>
                    <a:lnTo>
                      <a:pt x="97389" y="45842"/>
                    </a:lnTo>
                    <a:lnTo>
                      <a:pt x="96397" y="47191"/>
                    </a:lnTo>
                    <a:lnTo>
                      <a:pt x="95514" y="48808"/>
                    </a:lnTo>
                    <a:lnTo>
                      <a:pt x="94852" y="50157"/>
                    </a:lnTo>
                    <a:lnTo>
                      <a:pt x="93860" y="52044"/>
                    </a:lnTo>
                    <a:lnTo>
                      <a:pt x="92757" y="53932"/>
                    </a:lnTo>
                    <a:lnTo>
                      <a:pt x="91875" y="55550"/>
                    </a:lnTo>
                    <a:lnTo>
                      <a:pt x="91102" y="56898"/>
                    </a:lnTo>
                    <a:lnTo>
                      <a:pt x="90110" y="58786"/>
                    </a:lnTo>
                    <a:lnTo>
                      <a:pt x="89227" y="60134"/>
                    </a:lnTo>
                    <a:lnTo>
                      <a:pt x="88235" y="61752"/>
                    </a:lnTo>
                    <a:lnTo>
                      <a:pt x="87242" y="63101"/>
                    </a:lnTo>
                    <a:lnTo>
                      <a:pt x="86139" y="64719"/>
                    </a:lnTo>
                    <a:lnTo>
                      <a:pt x="84926" y="66337"/>
                    </a:lnTo>
                    <a:lnTo>
                      <a:pt x="83713" y="67685"/>
                    </a:lnTo>
                    <a:lnTo>
                      <a:pt x="82169" y="69303"/>
                    </a:lnTo>
                    <a:lnTo>
                      <a:pt x="80625" y="71191"/>
                    </a:lnTo>
                    <a:lnTo>
                      <a:pt x="78860" y="72808"/>
                    </a:lnTo>
                    <a:lnTo>
                      <a:pt x="76875" y="74696"/>
                    </a:lnTo>
                    <a:lnTo>
                      <a:pt x="74779" y="76853"/>
                    </a:lnTo>
                    <a:lnTo>
                      <a:pt x="74669" y="76853"/>
                    </a:lnTo>
                    <a:lnTo>
                      <a:pt x="74338" y="77123"/>
                    </a:lnTo>
                    <a:lnTo>
                      <a:pt x="74007" y="77393"/>
                    </a:lnTo>
                    <a:lnTo>
                      <a:pt x="73566" y="77932"/>
                    </a:lnTo>
                    <a:lnTo>
                      <a:pt x="73125" y="78471"/>
                    </a:lnTo>
                    <a:lnTo>
                      <a:pt x="72463" y="79280"/>
                    </a:lnTo>
                    <a:lnTo>
                      <a:pt x="71801" y="80089"/>
                    </a:lnTo>
                    <a:lnTo>
                      <a:pt x="71029" y="81168"/>
                    </a:lnTo>
                    <a:lnTo>
                      <a:pt x="70367" y="82516"/>
                    </a:lnTo>
                    <a:lnTo>
                      <a:pt x="69595" y="83865"/>
                    </a:lnTo>
                    <a:lnTo>
                      <a:pt x="68713" y="85483"/>
                    </a:lnTo>
                    <a:lnTo>
                      <a:pt x="67941" y="87101"/>
                    </a:lnTo>
                    <a:lnTo>
                      <a:pt x="67279" y="88719"/>
                    </a:lnTo>
                    <a:lnTo>
                      <a:pt x="66507" y="90876"/>
                    </a:lnTo>
                    <a:lnTo>
                      <a:pt x="65845" y="92764"/>
                    </a:lnTo>
                    <a:lnTo>
                      <a:pt x="65294" y="94921"/>
                    </a:lnTo>
                    <a:lnTo>
                      <a:pt x="65073" y="94921"/>
                    </a:lnTo>
                    <a:lnTo>
                      <a:pt x="64522" y="94921"/>
                    </a:lnTo>
                    <a:lnTo>
                      <a:pt x="63750" y="94921"/>
                    </a:lnTo>
                    <a:lnTo>
                      <a:pt x="62426" y="94921"/>
                    </a:lnTo>
                    <a:lnTo>
                      <a:pt x="61102" y="94921"/>
                    </a:lnTo>
                    <a:lnTo>
                      <a:pt x="59448" y="94651"/>
                    </a:lnTo>
                    <a:lnTo>
                      <a:pt x="57683" y="94651"/>
                    </a:lnTo>
                    <a:lnTo>
                      <a:pt x="55808" y="94382"/>
                    </a:lnTo>
                    <a:lnTo>
                      <a:pt x="53713" y="94112"/>
                    </a:lnTo>
                    <a:lnTo>
                      <a:pt x="51507" y="93842"/>
                    </a:lnTo>
                    <a:lnTo>
                      <a:pt x="49411" y="93303"/>
                    </a:lnTo>
                    <a:lnTo>
                      <a:pt x="47316" y="92494"/>
                    </a:lnTo>
                    <a:lnTo>
                      <a:pt x="45220" y="91955"/>
                    </a:lnTo>
                    <a:lnTo>
                      <a:pt x="43125" y="90876"/>
                    </a:lnTo>
                    <a:lnTo>
                      <a:pt x="41139" y="89797"/>
                    </a:lnTo>
                    <a:lnTo>
                      <a:pt x="39485" y="88449"/>
                    </a:lnTo>
                    <a:lnTo>
                      <a:pt x="39595" y="87640"/>
                    </a:lnTo>
                    <a:lnTo>
                      <a:pt x="39926" y="85752"/>
                    </a:lnTo>
                    <a:lnTo>
                      <a:pt x="40588" y="83056"/>
                    </a:lnTo>
                    <a:lnTo>
                      <a:pt x="41580" y="78741"/>
                    </a:lnTo>
                    <a:lnTo>
                      <a:pt x="42794" y="74157"/>
                    </a:lnTo>
                    <a:lnTo>
                      <a:pt x="44227" y="68764"/>
                    </a:lnTo>
                    <a:lnTo>
                      <a:pt x="45992" y="62831"/>
                    </a:lnTo>
                    <a:lnTo>
                      <a:pt x="47977" y="56898"/>
                    </a:lnTo>
                    <a:lnTo>
                      <a:pt x="50183" y="50696"/>
                    </a:lnTo>
                    <a:lnTo>
                      <a:pt x="52500" y="44494"/>
                    </a:lnTo>
                    <a:lnTo>
                      <a:pt x="55147" y="38831"/>
                    </a:lnTo>
                    <a:lnTo>
                      <a:pt x="58014" y="33168"/>
                    </a:lnTo>
                    <a:lnTo>
                      <a:pt x="61213" y="28044"/>
                    </a:lnTo>
                    <a:lnTo>
                      <a:pt x="64522" y="23460"/>
                    </a:lnTo>
                    <a:lnTo>
                      <a:pt x="67941" y="20224"/>
                    </a:lnTo>
                    <a:lnTo>
                      <a:pt x="71691" y="17528"/>
                    </a:lnTo>
                    <a:lnTo>
                      <a:pt x="73014" y="16719"/>
                    </a:lnTo>
                    <a:lnTo>
                      <a:pt x="74227" y="16179"/>
                    </a:lnTo>
                    <a:lnTo>
                      <a:pt x="75441" y="15910"/>
                    </a:lnTo>
                    <a:lnTo>
                      <a:pt x="76544" y="15640"/>
                    </a:lnTo>
                    <a:lnTo>
                      <a:pt x="77647" y="15370"/>
                    </a:lnTo>
                    <a:lnTo>
                      <a:pt x="78529" y="15370"/>
                    </a:lnTo>
                    <a:lnTo>
                      <a:pt x="79411" y="15370"/>
                    </a:lnTo>
                    <a:lnTo>
                      <a:pt x="80294" y="15370"/>
                    </a:lnTo>
                    <a:lnTo>
                      <a:pt x="80845" y="15640"/>
                    </a:lnTo>
                    <a:lnTo>
                      <a:pt x="81507" y="15640"/>
                    </a:lnTo>
                    <a:lnTo>
                      <a:pt x="81948" y="15910"/>
                    </a:lnTo>
                    <a:lnTo>
                      <a:pt x="82389" y="15910"/>
                    </a:lnTo>
                    <a:lnTo>
                      <a:pt x="82720" y="16179"/>
                    </a:lnTo>
                    <a:lnTo>
                      <a:pt x="83051" y="16179"/>
                    </a:lnTo>
                    <a:lnTo>
                      <a:pt x="83161" y="16179"/>
                    </a:lnTo>
                    <a:lnTo>
                      <a:pt x="83272" y="16449"/>
                    </a:lnTo>
                    <a:lnTo>
                      <a:pt x="83161" y="16179"/>
                    </a:lnTo>
                    <a:lnTo>
                      <a:pt x="82941" y="16179"/>
                    </a:lnTo>
                    <a:lnTo>
                      <a:pt x="82500" y="15910"/>
                    </a:lnTo>
                    <a:lnTo>
                      <a:pt x="82058" y="15370"/>
                    </a:lnTo>
                    <a:lnTo>
                      <a:pt x="81507" y="15101"/>
                    </a:lnTo>
                    <a:lnTo>
                      <a:pt x="80845" y="14561"/>
                    </a:lnTo>
                    <a:lnTo>
                      <a:pt x="80183" y="13752"/>
                    </a:lnTo>
                    <a:lnTo>
                      <a:pt x="79411" y="12674"/>
                    </a:lnTo>
                    <a:lnTo>
                      <a:pt x="78639" y="11865"/>
                    </a:lnTo>
                    <a:lnTo>
                      <a:pt x="77867" y="10786"/>
                    </a:lnTo>
                    <a:lnTo>
                      <a:pt x="77095" y="9707"/>
                    </a:lnTo>
                    <a:lnTo>
                      <a:pt x="76323" y="8359"/>
                    </a:lnTo>
                    <a:lnTo>
                      <a:pt x="75661" y="7011"/>
                    </a:lnTo>
                    <a:lnTo>
                      <a:pt x="75000" y="5123"/>
                    </a:lnTo>
                    <a:lnTo>
                      <a:pt x="74338" y="3505"/>
                    </a:lnTo>
                    <a:lnTo>
                      <a:pt x="73897" y="1887"/>
                    </a:lnTo>
                    <a:lnTo>
                      <a:pt x="73786" y="1617"/>
                    </a:lnTo>
                    <a:lnTo>
                      <a:pt x="73676" y="1348"/>
                    </a:lnTo>
                    <a:lnTo>
                      <a:pt x="73566" y="1078"/>
                    </a:lnTo>
                    <a:lnTo>
                      <a:pt x="73345" y="808"/>
                    </a:lnTo>
                    <a:lnTo>
                      <a:pt x="73014" y="808"/>
                    </a:lnTo>
                    <a:lnTo>
                      <a:pt x="72573" y="539"/>
                    </a:lnTo>
                    <a:lnTo>
                      <a:pt x="72132" y="0"/>
                    </a:lnTo>
                    <a:lnTo>
                      <a:pt x="71360" y="0"/>
                    </a:lnTo>
                    <a:lnTo>
                      <a:pt x="70698" y="0"/>
                    </a:lnTo>
                    <a:lnTo>
                      <a:pt x="69816" y="539"/>
                    </a:lnTo>
                    <a:lnTo>
                      <a:pt x="68713" y="1078"/>
                    </a:lnTo>
                    <a:lnTo>
                      <a:pt x="67500" y="1617"/>
                    </a:lnTo>
                    <a:lnTo>
                      <a:pt x="66066" y="2157"/>
                    </a:lnTo>
                    <a:lnTo>
                      <a:pt x="64522" y="3235"/>
                    </a:lnTo>
                    <a:lnTo>
                      <a:pt x="62757" y="4584"/>
                    </a:lnTo>
                    <a:lnTo>
                      <a:pt x="60772" y="5932"/>
                    </a:lnTo>
                    <a:lnTo>
                      <a:pt x="58897" y="8359"/>
                    </a:lnTo>
                    <a:lnTo>
                      <a:pt x="56911" y="10516"/>
                    </a:lnTo>
                    <a:lnTo>
                      <a:pt x="54926" y="13483"/>
                    </a:lnTo>
                    <a:lnTo>
                      <a:pt x="53051" y="16449"/>
                    </a:lnTo>
                    <a:lnTo>
                      <a:pt x="51066" y="20494"/>
                    </a:lnTo>
                    <a:lnTo>
                      <a:pt x="49080" y="24269"/>
                    </a:lnTo>
                    <a:lnTo>
                      <a:pt x="46985" y="29123"/>
                    </a:lnTo>
                    <a:lnTo>
                      <a:pt x="45000" y="34247"/>
                    </a:lnTo>
                    <a:lnTo>
                      <a:pt x="42904" y="39910"/>
                    </a:lnTo>
                    <a:lnTo>
                      <a:pt x="40808" y="46112"/>
                    </a:lnTo>
                    <a:lnTo>
                      <a:pt x="38713" y="52853"/>
                    </a:lnTo>
                    <a:lnTo>
                      <a:pt x="36617" y="60134"/>
                    </a:lnTo>
                    <a:lnTo>
                      <a:pt x="34411" y="67955"/>
                    </a:lnTo>
                    <a:lnTo>
                      <a:pt x="32205" y="76853"/>
                    </a:lnTo>
                    <a:lnTo>
                      <a:pt x="30000" y="86022"/>
                    </a:lnTo>
                    <a:lnTo>
                      <a:pt x="29779" y="85752"/>
                    </a:lnTo>
                    <a:lnTo>
                      <a:pt x="29338" y="85752"/>
                    </a:lnTo>
                    <a:lnTo>
                      <a:pt x="28676" y="85483"/>
                    </a:lnTo>
                    <a:lnTo>
                      <a:pt x="27683" y="85483"/>
                    </a:lnTo>
                    <a:lnTo>
                      <a:pt x="26580" y="85213"/>
                    </a:lnTo>
                    <a:lnTo>
                      <a:pt x="25367" y="84674"/>
                    </a:lnTo>
                    <a:lnTo>
                      <a:pt x="23933" y="84404"/>
                    </a:lnTo>
                    <a:lnTo>
                      <a:pt x="22279" y="84134"/>
                    </a:lnTo>
                    <a:lnTo>
                      <a:pt x="20735" y="83595"/>
                    </a:lnTo>
                    <a:lnTo>
                      <a:pt x="19080" y="83325"/>
                    </a:lnTo>
                    <a:lnTo>
                      <a:pt x="17536" y="83056"/>
                    </a:lnTo>
                    <a:lnTo>
                      <a:pt x="15882" y="82247"/>
                    </a:lnTo>
                    <a:lnTo>
                      <a:pt x="14448" y="81977"/>
                    </a:lnTo>
                    <a:lnTo>
                      <a:pt x="12904" y="81707"/>
                    </a:lnTo>
                    <a:lnTo>
                      <a:pt x="11691" y="81438"/>
                    </a:lnTo>
                    <a:lnTo>
                      <a:pt x="10477" y="81168"/>
                    </a:lnTo>
                    <a:lnTo>
                      <a:pt x="8823" y="80629"/>
                    </a:lnTo>
                    <a:lnTo>
                      <a:pt x="7389" y="80089"/>
                    </a:lnTo>
                    <a:lnTo>
                      <a:pt x="6066" y="79550"/>
                    </a:lnTo>
                    <a:lnTo>
                      <a:pt x="4963" y="78741"/>
                    </a:lnTo>
                    <a:lnTo>
                      <a:pt x="4080" y="78202"/>
                    </a:lnTo>
                    <a:lnTo>
                      <a:pt x="3088" y="77393"/>
                    </a:lnTo>
                    <a:lnTo>
                      <a:pt x="2426" y="76853"/>
                    </a:lnTo>
                    <a:lnTo>
                      <a:pt x="1875" y="76044"/>
                    </a:lnTo>
                    <a:lnTo>
                      <a:pt x="1323" y="75235"/>
                    </a:lnTo>
                    <a:lnTo>
                      <a:pt x="992" y="74696"/>
                    </a:lnTo>
                    <a:lnTo>
                      <a:pt x="551" y="74157"/>
                    </a:lnTo>
                    <a:lnTo>
                      <a:pt x="330" y="73617"/>
                    </a:lnTo>
                    <a:lnTo>
                      <a:pt x="110" y="73348"/>
                    </a:lnTo>
                    <a:lnTo>
                      <a:pt x="0" y="72808"/>
                    </a:lnTo>
                    <a:lnTo>
                      <a:pt x="0" y="73348"/>
                    </a:lnTo>
                    <a:lnTo>
                      <a:pt x="0" y="73617"/>
                    </a:lnTo>
                    <a:lnTo>
                      <a:pt x="0" y="74157"/>
                    </a:lnTo>
                    <a:lnTo>
                      <a:pt x="0" y="74966"/>
                    </a:lnTo>
                    <a:lnTo>
                      <a:pt x="0" y="75505"/>
                    </a:lnTo>
                    <a:lnTo>
                      <a:pt x="110" y="76584"/>
                    </a:lnTo>
                    <a:lnTo>
                      <a:pt x="110" y="77393"/>
                    </a:lnTo>
                    <a:lnTo>
                      <a:pt x="220" y="78202"/>
                    </a:lnTo>
                    <a:lnTo>
                      <a:pt x="220" y="79280"/>
                    </a:lnTo>
                    <a:lnTo>
                      <a:pt x="330" y="80359"/>
                    </a:lnTo>
                    <a:lnTo>
                      <a:pt x="441" y="81168"/>
                    </a:lnTo>
                    <a:lnTo>
                      <a:pt x="441" y="82247"/>
                    </a:lnTo>
                    <a:lnTo>
                      <a:pt x="551" y="83595"/>
                    </a:lnTo>
                    <a:lnTo>
                      <a:pt x="882" y="84674"/>
                    </a:lnTo>
                    <a:close/>
                  </a:path>
                </a:pathLst>
              </a:custGeom>
              <a:solidFill>
                <a:srgbClr val="E5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8" name="Shape 1388"/>
              <p:cNvSpPr/>
              <p:nvPr/>
            </p:nvSpPr>
            <p:spPr>
              <a:xfrm>
                <a:off x="4400" y="2517"/>
                <a:ext cx="26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1142"/>
                    </a:moveTo>
                    <a:lnTo>
                      <a:pt x="117954" y="30857"/>
                    </a:lnTo>
                    <a:lnTo>
                      <a:pt x="115227" y="24000"/>
                    </a:lnTo>
                    <a:lnTo>
                      <a:pt x="111136" y="17142"/>
                    </a:lnTo>
                    <a:lnTo>
                      <a:pt x="107045" y="6857"/>
                    </a:lnTo>
                    <a:lnTo>
                      <a:pt x="102272" y="3428"/>
                    </a:lnTo>
                    <a:lnTo>
                      <a:pt x="96136" y="0"/>
                    </a:lnTo>
                    <a:lnTo>
                      <a:pt x="89318" y="0"/>
                    </a:lnTo>
                    <a:lnTo>
                      <a:pt x="82500" y="3428"/>
                    </a:lnTo>
                    <a:lnTo>
                      <a:pt x="74318" y="6857"/>
                    </a:lnTo>
                    <a:lnTo>
                      <a:pt x="65454" y="10285"/>
                    </a:lnTo>
                    <a:lnTo>
                      <a:pt x="55909" y="24000"/>
                    </a:lnTo>
                    <a:lnTo>
                      <a:pt x="45681" y="34285"/>
                    </a:lnTo>
                    <a:lnTo>
                      <a:pt x="35454" y="51428"/>
                    </a:lnTo>
                    <a:lnTo>
                      <a:pt x="23863" y="68571"/>
                    </a:lnTo>
                    <a:lnTo>
                      <a:pt x="11590" y="89142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9" name="Shape 1389"/>
              <p:cNvSpPr/>
              <p:nvPr/>
            </p:nvSpPr>
            <p:spPr>
              <a:xfrm>
                <a:off x="4425" y="25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0" name="Shape 1390"/>
              <p:cNvSpPr/>
              <p:nvPr/>
            </p:nvSpPr>
            <p:spPr>
              <a:xfrm>
                <a:off x="4400" y="252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1" name="Shape 1391"/>
              <p:cNvSpPr/>
              <p:nvPr/>
            </p:nvSpPr>
            <p:spPr>
              <a:xfrm>
                <a:off x="4384" y="2521"/>
                <a:ext cx="17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1848" y="8842"/>
                    </a:lnTo>
                    <a:lnTo>
                      <a:pt x="85714" y="17684"/>
                    </a:lnTo>
                    <a:lnTo>
                      <a:pt x="72605" y="26526"/>
                    </a:lnTo>
                    <a:lnTo>
                      <a:pt x="59495" y="34105"/>
                    </a:lnTo>
                    <a:lnTo>
                      <a:pt x="49411" y="40421"/>
                    </a:lnTo>
                    <a:lnTo>
                      <a:pt x="41344" y="46736"/>
                    </a:lnTo>
                    <a:lnTo>
                      <a:pt x="32268" y="54315"/>
                    </a:lnTo>
                    <a:lnTo>
                      <a:pt x="26218" y="60631"/>
                    </a:lnTo>
                    <a:lnTo>
                      <a:pt x="21176" y="65684"/>
                    </a:lnTo>
                    <a:lnTo>
                      <a:pt x="16134" y="72000"/>
                    </a:lnTo>
                    <a:lnTo>
                      <a:pt x="12100" y="78315"/>
                    </a:lnTo>
                    <a:lnTo>
                      <a:pt x="9075" y="85894"/>
                    </a:lnTo>
                    <a:lnTo>
                      <a:pt x="6050" y="93473"/>
                    </a:lnTo>
                    <a:lnTo>
                      <a:pt x="4033" y="101052"/>
                    </a:lnTo>
                    <a:lnTo>
                      <a:pt x="2016" y="109894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2" name="Shape 1392"/>
              <p:cNvSpPr/>
              <p:nvPr/>
            </p:nvSpPr>
            <p:spPr>
              <a:xfrm>
                <a:off x="4400" y="252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3" name="Shape 1393"/>
              <p:cNvSpPr/>
              <p:nvPr/>
            </p:nvSpPr>
            <p:spPr>
              <a:xfrm>
                <a:off x="4384" y="25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4" name="Shape 1394"/>
              <p:cNvSpPr/>
              <p:nvPr/>
            </p:nvSpPr>
            <p:spPr>
              <a:xfrm>
                <a:off x="4352" y="2535"/>
                <a:ext cx="31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933" y="3726"/>
                    </a:lnTo>
                    <a:lnTo>
                      <a:pt x="117866" y="9689"/>
                    </a:lnTo>
                    <a:lnTo>
                      <a:pt x="116266" y="17142"/>
                    </a:lnTo>
                    <a:lnTo>
                      <a:pt x="114666" y="26086"/>
                    </a:lnTo>
                    <a:lnTo>
                      <a:pt x="112000" y="35776"/>
                    </a:lnTo>
                    <a:lnTo>
                      <a:pt x="109333" y="45838"/>
                    </a:lnTo>
                    <a:lnTo>
                      <a:pt x="105066" y="56645"/>
                    </a:lnTo>
                    <a:lnTo>
                      <a:pt x="99733" y="67453"/>
                    </a:lnTo>
                    <a:lnTo>
                      <a:pt x="93866" y="77888"/>
                    </a:lnTo>
                    <a:lnTo>
                      <a:pt x="85866" y="87950"/>
                    </a:lnTo>
                    <a:lnTo>
                      <a:pt x="76800" y="97267"/>
                    </a:lnTo>
                    <a:lnTo>
                      <a:pt x="65600" y="105093"/>
                    </a:lnTo>
                    <a:lnTo>
                      <a:pt x="52266" y="111801"/>
                    </a:lnTo>
                    <a:lnTo>
                      <a:pt x="37333" y="116273"/>
                    </a:lnTo>
                    <a:lnTo>
                      <a:pt x="19200" y="118881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5" name="Shape 1395"/>
              <p:cNvSpPr/>
              <p:nvPr/>
            </p:nvSpPr>
            <p:spPr>
              <a:xfrm>
                <a:off x="4384" y="25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6" name="Shape 1396"/>
              <p:cNvSpPr/>
              <p:nvPr/>
            </p:nvSpPr>
            <p:spPr>
              <a:xfrm>
                <a:off x="4352" y="258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8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7" name="Shape 1397"/>
              <p:cNvSpPr/>
              <p:nvPr/>
            </p:nvSpPr>
            <p:spPr>
              <a:xfrm>
                <a:off x="4340" y="2546"/>
                <a:ext cx="11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92195" y="117489"/>
                    </a:lnTo>
                    <a:lnTo>
                      <a:pt x="68780" y="113472"/>
                    </a:lnTo>
                    <a:lnTo>
                      <a:pt x="51219" y="106945"/>
                    </a:lnTo>
                    <a:lnTo>
                      <a:pt x="36585" y="99414"/>
                    </a:lnTo>
                    <a:lnTo>
                      <a:pt x="23414" y="90376"/>
                    </a:lnTo>
                    <a:lnTo>
                      <a:pt x="14634" y="80334"/>
                    </a:lnTo>
                    <a:lnTo>
                      <a:pt x="7317" y="69288"/>
                    </a:lnTo>
                    <a:lnTo>
                      <a:pt x="2926" y="58242"/>
                    </a:lnTo>
                    <a:lnTo>
                      <a:pt x="0" y="47196"/>
                    </a:lnTo>
                    <a:lnTo>
                      <a:pt x="0" y="37154"/>
                    </a:lnTo>
                    <a:lnTo>
                      <a:pt x="0" y="27112"/>
                    </a:lnTo>
                    <a:lnTo>
                      <a:pt x="0" y="18075"/>
                    </a:lnTo>
                    <a:lnTo>
                      <a:pt x="1463" y="10543"/>
                    </a:lnTo>
                    <a:lnTo>
                      <a:pt x="2926" y="5020"/>
                    </a:lnTo>
                    <a:lnTo>
                      <a:pt x="2926" y="1506"/>
                    </a:lnTo>
                    <a:lnTo>
                      <a:pt x="4390" y="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8" name="Shape 1398"/>
              <p:cNvSpPr/>
              <p:nvPr/>
            </p:nvSpPr>
            <p:spPr>
              <a:xfrm>
                <a:off x="4352" y="258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8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9" name="Shape 1399"/>
              <p:cNvSpPr/>
              <p:nvPr/>
            </p:nvSpPr>
            <p:spPr>
              <a:xfrm>
                <a:off x="4340" y="254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0" name="Shape 1400"/>
              <p:cNvSpPr/>
              <p:nvPr/>
            </p:nvSpPr>
            <p:spPr>
              <a:xfrm>
                <a:off x="4406" y="2559"/>
                <a:ext cx="26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189" y="119999"/>
                    </a:moveTo>
                    <a:lnTo>
                      <a:pt x="28540" y="118787"/>
                    </a:lnTo>
                    <a:lnTo>
                      <a:pt x="27891" y="118787"/>
                    </a:lnTo>
                    <a:lnTo>
                      <a:pt x="26594" y="116363"/>
                    </a:lnTo>
                    <a:lnTo>
                      <a:pt x="25297" y="115151"/>
                    </a:lnTo>
                    <a:lnTo>
                      <a:pt x="23351" y="112727"/>
                    </a:lnTo>
                    <a:lnTo>
                      <a:pt x="21405" y="109090"/>
                    </a:lnTo>
                    <a:lnTo>
                      <a:pt x="19459" y="106666"/>
                    </a:lnTo>
                    <a:lnTo>
                      <a:pt x="16216" y="100606"/>
                    </a:lnTo>
                    <a:lnTo>
                      <a:pt x="13621" y="96969"/>
                    </a:lnTo>
                    <a:lnTo>
                      <a:pt x="11675" y="92121"/>
                    </a:lnTo>
                    <a:lnTo>
                      <a:pt x="9081" y="87272"/>
                    </a:lnTo>
                    <a:lnTo>
                      <a:pt x="7135" y="82424"/>
                    </a:lnTo>
                    <a:lnTo>
                      <a:pt x="4540" y="75151"/>
                    </a:lnTo>
                    <a:lnTo>
                      <a:pt x="2594" y="69090"/>
                    </a:lnTo>
                    <a:lnTo>
                      <a:pt x="648" y="63030"/>
                    </a:lnTo>
                    <a:lnTo>
                      <a:pt x="0" y="56969"/>
                    </a:lnTo>
                    <a:lnTo>
                      <a:pt x="0" y="55757"/>
                    </a:lnTo>
                    <a:lnTo>
                      <a:pt x="1297" y="54545"/>
                    </a:lnTo>
                    <a:lnTo>
                      <a:pt x="2594" y="52121"/>
                    </a:lnTo>
                    <a:lnTo>
                      <a:pt x="5837" y="49696"/>
                    </a:lnTo>
                    <a:lnTo>
                      <a:pt x="8432" y="46060"/>
                    </a:lnTo>
                    <a:lnTo>
                      <a:pt x="11675" y="41212"/>
                    </a:lnTo>
                    <a:lnTo>
                      <a:pt x="15567" y="37575"/>
                    </a:lnTo>
                    <a:lnTo>
                      <a:pt x="20756" y="33939"/>
                    </a:lnTo>
                    <a:lnTo>
                      <a:pt x="25945" y="29090"/>
                    </a:lnTo>
                    <a:lnTo>
                      <a:pt x="31135" y="24242"/>
                    </a:lnTo>
                    <a:lnTo>
                      <a:pt x="37621" y="20606"/>
                    </a:lnTo>
                    <a:lnTo>
                      <a:pt x="43459" y="14545"/>
                    </a:lnTo>
                    <a:lnTo>
                      <a:pt x="50594" y="10909"/>
                    </a:lnTo>
                    <a:lnTo>
                      <a:pt x="57729" y="7272"/>
                    </a:lnTo>
                    <a:lnTo>
                      <a:pt x="64864" y="3636"/>
                    </a:lnTo>
                    <a:lnTo>
                      <a:pt x="73297" y="1212"/>
                    </a:lnTo>
                    <a:lnTo>
                      <a:pt x="75243" y="0"/>
                    </a:lnTo>
                    <a:lnTo>
                      <a:pt x="77837" y="1212"/>
                    </a:lnTo>
                    <a:lnTo>
                      <a:pt x="79783" y="1212"/>
                    </a:lnTo>
                    <a:lnTo>
                      <a:pt x="82378" y="3636"/>
                    </a:lnTo>
                    <a:lnTo>
                      <a:pt x="84972" y="6060"/>
                    </a:lnTo>
                    <a:lnTo>
                      <a:pt x="86918" y="8484"/>
                    </a:lnTo>
                    <a:lnTo>
                      <a:pt x="88864" y="12121"/>
                    </a:lnTo>
                    <a:lnTo>
                      <a:pt x="91459" y="15757"/>
                    </a:lnTo>
                    <a:lnTo>
                      <a:pt x="93405" y="21818"/>
                    </a:lnTo>
                    <a:lnTo>
                      <a:pt x="96000" y="25454"/>
                    </a:lnTo>
                    <a:lnTo>
                      <a:pt x="98594" y="30303"/>
                    </a:lnTo>
                    <a:lnTo>
                      <a:pt x="102486" y="36363"/>
                    </a:lnTo>
                    <a:lnTo>
                      <a:pt x="105729" y="41212"/>
                    </a:lnTo>
                    <a:lnTo>
                      <a:pt x="109621" y="47272"/>
                    </a:lnTo>
                    <a:lnTo>
                      <a:pt x="114162" y="54545"/>
                    </a:lnTo>
                    <a:lnTo>
                      <a:pt x="120000" y="60606"/>
                    </a:lnTo>
                    <a:lnTo>
                      <a:pt x="119351" y="60606"/>
                    </a:lnTo>
                    <a:lnTo>
                      <a:pt x="118054" y="60606"/>
                    </a:lnTo>
                    <a:lnTo>
                      <a:pt x="114810" y="60606"/>
                    </a:lnTo>
                    <a:lnTo>
                      <a:pt x="112216" y="61818"/>
                    </a:lnTo>
                    <a:lnTo>
                      <a:pt x="108324" y="63030"/>
                    </a:lnTo>
                    <a:lnTo>
                      <a:pt x="103783" y="64242"/>
                    </a:lnTo>
                    <a:lnTo>
                      <a:pt x="97945" y="65454"/>
                    </a:lnTo>
                    <a:lnTo>
                      <a:pt x="92108" y="69090"/>
                    </a:lnTo>
                    <a:lnTo>
                      <a:pt x="85621" y="71515"/>
                    </a:lnTo>
                    <a:lnTo>
                      <a:pt x="78486" y="75151"/>
                    </a:lnTo>
                    <a:lnTo>
                      <a:pt x="71351" y="81212"/>
                    </a:lnTo>
                    <a:lnTo>
                      <a:pt x="62918" y="87272"/>
                    </a:lnTo>
                    <a:lnTo>
                      <a:pt x="55135" y="93333"/>
                    </a:lnTo>
                    <a:lnTo>
                      <a:pt x="46702" y="100606"/>
                    </a:lnTo>
                    <a:lnTo>
                      <a:pt x="38270" y="110303"/>
                    </a:lnTo>
                    <a:lnTo>
                      <a:pt x="29189" y="119999"/>
                    </a:lnTo>
                    <a:close/>
                  </a:path>
                </a:pathLst>
              </a:custGeom>
              <a:solidFill>
                <a:srgbClr val="E5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1" name="Shape 1401"/>
              <p:cNvSpPr/>
              <p:nvPr/>
            </p:nvSpPr>
            <p:spPr>
              <a:xfrm>
                <a:off x="4408" y="2559"/>
                <a:ext cx="25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2903"/>
                    </a:moveTo>
                    <a:lnTo>
                      <a:pt x="705" y="59354"/>
                    </a:lnTo>
                    <a:lnTo>
                      <a:pt x="2823" y="64516"/>
                    </a:lnTo>
                    <a:lnTo>
                      <a:pt x="4235" y="70967"/>
                    </a:lnTo>
                    <a:lnTo>
                      <a:pt x="7058" y="77419"/>
                    </a:lnTo>
                    <a:lnTo>
                      <a:pt x="9176" y="83870"/>
                    </a:lnTo>
                    <a:lnTo>
                      <a:pt x="12000" y="89032"/>
                    </a:lnTo>
                    <a:lnTo>
                      <a:pt x="14823" y="94193"/>
                    </a:lnTo>
                    <a:lnTo>
                      <a:pt x="17647" y="99354"/>
                    </a:lnTo>
                    <a:lnTo>
                      <a:pt x="20470" y="103225"/>
                    </a:lnTo>
                    <a:lnTo>
                      <a:pt x="22588" y="107096"/>
                    </a:lnTo>
                    <a:lnTo>
                      <a:pt x="24705" y="110967"/>
                    </a:lnTo>
                    <a:lnTo>
                      <a:pt x="26823" y="113548"/>
                    </a:lnTo>
                    <a:lnTo>
                      <a:pt x="28235" y="116129"/>
                    </a:lnTo>
                    <a:lnTo>
                      <a:pt x="29647" y="117419"/>
                    </a:lnTo>
                    <a:lnTo>
                      <a:pt x="30352" y="118709"/>
                    </a:lnTo>
                    <a:lnTo>
                      <a:pt x="31058" y="120000"/>
                    </a:lnTo>
                    <a:lnTo>
                      <a:pt x="39529" y="110967"/>
                    </a:lnTo>
                    <a:lnTo>
                      <a:pt x="47294" y="100645"/>
                    </a:lnTo>
                    <a:lnTo>
                      <a:pt x="56470" y="94193"/>
                    </a:lnTo>
                    <a:lnTo>
                      <a:pt x="63529" y="87741"/>
                    </a:lnTo>
                    <a:lnTo>
                      <a:pt x="72000" y="82580"/>
                    </a:lnTo>
                    <a:lnTo>
                      <a:pt x="79058" y="77419"/>
                    </a:lnTo>
                    <a:lnTo>
                      <a:pt x="86117" y="73548"/>
                    </a:lnTo>
                    <a:lnTo>
                      <a:pt x="92470" y="70967"/>
                    </a:lnTo>
                    <a:lnTo>
                      <a:pt x="98117" y="68387"/>
                    </a:lnTo>
                    <a:lnTo>
                      <a:pt x="103764" y="67096"/>
                    </a:lnTo>
                    <a:lnTo>
                      <a:pt x="108000" y="64516"/>
                    </a:lnTo>
                    <a:lnTo>
                      <a:pt x="111529" y="64516"/>
                    </a:lnTo>
                    <a:lnTo>
                      <a:pt x="115058" y="63225"/>
                    </a:lnTo>
                    <a:lnTo>
                      <a:pt x="117176" y="63225"/>
                    </a:lnTo>
                    <a:lnTo>
                      <a:pt x="118588" y="63225"/>
                    </a:lnTo>
                    <a:lnTo>
                      <a:pt x="120000" y="63225"/>
                    </a:lnTo>
                    <a:lnTo>
                      <a:pt x="113647" y="56774"/>
                    </a:lnTo>
                    <a:lnTo>
                      <a:pt x="108705" y="50322"/>
                    </a:lnTo>
                    <a:lnTo>
                      <a:pt x="104470" y="43870"/>
                    </a:lnTo>
                    <a:lnTo>
                      <a:pt x="100235" y="38709"/>
                    </a:lnTo>
                    <a:lnTo>
                      <a:pt x="96705" y="32258"/>
                    </a:lnTo>
                    <a:lnTo>
                      <a:pt x="93882" y="27096"/>
                    </a:lnTo>
                    <a:lnTo>
                      <a:pt x="91058" y="23225"/>
                    </a:lnTo>
                    <a:lnTo>
                      <a:pt x="88235" y="16774"/>
                    </a:lnTo>
                    <a:lnTo>
                      <a:pt x="86117" y="12903"/>
                    </a:lnTo>
                    <a:lnTo>
                      <a:pt x="83294" y="9032"/>
                    </a:lnTo>
                    <a:lnTo>
                      <a:pt x="81176" y="6451"/>
                    </a:lnTo>
                    <a:lnTo>
                      <a:pt x="79058" y="3870"/>
                    </a:lnTo>
                    <a:lnTo>
                      <a:pt x="76941" y="1290"/>
                    </a:lnTo>
                    <a:lnTo>
                      <a:pt x="74117" y="0"/>
                    </a:lnTo>
                    <a:lnTo>
                      <a:pt x="72000" y="0"/>
                    </a:lnTo>
                    <a:lnTo>
                      <a:pt x="69882" y="1290"/>
                    </a:lnTo>
                    <a:lnTo>
                      <a:pt x="62117" y="2580"/>
                    </a:lnTo>
                    <a:lnTo>
                      <a:pt x="55058" y="6451"/>
                    </a:lnTo>
                    <a:lnTo>
                      <a:pt x="48000" y="9032"/>
                    </a:lnTo>
                    <a:lnTo>
                      <a:pt x="41647" y="12903"/>
                    </a:lnTo>
                    <a:lnTo>
                      <a:pt x="36000" y="16774"/>
                    </a:lnTo>
                    <a:lnTo>
                      <a:pt x="29647" y="21935"/>
                    </a:lnTo>
                    <a:lnTo>
                      <a:pt x="24000" y="27096"/>
                    </a:lnTo>
                    <a:lnTo>
                      <a:pt x="19764" y="30967"/>
                    </a:lnTo>
                    <a:lnTo>
                      <a:pt x="15529" y="34838"/>
                    </a:lnTo>
                    <a:lnTo>
                      <a:pt x="10588" y="38709"/>
                    </a:lnTo>
                    <a:lnTo>
                      <a:pt x="7764" y="41290"/>
                    </a:lnTo>
                    <a:lnTo>
                      <a:pt x="4941" y="45161"/>
                    </a:lnTo>
                    <a:lnTo>
                      <a:pt x="2823" y="47741"/>
                    </a:lnTo>
                    <a:lnTo>
                      <a:pt x="705" y="50322"/>
                    </a:lnTo>
                    <a:lnTo>
                      <a:pt x="0" y="51612"/>
                    </a:lnTo>
                    <a:lnTo>
                      <a:pt x="0" y="52903"/>
                    </a:lnTo>
                    <a:close/>
                  </a:path>
                </a:pathLst>
              </a:custGeom>
              <a:solidFill>
                <a:srgbClr val="E9E95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2" name="Shape 1402"/>
              <p:cNvSpPr/>
              <p:nvPr/>
            </p:nvSpPr>
            <p:spPr>
              <a:xfrm>
                <a:off x="4409" y="2559"/>
                <a:ext cx="22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7727"/>
                    </a:moveTo>
                    <a:lnTo>
                      <a:pt x="779" y="54545"/>
                    </a:lnTo>
                    <a:lnTo>
                      <a:pt x="3116" y="61363"/>
                    </a:lnTo>
                    <a:lnTo>
                      <a:pt x="4675" y="68181"/>
                    </a:lnTo>
                    <a:lnTo>
                      <a:pt x="7012" y="73636"/>
                    </a:lnTo>
                    <a:lnTo>
                      <a:pt x="10909" y="80454"/>
                    </a:lnTo>
                    <a:lnTo>
                      <a:pt x="13246" y="87272"/>
                    </a:lnTo>
                    <a:lnTo>
                      <a:pt x="16363" y="92727"/>
                    </a:lnTo>
                    <a:lnTo>
                      <a:pt x="19480" y="96818"/>
                    </a:lnTo>
                    <a:lnTo>
                      <a:pt x="21818" y="102272"/>
                    </a:lnTo>
                    <a:lnTo>
                      <a:pt x="24155" y="106363"/>
                    </a:lnTo>
                    <a:lnTo>
                      <a:pt x="26493" y="109090"/>
                    </a:lnTo>
                    <a:lnTo>
                      <a:pt x="29610" y="111818"/>
                    </a:lnTo>
                    <a:lnTo>
                      <a:pt x="31168" y="115909"/>
                    </a:lnTo>
                    <a:lnTo>
                      <a:pt x="32727" y="117272"/>
                    </a:lnTo>
                    <a:lnTo>
                      <a:pt x="33506" y="118636"/>
                    </a:lnTo>
                    <a:lnTo>
                      <a:pt x="34285" y="120000"/>
                    </a:lnTo>
                    <a:lnTo>
                      <a:pt x="41298" y="110454"/>
                    </a:lnTo>
                    <a:lnTo>
                      <a:pt x="49870" y="102272"/>
                    </a:lnTo>
                    <a:lnTo>
                      <a:pt x="57662" y="96818"/>
                    </a:lnTo>
                    <a:lnTo>
                      <a:pt x="64675" y="91363"/>
                    </a:lnTo>
                    <a:lnTo>
                      <a:pt x="73246" y="85909"/>
                    </a:lnTo>
                    <a:lnTo>
                      <a:pt x="79480" y="80454"/>
                    </a:lnTo>
                    <a:lnTo>
                      <a:pt x="86493" y="77727"/>
                    </a:lnTo>
                    <a:lnTo>
                      <a:pt x="92727" y="75000"/>
                    </a:lnTo>
                    <a:lnTo>
                      <a:pt x="98961" y="72272"/>
                    </a:lnTo>
                    <a:lnTo>
                      <a:pt x="103636" y="70909"/>
                    </a:lnTo>
                    <a:lnTo>
                      <a:pt x="109090" y="68181"/>
                    </a:lnTo>
                    <a:lnTo>
                      <a:pt x="112207" y="68181"/>
                    </a:lnTo>
                    <a:lnTo>
                      <a:pt x="115324" y="66818"/>
                    </a:lnTo>
                    <a:lnTo>
                      <a:pt x="117662" y="66818"/>
                    </a:lnTo>
                    <a:lnTo>
                      <a:pt x="119220" y="66818"/>
                    </a:lnTo>
                    <a:lnTo>
                      <a:pt x="120000" y="66818"/>
                    </a:lnTo>
                    <a:lnTo>
                      <a:pt x="113766" y="60000"/>
                    </a:lnTo>
                    <a:lnTo>
                      <a:pt x="109090" y="54545"/>
                    </a:lnTo>
                    <a:lnTo>
                      <a:pt x="103636" y="47727"/>
                    </a:lnTo>
                    <a:lnTo>
                      <a:pt x="99740" y="42272"/>
                    </a:lnTo>
                    <a:lnTo>
                      <a:pt x="95844" y="35454"/>
                    </a:lnTo>
                    <a:lnTo>
                      <a:pt x="92727" y="30000"/>
                    </a:lnTo>
                    <a:lnTo>
                      <a:pt x="89610" y="25909"/>
                    </a:lnTo>
                    <a:lnTo>
                      <a:pt x="85714" y="20454"/>
                    </a:lnTo>
                    <a:lnTo>
                      <a:pt x="83376" y="15000"/>
                    </a:lnTo>
                    <a:lnTo>
                      <a:pt x="81038" y="10909"/>
                    </a:lnTo>
                    <a:lnTo>
                      <a:pt x="78701" y="6818"/>
                    </a:lnTo>
                    <a:lnTo>
                      <a:pt x="76363" y="4090"/>
                    </a:lnTo>
                    <a:lnTo>
                      <a:pt x="74025" y="2727"/>
                    </a:lnTo>
                    <a:lnTo>
                      <a:pt x="71688" y="1363"/>
                    </a:lnTo>
                    <a:lnTo>
                      <a:pt x="69350" y="0"/>
                    </a:lnTo>
                    <a:lnTo>
                      <a:pt x="66233" y="1363"/>
                    </a:lnTo>
                    <a:lnTo>
                      <a:pt x="59220" y="2727"/>
                    </a:lnTo>
                    <a:lnTo>
                      <a:pt x="52207" y="6818"/>
                    </a:lnTo>
                    <a:lnTo>
                      <a:pt x="45194" y="9545"/>
                    </a:lnTo>
                    <a:lnTo>
                      <a:pt x="39740" y="12272"/>
                    </a:lnTo>
                    <a:lnTo>
                      <a:pt x="34285" y="16363"/>
                    </a:lnTo>
                    <a:lnTo>
                      <a:pt x="28051" y="21818"/>
                    </a:lnTo>
                    <a:lnTo>
                      <a:pt x="23376" y="25909"/>
                    </a:lnTo>
                    <a:lnTo>
                      <a:pt x="18701" y="28636"/>
                    </a:lnTo>
                    <a:lnTo>
                      <a:pt x="14805" y="32727"/>
                    </a:lnTo>
                    <a:lnTo>
                      <a:pt x="10909" y="35454"/>
                    </a:lnTo>
                    <a:lnTo>
                      <a:pt x="7012" y="39545"/>
                    </a:lnTo>
                    <a:lnTo>
                      <a:pt x="4675" y="42272"/>
                    </a:lnTo>
                    <a:lnTo>
                      <a:pt x="2337" y="43636"/>
                    </a:lnTo>
                    <a:lnTo>
                      <a:pt x="779" y="45000"/>
                    </a:lnTo>
                    <a:lnTo>
                      <a:pt x="0" y="46363"/>
                    </a:lnTo>
                    <a:lnTo>
                      <a:pt x="0" y="47727"/>
                    </a:lnTo>
                    <a:close/>
                  </a:path>
                </a:pathLst>
              </a:custGeom>
              <a:solidFill>
                <a:srgbClr val="EDED5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3" name="Shape 1403"/>
              <p:cNvSpPr/>
              <p:nvPr/>
            </p:nvSpPr>
            <p:spPr>
              <a:xfrm>
                <a:off x="4411" y="2559"/>
                <a:ext cx="19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2962"/>
                    </a:moveTo>
                    <a:lnTo>
                      <a:pt x="857" y="48888"/>
                    </a:lnTo>
                    <a:lnTo>
                      <a:pt x="4285" y="57777"/>
                    </a:lnTo>
                    <a:lnTo>
                      <a:pt x="6857" y="63703"/>
                    </a:lnTo>
                    <a:lnTo>
                      <a:pt x="9428" y="71111"/>
                    </a:lnTo>
                    <a:lnTo>
                      <a:pt x="12000" y="77037"/>
                    </a:lnTo>
                    <a:lnTo>
                      <a:pt x="14571" y="82962"/>
                    </a:lnTo>
                    <a:lnTo>
                      <a:pt x="18000" y="90370"/>
                    </a:lnTo>
                    <a:lnTo>
                      <a:pt x="20571" y="96296"/>
                    </a:lnTo>
                    <a:lnTo>
                      <a:pt x="24000" y="100740"/>
                    </a:lnTo>
                    <a:lnTo>
                      <a:pt x="27428" y="105185"/>
                    </a:lnTo>
                    <a:lnTo>
                      <a:pt x="30000" y="109629"/>
                    </a:lnTo>
                    <a:lnTo>
                      <a:pt x="31714" y="112592"/>
                    </a:lnTo>
                    <a:lnTo>
                      <a:pt x="33428" y="115555"/>
                    </a:lnTo>
                    <a:lnTo>
                      <a:pt x="35142" y="117037"/>
                    </a:lnTo>
                    <a:lnTo>
                      <a:pt x="36000" y="118518"/>
                    </a:lnTo>
                    <a:lnTo>
                      <a:pt x="36857" y="120000"/>
                    </a:lnTo>
                    <a:lnTo>
                      <a:pt x="43714" y="112592"/>
                    </a:lnTo>
                    <a:lnTo>
                      <a:pt x="51428" y="105185"/>
                    </a:lnTo>
                    <a:lnTo>
                      <a:pt x="59142" y="100740"/>
                    </a:lnTo>
                    <a:lnTo>
                      <a:pt x="66000" y="94814"/>
                    </a:lnTo>
                    <a:lnTo>
                      <a:pt x="73714" y="90370"/>
                    </a:lnTo>
                    <a:lnTo>
                      <a:pt x="80571" y="87407"/>
                    </a:lnTo>
                    <a:lnTo>
                      <a:pt x="86571" y="81481"/>
                    </a:lnTo>
                    <a:lnTo>
                      <a:pt x="93428" y="78518"/>
                    </a:lnTo>
                    <a:lnTo>
                      <a:pt x="98571" y="77037"/>
                    </a:lnTo>
                    <a:lnTo>
                      <a:pt x="103714" y="75555"/>
                    </a:lnTo>
                    <a:lnTo>
                      <a:pt x="108000" y="72592"/>
                    </a:lnTo>
                    <a:lnTo>
                      <a:pt x="112285" y="72592"/>
                    </a:lnTo>
                    <a:lnTo>
                      <a:pt x="115714" y="71111"/>
                    </a:lnTo>
                    <a:lnTo>
                      <a:pt x="117428" y="71111"/>
                    </a:lnTo>
                    <a:lnTo>
                      <a:pt x="119142" y="71111"/>
                    </a:lnTo>
                    <a:lnTo>
                      <a:pt x="120000" y="71111"/>
                    </a:lnTo>
                    <a:lnTo>
                      <a:pt x="113142" y="65185"/>
                    </a:lnTo>
                    <a:lnTo>
                      <a:pt x="107142" y="59259"/>
                    </a:lnTo>
                    <a:lnTo>
                      <a:pt x="102000" y="53333"/>
                    </a:lnTo>
                    <a:lnTo>
                      <a:pt x="97714" y="44444"/>
                    </a:lnTo>
                    <a:lnTo>
                      <a:pt x="93428" y="38518"/>
                    </a:lnTo>
                    <a:lnTo>
                      <a:pt x="90000" y="32592"/>
                    </a:lnTo>
                    <a:lnTo>
                      <a:pt x="85714" y="28148"/>
                    </a:lnTo>
                    <a:lnTo>
                      <a:pt x="82285" y="22222"/>
                    </a:lnTo>
                    <a:lnTo>
                      <a:pt x="79714" y="17777"/>
                    </a:lnTo>
                    <a:lnTo>
                      <a:pt x="77142" y="11851"/>
                    </a:lnTo>
                    <a:lnTo>
                      <a:pt x="74571" y="7407"/>
                    </a:lnTo>
                    <a:lnTo>
                      <a:pt x="72000" y="4444"/>
                    </a:lnTo>
                    <a:lnTo>
                      <a:pt x="69428" y="1481"/>
                    </a:lnTo>
                    <a:lnTo>
                      <a:pt x="66000" y="0"/>
                    </a:lnTo>
                    <a:lnTo>
                      <a:pt x="63428" y="0"/>
                    </a:lnTo>
                    <a:lnTo>
                      <a:pt x="61714" y="1481"/>
                    </a:lnTo>
                    <a:lnTo>
                      <a:pt x="54857" y="2962"/>
                    </a:lnTo>
                    <a:lnTo>
                      <a:pt x="48857" y="5925"/>
                    </a:lnTo>
                    <a:lnTo>
                      <a:pt x="42000" y="8888"/>
                    </a:lnTo>
                    <a:lnTo>
                      <a:pt x="36857" y="11851"/>
                    </a:lnTo>
                    <a:lnTo>
                      <a:pt x="31714" y="14814"/>
                    </a:lnTo>
                    <a:lnTo>
                      <a:pt x="26571" y="19259"/>
                    </a:lnTo>
                    <a:lnTo>
                      <a:pt x="21428" y="22222"/>
                    </a:lnTo>
                    <a:lnTo>
                      <a:pt x="17142" y="26666"/>
                    </a:lnTo>
                    <a:lnTo>
                      <a:pt x="13714" y="29629"/>
                    </a:lnTo>
                    <a:lnTo>
                      <a:pt x="10285" y="32592"/>
                    </a:lnTo>
                    <a:lnTo>
                      <a:pt x="6857" y="35555"/>
                    </a:lnTo>
                    <a:lnTo>
                      <a:pt x="5142" y="37037"/>
                    </a:lnTo>
                    <a:lnTo>
                      <a:pt x="1714" y="40000"/>
                    </a:lnTo>
                    <a:lnTo>
                      <a:pt x="857" y="41481"/>
                    </a:lnTo>
                    <a:lnTo>
                      <a:pt x="0" y="41481"/>
                    </a:lnTo>
                    <a:lnTo>
                      <a:pt x="0" y="42962"/>
                    </a:lnTo>
                    <a:close/>
                  </a:path>
                </a:pathLst>
              </a:custGeom>
              <a:solidFill>
                <a:srgbClr val="F2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4" name="Shape 1404"/>
              <p:cNvSpPr/>
              <p:nvPr/>
            </p:nvSpPr>
            <p:spPr>
              <a:xfrm>
                <a:off x="4411" y="2560"/>
                <a:ext cx="1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7894"/>
                    </a:moveTo>
                    <a:lnTo>
                      <a:pt x="1904" y="44210"/>
                    </a:lnTo>
                    <a:lnTo>
                      <a:pt x="3809" y="50526"/>
                    </a:lnTo>
                    <a:lnTo>
                      <a:pt x="6666" y="60000"/>
                    </a:lnTo>
                    <a:lnTo>
                      <a:pt x="9523" y="66315"/>
                    </a:lnTo>
                    <a:lnTo>
                      <a:pt x="12380" y="72631"/>
                    </a:lnTo>
                    <a:lnTo>
                      <a:pt x="16190" y="78947"/>
                    </a:lnTo>
                    <a:lnTo>
                      <a:pt x="19047" y="85263"/>
                    </a:lnTo>
                    <a:lnTo>
                      <a:pt x="23809" y="93157"/>
                    </a:lnTo>
                    <a:lnTo>
                      <a:pt x="26666" y="99473"/>
                    </a:lnTo>
                    <a:lnTo>
                      <a:pt x="29523" y="104210"/>
                    </a:lnTo>
                    <a:lnTo>
                      <a:pt x="32380" y="108947"/>
                    </a:lnTo>
                    <a:lnTo>
                      <a:pt x="35238" y="112105"/>
                    </a:lnTo>
                    <a:lnTo>
                      <a:pt x="37142" y="115263"/>
                    </a:lnTo>
                    <a:lnTo>
                      <a:pt x="38095" y="116842"/>
                    </a:lnTo>
                    <a:lnTo>
                      <a:pt x="39047" y="118421"/>
                    </a:lnTo>
                    <a:lnTo>
                      <a:pt x="40000" y="120000"/>
                    </a:lnTo>
                    <a:lnTo>
                      <a:pt x="46666" y="113684"/>
                    </a:lnTo>
                    <a:lnTo>
                      <a:pt x="54285" y="107368"/>
                    </a:lnTo>
                    <a:lnTo>
                      <a:pt x="60952" y="102631"/>
                    </a:lnTo>
                    <a:lnTo>
                      <a:pt x="68571" y="97894"/>
                    </a:lnTo>
                    <a:lnTo>
                      <a:pt x="74285" y="93157"/>
                    </a:lnTo>
                    <a:lnTo>
                      <a:pt x="80952" y="88421"/>
                    </a:lnTo>
                    <a:lnTo>
                      <a:pt x="86666" y="85263"/>
                    </a:lnTo>
                    <a:lnTo>
                      <a:pt x="93333" y="83684"/>
                    </a:lnTo>
                    <a:lnTo>
                      <a:pt x="99047" y="80526"/>
                    </a:lnTo>
                    <a:lnTo>
                      <a:pt x="103809" y="78947"/>
                    </a:lnTo>
                    <a:lnTo>
                      <a:pt x="107619" y="77368"/>
                    </a:lnTo>
                    <a:lnTo>
                      <a:pt x="111428" y="77368"/>
                    </a:lnTo>
                    <a:lnTo>
                      <a:pt x="114285" y="75789"/>
                    </a:lnTo>
                    <a:lnTo>
                      <a:pt x="118095" y="75789"/>
                    </a:lnTo>
                    <a:lnTo>
                      <a:pt x="119047" y="75789"/>
                    </a:lnTo>
                    <a:lnTo>
                      <a:pt x="120000" y="75789"/>
                    </a:lnTo>
                    <a:lnTo>
                      <a:pt x="111428" y="69473"/>
                    </a:lnTo>
                    <a:lnTo>
                      <a:pt x="105714" y="63157"/>
                    </a:lnTo>
                    <a:lnTo>
                      <a:pt x="100000" y="56842"/>
                    </a:lnTo>
                    <a:lnTo>
                      <a:pt x="95238" y="48947"/>
                    </a:lnTo>
                    <a:lnTo>
                      <a:pt x="89523" y="42631"/>
                    </a:lnTo>
                    <a:lnTo>
                      <a:pt x="85714" y="37894"/>
                    </a:lnTo>
                    <a:lnTo>
                      <a:pt x="81904" y="31578"/>
                    </a:lnTo>
                    <a:lnTo>
                      <a:pt x="78095" y="25263"/>
                    </a:lnTo>
                    <a:lnTo>
                      <a:pt x="75238" y="20526"/>
                    </a:lnTo>
                    <a:lnTo>
                      <a:pt x="72380" y="14210"/>
                    </a:lnTo>
                    <a:lnTo>
                      <a:pt x="69523" y="9473"/>
                    </a:lnTo>
                    <a:lnTo>
                      <a:pt x="65714" y="6315"/>
                    </a:lnTo>
                    <a:lnTo>
                      <a:pt x="63809" y="3157"/>
                    </a:lnTo>
                    <a:lnTo>
                      <a:pt x="60952" y="1578"/>
                    </a:lnTo>
                    <a:lnTo>
                      <a:pt x="58095" y="0"/>
                    </a:lnTo>
                    <a:lnTo>
                      <a:pt x="56190" y="1578"/>
                    </a:lnTo>
                    <a:lnTo>
                      <a:pt x="49523" y="3157"/>
                    </a:lnTo>
                    <a:lnTo>
                      <a:pt x="44761" y="4736"/>
                    </a:lnTo>
                    <a:lnTo>
                      <a:pt x="38095" y="7894"/>
                    </a:lnTo>
                    <a:lnTo>
                      <a:pt x="33333" y="11052"/>
                    </a:lnTo>
                    <a:lnTo>
                      <a:pt x="28571" y="14210"/>
                    </a:lnTo>
                    <a:lnTo>
                      <a:pt x="23809" y="18947"/>
                    </a:lnTo>
                    <a:lnTo>
                      <a:pt x="19047" y="20526"/>
                    </a:lnTo>
                    <a:lnTo>
                      <a:pt x="15238" y="23684"/>
                    </a:lnTo>
                    <a:lnTo>
                      <a:pt x="11428" y="26842"/>
                    </a:lnTo>
                    <a:lnTo>
                      <a:pt x="8571" y="28421"/>
                    </a:lnTo>
                    <a:lnTo>
                      <a:pt x="5714" y="31578"/>
                    </a:lnTo>
                    <a:lnTo>
                      <a:pt x="3809" y="33157"/>
                    </a:lnTo>
                    <a:lnTo>
                      <a:pt x="1904" y="34736"/>
                    </a:lnTo>
                    <a:lnTo>
                      <a:pt x="952" y="36315"/>
                    </a:lnTo>
                    <a:lnTo>
                      <a:pt x="0" y="36315"/>
                    </a:lnTo>
                    <a:lnTo>
                      <a:pt x="0" y="37894"/>
                    </a:lnTo>
                    <a:close/>
                  </a:path>
                </a:pathLst>
              </a:custGeom>
              <a:solidFill>
                <a:srgbClr val="F6F66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5" name="Shape 1405"/>
              <p:cNvSpPr/>
              <p:nvPr/>
            </p:nvSpPr>
            <p:spPr>
              <a:xfrm>
                <a:off x="4413" y="2560"/>
                <a:ext cx="15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2112"/>
                    </a:moveTo>
                    <a:lnTo>
                      <a:pt x="2162" y="38873"/>
                    </a:lnTo>
                    <a:lnTo>
                      <a:pt x="4324" y="45633"/>
                    </a:lnTo>
                    <a:lnTo>
                      <a:pt x="7567" y="52394"/>
                    </a:lnTo>
                    <a:lnTo>
                      <a:pt x="10810" y="62535"/>
                    </a:lnTo>
                    <a:lnTo>
                      <a:pt x="15135" y="69295"/>
                    </a:lnTo>
                    <a:lnTo>
                      <a:pt x="19459" y="76056"/>
                    </a:lnTo>
                    <a:lnTo>
                      <a:pt x="22702" y="82816"/>
                    </a:lnTo>
                    <a:lnTo>
                      <a:pt x="25945" y="89577"/>
                    </a:lnTo>
                    <a:lnTo>
                      <a:pt x="29189" y="96338"/>
                    </a:lnTo>
                    <a:lnTo>
                      <a:pt x="32432" y="101408"/>
                    </a:lnTo>
                    <a:lnTo>
                      <a:pt x="35675" y="106478"/>
                    </a:lnTo>
                    <a:lnTo>
                      <a:pt x="38918" y="111549"/>
                    </a:lnTo>
                    <a:lnTo>
                      <a:pt x="42162" y="114929"/>
                    </a:lnTo>
                    <a:lnTo>
                      <a:pt x="43243" y="116619"/>
                    </a:lnTo>
                    <a:lnTo>
                      <a:pt x="44324" y="118309"/>
                    </a:lnTo>
                    <a:lnTo>
                      <a:pt x="45405" y="120000"/>
                    </a:lnTo>
                    <a:lnTo>
                      <a:pt x="50810" y="114929"/>
                    </a:lnTo>
                    <a:lnTo>
                      <a:pt x="57297" y="109859"/>
                    </a:lnTo>
                    <a:lnTo>
                      <a:pt x="62702" y="106478"/>
                    </a:lnTo>
                    <a:lnTo>
                      <a:pt x="70270" y="101408"/>
                    </a:lnTo>
                    <a:lnTo>
                      <a:pt x="76756" y="98028"/>
                    </a:lnTo>
                    <a:lnTo>
                      <a:pt x="82162" y="96338"/>
                    </a:lnTo>
                    <a:lnTo>
                      <a:pt x="88648" y="91267"/>
                    </a:lnTo>
                    <a:lnTo>
                      <a:pt x="94054" y="89577"/>
                    </a:lnTo>
                    <a:lnTo>
                      <a:pt x="100540" y="86197"/>
                    </a:lnTo>
                    <a:lnTo>
                      <a:pt x="104864" y="84507"/>
                    </a:lnTo>
                    <a:lnTo>
                      <a:pt x="109189" y="82816"/>
                    </a:lnTo>
                    <a:lnTo>
                      <a:pt x="112432" y="82816"/>
                    </a:lnTo>
                    <a:lnTo>
                      <a:pt x="115675" y="81126"/>
                    </a:lnTo>
                    <a:lnTo>
                      <a:pt x="117837" y="81126"/>
                    </a:lnTo>
                    <a:lnTo>
                      <a:pt x="118918" y="81126"/>
                    </a:lnTo>
                    <a:lnTo>
                      <a:pt x="120000" y="81126"/>
                    </a:lnTo>
                    <a:lnTo>
                      <a:pt x="111351" y="74366"/>
                    </a:lnTo>
                    <a:lnTo>
                      <a:pt x="104864" y="69295"/>
                    </a:lnTo>
                    <a:lnTo>
                      <a:pt x="98378" y="62535"/>
                    </a:lnTo>
                    <a:lnTo>
                      <a:pt x="91891" y="54084"/>
                    </a:lnTo>
                    <a:lnTo>
                      <a:pt x="86486" y="47323"/>
                    </a:lnTo>
                    <a:lnTo>
                      <a:pt x="81081" y="40563"/>
                    </a:lnTo>
                    <a:lnTo>
                      <a:pt x="76756" y="35492"/>
                    </a:lnTo>
                    <a:lnTo>
                      <a:pt x="73513" y="28732"/>
                    </a:lnTo>
                    <a:lnTo>
                      <a:pt x="69189" y="21971"/>
                    </a:lnTo>
                    <a:lnTo>
                      <a:pt x="64864" y="16901"/>
                    </a:lnTo>
                    <a:lnTo>
                      <a:pt x="61621" y="10140"/>
                    </a:lnTo>
                    <a:lnTo>
                      <a:pt x="59459" y="6760"/>
                    </a:lnTo>
                    <a:lnTo>
                      <a:pt x="56216" y="3380"/>
                    </a:lnTo>
                    <a:lnTo>
                      <a:pt x="54054" y="1690"/>
                    </a:lnTo>
                    <a:lnTo>
                      <a:pt x="50810" y="0"/>
                    </a:lnTo>
                    <a:lnTo>
                      <a:pt x="48648" y="1690"/>
                    </a:lnTo>
                    <a:lnTo>
                      <a:pt x="43243" y="3380"/>
                    </a:lnTo>
                    <a:lnTo>
                      <a:pt x="36756" y="5070"/>
                    </a:lnTo>
                    <a:lnTo>
                      <a:pt x="32432" y="6760"/>
                    </a:lnTo>
                    <a:lnTo>
                      <a:pt x="28108" y="10140"/>
                    </a:lnTo>
                    <a:lnTo>
                      <a:pt x="23783" y="11830"/>
                    </a:lnTo>
                    <a:lnTo>
                      <a:pt x="20540" y="16901"/>
                    </a:lnTo>
                    <a:lnTo>
                      <a:pt x="17297" y="18591"/>
                    </a:lnTo>
                    <a:lnTo>
                      <a:pt x="12972" y="20281"/>
                    </a:lnTo>
                    <a:lnTo>
                      <a:pt x="9729" y="23661"/>
                    </a:lnTo>
                    <a:lnTo>
                      <a:pt x="7567" y="25352"/>
                    </a:lnTo>
                    <a:lnTo>
                      <a:pt x="4324" y="27042"/>
                    </a:lnTo>
                    <a:lnTo>
                      <a:pt x="3243" y="28732"/>
                    </a:lnTo>
                    <a:lnTo>
                      <a:pt x="1081" y="28732"/>
                    </a:lnTo>
                    <a:lnTo>
                      <a:pt x="0" y="30422"/>
                    </a:lnTo>
                    <a:lnTo>
                      <a:pt x="0" y="32112"/>
                    </a:lnTo>
                    <a:close/>
                  </a:path>
                </a:pathLst>
              </a:custGeom>
              <a:solidFill>
                <a:srgbClr val="FAFA7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6" name="Shape 1406"/>
              <p:cNvSpPr/>
              <p:nvPr/>
            </p:nvSpPr>
            <p:spPr>
              <a:xfrm>
                <a:off x="4413" y="2560"/>
                <a:ext cx="14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2500" y="120000"/>
                    </a:moveTo>
                    <a:lnTo>
                      <a:pt x="51250" y="118181"/>
                    </a:lnTo>
                    <a:lnTo>
                      <a:pt x="50000" y="116363"/>
                    </a:lnTo>
                    <a:lnTo>
                      <a:pt x="48750" y="114545"/>
                    </a:lnTo>
                    <a:lnTo>
                      <a:pt x="46250" y="109090"/>
                    </a:lnTo>
                    <a:lnTo>
                      <a:pt x="42500" y="105454"/>
                    </a:lnTo>
                    <a:lnTo>
                      <a:pt x="40000" y="100000"/>
                    </a:lnTo>
                    <a:lnTo>
                      <a:pt x="35000" y="92727"/>
                    </a:lnTo>
                    <a:lnTo>
                      <a:pt x="31250" y="85454"/>
                    </a:lnTo>
                    <a:lnTo>
                      <a:pt x="26250" y="78181"/>
                    </a:lnTo>
                    <a:lnTo>
                      <a:pt x="22500" y="70909"/>
                    </a:lnTo>
                    <a:lnTo>
                      <a:pt x="18750" y="63636"/>
                    </a:lnTo>
                    <a:lnTo>
                      <a:pt x="13750" y="52727"/>
                    </a:lnTo>
                    <a:lnTo>
                      <a:pt x="10000" y="45454"/>
                    </a:lnTo>
                    <a:lnTo>
                      <a:pt x="5000" y="38181"/>
                    </a:lnTo>
                    <a:lnTo>
                      <a:pt x="2500" y="30909"/>
                    </a:lnTo>
                    <a:lnTo>
                      <a:pt x="0" y="23636"/>
                    </a:lnTo>
                    <a:lnTo>
                      <a:pt x="0" y="21818"/>
                    </a:lnTo>
                    <a:lnTo>
                      <a:pt x="1250" y="21818"/>
                    </a:lnTo>
                    <a:lnTo>
                      <a:pt x="2500" y="20000"/>
                    </a:lnTo>
                    <a:lnTo>
                      <a:pt x="3750" y="20000"/>
                    </a:lnTo>
                    <a:lnTo>
                      <a:pt x="5000" y="18181"/>
                    </a:lnTo>
                    <a:lnTo>
                      <a:pt x="8750" y="18181"/>
                    </a:lnTo>
                    <a:lnTo>
                      <a:pt x="11250" y="16363"/>
                    </a:lnTo>
                    <a:lnTo>
                      <a:pt x="13750" y="14545"/>
                    </a:lnTo>
                    <a:lnTo>
                      <a:pt x="16250" y="10909"/>
                    </a:lnTo>
                    <a:lnTo>
                      <a:pt x="20000" y="9090"/>
                    </a:lnTo>
                    <a:lnTo>
                      <a:pt x="22500" y="7272"/>
                    </a:lnTo>
                    <a:lnTo>
                      <a:pt x="26250" y="5454"/>
                    </a:lnTo>
                    <a:lnTo>
                      <a:pt x="30000" y="3636"/>
                    </a:lnTo>
                    <a:lnTo>
                      <a:pt x="33750" y="1818"/>
                    </a:lnTo>
                    <a:lnTo>
                      <a:pt x="38750" y="1818"/>
                    </a:lnTo>
                    <a:lnTo>
                      <a:pt x="41250" y="0"/>
                    </a:lnTo>
                    <a:lnTo>
                      <a:pt x="43750" y="1818"/>
                    </a:lnTo>
                    <a:lnTo>
                      <a:pt x="47500" y="3636"/>
                    </a:lnTo>
                    <a:lnTo>
                      <a:pt x="50000" y="7272"/>
                    </a:lnTo>
                    <a:lnTo>
                      <a:pt x="53750" y="14545"/>
                    </a:lnTo>
                    <a:lnTo>
                      <a:pt x="57500" y="18181"/>
                    </a:lnTo>
                    <a:lnTo>
                      <a:pt x="61250" y="25454"/>
                    </a:lnTo>
                    <a:lnTo>
                      <a:pt x="66250" y="30909"/>
                    </a:lnTo>
                    <a:lnTo>
                      <a:pt x="71250" y="38181"/>
                    </a:lnTo>
                    <a:lnTo>
                      <a:pt x="76250" y="45454"/>
                    </a:lnTo>
                    <a:lnTo>
                      <a:pt x="82500" y="50909"/>
                    </a:lnTo>
                    <a:lnTo>
                      <a:pt x="87500" y="60000"/>
                    </a:lnTo>
                    <a:lnTo>
                      <a:pt x="95000" y="67272"/>
                    </a:lnTo>
                    <a:lnTo>
                      <a:pt x="102500" y="72727"/>
                    </a:lnTo>
                    <a:lnTo>
                      <a:pt x="111250" y="80000"/>
                    </a:lnTo>
                    <a:lnTo>
                      <a:pt x="120000" y="85454"/>
                    </a:lnTo>
                    <a:lnTo>
                      <a:pt x="118750" y="85454"/>
                    </a:lnTo>
                    <a:lnTo>
                      <a:pt x="117500" y="85454"/>
                    </a:lnTo>
                    <a:lnTo>
                      <a:pt x="115000" y="85454"/>
                    </a:lnTo>
                    <a:lnTo>
                      <a:pt x="112500" y="87272"/>
                    </a:lnTo>
                    <a:lnTo>
                      <a:pt x="108750" y="87272"/>
                    </a:lnTo>
                    <a:lnTo>
                      <a:pt x="105000" y="89090"/>
                    </a:lnTo>
                    <a:lnTo>
                      <a:pt x="101250" y="90909"/>
                    </a:lnTo>
                    <a:lnTo>
                      <a:pt x="95000" y="92727"/>
                    </a:lnTo>
                    <a:lnTo>
                      <a:pt x="90000" y="96363"/>
                    </a:lnTo>
                    <a:lnTo>
                      <a:pt x="85000" y="100000"/>
                    </a:lnTo>
                    <a:lnTo>
                      <a:pt x="78750" y="101818"/>
                    </a:lnTo>
                    <a:lnTo>
                      <a:pt x="73750" y="105454"/>
                    </a:lnTo>
                    <a:lnTo>
                      <a:pt x="67500" y="109090"/>
                    </a:lnTo>
                    <a:lnTo>
                      <a:pt x="61250" y="112727"/>
                    </a:lnTo>
                    <a:lnTo>
                      <a:pt x="56250" y="114545"/>
                    </a:lnTo>
                    <a:lnTo>
                      <a:pt x="52500" y="120000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7" name="Shape 1407"/>
              <p:cNvSpPr/>
              <p:nvPr/>
            </p:nvSpPr>
            <p:spPr>
              <a:xfrm>
                <a:off x="4422" y="2578"/>
                <a:ext cx="6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5859" y="120000"/>
                    </a:lnTo>
                    <a:lnTo>
                      <a:pt x="12484" y="120000"/>
                    </a:lnTo>
                    <a:lnTo>
                      <a:pt x="19363" y="119420"/>
                    </a:lnTo>
                    <a:lnTo>
                      <a:pt x="26496" y="118840"/>
                    </a:lnTo>
                    <a:lnTo>
                      <a:pt x="33885" y="117101"/>
                    </a:lnTo>
                    <a:lnTo>
                      <a:pt x="41528" y="115362"/>
                    </a:lnTo>
                    <a:lnTo>
                      <a:pt x="49171" y="113623"/>
                    </a:lnTo>
                    <a:lnTo>
                      <a:pt x="57070" y="110724"/>
                    </a:lnTo>
                    <a:lnTo>
                      <a:pt x="64713" y="107246"/>
                    </a:lnTo>
                    <a:lnTo>
                      <a:pt x="72101" y="104347"/>
                    </a:lnTo>
                    <a:lnTo>
                      <a:pt x="79235" y="100869"/>
                    </a:lnTo>
                    <a:lnTo>
                      <a:pt x="86114" y="97391"/>
                    </a:lnTo>
                    <a:lnTo>
                      <a:pt x="92484" y="92753"/>
                    </a:lnTo>
                    <a:lnTo>
                      <a:pt x="98598" y="88115"/>
                    </a:lnTo>
                    <a:lnTo>
                      <a:pt x="103949" y="84057"/>
                    </a:lnTo>
                    <a:lnTo>
                      <a:pt x="109044" y="78840"/>
                    </a:lnTo>
                    <a:lnTo>
                      <a:pt x="110828" y="76521"/>
                    </a:lnTo>
                    <a:lnTo>
                      <a:pt x="112356" y="74202"/>
                    </a:lnTo>
                    <a:lnTo>
                      <a:pt x="113885" y="71884"/>
                    </a:lnTo>
                    <a:lnTo>
                      <a:pt x="115159" y="69565"/>
                    </a:lnTo>
                    <a:lnTo>
                      <a:pt x="116178" y="66666"/>
                    </a:lnTo>
                    <a:lnTo>
                      <a:pt x="117197" y="64347"/>
                    </a:lnTo>
                    <a:lnTo>
                      <a:pt x="117961" y="62028"/>
                    </a:lnTo>
                    <a:lnTo>
                      <a:pt x="118471" y="59710"/>
                    </a:lnTo>
                    <a:lnTo>
                      <a:pt x="119235" y="57391"/>
                    </a:lnTo>
                    <a:lnTo>
                      <a:pt x="119490" y="55072"/>
                    </a:lnTo>
                    <a:lnTo>
                      <a:pt x="119745" y="52173"/>
                    </a:lnTo>
                    <a:lnTo>
                      <a:pt x="120000" y="49855"/>
                    </a:lnTo>
                    <a:lnTo>
                      <a:pt x="120000" y="47536"/>
                    </a:lnTo>
                    <a:lnTo>
                      <a:pt x="120000" y="45217"/>
                    </a:lnTo>
                    <a:lnTo>
                      <a:pt x="119745" y="42898"/>
                    </a:lnTo>
                    <a:lnTo>
                      <a:pt x="119745" y="41159"/>
                    </a:lnTo>
                    <a:lnTo>
                      <a:pt x="119490" y="40579"/>
                    </a:lnTo>
                    <a:lnTo>
                      <a:pt x="119490" y="38840"/>
                    </a:lnTo>
                    <a:lnTo>
                      <a:pt x="119235" y="37101"/>
                    </a:lnTo>
                    <a:lnTo>
                      <a:pt x="118726" y="35362"/>
                    </a:lnTo>
                    <a:lnTo>
                      <a:pt x="118216" y="32463"/>
                    </a:lnTo>
                    <a:lnTo>
                      <a:pt x="117452" y="29565"/>
                    </a:lnTo>
                    <a:lnTo>
                      <a:pt x="116942" y="26666"/>
                    </a:lnTo>
                    <a:lnTo>
                      <a:pt x="115923" y="22608"/>
                    </a:lnTo>
                    <a:lnTo>
                      <a:pt x="114904" y="19130"/>
                    </a:lnTo>
                    <a:lnTo>
                      <a:pt x="113630" y="16231"/>
                    </a:lnTo>
                    <a:lnTo>
                      <a:pt x="112101" y="12173"/>
                    </a:lnTo>
                    <a:lnTo>
                      <a:pt x="110573" y="9275"/>
                    </a:lnTo>
                    <a:lnTo>
                      <a:pt x="108789" y="6376"/>
                    </a:lnTo>
                    <a:lnTo>
                      <a:pt x="107006" y="4057"/>
                    </a:lnTo>
                    <a:lnTo>
                      <a:pt x="104713" y="2318"/>
                    </a:lnTo>
                    <a:lnTo>
                      <a:pt x="102420" y="1159"/>
                    </a:lnTo>
                    <a:lnTo>
                      <a:pt x="99617" y="0"/>
                    </a:lnTo>
                    <a:lnTo>
                      <a:pt x="97324" y="0"/>
                    </a:lnTo>
                    <a:lnTo>
                      <a:pt x="94777" y="0"/>
                    </a:lnTo>
                    <a:lnTo>
                      <a:pt x="92229" y="579"/>
                    </a:lnTo>
                    <a:lnTo>
                      <a:pt x="89681" y="1739"/>
                    </a:lnTo>
                    <a:lnTo>
                      <a:pt x="87133" y="3478"/>
                    </a:lnTo>
                    <a:lnTo>
                      <a:pt x="84585" y="5217"/>
                    </a:lnTo>
                    <a:lnTo>
                      <a:pt x="82292" y="7536"/>
                    </a:lnTo>
                    <a:lnTo>
                      <a:pt x="80000" y="9275"/>
                    </a:lnTo>
                    <a:lnTo>
                      <a:pt x="77707" y="11594"/>
                    </a:lnTo>
                    <a:lnTo>
                      <a:pt x="75668" y="15072"/>
                    </a:lnTo>
                    <a:lnTo>
                      <a:pt x="73375" y="17391"/>
                    </a:lnTo>
                    <a:lnTo>
                      <a:pt x="71337" y="19710"/>
                    </a:lnTo>
                    <a:lnTo>
                      <a:pt x="69554" y="22028"/>
                    </a:lnTo>
                    <a:lnTo>
                      <a:pt x="67770" y="24347"/>
                    </a:lnTo>
                    <a:lnTo>
                      <a:pt x="66242" y="27246"/>
                    </a:lnTo>
                    <a:lnTo>
                      <a:pt x="64968" y="28405"/>
                    </a:lnTo>
                    <a:lnTo>
                      <a:pt x="63694" y="30724"/>
                    </a:lnTo>
                    <a:lnTo>
                      <a:pt x="62420" y="33043"/>
                    </a:lnTo>
                    <a:lnTo>
                      <a:pt x="60891" y="35362"/>
                    </a:lnTo>
                    <a:lnTo>
                      <a:pt x="59363" y="38260"/>
                    </a:lnTo>
                    <a:lnTo>
                      <a:pt x="57579" y="41739"/>
                    </a:lnTo>
                    <a:lnTo>
                      <a:pt x="56050" y="44637"/>
                    </a:lnTo>
                    <a:lnTo>
                      <a:pt x="54012" y="47536"/>
                    </a:lnTo>
                    <a:lnTo>
                      <a:pt x="51974" y="51014"/>
                    </a:lnTo>
                    <a:lnTo>
                      <a:pt x="50191" y="54492"/>
                    </a:lnTo>
                    <a:lnTo>
                      <a:pt x="47643" y="57391"/>
                    </a:lnTo>
                    <a:lnTo>
                      <a:pt x="45605" y="60289"/>
                    </a:lnTo>
                    <a:lnTo>
                      <a:pt x="42802" y="63188"/>
                    </a:lnTo>
                    <a:lnTo>
                      <a:pt x="40509" y="66086"/>
                    </a:lnTo>
                    <a:lnTo>
                      <a:pt x="37961" y="69565"/>
                    </a:lnTo>
                    <a:lnTo>
                      <a:pt x="35159" y="71884"/>
                    </a:lnTo>
                    <a:lnTo>
                      <a:pt x="32866" y="73623"/>
                    </a:lnTo>
                    <a:lnTo>
                      <a:pt x="30573" y="75362"/>
                    </a:lnTo>
                    <a:lnTo>
                      <a:pt x="28280" y="77101"/>
                    </a:lnTo>
                    <a:lnTo>
                      <a:pt x="26242" y="78840"/>
                    </a:lnTo>
                    <a:lnTo>
                      <a:pt x="24458" y="81739"/>
                    </a:lnTo>
                    <a:lnTo>
                      <a:pt x="22420" y="83478"/>
                    </a:lnTo>
                    <a:lnTo>
                      <a:pt x="20636" y="85217"/>
                    </a:lnTo>
                    <a:lnTo>
                      <a:pt x="18853" y="86956"/>
                    </a:lnTo>
                    <a:lnTo>
                      <a:pt x="17070" y="89275"/>
                    </a:lnTo>
                    <a:lnTo>
                      <a:pt x="15541" y="91014"/>
                    </a:lnTo>
                    <a:lnTo>
                      <a:pt x="14267" y="92753"/>
                    </a:lnTo>
                    <a:lnTo>
                      <a:pt x="12993" y="95072"/>
                    </a:lnTo>
                    <a:lnTo>
                      <a:pt x="11974" y="96811"/>
                    </a:lnTo>
                    <a:lnTo>
                      <a:pt x="10445" y="98550"/>
                    </a:lnTo>
                    <a:lnTo>
                      <a:pt x="9681" y="100289"/>
                    </a:lnTo>
                    <a:lnTo>
                      <a:pt x="8917" y="102608"/>
                    </a:lnTo>
                    <a:lnTo>
                      <a:pt x="7898" y="104347"/>
                    </a:lnTo>
                    <a:lnTo>
                      <a:pt x="7133" y="106086"/>
                    </a:lnTo>
                    <a:lnTo>
                      <a:pt x="6369" y="107246"/>
                    </a:lnTo>
                    <a:lnTo>
                      <a:pt x="5605" y="109565"/>
                    </a:lnTo>
                    <a:lnTo>
                      <a:pt x="4840" y="111304"/>
                    </a:lnTo>
                    <a:lnTo>
                      <a:pt x="4076" y="112463"/>
                    </a:lnTo>
                    <a:lnTo>
                      <a:pt x="3312" y="113623"/>
                    </a:lnTo>
                    <a:lnTo>
                      <a:pt x="2802" y="114782"/>
                    </a:lnTo>
                    <a:lnTo>
                      <a:pt x="2038" y="115942"/>
                    </a:lnTo>
                    <a:lnTo>
                      <a:pt x="1528" y="117101"/>
                    </a:lnTo>
                    <a:lnTo>
                      <a:pt x="1019" y="117681"/>
                    </a:lnTo>
                    <a:lnTo>
                      <a:pt x="764" y="118260"/>
                    </a:lnTo>
                    <a:lnTo>
                      <a:pt x="254" y="118840"/>
                    </a:lnTo>
                    <a:lnTo>
                      <a:pt x="0" y="11942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2F2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8" name="Shape 1408"/>
              <p:cNvSpPr/>
              <p:nvPr/>
            </p:nvSpPr>
            <p:spPr>
              <a:xfrm>
                <a:off x="4443" y="2620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5000"/>
                    </a:moveTo>
                    <a:lnTo>
                      <a:pt x="117391" y="102000"/>
                    </a:lnTo>
                    <a:lnTo>
                      <a:pt x="114782" y="99000"/>
                    </a:lnTo>
                    <a:lnTo>
                      <a:pt x="109565" y="96000"/>
                    </a:lnTo>
                    <a:lnTo>
                      <a:pt x="106956" y="90000"/>
                    </a:lnTo>
                    <a:lnTo>
                      <a:pt x="101739" y="84000"/>
                    </a:lnTo>
                    <a:lnTo>
                      <a:pt x="96521" y="81000"/>
                    </a:lnTo>
                    <a:lnTo>
                      <a:pt x="91304" y="75000"/>
                    </a:lnTo>
                    <a:lnTo>
                      <a:pt x="86086" y="69000"/>
                    </a:lnTo>
                    <a:lnTo>
                      <a:pt x="80869" y="63000"/>
                    </a:lnTo>
                    <a:lnTo>
                      <a:pt x="75652" y="57000"/>
                    </a:lnTo>
                    <a:lnTo>
                      <a:pt x="70434" y="51000"/>
                    </a:lnTo>
                    <a:lnTo>
                      <a:pt x="65217" y="45000"/>
                    </a:lnTo>
                    <a:lnTo>
                      <a:pt x="57391" y="39000"/>
                    </a:lnTo>
                    <a:lnTo>
                      <a:pt x="54782" y="33000"/>
                    </a:lnTo>
                    <a:lnTo>
                      <a:pt x="52173" y="27000"/>
                    </a:lnTo>
                    <a:lnTo>
                      <a:pt x="49565" y="21000"/>
                    </a:lnTo>
                    <a:lnTo>
                      <a:pt x="46956" y="18000"/>
                    </a:lnTo>
                    <a:lnTo>
                      <a:pt x="41739" y="15000"/>
                    </a:lnTo>
                    <a:lnTo>
                      <a:pt x="39130" y="12000"/>
                    </a:lnTo>
                    <a:lnTo>
                      <a:pt x="33913" y="6000"/>
                    </a:lnTo>
                    <a:lnTo>
                      <a:pt x="28695" y="3000"/>
                    </a:lnTo>
                    <a:lnTo>
                      <a:pt x="26086" y="3000"/>
                    </a:lnTo>
                    <a:lnTo>
                      <a:pt x="20869" y="0"/>
                    </a:lnTo>
                    <a:lnTo>
                      <a:pt x="15652" y="0"/>
                    </a:lnTo>
                    <a:lnTo>
                      <a:pt x="10434" y="0"/>
                    </a:lnTo>
                    <a:lnTo>
                      <a:pt x="7826" y="3000"/>
                    </a:lnTo>
                    <a:lnTo>
                      <a:pt x="2608" y="6000"/>
                    </a:lnTo>
                    <a:lnTo>
                      <a:pt x="0" y="12000"/>
                    </a:lnTo>
                    <a:lnTo>
                      <a:pt x="0" y="27000"/>
                    </a:lnTo>
                    <a:lnTo>
                      <a:pt x="0" y="39000"/>
                    </a:lnTo>
                    <a:lnTo>
                      <a:pt x="0" y="45000"/>
                    </a:lnTo>
                    <a:lnTo>
                      <a:pt x="2608" y="54000"/>
                    </a:lnTo>
                    <a:lnTo>
                      <a:pt x="5217" y="60000"/>
                    </a:lnTo>
                    <a:lnTo>
                      <a:pt x="7826" y="69000"/>
                    </a:lnTo>
                    <a:lnTo>
                      <a:pt x="10434" y="75000"/>
                    </a:lnTo>
                    <a:lnTo>
                      <a:pt x="15652" y="81000"/>
                    </a:lnTo>
                    <a:lnTo>
                      <a:pt x="18260" y="87000"/>
                    </a:lnTo>
                    <a:lnTo>
                      <a:pt x="23478" y="96000"/>
                    </a:lnTo>
                    <a:lnTo>
                      <a:pt x="28695" y="102000"/>
                    </a:lnTo>
                    <a:lnTo>
                      <a:pt x="31304" y="105000"/>
                    </a:lnTo>
                    <a:lnTo>
                      <a:pt x="36521" y="108000"/>
                    </a:lnTo>
                    <a:lnTo>
                      <a:pt x="39130" y="114000"/>
                    </a:lnTo>
                    <a:lnTo>
                      <a:pt x="41739" y="114000"/>
                    </a:lnTo>
                    <a:lnTo>
                      <a:pt x="44347" y="117000"/>
                    </a:lnTo>
                    <a:lnTo>
                      <a:pt x="46956" y="120000"/>
                    </a:lnTo>
                    <a:lnTo>
                      <a:pt x="120000" y="105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09" name="Shape 1409"/>
              <p:cNvSpPr/>
              <p:nvPr/>
            </p:nvSpPr>
            <p:spPr>
              <a:xfrm>
                <a:off x="4429" y="2621"/>
                <a:ext cx="4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6923"/>
                    </a:moveTo>
                    <a:lnTo>
                      <a:pt x="116571" y="113846"/>
                    </a:lnTo>
                    <a:lnTo>
                      <a:pt x="113142" y="110769"/>
                    </a:lnTo>
                    <a:lnTo>
                      <a:pt x="113142" y="107692"/>
                    </a:lnTo>
                    <a:lnTo>
                      <a:pt x="109714" y="104615"/>
                    </a:lnTo>
                    <a:lnTo>
                      <a:pt x="102857" y="98461"/>
                    </a:lnTo>
                    <a:lnTo>
                      <a:pt x="99428" y="92307"/>
                    </a:lnTo>
                    <a:lnTo>
                      <a:pt x="96000" y="89230"/>
                    </a:lnTo>
                    <a:lnTo>
                      <a:pt x="89142" y="83076"/>
                    </a:lnTo>
                    <a:lnTo>
                      <a:pt x="85714" y="76923"/>
                    </a:lnTo>
                    <a:lnTo>
                      <a:pt x="82285" y="67692"/>
                    </a:lnTo>
                    <a:lnTo>
                      <a:pt x="75428" y="61538"/>
                    </a:lnTo>
                    <a:lnTo>
                      <a:pt x="72000" y="52307"/>
                    </a:lnTo>
                    <a:lnTo>
                      <a:pt x="65142" y="46153"/>
                    </a:lnTo>
                    <a:lnTo>
                      <a:pt x="61714" y="40000"/>
                    </a:lnTo>
                    <a:lnTo>
                      <a:pt x="58285" y="33846"/>
                    </a:lnTo>
                    <a:lnTo>
                      <a:pt x="54857" y="30769"/>
                    </a:lnTo>
                    <a:lnTo>
                      <a:pt x="51428" y="24615"/>
                    </a:lnTo>
                    <a:lnTo>
                      <a:pt x="48000" y="21538"/>
                    </a:lnTo>
                    <a:lnTo>
                      <a:pt x="44571" y="18461"/>
                    </a:lnTo>
                    <a:lnTo>
                      <a:pt x="37714" y="12307"/>
                    </a:lnTo>
                    <a:lnTo>
                      <a:pt x="34285" y="9230"/>
                    </a:lnTo>
                    <a:lnTo>
                      <a:pt x="27428" y="6153"/>
                    </a:lnTo>
                    <a:lnTo>
                      <a:pt x="20571" y="3076"/>
                    </a:lnTo>
                    <a:lnTo>
                      <a:pt x="17142" y="0"/>
                    </a:lnTo>
                    <a:lnTo>
                      <a:pt x="10285" y="0"/>
                    </a:lnTo>
                    <a:lnTo>
                      <a:pt x="6857" y="0"/>
                    </a:lnTo>
                    <a:lnTo>
                      <a:pt x="3428" y="6153"/>
                    </a:lnTo>
                    <a:lnTo>
                      <a:pt x="0" y="12307"/>
                    </a:lnTo>
                    <a:lnTo>
                      <a:pt x="0" y="21538"/>
                    </a:lnTo>
                    <a:lnTo>
                      <a:pt x="0" y="33846"/>
                    </a:lnTo>
                    <a:lnTo>
                      <a:pt x="0" y="40000"/>
                    </a:lnTo>
                    <a:lnTo>
                      <a:pt x="0" y="49230"/>
                    </a:lnTo>
                    <a:lnTo>
                      <a:pt x="3428" y="61538"/>
                    </a:lnTo>
                    <a:lnTo>
                      <a:pt x="6857" y="67692"/>
                    </a:lnTo>
                    <a:lnTo>
                      <a:pt x="10285" y="73846"/>
                    </a:lnTo>
                    <a:lnTo>
                      <a:pt x="13714" y="83076"/>
                    </a:lnTo>
                    <a:lnTo>
                      <a:pt x="17142" y="89230"/>
                    </a:lnTo>
                    <a:lnTo>
                      <a:pt x="20571" y="95384"/>
                    </a:lnTo>
                    <a:lnTo>
                      <a:pt x="24000" y="98461"/>
                    </a:lnTo>
                    <a:lnTo>
                      <a:pt x="27428" y="104615"/>
                    </a:lnTo>
                    <a:lnTo>
                      <a:pt x="30857" y="107692"/>
                    </a:lnTo>
                    <a:lnTo>
                      <a:pt x="34285" y="110769"/>
                    </a:lnTo>
                    <a:lnTo>
                      <a:pt x="34285" y="113846"/>
                    </a:lnTo>
                    <a:lnTo>
                      <a:pt x="37714" y="116923"/>
                    </a:lnTo>
                    <a:lnTo>
                      <a:pt x="41142" y="120000"/>
                    </a:lnTo>
                    <a:lnTo>
                      <a:pt x="120000" y="116923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0" name="Shape 1410"/>
              <p:cNvSpPr/>
              <p:nvPr/>
            </p:nvSpPr>
            <p:spPr>
              <a:xfrm>
                <a:off x="4418" y="2622"/>
                <a:ext cx="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5384" y="116363"/>
                    </a:lnTo>
                    <a:lnTo>
                      <a:pt x="115384" y="112727"/>
                    </a:lnTo>
                    <a:lnTo>
                      <a:pt x="110769" y="109090"/>
                    </a:lnTo>
                    <a:lnTo>
                      <a:pt x="110769" y="105454"/>
                    </a:lnTo>
                    <a:lnTo>
                      <a:pt x="106153" y="101818"/>
                    </a:lnTo>
                    <a:lnTo>
                      <a:pt x="101538" y="98181"/>
                    </a:lnTo>
                    <a:lnTo>
                      <a:pt x="101538" y="94545"/>
                    </a:lnTo>
                    <a:lnTo>
                      <a:pt x="96923" y="87272"/>
                    </a:lnTo>
                    <a:lnTo>
                      <a:pt x="92307" y="83636"/>
                    </a:lnTo>
                    <a:lnTo>
                      <a:pt x="87692" y="76363"/>
                    </a:lnTo>
                    <a:lnTo>
                      <a:pt x="78461" y="69090"/>
                    </a:lnTo>
                    <a:lnTo>
                      <a:pt x="73846" y="61818"/>
                    </a:lnTo>
                    <a:lnTo>
                      <a:pt x="69230" y="58181"/>
                    </a:lnTo>
                    <a:lnTo>
                      <a:pt x="69230" y="50909"/>
                    </a:lnTo>
                    <a:lnTo>
                      <a:pt x="64615" y="43636"/>
                    </a:lnTo>
                    <a:lnTo>
                      <a:pt x="64615" y="40000"/>
                    </a:lnTo>
                    <a:lnTo>
                      <a:pt x="60000" y="36363"/>
                    </a:lnTo>
                    <a:lnTo>
                      <a:pt x="55384" y="32727"/>
                    </a:lnTo>
                    <a:lnTo>
                      <a:pt x="50769" y="25454"/>
                    </a:lnTo>
                    <a:lnTo>
                      <a:pt x="41538" y="18181"/>
                    </a:lnTo>
                    <a:lnTo>
                      <a:pt x="36923" y="14545"/>
                    </a:lnTo>
                    <a:lnTo>
                      <a:pt x="32307" y="7272"/>
                    </a:lnTo>
                    <a:lnTo>
                      <a:pt x="23076" y="3636"/>
                    </a:lnTo>
                    <a:lnTo>
                      <a:pt x="18461" y="0"/>
                    </a:lnTo>
                    <a:lnTo>
                      <a:pt x="13846" y="0"/>
                    </a:lnTo>
                    <a:lnTo>
                      <a:pt x="4615" y="0"/>
                    </a:lnTo>
                    <a:lnTo>
                      <a:pt x="4615" y="3636"/>
                    </a:lnTo>
                    <a:lnTo>
                      <a:pt x="0" y="10909"/>
                    </a:lnTo>
                    <a:lnTo>
                      <a:pt x="0" y="21818"/>
                    </a:lnTo>
                    <a:lnTo>
                      <a:pt x="0" y="36363"/>
                    </a:lnTo>
                    <a:lnTo>
                      <a:pt x="0" y="43636"/>
                    </a:lnTo>
                    <a:lnTo>
                      <a:pt x="0" y="58181"/>
                    </a:lnTo>
                    <a:lnTo>
                      <a:pt x="0" y="65454"/>
                    </a:lnTo>
                    <a:lnTo>
                      <a:pt x="4615" y="76363"/>
                    </a:lnTo>
                    <a:lnTo>
                      <a:pt x="4615" y="83636"/>
                    </a:lnTo>
                    <a:lnTo>
                      <a:pt x="9230" y="87272"/>
                    </a:lnTo>
                    <a:lnTo>
                      <a:pt x="9230" y="94545"/>
                    </a:lnTo>
                    <a:lnTo>
                      <a:pt x="13846" y="101818"/>
                    </a:lnTo>
                    <a:lnTo>
                      <a:pt x="13846" y="105454"/>
                    </a:lnTo>
                    <a:lnTo>
                      <a:pt x="18461" y="109090"/>
                    </a:lnTo>
                    <a:lnTo>
                      <a:pt x="18461" y="112727"/>
                    </a:lnTo>
                    <a:lnTo>
                      <a:pt x="23076" y="112727"/>
                    </a:lnTo>
                    <a:lnTo>
                      <a:pt x="23076" y="116363"/>
                    </a:lnTo>
                    <a:lnTo>
                      <a:pt x="27692" y="1200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11" name="Shape 1411"/>
            <p:cNvGrpSpPr/>
            <p:nvPr/>
          </p:nvGrpSpPr>
          <p:grpSpPr>
            <a:xfrm>
              <a:off x="3888" y="1103"/>
              <a:ext cx="1285" cy="2440"/>
              <a:chOff x="3900" y="1110"/>
              <a:chExt cx="1285" cy="2440"/>
            </a:xfrm>
          </p:grpSpPr>
          <p:sp>
            <p:nvSpPr>
              <p:cNvPr id="1412" name="Shape 1412"/>
              <p:cNvSpPr/>
              <p:nvPr/>
            </p:nvSpPr>
            <p:spPr>
              <a:xfrm>
                <a:off x="4458" y="2617"/>
                <a:ext cx="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3333"/>
                    </a:moveTo>
                    <a:lnTo>
                      <a:pt x="117777" y="90000"/>
                    </a:lnTo>
                    <a:lnTo>
                      <a:pt x="115555" y="90000"/>
                    </a:lnTo>
                    <a:lnTo>
                      <a:pt x="111111" y="86666"/>
                    </a:lnTo>
                    <a:lnTo>
                      <a:pt x="106666" y="83333"/>
                    </a:lnTo>
                    <a:lnTo>
                      <a:pt x="100000" y="80000"/>
                    </a:lnTo>
                    <a:lnTo>
                      <a:pt x="95555" y="76666"/>
                    </a:lnTo>
                    <a:lnTo>
                      <a:pt x="91111" y="73333"/>
                    </a:lnTo>
                    <a:lnTo>
                      <a:pt x="84444" y="70000"/>
                    </a:lnTo>
                    <a:lnTo>
                      <a:pt x="80000" y="66666"/>
                    </a:lnTo>
                    <a:lnTo>
                      <a:pt x="73333" y="60000"/>
                    </a:lnTo>
                    <a:lnTo>
                      <a:pt x="66666" y="56666"/>
                    </a:lnTo>
                    <a:lnTo>
                      <a:pt x="60000" y="50000"/>
                    </a:lnTo>
                    <a:lnTo>
                      <a:pt x="55555" y="43333"/>
                    </a:lnTo>
                    <a:lnTo>
                      <a:pt x="46666" y="36666"/>
                    </a:lnTo>
                    <a:lnTo>
                      <a:pt x="42222" y="33333"/>
                    </a:lnTo>
                    <a:lnTo>
                      <a:pt x="40000" y="30000"/>
                    </a:lnTo>
                    <a:lnTo>
                      <a:pt x="37777" y="30000"/>
                    </a:lnTo>
                    <a:lnTo>
                      <a:pt x="35555" y="26666"/>
                    </a:lnTo>
                    <a:lnTo>
                      <a:pt x="33333" y="23333"/>
                    </a:lnTo>
                    <a:lnTo>
                      <a:pt x="28888" y="13333"/>
                    </a:lnTo>
                    <a:lnTo>
                      <a:pt x="24444" y="10000"/>
                    </a:lnTo>
                    <a:lnTo>
                      <a:pt x="20000" y="6666"/>
                    </a:lnTo>
                    <a:lnTo>
                      <a:pt x="15555" y="3333"/>
                    </a:lnTo>
                    <a:lnTo>
                      <a:pt x="13333" y="0"/>
                    </a:lnTo>
                    <a:lnTo>
                      <a:pt x="8888" y="0"/>
                    </a:lnTo>
                    <a:lnTo>
                      <a:pt x="4444" y="0"/>
                    </a:lnTo>
                    <a:lnTo>
                      <a:pt x="2222" y="3333"/>
                    </a:lnTo>
                    <a:lnTo>
                      <a:pt x="0" y="6666"/>
                    </a:lnTo>
                    <a:lnTo>
                      <a:pt x="0" y="13333"/>
                    </a:lnTo>
                    <a:lnTo>
                      <a:pt x="2222" y="30000"/>
                    </a:lnTo>
                    <a:lnTo>
                      <a:pt x="4444" y="43333"/>
                    </a:lnTo>
                    <a:lnTo>
                      <a:pt x="6666" y="50000"/>
                    </a:lnTo>
                    <a:lnTo>
                      <a:pt x="8888" y="60000"/>
                    </a:lnTo>
                    <a:lnTo>
                      <a:pt x="13333" y="66666"/>
                    </a:lnTo>
                    <a:lnTo>
                      <a:pt x="17777" y="76666"/>
                    </a:lnTo>
                    <a:lnTo>
                      <a:pt x="22222" y="83333"/>
                    </a:lnTo>
                    <a:lnTo>
                      <a:pt x="26666" y="86666"/>
                    </a:lnTo>
                    <a:lnTo>
                      <a:pt x="31111" y="93333"/>
                    </a:lnTo>
                    <a:lnTo>
                      <a:pt x="35555" y="103333"/>
                    </a:lnTo>
                    <a:lnTo>
                      <a:pt x="40000" y="106666"/>
                    </a:lnTo>
                    <a:lnTo>
                      <a:pt x="44444" y="110000"/>
                    </a:lnTo>
                    <a:lnTo>
                      <a:pt x="51111" y="113333"/>
                    </a:lnTo>
                    <a:lnTo>
                      <a:pt x="53333" y="113333"/>
                    </a:lnTo>
                    <a:lnTo>
                      <a:pt x="57777" y="116666"/>
                    </a:lnTo>
                    <a:lnTo>
                      <a:pt x="60000" y="116666"/>
                    </a:lnTo>
                    <a:lnTo>
                      <a:pt x="62222" y="120000"/>
                    </a:lnTo>
                    <a:lnTo>
                      <a:pt x="120000" y="93333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3" name="Shape 1413"/>
              <p:cNvSpPr/>
              <p:nvPr/>
            </p:nvSpPr>
            <p:spPr>
              <a:xfrm>
                <a:off x="4472" y="2612"/>
                <a:ext cx="7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74482"/>
                    </a:moveTo>
                    <a:lnTo>
                      <a:pt x="117857" y="70344"/>
                    </a:lnTo>
                    <a:lnTo>
                      <a:pt x="115714" y="70344"/>
                    </a:lnTo>
                    <a:lnTo>
                      <a:pt x="113571" y="70344"/>
                    </a:lnTo>
                    <a:lnTo>
                      <a:pt x="111428" y="70344"/>
                    </a:lnTo>
                    <a:lnTo>
                      <a:pt x="107142" y="70344"/>
                    </a:lnTo>
                    <a:lnTo>
                      <a:pt x="102857" y="70344"/>
                    </a:lnTo>
                    <a:lnTo>
                      <a:pt x="96428" y="66206"/>
                    </a:lnTo>
                    <a:lnTo>
                      <a:pt x="89999" y="66206"/>
                    </a:lnTo>
                    <a:lnTo>
                      <a:pt x="83571" y="62068"/>
                    </a:lnTo>
                    <a:lnTo>
                      <a:pt x="77142" y="57931"/>
                    </a:lnTo>
                    <a:lnTo>
                      <a:pt x="70714" y="53793"/>
                    </a:lnTo>
                    <a:lnTo>
                      <a:pt x="64285" y="49655"/>
                    </a:lnTo>
                    <a:lnTo>
                      <a:pt x="57857" y="45517"/>
                    </a:lnTo>
                    <a:lnTo>
                      <a:pt x="51428" y="41379"/>
                    </a:lnTo>
                    <a:lnTo>
                      <a:pt x="44999" y="33103"/>
                    </a:lnTo>
                    <a:lnTo>
                      <a:pt x="40714" y="28965"/>
                    </a:lnTo>
                    <a:lnTo>
                      <a:pt x="38571" y="24827"/>
                    </a:lnTo>
                    <a:lnTo>
                      <a:pt x="32142" y="20689"/>
                    </a:lnTo>
                    <a:lnTo>
                      <a:pt x="29999" y="16551"/>
                    </a:lnTo>
                    <a:lnTo>
                      <a:pt x="25714" y="12413"/>
                    </a:lnTo>
                    <a:lnTo>
                      <a:pt x="23571" y="8275"/>
                    </a:lnTo>
                    <a:lnTo>
                      <a:pt x="19285" y="4137"/>
                    </a:lnTo>
                    <a:lnTo>
                      <a:pt x="14999" y="4137"/>
                    </a:lnTo>
                    <a:lnTo>
                      <a:pt x="10714" y="0"/>
                    </a:lnTo>
                    <a:lnTo>
                      <a:pt x="6428" y="4137"/>
                    </a:lnTo>
                    <a:lnTo>
                      <a:pt x="4285" y="4137"/>
                    </a:lnTo>
                    <a:lnTo>
                      <a:pt x="2142" y="8275"/>
                    </a:lnTo>
                    <a:lnTo>
                      <a:pt x="0" y="16551"/>
                    </a:lnTo>
                    <a:lnTo>
                      <a:pt x="0" y="28965"/>
                    </a:lnTo>
                    <a:lnTo>
                      <a:pt x="2142" y="41379"/>
                    </a:lnTo>
                    <a:lnTo>
                      <a:pt x="4285" y="62068"/>
                    </a:lnTo>
                    <a:lnTo>
                      <a:pt x="4285" y="70344"/>
                    </a:lnTo>
                    <a:lnTo>
                      <a:pt x="8571" y="82758"/>
                    </a:lnTo>
                    <a:lnTo>
                      <a:pt x="12857" y="91034"/>
                    </a:lnTo>
                    <a:lnTo>
                      <a:pt x="17142" y="99310"/>
                    </a:lnTo>
                    <a:lnTo>
                      <a:pt x="21428" y="103448"/>
                    </a:lnTo>
                    <a:lnTo>
                      <a:pt x="25714" y="107586"/>
                    </a:lnTo>
                    <a:lnTo>
                      <a:pt x="32142" y="111724"/>
                    </a:lnTo>
                    <a:lnTo>
                      <a:pt x="40714" y="115862"/>
                    </a:lnTo>
                    <a:lnTo>
                      <a:pt x="44999" y="115862"/>
                    </a:lnTo>
                    <a:lnTo>
                      <a:pt x="49285" y="115862"/>
                    </a:lnTo>
                    <a:lnTo>
                      <a:pt x="55714" y="120000"/>
                    </a:lnTo>
                    <a:lnTo>
                      <a:pt x="59999" y="120000"/>
                    </a:lnTo>
                    <a:lnTo>
                      <a:pt x="62142" y="120000"/>
                    </a:lnTo>
                    <a:lnTo>
                      <a:pt x="64285" y="120000"/>
                    </a:lnTo>
                    <a:lnTo>
                      <a:pt x="66428" y="120000"/>
                    </a:lnTo>
                    <a:lnTo>
                      <a:pt x="68571" y="120000"/>
                    </a:lnTo>
                    <a:lnTo>
                      <a:pt x="119999" y="74482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4" name="Shape 1414"/>
              <p:cNvSpPr/>
              <p:nvPr/>
            </p:nvSpPr>
            <p:spPr>
              <a:xfrm>
                <a:off x="4411" y="2622"/>
                <a:ext cx="2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5862"/>
                    </a:lnTo>
                    <a:lnTo>
                      <a:pt x="113684" y="111724"/>
                    </a:lnTo>
                    <a:lnTo>
                      <a:pt x="113684" y="107586"/>
                    </a:lnTo>
                    <a:lnTo>
                      <a:pt x="107368" y="103448"/>
                    </a:lnTo>
                    <a:lnTo>
                      <a:pt x="107368" y="99310"/>
                    </a:lnTo>
                    <a:lnTo>
                      <a:pt x="101052" y="91034"/>
                    </a:lnTo>
                    <a:lnTo>
                      <a:pt x="101052" y="86896"/>
                    </a:lnTo>
                    <a:lnTo>
                      <a:pt x="94736" y="82758"/>
                    </a:lnTo>
                    <a:lnTo>
                      <a:pt x="94736" y="74482"/>
                    </a:lnTo>
                    <a:lnTo>
                      <a:pt x="88421" y="66206"/>
                    </a:lnTo>
                    <a:lnTo>
                      <a:pt x="82105" y="53793"/>
                    </a:lnTo>
                    <a:lnTo>
                      <a:pt x="75789" y="49655"/>
                    </a:lnTo>
                    <a:lnTo>
                      <a:pt x="75789" y="41379"/>
                    </a:lnTo>
                    <a:lnTo>
                      <a:pt x="69473" y="37241"/>
                    </a:lnTo>
                    <a:lnTo>
                      <a:pt x="63157" y="33103"/>
                    </a:lnTo>
                    <a:lnTo>
                      <a:pt x="63157" y="24827"/>
                    </a:lnTo>
                    <a:lnTo>
                      <a:pt x="56842" y="20689"/>
                    </a:lnTo>
                    <a:lnTo>
                      <a:pt x="50526" y="16551"/>
                    </a:lnTo>
                    <a:lnTo>
                      <a:pt x="37894" y="8275"/>
                    </a:lnTo>
                    <a:lnTo>
                      <a:pt x="31578" y="4137"/>
                    </a:lnTo>
                    <a:lnTo>
                      <a:pt x="25263" y="4137"/>
                    </a:lnTo>
                    <a:lnTo>
                      <a:pt x="18947" y="0"/>
                    </a:lnTo>
                    <a:lnTo>
                      <a:pt x="12631" y="0"/>
                    </a:lnTo>
                    <a:lnTo>
                      <a:pt x="12631" y="4137"/>
                    </a:lnTo>
                    <a:lnTo>
                      <a:pt x="0" y="8275"/>
                    </a:lnTo>
                    <a:lnTo>
                      <a:pt x="0" y="16551"/>
                    </a:lnTo>
                    <a:lnTo>
                      <a:pt x="0" y="28965"/>
                    </a:lnTo>
                    <a:lnTo>
                      <a:pt x="12631" y="45517"/>
                    </a:lnTo>
                    <a:lnTo>
                      <a:pt x="12631" y="49655"/>
                    </a:lnTo>
                    <a:lnTo>
                      <a:pt x="12631" y="53793"/>
                    </a:lnTo>
                    <a:lnTo>
                      <a:pt x="12631" y="66206"/>
                    </a:lnTo>
                    <a:lnTo>
                      <a:pt x="12631" y="70344"/>
                    </a:lnTo>
                    <a:lnTo>
                      <a:pt x="18947" y="78620"/>
                    </a:lnTo>
                    <a:lnTo>
                      <a:pt x="18947" y="82758"/>
                    </a:lnTo>
                    <a:lnTo>
                      <a:pt x="18947" y="86896"/>
                    </a:lnTo>
                    <a:lnTo>
                      <a:pt x="18947" y="91034"/>
                    </a:lnTo>
                    <a:lnTo>
                      <a:pt x="25263" y="95172"/>
                    </a:lnTo>
                    <a:lnTo>
                      <a:pt x="25263" y="99310"/>
                    </a:lnTo>
                    <a:lnTo>
                      <a:pt x="25263" y="103448"/>
                    </a:lnTo>
                    <a:lnTo>
                      <a:pt x="25263" y="107586"/>
                    </a:lnTo>
                    <a:lnTo>
                      <a:pt x="31578" y="111724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5" name="Shape 1415"/>
              <p:cNvSpPr/>
              <p:nvPr/>
            </p:nvSpPr>
            <p:spPr>
              <a:xfrm>
                <a:off x="4402" y="2620"/>
                <a:ext cx="2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4285" y="115862"/>
                    </a:lnTo>
                    <a:lnTo>
                      <a:pt x="114285" y="107586"/>
                    </a:lnTo>
                    <a:lnTo>
                      <a:pt x="108571" y="103448"/>
                    </a:lnTo>
                    <a:lnTo>
                      <a:pt x="108571" y="99310"/>
                    </a:lnTo>
                    <a:lnTo>
                      <a:pt x="108571" y="95172"/>
                    </a:lnTo>
                    <a:lnTo>
                      <a:pt x="102857" y="91034"/>
                    </a:lnTo>
                    <a:lnTo>
                      <a:pt x="97142" y="82758"/>
                    </a:lnTo>
                    <a:lnTo>
                      <a:pt x="97142" y="78620"/>
                    </a:lnTo>
                    <a:lnTo>
                      <a:pt x="85714" y="70344"/>
                    </a:lnTo>
                    <a:lnTo>
                      <a:pt x="85714" y="66206"/>
                    </a:lnTo>
                    <a:lnTo>
                      <a:pt x="80000" y="57931"/>
                    </a:lnTo>
                    <a:lnTo>
                      <a:pt x="74285" y="49655"/>
                    </a:lnTo>
                    <a:lnTo>
                      <a:pt x="74285" y="45517"/>
                    </a:lnTo>
                    <a:lnTo>
                      <a:pt x="68571" y="41379"/>
                    </a:lnTo>
                    <a:lnTo>
                      <a:pt x="62857" y="37241"/>
                    </a:lnTo>
                    <a:lnTo>
                      <a:pt x="57142" y="28965"/>
                    </a:lnTo>
                    <a:lnTo>
                      <a:pt x="51428" y="24827"/>
                    </a:lnTo>
                    <a:lnTo>
                      <a:pt x="45714" y="20689"/>
                    </a:lnTo>
                    <a:lnTo>
                      <a:pt x="40000" y="8275"/>
                    </a:lnTo>
                    <a:lnTo>
                      <a:pt x="28571" y="4137"/>
                    </a:lnTo>
                    <a:lnTo>
                      <a:pt x="22857" y="4137"/>
                    </a:lnTo>
                    <a:lnTo>
                      <a:pt x="17142" y="0"/>
                    </a:lnTo>
                    <a:lnTo>
                      <a:pt x="11428" y="0"/>
                    </a:lnTo>
                    <a:lnTo>
                      <a:pt x="5714" y="4137"/>
                    </a:lnTo>
                    <a:lnTo>
                      <a:pt x="0" y="8275"/>
                    </a:lnTo>
                    <a:lnTo>
                      <a:pt x="0" y="20689"/>
                    </a:lnTo>
                    <a:lnTo>
                      <a:pt x="0" y="33103"/>
                    </a:lnTo>
                    <a:lnTo>
                      <a:pt x="5714" y="49655"/>
                    </a:lnTo>
                    <a:lnTo>
                      <a:pt x="5714" y="53793"/>
                    </a:lnTo>
                    <a:lnTo>
                      <a:pt x="5714" y="57931"/>
                    </a:lnTo>
                    <a:lnTo>
                      <a:pt x="5714" y="62068"/>
                    </a:lnTo>
                    <a:lnTo>
                      <a:pt x="5714" y="66206"/>
                    </a:lnTo>
                    <a:lnTo>
                      <a:pt x="5714" y="70344"/>
                    </a:lnTo>
                    <a:lnTo>
                      <a:pt x="11428" y="74482"/>
                    </a:lnTo>
                    <a:lnTo>
                      <a:pt x="11428" y="78620"/>
                    </a:lnTo>
                    <a:lnTo>
                      <a:pt x="11428" y="82758"/>
                    </a:lnTo>
                    <a:lnTo>
                      <a:pt x="11428" y="86896"/>
                    </a:lnTo>
                    <a:lnTo>
                      <a:pt x="17142" y="91034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6" name="Shape 1416"/>
              <p:cNvSpPr/>
              <p:nvPr/>
            </p:nvSpPr>
            <p:spPr>
              <a:xfrm>
                <a:off x="4297" y="2052"/>
                <a:ext cx="163" cy="4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39" y="1859"/>
                    </a:moveTo>
                    <a:lnTo>
                      <a:pt x="1053" y="4717"/>
                    </a:lnTo>
                    <a:lnTo>
                      <a:pt x="210" y="7334"/>
                    </a:lnTo>
                    <a:lnTo>
                      <a:pt x="0" y="9779"/>
                    </a:lnTo>
                    <a:lnTo>
                      <a:pt x="316" y="12051"/>
                    </a:lnTo>
                    <a:lnTo>
                      <a:pt x="1158" y="14083"/>
                    </a:lnTo>
                    <a:lnTo>
                      <a:pt x="2528" y="16045"/>
                    </a:lnTo>
                    <a:lnTo>
                      <a:pt x="4108" y="17802"/>
                    </a:lnTo>
                    <a:lnTo>
                      <a:pt x="6215" y="19420"/>
                    </a:lnTo>
                    <a:lnTo>
                      <a:pt x="8428" y="20935"/>
                    </a:lnTo>
                    <a:lnTo>
                      <a:pt x="10956" y="22312"/>
                    </a:lnTo>
                    <a:lnTo>
                      <a:pt x="13485" y="23586"/>
                    </a:lnTo>
                    <a:lnTo>
                      <a:pt x="16119" y="24791"/>
                    </a:lnTo>
                    <a:lnTo>
                      <a:pt x="18647" y="25859"/>
                    </a:lnTo>
                    <a:lnTo>
                      <a:pt x="21176" y="26857"/>
                    </a:lnTo>
                    <a:lnTo>
                      <a:pt x="23494" y="27822"/>
                    </a:lnTo>
                    <a:lnTo>
                      <a:pt x="25601" y="28786"/>
                    </a:lnTo>
                    <a:lnTo>
                      <a:pt x="27287" y="29543"/>
                    </a:lnTo>
                    <a:lnTo>
                      <a:pt x="28656" y="30232"/>
                    </a:lnTo>
                    <a:lnTo>
                      <a:pt x="29499" y="30817"/>
                    </a:lnTo>
                    <a:lnTo>
                      <a:pt x="30131" y="31299"/>
                    </a:lnTo>
                    <a:lnTo>
                      <a:pt x="30447" y="31678"/>
                    </a:lnTo>
                    <a:lnTo>
                      <a:pt x="30553" y="32057"/>
                    </a:lnTo>
                    <a:lnTo>
                      <a:pt x="30447" y="32332"/>
                    </a:lnTo>
                    <a:lnTo>
                      <a:pt x="30342" y="32608"/>
                    </a:lnTo>
                    <a:lnTo>
                      <a:pt x="30026" y="32918"/>
                    </a:lnTo>
                    <a:lnTo>
                      <a:pt x="29815" y="33193"/>
                    </a:lnTo>
                    <a:lnTo>
                      <a:pt x="29604" y="33503"/>
                    </a:lnTo>
                    <a:lnTo>
                      <a:pt x="29499" y="33916"/>
                    </a:lnTo>
                    <a:lnTo>
                      <a:pt x="29499" y="34364"/>
                    </a:lnTo>
                    <a:lnTo>
                      <a:pt x="29604" y="34949"/>
                    </a:lnTo>
                    <a:lnTo>
                      <a:pt x="30026" y="35638"/>
                    </a:lnTo>
                    <a:lnTo>
                      <a:pt x="30763" y="36464"/>
                    </a:lnTo>
                    <a:lnTo>
                      <a:pt x="31606" y="37360"/>
                    </a:lnTo>
                    <a:lnTo>
                      <a:pt x="32344" y="38530"/>
                    </a:lnTo>
                    <a:lnTo>
                      <a:pt x="32976" y="39839"/>
                    </a:lnTo>
                    <a:lnTo>
                      <a:pt x="33713" y="41319"/>
                    </a:lnTo>
                    <a:lnTo>
                      <a:pt x="34345" y="42938"/>
                    </a:lnTo>
                    <a:lnTo>
                      <a:pt x="34872" y="44659"/>
                    </a:lnTo>
                    <a:lnTo>
                      <a:pt x="35399" y="46450"/>
                    </a:lnTo>
                    <a:lnTo>
                      <a:pt x="35715" y="48275"/>
                    </a:lnTo>
                    <a:lnTo>
                      <a:pt x="35926" y="50100"/>
                    </a:lnTo>
                    <a:lnTo>
                      <a:pt x="36136" y="51890"/>
                    </a:lnTo>
                    <a:lnTo>
                      <a:pt x="36136" y="53612"/>
                    </a:lnTo>
                    <a:lnTo>
                      <a:pt x="36031" y="55265"/>
                    </a:lnTo>
                    <a:lnTo>
                      <a:pt x="35715" y="56814"/>
                    </a:lnTo>
                    <a:lnTo>
                      <a:pt x="35294" y="58192"/>
                    </a:lnTo>
                    <a:lnTo>
                      <a:pt x="34661" y="59362"/>
                    </a:lnTo>
                    <a:lnTo>
                      <a:pt x="33924" y="60395"/>
                    </a:lnTo>
                    <a:lnTo>
                      <a:pt x="32976" y="61187"/>
                    </a:lnTo>
                    <a:lnTo>
                      <a:pt x="32449" y="62014"/>
                    </a:lnTo>
                    <a:lnTo>
                      <a:pt x="32028" y="62875"/>
                    </a:lnTo>
                    <a:lnTo>
                      <a:pt x="31712" y="63736"/>
                    </a:lnTo>
                    <a:lnTo>
                      <a:pt x="31501" y="64665"/>
                    </a:lnTo>
                    <a:lnTo>
                      <a:pt x="31395" y="65629"/>
                    </a:lnTo>
                    <a:lnTo>
                      <a:pt x="31395" y="66662"/>
                    </a:lnTo>
                    <a:lnTo>
                      <a:pt x="31501" y="67764"/>
                    </a:lnTo>
                    <a:lnTo>
                      <a:pt x="31606" y="68901"/>
                    </a:lnTo>
                    <a:lnTo>
                      <a:pt x="31817" y="70140"/>
                    </a:lnTo>
                    <a:lnTo>
                      <a:pt x="32028" y="71414"/>
                    </a:lnTo>
                    <a:lnTo>
                      <a:pt x="32344" y="72826"/>
                    </a:lnTo>
                    <a:lnTo>
                      <a:pt x="32554" y="74307"/>
                    </a:lnTo>
                    <a:lnTo>
                      <a:pt x="32765" y="75890"/>
                    </a:lnTo>
                    <a:lnTo>
                      <a:pt x="33081" y="77578"/>
                    </a:lnTo>
                    <a:lnTo>
                      <a:pt x="33292" y="79368"/>
                    </a:lnTo>
                    <a:lnTo>
                      <a:pt x="33397" y="81228"/>
                    </a:lnTo>
                    <a:lnTo>
                      <a:pt x="33397" y="83121"/>
                    </a:lnTo>
                    <a:lnTo>
                      <a:pt x="33187" y="85050"/>
                    </a:lnTo>
                    <a:lnTo>
                      <a:pt x="32976" y="86978"/>
                    </a:lnTo>
                    <a:lnTo>
                      <a:pt x="32660" y="88941"/>
                    </a:lnTo>
                    <a:lnTo>
                      <a:pt x="32238" y="90903"/>
                    </a:lnTo>
                    <a:lnTo>
                      <a:pt x="31712" y="92866"/>
                    </a:lnTo>
                    <a:lnTo>
                      <a:pt x="31185" y="94794"/>
                    </a:lnTo>
                    <a:lnTo>
                      <a:pt x="30553" y="96723"/>
                    </a:lnTo>
                    <a:lnTo>
                      <a:pt x="29920" y="98651"/>
                    </a:lnTo>
                    <a:lnTo>
                      <a:pt x="29394" y="100545"/>
                    </a:lnTo>
                    <a:lnTo>
                      <a:pt x="28762" y="102370"/>
                    </a:lnTo>
                    <a:lnTo>
                      <a:pt x="28024" y="104229"/>
                    </a:lnTo>
                    <a:lnTo>
                      <a:pt x="27497" y="105985"/>
                    </a:lnTo>
                    <a:lnTo>
                      <a:pt x="27076" y="107672"/>
                    </a:lnTo>
                    <a:lnTo>
                      <a:pt x="26654" y="109360"/>
                    </a:lnTo>
                    <a:lnTo>
                      <a:pt x="26128" y="111253"/>
                    </a:lnTo>
                    <a:lnTo>
                      <a:pt x="25917" y="112906"/>
                    </a:lnTo>
                    <a:lnTo>
                      <a:pt x="25812" y="114318"/>
                    </a:lnTo>
                    <a:lnTo>
                      <a:pt x="25812" y="115523"/>
                    </a:lnTo>
                    <a:lnTo>
                      <a:pt x="26022" y="116487"/>
                    </a:lnTo>
                    <a:lnTo>
                      <a:pt x="26338" y="117279"/>
                    </a:lnTo>
                    <a:lnTo>
                      <a:pt x="26760" y="117899"/>
                    </a:lnTo>
                    <a:lnTo>
                      <a:pt x="27287" y="118347"/>
                    </a:lnTo>
                    <a:lnTo>
                      <a:pt x="28024" y="118725"/>
                    </a:lnTo>
                    <a:lnTo>
                      <a:pt x="28867" y="118967"/>
                    </a:lnTo>
                    <a:lnTo>
                      <a:pt x="29604" y="119104"/>
                    </a:lnTo>
                    <a:lnTo>
                      <a:pt x="30553" y="119208"/>
                    </a:lnTo>
                    <a:lnTo>
                      <a:pt x="31606" y="119311"/>
                    </a:lnTo>
                    <a:lnTo>
                      <a:pt x="32660" y="119345"/>
                    </a:lnTo>
                    <a:lnTo>
                      <a:pt x="33819" y="119449"/>
                    </a:lnTo>
                    <a:lnTo>
                      <a:pt x="34978" y="119586"/>
                    </a:lnTo>
                    <a:lnTo>
                      <a:pt x="36347" y="119655"/>
                    </a:lnTo>
                    <a:lnTo>
                      <a:pt x="38981" y="119758"/>
                    </a:lnTo>
                    <a:lnTo>
                      <a:pt x="42563" y="119827"/>
                    </a:lnTo>
                    <a:lnTo>
                      <a:pt x="47199" y="119931"/>
                    </a:lnTo>
                    <a:lnTo>
                      <a:pt x="52467" y="119965"/>
                    </a:lnTo>
                    <a:lnTo>
                      <a:pt x="58261" y="119999"/>
                    </a:lnTo>
                    <a:lnTo>
                      <a:pt x="64372" y="119999"/>
                    </a:lnTo>
                    <a:lnTo>
                      <a:pt x="70693" y="119931"/>
                    </a:lnTo>
                    <a:lnTo>
                      <a:pt x="76909" y="119827"/>
                    </a:lnTo>
                    <a:lnTo>
                      <a:pt x="82914" y="119621"/>
                    </a:lnTo>
                    <a:lnTo>
                      <a:pt x="88604" y="119276"/>
                    </a:lnTo>
                    <a:lnTo>
                      <a:pt x="93555" y="118898"/>
                    </a:lnTo>
                    <a:lnTo>
                      <a:pt x="97875" y="118381"/>
                    </a:lnTo>
                    <a:lnTo>
                      <a:pt x="101246" y="117727"/>
                    </a:lnTo>
                    <a:lnTo>
                      <a:pt x="103459" y="116969"/>
                    </a:lnTo>
                    <a:lnTo>
                      <a:pt x="104407" y="116074"/>
                    </a:lnTo>
                    <a:lnTo>
                      <a:pt x="104828" y="113147"/>
                    </a:lnTo>
                    <a:lnTo>
                      <a:pt x="105355" y="110048"/>
                    </a:lnTo>
                    <a:lnTo>
                      <a:pt x="105882" y="106812"/>
                    </a:lnTo>
                    <a:lnTo>
                      <a:pt x="106619" y="103403"/>
                    </a:lnTo>
                    <a:lnTo>
                      <a:pt x="107357" y="99822"/>
                    </a:lnTo>
                    <a:lnTo>
                      <a:pt x="108094" y="96206"/>
                    </a:lnTo>
                    <a:lnTo>
                      <a:pt x="108937" y="92453"/>
                    </a:lnTo>
                    <a:lnTo>
                      <a:pt x="109885" y="88631"/>
                    </a:lnTo>
                    <a:lnTo>
                      <a:pt x="110623" y="84774"/>
                    </a:lnTo>
                    <a:lnTo>
                      <a:pt x="111466" y="80849"/>
                    </a:lnTo>
                    <a:lnTo>
                      <a:pt x="112414" y="76889"/>
                    </a:lnTo>
                    <a:lnTo>
                      <a:pt x="113151" y="72929"/>
                    </a:lnTo>
                    <a:lnTo>
                      <a:pt x="113889" y="68969"/>
                    </a:lnTo>
                    <a:lnTo>
                      <a:pt x="114732" y="65078"/>
                    </a:lnTo>
                    <a:lnTo>
                      <a:pt x="115364" y="61222"/>
                    </a:lnTo>
                    <a:lnTo>
                      <a:pt x="115996" y="57434"/>
                    </a:lnTo>
                    <a:lnTo>
                      <a:pt x="116628" y="53715"/>
                    </a:lnTo>
                    <a:lnTo>
                      <a:pt x="117471" y="50341"/>
                    </a:lnTo>
                    <a:lnTo>
                      <a:pt x="118208" y="47208"/>
                    </a:lnTo>
                    <a:lnTo>
                      <a:pt x="118946" y="44350"/>
                    </a:lnTo>
                    <a:lnTo>
                      <a:pt x="119473" y="41629"/>
                    </a:lnTo>
                    <a:lnTo>
                      <a:pt x="119789" y="39116"/>
                    </a:lnTo>
                    <a:lnTo>
                      <a:pt x="120000" y="36774"/>
                    </a:lnTo>
                    <a:lnTo>
                      <a:pt x="119578" y="34571"/>
                    </a:lnTo>
                    <a:lnTo>
                      <a:pt x="118735" y="32436"/>
                    </a:lnTo>
                    <a:lnTo>
                      <a:pt x="117366" y="30335"/>
                    </a:lnTo>
                    <a:lnTo>
                      <a:pt x="115364" y="28338"/>
                    </a:lnTo>
                    <a:lnTo>
                      <a:pt x="112519" y="26307"/>
                    </a:lnTo>
                    <a:lnTo>
                      <a:pt x="108832" y="24309"/>
                    </a:lnTo>
                    <a:lnTo>
                      <a:pt x="104302" y="22209"/>
                    </a:lnTo>
                    <a:lnTo>
                      <a:pt x="98718" y="20109"/>
                    </a:lnTo>
                    <a:lnTo>
                      <a:pt x="92186" y="17870"/>
                    </a:lnTo>
                    <a:lnTo>
                      <a:pt x="84811" y="15563"/>
                    </a:lnTo>
                    <a:lnTo>
                      <a:pt x="77330" y="13394"/>
                    </a:lnTo>
                    <a:lnTo>
                      <a:pt x="69850" y="11294"/>
                    </a:lnTo>
                    <a:lnTo>
                      <a:pt x="62475" y="9331"/>
                    </a:lnTo>
                    <a:lnTo>
                      <a:pt x="55206" y="7472"/>
                    </a:lnTo>
                    <a:lnTo>
                      <a:pt x="47936" y="5784"/>
                    </a:lnTo>
                    <a:lnTo>
                      <a:pt x="41088" y="4269"/>
                    </a:lnTo>
                    <a:lnTo>
                      <a:pt x="34556" y="2961"/>
                    </a:lnTo>
                    <a:lnTo>
                      <a:pt x="28235" y="1824"/>
                    </a:lnTo>
                    <a:lnTo>
                      <a:pt x="22651" y="964"/>
                    </a:lnTo>
                    <a:lnTo>
                      <a:pt x="17489" y="344"/>
                    </a:lnTo>
                    <a:lnTo>
                      <a:pt x="13064" y="34"/>
                    </a:lnTo>
                    <a:lnTo>
                      <a:pt x="9165" y="0"/>
                    </a:lnTo>
                    <a:lnTo>
                      <a:pt x="6110" y="275"/>
                    </a:lnTo>
                    <a:lnTo>
                      <a:pt x="3898" y="895"/>
                    </a:lnTo>
                    <a:lnTo>
                      <a:pt x="2739" y="1859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7" name="Shape 1417"/>
              <p:cNvSpPr/>
              <p:nvPr/>
            </p:nvSpPr>
            <p:spPr>
              <a:xfrm>
                <a:off x="4297" y="2052"/>
                <a:ext cx="163" cy="4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39" y="1859"/>
                    </a:moveTo>
                    <a:lnTo>
                      <a:pt x="1053" y="4717"/>
                    </a:lnTo>
                    <a:lnTo>
                      <a:pt x="210" y="7334"/>
                    </a:lnTo>
                    <a:lnTo>
                      <a:pt x="0" y="9779"/>
                    </a:lnTo>
                    <a:lnTo>
                      <a:pt x="316" y="12051"/>
                    </a:lnTo>
                    <a:lnTo>
                      <a:pt x="1158" y="14083"/>
                    </a:lnTo>
                    <a:lnTo>
                      <a:pt x="2528" y="16045"/>
                    </a:lnTo>
                    <a:lnTo>
                      <a:pt x="4108" y="17802"/>
                    </a:lnTo>
                    <a:lnTo>
                      <a:pt x="6215" y="19420"/>
                    </a:lnTo>
                    <a:lnTo>
                      <a:pt x="8428" y="20935"/>
                    </a:lnTo>
                    <a:lnTo>
                      <a:pt x="10956" y="22312"/>
                    </a:lnTo>
                    <a:lnTo>
                      <a:pt x="13485" y="23586"/>
                    </a:lnTo>
                    <a:lnTo>
                      <a:pt x="16119" y="24791"/>
                    </a:lnTo>
                    <a:lnTo>
                      <a:pt x="18647" y="25859"/>
                    </a:lnTo>
                    <a:lnTo>
                      <a:pt x="21176" y="26857"/>
                    </a:lnTo>
                    <a:lnTo>
                      <a:pt x="23494" y="27822"/>
                    </a:lnTo>
                    <a:lnTo>
                      <a:pt x="25601" y="28786"/>
                    </a:lnTo>
                    <a:lnTo>
                      <a:pt x="27287" y="29543"/>
                    </a:lnTo>
                    <a:lnTo>
                      <a:pt x="28656" y="30232"/>
                    </a:lnTo>
                    <a:lnTo>
                      <a:pt x="29499" y="30817"/>
                    </a:lnTo>
                    <a:lnTo>
                      <a:pt x="30131" y="31299"/>
                    </a:lnTo>
                    <a:lnTo>
                      <a:pt x="30447" y="31678"/>
                    </a:lnTo>
                    <a:lnTo>
                      <a:pt x="30553" y="32057"/>
                    </a:lnTo>
                    <a:lnTo>
                      <a:pt x="30447" y="32332"/>
                    </a:lnTo>
                    <a:lnTo>
                      <a:pt x="30342" y="32608"/>
                    </a:lnTo>
                    <a:lnTo>
                      <a:pt x="30026" y="32918"/>
                    </a:lnTo>
                    <a:lnTo>
                      <a:pt x="29815" y="33193"/>
                    </a:lnTo>
                    <a:lnTo>
                      <a:pt x="29604" y="33503"/>
                    </a:lnTo>
                    <a:lnTo>
                      <a:pt x="29499" y="33916"/>
                    </a:lnTo>
                    <a:lnTo>
                      <a:pt x="29499" y="34364"/>
                    </a:lnTo>
                    <a:lnTo>
                      <a:pt x="29604" y="34949"/>
                    </a:lnTo>
                    <a:lnTo>
                      <a:pt x="30026" y="35638"/>
                    </a:lnTo>
                    <a:lnTo>
                      <a:pt x="30763" y="36464"/>
                    </a:lnTo>
                    <a:lnTo>
                      <a:pt x="31606" y="37360"/>
                    </a:lnTo>
                    <a:lnTo>
                      <a:pt x="32344" y="38530"/>
                    </a:lnTo>
                    <a:lnTo>
                      <a:pt x="32976" y="39839"/>
                    </a:lnTo>
                    <a:lnTo>
                      <a:pt x="33713" y="41319"/>
                    </a:lnTo>
                    <a:lnTo>
                      <a:pt x="34345" y="42938"/>
                    </a:lnTo>
                    <a:lnTo>
                      <a:pt x="34872" y="44659"/>
                    </a:lnTo>
                    <a:lnTo>
                      <a:pt x="35399" y="46450"/>
                    </a:lnTo>
                    <a:lnTo>
                      <a:pt x="35715" y="48275"/>
                    </a:lnTo>
                    <a:lnTo>
                      <a:pt x="35926" y="50100"/>
                    </a:lnTo>
                    <a:lnTo>
                      <a:pt x="36136" y="51890"/>
                    </a:lnTo>
                    <a:lnTo>
                      <a:pt x="36136" y="53612"/>
                    </a:lnTo>
                    <a:lnTo>
                      <a:pt x="36031" y="55265"/>
                    </a:lnTo>
                    <a:lnTo>
                      <a:pt x="35715" y="56814"/>
                    </a:lnTo>
                    <a:lnTo>
                      <a:pt x="35294" y="58192"/>
                    </a:lnTo>
                    <a:lnTo>
                      <a:pt x="34661" y="59362"/>
                    </a:lnTo>
                    <a:lnTo>
                      <a:pt x="33924" y="60395"/>
                    </a:lnTo>
                    <a:lnTo>
                      <a:pt x="32976" y="61187"/>
                    </a:lnTo>
                    <a:lnTo>
                      <a:pt x="32449" y="62014"/>
                    </a:lnTo>
                    <a:lnTo>
                      <a:pt x="32028" y="62875"/>
                    </a:lnTo>
                    <a:lnTo>
                      <a:pt x="31712" y="63736"/>
                    </a:lnTo>
                    <a:lnTo>
                      <a:pt x="31501" y="64665"/>
                    </a:lnTo>
                    <a:lnTo>
                      <a:pt x="31395" y="65629"/>
                    </a:lnTo>
                    <a:lnTo>
                      <a:pt x="31395" y="66662"/>
                    </a:lnTo>
                    <a:lnTo>
                      <a:pt x="31501" y="67764"/>
                    </a:lnTo>
                    <a:lnTo>
                      <a:pt x="31606" y="68901"/>
                    </a:lnTo>
                    <a:lnTo>
                      <a:pt x="31817" y="70140"/>
                    </a:lnTo>
                    <a:lnTo>
                      <a:pt x="32028" y="71414"/>
                    </a:lnTo>
                    <a:lnTo>
                      <a:pt x="32344" y="72826"/>
                    </a:lnTo>
                    <a:lnTo>
                      <a:pt x="32554" y="74307"/>
                    </a:lnTo>
                    <a:lnTo>
                      <a:pt x="32765" y="75890"/>
                    </a:lnTo>
                    <a:lnTo>
                      <a:pt x="33081" y="77578"/>
                    </a:lnTo>
                    <a:lnTo>
                      <a:pt x="33292" y="79368"/>
                    </a:lnTo>
                    <a:lnTo>
                      <a:pt x="33397" y="81228"/>
                    </a:lnTo>
                    <a:lnTo>
                      <a:pt x="33397" y="83121"/>
                    </a:lnTo>
                    <a:lnTo>
                      <a:pt x="33187" y="85050"/>
                    </a:lnTo>
                    <a:lnTo>
                      <a:pt x="32976" y="86978"/>
                    </a:lnTo>
                    <a:lnTo>
                      <a:pt x="32660" y="88941"/>
                    </a:lnTo>
                    <a:lnTo>
                      <a:pt x="32238" y="90903"/>
                    </a:lnTo>
                    <a:lnTo>
                      <a:pt x="31712" y="92866"/>
                    </a:lnTo>
                    <a:lnTo>
                      <a:pt x="31185" y="94794"/>
                    </a:lnTo>
                    <a:lnTo>
                      <a:pt x="30553" y="96723"/>
                    </a:lnTo>
                    <a:lnTo>
                      <a:pt x="29920" y="98651"/>
                    </a:lnTo>
                    <a:lnTo>
                      <a:pt x="29394" y="100545"/>
                    </a:lnTo>
                    <a:lnTo>
                      <a:pt x="28762" y="102370"/>
                    </a:lnTo>
                    <a:lnTo>
                      <a:pt x="28024" y="104229"/>
                    </a:lnTo>
                    <a:lnTo>
                      <a:pt x="27497" y="105985"/>
                    </a:lnTo>
                    <a:lnTo>
                      <a:pt x="27076" y="107672"/>
                    </a:lnTo>
                    <a:lnTo>
                      <a:pt x="26654" y="109360"/>
                    </a:lnTo>
                    <a:lnTo>
                      <a:pt x="26128" y="111253"/>
                    </a:lnTo>
                    <a:lnTo>
                      <a:pt x="25917" y="112906"/>
                    </a:lnTo>
                    <a:lnTo>
                      <a:pt x="25812" y="114318"/>
                    </a:lnTo>
                    <a:lnTo>
                      <a:pt x="25812" y="115523"/>
                    </a:lnTo>
                    <a:lnTo>
                      <a:pt x="26022" y="116487"/>
                    </a:lnTo>
                    <a:lnTo>
                      <a:pt x="26338" y="117279"/>
                    </a:lnTo>
                    <a:lnTo>
                      <a:pt x="26760" y="117899"/>
                    </a:lnTo>
                    <a:lnTo>
                      <a:pt x="27287" y="118347"/>
                    </a:lnTo>
                    <a:lnTo>
                      <a:pt x="28024" y="118725"/>
                    </a:lnTo>
                    <a:lnTo>
                      <a:pt x="28867" y="118967"/>
                    </a:lnTo>
                    <a:lnTo>
                      <a:pt x="29604" y="119104"/>
                    </a:lnTo>
                    <a:lnTo>
                      <a:pt x="30553" y="119208"/>
                    </a:lnTo>
                    <a:lnTo>
                      <a:pt x="31606" y="119311"/>
                    </a:lnTo>
                    <a:lnTo>
                      <a:pt x="32660" y="119345"/>
                    </a:lnTo>
                    <a:lnTo>
                      <a:pt x="33819" y="119449"/>
                    </a:lnTo>
                    <a:lnTo>
                      <a:pt x="34978" y="119586"/>
                    </a:lnTo>
                    <a:lnTo>
                      <a:pt x="36347" y="119655"/>
                    </a:lnTo>
                    <a:lnTo>
                      <a:pt x="38981" y="119758"/>
                    </a:lnTo>
                    <a:lnTo>
                      <a:pt x="42563" y="119827"/>
                    </a:lnTo>
                    <a:lnTo>
                      <a:pt x="47199" y="119931"/>
                    </a:lnTo>
                    <a:lnTo>
                      <a:pt x="52467" y="119965"/>
                    </a:lnTo>
                    <a:lnTo>
                      <a:pt x="58261" y="119999"/>
                    </a:lnTo>
                    <a:lnTo>
                      <a:pt x="64372" y="119999"/>
                    </a:lnTo>
                    <a:lnTo>
                      <a:pt x="70693" y="119931"/>
                    </a:lnTo>
                    <a:lnTo>
                      <a:pt x="76909" y="119827"/>
                    </a:lnTo>
                    <a:lnTo>
                      <a:pt x="82914" y="119621"/>
                    </a:lnTo>
                    <a:lnTo>
                      <a:pt x="88604" y="119276"/>
                    </a:lnTo>
                    <a:lnTo>
                      <a:pt x="93555" y="118898"/>
                    </a:lnTo>
                    <a:lnTo>
                      <a:pt x="97875" y="118381"/>
                    </a:lnTo>
                    <a:lnTo>
                      <a:pt x="101246" y="117727"/>
                    </a:lnTo>
                    <a:lnTo>
                      <a:pt x="103459" y="116969"/>
                    </a:lnTo>
                    <a:lnTo>
                      <a:pt x="104407" y="116074"/>
                    </a:lnTo>
                    <a:lnTo>
                      <a:pt x="104828" y="113147"/>
                    </a:lnTo>
                    <a:lnTo>
                      <a:pt x="105355" y="110048"/>
                    </a:lnTo>
                    <a:lnTo>
                      <a:pt x="105882" y="106812"/>
                    </a:lnTo>
                    <a:lnTo>
                      <a:pt x="106619" y="103403"/>
                    </a:lnTo>
                    <a:lnTo>
                      <a:pt x="107357" y="99822"/>
                    </a:lnTo>
                    <a:lnTo>
                      <a:pt x="108094" y="96206"/>
                    </a:lnTo>
                    <a:lnTo>
                      <a:pt x="108937" y="92453"/>
                    </a:lnTo>
                    <a:lnTo>
                      <a:pt x="109885" y="88631"/>
                    </a:lnTo>
                    <a:lnTo>
                      <a:pt x="110623" y="84774"/>
                    </a:lnTo>
                    <a:lnTo>
                      <a:pt x="111466" y="80849"/>
                    </a:lnTo>
                    <a:lnTo>
                      <a:pt x="112414" y="76889"/>
                    </a:lnTo>
                    <a:lnTo>
                      <a:pt x="113151" y="72929"/>
                    </a:lnTo>
                    <a:lnTo>
                      <a:pt x="113889" y="68969"/>
                    </a:lnTo>
                    <a:lnTo>
                      <a:pt x="114732" y="65078"/>
                    </a:lnTo>
                    <a:lnTo>
                      <a:pt x="115364" y="61222"/>
                    </a:lnTo>
                    <a:lnTo>
                      <a:pt x="115996" y="57434"/>
                    </a:lnTo>
                    <a:lnTo>
                      <a:pt x="116628" y="53715"/>
                    </a:lnTo>
                    <a:lnTo>
                      <a:pt x="117471" y="50341"/>
                    </a:lnTo>
                    <a:lnTo>
                      <a:pt x="118208" y="47208"/>
                    </a:lnTo>
                    <a:lnTo>
                      <a:pt x="118946" y="44350"/>
                    </a:lnTo>
                    <a:lnTo>
                      <a:pt x="119473" y="41629"/>
                    </a:lnTo>
                    <a:lnTo>
                      <a:pt x="119789" y="39116"/>
                    </a:lnTo>
                    <a:lnTo>
                      <a:pt x="120000" y="36774"/>
                    </a:lnTo>
                    <a:lnTo>
                      <a:pt x="119578" y="34571"/>
                    </a:lnTo>
                    <a:lnTo>
                      <a:pt x="118735" y="32436"/>
                    </a:lnTo>
                    <a:lnTo>
                      <a:pt x="117366" y="30335"/>
                    </a:lnTo>
                    <a:lnTo>
                      <a:pt x="115364" y="28338"/>
                    </a:lnTo>
                    <a:lnTo>
                      <a:pt x="112519" y="26307"/>
                    </a:lnTo>
                    <a:lnTo>
                      <a:pt x="108832" y="24309"/>
                    </a:lnTo>
                    <a:lnTo>
                      <a:pt x="104302" y="22209"/>
                    </a:lnTo>
                    <a:lnTo>
                      <a:pt x="98718" y="20109"/>
                    </a:lnTo>
                    <a:lnTo>
                      <a:pt x="92186" y="17870"/>
                    </a:lnTo>
                    <a:lnTo>
                      <a:pt x="84811" y="15563"/>
                    </a:lnTo>
                    <a:lnTo>
                      <a:pt x="77330" y="13394"/>
                    </a:lnTo>
                    <a:lnTo>
                      <a:pt x="69850" y="11294"/>
                    </a:lnTo>
                    <a:lnTo>
                      <a:pt x="62475" y="9331"/>
                    </a:lnTo>
                    <a:lnTo>
                      <a:pt x="55206" y="7472"/>
                    </a:lnTo>
                    <a:lnTo>
                      <a:pt x="47936" y="5784"/>
                    </a:lnTo>
                    <a:lnTo>
                      <a:pt x="41088" y="4269"/>
                    </a:lnTo>
                    <a:lnTo>
                      <a:pt x="34556" y="2961"/>
                    </a:lnTo>
                    <a:lnTo>
                      <a:pt x="28235" y="1824"/>
                    </a:lnTo>
                    <a:lnTo>
                      <a:pt x="22651" y="964"/>
                    </a:lnTo>
                    <a:lnTo>
                      <a:pt x="17489" y="344"/>
                    </a:lnTo>
                    <a:lnTo>
                      <a:pt x="13064" y="34"/>
                    </a:lnTo>
                    <a:lnTo>
                      <a:pt x="9165" y="0"/>
                    </a:lnTo>
                    <a:lnTo>
                      <a:pt x="6110" y="275"/>
                    </a:lnTo>
                    <a:lnTo>
                      <a:pt x="3898" y="895"/>
                    </a:lnTo>
                    <a:lnTo>
                      <a:pt x="2739" y="18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8" name="Shape 1418"/>
              <p:cNvSpPr/>
              <p:nvPr/>
            </p:nvSpPr>
            <p:spPr>
              <a:xfrm>
                <a:off x="4345" y="2295"/>
                <a:ext cx="13" cy="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86" y="0"/>
                    </a:moveTo>
                    <a:lnTo>
                      <a:pt x="10786" y="1065"/>
                    </a:lnTo>
                    <a:lnTo>
                      <a:pt x="13483" y="2485"/>
                    </a:lnTo>
                    <a:lnTo>
                      <a:pt x="14831" y="4615"/>
                    </a:lnTo>
                    <a:lnTo>
                      <a:pt x="16179" y="7100"/>
                    </a:lnTo>
                    <a:lnTo>
                      <a:pt x="17528" y="10650"/>
                    </a:lnTo>
                    <a:lnTo>
                      <a:pt x="20224" y="13846"/>
                    </a:lnTo>
                    <a:lnTo>
                      <a:pt x="22921" y="18106"/>
                    </a:lnTo>
                    <a:lnTo>
                      <a:pt x="25617" y="22011"/>
                    </a:lnTo>
                    <a:lnTo>
                      <a:pt x="29662" y="26982"/>
                    </a:lnTo>
                    <a:lnTo>
                      <a:pt x="32359" y="31597"/>
                    </a:lnTo>
                    <a:lnTo>
                      <a:pt x="36404" y="36568"/>
                    </a:lnTo>
                    <a:lnTo>
                      <a:pt x="41797" y="42248"/>
                    </a:lnTo>
                    <a:lnTo>
                      <a:pt x="47191" y="47218"/>
                    </a:lnTo>
                    <a:lnTo>
                      <a:pt x="52584" y="52899"/>
                    </a:lnTo>
                    <a:lnTo>
                      <a:pt x="59325" y="58579"/>
                    </a:lnTo>
                    <a:lnTo>
                      <a:pt x="66067" y="65325"/>
                    </a:lnTo>
                    <a:lnTo>
                      <a:pt x="74157" y="71715"/>
                    </a:lnTo>
                    <a:lnTo>
                      <a:pt x="80898" y="78106"/>
                    </a:lnTo>
                    <a:lnTo>
                      <a:pt x="87640" y="84142"/>
                    </a:lnTo>
                    <a:lnTo>
                      <a:pt x="93033" y="89467"/>
                    </a:lnTo>
                    <a:lnTo>
                      <a:pt x="97078" y="94792"/>
                    </a:lnTo>
                    <a:lnTo>
                      <a:pt x="101123" y="99053"/>
                    </a:lnTo>
                    <a:lnTo>
                      <a:pt x="105168" y="103668"/>
                    </a:lnTo>
                    <a:lnTo>
                      <a:pt x="107865" y="107218"/>
                    </a:lnTo>
                    <a:lnTo>
                      <a:pt x="110561" y="110414"/>
                    </a:lnTo>
                    <a:lnTo>
                      <a:pt x="114606" y="113254"/>
                    </a:lnTo>
                    <a:lnTo>
                      <a:pt x="115955" y="115384"/>
                    </a:lnTo>
                    <a:lnTo>
                      <a:pt x="117303" y="117514"/>
                    </a:lnTo>
                    <a:lnTo>
                      <a:pt x="118651" y="118934"/>
                    </a:lnTo>
                    <a:lnTo>
                      <a:pt x="118651" y="119644"/>
                    </a:lnTo>
                    <a:lnTo>
                      <a:pt x="120000" y="120000"/>
                    </a:lnTo>
                    <a:lnTo>
                      <a:pt x="118651" y="119289"/>
                    </a:lnTo>
                    <a:lnTo>
                      <a:pt x="115955" y="117514"/>
                    </a:lnTo>
                    <a:lnTo>
                      <a:pt x="110561" y="114674"/>
                    </a:lnTo>
                    <a:lnTo>
                      <a:pt x="106516" y="111124"/>
                    </a:lnTo>
                    <a:lnTo>
                      <a:pt x="99775" y="106508"/>
                    </a:lnTo>
                    <a:lnTo>
                      <a:pt x="93033" y="101538"/>
                    </a:lnTo>
                    <a:lnTo>
                      <a:pt x="86292" y="95857"/>
                    </a:lnTo>
                    <a:lnTo>
                      <a:pt x="76853" y="89467"/>
                    </a:lnTo>
                    <a:lnTo>
                      <a:pt x="68764" y="82721"/>
                    </a:lnTo>
                    <a:lnTo>
                      <a:pt x="59325" y="76331"/>
                    </a:lnTo>
                    <a:lnTo>
                      <a:pt x="51235" y="69230"/>
                    </a:lnTo>
                    <a:lnTo>
                      <a:pt x="41797" y="62130"/>
                    </a:lnTo>
                    <a:lnTo>
                      <a:pt x="33707" y="55029"/>
                    </a:lnTo>
                    <a:lnTo>
                      <a:pt x="25617" y="47928"/>
                    </a:lnTo>
                    <a:lnTo>
                      <a:pt x="17528" y="41538"/>
                    </a:lnTo>
                    <a:lnTo>
                      <a:pt x="10786" y="35502"/>
                    </a:lnTo>
                    <a:lnTo>
                      <a:pt x="0" y="11005"/>
                    </a:lnTo>
                    <a:lnTo>
                      <a:pt x="10786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19" name="Shape 1419"/>
              <p:cNvSpPr/>
              <p:nvPr/>
            </p:nvSpPr>
            <p:spPr>
              <a:xfrm>
                <a:off x="4333" y="2476"/>
                <a:ext cx="111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8" y="114755"/>
                    </a:moveTo>
                    <a:lnTo>
                      <a:pt x="13505" y="115681"/>
                    </a:lnTo>
                    <a:lnTo>
                      <a:pt x="18628" y="116606"/>
                    </a:lnTo>
                    <a:lnTo>
                      <a:pt x="24217" y="117532"/>
                    </a:lnTo>
                    <a:lnTo>
                      <a:pt x="29961" y="118457"/>
                    </a:lnTo>
                    <a:lnTo>
                      <a:pt x="36015" y="119074"/>
                    </a:lnTo>
                    <a:lnTo>
                      <a:pt x="42380" y="119691"/>
                    </a:lnTo>
                    <a:lnTo>
                      <a:pt x="48589" y="120000"/>
                    </a:lnTo>
                    <a:lnTo>
                      <a:pt x="55265" y="119691"/>
                    </a:lnTo>
                    <a:lnTo>
                      <a:pt x="62095" y="118766"/>
                    </a:lnTo>
                    <a:lnTo>
                      <a:pt x="68771" y="117840"/>
                    </a:lnTo>
                    <a:lnTo>
                      <a:pt x="75601" y="116298"/>
                    </a:lnTo>
                    <a:lnTo>
                      <a:pt x="82432" y="114447"/>
                    </a:lnTo>
                    <a:lnTo>
                      <a:pt x="89262" y="111670"/>
                    </a:lnTo>
                    <a:lnTo>
                      <a:pt x="95782" y="108586"/>
                    </a:lnTo>
                    <a:lnTo>
                      <a:pt x="102457" y="104267"/>
                    </a:lnTo>
                    <a:lnTo>
                      <a:pt x="108978" y="99948"/>
                    </a:lnTo>
                    <a:lnTo>
                      <a:pt x="108978" y="99640"/>
                    </a:lnTo>
                    <a:lnTo>
                      <a:pt x="109288" y="99331"/>
                    </a:lnTo>
                    <a:lnTo>
                      <a:pt x="109598" y="99023"/>
                    </a:lnTo>
                    <a:lnTo>
                      <a:pt x="110064" y="98406"/>
                    </a:lnTo>
                    <a:lnTo>
                      <a:pt x="110685" y="97172"/>
                    </a:lnTo>
                    <a:lnTo>
                      <a:pt x="111306" y="96246"/>
                    </a:lnTo>
                    <a:lnTo>
                      <a:pt x="112082" y="95321"/>
                    </a:lnTo>
                    <a:lnTo>
                      <a:pt x="112858" y="94087"/>
                    </a:lnTo>
                    <a:lnTo>
                      <a:pt x="113479" y="92853"/>
                    </a:lnTo>
                    <a:lnTo>
                      <a:pt x="114256" y="91311"/>
                    </a:lnTo>
                    <a:lnTo>
                      <a:pt x="114877" y="89460"/>
                    </a:lnTo>
                    <a:lnTo>
                      <a:pt x="115653" y="87917"/>
                    </a:lnTo>
                    <a:lnTo>
                      <a:pt x="116119" y="86375"/>
                    </a:lnTo>
                    <a:lnTo>
                      <a:pt x="116584" y="84524"/>
                    </a:lnTo>
                    <a:lnTo>
                      <a:pt x="116895" y="82365"/>
                    </a:lnTo>
                    <a:lnTo>
                      <a:pt x="117205" y="80822"/>
                    </a:lnTo>
                    <a:lnTo>
                      <a:pt x="120000" y="0"/>
                    </a:lnTo>
                    <a:lnTo>
                      <a:pt x="119844" y="0"/>
                    </a:lnTo>
                    <a:lnTo>
                      <a:pt x="119844" y="616"/>
                    </a:lnTo>
                    <a:lnTo>
                      <a:pt x="119689" y="1233"/>
                    </a:lnTo>
                    <a:lnTo>
                      <a:pt x="119534" y="2467"/>
                    </a:lnTo>
                    <a:lnTo>
                      <a:pt x="119068" y="4010"/>
                    </a:lnTo>
                    <a:lnTo>
                      <a:pt x="118758" y="5552"/>
                    </a:lnTo>
                    <a:lnTo>
                      <a:pt x="118292" y="7403"/>
                    </a:lnTo>
                    <a:lnTo>
                      <a:pt x="117671" y="9254"/>
                    </a:lnTo>
                    <a:lnTo>
                      <a:pt x="117050" y="11722"/>
                    </a:lnTo>
                    <a:lnTo>
                      <a:pt x="116274" y="13573"/>
                    </a:lnTo>
                    <a:lnTo>
                      <a:pt x="115187" y="15732"/>
                    </a:lnTo>
                    <a:lnTo>
                      <a:pt x="114100" y="18200"/>
                    </a:lnTo>
                    <a:lnTo>
                      <a:pt x="112858" y="20051"/>
                    </a:lnTo>
                    <a:lnTo>
                      <a:pt x="111461" y="22210"/>
                    </a:lnTo>
                    <a:lnTo>
                      <a:pt x="109909" y="24061"/>
                    </a:lnTo>
                    <a:lnTo>
                      <a:pt x="108357" y="26221"/>
                    </a:lnTo>
                    <a:lnTo>
                      <a:pt x="106338" y="27455"/>
                    </a:lnTo>
                    <a:lnTo>
                      <a:pt x="103699" y="29305"/>
                    </a:lnTo>
                    <a:lnTo>
                      <a:pt x="100439" y="31465"/>
                    </a:lnTo>
                    <a:lnTo>
                      <a:pt x="96558" y="33933"/>
                    </a:lnTo>
                    <a:lnTo>
                      <a:pt x="91746" y="36092"/>
                    </a:lnTo>
                    <a:lnTo>
                      <a:pt x="86623" y="38560"/>
                    </a:lnTo>
                    <a:lnTo>
                      <a:pt x="81034" y="40719"/>
                    </a:lnTo>
                    <a:lnTo>
                      <a:pt x="74670" y="42570"/>
                    </a:lnTo>
                    <a:lnTo>
                      <a:pt x="67994" y="44421"/>
                    </a:lnTo>
                    <a:lnTo>
                      <a:pt x="60853" y="45347"/>
                    </a:lnTo>
                    <a:lnTo>
                      <a:pt x="53247" y="46272"/>
                    </a:lnTo>
                    <a:lnTo>
                      <a:pt x="45485" y="46272"/>
                    </a:lnTo>
                    <a:lnTo>
                      <a:pt x="37412" y="45964"/>
                    </a:lnTo>
                    <a:lnTo>
                      <a:pt x="29029" y="44730"/>
                    </a:lnTo>
                    <a:lnTo>
                      <a:pt x="20491" y="42879"/>
                    </a:lnTo>
                    <a:lnTo>
                      <a:pt x="11798" y="40102"/>
                    </a:lnTo>
                    <a:lnTo>
                      <a:pt x="11642" y="39794"/>
                    </a:lnTo>
                    <a:lnTo>
                      <a:pt x="11177" y="39794"/>
                    </a:lnTo>
                    <a:lnTo>
                      <a:pt x="10866" y="39177"/>
                    </a:lnTo>
                    <a:lnTo>
                      <a:pt x="10245" y="39177"/>
                    </a:lnTo>
                    <a:lnTo>
                      <a:pt x="9780" y="38560"/>
                    </a:lnTo>
                    <a:lnTo>
                      <a:pt x="9003" y="38251"/>
                    </a:lnTo>
                    <a:lnTo>
                      <a:pt x="8227" y="37943"/>
                    </a:lnTo>
                    <a:lnTo>
                      <a:pt x="7296" y="37326"/>
                    </a:lnTo>
                    <a:lnTo>
                      <a:pt x="6520" y="36709"/>
                    </a:lnTo>
                    <a:lnTo>
                      <a:pt x="5743" y="36092"/>
                    </a:lnTo>
                    <a:lnTo>
                      <a:pt x="5122" y="35475"/>
                    </a:lnTo>
                    <a:lnTo>
                      <a:pt x="4346" y="34550"/>
                    </a:lnTo>
                    <a:lnTo>
                      <a:pt x="3880" y="33933"/>
                    </a:lnTo>
                    <a:lnTo>
                      <a:pt x="3104" y="33007"/>
                    </a:lnTo>
                    <a:lnTo>
                      <a:pt x="2794" y="31773"/>
                    </a:lnTo>
                    <a:lnTo>
                      <a:pt x="2639" y="31156"/>
                    </a:lnTo>
                    <a:lnTo>
                      <a:pt x="0" y="107043"/>
                    </a:lnTo>
                    <a:lnTo>
                      <a:pt x="8848" y="114755"/>
                    </a:lnTo>
                    <a:close/>
                  </a:path>
                </a:pathLst>
              </a:custGeom>
              <a:solidFill>
                <a:srgbClr val="FF4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0" name="Shape 1420"/>
              <p:cNvSpPr/>
              <p:nvPr/>
            </p:nvSpPr>
            <p:spPr>
              <a:xfrm>
                <a:off x="4333" y="2476"/>
                <a:ext cx="111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8" y="114755"/>
                    </a:moveTo>
                    <a:lnTo>
                      <a:pt x="13505" y="115681"/>
                    </a:lnTo>
                    <a:lnTo>
                      <a:pt x="18628" y="116606"/>
                    </a:lnTo>
                    <a:lnTo>
                      <a:pt x="24217" y="117532"/>
                    </a:lnTo>
                    <a:lnTo>
                      <a:pt x="29961" y="118457"/>
                    </a:lnTo>
                    <a:lnTo>
                      <a:pt x="36015" y="119074"/>
                    </a:lnTo>
                    <a:lnTo>
                      <a:pt x="42380" y="119691"/>
                    </a:lnTo>
                    <a:lnTo>
                      <a:pt x="48589" y="120000"/>
                    </a:lnTo>
                    <a:lnTo>
                      <a:pt x="55265" y="119691"/>
                    </a:lnTo>
                    <a:lnTo>
                      <a:pt x="62095" y="118766"/>
                    </a:lnTo>
                    <a:lnTo>
                      <a:pt x="68771" y="117840"/>
                    </a:lnTo>
                    <a:lnTo>
                      <a:pt x="75601" y="116298"/>
                    </a:lnTo>
                    <a:lnTo>
                      <a:pt x="82432" y="114447"/>
                    </a:lnTo>
                    <a:lnTo>
                      <a:pt x="89262" y="111670"/>
                    </a:lnTo>
                    <a:lnTo>
                      <a:pt x="95782" y="108586"/>
                    </a:lnTo>
                    <a:lnTo>
                      <a:pt x="102457" y="104267"/>
                    </a:lnTo>
                    <a:lnTo>
                      <a:pt x="108978" y="99948"/>
                    </a:lnTo>
                    <a:lnTo>
                      <a:pt x="108978" y="99640"/>
                    </a:lnTo>
                    <a:lnTo>
                      <a:pt x="109288" y="99331"/>
                    </a:lnTo>
                    <a:lnTo>
                      <a:pt x="109598" y="99023"/>
                    </a:lnTo>
                    <a:lnTo>
                      <a:pt x="110064" y="98406"/>
                    </a:lnTo>
                    <a:lnTo>
                      <a:pt x="110685" y="97172"/>
                    </a:lnTo>
                    <a:lnTo>
                      <a:pt x="111306" y="96246"/>
                    </a:lnTo>
                    <a:lnTo>
                      <a:pt x="112082" y="95321"/>
                    </a:lnTo>
                    <a:lnTo>
                      <a:pt x="112858" y="94087"/>
                    </a:lnTo>
                    <a:lnTo>
                      <a:pt x="113479" y="92853"/>
                    </a:lnTo>
                    <a:lnTo>
                      <a:pt x="114256" y="91311"/>
                    </a:lnTo>
                    <a:lnTo>
                      <a:pt x="114877" y="89460"/>
                    </a:lnTo>
                    <a:lnTo>
                      <a:pt x="115653" y="87917"/>
                    </a:lnTo>
                    <a:lnTo>
                      <a:pt x="116119" y="86375"/>
                    </a:lnTo>
                    <a:lnTo>
                      <a:pt x="116584" y="84524"/>
                    </a:lnTo>
                    <a:lnTo>
                      <a:pt x="116895" y="82365"/>
                    </a:lnTo>
                    <a:lnTo>
                      <a:pt x="117205" y="80822"/>
                    </a:lnTo>
                    <a:lnTo>
                      <a:pt x="120000" y="0"/>
                    </a:lnTo>
                    <a:lnTo>
                      <a:pt x="119844" y="0"/>
                    </a:lnTo>
                    <a:lnTo>
                      <a:pt x="119844" y="616"/>
                    </a:lnTo>
                    <a:lnTo>
                      <a:pt x="119689" y="1233"/>
                    </a:lnTo>
                    <a:lnTo>
                      <a:pt x="119534" y="2467"/>
                    </a:lnTo>
                    <a:lnTo>
                      <a:pt x="119068" y="4010"/>
                    </a:lnTo>
                    <a:lnTo>
                      <a:pt x="118758" y="5552"/>
                    </a:lnTo>
                    <a:lnTo>
                      <a:pt x="118292" y="7403"/>
                    </a:lnTo>
                    <a:lnTo>
                      <a:pt x="117671" y="9254"/>
                    </a:lnTo>
                    <a:lnTo>
                      <a:pt x="117050" y="11722"/>
                    </a:lnTo>
                    <a:lnTo>
                      <a:pt x="116274" y="13573"/>
                    </a:lnTo>
                    <a:lnTo>
                      <a:pt x="115187" y="15732"/>
                    </a:lnTo>
                    <a:lnTo>
                      <a:pt x="114100" y="18200"/>
                    </a:lnTo>
                    <a:lnTo>
                      <a:pt x="112858" y="20051"/>
                    </a:lnTo>
                    <a:lnTo>
                      <a:pt x="111461" y="22210"/>
                    </a:lnTo>
                    <a:lnTo>
                      <a:pt x="109909" y="24061"/>
                    </a:lnTo>
                    <a:lnTo>
                      <a:pt x="108357" y="26221"/>
                    </a:lnTo>
                    <a:lnTo>
                      <a:pt x="106338" y="27455"/>
                    </a:lnTo>
                    <a:lnTo>
                      <a:pt x="103699" y="29305"/>
                    </a:lnTo>
                    <a:lnTo>
                      <a:pt x="100439" y="31465"/>
                    </a:lnTo>
                    <a:lnTo>
                      <a:pt x="96558" y="33933"/>
                    </a:lnTo>
                    <a:lnTo>
                      <a:pt x="91746" y="36092"/>
                    </a:lnTo>
                    <a:lnTo>
                      <a:pt x="86623" y="38560"/>
                    </a:lnTo>
                    <a:lnTo>
                      <a:pt x="81034" y="40719"/>
                    </a:lnTo>
                    <a:lnTo>
                      <a:pt x="74670" y="42570"/>
                    </a:lnTo>
                    <a:lnTo>
                      <a:pt x="67994" y="44421"/>
                    </a:lnTo>
                    <a:lnTo>
                      <a:pt x="60853" y="45347"/>
                    </a:lnTo>
                    <a:lnTo>
                      <a:pt x="53247" y="46272"/>
                    </a:lnTo>
                    <a:lnTo>
                      <a:pt x="45485" y="46272"/>
                    </a:lnTo>
                    <a:lnTo>
                      <a:pt x="37412" y="45964"/>
                    </a:lnTo>
                    <a:lnTo>
                      <a:pt x="29029" y="44730"/>
                    </a:lnTo>
                    <a:lnTo>
                      <a:pt x="20491" y="42879"/>
                    </a:lnTo>
                    <a:lnTo>
                      <a:pt x="11798" y="40102"/>
                    </a:lnTo>
                    <a:lnTo>
                      <a:pt x="11642" y="39794"/>
                    </a:lnTo>
                    <a:lnTo>
                      <a:pt x="11177" y="39794"/>
                    </a:lnTo>
                    <a:lnTo>
                      <a:pt x="10866" y="39177"/>
                    </a:lnTo>
                    <a:lnTo>
                      <a:pt x="10245" y="39177"/>
                    </a:lnTo>
                    <a:lnTo>
                      <a:pt x="9780" y="38560"/>
                    </a:lnTo>
                    <a:lnTo>
                      <a:pt x="9003" y="38251"/>
                    </a:lnTo>
                    <a:lnTo>
                      <a:pt x="8227" y="37943"/>
                    </a:lnTo>
                    <a:lnTo>
                      <a:pt x="7296" y="37326"/>
                    </a:lnTo>
                    <a:lnTo>
                      <a:pt x="6520" y="36709"/>
                    </a:lnTo>
                    <a:lnTo>
                      <a:pt x="5743" y="36092"/>
                    </a:lnTo>
                    <a:lnTo>
                      <a:pt x="5122" y="35475"/>
                    </a:lnTo>
                    <a:lnTo>
                      <a:pt x="4346" y="34550"/>
                    </a:lnTo>
                    <a:lnTo>
                      <a:pt x="3880" y="33933"/>
                    </a:lnTo>
                    <a:lnTo>
                      <a:pt x="3104" y="33007"/>
                    </a:lnTo>
                    <a:lnTo>
                      <a:pt x="2794" y="31773"/>
                    </a:lnTo>
                    <a:lnTo>
                      <a:pt x="2639" y="31156"/>
                    </a:lnTo>
                    <a:lnTo>
                      <a:pt x="0" y="107043"/>
                    </a:lnTo>
                    <a:lnTo>
                      <a:pt x="8848" y="11475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1" name="Shape 1421"/>
              <p:cNvSpPr/>
              <p:nvPr/>
            </p:nvSpPr>
            <p:spPr>
              <a:xfrm>
                <a:off x="4334" y="2494"/>
                <a:ext cx="108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" y="51428"/>
                    </a:moveTo>
                    <a:lnTo>
                      <a:pt x="1269" y="54409"/>
                    </a:lnTo>
                    <a:lnTo>
                      <a:pt x="2380" y="56645"/>
                    </a:lnTo>
                    <a:lnTo>
                      <a:pt x="3968" y="59627"/>
                    </a:lnTo>
                    <a:lnTo>
                      <a:pt x="5873" y="62608"/>
                    </a:lnTo>
                    <a:lnTo>
                      <a:pt x="8253" y="65590"/>
                    </a:lnTo>
                    <a:lnTo>
                      <a:pt x="10952" y="67826"/>
                    </a:lnTo>
                    <a:lnTo>
                      <a:pt x="13968" y="71552"/>
                    </a:lnTo>
                    <a:lnTo>
                      <a:pt x="17460" y="73788"/>
                    </a:lnTo>
                    <a:lnTo>
                      <a:pt x="21428" y="75279"/>
                    </a:lnTo>
                    <a:lnTo>
                      <a:pt x="25873" y="77515"/>
                    </a:lnTo>
                    <a:lnTo>
                      <a:pt x="30793" y="78260"/>
                    </a:lnTo>
                    <a:lnTo>
                      <a:pt x="36190" y="79006"/>
                    </a:lnTo>
                    <a:lnTo>
                      <a:pt x="41904" y="79006"/>
                    </a:lnTo>
                    <a:lnTo>
                      <a:pt x="48253" y="79006"/>
                    </a:lnTo>
                    <a:lnTo>
                      <a:pt x="55079" y="77515"/>
                    </a:lnTo>
                    <a:lnTo>
                      <a:pt x="62539" y="76024"/>
                    </a:lnTo>
                    <a:lnTo>
                      <a:pt x="69523" y="73043"/>
                    </a:lnTo>
                    <a:lnTo>
                      <a:pt x="76190" y="69316"/>
                    </a:lnTo>
                    <a:lnTo>
                      <a:pt x="82380" y="66335"/>
                    </a:lnTo>
                    <a:lnTo>
                      <a:pt x="87777" y="62608"/>
                    </a:lnTo>
                    <a:lnTo>
                      <a:pt x="92698" y="58881"/>
                    </a:lnTo>
                    <a:lnTo>
                      <a:pt x="97142" y="54409"/>
                    </a:lnTo>
                    <a:lnTo>
                      <a:pt x="101111" y="49192"/>
                    </a:lnTo>
                    <a:lnTo>
                      <a:pt x="104603" y="44720"/>
                    </a:lnTo>
                    <a:lnTo>
                      <a:pt x="107777" y="39503"/>
                    </a:lnTo>
                    <a:lnTo>
                      <a:pt x="110476" y="34285"/>
                    </a:lnTo>
                    <a:lnTo>
                      <a:pt x="112698" y="28322"/>
                    </a:lnTo>
                    <a:lnTo>
                      <a:pt x="114761" y="23105"/>
                    </a:lnTo>
                    <a:lnTo>
                      <a:pt x="116507" y="17142"/>
                    </a:lnTo>
                    <a:lnTo>
                      <a:pt x="117936" y="11180"/>
                    </a:lnTo>
                    <a:lnTo>
                      <a:pt x="119047" y="5962"/>
                    </a:lnTo>
                    <a:lnTo>
                      <a:pt x="120000" y="0"/>
                    </a:lnTo>
                    <a:lnTo>
                      <a:pt x="119365" y="49937"/>
                    </a:lnTo>
                    <a:lnTo>
                      <a:pt x="119206" y="49937"/>
                    </a:lnTo>
                    <a:lnTo>
                      <a:pt x="118730" y="52173"/>
                    </a:lnTo>
                    <a:lnTo>
                      <a:pt x="118095" y="55900"/>
                    </a:lnTo>
                    <a:lnTo>
                      <a:pt x="116984" y="59627"/>
                    </a:lnTo>
                    <a:lnTo>
                      <a:pt x="115555" y="63354"/>
                    </a:lnTo>
                    <a:lnTo>
                      <a:pt x="113809" y="68571"/>
                    </a:lnTo>
                    <a:lnTo>
                      <a:pt x="111428" y="74534"/>
                    </a:lnTo>
                    <a:lnTo>
                      <a:pt x="108412" y="80496"/>
                    </a:lnTo>
                    <a:lnTo>
                      <a:pt x="104920" y="86459"/>
                    </a:lnTo>
                    <a:lnTo>
                      <a:pt x="100952" y="92422"/>
                    </a:lnTo>
                    <a:lnTo>
                      <a:pt x="96190" y="97639"/>
                    </a:lnTo>
                    <a:lnTo>
                      <a:pt x="90793" y="102857"/>
                    </a:lnTo>
                    <a:lnTo>
                      <a:pt x="84603" y="108074"/>
                    </a:lnTo>
                    <a:lnTo>
                      <a:pt x="77619" y="112546"/>
                    </a:lnTo>
                    <a:lnTo>
                      <a:pt x="70000" y="115527"/>
                    </a:lnTo>
                    <a:lnTo>
                      <a:pt x="61269" y="117763"/>
                    </a:lnTo>
                    <a:lnTo>
                      <a:pt x="52539" y="118509"/>
                    </a:lnTo>
                    <a:lnTo>
                      <a:pt x="44761" y="119254"/>
                    </a:lnTo>
                    <a:lnTo>
                      <a:pt x="37619" y="120000"/>
                    </a:lnTo>
                    <a:lnTo>
                      <a:pt x="31428" y="119254"/>
                    </a:lnTo>
                    <a:lnTo>
                      <a:pt x="25873" y="118509"/>
                    </a:lnTo>
                    <a:lnTo>
                      <a:pt x="21111" y="117763"/>
                    </a:lnTo>
                    <a:lnTo>
                      <a:pt x="16825" y="115527"/>
                    </a:lnTo>
                    <a:lnTo>
                      <a:pt x="13174" y="114037"/>
                    </a:lnTo>
                    <a:lnTo>
                      <a:pt x="10000" y="111801"/>
                    </a:lnTo>
                    <a:lnTo>
                      <a:pt x="7619" y="109565"/>
                    </a:lnTo>
                    <a:lnTo>
                      <a:pt x="5396" y="107329"/>
                    </a:lnTo>
                    <a:lnTo>
                      <a:pt x="3650" y="104347"/>
                    </a:lnTo>
                    <a:lnTo>
                      <a:pt x="2222" y="101366"/>
                    </a:lnTo>
                    <a:lnTo>
                      <a:pt x="1111" y="99130"/>
                    </a:lnTo>
                    <a:lnTo>
                      <a:pt x="476" y="96894"/>
                    </a:lnTo>
                    <a:lnTo>
                      <a:pt x="0" y="94658"/>
                    </a:lnTo>
                    <a:lnTo>
                      <a:pt x="634" y="51428"/>
                    </a:lnTo>
                    <a:close/>
                  </a:path>
                </a:pathLst>
              </a:custGeom>
              <a:solidFill>
                <a:srgbClr val="CBE5E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2" name="Shape 1422"/>
              <p:cNvSpPr/>
              <p:nvPr/>
            </p:nvSpPr>
            <p:spPr>
              <a:xfrm>
                <a:off x="4334" y="2494"/>
                <a:ext cx="108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" y="51428"/>
                    </a:moveTo>
                    <a:lnTo>
                      <a:pt x="1269" y="54409"/>
                    </a:lnTo>
                    <a:lnTo>
                      <a:pt x="2380" y="56645"/>
                    </a:lnTo>
                    <a:lnTo>
                      <a:pt x="3968" y="59627"/>
                    </a:lnTo>
                    <a:lnTo>
                      <a:pt x="5873" y="62608"/>
                    </a:lnTo>
                    <a:lnTo>
                      <a:pt x="8253" y="65590"/>
                    </a:lnTo>
                    <a:lnTo>
                      <a:pt x="10952" y="67826"/>
                    </a:lnTo>
                    <a:lnTo>
                      <a:pt x="13968" y="71552"/>
                    </a:lnTo>
                    <a:lnTo>
                      <a:pt x="17460" y="73788"/>
                    </a:lnTo>
                    <a:lnTo>
                      <a:pt x="21428" y="75279"/>
                    </a:lnTo>
                    <a:lnTo>
                      <a:pt x="25873" y="77515"/>
                    </a:lnTo>
                    <a:lnTo>
                      <a:pt x="30793" y="78260"/>
                    </a:lnTo>
                    <a:lnTo>
                      <a:pt x="36190" y="79006"/>
                    </a:lnTo>
                    <a:lnTo>
                      <a:pt x="41904" y="79006"/>
                    </a:lnTo>
                    <a:lnTo>
                      <a:pt x="48253" y="79006"/>
                    </a:lnTo>
                    <a:lnTo>
                      <a:pt x="55079" y="77515"/>
                    </a:lnTo>
                    <a:lnTo>
                      <a:pt x="62539" y="76024"/>
                    </a:lnTo>
                    <a:lnTo>
                      <a:pt x="69523" y="73043"/>
                    </a:lnTo>
                    <a:lnTo>
                      <a:pt x="76190" y="69316"/>
                    </a:lnTo>
                    <a:lnTo>
                      <a:pt x="82380" y="66335"/>
                    </a:lnTo>
                    <a:lnTo>
                      <a:pt x="87777" y="62608"/>
                    </a:lnTo>
                    <a:lnTo>
                      <a:pt x="92698" y="58881"/>
                    </a:lnTo>
                    <a:lnTo>
                      <a:pt x="97142" y="54409"/>
                    </a:lnTo>
                    <a:lnTo>
                      <a:pt x="101111" y="49192"/>
                    </a:lnTo>
                    <a:lnTo>
                      <a:pt x="104603" y="44720"/>
                    </a:lnTo>
                    <a:lnTo>
                      <a:pt x="107777" y="39503"/>
                    </a:lnTo>
                    <a:lnTo>
                      <a:pt x="110476" y="34285"/>
                    </a:lnTo>
                    <a:lnTo>
                      <a:pt x="112698" y="28322"/>
                    </a:lnTo>
                    <a:lnTo>
                      <a:pt x="114761" y="23105"/>
                    </a:lnTo>
                    <a:lnTo>
                      <a:pt x="116507" y="17142"/>
                    </a:lnTo>
                    <a:lnTo>
                      <a:pt x="117936" y="11180"/>
                    </a:lnTo>
                    <a:lnTo>
                      <a:pt x="119047" y="5962"/>
                    </a:lnTo>
                    <a:lnTo>
                      <a:pt x="120000" y="0"/>
                    </a:lnTo>
                    <a:lnTo>
                      <a:pt x="119365" y="49937"/>
                    </a:lnTo>
                    <a:lnTo>
                      <a:pt x="119206" y="49937"/>
                    </a:lnTo>
                    <a:lnTo>
                      <a:pt x="118730" y="52173"/>
                    </a:lnTo>
                    <a:lnTo>
                      <a:pt x="118095" y="55900"/>
                    </a:lnTo>
                    <a:lnTo>
                      <a:pt x="116984" y="59627"/>
                    </a:lnTo>
                    <a:lnTo>
                      <a:pt x="115555" y="63354"/>
                    </a:lnTo>
                    <a:lnTo>
                      <a:pt x="113809" y="68571"/>
                    </a:lnTo>
                    <a:lnTo>
                      <a:pt x="111428" y="74534"/>
                    </a:lnTo>
                    <a:lnTo>
                      <a:pt x="108412" y="80496"/>
                    </a:lnTo>
                    <a:lnTo>
                      <a:pt x="104920" y="86459"/>
                    </a:lnTo>
                    <a:lnTo>
                      <a:pt x="100952" y="92422"/>
                    </a:lnTo>
                    <a:lnTo>
                      <a:pt x="96190" y="97639"/>
                    </a:lnTo>
                    <a:lnTo>
                      <a:pt x="90793" y="102857"/>
                    </a:lnTo>
                    <a:lnTo>
                      <a:pt x="84603" y="108074"/>
                    </a:lnTo>
                    <a:lnTo>
                      <a:pt x="77619" y="112546"/>
                    </a:lnTo>
                    <a:lnTo>
                      <a:pt x="70000" y="115527"/>
                    </a:lnTo>
                    <a:lnTo>
                      <a:pt x="61269" y="117763"/>
                    </a:lnTo>
                    <a:lnTo>
                      <a:pt x="52539" y="118509"/>
                    </a:lnTo>
                    <a:lnTo>
                      <a:pt x="44761" y="119254"/>
                    </a:lnTo>
                    <a:lnTo>
                      <a:pt x="37619" y="120000"/>
                    </a:lnTo>
                    <a:lnTo>
                      <a:pt x="31428" y="119254"/>
                    </a:lnTo>
                    <a:lnTo>
                      <a:pt x="25873" y="118509"/>
                    </a:lnTo>
                    <a:lnTo>
                      <a:pt x="21111" y="117763"/>
                    </a:lnTo>
                    <a:lnTo>
                      <a:pt x="16825" y="115527"/>
                    </a:lnTo>
                    <a:lnTo>
                      <a:pt x="13174" y="114037"/>
                    </a:lnTo>
                    <a:lnTo>
                      <a:pt x="10000" y="111801"/>
                    </a:lnTo>
                    <a:lnTo>
                      <a:pt x="7619" y="109565"/>
                    </a:lnTo>
                    <a:lnTo>
                      <a:pt x="5396" y="107329"/>
                    </a:lnTo>
                    <a:lnTo>
                      <a:pt x="3650" y="104347"/>
                    </a:lnTo>
                    <a:lnTo>
                      <a:pt x="2222" y="101366"/>
                    </a:lnTo>
                    <a:lnTo>
                      <a:pt x="1111" y="99130"/>
                    </a:lnTo>
                    <a:lnTo>
                      <a:pt x="476" y="96894"/>
                    </a:lnTo>
                    <a:lnTo>
                      <a:pt x="0" y="94658"/>
                    </a:lnTo>
                    <a:lnTo>
                      <a:pt x="634" y="5142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3" name="Shape 1423"/>
              <p:cNvSpPr/>
              <p:nvPr/>
            </p:nvSpPr>
            <p:spPr>
              <a:xfrm>
                <a:off x="4300" y="2062"/>
                <a:ext cx="27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75" y="22177"/>
                    </a:moveTo>
                    <a:lnTo>
                      <a:pt x="6250" y="22481"/>
                    </a:lnTo>
                    <a:lnTo>
                      <a:pt x="6250" y="23392"/>
                    </a:lnTo>
                    <a:lnTo>
                      <a:pt x="5625" y="24911"/>
                    </a:lnTo>
                    <a:lnTo>
                      <a:pt x="5000" y="27341"/>
                    </a:lnTo>
                    <a:lnTo>
                      <a:pt x="4375" y="30075"/>
                    </a:lnTo>
                    <a:lnTo>
                      <a:pt x="3750" y="33721"/>
                    </a:lnTo>
                    <a:lnTo>
                      <a:pt x="2500" y="37367"/>
                    </a:lnTo>
                    <a:lnTo>
                      <a:pt x="1875" y="41924"/>
                    </a:lnTo>
                    <a:lnTo>
                      <a:pt x="625" y="47088"/>
                    </a:lnTo>
                    <a:lnTo>
                      <a:pt x="625" y="52556"/>
                    </a:lnTo>
                    <a:lnTo>
                      <a:pt x="0" y="58632"/>
                    </a:lnTo>
                    <a:lnTo>
                      <a:pt x="0" y="65316"/>
                    </a:lnTo>
                    <a:lnTo>
                      <a:pt x="625" y="72303"/>
                    </a:lnTo>
                    <a:lnTo>
                      <a:pt x="1875" y="79594"/>
                    </a:lnTo>
                    <a:lnTo>
                      <a:pt x="2500" y="87493"/>
                    </a:lnTo>
                    <a:lnTo>
                      <a:pt x="4375" y="96000"/>
                    </a:lnTo>
                    <a:lnTo>
                      <a:pt x="19375" y="120000"/>
                    </a:lnTo>
                    <a:lnTo>
                      <a:pt x="19375" y="119696"/>
                    </a:lnTo>
                    <a:lnTo>
                      <a:pt x="19375" y="119392"/>
                    </a:lnTo>
                    <a:lnTo>
                      <a:pt x="20000" y="118481"/>
                    </a:lnTo>
                    <a:lnTo>
                      <a:pt x="21250" y="117265"/>
                    </a:lnTo>
                    <a:lnTo>
                      <a:pt x="22500" y="116050"/>
                    </a:lnTo>
                    <a:lnTo>
                      <a:pt x="25000" y="114531"/>
                    </a:lnTo>
                    <a:lnTo>
                      <a:pt x="27500" y="112708"/>
                    </a:lnTo>
                    <a:lnTo>
                      <a:pt x="31250" y="110278"/>
                    </a:lnTo>
                    <a:lnTo>
                      <a:pt x="36250" y="107848"/>
                    </a:lnTo>
                    <a:lnTo>
                      <a:pt x="41250" y="105113"/>
                    </a:lnTo>
                    <a:lnTo>
                      <a:pt x="48125" y="101468"/>
                    </a:lnTo>
                    <a:lnTo>
                      <a:pt x="55625" y="98126"/>
                    </a:lnTo>
                    <a:lnTo>
                      <a:pt x="64375" y="94177"/>
                    </a:lnTo>
                    <a:lnTo>
                      <a:pt x="74375" y="90227"/>
                    </a:lnTo>
                    <a:lnTo>
                      <a:pt x="85625" y="85367"/>
                    </a:lnTo>
                    <a:lnTo>
                      <a:pt x="99375" y="80506"/>
                    </a:lnTo>
                    <a:lnTo>
                      <a:pt x="110625" y="74430"/>
                    </a:lnTo>
                    <a:lnTo>
                      <a:pt x="117500" y="67443"/>
                    </a:lnTo>
                    <a:lnTo>
                      <a:pt x="120000" y="59240"/>
                    </a:lnTo>
                    <a:lnTo>
                      <a:pt x="118750" y="50734"/>
                    </a:lnTo>
                    <a:lnTo>
                      <a:pt x="115000" y="41924"/>
                    </a:lnTo>
                    <a:lnTo>
                      <a:pt x="108125" y="33113"/>
                    </a:lnTo>
                    <a:lnTo>
                      <a:pt x="99375" y="24303"/>
                    </a:lnTo>
                    <a:lnTo>
                      <a:pt x="88750" y="16708"/>
                    </a:lnTo>
                    <a:lnTo>
                      <a:pt x="76875" y="10025"/>
                    </a:lnTo>
                    <a:lnTo>
                      <a:pt x="65000" y="5164"/>
                    </a:lnTo>
                    <a:lnTo>
                      <a:pt x="52500" y="1518"/>
                    </a:lnTo>
                    <a:lnTo>
                      <a:pt x="40625" y="0"/>
                    </a:lnTo>
                    <a:lnTo>
                      <a:pt x="29375" y="911"/>
                    </a:lnTo>
                    <a:lnTo>
                      <a:pt x="20000" y="4860"/>
                    </a:lnTo>
                    <a:lnTo>
                      <a:pt x="11875" y="11848"/>
                    </a:lnTo>
                    <a:lnTo>
                      <a:pt x="6875" y="22177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4" name="Shape 1424"/>
              <p:cNvSpPr/>
              <p:nvPr/>
            </p:nvSpPr>
            <p:spPr>
              <a:xfrm>
                <a:off x="4345" y="2109"/>
                <a:ext cx="132" cy="1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9" y="270"/>
                    </a:lnTo>
                    <a:lnTo>
                      <a:pt x="647" y="1170"/>
                    </a:lnTo>
                    <a:lnTo>
                      <a:pt x="1553" y="2520"/>
                    </a:lnTo>
                    <a:lnTo>
                      <a:pt x="2977" y="4321"/>
                    </a:lnTo>
                    <a:lnTo>
                      <a:pt x="4401" y="6481"/>
                    </a:lnTo>
                    <a:lnTo>
                      <a:pt x="6084" y="8912"/>
                    </a:lnTo>
                    <a:lnTo>
                      <a:pt x="8025" y="11522"/>
                    </a:lnTo>
                    <a:lnTo>
                      <a:pt x="10097" y="14313"/>
                    </a:lnTo>
                    <a:lnTo>
                      <a:pt x="12297" y="17104"/>
                    </a:lnTo>
                    <a:lnTo>
                      <a:pt x="14368" y="19804"/>
                    </a:lnTo>
                    <a:lnTo>
                      <a:pt x="16569" y="22595"/>
                    </a:lnTo>
                    <a:lnTo>
                      <a:pt x="18899" y="25026"/>
                    </a:lnTo>
                    <a:lnTo>
                      <a:pt x="20841" y="27276"/>
                    </a:lnTo>
                    <a:lnTo>
                      <a:pt x="22912" y="29167"/>
                    </a:lnTo>
                    <a:lnTo>
                      <a:pt x="24724" y="30607"/>
                    </a:lnTo>
                    <a:lnTo>
                      <a:pt x="26537" y="31687"/>
                    </a:lnTo>
                    <a:lnTo>
                      <a:pt x="28090" y="32318"/>
                    </a:lnTo>
                    <a:lnTo>
                      <a:pt x="30032" y="33128"/>
                    </a:lnTo>
                    <a:lnTo>
                      <a:pt x="32233" y="33848"/>
                    </a:lnTo>
                    <a:lnTo>
                      <a:pt x="34304" y="34478"/>
                    </a:lnTo>
                    <a:lnTo>
                      <a:pt x="36504" y="35198"/>
                    </a:lnTo>
                    <a:lnTo>
                      <a:pt x="38834" y="35828"/>
                    </a:lnTo>
                    <a:lnTo>
                      <a:pt x="40776" y="36369"/>
                    </a:lnTo>
                    <a:lnTo>
                      <a:pt x="42847" y="36909"/>
                    </a:lnTo>
                    <a:lnTo>
                      <a:pt x="44660" y="37539"/>
                    </a:lnTo>
                    <a:lnTo>
                      <a:pt x="46084" y="37989"/>
                    </a:lnTo>
                    <a:lnTo>
                      <a:pt x="47249" y="38349"/>
                    </a:lnTo>
                    <a:lnTo>
                      <a:pt x="48155" y="38709"/>
                    </a:lnTo>
                    <a:lnTo>
                      <a:pt x="48543" y="38979"/>
                    </a:lnTo>
                    <a:lnTo>
                      <a:pt x="48414" y="39339"/>
                    </a:lnTo>
                    <a:lnTo>
                      <a:pt x="47637" y="39519"/>
                    </a:lnTo>
                    <a:lnTo>
                      <a:pt x="46343" y="39699"/>
                    </a:lnTo>
                    <a:lnTo>
                      <a:pt x="44660" y="39699"/>
                    </a:lnTo>
                    <a:lnTo>
                      <a:pt x="42847" y="39789"/>
                    </a:lnTo>
                    <a:lnTo>
                      <a:pt x="40906" y="39879"/>
                    </a:lnTo>
                    <a:lnTo>
                      <a:pt x="39223" y="39969"/>
                    </a:lnTo>
                    <a:lnTo>
                      <a:pt x="37411" y="40060"/>
                    </a:lnTo>
                    <a:lnTo>
                      <a:pt x="35987" y="40150"/>
                    </a:lnTo>
                    <a:lnTo>
                      <a:pt x="34433" y="40240"/>
                    </a:lnTo>
                    <a:lnTo>
                      <a:pt x="33268" y="40420"/>
                    </a:lnTo>
                    <a:lnTo>
                      <a:pt x="32233" y="40510"/>
                    </a:lnTo>
                    <a:lnTo>
                      <a:pt x="31585" y="40690"/>
                    </a:lnTo>
                    <a:lnTo>
                      <a:pt x="31067" y="40780"/>
                    </a:lnTo>
                    <a:lnTo>
                      <a:pt x="30938" y="40960"/>
                    </a:lnTo>
                    <a:lnTo>
                      <a:pt x="31326" y="41140"/>
                    </a:lnTo>
                    <a:lnTo>
                      <a:pt x="32362" y="41410"/>
                    </a:lnTo>
                    <a:lnTo>
                      <a:pt x="33656" y="41680"/>
                    </a:lnTo>
                    <a:lnTo>
                      <a:pt x="35598" y="41950"/>
                    </a:lnTo>
                    <a:lnTo>
                      <a:pt x="37669" y="42130"/>
                    </a:lnTo>
                    <a:lnTo>
                      <a:pt x="40258" y="42400"/>
                    </a:lnTo>
                    <a:lnTo>
                      <a:pt x="42977" y="42670"/>
                    </a:lnTo>
                    <a:lnTo>
                      <a:pt x="45695" y="42940"/>
                    </a:lnTo>
                    <a:lnTo>
                      <a:pt x="48673" y="43210"/>
                    </a:lnTo>
                    <a:lnTo>
                      <a:pt x="51650" y="43660"/>
                    </a:lnTo>
                    <a:lnTo>
                      <a:pt x="54627" y="44021"/>
                    </a:lnTo>
                    <a:lnTo>
                      <a:pt x="57605" y="44381"/>
                    </a:lnTo>
                    <a:lnTo>
                      <a:pt x="60453" y="44741"/>
                    </a:lnTo>
                    <a:lnTo>
                      <a:pt x="63171" y="45191"/>
                    </a:lnTo>
                    <a:lnTo>
                      <a:pt x="65889" y="45731"/>
                    </a:lnTo>
                    <a:lnTo>
                      <a:pt x="68349" y="46181"/>
                    </a:lnTo>
                    <a:lnTo>
                      <a:pt x="70679" y="46721"/>
                    </a:lnTo>
                    <a:lnTo>
                      <a:pt x="72621" y="47171"/>
                    </a:lnTo>
                    <a:lnTo>
                      <a:pt x="74304" y="47891"/>
                    </a:lnTo>
                    <a:lnTo>
                      <a:pt x="75728" y="48522"/>
                    </a:lnTo>
                    <a:lnTo>
                      <a:pt x="76375" y="49152"/>
                    </a:lnTo>
                    <a:lnTo>
                      <a:pt x="76245" y="49872"/>
                    </a:lnTo>
                    <a:lnTo>
                      <a:pt x="75339" y="50502"/>
                    </a:lnTo>
                    <a:lnTo>
                      <a:pt x="73915" y="51132"/>
                    </a:lnTo>
                    <a:lnTo>
                      <a:pt x="71974" y="51762"/>
                    </a:lnTo>
                    <a:lnTo>
                      <a:pt x="69644" y="52483"/>
                    </a:lnTo>
                    <a:lnTo>
                      <a:pt x="67313" y="53113"/>
                    </a:lnTo>
                    <a:lnTo>
                      <a:pt x="64724" y="53653"/>
                    </a:lnTo>
                    <a:lnTo>
                      <a:pt x="62135" y="54193"/>
                    </a:lnTo>
                    <a:lnTo>
                      <a:pt x="59676" y="54733"/>
                    </a:lnTo>
                    <a:lnTo>
                      <a:pt x="57734" y="55093"/>
                    </a:lnTo>
                    <a:lnTo>
                      <a:pt x="56051" y="55453"/>
                    </a:lnTo>
                    <a:lnTo>
                      <a:pt x="55016" y="55723"/>
                    </a:lnTo>
                    <a:lnTo>
                      <a:pt x="54627" y="55993"/>
                    </a:lnTo>
                    <a:lnTo>
                      <a:pt x="55016" y="56174"/>
                    </a:lnTo>
                    <a:lnTo>
                      <a:pt x="56440" y="56264"/>
                    </a:lnTo>
                    <a:lnTo>
                      <a:pt x="58381" y="56174"/>
                    </a:lnTo>
                    <a:lnTo>
                      <a:pt x="60582" y="56174"/>
                    </a:lnTo>
                    <a:lnTo>
                      <a:pt x="62783" y="56174"/>
                    </a:lnTo>
                    <a:lnTo>
                      <a:pt x="65113" y="56174"/>
                    </a:lnTo>
                    <a:lnTo>
                      <a:pt x="67572" y="56264"/>
                    </a:lnTo>
                    <a:lnTo>
                      <a:pt x="69773" y="56264"/>
                    </a:lnTo>
                    <a:lnTo>
                      <a:pt x="71974" y="56354"/>
                    </a:lnTo>
                    <a:lnTo>
                      <a:pt x="74174" y="56444"/>
                    </a:lnTo>
                    <a:lnTo>
                      <a:pt x="75987" y="56534"/>
                    </a:lnTo>
                    <a:lnTo>
                      <a:pt x="77799" y="56714"/>
                    </a:lnTo>
                    <a:lnTo>
                      <a:pt x="79093" y="56984"/>
                    </a:lnTo>
                    <a:lnTo>
                      <a:pt x="80388" y="57254"/>
                    </a:lnTo>
                    <a:lnTo>
                      <a:pt x="81165" y="57614"/>
                    </a:lnTo>
                    <a:lnTo>
                      <a:pt x="81423" y="58064"/>
                    </a:lnTo>
                    <a:lnTo>
                      <a:pt x="81423" y="58694"/>
                    </a:lnTo>
                    <a:lnTo>
                      <a:pt x="80906" y="59324"/>
                    </a:lnTo>
                    <a:lnTo>
                      <a:pt x="79870" y="59954"/>
                    </a:lnTo>
                    <a:lnTo>
                      <a:pt x="78317" y="60765"/>
                    </a:lnTo>
                    <a:lnTo>
                      <a:pt x="76375" y="61485"/>
                    </a:lnTo>
                    <a:lnTo>
                      <a:pt x="74304" y="62205"/>
                    </a:lnTo>
                    <a:lnTo>
                      <a:pt x="71974" y="63105"/>
                    </a:lnTo>
                    <a:lnTo>
                      <a:pt x="69385" y="63825"/>
                    </a:lnTo>
                    <a:lnTo>
                      <a:pt x="66537" y="64636"/>
                    </a:lnTo>
                    <a:lnTo>
                      <a:pt x="63948" y="65356"/>
                    </a:lnTo>
                    <a:lnTo>
                      <a:pt x="61100" y="66076"/>
                    </a:lnTo>
                    <a:lnTo>
                      <a:pt x="58252" y="66796"/>
                    </a:lnTo>
                    <a:lnTo>
                      <a:pt x="55533" y="67426"/>
                    </a:lnTo>
                    <a:lnTo>
                      <a:pt x="52815" y="67966"/>
                    </a:lnTo>
                    <a:lnTo>
                      <a:pt x="50485" y="68417"/>
                    </a:lnTo>
                    <a:lnTo>
                      <a:pt x="48414" y="68957"/>
                    </a:lnTo>
                    <a:lnTo>
                      <a:pt x="46472" y="69227"/>
                    </a:lnTo>
                    <a:lnTo>
                      <a:pt x="45048" y="69497"/>
                    </a:lnTo>
                    <a:lnTo>
                      <a:pt x="43883" y="69587"/>
                    </a:lnTo>
                    <a:lnTo>
                      <a:pt x="43236" y="69767"/>
                    </a:lnTo>
                    <a:lnTo>
                      <a:pt x="43106" y="69857"/>
                    </a:lnTo>
                    <a:lnTo>
                      <a:pt x="43236" y="69857"/>
                    </a:lnTo>
                    <a:lnTo>
                      <a:pt x="43754" y="69947"/>
                    </a:lnTo>
                    <a:lnTo>
                      <a:pt x="44660" y="69947"/>
                    </a:lnTo>
                    <a:lnTo>
                      <a:pt x="45695" y="69947"/>
                    </a:lnTo>
                    <a:lnTo>
                      <a:pt x="46860" y="69947"/>
                    </a:lnTo>
                    <a:lnTo>
                      <a:pt x="48414" y="69947"/>
                    </a:lnTo>
                    <a:lnTo>
                      <a:pt x="49838" y="69857"/>
                    </a:lnTo>
                    <a:lnTo>
                      <a:pt x="51521" y="69857"/>
                    </a:lnTo>
                    <a:lnTo>
                      <a:pt x="53074" y="69767"/>
                    </a:lnTo>
                    <a:lnTo>
                      <a:pt x="54757" y="69677"/>
                    </a:lnTo>
                    <a:lnTo>
                      <a:pt x="56181" y="69587"/>
                    </a:lnTo>
                    <a:lnTo>
                      <a:pt x="57734" y="69497"/>
                    </a:lnTo>
                    <a:lnTo>
                      <a:pt x="59029" y="69497"/>
                    </a:lnTo>
                    <a:lnTo>
                      <a:pt x="60194" y="69407"/>
                    </a:lnTo>
                    <a:lnTo>
                      <a:pt x="61877" y="69407"/>
                    </a:lnTo>
                    <a:lnTo>
                      <a:pt x="63430" y="69407"/>
                    </a:lnTo>
                    <a:lnTo>
                      <a:pt x="65372" y="69497"/>
                    </a:lnTo>
                    <a:lnTo>
                      <a:pt x="67313" y="69587"/>
                    </a:lnTo>
                    <a:lnTo>
                      <a:pt x="69255" y="69767"/>
                    </a:lnTo>
                    <a:lnTo>
                      <a:pt x="71326" y="69947"/>
                    </a:lnTo>
                    <a:lnTo>
                      <a:pt x="73139" y="70217"/>
                    </a:lnTo>
                    <a:lnTo>
                      <a:pt x="75080" y="70577"/>
                    </a:lnTo>
                    <a:lnTo>
                      <a:pt x="76893" y="71117"/>
                    </a:lnTo>
                    <a:lnTo>
                      <a:pt x="78446" y="71567"/>
                    </a:lnTo>
                    <a:lnTo>
                      <a:pt x="80000" y="72198"/>
                    </a:lnTo>
                    <a:lnTo>
                      <a:pt x="81035" y="72828"/>
                    </a:lnTo>
                    <a:lnTo>
                      <a:pt x="81941" y="73728"/>
                    </a:lnTo>
                    <a:lnTo>
                      <a:pt x="82459" y="74628"/>
                    </a:lnTo>
                    <a:lnTo>
                      <a:pt x="82718" y="75708"/>
                    </a:lnTo>
                    <a:lnTo>
                      <a:pt x="82588" y="76699"/>
                    </a:lnTo>
                    <a:lnTo>
                      <a:pt x="82459" y="77869"/>
                    </a:lnTo>
                    <a:lnTo>
                      <a:pt x="82200" y="78949"/>
                    </a:lnTo>
                    <a:lnTo>
                      <a:pt x="81682" y="80120"/>
                    </a:lnTo>
                    <a:lnTo>
                      <a:pt x="81294" y="81200"/>
                    </a:lnTo>
                    <a:lnTo>
                      <a:pt x="80647" y="82370"/>
                    </a:lnTo>
                    <a:lnTo>
                      <a:pt x="79870" y="83450"/>
                    </a:lnTo>
                    <a:lnTo>
                      <a:pt x="78964" y="84711"/>
                    </a:lnTo>
                    <a:lnTo>
                      <a:pt x="77928" y="85881"/>
                    </a:lnTo>
                    <a:lnTo>
                      <a:pt x="76893" y="86961"/>
                    </a:lnTo>
                    <a:lnTo>
                      <a:pt x="75598" y="88222"/>
                    </a:lnTo>
                    <a:lnTo>
                      <a:pt x="74304" y="89302"/>
                    </a:lnTo>
                    <a:lnTo>
                      <a:pt x="72880" y="90472"/>
                    </a:lnTo>
                    <a:lnTo>
                      <a:pt x="71456" y="91642"/>
                    </a:lnTo>
                    <a:lnTo>
                      <a:pt x="69644" y="92813"/>
                    </a:lnTo>
                    <a:lnTo>
                      <a:pt x="68090" y="93983"/>
                    </a:lnTo>
                    <a:lnTo>
                      <a:pt x="66148" y="95153"/>
                    </a:lnTo>
                    <a:lnTo>
                      <a:pt x="64336" y="96234"/>
                    </a:lnTo>
                    <a:lnTo>
                      <a:pt x="62265" y="97494"/>
                    </a:lnTo>
                    <a:lnTo>
                      <a:pt x="60582" y="98664"/>
                    </a:lnTo>
                    <a:lnTo>
                      <a:pt x="58640" y="99744"/>
                    </a:lnTo>
                    <a:lnTo>
                      <a:pt x="56957" y="100825"/>
                    </a:lnTo>
                    <a:lnTo>
                      <a:pt x="55404" y="101725"/>
                    </a:lnTo>
                    <a:lnTo>
                      <a:pt x="54239" y="102535"/>
                    </a:lnTo>
                    <a:lnTo>
                      <a:pt x="52944" y="103345"/>
                    </a:lnTo>
                    <a:lnTo>
                      <a:pt x="52168" y="103975"/>
                    </a:lnTo>
                    <a:lnTo>
                      <a:pt x="51650" y="104426"/>
                    </a:lnTo>
                    <a:lnTo>
                      <a:pt x="51521" y="104786"/>
                    </a:lnTo>
                    <a:lnTo>
                      <a:pt x="51779" y="104966"/>
                    </a:lnTo>
                    <a:lnTo>
                      <a:pt x="52427" y="104966"/>
                    </a:lnTo>
                    <a:lnTo>
                      <a:pt x="53462" y="104606"/>
                    </a:lnTo>
                    <a:lnTo>
                      <a:pt x="55275" y="104246"/>
                    </a:lnTo>
                    <a:lnTo>
                      <a:pt x="57087" y="103525"/>
                    </a:lnTo>
                    <a:lnTo>
                      <a:pt x="59288" y="102535"/>
                    </a:lnTo>
                    <a:lnTo>
                      <a:pt x="61747" y="101365"/>
                    </a:lnTo>
                    <a:lnTo>
                      <a:pt x="64077" y="100015"/>
                    </a:lnTo>
                    <a:lnTo>
                      <a:pt x="66407" y="98664"/>
                    </a:lnTo>
                    <a:lnTo>
                      <a:pt x="68996" y="97224"/>
                    </a:lnTo>
                    <a:lnTo>
                      <a:pt x="71456" y="95783"/>
                    </a:lnTo>
                    <a:lnTo>
                      <a:pt x="73786" y="94433"/>
                    </a:lnTo>
                    <a:lnTo>
                      <a:pt x="75987" y="93083"/>
                    </a:lnTo>
                    <a:lnTo>
                      <a:pt x="78187" y="91912"/>
                    </a:lnTo>
                    <a:lnTo>
                      <a:pt x="80129" y="91012"/>
                    </a:lnTo>
                    <a:lnTo>
                      <a:pt x="81682" y="90292"/>
                    </a:lnTo>
                    <a:lnTo>
                      <a:pt x="83106" y="89842"/>
                    </a:lnTo>
                    <a:lnTo>
                      <a:pt x="84271" y="89752"/>
                    </a:lnTo>
                    <a:lnTo>
                      <a:pt x="84919" y="90112"/>
                    </a:lnTo>
                    <a:lnTo>
                      <a:pt x="85307" y="90922"/>
                    </a:lnTo>
                    <a:lnTo>
                      <a:pt x="85307" y="91822"/>
                    </a:lnTo>
                    <a:lnTo>
                      <a:pt x="85436" y="92903"/>
                    </a:lnTo>
                    <a:lnTo>
                      <a:pt x="85566" y="93803"/>
                    </a:lnTo>
                    <a:lnTo>
                      <a:pt x="85695" y="94883"/>
                    </a:lnTo>
                    <a:lnTo>
                      <a:pt x="85825" y="95783"/>
                    </a:lnTo>
                    <a:lnTo>
                      <a:pt x="85954" y="96864"/>
                    </a:lnTo>
                    <a:lnTo>
                      <a:pt x="85954" y="97764"/>
                    </a:lnTo>
                    <a:lnTo>
                      <a:pt x="85954" y="98754"/>
                    </a:lnTo>
                    <a:lnTo>
                      <a:pt x="85825" y="99654"/>
                    </a:lnTo>
                    <a:lnTo>
                      <a:pt x="85825" y="100645"/>
                    </a:lnTo>
                    <a:lnTo>
                      <a:pt x="85566" y="101545"/>
                    </a:lnTo>
                    <a:lnTo>
                      <a:pt x="85307" y="102445"/>
                    </a:lnTo>
                    <a:lnTo>
                      <a:pt x="85048" y="103435"/>
                    </a:lnTo>
                    <a:lnTo>
                      <a:pt x="84530" y="104246"/>
                    </a:lnTo>
                    <a:lnTo>
                      <a:pt x="84012" y="105146"/>
                    </a:lnTo>
                    <a:lnTo>
                      <a:pt x="83495" y="106046"/>
                    </a:lnTo>
                    <a:lnTo>
                      <a:pt x="82588" y="106856"/>
                    </a:lnTo>
                    <a:lnTo>
                      <a:pt x="81812" y="107936"/>
                    </a:lnTo>
                    <a:lnTo>
                      <a:pt x="80906" y="109017"/>
                    </a:lnTo>
                    <a:lnTo>
                      <a:pt x="80129" y="110277"/>
                    </a:lnTo>
                    <a:lnTo>
                      <a:pt x="79223" y="111537"/>
                    </a:lnTo>
                    <a:lnTo>
                      <a:pt x="78317" y="112798"/>
                    </a:lnTo>
                    <a:lnTo>
                      <a:pt x="77669" y="114058"/>
                    </a:lnTo>
                    <a:lnTo>
                      <a:pt x="76893" y="115228"/>
                    </a:lnTo>
                    <a:lnTo>
                      <a:pt x="76116" y="116399"/>
                    </a:lnTo>
                    <a:lnTo>
                      <a:pt x="75598" y="117389"/>
                    </a:lnTo>
                    <a:lnTo>
                      <a:pt x="75210" y="118289"/>
                    </a:lnTo>
                    <a:lnTo>
                      <a:pt x="74951" y="119009"/>
                    </a:lnTo>
                    <a:lnTo>
                      <a:pt x="74822" y="119549"/>
                    </a:lnTo>
                    <a:lnTo>
                      <a:pt x="74951" y="120000"/>
                    </a:lnTo>
                    <a:lnTo>
                      <a:pt x="75210" y="120000"/>
                    </a:lnTo>
                    <a:lnTo>
                      <a:pt x="75728" y="119909"/>
                    </a:lnTo>
                    <a:lnTo>
                      <a:pt x="76245" y="119549"/>
                    </a:lnTo>
                    <a:lnTo>
                      <a:pt x="77022" y="119279"/>
                    </a:lnTo>
                    <a:lnTo>
                      <a:pt x="77799" y="119189"/>
                    </a:lnTo>
                    <a:lnTo>
                      <a:pt x="78576" y="119099"/>
                    </a:lnTo>
                    <a:lnTo>
                      <a:pt x="79352" y="119009"/>
                    </a:lnTo>
                    <a:lnTo>
                      <a:pt x="80258" y="118919"/>
                    </a:lnTo>
                    <a:lnTo>
                      <a:pt x="81165" y="118829"/>
                    </a:lnTo>
                    <a:lnTo>
                      <a:pt x="82071" y="118649"/>
                    </a:lnTo>
                    <a:lnTo>
                      <a:pt x="83106" y="118379"/>
                    </a:lnTo>
                    <a:lnTo>
                      <a:pt x="84012" y="118019"/>
                    </a:lnTo>
                    <a:lnTo>
                      <a:pt x="85048" y="117389"/>
                    </a:lnTo>
                    <a:lnTo>
                      <a:pt x="86213" y="116669"/>
                    </a:lnTo>
                    <a:lnTo>
                      <a:pt x="87249" y="115858"/>
                    </a:lnTo>
                    <a:lnTo>
                      <a:pt x="88155" y="114688"/>
                    </a:lnTo>
                    <a:lnTo>
                      <a:pt x="89190" y="113428"/>
                    </a:lnTo>
                    <a:lnTo>
                      <a:pt x="90485" y="111807"/>
                    </a:lnTo>
                    <a:lnTo>
                      <a:pt x="91779" y="109827"/>
                    </a:lnTo>
                    <a:lnTo>
                      <a:pt x="93980" y="107486"/>
                    </a:lnTo>
                    <a:lnTo>
                      <a:pt x="96699" y="104696"/>
                    </a:lnTo>
                    <a:lnTo>
                      <a:pt x="99805" y="101545"/>
                    </a:lnTo>
                    <a:lnTo>
                      <a:pt x="103042" y="98124"/>
                    </a:lnTo>
                    <a:lnTo>
                      <a:pt x="106407" y="94343"/>
                    </a:lnTo>
                    <a:lnTo>
                      <a:pt x="109773" y="90202"/>
                    </a:lnTo>
                    <a:lnTo>
                      <a:pt x="112880" y="85701"/>
                    </a:lnTo>
                    <a:lnTo>
                      <a:pt x="115598" y="80930"/>
                    </a:lnTo>
                    <a:lnTo>
                      <a:pt x="117669" y="75978"/>
                    </a:lnTo>
                    <a:lnTo>
                      <a:pt x="119352" y="70667"/>
                    </a:lnTo>
                    <a:lnTo>
                      <a:pt x="119999" y="65176"/>
                    </a:lnTo>
                    <a:lnTo>
                      <a:pt x="119741" y="59414"/>
                    </a:lnTo>
                    <a:lnTo>
                      <a:pt x="118317" y="53473"/>
                    </a:lnTo>
                    <a:lnTo>
                      <a:pt x="115598" y="47261"/>
                    </a:lnTo>
                    <a:lnTo>
                      <a:pt x="111456" y="40960"/>
                    </a:lnTo>
                    <a:lnTo>
                      <a:pt x="105889" y="34838"/>
                    </a:lnTo>
                    <a:lnTo>
                      <a:pt x="99158" y="29347"/>
                    </a:lnTo>
                    <a:lnTo>
                      <a:pt x="91391" y="24486"/>
                    </a:lnTo>
                    <a:lnTo>
                      <a:pt x="82977" y="20165"/>
                    </a:lnTo>
                    <a:lnTo>
                      <a:pt x="74045" y="16294"/>
                    </a:lnTo>
                    <a:lnTo>
                      <a:pt x="64724" y="12963"/>
                    </a:lnTo>
                    <a:lnTo>
                      <a:pt x="55275" y="10082"/>
                    </a:lnTo>
                    <a:lnTo>
                      <a:pt x="45825" y="7651"/>
                    </a:lnTo>
                    <a:lnTo>
                      <a:pt x="36763" y="5581"/>
                    </a:lnTo>
                    <a:lnTo>
                      <a:pt x="28349" y="3870"/>
                    </a:lnTo>
                    <a:lnTo>
                      <a:pt x="20453" y="2520"/>
                    </a:lnTo>
                    <a:lnTo>
                      <a:pt x="13592" y="1530"/>
                    </a:lnTo>
                    <a:lnTo>
                      <a:pt x="7896" y="810"/>
                    </a:lnTo>
                    <a:lnTo>
                      <a:pt x="3624" y="270"/>
                    </a:lnTo>
                    <a:lnTo>
                      <a:pt x="9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5" name="Shape 1425"/>
              <p:cNvSpPr/>
              <p:nvPr/>
            </p:nvSpPr>
            <p:spPr>
              <a:xfrm>
                <a:off x="4424" y="2193"/>
                <a:ext cx="154" cy="2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19" y="117561"/>
                    </a:moveTo>
                    <a:lnTo>
                      <a:pt x="115808" y="117561"/>
                    </a:lnTo>
                    <a:lnTo>
                      <a:pt x="115698" y="117561"/>
                    </a:lnTo>
                    <a:lnTo>
                      <a:pt x="115588" y="117561"/>
                    </a:lnTo>
                    <a:lnTo>
                      <a:pt x="115477" y="117561"/>
                    </a:lnTo>
                    <a:lnTo>
                      <a:pt x="115367" y="117632"/>
                    </a:lnTo>
                    <a:lnTo>
                      <a:pt x="115257" y="117632"/>
                    </a:lnTo>
                    <a:lnTo>
                      <a:pt x="115036" y="117632"/>
                    </a:lnTo>
                    <a:lnTo>
                      <a:pt x="114926" y="117704"/>
                    </a:lnTo>
                    <a:lnTo>
                      <a:pt x="114816" y="117704"/>
                    </a:lnTo>
                    <a:lnTo>
                      <a:pt x="114595" y="117704"/>
                    </a:lnTo>
                    <a:lnTo>
                      <a:pt x="114485" y="117776"/>
                    </a:lnTo>
                    <a:lnTo>
                      <a:pt x="114264" y="117776"/>
                    </a:lnTo>
                    <a:lnTo>
                      <a:pt x="114154" y="117848"/>
                    </a:lnTo>
                    <a:lnTo>
                      <a:pt x="114044" y="117919"/>
                    </a:lnTo>
                    <a:lnTo>
                      <a:pt x="113823" y="117919"/>
                    </a:lnTo>
                    <a:lnTo>
                      <a:pt x="113602" y="117991"/>
                    </a:lnTo>
                    <a:lnTo>
                      <a:pt x="113382" y="117991"/>
                    </a:lnTo>
                    <a:lnTo>
                      <a:pt x="113161" y="117991"/>
                    </a:lnTo>
                    <a:lnTo>
                      <a:pt x="113051" y="118063"/>
                    </a:lnTo>
                    <a:lnTo>
                      <a:pt x="112830" y="118063"/>
                    </a:lnTo>
                    <a:lnTo>
                      <a:pt x="112720" y="118063"/>
                    </a:lnTo>
                    <a:lnTo>
                      <a:pt x="112500" y="118135"/>
                    </a:lnTo>
                    <a:lnTo>
                      <a:pt x="112279" y="118135"/>
                    </a:lnTo>
                    <a:lnTo>
                      <a:pt x="112169" y="118135"/>
                    </a:lnTo>
                    <a:lnTo>
                      <a:pt x="111948" y="118206"/>
                    </a:lnTo>
                    <a:lnTo>
                      <a:pt x="111727" y="118206"/>
                    </a:lnTo>
                    <a:lnTo>
                      <a:pt x="111507" y="118206"/>
                    </a:lnTo>
                    <a:lnTo>
                      <a:pt x="111286" y="118206"/>
                    </a:lnTo>
                    <a:lnTo>
                      <a:pt x="111176" y="118206"/>
                    </a:lnTo>
                    <a:lnTo>
                      <a:pt x="110955" y="118278"/>
                    </a:lnTo>
                    <a:lnTo>
                      <a:pt x="110845" y="118278"/>
                    </a:lnTo>
                    <a:lnTo>
                      <a:pt x="110625" y="118278"/>
                    </a:lnTo>
                    <a:lnTo>
                      <a:pt x="110514" y="118350"/>
                    </a:lnTo>
                    <a:lnTo>
                      <a:pt x="110404" y="118350"/>
                    </a:lnTo>
                    <a:lnTo>
                      <a:pt x="110294" y="118421"/>
                    </a:lnTo>
                    <a:lnTo>
                      <a:pt x="110183" y="118421"/>
                    </a:lnTo>
                    <a:lnTo>
                      <a:pt x="110073" y="118493"/>
                    </a:lnTo>
                    <a:lnTo>
                      <a:pt x="109852" y="118565"/>
                    </a:lnTo>
                    <a:lnTo>
                      <a:pt x="109742" y="118565"/>
                    </a:lnTo>
                    <a:lnTo>
                      <a:pt x="109632" y="118637"/>
                    </a:lnTo>
                    <a:lnTo>
                      <a:pt x="109411" y="118637"/>
                    </a:lnTo>
                    <a:lnTo>
                      <a:pt x="109301" y="118708"/>
                    </a:lnTo>
                    <a:lnTo>
                      <a:pt x="109191" y="118708"/>
                    </a:lnTo>
                    <a:lnTo>
                      <a:pt x="109080" y="118780"/>
                    </a:lnTo>
                    <a:lnTo>
                      <a:pt x="108970" y="118780"/>
                    </a:lnTo>
                    <a:lnTo>
                      <a:pt x="108970" y="118852"/>
                    </a:lnTo>
                    <a:lnTo>
                      <a:pt x="108639" y="118852"/>
                    </a:lnTo>
                    <a:lnTo>
                      <a:pt x="108419" y="118924"/>
                    </a:lnTo>
                    <a:lnTo>
                      <a:pt x="108198" y="118924"/>
                    </a:lnTo>
                    <a:lnTo>
                      <a:pt x="107867" y="118995"/>
                    </a:lnTo>
                    <a:lnTo>
                      <a:pt x="107647" y="118995"/>
                    </a:lnTo>
                    <a:lnTo>
                      <a:pt x="107536" y="119139"/>
                    </a:lnTo>
                    <a:lnTo>
                      <a:pt x="107316" y="119139"/>
                    </a:lnTo>
                    <a:lnTo>
                      <a:pt x="107095" y="119139"/>
                    </a:lnTo>
                    <a:lnTo>
                      <a:pt x="106875" y="119139"/>
                    </a:lnTo>
                    <a:lnTo>
                      <a:pt x="106654" y="119210"/>
                    </a:lnTo>
                    <a:lnTo>
                      <a:pt x="106433" y="119210"/>
                    </a:lnTo>
                    <a:lnTo>
                      <a:pt x="106213" y="119210"/>
                    </a:lnTo>
                    <a:lnTo>
                      <a:pt x="105992" y="119210"/>
                    </a:lnTo>
                    <a:lnTo>
                      <a:pt x="105661" y="119210"/>
                    </a:lnTo>
                    <a:lnTo>
                      <a:pt x="105441" y="119210"/>
                    </a:lnTo>
                    <a:lnTo>
                      <a:pt x="105000" y="119282"/>
                    </a:lnTo>
                    <a:lnTo>
                      <a:pt x="101801" y="118708"/>
                    </a:lnTo>
                    <a:lnTo>
                      <a:pt x="98272" y="118924"/>
                    </a:lnTo>
                    <a:lnTo>
                      <a:pt x="96838" y="119999"/>
                    </a:lnTo>
                    <a:lnTo>
                      <a:pt x="92536" y="119999"/>
                    </a:lnTo>
                    <a:lnTo>
                      <a:pt x="91213" y="119210"/>
                    </a:lnTo>
                    <a:lnTo>
                      <a:pt x="85588" y="118995"/>
                    </a:lnTo>
                    <a:lnTo>
                      <a:pt x="84926" y="119856"/>
                    </a:lnTo>
                    <a:lnTo>
                      <a:pt x="80404" y="119497"/>
                    </a:lnTo>
                    <a:lnTo>
                      <a:pt x="79411" y="118565"/>
                    </a:lnTo>
                    <a:lnTo>
                      <a:pt x="79301" y="118493"/>
                    </a:lnTo>
                    <a:lnTo>
                      <a:pt x="79191" y="118493"/>
                    </a:lnTo>
                    <a:lnTo>
                      <a:pt x="79080" y="118493"/>
                    </a:lnTo>
                    <a:lnTo>
                      <a:pt x="78860" y="118493"/>
                    </a:lnTo>
                    <a:lnTo>
                      <a:pt x="78639" y="118493"/>
                    </a:lnTo>
                    <a:lnTo>
                      <a:pt x="78308" y="118493"/>
                    </a:lnTo>
                    <a:lnTo>
                      <a:pt x="77977" y="118493"/>
                    </a:lnTo>
                    <a:lnTo>
                      <a:pt x="77426" y="118421"/>
                    </a:lnTo>
                    <a:lnTo>
                      <a:pt x="76985" y="118421"/>
                    </a:lnTo>
                    <a:lnTo>
                      <a:pt x="76544" y="118350"/>
                    </a:lnTo>
                    <a:lnTo>
                      <a:pt x="75992" y="118350"/>
                    </a:lnTo>
                    <a:lnTo>
                      <a:pt x="75551" y="118278"/>
                    </a:lnTo>
                    <a:lnTo>
                      <a:pt x="74889" y="118206"/>
                    </a:lnTo>
                    <a:lnTo>
                      <a:pt x="74338" y="118206"/>
                    </a:lnTo>
                    <a:lnTo>
                      <a:pt x="73786" y="118135"/>
                    </a:lnTo>
                    <a:lnTo>
                      <a:pt x="73235" y="118063"/>
                    </a:lnTo>
                    <a:lnTo>
                      <a:pt x="72573" y="118565"/>
                    </a:lnTo>
                    <a:lnTo>
                      <a:pt x="69044" y="118063"/>
                    </a:lnTo>
                    <a:lnTo>
                      <a:pt x="68602" y="117202"/>
                    </a:lnTo>
                    <a:lnTo>
                      <a:pt x="68492" y="117130"/>
                    </a:lnTo>
                    <a:lnTo>
                      <a:pt x="68382" y="117130"/>
                    </a:lnTo>
                    <a:lnTo>
                      <a:pt x="68272" y="117130"/>
                    </a:lnTo>
                    <a:lnTo>
                      <a:pt x="68051" y="117059"/>
                    </a:lnTo>
                    <a:lnTo>
                      <a:pt x="67830" y="117059"/>
                    </a:lnTo>
                    <a:lnTo>
                      <a:pt x="67500" y="116987"/>
                    </a:lnTo>
                    <a:lnTo>
                      <a:pt x="67279" y="116915"/>
                    </a:lnTo>
                    <a:lnTo>
                      <a:pt x="66838" y="116843"/>
                    </a:lnTo>
                    <a:lnTo>
                      <a:pt x="66397" y="116772"/>
                    </a:lnTo>
                    <a:lnTo>
                      <a:pt x="66066" y="116700"/>
                    </a:lnTo>
                    <a:lnTo>
                      <a:pt x="65735" y="116628"/>
                    </a:lnTo>
                    <a:lnTo>
                      <a:pt x="65404" y="116557"/>
                    </a:lnTo>
                    <a:lnTo>
                      <a:pt x="65073" y="116485"/>
                    </a:lnTo>
                    <a:lnTo>
                      <a:pt x="64742" y="116413"/>
                    </a:lnTo>
                    <a:lnTo>
                      <a:pt x="64411" y="116341"/>
                    </a:lnTo>
                    <a:lnTo>
                      <a:pt x="64080" y="116270"/>
                    </a:lnTo>
                    <a:lnTo>
                      <a:pt x="63308" y="116700"/>
                    </a:lnTo>
                    <a:lnTo>
                      <a:pt x="60661" y="116126"/>
                    </a:lnTo>
                    <a:lnTo>
                      <a:pt x="60441" y="115337"/>
                    </a:lnTo>
                    <a:lnTo>
                      <a:pt x="57794" y="114476"/>
                    </a:lnTo>
                    <a:lnTo>
                      <a:pt x="56691" y="114979"/>
                    </a:lnTo>
                    <a:lnTo>
                      <a:pt x="54595" y="114261"/>
                    </a:lnTo>
                    <a:lnTo>
                      <a:pt x="54264" y="113401"/>
                    </a:lnTo>
                    <a:lnTo>
                      <a:pt x="50955" y="112038"/>
                    </a:lnTo>
                    <a:lnTo>
                      <a:pt x="50073" y="112468"/>
                    </a:lnTo>
                    <a:lnTo>
                      <a:pt x="47536" y="111464"/>
                    </a:lnTo>
                    <a:lnTo>
                      <a:pt x="47647" y="110747"/>
                    </a:lnTo>
                    <a:lnTo>
                      <a:pt x="47536" y="110675"/>
                    </a:lnTo>
                    <a:lnTo>
                      <a:pt x="47426" y="110675"/>
                    </a:lnTo>
                    <a:lnTo>
                      <a:pt x="47316" y="110460"/>
                    </a:lnTo>
                    <a:lnTo>
                      <a:pt x="47095" y="110388"/>
                    </a:lnTo>
                    <a:lnTo>
                      <a:pt x="46875" y="110245"/>
                    </a:lnTo>
                    <a:lnTo>
                      <a:pt x="46544" y="110101"/>
                    </a:lnTo>
                    <a:lnTo>
                      <a:pt x="46323" y="109958"/>
                    </a:lnTo>
                    <a:lnTo>
                      <a:pt x="45992" y="109742"/>
                    </a:lnTo>
                    <a:lnTo>
                      <a:pt x="45551" y="109527"/>
                    </a:lnTo>
                    <a:lnTo>
                      <a:pt x="45220" y="109312"/>
                    </a:lnTo>
                    <a:lnTo>
                      <a:pt x="44779" y="109097"/>
                    </a:lnTo>
                    <a:lnTo>
                      <a:pt x="44338" y="108810"/>
                    </a:lnTo>
                    <a:lnTo>
                      <a:pt x="44007" y="108595"/>
                    </a:lnTo>
                    <a:lnTo>
                      <a:pt x="43676" y="108380"/>
                    </a:lnTo>
                    <a:lnTo>
                      <a:pt x="43235" y="108164"/>
                    </a:lnTo>
                    <a:lnTo>
                      <a:pt x="43014" y="107949"/>
                    </a:lnTo>
                    <a:lnTo>
                      <a:pt x="42132" y="107447"/>
                    </a:lnTo>
                    <a:lnTo>
                      <a:pt x="41470" y="106945"/>
                    </a:lnTo>
                    <a:lnTo>
                      <a:pt x="40808" y="106515"/>
                    </a:lnTo>
                    <a:lnTo>
                      <a:pt x="40367" y="106228"/>
                    </a:lnTo>
                    <a:lnTo>
                      <a:pt x="39926" y="105941"/>
                    </a:lnTo>
                    <a:lnTo>
                      <a:pt x="39375" y="105726"/>
                    </a:lnTo>
                    <a:lnTo>
                      <a:pt x="39044" y="105439"/>
                    </a:lnTo>
                    <a:lnTo>
                      <a:pt x="38823" y="105295"/>
                    </a:lnTo>
                    <a:lnTo>
                      <a:pt x="38492" y="105080"/>
                    </a:lnTo>
                    <a:lnTo>
                      <a:pt x="38272" y="105008"/>
                    </a:lnTo>
                    <a:lnTo>
                      <a:pt x="38051" y="104865"/>
                    </a:lnTo>
                    <a:lnTo>
                      <a:pt x="37941" y="104722"/>
                    </a:lnTo>
                    <a:lnTo>
                      <a:pt x="37720" y="104650"/>
                    </a:lnTo>
                    <a:lnTo>
                      <a:pt x="37500" y="104506"/>
                    </a:lnTo>
                    <a:lnTo>
                      <a:pt x="37279" y="104363"/>
                    </a:lnTo>
                    <a:lnTo>
                      <a:pt x="37058" y="104291"/>
                    </a:lnTo>
                    <a:lnTo>
                      <a:pt x="20845" y="105367"/>
                    </a:lnTo>
                    <a:lnTo>
                      <a:pt x="18088" y="104650"/>
                    </a:lnTo>
                    <a:lnTo>
                      <a:pt x="15661" y="104076"/>
                    </a:lnTo>
                    <a:lnTo>
                      <a:pt x="13566" y="103430"/>
                    </a:lnTo>
                    <a:lnTo>
                      <a:pt x="11691" y="102928"/>
                    </a:lnTo>
                    <a:lnTo>
                      <a:pt x="10147" y="102498"/>
                    </a:lnTo>
                    <a:lnTo>
                      <a:pt x="8823" y="101996"/>
                    </a:lnTo>
                    <a:lnTo>
                      <a:pt x="7720" y="101709"/>
                    </a:lnTo>
                    <a:lnTo>
                      <a:pt x="6838" y="101350"/>
                    </a:lnTo>
                    <a:lnTo>
                      <a:pt x="6066" y="101135"/>
                    </a:lnTo>
                    <a:lnTo>
                      <a:pt x="5404" y="100848"/>
                    </a:lnTo>
                    <a:lnTo>
                      <a:pt x="4963" y="100633"/>
                    </a:lnTo>
                    <a:lnTo>
                      <a:pt x="4522" y="100418"/>
                    </a:lnTo>
                    <a:lnTo>
                      <a:pt x="4080" y="100274"/>
                    </a:lnTo>
                    <a:lnTo>
                      <a:pt x="3639" y="100059"/>
                    </a:lnTo>
                    <a:lnTo>
                      <a:pt x="3419" y="99916"/>
                    </a:lnTo>
                    <a:lnTo>
                      <a:pt x="3088" y="99844"/>
                    </a:lnTo>
                    <a:lnTo>
                      <a:pt x="2977" y="99701"/>
                    </a:lnTo>
                    <a:lnTo>
                      <a:pt x="2867" y="99485"/>
                    </a:lnTo>
                    <a:lnTo>
                      <a:pt x="2867" y="99199"/>
                    </a:lnTo>
                    <a:lnTo>
                      <a:pt x="2867" y="98840"/>
                    </a:lnTo>
                    <a:lnTo>
                      <a:pt x="2867" y="98338"/>
                    </a:lnTo>
                    <a:lnTo>
                      <a:pt x="2977" y="97836"/>
                    </a:lnTo>
                    <a:lnTo>
                      <a:pt x="2977" y="97334"/>
                    </a:lnTo>
                    <a:lnTo>
                      <a:pt x="2977" y="96688"/>
                    </a:lnTo>
                    <a:lnTo>
                      <a:pt x="2977" y="96114"/>
                    </a:lnTo>
                    <a:lnTo>
                      <a:pt x="3088" y="95612"/>
                    </a:lnTo>
                    <a:lnTo>
                      <a:pt x="3088" y="95038"/>
                    </a:lnTo>
                    <a:lnTo>
                      <a:pt x="3088" y="94608"/>
                    </a:lnTo>
                    <a:lnTo>
                      <a:pt x="3088" y="94249"/>
                    </a:lnTo>
                    <a:lnTo>
                      <a:pt x="3088" y="93962"/>
                    </a:lnTo>
                    <a:lnTo>
                      <a:pt x="3088" y="93676"/>
                    </a:lnTo>
                    <a:lnTo>
                      <a:pt x="3088" y="93604"/>
                    </a:lnTo>
                    <a:lnTo>
                      <a:pt x="2536" y="93245"/>
                    </a:lnTo>
                    <a:lnTo>
                      <a:pt x="2095" y="92887"/>
                    </a:lnTo>
                    <a:lnTo>
                      <a:pt x="1764" y="92600"/>
                    </a:lnTo>
                    <a:lnTo>
                      <a:pt x="1433" y="92313"/>
                    </a:lnTo>
                    <a:lnTo>
                      <a:pt x="1102" y="91954"/>
                    </a:lnTo>
                    <a:lnTo>
                      <a:pt x="882" y="91667"/>
                    </a:lnTo>
                    <a:lnTo>
                      <a:pt x="661" y="91380"/>
                    </a:lnTo>
                    <a:lnTo>
                      <a:pt x="551" y="91165"/>
                    </a:lnTo>
                    <a:lnTo>
                      <a:pt x="441" y="90950"/>
                    </a:lnTo>
                    <a:lnTo>
                      <a:pt x="330" y="90735"/>
                    </a:lnTo>
                    <a:lnTo>
                      <a:pt x="220" y="90520"/>
                    </a:lnTo>
                    <a:lnTo>
                      <a:pt x="220" y="90304"/>
                    </a:lnTo>
                    <a:lnTo>
                      <a:pt x="220" y="90233"/>
                    </a:lnTo>
                    <a:lnTo>
                      <a:pt x="220" y="90089"/>
                    </a:lnTo>
                    <a:lnTo>
                      <a:pt x="110" y="89946"/>
                    </a:lnTo>
                    <a:lnTo>
                      <a:pt x="110" y="89802"/>
                    </a:lnTo>
                    <a:lnTo>
                      <a:pt x="110" y="89444"/>
                    </a:lnTo>
                    <a:lnTo>
                      <a:pt x="110" y="88942"/>
                    </a:lnTo>
                    <a:lnTo>
                      <a:pt x="0" y="88224"/>
                    </a:lnTo>
                    <a:lnTo>
                      <a:pt x="110" y="87507"/>
                    </a:lnTo>
                    <a:lnTo>
                      <a:pt x="110" y="86575"/>
                    </a:lnTo>
                    <a:lnTo>
                      <a:pt x="220" y="85570"/>
                    </a:lnTo>
                    <a:lnTo>
                      <a:pt x="441" y="84423"/>
                    </a:lnTo>
                    <a:lnTo>
                      <a:pt x="661" y="83132"/>
                    </a:lnTo>
                    <a:lnTo>
                      <a:pt x="992" y="81769"/>
                    </a:lnTo>
                    <a:lnTo>
                      <a:pt x="1433" y="80406"/>
                    </a:lnTo>
                    <a:lnTo>
                      <a:pt x="1985" y="78828"/>
                    </a:lnTo>
                    <a:lnTo>
                      <a:pt x="2647" y="77106"/>
                    </a:lnTo>
                    <a:lnTo>
                      <a:pt x="3419" y="75385"/>
                    </a:lnTo>
                    <a:lnTo>
                      <a:pt x="4522" y="73592"/>
                    </a:lnTo>
                    <a:lnTo>
                      <a:pt x="5514" y="71583"/>
                    </a:lnTo>
                    <a:lnTo>
                      <a:pt x="6397" y="69719"/>
                    </a:lnTo>
                    <a:lnTo>
                      <a:pt x="7389" y="67997"/>
                    </a:lnTo>
                    <a:lnTo>
                      <a:pt x="8161" y="66276"/>
                    </a:lnTo>
                    <a:lnTo>
                      <a:pt x="8823" y="64554"/>
                    </a:lnTo>
                    <a:lnTo>
                      <a:pt x="9595" y="62976"/>
                    </a:lnTo>
                    <a:lnTo>
                      <a:pt x="10147" y="61398"/>
                    </a:lnTo>
                    <a:lnTo>
                      <a:pt x="10698" y="59892"/>
                    </a:lnTo>
                    <a:lnTo>
                      <a:pt x="11250" y="58457"/>
                    </a:lnTo>
                    <a:lnTo>
                      <a:pt x="11691" y="57023"/>
                    </a:lnTo>
                    <a:lnTo>
                      <a:pt x="12242" y="55660"/>
                    </a:lnTo>
                    <a:lnTo>
                      <a:pt x="12573" y="54225"/>
                    </a:lnTo>
                    <a:lnTo>
                      <a:pt x="13014" y="52934"/>
                    </a:lnTo>
                    <a:lnTo>
                      <a:pt x="13345" y="51643"/>
                    </a:lnTo>
                    <a:lnTo>
                      <a:pt x="13676" y="50352"/>
                    </a:lnTo>
                    <a:lnTo>
                      <a:pt x="14117" y="49061"/>
                    </a:lnTo>
                    <a:lnTo>
                      <a:pt x="14558" y="47411"/>
                    </a:lnTo>
                    <a:lnTo>
                      <a:pt x="15000" y="45905"/>
                    </a:lnTo>
                    <a:lnTo>
                      <a:pt x="15330" y="44614"/>
                    </a:lnTo>
                    <a:lnTo>
                      <a:pt x="15661" y="43466"/>
                    </a:lnTo>
                    <a:lnTo>
                      <a:pt x="15882" y="42319"/>
                    </a:lnTo>
                    <a:lnTo>
                      <a:pt x="16102" y="41243"/>
                    </a:lnTo>
                    <a:lnTo>
                      <a:pt x="16323" y="40310"/>
                    </a:lnTo>
                    <a:lnTo>
                      <a:pt x="16433" y="39378"/>
                    </a:lnTo>
                    <a:lnTo>
                      <a:pt x="16654" y="38517"/>
                    </a:lnTo>
                    <a:lnTo>
                      <a:pt x="16764" y="37513"/>
                    </a:lnTo>
                    <a:lnTo>
                      <a:pt x="16875" y="36580"/>
                    </a:lnTo>
                    <a:lnTo>
                      <a:pt x="16985" y="35576"/>
                    </a:lnTo>
                    <a:lnTo>
                      <a:pt x="17095" y="34429"/>
                    </a:lnTo>
                    <a:lnTo>
                      <a:pt x="17316" y="33353"/>
                    </a:lnTo>
                    <a:lnTo>
                      <a:pt x="17426" y="32062"/>
                    </a:lnTo>
                    <a:lnTo>
                      <a:pt x="17757" y="30627"/>
                    </a:lnTo>
                    <a:lnTo>
                      <a:pt x="17867" y="29193"/>
                    </a:lnTo>
                    <a:lnTo>
                      <a:pt x="18198" y="27471"/>
                    </a:lnTo>
                    <a:lnTo>
                      <a:pt x="18639" y="25463"/>
                    </a:lnTo>
                    <a:lnTo>
                      <a:pt x="19080" y="23239"/>
                    </a:lnTo>
                    <a:lnTo>
                      <a:pt x="19632" y="20729"/>
                    </a:lnTo>
                    <a:lnTo>
                      <a:pt x="20183" y="18218"/>
                    </a:lnTo>
                    <a:lnTo>
                      <a:pt x="20955" y="15564"/>
                    </a:lnTo>
                    <a:lnTo>
                      <a:pt x="21507" y="12982"/>
                    </a:lnTo>
                    <a:lnTo>
                      <a:pt x="22169" y="10400"/>
                    </a:lnTo>
                    <a:lnTo>
                      <a:pt x="22720" y="8033"/>
                    </a:lnTo>
                    <a:lnTo>
                      <a:pt x="23382" y="5809"/>
                    </a:lnTo>
                    <a:lnTo>
                      <a:pt x="23823" y="3873"/>
                    </a:lnTo>
                    <a:lnTo>
                      <a:pt x="24154" y="2223"/>
                    </a:lnTo>
                    <a:lnTo>
                      <a:pt x="24485" y="1075"/>
                    </a:lnTo>
                    <a:lnTo>
                      <a:pt x="24705" y="215"/>
                    </a:lnTo>
                    <a:lnTo>
                      <a:pt x="24816" y="0"/>
                    </a:lnTo>
                    <a:lnTo>
                      <a:pt x="24926" y="358"/>
                    </a:lnTo>
                    <a:lnTo>
                      <a:pt x="25477" y="789"/>
                    </a:lnTo>
                    <a:lnTo>
                      <a:pt x="26580" y="1291"/>
                    </a:lnTo>
                    <a:lnTo>
                      <a:pt x="27904" y="1793"/>
                    </a:lnTo>
                    <a:lnTo>
                      <a:pt x="29669" y="2295"/>
                    </a:lnTo>
                    <a:lnTo>
                      <a:pt x="31764" y="2869"/>
                    </a:lnTo>
                    <a:lnTo>
                      <a:pt x="34191" y="3442"/>
                    </a:lnTo>
                    <a:lnTo>
                      <a:pt x="36948" y="3945"/>
                    </a:lnTo>
                    <a:lnTo>
                      <a:pt x="39816" y="4590"/>
                    </a:lnTo>
                    <a:lnTo>
                      <a:pt x="43014" y="5164"/>
                    </a:lnTo>
                    <a:lnTo>
                      <a:pt x="46433" y="5738"/>
                    </a:lnTo>
                    <a:lnTo>
                      <a:pt x="49963" y="6383"/>
                    </a:lnTo>
                    <a:lnTo>
                      <a:pt x="53933" y="6957"/>
                    </a:lnTo>
                    <a:lnTo>
                      <a:pt x="57794" y="7531"/>
                    </a:lnTo>
                    <a:lnTo>
                      <a:pt x="61985" y="8105"/>
                    </a:lnTo>
                    <a:lnTo>
                      <a:pt x="66176" y="8679"/>
                    </a:lnTo>
                    <a:lnTo>
                      <a:pt x="71139" y="9252"/>
                    </a:lnTo>
                    <a:lnTo>
                      <a:pt x="75882" y="9826"/>
                    </a:lnTo>
                    <a:lnTo>
                      <a:pt x="80073" y="10257"/>
                    </a:lnTo>
                    <a:lnTo>
                      <a:pt x="84044" y="10543"/>
                    </a:lnTo>
                    <a:lnTo>
                      <a:pt x="87573" y="10830"/>
                    </a:lnTo>
                    <a:lnTo>
                      <a:pt x="90661" y="10974"/>
                    </a:lnTo>
                    <a:lnTo>
                      <a:pt x="93529" y="11189"/>
                    </a:lnTo>
                    <a:lnTo>
                      <a:pt x="96066" y="11189"/>
                    </a:lnTo>
                    <a:lnTo>
                      <a:pt x="98161" y="11189"/>
                    </a:lnTo>
                    <a:lnTo>
                      <a:pt x="100147" y="11117"/>
                    </a:lnTo>
                    <a:lnTo>
                      <a:pt x="101580" y="10974"/>
                    </a:lnTo>
                    <a:lnTo>
                      <a:pt x="102904" y="10830"/>
                    </a:lnTo>
                    <a:lnTo>
                      <a:pt x="103897" y="10615"/>
                    </a:lnTo>
                    <a:lnTo>
                      <a:pt x="104558" y="10400"/>
                    </a:lnTo>
                    <a:lnTo>
                      <a:pt x="105000" y="10113"/>
                    </a:lnTo>
                    <a:lnTo>
                      <a:pt x="105330" y="9898"/>
                    </a:lnTo>
                    <a:lnTo>
                      <a:pt x="104889" y="10328"/>
                    </a:lnTo>
                    <a:lnTo>
                      <a:pt x="104007" y="11691"/>
                    </a:lnTo>
                    <a:lnTo>
                      <a:pt x="102573" y="13843"/>
                    </a:lnTo>
                    <a:lnTo>
                      <a:pt x="100698" y="16640"/>
                    </a:lnTo>
                    <a:lnTo>
                      <a:pt x="98492" y="20011"/>
                    </a:lnTo>
                    <a:lnTo>
                      <a:pt x="96066" y="23670"/>
                    </a:lnTo>
                    <a:lnTo>
                      <a:pt x="93529" y="27615"/>
                    </a:lnTo>
                    <a:lnTo>
                      <a:pt x="90992" y="31775"/>
                    </a:lnTo>
                    <a:lnTo>
                      <a:pt x="88455" y="35935"/>
                    </a:lnTo>
                    <a:lnTo>
                      <a:pt x="86029" y="40023"/>
                    </a:lnTo>
                    <a:lnTo>
                      <a:pt x="83933" y="43825"/>
                    </a:lnTo>
                    <a:lnTo>
                      <a:pt x="82058" y="47268"/>
                    </a:lnTo>
                    <a:lnTo>
                      <a:pt x="80735" y="50352"/>
                    </a:lnTo>
                    <a:lnTo>
                      <a:pt x="79742" y="52719"/>
                    </a:lnTo>
                    <a:lnTo>
                      <a:pt x="79411" y="54369"/>
                    </a:lnTo>
                    <a:lnTo>
                      <a:pt x="79852" y="55301"/>
                    </a:lnTo>
                    <a:lnTo>
                      <a:pt x="79963" y="55373"/>
                    </a:lnTo>
                    <a:lnTo>
                      <a:pt x="80073" y="55660"/>
                    </a:lnTo>
                    <a:lnTo>
                      <a:pt x="80073" y="55947"/>
                    </a:lnTo>
                    <a:lnTo>
                      <a:pt x="80073" y="56306"/>
                    </a:lnTo>
                    <a:lnTo>
                      <a:pt x="79963" y="56808"/>
                    </a:lnTo>
                    <a:lnTo>
                      <a:pt x="79963" y="57310"/>
                    </a:lnTo>
                    <a:lnTo>
                      <a:pt x="79852" y="57812"/>
                    </a:lnTo>
                    <a:lnTo>
                      <a:pt x="79632" y="58386"/>
                    </a:lnTo>
                    <a:lnTo>
                      <a:pt x="79522" y="58959"/>
                    </a:lnTo>
                    <a:lnTo>
                      <a:pt x="79301" y="59462"/>
                    </a:lnTo>
                    <a:lnTo>
                      <a:pt x="79191" y="60035"/>
                    </a:lnTo>
                    <a:lnTo>
                      <a:pt x="78970" y="60609"/>
                    </a:lnTo>
                    <a:lnTo>
                      <a:pt x="78750" y="61040"/>
                    </a:lnTo>
                    <a:lnTo>
                      <a:pt x="78639" y="61470"/>
                    </a:lnTo>
                    <a:lnTo>
                      <a:pt x="78529" y="61900"/>
                    </a:lnTo>
                    <a:lnTo>
                      <a:pt x="78419" y="62259"/>
                    </a:lnTo>
                    <a:lnTo>
                      <a:pt x="77205" y="65128"/>
                    </a:lnTo>
                    <a:lnTo>
                      <a:pt x="76544" y="67710"/>
                    </a:lnTo>
                    <a:lnTo>
                      <a:pt x="76102" y="70149"/>
                    </a:lnTo>
                    <a:lnTo>
                      <a:pt x="75882" y="72229"/>
                    </a:lnTo>
                    <a:lnTo>
                      <a:pt x="75992" y="74166"/>
                    </a:lnTo>
                    <a:lnTo>
                      <a:pt x="76323" y="75959"/>
                    </a:lnTo>
                    <a:lnTo>
                      <a:pt x="76875" y="77609"/>
                    </a:lnTo>
                    <a:lnTo>
                      <a:pt x="77536" y="79043"/>
                    </a:lnTo>
                    <a:lnTo>
                      <a:pt x="78529" y="80406"/>
                    </a:lnTo>
                    <a:lnTo>
                      <a:pt x="79632" y="81625"/>
                    </a:lnTo>
                    <a:lnTo>
                      <a:pt x="80955" y="82845"/>
                    </a:lnTo>
                    <a:lnTo>
                      <a:pt x="82279" y="83992"/>
                    </a:lnTo>
                    <a:lnTo>
                      <a:pt x="83823" y="85068"/>
                    </a:lnTo>
                    <a:lnTo>
                      <a:pt x="85367" y="86144"/>
                    </a:lnTo>
                    <a:lnTo>
                      <a:pt x="87132" y="87292"/>
                    </a:lnTo>
                    <a:lnTo>
                      <a:pt x="89007" y="88368"/>
                    </a:lnTo>
                    <a:lnTo>
                      <a:pt x="89779" y="88942"/>
                    </a:lnTo>
                    <a:lnTo>
                      <a:pt x="90661" y="89444"/>
                    </a:lnTo>
                    <a:lnTo>
                      <a:pt x="91654" y="89874"/>
                    </a:lnTo>
                    <a:lnTo>
                      <a:pt x="92426" y="90233"/>
                    </a:lnTo>
                    <a:lnTo>
                      <a:pt x="93308" y="90663"/>
                    </a:lnTo>
                    <a:lnTo>
                      <a:pt x="94080" y="91022"/>
                    </a:lnTo>
                    <a:lnTo>
                      <a:pt x="95073" y="91309"/>
                    </a:lnTo>
                    <a:lnTo>
                      <a:pt x="95955" y="91595"/>
                    </a:lnTo>
                    <a:lnTo>
                      <a:pt x="96727" y="91882"/>
                    </a:lnTo>
                    <a:lnTo>
                      <a:pt x="97720" y="92169"/>
                    </a:lnTo>
                    <a:lnTo>
                      <a:pt x="98713" y="92384"/>
                    </a:lnTo>
                    <a:lnTo>
                      <a:pt x="99595" y="92671"/>
                    </a:lnTo>
                    <a:lnTo>
                      <a:pt x="100698" y="92887"/>
                    </a:lnTo>
                    <a:lnTo>
                      <a:pt x="101801" y="93102"/>
                    </a:lnTo>
                    <a:lnTo>
                      <a:pt x="102904" y="93389"/>
                    </a:lnTo>
                    <a:lnTo>
                      <a:pt x="104117" y="93676"/>
                    </a:lnTo>
                    <a:lnTo>
                      <a:pt x="104227" y="93676"/>
                    </a:lnTo>
                    <a:lnTo>
                      <a:pt x="104779" y="93891"/>
                    </a:lnTo>
                    <a:lnTo>
                      <a:pt x="105661" y="94178"/>
                    </a:lnTo>
                    <a:lnTo>
                      <a:pt x="106654" y="94536"/>
                    </a:lnTo>
                    <a:lnTo>
                      <a:pt x="107867" y="95038"/>
                    </a:lnTo>
                    <a:lnTo>
                      <a:pt x="109301" y="95612"/>
                    </a:lnTo>
                    <a:lnTo>
                      <a:pt x="110845" y="96329"/>
                    </a:lnTo>
                    <a:lnTo>
                      <a:pt x="112279" y="97047"/>
                    </a:lnTo>
                    <a:lnTo>
                      <a:pt x="113823" y="97979"/>
                    </a:lnTo>
                    <a:lnTo>
                      <a:pt x="115257" y="98983"/>
                    </a:lnTo>
                    <a:lnTo>
                      <a:pt x="116691" y="99988"/>
                    </a:lnTo>
                    <a:lnTo>
                      <a:pt x="117794" y="101207"/>
                    </a:lnTo>
                    <a:lnTo>
                      <a:pt x="118676" y="102498"/>
                    </a:lnTo>
                    <a:lnTo>
                      <a:pt x="119558" y="103789"/>
                    </a:lnTo>
                    <a:lnTo>
                      <a:pt x="119889" y="105224"/>
                    </a:lnTo>
                    <a:lnTo>
                      <a:pt x="120000" y="106802"/>
                    </a:lnTo>
                    <a:lnTo>
                      <a:pt x="119889" y="107447"/>
                    </a:lnTo>
                    <a:lnTo>
                      <a:pt x="119889" y="107949"/>
                    </a:lnTo>
                    <a:lnTo>
                      <a:pt x="119779" y="108451"/>
                    </a:lnTo>
                    <a:lnTo>
                      <a:pt x="119779" y="109025"/>
                    </a:lnTo>
                    <a:lnTo>
                      <a:pt x="119669" y="109456"/>
                    </a:lnTo>
                    <a:lnTo>
                      <a:pt x="119558" y="109814"/>
                    </a:lnTo>
                    <a:lnTo>
                      <a:pt x="119558" y="110245"/>
                    </a:lnTo>
                    <a:lnTo>
                      <a:pt x="119448" y="110531"/>
                    </a:lnTo>
                    <a:lnTo>
                      <a:pt x="119448" y="110890"/>
                    </a:lnTo>
                    <a:lnTo>
                      <a:pt x="119338" y="111177"/>
                    </a:lnTo>
                    <a:lnTo>
                      <a:pt x="119227" y="111392"/>
                    </a:lnTo>
                    <a:lnTo>
                      <a:pt x="119227" y="111607"/>
                    </a:lnTo>
                    <a:lnTo>
                      <a:pt x="119117" y="111751"/>
                    </a:lnTo>
                    <a:lnTo>
                      <a:pt x="119117" y="111966"/>
                    </a:lnTo>
                    <a:lnTo>
                      <a:pt x="119117" y="112038"/>
                    </a:lnTo>
                    <a:lnTo>
                      <a:pt x="119117" y="112181"/>
                    </a:lnTo>
                    <a:lnTo>
                      <a:pt x="119117" y="112253"/>
                    </a:lnTo>
                    <a:lnTo>
                      <a:pt x="119117" y="112396"/>
                    </a:lnTo>
                    <a:lnTo>
                      <a:pt x="119117" y="112468"/>
                    </a:lnTo>
                    <a:lnTo>
                      <a:pt x="119117" y="112540"/>
                    </a:lnTo>
                    <a:lnTo>
                      <a:pt x="119117" y="112683"/>
                    </a:lnTo>
                    <a:lnTo>
                      <a:pt x="119117" y="112755"/>
                    </a:lnTo>
                    <a:lnTo>
                      <a:pt x="119117" y="112898"/>
                    </a:lnTo>
                    <a:lnTo>
                      <a:pt x="119117" y="112970"/>
                    </a:lnTo>
                    <a:lnTo>
                      <a:pt x="119117" y="113114"/>
                    </a:lnTo>
                    <a:lnTo>
                      <a:pt x="119117" y="113257"/>
                    </a:lnTo>
                    <a:lnTo>
                      <a:pt x="119117" y="113329"/>
                    </a:lnTo>
                    <a:lnTo>
                      <a:pt x="119117" y="113472"/>
                    </a:lnTo>
                    <a:lnTo>
                      <a:pt x="119117" y="113616"/>
                    </a:lnTo>
                    <a:lnTo>
                      <a:pt x="119117" y="113687"/>
                    </a:lnTo>
                    <a:lnTo>
                      <a:pt x="119117" y="113831"/>
                    </a:lnTo>
                    <a:lnTo>
                      <a:pt x="119117" y="114046"/>
                    </a:lnTo>
                    <a:lnTo>
                      <a:pt x="119007" y="114261"/>
                    </a:lnTo>
                    <a:lnTo>
                      <a:pt x="119007" y="114476"/>
                    </a:lnTo>
                    <a:lnTo>
                      <a:pt x="118786" y="114692"/>
                    </a:lnTo>
                    <a:lnTo>
                      <a:pt x="118676" y="114907"/>
                    </a:lnTo>
                    <a:lnTo>
                      <a:pt x="118566" y="115194"/>
                    </a:lnTo>
                    <a:lnTo>
                      <a:pt x="118455" y="115409"/>
                    </a:lnTo>
                    <a:lnTo>
                      <a:pt x="118345" y="115624"/>
                    </a:lnTo>
                    <a:lnTo>
                      <a:pt x="118125" y="115983"/>
                    </a:lnTo>
                    <a:lnTo>
                      <a:pt x="118014" y="116198"/>
                    </a:lnTo>
                    <a:lnTo>
                      <a:pt x="117794" y="116413"/>
                    </a:lnTo>
                    <a:lnTo>
                      <a:pt x="117573" y="116628"/>
                    </a:lnTo>
                    <a:lnTo>
                      <a:pt x="117242" y="116843"/>
                    </a:lnTo>
                    <a:lnTo>
                      <a:pt x="117022" y="116987"/>
                    </a:lnTo>
                    <a:lnTo>
                      <a:pt x="116691" y="117202"/>
                    </a:lnTo>
                    <a:lnTo>
                      <a:pt x="116360" y="117417"/>
                    </a:lnTo>
                    <a:lnTo>
                      <a:pt x="115919" y="117561"/>
                    </a:lnTo>
                    <a:close/>
                  </a:path>
                </a:pathLst>
              </a:custGeom>
              <a:solidFill>
                <a:srgbClr val="0032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6" name="Shape 1426"/>
              <p:cNvSpPr/>
              <p:nvPr/>
            </p:nvSpPr>
            <p:spPr>
              <a:xfrm>
                <a:off x="4424" y="2193"/>
                <a:ext cx="154" cy="2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19" y="117561"/>
                    </a:moveTo>
                    <a:lnTo>
                      <a:pt x="115808" y="117561"/>
                    </a:lnTo>
                    <a:lnTo>
                      <a:pt x="115698" y="117561"/>
                    </a:lnTo>
                    <a:lnTo>
                      <a:pt x="115588" y="117561"/>
                    </a:lnTo>
                    <a:lnTo>
                      <a:pt x="115477" y="117561"/>
                    </a:lnTo>
                    <a:lnTo>
                      <a:pt x="115367" y="117632"/>
                    </a:lnTo>
                    <a:lnTo>
                      <a:pt x="115257" y="117632"/>
                    </a:lnTo>
                    <a:lnTo>
                      <a:pt x="115036" y="117632"/>
                    </a:lnTo>
                    <a:lnTo>
                      <a:pt x="114926" y="117704"/>
                    </a:lnTo>
                    <a:lnTo>
                      <a:pt x="114816" y="117704"/>
                    </a:lnTo>
                    <a:lnTo>
                      <a:pt x="114595" y="117704"/>
                    </a:lnTo>
                    <a:lnTo>
                      <a:pt x="114485" y="117776"/>
                    </a:lnTo>
                    <a:lnTo>
                      <a:pt x="114264" y="117776"/>
                    </a:lnTo>
                    <a:lnTo>
                      <a:pt x="114154" y="117848"/>
                    </a:lnTo>
                    <a:lnTo>
                      <a:pt x="114044" y="117919"/>
                    </a:lnTo>
                    <a:lnTo>
                      <a:pt x="113823" y="117919"/>
                    </a:lnTo>
                    <a:lnTo>
                      <a:pt x="113602" y="117991"/>
                    </a:lnTo>
                    <a:lnTo>
                      <a:pt x="113382" y="117991"/>
                    </a:lnTo>
                    <a:lnTo>
                      <a:pt x="113161" y="117991"/>
                    </a:lnTo>
                    <a:lnTo>
                      <a:pt x="113051" y="118063"/>
                    </a:lnTo>
                    <a:lnTo>
                      <a:pt x="112830" y="118063"/>
                    </a:lnTo>
                    <a:lnTo>
                      <a:pt x="112720" y="118063"/>
                    </a:lnTo>
                    <a:lnTo>
                      <a:pt x="112500" y="118135"/>
                    </a:lnTo>
                    <a:lnTo>
                      <a:pt x="112279" y="118135"/>
                    </a:lnTo>
                    <a:lnTo>
                      <a:pt x="112169" y="118135"/>
                    </a:lnTo>
                    <a:lnTo>
                      <a:pt x="111948" y="118206"/>
                    </a:lnTo>
                    <a:lnTo>
                      <a:pt x="111727" y="118206"/>
                    </a:lnTo>
                    <a:lnTo>
                      <a:pt x="111507" y="118206"/>
                    </a:lnTo>
                    <a:lnTo>
                      <a:pt x="111286" y="118206"/>
                    </a:lnTo>
                    <a:lnTo>
                      <a:pt x="111176" y="118206"/>
                    </a:lnTo>
                    <a:lnTo>
                      <a:pt x="110955" y="118278"/>
                    </a:lnTo>
                    <a:lnTo>
                      <a:pt x="110845" y="118278"/>
                    </a:lnTo>
                    <a:lnTo>
                      <a:pt x="110625" y="118278"/>
                    </a:lnTo>
                    <a:lnTo>
                      <a:pt x="110514" y="118350"/>
                    </a:lnTo>
                    <a:lnTo>
                      <a:pt x="110404" y="118350"/>
                    </a:lnTo>
                    <a:lnTo>
                      <a:pt x="110294" y="118421"/>
                    </a:lnTo>
                    <a:lnTo>
                      <a:pt x="110183" y="118421"/>
                    </a:lnTo>
                    <a:lnTo>
                      <a:pt x="110073" y="118493"/>
                    </a:lnTo>
                    <a:lnTo>
                      <a:pt x="109852" y="118565"/>
                    </a:lnTo>
                    <a:lnTo>
                      <a:pt x="109742" y="118565"/>
                    </a:lnTo>
                    <a:lnTo>
                      <a:pt x="109632" y="118637"/>
                    </a:lnTo>
                    <a:lnTo>
                      <a:pt x="109411" y="118637"/>
                    </a:lnTo>
                    <a:lnTo>
                      <a:pt x="109301" y="118708"/>
                    </a:lnTo>
                    <a:lnTo>
                      <a:pt x="109191" y="118708"/>
                    </a:lnTo>
                    <a:lnTo>
                      <a:pt x="109080" y="118780"/>
                    </a:lnTo>
                    <a:lnTo>
                      <a:pt x="108970" y="118780"/>
                    </a:lnTo>
                    <a:lnTo>
                      <a:pt x="108970" y="118852"/>
                    </a:lnTo>
                    <a:lnTo>
                      <a:pt x="108639" y="118852"/>
                    </a:lnTo>
                    <a:lnTo>
                      <a:pt x="108419" y="118924"/>
                    </a:lnTo>
                    <a:lnTo>
                      <a:pt x="108198" y="118924"/>
                    </a:lnTo>
                    <a:lnTo>
                      <a:pt x="107867" y="118995"/>
                    </a:lnTo>
                    <a:lnTo>
                      <a:pt x="107647" y="118995"/>
                    </a:lnTo>
                    <a:lnTo>
                      <a:pt x="107536" y="119139"/>
                    </a:lnTo>
                    <a:lnTo>
                      <a:pt x="107316" y="119139"/>
                    </a:lnTo>
                    <a:lnTo>
                      <a:pt x="107095" y="119139"/>
                    </a:lnTo>
                    <a:lnTo>
                      <a:pt x="106875" y="119139"/>
                    </a:lnTo>
                    <a:lnTo>
                      <a:pt x="106654" y="119210"/>
                    </a:lnTo>
                    <a:lnTo>
                      <a:pt x="106433" y="119210"/>
                    </a:lnTo>
                    <a:lnTo>
                      <a:pt x="106213" y="119210"/>
                    </a:lnTo>
                    <a:lnTo>
                      <a:pt x="105992" y="119210"/>
                    </a:lnTo>
                    <a:lnTo>
                      <a:pt x="105661" y="119210"/>
                    </a:lnTo>
                    <a:lnTo>
                      <a:pt x="105441" y="119210"/>
                    </a:lnTo>
                    <a:lnTo>
                      <a:pt x="105000" y="119282"/>
                    </a:lnTo>
                    <a:lnTo>
                      <a:pt x="101801" y="118708"/>
                    </a:lnTo>
                    <a:lnTo>
                      <a:pt x="98272" y="118924"/>
                    </a:lnTo>
                    <a:lnTo>
                      <a:pt x="96838" y="119999"/>
                    </a:lnTo>
                    <a:lnTo>
                      <a:pt x="92536" y="119999"/>
                    </a:lnTo>
                    <a:lnTo>
                      <a:pt x="91213" y="119210"/>
                    </a:lnTo>
                    <a:lnTo>
                      <a:pt x="85588" y="118995"/>
                    </a:lnTo>
                    <a:lnTo>
                      <a:pt x="84926" y="119856"/>
                    </a:lnTo>
                    <a:lnTo>
                      <a:pt x="80404" y="119497"/>
                    </a:lnTo>
                    <a:lnTo>
                      <a:pt x="79411" y="118565"/>
                    </a:lnTo>
                    <a:lnTo>
                      <a:pt x="79301" y="118493"/>
                    </a:lnTo>
                    <a:lnTo>
                      <a:pt x="79191" y="118493"/>
                    </a:lnTo>
                    <a:lnTo>
                      <a:pt x="79080" y="118493"/>
                    </a:lnTo>
                    <a:lnTo>
                      <a:pt x="78860" y="118493"/>
                    </a:lnTo>
                    <a:lnTo>
                      <a:pt x="78639" y="118493"/>
                    </a:lnTo>
                    <a:lnTo>
                      <a:pt x="78308" y="118493"/>
                    </a:lnTo>
                    <a:lnTo>
                      <a:pt x="77977" y="118493"/>
                    </a:lnTo>
                    <a:lnTo>
                      <a:pt x="77426" y="118421"/>
                    </a:lnTo>
                    <a:lnTo>
                      <a:pt x="76985" y="118421"/>
                    </a:lnTo>
                    <a:lnTo>
                      <a:pt x="76544" y="118350"/>
                    </a:lnTo>
                    <a:lnTo>
                      <a:pt x="75992" y="118350"/>
                    </a:lnTo>
                    <a:lnTo>
                      <a:pt x="75551" y="118278"/>
                    </a:lnTo>
                    <a:lnTo>
                      <a:pt x="74889" y="118206"/>
                    </a:lnTo>
                    <a:lnTo>
                      <a:pt x="74338" y="118206"/>
                    </a:lnTo>
                    <a:lnTo>
                      <a:pt x="73786" y="118135"/>
                    </a:lnTo>
                    <a:lnTo>
                      <a:pt x="73235" y="118063"/>
                    </a:lnTo>
                    <a:lnTo>
                      <a:pt x="72573" y="118565"/>
                    </a:lnTo>
                    <a:lnTo>
                      <a:pt x="69044" y="118063"/>
                    </a:lnTo>
                    <a:lnTo>
                      <a:pt x="68602" y="117202"/>
                    </a:lnTo>
                    <a:lnTo>
                      <a:pt x="68492" y="117130"/>
                    </a:lnTo>
                    <a:lnTo>
                      <a:pt x="68382" y="117130"/>
                    </a:lnTo>
                    <a:lnTo>
                      <a:pt x="68272" y="117130"/>
                    </a:lnTo>
                    <a:lnTo>
                      <a:pt x="68051" y="117059"/>
                    </a:lnTo>
                    <a:lnTo>
                      <a:pt x="67830" y="117059"/>
                    </a:lnTo>
                    <a:lnTo>
                      <a:pt x="67500" y="116987"/>
                    </a:lnTo>
                    <a:lnTo>
                      <a:pt x="67279" y="116915"/>
                    </a:lnTo>
                    <a:lnTo>
                      <a:pt x="66838" y="116843"/>
                    </a:lnTo>
                    <a:lnTo>
                      <a:pt x="66397" y="116772"/>
                    </a:lnTo>
                    <a:lnTo>
                      <a:pt x="66066" y="116700"/>
                    </a:lnTo>
                    <a:lnTo>
                      <a:pt x="65735" y="116628"/>
                    </a:lnTo>
                    <a:lnTo>
                      <a:pt x="65404" y="116557"/>
                    </a:lnTo>
                    <a:lnTo>
                      <a:pt x="65073" y="116485"/>
                    </a:lnTo>
                    <a:lnTo>
                      <a:pt x="64742" y="116413"/>
                    </a:lnTo>
                    <a:lnTo>
                      <a:pt x="64411" y="116341"/>
                    </a:lnTo>
                    <a:lnTo>
                      <a:pt x="64080" y="116270"/>
                    </a:lnTo>
                    <a:lnTo>
                      <a:pt x="63308" y="116700"/>
                    </a:lnTo>
                    <a:lnTo>
                      <a:pt x="60661" y="116126"/>
                    </a:lnTo>
                    <a:lnTo>
                      <a:pt x="60441" y="115337"/>
                    </a:lnTo>
                    <a:lnTo>
                      <a:pt x="57794" y="114476"/>
                    </a:lnTo>
                    <a:lnTo>
                      <a:pt x="56691" y="114979"/>
                    </a:lnTo>
                    <a:lnTo>
                      <a:pt x="54595" y="114261"/>
                    </a:lnTo>
                    <a:lnTo>
                      <a:pt x="54264" y="113401"/>
                    </a:lnTo>
                    <a:lnTo>
                      <a:pt x="50955" y="112038"/>
                    </a:lnTo>
                    <a:lnTo>
                      <a:pt x="50073" y="112468"/>
                    </a:lnTo>
                    <a:lnTo>
                      <a:pt x="47536" y="111464"/>
                    </a:lnTo>
                    <a:lnTo>
                      <a:pt x="47647" y="110747"/>
                    </a:lnTo>
                    <a:lnTo>
                      <a:pt x="47536" y="110675"/>
                    </a:lnTo>
                    <a:lnTo>
                      <a:pt x="47426" y="110675"/>
                    </a:lnTo>
                    <a:lnTo>
                      <a:pt x="47316" y="110460"/>
                    </a:lnTo>
                    <a:lnTo>
                      <a:pt x="47095" y="110388"/>
                    </a:lnTo>
                    <a:lnTo>
                      <a:pt x="46875" y="110245"/>
                    </a:lnTo>
                    <a:lnTo>
                      <a:pt x="46544" y="110101"/>
                    </a:lnTo>
                    <a:lnTo>
                      <a:pt x="46323" y="109958"/>
                    </a:lnTo>
                    <a:lnTo>
                      <a:pt x="45992" y="109742"/>
                    </a:lnTo>
                    <a:lnTo>
                      <a:pt x="45551" y="109527"/>
                    </a:lnTo>
                    <a:lnTo>
                      <a:pt x="45220" y="109312"/>
                    </a:lnTo>
                    <a:lnTo>
                      <a:pt x="44779" y="109097"/>
                    </a:lnTo>
                    <a:lnTo>
                      <a:pt x="44338" y="108810"/>
                    </a:lnTo>
                    <a:lnTo>
                      <a:pt x="44007" y="108595"/>
                    </a:lnTo>
                    <a:lnTo>
                      <a:pt x="43676" y="108380"/>
                    </a:lnTo>
                    <a:lnTo>
                      <a:pt x="43235" y="108164"/>
                    </a:lnTo>
                    <a:lnTo>
                      <a:pt x="43014" y="107949"/>
                    </a:lnTo>
                    <a:lnTo>
                      <a:pt x="42132" y="107447"/>
                    </a:lnTo>
                    <a:lnTo>
                      <a:pt x="41470" y="106945"/>
                    </a:lnTo>
                    <a:lnTo>
                      <a:pt x="40808" y="106515"/>
                    </a:lnTo>
                    <a:lnTo>
                      <a:pt x="40367" y="106228"/>
                    </a:lnTo>
                    <a:lnTo>
                      <a:pt x="39926" y="105941"/>
                    </a:lnTo>
                    <a:lnTo>
                      <a:pt x="39375" y="105726"/>
                    </a:lnTo>
                    <a:lnTo>
                      <a:pt x="39044" y="105439"/>
                    </a:lnTo>
                    <a:lnTo>
                      <a:pt x="38823" y="105295"/>
                    </a:lnTo>
                    <a:lnTo>
                      <a:pt x="38492" y="105080"/>
                    </a:lnTo>
                    <a:lnTo>
                      <a:pt x="38272" y="105008"/>
                    </a:lnTo>
                    <a:lnTo>
                      <a:pt x="38051" y="104865"/>
                    </a:lnTo>
                    <a:lnTo>
                      <a:pt x="37941" y="104722"/>
                    </a:lnTo>
                    <a:lnTo>
                      <a:pt x="37720" y="104650"/>
                    </a:lnTo>
                    <a:lnTo>
                      <a:pt x="37500" y="104506"/>
                    </a:lnTo>
                    <a:lnTo>
                      <a:pt x="37279" y="104363"/>
                    </a:lnTo>
                    <a:lnTo>
                      <a:pt x="37058" y="104291"/>
                    </a:lnTo>
                    <a:lnTo>
                      <a:pt x="20845" y="105367"/>
                    </a:lnTo>
                    <a:lnTo>
                      <a:pt x="18088" y="104650"/>
                    </a:lnTo>
                    <a:lnTo>
                      <a:pt x="15661" y="104076"/>
                    </a:lnTo>
                    <a:lnTo>
                      <a:pt x="13566" y="103430"/>
                    </a:lnTo>
                    <a:lnTo>
                      <a:pt x="11691" y="102928"/>
                    </a:lnTo>
                    <a:lnTo>
                      <a:pt x="10147" y="102498"/>
                    </a:lnTo>
                    <a:lnTo>
                      <a:pt x="8823" y="101996"/>
                    </a:lnTo>
                    <a:lnTo>
                      <a:pt x="7720" y="101709"/>
                    </a:lnTo>
                    <a:lnTo>
                      <a:pt x="6838" y="101350"/>
                    </a:lnTo>
                    <a:lnTo>
                      <a:pt x="6066" y="101135"/>
                    </a:lnTo>
                    <a:lnTo>
                      <a:pt x="5404" y="100848"/>
                    </a:lnTo>
                    <a:lnTo>
                      <a:pt x="4963" y="100633"/>
                    </a:lnTo>
                    <a:lnTo>
                      <a:pt x="4522" y="100418"/>
                    </a:lnTo>
                    <a:lnTo>
                      <a:pt x="4080" y="100274"/>
                    </a:lnTo>
                    <a:lnTo>
                      <a:pt x="3639" y="100059"/>
                    </a:lnTo>
                    <a:lnTo>
                      <a:pt x="3419" y="99916"/>
                    </a:lnTo>
                    <a:lnTo>
                      <a:pt x="3088" y="99844"/>
                    </a:lnTo>
                    <a:lnTo>
                      <a:pt x="2977" y="99701"/>
                    </a:lnTo>
                    <a:lnTo>
                      <a:pt x="2867" y="99485"/>
                    </a:lnTo>
                    <a:lnTo>
                      <a:pt x="2867" y="99199"/>
                    </a:lnTo>
                    <a:lnTo>
                      <a:pt x="2867" y="98840"/>
                    </a:lnTo>
                    <a:lnTo>
                      <a:pt x="2867" y="98338"/>
                    </a:lnTo>
                    <a:lnTo>
                      <a:pt x="2977" y="97836"/>
                    </a:lnTo>
                    <a:lnTo>
                      <a:pt x="2977" y="97334"/>
                    </a:lnTo>
                    <a:lnTo>
                      <a:pt x="2977" y="96688"/>
                    </a:lnTo>
                    <a:lnTo>
                      <a:pt x="2977" y="96114"/>
                    </a:lnTo>
                    <a:lnTo>
                      <a:pt x="3088" y="95612"/>
                    </a:lnTo>
                    <a:lnTo>
                      <a:pt x="3088" y="95038"/>
                    </a:lnTo>
                    <a:lnTo>
                      <a:pt x="3088" y="94608"/>
                    </a:lnTo>
                    <a:lnTo>
                      <a:pt x="3088" y="94249"/>
                    </a:lnTo>
                    <a:lnTo>
                      <a:pt x="3088" y="93962"/>
                    </a:lnTo>
                    <a:lnTo>
                      <a:pt x="3088" y="93676"/>
                    </a:lnTo>
                    <a:lnTo>
                      <a:pt x="3088" y="93604"/>
                    </a:lnTo>
                    <a:lnTo>
                      <a:pt x="2536" y="93245"/>
                    </a:lnTo>
                    <a:lnTo>
                      <a:pt x="2095" y="92887"/>
                    </a:lnTo>
                    <a:lnTo>
                      <a:pt x="1764" y="92600"/>
                    </a:lnTo>
                    <a:lnTo>
                      <a:pt x="1433" y="92313"/>
                    </a:lnTo>
                    <a:lnTo>
                      <a:pt x="1102" y="91954"/>
                    </a:lnTo>
                    <a:lnTo>
                      <a:pt x="882" y="91667"/>
                    </a:lnTo>
                    <a:lnTo>
                      <a:pt x="661" y="91380"/>
                    </a:lnTo>
                    <a:lnTo>
                      <a:pt x="551" y="91165"/>
                    </a:lnTo>
                    <a:lnTo>
                      <a:pt x="441" y="90950"/>
                    </a:lnTo>
                    <a:lnTo>
                      <a:pt x="330" y="90735"/>
                    </a:lnTo>
                    <a:lnTo>
                      <a:pt x="220" y="90520"/>
                    </a:lnTo>
                    <a:lnTo>
                      <a:pt x="220" y="90304"/>
                    </a:lnTo>
                    <a:lnTo>
                      <a:pt x="220" y="90233"/>
                    </a:lnTo>
                    <a:lnTo>
                      <a:pt x="220" y="90089"/>
                    </a:lnTo>
                    <a:lnTo>
                      <a:pt x="110" y="89946"/>
                    </a:lnTo>
                    <a:lnTo>
                      <a:pt x="110" y="89802"/>
                    </a:lnTo>
                    <a:lnTo>
                      <a:pt x="110" y="89444"/>
                    </a:lnTo>
                    <a:lnTo>
                      <a:pt x="110" y="88942"/>
                    </a:lnTo>
                    <a:lnTo>
                      <a:pt x="0" y="88224"/>
                    </a:lnTo>
                    <a:lnTo>
                      <a:pt x="110" y="87507"/>
                    </a:lnTo>
                    <a:lnTo>
                      <a:pt x="110" y="86575"/>
                    </a:lnTo>
                    <a:lnTo>
                      <a:pt x="220" y="85570"/>
                    </a:lnTo>
                    <a:lnTo>
                      <a:pt x="441" y="84423"/>
                    </a:lnTo>
                    <a:lnTo>
                      <a:pt x="661" y="83132"/>
                    </a:lnTo>
                    <a:lnTo>
                      <a:pt x="992" y="81769"/>
                    </a:lnTo>
                    <a:lnTo>
                      <a:pt x="1433" y="80406"/>
                    </a:lnTo>
                    <a:lnTo>
                      <a:pt x="1985" y="78828"/>
                    </a:lnTo>
                    <a:lnTo>
                      <a:pt x="2647" y="77106"/>
                    </a:lnTo>
                    <a:lnTo>
                      <a:pt x="3419" y="75385"/>
                    </a:lnTo>
                    <a:lnTo>
                      <a:pt x="4522" y="73592"/>
                    </a:lnTo>
                    <a:lnTo>
                      <a:pt x="5514" y="71583"/>
                    </a:lnTo>
                    <a:lnTo>
                      <a:pt x="6397" y="69719"/>
                    </a:lnTo>
                    <a:lnTo>
                      <a:pt x="7389" y="67997"/>
                    </a:lnTo>
                    <a:lnTo>
                      <a:pt x="8161" y="66276"/>
                    </a:lnTo>
                    <a:lnTo>
                      <a:pt x="8823" y="64554"/>
                    </a:lnTo>
                    <a:lnTo>
                      <a:pt x="9595" y="62976"/>
                    </a:lnTo>
                    <a:lnTo>
                      <a:pt x="10147" y="61398"/>
                    </a:lnTo>
                    <a:lnTo>
                      <a:pt x="10698" y="59892"/>
                    </a:lnTo>
                    <a:lnTo>
                      <a:pt x="11250" y="58457"/>
                    </a:lnTo>
                    <a:lnTo>
                      <a:pt x="11691" y="57023"/>
                    </a:lnTo>
                    <a:lnTo>
                      <a:pt x="12242" y="55660"/>
                    </a:lnTo>
                    <a:lnTo>
                      <a:pt x="12573" y="54225"/>
                    </a:lnTo>
                    <a:lnTo>
                      <a:pt x="13014" y="52934"/>
                    </a:lnTo>
                    <a:lnTo>
                      <a:pt x="13345" y="51643"/>
                    </a:lnTo>
                    <a:lnTo>
                      <a:pt x="13676" y="50352"/>
                    </a:lnTo>
                    <a:lnTo>
                      <a:pt x="14117" y="49061"/>
                    </a:lnTo>
                    <a:lnTo>
                      <a:pt x="14558" y="47411"/>
                    </a:lnTo>
                    <a:lnTo>
                      <a:pt x="15000" y="45905"/>
                    </a:lnTo>
                    <a:lnTo>
                      <a:pt x="15330" y="44614"/>
                    </a:lnTo>
                    <a:lnTo>
                      <a:pt x="15661" y="43466"/>
                    </a:lnTo>
                    <a:lnTo>
                      <a:pt x="15882" y="42319"/>
                    </a:lnTo>
                    <a:lnTo>
                      <a:pt x="16102" y="41243"/>
                    </a:lnTo>
                    <a:lnTo>
                      <a:pt x="16323" y="40310"/>
                    </a:lnTo>
                    <a:lnTo>
                      <a:pt x="16433" y="39378"/>
                    </a:lnTo>
                    <a:lnTo>
                      <a:pt x="16654" y="38517"/>
                    </a:lnTo>
                    <a:lnTo>
                      <a:pt x="16764" y="37513"/>
                    </a:lnTo>
                    <a:lnTo>
                      <a:pt x="16875" y="36580"/>
                    </a:lnTo>
                    <a:lnTo>
                      <a:pt x="16985" y="35576"/>
                    </a:lnTo>
                    <a:lnTo>
                      <a:pt x="17095" y="34429"/>
                    </a:lnTo>
                    <a:lnTo>
                      <a:pt x="17316" y="33353"/>
                    </a:lnTo>
                    <a:lnTo>
                      <a:pt x="17426" y="32062"/>
                    </a:lnTo>
                    <a:lnTo>
                      <a:pt x="17757" y="30627"/>
                    </a:lnTo>
                    <a:lnTo>
                      <a:pt x="17867" y="29193"/>
                    </a:lnTo>
                    <a:lnTo>
                      <a:pt x="18198" y="27471"/>
                    </a:lnTo>
                    <a:lnTo>
                      <a:pt x="18639" y="25463"/>
                    </a:lnTo>
                    <a:lnTo>
                      <a:pt x="19080" y="23239"/>
                    </a:lnTo>
                    <a:lnTo>
                      <a:pt x="19632" y="20729"/>
                    </a:lnTo>
                    <a:lnTo>
                      <a:pt x="20183" y="18218"/>
                    </a:lnTo>
                    <a:lnTo>
                      <a:pt x="20955" y="15564"/>
                    </a:lnTo>
                    <a:lnTo>
                      <a:pt x="21507" y="12982"/>
                    </a:lnTo>
                    <a:lnTo>
                      <a:pt x="22169" y="10400"/>
                    </a:lnTo>
                    <a:lnTo>
                      <a:pt x="22720" y="8033"/>
                    </a:lnTo>
                    <a:lnTo>
                      <a:pt x="23382" y="5809"/>
                    </a:lnTo>
                    <a:lnTo>
                      <a:pt x="23823" y="3873"/>
                    </a:lnTo>
                    <a:lnTo>
                      <a:pt x="24154" y="2223"/>
                    </a:lnTo>
                    <a:lnTo>
                      <a:pt x="24485" y="1075"/>
                    </a:lnTo>
                    <a:lnTo>
                      <a:pt x="24705" y="215"/>
                    </a:lnTo>
                    <a:lnTo>
                      <a:pt x="24816" y="0"/>
                    </a:lnTo>
                    <a:lnTo>
                      <a:pt x="24926" y="358"/>
                    </a:lnTo>
                    <a:lnTo>
                      <a:pt x="25477" y="789"/>
                    </a:lnTo>
                    <a:lnTo>
                      <a:pt x="26580" y="1291"/>
                    </a:lnTo>
                    <a:lnTo>
                      <a:pt x="27904" y="1793"/>
                    </a:lnTo>
                    <a:lnTo>
                      <a:pt x="29669" y="2295"/>
                    </a:lnTo>
                    <a:lnTo>
                      <a:pt x="31764" y="2869"/>
                    </a:lnTo>
                    <a:lnTo>
                      <a:pt x="34191" y="3442"/>
                    </a:lnTo>
                    <a:lnTo>
                      <a:pt x="36948" y="3945"/>
                    </a:lnTo>
                    <a:lnTo>
                      <a:pt x="39816" y="4590"/>
                    </a:lnTo>
                    <a:lnTo>
                      <a:pt x="43014" y="5164"/>
                    </a:lnTo>
                    <a:lnTo>
                      <a:pt x="46433" y="5738"/>
                    </a:lnTo>
                    <a:lnTo>
                      <a:pt x="49963" y="6383"/>
                    </a:lnTo>
                    <a:lnTo>
                      <a:pt x="53933" y="6957"/>
                    </a:lnTo>
                    <a:lnTo>
                      <a:pt x="57794" y="7531"/>
                    </a:lnTo>
                    <a:lnTo>
                      <a:pt x="61985" y="8105"/>
                    </a:lnTo>
                    <a:lnTo>
                      <a:pt x="66176" y="8679"/>
                    </a:lnTo>
                    <a:lnTo>
                      <a:pt x="71139" y="9252"/>
                    </a:lnTo>
                    <a:lnTo>
                      <a:pt x="75882" y="9826"/>
                    </a:lnTo>
                    <a:lnTo>
                      <a:pt x="80073" y="10257"/>
                    </a:lnTo>
                    <a:lnTo>
                      <a:pt x="84044" y="10543"/>
                    </a:lnTo>
                    <a:lnTo>
                      <a:pt x="87573" y="10830"/>
                    </a:lnTo>
                    <a:lnTo>
                      <a:pt x="90661" y="10974"/>
                    </a:lnTo>
                    <a:lnTo>
                      <a:pt x="93529" y="11189"/>
                    </a:lnTo>
                    <a:lnTo>
                      <a:pt x="96066" y="11189"/>
                    </a:lnTo>
                    <a:lnTo>
                      <a:pt x="98161" y="11189"/>
                    </a:lnTo>
                    <a:lnTo>
                      <a:pt x="100147" y="11117"/>
                    </a:lnTo>
                    <a:lnTo>
                      <a:pt x="101580" y="10974"/>
                    </a:lnTo>
                    <a:lnTo>
                      <a:pt x="102904" y="10830"/>
                    </a:lnTo>
                    <a:lnTo>
                      <a:pt x="103897" y="10615"/>
                    </a:lnTo>
                    <a:lnTo>
                      <a:pt x="104558" y="10400"/>
                    </a:lnTo>
                    <a:lnTo>
                      <a:pt x="105000" y="10113"/>
                    </a:lnTo>
                    <a:lnTo>
                      <a:pt x="105330" y="9898"/>
                    </a:lnTo>
                    <a:lnTo>
                      <a:pt x="104889" y="10328"/>
                    </a:lnTo>
                    <a:lnTo>
                      <a:pt x="104007" y="11691"/>
                    </a:lnTo>
                    <a:lnTo>
                      <a:pt x="102573" y="13843"/>
                    </a:lnTo>
                    <a:lnTo>
                      <a:pt x="100698" y="16640"/>
                    </a:lnTo>
                    <a:lnTo>
                      <a:pt x="98492" y="20011"/>
                    </a:lnTo>
                    <a:lnTo>
                      <a:pt x="96066" y="23670"/>
                    </a:lnTo>
                    <a:lnTo>
                      <a:pt x="93529" y="27615"/>
                    </a:lnTo>
                    <a:lnTo>
                      <a:pt x="90992" y="31775"/>
                    </a:lnTo>
                    <a:lnTo>
                      <a:pt x="88455" y="35935"/>
                    </a:lnTo>
                    <a:lnTo>
                      <a:pt x="86029" y="40023"/>
                    </a:lnTo>
                    <a:lnTo>
                      <a:pt x="83933" y="43825"/>
                    </a:lnTo>
                    <a:lnTo>
                      <a:pt x="82058" y="47268"/>
                    </a:lnTo>
                    <a:lnTo>
                      <a:pt x="80735" y="50352"/>
                    </a:lnTo>
                    <a:lnTo>
                      <a:pt x="79742" y="52719"/>
                    </a:lnTo>
                    <a:lnTo>
                      <a:pt x="79411" y="54369"/>
                    </a:lnTo>
                    <a:lnTo>
                      <a:pt x="79852" y="55301"/>
                    </a:lnTo>
                    <a:lnTo>
                      <a:pt x="79963" y="55373"/>
                    </a:lnTo>
                    <a:lnTo>
                      <a:pt x="80073" y="55660"/>
                    </a:lnTo>
                    <a:lnTo>
                      <a:pt x="80073" y="55947"/>
                    </a:lnTo>
                    <a:lnTo>
                      <a:pt x="80073" y="56306"/>
                    </a:lnTo>
                    <a:lnTo>
                      <a:pt x="79963" y="56808"/>
                    </a:lnTo>
                    <a:lnTo>
                      <a:pt x="79963" y="57310"/>
                    </a:lnTo>
                    <a:lnTo>
                      <a:pt x="79852" y="57812"/>
                    </a:lnTo>
                    <a:lnTo>
                      <a:pt x="79632" y="58386"/>
                    </a:lnTo>
                    <a:lnTo>
                      <a:pt x="79522" y="58959"/>
                    </a:lnTo>
                    <a:lnTo>
                      <a:pt x="79301" y="59462"/>
                    </a:lnTo>
                    <a:lnTo>
                      <a:pt x="79191" y="60035"/>
                    </a:lnTo>
                    <a:lnTo>
                      <a:pt x="78970" y="60609"/>
                    </a:lnTo>
                    <a:lnTo>
                      <a:pt x="78750" y="61040"/>
                    </a:lnTo>
                    <a:lnTo>
                      <a:pt x="78639" y="61470"/>
                    </a:lnTo>
                    <a:lnTo>
                      <a:pt x="78529" y="61900"/>
                    </a:lnTo>
                    <a:lnTo>
                      <a:pt x="78419" y="62259"/>
                    </a:lnTo>
                    <a:lnTo>
                      <a:pt x="77205" y="65128"/>
                    </a:lnTo>
                    <a:lnTo>
                      <a:pt x="76544" y="67710"/>
                    </a:lnTo>
                    <a:lnTo>
                      <a:pt x="76102" y="70149"/>
                    </a:lnTo>
                    <a:lnTo>
                      <a:pt x="75882" y="72229"/>
                    </a:lnTo>
                    <a:lnTo>
                      <a:pt x="75992" y="74166"/>
                    </a:lnTo>
                    <a:lnTo>
                      <a:pt x="76323" y="75959"/>
                    </a:lnTo>
                    <a:lnTo>
                      <a:pt x="76875" y="77609"/>
                    </a:lnTo>
                    <a:lnTo>
                      <a:pt x="77536" y="79043"/>
                    </a:lnTo>
                    <a:lnTo>
                      <a:pt x="78529" y="80406"/>
                    </a:lnTo>
                    <a:lnTo>
                      <a:pt x="79632" y="81625"/>
                    </a:lnTo>
                    <a:lnTo>
                      <a:pt x="80955" y="82845"/>
                    </a:lnTo>
                    <a:lnTo>
                      <a:pt x="82279" y="83992"/>
                    </a:lnTo>
                    <a:lnTo>
                      <a:pt x="83823" y="85068"/>
                    </a:lnTo>
                    <a:lnTo>
                      <a:pt x="85367" y="86144"/>
                    </a:lnTo>
                    <a:lnTo>
                      <a:pt x="87132" y="87292"/>
                    </a:lnTo>
                    <a:lnTo>
                      <a:pt x="89007" y="88368"/>
                    </a:lnTo>
                    <a:lnTo>
                      <a:pt x="89779" y="88942"/>
                    </a:lnTo>
                    <a:lnTo>
                      <a:pt x="90661" y="89444"/>
                    </a:lnTo>
                    <a:lnTo>
                      <a:pt x="91654" y="89874"/>
                    </a:lnTo>
                    <a:lnTo>
                      <a:pt x="92426" y="90233"/>
                    </a:lnTo>
                    <a:lnTo>
                      <a:pt x="93308" y="90663"/>
                    </a:lnTo>
                    <a:lnTo>
                      <a:pt x="94080" y="91022"/>
                    </a:lnTo>
                    <a:lnTo>
                      <a:pt x="95073" y="91309"/>
                    </a:lnTo>
                    <a:lnTo>
                      <a:pt x="95955" y="91595"/>
                    </a:lnTo>
                    <a:lnTo>
                      <a:pt x="96727" y="91882"/>
                    </a:lnTo>
                    <a:lnTo>
                      <a:pt x="97720" y="92169"/>
                    </a:lnTo>
                    <a:lnTo>
                      <a:pt x="98713" y="92384"/>
                    </a:lnTo>
                    <a:lnTo>
                      <a:pt x="99595" y="92671"/>
                    </a:lnTo>
                    <a:lnTo>
                      <a:pt x="100698" y="92887"/>
                    </a:lnTo>
                    <a:lnTo>
                      <a:pt x="101801" y="93102"/>
                    </a:lnTo>
                    <a:lnTo>
                      <a:pt x="102904" y="93389"/>
                    </a:lnTo>
                    <a:lnTo>
                      <a:pt x="104117" y="93676"/>
                    </a:lnTo>
                    <a:lnTo>
                      <a:pt x="104227" y="93676"/>
                    </a:lnTo>
                    <a:lnTo>
                      <a:pt x="104779" y="93891"/>
                    </a:lnTo>
                    <a:lnTo>
                      <a:pt x="105661" y="94178"/>
                    </a:lnTo>
                    <a:lnTo>
                      <a:pt x="106654" y="94536"/>
                    </a:lnTo>
                    <a:lnTo>
                      <a:pt x="107867" y="95038"/>
                    </a:lnTo>
                    <a:lnTo>
                      <a:pt x="109301" y="95612"/>
                    </a:lnTo>
                    <a:lnTo>
                      <a:pt x="110845" y="96329"/>
                    </a:lnTo>
                    <a:lnTo>
                      <a:pt x="112279" y="97047"/>
                    </a:lnTo>
                    <a:lnTo>
                      <a:pt x="113823" y="97979"/>
                    </a:lnTo>
                    <a:lnTo>
                      <a:pt x="115257" y="98983"/>
                    </a:lnTo>
                    <a:lnTo>
                      <a:pt x="116691" y="99988"/>
                    </a:lnTo>
                    <a:lnTo>
                      <a:pt x="117794" y="101207"/>
                    </a:lnTo>
                    <a:lnTo>
                      <a:pt x="118676" y="102498"/>
                    </a:lnTo>
                    <a:lnTo>
                      <a:pt x="119558" y="103789"/>
                    </a:lnTo>
                    <a:lnTo>
                      <a:pt x="119889" y="105224"/>
                    </a:lnTo>
                    <a:lnTo>
                      <a:pt x="120000" y="106802"/>
                    </a:lnTo>
                    <a:lnTo>
                      <a:pt x="119889" y="107447"/>
                    </a:lnTo>
                    <a:lnTo>
                      <a:pt x="119889" y="107949"/>
                    </a:lnTo>
                    <a:lnTo>
                      <a:pt x="119779" y="108451"/>
                    </a:lnTo>
                    <a:lnTo>
                      <a:pt x="119779" y="109025"/>
                    </a:lnTo>
                    <a:lnTo>
                      <a:pt x="119669" y="109456"/>
                    </a:lnTo>
                    <a:lnTo>
                      <a:pt x="119558" y="109814"/>
                    </a:lnTo>
                    <a:lnTo>
                      <a:pt x="119558" y="110245"/>
                    </a:lnTo>
                    <a:lnTo>
                      <a:pt x="119448" y="110531"/>
                    </a:lnTo>
                    <a:lnTo>
                      <a:pt x="119448" y="110890"/>
                    </a:lnTo>
                    <a:lnTo>
                      <a:pt x="119338" y="111177"/>
                    </a:lnTo>
                    <a:lnTo>
                      <a:pt x="119227" y="111392"/>
                    </a:lnTo>
                    <a:lnTo>
                      <a:pt x="119227" y="111607"/>
                    </a:lnTo>
                    <a:lnTo>
                      <a:pt x="119117" y="111751"/>
                    </a:lnTo>
                    <a:lnTo>
                      <a:pt x="119117" y="111966"/>
                    </a:lnTo>
                    <a:lnTo>
                      <a:pt x="119117" y="112038"/>
                    </a:lnTo>
                    <a:lnTo>
                      <a:pt x="119117" y="112181"/>
                    </a:lnTo>
                    <a:lnTo>
                      <a:pt x="119117" y="112253"/>
                    </a:lnTo>
                    <a:lnTo>
                      <a:pt x="119117" y="112396"/>
                    </a:lnTo>
                    <a:lnTo>
                      <a:pt x="119117" y="112468"/>
                    </a:lnTo>
                    <a:lnTo>
                      <a:pt x="119117" y="112540"/>
                    </a:lnTo>
                    <a:lnTo>
                      <a:pt x="119117" y="112683"/>
                    </a:lnTo>
                    <a:lnTo>
                      <a:pt x="119117" y="112755"/>
                    </a:lnTo>
                    <a:lnTo>
                      <a:pt x="119117" y="112898"/>
                    </a:lnTo>
                    <a:lnTo>
                      <a:pt x="119117" y="112970"/>
                    </a:lnTo>
                    <a:lnTo>
                      <a:pt x="119117" y="113114"/>
                    </a:lnTo>
                    <a:lnTo>
                      <a:pt x="119117" y="113257"/>
                    </a:lnTo>
                    <a:lnTo>
                      <a:pt x="119117" y="113329"/>
                    </a:lnTo>
                    <a:lnTo>
                      <a:pt x="119117" y="113472"/>
                    </a:lnTo>
                    <a:lnTo>
                      <a:pt x="119117" y="113616"/>
                    </a:lnTo>
                    <a:lnTo>
                      <a:pt x="119117" y="113687"/>
                    </a:lnTo>
                    <a:lnTo>
                      <a:pt x="119117" y="113831"/>
                    </a:lnTo>
                    <a:lnTo>
                      <a:pt x="119117" y="114046"/>
                    </a:lnTo>
                    <a:lnTo>
                      <a:pt x="119007" y="114261"/>
                    </a:lnTo>
                    <a:lnTo>
                      <a:pt x="119007" y="114476"/>
                    </a:lnTo>
                    <a:lnTo>
                      <a:pt x="118786" y="114692"/>
                    </a:lnTo>
                    <a:lnTo>
                      <a:pt x="118676" y="114907"/>
                    </a:lnTo>
                    <a:lnTo>
                      <a:pt x="118566" y="115194"/>
                    </a:lnTo>
                    <a:lnTo>
                      <a:pt x="118455" y="115409"/>
                    </a:lnTo>
                    <a:lnTo>
                      <a:pt x="118345" y="115624"/>
                    </a:lnTo>
                    <a:lnTo>
                      <a:pt x="118125" y="115983"/>
                    </a:lnTo>
                    <a:lnTo>
                      <a:pt x="118014" y="116198"/>
                    </a:lnTo>
                    <a:lnTo>
                      <a:pt x="117794" y="116413"/>
                    </a:lnTo>
                    <a:lnTo>
                      <a:pt x="117573" y="116628"/>
                    </a:lnTo>
                    <a:lnTo>
                      <a:pt x="117242" y="116843"/>
                    </a:lnTo>
                    <a:lnTo>
                      <a:pt x="117022" y="116987"/>
                    </a:lnTo>
                    <a:lnTo>
                      <a:pt x="116691" y="117202"/>
                    </a:lnTo>
                    <a:lnTo>
                      <a:pt x="116360" y="117417"/>
                    </a:lnTo>
                    <a:lnTo>
                      <a:pt x="115919" y="11756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7" name="Shape 1427"/>
              <p:cNvSpPr/>
              <p:nvPr/>
            </p:nvSpPr>
            <p:spPr>
              <a:xfrm>
                <a:off x="4499" y="2354"/>
                <a:ext cx="69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037" y="1272"/>
                    </a:moveTo>
                    <a:lnTo>
                      <a:pt x="16033" y="2968"/>
                    </a:lnTo>
                    <a:lnTo>
                      <a:pt x="14279" y="5936"/>
                    </a:lnTo>
                    <a:lnTo>
                      <a:pt x="11774" y="8480"/>
                    </a:lnTo>
                    <a:lnTo>
                      <a:pt x="9770" y="11448"/>
                    </a:lnTo>
                    <a:lnTo>
                      <a:pt x="7766" y="14416"/>
                    </a:lnTo>
                    <a:lnTo>
                      <a:pt x="5511" y="18233"/>
                    </a:lnTo>
                    <a:lnTo>
                      <a:pt x="3757" y="22049"/>
                    </a:lnTo>
                    <a:lnTo>
                      <a:pt x="2505" y="26289"/>
                    </a:lnTo>
                    <a:lnTo>
                      <a:pt x="1002" y="30530"/>
                    </a:lnTo>
                    <a:lnTo>
                      <a:pt x="250" y="35194"/>
                    </a:lnTo>
                    <a:lnTo>
                      <a:pt x="0" y="40282"/>
                    </a:lnTo>
                    <a:lnTo>
                      <a:pt x="250" y="44946"/>
                    </a:lnTo>
                    <a:lnTo>
                      <a:pt x="1503" y="50459"/>
                    </a:lnTo>
                    <a:lnTo>
                      <a:pt x="3006" y="55971"/>
                    </a:lnTo>
                    <a:lnTo>
                      <a:pt x="5260" y="61484"/>
                    </a:lnTo>
                    <a:lnTo>
                      <a:pt x="8768" y="67420"/>
                    </a:lnTo>
                    <a:lnTo>
                      <a:pt x="12025" y="72084"/>
                    </a:lnTo>
                    <a:lnTo>
                      <a:pt x="16033" y="77173"/>
                    </a:lnTo>
                    <a:lnTo>
                      <a:pt x="20292" y="81413"/>
                    </a:lnTo>
                    <a:lnTo>
                      <a:pt x="24300" y="86077"/>
                    </a:lnTo>
                    <a:lnTo>
                      <a:pt x="29060" y="90318"/>
                    </a:lnTo>
                    <a:lnTo>
                      <a:pt x="33820" y="94134"/>
                    </a:lnTo>
                    <a:lnTo>
                      <a:pt x="38329" y="97950"/>
                    </a:lnTo>
                    <a:lnTo>
                      <a:pt x="43340" y="101342"/>
                    </a:lnTo>
                    <a:lnTo>
                      <a:pt x="47849" y="104310"/>
                    </a:lnTo>
                    <a:lnTo>
                      <a:pt x="52609" y="107279"/>
                    </a:lnTo>
                    <a:lnTo>
                      <a:pt x="56617" y="109823"/>
                    </a:lnTo>
                    <a:lnTo>
                      <a:pt x="60876" y="111943"/>
                    </a:lnTo>
                    <a:lnTo>
                      <a:pt x="64634" y="113639"/>
                    </a:lnTo>
                    <a:lnTo>
                      <a:pt x="67891" y="115759"/>
                    </a:lnTo>
                    <a:lnTo>
                      <a:pt x="70897" y="117031"/>
                    </a:lnTo>
                    <a:lnTo>
                      <a:pt x="73402" y="117879"/>
                    </a:lnTo>
                    <a:lnTo>
                      <a:pt x="73653" y="117879"/>
                    </a:lnTo>
                    <a:lnTo>
                      <a:pt x="74405" y="117879"/>
                    </a:lnTo>
                    <a:lnTo>
                      <a:pt x="76158" y="118303"/>
                    </a:lnTo>
                    <a:lnTo>
                      <a:pt x="77912" y="118303"/>
                    </a:lnTo>
                    <a:lnTo>
                      <a:pt x="80167" y="118727"/>
                    </a:lnTo>
                    <a:lnTo>
                      <a:pt x="82922" y="119151"/>
                    </a:lnTo>
                    <a:lnTo>
                      <a:pt x="85427" y="119575"/>
                    </a:lnTo>
                    <a:lnTo>
                      <a:pt x="88684" y="120000"/>
                    </a:lnTo>
                    <a:lnTo>
                      <a:pt x="91440" y="120000"/>
                    </a:lnTo>
                    <a:lnTo>
                      <a:pt x="94196" y="120000"/>
                    </a:lnTo>
                    <a:lnTo>
                      <a:pt x="97202" y="120000"/>
                    </a:lnTo>
                    <a:lnTo>
                      <a:pt x="99707" y="120000"/>
                    </a:lnTo>
                    <a:lnTo>
                      <a:pt x="102212" y="119575"/>
                    </a:lnTo>
                    <a:lnTo>
                      <a:pt x="103966" y="118727"/>
                    </a:lnTo>
                    <a:lnTo>
                      <a:pt x="105469" y="117879"/>
                    </a:lnTo>
                    <a:lnTo>
                      <a:pt x="106722" y="117031"/>
                    </a:lnTo>
                    <a:lnTo>
                      <a:pt x="107724" y="115759"/>
                    </a:lnTo>
                    <a:lnTo>
                      <a:pt x="108726" y="114487"/>
                    </a:lnTo>
                    <a:lnTo>
                      <a:pt x="109979" y="113639"/>
                    </a:lnTo>
                    <a:lnTo>
                      <a:pt x="111231" y="113215"/>
                    </a:lnTo>
                    <a:lnTo>
                      <a:pt x="112484" y="112791"/>
                    </a:lnTo>
                    <a:lnTo>
                      <a:pt x="113987" y="112367"/>
                    </a:lnTo>
                    <a:lnTo>
                      <a:pt x="115240" y="111943"/>
                    </a:lnTo>
                    <a:lnTo>
                      <a:pt x="116492" y="111519"/>
                    </a:lnTo>
                    <a:lnTo>
                      <a:pt x="117745" y="111095"/>
                    </a:lnTo>
                    <a:lnTo>
                      <a:pt x="118496" y="110671"/>
                    </a:lnTo>
                    <a:lnTo>
                      <a:pt x="119248" y="109823"/>
                    </a:lnTo>
                    <a:lnTo>
                      <a:pt x="120000" y="108551"/>
                    </a:lnTo>
                    <a:lnTo>
                      <a:pt x="120000" y="107279"/>
                    </a:lnTo>
                    <a:lnTo>
                      <a:pt x="120000" y="105583"/>
                    </a:lnTo>
                    <a:lnTo>
                      <a:pt x="118997" y="103038"/>
                    </a:lnTo>
                    <a:lnTo>
                      <a:pt x="118246" y="100494"/>
                    </a:lnTo>
                    <a:lnTo>
                      <a:pt x="116492" y="96678"/>
                    </a:lnTo>
                    <a:lnTo>
                      <a:pt x="114237" y="92862"/>
                    </a:lnTo>
                    <a:lnTo>
                      <a:pt x="111482" y="89893"/>
                    </a:lnTo>
                    <a:lnTo>
                      <a:pt x="108726" y="86925"/>
                    </a:lnTo>
                    <a:lnTo>
                      <a:pt x="105469" y="83533"/>
                    </a:lnTo>
                    <a:lnTo>
                      <a:pt x="102463" y="80989"/>
                    </a:lnTo>
                    <a:lnTo>
                      <a:pt x="98956" y="78445"/>
                    </a:lnTo>
                    <a:lnTo>
                      <a:pt x="95448" y="76325"/>
                    </a:lnTo>
                    <a:lnTo>
                      <a:pt x="91941" y="73356"/>
                    </a:lnTo>
                    <a:lnTo>
                      <a:pt x="88684" y="71236"/>
                    </a:lnTo>
                    <a:lnTo>
                      <a:pt x="85177" y="68692"/>
                    </a:lnTo>
                    <a:lnTo>
                      <a:pt x="81920" y="66572"/>
                    </a:lnTo>
                    <a:lnTo>
                      <a:pt x="79164" y="64028"/>
                    </a:lnTo>
                    <a:lnTo>
                      <a:pt x="76659" y="61484"/>
                    </a:lnTo>
                    <a:lnTo>
                      <a:pt x="74405" y="59363"/>
                    </a:lnTo>
                    <a:lnTo>
                      <a:pt x="72651" y="57243"/>
                    </a:lnTo>
                    <a:lnTo>
                      <a:pt x="70396" y="53427"/>
                    </a:lnTo>
                    <a:lnTo>
                      <a:pt x="67390" y="49187"/>
                    </a:lnTo>
                    <a:lnTo>
                      <a:pt x="64384" y="44522"/>
                    </a:lnTo>
                    <a:lnTo>
                      <a:pt x="60876" y="39858"/>
                    </a:lnTo>
                    <a:lnTo>
                      <a:pt x="56868" y="34346"/>
                    </a:lnTo>
                    <a:lnTo>
                      <a:pt x="53110" y="29257"/>
                    </a:lnTo>
                    <a:lnTo>
                      <a:pt x="48851" y="24169"/>
                    </a:lnTo>
                    <a:lnTo>
                      <a:pt x="44592" y="19081"/>
                    </a:lnTo>
                    <a:lnTo>
                      <a:pt x="40584" y="14416"/>
                    </a:lnTo>
                    <a:lnTo>
                      <a:pt x="36325" y="10176"/>
                    </a:lnTo>
                    <a:lnTo>
                      <a:pt x="32567" y="6784"/>
                    </a:lnTo>
                    <a:lnTo>
                      <a:pt x="28810" y="3392"/>
                    </a:lnTo>
                    <a:lnTo>
                      <a:pt x="25302" y="1272"/>
                    </a:lnTo>
                    <a:lnTo>
                      <a:pt x="22546" y="0"/>
                    </a:lnTo>
                    <a:lnTo>
                      <a:pt x="19791" y="0"/>
                    </a:lnTo>
                    <a:lnTo>
                      <a:pt x="18037" y="1272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8" name="Shape 1428"/>
              <p:cNvSpPr/>
              <p:nvPr/>
            </p:nvSpPr>
            <p:spPr>
              <a:xfrm>
                <a:off x="4500" y="2354"/>
                <a:ext cx="61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674" y="115419"/>
                    </a:moveTo>
                    <a:lnTo>
                      <a:pt x="73953" y="115419"/>
                    </a:lnTo>
                    <a:lnTo>
                      <a:pt x="74790" y="115419"/>
                    </a:lnTo>
                    <a:lnTo>
                      <a:pt x="76186" y="115877"/>
                    </a:lnTo>
                    <a:lnTo>
                      <a:pt x="78139" y="116335"/>
                    </a:lnTo>
                    <a:lnTo>
                      <a:pt x="80651" y="117251"/>
                    </a:lnTo>
                    <a:lnTo>
                      <a:pt x="83162" y="117709"/>
                    </a:lnTo>
                    <a:lnTo>
                      <a:pt x="85953" y="118167"/>
                    </a:lnTo>
                    <a:lnTo>
                      <a:pt x="89302" y="118625"/>
                    </a:lnTo>
                    <a:lnTo>
                      <a:pt x="92372" y="119083"/>
                    </a:lnTo>
                    <a:lnTo>
                      <a:pt x="95441" y="119541"/>
                    </a:lnTo>
                    <a:lnTo>
                      <a:pt x="98511" y="120000"/>
                    </a:lnTo>
                    <a:lnTo>
                      <a:pt x="101023" y="120000"/>
                    </a:lnTo>
                    <a:lnTo>
                      <a:pt x="103813" y="120000"/>
                    </a:lnTo>
                    <a:lnTo>
                      <a:pt x="106046" y="119541"/>
                    </a:lnTo>
                    <a:lnTo>
                      <a:pt x="107720" y="119083"/>
                    </a:lnTo>
                    <a:lnTo>
                      <a:pt x="109395" y="118167"/>
                    </a:lnTo>
                    <a:lnTo>
                      <a:pt x="110790" y="116793"/>
                    </a:lnTo>
                    <a:lnTo>
                      <a:pt x="112186" y="116335"/>
                    </a:lnTo>
                    <a:lnTo>
                      <a:pt x="113581" y="115419"/>
                    </a:lnTo>
                    <a:lnTo>
                      <a:pt x="114697" y="114961"/>
                    </a:lnTo>
                    <a:lnTo>
                      <a:pt x="116372" y="114045"/>
                    </a:lnTo>
                    <a:lnTo>
                      <a:pt x="117209" y="113587"/>
                    </a:lnTo>
                    <a:lnTo>
                      <a:pt x="118046" y="113129"/>
                    </a:lnTo>
                    <a:lnTo>
                      <a:pt x="118883" y="112213"/>
                    </a:lnTo>
                    <a:lnTo>
                      <a:pt x="119441" y="111297"/>
                    </a:lnTo>
                    <a:lnTo>
                      <a:pt x="119720" y="109923"/>
                    </a:lnTo>
                    <a:lnTo>
                      <a:pt x="120000" y="108549"/>
                    </a:lnTo>
                    <a:lnTo>
                      <a:pt x="119720" y="107175"/>
                    </a:lnTo>
                    <a:lnTo>
                      <a:pt x="119441" y="105343"/>
                    </a:lnTo>
                    <a:lnTo>
                      <a:pt x="118604" y="103511"/>
                    </a:lnTo>
                    <a:lnTo>
                      <a:pt x="117767" y="101221"/>
                    </a:lnTo>
                    <a:lnTo>
                      <a:pt x="116651" y="98015"/>
                    </a:lnTo>
                    <a:lnTo>
                      <a:pt x="114418" y="94351"/>
                    </a:lnTo>
                    <a:lnTo>
                      <a:pt x="112186" y="91145"/>
                    </a:lnTo>
                    <a:lnTo>
                      <a:pt x="109674" y="87938"/>
                    </a:lnTo>
                    <a:lnTo>
                      <a:pt x="106883" y="84732"/>
                    </a:lnTo>
                    <a:lnTo>
                      <a:pt x="103813" y="82442"/>
                    </a:lnTo>
                    <a:lnTo>
                      <a:pt x="100465" y="79694"/>
                    </a:lnTo>
                    <a:lnTo>
                      <a:pt x="97395" y="76946"/>
                    </a:lnTo>
                    <a:lnTo>
                      <a:pt x="93767" y="74656"/>
                    </a:lnTo>
                    <a:lnTo>
                      <a:pt x="90418" y="72366"/>
                    </a:lnTo>
                    <a:lnTo>
                      <a:pt x="87069" y="70076"/>
                    </a:lnTo>
                    <a:lnTo>
                      <a:pt x="84000" y="67328"/>
                    </a:lnTo>
                    <a:lnTo>
                      <a:pt x="80930" y="65038"/>
                    </a:lnTo>
                    <a:lnTo>
                      <a:pt x="78139" y="62748"/>
                    </a:lnTo>
                    <a:lnTo>
                      <a:pt x="75627" y="60458"/>
                    </a:lnTo>
                    <a:lnTo>
                      <a:pt x="73116" y="58167"/>
                    </a:lnTo>
                    <a:lnTo>
                      <a:pt x="71441" y="55419"/>
                    </a:lnTo>
                    <a:lnTo>
                      <a:pt x="69209" y="51755"/>
                    </a:lnTo>
                    <a:lnTo>
                      <a:pt x="66139" y="48091"/>
                    </a:lnTo>
                    <a:lnTo>
                      <a:pt x="63348" y="43511"/>
                    </a:lnTo>
                    <a:lnTo>
                      <a:pt x="60000" y="38931"/>
                    </a:lnTo>
                    <a:lnTo>
                      <a:pt x="56093" y="33893"/>
                    </a:lnTo>
                    <a:lnTo>
                      <a:pt x="51906" y="28854"/>
                    </a:lnTo>
                    <a:lnTo>
                      <a:pt x="48000" y="23816"/>
                    </a:lnTo>
                    <a:lnTo>
                      <a:pt x="43813" y="19236"/>
                    </a:lnTo>
                    <a:lnTo>
                      <a:pt x="39627" y="14656"/>
                    </a:lnTo>
                    <a:lnTo>
                      <a:pt x="35441" y="10076"/>
                    </a:lnTo>
                    <a:lnTo>
                      <a:pt x="31534" y="6870"/>
                    </a:lnTo>
                    <a:lnTo>
                      <a:pt x="28186" y="4122"/>
                    </a:lnTo>
                    <a:lnTo>
                      <a:pt x="24558" y="1374"/>
                    </a:lnTo>
                    <a:lnTo>
                      <a:pt x="21767" y="458"/>
                    </a:lnTo>
                    <a:lnTo>
                      <a:pt x="19255" y="0"/>
                    </a:lnTo>
                    <a:lnTo>
                      <a:pt x="17302" y="1374"/>
                    </a:lnTo>
                    <a:lnTo>
                      <a:pt x="15348" y="3664"/>
                    </a:lnTo>
                    <a:lnTo>
                      <a:pt x="13395" y="5496"/>
                    </a:lnTo>
                    <a:lnTo>
                      <a:pt x="10883" y="8244"/>
                    </a:lnTo>
                    <a:lnTo>
                      <a:pt x="8930" y="10992"/>
                    </a:lnTo>
                    <a:lnTo>
                      <a:pt x="6976" y="14656"/>
                    </a:lnTo>
                    <a:lnTo>
                      <a:pt x="5023" y="17862"/>
                    </a:lnTo>
                    <a:lnTo>
                      <a:pt x="3069" y="21526"/>
                    </a:lnTo>
                    <a:lnTo>
                      <a:pt x="1674" y="25648"/>
                    </a:lnTo>
                    <a:lnTo>
                      <a:pt x="837" y="29770"/>
                    </a:lnTo>
                    <a:lnTo>
                      <a:pt x="0" y="33893"/>
                    </a:lnTo>
                    <a:lnTo>
                      <a:pt x="0" y="38931"/>
                    </a:lnTo>
                    <a:lnTo>
                      <a:pt x="279" y="43511"/>
                    </a:lnTo>
                    <a:lnTo>
                      <a:pt x="1395" y="49007"/>
                    </a:lnTo>
                    <a:lnTo>
                      <a:pt x="3069" y="54045"/>
                    </a:lnTo>
                    <a:lnTo>
                      <a:pt x="5581" y="60000"/>
                    </a:lnTo>
                    <a:lnTo>
                      <a:pt x="8930" y="65496"/>
                    </a:lnTo>
                    <a:lnTo>
                      <a:pt x="12558" y="70534"/>
                    </a:lnTo>
                    <a:lnTo>
                      <a:pt x="16186" y="75114"/>
                    </a:lnTo>
                    <a:lnTo>
                      <a:pt x="20372" y="79694"/>
                    </a:lnTo>
                    <a:lnTo>
                      <a:pt x="24558" y="83816"/>
                    </a:lnTo>
                    <a:lnTo>
                      <a:pt x="29302" y="87938"/>
                    </a:lnTo>
                    <a:lnTo>
                      <a:pt x="34046" y="92061"/>
                    </a:lnTo>
                    <a:lnTo>
                      <a:pt x="39069" y="95725"/>
                    </a:lnTo>
                    <a:lnTo>
                      <a:pt x="43534" y="98931"/>
                    </a:lnTo>
                    <a:lnTo>
                      <a:pt x="48279" y="102137"/>
                    </a:lnTo>
                    <a:lnTo>
                      <a:pt x="52465" y="104885"/>
                    </a:lnTo>
                    <a:lnTo>
                      <a:pt x="56930" y="107633"/>
                    </a:lnTo>
                    <a:lnTo>
                      <a:pt x="61116" y="109465"/>
                    </a:lnTo>
                    <a:lnTo>
                      <a:pt x="64744" y="111755"/>
                    </a:lnTo>
                    <a:lnTo>
                      <a:pt x="68093" y="113129"/>
                    </a:lnTo>
                    <a:lnTo>
                      <a:pt x="70883" y="114503"/>
                    </a:lnTo>
                    <a:lnTo>
                      <a:pt x="73674" y="115419"/>
                    </a:lnTo>
                    <a:close/>
                  </a:path>
                </a:pathLst>
              </a:custGeom>
              <a:solidFill>
                <a:srgbClr val="00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29" name="Shape 1429"/>
              <p:cNvSpPr/>
              <p:nvPr/>
            </p:nvSpPr>
            <p:spPr>
              <a:xfrm>
                <a:off x="4502" y="2355"/>
                <a:ext cx="56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802" y="112033"/>
                    </a:moveTo>
                    <a:lnTo>
                      <a:pt x="73110" y="112033"/>
                    </a:lnTo>
                    <a:lnTo>
                      <a:pt x="74035" y="112033"/>
                    </a:lnTo>
                    <a:lnTo>
                      <a:pt x="75578" y="112531"/>
                    </a:lnTo>
                    <a:lnTo>
                      <a:pt x="77737" y="113526"/>
                    </a:lnTo>
                    <a:lnTo>
                      <a:pt x="80205" y="114024"/>
                    </a:lnTo>
                    <a:lnTo>
                      <a:pt x="82982" y="115020"/>
                    </a:lnTo>
                    <a:lnTo>
                      <a:pt x="86066" y="116016"/>
                    </a:lnTo>
                    <a:lnTo>
                      <a:pt x="89151" y="117012"/>
                    </a:lnTo>
                    <a:lnTo>
                      <a:pt x="92853" y="118008"/>
                    </a:lnTo>
                    <a:lnTo>
                      <a:pt x="95938" y="118506"/>
                    </a:lnTo>
                    <a:lnTo>
                      <a:pt x="99023" y="119004"/>
                    </a:lnTo>
                    <a:lnTo>
                      <a:pt x="102107" y="119502"/>
                    </a:lnTo>
                    <a:lnTo>
                      <a:pt x="104884" y="120000"/>
                    </a:lnTo>
                    <a:lnTo>
                      <a:pt x="107352" y="120000"/>
                    </a:lnTo>
                    <a:lnTo>
                      <a:pt x="109820" y="119502"/>
                    </a:lnTo>
                    <a:lnTo>
                      <a:pt x="111362" y="119004"/>
                    </a:lnTo>
                    <a:lnTo>
                      <a:pt x="113521" y="118008"/>
                    </a:lnTo>
                    <a:lnTo>
                      <a:pt x="115681" y="117510"/>
                    </a:lnTo>
                    <a:lnTo>
                      <a:pt x="116915" y="116016"/>
                    </a:lnTo>
                    <a:lnTo>
                      <a:pt x="118149" y="115518"/>
                    </a:lnTo>
                    <a:lnTo>
                      <a:pt x="119074" y="114522"/>
                    </a:lnTo>
                    <a:lnTo>
                      <a:pt x="119691" y="113526"/>
                    </a:lnTo>
                    <a:lnTo>
                      <a:pt x="120000" y="112531"/>
                    </a:lnTo>
                    <a:lnTo>
                      <a:pt x="120000" y="111535"/>
                    </a:lnTo>
                    <a:lnTo>
                      <a:pt x="119691" y="110041"/>
                    </a:lnTo>
                    <a:lnTo>
                      <a:pt x="119383" y="108547"/>
                    </a:lnTo>
                    <a:lnTo>
                      <a:pt x="118766" y="106556"/>
                    </a:lnTo>
                    <a:lnTo>
                      <a:pt x="117840" y="104066"/>
                    </a:lnTo>
                    <a:lnTo>
                      <a:pt x="116606" y="102074"/>
                    </a:lnTo>
                    <a:lnTo>
                      <a:pt x="115064" y="99585"/>
                    </a:lnTo>
                    <a:lnTo>
                      <a:pt x="113521" y="97095"/>
                    </a:lnTo>
                    <a:lnTo>
                      <a:pt x="111979" y="94107"/>
                    </a:lnTo>
                    <a:lnTo>
                      <a:pt x="110128" y="90124"/>
                    </a:lnTo>
                    <a:lnTo>
                      <a:pt x="107660" y="87136"/>
                    </a:lnTo>
                    <a:lnTo>
                      <a:pt x="105501" y="84647"/>
                    </a:lnTo>
                    <a:lnTo>
                      <a:pt x="102724" y="81161"/>
                    </a:lnTo>
                    <a:lnTo>
                      <a:pt x="99640" y="78672"/>
                    </a:lnTo>
                    <a:lnTo>
                      <a:pt x="96863" y="76182"/>
                    </a:lnTo>
                    <a:lnTo>
                      <a:pt x="93778" y="74190"/>
                    </a:lnTo>
                    <a:lnTo>
                      <a:pt x="90385" y="71701"/>
                    </a:lnTo>
                    <a:lnTo>
                      <a:pt x="87609" y="69211"/>
                    </a:lnTo>
                    <a:lnTo>
                      <a:pt x="84215" y="66721"/>
                    </a:lnTo>
                    <a:lnTo>
                      <a:pt x="81131" y="64730"/>
                    </a:lnTo>
                    <a:lnTo>
                      <a:pt x="78354" y="62240"/>
                    </a:lnTo>
                    <a:lnTo>
                      <a:pt x="75578" y="60248"/>
                    </a:lnTo>
                    <a:lnTo>
                      <a:pt x="73110" y="57261"/>
                    </a:lnTo>
                    <a:lnTo>
                      <a:pt x="70951" y="54771"/>
                    </a:lnTo>
                    <a:lnTo>
                      <a:pt x="69100" y="52780"/>
                    </a:lnTo>
                    <a:lnTo>
                      <a:pt x="66940" y="49294"/>
                    </a:lnTo>
                    <a:lnTo>
                      <a:pt x="64164" y="45311"/>
                    </a:lnTo>
                    <a:lnTo>
                      <a:pt x="61079" y="40829"/>
                    </a:lnTo>
                    <a:lnTo>
                      <a:pt x="57686" y="36846"/>
                    </a:lnTo>
                    <a:lnTo>
                      <a:pt x="53984" y="31867"/>
                    </a:lnTo>
                    <a:lnTo>
                      <a:pt x="50282" y="26887"/>
                    </a:lnTo>
                    <a:lnTo>
                      <a:pt x="45964" y="21908"/>
                    </a:lnTo>
                    <a:lnTo>
                      <a:pt x="42262" y="17427"/>
                    </a:lnTo>
                    <a:lnTo>
                      <a:pt x="37943" y="13443"/>
                    </a:lnTo>
                    <a:lnTo>
                      <a:pt x="34241" y="8962"/>
                    </a:lnTo>
                    <a:lnTo>
                      <a:pt x="30539" y="5975"/>
                    </a:lnTo>
                    <a:lnTo>
                      <a:pt x="27146" y="2987"/>
                    </a:lnTo>
                    <a:lnTo>
                      <a:pt x="24061" y="1493"/>
                    </a:lnTo>
                    <a:lnTo>
                      <a:pt x="20976" y="0"/>
                    </a:lnTo>
                    <a:lnTo>
                      <a:pt x="18508" y="0"/>
                    </a:lnTo>
                    <a:lnTo>
                      <a:pt x="16966" y="995"/>
                    </a:lnTo>
                    <a:lnTo>
                      <a:pt x="14498" y="2489"/>
                    </a:lnTo>
                    <a:lnTo>
                      <a:pt x="12647" y="4481"/>
                    </a:lnTo>
                    <a:lnTo>
                      <a:pt x="10488" y="6970"/>
                    </a:lnTo>
                    <a:lnTo>
                      <a:pt x="8637" y="9460"/>
                    </a:lnTo>
                    <a:lnTo>
                      <a:pt x="6478" y="12946"/>
                    </a:lnTo>
                    <a:lnTo>
                      <a:pt x="4627" y="15933"/>
                    </a:lnTo>
                    <a:lnTo>
                      <a:pt x="3084" y="19419"/>
                    </a:lnTo>
                    <a:lnTo>
                      <a:pt x="1850" y="23402"/>
                    </a:lnTo>
                    <a:lnTo>
                      <a:pt x="925" y="27385"/>
                    </a:lnTo>
                    <a:lnTo>
                      <a:pt x="0" y="31369"/>
                    </a:lnTo>
                    <a:lnTo>
                      <a:pt x="0" y="36348"/>
                    </a:lnTo>
                    <a:lnTo>
                      <a:pt x="925" y="40829"/>
                    </a:lnTo>
                    <a:lnTo>
                      <a:pt x="1850" y="45809"/>
                    </a:lnTo>
                    <a:lnTo>
                      <a:pt x="3701" y="50788"/>
                    </a:lnTo>
                    <a:lnTo>
                      <a:pt x="6169" y="56265"/>
                    </a:lnTo>
                    <a:lnTo>
                      <a:pt x="9871" y="62240"/>
                    </a:lnTo>
                    <a:lnTo>
                      <a:pt x="13264" y="66721"/>
                    </a:lnTo>
                    <a:lnTo>
                      <a:pt x="17275" y="71701"/>
                    </a:lnTo>
                    <a:lnTo>
                      <a:pt x="20976" y="76182"/>
                    </a:lnTo>
                    <a:lnTo>
                      <a:pt x="25604" y="80165"/>
                    </a:lnTo>
                    <a:lnTo>
                      <a:pt x="29922" y="84647"/>
                    </a:lnTo>
                    <a:lnTo>
                      <a:pt x="34550" y="88132"/>
                    </a:lnTo>
                    <a:lnTo>
                      <a:pt x="39177" y="91618"/>
                    </a:lnTo>
                    <a:lnTo>
                      <a:pt x="43496" y="95601"/>
                    </a:lnTo>
                    <a:lnTo>
                      <a:pt x="48123" y="98589"/>
                    </a:lnTo>
                    <a:lnTo>
                      <a:pt x="52442" y="101078"/>
                    </a:lnTo>
                    <a:lnTo>
                      <a:pt x="56760" y="103568"/>
                    </a:lnTo>
                    <a:lnTo>
                      <a:pt x="60462" y="106556"/>
                    </a:lnTo>
                    <a:lnTo>
                      <a:pt x="64164" y="108049"/>
                    </a:lnTo>
                    <a:lnTo>
                      <a:pt x="67249" y="109543"/>
                    </a:lnTo>
                    <a:lnTo>
                      <a:pt x="70334" y="111037"/>
                    </a:lnTo>
                    <a:lnTo>
                      <a:pt x="72802" y="112033"/>
                    </a:lnTo>
                    <a:close/>
                  </a:path>
                </a:pathLst>
              </a:custGeom>
              <a:solidFill>
                <a:srgbClr val="08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0" name="Shape 1430"/>
              <p:cNvSpPr/>
              <p:nvPr/>
            </p:nvSpPr>
            <p:spPr>
              <a:xfrm>
                <a:off x="4504" y="2356"/>
                <a:ext cx="5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688" y="108597"/>
                    </a:moveTo>
                    <a:lnTo>
                      <a:pt x="70028" y="108597"/>
                    </a:lnTo>
                    <a:lnTo>
                      <a:pt x="71048" y="109140"/>
                    </a:lnTo>
                    <a:lnTo>
                      <a:pt x="72747" y="109683"/>
                    </a:lnTo>
                    <a:lnTo>
                      <a:pt x="74787" y="110226"/>
                    </a:lnTo>
                    <a:lnTo>
                      <a:pt x="77507" y="111855"/>
                    </a:lnTo>
                    <a:lnTo>
                      <a:pt x="80566" y="112941"/>
                    </a:lnTo>
                    <a:lnTo>
                      <a:pt x="83626" y="114027"/>
                    </a:lnTo>
                    <a:lnTo>
                      <a:pt x="87025" y="115113"/>
                    </a:lnTo>
                    <a:lnTo>
                      <a:pt x="90764" y="116199"/>
                    </a:lnTo>
                    <a:lnTo>
                      <a:pt x="94164" y="117285"/>
                    </a:lnTo>
                    <a:lnTo>
                      <a:pt x="97903" y="118371"/>
                    </a:lnTo>
                    <a:lnTo>
                      <a:pt x="100963" y="118914"/>
                    </a:lnTo>
                    <a:lnTo>
                      <a:pt x="104022" y="120000"/>
                    </a:lnTo>
                    <a:lnTo>
                      <a:pt x="107082" y="120000"/>
                    </a:lnTo>
                    <a:lnTo>
                      <a:pt x="109461" y="120000"/>
                    </a:lnTo>
                    <a:lnTo>
                      <a:pt x="111501" y="120000"/>
                    </a:lnTo>
                    <a:lnTo>
                      <a:pt x="114560" y="119457"/>
                    </a:lnTo>
                    <a:lnTo>
                      <a:pt x="116940" y="118914"/>
                    </a:lnTo>
                    <a:lnTo>
                      <a:pt x="118640" y="118371"/>
                    </a:lnTo>
                    <a:lnTo>
                      <a:pt x="119660" y="117285"/>
                    </a:lnTo>
                    <a:lnTo>
                      <a:pt x="120000" y="116199"/>
                    </a:lnTo>
                    <a:lnTo>
                      <a:pt x="120000" y="115113"/>
                    </a:lnTo>
                    <a:lnTo>
                      <a:pt x="119660" y="113484"/>
                    </a:lnTo>
                    <a:lnTo>
                      <a:pt x="118980" y="111855"/>
                    </a:lnTo>
                    <a:lnTo>
                      <a:pt x="117960" y="109140"/>
                    </a:lnTo>
                    <a:lnTo>
                      <a:pt x="116600" y="106968"/>
                    </a:lnTo>
                    <a:lnTo>
                      <a:pt x="114900" y="104796"/>
                    </a:lnTo>
                    <a:lnTo>
                      <a:pt x="112521" y="102081"/>
                    </a:lnTo>
                    <a:lnTo>
                      <a:pt x="110821" y="99366"/>
                    </a:lnTo>
                    <a:lnTo>
                      <a:pt x="108781" y="96108"/>
                    </a:lnTo>
                    <a:lnTo>
                      <a:pt x="106742" y="93393"/>
                    </a:lnTo>
                    <a:lnTo>
                      <a:pt x="104362" y="90135"/>
                    </a:lnTo>
                    <a:lnTo>
                      <a:pt x="102662" y="86877"/>
                    </a:lnTo>
                    <a:lnTo>
                      <a:pt x="100623" y="83619"/>
                    </a:lnTo>
                    <a:lnTo>
                      <a:pt x="98243" y="80904"/>
                    </a:lnTo>
                    <a:lnTo>
                      <a:pt x="95864" y="78733"/>
                    </a:lnTo>
                    <a:lnTo>
                      <a:pt x="93144" y="76018"/>
                    </a:lnTo>
                    <a:lnTo>
                      <a:pt x="90424" y="73846"/>
                    </a:lnTo>
                    <a:lnTo>
                      <a:pt x="87365" y="71131"/>
                    </a:lnTo>
                    <a:lnTo>
                      <a:pt x="84645" y="68959"/>
                    </a:lnTo>
                    <a:lnTo>
                      <a:pt x="81926" y="66787"/>
                    </a:lnTo>
                    <a:lnTo>
                      <a:pt x="78866" y="64615"/>
                    </a:lnTo>
                    <a:lnTo>
                      <a:pt x="76147" y="62443"/>
                    </a:lnTo>
                    <a:lnTo>
                      <a:pt x="73767" y="59728"/>
                    </a:lnTo>
                    <a:lnTo>
                      <a:pt x="70708" y="57556"/>
                    </a:lnTo>
                    <a:lnTo>
                      <a:pt x="68668" y="54841"/>
                    </a:lnTo>
                    <a:lnTo>
                      <a:pt x="66628" y="52669"/>
                    </a:lnTo>
                    <a:lnTo>
                      <a:pt x="64929" y="50497"/>
                    </a:lnTo>
                    <a:lnTo>
                      <a:pt x="62209" y="46696"/>
                    </a:lnTo>
                    <a:lnTo>
                      <a:pt x="59830" y="42895"/>
                    </a:lnTo>
                    <a:lnTo>
                      <a:pt x="57110" y="39095"/>
                    </a:lnTo>
                    <a:lnTo>
                      <a:pt x="53711" y="35294"/>
                    </a:lnTo>
                    <a:lnTo>
                      <a:pt x="50311" y="30407"/>
                    </a:lnTo>
                    <a:lnTo>
                      <a:pt x="46912" y="26063"/>
                    </a:lnTo>
                    <a:lnTo>
                      <a:pt x="42832" y="21176"/>
                    </a:lnTo>
                    <a:lnTo>
                      <a:pt x="39093" y="16832"/>
                    </a:lnTo>
                    <a:lnTo>
                      <a:pt x="35354" y="13031"/>
                    </a:lnTo>
                    <a:lnTo>
                      <a:pt x="31954" y="9773"/>
                    </a:lnTo>
                    <a:lnTo>
                      <a:pt x="28215" y="5972"/>
                    </a:lnTo>
                    <a:lnTo>
                      <a:pt x="24815" y="3800"/>
                    </a:lnTo>
                    <a:lnTo>
                      <a:pt x="22096" y="1628"/>
                    </a:lnTo>
                    <a:lnTo>
                      <a:pt x="19376" y="542"/>
                    </a:lnTo>
                    <a:lnTo>
                      <a:pt x="16997" y="0"/>
                    </a:lnTo>
                    <a:lnTo>
                      <a:pt x="15637" y="1085"/>
                    </a:lnTo>
                    <a:lnTo>
                      <a:pt x="13597" y="2171"/>
                    </a:lnTo>
                    <a:lnTo>
                      <a:pt x="11218" y="4343"/>
                    </a:lnTo>
                    <a:lnTo>
                      <a:pt x="9178" y="6515"/>
                    </a:lnTo>
                    <a:lnTo>
                      <a:pt x="7138" y="8687"/>
                    </a:lnTo>
                    <a:lnTo>
                      <a:pt x="5439" y="11945"/>
                    </a:lnTo>
                    <a:lnTo>
                      <a:pt x="3399" y="15203"/>
                    </a:lnTo>
                    <a:lnTo>
                      <a:pt x="2039" y="17918"/>
                    </a:lnTo>
                    <a:lnTo>
                      <a:pt x="1019" y="22262"/>
                    </a:lnTo>
                    <a:lnTo>
                      <a:pt x="339" y="26063"/>
                    </a:lnTo>
                    <a:lnTo>
                      <a:pt x="0" y="29864"/>
                    </a:lnTo>
                    <a:lnTo>
                      <a:pt x="0" y="33665"/>
                    </a:lnTo>
                    <a:lnTo>
                      <a:pt x="679" y="38552"/>
                    </a:lnTo>
                    <a:lnTo>
                      <a:pt x="2039" y="43438"/>
                    </a:lnTo>
                    <a:lnTo>
                      <a:pt x="3739" y="48868"/>
                    </a:lnTo>
                    <a:lnTo>
                      <a:pt x="6458" y="53755"/>
                    </a:lnTo>
                    <a:lnTo>
                      <a:pt x="9858" y="59185"/>
                    </a:lnTo>
                    <a:lnTo>
                      <a:pt x="13257" y="64072"/>
                    </a:lnTo>
                    <a:lnTo>
                      <a:pt x="16997" y="68416"/>
                    </a:lnTo>
                    <a:lnTo>
                      <a:pt x="20736" y="73303"/>
                    </a:lnTo>
                    <a:lnTo>
                      <a:pt x="25155" y="77104"/>
                    </a:lnTo>
                    <a:lnTo>
                      <a:pt x="29575" y="80904"/>
                    </a:lnTo>
                    <a:lnTo>
                      <a:pt x="33654" y="84705"/>
                    </a:lnTo>
                    <a:lnTo>
                      <a:pt x="38413" y="88506"/>
                    </a:lnTo>
                    <a:lnTo>
                      <a:pt x="42492" y="91764"/>
                    </a:lnTo>
                    <a:lnTo>
                      <a:pt x="46912" y="94479"/>
                    </a:lnTo>
                    <a:lnTo>
                      <a:pt x="50651" y="97194"/>
                    </a:lnTo>
                    <a:lnTo>
                      <a:pt x="55070" y="100452"/>
                    </a:lnTo>
                    <a:lnTo>
                      <a:pt x="58470" y="102624"/>
                    </a:lnTo>
                    <a:lnTo>
                      <a:pt x="61529" y="104253"/>
                    </a:lnTo>
                    <a:lnTo>
                      <a:pt x="64929" y="105882"/>
                    </a:lnTo>
                    <a:lnTo>
                      <a:pt x="67308" y="107511"/>
                    </a:lnTo>
                    <a:lnTo>
                      <a:pt x="69688" y="108597"/>
                    </a:lnTo>
                    <a:close/>
                  </a:path>
                </a:pathLst>
              </a:custGeom>
              <a:solidFill>
                <a:srgbClr val="19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1" name="Shape 1431"/>
              <p:cNvSpPr/>
              <p:nvPr/>
            </p:nvSpPr>
            <p:spPr>
              <a:xfrm>
                <a:off x="4506" y="2357"/>
                <a:ext cx="45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925" y="102266"/>
                    </a:moveTo>
                    <a:lnTo>
                      <a:pt x="67037" y="103448"/>
                    </a:lnTo>
                    <a:lnTo>
                      <a:pt x="68888" y="104039"/>
                    </a:lnTo>
                    <a:lnTo>
                      <a:pt x="70740" y="105221"/>
                    </a:lnTo>
                    <a:lnTo>
                      <a:pt x="73703" y="106403"/>
                    </a:lnTo>
                    <a:lnTo>
                      <a:pt x="76666" y="108177"/>
                    </a:lnTo>
                    <a:lnTo>
                      <a:pt x="80000" y="109950"/>
                    </a:lnTo>
                    <a:lnTo>
                      <a:pt x="83703" y="111133"/>
                    </a:lnTo>
                    <a:lnTo>
                      <a:pt x="87407" y="112906"/>
                    </a:lnTo>
                    <a:lnTo>
                      <a:pt x="90740" y="114679"/>
                    </a:lnTo>
                    <a:lnTo>
                      <a:pt x="94814" y="115862"/>
                    </a:lnTo>
                    <a:lnTo>
                      <a:pt x="98148" y="117635"/>
                    </a:lnTo>
                    <a:lnTo>
                      <a:pt x="101851" y="118817"/>
                    </a:lnTo>
                    <a:lnTo>
                      <a:pt x="104814" y="119408"/>
                    </a:lnTo>
                    <a:lnTo>
                      <a:pt x="107407" y="120000"/>
                    </a:lnTo>
                    <a:lnTo>
                      <a:pt x="109629" y="120000"/>
                    </a:lnTo>
                    <a:lnTo>
                      <a:pt x="113703" y="120000"/>
                    </a:lnTo>
                    <a:lnTo>
                      <a:pt x="116666" y="119408"/>
                    </a:lnTo>
                    <a:lnTo>
                      <a:pt x="118518" y="118817"/>
                    </a:lnTo>
                    <a:lnTo>
                      <a:pt x="119629" y="117635"/>
                    </a:lnTo>
                    <a:lnTo>
                      <a:pt x="120000" y="115862"/>
                    </a:lnTo>
                    <a:lnTo>
                      <a:pt x="118888" y="114088"/>
                    </a:lnTo>
                    <a:lnTo>
                      <a:pt x="117777" y="112315"/>
                    </a:lnTo>
                    <a:lnTo>
                      <a:pt x="115925" y="109950"/>
                    </a:lnTo>
                    <a:lnTo>
                      <a:pt x="113703" y="106995"/>
                    </a:lnTo>
                    <a:lnTo>
                      <a:pt x="111481" y="104630"/>
                    </a:lnTo>
                    <a:lnTo>
                      <a:pt x="108148" y="100492"/>
                    </a:lnTo>
                    <a:lnTo>
                      <a:pt x="105555" y="97536"/>
                    </a:lnTo>
                    <a:lnTo>
                      <a:pt x="102592" y="94581"/>
                    </a:lnTo>
                    <a:lnTo>
                      <a:pt x="99259" y="91034"/>
                    </a:lnTo>
                    <a:lnTo>
                      <a:pt x="96666" y="86896"/>
                    </a:lnTo>
                    <a:lnTo>
                      <a:pt x="94444" y="83940"/>
                    </a:lnTo>
                    <a:lnTo>
                      <a:pt x="92592" y="80985"/>
                    </a:lnTo>
                    <a:lnTo>
                      <a:pt x="90370" y="78620"/>
                    </a:lnTo>
                    <a:lnTo>
                      <a:pt x="88518" y="76256"/>
                    </a:lnTo>
                    <a:lnTo>
                      <a:pt x="86296" y="73300"/>
                    </a:lnTo>
                    <a:lnTo>
                      <a:pt x="84074" y="70935"/>
                    </a:lnTo>
                    <a:lnTo>
                      <a:pt x="81481" y="69162"/>
                    </a:lnTo>
                    <a:lnTo>
                      <a:pt x="78888" y="66798"/>
                    </a:lnTo>
                    <a:lnTo>
                      <a:pt x="76666" y="65024"/>
                    </a:lnTo>
                    <a:lnTo>
                      <a:pt x="74074" y="62660"/>
                    </a:lnTo>
                    <a:lnTo>
                      <a:pt x="71481" y="60295"/>
                    </a:lnTo>
                    <a:lnTo>
                      <a:pt x="69259" y="57931"/>
                    </a:lnTo>
                    <a:lnTo>
                      <a:pt x="67037" y="55566"/>
                    </a:lnTo>
                    <a:lnTo>
                      <a:pt x="64814" y="53793"/>
                    </a:lnTo>
                    <a:lnTo>
                      <a:pt x="62222" y="51428"/>
                    </a:lnTo>
                    <a:lnTo>
                      <a:pt x="60370" y="49064"/>
                    </a:lnTo>
                    <a:lnTo>
                      <a:pt x="58888" y="46108"/>
                    </a:lnTo>
                    <a:lnTo>
                      <a:pt x="56666" y="42561"/>
                    </a:lnTo>
                    <a:lnTo>
                      <a:pt x="54074" y="39605"/>
                    </a:lnTo>
                    <a:lnTo>
                      <a:pt x="51481" y="36059"/>
                    </a:lnTo>
                    <a:lnTo>
                      <a:pt x="48518" y="31330"/>
                    </a:lnTo>
                    <a:lnTo>
                      <a:pt x="45185" y="27783"/>
                    </a:lnTo>
                    <a:lnTo>
                      <a:pt x="41851" y="23645"/>
                    </a:lnTo>
                    <a:lnTo>
                      <a:pt x="38518" y="18916"/>
                    </a:lnTo>
                    <a:lnTo>
                      <a:pt x="35185" y="15369"/>
                    </a:lnTo>
                    <a:lnTo>
                      <a:pt x="31851" y="11822"/>
                    </a:lnTo>
                    <a:lnTo>
                      <a:pt x="28518" y="8866"/>
                    </a:lnTo>
                    <a:lnTo>
                      <a:pt x="25185" y="5320"/>
                    </a:lnTo>
                    <a:lnTo>
                      <a:pt x="22592" y="2955"/>
                    </a:lnTo>
                    <a:lnTo>
                      <a:pt x="20000" y="1182"/>
                    </a:lnTo>
                    <a:lnTo>
                      <a:pt x="17407" y="0"/>
                    </a:lnTo>
                    <a:lnTo>
                      <a:pt x="15185" y="0"/>
                    </a:lnTo>
                    <a:lnTo>
                      <a:pt x="14074" y="591"/>
                    </a:lnTo>
                    <a:lnTo>
                      <a:pt x="11851" y="1773"/>
                    </a:lnTo>
                    <a:lnTo>
                      <a:pt x="9629" y="3546"/>
                    </a:lnTo>
                    <a:lnTo>
                      <a:pt x="7407" y="5320"/>
                    </a:lnTo>
                    <a:lnTo>
                      <a:pt x="5555" y="7684"/>
                    </a:lnTo>
                    <a:lnTo>
                      <a:pt x="4074" y="10049"/>
                    </a:lnTo>
                    <a:lnTo>
                      <a:pt x="2592" y="13004"/>
                    </a:lnTo>
                    <a:lnTo>
                      <a:pt x="1481" y="15960"/>
                    </a:lnTo>
                    <a:lnTo>
                      <a:pt x="740" y="18916"/>
                    </a:lnTo>
                    <a:lnTo>
                      <a:pt x="370" y="23054"/>
                    </a:lnTo>
                    <a:lnTo>
                      <a:pt x="0" y="26600"/>
                    </a:lnTo>
                    <a:lnTo>
                      <a:pt x="370" y="30147"/>
                    </a:lnTo>
                    <a:lnTo>
                      <a:pt x="1481" y="34876"/>
                    </a:lnTo>
                    <a:lnTo>
                      <a:pt x="2592" y="39605"/>
                    </a:lnTo>
                    <a:lnTo>
                      <a:pt x="4444" y="44334"/>
                    </a:lnTo>
                    <a:lnTo>
                      <a:pt x="7037" y="49655"/>
                    </a:lnTo>
                    <a:lnTo>
                      <a:pt x="10740" y="54975"/>
                    </a:lnTo>
                    <a:lnTo>
                      <a:pt x="13703" y="59113"/>
                    </a:lnTo>
                    <a:lnTo>
                      <a:pt x="17037" y="63842"/>
                    </a:lnTo>
                    <a:lnTo>
                      <a:pt x="21111" y="67980"/>
                    </a:lnTo>
                    <a:lnTo>
                      <a:pt x="24814" y="71527"/>
                    </a:lnTo>
                    <a:lnTo>
                      <a:pt x="28888" y="75665"/>
                    </a:lnTo>
                    <a:lnTo>
                      <a:pt x="32592" y="79211"/>
                    </a:lnTo>
                    <a:lnTo>
                      <a:pt x="37037" y="82758"/>
                    </a:lnTo>
                    <a:lnTo>
                      <a:pt x="40740" y="85714"/>
                    </a:lnTo>
                    <a:lnTo>
                      <a:pt x="44444" y="88669"/>
                    </a:lnTo>
                    <a:lnTo>
                      <a:pt x="48518" y="91625"/>
                    </a:lnTo>
                    <a:lnTo>
                      <a:pt x="51851" y="93990"/>
                    </a:lnTo>
                    <a:lnTo>
                      <a:pt x="55555" y="96354"/>
                    </a:lnTo>
                    <a:lnTo>
                      <a:pt x="58518" y="98128"/>
                    </a:lnTo>
                    <a:lnTo>
                      <a:pt x="61111" y="99901"/>
                    </a:lnTo>
                    <a:lnTo>
                      <a:pt x="63333" y="101083"/>
                    </a:lnTo>
                    <a:lnTo>
                      <a:pt x="65925" y="102266"/>
                    </a:lnTo>
                    <a:close/>
                  </a:path>
                </a:pathLst>
              </a:custGeom>
              <a:solidFill>
                <a:srgbClr val="2A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2" name="Shape 1432"/>
              <p:cNvSpPr/>
              <p:nvPr/>
            </p:nvSpPr>
            <p:spPr>
              <a:xfrm>
                <a:off x="4509" y="2359"/>
                <a:ext cx="42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23" y="96129"/>
                    </a:moveTo>
                    <a:lnTo>
                      <a:pt x="62252" y="96774"/>
                    </a:lnTo>
                    <a:lnTo>
                      <a:pt x="63890" y="98064"/>
                    </a:lnTo>
                    <a:lnTo>
                      <a:pt x="66348" y="99354"/>
                    </a:lnTo>
                    <a:lnTo>
                      <a:pt x="69215" y="100645"/>
                    </a:lnTo>
                    <a:lnTo>
                      <a:pt x="72081" y="102580"/>
                    </a:lnTo>
                    <a:lnTo>
                      <a:pt x="75767" y="104516"/>
                    </a:lnTo>
                    <a:lnTo>
                      <a:pt x="79453" y="106451"/>
                    </a:lnTo>
                    <a:lnTo>
                      <a:pt x="83139" y="109032"/>
                    </a:lnTo>
                    <a:lnTo>
                      <a:pt x="87235" y="111612"/>
                    </a:lnTo>
                    <a:lnTo>
                      <a:pt x="91331" y="112903"/>
                    </a:lnTo>
                    <a:lnTo>
                      <a:pt x="95017" y="114838"/>
                    </a:lnTo>
                    <a:lnTo>
                      <a:pt x="98703" y="116774"/>
                    </a:lnTo>
                    <a:lnTo>
                      <a:pt x="102389" y="117419"/>
                    </a:lnTo>
                    <a:lnTo>
                      <a:pt x="105255" y="118709"/>
                    </a:lnTo>
                    <a:lnTo>
                      <a:pt x="108532" y="119354"/>
                    </a:lnTo>
                    <a:lnTo>
                      <a:pt x="113447" y="120000"/>
                    </a:lnTo>
                    <a:lnTo>
                      <a:pt x="117133" y="120000"/>
                    </a:lnTo>
                    <a:lnTo>
                      <a:pt x="119180" y="119354"/>
                    </a:lnTo>
                    <a:lnTo>
                      <a:pt x="120000" y="118064"/>
                    </a:lnTo>
                    <a:lnTo>
                      <a:pt x="119590" y="116129"/>
                    </a:lnTo>
                    <a:lnTo>
                      <a:pt x="118361" y="113548"/>
                    </a:lnTo>
                    <a:lnTo>
                      <a:pt x="116313" y="110967"/>
                    </a:lnTo>
                    <a:lnTo>
                      <a:pt x="113037" y="107096"/>
                    </a:lnTo>
                    <a:lnTo>
                      <a:pt x="109761" y="103870"/>
                    </a:lnTo>
                    <a:lnTo>
                      <a:pt x="105255" y="100645"/>
                    </a:lnTo>
                    <a:lnTo>
                      <a:pt x="101160" y="96774"/>
                    </a:lnTo>
                    <a:lnTo>
                      <a:pt x="97064" y="92258"/>
                    </a:lnTo>
                    <a:lnTo>
                      <a:pt x="92559" y="88387"/>
                    </a:lnTo>
                    <a:lnTo>
                      <a:pt x="88873" y="84516"/>
                    </a:lnTo>
                    <a:lnTo>
                      <a:pt x="84778" y="80645"/>
                    </a:lnTo>
                    <a:lnTo>
                      <a:pt x="81911" y="76774"/>
                    </a:lnTo>
                    <a:lnTo>
                      <a:pt x="80273" y="74193"/>
                    </a:lnTo>
                    <a:lnTo>
                      <a:pt x="78634" y="72258"/>
                    </a:lnTo>
                    <a:lnTo>
                      <a:pt x="76587" y="70322"/>
                    </a:lnTo>
                    <a:lnTo>
                      <a:pt x="74539" y="68387"/>
                    </a:lnTo>
                    <a:lnTo>
                      <a:pt x="72901" y="66451"/>
                    </a:lnTo>
                    <a:lnTo>
                      <a:pt x="70853" y="64516"/>
                    </a:lnTo>
                    <a:lnTo>
                      <a:pt x="68805" y="61935"/>
                    </a:lnTo>
                    <a:lnTo>
                      <a:pt x="67167" y="60000"/>
                    </a:lnTo>
                    <a:lnTo>
                      <a:pt x="64709" y="58064"/>
                    </a:lnTo>
                    <a:lnTo>
                      <a:pt x="62662" y="55483"/>
                    </a:lnTo>
                    <a:lnTo>
                      <a:pt x="61023" y="53548"/>
                    </a:lnTo>
                    <a:lnTo>
                      <a:pt x="58976" y="51612"/>
                    </a:lnTo>
                    <a:lnTo>
                      <a:pt x="57337" y="49677"/>
                    </a:lnTo>
                    <a:lnTo>
                      <a:pt x="55290" y="46451"/>
                    </a:lnTo>
                    <a:lnTo>
                      <a:pt x="53242" y="43870"/>
                    </a:lnTo>
                    <a:lnTo>
                      <a:pt x="51604" y="41935"/>
                    </a:lnTo>
                    <a:lnTo>
                      <a:pt x="49556" y="38709"/>
                    </a:lnTo>
                    <a:lnTo>
                      <a:pt x="47508" y="35483"/>
                    </a:lnTo>
                    <a:lnTo>
                      <a:pt x="45051" y="31612"/>
                    </a:lnTo>
                    <a:lnTo>
                      <a:pt x="42184" y="28387"/>
                    </a:lnTo>
                    <a:lnTo>
                      <a:pt x="39317" y="25161"/>
                    </a:lnTo>
                    <a:lnTo>
                      <a:pt x="36450" y="21290"/>
                    </a:lnTo>
                    <a:lnTo>
                      <a:pt x="33174" y="18064"/>
                    </a:lnTo>
                    <a:lnTo>
                      <a:pt x="30307" y="14193"/>
                    </a:lnTo>
                    <a:lnTo>
                      <a:pt x="27440" y="10967"/>
                    </a:lnTo>
                    <a:lnTo>
                      <a:pt x="24573" y="8387"/>
                    </a:lnTo>
                    <a:lnTo>
                      <a:pt x="21706" y="5806"/>
                    </a:lnTo>
                    <a:lnTo>
                      <a:pt x="19249" y="3870"/>
                    </a:lnTo>
                    <a:lnTo>
                      <a:pt x="16791" y="1290"/>
                    </a:lnTo>
                    <a:lnTo>
                      <a:pt x="15153" y="645"/>
                    </a:lnTo>
                    <a:lnTo>
                      <a:pt x="13105" y="0"/>
                    </a:lnTo>
                    <a:lnTo>
                      <a:pt x="11877" y="645"/>
                    </a:lnTo>
                    <a:lnTo>
                      <a:pt x="9419" y="1290"/>
                    </a:lnTo>
                    <a:lnTo>
                      <a:pt x="7781" y="3225"/>
                    </a:lnTo>
                    <a:lnTo>
                      <a:pt x="5733" y="5161"/>
                    </a:lnTo>
                    <a:lnTo>
                      <a:pt x="3686" y="7096"/>
                    </a:lnTo>
                    <a:lnTo>
                      <a:pt x="2457" y="9032"/>
                    </a:lnTo>
                    <a:lnTo>
                      <a:pt x="1228" y="10967"/>
                    </a:lnTo>
                    <a:lnTo>
                      <a:pt x="409" y="13548"/>
                    </a:lnTo>
                    <a:lnTo>
                      <a:pt x="0" y="16774"/>
                    </a:lnTo>
                    <a:lnTo>
                      <a:pt x="0" y="20000"/>
                    </a:lnTo>
                    <a:lnTo>
                      <a:pt x="0" y="23225"/>
                    </a:lnTo>
                    <a:lnTo>
                      <a:pt x="819" y="27096"/>
                    </a:lnTo>
                    <a:lnTo>
                      <a:pt x="1638" y="30967"/>
                    </a:lnTo>
                    <a:lnTo>
                      <a:pt x="3276" y="35483"/>
                    </a:lnTo>
                    <a:lnTo>
                      <a:pt x="5733" y="40000"/>
                    </a:lnTo>
                    <a:lnTo>
                      <a:pt x="8191" y="44516"/>
                    </a:lnTo>
                    <a:lnTo>
                      <a:pt x="11467" y="50322"/>
                    </a:lnTo>
                    <a:lnTo>
                      <a:pt x="14744" y="54193"/>
                    </a:lnTo>
                    <a:lnTo>
                      <a:pt x="17610" y="58064"/>
                    </a:lnTo>
                    <a:lnTo>
                      <a:pt x="20887" y="61935"/>
                    </a:lnTo>
                    <a:lnTo>
                      <a:pt x="24573" y="66451"/>
                    </a:lnTo>
                    <a:lnTo>
                      <a:pt x="28259" y="69677"/>
                    </a:lnTo>
                    <a:lnTo>
                      <a:pt x="31535" y="72903"/>
                    </a:lnTo>
                    <a:lnTo>
                      <a:pt x="35221" y="76129"/>
                    </a:lnTo>
                    <a:lnTo>
                      <a:pt x="38907" y="80000"/>
                    </a:lnTo>
                    <a:lnTo>
                      <a:pt x="42184" y="82580"/>
                    </a:lnTo>
                    <a:lnTo>
                      <a:pt x="45460" y="85161"/>
                    </a:lnTo>
                    <a:lnTo>
                      <a:pt x="48737" y="87096"/>
                    </a:lnTo>
                    <a:lnTo>
                      <a:pt x="51604" y="89032"/>
                    </a:lnTo>
                    <a:lnTo>
                      <a:pt x="54061" y="90967"/>
                    </a:lnTo>
                    <a:lnTo>
                      <a:pt x="56928" y="92903"/>
                    </a:lnTo>
                    <a:lnTo>
                      <a:pt x="58976" y="94838"/>
                    </a:lnTo>
                    <a:lnTo>
                      <a:pt x="61023" y="96129"/>
                    </a:lnTo>
                    <a:close/>
                  </a:path>
                </a:pathLst>
              </a:custGeom>
              <a:solidFill>
                <a:srgbClr val="3B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3" name="Shape 1433"/>
              <p:cNvSpPr/>
              <p:nvPr/>
            </p:nvSpPr>
            <p:spPr>
              <a:xfrm>
                <a:off x="4511" y="2360"/>
                <a:ext cx="37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25" y="0"/>
                    </a:moveTo>
                    <a:lnTo>
                      <a:pt x="6844" y="714"/>
                    </a:lnTo>
                    <a:lnTo>
                      <a:pt x="5019" y="1428"/>
                    </a:lnTo>
                    <a:lnTo>
                      <a:pt x="3650" y="2857"/>
                    </a:lnTo>
                    <a:lnTo>
                      <a:pt x="2281" y="4285"/>
                    </a:lnTo>
                    <a:lnTo>
                      <a:pt x="1368" y="5714"/>
                    </a:lnTo>
                    <a:lnTo>
                      <a:pt x="456" y="7857"/>
                    </a:lnTo>
                    <a:lnTo>
                      <a:pt x="0" y="9285"/>
                    </a:lnTo>
                    <a:lnTo>
                      <a:pt x="0" y="12142"/>
                    </a:lnTo>
                    <a:lnTo>
                      <a:pt x="0" y="15000"/>
                    </a:lnTo>
                    <a:lnTo>
                      <a:pt x="456" y="17857"/>
                    </a:lnTo>
                    <a:lnTo>
                      <a:pt x="1368" y="21428"/>
                    </a:lnTo>
                    <a:lnTo>
                      <a:pt x="2737" y="25000"/>
                    </a:lnTo>
                    <a:lnTo>
                      <a:pt x="4562" y="28571"/>
                    </a:lnTo>
                    <a:lnTo>
                      <a:pt x="6844" y="32857"/>
                    </a:lnTo>
                    <a:lnTo>
                      <a:pt x="9125" y="37142"/>
                    </a:lnTo>
                    <a:lnTo>
                      <a:pt x="12775" y="42142"/>
                    </a:lnTo>
                    <a:lnTo>
                      <a:pt x="15057" y="45714"/>
                    </a:lnTo>
                    <a:lnTo>
                      <a:pt x="18250" y="50000"/>
                    </a:lnTo>
                    <a:lnTo>
                      <a:pt x="21444" y="53571"/>
                    </a:lnTo>
                    <a:lnTo>
                      <a:pt x="24182" y="57142"/>
                    </a:lnTo>
                    <a:lnTo>
                      <a:pt x="27376" y="60714"/>
                    </a:lnTo>
                    <a:lnTo>
                      <a:pt x="30114" y="65000"/>
                    </a:lnTo>
                    <a:lnTo>
                      <a:pt x="33307" y="67857"/>
                    </a:lnTo>
                    <a:lnTo>
                      <a:pt x="36501" y="70714"/>
                    </a:lnTo>
                    <a:lnTo>
                      <a:pt x="39239" y="72857"/>
                    </a:lnTo>
                    <a:lnTo>
                      <a:pt x="41520" y="75714"/>
                    </a:lnTo>
                    <a:lnTo>
                      <a:pt x="44714" y="77857"/>
                    </a:lnTo>
                    <a:lnTo>
                      <a:pt x="46996" y="80000"/>
                    </a:lnTo>
                    <a:lnTo>
                      <a:pt x="49277" y="82142"/>
                    </a:lnTo>
                    <a:lnTo>
                      <a:pt x="51102" y="83571"/>
                    </a:lnTo>
                    <a:lnTo>
                      <a:pt x="52927" y="85000"/>
                    </a:lnTo>
                    <a:lnTo>
                      <a:pt x="54752" y="86428"/>
                    </a:lnTo>
                    <a:lnTo>
                      <a:pt x="56577" y="87142"/>
                    </a:lnTo>
                    <a:lnTo>
                      <a:pt x="58403" y="88571"/>
                    </a:lnTo>
                    <a:lnTo>
                      <a:pt x="60684" y="90000"/>
                    </a:lnTo>
                    <a:lnTo>
                      <a:pt x="63422" y="92142"/>
                    </a:lnTo>
                    <a:lnTo>
                      <a:pt x="67072" y="95000"/>
                    </a:lnTo>
                    <a:lnTo>
                      <a:pt x="70722" y="97142"/>
                    </a:lnTo>
                    <a:lnTo>
                      <a:pt x="74372" y="100714"/>
                    </a:lnTo>
                    <a:lnTo>
                      <a:pt x="78935" y="103571"/>
                    </a:lnTo>
                    <a:lnTo>
                      <a:pt x="83041" y="105714"/>
                    </a:lnTo>
                    <a:lnTo>
                      <a:pt x="87148" y="108571"/>
                    </a:lnTo>
                    <a:lnTo>
                      <a:pt x="91711" y="110714"/>
                    </a:lnTo>
                    <a:lnTo>
                      <a:pt x="95361" y="112857"/>
                    </a:lnTo>
                    <a:lnTo>
                      <a:pt x="99467" y="115714"/>
                    </a:lnTo>
                    <a:lnTo>
                      <a:pt x="103574" y="117142"/>
                    </a:lnTo>
                    <a:lnTo>
                      <a:pt x="106768" y="118571"/>
                    </a:lnTo>
                    <a:lnTo>
                      <a:pt x="113155" y="119285"/>
                    </a:lnTo>
                    <a:lnTo>
                      <a:pt x="117262" y="120000"/>
                    </a:lnTo>
                    <a:lnTo>
                      <a:pt x="119543" y="119285"/>
                    </a:lnTo>
                    <a:lnTo>
                      <a:pt x="120000" y="117857"/>
                    </a:lnTo>
                    <a:lnTo>
                      <a:pt x="119087" y="115714"/>
                    </a:lnTo>
                    <a:lnTo>
                      <a:pt x="116806" y="112142"/>
                    </a:lnTo>
                    <a:lnTo>
                      <a:pt x="113612" y="108571"/>
                    </a:lnTo>
                    <a:lnTo>
                      <a:pt x="109049" y="104285"/>
                    </a:lnTo>
                    <a:lnTo>
                      <a:pt x="104030" y="100000"/>
                    </a:lnTo>
                    <a:lnTo>
                      <a:pt x="98098" y="95000"/>
                    </a:lnTo>
                    <a:lnTo>
                      <a:pt x="92623" y="90000"/>
                    </a:lnTo>
                    <a:lnTo>
                      <a:pt x="86235" y="85714"/>
                    </a:lnTo>
                    <a:lnTo>
                      <a:pt x="80760" y="80000"/>
                    </a:lnTo>
                    <a:lnTo>
                      <a:pt x="75285" y="75714"/>
                    </a:lnTo>
                    <a:lnTo>
                      <a:pt x="70722" y="71428"/>
                    </a:lnTo>
                    <a:lnTo>
                      <a:pt x="67528" y="67857"/>
                    </a:lnTo>
                    <a:lnTo>
                      <a:pt x="65247" y="65714"/>
                    </a:lnTo>
                    <a:lnTo>
                      <a:pt x="63878" y="63571"/>
                    </a:lnTo>
                    <a:lnTo>
                      <a:pt x="62509" y="61428"/>
                    </a:lnTo>
                    <a:lnTo>
                      <a:pt x="61140" y="60000"/>
                    </a:lnTo>
                    <a:lnTo>
                      <a:pt x="59771" y="58571"/>
                    </a:lnTo>
                    <a:lnTo>
                      <a:pt x="57946" y="56428"/>
                    </a:lnTo>
                    <a:lnTo>
                      <a:pt x="56577" y="55000"/>
                    </a:lnTo>
                    <a:lnTo>
                      <a:pt x="54752" y="52857"/>
                    </a:lnTo>
                    <a:lnTo>
                      <a:pt x="53384" y="51428"/>
                    </a:lnTo>
                    <a:lnTo>
                      <a:pt x="52015" y="49285"/>
                    </a:lnTo>
                    <a:lnTo>
                      <a:pt x="50646" y="46428"/>
                    </a:lnTo>
                    <a:lnTo>
                      <a:pt x="49277" y="44285"/>
                    </a:lnTo>
                    <a:lnTo>
                      <a:pt x="47908" y="42142"/>
                    </a:lnTo>
                    <a:lnTo>
                      <a:pt x="46083" y="40000"/>
                    </a:lnTo>
                    <a:lnTo>
                      <a:pt x="44714" y="37857"/>
                    </a:lnTo>
                    <a:lnTo>
                      <a:pt x="42889" y="35714"/>
                    </a:lnTo>
                    <a:lnTo>
                      <a:pt x="41064" y="32857"/>
                    </a:lnTo>
                    <a:lnTo>
                      <a:pt x="38783" y="29285"/>
                    </a:lnTo>
                    <a:lnTo>
                      <a:pt x="36958" y="26428"/>
                    </a:lnTo>
                    <a:lnTo>
                      <a:pt x="34676" y="23571"/>
                    </a:lnTo>
                    <a:lnTo>
                      <a:pt x="31939" y="20714"/>
                    </a:lnTo>
                    <a:lnTo>
                      <a:pt x="29657" y="17857"/>
                    </a:lnTo>
                    <a:lnTo>
                      <a:pt x="26920" y="15000"/>
                    </a:lnTo>
                    <a:lnTo>
                      <a:pt x="24638" y="11428"/>
                    </a:lnTo>
                    <a:lnTo>
                      <a:pt x="22357" y="8571"/>
                    </a:lnTo>
                    <a:lnTo>
                      <a:pt x="19619" y="6428"/>
                    </a:lnTo>
                    <a:lnTo>
                      <a:pt x="17338" y="4285"/>
                    </a:lnTo>
                    <a:lnTo>
                      <a:pt x="15513" y="2857"/>
                    </a:lnTo>
                    <a:lnTo>
                      <a:pt x="13688" y="1428"/>
                    </a:lnTo>
                    <a:lnTo>
                      <a:pt x="11863" y="0"/>
                    </a:lnTo>
                    <a:lnTo>
                      <a:pt x="10494" y="0"/>
                    </a:lnTo>
                    <a:lnTo>
                      <a:pt x="9125" y="0"/>
                    </a:lnTo>
                    <a:close/>
                  </a:path>
                </a:pathLst>
              </a:custGeom>
              <a:solidFill>
                <a:srgbClr val="4C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4" name="Shape 1434"/>
              <p:cNvSpPr/>
              <p:nvPr/>
            </p:nvSpPr>
            <p:spPr>
              <a:xfrm>
                <a:off x="4425" y="2204"/>
                <a:ext cx="51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935" y="1389"/>
                    </a:moveTo>
                    <a:lnTo>
                      <a:pt x="95598" y="3428"/>
                    </a:lnTo>
                    <a:lnTo>
                      <a:pt x="94261" y="5652"/>
                    </a:lnTo>
                    <a:lnTo>
                      <a:pt x="92924" y="7969"/>
                    </a:lnTo>
                    <a:lnTo>
                      <a:pt x="91587" y="10471"/>
                    </a:lnTo>
                    <a:lnTo>
                      <a:pt x="90584" y="13065"/>
                    </a:lnTo>
                    <a:lnTo>
                      <a:pt x="88913" y="15845"/>
                    </a:lnTo>
                    <a:lnTo>
                      <a:pt x="87576" y="18625"/>
                    </a:lnTo>
                    <a:lnTo>
                      <a:pt x="86573" y="21590"/>
                    </a:lnTo>
                    <a:lnTo>
                      <a:pt x="85571" y="24648"/>
                    </a:lnTo>
                    <a:lnTo>
                      <a:pt x="84568" y="27706"/>
                    </a:lnTo>
                    <a:lnTo>
                      <a:pt x="83565" y="30949"/>
                    </a:lnTo>
                    <a:lnTo>
                      <a:pt x="82896" y="34193"/>
                    </a:lnTo>
                    <a:lnTo>
                      <a:pt x="82228" y="37528"/>
                    </a:lnTo>
                    <a:lnTo>
                      <a:pt x="81559" y="40772"/>
                    </a:lnTo>
                    <a:lnTo>
                      <a:pt x="81225" y="44200"/>
                    </a:lnTo>
                    <a:lnTo>
                      <a:pt x="81225" y="47629"/>
                    </a:lnTo>
                    <a:lnTo>
                      <a:pt x="81225" y="50872"/>
                    </a:lnTo>
                    <a:lnTo>
                      <a:pt x="82228" y="53745"/>
                    </a:lnTo>
                    <a:lnTo>
                      <a:pt x="82896" y="56154"/>
                    </a:lnTo>
                    <a:lnTo>
                      <a:pt x="83899" y="58378"/>
                    </a:lnTo>
                    <a:lnTo>
                      <a:pt x="85236" y="60138"/>
                    </a:lnTo>
                    <a:lnTo>
                      <a:pt x="86908" y="61714"/>
                    </a:lnTo>
                    <a:lnTo>
                      <a:pt x="88579" y="62826"/>
                    </a:lnTo>
                    <a:lnTo>
                      <a:pt x="90919" y="63845"/>
                    </a:lnTo>
                    <a:lnTo>
                      <a:pt x="92924" y="64494"/>
                    </a:lnTo>
                    <a:lnTo>
                      <a:pt x="94930" y="64957"/>
                    </a:lnTo>
                    <a:lnTo>
                      <a:pt x="97270" y="65142"/>
                    </a:lnTo>
                    <a:lnTo>
                      <a:pt x="99610" y="65235"/>
                    </a:lnTo>
                    <a:lnTo>
                      <a:pt x="101949" y="65142"/>
                    </a:lnTo>
                    <a:lnTo>
                      <a:pt x="104289" y="64864"/>
                    </a:lnTo>
                    <a:lnTo>
                      <a:pt x="106295" y="64401"/>
                    </a:lnTo>
                    <a:lnTo>
                      <a:pt x="108969" y="63938"/>
                    </a:lnTo>
                    <a:lnTo>
                      <a:pt x="110640" y="63289"/>
                    </a:lnTo>
                    <a:lnTo>
                      <a:pt x="112646" y="62826"/>
                    </a:lnTo>
                    <a:lnTo>
                      <a:pt x="113983" y="62548"/>
                    </a:lnTo>
                    <a:lnTo>
                      <a:pt x="115988" y="62270"/>
                    </a:lnTo>
                    <a:lnTo>
                      <a:pt x="116991" y="62177"/>
                    </a:lnTo>
                    <a:lnTo>
                      <a:pt x="117994" y="62177"/>
                    </a:lnTo>
                    <a:lnTo>
                      <a:pt x="118997" y="62270"/>
                    </a:lnTo>
                    <a:lnTo>
                      <a:pt x="119331" y="62548"/>
                    </a:lnTo>
                    <a:lnTo>
                      <a:pt x="119665" y="62918"/>
                    </a:lnTo>
                    <a:lnTo>
                      <a:pt x="120000" y="63382"/>
                    </a:lnTo>
                    <a:lnTo>
                      <a:pt x="120000" y="64030"/>
                    </a:lnTo>
                    <a:lnTo>
                      <a:pt x="119665" y="64772"/>
                    </a:lnTo>
                    <a:lnTo>
                      <a:pt x="118997" y="65698"/>
                    </a:lnTo>
                    <a:lnTo>
                      <a:pt x="118328" y="66718"/>
                    </a:lnTo>
                    <a:lnTo>
                      <a:pt x="117325" y="67737"/>
                    </a:lnTo>
                    <a:lnTo>
                      <a:pt x="116323" y="69127"/>
                    </a:lnTo>
                    <a:lnTo>
                      <a:pt x="114651" y="70424"/>
                    </a:lnTo>
                    <a:lnTo>
                      <a:pt x="113314" y="71629"/>
                    </a:lnTo>
                    <a:lnTo>
                      <a:pt x="112311" y="72926"/>
                    </a:lnTo>
                    <a:lnTo>
                      <a:pt x="111309" y="74131"/>
                    </a:lnTo>
                    <a:lnTo>
                      <a:pt x="110640" y="75335"/>
                    </a:lnTo>
                    <a:lnTo>
                      <a:pt x="109972" y="76447"/>
                    </a:lnTo>
                    <a:lnTo>
                      <a:pt x="109303" y="77652"/>
                    </a:lnTo>
                    <a:lnTo>
                      <a:pt x="108635" y="78764"/>
                    </a:lnTo>
                    <a:lnTo>
                      <a:pt x="108300" y="79876"/>
                    </a:lnTo>
                    <a:lnTo>
                      <a:pt x="107966" y="80988"/>
                    </a:lnTo>
                    <a:lnTo>
                      <a:pt x="107632" y="81915"/>
                    </a:lnTo>
                    <a:lnTo>
                      <a:pt x="107632" y="82934"/>
                    </a:lnTo>
                    <a:lnTo>
                      <a:pt x="107298" y="83953"/>
                    </a:lnTo>
                    <a:lnTo>
                      <a:pt x="107632" y="84880"/>
                    </a:lnTo>
                    <a:lnTo>
                      <a:pt x="107632" y="85992"/>
                    </a:lnTo>
                    <a:lnTo>
                      <a:pt x="107966" y="86918"/>
                    </a:lnTo>
                    <a:lnTo>
                      <a:pt x="107966" y="87845"/>
                    </a:lnTo>
                    <a:lnTo>
                      <a:pt x="108300" y="88864"/>
                    </a:lnTo>
                    <a:lnTo>
                      <a:pt x="108300" y="89884"/>
                    </a:lnTo>
                    <a:lnTo>
                      <a:pt x="108635" y="90903"/>
                    </a:lnTo>
                    <a:lnTo>
                      <a:pt x="108969" y="92108"/>
                    </a:lnTo>
                    <a:lnTo>
                      <a:pt x="108969" y="93220"/>
                    </a:lnTo>
                    <a:lnTo>
                      <a:pt x="109303" y="94424"/>
                    </a:lnTo>
                    <a:lnTo>
                      <a:pt x="109637" y="95722"/>
                    </a:lnTo>
                    <a:lnTo>
                      <a:pt x="109972" y="97111"/>
                    </a:lnTo>
                    <a:lnTo>
                      <a:pt x="110306" y="98594"/>
                    </a:lnTo>
                    <a:lnTo>
                      <a:pt x="110974" y="100077"/>
                    </a:lnTo>
                    <a:lnTo>
                      <a:pt x="111643" y="101745"/>
                    </a:lnTo>
                    <a:lnTo>
                      <a:pt x="112311" y="103505"/>
                    </a:lnTo>
                    <a:lnTo>
                      <a:pt x="113314" y="105359"/>
                    </a:lnTo>
                    <a:lnTo>
                      <a:pt x="114317" y="107397"/>
                    </a:lnTo>
                    <a:lnTo>
                      <a:pt x="115988" y="109528"/>
                    </a:lnTo>
                    <a:lnTo>
                      <a:pt x="116657" y="111567"/>
                    </a:lnTo>
                    <a:lnTo>
                      <a:pt x="116657" y="113235"/>
                    </a:lnTo>
                    <a:lnTo>
                      <a:pt x="115654" y="114810"/>
                    </a:lnTo>
                    <a:lnTo>
                      <a:pt x="113983" y="116108"/>
                    </a:lnTo>
                    <a:lnTo>
                      <a:pt x="111643" y="117127"/>
                    </a:lnTo>
                    <a:lnTo>
                      <a:pt x="109303" y="118054"/>
                    </a:lnTo>
                    <a:lnTo>
                      <a:pt x="105961" y="118795"/>
                    </a:lnTo>
                    <a:lnTo>
                      <a:pt x="102618" y="119258"/>
                    </a:lnTo>
                    <a:lnTo>
                      <a:pt x="98941" y="119629"/>
                    </a:lnTo>
                    <a:lnTo>
                      <a:pt x="94930" y="119814"/>
                    </a:lnTo>
                    <a:lnTo>
                      <a:pt x="90919" y="120000"/>
                    </a:lnTo>
                    <a:lnTo>
                      <a:pt x="86908" y="120000"/>
                    </a:lnTo>
                    <a:lnTo>
                      <a:pt x="83231" y="119907"/>
                    </a:lnTo>
                    <a:lnTo>
                      <a:pt x="79554" y="119722"/>
                    </a:lnTo>
                    <a:lnTo>
                      <a:pt x="76545" y="119536"/>
                    </a:lnTo>
                    <a:lnTo>
                      <a:pt x="73871" y="119351"/>
                    </a:lnTo>
                    <a:lnTo>
                      <a:pt x="70194" y="119073"/>
                    </a:lnTo>
                    <a:lnTo>
                      <a:pt x="66183" y="118702"/>
                    </a:lnTo>
                    <a:lnTo>
                      <a:pt x="61169" y="118239"/>
                    </a:lnTo>
                    <a:lnTo>
                      <a:pt x="55487" y="117683"/>
                    </a:lnTo>
                    <a:lnTo>
                      <a:pt x="49470" y="117127"/>
                    </a:lnTo>
                    <a:lnTo>
                      <a:pt x="43119" y="116478"/>
                    </a:lnTo>
                    <a:lnTo>
                      <a:pt x="36434" y="115644"/>
                    </a:lnTo>
                    <a:lnTo>
                      <a:pt x="29749" y="114810"/>
                    </a:lnTo>
                    <a:lnTo>
                      <a:pt x="23398" y="113884"/>
                    </a:lnTo>
                    <a:lnTo>
                      <a:pt x="17715" y="112679"/>
                    </a:lnTo>
                    <a:lnTo>
                      <a:pt x="12367" y="111474"/>
                    </a:lnTo>
                    <a:lnTo>
                      <a:pt x="7688" y="110084"/>
                    </a:lnTo>
                    <a:lnTo>
                      <a:pt x="4011" y="108602"/>
                    </a:lnTo>
                    <a:lnTo>
                      <a:pt x="1337" y="106934"/>
                    </a:lnTo>
                    <a:lnTo>
                      <a:pt x="0" y="105266"/>
                    </a:lnTo>
                    <a:lnTo>
                      <a:pt x="334" y="103320"/>
                    </a:lnTo>
                    <a:lnTo>
                      <a:pt x="1002" y="101559"/>
                    </a:lnTo>
                    <a:lnTo>
                      <a:pt x="2005" y="99799"/>
                    </a:lnTo>
                    <a:lnTo>
                      <a:pt x="3342" y="98038"/>
                    </a:lnTo>
                    <a:lnTo>
                      <a:pt x="5013" y="96370"/>
                    </a:lnTo>
                    <a:lnTo>
                      <a:pt x="6350" y="94610"/>
                    </a:lnTo>
                    <a:lnTo>
                      <a:pt x="8690" y="92849"/>
                    </a:lnTo>
                    <a:lnTo>
                      <a:pt x="10362" y="91088"/>
                    </a:lnTo>
                    <a:lnTo>
                      <a:pt x="12033" y="89328"/>
                    </a:lnTo>
                    <a:lnTo>
                      <a:pt x="14038" y="87752"/>
                    </a:lnTo>
                    <a:lnTo>
                      <a:pt x="16044" y="86177"/>
                    </a:lnTo>
                    <a:lnTo>
                      <a:pt x="17715" y="84602"/>
                    </a:lnTo>
                    <a:lnTo>
                      <a:pt x="19387" y="83212"/>
                    </a:lnTo>
                    <a:lnTo>
                      <a:pt x="21058" y="81729"/>
                    </a:lnTo>
                    <a:lnTo>
                      <a:pt x="22395" y="80432"/>
                    </a:lnTo>
                    <a:lnTo>
                      <a:pt x="24066" y="79227"/>
                    </a:lnTo>
                    <a:lnTo>
                      <a:pt x="25069" y="78115"/>
                    </a:lnTo>
                    <a:lnTo>
                      <a:pt x="26072" y="76911"/>
                    </a:lnTo>
                    <a:lnTo>
                      <a:pt x="27075" y="75521"/>
                    </a:lnTo>
                    <a:lnTo>
                      <a:pt x="28412" y="73853"/>
                    </a:lnTo>
                    <a:lnTo>
                      <a:pt x="30083" y="72092"/>
                    </a:lnTo>
                    <a:lnTo>
                      <a:pt x="31420" y="70239"/>
                    </a:lnTo>
                    <a:lnTo>
                      <a:pt x="33426" y="68108"/>
                    </a:lnTo>
                    <a:lnTo>
                      <a:pt x="35097" y="65976"/>
                    </a:lnTo>
                    <a:lnTo>
                      <a:pt x="36768" y="63660"/>
                    </a:lnTo>
                    <a:lnTo>
                      <a:pt x="38440" y="61158"/>
                    </a:lnTo>
                    <a:lnTo>
                      <a:pt x="40111" y="58749"/>
                    </a:lnTo>
                    <a:lnTo>
                      <a:pt x="42116" y="56339"/>
                    </a:lnTo>
                    <a:lnTo>
                      <a:pt x="43788" y="53930"/>
                    </a:lnTo>
                    <a:lnTo>
                      <a:pt x="45125" y="51428"/>
                    </a:lnTo>
                    <a:lnTo>
                      <a:pt x="46796" y="49019"/>
                    </a:lnTo>
                    <a:lnTo>
                      <a:pt x="47799" y="46702"/>
                    </a:lnTo>
                    <a:lnTo>
                      <a:pt x="49470" y="44478"/>
                    </a:lnTo>
                    <a:lnTo>
                      <a:pt x="50139" y="42347"/>
                    </a:lnTo>
                    <a:lnTo>
                      <a:pt x="51142" y="40401"/>
                    </a:lnTo>
                    <a:lnTo>
                      <a:pt x="51810" y="38733"/>
                    </a:lnTo>
                    <a:lnTo>
                      <a:pt x="52144" y="37158"/>
                    </a:lnTo>
                    <a:lnTo>
                      <a:pt x="52813" y="35861"/>
                    </a:lnTo>
                    <a:lnTo>
                      <a:pt x="53147" y="34471"/>
                    </a:lnTo>
                    <a:lnTo>
                      <a:pt x="53481" y="33359"/>
                    </a:lnTo>
                    <a:lnTo>
                      <a:pt x="54150" y="32154"/>
                    </a:lnTo>
                    <a:lnTo>
                      <a:pt x="54484" y="31042"/>
                    </a:lnTo>
                    <a:lnTo>
                      <a:pt x="54818" y="29930"/>
                    </a:lnTo>
                    <a:lnTo>
                      <a:pt x="55153" y="28818"/>
                    </a:lnTo>
                    <a:lnTo>
                      <a:pt x="55821" y="27521"/>
                    </a:lnTo>
                    <a:lnTo>
                      <a:pt x="56155" y="26223"/>
                    </a:lnTo>
                    <a:lnTo>
                      <a:pt x="56824" y="24926"/>
                    </a:lnTo>
                    <a:lnTo>
                      <a:pt x="58161" y="23351"/>
                    </a:lnTo>
                    <a:lnTo>
                      <a:pt x="59164" y="21683"/>
                    </a:lnTo>
                    <a:lnTo>
                      <a:pt x="59832" y="19922"/>
                    </a:lnTo>
                    <a:lnTo>
                      <a:pt x="60835" y="18069"/>
                    </a:lnTo>
                    <a:lnTo>
                      <a:pt x="61838" y="16216"/>
                    </a:lnTo>
                    <a:lnTo>
                      <a:pt x="62841" y="14362"/>
                    </a:lnTo>
                    <a:lnTo>
                      <a:pt x="63509" y="12509"/>
                    </a:lnTo>
                    <a:lnTo>
                      <a:pt x="64512" y="10656"/>
                    </a:lnTo>
                    <a:lnTo>
                      <a:pt x="65515" y="9081"/>
                    </a:lnTo>
                    <a:lnTo>
                      <a:pt x="66183" y="7413"/>
                    </a:lnTo>
                    <a:lnTo>
                      <a:pt x="66852" y="5837"/>
                    </a:lnTo>
                    <a:lnTo>
                      <a:pt x="67520" y="4355"/>
                    </a:lnTo>
                    <a:lnTo>
                      <a:pt x="68189" y="3150"/>
                    </a:lnTo>
                    <a:lnTo>
                      <a:pt x="68523" y="2038"/>
                    </a:lnTo>
                    <a:lnTo>
                      <a:pt x="68857" y="1204"/>
                    </a:lnTo>
                    <a:lnTo>
                      <a:pt x="69192" y="555"/>
                    </a:lnTo>
                    <a:lnTo>
                      <a:pt x="69192" y="92"/>
                    </a:lnTo>
                    <a:lnTo>
                      <a:pt x="69526" y="0"/>
                    </a:lnTo>
                    <a:lnTo>
                      <a:pt x="96935" y="1389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5" name="Shape 1435"/>
              <p:cNvSpPr/>
              <p:nvPr/>
            </p:nvSpPr>
            <p:spPr>
              <a:xfrm>
                <a:off x="4425" y="2204"/>
                <a:ext cx="47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143" y="66274"/>
                    </a:moveTo>
                    <a:lnTo>
                      <a:pt x="105269" y="66646"/>
                    </a:lnTo>
                    <a:lnTo>
                      <a:pt x="102754" y="67017"/>
                    </a:lnTo>
                    <a:lnTo>
                      <a:pt x="100598" y="67110"/>
                    </a:lnTo>
                    <a:lnTo>
                      <a:pt x="98443" y="67110"/>
                    </a:lnTo>
                    <a:lnTo>
                      <a:pt x="95928" y="66924"/>
                    </a:lnTo>
                    <a:lnTo>
                      <a:pt x="94131" y="66460"/>
                    </a:lnTo>
                    <a:lnTo>
                      <a:pt x="92335" y="65902"/>
                    </a:lnTo>
                    <a:lnTo>
                      <a:pt x="90898" y="64972"/>
                    </a:lnTo>
                    <a:lnTo>
                      <a:pt x="89101" y="63857"/>
                    </a:lnTo>
                    <a:lnTo>
                      <a:pt x="87664" y="62463"/>
                    </a:lnTo>
                    <a:lnTo>
                      <a:pt x="86227" y="60697"/>
                    </a:lnTo>
                    <a:lnTo>
                      <a:pt x="85508" y="58745"/>
                    </a:lnTo>
                    <a:lnTo>
                      <a:pt x="84431" y="56514"/>
                    </a:lnTo>
                    <a:lnTo>
                      <a:pt x="84071" y="53911"/>
                    </a:lnTo>
                    <a:lnTo>
                      <a:pt x="83712" y="51030"/>
                    </a:lnTo>
                    <a:lnTo>
                      <a:pt x="83712" y="47776"/>
                    </a:lnTo>
                    <a:lnTo>
                      <a:pt x="83712" y="44337"/>
                    </a:lnTo>
                    <a:lnTo>
                      <a:pt x="84071" y="40898"/>
                    </a:lnTo>
                    <a:lnTo>
                      <a:pt x="84431" y="37552"/>
                    </a:lnTo>
                    <a:lnTo>
                      <a:pt x="85149" y="34206"/>
                    </a:lnTo>
                    <a:lnTo>
                      <a:pt x="85868" y="31045"/>
                    </a:lnTo>
                    <a:lnTo>
                      <a:pt x="86946" y="27792"/>
                    </a:lnTo>
                    <a:lnTo>
                      <a:pt x="88383" y="24632"/>
                    </a:lnTo>
                    <a:lnTo>
                      <a:pt x="89461" y="21564"/>
                    </a:lnTo>
                    <a:lnTo>
                      <a:pt x="90538" y="18683"/>
                    </a:lnTo>
                    <a:lnTo>
                      <a:pt x="91976" y="15801"/>
                    </a:lnTo>
                    <a:lnTo>
                      <a:pt x="93413" y="13013"/>
                    </a:lnTo>
                    <a:lnTo>
                      <a:pt x="94850" y="10410"/>
                    </a:lnTo>
                    <a:lnTo>
                      <a:pt x="96287" y="7900"/>
                    </a:lnTo>
                    <a:lnTo>
                      <a:pt x="98083" y="5577"/>
                    </a:lnTo>
                    <a:lnTo>
                      <a:pt x="99520" y="3346"/>
                    </a:lnTo>
                    <a:lnTo>
                      <a:pt x="100958" y="1301"/>
                    </a:lnTo>
                    <a:lnTo>
                      <a:pt x="74730" y="0"/>
                    </a:lnTo>
                    <a:lnTo>
                      <a:pt x="74371" y="92"/>
                    </a:lnTo>
                    <a:lnTo>
                      <a:pt x="74371" y="557"/>
                    </a:lnTo>
                    <a:lnTo>
                      <a:pt x="74011" y="1208"/>
                    </a:lnTo>
                    <a:lnTo>
                      <a:pt x="73652" y="2044"/>
                    </a:lnTo>
                    <a:lnTo>
                      <a:pt x="73293" y="3160"/>
                    </a:lnTo>
                    <a:lnTo>
                      <a:pt x="72574" y="4368"/>
                    </a:lnTo>
                    <a:lnTo>
                      <a:pt x="71856" y="5855"/>
                    </a:lnTo>
                    <a:lnTo>
                      <a:pt x="71137" y="7436"/>
                    </a:lnTo>
                    <a:lnTo>
                      <a:pt x="70419" y="9109"/>
                    </a:lnTo>
                    <a:lnTo>
                      <a:pt x="69341" y="10689"/>
                    </a:lnTo>
                    <a:lnTo>
                      <a:pt x="68263" y="12548"/>
                    </a:lnTo>
                    <a:lnTo>
                      <a:pt x="67544" y="14407"/>
                    </a:lnTo>
                    <a:lnTo>
                      <a:pt x="66467" y="16266"/>
                    </a:lnTo>
                    <a:lnTo>
                      <a:pt x="65389" y="18125"/>
                    </a:lnTo>
                    <a:lnTo>
                      <a:pt x="64311" y="19984"/>
                    </a:lnTo>
                    <a:lnTo>
                      <a:pt x="63592" y="21750"/>
                    </a:lnTo>
                    <a:lnTo>
                      <a:pt x="62514" y="23423"/>
                    </a:lnTo>
                    <a:lnTo>
                      <a:pt x="61077" y="25003"/>
                    </a:lnTo>
                    <a:lnTo>
                      <a:pt x="60359" y="26305"/>
                    </a:lnTo>
                    <a:lnTo>
                      <a:pt x="60000" y="27606"/>
                    </a:lnTo>
                    <a:lnTo>
                      <a:pt x="59281" y="28907"/>
                    </a:lnTo>
                    <a:lnTo>
                      <a:pt x="58922" y="30023"/>
                    </a:lnTo>
                    <a:lnTo>
                      <a:pt x="58562" y="31138"/>
                    </a:lnTo>
                    <a:lnTo>
                      <a:pt x="58203" y="32254"/>
                    </a:lnTo>
                    <a:lnTo>
                      <a:pt x="57485" y="33462"/>
                    </a:lnTo>
                    <a:lnTo>
                      <a:pt x="57125" y="34577"/>
                    </a:lnTo>
                    <a:lnTo>
                      <a:pt x="56766" y="35972"/>
                    </a:lnTo>
                    <a:lnTo>
                      <a:pt x="56047" y="37273"/>
                    </a:lnTo>
                    <a:lnTo>
                      <a:pt x="55688" y="38853"/>
                    </a:lnTo>
                    <a:lnTo>
                      <a:pt x="54970" y="40526"/>
                    </a:lnTo>
                    <a:lnTo>
                      <a:pt x="53892" y="42478"/>
                    </a:lnTo>
                    <a:lnTo>
                      <a:pt x="53173" y="44616"/>
                    </a:lnTo>
                    <a:lnTo>
                      <a:pt x="51377" y="46847"/>
                    </a:lnTo>
                    <a:lnTo>
                      <a:pt x="50299" y="49171"/>
                    </a:lnTo>
                    <a:lnTo>
                      <a:pt x="48502" y="51587"/>
                    </a:lnTo>
                    <a:lnTo>
                      <a:pt x="47065" y="54097"/>
                    </a:lnTo>
                    <a:lnTo>
                      <a:pt x="45269" y="56514"/>
                    </a:lnTo>
                    <a:lnTo>
                      <a:pt x="43113" y="58931"/>
                    </a:lnTo>
                    <a:lnTo>
                      <a:pt x="41317" y="61347"/>
                    </a:lnTo>
                    <a:lnTo>
                      <a:pt x="39520" y="63857"/>
                    </a:lnTo>
                    <a:lnTo>
                      <a:pt x="37724" y="66181"/>
                    </a:lnTo>
                    <a:lnTo>
                      <a:pt x="35928" y="68319"/>
                    </a:lnTo>
                    <a:lnTo>
                      <a:pt x="33772" y="70457"/>
                    </a:lnTo>
                    <a:lnTo>
                      <a:pt x="32335" y="72316"/>
                    </a:lnTo>
                    <a:lnTo>
                      <a:pt x="30538" y="74082"/>
                    </a:lnTo>
                    <a:lnTo>
                      <a:pt x="29101" y="75755"/>
                    </a:lnTo>
                    <a:lnTo>
                      <a:pt x="28023" y="77149"/>
                    </a:lnTo>
                    <a:lnTo>
                      <a:pt x="26946" y="78357"/>
                    </a:lnTo>
                    <a:lnTo>
                      <a:pt x="25868" y="79473"/>
                    </a:lnTo>
                    <a:lnTo>
                      <a:pt x="24071" y="80681"/>
                    </a:lnTo>
                    <a:lnTo>
                      <a:pt x="22634" y="81982"/>
                    </a:lnTo>
                    <a:lnTo>
                      <a:pt x="20838" y="83470"/>
                    </a:lnTo>
                    <a:lnTo>
                      <a:pt x="19041" y="84864"/>
                    </a:lnTo>
                    <a:lnTo>
                      <a:pt x="17245" y="86444"/>
                    </a:lnTo>
                    <a:lnTo>
                      <a:pt x="15089" y="88024"/>
                    </a:lnTo>
                    <a:lnTo>
                      <a:pt x="12934" y="89604"/>
                    </a:lnTo>
                    <a:lnTo>
                      <a:pt x="11137" y="91371"/>
                    </a:lnTo>
                    <a:lnTo>
                      <a:pt x="9341" y="93137"/>
                    </a:lnTo>
                    <a:lnTo>
                      <a:pt x="6826" y="94903"/>
                    </a:lnTo>
                    <a:lnTo>
                      <a:pt x="5389" y="96669"/>
                    </a:lnTo>
                    <a:lnTo>
                      <a:pt x="3592" y="98342"/>
                    </a:lnTo>
                    <a:lnTo>
                      <a:pt x="2155" y="100108"/>
                    </a:lnTo>
                    <a:lnTo>
                      <a:pt x="1077" y="101874"/>
                    </a:lnTo>
                    <a:lnTo>
                      <a:pt x="359" y="103640"/>
                    </a:lnTo>
                    <a:lnTo>
                      <a:pt x="0" y="105592"/>
                    </a:lnTo>
                    <a:lnTo>
                      <a:pt x="1437" y="107451"/>
                    </a:lnTo>
                    <a:lnTo>
                      <a:pt x="3592" y="109031"/>
                    </a:lnTo>
                    <a:lnTo>
                      <a:pt x="7185" y="110518"/>
                    </a:lnTo>
                    <a:lnTo>
                      <a:pt x="11856" y="111913"/>
                    </a:lnTo>
                    <a:lnTo>
                      <a:pt x="17245" y="113121"/>
                    </a:lnTo>
                    <a:lnTo>
                      <a:pt x="22994" y="114237"/>
                    </a:lnTo>
                    <a:lnTo>
                      <a:pt x="29461" y="115166"/>
                    </a:lnTo>
                    <a:lnTo>
                      <a:pt x="35928" y="115910"/>
                    </a:lnTo>
                    <a:lnTo>
                      <a:pt x="42035" y="116746"/>
                    </a:lnTo>
                    <a:lnTo>
                      <a:pt x="48862" y="117304"/>
                    </a:lnTo>
                    <a:lnTo>
                      <a:pt x="54970" y="117862"/>
                    </a:lnTo>
                    <a:lnTo>
                      <a:pt x="60359" y="118419"/>
                    </a:lnTo>
                    <a:lnTo>
                      <a:pt x="65748" y="118791"/>
                    </a:lnTo>
                    <a:lnTo>
                      <a:pt x="70419" y="119070"/>
                    </a:lnTo>
                    <a:lnTo>
                      <a:pt x="73652" y="119442"/>
                    </a:lnTo>
                    <a:lnTo>
                      <a:pt x="76526" y="119628"/>
                    </a:lnTo>
                    <a:lnTo>
                      <a:pt x="79760" y="119814"/>
                    </a:lnTo>
                    <a:lnTo>
                      <a:pt x="83353" y="119907"/>
                    </a:lnTo>
                    <a:lnTo>
                      <a:pt x="86946" y="120000"/>
                    </a:lnTo>
                    <a:lnTo>
                      <a:pt x="91257" y="119907"/>
                    </a:lnTo>
                    <a:lnTo>
                      <a:pt x="94850" y="119721"/>
                    </a:lnTo>
                    <a:lnTo>
                      <a:pt x="98802" y="119442"/>
                    </a:lnTo>
                    <a:lnTo>
                      <a:pt x="102395" y="119070"/>
                    </a:lnTo>
                    <a:lnTo>
                      <a:pt x="105628" y="118512"/>
                    </a:lnTo>
                    <a:lnTo>
                      <a:pt x="108862" y="117769"/>
                    </a:lnTo>
                    <a:lnTo>
                      <a:pt x="111377" y="116932"/>
                    </a:lnTo>
                    <a:lnTo>
                      <a:pt x="113173" y="115817"/>
                    </a:lnTo>
                    <a:lnTo>
                      <a:pt x="114610" y="114608"/>
                    </a:lnTo>
                    <a:lnTo>
                      <a:pt x="116047" y="113121"/>
                    </a:lnTo>
                    <a:lnTo>
                      <a:pt x="116047" y="111448"/>
                    </a:lnTo>
                    <a:lnTo>
                      <a:pt x="115329" y="109682"/>
                    </a:lnTo>
                    <a:lnTo>
                      <a:pt x="113892" y="107730"/>
                    </a:lnTo>
                    <a:lnTo>
                      <a:pt x="112814" y="105964"/>
                    </a:lnTo>
                    <a:lnTo>
                      <a:pt x="112095" y="104291"/>
                    </a:lnTo>
                    <a:lnTo>
                      <a:pt x="111377" y="102711"/>
                    </a:lnTo>
                    <a:lnTo>
                      <a:pt x="111017" y="101316"/>
                    </a:lnTo>
                    <a:lnTo>
                      <a:pt x="110658" y="99922"/>
                    </a:lnTo>
                    <a:lnTo>
                      <a:pt x="110299" y="98528"/>
                    </a:lnTo>
                    <a:lnTo>
                      <a:pt x="109940" y="97412"/>
                    </a:lnTo>
                    <a:lnTo>
                      <a:pt x="109580" y="96204"/>
                    </a:lnTo>
                    <a:lnTo>
                      <a:pt x="109580" y="95089"/>
                    </a:lnTo>
                    <a:lnTo>
                      <a:pt x="109221" y="93973"/>
                    </a:lnTo>
                    <a:lnTo>
                      <a:pt x="109221" y="93044"/>
                    </a:lnTo>
                    <a:lnTo>
                      <a:pt x="108862" y="91928"/>
                    </a:lnTo>
                    <a:lnTo>
                      <a:pt x="108502" y="90999"/>
                    </a:lnTo>
                    <a:lnTo>
                      <a:pt x="108502" y="90069"/>
                    </a:lnTo>
                    <a:lnTo>
                      <a:pt x="108143" y="89140"/>
                    </a:lnTo>
                    <a:lnTo>
                      <a:pt x="107425" y="88117"/>
                    </a:lnTo>
                    <a:lnTo>
                      <a:pt x="107425" y="87095"/>
                    </a:lnTo>
                    <a:lnTo>
                      <a:pt x="107065" y="86165"/>
                    </a:lnTo>
                    <a:lnTo>
                      <a:pt x="107065" y="85143"/>
                    </a:lnTo>
                    <a:lnTo>
                      <a:pt x="107065" y="84213"/>
                    </a:lnTo>
                    <a:lnTo>
                      <a:pt x="107425" y="83098"/>
                    </a:lnTo>
                    <a:lnTo>
                      <a:pt x="107425" y="82168"/>
                    </a:lnTo>
                    <a:lnTo>
                      <a:pt x="108143" y="81053"/>
                    </a:lnTo>
                    <a:lnTo>
                      <a:pt x="108502" y="80030"/>
                    </a:lnTo>
                    <a:lnTo>
                      <a:pt x="109221" y="79008"/>
                    </a:lnTo>
                    <a:lnTo>
                      <a:pt x="109940" y="77800"/>
                    </a:lnTo>
                    <a:lnTo>
                      <a:pt x="110658" y="76591"/>
                    </a:lnTo>
                    <a:lnTo>
                      <a:pt x="111736" y="75476"/>
                    </a:lnTo>
                    <a:lnTo>
                      <a:pt x="112814" y="74175"/>
                    </a:lnTo>
                    <a:lnTo>
                      <a:pt x="114251" y="72966"/>
                    </a:lnTo>
                    <a:lnTo>
                      <a:pt x="116047" y="71665"/>
                    </a:lnTo>
                    <a:lnTo>
                      <a:pt x="117125" y="70457"/>
                    </a:lnTo>
                    <a:lnTo>
                      <a:pt x="118203" y="69248"/>
                    </a:lnTo>
                    <a:lnTo>
                      <a:pt x="118922" y="68319"/>
                    </a:lnTo>
                    <a:lnTo>
                      <a:pt x="119640" y="67389"/>
                    </a:lnTo>
                    <a:lnTo>
                      <a:pt x="120000" y="66646"/>
                    </a:lnTo>
                    <a:lnTo>
                      <a:pt x="120000" y="66088"/>
                    </a:lnTo>
                    <a:lnTo>
                      <a:pt x="120000" y="65437"/>
                    </a:lnTo>
                    <a:lnTo>
                      <a:pt x="119640" y="65158"/>
                    </a:lnTo>
                    <a:lnTo>
                      <a:pt x="118922" y="64879"/>
                    </a:lnTo>
                    <a:lnTo>
                      <a:pt x="118203" y="64694"/>
                    </a:lnTo>
                    <a:lnTo>
                      <a:pt x="117125" y="64694"/>
                    </a:lnTo>
                    <a:lnTo>
                      <a:pt x="116047" y="64786"/>
                    </a:lnTo>
                    <a:lnTo>
                      <a:pt x="113892" y="64972"/>
                    </a:lnTo>
                    <a:lnTo>
                      <a:pt x="112095" y="65251"/>
                    </a:lnTo>
                    <a:lnTo>
                      <a:pt x="110299" y="65623"/>
                    </a:lnTo>
                    <a:lnTo>
                      <a:pt x="108143" y="66274"/>
                    </a:lnTo>
                    <a:close/>
                  </a:path>
                </a:pathLst>
              </a:custGeom>
              <a:solidFill>
                <a:srgbClr val="00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6" name="Shape 1436"/>
              <p:cNvSpPr/>
              <p:nvPr/>
            </p:nvSpPr>
            <p:spPr>
              <a:xfrm>
                <a:off x="4425" y="2204"/>
                <a:ext cx="44" cy="1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184" y="68678"/>
                    </a:moveTo>
                    <a:lnTo>
                      <a:pt x="104077" y="69051"/>
                    </a:lnTo>
                    <a:lnTo>
                      <a:pt x="101359" y="69237"/>
                    </a:lnTo>
                    <a:lnTo>
                      <a:pt x="99417" y="69237"/>
                    </a:lnTo>
                    <a:lnTo>
                      <a:pt x="97475" y="69051"/>
                    </a:lnTo>
                    <a:lnTo>
                      <a:pt x="95533" y="68678"/>
                    </a:lnTo>
                    <a:lnTo>
                      <a:pt x="93592" y="68024"/>
                    </a:lnTo>
                    <a:lnTo>
                      <a:pt x="92038" y="67278"/>
                    </a:lnTo>
                    <a:lnTo>
                      <a:pt x="90873" y="66251"/>
                    </a:lnTo>
                    <a:lnTo>
                      <a:pt x="90097" y="64852"/>
                    </a:lnTo>
                    <a:lnTo>
                      <a:pt x="88932" y="63265"/>
                    </a:lnTo>
                    <a:lnTo>
                      <a:pt x="88155" y="61399"/>
                    </a:lnTo>
                    <a:lnTo>
                      <a:pt x="87766" y="59253"/>
                    </a:lnTo>
                    <a:lnTo>
                      <a:pt x="87378" y="56920"/>
                    </a:lnTo>
                    <a:lnTo>
                      <a:pt x="86990" y="54214"/>
                    </a:lnTo>
                    <a:lnTo>
                      <a:pt x="86990" y="51228"/>
                    </a:lnTo>
                    <a:lnTo>
                      <a:pt x="86990" y="47962"/>
                    </a:lnTo>
                    <a:lnTo>
                      <a:pt x="86990" y="44510"/>
                    </a:lnTo>
                    <a:lnTo>
                      <a:pt x="87378" y="41057"/>
                    </a:lnTo>
                    <a:lnTo>
                      <a:pt x="87766" y="37698"/>
                    </a:lnTo>
                    <a:lnTo>
                      <a:pt x="88543" y="34339"/>
                    </a:lnTo>
                    <a:lnTo>
                      <a:pt x="89320" y="31073"/>
                    </a:lnTo>
                    <a:lnTo>
                      <a:pt x="90097" y="27807"/>
                    </a:lnTo>
                    <a:lnTo>
                      <a:pt x="91262" y="24727"/>
                    </a:lnTo>
                    <a:lnTo>
                      <a:pt x="92427" y="21648"/>
                    </a:lnTo>
                    <a:lnTo>
                      <a:pt x="93980" y="18662"/>
                    </a:lnTo>
                    <a:lnTo>
                      <a:pt x="95533" y="15769"/>
                    </a:lnTo>
                    <a:lnTo>
                      <a:pt x="97087" y="12970"/>
                    </a:lnTo>
                    <a:lnTo>
                      <a:pt x="98640" y="10357"/>
                    </a:lnTo>
                    <a:lnTo>
                      <a:pt x="99805" y="7838"/>
                    </a:lnTo>
                    <a:lnTo>
                      <a:pt x="101359" y="5505"/>
                    </a:lnTo>
                    <a:lnTo>
                      <a:pt x="102912" y="3265"/>
                    </a:lnTo>
                    <a:lnTo>
                      <a:pt x="104466" y="1213"/>
                    </a:lnTo>
                    <a:lnTo>
                      <a:pt x="80776" y="0"/>
                    </a:lnTo>
                    <a:lnTo>
                      <a:pt x="80388" y="93"/>
                    </a:lnTo>
                    <a:lnTo>
                      <a:pt x="80388" y="559"/>
                    </a:lnTo>
                    <a:lnTo>
                      <a:pt x="80000" y="1213"/>
                    </a:lnTo>
                    <a:lnTo>
                      <a:pt x="79611" y="2052"/>
                    </a:lnTo>
                    <a:lnTo>
                      <a:pt x="79223" y="3172"/>
                    </a:lnTo>
                    <a:lnTo>
                      <a:pt x="78446" y="4385"/>
                    </a:lnTo>
                    <a:lnTo>
                      <a:pt x="77669" y="5878"/>
                    </a:lnTo>
                    <a:lnTo>
                      <a:pt x="76893" y="7465"/>
                    </a:lnTo>
                    <a:lnTo>
                      <a:pt x="76116" y="9144"/>
                    </a:lnTo>
                    <a:lnTo>
                      <a:pt x="74951" y="10730"/>
                    </a:lnTo>
                    <a:lnTo>
                      <a:pt x="73786" y="12597"/>
                    </a:lnTo>
                    <a:lnTo>
                      <a:pt x="73009" y="14463"/>
                    </a:lnTo>
                    <a:lnTo>
                      <a:pt x="71844" y="16329"/>
                    </a:lnTo>
                    <a:lnTo>
                      <a:pt x="70679" y="18195"/>
                    </a:lnTo>
                    <a:lnTo>
                      <a:pt x="69514" y="20062"/>
                    </a:lnTo>
                    <a:lnTo>
                      <a:pt x="68737" y="21835"/>
                    </a:lnTo>
                    <a:lnTo>
                      <a:pt x="67572" y="23514"/>
                    </a:lnTo>
                    <a:lnTo>
                      <a:pt x="66019" y="25101"/>
                    </a:lnTo>
                    <a:lnTo>
                      <a:pt x="65242" y="26407"/>
                    </a:lnTo>
                    <a:lnTo>
                      <a:pt x="64854" y="27713"/>
                    </a:lnTo>
                    <a:lnTo>
                      <a:pt x="64077" y="29020"/>
                    </a:lnTo>
                    <a:lnTo>
                      <a:pt x="63689" y="30139"/>
                    </a:lnTo>
                    <a:lnTo>
                      <a:pt x="63300" y="31259"/>
                    </a:lnTo>
                    <a:lnTo>
                      <a:pt x="62912" y="32379"/>
                    </a:lnTo>
                    <a:lnTo>
                      <a:pt x="62135" y="33592"/>
                    </a:lnTo>
                    <a:lnTo>
                      <a:pt x="61747" y="34712"/>
                    </a:lnTo>
                    <a:lnTo>
                      <a:pt x="61359" y="36111"/>
                    </a:lnTo>
                    <a:lnTo>
                      <a:pt x="60582" y="37418"/>
                    </a:lnTo>
                    <a:lnTo>
                      <a:pt x="60194" y="39004"/>
                    </a:lnTo>
                    <a:lnTo>
                      <a:pt x="59417" y="40684"/>
                    </a:lnTo>
                    <a:lnTo>
                      <a:pt x="58252" y="42643"/>
                    </a:lnTo>
                    <a:lnTo>
                      <a:pt x="57475" y="44790"/>
                    </a:lnTo>
                    <a:lnTo>
                      <a:pt x="55533" y="47029"/>
                    </a:lnTo>
                    <a:lnTo>
                      <a:pt x="54368" y="49362"/>
                    </a:lnTo>
                    <a:lnTo>
                      <a:pt x="52427" y="51788"/>
                    </a:lnTo>
                    <a:lnTo>
                      <a:pt x="50873" y="54307"/>
                    </a:lnTo>
                    <a:lnTo>
                      <a:pt x="48932" y="56734"/>
                    </a:lnTo>
                    <a:lnTo>
                      <a:pt x="46601" y="59160"/>
                    </a:lnTo>
                    <a:lnTo>
                      <a:pt x="44660" y="61586"/>
                    </a:lnTo>
                    <a:lnTo>
                      <a:pt x="42718" y="64105"/>
                    </a:lnTo>
                    <a:lnTo>
                      <a:pt x="40776" y="66438"/>
                    </a:lnTo>
                    <a:lnTo>
                      <a:pt x="38834" y="68584"/>
                    </a:lnTo>
                    <a:lnTo>
                      <a:pt x="36504" y="70730"/>
                    </a:lnTo>
                    <a:lnTo>
                      <a:pt x="34951" y="72597"/>
                    </a:lnTo>
                    <a:lnTo>
                      <a:pt x="33009" y="74370"/>
                    </a:lnTo>
                    <a:lnTo>
                      <a:pt x="31456" y="76049"/>
                    </a:lnTo>
                    <a:lnTo>
                      <a:pt x="30291" y="77449"/>
                    </a:lnTo>
                    <a:lnTo>
                      <a:pt x="29126" y="78662"/>
                    </a:lnTo>
                    <a:lnTo>
                      <a:pt x="27961" y="79782"/>
                    </a:lnTo>
                    <a:lnTo>
                      <a:pt x="26019" y="80995"/>
                    </a:lnTo>
                    <a:lnTo>
                      <a:pt x="24466" y="82301"/>
                    </a:lnTo>
                    <a:lnTo>
                      <a:pt x="22524" y="83794"/>
                    </a:lnTo>
                    <a:lnTo>
                      <a:pt x="20582" y="85194"/>
                    </a:lnTo>
                    <a:lnTo>
                      <a:pt x="18640" y="86780"/>
                    </a:lnTo>
                    <a:lnTo>
                      <a:pt x="15922" y="88367"/>
                    </a:lnTo>
                    <a:lnTo>
                      <a:pt x="13980" y="89953"/>
                    </a:lnTo>
                    <a:lnTo>
                      <a:pt x="11650" y="91726"/>
                    </a:lnTo>
                    <a:lnTo>
                      <a:pt x="9708" y="93499"/>
                    </a:lnTo>
                    <a:lnTo>
                      <a:pt x="7378" y="95272"/>
                    </a:lnTo>
                    <a:lnTo>
                      <a:pt x="5436" y="97045"/>
                    </a:lnTo>
                    <a:lnTo>
                      <a:pt x="3883" y="98724"/>
                    </a:lnTo>
                    <a:lnTo>
                      <a:pt x="2330" y="100497"/>
                    </a:lnTo>
                    <a:lnTo>
                      <a:pt x="1165" y="102270"/>
                    </a:lnTo>
                    <a:lnTo>
                      <a:pt x="388" y="104043"/>
                    </a:lnTo>
                    <a:lnTo>
                      <a:pt x="0" y="106096"/>
                    </a:lnTo>
                    <a:lnTo>
                      <a:pt x="1165" y="107962"/>
                    </a:lnTo>
                    <a:lnTo>
                      <a:pt x="3495" y="109548"/>
                    </a:lnTo>
                    <a:lnTo>
                      <a:pt x="6990" y="111135"/>
                    </a:lnTo>
                    <a:lnTo>
                      <a:pt x="11650" y="112441"/>
                    </a:lnTo>
                    <a:lnTo>
                      <a:pt x="16699" y="113561"/>
                    </a:lnTo>
                    <a:lnTo>
                      <a:pt x="22524" y="114681"/>
                    </a:lnTo>
                    <a:lnTo>
                      <a:pt x="29126" y="115614"/>
                    </a:lnTo>
                    <a:lnTo>
                      <a:pt x="35339" y="116360"/>
                    </a:lnTo>
                    <a:lnTo>
                      <a:pt x="41941" y="117107"/>
                    </a:lnTo>
                    <a:lnTo>
                      <a:pt x="48543" y="117667"/>
                    </a:lnTo>
                    <a:lnTo>
                      <a:pt x="54368" y="118133"/>
                    </a:lnTo>
                    <a:lnTo>
                      <a:pt x="60582" y="118506"/>
                    </a:lnTo>
                    <a:lnTo>
                      <a:pt x="65631" y="118973"/>
                    </a:lnTo>
                    <a:lnTo>
                      <a:pt x="70291" y="119346"/>
                    </a:lnTo>
                    <a:lnTo>
                      <a:pt x="73786" y="119626"/>
                    </a:lnTo>
                    <a:lnTo>
                      <a:pt x="76893" y="119813"/>
                    </a:lnTo>
                    <a:lnTo>
                      <a:pt x="80388" y="119906"/>
                    </a:lnTo>
                    <a:lnTo>
                      <a:pt x="83883" y="120000"/>
                    </a:lnTo>
                    <a:lnTo>
                      <a:pt x="87766" y="120000"/>
                    </a:lnTo>
                    <a:lnTo>
                      <a:pt x="91650" y="119813"/>
                    </a:lnTo>
                    <a:lnTo>
                      <a:pt x="95533" y="119626"/>
                    </a:lnTo>
                    <a:lnTo>
                      <a:pt x="99029" y="119346"/>
                    </a:lnTo>
                    <a:lnTo>
                      <a:pt x="102524" y="118880"/>
                    </a:lnTo>
                    <a:lnTo>
                      <a:pt x="105631" y="118227"/>
                    </a:lnTo>
                    <a:lnTo>
                      <a:pt x="108349" y="117573"/>
                    </a:lnTo>
                    <a:lnTo>
                      <a:pt x="110679" y="116734"/>
                    </a:lnTo>
                    <a:lnTo>
                      <a:pt x="112621" y="115614"/>
                    </a:lnTo>
                    <a:lnTo>
                      <a:pt x="114174" y="114494"/>
                    </a:lnTo>
                    <a:lnTo>
                      <a:pt x="114951" y="113094"/>
                    </a:lnTo>
                    <a:lnTo>
                      <a:pt x="114951" y="111601"/>
                    </a:lnTo>
                    <a:lnTo>
                      <a:pt x="114174" y="109922"/>
                    </a:lnTo>
                    <a:lnTo>
                      <a:pt x="113009" y="108242"/>
                    </a:lnTo>
                    <a:lnTo>
                      <a:pt x="112233" y="106656"/>
                    </a:lnTo>
                    <a:lnTo>
                      <a:pt x="111456" y="105163"/>
                    </a:lnTo>
                    <a:lnTo>
                      <a:pt x="111067" y="103856"/>
                    </a:lnTo>
                    <a:lnTo>
                      <a:pt x="110679" y="102550"/>
                    </a:lnTo>
                    <a:lnTo>
                      <a:pt x="110679" y="101337"/>
                    </a:lnTo>
                    <a:lnTo>
                      <a:pt x="110291" y="100124"/>
                    </a:lnTo>
                    <a:lnTo>
                      <a:pt x="110291" y="99097"/>
                    </a:lnTo>
                    <a:lnTo>
                      <a:pt x="109902" y="97978"/>
                    </a:lnTo>
                    <a:lnTo>
                      <a:pt x="109902" y="97045"/>
                    </a:lnTo>
                    <a:lnTo>
                      <a:pt x="109902" y="96018"/>
                    </a:lnTo>
                    <a:lnTo>
                      <a:pt x="109902" y="95085"/>
                    </a:lnTo>
                    <a:lnTo>
                      <a:pt x="109514" y="94152"/>
                    </a:lnTo>
                    <a:lnTo>
                      <a:pt x="109126" y="93219"/>
                    </a:lnTo>
                    <a:lnTo>
                      <a:pt x="108737" y="92286"/>
                    </a:lnTo>
                    <a:lnTo>
                      <a:pt x="108349" y="91446"/>
                    </a:lnTo>
                    <a:lnTo>
                      <a:pt x="107572" y="90419"/>
                    </a:lnTo>
                    <a:lnTo>
                      <a:pt x="106796" y="89393"/>
                    </a:lnTo>
                    <a:lnTo>
                      <a:pt x="106407" y="88553"/>
                    </a:lnTo>
                    <a:lnTo>
                      <a:pt x="106019" y="87527"/>
                    </a:lnTo>
                    <a:lnTo>
                      <a:pt x="106019" y="86594"/>
                    </a:lnTo>
                    <a:lnTo>
                      <a:pt x="106019" y="85567"/>
                    </a:lnTo>
                    <a:lnTo>
                      <a:pt x="106407" y="84541"/>
                    </a:lnTo>
                    <a:lnTo>
                      <a:pt x="106796" y="83514"/>
                    </a:lnTo>
                    <a:lnTo>
                      <a:pt x="107184" y="82488"/>
                    </a:lnTo>
                    <a:lnTo>
                      <a:pt x="107961" y="81368"/>
                    </a:lnTo>
                    <a:lnTo>
                      <a:pt x="108737" y="80342"/>
                    </a:lnTo>
                    <a:lnTo>
                      <a:pt x="109514" y="79315"/>
                    </a:lnTo>
                    <a:lnTo>
                      <a:pt x="110679" y="78102"/>
                    </a:lnTo>
                    <a:lnTo>
                      <a:pt x="111844" y="76796"/>
                    </a:lnTo>
                    <a:lnTo>
                      <a:pt x="113398" y="75583"/>
                    </a:lnTo>
                    <a:lnTo>
                      <a:pt x="115339" y="74276"/>
                    </a:lnTo>
                    <a:lnTo>
                      <a:pt x="116504" y="73063"/>
                    </a:lnTo>
                    <a:lnTo>
                      <a:pt x="117669" y="71850"/>
                    </a:lnTo>
                    <a:lnTo>
                      <a:pt x="118834" y="70917"/>
                    </a:lnTo>
                    <a:lnTo>
                      <a:pt x="119223" y="69984"/>
                    </a:lnTo>
                    <a:lnTo>
                      <a:pt x="120000" y="69237"/>
                    </a:lnTo>
                    <a:lnTo>
                      <a:pt x="120000" y="68678"/>
                    </a:lnTo>
                    <a:lnTo>
                      <a:pt x="120000" y="68118"/>
                    </a:lnTo>
                    <a:lnTo>
                      <a:pt x="119611" y="67744"/>
                    </a:lnTo>
                    <a:lnTo>
                      <a:pt x="119223" y="67465"/>
                    </a:lnTo>
                    <a:lnTo>
                      <a:pt x="118446" y="67278"/>
                    </a:lnTo>
                    <a:lnTo>
                      <a:pt x="117281" y="67278"/>
                    </a:lnTo>
                    <a:lnTo>
                      <a:pt x="115728" y="67278"/>
                    </a:lnTo>
                    <a:lnTo>
                      <a:pt x="113786" y="67465"/>
                    </a:lnTo>
                    <a:lnTo>
                      <a:pt x="111844" y="67744"/>
                    </a:lnTo>
                    <a:lnTo>
                      <a:pt x="109514" y="68118"/>
                    </a:lnTo>
                    <a:lnTo>
                      <a:pt x="107184" y="68678"/>
                    </a:lnTo>
                    <a:close/>
                  </a:path>
                </a:pathLst>
              </a:custGeom>
              <a:solidFill>
                <a:srgbClr val="0022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7" name="Shape 1437"/>
              <p:cNvSpPr/>
              <p:nvPr/>
            </p:nvSpPr>
            <p:spPr>
              <a:xfrm>
                <a:off x="4425" y="2204"/>
                <a:ext cx="39" cy="1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056" y="71045"/>
                    </a:moveTo>
                    <a:lnTo>
                      <a:pt x="102676" y="71326"/>
                    </a:lnTo>
                    <a:lnTo>
                      <a:pt x="99718" y="71419"/>
                    </a:lnTo>
                    <a:lnTo>
                      <a:pt x="97605" y="71326"/>
                    </a:lnTo>
                    <a:lnTo>
                      <a:pt x="95915" y="71045"/>
                    </a:lnTo>
                    <a:lnTo>
                      <a:pt x="94225" y="70390"/>
                    </a:lnTo>
                    <a:lnTo>
                      <a:pt x="93380" y="69641"/>
                    </a:lnTo>
                    <a:lnTo>
                      <a:pt x="91690" y="68705"/>
                    </a:lnTo>
                    <a:lnTo>
                      <a:pt x="91267" y="67394"/>
                    </a:lnTo>
                    <a:lnTo>
                      <a:pt x="90422" y="65803"/>
                    </a:lnTo>
                    <a:lnTo>
                      <a:pt x="90000" y="64024"/>
                    </a:lnTo>
                    <a:lnTo>
                      <a:pt x="90000" y="62059"/>
                    </a:lnTo>
                    <a:lnTo>
                      <a:pt x="90000" y="59812"/>
                    </a:lnTo>
                    <a:lnTo>
                      <a:pt x="89577" y="57191"/>
                    </a:lnTo>
                    <a:lnTo>
                      <a:pt x="89577" y="54383"/>
                    </a:lnTo>
                    <a:lnTo>
                      <a:pt x="89577" y="51388"/>
                    </a:lnTo>
                    <a:lnTo>
                      <a:pt x="90000" y="48018"/>
                    </a:lnTo>
                    <a:lnTo>
                      <a:pt x="90000" y="44555"/>
                    </a:lnTo>
                    <a:lnTo>
                      <a:pt x="90422" y="41092"/>
                    </a:lnTo>
                    <a:lnTo>
                      <a:pt x="90845" y="37815"/>
                    </a:lnTo>
                    <a:lnTo>
                      <a:pt x="91690" y="34446"/>
                    </a:lnTo>
                    <a:lnTo>
                      <a:pt x="92535" y="31170"/>
                    </a:lnTo>
                    <a:lnTo>
                      <a:pt x="93802" y="27893"/>
                    </a:lnTo>
                    <a:lnTo>
                      <a:pt x="95070" y="24711"/>
                    </a:lnTo>
                    <a:lnTo>
                      <a:pt x="96338" y="21622"/>
                    </a:lnTo>
                    <a:lnTo>
                      <a:pt x="98028" y="18627"/>
                    </a:lnTo>
                    <a:lnTo>
                      <a:pt x="99295" y="15819"/>
                    </a:lnTo>
                    <a:lnTo>
                      <a:pt x="100985" y="13010"/>
                    </a:lnTo>
                    <a:lnTo>
                      <a:pt x="102676" y="10296"/>
                    </a:lnTo>
                    <a:lnTo>
                      <a:pt x="104366" y="7862"/>
                    </a:lnTo>
                    <a:lnTo>
                      <a:pt x="106056" y="5429"/>
                    </a:lnTo>
                    <a:lnTo>
                      <a:pt x="107746" y="3276"/>
                    </a:lnTo>
                    <a:lnTo>
                      <a:pt x="109436" y="1216"/>
                    </a:lnTo>
                    <a:lnTo>
                      <a:pt x="87887" y="0"/>
                    </a:lnTo>
                    <a:lnTo>
                      <a:pt x="87464" y="93"/>
                    </a:lnTo>
                    <a:lnTo>
                      <a:pt x="87464" y="561"/>
                    </a:lnTo>
                    <a:lnTo>
                      <a:pt x="87042" y="1216"/>
                    </a:lnTo>
                    <a:lnTo>
                      <a:pt x="86619" y="2059"/>
                    </a:lnTo>
                    <a:lnTo>
                      <a:pt x="86197" y="3182"/>
                    </a:lnTo>
                    <a:lnTo>
                      <a:pt x="85352" y="4399"/>
                    </a:lnTo>
                    <a:lnTo>
                      <a:pt x="84507" y="5897"/>
                    </a:lnTo>
                    <a:lnTo>
                      <a:pt x="83661" y="7488"/>
                    </a:lnTo>
                    <a:lnTo>
                      <a:pt x="82816" y="9173"/>
                    </a:lnTo>
                    <a:lnTo>
                      <a:pt x="81549" y="10764"/>
                    </a:lnTo>
                    <a:lnTo>
                      <a:pt x="80281" y="12636"/>
                    </a:lnTo>
                    <a:lnTo>
                      <a:pt x="79436" y="14508"/>
                    </a:lnTo>
                    <a:lnTo>
                      <a:pt x="78169" y="16380"/>
                    </a:lnTo>
                    <a:lnTo>
                      <a:pt x="76901" y="18252"/>
                    </a:lnTo>
                    <a:lnTo>
                      <a:pt x="75633" y="20124"/>
                    </a:lnTo>
                    <a:lnTo>
                      <a:pt x="74788" y="21903"/>
                    </a:lnTo>
                    <a:lnTo>
                      <a:pt x="73521" y="23588"/>
                    </a:lnTo>
                    <a:lnTo>
                      <a:pt x="71830" y="25179"/>
                    </a:lnTo>
                    <a:lnTo>
                      <a:pt x="70985" y="26489"/>
                    </a:lnTo>
                    <a:lnTo>
                      <a:pt x="70563" y="27800"/>
                    </a:lnTo>
                    <a:lnTo>
                      <a:pt x="69718" y="29110"/>
                    </a:lnTo>
                    <a:lnTo>
                      <a:pt x="69295" y="30234"/>
                    </a:lnTo>
                    <a:lnTo>
                      <a:pt x="68873" y="31357"/>
                    </a:lnTo>
                    <a:lnTo>
                      <a:pt x="68450" y="32480"/>
                    </a:lnTo>
                    <a:lnTo>
                      <a:pt x="67605" y="33697"/>
                    </a:lnTo>
                    <a:lnTo>
                      <a:pt x="67183" y="34820"/>
                    </a:lnTo>
                    <a:lnTo>
                      <a:pt x="66760" y="36224"/>
                    </a:lnTo>
                    <a:lnTo>
                      <a:pt x="65915" y="37535"/>
                    </a:lnTo>
                    <a:lnTo>
                      <a:pt x="65492" y="39126"/>
                    </a:lnTo>
                    <a:lnTo>
                      <a:pt x="64647" y="40811"/>
                    </a:lnTo>
                    <a:lnTo>
                      <a:pt x="63380" y="42776"/>
                    </a:lnTo>
                    <a:lnTo>
                      <a:pt x="62535" y="44929"/>
                    </a:lnTo>
                    <a:lnTo>
                      <a:pt x="60422" y="47176"/>
                    </a:lnTo>
                    <a:lnTo>
                      <a:pt x="59154" y="49516"/>
                    </a:lnTo>
                    <a:lnTo>
                      <a:pt x="57042" y="51950"/>
                    </a:lnTo>
                    <a:lnTo>
                      <a:pt x="55352" y="54477"/>
                    </a:lnTo>
                    <a:lnTo>
                      <a:pt x="53239" y="56911"/>
                    </a:lnTo>
                    <a:lnTo>
                      <a:pt x="50704" y="59344"/>
                    </a:lnTo>
                    <a:lnTo>
                      <a:pt x="48591" y="61778"/>
                    </a:lnTo>
                    <a:lnTo>
                      <a:pt x="46478" y="64305"/>
                    </a:lnTo>
                    <a:lnTo>
                      <a:pt x="44366" y="66645"/>
                    </a:lnTo>
                    <a:lnTo>
                      <a:pt x="42253" y="68798"/>
                    </a:lnTo>
                    <a:lnTo>
                      <a:pt x="39718" y="70951"/>
                    </a:lnTo>
                    <a:lnTo>
                      <a:pt x="38028" y="72823"/>
                    </a:lnTo>
                    <a:lnTo>
                      <a:pt x="35915" y="74602"/>
                    </a:lnTo>
                    <a:lnTo>
                      <a:pt x="34225" y="76287"/>
                    </a:lnTo>
                    <a:lnTo>
                      <a:pt x="32957" y="77691"/>
                    </a:lnTo>
                    <a:lnTo>
                      <a:pt x="31690" y="78907"/>
                    </a:lnTo>
                    <a:lnTo>
                      <a:pt x="30422" y="80031"/>
                    </a:lnTo>
                    <a:lnTo>
                      <a:pt x="28309" y="81248"/>
                    </a:lnTo>
                    <a:lnTo>
                      <a:pt x="26619" y="82558"/>
                    </a:lnTo>
                    <a:lnTo>
                      <a:pt x="24507" y="84056"/>
                    </a:lnTo>
                    <a:lnTo>
                      <a:pt x="22394" y="85460"/>
                    </a:lnTo>
                    <a:lnTo>
                      <a:pt x="20281" y="87051"/>
                    </a:lnTo>
                    <a:lnTo>
                      <a:pt x="17323" y="88642"/>
                    </a:lnTo>
                    <a:lnTo>
                      <a:pt x="15211" y="90234"/>
                    </a:lnTo>
                    <a:lnTo>
                      <a:pt x="12676" y="92012"/>
                    </a:lnTo>
                    <a:lnTo>
                      <a:pt x="10563" y="93790"/>
                    </a:lnTo>
                    <a:lnTo>
                      <a:pt x="8028" y="95569"/>
                    </a:lnTo>
                    <a:lnTo>
                      <a:pt x="5915" y="97347"/>
                    </a:lnTo>
                    <a:lnTo>
                      <a:pt x="4225" y="99032"/>
                    </a:lnTo>
                    <a:lnTo>
                      <a:pt x="2535" y="100811"/>
                    </a:lnTo>
                    <a:lnTo>
                      <a:pt x="1267" y="102589"/>
                    </a:lnTo>
                    <a:lnTo>
                      <a:pt x="422" y="104368"/>
                    </a:lnTo>
                    <a:lnTo>
                      <a:pt x="0" y="106427"/>
                    </a:lnTo>
                    <a:lnTo>
                      <a:pt x="845" y="108393"/>
                    </a:lnTo>
                    <a:lnTo>
                      <a:pt x="3380" y="109984"/>
                    </a:lnTo>
                    <a:lnTo>
                      <a:pt x="6338" y="111482"/>
                    </a:lnTo>
                    <a:lnTo>
                      <a:pt x="10985" y="112886"/>
                    </a:lnTo>
                    <a:lnTo>
                      <a:pt x="16056" y="114009"/>
                    </a:lnTo>
                    <a:lnTo>
                      <a:pt x="21971" y="115039"/>
                    </a:lnTo>
                    <a:lnTo>
                      <a:pt x="27887" y="115881"/>
                    </a:lnTo>
                    <a:lnTo>
                      <a:pt x="34647" y="116630"/>
                    </a:lnTo>
                    <a:lnTo>
                      <a:pt x="41408" y="117285"/>
                    </a:lnTo>
                    <a:lnTo>
                      <a:pt x="47323" y="117847"/>
                    </a:lnTo>
                    <a:lnTo>
                      <a:pt x="54084" y="118221"/>
                    </a:lnTo>
                    <a:lnTo>
                      <a:pt x="59577" y="118595"/>
                    </a:lnTo>
                    <a:lnTo>
                      <a:pt x="65070" y="118970"/>
                    </a:lnTo>
                    <a:lnTo>
                      <a:pt x="69718" y="119344"/>
                    </a:lnTo>
                    <a:lnTo>
                      <a:pt x="73943" y="119625"/>
                    </a:lnTo>
                    <a:lnTo>
                      <a:pt x="76901" y="119812"/>
                    </a:lnTo>
                    <a:lnTo>
                      <a:pt x="80281" y="119906"/>
                    </a:lnTo>
                    <a:lnTo>
                      <a:pt x="84507" y="120000"/>
                    </a:lnTo>
                    <a:lnTo>
                      <a:pt x="87887" y="119906"/>
                    </a:lnTo>
                    <a:lnTo>
                      <a:pt x="91690" y="119719"/>
                    </a:lnTo>
                    <a:lnTo>
                      <a:pt x="95492" y="119531"/>
                    </a:lnTo>
                    <a:lnTo>
                      <a:pt x="98873" y="119063"/>
                    </a:lnTo>
                    <a:lnTo>
                      <a:pt x="101830" y="118595"/>
                    </a:lnTo>
                    <a:lnTo>
                      <a:pt x="105211" y="118034"/>
                    </a:lnTo>
                    <a:lnTo>
                      <a:pt x="107746" y="117285"/>
                    </a:lnTo>
                    <a:lnTo>
                      <a:pt x="109859" y="116349"/>
                    </a:lnTo>
                    <a:lnTo>
                      <a:pt x="111549" y="115413"/>
                    </a:lnTo>
                    <a:lnTo>
                      <a:pt x="112816" y="114290"/>
                    </a:lnTo>
                    <a:lnTo>
                      <a:pt x="113239" y="113073"/>
                    </a:lnTo>
                    <a:lnTo>
                      <a:pt x="113239" y="111669"/>
                    </a:lnTo>
                    <a:lnTo>
                      <a:pt x="112816" y="110171"/>
                    </a:lnTo>
                    <a:lnTo>
                      <a:pt x="111971" y="108673"/>
                    </a:lnTo>
                    <a:lnTo>
                      <a:pt x="111126" y="107269"/>
                    </a:lnTo>
                    <a:lnTo>
                      <a:pt x="110704" y="106053"/>
                    </a:lnTo>
                    <a:lnTo>
                      <a:pt x="110281" y="104836"/>
                    </a:lnTo>
                    <a:lnTo>
                      <a:pt x="110281" y="103619"/>
                    </a:lnTo>
                    <a:lnTo>
                      <a:pt x="110281" y="102683"/>
                    </a:lnTo>
                    <a:lnTo>
                      <a:pt x="110281" y="101653"/>
                    </a:lnTo>
                    <a:lnTo>
                      <a:pt x="110281" y="100717"/>
                    </a:lnTo>
                    <a:lnTo>
                      <a:pt x="109859" y="99781"/>
                    </a:lnTo>
                    <a:lnTo>
                      <a:pt x="109859" y="98845"/>
                    </a:lnTo>
                    <a:lnTo>
                      <a:pt x="109859" y="98003"/>
                    </a:lnTo>
                    <a:lnTo>
                      <a:pt x="109859" y="97254"/>
                    </a:lnTo>
                    <a:lnTo>
                      <a:pt x="109436" y="96318"/>
                    </a:lnTo>
                    <a:lnTo>
                      <a:pt x="109014" y="95475"/>
                    </a:lnTo>
                    <a:lnTo>
                      <a:pt x="108169" y="94539"/>
                    </a:lnTo>
                    <a:lnTo>
                      <a:pt x="107746" y="93697"/>
                    </a:lnTo>
                    <a:lnTo>
                      <a:pt x="106478" y="92574"/>
                    </a:lnTo>
                    <a:lnTo>
                      <a:pt x="106056" y="91731"/>
                    </a:lnTo>
                    <a:lnTo>
                      <a:pt x="105633" y="90795"/>
                    </a:lnTo>
                    <a:lnTo>
                      <a:pt x="105211" y="89765"/>
                    </a:lnTo>
                    <a:lnTo>
                      <a:pt x="104788" y="88923"/>
                    </a:lnTo>
                    <a:lnTo>
                      <a:pt x="104788" y="87893"/>
                    </a:lnTo>
                    <a:lnTo>
                      <a:pt x="104788" y="86957"/>
                    </a:lnTo>
                    <a:lnTo>
                      <a:pt x="105211" y="85928"/>
                    </a:lnTo>
                    <a:lnTo>
                      <a:pt x="105633" y="84992"/>
                    </a:lnTo>
                    <a:lnTo>
                      <a:pt x="106478" y="83962"/>
                    </a:lnTo>
                    <a:lnTo>
                      <a:pt x="107323" y="82932"/>
                    </a:lnTo>
                    <a:lnTo>
                      <a:pt x="108169" y="81809"/>
                    </a:lnTo>
                    <a:lnTo>
                      <a:pt x="109014" y="80686"/>
                    </a:lnTo>
                    <a:lnTo>
                      <a:pt x="110281" y="79563"/>
                    </a:lnTo>
                    <a:lnTo>
                      <a:pt x="111971" y="78252"/>
                    </a:lnTo>
                    <a:lnTo>
                      <a:pt x="113661" y="76942"/>
                    </a:lnTo>
                    <a:lnTo>
                      <a:pt x="115352" y="75631"/>
                    </a:lnTo>
                    <a:lnTo>
                      <a:pt x="117042" y="74508"/>
                    </a:lnTo>
                    <a:lnTo>
                      <a:pt x="117887" y="73478"/>
                    </a:lnTo>
                    <a:lnTo>
                      <a:pt x="118732" y="72542"/>
                    </a:lnTo>
                    <a:lnTo>
                      <a:pt x="119577" y="71887"/>
                    </a:lnTo>
                    <a:lnTo>
                      <a:pt x="120000" y="71232"/>
                    </a:lnTo>
                    <a:lnTo>
                      <a:pt x="120000" y="70764"/>
                    </a:lnTo>
                    <a:lnTo>
                      <a:pt x="119577" y="70296"/>
                    </a:lnTo>
                    <a:lnTo>
                      <a:pt x="119154" y="70015"/>
                    </a:lnTo>
                    <a:lnTo>
                      <a:pt x="118309" y="69828"/>
                    </a:lnTo>
                    <a:lnTo>
                      <a:pt x="117042" y="69828"/>
                    </a:lnTo>
                    <a:lnTo>
                      <a:pt x="115774" y="69828"/>
                    </a:lnTo>
                    <a:lnTo>
                      <a:pt x="113661" y="70015"/>
                    </a:lnTo>
                    <a:lnTo>
                      <a:pt x="111126" y="70202"/>
                    </a:lnTo>
                    <a:lnTo>
                      <a:pt x="108591" y="70483"/>
                    </a:lnTo>
                    <a:lnTo>
                      <a:pt x="106056" y="71045"/>
                    </a:lnTo>
                    <a:close/>
                  </a:path>
                </a:pathLst>
              </a:custGeom>
              <a:solidFill>
                <a:srgbClr val="001A1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8" name="Shape 1438"/>
              <p:cNvSpPr/>
              <p:nvPr/>
            </p:nvSpPr>
            <p:spPr>
              <a:xfrm>
                <a:off x="4425" y="2204"/>
                <a:ext cx="36" cy="1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710" y="73427"/>
                    </a:moveTo>
                    <a:lnTo>
                      <a:pt x="100540" y="73615"/>
                    </a:lnTo>
                    <a:lnTo>
                      <a:pt x="97760" y="73708"/>
                    </a:lnTo>
                    <a:lnTo>
                      <a:pt x="95907" y="73427"/>
                    </a:lnTo>
                    <a:lnTo>
                      <a:pt x="94054" y="72863"/>
                    </a:lnTo>
                    <a:lnTo>
                      <a:pt x="92664" y="72206"/>
                    </a:lnTo>
                    <a:lnTo>
                      <a:pt x="92200" y="71267"/>
                    </a:lnTo>
                    <a:lnTo>
                      <a:pt x="91737" y="69953"/>
                    </a:lnTo>
                    <a:lnTo>
                      <a:pt x="91274" y="68450"/>
                    </a:lnTo>
                    <a:lnTo>
                      <a:pt x="91737" y="66854"/>
                    </a:lnTo>
                    <a:lnTo>
                      <a:pt x="91737" y="64882"/>
                    </a:lnTo>
                    <a:lnTo>
                      <a:pt x="92200" y="62629"/>
                    </a:lnTo>
                    <a:lnTo>
                      <a:pt x="92664" y="60187"/>
                    </a:lnTo>
                    <a:lnTo>
                      <a:pt x="93127" y="57464"/>
                    </a:lnTo>
                    <a:lnTo>
                      <a:pt x="93590" y="54647"/>
                    </a:lnTo>
                    <a:lnTo>
                      <a:pt x="93590" y="51549"/>
                    </a:lnTo>
                    <a:lnTo>
                      <a:pt x="94054" y="48169"/>
                    </a:lnTo>
                    <a:lnTo>
                      <a:pt x="94054" y="44694"/>
                    </a:lnTo>
                    <a:lnTo>
                      <a:pt x="94517" y="41220"/>
                    </a:lnTo>
                    <a:lnTo>
                      <a:pt x="94980" y="37840"/>
                    </a:lnTo>
                    <a:lnTo>
                      <a:pt x="95907" y="34460"/>
                    </a:lnTo>
                    <a:lnTo>
                      <a:pt x="96833" y="31079"/>
                    </a:lnTo>
                    <a:lnTo>
                      <a:pt x="97760" y="27887"/>
                    </a:lnTo>
                    <a:lnTo>
                      <a:pt x="99150" y="24788"/>
                    </a:lnTo>
                    <a:lnTo>
                      <a:pt x="100540" y="21596"/>
                    </a:lnTo>
                    <a:lnTo>
                      <a:pt x="102857" y="18685"/>
                    </a:lnTo>
                    <a:lnTo>
                      <a:pt x="104247" y="15774"/>
                    </a:lnTo>
                    <a:lnTo>
                      <a:pt x="106100" y="12957"/>
                    </a:lnTo>
                    <a:lnTo>
                      <a:pt x="107953" y="10234"/>
                    </a:lnTo>
                    <a:lnTo>
                      <a:pt x="109343" y="7793"/>
                    </a:lnTo>
                    <a:lnTo>
                      <a:pt x="111196" y="5352"/>
                    </a:lnTo>
                    <a:lnTo>
                      <a:pt x="113050" y="3192"/>
                    </a:lnTo>
                    <a:lnTo>
                      <a:pt x="115366" y="1126"/>
                    </a:lnTo>
                    <a:lnTo>
                      <a:pt x="96370" y="0"/>
                    </a:lnTo>
                    <a:lnTo>
                      <a:pt x="95907" y="93"/>
                    </a:lnTo>
                    <a:lnTo>
                      <a:pt x="95907" y="563"/>
                    </a:lnTo>
                    <a:lnTo>
                      <a:pt x="95444" y="1220"/>
                    </a:lnTo>
                    <a:lnTo>
                      <a:pt x="94980" y="2065"/>
                    </a:lnTo>
                    <a:lnTo>
                      <a:pt x="94517" y="3192"/>
                    </a:lnTo>
                    <a:lnTo>
                      <a:pt x="93590" y="4413"/>
                    </a:lnTo>
                    <a:lnTo>
                      <a:pt x="92664" y="5915"/>
                    </a:lnTo>
                    <a:lnTo>
                      <a:pt x="91737" y="7511"/>
                    </a:lnTo>
                    <a:lnTo>
                      <a:pt x="90810" y="9201"/>
                    </a:lnTo>
                    <a:lnTo>
                      <a:pt x="89420" y="10798"/>
                    </a:lnTo>
                    <a:lnTo>
                      <a:pt x="88030" y="12676"/>
                    </a:lnTo>
                    <a:lnTo>
                      <a:pt x="87104" y="14553"/>
                    </a:lnTo>
                    <a:lnTo>
                      <a:pt x="85714" y="16431"/>
                    </a:lnTo>
                    <a:lnTo>
                      <a:pt x="84324" y="18309"/>
                    </a:lnTo>
                    <a:lnTo>
                      <a:pt x="82934" y="20187"/>
                    </a:lnTo>
                    <a:lnTo>
                      <a:pt x="82007" y="21971"/>
                    </a:lnTo>
                    <a:lnTo>
                      <a:pt x="80617" y="23661"/>
                    </a:lnTo>
                    <a:lnTo>
                      <a:pt x="78764" y="25258"/>
                    </a:lnTo>
                    <a:lnTo>
                      <a:pt x="77837" y="26572"/>
                    </a:lnTo>
                    <a:lnTo>
                      <a:pt x="77374" y="27887"/>
                    </a:lnTo>
                    <a:lnTo>
                      <a:pt x="76447" y="29201"/>
                    </a:lnTo>
                    <a:lnTo>
                      <a:pt x="75984" y="30328"/>
                    </a:lnTo>
                    <a:lnTo>
                      <a:pt x="75521" y="31455"/>
                    </a:lnTo>
                    <a:lnTo>
                      <a:pt x="75057" y="32582"/>
                    </a:lnTo>
                    <a:lnTo>
                      <a:pt x="74131" y="33802"/>
                    </a:lnTo>
                    <a:lnTo>
                      <a:pt x="73667" y="34929"/>
                    </a:lnTo>
                    <a:lnTo>
                      <a:pt x="73204" y="36338"/>
                    </a:lnTo>
                    <a:lnTo>
                      <a:pt x="72277" y="37652"/>
                    </a:lnTo>
                    <a:lnTo>
                      <a:pt x="71814" y="39248"/>
                    </a:lnTo>
                    <a:lnTo>
                      <a:pt x="70888" y="40938"/>
                    </a:lnTo>
                    <a:lnTo>
                      <a:pt x="69498" y="42910"/>
                    </a:lnTo>
                    <a:lnTo>
                      <a:pt x="68571" y="45070"/>
                    </a:lnTo>
                    <a:lnTo>
                      <a:pt x="66254" y="47323"/>
                    </a:lnTo>
                    <a:lnTo>
                      <a:pt x="64864" y="49671"/>
                    </a:lnTo>
                    <a:lnTo>
                      <a:pt x="62548" y="52112"/>
                    </a:lnTo>
                    <a:lnTo>
                      <a:pt x="60694" y="54647"/>
                    </a:lnTo>
                    <a:lnTo>
                      <a:pt x="58378" y="57089"/>
                    </a:lnTo>
                    <a:lnTo>
                      <a:pt x="55598" y="59530"/>
                    </a:lnTo>
                    <a:lnTo>
                      <a:pt x="53281" y="61971"/>
                    </a:lnTo>
                    <a:lnTo>
                      <a:pt x="50965" y="64507"/>
                    </a:lnTo>
                    <a:lnTo>
                      <a:pt x="48648" y="66854"/>
                    </a:lnTo>
                    <a:lnTo>
                      <a:pt x="46332" y="69014"/>
                    </a:lnTo>
                    <a:lnTo>
                      <a:pt x="43552" y="71173"/>
                    </a:lnTo>
                    <a:lnTo>
                      <a:pt x="41698" y="73051"/>
                    </a:lnTo>
                    <a:lnTo>
                      <a:pt x="39382" y="74835"/>
                    </a:lnTo>
                    <a:lnTo>
                      <a:pt x="37528" y="76525"/>
                    </a:lnTo>
                    <a:lnTo>
                      <a:pt x="36138" y="77934"/>
                    </a:lnTo>
                    <a:lnTo>
                      <a:pt x="34749" y="79154"/>
                    </a:lnTo>
                    <a:lnTo>
                      <a:pt x="33359" y="80281"/>
                    </a:lnTo>
                    <a:lnTo>
                      <a:pt x="31042" y="81502"/>
                    </a:lnTo>
                    <a:lnTo>
                      <a:pt x="29189" y="82816"/>
                    </a:lnTo>
                    <a:lnTo>
                      <a:pt x="26872" y="84319"/>
                    </a:lnTo>
                    <a:lnTo>
                      <a:pt x="24555" y="85727"/>
                    </a:lnTo>
                    <a:lnTo>
                      <a:pt x="22239" y="87323"/>
                    </a:lnTo>
                    <a:lnTo>
                      <a:pt x="18996" y="88920"/>
                    </a:lnTo>
                    <a:lnTo>
                      <a:pt x="16679" y="90516"/>
                    </a:lnTo>
                    <a:lnTo>
                      <a:pt x="13899" y="92300"/>
                    </a:lnTo>
                    <a:lnTo>
                      <a:pt x="11583" y="94084"/>
                    </a:lnTo>
                    <a:lnTo>
                      <a:pt x="8803" y="95868"/>
                    </a:lnTo>
                    <a:lnTo>
                      <a:pt x="6486" y="97652"/>
                    </a:lnTo>
                    <a:lnTo>
                      <a:pt x="4633" y="99342"/>
                    </a:lnTo>
                    <a:lnTo>
                      <a:pt x="2779" y="101126"/>
                    </a:lnTo>
                    <a:lnTo>
                      <a:pt x="1389" y="102910"/>
                    </a:lnTo>
                    <a:lnTo>
                      <a:pt x="463" y="104694"/>
                    </a:lnTo>
                    <a:lnTo>
                      <a:pt x="0" y="106854"/>
                    </a:lnTo>
                    <a:lnTo>
                      <a:pt x="926" y="108826"/>
                    </a:lnTo>
                    <a:lnTo>
                      <a:pt x="2779" y="110422"/>
                    </a:lnTo>
                    <a:lnTo>
                      <a:pt x="6023" y="111924"/>
                    </a:lnTo>
                    <a:lnTo>
                      <a:pt x="10656" y="113333"/>
                    </a:lnTo>
                    <a:lnTo>
                      <a:pt x="15752" y="114366"/>
                    </a:lnTo>
                    <a:lnTo>
                      <a:pt x="20849" y="115399"/>
                    </a:lnTo>
                    <a:lnTo>
                      <a:pt x="27335" y="116244"/>
                    </a:lnTo>
                    <a:lnTo>
                      <a:pt x="33822" y="116901"/>
                    </a:lnTo>
                    <a:lnTo>
                      <a:pt x="40308" y="117558"/>
                    </a:lnTo>
                    <a:lnTo>
                      <a:pt x="47258" y="118028"/>
                    </a:lnTo>
                    <a:lnTo>
                      <a:pt x="53281" y="118403"/>
                    </a:lnTo>
                    <a:lnTo>
                      <a:pt x="59305" y="118779"/>
                    </a:lnTo>
                    <a:lnTo>
                      <a:pt x="64864" y="119061"/>
                    </a:lnTo>
                    <a:lnTo>
                      <a:pt x="69961" y="119342"/>
                    </a:lnTo>
                    <a:lnTo>
                      <a:pt x="74131" y="119718"/>
                    </a:lnTo>
                    <a:lnTo>
                      <a:pt x="77374" y="119906"/>
                    </a:lnTo>
                    <a:lnTo>
                      <a:pt x="81544" y="120000"/>
                    </a:lnTo>
                    <a:lnTo>
                      <a:pt x="84787" y="120000"/>
                    </a:lnTo>
                    <a:lnTo>
                      <a:pt x="88494" y="119906"/>
                    </a:lnTo>
                    <a:lnTo>
                      <a:pt x="92664" y="119718"/>
                    </a:lnTo>
                    <a:lnTo>
                      <a:pt x="95907" y="119248"/>
                    </a:lnTo>
                    <a:lnTo>
                      <a:pt x="98687" y="118873"/>
                    </a:lnTo>
                    <a:lnTo>
                      <a:pt x="102393" y="118403"/>
                    </a:lnTo>
                    <a:lnTo>
                      <a:pt x="104710" y="117746"/>
                    </a:lnTo>
                    <a:lnTo>
                      <a:pt x="107027" y="116901"/>
                    </a:lnTo>
                    <a:lnTo>
                      <a:pt x="108880" y="116150"/>
                    </a:lnTo>
                    <a:lnTo>
                      <a:pt x="110733" y="115211"/>
                    </a:lnTo>
                    <a:lnTo>
                      <a:pt x="111660" y="114084"/>
                    </a:lnTo>
                    <a:lnTo>
                      <a:pt x="112123" y="112957"/>
                    </a:lnTo>
                    <a:lnTo>
                      <a:pt x="112123" y="111643"/>
                    </a:lnTo>
                    <a:lnTo>
                      <a:pt x="111660" y="110328"/>
                    </a:lnTo>
                    <a:lnTo>
                      <a:pt x="110733" y="109107"/>
                    </a:lnTo>
                    <a:lnTo>
                      <a:pt x="110270" y="107887"/>
                    </a:lnTo>
                    <a:lnTo>
                      <a:pt x="109806" y="106854"/>
                    </a:lnTo>
                    <a:lnTo>
                      <a:pt x="109806" y="105821"/>
                    </a:lnTo>
                    <a:lnTo>
                      <a:pt x="109806" y="104882"/>
                    </a:lnTo>
                    <a:lnTo>
                      <a:pt x="109806" y="103943"/>
                    </a:lnTo>
                    <a:lnTo>
                      <a:pt x="110270" y="103098"/>
                    </a:lnTo>
                    <a:lnTo>
                      <a:pt x="110270" y="102347"/>
                    </a:lnTo>
                    <a:lnTo>
                      <a:pt x="110270" y="101502"/>
                    </a:lnTo>
                    <a:lnTo>
                      <a:pt x="110733" y="100751"/>
                    </a:lnTo>
                    <a:lnTo>
                      <a:pt x="110733" y="100000"/>
                    </a:lnTo>
                    <a:lnTo>
                      <a:pt x="110270" y="99248"/>
                    </a:lnTo>
                    <a:lnTo>
                      <a:pt x="110270" y="98497"/>
                    </a:lnTo>
                    <a:lnTo>
                      <a:pt x="109343" y="97652"/>
                    </a:lnTo>
                    <a:lnTo>
                      <a:pt x="108880" y="96807"/>
                    </a:lnTo>
                    <a:lnTo>
                      <a:pt x="107953" y="95962"/>
                    </a:lnTo>
                    <a:lnTo>
                      <a:pt x="106563" y="94929"/>
                    </a:lnTo>
                    <a:lnTo>
                      <a:pt x="105637" y="93990"/>
                    </a:lnTo>
                    <a:lnTo>
                      <a:pt x="104710" y="92957"/>
                    </a:lnTo>
                    <a:lnTo>
                      <a:pt x="104247" y="92112"/>
                    </a:lnTo>
                    <a:lnTo>
                      <a:pt x="103783" y="91267"/>
                    </a:lnTo>
                    <a:lnTo>
                      <a:pt x="103783" y="90234"/>
                    </a:lnTo>
                    <a:lnTo>
                      <a:pt x="103783" y="89389"/>
                    </a:lnTo>
                    <a:lnTo>
                      <a:pt x="104247" y="88356"/>
                    </a:lnTo>
                    <a:lnTo>
                      <a:pt x="104247" y="87417"/>
                    </a:lnTo>
                    <a:lnTo>
                      <a:pt x="105173" y="86478"/>
                    </a:lnTo>
                    <a:lnTo>
                      <a:pt x="106100" y="85446"/>
                    </a:lnTo>
                    <a:lnTo>
                      <a:pt x="107027" y="84413"/>
                    </a:lnTo>
                    <a:lnTo>
                      <a:pt x="107953" y="83192"/>
                    </a:lnTo>
                    <a:lnTo>
                      <a:pt x="109343" y="82065"/>
                    </a:lnTo>
                    <a:lnTo>
                      <a:pt x="111196" y="80845"/>
                    </a:lnTo>
                    <a:lnTo>
                      <a:pt x="113050" y="79530"/>
                    </a:lnTo>
                    <a:lnTo>
                      <a:pt x="114903" y="78215"/>
                    </a:lnTo>
                    <a:lnTo>
                      <a:pt x="116293" y="77089"/>
                    </a:lnTo>
                    <a:lnTo>
                      <a:pt x="117683" y="76056"/>
                    </a:lnTo>
                    <a:lnTo>
                      <a:pt x="118610" y="75117"/>
                    </a:lnTo>
                    <a:lnTo>
                      <a:pt x="119536" y="74460"/>
                    </a:lnTo>
                    <a:lnTo>
                      <a:pt x="120000" y="73896"/>
                    </a:lnTo>
                    <a:lnTo>
                      <a:pt x="120000" y="73333"/>
                    </a:lnTo>
                    <a:lnTo>
                      <a:pt x="119536" y="72863"/>
                    </a:lnTo>
                    <a:lnTo>
                      <a:pt x="119073" y="72676"/>
                    </a:lnTo>
                    <a:lnTo>
                      <a:pt x="118146" y="72488"/>
                    </a:lnTo>
                    <a:lnTo>
                      <a:pt x="117220" y="72394"/>
                    </a:lnTo>
                    <a:lnTo>
                      <a:pt x="115366" y="72394"/>
                    </a:lnTo>
                    <a:lnTo>
                      <a:pt x="113050" y="72488"/>
                    </a:lnTo>
                    <a:lnTo>
                      <a:pt x="110733" y="72676"/>
                    </a:lnTo>
                    <a:lnTo>
                      <a:pt x="107953" y="72957"/>
                    </a:lnTo>
                    <a:lnTo>
                      <a:pt x="104710" y="73427"/>
                    </a:lnTo>
                    <a:close/>
                  </a:path>
                </a:pathLst>
              </a:custGeom>
              <a:solidFill>
                <a:srgbClr val="00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39" name="Shape 1439"/>
              <p:cNvSpPr/>
              <p:nvPr/>
            </p:nvSpPr>
            <p:spPr>
              <a:xfrm>
                <a:off x="4425" y="2204"/>
                <a:ext cx="34" cy="1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422" y="75824"/>
                    </a:moveTo>
                    <a:lnTo>
                      <a:pt x="96903" y="76012"/>
                    </a:lnTo>
                    <a:lnTo>
                      <a:pt x="93891" y="75918"/>
                    </a:lnTo>
                    <a:lnTo>
                      <a:pt x="91882" y="75447"/>
                    </a:lnTo>
                    <a:lnTo>
                      <a:pt x="90376" y="74788"/>
                    </a:lnTo>
                    <a:lnTo>
                      <a:pt x="89874" y="73940"/>
                    </a:lnTo>
                    <a:lnTo>
                      <a:pt x="89874" y="72715"/>
                    </a:lnTo>
                    <a:lnTo>
                      <a:pt x="89874" y="71397"/>
                    </a:lnTo>
                    <a:lnTo>
                      <a:pt x="90376" y="69701"/>
                    </a:lnTo>
                    <a:lnTo>
                      <a:pt x="91380" y="67723"/>
                    </a:lnTo>
                    <a:lnTo>
                      <a:pt x="92384" y="65651"/>
                    </a:lnTo>
                    <a:lnTo>
                      <a:pt x="93389" y="63202"/>
                    </a:lnTo>
                    <a:lnTo>
                      <a:pt x="94393" y="60659"/>
                    </a:lnTo>
                    <a:lnTo>
                      <a:pt x="95397" y="57927"/>
                    </a:lnTo>
                    <a:lnTo>
                      <a:pt x="96401" y="54819"/>
                    </a:lnTo>
                    <a:lnTo>
                      <a:pt x="96903" y="51616"/>
                    </a:lnTo>
                    <a:lnTo>
                      <a:pt x="97405" y="48226"/>
                    </a:lnTo>
                    <a:lnTo>
                      <a:pt x="97405" y="44740"/>
                    </a:lnTo>
                    <a:lnTo>
                      <a:pt x="97907" y="41255"/>
                    </a:lnTo>
                    <a:lnTo>
                      <a:pt x="98912" y="37959"/>
                    </a:lnTo>
                    <a:lnTo>
                      <a:pt x="99916" y="34568"/>
                    </a:lnTo>
                    <a:lnTo>
                      <a:pt x="100920" y="31177"/>
                    </a:lnTo>
                    <a:lnTo>
                      <a:pt x="101924" y="27974"/>
                    </a:lnTo>
                    <a:lnTo>
                      <a:pt x="103430" y="24772"/>
                    </a:lnTo>
                    <a:lnTo>
                      <a:pt x="104937" y="21664"/>
                    </a:lnTo>
                    <a:lnTo>
                      <a:pt x="106443" y="18649"/>
                    </a:lnTo>
                    <a:lnTo>
                      <a:pt x="108451" y="15824"/>
                    </a:lnTo>
                    <a:lnTo>
                      <a:pt x="109958" y="12904"/>
                    </a:lnTo>
                    <a:lnTo>
                      <a:pt x="112468" y="10266"/>
                    </a:lnTo>
                    <a:lnTo>
                      <a:pt x="113974" y="7723"/>
                    </a:lnTo>
                    <a:lnTo>
                      <a:pt x="115983" y="5368"/>
                    </a:lnTo>
                    <a:lnTo>
                      <a:pt x="117991" y="3108"/>
                    </a:lnTo>
                    <a:lnTo>
                      <a:pt x="120000" y="1036"/>
                    </a:lnTo>
                    <a:lnTo>
                      <a:pt x="104937" y="0"/>
                    </a:lnTo>
                    <a:lnTo>
                      <a:pt x="104435" y="94"/>
                    </a:lnTo>
                    <a:lnTo>
                      <a:pt x="104435" y="565"/>
                    </a:lnTo>
                    <a:lnTo>
                      <a:pt x="103933" y="1224"/>
                    </a:lnTo>
                    <a:lnTo>
                      <a:pt x="103430" y="2072"/>
                    </a:lnTo>
                    <a:lnTo>
                      <a:pt x="102928" y="3202"/>
                    </a:lnTo>
                    <a:lnTo>
                      <a:pt x="101924" y="4427"/>
                    </a:lnTo>
                    <a:lnTo>
                      <a:pt x="100920" y="5934"/>
                    </a:lnTo>
                    <a:lnTo>
                      <a:pt x="99916" y="7535"/>
                    </a:lnTo>
                    <a:lnTo>
                      <a:pt x="98912" y="9230"/>
                    </a:lnTo>
                    <a:lnTo>
                      <a:pt x="97405" y="10832"/>
                    </a:lnTo>
                    <a:lnTo>
                      <a:pt x="95899" y="12715"/>
                    </a:lnTo>
                    <a:lnTo>
                      <a:pt x="94895" y="14599"/>
                    </a:lnTo>
                    <a:lnTo>
                      <a:pt x="93389" y="16483"/>
                    </a:lnTo>
                    <a:lnTo>
                      <a:pt x="91882" y="18367"/>
                    </a:lnTo>
                    <a:lnTo>
                      <a:pt x="90376" y="20251"/>
                    </a:lnTo>
                    <a:lnTo>
                      <a:pt x="89372" y="22040"/>
                    </a:lnTo>
                    <a:lnTo>
                      <a:pt x="87866" y="23736"/>
                    </a:lnTo>
                    <a:lnTo>
                      <a:pt x="85857" y="25337"/>
                    </a:lnTo>
                    <a:lnTo>
                      <a:pt x="84853" y="26656"/>
                    </a:lnTo>
                    <a:lnTo>
                      <a:pt x="84351" y="27974"/>
                    </a:lnTo>
                    <a:lnTo>
                      <a:pt x="83347" y="29293"/>
                    </a:lnTo>
                    <a:lnTo>
                      <a:pt x="82845" y="30423"/>
                    </a:lnTo>
                    <a:lnTo>
                      <a:pt x="82343" y="31554"/>
                    </a:lnTo>
                    <a:lnTo>
                      <a:pt x="81841" y="32684"/>
                    </a:lnTo>
                    <a:lnTo>
                      <a:pt x="80836" y="33908"/>
                    </a:lnTo>
                    <a:lnTo>
                      <a:pt x="80334" y="35039"/>
                    </a:lnTo>
                    <a:lnTo>
                      <a:pt x="79832" y="36452"/>
                    </a:lnTo>
                    <a:lnTo>
                      <a:pt x="78828" y="37770"/>
                    </a:lnTo>
                    <a:lnTo>
                      <a:pt x="78326" y="39372"/>
                    </a:lnTo>
                    <a:lnTo>
                      <a:pt x="77322" y="41067"/>
                    </a:lnTo>
                    <a:lnTo>
                      <a:pt x="75815" y="43045"/>
                    </a:lnTo>
                    <a:lnTo>
                      <a:pt x="74811" y="45211"/>
                    </a:lnTo>
                    <a:lnTo>
                      <a:pt x="72301" y="47472"/>
                    </a:lnTo>
                    <a:lnTo>
                      <a:pt x="70794" y="49827"/>
                    </a:lnTo>
                    <a:lnTo>
                      <a:pt x="68284" y="52276"/>
                    </a:lnTo>
                    <a:lnTo>
                      <a:pt x="66276" y="54819"/>
                    </a:lnTo>
                    <a:lnTo>
                      <a:pt x="63765" y="57268"/>
                    </a:lnTo>
                    <a:lnTo>
                      <a:pt x="60753" y="59717"/>
                    </a:lnTo>
                    <a:lnTo>
                      <a:pt x="58242" y="62166"/>
                    </a:lnTo>
                    <a:lnTo>
                      <a:pt x="55732" y="64709"/>
                    </a:lnTo>
                    <a:lnTo>
                      <a:pt x="53221" y="67064"/>
                    </a:lnTo>
                    <a:lnTo>
                      <a:pt x="50711" y="69230"/>
                    </a:lnTo>
                    <a:lnTo>
                      <a:pt x="47698" y="71397"/>
                    </a:lnTo>
                    <a:lnTo>
                      <a:pt x="45690" y="73281"/>
                    </a:lnTo>
                    <a:lnTo>
                      <a:pt x="43179" y="75070"/>
                    </a:lnTo>
                    <a:lnTo>
                      <a:pt x="41171" y="76766"/>
                    </a:lnTo>
                    <a:lnTo>
                      <a:pt x="39665" y="78178"/>
                    </a:lnTo>
                    <a:lnTo>
                      <a:pt x="38158" y="79403"/>
                    </a:lnTo>
                    <a:lnTo>
                      <a:pt x="36652" y="80533"/>
                    </a:lnTo>
                    <a:lnTo>
                      <a:pt x="34142" y="81758"/>
                    </a:lnTo>
                    <a:lnTo>
                      <a:pt x="32133" y="83076"/>
                    </a:lnTo>
                    <a:lnTo>
                      <a:pt x="29623" y="84583"/>
                    </a:lnTo>
                    <a:lnTo>
                      <a:pt x="27112" y="85996"/>
                    </a:lnTo>
                    <a:lnTo>
                      <a:pt x="24602" y="87598"/>
                    </a:lnTo>
                    <a:lnTo>
                      <a:pt x="21087" y="89199"/>
                    </a:lnTo>
                    <a:lnTo>
                      <a:pt x="18577" y="90800"/>
                    </a:lnTo>
                    <a:lnTo>
                      <a:pt x="15564" y="92590"/>
                    </a:lnTo>
                    <a:lnTo>
                      <a:pt x="13054" y="94379"/>
                    </a:lnTo>
                    <a:lnTo>
                      <a:pt x="10041" y="96169"/>
                    </a:lnTo>
                    <a:lnTo>
                      <a:pt x="7531" y="97959"/>
                    </a:lnTo>
                    <a:lnTo>
                      <a:pt x="5523" y="99654"/>
                    </a:lnTo>
                    <a:lnTo>
                      <a:pt x="3514" y="101444"/>
                    </a:lnTo>
                    <a:lnTo>
                      <a:pt x="2008" y="103233"/>
                    </a:lnTo>
                    <a:lnTo>
                      <a:pt x="1004" y="105023"/>
                    </a:lnTo>
                    <a:lnTo>
                      <a:pt x="0" y="107189"/>
                    </a:lnTo>
                    <a:lnTo>
                      <a:pt x="1004" y="109167"/>
                    </a:lnTo>
                    <a:lnTo>
                      <a:pt x="3012" y="110863"/>
                    </a:lnTo>
                    <a:lnTo>
                      <a:pt x="6025" y="112370"/>
                    </a:lnTo>
                    <a:lnTo>
                      <a:pt x="10041" y="113689"/>
                    </a:lnTo>
                    <a:lnTo>
                      <a:pt x="15062" y="114819"/>
                    </a:lnTo>
                    <a:lnTo>
                      <a:pt x="20083" y="115761"/>
                    </a:lnTo>
                    <a:lnTo>
                      <a:pt x="26610" y="116514"/>
                    </a:lnTo>
                    <a:lnTo>
                      <a:pt x="32635" y="117174"/>
                    </a:lnTo>
                    <a:lnTo>
                      <a:pt x="39163" y="117739"/>
                    </a:lnTo>
                    <a:lnTo>
                      <a:pt x="45188" y="118210"/>
                    </a:lnTo>
                    <a:lnTo>
                      <a:pt x="51715" y="118587"/>
                    </a:lnTo>
                    <a:lnTo>
                      <a:pt x="57740" y="118869"/>
                    </a:lnTo>
                    <a:lnTo>
                      <a:pt x="63765" y="119152"/>
                    </a:lnTo>
                    <a:lnTo>
                      <a:pt x="68284" y="119434"/>
                    </a:lnTo>
                    <a:lnTo>
                      <a:pt x="72803" y="119717"/>
                    </a:lnTo>
                    <a:lnTo>
                      <a:pt x="76820" y="119811"/>
                    </a:lnTo>
                    <a:lnTo>
                      <a:pt x="80334" y="120000"/>
                    </a:lnTo>
                    <a:lnTo>
                      <a:pt x="83849" y="120000"/>
                    </a:lnTo>
                    <a:lnTo>
                      <a:pt x="87866" y="119717"/>
                    </a:lnTo>
                    <a:lnTo>
                      <a:pt x="91380" y="119434"/>
                    </a:lnTo>
                    <a:lnTo>
                      <a:pt x="94393" y="119058"/>
                    </a:lnTo>
                    <a:lnTo>
                      <a:pt x="96903" y="118587"/>
                    </a:lnTo>
                    <a:lnTo>
                      <a:pt x="100418" y="118116"/>
                    </a:lnTo>
                    <a:lnTo>
                      <a:pt x="102426" y="117362"/>
                    </a:lnTo>
                    <a:lnTo>
                      <a:pt x="104435" y="116609"/>
                    </a:lnTo>
                    <a:lnTo>
                      <a:pt x="105941" y="115855"/>
                    </a:lnTo>
                    <a:lnTo>
                      <a:pt x="107447" y="114819"/>
                    </a:lnTo>
                    <a:lnTo>
                      <a:pt x="108451" y="113877"/>
                    </a:lnTo>
                    <a:lnTo>
                      <a:pt x="108953" y="112841"/>
                    </a:lnTo>
                    <a:lnTo>
                      <a:pt x="108451" y="111711"/>
                    </a:lnTo>
                    <a:lnTo>
                      <a:pt x="108451" y="110580"/>
                    </a:lnTo>
                    <a:lnTo>
                      <a:pt x="107447" y="109544"/>
                    </a:lnTo>
                    <a:lnTo>
                      <a:pt x="107447" y="108508"/>
                    </a:lnTo>
                    <a:lnTo>
                      <a:pt x="107447" y="107660"/>
                    </a:lnTo>
                    <a:lnTo>
                      <a:pt x="107447" y="106907"/>
                    </a:lnTo>
                    <a:lnTo>
                      <a:pt x="107447" y="106059"/>
                    </a:lnTo>
                    <a:lnTo>
                      <a:pt x="107949" y="105306"/>
                    </a:lnTo>
                    <a:lnTo>
                      <a:pt x="108451" y="104646"/>
                    </a:lnTo>
                    <a:lnTo>
                      <a:pt x="108953" y="103987"/>
                    </a:lnTo>
                    <a:lnTo>
                      <a:pt x="109456" y="103328"/>
                    </a:lnTo>
                    <a:lnTo>
                      <a:pt x="109456" y="102762"/>
                    </a:lnTo>
                    <a:lnTo>
                      <a:pt x="109456" y="102009"/>
                    </a:lnTo>
                    <a:lnTo>
                      <a:pt x="109456" y="101350"/>
                    </a:lnTo>
                    <a:lnTo>
                      <a:pt x="108953" y="100690"/>
                    </a:lnTo>
                    <a:lnTo>
                      <a:pt x="108451" y="99843"/>
                    </a:lnTo>
                    <a:lnTo>
                      <a:pt x="107447" y="98995"/>
                    </a:lnTo>
                    <a:lnTo>
                      <a:pt x="106443" y="98241"/>
                    </a:lnTo>
                    <a:lnTo>
                      <a:pt x="104435" y="97111"/>
                    </a:lnTo>
                    <a:lnTo>
                      <a:pt x="103430" y="96263"/>
                    </a:lnTo>
                    <a:lnTo>
                      <a:pt x="102426" y="95227"/>
                    </a:lnTo>
                    <a:lnTo>
                      <a:pt x="101422" y="94379"/>
                    </a:lnTo>
                    <a:lnTo>
                      <a:pt x="100920" y="93532"/>
                    </a:lnTo>
                    <a:lnTo>
                      <a:pt x="100418" y="92684"/>
                    </a:lnTo>
                    <a:lnTo>
                      <a:pt x="100418" y="91836"/>
                    </a:lnTo>
                    <a:lnTo>
                      <a:pt x="100418" y="90894"/>
                    </a:lnTo>
                    <a:lnTo>
                      <a:pt x="100920" y="89952"/>
                    </a:lnTo>
                    <a:lnTo>
                      <a:pt x="101422" y="89105"/>
                    </a:lnTo>
                    <a:lnTo>
                      <a:pt x="102426" y="87974"/>
                    </a:lnTo>
                    <a:lnTo>
                      <a:pt x="103430" y="87032"/>
                    </a:lnTo>
                    <a:lnTo>
                      <a:pt x="104937" y="85902"/>
                    </a:lnTo>
                    <a:lnTo>
                      <a:pt x="105941" y="84772"/>
                    </a:lnTo>
                    <a:lnTo>
                      <a:pt x="107949" y="83453"/>
                    </a:lnTo>
                    <a:lnTo>
                      <a:pt x="109958" y="82135"/>
                    </a:lnTo>
                    <a:lnTo>
                      <a:pt x="111966" y="80816"/>
                    </a:lnTo>
                    <a:lnTo>
                      <a:pt x="113974" y="79686"/>
                    </a:lnTo>
                    <a:lnTo>
                      <a:pt x="114979" y="78649"/>
                    </a:lnTo>
                    <a:lnTo>
                      <a:pt x="116485" y="77896"/>
                    </a:lnTo>
                    <a:lnTo>
                      <a:pt x="116987" y="77048"/>
                    </a:lnTo>
                    <a:lnTo>
                      <a:pt x="117489" y="76483"/>
                    </a:lnTo>
                    <a:lnTo>
                      <a:pt x="117991" y="76012"/>
                    </a:lnTo>
                    <a:lnTo>
                      <a:pt x="117991" y="75635"/>
                    </a:lnTo>
                    <a:lnTo>
                      <a:pt x="117489" y="75259"/>
                    </a:lnTo>
                    <a:lnTo>
                      <a:pt x="116485" y="75070"/>
                    </a:lnTo>
                    <a:lnTo>
                      <a:pt x="114979" y="74976"/>
                    </a:lnTo>
                    <a:lnTo>
                      <a:pt x="113472" y="74976"/>
                    </a:lnTo>
                    <a:lnTo>
                      <a:pt x="110460" y="74976"/>
                    </a:lnTo>
                    <a:lnTo>
                      <a:pt x="107949" y="75164"/>
                    </a:lnTo>
                    <a:lnTo>
                      <a:pt x="104937" y="75353"/>
                    </a:lnTo>
                    <a:lnTo>
                      <a:pt x="101422" y="75824"/>
                    </a:lnTo>
                    <a:close/>
                  </a:path>
                </a:pathLst>
              </a:custGeom>
              <a:solidFill>
                <a:srgbClr val="000A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Shape 1440"/>
              <p:cNvSpPr/>
              <p:nvPr/>
            </p:nvSpPr>
            <p:spPr>
              <a:xfrm>
                <a:off x="4425" y="2204"/>
                <a:ext cx="31" cy="1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45"/>
                    </a:moveTo>
                    <a:lnTo>
                      <a:pt x="117903" y="3026"/>
                    </a:lnTo>
                    <a:lnTo>
                      <a:pt x="115283" y="5295"/>
                    </a:lnTo>
                    <a:lnTo>
                      <a:pt x="113187" y="7659"/>
                    </a:lnTo>
                    <a:lnTo>
                      <a:pt x="111615" y="10212"/>
                    </a:lnTo>
                    <a:lnTo>
                      <a:pt x="109519" y="12860"/>
                    </a:lnTo>
                    <a:lnTo>
                      <a:pt x="107947" y="15697"/>
                    </a:lnTo>
                    <a:lnTo>
                      <a:pt x="105851" y="18628"/>
                    </a:lnTo>
                    <a:lnTo>
                      <a:pt x="104279" y="21654"/>
                    </a:lnTo>
                    <a:lnTo>
                      <a:pt x="102183" y="24869"/>
                    </a:lnTo>
                    <a:lnTo>
                      <a:pt x="100611" y="27990"/>
                    </a:lnTo>
                    <a:lnTo>
                      <a:pt x="99563" y="31205"/>
                    </a:lnTo>
                    <a:lnTo>
                      <a:pt x="98515" y="34609"/>
                    </a:lnTo>
                    <a:lnTo>
                      <a:pt x="97467" y="37919"/>
                    </a:lnTo>
                    <a:lnTo>
                      <a:pt x="96943" y="41418"/>
                    </a:lnTo>
                    <a:lnTo>
                      <a:pt x="96419" y="44917"/>
                    </a:lnTo>
                    <a:lnTo>
                      <a:pt x="96419" y="48416"/>
                    </a:lnTo>
                    <a:lnTo>
                      <a:pt x="95895" y="51820"/>
                    </a:lnTo>
                    <a:lnTo>
                      <a:pt x="94847" y="55035"/>
                    </a:lnTo>
                    <a:lnTo>
                      <a:pt x="93799" y="58250"/>
                    </a:lnTo>
                    <a:lnTo>
                      <a:pt x="92227" y="61182"/>
                    </a:lnTo>
                    <a:lnTo>
                      <a:pt x="89606" y="63924"/>
                    </a:lnTo>
                    <a:lnTo>
                      <a:pt x="88034" y="66382"/>
                    </a:lnTo>
                    <a:lnTo>
                      <a:pt x="85938" y="68747"/>
                    </a:lnTo>
                    <a:lnTo>
                      <a:pt x="84366" y="70827"/>
                    </a:lnTo>
                    <a:lnTo>
                      <a:pt x="83318" y="72718"/>
                    </a:lnTo>
                    <a:lnTo>
                      <a:pt x="82270" y="74420"/>
                    </a:lnTo>
                    <a:lnTo>
                      <a:pt x="81746" y="75744"/>
                    </a:lnTo>
                    <a:lnTo>
                      <a:pt x="82270" y="76879"/>
                    </a:lnTo>
                    <a:lnTo>
                      <a:pt x="83318" y="77635"/>
                    </a:lnTo>
                    <a:lnTo>
                      <a:pt x="84890" y="78203"/>
                    </a:lnTo>
                    <a:lnTo>
                      <a:pt x="88034" y="78392"/>
                    </a:lnTo>
                    <a:lnTo>
                      <a:pt x="92751" y="78297"/>
                    </a:lnTo>
                    <a:lnTo>
                      <a:pt x="96419" y="77919"/>
                    </a:lnTo>
                    <a:lnTo>
                      <a:pt x="100087" y="77730"/>
                    </a:lnTo>
                    <a:lnTo>
                      <a:pt x="103231" y="77635"/>
                    </a:lnTo>
                    <a:lnTo>
                      <a:pt x="105851" y="77541"/>
                    </a:lnTo>
                    <a:lnTo>
                      <a:pt x="107423" y="77541"/>
                    </a:lnTo>
                    <a:lnTo>
                      <a:pt x="108995" y="77730"/>
                    </a:lnTo>
                    <a:lnTo>
                      <a:pt x="109519" y="77919"/>
                    </a:lnTo>
                    <a:lnTo>
                      <a:pt x="110043" y="78297"/>
                    </a:lnTo>
                    <a:lnTo>
                      <a:pt x="110567" y="78676"/>
                    </a:lnTo>
                    <a:lnTo>
                      <a:pt x="110043" y="79148"/>
                    </a:lnTo>
                    <a:lnTo>
                      <a:pt x="109519" y="79716"/>
                    </a:lnTo>
                    <a:lnTo>
                      <a:pt x="108471" y="80567"/>
                    </a:lnTo>
                    <a:lnTo>
                      <a:pt x="106899" y="81418"/>
                    </a:lnTo>
                    <a:lnTo>
                      <a:pt x="105851" y="82364"/>
                    </a:lnTo>
                    <a:lnTo>
                      <a:pt x="103755" y="83498"/>
                    </a:lnTo>
                    <a:lnTo>
                      <a:pt x="101659" y="84917"/>
                    </a:lnTo>
                    <a:lnTo>
                      <a:pt x="99563" y="86146"/>
                    </a:lnTo>
                    <a:lnTo>
                      <a:pt x="97467" y="87470"/>
                    </a:lnTo>
                    <a:lnTo>
                      <a:pt x="96419" y="88510"/>
                    </a:lnTo>
                    <a:lnTo>
                      <a:pt x="94847" y="89645"/>
                    </a:lnTo>
                    <a:lnTo>
                      <a:pt x="93799" y="90685"/>
                    </a:lnTo>
                    <a:lnTo>
                      <a:pt x="92751" y="91631"/>
                    </a:lnTo>
                    <a:lnTo>
                      <a:pt x="92227" y="92576"/>
                    </a:lnTo>
                    <a:lnTo>
                      <a:pt x="92227" y="93427"/>
                    </a:lnTo>
                    <a:lnTo>
                      <a:pt x="92227" y="94278"/>
                    </a:lnTo>
                    <a:lnTo>
                      <a:pt x="92227" y="95130"/>
                    </a:lnTo>
                    <a:lnTo>
                      <a:pt x="92751" y="95981"/>
                    </a:lnTo>
                    <a:lnTo>
                      <a:pt x="93275" y="96832"/>
                    </a:lnTo>
                    <a:lnTo>
                      <a:pt x="94323" y="97683"/>
                    </a:lnTo>
                    <a:lnTo>
                      <a:pt x="95895" y="98628"/>
                    </a:lnTo>
                    <a:lnTo>
                      <a:pt x="97467" y="99479"/>
                    </a:lnTo>
                    <a:lnTo>
                      <a:pt x="99563" y="100614"/>
                    </a:lnTo>
                    <a:lnTo>
                      <a:pt x="101135" y="101371"/>
                    </a:lnTo>
                    <a:lnTo>
                      <a:pt x="102183" y="102127"/>
                    </a:lnTo>
                    <a:lnTo>
                      <a:pt x="103231" y="102884"/>
                    </a:lnTo>
                    <a:lnTo>
                      <a:pt x="103755" y="103546"/>
                    </a:lnTo>
                    <a:lnTo>
                      <a:pt x="103755" y="104113"/>
                    </a:lnTo>
                    <a:lnTo>
                      <a:pt x="103755" y="104680"/>
                    </a:lnTo>
                    <a:lnTo>
                      <a:pt x="103231" y="105248"/>
                    </a:lnTo>
                    <a:lnTo>
                      <a:pt x="102183" y="105721"/>
                    </a:lnTo>
                    <a:lnTo>
                      <a:pt x="101659" y="106288"/>
                    </a:lnTo>
                    <a:lnTo>
                      <a:pt x="100611" y="106761"/>
                    </a:lnTo>
                    <a:lnTo>
                      <a:pt x="100087" y="107423"/>
                    </a:lnTo>
                    <a:lnTo>
                      <a:pt x="99563" y="107990"/>
                    </a:lnTo>
                    <a:lnTo>
                      <a:pt x="99039" y="108557"/>
                    </a:lnTo>
                    <a:lnTo>
                      <a:pt x="99039" y="109314"/>
                    </a:lnTo>
                    <a:lnTo>
                      <a:pt x="99039" y="110070"/>
                    </a:lnTo>
                    <a:lnTo>
                      <a:pt x="99563" y="110921"/>
                    </a:lnTo>
                    <a:lnTo>
                      <a:pt x="99563" y="111962"/>
                    </a:lnTo>
                    <a:lnTo>
                      <a:pt x="99563" y="112813"/>
                    </a:lnTo>
                    <a:lnTo>
                      <a:pt x="99563" y="113853"/>
                    </a:lnTo>
                    <a:lnTo>
                      <a:pt x="99039" y="114704"/>
                    </a:lnTo>
                    <a:lnTo>
                      <a:pt x="97991" y="115555"/>
                    </a:lnTo>
                    <a:lnTo>
                      <a:pt x="96943" y="116501"/>
                    </a:lnTo>
                    <a:lnTo>
                      <a:pt x="95371" y="117163"/>
                    </a:lnTo>
                    <a:lnTo>
                      <a:pt x="93275" y="117825"/>
                    </a:lnTo>
                    <a:lnTo>
                      <a:pt x="91179" y="118581"/>
                    </a:lnTo>
                    <a:lnTo>
                      <a:pt x="88558" y="119054"/>
                    </a:lnTo>
                    <a:lnTo>
                      <a:pt x="85938" y="119432"/>
                    </a:lnTo>
                    <a:lnTo>
                      <a:pt x="82794" y="119716"/>
                    </a:lnTo>
                    <a:lnTo>
                      <a:pt x="79650" y="119905"/>
                    </a:lnTo>
                    <a:lnTo>
                      <a:pt x="75982" y="120000"/>
                    </a:lnTo>
                    <a:lnTo>
                      <a:pt x="72314" y="120000"/>
                    </a:lnTo>
                    <a:lnTo>
                      <a:pt x="68646" y="119810"/>
                    </a:lnTo>
                    <a:lnTo>
                      <a:pt x="63406" y="119527"/>
                    </a:lnTo>
                    <a:lnTo>
                      <a:pt x="58689" y="119243"/>
                    </a:lnTo>
                    <a:lnTo>
                      <a:pt x="53449" y="119054"/>
                    </a:lnTo>
                    <a:lnTo>
                      <a:pt x="47161" y="118770"/>
                    </a:lnTo>
                    <a:lnTo>
                      <a:pt x="41397" y="118486"/>
                    </a:lnTo>
                    <a:lnTo>
                      <a:pt x="35109" y="118014"/>
                    </a:lnTo>
                    <a:lnTo>
                      <a:pt x="29344" y="117541"/>
                    </a:lnTo>
                    <a:lnTo>
                      <a:pt x="23580" y="116973"/>
                    </a:lnTo>
                    <a:lnTo>
                      <a:pt x="18340" y="116312"/>
                    </a:lnTo>
                    <a:lnTo>
                      <a:pt x="13100" y="115366"/>
                    </a:lnTo>
                    <a:lnTo>
                      <a:pt x="8384" y="114326"/>
                    </a:lnTo>
                    <a:lnTo>
                      <a:pt x="5240" y="113002"/>
                    </a:lnTo>
                    <a:lnTo>
                      <a:pt x="2620" y="111394"/>
                    </a:lnTo>
                    <a:lnTo>
                      <a:pt x="524" y="109787"/>
                    </a:lnTo>
                    <a:lnTo>
                      <a:pt x="0" y="107706"/>
                    </a:lnTo>
                    <a:lnTo>
                      <a:pt x="1048" y="105437"/>
                    </a:lnTo>
                    <a:lnTo>
                      <a:pt x="2096" y="103640"/>
                    </a:lnTo>
                    <a:lnTo>
                      <a:pt x="3668" y="101843"/>
                    </a:lnTo>
                    <a:lnTo>
                      <a:pt x="5764" y="100047"/>
                    </a:lnTo>
                    <a:lnTo>
                      <a:pt x="7860" y="98345"/>
                    </a:lnTo>
                    <a:lnTo>
                      <a:pt x="10480" y="96548"/>
                    </a:lnTo>
                    <a:lnTo>
                      <a:pt x="13624" y="94751"/>
                    </a:lnTo>
                    <a:lnTo>
                      <a:pt x="16244" y="92955"/>
                    </a:lnTo>
                    <a:lnTo>
                      <a:pt x="19388" y="91158"/>
                    </a:lnTo>
                    <a:lnTo>
                      <a:pt x="22008" y="89550"/>
                    </a:lnTo>
                    <a:lnTo>
                      <a:pt x="25676" y="87943"/>
                    </a:lnTo>
                    <a:lnTo>
                      <a:pt x="28296" y="86335"/>
                    </a:lnTo>
                    <a:lnTo>
                      <a:pt x="30917" y="84917"/>
                    </a:lnTo>
                    <a:lnTo>
                      <a:pt x="33537" y="83404"/>
                    </a:lnTo>
                    <a:lnTo>
                      <a:pt x="35633" y="82080"/>
                    </a:lnTo>
                    <a:lnTo>
                      <a:pt x="38253" y="80851"/>
                    </a:lnTo>
                    <a:lnTo>
                      <a:pt x="39825" y="79716"/>
                    </a:lnTo>
                    <a:lnTo>
                      <a:pt x="41397" y="78486"/>
                    </a:lnTo>
                    <a:lnTo>
                      <a:pt x="42969" y="77068"/>
                    </a:lnTo>
                    <a:lnTo>
                      <a:pt x="45065" y="75366"/>
                    </a:lnTo>
                    <a:lnTo>
                      <a:pt x="47685" y="73569"/>
                    </a:lnTo>
                    <a:lnTo>
                      <a:pt x="49781" y="71678"/>
                    </a:lnTo>
                    <a:lnTo>
                      <a:pt x="52925" y="69503"/>
                    </a:lnTo>
                    <a:lnTo>
                      <a:pt x="55545" y="67328"/>
                    </a:lnTo>
                    <a:lnTo>
                      <a:pt x="58165" y="64964"/>
                    </a:lnTo>
                    <a:lnTo>
                      <a:pt x="60786" y="62411"/>
                    </a:lnTo>
                    <a:lnTo>
                      <a:pt x="63406" y="59952"/>
                    </a:lnTo>
                    <a:lnTo>
                      <a:pt x="66550" y="57494"/>
                    </a:lnTo>
                    <a:lnTo>
                      <a:pt x="69170" y="55035"/>
                    </a:lnTo>
                    <a:lnTo>
                      <a:pt x="71266" y="52482"/>
                    </a:lnTo>
                    <a:lnTo>
                      <a:pt x="73886" y="50023"/>
                    </a:lnTo>
                    <a:lnTo>
                      <a:pt x="75458" y="47659"/>
                    </a:lnTo>
                    <a:lnTo>
                      <a:pt x="78078" y="45390"/>
                    </a:lnTo>
                    <a:lnTo>
                      <a:pt x="79126" y="43215"/>
                    </a:lnTo>
                    <a:lnTo>
                      <a:pt x="80698" y="41229"/>
                    </a:lnTo>
                    <a:lnTo>
                      <a:pt x="81746" y="39527"/>
                    </a:lnTo>
                    <a:lnTo>
                      <a:pt x="82270" y="37919"/>
                    </a:lnTo>
                    <a:lnTo>
                      <a:pt x="83318" y="36595"/>
                    </a:lnTo>
                    <a:lnTo>
                      <a:pt x="83842" y="35177"/>
                    </a:lnTo>
                    <a:lnTo>
                      <a:pt x="84366" y="34042"/>
                    </a:lnTo>
                    <a:lnTo>
                      <a:pt x="85414" y="32813"/>
                    </a:lnTo>
                    <a:lnTo>
                      <a:pt x="85938" y="31678"/>
                    </a:lnTo>
                    <a:lnTo>
                      <a:pt x="86462" y="30543"/>
                    </a:lnTo>
                    <a:lnTo>
                      <a:pt x="86986" y="29408"/>
                    </a:lnTo>
                    <a:lnTo>
                      <a:pt x="88034" y="28085"/>
                    </a:lnTo>
                    <a:lnTo>
                      <a:pt x="88558" y="26761"/>
                    </a:lnTo>
                    <a:lnTo>
                      <a:pt x="89606" y="25437"/>
                    </a:lnTo>
                    <a:lnTo>
                      <a:pt x="91703" y="23829"/>
                    </a:lnTo>
                    <a:lnTo>
                      <a:pt x="93275" y="22127"/>
                    </a:lnTo>
                    <a:lnTo>
                      <a:pt x="94323" y="20330"/>
                    </a:lnTo>
                    <a:lnTo>
                      <a:pt x="95895" y="18439"/>
                    </a:lnTo>
                    <a:lnTo>
                      <a:pt x="97467" y="16548"/>
                    </a:lnTo>
                    <a:lnTo>
                      <a:pt x="99039" y="14657"/>
                    </a:lnTo>
                    <a:lnTo>
                      <a:pt x="100087" y="12765"/>
                    </a:lnTo>
                    <a:lnTo>
                      <a:pt x="101659" y="10874"/>
                    </a:lnTo>
                    <a:lnTo>
                      <a:pt x="103231" y="9267"/>
                    </a:lnTo>
                    <a:lnTo>
                      <a:pt x="104279" y="7565"/>
                    </a:lnTo>
                    <a:lnTo>
                      <a:pt x="105327" y="5957"/>
                    </a:lnTo>
                    <a:lnTo>
                      <a:pt x="106375" y="4444"/>
                    </a:lnTo>
                    <a:lnTo>
                      <a:pt x="107423" y="3215"/>
                    </a:lnTo>
                    <a:lnTo>
                      <a:pt x="107947" y="2080"/>
                    </a:lnTo>
                    <a:lnTo>
                      <a:pt x="108471" y="1229"/>
                    </a:lnTo>
                    <a:lnTo>
                      <a:pt x="108995" y="567"/>
                    </a:lnTo>
                    <a:lnTo>
                      <a:pt x="108995" y="94"/>
                    </a:lnTo>
                    <a:lnTo>
                      <a:pt x="109519" y="0"/>
                    </a:lnTo>
                    <a:lnTo>
                      <a:pt x="119999" y="945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Shape 1441"/>
              <p:cNvSpPr/>
              <p:nvPr/>
            </p:nvSpPr>
            <p:spPr>
              <a:xfrm>
                <a:off x="4477" y="2304"/>
                <a:ext cx="38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45" y="120000"/>
                    </a:moveTo>
                    <a:lnTo>
                      <a:pt x="6981" y="112432"/>
                    </a:lnTo>
                    <a:lnTo>
                      <a:pt x="3054" y="104594"/>
                    </a:lnTo>
                    <a:lnTo>
                      <a:pt x="1309" y="96486"/>
                    </a:lnTo>
                    <a:lnTo>
                      <a:pt x="0" y="87837"/>
                    </a:lnTo>
                    <a:lnTo>
                      <a:pt x="0" y="79459"/>
                    </a:lnTo>
                    <a:lnTo>
                      <a:pt x="436" y="71351"/>
                    </a:lnTo>
                    <a:lnTo>
                      <a:pt x="1745" y="62972"/>
                    </a:lnTo>
                    <a:lnTo>
                      <a:pt x="3490" y="54864"/>
                    </a:lnTo>
                    <a:lnTo>
                      <a:pt x="6109" y="47297"/>
                    </a:lnTo>
                    <a:lnTo>
                      <a:pt x="8290" y="40270"/>
                    </a:lnTo>
                    <a:lnTo>
                      <a:pt x="10909" y="33513"/>
                    </a:lnTo>
                    <a:lnTo>
                      <a:pt x="13527" y="27567"/>
                    </a:lnTo>
                    <a:lnTo>
                      <a:pt x="16145" y="22432"/>
                    </a:lnTo>
                    <a:lnTo>
                      <a:pt x="18763" y="17837"/>
                    </a:lnTo>
                    <a:lnTo>
                      <a:pt x="20509" y="14864"/>
                    </a:lnTo>
                    <a:lnTo>
                      <a:pt x="22254" y="12432"/>
                    </a:lnTo>
                    <a:lnTo>
                      <a:pt x="23127" y="11081"/>
                    </a:lnTo>
                    <a:lnTo>
                      <a:pt x="24000" y="10270"/>
                    </a:lnTo>
                    <a:lnTo>
                      <a:pt x="24872" y="9189"/>
                    </a:lnTo>
                    <a:lnTo>
                      <a:pt x="26618" y="8378"/>
                    </a:lnTo>
                    <a:lnTo>
                      <a:pt x="27927" y="7567"/>
                    </a:lnTo>
                    <a:lnTo>
                      <a:pt x="29672" y="6486"/>
                    </a:lnTo>
                    <a:lnTo>
                      <a:pt x="31418" y="5945"/>
                    </a:lnTo>
                    <a:lnTo>
                      <a:pt x="33600" y="5135"/>
                    </a:lnTo>
                    <a:lnTo>
                      <a:pt x="35781" y="4594"/>
                    </a:lnTo>
                    <a:lnTo>
                      <a:pt x="39272" y="4054"/>
                    </a:lnTo>
                    <a:lnTo>
                      <a:pt x="42327" y="3513"/>
                    </a:lnTo>
                    <a:lnTo>
                      <a:pt x="46254" y="2972"/>
                    </a:lnTo>
                    <a:lnTo>
                      <a:pt x="51054" y="2702"/>
                    </a:lnTo>
                    <a:lnTo>
                      <a:pt x="55854" y="2162"/>
                    </a:lnTo>
                    <a:lnTo>
                      <a:pt x="61527" y="1621"/>
                    </a:lnTo>
                    <a:lnTo>
                      <a:pt x="67636" y="1351"/>
                    </a:lnTo>
                    <a:lnTo>
                      <a:pt x="80727" y="270"/>
                    </a:lnTo>
                    <a:lnTo>
                      <a:pt x="90763" y="0"/>
                    </a:lnTo>
                    <a:lnTo>
                      <a:pt x="99054" y="270"/>
                    </a:lnTo>
                    <a:lnTo>
                      <a:pt x="105600" y="1081"/>
                    </a:lnTo>
                    <a:lnTo>
                      <a:pt x="109963" y="2162"/>
                    </a:lnTo>
                    <a:lnTo>
                      <a:pt x="112581" y="3243"/>
                    </a:lnTo>
                    <a:lnTo>
                      <a:pt x="114763" y="4594"/>
                    </a:lnTo>
                    <a:lnTo>
                      <a:pt x="115200" y="6216"/>
                    </a:lnTo>
                    <a:lnTo>
                      <a:pt x="114763" y="8108"/>
                    </a:lnTo>
                    <a:lnTo>
                      <a:pt x="113890" y="9459"/>
                    </a:lnTo>
                    <a:lnTo>
                      <a:pt x="112145" y="11081"/>
                    </a:lnTo>
                    <a:lnTo>
                      <a:pt x="110400" y="12432"/>
                    </a:lnTo>
                    <a:lnTo>
                      <a:pt x="108654" y="13783"/>
                    </a:lnTo>
                    <a:lnTo>
                      <a:pt x="107345" y="14864"/>
                    </a:lnTo>
                    <a:lnTo>
                      <a:pt x="106036" y="15405"/>
                    </a:lnTo>
                    <a:lnTo>
                      <a:pt x="106036" y="15675"/>
                    </a:lnTo>
                    <a:lnTo>
                      <a:pt x="104290" y="18108"/>
                    </a:lnTo>
                    <a:lnTo>
                      <a:pt x="103418" y="21621"/>
                    </a:lnTo>
                    <a:lnTo>
                      <a:pt x="101672" y="25135"/>
                    </a:lnTo>
                    <a:lnTo>
                      <a:pt x="100363" y="29459"/>
                    </a:lnTo>
                    <a:lnTo>
                      <a:pt x="99927" y="34324"/>
                    </a:lnTo>
                    <a:lnTo>
                      <a:pt x="99054" y="39189"/>
                    </a:lnTo>
                    <a:lnTo>
                      <a:pt x="98618" y="44324"/>
                    </a:lnTo>
                    <a:lnTo>
                      <a:pt x="99054" y="50000"/>
                    </a:lnTo>
                    <a:lnTo>
                      <a:pt x="99490" y="55675"/>
                    </a:lnTo>
                    <a:lnTo>
                      <a:pt x="100363" y="61351"/>
                    </a:lnTo>
                    <a:lnTo>
                      <a:pt x="101672" y="67027"/>
                    </a:lnTo>
                    <a:lnTo>
                      <a:pt x="104290" y="72972"/>
                    </a:lnTo>
                    <a:lnTo>
                      <a:pt x="106909" y="78648"/>
                    </a:lnTo>
                    <a:lnTo>
                      <a:pt x="110400" y="84324"/>
                    </a:lnTo>
                    <a:lnTo>
                      <a:pt x="114763" y="89459"/>
                    </a:lnTo>
                    <a:lnTo>
                      <a:pt x="120000" y="94594"/>
                    </a:lnTo>
                    <a:lnTo>
                      <a:pt x="119563" y="94324"/>
                    </a:lnTo>
                    <a:lnTo>
                      <a:pt x="118690" y="94324"/>
                    </a:lnTo>
                    <a:lnTo>
                      <a:pt x="117381" y="94324"/>
                    </a:lnTo>
                    <a:lnTo>
                      <a:pt x="116072" y="94324"/>
                    </a:lnTo>
                    <a:lnTo>
                      <a:pt x="113890" y="94324"/>
                    </a:lnTo>
                    <a:lnTo>
                      <a:pt x="110836" y="94324"/>
                    </a:lnTo>
                    <a:lnTo>
                      <a:pt x="108218" y="94324"/>
                    </a:lnTo>
                    <a:lnTo>
                      <a:pt x="105163" y="94594"/>
                    </a:lnTo>
                    <a:lnTo>
                      <a:pt x="101236" y="94594"/>
                    </a:lnTo>
                    <a:lnTo>
                      <a:pt x="97745" y="94864"/>
                    </a:lnTo>
                    <a:lnTo>
                      <a:pt x="93818" y="95135"/>
                    </a:lnTo>
                    <a:lnTo>
                      <a:pt x="89454" y="95405"/>
                    </a:lnTo>
                    <a:lnTo>
                      <a:pt x="85527" y="95675"/>
                    </a:lnTo>
                    <a:lnTo>
                      <a:pt x="81163" y="96486"/>
                    </a:lnTo>
                    <a:lnTo>
                      <a:pt x="76363" y="97297"/>
                    </a:lnTo>
                    <a:lnTo>
                      <a:pt x="72436" y="98108"/>
                    </a:lnTo>
                    <a:lnTo>
                      <a:pt x="68509" y="98648"/>
                    </a:lnTo>
                    <a:lnTo>
                      <a:pt x="64581" y="99729"/>
                    </a:lnTo>
                    <a:lnTo>
                      <a:pt x="60218" y="101081"/>
                    </a:lnTo>
                    <a:lnTo>
                      <a:pt x="55418" y="102432"/>
                    </a:lnTo>
                    <a:lnTo>
                      <a:pt x="50618" y="104324"/>
                    </a:lnTo>
                    <a:lnTo>
                      <a:pt x="44945" y="106216"/>
                    </a:lnTo>
                    <a:lnTo>
                      <a:pt x="40145" y="108108"/>
                    </a:lnTo>
                    <a:lnTo>
                      <a:pt x="34909" y="110270"/>
                    </a:lnTo>
                    <a:lnTo>
                      <a:pt x="30545" y="111891"/>
                    </a:lnTo>
                    <a:lnTo>
                      <a:pt x="25745" y="113783"/>
                    </a:lnTo>
                    <a:lnTo>
                      <a:pt x="21818" y="115675"/>
                    </a:lnTo>
                    <a:lnTo>
                      <a:pt x="18327" y="117027"/>
                    </a:lnTo>
                    <a:lnTo>
                      <a:pt x="15709" y="118108"/>
                    </a:lnTo>
                    <a:lnTo>
                      <a:pt x="13090" y="119189"/>
                    </a:lnTo>
                    <a:lnTo>
                      <a:pt x="11781" y="119729"/>
                    </a:lnTo>
                    <a:lnTo>
                      <a:pt x="11345" y="12000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Shape 1442"/>
              <p:cNvSpPr/>
              <p:nvPr/>
            </p:nvSpPr>
            <p:spPr>
              <a:xfrm>
                <a:off x="4479" y="2307"/>
                <a:ext cx="14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533" y="0"/>
                    </a:moveTo>
                    <a:lnTo>
                      <a:pt x="90873" y="0"/>
                    </a:lnTo>
                    <a:lnTo>
                      <a:pt x="87378" y="0"/>
                    </a:lnTo>
                    <a:lnTo>
                      <a:pt x="82718" y="284"/>
                    </a:lnTo>
                    <a:lnTo>
                      <a:pt x="79223" y="568"/>
                    </a:lnTo>
                    <a:lnTo>
                      <a:pt x="75728" y="1137"/>
                    </a:lnTo>
                    <a:lnTo>
                      <a:pt x="73398" y="1706"/>
                    </a:lnTo>
                    <a:lnTo>
                      <a:pt x="69902" y="2843"/>
                    </a:lnTo>
                    <a:lnTo>
                      <a:pt x="66407" y="3696"/>
                    </a:lnTo>
                    <a:lnTo>
                      <a:pt x="64077" y="4834"/>
                    </a:lnTo>
                    <a:lnTo>
                      <a:pt x="60582" y="5971"/>
                    </a:lnTo>
                    <a:lnTo>
                      <a:pt x="58252" y="7109"/>
                    </a:lnTo>
                    <a:lnTo>
                      <a:pt x="53592" y="8530"/>
                    </a:lnTo>
                    <a:lnTo>
                      <a:pt x="51262" y="10521"/>
                    </a:lnTo>
                    <a:lnTo>
                      <a:pt x="48932" y="12227"/>
                    </a:lnTo>
                    <a:lnTo>
                      <a:pt x="46601" y="14218"/>
                    </a:lnTo>
                    <a:lnTo>
                      <a:pt x="44271" y="16777"/>
                    </a:lnTo>
                    <a:lnTo>
                      <a:pt x="40776" y="19052"/>
                    </a:lnTo>
                    <a:lnTo>
                      <a:pt x="36116" y="22748"/>
                    </a:lnTo>
                    <a:lnTo>
                      <a:pt x="31456" y="26445"/>
                    </a:lnTo>
                    <a:lnTo>
                      <a:pt x="25631" y="31279"/>
                    </a:lnTo>
                    <a:lnTo>
                      <a:pt x="19805" y="36682"/>
                    </a:lnTo>
                    <a:lnTo>
                      <a:pt x="15145" y="42085"/>
                    </a:lnTo>
                    <a:lnTo>
                      <a:pt x="10485" y="48625"/>
                    </a:lnTo>
                    <a:lnTo>
                      <a:pt x="5825" y="55165"/>
                    </a:lnTo>
                    <a:lnTo>
                      <a:pt x="2330" y="62274"/>
                    </a:lnTo>
                    <a:lnTo>
                      <a:pt x="0" y="70236"/>
                    </a:lnTo>
                    <a:lnTo>
                      <a:pt x="0" y="77914"/>
                    </a:lnTo>
                    <a:lnTo>
                      <a:pt x="1165" y="85876"/>
                    </a:lnTo>
                    <a:lnTo>
                      <a:pt x="3495" y="94123"/>
                    </a:lnTo>
                    <a:lnTo>
                      <a:pt x="8155" y="102369"/>
                    </a:lnTo>
                    <a:lnTo>
                      <a:pt x="16310" y="111184"/>
                    </a:lnTo>
                    <a:lnTo>
                      <a:pt x="27961" y="120000"/>
                    </a:lnTo>
                    <a:lnTo>
                      <a:pt x="96699" y="107488"/>
                    </a:lnTo>
                    <a:lnTo>
                      <a:pt x="95533" y="106919"/>
                    </a:lnTo>
                    <a:lnTo>
                      <a:pt x="94368" y="106066"/>
                    </a:lnTo>
                    <a:lnTo>
                      <a:pt x="93203" y="104360"/>
                    </a:lnTo>
                    <a:lnTo>
                      <a:pt x="90873" y="101800"/>
                    </a:lnTo>
                    <a:lnTo>
                      <a:pt x="89708" y="98672"/>
                    </a:lnTo>
                    <a:lnTo>
                      <a:pt x="87378" y="94691"/>
                    </a:lnTo>
                    <a:lnTo>
                      <a:pt x="86213" y="90426"/>
                    </a:lnTo>
                    <a:lnTo>
                      <a:pt x="83883" y="85023"/>
                    </a:lnTo>
                    <a:lnTo>
                      <a:pt x="82718" y="79052"/>
                    </a:lnTo>
                    <a:lnTo>
                      <a:pt x="83883" y="72511"/>
                    </a:lnTo>
                    <a:lnTo>
                      <a:pt x="86213" y="65402"/>
                    </a:lnTo>
                    <a:lnTo>
                      <a:pt x="88543" y="57440"/>
                    </a:lnTo>
                    <a:lnTo>
                      <a:pt x="92038" y="48625"/>
                    </a:lnTo>
                    <a:lnTo>
                      <a:pt x="97864" y="39526"/>
                    </a:lnTo>
                    <a:lnTo>
                      <a:pt x="104854" y="29857"/>
                    </a:lnTo>
                    <a:lnTo>
                      <a:pt x="115339" y="19336"/>
                    </a:lnTo>
                    <a:lnTo>
                      <a:pt x="115339" y="19052"/>
                    </a:lnTo>
                    <a:lnTo>
                      <a:pt x="115339" y="18483"/>
                    </a:lnTo>
                    <a:lnTo>
                      <a:pt x="116504" y="17630"/>
                    </a:lnTo>
                    <a:lnTo>
                      <a:pt x="117669" y="16208"/>
                    </a:lnTo>
                    <a:lnTo>
                      <a:pt x="117669" y="14786"/>
                    </a:lnTo>
                    <a:lnTo>
                      <a:pt x="118834" y="13080"/>
                    </a:lnTo>
                    <a:lnTo>
                      <a:pt x="120000" y="11374"/>
                    </a:lnTo>
                    <a:lnTo>
                      <a:pt x="120000" y="9668"/>
                    </a:lnTo>
                    <a:lnTo>
                      <a:pt x="120000" y="7677"/>
                    </a:lnTo>
                    <a:lnTo>
                      <a:pt x="118834" y="6255"/>
                    </a:lnTo>
                    <a:lnTo>
                      <a:pt x="117669" y="4549"/>
                    </a:lnTo>
                    <a:lnTo>
                      <a:pt x="115339" y="3127"/>
                    </a:lnTo>
                    <a:lnTo>
                      <a:pt x="110679" y="1706"/>
                    </a:lnTo>
                    <a:lnTo>
                      <a:pt x="107184" y="853"/>
                    </a:lnTo>
                    <a:lnTo>
                      <a:pt x="101359" y="0"/>
                    </a:lnTo>
                    <a:lnTo>
                      <a:pt x="95533" y="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3" name="Shape 1443"/>
              <p:cNvSpPr/>
              <p:nvPr/>
            </p:nvSpPr>
            <p:spPr>
              <a:xfrm>
                <a:off x="4479" y="2309"/>
                <a:ext cx="13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406" y="21686"/>
                    </a:moveTo>
                    <a:lnTo>
                      <a:pt x="113406" y="21397"/>
                    </a:lnTo>
                    <a:lnTo>
                      <a:pt x="113406" y="20530"/>
                    </a:lnTo>
                    <a:lnTo>
                      <a:pt x="114725" y="19373"/>
                    </a:lnTo>
                    <a:lnTo>
                      <a:pt x="116043" y="18216"/>
                    </a:lnTo>
                    <a:lnTo>
                      <a:pt x="117362" y="16481"/>
                    </a:lnTo>
                    <a:lnTo>
                      <a:pt x="117362" y="15036"/>
                    </a:lnTo>
                    <a:lnTo>
                      <a:pt x="118681" y="12722"/>
                    </a:lnTo>
                    <a:lnTo>
                      <a:pt x="120000" y="10987"/>
                    </a:lnTo>
                    <a:lnTo>
                      <a:pt x="120000" y="8963"/>
                    </a:lnTo>
                    <a:lnTo>
                      <a:pt x="120000" y="6939"/>
                    </a:lnTo>
                    <a:lnTo>
                      <a:pt x="118681" y="5204"/>
                    </a:lnTo>
                    <a:lnTo>
                      <a:pt x="116043" y="3759"/>
                    </a:lnTo>
                    <a:lnTo>
                      <a:pt x="113406" y="2313"/>
                    </a:lnTo>
                    <a:lnTo>
                      <a:pt x="110769" y="1445"/>
                    </a:lnTo>
                    <a:lnTo>
                      <a:pt x="105494" y="289"/>
                    </a:lnTo>
                    <a:lnTo>
                      <a:pt x="100219" y="289"/>
                    </a:lnTo>
                    <a:lnTo>
                      <a:pt x="96263" y="0"/>
                    </a:lnTo>
                    <a:lnTo>
                      <a:pt x="92307" y="0"/>
                    </a:lnTo>
                    <a:lnTo>
                      <a:pt x="88351" y="0"/>
                    </a:lnTo>
                    <a:lnTo>
                      <a:pt x="84395" y="867"/>
                    </a:lnTo>
                    <a:lnTo>
                      <a:pt x="80439" y="1156"/>
                    </a:lnTo>
                    <a:lnTo>
                      <a:pt x="77802" y="2024"/>
                    </a:lnTo>
                    <a:lnTo>
                      <a:pt x="73846" y="2891"/>
                    </a:lnTo>
                    <a:lnTo>
                      <a:pt x="71208" y="3759"/>
                    </a:lnTo>
                    <a:lnTo>
                      <a:pt x="67252" y="4915"/>
                    </a:lnTo>
                    <a:lnTo>
                      <a:pt x="64615" y="6361"/>
                    </a:lnTo>
                    <a:lnTo>
                      <a:pt x="61978" y="8096"/>
                    </a:lnTo>
                    <a:lnTo>
                      <a:pt x="58021" y="9542"/>
                    </a:lnTo>
                    <a:lnTo>
                      <a:pt x="54065" y="11277"/>
                    </a:lnTo>
                    <a:lnTo>
                      <a:pt x="51428" y="13301"/>
                    </a:lnTo>
                    <a:lnTo>
                      <a:pt x="48791" y="15614"/>
                    </a:lnTo>
                    <a:lnTo>
                      <a:pt x="46153" y="17927"/>
                    </a:lnTo>
                    <a:lnTo>
                      <a:pt x="42197" y="20240"/>
                    </a:lnTo>
                    <a:lnTo>
                      <a:pt x="38241" y="23710"/>
                    </a:lnTo>
                    <a:lnTo>
                      <a:pt x="32967" y="27469"/>
                    </a:lnTo>
                    <a:lnTo>
                      <a:pt x="27692" y="32096"/>
                    </a:lnTo>
                    <a:lnTo>
                      <a:pt x="21098" y="37301"/>
                    </a:lnTo>
                    <a:lnTo>
                      <a:pt x="15824" y="43084"/>
                    </a:lnTo>
                    <a:lnTo>
                      <a:pt x="10549" y="49156"/>
                    </a:lnTo>
                    <a:lnTo>
                      <a:pt x="6593" y="55518"/>
                    </a:lnTo>
                    <a:lnTo>
                      <a:pt x="2637" y="62457"/>
                    </a:lnTo>
                    <a:lnTo>
                      <a:pt x="1318" y="69686"/>
                    </a:lnTo>
                    <a:lnTo>
                      <a:pt x="0" y="77493"/>
                    </a:lnTo>
                    <a:lnTo>
                      <a:pt x="1318" y="85301"/>
                    </a:lnTo>
                    <a:lnTo>
                      <a:pt x="3956" y="93686"/>
                    </a:lnTo>
                    <a:lnTo>
                      <a:pt x="9230" y="102072"/>
                    </a:lnTo>
                    <a:lnTo>
                      <a:pt x="17142" y="111036"/>
                    </a:lnTo>
                    <a:lnTo>
                      <a:pt x="29010" y="120000"/>
                    </a:lnTo>
                    <a:lnTo>
                      <a:pt x="94945" y="108433"/>
                    </a:lnTo>
                    <a:lnTo>
                      <a:pt x="93626" y="107855"/>
                    </a:lnTo>
                    <a:lnTo>
                      <a:pt x="92307" y="106698"/>
                    </a:lnTo>
                    <a:lnTo>
                      <a:pt x="90989" y="104963"/>
                    </a:lnTo>
                    <a:lnTo>
                      <a:pt x="88351" y="102072"/>
                    </a:lnTo>
                    <a:lnTo>
                      <a:pt x="85714" y="98891"/>
                    </a:lnTo>
                    <a:lnTo>
                      <a:pt x="84395" y="94843"/>
                    </a:lnTo>
                    <a:lnTo>
                      <a:pt x="81758" y="90216"/>
                    </a:lnTo>
                    <a:lnTo>
                      <a:pt x="80439" y="85012"/>
                    </a:lnTo>
                    <a:lnTo>
                      <a:pt x="80439" y="78939"/>
                    </a:lnTo>
                    <a:lnTo>
                      <a:pt x="80439" y="72289"/>
                    </a:lnTo>
                    <a:lnTo>
                      <a:pt x="81758" y="65060"/>
                    </a:lnTo>
                    <a:lnTo>
                      <a:pt x="84395" y="57542"/>
                    </a:lnTo>
                    <a:lnTo>
                      <a:pt x="88351" y="49156"/>
                    </a:lnTo>
                    <a:lnTo>
                      <a:pt x="96263" y="40192"/>
                    </a:lnTo>
                    <a:lnTo>
                      <a:pt x="102857" y="31228"/>
                    </a:lnTo>
                    <a:lnTo>
                      <a:pt x="113406" y="21686"/>
                    </a:lnTo>
                    <a:close/>
                  </a:path>
                </a:pathLst>
              </a:custGeom>
              <a:solidFill>
                <a:srgbClr val="0028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4" name="Shape 1444"/>
              <p:cNvSpPr/>
              <p:nvPr/>
            </p:nvSpPr>
            <p:spPr>
              <a:xfrm>
                <a:off x="4479" y="2310"/>
                <a:ext cx="11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769" y="23645"/>
                    </a:moveTo>
                    <a:lnTo>
                      <a:pt x="110769" y="23349"/>
                    </a:lnTo>
                    <a:lnTo>
                      <a:pt x="110769" y="22463"/>
                    </a:lnTo>
                    <a:lnTo>
                      <a:pt x="112307" y="21576"/>
                    </a:lnTo>
                    <a:lnTo>
                      <a:pt x="113846" y="20098"/>
                    </a:lnTo>
                    <a:lnTo>
                      <a:pt x="115384" y="18029"/>
                    </a:lnTo>
                    <a:lnTo>
                      <a:pt x="116923" y="16256"/>
                    </a:lnTo>
                    <a:lnTo>
                      <a:pt x="118461" y="14187"/>
                    </a:lnTo>
                    <a:lnTo>
                      <a:pt x="120000" y="11822"/>
                    </a:lnTo>
                    <a:lnTo>
                      <a:pt x="120000" y="9753"/>
                    </a:lnTo>
                    <a:lnTo>
                      <a:pt x="120000" y="7980"/>
                    </a:lnTo>
                    <a:lnTo>
                      <a:pt x="120000" y="5911"/>
                    </a:lnTo>
                    <a:lnTo>
                      <a:pt x="120000" y="4137"/>
                    </a:lnTo>
                    <a:lnTo>
                      <a:pt x="118461" y="2660"/>
                    </a:lnTo>
                    <a:lnTo>
                      <a:pt x="115384" y="1477"/>
                    </a:lnTo>
                    <a:lnTo>
                      <a:pt x="112307" y="886"/>
                    </a:lnTo>
                    <a:lnTo>
                      <a:pt x="107692" y="591"/>
                    </a:lnTo>
                    <a:lnTo>
                      <a:pt x="103076" y="0"/>
                    </a:lnTo>
                    <a:lnTo>
                      <a:pt x="100000" y="0"/>
                    </a:lnTo>
                    <a:lnTo>
                      <a:pt x="93846" y="0"/>
                    </a:lnTo>
                    <a:lnTo>
                      <a:pt x="90769" y="295"/>
                    </a:lnTo>
                    <a:lnTo>
                      <a:pt x="86153" y="886"/>
                    </a:lnTo>
                    <a:lnTo>
                      <a:pt x="83076" y="1477"/>
                    </a:lnTo>
                    <a:lnTo>
                      <a:pt x="80000" y="2660"/>
                    </a:lnTo>
                    <a:lnTo>
                      <a:pt x="75384" y="3546"/>
                    </a:lnTo>
                    <a:lnTo>
                      <a:pt x="72307" y="5024"/>
                    </a:lnTo>
                    <a:lnTo>
                      <a:pt x="67692" y="6502"/>
                    </a:lnTo>
                    <a:lnTo>
                      <a:pt x="64615" y="8275"/>
                    </a:lnTo>
                    <a:lnTo>
                      <a:pt x="61538" y="10049"/>
                    </a:lnTo>
                    <a:lnTo>
                      <a:pt x="55384" y="11822"/>
                    </a:lnTo>
                    <a:lnTo>
                      <a:pt x="52307" y="14187"/>
                    </a:lnTo>
                    <a:lnTo>
                      <a:pt x="49230" y="16256"/>
                    </a:lnTo>
                    <a:lnTo>
                      <a:pt x="46153" y="18620"/>
                    </a:lnTo>
                    <a:lnTo>
                      <a:pt x="41538" y="21280"/>
                    </a:lnTo>
                    <a:lnTo>
                      <a:pt x="36923" y="24532"/>
                    </a:lnTo>
                    <a:lnTo>
                      <a:pt x="32307" y="28374"/>
                    </a:lnTo>
                    <a:lnTo>
                      <a:pt x="27692" y="32512"/>
                    </a:lnTo>
                    <a:lnTo>
                      <a:pt x="21538" y="37536"/>
                    </a:lnTo>
                    <a:lnTo>
                      <a:pt x="15384" y="43152"/>
                    </a:lnTo>
                    <a:lnTo>
                      <a:pt x="10769" y="49064"/>
                    </a:lnTo>
                    <a:lnTo>
                      <a:pt x="6153" y="55270"/>
                    </a:lnTo>
                    <a:lnTo>
                      <a:pt x="3076" y="62068"/>
                    </a:lnTo>
                    <a:lnTo>
                      <a:pt x="1538" y="69162"/>
                    </a:lnTo>
                    <a:lnTo>
                      <a:pt x="0" y="76847"/>
                    </a:lnTo>
                    <a:lnTo>
                      <a:pt x="1538" y="84827"/>
                    </a:lnTo>
                    <a:lnTo>
                      <a:pt x="4615" y="93103"/>
                    </a:lnTo>
                    <a:lnTo>
                      <a:pt x="10769" y="101674"/>
                    </a:lnTo>
                    <a:lnTo>
                      <a:pt x="20000" y="110837"/>
                    </a:lnTo>
                    <a:lnTo>
                      <a:pt x="30769" y="120000"/>
                    </a:lnTo>
                    <a:lnTo>
                      <a:pt x="92307" y="109950"/>
                    </a:lnTo>
                    <a:lnTo>
                      <a:pt x="90769" y="109064"/>
                    </a:lnTo>
                    <a:lnTo>
                      <a:pt x="89230" y="107881"/>
                    </a:lnTo>
                    <a:lnTo>
                      <a:pt x="87692" y="105812"/>
                    </a:lnTo>
                    <a:lnTo>
                      <a:pt x="86153" y="103152"/>
                    </a:lnTo>
                    <a:lnTo>
                      <a:pt x="83076" y="99310"/>
                    </a:lnTo>
                    <a:lnTo>
                      <a:pt x="81538" y="95172"/>
                    </a:lnTo>
                    <a:lnTo>
                      <a:pt x="78461" y="90443"/>
                    </a:lnTo>
                    <a:lnTo>
                      <a:pt x="76923" y="84827"/>
                    </a:lnTo>
                    <a:lnTo>
                      <a:pt x="76923" y="78620"/>
                    </a:lnTo>
                    <a:lnTo>
                      <a:pt x="76923" y="72118"/>
                    </a:lnTo>
                    <a:lnTo>
                      <a:pt x="78461" y="65024"/>
                    </a:lnTo>
                    <a:lnTo>
                      <a:pt x="80000" y="57339"/>
                    </a:lnTo>
                    <a:lnTo>
                      <a:pt x="84615" y="49655"/>
                    </a:lnTo>
                    <a:lnTo>
                      <a:pt x="90769" y="41379"/>
                    </a:lnTo>
                    <a:lnTo>
                      <a:pt x="100000" y="32512"/>
                    </a:lnTo>
                    <a:lnTo>
                      <a:pt x="110769" y="23645"/>
                    </a:lnTo>
                    <a:close/>
                  </a:path>
                </a:pathLst>
              </a:custGeom>
              <a:solidFill>
                <a:srgbClr val="00383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5" name="Shape 1445"/>
              <p:cNvSpPr/>
              <p:nvPr/>
            </p:nvSpPr>
            <p:spPr>
              <a:xfrm>
                <a:off x="4481" y="2310"/>
                <a:ext cx="9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880" y="26400"/>
                    </a:moveTo>
                    <a:lnTo>
                      <a:pt x="103880" y="26100"/>
                    </a:lnTo>
                    <a:lnTo>
                      <a:pt x="103880" y="24900"/>
                    </a:lnTo>
                    <a:lnTo>
                      <a:pt x="105671" y="23700"/>
                    </a:lnTo>
                    <a:lnTo>
                      <a:pt x="107462" y="22200"/>
                    </a:lnTo>
                    <a:lnTo>
                      <a:pt x="109253" y="20400"/>
                    </a:lnTo>
                    <a:lnTo>
                      <a:pt x="112835" y="18300"/>
                    </a:lnTo>
                    <a:lnTo>
                      <a:pt x="114626" y="15900"/>
                    </a:lnTo>
                    <a:lnTo>
                      <a:pt x="116417" y="13800"/>
                    </a:lnTo>
                    <a:lnTo>
                      <a:pt x="118208" y="11400"/>
                    </a:lnTo>
                    <a:lnTo>
                      <a:pt x="120000" y="9000"/>
                    </a:lnTo>
                    <a:lnTo>
                      <a:pt x="120000" y="6900"/>
                    </a:lnTo>
                    <a:lnTo>
                      <a:pt x="120000" y="5100"/>
                    </a:lnTo>
                    <a:lnTo>
                      <a:pt x="120000" y="3300"/>
                    </a:lnTo>
                    <a:lnTo>
                      <a:pt x="118208" y="2100"/>
                    </a:lnTo>
                    <a:lnTo>
                      <a:pt x="116417" y="1500"/>
                    </a:lnTo>
                    <a:lnTo>
                      <a:pt x="112835" y="1200"/>
                    </a:lnTo>
                    <a:lnTo>
                      <a:pt x="107462" y="300"/>
                    </a:lnTo>
                    <a:lnTo>
                      <a:pt x="103880" y="0"/>
                    </a:lnTo>
                    <a:lnTo>
                      <a:pt x="98507" y="0"/>
                    </a:lnTo>
                    <a:lnTo>
                      <a:pt x="94925" y="300"/>
                    </a:lnTo>
                    <a:lnTo>
                      <a:pt x="91343" y="900"/>
                    </a:lnTo>
                    <a:lnTo>
                      <a:pt x="87761" y="1800"/>
                    </a:lnTo>
                    <a:lnTo>
                      <a:pt x="84179" y="2700"/>
                    </a:lnTo>
                    <a:lnTo>
                      <a:pt x="78805" y="4200"/>
                    </a:lnTo>
                    <a:lnTo>
                      <a:pt x="75223" y="5700"/>
                    </a:lnTo>
                    <a:lnTo>
                      <a:pt x="71641" y="7200"/>
                    </a:lnTo>
                    <a:lnTo>
                      <a:pt x="68059" y="9000"/>
                    </a:lnTo>
                    <a:lnTo>
                      <a:pt x="62686" y="11400"/>
                    </a:lnTo>
                    <a:lnTo>
                      <a:pt x="59104" y="13200"/>
                    </a:lnTo>
                    <a:lnTo>
                      <a:pt x="53731" y="15600"/>
                    </a:lnTo>
                    <a:lnTo>
                      <a:pt x="50149" y="17700"/>
                    </a:lnTo>
                    <a:lnTo>
                      <a:pt x="46567" y="20400"/>
                    </a:lnTo>
                    <a:lnTo>
                      <a:pt x="41194" y="22800"/>
                    </a:lnTo>
                    <a:lnTo>
                      <a:pt x="37611" y="26100"/>
                    </a:lnTo>
                    <a:lnTo>
                      <a:pt x="32238" y="29700"/>
                    </a:lnTo>
                    <a:lnTo>
                      <a:pt x="26865" y="33900"/>
                    </a:lnTo>
                    <a:lnTo>
                      <a:pt x="19701" y="38400"/>
                    </a:lnTo>
                    <a:lnTo>
                      <a:pt x="16119" y="43800"/>
                    </a:lnTo>
                    <a:lnTo>
                      <a:pt x="8955" y="49500"/>
                    </a:lnTo>
                    <a:lnTo>
                      <a:pt x="5373" y="55500"/>
                    </a:lnTo>
                    <a:lnTo>
                      <a:pt x="1791" y="62100"/>
                    </a:lnTo>
                    <a:lnTo>
                      <a:pt x="0" y="69000"/>
                    </a:lnTo>
                    <a:lnTo>
                      <a:pt x="0" y="76500"/>
                    </a:lnTo>
                    <a:lnTo>
                      <a:pt x="1791" y="84300"/>
                    </a:lnTo>
                    <a:lnTo>
                      <a:pt x="3582" y="92400"/>
                    </a:lnTo>
                    <a:lnTo>
                      <a:pt x="8955" y="101100"/>
                    </a:lnTo>
                    <a:lnTo>
                      <a:pt x="19701" y="110400"/>
                    </a:lnTo>
                    <a:lnTo>
                      <a:pt x="30447" y="120000"/>
                    </a:lnTo>
                    <a:lnTo>
                      <a:pt x="85970" y="111000"/>
                    </a:lnTo>
                    <a:lnTo>
                      <a:pt x="84179" y="110400"/>
                    </a:lnTo>
                    <a:lnTo>
                      <a:pt x="82388" y="108900"/>
                    </a:lnTo>
                    <a:lnTo>
                      <a:pt x="80597" y="106500"/>
                    </a:lnTo>
                    <a:lnTo>
                      <a:pt x="78805" y="103800"/>
                    </a:lnTo>
                    <a:lnTo>
                      <a:pt x="77014" y="99900"/>
                    </a:lnTo>
                    <a:lnTo>
                      <a:pt x="73432" y="95100"/>
                    </a:lnTo>
                    <a:lnTo>
                      <a:pt x="71641" y="90300"/>
                    </a:lnTo>
                    <a:lnTo>
                      <a:pt x="69850" y="84600"/>
                    </a:lnTo>
                    <a:lnTo>
                      <a:pt x="69850" y="78600"/>
                    </a:lnTo>
                    <a:lnTo>
                      <a:pt x="69850" y="72000"/>
                    </a:lnTo>
                    <a:lnTo>
                      <a:pt x="69850" y="64800"/>
                    </a:lnTo>
                    <a:lnTo>
                      <a:pt x="73432" y="57600"/>
                    </a:lnTo>
                    <a:lnTo>
                      <a:pt x="77014" y="50100"/>
                    </a:lnTo>
                    <a:lnTo>
                      <a:pt x="82388" y="42300"/>
                    </a:lnTo>
                    <a:lnTo>
                      <a:pt x="91343" y="34200"/>
                    </a:lnTo>
                    <a:lnTo>
                      <a:pt x="103880" y="26400"/>
                    </a:lnTo>
                    <a:close/>
                  </a:path>
                </a:pathLst>
              </a:custGeom>
              <a:solidFill>
                <a:srgbClr val="0A474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6" name="Shape 1446"/>
              <p:cNvSpPr/>
              <p:nvPr/>
            </p:nvSpPr>
            <p:spPr>
              <a:xfrm>
                <a:off x="4481" y="2311"/>
                <a:ext cx="7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999" y="28702"/>
                    </a:moveTo>
                    <a:lnTo>
                      <a:pt x="89999" y="28396"/>
                    </a:lnTo>
                    <a:lnTo>
                      <a:pt x="89999" y="27480"/>
                    </a:lnTo>
                    <a:lnTo>
                      <a:pt x="92142" y="26259"/>
                    </a:lnTo>
                    <a:lnTo>
                      <a:pt x="94285" y="24427"/>
                    </a:lnTo>
                    <a:lnTo>
                      <a:pt x="98571" y="22290"/>
                    </a:lnTo>
                    <a:lnTo>
                      <a:pt x="100714" y="20152"/>
                    </a:lnTo>
                    <a:lnTo>
                      <a:pt x="107142" y="17709"/>
                    </a:lnTo>
                    <a:lnTo>
                      <a:pt x="109285" y="14961"/>
                    </a:lnTo>
                    <a:lnTo>
                      <a:pt x="113571" y="12519"/>
                    </a:lnTo>
                    <a:lnTo>
                      <a:pt x="115714" y="10076"/>
                    </a:lnTo>
                    <a:lnTo>
                      <a:pt x="117857" y="7633"/>
                    </a:lnTo>
                    <a:lnTo>
                      <a:pt x="119999" y="5801"/>
                    </a:lnTo>
                    <a:lnTo>
                      <a:pt x="119999" y="3969"/>
                    </a:lnTo>
                    <a:lnTo>
                      <a:pt x="119999" y="2748"/>
                    </a:lnTo>
                    <a:lnTo>
                      <a:pt x="119999" y="1526"/>
                    </a:lnTo>
                    <a:lnTo>
                      <a:pt x="117857" y="1526"/>
                    </a:lnTo>
                    <a:lnTo>
                      <a:pt x="113571" y="610"/>
                    </a:lnTo>
                    <a:lnTo>
                      <a:pt x="109285" y="0"/>
                    </a:lnTo>
                    <a:lnTo>
                      <a:pt x="107142" y="0"/>
                    </a:lnTo>
                    <a:lnTo>
                      <a:pt x="100714" y="305"/>
                    </a:lnTo>
                    <a:lnTo>
                      <a:pt x="96428" y="610"/>
                    </a:lnTo>
                    <a:lnTo>
                      <a:pt x="92142" y="1526"/>
                    </a:lnTo>
                    <a:lnTo>
                      <a:pt x="87857" y="3053"/>
                    </a:lnTo>
                    <a:lnTo>
                      <a:pt x="83571" y="4580"/>
                    </a:lnTo>
                    <a:lnTo>
                      <a:pt x="79285" y="6106"/>
                    </a:lnTo>
                    <a:lnTo>
                      <a:pt x="75000" y="7938"/>
                    </a:lnTo>
                    <a:lnTo>
                      <a:pt x="70714" y="10076"/>
                    </a:lnTo>
                    <a:lnTo>
                      <a:pt x="64285" y="12213"/>
                    </a:lnTo>
                    <a:lnTo>
                      <a:pt x="59999" y="14351"/>
                    </a:lnTo>
                    <a:lnTo>
                      <a:pt x="55714" y="16793"/>
                    </a:lnTo>
                    <a:lnTo>
                      <a:pt x="49285" y="19236"/>
                    </a:lnTo>
                    <a:lnTo>
                      <a:pt x="44999" y="21679"/>
                    </a:lnTo>
                    <a:lnTo>
                      <a:pt x="38571" y="24427"/>
                    </a:lnTo>
                    <a:lnTo>
                      <a:pt x="34285" y="27480"/>
                    </a:lnTo>
                    <a:lnTo>
                      <a:pt x="27857" y="31145"/>
                    </a:lnTo>
                    <a:lnTo>
                      <a:pt x="23571" y="34809"/>
                    </a:lnTo>
                    <a:lnTo>
                      <a:pt x="17142" y="39389"/>
                    </a:lnTo>
                    <a:lnTo>
                      <a:pt x="12857" y="44274"/>
                    </a:lnTo>
                    <a:lnTo>
                      <a:pt x="6428" y="49770"/>
                    </a:lnTo>
                    <a:lnTo>
                      <a:pt x="4285" y="55572"/>
                    </a:lnTo>
                    <a:lnTo>
                      <a:pt x="0" y="61984"/>
                    </a:lnTo>
                    <a:lnTo>
                      <a:pt x="0" y="68702"/>
                    </a:lnTo>
                    <a:lnTo>
                      <a:pt x="0" y="76030"/>
                    </a:lnTo>
                    <a:lnTo>
                      <a:pt x="0" y="83664"/>
                    </a:lnTo>
                    <a:lnTo>
                      <a:pt x="4285" y="91908"/>
                    </a:lnTo>
                    <a:lnTo>
                      <a:pt x="10714" y="100763"/>
                    </a:lnTo>
                    <a:lnTo>
                      <a:pt x="19285" y="110229"/>
                    </a:lnTo>
                    <a:lnTo>
                      <a:pt x="29999" y="120000"/>
                    </a:lnTo>
                    <a:lnTo>
                      <a:pt x="77142" y="112061"/>
                    </a:lnTo>
                    <a:lnTo>
                      <a:pt x="75000" y="111450"/>
                    </a:lnTo>
                    <a:lnTo>
                      <a:pt x="75000" y="109618"/>
                    </a:lnTo>
                    <a:lnTo>
                      <a:pt x="70714" y="107480"/>
                    </a:lnTo>
                    <a:lnTo>
                      <a:pt x="68571" y="104122"/>
                    </a:lnTo>
                    <a:lnTo>
                      <a:pt x="66428" y="100152"/>
                    </a:lnTo>
                    <a:lnTo>
                      <a:pt x="62142" y="95267"/>
                    </a:lnTo>
                    <a:lnTo>
                      <a:pt x="59999" y="90381"/>
                    </a:lnTo>
                    <a:lnTo>
                      <a:pt x="57857" y="84580"/>
                    </a:lnTo>
                    <a:lnTo>
                      <a:pt x="57857" y="78167"/>
                    </a:lnTo>
                    <a:lnTo>
                      <a:pt x="55714" y="71450"/>
                    </a:lnTo>
                    <a:lnTo>
                      <a:pt x="57857" y="64732"/>
                    </a:lnTo>
                    <a:lnTo>
                      <a:pt x="59999" y="57404"/>
                    </a:lnTo>
                    <a:lnTo>
                      <a:pt x="64285" y="50381"/>
                    </a:lnTo>
                    <a:lnTo>
                      <a:pt x="70714" y="43053"/>
                    </a:lnTo>
                    <a:lnTo>
                      <a:pt x="77142" y="35725"/>
                    </a:lnTo>
                    <a:lnTo>
                      <a:pt x="89999" y="28702"/>
                    </a:lnTo>
                    <a:close/>
                  </a:path>
                </a:pathLst>
              </a:custGeom>
              <a:solidFill>
                <a:srgbClr val="1E565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7" name="Shape 1447"/>
              <p:cNvSpPr/>
              <p:nvPr/>
            </p:nvSpPr>
            <p:spPr>
              <a:xfrm>
                <a:off x="4483" y="2312"/>
                <a:ext cx="7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487"/>
                    </a:moveTo>
                    <a:lnTo>
                      <a:pt x="115000" y="1243"/>
                    </a:lnTo>
                    <a:lnTo>
                      <a:pt x="112500" y="310"/>
                    </a:lnTo>
                    <a:lnTo>
                      <a:pt x="110000" y="0"/>
                    </a:lnTo>
                    <a:lnTo>
                      <a:pt x="102500" y="310"/>
                    </a:lnTo>
                    <a:lnTo>
                      <a:pt x="100000" y="1243"/>
                    </a:lnTo>
                    <a:lnTo>
                      <a:pt x="95000" y="2176"/>
                    </a:lnTo>
                    <a:lnTo>
                      <a:pt x="90000" y="3419"/>
                    </a:lnTo>
                    <a:lnTo>
                      <a:pt x="85000" y="4974"/>
                    </a:lnTo>
                    <a:lnTo>
                      <a:pt x="80000" y="6528"/>
                    </a:lnTo>
                    <a:lnTo>
                      <a:pt x="75000" y="8704"/>
                    </a:lnTo>
                    <a:lnTo>
                      <a:pt x="70000" y="10880"/>
                    </a:lnTo>
                    <a:lnTo>
                      <a:pt x="65000" y="13056"/>
                    </a:lnTo>
                    <a:lnTo>
                      <a:pt x="60000" y="15544"/>
                    </a:lnTo>
                    <a:lnTo>
                      <a:pt x="55000" y="18031"/>
                    </a:lnTo>
                    <a:lnTo>
                      <a:pt x="50000" y="20518"/>
                    </a:lnTo>
                    <a:lnTo>
                      <a:pt x="42500" y="23316"/>
                    </a:lnTo>
                    <a:lnTo>
                      <a:pt x="35000" y="25803"/>
                    </a:lnTo>
                    <a:lnTo>
                      <a:pt x="30000" y="28601"/>
                    </a:lnTo>
                    <a:lnTo>
                      <a:pt x="25000" y="32331"/>
                    </a:lnTo>
                    <a:lnTo>
                      <a:pt x="20000" y="35751"/>
                    </a:lnTo>
                    <a:lnTo>
                      <a:pt x="15000" y="40103"/>
                    </a:lnTo>
                    <a:lnTo>
                      <a:pt x="10000" y="45077"/>
                    </a:lnTo>
                    <a:lnTo>
                      <a:pt x="5000" y="50051"/>
                    </a:lnTo>
                    <a:lnTo>
                      <a:pt x="2500" y="55647"/>
                    </a:lnTo>
                    <a:lnTo>
                      <a:pt x="0" y="61865"/>
                    </a:lnTo>
                    <a:lnTo>
                      <a:pt x="0" y="68393"/>
                    </a:lnTo>
                    <a:lnTo>
                      <a:pt x="0" y="75544"/>
                    </a:lnTo>
                    <a:lnTo>
                      <a:pt x="2500" y="83316"/>
                    </a:lnTo>
                    <a:lnTo>
                      <a:pt x="5000" y="91398"/>
                    </a:lnTo>
                    <a:lnTo>
                      <a:pt x="10000" y="100103"/>
                    </a:lnTo>
                    <a:lnTo>
                      <a:pt x="17500" y="109430"/>
                    </a:lnTo>
                    <a:lnTo>
                      <a:pt x="30000" y="120000"/>
                    </a:lnTo>
                    <a:lnTo>
                      <a:pt x="60000" y="113782"/>
                    </a:lnTo>
                    <a:lnTo>
                      <a:pt x="57500" y="113160"/>
                    </a:lnTo>
                    <a:lnTo>
                      <a:pt x="57500" y="111606"/>
                    </a:lnTo>
                    <a:lnTo>
                      <a:pt x="55000" y="108808"/>
                    </a:lnTo>
                    <a:lnTo>
                      <a:pt x="52500" y="105388"/>
                    </a:lnTo>
                    <a:lnTo>
                      <a:pt x="47500" y="101036"/>
                    </a:lnTo>
                    <a:lnTo>
                      <a:pt x="42500" y="96373"/>
                    </a:lnTo>
                    <a:lnTo>
                      <a:pt x="40000" y="90777"/>
                    </a:lnTo>
                    <a:lnTo>
                      <a:pt x="37500" y="84559"/>
                    </a:lnTo>
                    <a:lnTo>
                      <a:pt x="35000" y="78341"/>
                    </a:lnTo>
                    <a:lnTo>
                      <a:pt x="35000" y="71502"/>
                    </a:lnTo>
                    <a:lnTo>
                      <a:pt x="35000" y="64663"/>
                    </a:lnTo>
                    <a:lnTo>
                      <a:pt x="37500" y="57823"/>
                    </a:lnTo>
                    <a:lnTo>
                      <a:pt x="42500" y="50673"/>
                    </a:lnTo>
                    <a:lnTo>
                      <a:pt x="50000" y="43834"/>
                    </a:lnTo>
                    <a:lnTo>
                      <a:pt x="57500" y="37616"/>
                    </a:lnTo>
                    <a:lnTo>
                      <a:pt x="70000" y="31398"/>
                    </a:lnTo>
                    <a:lnTo>
                      <a:pt x="120000" y="2487"/>
                    </a:lnTo>
                    <a:close/>
                  </a:path>
                </a:pathLst>
              </a:custGeom>
              <a:solidFill>
                <a:srgbClr val="32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8" name="Shape 1448"/>
              <p:cNvSpPr/>
              <p:nvPr/>
            </p:nvSpPr>
            <p:spPr>
              <a:xfrm>
                <a:off x="4506" y="2305"/>
                <a:ext cx="18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609" y="769"/>
                    </a:moveTo>
                    <a:lnTo>
                      <a:pt x="87804" y="0"/>
                    </a:lnTo>
                    <a:lnTo>
                      <a:pt x="80000" y="0"/>
                    </a:lnTo>
                    <a:lnTo>
                      <a:pt x="72195" y="0"/>
                    </a:lnTo>
                    <a:lnTo>
                      <a:pt x="65365" y="769"/>
                    </a:lnTo>
                    <a:lnTo>
                      <a:pt x="59512" y="1923"/>
                    </a:lnTo>
                    <a:lnTo>
                      <a:pt x="52682" y="3076"/>
                    </a:lnTo>
                    <a:lnTo>
                      <a:pt x="47804" y="5000"/>
                    </a:lnTo>
                    <a:lnTo>
                      <a:pt x="42926" y="7692"/>
                    </a:lnTo>
                    <a:lnTo>
                      <a:pt x="38048" y="10384"/>
                    </a:lnTo>
                    <a:lnTo>
                      <a:pt x="34146" y="13461"/>
                    </a:lnTo>
                    <a:lnTo>
                      <a:pt x="29268" y="17692"/>
                    </a:lnTo>
                    <a:lnTo>
                      <a:pt x="25365" y="21923"/>
                    </a:lnTo>
                    <a:lnTo>
                      <a:pt x="22439" y="26923"/>
                    </a:lnTo>
                    <a:lnTo>
                      <a:pt x="18536" y="32307"/>
                    </a:lnTo>
                    <a:lnTo>
                      <a:pt x="15609" y="38846"/>
                    </a:lnTo>
                    <a:lnTo>
                      <a:pt x="13658" y="45769"/>
                    </a:lnTo>
                    <a:lnTo>
                      <a:pt x="10731" y="51538"/>
                    </a:lnTo>
                    <a:lnTo>
                      <a:pt x="8780" y="57307"/>
                    </a:lnTo>
                    <a:lnTo>
                      <a:pt x="5853" y="63076"/>
                    </a:lnTo>
                    <a:lnTo>
                      <a:pt x="4878" y="68076"/>
                    </a:lnTo>
                    <a:lnTo>
                      <a:pt x="2926" y="73461"/>
                    </a:lnTo>
                    <a:lnTo>
                      <a:pt x="1951" y="78461"/>
                    </a:lnTo>
                    <a:lnTo>
                      <a:pt x="975" y="83076"/>
                    </a:lnTo>
                    <a:lnTo>
                      <a:pt x="975" y="87307"/>
                    </a:lnTo>
                    <a:lnTo>
                      <a:pt x="0" y="91923"/>
                    </a:lnTo>
                    <a:lnTo>
                      <a:pt x="975" y="95769"/>
                    </a:lnTo>
                    <a:lnTo>
                      <a:pt x="1951" y="99615"/>
                    </a:lnTo>
                    <a:lnTo>
                      <a:pt x="2926" y="103076"/>
                    </a:lnTo>
                    <a:lnTo>
                      <a:pt x="4878" y="106153"/>
                    </a:lnTo>
                    <a:lnTo>
                      <a:pt x="7804" y="109615"/>
                    </a:lnTo>
                    <a:lnTo>
                      <a:pt x="10731" y="112307"/>
                    </a:lnTo>
                    <a:lnTo>
                      <a:pt x="14634" y="115000"/>
                    </a:lnTo>
                    <a:lnTo>
                      <a:pt x="15609" y="115000"/>
                    </a:lnTo>
                    <a:lnTo>
                      <a:pt x="16585" y="115769"/>
                    </a:lnTo>
                    <a:lnTo>
                      <a:pt x="17560" y="116153"/>
                    </a:lnTo>
                    <a:lnTo>
                      <a:pt x="19512" y="116538"/>
                    </a:lnTo>
                    <a:lnTo>
                      <a:pt x="21463" y="116923"/>
                    </a:lnTo>
                    <a:lnTo>
                      <a:pt x="23414" y="117307"/>
                    </a:lnTo>
                    <a:lnTo>
                      <a:pt x="26341" y="117307"/>
                    </a:lnTo>
                    <a:lnTo>
                      <a:pt x="29268" y="117692"/>
                    </a:lnTo>
                    <a:lnTo>
                      <a:pt x="33170" y="118076"/>
                    </a:lnTo>
                    <a:lnTo>
                      <a:pt x="36097" y="118461"/>
                    </a:lnTo>
                    <a:lnTo>
                      <a:pt x="40000" y="118846"/>
                    </a:lnTo>
                    <a:lnTo>
                      <a:pt x="43902" y="118846"/>
                    </a:lnTo>
                    <a:lnTo>
                      <a:pt x="48780" y="118846"/>
                    </a:lnTo>
                    <a:lnTo>
                      <a:pt x="53658" y="119230"/>
                    </a:lnTo>
                    <a:lnTo>
                      <a:pt x="58536" y="119230"/>
                    </a:lnTo>
                    <a:lnTo>
                      <a:pt x="63414" y="119230"/>
                    </a:lnTo>
                    <a:lnTo>
                      <a:pt x="68292" y="119615"/>
                    </a:lnTo>
                    <a:lnTo>
                      <a:pt x="72195" y="119615"/>
                    </a:lnTo>
                    <a:lnTo>
                      <a:pt x="76097" y="120000"/>
                    </a:lnTo>
                    <a:lnTo>
                      <a:pt x="80975" y="120000"/>
                    </a:lnTo>
                    <a:lnTo>
                      <a:pt x="83902" y="120000"/>
                    </a:lnTo>
                    <a:lnTo>
                      <a:pt x="86829" y="120000"/>
                    </a:lnTo>
                    <a:lnTo>
                      <a:pt x="89756" y="120000"/>
                    </a:lnTo>
                    <a:lnTo>
                      <a:pt x="91707" y="119230"/>
                    </a:lnTo>
                    <a:lnTo>
                      <a:pt x="93658" y="118461"/>
                    </a:lnTo>
                    <a:lnTo>
                      <a:pt x="95609" y="117307"/>
                    </a:lnTo>
                    <a:lnTo>
                      <a:pt x="96585" y="115769"/>
                    </a:lnTo>
                    <a:lnTo>
                      <a:pt x="96585" y="113846"/>
                    </a:lnTo>
                    <a:lnTo>
                      <a:pt x="95609" y="111538"/>
                    </a:lnTo>
                    <a:lnTo>
                      <a:pt x="95609" y="108846"/>
                    </a:lnTo>
                    <a:lnTo>
                      <a:pt x="94634" y="105000"/>
                    </a:lnTo>
                    <a:lnTo>
                      <a:pt x="93658" y="101923"/>
                    </a:lnTo>
                    <a:lnTo>
                      <a:pt x="93658" y="98461"/>
                    </a:lnTo>
                    <a:lnTo>
                      <a:pt x="93658" y="95000"/>
                    </a:lnTo>
                    <a:lnTo>
                      <a:pt x="93658" y="91153"/>
                    </a:lnTo>
                    <a:lnTo>
                      <a:pt x="94634" y="87307"/>
                    </a:lnTo>
                    <a:lnTo>
                      <a:pt x="94634" y="83846"/>
                    </a:lnTo>
                    <a:lnTo>
                      <a:pt x="95609" y="80000"/>
                    </a:lnTo>
                    <a:lnTo>
                      <a:pt x="96585" y="75769"/>
                    </a:lnTo>
                    <a:lnTo>
                      <a:pt x="98536" y="72307"/>
                    </a:lnTo>
                    <a:lnTo>
                      <a:pt x="99512" y="68076"/>
                    </a:lnTo>
                    <a:lnTo>
                      <a:pt x="100487" y="64230"/>
                    </a:lnTo>
                    <a:lnTo>
                      <a:pt x="102439" y="60000"/>
                    </a:lnTo>
                    <a:lnTo>
                      <a:pt x="104390" y="56538"/>
                    </a:lnTo>
                    <a:lnTo>
                      <a:pt x="106341" y="52692"/>
                    </a:lnTo>
                    <a:lnTo>
                      <a:pt x="108292" y="48846"/>
                    </a:lnTo>
                    <a:lnTo>
                      <a:pt x="109268" y="45000"/>
                    </a:lnTo>
                    <a:lnTo>
                      <a:pt x="111219" y="40769"/>
                    </a:lnTo>
                    <a:lnTo>
                      <a:pt x="113170" y="37307"/>
                    </a:lnTo>
                    <a:lnTo>
                      <a:pt x="115121" y="33076"/>
                    </a:lnTo>
                    <a:lnTo>
                      <a:pt x="117073" y="29230"/>
                    </a:lnTo>
                    <a:lnTo>
                      <a:pt x="118048" y="25769"/>
                    </a:lnTo>
                    <a:lnTo>
                      <a:pt x="119024" y="21923"/>
                    </a:lnTo>
                    <a:lnTo>
                      <a:pt x="120000" y="18461"/>
                    </a:lnTo>
                    <a:lnTo>
                      <a:pt x="120000" y="15000"/>
                    </a:lnTo>
                    <a:lnTo>
                      <a:pt x="119024" y="11923"/>
                    </a:lnTo>
                    <a:lnTo>
                      <a:pt x="118048" y="9230"/>
                    </a:lnTo>
                    <a:lnTo>
                      <a:pt x="116097" y="6538"/>
                    </a:lnTo>
                    <a:lnTo>
                      <a:pt x="113170" y="4615"/>
                    </a:lnTo>
                    <a:lnTo>
                      <a:pt x="108292" y="2692"/>
                    </a:lnTo>
                    <a:lnTo>
                      <a:pt x="101463" y="1538"/>
                    </a:lnTo>
                    <a:lnTo>
                      <a:pt x="95609" y="769"/>
                    </a:lnTo>
                    <a:close/>
                  </a:path>
                </a:pathLst>
              </a:custGeom>
              <a:solidFill>
                <a:srgbClr val="003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Shape 1449"/>
              <p:cNvSpPr/>
              <p:nvPr/>
            </p:nvSpPr>
            <p:spPr>
              <a:xfrm>
                <a:off x="4506" y="2306"/>
                <a:ext cx="15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000" y="824"/>
                    </a:moveTo>
                    <a:lnTo>
                      <a:pt x="88363" y="0"/>
                    </a:lnTo>
                    <a:lnTo>
                      <a:pt x="80727" y="0"/>
                    </a:lnTo>
                    <a:lnTo>
                      <a:pt x="73090" y="412"/>
                    </a:lnTo>
                    <a:lnTo>
                      <a:pt x="66545" y="1237"/>
                    </a:lnTo>
                    <a:lnTo>
                      <a:pt x="61090" y="2474"/>
                    </a:lnTo>
                    <a:lnTo>
                      <a:pt x="54545" y="3711"/>
                    </a:lnTo>
                    <a:lnTo>
                      <a:pt x="49090" y="6185"/>
                    </a:lnTo>
                    <a:lnTo>
                      <a:pt x="43636" y="8659"/>
                    </a:lnTo>
                    <a:lnTo>
                      <a:pt x="39272" y="11546"/>
                    </a:lnTo>
                    <a:lnTo>
                      <a:pt x="34909" y="15257"/>
                    </a:lnTo>
                    <a:lnTo>
                      <a:pt x="30545" y="19381"/>
                    </a:lnTo>
                    <a:lnTo>
                      <a:pt x="25090" y="23505"/>
                    </a:lnTo>
                    <a:lnTo>
                      <a:pt x="21818" y="28865"/>
                    </a:lnTo>
                    <a:lnTo>
                      <a:pt x="18545" y="34639"/>
                    </a:lnTo>
                    <a:lnTo>
                      <a:pt x="15272" y="40412"/>
                    </a:lnTo>
                    <a:lnTo>
                      <a:pt x="13090" y="47422"/>
                    </a:lnTo>
                    <a:lnTo>
                      <a:pt x="9818" y="52783"/>
                    </a:lnTo>
                    <a:lnTo>
                      <a:pt x="8727" y="58969"/>
                    </a:lnTo>
                    <a:lnTo>
                      <a:pt x="6545" y="64329"/>
                    </a:lnTo>
                    <a:lnTo>
                      <a:pt x="4363" y="69690"/>
                    </a:lnTo>
                    <a:lnTo>
                      <a:pt x="3272" y="74639"/>
                    </a:lnTo>
                    <a:lnTo>
                      <a:pt x="2181" y="79587"/>
                    </a:lnTo>
                    <a:lnTo>
                      <a:pt x="1090" y="84123"/>
                    </a:lnTo>
                    <a:lnTo>
                      <a:pt x="1090" y="88247"/>
                    </a:lnTo>
                    <a:lnTo>
                      <a:pt x="0" y="92783"/>
                    </a:lnTo>
                    <a:lnTo>
                      <a:pt x="1090" y="96494"/>
                    </a:lnTo>
                    <a:lnTo>
                      <a:pt x="1090" y="100206"/>
                    </a:lnTo>
                    <a:lnTo>
                      <a:pt x="2181" y="103917"/>
                    </a:lnTo>
                    <a:lnTo>
                      <a:pt x="4363" y="106804"/>
                    </a:lnTo>
                    <a:lnTo>
                      <a:pt x="6545" y="109690"/>
                    </a:lnTo>
                    <a:lnTo>
                      <a:pt x="8727" y="112989"/>
                    </a:lnTo>
                    <a:lnTo>
                      <a:pt x="13090" y="115463"/>
                    </a:lnTo>
                    <a:lnTo>
                      <a:pt x="14181" y="115463"/>
                    </a:lnTo>
                    <a:lnTo>
                      <a:pt x="15272" y="115876"/>
                    </a:lnTo>
                    <a:lnTo>
                      <a:pt x="16363" y="116288"/>
                    </a:lnTo>
                    <a:lnTo>
                      <a:pt x="17454" y="116288"/>
                    </a:lnTo>
                    <a:lnTo>
                      <a:pt x="19636" y="116701"/>
                    </a:lnTo>
                    <a:lnTo>
                      <a:pt x="21818" y="117113"/>
                    </a:lnTo>
                    <a:lnTo>
                      <a:pt x="24000" y="117525"/>
                    </a:lnTo>
                    <a:lnTo>
                      <a:pt x="28363" y="117938"/>
                    </a:lnTo>
                    <a:lnTo>
                      <a:pt x="30545" y="117938"/>
                    </a:lnTo>
                    <a:lnTo>
                      <a:pt x="33818" y="118350"/>
                    </a:lnTo>
                    <a:lnTo>
                      <a:pt x="38181" y="118762"/>
                    </a:lnTo>
                    <a:lnTo>
                      <a:pt x="41454" y="118762"/>
                    </a:lnTo>
                    <a:lnTo>
                      <a:pt x="45818" y="118762"/>
                    </a:lnTo>
                    <a:lnTo>
                      <a:pt x="51272" y="119175"/>
                    </a:lnTo>
                    <a:lnTo>
                      <a:pt x="56727" y="119175"/>
                    </a:lnTo>
                    <a:lnTo>
                      <a:pt x="61090" y="119175"/>
                    </a:lnTo>
                    <a:lnTo>
                      <a:pt x="64363" y="119587"/>
                    </a:lnTo>
                    <a:lnTo>
                      <a:pt x="68727" y="119587"/>
                    </a:lnTo>
                    <a:lnTo>
                      <a:pt x="73090" y="120000"/>
                    </a:lnTo>
                    <a:lnTo>
                      <a:pt x="76363" y="120000"/>
                    </a:lnTo>
                    <a:lnTo>
                      <a:pt x="80727" y="120000"/>
                    </a:lnTo>
                    <a:lnTo>
                      <a:pt x="84000" y="120000"/>
                    </a:lnTo>
                    <a:lnTo>
                      <a:pt x="86181" y="119587"/>
                    </a:lnTo>
                    <a:lnTo>
                      <a:pt x="88363" y="119175"/>
                    </a:lnTo>
                    <a:lnTo>
                      <a:pt x="90545" y="118350"/>
                    </a:lnTo>
                    <a:lnTo>
                      <a:pt x="91636" y="117113"/>
                    </a:lnTo>
                    <a:lnTo>
                      <a:pt x="92727" y="115876"/>
                    </a:lnTo>
                    <a:lnTo>
                      <a:pt x="92727" y="113814"/>
                    </a:lnTo>
                    <a:lnTo>
                      <a:pt x="92727" y="111340"/>
                    </a:lnTo>
                    <a:lnTo>
                      <a:pt x="92727" y="108865"/>
                    </a:lnTo>
                    <a:lnTo>
                      <a:pt x="91636" y="105567"/>
                    </a:lnTo>
                    <a:lnTo>
                      <a:pt x="90545" y="102680"/>
                    </a:lnTo>
                    <a:lnTo>
                      <a:pt x="90545" y="98969"/>
                    </a:lnTo>
                    <a:lnTo>
                      <a:pt x="90545" y="95670"/>
                    </a:lnTo>
                    <a:lnTo>
                      <a:pt x="90545" y="91546"/>
                    </a:lnTo>
                    <a:lnTo>
                      <a:pt x="91636" y="88247"/>
                    </a:lnTo>
                    <a:lnTo>
                      <a:pt x="92727" y="84536"/>
                    </a:lnTo>
                    <a:lnTo>
                      <a:pt x="93818" y="80824"/>
                    </a:lnTo>
                    <a:lnTo>
                      <a:pt x="94909" y="77113"/>
                    </a:lnTo>
                    <a:lnTo>
                      <a:pt x="96000" y="73402"/>
                    </a:lnTo>
                    <a:lnTo>
                      <a:pt x="97090" y="69278"/>
                    </a:lnTo>
                    <a:lnTo>
                      <a:pt x="99272" y="65567"/>
                    </a:lnTo>
                    <a:lnTo>
                      <a:pt x="100363" y="61443"/>
                    </a:lnTo>
                    <a:lnTo>
                      <a:pt x="101454" y="57731"/>
                    </a:lnTo>
                    <a:lnTo>
                      <a:pt x="103636" y="54020"/>
                    </a:lnTo>
                    <a:lnTo>
                      <a:pt x="105818" y="50309"/>
                    </a:lnTo>
                    <a:lnTo>
                      <a:pt x="108000" y="46597"/>
                    </a:lnTo>
                    <a:lnTo>
                      <a:pt x="110181" y="42474"/>
                    </a:lnTo>
                    <a:lnTo>
                      <a:pt x="112363" y="38350"/>
                    </a:lnTo>
                    <a:lnTo>
                      <a:pt x="114545" y="34639"/>
                    </a:lnTo>
                    <a:lnTo>
                      <a:pt x="115636" y="30515"/>
                    </a:lnTo>
                    <a:lnTo>
                      <a:pt x="117818" y="26804"/>
                    </a:lnTo>
                    <a:lnTo>
                      <a:pt x="118909" y="22680"/>
                    </a:lnTo>
                    <a:lnTo>
                      <a:pt x="120000" y="18969"/>
                    </a:lnTo>
                    <a:lnTo>
                      <a:pt x="120000" y="15670"/>
                    </a:lnTo>
                    <a:lnTo>
                      <a:pt x="118909" y="12371"/>
                    </a:lnTo>
                    <a:lnTo>
                      <a:pt x="117818" y="9484"/>
                    </a:lnTo>
                    <a:lnTo>
                      <a:pt x="115636" y="7010"/>
                    </a:lnTo>
                    <a:lnTo>
                      <a:pt x="112363" y="4536"/>
                    </a:lnTo>
                    <a:lnTo>
                      <a:pt x="109090" y="2886"/>
                    </a:lnTo>
                    <a:lnTo>
                      <a:pt x="102545" y="1237"/>
                    </a:lnTo>
                    <a:lnTo>
                      <a:pt x="96000" y="824"/>
                    </a:lnTo>
                    <a:close/>
                  </a:path>
                </a:pathLst>
              </a:custGeom>
              <a:solidFill>
                <a:srgbClr val="00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Shape 1450"/>
              <p:cNvSpPr/>
              <p:nvPr/>
            </p:nvSpPr>
            <p:spPr>
              <a:xfrm>
                <a:off x="4508" y="2309"/>
                <a:ext cx="14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731" y="458"/>
                    </a:moveTo>
                    <a:lnTo>
                      <a:pt x="89072" y="0"/>
                    </a:lnTo>
                    <a:lnTo>
                      <a:pt x="82886" y="0"/>
                    </a:lnTo>
                    <a:lnTo>
                      <a:pt x="74226" y="0"/>
                    </a:lnTo>
                    <a:lnTo>
                      <a:pt x="68041" y="916"/>
                    </a:lnTo>
                    <a:lnTo>
                      <a:pt x="63092" y="1832"/>
                    </a:lnTo>
                    <a:lnTo>
                      <a:pt x="56907" y="3664"/>
                    </a:lnTo>
                    <a:lnTo>
                      <a:pt x="50721" y="5496"/>
                    </a:lnTo>
                    <a:lnTo>
                      <a:pt x="45773" y="8244"/>
                    </a:lnTo>
                    <a:lnTo>
                      <a:pt x="40824" y="11450"/>
                    </a:lnTo>
                    <a:lnTo>
                      <a:pt x="37113" y="14656"/>
                    </a:lnTo>
                    <a:lnTo>
                      <a:pt x="32164" y="18778"/>
                    </a:lnTo>
                    <a:lnTo>
                      <a:pt x="28453" y="23358"/>
                    </a:lnTo>
                    <a:lnTo>
                      <a:pt x="24742" y="28396"/>
                    </a:lnTo>
                    <a:lnTo>
                      <a:pt x="22268" y="34351"/>
                    </a:lnTo>
                    <a:lnTo>
                      <a:pt x="17319" y="39847"/>
                    </a:lnTo>
                    <a:lnTo>
                      <a:pt x="14845" y="47175"/>
                    </a:lnTo>
                    <a:lnTo>
                      <a:pt x="11134" y="53129"/>
                    </a:lnTo>
                    <a:lnTo>
                      <a:pt x="9896" y="58625"/>
                    </a:lnTo>
                    <a:lnTo>
                      <a:pt x="7422" y="64580"/>
                    </a:lnTo>
                    <a:lnTo>
                      <a:pt x="4948" y="69618"/>
                    </a:lnTo>
                    <a:lnTo>
                      <a:pt x="3711" y="74656"/>
                    </a:lnTo>
                    <a:lnTo>
                      <a:pt x="2474" y="79694"/>
                    </a:lnTo>
                    <a:lnTo>
                      <a:pt x="1237" y="83816"/>
                    </a:lnTo>
                    <a:lnTo>
                      <a:pt x="0" y="88396"/>
                    </a:lnTo>
                    <a:lnTo>
                      <a:pt x="0" y="92519"/>
                    </a:lnTo>
                    <a:lnTo>
                      <a:pt x="0" y="96641"/>
                    </a:lnTo>
                    <a:lnTo>
                      <a:pt x="0" y="100305"/>
                    </a:lnTo>
                    <a:lnTo>
                      <a:pt x="1237" y="103511"/>
                    </a:lnTo>
                    <a:lnTo>
                      <a:pt x="2474" y="107175"/>
                    </a:lnTo>
                    <a:lnTo>
                      <a:pt x="4948" y="109923"/>
                    </a:lnTo>
                    <a:lnTo>
                      <a:pt x="7422" y="112671"/>
                    </a:lnTo>
                    <a:lnTo>
                      <a:pt x="11134" y="115419"/>
                    </a:lnTo>
                    <a:lnTo>
                      <a:pt x="12371" y="115419"/>
                    </a:lnTo>
                    <a:lnTo>
                      <a:pt x="12371" y="115877"/>
                    </a:lnTo>
                    <a:lnTo>
                      <a:pt x="13608" y="116335"/>
                    </a:lnTo>
                    <a:lnTo>
                      <a:pt x="16082" y="116335"/>
                    </a:lnTo>
                    <a:lnTo>
                      <a:pt x="17319" y="116793"/>
                    </a:lnTo>
                    <a:lnTo>
                      <a:pt x="19793" y="117251"/>
                    </a:lnTo>
                    <a:lnTo>
                      <a:pt x="23505" y="118167"/>
                    </a:lnTo>
                    <a:lnTo>
                      <a:pt x="25979" y="118167"/>
                    </a:lnTo>
                    <a:lnTo>
                      <a:pt x="29690" y="118625"/>
                    </a:lnTo>
                    <a:lnTo>
                      <a:pt x="32164" y="119083"/>
                    </a:lnTo>
                    <a:lnTo>
                      <a:pt x="35876" y="119083"/>
                    </a:lnTo>
                    <a:lnTo>
                      <a:pt x="39587" y="119083"/>
                    </a:lnTo>
                    <a:lnTo>
                      <a:pt x="44536" y="119541"/>
                    </a:lnTo>
                    <a:lnTo>
                      <a:pt x="49484" y="119541"/>
                    </a:lnTo>
                    <a:lnTo>
                      <a:pt x="54432" y="119083"/>
                    </a:lnTo>
                    <a:lnTo>
                      <a:pt x="58144" y="119541"/>
                    </a:lnTo>
                    <a:lnTo>
                      <a:pt x="63092" y="119541"/>
                    </a:lnTo>
                    <a:lnTo>
                      <a:pt x="66804" y="120000"/>
                    </a:lnTo>
                    <a:lnTo>
                      <a:pt x="70515" y="120000"/>
                    </a:lnTo>
                    <a:lnTo>
                      <a:pt x="74226" y="120000"/>
                    </a:lnTo>
                    <a:lnTo>
                      <a:pt x="76701" y="120000"/>
                    </a:lnTo>
                    <a:lnTo>
                      <a:pt x="80412" y="120000"/>
                    </a:lnTo>
                    <a:lnTo>
                      <a:pt x="84123" y="120000"/>
                    </a:lnTo>
                    <a:lnTo>
                      <a:pt x="85360" y="119541"/>
                    </a:lnTo>
                    <a:lnTo>
                      <a:pt x="87835" y="118625"/>
                    </a:lnTo>
                    <a:lnTo>
                      <a:pt x="89072" y="117251"/>
                    </a:lnTo>
                    <a:lnTo>
                      <a:pt x="90309" y="115419"/>
                    </a:lnTo>
                    <a:lnTo>
                      <a:pt x="90309" y="113587"/>
                    </a:lnTo>
                    <a:lnTo>
                      <a:pt x="90309" y="111755"/>
                    </a:lnTo>
                    <a:lnTo>
                      <a:pt x="90309" y="109007"/>
                    </a:lnTo>
                    <a:lnTo>
                      <a:pt x="89072" y="105343"/>
                    </a:lnTo>
                    <a:lnTo>
                      <a:pt x="89072" y="102137"/>
                    </a:lnTo>
                    <a:lnTo>
                      <a:pt x="87835" y="98931"/>
                    </a:lnTo>
                    <a:lnTo>
                      <a:pt x="89072" y="95267"/>
                    </a:lnTo>
                    <a:lnTo>
                      <a:pt x="89072" y="91603"/>
                    </a:lnTo>
                    <a:lnTo>
                      <a:pt x="89072" y="87938"/>
                    </a:lnTo>
                    <a:lnTo>
                      <a:pt x="90309" y="84274"/>
                    </a:lnTo>
                    <a:lnTo>
                      <a:pt x="91546" y="80610"/>
                    </a:lnTo>
                    <a:lnTo>
                      <a:pt x="92783" y="76946"/>
                    </a:lnTo>
                    <a:lnTo>
                      <a:pt x="94020" y="72366"/>
                    </a:lnTo>
                    <a:lnTo>
                      <a:pt x="95257" y="68702"/>
                    </a:lnTo>
                    <a:lnTo>
                      <a:pt x="97731" y="65038"/>
                    </a:lnTo>
                    <a:lnTo>
                      <a:pt x="98969" y="60916"/>
                    </a:lnTo>
                    <a:lnTo>
                      <a:pt x="101443" y="57251"/>
                    </a:lnTo>
                    <a:lnTo>
                      <a:pt x="102680" y="53587"/>
                    </a:lnTo>
                    <a:lnTo>
                      <a:pt x="105154" y="49923"/>
                    </a:lnTo>
                    <a:lnTo>
                      <a:pt x="106391" y="45801"/>
                    </a:lnTo>
                    <a:lnTo>
                      <a:pt x="107628" y="41679"/>
                    </a:lnTo>
                    <a:lnTo>
                      <a:pt x="110103" y="38015"/>
                    </a:lnTo>
                    <a:lnTo>
                      <a:pt x="113814" y="33893"/>
                    </a:lnTo>
                    <a:lnTo>
                      <a:pt x="115051" y="29770"/>
                    </a:lnTo>
                    <a:lnTo>
                      <a:pt x="117525" y="26106"/>
                    </a:lnTo>
                    <a:lnTo>
                      <a:pt x="118762" y="22442"/>
                    </a:lnTo>
                    <a:lnTo>
                      <a:pt x="118762" y="18320"/>
                    </a:lnTo>
                    <a:lnTo>
                      <a:pt x="120000" y="15114"/>
                    </a:lnTo>
                    <a:lnTo>
                      <a:pt x="118762" y="11908"/>
                    </a:lnTo>
                    <a:lnTo>
                      <a:pt x="118762" y="8702"/>
                    </a:lnTo>
                    <a:lnTo>
                      <a:pt x="116288" y="5954"/>
                    </a:lnTo>
                    <a:lnTo>
                      <a:pt x="113814" y="4122"/>
                    </a:lnTo>
                    <a:lnTo>
                      <a:pt x="108865" y="2290"/>
                    </a:lnTo>
                    <a:lnTo>
                      <a:pt x="103917" y="916"/>
                    </a:lnTo>
                    <a:lnTo>
                      <a:pt x="97731" y="458"/>
                    </a:lnTo>
                    <a:close/>
                  </a:path>
                </a:pathLst>
              </a:custGeom>
              <a:solidFill>
                <a:srgbClr val="08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Shape 1451"/>
              <p:cNvSpPr/>
              <p:nvPr/>
            </p:nvSpPr>
            <p:spPr>
              <a:xfrm>
                <a:off x="4509" y="2311"/>
                <a:ext cx="11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975" y="508"/>
                    </a:moveTo>
                    <a:lnTo>
                      <a:pt x="93658" y="0"/>
                    </a:lnTo>
                    <a:lnTo>
                      <a:pt x="84878" y="0"/>
                    </a:lnTo>
                    <a:lnTo>
                      <a:pt x="77560" y="508"/>
                    </a:lnTo>
                    <a:lnTo>
                      <a:pt x="71707" y="1016"/>
                    </a:lnTo>
                    <a:lnTo>
                      <a:pt x="65853" y="2542"/>
                    </a:lnTo>
                    <a:lnTo>
                      <a:pt x="60000" y="4067"/>
                    </a:lnTo>
                    <a:lnTo>
                      <a:pt x="55609" y="6610"/>
                    </a:lnTo>
                    <a:lnTo>
                      <a:pt x="48292" y="9152"/>
                    </a:lnTo>
                    <a:lnTo>
                      <a:pt x="43902" y="12203"/>
                    </a:lnTo>
                    <a:lnTo>
                      <a:pt x="39512" y="15254"/>
                    </a:lnTo>
                    <a:lnTo>
                      <a:pt x="35121" y="19830"/>
                    </a:lnTo>
                    <a:lnTo>
                      <a:pt x="30731" y="23898"/>
                    </a:lnTo>
                    <a:lnTo>
                      <a:pt x="27804" y="29491"/>
                    </a:lnTo>
                    <a:lnTo>
                      <a:pt x="23414" y="34576"/>
                    </a:lnTo>
                    <a:lnTo>
                      <a:pt x="20487" y="40677"/>
                    </a:lnTo>
                    <a:lnTo>
                      <a:pt x="17560" y="47796"/>
                    </a:lnTo>
                    <a:lnTo>
                      <a:pt x="13170" y="53898"/>
                    </a:lnTo>
                    <a:lnTo>
                      <a:pt x="10243" y="59491"/>
                    </a:lnTo>
                    <a:lnTo>
                      <a:pt x="7317" y="64576"/>
                    </a:lnTo>
                    <a:lnTo>
                      <a:pt x="5853" y="70169"/>
                    </a:lnTo>
                    <a:lnTo>
                      <a:pt x="4390" y="74745"/>
                    </a:lnTo>
                    <a:lnTo>
                      <a:pt x="2926" y="79830"/>
                    </a:lnTo>
                    <a:lnTo>
                      <a:pt x="1463" y="84406"/>
                    </a:lnTo>
                    <a:lnTo>
                      <a:pt x="0" y="88474"/>
                    </a:lnTo>
                    <a:lnTo>
                      <a:pt x="0" y="93050"/>
                    </a:lnTo>
                    <a:lnTo>
                      <a:pt x="0" y="97118"/>
                    </a:lnTo>
                    <a:lnTo>
                      <a:pt x="0" y="100169"/>
                    </a:lnTo>
                    <a:lnTo>
                      <a:pt x="1463" y="104237"/>
                    </a:lnTo>
                    <a:lnTo>
                      <a:pt x="2926" y="107288"/>
                    </a:lnTo>
                    <a:lnTo>
                      <a:pt x="4390" y="110338"/>
                    </a:lnTo>
                    <a:lnTo>
                      <a:pt x="5853" y="113389"/>
                    </a:lnTo>
                    <a:lnTo>
                      <a:pt x="10243" y="115932"/>
                    </a:lnTo>
                    <a:lnTo>
                      <a:pt x="11707" y="116440"/>
                    </a:lnTo>
                    <a:lnTo>
                      <a:pt x="13170" y="116440"/>
                    </a:lnTo>
                    <a:lnTo>
                      <a:pt x="16097" y="116949"/>
                    </a:lnTo>
                    <a:lnTo>
                      <a:pt x="17560" y="117457"/>
                    </a:lnTo>
                    <a:lnTo>
                      <a:pt x="20487" y="117457"/>
                    </a:lnTo>
                    <a:lnTo>
                      <a:pt x="21951" y="117966"/>
                    </a:lnTo>
                    <a:lnTo>
                      <a:pt x="24878" y="118474"/>
                    </a:lnTo>
                    <a:lnTo>
                      <a:pt x="27804" y="118474"/>
                    </a:lnTo>
                    <a:lnTo>
                      <a:pt x="30731" y="118983"/>
                    </a:lnTo>
                    <a:lnTo>
                      <a:pt x="35121" y="118983"/>
                    </a:lnTo>
                    <a:lnTo>
                      <a:pt x="39512" y="118983"/>
                    </a:lnTo>
                    <a:lnTo>
                      <a:pt x="42439" y="119491"/>
                    </a:lnTo>
                    <a:lnTo>
                      <a:pt x="48292" y="119491"/>
                    </a:lnTo>
                    <a:lnTo>
                      <a:pt x="52682" y="118983"/>
                    </a:lnTo>
                    <a:lnTo>
                      <a:pt x="57073" y="119491"/>
                    </a:lnTo>
                    <a:lnTo>
                      <a:pt x="61463" y="119491"/>
                    </a:lnTo>
                    <a:lnTo>
                      <a:pt x="65853" y="119491"/>
                    </a:lnTo>
                    <a:lnTo>
                      <a:pt x="68780" y="120000"/>
                    </a:lnTo>
                    <a:lnTo>
                      <a:pt x="73170" y="120000"/>
                    </a:lnTo>
                    <a:lnTo>
                      <a:pt x="76097" y="120000"/>
                    </a:lnTo>
                    <a:lnTo>
                      <a:pt x="79024" y="120000"/>
                    </a:lnTo>
                    <a:lnTo>
                      <a:pt x="80487" y="119491"/>
                    </a:lnTo>
                    <a:lnTo>
                      <a:pt x="83414" y="118983"/>
                    </a:lnTo>
                    <a:lnTo>
                      <a:pt x="84878" y="118474"/>
                    </a:lnTo>
                    <a:lnTo>
                      <a:pt x="87804" y="117457"/>
                    </a:lnTo>
                    <a:lnTo>
                      <a:pt x="89268" y="115932"/>
                    </a:lnTo>
                    <a:lnTo>
                      <a:pt x="89268" y="113898"/>
                    </a:lnTo>
                    <a:lnTo>
                      <a:pt x="89268" y="111355"/>
                    </a:lnTo>
                    <a:lnTo>
                      <a:pt x="89268" y="108813"/>
                    </a:lnTo>
                    <a:lnTo>
                      <a:pt x="87804" y="105762"/>
                    </a:lnTo>
                    <a:lnTo>
                      <a:pt x="87804" y="102711"/>
                    </a:lnTo>
                    <a:lnTo>
                      <a:pt x="87804" y="98644"/>
                    </a:lnTo>
                    <a:lnTo>
                      <a:pt x="87804" y="95593"/>
                    </a:lnTo>
                    <a:lnTo>
                      <a:pt x="89268" y="92033"/>
                    </a:lnTo>
                    <a:lnTo>
                      <a:pt x="89268" y="87966"/>
                    </a:lnTo>
                    <a:lnTo>
                      <a:pt x="90731" y="84406"/>
                    </a:lnTo>
                    <a:lnTo>
                      <a:pt x="92195" y="80847"/>
                    </a:lnTo>
                    <a:lnTo>
                      <a:pt x="93658" y="77288"/>
                    </a:lnTo>
                    <a:lnTo>
                      <a:pt x="95121" y="72711"/>
                    </a:lnTo>
                    <a:lnTo>
                      <a:pt x="96585" y="69152"/>
                    </a:lnTo>
                    <a:lnTo>
                      <a:pt x="98048" y="65593"/>
                    </a:lnTo>
                    <a:lnTo>
                      <a:pt x="99512" y="61016"/>
                    </a:lnTo>
                    <a:lnTo>
                      <a:pt x="100975" y="57457"/>
                    </a:lnTo>
                    <a:lnTo>
                      <a:pt x="102439" y="53898"/>
                    </a:lnTo>
                    <a:lnTo>
                      <a:pt x="105365" y="49830"/>
                    </a:lnTo>
                    <a:lnTo>
                      <a:pt x="106829" y="45762"/>
                    </a:lnTo>
                    <a:lnTo>
                      <a:pt x="108292" y="42203"/>
                    </a:lnTo>
                    <a:lnTo>
                      <a:pt x="111219" y="38135"/>
                    </a:lnTo>
                    <a:lnTo>
                      <a:pt x="114146" y="34067"/>
                    </a:lnTo>
                    <a:lnTo>
                      <a:pt x="115609" y="30508"/>
                    </a:lnTo>
                    <a:lnTo>
                      <a:pt x="117073" y="25932"/>
                    </a:lnTo>
                    <a:lnTo>
                      <a:pt x="118536" y="22372"/>
                    </a:lnTo>
                    <a:lnTo>
                      <a:pt x="120000" y="18813"/>
                    </a:lnTo>
                    <a:lnTo>
                      <a:pt x="120000" y="15254"/>
                    </a:lnTo>
                    <a:lnTo>
                      <a:pt x="120000" y="12203"/>
                    </a:lnTo>
                    <a:lnTo>
                      <a:pt x="120000" y="9152"/>
                    </a:lnTo>
                    <a:lnTo>
                      <a:pt x="118536" y="6610"/>
                    </a:lnTo>
                    <a:lnTo>
                      <a:pt x="115609" y="4067"/>
                    </a:lnTo>
                    <a:lnTo>
                      <a:pt x="111219" y="2542"/>
                    </a:lnTo>
                    <a:lnTo>
                      <a:pt x="106829" y="1016"/>
                    </a:lnTo>
                    <a:lnTo>
                      <a:pt x="100975" y="508"/>
                    </a:lnTo>
                    <a:close/>
                  </a:path>
                </a:pathLst>
              </a:custGeom>
              <a:solidFill>
                <a:srgbClr val="19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2" name="Shape 1452"/>
              <p:cNvSpPr/>
              <p:nvPr/>
            </p:nvSpPr>
            <p:spPr>
              <a:xfrm>
                <a:off x="4509" y="2312"/>
                <a:ext cx="9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08" y="579"/>
                    </a:moveTo>
                    <a:lnTo>
                      <a:pt x="93913" y="0"/>
                    </a:lnTo>
                    <a:lnTo>
                      <a:pt x="86956" y="0"/>
                    </a:lnTo>
                    <a:lnTo>
                      <a:pt x="80000" y="579"/>
                    </a:lnTo>
                    <a:lnTo>
                      <a:pt x="74782" y="1159"/>
                    </a:lnTo>
                    <a:lnTo>
                      <a:pt x="69565" y="2318"/>
                    </a:lnTo>
                    <a:lnTo>
                      <a:pt x="62608" y="4057"/>
                    </a:lnTo>
                    <a:lnTo>
                      <a:pt x="59130" y="6376"/>
                    </a:lnTo>
                    <a:lnTo>
                      <a:pt x="53913" y="8695"/>
                    </a:lnTo>
                    <a:lnTo>
                      <a:pt x="46956" y="11594"/>
                    </a:lnTo>
                    <a:lnTo>
                      <a:pt x="43478" y="15652"/>
                    </a:lnTo>
                    <a:lnTo>
                      <a:pt x="38260" y="19710"/>
                    </a:lnTo>
                    <a:lnTo>
                      <a:pt x="34782" y="23768"/>
                    </a:lnTo>
                    <a:lnTo>
                      <a:pt x="31304" y="29565"/>
                    </a:lnTo>
                    <a:lnTo>
                      <a:pt x="27826" y="34782"/>
                    </a:lnTo>
                    <a:lnTo>
                      <a:pt x="24347" y="41159"/>
                    </a:lnTo>
                    <a:lnTo>
                      <a:pt x="20869" y="48115"/>
                    </a:lnTo>
                    <a:lnTo>
                      <a:pt x="17391" y="53913"/>
                    </a:lnTo>
                    <a:lnTo>
                      <a:pt x="13913" y="59710"/>
                    </a:lnTo>
                    <a:lnTo>
                      <a:pt x="10434" y="64927"/>
                    </a:lnTo>
                    <a:lnTo>
                      <a:pt x="8695" y="70724"/>
                    </a:lnTo>
                    <a:lnTo>
                      <a:pt x="6956" y="75362"/>
                    </a:lnTo>
                    <a:lnTo>
                      <a:pt x="3478" y="81159"/>
                    </a:lnTo>
                    <a:lnTo>
                      <a:pt x="1739" y="85217"/>
                    </a:lnTo>
                    <a:lnTo>
                      <a:pt x="0" y="89855"/>
                    </a:lnTo>
                    <a:lnTo>
                      <a:pt x="0" y="93333"/>
                    </a:lnTo>
                    <a:lnTo>
                      <a:pt x="0" y="97971"/>
                    </a:lnTo>
                    <a:lnTo>
                      <a:pt x="0" y="101449"/>
                    </a:lnTo>
                    <a:lnTo>
                      <a:pt x="0" y="104927"/>
                    </a:lnTo>
                    <a:lnTo>
                      <a:pt x="1739" y="108405"/>
                    </a:lnTo>
                    <a:lnTo>
                      <a:pt x="3478" y="111884"/>
                    </a:lnTo>
                    <a:lnTo>
                      <a:pt x="6956" y="114202"/>
                    </a:lnTo>
                    <a:lnTo>
                      <a:pt x="10434" y="117101"/>
                    </a:lnTo>
                    <a:lnTo>
                      <a:pt x="12173" y="117101"/>
                    </a:lnTo>
                    <a:lnTo>
                      <a:pt x="13913" y="117681"/>
                    </a:lnTo>
                    <a:lnTo>
                      <a:pt x="15652" y="118260"/>
                    </a:lnTo>
                    <a:lnTo>
                      <a:pt x="19130" y="118260"/>
                    </a:lnTo>
                    <a:lnTo>
                      <a:pt x="20869" y="118840"/>
                    </a:lnTo>
                    <a:lnTo>
                      <a:pt x="22608" y="118840"/>
                    </a:lnTo>
                    <a:lnTo>
                      <a:pt x="26086" y="119420"/>
                    </a:lnTo>
                    <a:lnTo>
                      <a:pt x="29565" y="119420"/>
                    </a:lnTo>
                    <a:lnTo>
                      <a:pt x="33043" y="119420"/>
                    </a:lnTo>
                    <a:lnTo>
                      <a:pt x="36521" y="120000"/>
                    </a:lnTo>
                    <a:lnTo>
                      <a:pt x="40000" y="120000"/>
                    </a:lnTo>
                    <a:lnTo>
                      <a:pt x="45217" y="120000"/>
                    </a:lnTo>
                    <a:lnTo>
                      <a:pt x="50434" y="119420"/>
                    </a:lnTo>
                    <a:lnTo>
                      <a:pt x="53913" y="120000"/>
                    </a:lnTo>
                    <a:lnTo>
                      <a:pt x="57391" y="120000"/>
                    </a:lnTo>
                    <a:lnTo>
                      <a:pt x="60869" y="120000"/>
                    </a:lnTo>
                    <a:lnTo>
                      <a:pt x="64347" y="120000"/>
                    </a:lnTo>
                    <a:lnTo>
                      <a:pt x="67826" y="120000"/>
                    </a:lnTo>
                    <a:lnTo>
                      <a:pt x="71304" y="120000"/>
                    </a:lnTo>
                    <a:lnTo>
                      <a:pt x="73043" y="120000"/>
                    </a:lnTo>
                    <a:lnTo>
                      <a:pt x="76521" y="120000"/>
                    </a:lnTo>
                    <a:lnTo>
                      <a:pt x="78260" y="119420"/>
                    </a:lnTo>
                    <a:lnTo>
                      <a:pt x="80000" y="118260"/>
                    </a:lnTo>
                    <a:lnTo>
                      <a:pt x="81739" y="117681"/>
                    </a:lnTo>
                    <a:lnTo>
                      <a:pt x="81739" y="115942"/>
                    </a:lnTo>
                    <a:lnTo>
                      <a:pt x="83478" y="114202"/>
                    </a:lnTo>
                    <a:lnTo>
                      <a:pt x="83478" y="111884"/>
                    </a:lnTo>
                    <a:lnTo>
                      <a:pt x="83478" y="109565"/>
                    </a:lnTo>
                    <a:lnTo>
                      <a:pt x="81739" y="105507"/>
                    </a:lnTo>
                    <a:lnTo>
                      <a:pt x="81739" y="102608"/>
                    </a:lnTo>
                    <a:lnTo>
                      <a:pt x="81739" y="99130"/>
                    </a:lnTo>
                    <a:lnTo>
                      <a:pt x="83478" y="95652"/>
                    </a:lnTo>
                    <a:lnTo>
                      <a:pt x="83478" y="91594"/>
                    </a:lnTo>
                    <a:lnTo>
                      <a:pt x="85217" y="88115"/>
                    </a:lnTo>
                    <a:lnTo>
                      <a:pt x="85217" y="84637"/>
                    </a:lnTo>
                    <a:lnTo>
                      <a:pt x="86956" y="80579"/>
                    </a:lnTo>
                    <a:lnTo>
                      <a:pt x="88695" y="76521"/>
                    </a:lnTo>
                    <a:lnTo>
                      <a:pt x="92173" y="73043"/>
                    </a:lnTo>
                    <a:lnTo>
                      <a:pt x="93913" y="68985"/>
                    </a:lnTo>
                    <a:lnTo>
                      <a:pt x="95652" y="64927"/>
                    </a:lnTo>
                    <a:lnTo>
                      <a:pt x="97391" y="60869"/>
                    </a:lnTo>
                    <a:lnTo>
                      <a:pt x="99130" y="57391"/>
                    </a:lnTo>
                    <a:lnTo>
                      <a:pt x="100869" y="53913"/>
                    </a:lnTo>
                    <a:lnTo>
                      <a:pt x="104347" y="49855"/>
                    </a:lnTo>
                    <a:lnTo>
                      <a:pt x="106086" y="45797"/>
                    </a:lnTo>
                    <a:lnTo>
                      <a:pt x="107826" y="42318"/>
                    </a:lnTo>
                    <a:lnTo>
                      <a:pt x="109565" y="37681"/>
                    </a:lnTo>
                    <a:lnTo>
                      <a:pt x="113043" y="33623"/>
                    </a:lnTo>
                    <a:lnTo>
                      <a:pt x="114782" y="30144"/>
                    </a:lnTo>
                    <a:lnTo>
                      <a:pt x="116521" y="26086"/>
                    </a:lnTo>
                    <a:lnTo>
                      <a:pt x="118260" y="22028"/>
                    </a:lnTo>
                    <a:lnTo>
                      <a:pt x="120000" y="18550"/>
                    </a:lnTo>
                    <a:lnTo>
                      <a:pt x="120000" y="15072"/>
                    </a:lnTo>
                    <a:lnTo>
                      <a:pt x="120000" y="11594"/>
                    </a:lnTo>
                    <a:lnTo>
                      <a:pt x="120000" y="8695"/>
                    </a:lnTo>
                    <a:lnTo>
                      <a:pt x="118260" y="6376"/>
                    </a:lnTo>
                    <a:lnTo>
                      <a:pt x="116521" y="4057"/>
                    </a:lnTo>
                    <a:lnTo>
                      <a:pt x="113043" y="2318"/>
                    </a:lnTo>
                    <a:lnTo>
                      <a:pt x="107826" y="1159"/>
                    </a:lnTo>
                    <a:lnTo>
                      <a:pt x="102608" y="579"/>
                    </a:lnTo>
                    <a:close/>
                  </a:path>
                </a:pathLst>
              </a:custGeom>
              <a:solidFill>
                <a:srgbClr val="2A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3" name="Shape 1453"/>
              <p:cNvSpPr/>
              <p:nvPr/>
            </p:nvSpPr>
            <p:spPr>
              <a:xfrm>
                <a:off x="4511" y="2313"/>
                <a:ext cx="7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999" y="662"/>
                    </a:moveTo>
                    <a:lnTo>
                      <a:pt x="98571" y="0"/>
                    </a:lnTo>
                    <a:lnTo>
                      <a:pt x="89999" y="0"/>
                    </a:lnTo>
                    <a:lnTo>
                      <a:pt x="83571" y="662"/>
                    </a:lnTo>
                    <a:lnTo>
                      <a:pt x="79285" y="1325"/>
                    </a:lnTo>
                    <a:lnTo>
                      <a:pt x="72857" y="2651"/>
                    </a:lnTo>
                    <a:lnTo>
                      <a:pt x="68571" y="4640"/>
                    </a:lnTo>
                    <a:lnTo>
                      <a:pt x="62142" y="7292"/>
                    </a:lnTo>
                    <a:lnTo>
                      <a:pt x="57857" y="9944"/>
                    </a:lnTo>
                    <a:lnTo>
                      <a:pt x="53571" y="12596"/>
                    </a:lnTo>
                    <a:lnTo>
                      <a:pt x="49285" y="15911"/>
                    </a:lnTo>
                    <a:lnTo>
                      <a:pt x="42857" y="19889"/>
                    </a:lnTo>
                    <a:lnTo>
                      <a:pt x="38571" y="25193"/>
                    </a:lnTo>
                    <a:lnTo>
                      <a:pt x="34285" y="29834"/>
                    </a:lnTo>
                    <a:lnTo>
                      <a:pt x="29999" y="35138"/>
                    </a:lnTo>
                    <a:lnTo>
                      <a:pt x="25714" y="41767"/>
                    </a:lnTo>
                    <a:lnTo>
                      <a:pt x="23571" y="48397"/>
                    </a:lnTo>
                    <a:lnTo>
                      <a:pt x="19285" y="54364"/>
                    </a:lnTo>
                    <a:lnTo>
                      <a:pt x="14999" y="60331"/>
                    </a:lnTo>
                    <a:lnTo>
                      <a:pt x="12857" y="65635"/>
                    </a:lnTo>
                    <a:lnTo>
                      <a:pt x="10714" y="70939"/>
                    </a:lnTo>
                    <a:lnTo>
                      <a:pt x="6428" y="76243"/>
                    </a:lnTo>
                    <a:lnTo>
                      <a:pt x="4285" y="80883"/>
                    </a:lnTo>
                    <a:lnTo>
                      <a:pt x="4285" y="85524"/>
                    </a:lnTo>
                    <a:lnTo>
                      <a:pt x="2142" y="90165"/>
                    </a:lnTo>
                    <a:lnTo>
                      <a:pt x="2142" y="94143"/>
                    </a:lnTo>
                    <a:lnTo>
                      <a:pt x="0" y="98121"/>
                    </a:lnTo>
                    <a:lnTo>
                      <a:pt x="0" y="102099"/>
                    </a:lnTo>
                    <a:lnTo>
                      <a:pt x="0" y="105414"/>
                    </a:lnTo>
                    <a:lnTo>
                      <a:pt x="2142" y="108729"/>
                    </a:lnTo>
                    <a:lnTo>
                      <a:pt x="2142" y="111381"/>
                    </a:lnTo>
                    <a:lnTo>
                      <a:pt x="4285" y="114033"/>
                    </a:lnTo>
                    <a:lnTo>
                      <a:pt x="8571" y="117348"/>
                    </a:lnTo>
                    <a:lnTo>
                      <a:pt x="10714" y="118011"/>
                    </a:lnTo>
                    <a:lnTo>
                      <a:pt x="12857" y="118011"/>
                    </a:lnTo>
                    <a:lnTo>
                      <a:pt x="14999" y="118674"/>
                    </a:lnTo>
                    <a:lnTo>
                      <a:pt x="17142" y="118674"/>
                    </a:lnTo>
                    <a:lnTo>
                      <a:pt x="19285" y="119337"/>
                    </a:lnTo>
                    <a:lnTo>
                      <a:pt x="21428" y="119337"/>
                    </a:lnTo>
                    <a:lnTo>
                      <a:pt x="25714" y="119337"/>
                    </a:lnTo>
                    <a:lnTo>
                      <a:pt x="27857" y="120000"/>
                    </a:lnTo>
                    <a:lnTo>
                      <a:pt x="29999" y="120000"/>
                    </a:lnTo>
                    <a:lnTo>
                      <a:pt x="34285" y="120000"/>
                    </a:lnTo>
                    <a:lnTo>
                      <a:pt x="38571" y="120000"/>
                    </a:lnTo>
                    <a:lnTo>
                      <a:pt x="40714" y="119337"/>
                    </a:lnTo>
                    <a:lnTo>
                      <a:pt x="47142" y="120000"/>
                    </a:lnTo>
                    <a:lnTo>
                      <a:pt x="51428" y="120000"/>
                    </a:lnTo>
                    <a:lnTo>
                      <a:pt x="55714" y="120000"/>
                    </a:lnTo>
                    <a:lnTo>
                      <a:pt x="57857" y="120000"/>
                    </a:lnTo>
                    <a:lnTo>
                      <a:pt x="62142" y="120000"/>
                    </a:lnTo>
                    <a:lnTo>
                      <a:pt x="64285" y="120000"/>
                    </a:lnTo>
                    <a:lnTo>
                      <a:pt x="66428" y="120000"/>
                    </a:lnTo>
                    <a:lnTo>
                      <a:pt x="68571" y="120000"/>
                    </a:lnTo>
                    <a:lnTo>
                      <a:pt x="70714" y="119337"/>
                    </a:lnTo>
                    <a:lnTo>
                      <a:pt x="72857" y="118674"/>
                    </a:lnTo>
                    <a:lnTo>
                      <a:pt x="75000" y="117348"/>
                    </a:lnTo>
                    <a:lnTo>
                      <a:pt x="75000" y="116022"/>
                    </a:lnTo>
                    <a:lnTo>
                      <a:pt x="75000" y="113370"/>
                    </a:lnTo>
                    <a:lnTo>
                      <a:pt x="77142" y="111381"/>
                    </a:lnTo>
                    <a:lnTo>
                      <a:pt x="77142" y="108729"/>
                    </a:lnTo>
                    <a:lnTo>
                      <a:pt x="75000" y="105414"/>
                    </a:lnTo>
                    <a:lnTo>
                      <a:pt x="75000" y="102099"/>
                    </a:lnTo>
                    <a:lnTo>
                      <a:pt x="77142" y="98121"/>
                    </a:lnTo>
                    <a:lnTo>
                      <a:pt x="77142" y="94806"/>
                    </a:lnTo>
                    <a:lnTo>
                      <a:pt x="77142" y="91491"/>
                    </a:lnTo>
                    <a:lnTo>
                      <a:pt x="79285" y="88176"/>
                    </a:lnTo>
                    <a:lnTo>
                      <a:pt x="81428" y="84198"/>
                    </a:lnTo>
                    <a:lnTo>
                      <a:pt x="81428" y="80220"/>
                    </a:lnTo>
                    <a:lnTo>
                      <a:pt x="83571" y="76243"/>
                    </a:lnTo>
                    <a:lnTo>
                      <a:pt x="85714" y="72928"/>
                    </a:lnTo>
                    <a:lnTo>
                      <a:pt x="87857" y="68950"/>
                    </a:lnTo>
                    <a:lnTo>
                      <a:pt x="89999" y="64972"/>
                    </a:lnTo>
                    <a:lnTo>
                      <a:pt x="92142" y="60994"/>
                    </a:lnTo>
                    <a:lnTo>
                      <a:pt x="94285" y="57016"/>
                    </a:lnTo>
                    <a:lnTo>
                      <a:pt x="98571" y="53701"/>
                    </a:lnTo>
                    <a:lnTo>
                      <a:pt x="102857" y="49723"/>
                    </a:lnTo>
                    <a:lnTo>
                      <a:pt x="104999" y="45745"/>
                    </a:lnTo>
                    <a:lnTo>
                      <a:pt x="107142" y="41767"/>
                    </a:lnTo>
                    <a:lnTo>
                      <a:pt x="109285" y="38453"/>
                    </a:lnTo>
                    <a:lnTo>
                      <a:pt x="111428" y="33812"/>
                    </a:lnTo>
                    <a:lnTo>
                      <a:pt x="113571" y="29834"/>
                    </a:lnTo>
                    <a:lnTo>
                      <a:pt x="115714" y="25856"/>
                    </a:lnTo>
                    <a:lnTo>
                      <a:pt x="117857" y="22541"/>
                    </a:lnTo>
                    <a:lnTo>
                      <a:pt x="119999" y="18563"/>
                    </a:lnTo>
                    <a:lnTo>
                      <a:pt x="119999" y="15248"/>
                    </a:lnTo>
                    <a:lnTo>
                      <a:pt x="119999" y="11933"/>
                    </a:lnTo>
                    <a:lnTo>
                      <a:pt x="119999" y="9281"/>
                    </a:lnTo>
                    <a:lnTo>
                      <a:pt x="117857" y="6629"/>
                    </a:lnTo>
                    <a:lnTo>
                      <a:pt x="115714" y="3977"/>
                    </a:lnTo>
                    <a:lnTo>
                      <a:pt x="113571" y="2651"/>
                    </a:lnTo>
                    <a:lnTo>
                      <a:pt x="109285" y="1325"/>
                    </a:lnTo>
                    <a:lnTo>
                      <a:pt x="104999" y="662"/>
                    </a:lnTo>
                    <a:close/>
                  </a:path>
                </a:pathLst>
              </a:custGeom>
              <a:solidFill>
                <a:srgbClr val="3B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4" name="Shape 1454"/>
              <p:cNvSpPr/>
              <p:nvPr/>
            </p:nvSpPr>
            <p:spPr>
              <a:xfrm>
                <a:off x="4511" y="2315"/>
                <a:ext cx="5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571" y="784"/>
                    </a:moveTo>
                    <a:lnTo>
                      <a:pt x="100000" y="0"/>
                    </a:lnTo>
                    <a:lnTo>
                      <a:pt x="94285" y="0"/>
                    </a:lnTo>
                    <a:lnTo>
                      <a:pt x="88571" y="784"/>
                    </a:lnTo>
                    <a:lnTo>
                      <a:pt x="82857" y="1568"/>
                    </a:lnTo>
                    <a:lnTo>
                      <a:pt x="80000" y="3137"/>
                    </a:lnTo>
                    <a:lnTo>
                      <a:pt x="74285" y="4705"/>
                    </a:lnTo>
                    <a:lnTo>
                      <a:pt x="68571" y="7058"/>
                    </a:lnTo>
                    <a:lnTo>
                      <a:pt x="65714" y="9411"/>
                    </a:lnTo>
                    <a:lnTo>
                      <a:pt x="60000" y="12549"/>
                    </a:lnTo>
                    <a:lnTo>
                      <a:pt x="57142" y="17254"/>
                    </a:lnTo>
                    <a:lnTo>
                      <a:pt x="51428" y="21176"/>
                    </a:lnTo>
                    <a:lnTo>
                      <a:pt x="48571" y="25098"/>
                    </a:lnTo>
                    <a:lnTo>
                      <a:pt x="42857" y="30588"/>
                    </a:lnTo>
                    <a:lnTo>
                      <a:pt x="40000" y="36862"/>
                    </a:lnTo>
                    <a:lnTo>
                      <a:pt x="31428" y="42352"/>
                    </a:lnTo>
                    <a:lnTo>
                      <a:pt x="28571" y="49411"/>
                    </a:lnTo>
                    <a:lnTo>
                      <a:pt x="22857" y="55686"/>
                    </a:lnTo>
                    <a:lnTo>
                      <a:pt x="20000" y="61176"/>
                    </a:lnTo>
                    <a:lnTo>
                      <a:pt x="14285" y="65882"/>
                    </a:lnTo>
                    <a:lnTo>
                      <a:pt x="11428" y="72156"/>
                    </a:lnTo>
                    <a:lnTo>
                      <a:pt x="8571" y="76862"/>
                    </a:lnTo>
                    <a:lnTo>
                      <a:pt x="5714" y="81568"/>
                    </a:lnTo>
                    <a:lnTo>
                      <a:pt x="5714" y="85490"/>
                    </a:lnTo>
                    <a:lnTo>
                      <a:pt x="2857" y="90980"/>
                    </a:lnTo>
                    <a:lnTo>
                      <a:pt x="0" y="94901"/>
                    </a:lnTo>
                    <a:lnTo>
                      <a:pt x="0" y="98039"/>
                    </a:lnTo>
                    <a:lnTo>
                      <a:pt x="0" y="101960"/>
                    </a:lnTo>
                    <a:lnTo>
                      <a:pt x="0" y="105098"/>
                    </a:lnTo>
                    <a:lnTo>
                      <a:pt x="0" y="109019"/>
                    </a:lnTo>
                    <a:lnTo>
                      <a:pt x="0" y="112156"/>
                    </a:lnTo>
                    <a:lnTo>
                      <a:pt x="0" y="114509"/>
                    </a:lnTo>
                    <a:lnTo>
                      <a:pt x="2857" y="117647"/>
                    </a:lnTo>
                    <a:lnTo>
                      <a:pt x="5714" y="118431"/>
                    </a:lnTo>
                    <a:lnTo>
                      <a:pt x="8571" y="118431"/>
                    </a:lnTo>
                    <a:lnTo>
                      <a:pt x="8571" y="119215"/>
                    </a:lnTo>
                    <a:lnTo>
                      <a:pt x="11428" y="119215"/>
                    </a:lnTo>
                    <a:lnTo>
                      <a:pt x="14285" y="119215"/>
                    </a:lnTo>
                    <a:lnTo>
                      <a:pt x="17142" y="119215"/>
                    </a:lnTo>
                    <a:lnTo>
                      <a:pt x="17142" y="120000"/>
                    </a:lnTo>
                    <a:lnTo>
                      <a:pt x="20000" y="120000"/>
                    </a:lnTo>
                    <a:lnTo>
                      <a:pt x="22857" y="120000"/>
                    </a:lnTo>
                    <a:lnTo>
                      <a:pt x="28571" y="120000"/>
                    </a:lnTo>
                    <a:lnTo>
                      <a:pt x="31428" y="119215"/>
                    </a:lnTo>
                    <a:lnTo>
                      <a:pt x="34285" y="119215"/>
                    </a:lnTo>
                    <a:lnTo>
                      <a:pt x="40000" y="120000"/>
                    </a:lnTo>
                    <a:lnTo>
                      <a:pt x="42857" y="120000"/>
                    </a:lnTo>
                    <a:lnTo>
                      <a:pt x="45714" y="120000"/>
                    </a:lnTo>
                    <a:lnTo>
                      <a:pt x="48571" y="120000"/>
                    </a:lnTo>
                    <a:lnTo>
                      <a:pt x="51428" y="120000"/>
                    </a:lnTo>
                    <a:lnTo>
                      <a:pt x="54285" y="120000"/>
                    </a:lnTo>
                    <a:lnTo>
                      <a:pt x="54285" y="119215"/>
                    </a:lnTo>
                    <a:lnTo>
                      <a:pt x="57142" y="118431"/>
                    </a:lnTo>
                    <a:lnTo>
                      <a:pt x="60000" y="117647"/>
                    </a:lnTo>
                    <a:lnTo>
                      <a:pt x="60000" y="116862"/>
                    </a:lnTo>
                    <a:lnTo>
                      <a:pt x="62857" y="115294"/>
                    </a:lnTo>
                    <a:lnTo>
                      <a:pt x="62857" y="113725"/>
                    </a:lnTo>
                    <a:lnTo>
                      <a:pt x="62857" y="111372"/>
                    </a:lnTo>
                    <a:lnTo>
                      <a:pt x="65714" y="109019"/>
                    </a:lnTo>
                    <a:lnTo>
                      <a:pt x="65714" y="105098"/>
                    </a:lnTo>
                    <a:lnTo>
                      <a:pt x="65714" y="101960"/>
                    </a:lnTo>
                    <a:lnTo>
                      <a:pt x="65714" y="98039"/>
                    </a:lnTo>
                    <a:lnTo>
                      <a:pt x="68571" y="94901"/>
                    </a:lnTo>
                    <a:lnTo>
                      <a:pt x="68571" y="91764"/>
                    </a:lnTo>
                    <a:lnTo>
                      <a:pt x="71428" y="87058"/>
                    </a:lnTo>
                    <a:lnTo>
                      <a:pt x="71428" y="83921"/>
                    </a:lnTo>
                    <a:lnTo>
                      <a:pt x="74285" y="80000"/>
                    </a:lnTo>
                    <a:lnTo>
                      <a:pt x="77142" y="76078"/>
                    </a:lnTo>
                    <a:lnTo>
                      <a:pt x="80000" y="72941"/>
                    </a:lnTo>
                    <a:lnTo>
                      <a:pt x="80000" y="68235"/>
                    </a:lnTo>
                    <a:lnTo>
                      <a:pt x="82857" y="64313"/>
                    </a:lnTo>
                    <a:lnTo>
                      <a:pt x="85714" y="60392"/>
                    </a:lnTo>
                    <a:lnTo>
                      <a:pt x="88571" y="57254"/>
                    </a:lnTo>
                    <a:lnTo>
                      <a:pt x="91428" y="53333"/>
                    </a:lnTo>
                    <a:lnTo>
                      <a:pt x="94285" y="49411"/>
                    </a:lnTo>
                    <a:lnTo>
                      <a:pt x="94285" y="45490"/>
                    </a:lnTo>
                    <a:lnTo>
                      <a:pt x="100000" y="41568"/>
                    </a:lnTo>
                    <a:lnTo>
                      <a:pt x="102857" y="37647"/>
                    </a:lnTo>
                    <a:lnTo>
                      <a:pt x="108571" y="32941"/>
                    </a:lnTo>
                    <a:lnTo>
                      <a:pt x="111428" y="29019"/>
                    </a:lnTo>
                    <a:lnTo>
                      <a:pt x="114285" y="25098"/>
                    </a:lnTo>
                    <a:lnTo>
                      <a:pt x="114285" y="21960"/>
                    </a:lnTo>
                    <a:lnTo>
                      <a:pt x="117142" y="18039"/>
                    </a:lnTo>
                    <a:lnTo>
                      <a:pt x="120000" y="14117"/>
                    </a:lnTo>
                    <a:lnTo>
                      <a:pt x="120000" y="10980"/>
                    </a:lnTo>
                    <a:lnTo>
                      <a:pt x="120000" y="7843"/>
                    </a:lnTo>
                    <a:lnTo>
                      <a:pt x="120000" y="5490"/>
                    </a:lnTo>
                    <a:lnTo>
                      <a:pt x="117142" y="3921"/>
                    </a:lnTo>
                    <a:lnTo>
                      <a:pt x="114285" y="2352"/>
                    </a:lnTo>
                    <a:lnTo>
                      <a:pt x="111428" y="784"/>
                    </a:lnTo>
                    <a:lnTo>
                      <a:pt x="108571" y="784"/>
                    </a:lnTo>
                    <a:close/>
                  </a:path>
                </a:pathLst>
              </a:custGeom>
              <a:solidFill>
                <a:srgbClr val="4C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5" name="Shape 1455"/>
              <p:cNvSpPr/>
              <p:nvPr/>
            </p:nvSpPr>
            <p:spPr>
              <a:xfrm>
                <a:off x="4429" y="2379"/>
                <a:ext cx="4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50" y="120000"/>
                    </a:moveTo>
                    <a:lnTo>
                      <a:pt x="67083" y="58013"/>
                    </a:lnTo>
                    <a:lnTo>
                      <a:pt x="66250" y="57218"/>
                    </a:lnTo>
                    <a:lnTo>
                      <a:pt x="64166" y="55629"/>
                    </a:lnTo>
                    <a:lnTo>
                      <a:pt x="61250" y="53245"/>
                    </a:lnTo>
                    <a:lnTo>
                      <a:pt x="57083" y="49271"/>
                    </a:lnTo>
                    <a:lnTo>
                      <a:pt x="52916" y="46092"/>
                    </a:lnTo>
                    <a:lnTo>
                      <a:pt x="47083" y="42119"/>
                    </a:lnTo>
                    <a:lnTo>
                      <a:pt x="41666" y="37350"/>
                    </a:lnTo>
                    <a:lnTo>
                      <a:pt x="35833" y="31788"/>
                    </a:lnTo>
                    <a:lnTo>
                      <a:pt x="30000" y="27019"/>
                    </a:lnTo>
                    <a:lnTo>
                      <a:pt x="23750" y="22251"/>
                    </a:lnTo>
                    <a:lnTo>
                      <a:pt x="17916" y="17483"/>
                    </a:lnTo>
                    <a:lnTo>
                      <a:pt x="12916" y="12715"/>
                    </a:lnTo>
                    <a:lnTo>
                      <a:pt x="7916" y="8741"/>
                    </a:lnTo>
                    <a:lnTo>
                      <a:pt x="4166" y="4768"/>
                    </a:lnTo>
                    <a:lnTo>
                      <a:pt x="1666" y="1589"/>
                    </a:lnTo>
                    <a:lnTo>
                      <a:pt x="0" y="0"/>
                    </a:lnTo>
                    <a:lnTo>
                      <a:pt x="416" y="0"/>
                    </a:lnTo>
                    <a:lnTo>
                      <a:pt x="1666" y="794"/>
                    </a:lnTo>
                    <a:lnTo>
                      <a:pt x="3750" y="2384"/>
                    </a:lnTo>
                    <a:lnTo>
                      <a:pt x="6666" y="4768"/>
                    </a:lnTo>
                    <a:lnTo>
                      <a:pt x="10833" y="7152"/>
                    </a:lnTo>
                    <a:lnTo>
                      <a:pt x="15000" y="9536"/>
                    </a:lnTo>
                    <a:lnTo>
                      <a:pt x="20000" y="12715"/>
                    </a:lnTo>
                    <a:lnTo>
                      <a:pt x="24583" y="17483"/>
                    </a:lnTo>
                    <a:lnTo>
                      <a:pt x="30000" y="20662"/>
                    </a:lnTo>
                    <a:lnTo>
                      <a:pt x="35416" y="24635"/>
                    </a:lnTo>
                    <a:lnTo>
                      <a:pt x="40833" y="27814"/>
                    </a:lnTo>
                    <a:lnTo>
                      <a:pt x="45833" y="31788"/>
                    </a:lnTo>
                    <a:lnTo>
                      <a:pt x="51250" y="35761"/>
                    </a:lnTo>
                    <a:lnTo>
                      <a:pt x="55833" y="38940"/>
                    </a:lnTo>
                    <a:lnTo>
                      <a:pt x="60000" y="42119"/>
                    </a:lnTo>
                    <a:lnTo>
                      <a:pt x="64583" y="45298"/>
                    </a:lnTo>
                    <a:lnTo>
                      <a:pt x="70000" y="49271"/>
                    </a:lnTo>
                    <a:lnTo>
                      <a:pt x="75416" y="54039"/>
                    </a:lnTo>
                    <a:lnTo>
                      <a:pt x="80833" y="58807"/>
                    </a:lnTo>
                    <a:lnTo>
                      <a:pt x="85833" y="63576"/>
                    </a:lnTo>
                    <a:lnTo>
                      <a:pt x="90833" y="69139"/>
                    </a:lnTo>
                    <a:lnTo>
                      <a:pt x="95416" y="74701"/>
                    </a:lnTo>
                    <a:lnTo>
                      <a:pt x="99583" y="79470"/>
                    </a:lnTo>
                    <a:lnTo>
                      <a:pt x="103750" y="84238"/>
                    </a:lnTo>
                    <a:lnTo>
                      <a:pt x="107083" y="89006"/>
                    </a:lnTo>
                    <a:lnTo>
                      <a:pt x="110416" y="93774"/>
                    </a:lnTo>
                    <a:lnTo>
                      <a:pt x="113333" y="97748"/>
                    </a:lnTo>
                    <a:lnTo>
                      <a:pt x="115416" y="100927"/>
                    </a:lnTo>
                    <a:lnTo>
                      <a:pt x="117500" y="104105"/>
                    </a:lnTo>
                    <a:lnTo>
                      <a:pt x="118750" y="105695"/>
                    </a:lnTo>
                    <a:lnTo>
                      <a:pt x="119583" y="107284"/>
                    </a:lnTo>
                    <a:lnTo>
                      <a:pt x="120000" y="108874"/>
                    </a:lnTo>
                    <a:lnTo>
                      <a:pt x="63750" y="12000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6" name="Shape 1456"/>
              <p:cNvSpPr/>
              <p:nvPr/>
            </p:nvSpPr>
            <p:spPr>
              <a:xfrm>
                <a:off x="4425" y="2351"/>
                <a:ext cx="150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" y="33387"/>
                    </a:moveTo>
                    <a:lnTo>
                      <a:pt x="226" y="35080"/>
                    </a:lnTo>
                    <a:lnTo>
                      <a:pt x="339" y="36774"/>
                    </a:lnTo>
                    <a:lnTo>
                      <a:pt x="566" y="38467"/>
                    </a:lnTo>
                    <a:lnTo>
                      <a:pt x="905" y="39919"/>
                    </a:lnTo>
                    <a:lnTo>
                      <a:pt x="1245" y="41129"/>
                    </a:lnTo>
                    <a:lnTo>
                      <a:pt x="1698" y="42822"/>
                    </a:lnTo>
                    <a:lnTo>
                      <a:pt x="2264" y="43790"/>
                    </a:lnTo>
                    <a:lnTo>
                      <a:pt x="2943" y="45000"/>
                    </a:lnTo>
                    <a:lnTo>
                      <a:pt x="3509" y="45967"/>
                    </a:lnTo>
                    <a:lnTo>
                      <a:pt x="4301" y="46935"/>
                    </a:lnTo>
                    <a:lnTo>
                      <a:pt x="5094" y="47903"/>
                    </a:lnTo>
                    <a:lnTo>
                      <a:pt x="6000" y="48870"/>
                    </a:lnTo>
                    <a:lnTo>
                      <a:pt x="7018" y="49838"/>
                    </a:lnTo>
                    <a:lnTo>
                      <a:pt x="8150" y="50564"/>
                    </a:lnTo>
                    <a:lnTo>
                      <a:pt x="9169" y="51532"/>
                    </a:lnTo>
                    <a:lnTo>
                      <a:pt x="10415" y="52500"/>
                    </a:lnTo>
                    <a:lnTo>
                      <a:pt x="11547" y="52983"/>
                    </a:lnTo>
                    <a:lnTo>
                      <a:pt x="12566" y="53709"/>
                    </a:lnTo>
                    <a:lnTo>
                      <a:pt x="13584" y="54193"/>
                    </a:lnTo>
                    <a:lnTo>
                      <a:pt x="14716" y="54435"/>
                    </a:lnTo>
                    <a:lnTo>
                      <a:pt x="15849" y="54677"/>
                    </a:lnTo>
                    <a:lnTo>
                      <a:pt x="16981" y="54919"/>
                    </a:lnTo>
                    <a:lnTo>
                      <a:pt x="18000" y="55161"/>
                    </a:lnTo>
                    <a:lnTo>
                      <a:pt x="19018" y="55161"/>
                    </a:lnTo>
                    <a:lnTo>
                      <a:pt x="20150" y="55403"/>
                    </a:lnTo>
                    <a:lnTo>
                      <a:pt x="21169" y="55645"/>
                    </a:lnTo>
                    <a:lnTo>
                      <a:pt x="22301" y="56129"/>
                    </a:lnTo>
                    <a:lnTo>
                      <a:pt x="23320" y="56370"/>
                    </a:lnTo>
                    <a:lnTo>
                      <a:pt x="24452" y="57096"/>
                    </a:lnTo>
                    <a:lnTo>
                      <a:pt x="25584" y="57822"/>
                    </a:lnTo>
                    <a:lnTo>
                      <a:pt x="26716" y="58790"/>
                    </a:lnTo>
                    <a:lnTo>
                      <a:pt x="27962" y="60241"/>
                    </a:lnTo>
                    <a:lnTo>
                      <a:pt x="28981" y="61209"/>
                    </a:lnTo>
                    <a:lnTo>
                      <a:pt x="30113" y="62419"/>
                    </a:lnTo>
                    <a:lnTo>
                      <a:pt x="31245" y="63387"/>
                    </a:lnTo>
                    <a:lnTo>
                      <a:pt x="32264" y="64354"/>
                    </a:lnTo>
                    <a:lnTo>
                      <a:pt x="33169" y="65806"/>
                    </a:lnTo>
                    <a:lnTo>
                      <a:pt x="34188" y="66774"/>
                    </a:lnTo>
                    <a:lnTo>
                      <a:pt x="35094" y="67741"/>
                    </a:lnTo>
                    <a:lnTo>
                      <a:pt x="36000" y="68951"/>
                    </a:lnTo>
                    <a:lnTo>
                      <a:pt x="36905" y="70161"/>
                    </a:lnTo>
                    <a:lnTo>
                      <a:pt x="37698" y="71854"/>
                    </a:lnTo>
                    <a:lnTo>
                      <a:pt x="38377" y="73306"/>
                    </a:lnTo>
                    <a:lnTo>
                      <a:pt x="39283" y="75000"/>
                    </a:lnTo>
                    <a:lnTo>
                      <a:pt x="39962" y="77177"/>
                    </a:lnTo>
                    <a:lnTo>
                      <a:pt x="40641" y="79354"/>
                    </a:lnTo>
                    <a:lnTo>
                      <a:pt x="41320" y="81774"/>
                    </a:lnTo>
                    <a:lnTo>
                      <a:pt x="42113" y="84919"/>
                    </a:lnTo>
                    <a:lnTo>
                      <a:pt x="42679" y="87580"/>
                    </a:lnTo>
                    <a:lnTo>
                      <a:pt x="43471" y="90241"/>
                    </a:lnTo>
                    <a:lnTo>
                      <a:pt x="44264" y="92419"/>
                    </a:lnTo>
                    <a:lnTo>
                      <a:pt x="45283" y="94838"/>
                    </a:lnTo>
                    <a:lnTo>
                      <a:pt x="46301" y="96774"/>
                    </a:lnTo>
                    <a:lnTo>
                      <a:pt x="47320" y="98467"/>
                    </a:lnTo>
                    <a:lnTo>
                      <a:pt x="48452" y="100403"/>
                    </a:lnTo>
                    <a:lnTo>
                      <a:pt x="49584" y="101854"/>
                    </a:lnTo>
                    <a:lnTo>
                      <a:pt x="50830" y="103306"/>
                    </a:lnTo>
                    <a:lnTo>
                      <a:pt x="52075" y="104516"/>
                    </a:lnTo>
                    <a:lnTo>
                      <a:pt x="53320" y="105725"/>
                    </a:lnTo>
                    <a:lnTo>
                      <a:pt x="54566" y="106693"/>
                    </a:lnTo>
                    <a:lnTo>
                      <a:pt x="55924" y="107661"/>
                    </a:lnTo>
                    <a:lnTo>
                      <a:pt x="57169" y="108387"/>
                    </a:lnTo>
                    <a:lnTo>
                      <a:pt x="58415" y="109354"/>
                    </a:lnTo>
                    <a:lnTo>
                      <a:pt x="59773" y="110080"/>
                    </a:lnTo>
                    <a:lnTo>
                      <a:pt x="60339" y="110322"/>
                    </a:lnTo>
                    <a:lnTo>
                      <a:pt x="62037" y="111290"/>
                    </a:lnTo>
                    <a:lnTo>
                      <a:pt x="64641" y="112258"/>
                    </a:lnTo>
                    <a:lnTo>
                      <a:pt x="68037" y="113709"/>
                    </a:lnTo>
                    <a:lnTo>
                      <a:pt x="72000" y="115161"/>
                    </a:lnTo>
                    <a:lnTo>
                      <a:pt x="76641" y="116370"/>
                    </a:lnTo>
                    <a:lnTo>
                      <a:pt x="81622" y="118064"/>
                    </a:lnTo>
                    <a:lnTo>
                      <a:pt x="86716" y="119032"/>
                    </a:lnTo>
                    <a:lnTo>
                      <a:pt x="92037" y="119758"/>
                    </a:lnTo>
                    <a:lnTo>
                      <a:pt x="97245" y="120000"/>
                    </a:lnTo>
                    <a:lnTo>
                      <a:pt x="102226" y="119758"/>
                    </a:lnTo>
                    <a:lnTo>
                      <a:pt x="106867" y="118790"/>
                    </a:lnTo>
                    <a:lnTo>
                      <a:pt x="111056" y="116854"/>
                    </a:lnTo>
                    <a:lnTo>
                      <a:pt x="114566" y="113709"/>
                    </a:lnTo>
                    <a:lnTo>
                      <a:pt x="117283" y="109596"/>
                    </a:lnTo>
                    <a:lnTo>
                      <a:pt x="119207" y="104516"/>
                    </a:lnTo>
                    <a:lnTo>
                      <a:pt x="119207" y="104274"/>
                    </a:lnTo>
                    <a:lnTo>
                      <a:pt x="119207" y="103790"/>
                    </a:lnTo>
                    <a:lnTo>
                      <a:pt x="119320" y="103064"/>
                    </a:lnTo>
                    <a:lnTo>
                      <a:pt x="119433" y="102096"/>
                    </a:lnTo>
                    <a:lnTo>
                      <a:pt x="119547" y="100645"/>
                    </a:lnTo>
                    <a:lnTo>
                      <a:pt x="119660" y="99193"/>
                    </a:lnTo>
                    <a:lnTo>
                      <a:pt x="119773" y="97500"/>
                    </a:lnTo>
                    <a:lnTo>
                      <a:pt x="119886" y="95806"/>
                    </a:lnTo>
                    <a:lnTo>
                      <a:pt x="120000" y="94112"/>
                    </a:lnTo>
                    <a:lnTo>
                      <a:pt x="120000" y="91935"/>
                    </a:lnTo>
                    <a:lnTo>
                      <a:pt x="120000" y="90241"/>
                    </a:lnTo>
                    <a:lnTo>
                      <a:pt x="120000" y="88064"/>
                    </a:lnTo>
                    <a:lnTo>
                      <a:pt x="120000" y="86370"/>
                    </a:lnTo>
                    <a:lnTo>
                      <a:pt x="119773" y="84677"/>
                    </a:lnTo>
                    <a:lnTo>
                      <a:pt x="119660" y="82983"/>
                    </a:lnTo>
                    <a:lnTo>
                      <a:pt x="119433" y="81532"/>
                    </a:lnTo>
                    <a:lnTo>
                      <a:pt x="119094" y="80080"/>
                    </a:lnTo>
                    <a:lnTo>
                      <a:pt x="118867" y="78870"/>
                    </a:lnTo>
                    <a:lnTo>
                      <a:pt x="118641" y="77903"/>
                    </a:lnTo>
                    <a:lnTo>
                      <a:pt x="118415" y="76693"/>
                    </a:lnTo>
                    <a:lnTo>
                      <a:pt x="118188" y="75967"/>
                    </a:lnTo>
                    <a:lnTo>
                      <a:pt x="118075" y="75241"/>
                    </a:lnTo>
                    <a:lnTo>
                      <a:pt x="117849" y="74516"/>
                    </a:lnTo>
                    <a:lnTo>
                      <a:pt x="117509" y="73790"/>
                    </a:lnTo>
                    <a:lnTo>
                      <a:pt x="117396" y="73306"/>
                    </a:lnTo>
                    <a:lnTo>
                      <a:pt x="117169" y="72580"/>
                    </a:lnTo>
                    <a:lnTo>
                      <a:pt x="116830" y="71854"/>
                    </a:lnTo>
                    <a:lnTo>
                      <a:pt x="116603" y="71370"/>
                    </a:lnTo>
                    <a:lnTo>
                      <a:pt x="116264" y="70403"/>
                    </a:lnTo>
                    <a:lnTo>
                      <a:pt x="115924" y="69435"/>
                    </a:lnTo>
                    <a:lnTo>
                      <a:pt x="115584" y="68709"/>
                    </a:lnTo>
                    <a:lnTo>
                      <a:pt x="115132" y="67741"/>
                    </a:lnTo>
                    <a:lnTo>
                      <a:pt x="113886" y="65806"/>
                    </a:lnTo>
                    <a:lnTo>
                      <a:pt x="112641" y="64112"/>
                    </a:lnTo>
                    <a:lnTo>
                      <a:pt x="111283" y="63145"/>
                    </a:lnTo>
                    <a:lnTo>
                      <a:pt x="109811" y="62419"/>
                    </a:lnTo>
                    <a:lnTo>
                      <a:pt x="108113" y="61935"/>
                    </a:lnTo>
                    <a:lnTo>
                      <a:pt x="106528" y="61935"/>
                    </a:lnTo>
                    <a:lnTo>
                      <a:pt x="104830" y="62177"/>
                    </a:lnTo>
                    <a:lnTo>
                      <a:pt x="103018" y="62419"/>
                    </a:lnTo>
                    <a:lnTo>
                      <a:pt x="101433" y="62903"/>
                    </a:lnTo>
                    <a:lnTo>
                      <a:pt x="99735" y="63629"/>
                    </a:lnTo>
                    <a:lnTo>
                      <a:pt x="98150" y="64354"/>
                    </a:lnTo>
                    <a:lnTo>
                      <a:pt x="96566" y="65080"/>
                    </a:lnTo>
                    <a:lnTo>
                      <a:pt x="95094" y="66048"/>
                    </a:lnTo>
                    <a:lnTo>
                      <a:pt x="93962" y="66774"/>
                    </a:lnTo>
                    <a:lnTo>
                      <a:pt x="92830" y="67500"/>
                    </a:lnTo>
                    <a:lnTo>
                      <a:pt x="91924" y="68225"/>
                    </a:lnTo>
                    <a:lnTo>
                      <a:pt x="90226" y="68951"/>
                    </a:lnTo>
                    <a:lnTo>
                      <a:pt x="88528" y="69919"/>
                    </a:lnTo>
                    <a:lnTo>
                      <a:pt x="86943" y="70403"/>
                    </a:lnTo>
                    <a:lnTo>
                      <a:pt x="85132" y="71370"/>
                    </a:lnTo>
                    <a:lnTo>
                      <a:pt x="83433" y="71854"/>
                    </a:lnTo>
                    <a:lnTo>
                      <a:pt x="81849" y="72338"/>
                    </a:lnTo>
                    <a:lnTo>
                      <a:pt x="80037" y="72580"/>
                    </a:lnTo>
                    <a:lnTo>
                      <a:pt x="78226" y="72822"/>
                    </a:lnTo>
                    <a:lnTo>
                      <a:pt x="76641" y="73064"/>
                    </a:lnTo>
                    <a:lnTo>
                      <a:pt x="74830" y="73306"/>
                    </a:lnTo>
                    <a:lnTo>
                      <a:pt x="73018" y="73548"/>
                    </a:lnTo>
                    <a:lnTo>
                      <a:pt x="71207" y="73790"/>
                    </a:lnTo>
                    <a:lnTo>
                      <a:pt x="69283" y="74032"/>
                    </a:lnTo>
                    <a:lnTo>
                      <a:pt x="67471" y="74274"/>
                    </a:lnTo>
                    <a:lnTo>
                      <a:pt x="65547" y="74516"/>
                    </a:lnTo>
                    <a:lnTo>
                      <a:pt x="63622" y="75000"/>
                    </a:lnTo>
                    <a:lnTo>
                      <a:pt x="63509" y="75000"/>
                    </a:lnTo>
                    <a:lnTo>
                      <a:pt x="63283" y="75000"/>
                    </a:lnTo>
                    <a:lnTo>
                      <a:pt x="63056" y="75241"/>
                    </a:lnTo>
                    <a:lnTo>
                      <a:pt x="62603" y="75725"/>
                    </a:lnTo>
                    <a:lnTo>
                      <a:pt x="62150" y="75967"/>
                    </a:lnTo>
                    <a:lnTo>
                      <a:pt x="61698" y="76451"/>
                    </a:lnTo>
                    <a:lnTo>
                      <a:pt x="61018" y="77177"/>
                    </a:lnTo>
                    <a:lnTo>
                      <a:pt x="60452" y="77661"/>
                    </a:lnTo>
                    <a:lnTo>
                      <a:pt x="59886" y="78145"/>
                    </a:lnTo>
                    <a:lnTo>
                      <a:pt x="59320" y="78870"/>
                    </a:lnTo>
                    <a:lnTo>
                      <a:pt x="58754" y="79354"/>
                    </a:lnTo>
                    <a:lnTo>
                      <a:pt x="58188" y="80080"/>
                    </a:lnTo>
                    <a:lnTo>
                      <a:pt x="57735" y="80564"/>
                    </a:lnTo>
                    <a:lnTo>
                      <a:pt x="57283" y="81290"/>
                    </a:lnTo>
                    <a:lnTo>
                      <a:pt x="57056" y="81774"/>
                    </a:lnTo>
                    <a:lnTo>
                      <a:pt x="56943" y="82741"/>
                    </a:lnTo>
                    <a:lnTo>
                      <a:pt x="56830" y="82258"/>
                    </a:lnTo>
                    <a:lnTo>
                      <a:pt x="56490" y="82258"/>
                    </a:lnTo>
                    <a:lnTo>
                      <a:pt x="55924" y="81774"/>
                    </a:lnTo>
                    <a:lnTo>
                      <a:pt x="55132" y="81532"/>
                    </a:lnTo>
                    <a:lnTo>
                      <a:pt x="54339" y="80806"/>
                    </a:lnTo>
                    <a:lnTo>
                      <a:pt x="53320" y="80322"/>
                    </a:lnTo>
                    <a:lnTo>
                      <a:pt x="52075" y="79354"/>
                    </a:lnTo>
                    <a:lnTo>
                      <a:pt x="50830" y="78387"/>
                    </a:lnTo>
                    <a:lnTo>
                      <a:pt x="49358" y="77419"/>
                    </a:lnTo>
                    <a:lnTo>
                      <a:pt x="48000" y="75725"/>
                    </a:lnTo>
                    <a:lnTo>
                      <a:pt x="46415" y="74274"/>
                    </a:lnTo>
                    <a:lnTo>
                      <a:pt x="44830" y="72822"/>
                    </a:lnTo>
                    <a:lnTo>
                      <a:pt x="43245" y="70645"/>
                    </a:lnTo>
                    <a:lnTo>
                      <a:pt x="41547" y="68709"/>
                    </a:lnTo>
                    <a:lnTo>
                      <a:pt x="39962" y="66532"/>
                    </a:lnTo>
                    <a:lnTo>
                      <a:pt x="38377" y="64112"/>
                    </a:lnTo>
                    <a:lnTo>
                      <a:pt x="38490" y="63387"/>
                    </a:lnTo>
                    <a:lnTo>
                      <a:pt x="39169" y="61935"/>
                    </a:lnTo>
                    <a:lnTo>
                      <a:pt x="39962" y="59516"/>
                    </a:lnTo>
                    <a:lnTo>
                      <a:pt x="41094" y="56370"/>
                    </a:lnTo>
                    <a:lnTo>
                      <a:pt x="42679" y="52500"/>
                    </a:lnTo>
                    <a:lnTo>
                      <a:pt x="44377" y="48629"/>
                    </a:lnTo>
                    <a:lnTo>
                      <a:pt x="46528" y="44274"/>
                    </a:lnTo>
                    <a:lnTo>
                      <a:pt x="48905" y="39677"/>
                    </a:lnTo>
                    <a:lnTo>
                      <a:pt x="51396" y="35322"/>
                    </a:lnTo>
                    <a:lnTo>
                      <a:pt x="54226" y="30967"/>
                    </a:lnTo>
                    <a:lnTo>
                      <a:pt x="57283" y="27338"/>
                    </a:lnTo>
                    <a:lnTo>
                      <a:pt x="60452" y="23709"/>
                    </a:lnTo>
                    <a:lnTo>
                      <a:pt x="63849" y="21290"/>
                    </a:lnTo>
                    <a:lnTo>
                      <a:pt x="67471" y="19112"/>
                    </a:lnTo>
                    <a:lnTo>
                      <a:pt x="71207" y="18145"/>
                    </a:lnTo>
                    <a:lnTo>
                      <a:pt x="75056" y="18387"/>
                    </a:lnTo>
                    <a:lnTo>
                      <a:pt x="76415" y="18629"/>
                    </a:lnTo>
                    <a:lnTo>
                      <a:pt x="77660" y="18870"/>
                    </a:lnTo>
                    <a:lnTo>
                      <a:pt x="79018" y="19354"/>
                    </a:lnTo>
                    <a:lnTo>
                      <a:pt x="80037" y="20080"/>
                    </a:lnTo>
                    <a:lnTo>
                      <a:pt x="81056" y="20806"/>
                    </a:lnTo>
                    <a:lnTo>
                      <a:pt x="82075" y="21290"/>
                    </a:lnTo>
                    <a:lnTo>
                      <a:pt x="82867" y="21774"/>
                    </a:lnTo>
                    <a:lnTo>
                      <a:pt x="83660" y="22500"/>
                    </a:lnTo>
                    <a:lnTo>
                      <a:pt x="84452" y="22983"/>
                    </a:lnTo>
                    <a:lnTo>
                      <a:pt x="85018" y="23467"/>
                    </a:lnTo>
                    <a:lnTo>
                      <a:pt x="85471" y="23951"/>
                    </a:lnTo>
                    <a:lnTo>
                      <a:pt x="85811" y="24435"/>
                    </a:lnTo>
                    <a:lnTo>
                      <a:pt x="86150" y="24677"/>
                    </a:lnTo>
                    <a:lnTo>
                      <a:pt x="86377" y="25161"/>
                    </a:lnTo>
                    <a:lnTo>
                      <a:pt x="86490" y="25161"/>
                    </a:lnTo>
                    <a:lnTo>
                      <a:pt x="86603" y="25403"/>
                    </a:lnTo>
                    <a:lnTo>
                      <a:pt x="86490" y="25161"/>
                    </a:lnTo>
                    <a:lnTo>
                      <a:pt x="86264" y="24919"/>
                    </a:lnTo>
                    <a:lnTo>
                      <a:pt x="85924" y="24435"/>
                    </a:lnTo>
                    <a:lnTo>
                      <a:pt x="85584" y="23709"/>
                    </a:lnTo>
                    <a:lnTo>
                      <a:pt x="85018" y="22983"/>
                    </a:lnTo>
                    <a:lnTo>
                      <a:pt x="84452" y="22016"/>
                    </a:lnTo>
                    <a:lnTo>
                      <a:pt x="83660" y="20806"/>
                    </a:lnTo>
                    <a:lnTo>
                      <a:pt x="83094" y="19354"/>
                    </a:lnTo>
                    <a:lnTo>
                      <a:pt x="82415" y="17903"/>
                    </a:lnTo>
                    <a:lnTo>
                      <a:pt x="81735" y="16451"/>
                    </a:lnTo>
                    <a:lnTo>
                      <a:pt x="80943" y="14758"/>
                    </a:lnTo>
                    <a:lnTo>
                      <a:pt x="80264" y="12822"/>
                    </a:lnTo>
                    <a:lnTo>
                      <a:pt x="79698" y="11129"/>
                    </a:lnTo>
                    <a:lnTo>
                      <a:pt x="79132" y="9193"/>
                    </a:lnTo>
                    <a:lnTo>
                      <a:pt x="78679" y="7016"/>
                    </a:lnTo>
                    <a:lnTo>
                      <a:pt x="78226" y="5080"/>
                    </a:lnTo>
                    <a:lnTo>
                      <a:pt x="78113" y="4838"/>
                    </a:lnTo>
                    <a:lnTo>
                      <a:pt x="78000" y="4596"/>
                    </a:lnTo>
                    <a:lnTo>
                      <a:pt x="77886" y="4112"/>
                    </a:lnTo>
                    <a:lnTo>
                      <a:pt x="77660" y="3870"/>
                    </a:lnTo>
                    <a:lnTo>
                      <a:pt x="77433" y="3387"/>
                    </a:lnTo>
                    <a:lnTo>
                      <a:pt x="77094" y="2661"/>
                    </a:lnTo>
                    <a:lnTo>
                      <a:pt x="76528" y="2177"/>
                    </a:lnTo>
                    <a:lnTo>
                      <a:pt x="75962" y="1693"/>
                    </a:lnTo>
                    <a:lnTo>
                      <a:pt x="75056" y="1451"/>
                    </a:lnTo>
                    <a:lnTo>
                      <a:pt x="74264" y="967"/>
                    </a:lnTo>
                    <a:lnTo>
                      <a:pt x="73132" y="725"/>
                    </a:lnTo>
                    <a:lnTo>
                      <a:pt x="71886" y="483"/>
                    </a:lnTo>
                    <a:lnTo>
                      <a:pt x="70415" y="241"/>
                    </a:lnTo>
                    <a:lnTo>
                      <a:pt x="68716" y="0"/>
                    </a:lnTo>
                    <a:lnTo>
                      <a:pt x="66905" y="241"/>
                    </a:lnTo>
                    <a:lnTo>
                      <a:pt x="64981" y="241"/>
                    </a:lnTo>
                    <a:lnTo>
                      <a:pt x="62830" y="967"/>
                    </a:lnTo>
                    <a:lnTo>
                      <a:pt x="60792" y="1693"/>
                    </a:lnTo>
                    <a:lnTo>
                      <a:pt x="58754" y="3145"/>
                    </a:lnTo>
                    <a:lnTo>
                      <a:pt x="56603" y="4838"/>
                    </a:lnTo>
                    <a:lnTo>
                      <a:pt x="54339" y="6774"/>
                    </a:lnTo>
                    <a:lnTo>
                      <a:pt x="52075" y="9435"/>
                    </a:lnTo>
                    <a:lnTo>
                      <a:pt x="49698" y="12338"/>
                    </a:lnTo>
                    <a:lnTo>
                      <a:pt x="47320" y="15967"/>
                    </a:lnTo>
                    <a:lnTo>
                      <a:pt x="44943" y="19596"/>
                    </a:lnTo>
                    <a:lnTo>
                      <a:pt x="42452" y="24193"/>
                    </a:lnTo>
                    <a:lnTo>
                      <a:pt x="39962" y="29032"/>
                    </a:lnTo>
                    <a:lnTo>
                      <a:pt x="37245" y="34596"/>
                    </a:lnTo>
                    <a:lnTo>
                      <a:pt x="34641" y="40645"/>
                    </a:lnTo>
                    <a:lnTo>
                      <a:pt x="31811" y="47419"/>
                    </a:lnTo>
                    <a:lnTo>
                      <a:pt x="29094" y="54919"/>
                    </a:lnTo>
                    <a:lnTo>
                      <a:pt x="28867" y="54677"/>
                    </a:lnTo>
                    <a:lnTo>
                      <a:pt x="28415" y="54193"/>
                    </a:lnTo>
                    <a:lnTo>
                      <a:pt x="27849" y="53467"/>
                    </a:lnTo>
                    <a:lnTo>
                      <a:pt x="26830" y="52500"/>
                    </a:lnTo>
                    <a:lnTo>
                      <a:pt x="25698" y="51532"/>
                    </a:lnTo>
                    <a:lnTo>
                      <a:pt x="24452" y="50322"/>
                    </a:lnTo>
                    <a:lnTo>
                      <a:pt x="23094" y="49112"/>
                    </a:lnTo>
                    <a:lnTo>
                      <a:pt x="21509" y="47419"/>
                    </a:lnTo>
                    <a:lnTo>
                      <a:pt x="20037" y="46209"/>
                    </a:lnTo>
                    <a:lnTo>
                      <a:pt x="18339" y="44758"/>
                    </a:lnTo>
                    <a:lnTo>
                      <a:pt x="16867" y="43306"/>
                    </a:lnTo>
                    <a:lnTo>
                      <a:pt x="15283" y="41612"/>
                    </a:lnTo>
                    <a:lnTo>
                      <a:pt x="13811" y="40161"/>
                    </a:lnTo>
                    <a:lnTo>
                      <a:pt x="12339" y="38951"/>
                    </a:lnTo>
                    <a:lnTo>
                      <a:pt x="11094" y="37741"/>
                    </a:lnTo>
                    <a:lnTo>
                      <a:pt x="9962" y="36532"/>
                    </a:lnTo>
                    <a:lnTo>
                      <a:pt x="8377" y="34838"/>
                    </a:lnTo>
                    <a:lnTo>
                      <a:pt x="7018" y="33387"/>
                    </a:lnTo>
                    <a:lnTo>
                      <a:pt x="5773" y="32177"/>
                    </a:lnTo>
                    <a:lnTo>
                      <a:pt x="4641" y="30483"/>
                    </a:lnTo>
                    <a:lnTo>
                      <a:pt x="3735" y="29274"/>
                    </a:lnTo>
                    <a:lnTo>
                      <a:pt x="2943" y="28064"/>
                    </a:lnTo>
                    <a:lnTo>
                      <a:pt x="2264" y="26854"/>
                    </a:lnTo>
                    <a:lnTo>
                      <a:pt x="1698" y="25887"/>
                    </a:lnTo>
                    <a:lnTo>
                      <a:pt x="1245" y="24677"/>
                    </a:lnTo>
                    <a:lnTo>
                      <a:pt x="905" y="23951"/>
                    </a:lnTo>
                    <a:lnTo>
                      <a:pt x="566" y="23225"/>
                    </a:lnTo>
                    <a:lnTo>
                      <a:pt x="339" y="22500"/>
                    </a:lnTo>
                    <a:lnTo>
                      <a:pt x="226" y="22016"/>
                    </a:lnTo>
                    <a:lnTo>
                      <a:pt x="113" y="21774"/>
                    </a:lnTo>
                    <a:lnTo>
                      <a:pt x="113" y="21532"/>
                    </a:lnTo>
                    <a:lnTo>
                      <a:pt x="0" y="21532"/>
                    </a:lnTo>
                    <a:lnTo>
                      <a:pt x="0" y="21774"/>
                    </a:lnTo>
                    <a:lnTo>
                      <a:pt x="0" y="22016"/>
                    </a:lnTo>
                    <a:lnTo>
                      <a:pt x="0" y="22258"/>
                    </a:lnTo>
                    <a:lnTo>
                      <a:pt x="0" y="22983"/>
                    </a:lnTo>
                    <a:lnTo>
                      <a:pt x="0" y="23467"/>
                    </a:lnTo>
                    <a:lnTo>
                      <a:pt x="0" y="24193"/>
                    </a:lnTo>
                    <a:lnTo>
                      <a:pt x="0" y="24919"/>
                    </a:lnTo>
                    <a:lnTo>
                      <a:pt x="0" y="25887"/>
                    </a:lnTo>
                    <a:lnTo>
                      <a:pt x="0" y="26854"/>
                    </a:lnTo>
                    <a:lnTo>
                      <a:pt x="0" y="27822"/>
                    </a:lnTo>
                    <a:lnTo>
                      <a:pt x="0" y="28790"/>
                    </a:lnTo>
                    <a:lnTo>
                      <a:pt x="0" y="29758"/>
                    </a:lnTo>
                    <a:lnTo>
                      <a:pt x="0" y="30967"/>
                    </a:lnTo>
                    <a:lnTo>
                      <a:pt x="0" y="32177"/>
                    </a:lnTo>
                    <a:lnTo>
                      <a:pt x="113" y="33387"/>
                    </a:lnTo>
                    <a:close/>
                  </a:path>
                </a:pathLst>
              </a:custGeom>
              <a:solidFill>
                <a:srgbClr val="E5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7" name="Shape 1457"/>
              <p:cNvSpPr/>
              <p:nvPr/>
            </p:nvSpPr>
            <p:spPr>
              <a:xfrm>
                <a:off x="4500" y="2304"/>
                <a:ext cx="2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19" y="106666"/>
                    </a:lnTo>
                    <a:lnTo>
                      <a:pt x="115838" y="90000"/>
                    </a:lnTo>
                    <a:lnTo>
                      <a:pt x="112369" y="80000"/>
                    </a:lnTo>
                    <a:lnTo>
                      <a:pt x="108208" y="66666"/>
                    </a:lnTo>
                    <a:lnTo>
                      <a:pt x="104046" y="56666"/>
                    </a:lnTo>
                    <a:lnTo>
                      <a:pt x="98497" y="43333"/>
                    </a:lnTo>
                    <a:lnTo>
                      <a:pt x="91560" y="33333"/>
                    </a:lnTo>
                    <a:lnTo>
                      <a:pt x="84624" y="26666"/>
                    </a:lnTo>
                    <a:lnTo>
                      <a:pt x="76300" y="13333"/>
                    </a:lnTo>
                    <a:lnTo>
                      <a:pt x="67976" y="6666"/>
                    </a:lnTo>
                    <a:lnTo>
                      <a:pt x="58265" y="3333"/>
                    </a:lnTo>
                    <a:lnTo>
                      <a:pt x="48554" y="0"/>
                    </a:lnTo>
                    <a:lnTo>
                      <a:pt x="36763" y="0"/>
                    </a:lnTo>
                    <a:lnTo>
                      <a:pt x="24971" y="0"/>
                    </a:lnTo>
                    <a:lnTo>
                      <a:pt x="13179" y="3333"/>
                    </a:lnTo>
                    <a:lnTo>
                      <a:pt x="0" y="13333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8" name="Shape 1458"/>
              <p:cNvSpPr/>
              <p:nvPr/>
            </p:nvSpPr>
            <p:spPr>
              <a:xfrm>
                <a:off x="4525" y="231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40000"/>
                    </a:lnTo>
                    <a:lnTo>
                      <a:pt x="120000" y="80000"/>
                    </a:lnTo>
                    <a:lnTo>
                      <a:pt x="90000" y="80000"/>
                    </a:lnTo>
                    <a:lnTo>
                      <a:pt x="90000" y="120000"/>
                    </a:lnTo>
                    <a:lnTo>
                      <a:pt x="60000" y="120000"/>
                    </a:lnTo>
                    <a:lnTo>
                      <a:pt x="30000" y="120000"/>
                    </a:lnTo>
                    <a:lnTo>
                      <a:pt x="30000" y="80000"/>
                    </a:lnTo>
                    <a:lnTo>
                      <a:pt x="0" y="8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59" name="Shape 1459"/>
              <p:cNvSpPr/>
              <p:nvPr/>
            </p:nvSpPr>
            <p:spPr>
              <a:xfrm>
                <a:off x="4500" y="230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60000" y="72000"/>
                    </a:lnTo>
                    <a:lnTo>
                      <a:pt x="0" y="72000"/>
                    </a:lnTo>
                    <a:lnTo>
                      <a:pt x="0" y="48000"/>
                    </a:lnTo>
                    <a:lnTo>
                      <a:pt x="0" y="24000"/>
                    </a:lnTo>
                    <a:lnTo>
                      <a:pt x="60000" y="2400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0" name="Shape 1460"/>
              <p:cNvSpPr/>
              <p:nvPr/>
            </p:nvSpPr>
            <p:spPr>
              <a:xfrm>
                <a:off x="4481" y="2304"/>
                <a:ext cx="1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2461" y="5714"/>
                    </a:lnTo>
                    <a:lnTo>
                      <a:pt x="86769" y="11428"/>
                    </a:lnTo>
                    <a:lnTo>
                      <a:pt x="73846" y="15238"/>
                    </a:lnTo>
                    <a:lnTo>
                      <a:pt x="61846" y="20952"/>
                    </a:lnTo>
                    <a:lnTo>
                      <a:pt x="51692" y="24761"/>
                    </a:lnTo>
                    <a:lnTo>
                      <a:pt x="42461" y="30476"/>
                    </a:lnTo>
                    <a:lnTo>
                      <a:pt x="35076" y="34285"/>
                    </a:lnTo>
                    <a:lnTo>
                      <a:pt x="29538" y="40000"/>
                    </a:lnTo>
                    <a:lnTo>
                      <a:pt x="24000" y="45714"/>
                    </a:lnTo>
                    <a:lnTo>
                      <a:pt x="18461" y="55238"/>
                    </a:lnTo>
                    <a:lnTo>
                      <a:pt x="13846" y="62857"/>
                    </a:lnTo>
                    <a:lnTo>
                      <a:pt x="11076" y="70476"/>
                    </a:lnTo>
                    <a:lnTo>
                      <a:pt x="7384" y="80000"/>
                    </a:lnTo>
                    <a:lnTo>
                      <a:pt x="4615" y="91428"/>
                    </a:lnTo>
                    <a:lnTo>
                      <a:pt x="1846" y="104761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1" name="Shape 1461"/>
              <p:cNvSpPr/>
              <p:nvPr/>
            </p:nvSpPr>
            <p:spPr>
              <a:xfrm>
                <a:off x="4500" y="230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0000" y="0"/>
                    </a:lnTo>
                    <a:lnTo>
                      <a:pt x="60000" y="24000"/>
                    </a:lnTo>
                    <a:lnTo>
                      <a:pt x="120000" y="24000"/>
                    </a:ln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60000" y="72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2" name="Shape 1462"/>
              <p:cNvSpPr/>
              <p:nvPr/>
            </p:nvSpPr>
            <p:spPr>
              <a:xfrm>
                <a:off x="4481" y="231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96000" y="60000"/>
                    </a:lnTo>
                    <a:lnTo>
                      <a:pt x="96000" y="120000"/>
                    </a:ln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48000" y="6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3" name="Shape 1463"/>
              <p:cNvSpPr/>
              <p:nvPr/>
            </p:nvSpPr>
            <p:spPr>
              <a:xfrm>
                <a:off x="4443" y="2313"/>
                <a:ext cx="37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761" y="4647"/>
                    </a:lnTo>
                    <a:lnTo>
                      <a:pt x="115970" y="11408"/>
                    </a:lnTo>
                    <a:lnTo>
                      <a:pt x="113731" y="19859"/>
                    </a:lnTo>
                    <a:lnTo>
                      <a:pt x="110597" y="30000"/>
                    </a:lnTo>
                    <a:lnTo>
                      <a:pt x="106567" y="40985"/>
                    </a:lnTo>
                    <a:lnTo>
                      <a:pt x="102537" y="52816"/>
                    </a:lnTo>
                    <a:lnTo>
                      <a:pt x="97611" y="65070"/>
                    </a:lnTo>
                    <a:lnTo>
                      <a:pt x="91343" y="76901"/>
                    </a:lnTo>
                    <a:lnTo>
                      <a:pt x="83731" y="87887"/>
                    </a:lnTo>
                    <a:lnTo>
                      <a:pt x="76119" y="98028"/>
                    </a:lnTo>
                    <a:lnTo>
                      <a:pt x="66716" y="106901"/>
                    </a:lnTo>
                    <a:lnTo>
                      <a:pt x="55970" y="113239"/>
                    </a:lnTo>
                    <a:lnTo>
                      <a:pt x="44328" y="118309"/>
                    </a:lnTo>
                    <a:lnTo>
                      <a:pt x="30895" y="120000"/>
                    </a:lnTo>
                    <a:lnTo>
                      <a:pt x="16119" y="119154"/>
                    </a:lnTo>
                    <a:lnTo>
                      <a:pt x="0" y="114929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4" name="Shape 1464"/>
              <p:cNvSpPr/>
              <p:nvPr/>
            </p:nvSpPr>
            <p:spPr>
              <a:xfrm>
                <a:off x="4481" y="231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60000"/>
                    </a:lnTo>
                    <a:lnTo>
                      <a:pt x="48000" y="60000"/>
                    </a:lnTo>
                    <a:lnTo>
                      <a:pt x="48000" y="0"/>
                    </a:lnTo>
                    <a:lnTo>
                      <a:pt x="72000" y="0"/>
                    </a:lnTo>
                    <a:lnTo>
                      <a:pt x="96000" y="0"/>
                    </a:lnTo>
                    <a:lnTo>
                      <a:pt x="96000" y="6000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5" name="Shape 1465"/>
              <p:cNvSpPr/>
              <p:nvPr/>
            </p:nvSpPr>
            <p:spPr>
              <a:xfrm>
                <a:off x="4443" y="235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60000" y="90000"/>
                    </a:lnTo>
                    <a:lnTo>
                      <a:pt x="0" y="90000"/>
                    </a:lnTo>
                    <a:lnTo>
                      <a:pt x="0" y="60000"/>
                    </a:lnTo>
                    <a:lnTo>
                      <a:pt x="0" y="30000"/>
                    </a:lnTo>
                    <a:lnTo>
                      <a:pt x="60000" y="3000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6" name="Shape 1466"/>
              <p:cNvSpPr/>
              <p:nvPr/>
            </p:nvSpPr>
            <p:spPr>
              <a:xfrm>
                <a:off x="4436" y="2312"/>
                <a:ext cx="7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84000" y="115251"/>
                    </a:lnTo>
                    <a:lnTo>
                      <a:pt x="58000" y="109640"/>
                    </a:lnTo>
                    <a:lnTo>
                      <a:pt x="36000" y="101870"/>
                    </a:lnTo>
                    <a:lnTo>
                      <a:pt x="20000" y="93237"/>
                    </a:lnTo>
                    <a:lnTo>
                      <a:pt x="10000" y="84172"/>
                    </a:lnTo>
                    <a:lnTo>
                      <a:pt x="2000" y="73812"/>
                    </a:lnTo>
                    <a:lnTo>
                      <a:pt x="0" y="63453"/>
                    </a:lnTo>
                    <a:lnTo>
                      <a:pt x="0" y="53093"/>
                    </a:lnTo>
                    <a:lnTo>
                      <a:pt x="4000" y="42733"/>
                    </a:lnTo>
                    <a:lnTo>
                      <a:pt x="10000" y="32805"/>
                    </a:lnTo>
                    <a:lnTo>
                      <a:pt x="16000" y="23741"/>
                    </a:lnTo>
                    <a:lnTo>
                      <a:pt x="22000" y="15971"/>
                    </a:lnTo>
                    <a:lnTo>
                      <a:pt x="28000" y="9496"/>
                    </a:lnTo>
                    <a:lnTo>
                      <a:pt x="32000" y="3884"/>
                    </a:lnTo>
                    <a:lnTo>
                      <a:pt x="36000" y="863"/>
                    </a:lnTo>
                    <a:lnTo>
                      <a:pt x="38000" y="0"/>
                    </a:lnTo>
                  </a:path>
                </a:pathLst>
              </a:custGeom>
              <a:noFill/>
              <a:ln w="9525" cap="flat" cmpd="sng">
                <a:solidFill>
                  <a:srgbClr val="194C4C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7" name="Shape 1467"/>
              <p:cNvSpPr/>
              <p:nvPr/>
            </p:nvSpPr>
            <p:spPr>
              <a:xfrm>
                <a:off x="4443" y="235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60000" y="0"/>
                    </a:lnTo>
                    <a:lnTo>
                      <a:pt x="60000" y="30000"/>
                    </a:lnTo>
                    <a:lnTo>
                      <a:pt x="120000" y="30000"/>
                    </a:lnTo>
                    <a:lnTo>
                      <a:pt x="120000" y="60000"/>
                    </a:lnTo>
                    <a:lnTo>
                      <a:pt x="120000" y="90000"/>
                    </a:lnTo>
                    <a:lnTo>
                      <a:pt x="60000" y="9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8" name="Shape 1468"/>
              <p:cNvSpPr/>
              <p:nvPr/>
            </p:nvSpPr>
            <p:spPr>
              <a:xfrm>
                <a:off x="4438" y="231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60000"/>
                    </a:lnTo>
                    <a:lnTo>
                      <a:pt x="30000" y="60000"/>
                    </a:lnTo>
                    <a:lnTo>
                      <a:pt x="30000" y="0"/>
                    </a:lnTo>
                    <a:lnTo>
                      <a:pt x="60000" y="0"/>
                    </a:lnTo>
                    <a:lnTo>
                      <a:pt x="90000" y="0"/>
                    </a:lnTo>
                    <a:lnTo>
                      <a:pt x="90000" y="6000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69" name="Shape 1469"/>
              <p:cNvSpPr/>
              <p:nvPr/>
            </p:nvSpPr>
            <p:spPr>
              <a:xfrm>
                <a:off x="4500" y="2351"/>
                <a:ext cx="25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134" y="120000"/>
                    </a:moveTo>
                    <a:lnTo>
                      <a:pt x="23463" y="118588"/>
                    </a:lnTo>
                    <a:lnTo>
                      <a:pt x="22793" y="117176"/>
                    </a:lnTo>
                    <a:lnTo>
                      <a:pt x="22122" y="114352"/>
                    </a:lnTo>
                    <a:lnTo>
                      <a:pt x="20782" y="110117"/>
                    </a:lnTo>
                    <a:lnTo>
                      <a:pt x="18770" y="105882"/>
                    </a:lnTo>
                    <a:lnTo>
                      <a:pt x="16759" y="100235"/>
                    </a:lnTo>
                    <a:lnTo>
                      <a:pt x="14748" y="94588"/>
                    </a:lnTo>
                    <a:lnTo>
                      <a:pt x="12737" y="88941"/>
                    </a:lnTo>
                    <a:lnTo>
                      <a:pt x="10726" y="81882"/>
                    </a:lnTo>
                    <a:lnTo>
                      <a:pt x="8715" y="73411"/>
                    </a:lnTo>
                    <a:lnTo>
                      <a:pt x="6703" y="66352"/>
                    </a:lnTo>
                    <a:lnTo>
                      <a:pt x="4692" y="57882"/>
                    </a:lnTo>
                    <a:lnTo>
                      <a:pt x="3351" y="49411"/>
                    </a:lnTo>
                    <a:lnTo>
                      <a:pt x="2011" y="39529"/>
                    </a:lnTo>
                    <a:lnTo>
                      <a:pt x="0" y="32470"/>
                    </a:lnTo>
                    <a:lnTo>
                      <a:pt x="0" y="24000"/>
                    </a:lnTo>
                    <a:lnTo>
                      <a:pt x="0" y="22588"/>
                    </a:lnTo>
                    <a:lnTo>
                      <a:pt x="2011" y="22588"/>
                    </a:lnTo>
                    <a:lnTo>
                      <a:pt x="4022" y="21176"/>
                    </a:lnTo>
                    <a:lnTo>
                      <a:pt x="6033" y="18352"/>
                    </a:lnTo>
                    <a:lnTo>
                      <a:pt x="9385" y="16941"/>
                    </a:lnTo>
                    <a:lnTo>
                      <a:pt x="13407" y="12705"/>
                    </a:lnTo>
                    <a:lnTo>
                      <a:pt x="18100" y="9882"/>
                    </a:lnTo>
                    <a:lnTo>
                      <a:pt x="22793" y="8470"/>
                    </a:lnTo>
                    <a:lnTo>
                      <a:pt x="28156" y="5647"/>
                    </a:lnTo>
                    <a:lnTo>
                      <a:pt x="34860" y="4235"/>
                    </a:lnTo>
                    <a:lnTo>
                      <a:pt x="40893" y="2823"/>
                    </a:lnTo>
                    <a:lnTo>
                      <a:pt x="47597" y="1411"/>
                    </a:lnTo>
                    <a:lnTo>
                      <a:pt x="54972" y="0"/>
                    </a:lnTo>
                    <a:lnTo>
                      <a:pt x="62346" y="0"/>
                    </a:lnTo>
                    <a:lnTo>
                      <a:pt x="70391" y="1411"/>
                    </a:lnTo>
                    <a:lnTo>
                      <a:pt x="78435" y="4235"/>
                    </a:lnTo>
                    <a:lnTo>
                      <a:pt x="80446" y="4235"/>
                    </a:lnTo>
                    <a:lnTo>
                      <a:pt x="83128" y="7058"/>
                    </a:lnTo>
                    <a:lnTo>
                      <a:pt x="85810" y="9882"/>
                    </a:lnTo>
                    <a:lnTo>
                      <a:pt x="87150" y="12705"/>
                    </a:lnTo>
                    <a:lnTo>
                      <a:pt x="89162" y="18352"/>
                    </a:lnTo>
                    <a:lnTo>
                      <a:pt x="91173" y="22588"/>
                    </a:lnTo>
                    <a:lnTo>
                      <a:pt x="92513" y="28235"/>
                    </a:lnTo>
                    <a:lnTo>
                      <a:pt x="94525" y="35294"/>
                    </a:lnTo>
                    <a:lnTo>
                      <a:pt x="96536" y="40941"/>
                    </a:lnTo>
                    <a:lnTo>
                      <a:pt x="98547" y="50823"/>
                    </a:lnTo>
                    <a:lnTo>
                      <a:pt x="101899" y="57882"/>
                    </a:lnTo>
                    <a:lnTo>
                      <a:pt x="104581" y="66352"/>
                    </a:lnTo>
                    <a:lnTo>
                      <a:pt x="107262" y="74823"/>
                    </a:lnTo>
                    <a:lnTo>
                      <a:pt x="110614" y="86117"/>
                    </a:lnTo>
                    <a:lnTo>
                      <a:pt x="114636" y="96000"/>
                    </a:lnTo>
                    <a:lnTo>
                      <a:pt x="120000" y="107294"/>
                    </a:lnTo>
                    <a:lnTo>
                      <a:pt x="119329" y="105882"/>
                    </a:lnTo>
                    <a:lnTo>
                      <a:pt x="117988" y="105882"/>
                    </a:lnTo>
                    <a:lnTo>
                      <a:pt x="114636" y="104470"/>
                    </a:lnTo>
                    <a:lnTo>
                      <a:pt x="111955" y="103058"/>
                    </a:lnTo>
                    <a:lnTo>
                      <a:pt x="107932" y="103058"/>
                    </a:lnTo>
                    <a:lnTo>
                      <a:pt x="103240" y="101647"/>
                    </a:lnTo>
                    <a:lnTo>
                      <a:pt x="97206" y="100235"/>
                    </a:lnTo>
                    <a:lnTo>
                      <a:pt x="91173" y="100235"/>
                    </a:lnTo>
                    <a:lnTo>
                      <a:pt x="84469" y="98823"/>
                    </a:lnTo>
                    <a:lnTo>
                      <a:pt x="77094" y="98823"/>
                    </a:lnTo>
                    <a:lnTo>
                      <a:pt x="69720" y="100235"/>
                    </a:lnTo>
                    <a:lnTo>
                      <a:pt x="61005" y="101647"/>
                    </a:lnTo>
                    <a:lnTo>
                      <a:pt x="52290" y="104470"/>
                    </a:lnTo>
                    <a:lnTo>
                      <a:pt x="42905" y="107294"/>
                    </a:lnTo>
                    <a:lnTo>
                      <a:pt x="32849" y="111529"/>
                    </a:lnTo>
                    <a:lnTo>
                      <a:pt x="24134" y="120000"/>
                    </a:lnTo>
                    <a:close/>
                  </a:path>
                </a:pathLst>
              </a:custGeom>
              <a:solidFill>
                <a:srgbClr val="E5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0" name="Shape 1470"/>
              <p:cNvSpPr/>
              <p:nvPr/>
            </p:nvSpPr>
            <p:spPr>
              <a:xfrm>
                <a:off x="4500" y="2351"/>
                <a:ext cx="22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0487"/>
                    </a:moveTo>
                    <a:lnTo>
                      <a:pt x="736" y="27804"/>
                    </a:lnTo>
                    <a:lnTo>
                      <a:pt x="1472" y="36585"/>
                    </a:lnTo>
                    <a:lnTo>
                      <a:pt x="2944" y="45365"/>
                    </a:lnTo>
                    <a:lnTo>
                      <a:pt x="5153" y="55609"/>
                    </a:lnTo>
                    <a:lnTo>
                      <a:pt x="6625" y="62926"/>
                    </a:lnTo>
                    <a:lnTo>
                      <a:pt x="8834" y="71707"/>
                    </a:lnTo>
                    <a:lnTo>
                      <a:pt x="11042" y="79024"/>
                    </a:lnTo>
                    <a:lnTo>
                      <a:pt x="13987" y="87804"/>
                    </a:lnTo>
                    <a:lnTo>
                      <a:pt x="16196" y="93658"/>
                    </a:lnTo>
                    <a:lnTo>
                      <a:pt x="18404" y="99512"/>
                    </a:lnTo>
                    <a:lnTo>
                      <a:pt x="19877" y="105365"/>
                    </a:lnTo>
                    <a:lnTo>
                      <a:pt x="22085" y="109756"/>
                    </a:lnTo>
                    <a:lnTo>
                      <a:pt x="23558" y="112682"/>
                    </a:lnTo>
                    <a:lnTo>
                      <a:pt x="24294" y="117073"/>
                    </a:lnTo>
                    <a:lnTo>
                      <a:pt x="25030" y="118536"/>
                    </a:lnTo>
                    <a:lnTo>
                      <a:pt x="25766" y="120000"/>
                    </a:lnTo>
                    <a:lnTo>
                      <a:pt x="35337" y="112682"/>
                    </a:lnTo>
                    <a:lnTo>
                      <a:pt x="44171" y="108292"/>
                    </a:lnTo>
                    <a:lnTo>
                      <a:pt x="53006" y="105365"/>
                    </a:lnTo>
                    <a:lnTo>
                      <a:pt x="61840" y="103902"/>
                    </a:lnTo>
                    <a:lnTo>
                      <a:pt x="69938" y="102439"/>
                    </a:lnTo>
                    <a:lnTo>
                      <a:pt x="77300" y="100975"/>
                    </a:lnTo>
                    <a:lnTo>
                      <a:pt x="84662" y="100975"/>
                    </a:lnTo>
                    <a:lnTo>
                      <a:pt x="92024" y="102439"/>
                    </a:lnTo>
                    <a:lnTo>
                      <a:pt x="97914" y="102439"/>
                    </a:lnTo>
                    <a:lnTo>
                      <a:pt x="103067" y="103902"/>
                    </a:lnTo>
                    <a:lnTo>
                      <a:pt x="108220" y="105365"/>
                    </a:lnTo>
                    <a:lnTo>
                      <a:pt x="112638" y="105365"/>
                    </a:lnTo>
                    <a:lnTo>
                      <a:pt x="115582" y="106829"/>
                    </a:lnTo>
                    <a:lnTo>
                      <a:pt x="117791" y="108292"/>
                    </a:lnTo>
                    <a:lnTo>
                      <a:pt x="119263" y="108292"/>
                    </a:lnTo>
                    <a:lnTo>
                      <a:pt x="120000" y="109756"/>
                    </a:lnTo>
                    <a:lnTo>
                      <a:pt x="114846" y="98048"/>
                    </a:lnTo>
                    <a:lnTo>
                      <a:pt x="110429" y="87804"/>
                    </a:lnTo>
                    <a:lnTo>
                      <a:pt x="106748" y="77560"/>
                    </a:lnTo>
                    <a:lnTo>
                      <a:pt x="102331" y="67317"/>
                    </a:lnTo>
                    <a:lnTo>
                      <a:pt x="99386" y="58536"/>
                    </a:lnTo>
                    <a:lnTo>
                      <a:pt x="97177" y="51219"/>
                    </a:lnTo>
                    <a:lnTo>
                      <a:pt x="94969" y="40975"/>
                    </a:lnTo>
                    <a:lnTo>
                      <a:pt x="92760" y="35121"/>
                    </a:lnTo>
                    <a:lnTo>
                      <a:pt x="90552" y="27804"/>
                    </a:lnTo>
                    <a:lnTo>
                      <a:pt x="88343" y="21951"/>
                    </a:lnTo>
                    <a:lnTo>
                      <a:pt x="86871" y="17560"/>
                    </a:lnTo>
                    <a:lnTo>
                      <a:pt x="83926" y="11707"/>
                    </a:lnTo>
                    <a:lnTo>
                      <a:pt x="81717" y="7317"/>
                    </a:lnTo>
                    <a:lnTo>
                      <a:pt x="79509" y="4390"/>
                    </a:lnTo>
                    <a:lnTo>
                      <a:pt x="77300" y="2926"/>
                    </a:lnTo>
                    <a:lnTo>
                      <a:pt x="75092" y="2926"/>
                    </a:lnTo>
                    <a:lnTo>
                      <a:pt x="66993" y="0"/>
                    </a:lnTo>
                    <a:lnTo>
                      <a:pt x="59631" y="0"/>
                    </a:lnTo>
                    <a:lnTo>
                      <a:pt x="52269" y="0"/>
                    </a:lnTo>
                    <a:lnTo>
                      <a:pt x="44907" y="0"/>
                    </a:lnTo>
                    <a:lnTo>
                      <a:pt x="39018" y="1463"/>
                    </a:lnTo>
                    <a:lnTo>
                      <a:pt x="33128" y="2926"/>
                    </a:lnTo>
                    <a:lnTo>
                      <a:pt x="26503" y="4390"/>
                    </a:lnTo>
                    <a:lnTo>
                      <a:pt x="21349" y="5853"/>
                    </a:lnTo>
                    <a:lnTo>
                      <a:pt x="16932" y="8780"/>
                    </a:lnTo>
                    <a:lnTo>
                      <a:pt x="11779" y="10243"/>
                    </a:lnTo>
                    <a:lnTo>
                      <a:pt x="8098" y="14634"/>
                    </a:lnTo>
                    <a:lnTo>
                      <a:pt x="5153" y="16097"/>
                    </a:lnTo>
                    <a:lnTo>
                      <a:pt x="2944" y="17560"/>
                    </a:lnTo>
                    <a:lnTo>
                      <a:pt x="736" y="19024"/>
                    </a:lnTo>
                    <a:lnTo>
                      <a:pt x="0" y="19024"/>
                    </a:lnTo>
                    <a:lnTo>
                      <a:pt x="0" y="20487"/>
                    </a:lnTo>
                    <a:close/>
                  </a:path>
                </a:pathLst>
              </a:custGeom>
              <a:solidFill>
                <a:srgbClr val="E9E95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1" name="Shape 1471"/>
              <p:cNvSpPr/>
              <p:nvPr/>
            </p:nvSpPr>
            <p:spPr>
              <a:xfrm>
                <a:off x="4502" y="2351"/>
                <a:ext cx="2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9024"/>
                    </a:moveTo>
                    <a:lnTo>
                      <a:pt x="805" y="26341"/>
                    </a:lnTo>
                    <a:lnTo>
                      <a:pt x="1610" y="35121"/>
                    </a:lnTo>
                    <a:lnTo>
                      <a:pt x="3221" y="43902"/>
                    </a:lnTo>
                    <a:lnTo>
                      <a:pt x="5637" y="52682"/>
                    </a:lnTo>
                    <a:lnTo>
                      <a:pt x="8053" y="61463"/>
                    </a:lnTo>
                    <a:lnTo>
                      <a:pt x="10469" y="70243"/>
                    </a:lnTo>
                    <a:lnTo>
                      <a:pt x="12885" y="77560"/>
                    </a:lnTo>
                    <a:lnTo>
                      <a:pt x="15302" y="86341"/>
                    </a:lnTo>
                    <a:lnTo>
                      <a:pt x="17718" y="92195"/>
                    </a:lnTo>
                    <a:lnTo>
                      <a:pt x="19328" y="99512"/>
                    </a:lnTo>
                    <a:lnTo>
                      <a:pt x="21744" y="103902"/>
                    </a:lnTo>
                    <a:lnTo>
                      <a:pt x="23355" y="108292"/>
                    </a:lnTo>
                    <a:lnTo>
                      <a:pt x="24966" y="112682"/>
                    </a:lnTo>
                    <a:lnTo>
                      <a:pt x="25771" y="115609"/>
                    </a:lnTo>
                    <a:lnTo>
                      <a:pt x="26577" y="118536"/>
                    </a:lnTo>
                    <a:lnTo>
                      <a:pt x="28187" y="120000"/>
                    </a:lnTo>
                    <a:lnTo>
                      <a:pt x="36241" y="112682"/>
                    </a:lnTo>
                    <a:lnTo>
                      <a:pt x="45100" y="109756"/>
                    </a:lnTo>
                    <a:lnTo>
                      <a:pt x="53959" y="106829"/>
                    </a:lnTo>
                    <a:lnTo>
                      <a:pt x="62013" y="105365"/>
                    </a:lnTo>
                    <a:lnTo>
                      <a:pt x="70872" y="103902"/>
                    </a:lnTo>
                    <a:lnTo>
                      <a:pt x="78120" y="103902"/>
                    </a:lnTo>
                    <a:lnTo>
                      <a:pt x="84563" y="103902"/>
                    </a:lnTo>
                    <a:lnTo>
                      <a:pt x="91812" y="103902"/>
                    </a:lnTo>
                    <a:lnTo>
                      <a:pt x="97449" y="103902"/>
                    </a:lnTo>
                    <a:lnTo>
                      <a:pt x="103087" y="105365"/>
                    </a:lnTo>
                    <a:lnTo>
                      <a:pt x="108724" y="105365"/>
                    </a:lnTo>
                    <a:lnTo>
                      <a:pt x="111946" y="106829"/>
                    </a:lnTo>
                    <a:lnTo>
                      <a:pt x="115167" y="108292"/>
                    </a:lnTo>
                    <a:lnTo>
                      <a:pt x="117583" y="108292"/>
                    </a:lnTo>
                    <a:lnTo>
                      <a:pt x="119194" y="108292"/>
                    </a:lnTo>
                    <a:lnTo>
                      <a:pt x="120000" y="109756"/>
                    </a:lnTo>
                    <a:lnTo>
                      <a:pt x="114362" y="99512"/>
                    </a:lnTo>
                    <a:lnTo>
                      <a:pt x="109530" y="89268"/>
                    </a:lnTo>
                    <a:lnTo>
                      <a:pt x="104697" y="79024"/>
                    </a:lnTo>
                    <a:lnTo>
                      <a:pt x="100671" y="70243"/>
                    </a:lnTo>
                    <a:lnTo>
                      <a:pt x="97449" y="61463"/>
                    </a:lnTo>
                    <a:lnTo>
                      <a:pt x="95033" y="52682"/>
                    </a:lnTo>
                    <a:lnTo>
                      <a:pt x="91812" y="43902"/>
                    </a:lnTo>
                    <a:lnTo>
                      <a:pt x="89395" y="36585"/>
                    </a:lnTo>
                    <a:lnTo>
                      <a:pt x="87785" y="29268"/>
                    </a:lnTo>
                    <a:lnTo>
                      <a:pt x="84563" y="23414"/>
                    </a:lnTo>
                    <a:lnTo>
                      <a:pt x="82147" y="17560"/>
                    </a:lnTo>
                    <a:lnTo>
                      <a:pt x="80536" y="11707"/>
                    </a:lnTo>
                    <a:lnTo>
                      <a:pt x="78120" y="8780"/>
                    </a:lnTo>
                    <a:lnTo>
                      <a:pt x="76510" y="5853"/>
                    </a:lnTo>
                    <a:lnTo>
                      <a:pt x="74093" y="2926"/>
                    </a:lnTo>
                    <a:lnTo>
                      <a:pt x="71677" y="2926"/>
                    </a:lnTo>
                    <a:lnTo>
                      <a:pt x="63624" y="1463"/>
                    </a:lnTo>
                    <a:lnTo>
                      <a:pt x="56375" y="0"/>
                    </a:lnTo>
                    <a:lnTo>
                      <a:pt x="49932" y="1463"/>
                    </a:lnTo>
                    <a:lnTo>
                      <a:pt x="42684" y="1463"/>
                    </a:lnTo>
                    <a:lnTo>
                      <a:pt x="37046" y="2926"/>
                    </a:lnTo>
                    <a:lnTo>
                      <a:pt x="31409" y="2926"/>
                    </a:lnTo>
                    <a:lnTo>
                      <a:pt x="24966" y="4390"/>
                    </a:lnTo>
                    <a:lnTo>
                      <a:pt x="20134" y="7317"/>
                    </a:lnTo>
                    <a:lnTo>
                      <a:pt x="16107" y="8780"/>
                    </a:lnTo>
                    <a:lnTo>
                      <a:pt x="12080" y="10243"/>
                    </a:lnTo>
                    <a:lnTo>
                      <a:pt x="8859" y="11707"/>
                    </a:lnTo>
                    <a:lnTo>
                      <a:pt x="4832" y="13170"/>
                    </a:lnTo>
                    <a:lnTo>
                      <a:pt x="2416" y="16097"/>
                    </a:lnTo>
                    <a:lnTo>
                      <a:pt x="805" y="17560"/>
                    </a:lnTo>
                    <a:lnTo>
                      <a:pt x="0" y="17560"/>
                    </a:lnTo>
                    <a:lnTo>
                      <a:pt x="0" y="19024"/>
                    </a:lnTo>
                    <a:close/>
                  </a:path>
                </a:pathLst>
              </a:custGeom>
              <a:solidFill>
                <a:srgbClr val="EDED5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2" name="Shape 1472"/>
              <p:cNvSpPr/>
              <p:nvPr/>
            </p:nvSpPr>
            <p:spPr>
              <a:xfrm>
                <a:off x="4502" y="2351"/>
                <a:ext cx="18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5384"/>
                    </a:moveTo>
                    <a:lnTo>
                      <a:pt x="1791" y="23076"/>
                    </a:lnTo>
                    <a:lnTo>
                      <a:pt x="3582" y="32307"/>
                    </a:lnTo>
                    <a:lnTo>
                      <a:pt x="5373" y="40000"/>
                    </a:lnTo>
                    <a:lnTo>
                      <a:pt x="7164" y="50769"/>
                    </a:lnTo>
                    <a:lnTo>
                      <a:pt x="9850" y="60000"/>
                    </a:lnTo>
                    <a:lnTo>
                      <a:pt x="12537" y="67692"/>
                    </a:lnTo>
                    <a:lnTo>
                      <a:pt x="14328" y="75384"/>
                    </a:lnTo>
                    <a:lnTo>
                      <a:pt x="17014" y="83076"/>
                    </a:lnTo>
                    <a:lnTo>
                      <a:pt x="19701" y="92307"/>
                    </a:lnTo>
                    <a:lnTo>
                      <a:pt x="22388" y="98461"/>
                    </a:lnTo>
                    <a:lnTo>
                      <a:pt x="25074" y="104615"/>
                    </a:lnTo>
                    <a:lnTo>
                      <a:pt x="26865" y="109230"/>
                    </a:lnTo>
                    <a:lnTo>
                      <a:pt x="28656" y="113846"/>
                    </a:lnTo>
                    <a:lnTo>
                      <a:pt x="29552" y="116923"/>
                    </a:lnTo>
                    <a:lnTo>
                      <a:pt x="30447" y="118461"/>
                    </a:lnTo>
                    <a:lnTo>
                      <a:pt x="31343" y="120000"/>
                    </a:lnTo>
                    <a:lnTo>
                      <a:pt x="38507" y="115384"/>
                    </a:lnTo>
                    <a:lnTo>
                      <a:pt x="47462" y="112307"/>
                    </a:lnTo>
                    <a:lnTo>
                      <a:pt x="55522" y="109230"/>
                    </a:lnTo>
                    <a:lnTo>
                      <a:pt x="63582" y="107692"/>
                    </a:lnTo>
                    <a:lnTo>
                      <a:pt x="71641" y="107692"/>
                    </a:lnTo>
                    <a:lnTo>
                      <a:pt x="78805" y="106153"/>
                    </a:lnTo>
                    <a:lnTo>
                      <a:pt x="85074" y="106153"/>
                    </a:lnTo>
                    <a:lnTo>
                      <a:pt x="92238" y="106153"/>
                    </a:lnTo>
                    <a:lnTo>
                      <a:pt x="97611" y="107692"/>
                    </a:lnTo>
                    <a:lnTo>
                      <a:pt x="102985" y="107692"/>
                    </a:lnTo>
                    <a:lnTo>
                      <a:pt x="107462" y="109230"/>
                    </a:lnTo>
                    <a:lnTo>
                      <a:pt x="111044" y="109230"/>
                    </a:lnTo>
                    <a:lnTo>
                      <a:pt x="115522" y="110769"/>
                    </a:lnTo>
                    <a:lnTo>
                      <a:pt x="117313" y="110769"/>
                    </a:lnTo>
                    <a:lnTo>
                      <a:pt x="119104" y="110769"/>
                    </a:lnTo>
                    <a:lnTo>
                      <a:pt x="120000" y="112307"/>
                    </a:lnTo>
                    <a:lnTo>
                      <a:pt x="113731" y="101538"/>
                    </a:lnTo>
                    <a:lnTo>
                      <a:pt x="107462" y="92307"/>
                    </a:lnTo>
                    <a:lnTo>
                      <a:pt x="102985" y="81538"/>
                    </a:lnTo>
                    <a:lnTo>
                      <a:pt x="99402" y="72307"/>
                    </a:lnTo>
                    <a:lnTo>
                      <a:pt x="95820" y="63076"/>
                    </a:lnTo>
                    <a:lnTo>
                      <a:pt x="92238" y="53846"/>
                    </a:lnTo>
                    <a:lnTo>
                      <a:pt x="88656" y="44615"/>
                    </a:lnTo>
                    <a:lnTo>
                      <a:pt x="85970" y="36923"/>
                    </a:lnTo>
                    <a:lnTo>
                      <a:pt x="84179" y="29230"/>
                    </a:lnTo>
                    <a:lnTo>
                      <a:pt x="81492" y="23076"/>
                    </a:lnTo>
                    <a:lnTo>
                      <a:pt x="79701" y="18461"/>
                    </a:lnTo>
                    <a:lnTo>
                      <a:pt x="77014" y="10769"/>
                    </a:lnTo>
                    <a:lnTo>
                      <a:pt x="75223" y="7692"/>
                    </a:lnTo>
                    <a:lnTo>
                      <a:pt x="72537" y="4615"/>
                    </a:lnTo>
                    <a:lnTo>
                      <a:pt x="70746" y="1538"/>
                    </a:lnTo>
                    <a:lnTo>
                      <a:pt x="67164" y="1538"/>
                    </a:lnTo>
                    <a:lnTo>
                      <a:pt x="60000" y="0"/>
                    </a:lnTo>
                    <a:lnTo>
                      <a:pt x="53731" y="0"/>
                    </a:lnTo>
                    <a:lnTo>
                      <a:pt x="47462" y="0"/>
                    </a:lnTo>
                    <a:lnTo>
                      <a:pt x="40298" y="0"/>
                    </a:lnTo>
                    <a:lnTo>
                      <a:pt x="34925" y="1538"/>
                    </a:lnTo>
                    <a:lnTo>
                      <a:pt x="29552" y="1538"/>
                    </a:lnTo>
                    <a:lnTo>
                      <a:pt x="25074" y="3076"/>
                    </a:lnTo>
                    <a:lnTo>
                      <a:pt x="19701" y="4615"/>
                    </a:lnTo>
                    <a:lnTo>
                      <a:pt x="15223" y="6153"/>
                    </a:lnTo>
                    <a:lnTo>
                      <a:pt x="11641" y="7692"/>
                    </a:lnTo>
                    <a:lnTo>
                      <a:pt x="8059" y="9230"/>
                    </a:lnTo>
                    <a:lnTo>
                      <a:pt x="5373" y="10769"/>
                    </a:lnTo>
                    <a:lnTo>
                      <a:pt x="3582" y="10769"/>
                    </a:lnTo>
                    <a:lnTo>
                      <a:pt x="1791" y="12307"/>
                    </a:lnTo>
                    <a:lnTo>
                      <a:pt x="0" y="12307"/>
                    </a:lnTo>
                    <a:lnTo>
                      <a:pt x="0" y="15384"/>
                    </a:lnTo>
                    <a:close/>
                  </a:path>
                </a:pathLst>
              </a:custGeom>
              <a:solidFill>
                <a:srgbClr val="F2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3" name="Shape 1473"/>
              <p:cNvSpPr/>
              <p:nvPr/>
            </p:nvSpPr>
            <p:spPr>
              <a:xfrm>
                <a:off x="4504" y="2351"/>
                <a:ext cx="1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052"/>
                    </a:moveTo>
                    <a:lnTo>
                      <a:pt x="1016" y="20526"/>
                    </a:lnTo>
                    <a:lnTo>
                      <a:pt x="2033" y="28421"/>
                    </a:lnTo>
                    <a:lnTo>
                      <a:pt x="4067" y="37894"/>
                    </a:lnTo>
                    <a:lnTo>
                      <a:pt x="6101" y="47368"/>
                    </a:lnTo>
                    <a:lnTo>
                      <a:pt x="9152" y="56842"/>
                    </a:lnTo>
                    <a:lnTo>
                      <a:pt x="12203" y="66315"/>
                    </a:lnTo>
                    <a:lnTo>
                      <a:pt x="14237" y="74210"/>
                    </a:lnTo>
                    <a:lnTo>
                      <a:pt x="18305" y="82105"/>
                    </a:lnTo>
                    <a:lnTo>
                      <a:pt x="21355" y="91578"/>
                    </a:lnTo>
                    <a:lnTo>
                      <a:pt x="23389" y="97894"/>
                    </a:lnTo>
                    <a:lnTo>
                      <a:pt x="25423" y="104210"/>
                    </a:lnTo>
                    <a:lnTo>
                      <a:pt x="27457" y="108947"/>
                    </a:lnTo>
                    <a:lnTo>
                      <a:pt x="29491" y="113684"/>
                    </a:lnTo>
                    <a:lnTo>
                      <a:pt x="30508" y="116842"/>
                    </a:lnTo>
                    <a:lnTo>
                      <a:pt x="31525" y="118421"/>
                    </a:lnTo>
                    <a:lnTo>
                      <a:pt x="32542" y="120000"/>
                    </a:lnTo>
                    <a:lnTo>
                      <a:pt x="39661" y="116842"/>
                    </a:lnTo>
                    <a:lnTo>
                      <a:pt x="48813" y="113684"/>
                    </a:lnTo>
                    <a:lnTo>
                      <a:pt x="55932" y="112105"/>
                    </a:lnTo>
                    <a:lnTo>
                      <a:pt x="63050" y="110526"/>
                    </a:lnTo>
                    <a:lnTo>
                      <a:pt x="71186" y="110526"/>
                    </a:lnTo>
                    <a:lnTo>
                      <a:pt x="78305" y="108947"/>
                    </a:lnTo>
                    <a:lnTo>
                      <a:pt x="84406" y="108947"/>
                    </a:lnTo>
                    <a:lnTo>
                      <a:pt x="92542" y="108947"/>
                    </a:lnTo>
                    <a:lnTo>
                      <a:pt x="97627" y="110526"/>
                    </a:lnTo>
                    <a:lnTo>
                      <a:pt x="102711" y="110526"/>
                    </a:lnTo>
                    <a:lnTo>
                      <a:pt x="107796" y="110526"/>
                    </a:lnTo>
                    <a:lnTo>
                      <a:pt x="110847" y="112105"/>
                    </a:lnTo>
                    <a:lnTo>
                      <a:pt x="113898" y="112105"/>
                    </a:lnTo>
                    <a:lnTo>
                      <a:pt x="117966" y="112105"/>
                    </a:lnTo>
                    <a:lnTo>
                      <a:pt x="118983" y="112105"/>
                    </a:lnTo>
                    <a:lnTo>
                      <a:pt x="120000" y="113684"/>
                    </a:lnTo>
                    <a:lnTo>
                      <a:pt x="111864" y="104210"/>
                    </a:lnTo>
                    <a:lnTo>
                      <a:pt x="105762" y="94736"/>
                    </a:lnTo>
                    <a:lnTo>
                      <a:pt x="100677" y="83684"/>
                    </a:lnTo>
                    <a:lnTo>
                      <a:pt x="96610" y="74210"/>
                    </a:lnTo>
                    <a:lnTo>
                      <a:pt x="92542" y="64736"/>
                    </a:lnTo>
                    <a:lnTo>
                      <a:pt x="87457" y="56842"/>
                    </a:lnTo>
                    <a:lnTo>
                      <a:pt x="84406" y="45789"/>
                    </a:lnTo>
                    <a:lnTo>
                      <a:pt x="81355" y="37894"/>
                    </a:lnTo>
                    <a:lnTo>
                      <a:pt x="78305" y="31578"/>
                    </a:lnTo>
                    <a:lnTo>
                      <a:pt x="76271" y="23684"/>
                    </a:lnTo>
                    <a:lnTo>
                      <a:pt x="74237" y="17368"/>
                    </a:lnTo>
                    <a:lnTo>
                      <a:pt x="71186" y="11052"/>
                    </a:lnTo>
                    <a:lnTo>
                      <a:pt x="69152" y="6315"/>
                    </a:lnTo>
                    <a:lnTo>
                      <a:pt x="66101" y="3157"/>
                    </a:lnTo>
                    <a:lnTo>
                      <a:pt x="63050" y="1578"/>
                    </a:lnTo>
                    <a:lnTo>
                      <a:pt x="61016" y="1578"/>
                    </a:lnTo>
                    <a:lnTo>
                      <a:pt x="53898" y="0"/>
                    </a:lnTo>
                    <a:lnTo>
                      <a:pt x="48813" y="0"/>
                    </a:lnTo>
                    <a:lnTo>
                      <a:pt x="42711" y="0"/>
                    </a:lnTo>
                    <a:lnTo>
                      <a:pt x="36610" y="0"/>
                    </a:lnTo>
                    <a:lnTo>
                      <a:pt x="30508" y="1578"/>
                    </a:lnTo>
                    <a:lnTo>
                      <a:pt x="26440" y="1578"/>
                    </a:lnTo>
                    <a:lnTo>
                      <a:pt x="21355" y="3157"/>
                    </a:lnTo>
                    <a:lnTo>
                      <a:pt x="17288" y="3157"/>
                    </a:lnTo>
                    <a:lnTo>
                      <a:pt x="12203" y="4736"/>
                    </a:lnTo>
                    <a:lnTo>
                      <a:pt x="9152" y="6315"/>
                    </a:lnTo>
                    <a:lnTo>
                      <a:pt x="6101" y="7894"/>
                    </a:lnTo>
                    <a:lnTo>
                      <a:pt x="4067" y="7894"/>
                    </a:lnTo>
                    <a:lnTo>
                      <a:pt x="2033" y="9473"/>
                    </a:lnTo>
                    <a:lnTo>
                      <a:pt x="1016" y="9473"/>
                    </a:lnTo>
                    <a:lnTo>
                      <a:pt x="0" y="9473"/>
                    </a:lnTo>
                    <a:lnTo>
                      <a:pt x="0" y="11052"/>
                    </a:lnTo>
                    <a:close/>
                  </a:path>
                </a:pathLst>
              </a:custGeom>
              <a:solidFill>
                <a:srgbClr val="F6F66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4" name="Shape 1474"/>
              <p:cNvSpPr/>
              <p:nvPr/>
            </p:nvSpPr>
            <p:spPr>
              <a:xfrm>
                <a:off x="4506" y="2351"/>
                <a:ext cx="14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108"/>
                    </a:moveTo>
                    <a:lnTo>
                      <a:pt x="1165" y="17837"/>
                    </a:lnTo>
                    <a:lnTo>
                      <a:pt x="3495" y="25945"/>
                    </a:lnTo>
                    <a:lnTo>
                      <a:pt x="5825" y="35675"/>
                    </a:lnTo>
                    <a:lnTo>
                      <a:pt x="8155" y="43783"/>
                    </a:lnTo>
                    <a:lnTo>
                      <a:pt x="11650" y="55135"/>
                    </a:lnTo>
                    <a:lnTo>
                      <a:pt x="15145" y="63243"/>
                    </a:lnTo>
                    <a:lnTo>
                      <a:pt x="18640" y="72972"/>
                    </a:lnTo>
                    <a:lnTo>
                      <a:pt x="20970" y="81081"/>
                    </a:lnTo>
                    <a:lnTo>
                      <a:pt x="24466" y="87567"/>
                    </a:lnTo>
                    <a:lnTo>
                      <a:pt x="26796" y="97297"/>
                    </a:lnTo>
                    <a:lnTo>
                      <a:pt x="30291" y="103783"/>
                    </a:lnTo>
                    <a:lnTo>
                      <a:pt x="32621" y="108648"/>
                    </a:lnTo>
                    <a:lnTo>
                      <a:pt x="33786" y="113513"/>
                    </a:lnTo>
                    <a:lnTo>
                      <a:pt x="34951" y="116756"/>
                    </a:lnTo>
                    <a:lnTo>
                      <a:pt x="36116" y="118378"/>
                    </a:lnTo>
                    <a:lnTo>
                      <a:pt x="37281" y="120000"/>
                    </a:lnTo>
                    <a:lnTo>
                      <a:pt x="44271" y="116756"/>
                    </a:lnTo>
                    <a:lnTo>
                      <a:pt x="51262" y="115135"/>
                    </a:lnTo>
                    <a:lnTo>
                      <a:pt x="58252" y="113513"/>
                    </a:lnTo>
                    <a:lnTo>
                      <a:pt x="65242" y="113513"/>
                    </a:lnTo>
                    <a:lnTo>
                      <a:pt x="73398" y="111891"/>
                    </a:lnTo>
                    <a:lnTo>
                      <a:pt x="79223" y="111891"/>
                    </a:lnTo>
                    <a:lnTo>
                      <a:pt x="86213" y="111891"/>
                    </a:lnTo>
                    <a:lnTo>
                      <a:pt x="92038" y="111891"/>
                    </a:lnTo>
                    <a:lnTo>
                      <a:pt x="99029" y="111891"/>
                    </a:lnTo>
                    <a:lnTo>
                      <a:pt x="103689" y="111891"/>
                    </a:lnTo>
                    <a:lnTo>
                      <a:pt x="108349" y="113513"/>
                    </a:lnTo>
                    <a:lnTo>
                      <a:pt x="111844" y="113513"/>
                    </a:lnTo>
                    <a:lnTo>
                      <a:pt x="115339" y="113513"/>
                    </a:lnTo>
                    <a:lnTo>
                      <a:pt x="117669" y="113513"/>
                    </a:lnTo>
                    <a:lnTo>
                      <a:pt x="118834" y="113513"/>
                    </a:lnTo>
                    <a:lnTo>
                      <a:pt x="120000" y="115135"/>
                    </a:lnTo>
                    <a:lnTo>
                      <a:pt x="111844" y="105405"/>
                    </a:lnTo>
                    <a:lnTo>
                      <a:pt x="104854" y="95675"/>
                    </a:lnTo>
                    <a:lnTo>
                      <a:pt x="99029" y="85945"/>
                    </a:lnTo>
                    <a:lnTo>
                      <a:pt x="93203" y="76216"/>
                    </a:lnTo>
                    <a:lnTo>
                      <a:pt x="88543" y="66486"/>
                    </a:lnTo>
                    <a:lnTo>
                      <a:pt x="83883" y="58378"/>
                    </a:lnTo>
                    <a:lnTo>
                      <a:pt x="80388" y="48648"/>
                    </a:lnTo>
                    <a:lnTo>
                      <a:pt x="76893" y="40540"/>
                    </a:lnTo>
                    <a:lnTo>
                      <a:pt x="73398" y="32432"/>
                    </a:lnTo>
                    <a:lnTo>
                      <a:pt x="71067" y="24324"/>
                    </a:lnTo>
                    <a:lnTo>
                      <a:pt x="66407" y="19459"/>
                    </a:lnTo>
                    <a:lnTo>
                      <a:pt x="64077" y="11351"/>
                    </a:lnTo>
                    <a:lnTo>
                      <a:pt x="61747" y="8108"/>
                    </a:lnTo>
                    <a:lnTo>
                      <a:pt x="58252" y="3243"/>
                    </a:lnTo>
                    <a:lnTo>
                      <a:pt x="55922" y="1621"/>
                    </a:lnTo>
                    <a:lnTo>
                      <a:pt x="53592" y="1621"/>
                    </a:lnTo>
                    <a:lnTo>
                      <a:pt x="47766" y="0"/>
                    </a:lnTo>
                    <a:lnTo>
                      <a:pt x="41941" y="0"/>
                    </a:lnTo>
                    <a:lnTo>
                      <a:pt x="36116" y="0"/>
                    </a:lnTo>
                    <a:lnTo>
                      <a:pt x="31456" y="0"/>
                    </a:lnTo>
                    <a:lnTo>
                      <a:pt x="26796" y="1621"/>
                    </a:lnTo>
                    <a:lnTo>
                      <a:pt x="23300" y="1621"/>
                    </a:lnTo>
                    <a:lnTo>
                      <a:pt x="18640" y="1621"/>
                    </a:lnTo>
                    <a:lnTo>
                      <a:pt x="15145" y="3243"/>
                    </a:lnTo>
                    <a:lnTo>
                      <a:pt x="11650" y="3243"/>
                    </a:lnTo>
                    <a:lnTo>
                      <a:pt x="8155" y="4864"/>
                    </a:lnTo>
                    <a:lnTo>
                      <a:pt x="5825" y="4864"/>
                    </a:lnTo>
                    <a:lnTo>
                      <a:pt x="3495" y="6486"/>
                    </a:lnTo>
                    <a:lnTo>
                      <a:pt x="1165" y="6486"/>
                    </a:lnTo>
                    <a:lnTo>
                      <a:pt x="0" y="6486"/>
                    </a:lnTo>
                    <a:lnTo>
                      <a:pt x="0" y="8108"/>
                    </a:lnTo>
                    <a:close/>
                  </a:path>
                </a:pathLst>
              </a:custGeom>
              <a:solidFill>
                <a:srgbClr val="FAFA7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5" name="Shape 1475"/>
              <p:cNvSpPr/>
              <p:nvPr/>
            </p:nvSpPr>
            <p:spPr>
              <a:xfrm>
                <a:off x="4506" y="2352"/>
                <a:ext cx="13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000" y="120000"/>
                    </a:moveTo>
                    <a:lnTo>
                      <a:pt x="43636" y="118333"/>
                    </a:lnTo>
                    <a:lnTo>
                      <a:pt x="42272" y="116666"/>
                    </a:lnTo>
                    <a:lnTo>
                      <a:pt x="40909" y="113333"/>
                    </a:lnTo>
                    <a:lnTo>
                      <a:pt x="38181" y="108333"/>
                    </a:lnTo>
                    <a:lnTo>
                      <a:pt x="35454" y="101666"/>
                    </a:lnTo>
                    <a:lnTo>
                      <a:pt x="31363" y="95000"/>
                    </a:lnTo>
                    <a:lnTo>
                      <a:pt x="28636" y="86666"/>
                    </a:lnTo>
                    <a:lnTo>
                      <a:pt x="24545" y="78333"/>
                    </a:lnTo>
                    <a:lnTo>
                      <a:pt x="20454" y="70000"/>
                    </a:lnTo>
                    <a:lnTo>
                      <a:pt x="17727" y="60000"/>
                    </a:lnTo>
                    <a:lnTo>
                      <a:pt x="13636" y="50000"/>
                    </a:lnTo>
                    <a:lnTo>
                      <a:pt x="9545" y="40000"/>
                    </a:lnTo>
                    <a:lnTo>
                      <a:pt x="6818" y="30000"/>
                    </a:lnTo>
                    <a:lnTo>
                      <a:pt x="4090" y="21666"/>
                    </a:lnTo>
                    <a:lnTo>
                      <a:pt x="1363" y="11666"/>
                    </a:lnTo>
                    <a:lnTo>
                      <a:pt x="0" y="3333"/>
                    </a:lnTo>
                    <a:lnTo>
                      <a:pt x="0" y="1666"/>
                    </a:lnTo>
                    <a:lnTo>
                      <a:pt x="1363" y="1666"/>
                    </a:lnTo>
                    <a:lnTo>
                      <a:pt x="2727" y="1666"/>
                    </a:lnTo>
                    <a:lnTo>
                      <a:pt x="4090" y="1666"/>
                    </a:lnTo>
                    <a:lnTo>
                      <a:pt x="6818" y="1666"/>
                    </a:lnTo>
                    <a:lnTo>
                      <a:pt x="8181" y="1666"/>
                    </a:lnTo>
                    <a:lnTo>
                      <a:pt x="10909" y="1666"/>
                    </a:lnTo>
                    <a:lnTo>
                      <a:pt x="13636" y="0"/>
                    </a:lnTo>
                    <a:lnTo>
                      <a:pt x="17727" y="0"/>
                    </a:lnTo>
                    <a:lnTo>
                      <a:pt x="20454" y="0"/>
                    </a:lnTo>
                    <a:lnTo>
                      <a:pt x="24545" y="0"/>
                    </a:lnTo>
                    <a:lnTo>
                      <a:pt x="28636" y="0"/>
                    </a:lnTo>
                    <a:lnTo>
                      <a:pt x="34090" y="0"/>
                    </a:lnTo>
                    <a:lnTo>
                      <a:pt x="38181" y="0"/>
                    </a:lnTo>
                    <a:lnTo>
                      <a:pt x="43636" y="0"/>
                    </a:lnTo>
                    <a:lnTo>
                      <a:pt x="46363" y="0"/>
                    </a:lnTo>
                    <a:lnTo>
                      <a:pt x="49090" y="1666"/>
                    </a:lnTo>
                    <a:lnTo>
                      <a:pt x="51818" y="5000"/>
                    </a:lnTo>
                    <a:lnTo>
                      <a:pt x="54545" y="10000"/>
                    </a:lnTo>
                    <a:lnTo>
                      <a:pt x="57272" y="16666"/>
                    </a:lnTo>
                    <a:lnTo>
                      <a:pt x="60000" y="23333"/>
                    </a:lnTo>
                    <a:lnTo>
                      <a:pt x="64090" y="31666"/>
                    </a:lnTo>
                    <a:lnTo>
                      <a:pt x="69545" y="38333"/>
                    </a:lnTo>
                    <a:lnTo>
                      <a:pt x="72272" y="46666"/>
                    </a:lnTo>
                    <a:lnTo>
                      <a:pt x="77727" y="58333"/>
                    </a:lnTo>
                    <a:lnTo>
                      <a:pt x="81818" y="66666"/>
                    </a:lnTo>
                    <a:lnTo>
                      <a:pt x="88636" y="76666"/>
                    </a:lnTo>
                    <a:lnTo>
                      <a:pt x="94090" y="85000"/>
                    </a:lnTo>
                    <a:lnTo>
                      <a:pt x="102272" y="96666"/>
                    </a:lnTo>
                    <a:lnTo>
                      <a:pt x="110454" y="105000"/>
                    </a:lnTo>
                    <a:lnTo>
                      <a:pt x="120000" y="115000"/>
                    </a:lnTo>
                    <a:lnTo>
                      <a:pt x="118636" y="113333"/>
                    </a:lnTo>
                    <a:lnTo>
                      <a:pt x="117272" y="113333"/>
                    </a:lnTo>
                    <a:lnTo>
                      <a:pt x="114545" y="113333"/>
                    </a:lnTo>
                    <a:lnTo>
                      <a:pt x="111818" y="113333"/>
                    </a:lnTo>
                    <a:lnTo>
                      <a:pt x="107727" y="113333"/>
                    </a:lnTo>
                    <a:lnTo>
                      <a:pt x="103636" y="113333"/>
                    </a:lnTo>
                    <a:lnTo>
                      <a:pt x="96818" y="113333"/>
                    </a:lnTo>
                    <a:lnTo>
                      <a:pt x="92727" y="113333"/>
                    </a:lnTo>
                    <a:lnTo>
                      <a:pt x="85909" y="113333"/>
                    </a:lnTo>
                    <a:lnTo>
                      <a:pt x="80454" y="113333"/>
                    </a:lnTo>
                    <a:lnTo>
                      <a:pt x="75000" y="113333"/>
                    </a:lnTo>
                    <a:lnTo>
                      <a:pt x="68181" y="115000"/>
                    </a:lnTo>
                    <a:lnTo>
                      <a:pt x="61363" y="115000"/>
                    </a:lnTo>
                    <a:lnTo>
                      <a:pt x="55909" y="116666"/>
                    </a:lnTo>
                    <a:lnTo>
                      <a:pt x="49090" y="116666"/>
                    </a:lnTo>
                    <a:lnTo>
                      <a:pt x="45000" y="120000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6" name="Shape 1476"/>
              <p:cNvSpPr/>
              <p:nvPr/>
            </p:nvSpPr>
            <p:spPr>
              <a:xfrm>
                <a:off x="4500" y="2387"/>
                <a:ext cx="75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1840"/>
                    </a:moveTo>
                    <a:lnTo>
                      <a:pt x="4916" y="68466"/>
                    </a:lnTo>
                    <a:lnTo>
                      <a:pt x="10502" y="75092"/>
                    </a:lnTo>
                    <a:lnTo>
                      <a:pt x="16312" y="82453"/>
                    </a:lnTo>
                    <a:lnTo>
                      <a:pt x="22793" y="88343"/>
                    </a:lnTo>
                    <a:lnTo>
                      <a:pt x="29050" y="94233"/>
                    </a:lnTo>
                    <a:lnTo>
                      <a:pt x="35530" y="99386"/>
                    </a:lnTo>
                    <a:lnTo>
                      <a:pt x="42234" y="103803"/>
                    </a:lnTo>
                    <a:lnTo>
                      <a:pt x="48938" y="108220"/>
                    </a:lnTo>
                    <a:lnTo>
                      <a:pt x="55642" y="112638"/>
                    </a:lnTo>
                    <a:lnTo>
                      <a:pt x="62569" y="115582"/>
                    </a:lnTo>
                    <a:lnTo>
                      <a:pt x="69050" y="117791"/>
                    </a:lnTo>
                    <a:lnTo>
                      <a:pt x="75530" y="119263"/>
                    </a:lnTo>
                    <a:lnTo>
                      <a:pt x="81564" y="120000"/>
                    </a:lnTo>
                    <a:lnTo>
                      <a:pt x="87597" y="120000"/>
                    </a:lnTo>
                    <a:lnTo>
                      <a:pt x="92960" y="119263"/>
                    </a:lnTo>
                    <a:lnTo>
                      <a:pt x="98324" y="118527"/>
                    </a:lnTo>
                    <a:lnTo>
                      <a:pt x="99888" y="117055"/>
                    </a:lnTo>
                    <a:lnTo>
                      <a:pt x="101899" y="116319"/>
                    </a:lnTo>
                    <a:lnTo>
                      <a:pt x="103687" y="115582"/>
                    </a:lnTo>
                    <a:lnTo>
                      <a:pt x="105474" y="114110"/>
                    </a:lnTo>
                    <a:lnTo>
                      <a:pt x="107262" y="112638"/>
                    </a:lnTo>
                    <a:lnTo>
                      <a:pt x="109050" y="111165"/>
                    </a:lnTo>
                    <a:lnTo>
                      <a:pt x="110614" y="108957"/>
                    </a:lnTo>
                    <a:lnTo>
                      <a:pt x="112402" y="106748"/>
                    </a:lnTo>
                    <a:lnTo>
                      <a:pt x="113743" y="104539"/>
                    </a:lnTo>
                    <a:lnTo>
                      <a:pt x="115083" y="102331"/>
                    </a:lnTo>
                    <a:lnTo>
                      <a:pt x="116201" y="99386"/>
                    </a:lnTo>
                    <a:lnTo>
                      <a:pt x="117318" y="96441"/>
                    </a:lnTo>
                    <a:lnTo>
                      <a:pt x="118212" y="92024"/>
                    </a:lnTo>
                    <a:lnTo>
                      <a:pt x="119106" y="88343"/>
                    </a:lnTo>
                    <a:lnTo>
                      <a:pt x="119553" y="83926"/>
                    </a:lnTo>
                    <a:lnTo>
                      <a:pt x="120000" y="80245"/>
                    </a:lnTo>
                    <a:lnTo>
                      <a:pt x="119776" y="79509"/>
                    </a:lnTo>
                    <a:lnTo>
                      <a:pt x="119776" y="78036"/>
                    </a:lnTo>
                    <a:lnTo>
                      <a:pt x="119776" y="74355"/>
                    </a:lnTo>
                    <a:lnTo>
                      <a:pt x="119553" y="71411"/>
                    </a:lnTo>
                    <a:lnTo>
                      <a:pt x="119329" y="67730"/>
                    </a:lnTo>
                    <a:lnTo>
                      <a:pt x="118882" y="63312"/>
                    </a:lnTo>
                    <a:lnTo>
                      <a:pt x="118435" y="57423"/>
                    </a:lnTo>
                    <a:lnTo>
                      <a:pt x="117988" y="52269"/>
                    </a:lnTo>
                    <a:lnTo>
                      <a:pt x="117318" y="47116"/>
                    </a:lnTo>
                    <a:lnTo>
                      <a:pt x="116201" y="40490"/>
                    </a:lnTo>
                    <a:lnTo>
                      <a:pt x="115307" y="35337"/>
                    </a:lnTo>
                    <a:lnTo>
                      <a:pt x="114189" y="29447"/>
                    </a:lnTo>
                    <a:lnTo>
                      <a:pt x="112849" y="24294"/>
                    </a:lnTo>
                    <a:lnTo>
                      <a:pt x="111508" y="18404"/>
                    </a:lnTo>
                    <a:lnTo>
                      <a:pt x="109497" y="13987"/>
                    </a:lnTo>
                    <a:lnTo>
                      <a:pt x="107709" y="10306"/>
                    </a:lnTo>
                    <a:lnTo>
                      <a:pt x="105474" y="6625"/>
                    </a:lnTo>
                    <a:lnTo>
                      <a:pt x="103240" y="3680"/>
                    </a:lnTo>
                    <a:lnTo>
                      <a:pt x="101229" y="1472"/>
                    </a:lnTo>
                    <a:lnTo>
                      <a:pt x="98994" y="736"/>
                    </a:lnTo>
                    <a:lnTo>
                      <a:pt x="96759" y="0"/>
                    </a:lnTo>
                    <a:lnTo>
                      <a:pt x="94748" y="0"/>
                    </a:lnTo>
                    <a:lnTo>
                      <a:pt x="92290" y="0"/>
                    </a:lnTo>
                    <a:lnTo>
                      <a:pt x="90279" y="736"/>
                    </a:lnTo>
                    <a:lnTo>
                      <a:pt x="88044" y="1472"/>
                    </a:lnTo>
                    <a:lnTo>
                      <a:pt x="86033" y="2944"/>
                    </a:lnTo>
                    <a:lnTo>
                      <a:pt x="84022" y="4417"/>
                    </a:lnTo>
                    <a:lnTo>
                      <a:pt x="82011" y="6625"/>
                    </a:lnTo>
                    <a:lnTo>
                      <a:pt x="80223" y="8098"/>
                    </a:lnTo>
                    <a:lnTo>
                      <a:pt x="78659" y="9570"/>
                    </a:lnTo>
                    <a:lnTo>
                      <a:pt x="76871" y="11779"/>
                    </a:lnTo>
                    <a:lnTo>
                      <a:pt x="75530" y="13251"/>
                    </a:lnTo>
                    <a:lnTo>
                      <a:pt x="73966" y="13987"/>
                    </a:lnTo>
                    <a:lnTo>
                      <a:pt x="72625" y="15460"/>
                    </a:lnTo>
                    <a:lnTo>
                      <a:pt x="70837" y="16932"/>
                    </a:lnTo>
                    <a:lnTo>
                      <a:pt x="69050" y="19141"/>
                    </a:lnTo>
                    <a:lnTo>
                      <a:pt x="67486" y="20613"/>
                    </a:lnTo>
                    <a:lnTo>
                      <a:pt x="65474" y="22085"/>
                    </a:lnTo>
                    <a:lnTo>
                      <a:pt x="63910" y="24294"/>
                    </a:lnTo>
                    <a:lnTo>
                      <a:pt x="62122" y="25766"/>
                    </a:lnTo>
                    <a:lnTo>
                      <a:pt x="59888" y="27239"/>
                    </a:lnTo>
                    <a:lnTo>
                      <a:pt x="58100" y="27975"/>
                    </a:lnTo>
                    <a:lnTo>
                      <a:pt x="56089" y="29447"/>
                    </a:lnTo>
                    <a:lnTo>
                      <a:pt x="54078" y="30184"/>
                    </a:lnTo>
                    <a:lnTo>
                      <a:pt x="52067" y="31656"/>
                    </a:lnTo>
                    <a:lnTo>
                      <a:pt x="49832" y="32392"/>
                    </a:lnTo>
                    <a:lnTo>
                      <a:pt x="47821" y="33128"/>
                    </a:lnTo>
                    <a:lnTo>
                      <a:pt x="45810" y="33865"/>
                    </a:lnTo>
                    <a:lnTo>
                      <a:pt x="43351" y="33865"/>
                    </a:lnTo>
                    <a:lnTo>
                      <a:pt x="40893" y="34601"/>
                    </a:lnTo>
                    <a:lnTo>
                      <a:pt x="38212" y="34601"/>
                    </a:lnTo>
                    <a:lnTo>
                      <a:pt x="35754" y="35337"/>
                    </a:lnTo>
                    <a:lnTo>
                      <a:pt x="32849" y="35337"/>
                    </a:lnTo>
                    <a:lnTo>
                      <a:pt x="29944" y="36073"/>
                    </a:lnTo>
                    <a:lnTo>
                      <a:pt x="27039" y="36073"/>
                    </a:lnTo>
                    <a:lnTo>
                      <a:pt x="24357" y="36809"/>
                    </a:lnTo>
                    <a:lnTo>
                      <a:pt x="21675" y="37546"/>
                    </a:lnTo>
                    <a:lnTo>
                      <a:pt x="19217" y="38282"/>
                    </a:lnTo>
                    <a:lnTo>
                      <a:pt x="16536" y="39018"/>
                    </a:lnTo>
                    <a:lnTo>
                      <a:pt x="14525" y="39754"/>
                    </a:lnTo>
                    <a:lnTo>
                      <a:pt x="12737" y="41963"/>
                    </a:lnTo>
                    <a:lnTo>
                      <a:pt x="10726" y="42699"/>
                    </a:lnTo>
                    <a:lnTo>
                      <a:pt x="9608" y="44171"/>
                    </a:lnTo>
                    <a:lnTo>
                      <a:pt x="8715" y="46380"/>
                    </a:lnTo>
                    <a:lnTo>
                      <a:pt x="7821" y="47852"/>
                    </a:lnTo>
                    <a:lnTo>
                      <a:pt x="7150" y="49325"/>
                    </a:lnTo>
                    <a:lnTo>
                      <a:pt x="6256" y="50797"/>
                    </a:lnTo>
                    <a:lnTo>
                      <a:pt x="5363" y="52269"/>
                    </a:lnTo>
                    <a:lnTo>
                      <a:pt x="4692" y="53742"/>
                    </a:lnTo>
                    <a:lnTo>
                      <a:pt x="4022" y="55214"/>
                    </a:lnTo>
                    <a:lnTo>
                      <a:pt x="3351" y="55950"/>
                    </a:lnTo>
                    <a:lnTo>
                      <a:pt x="2681" y="56687"/>
                    </a:lnTo>
                    <a:lnTo>
                      <a:pt x="2234" y="58895"/>
                    </a:lnTo>
                    <a:lnTo>
                      <a:pt x="1564" y="59631"/>
                    </a:lnTo>
                    <a:lnTo>
                      <a:pt x="1117" y="59631"/>
                    </a:lnTo>
                    <a:lnTo>
                      <a:pt x="893" y="60368"/>
                    </a:lnTo>
                    <a:lnTo>
                      <a:pt x="446" y="61104"/>
                    </a:lnTo>
                    <a:lnTo>
                      <a:pt x="0" y="61104"/>
                    </a:lnTo>
                    <a:lnTo>
                      <a:pt x="0" y="61840"/>
                    </a:lnTo>
                    <a:close/>
                  </a:path>
                </a:pathLst>
              </a:custGeom>
              <a:solidFill>
                <a:srgbClr val="F2F2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7" name="Shape 1477"/>
              <p:cNvSpPr/>
              <p:nvPr/>
            </p:nvSpPr>
            <p:spPr>
              <a:xfrm>
                <a:off x="4525" y="2423"/>
                <a:ext cx="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209" y="117647"/>
                    </a:lnTo>
                    <a:lnTo>
                      <a:pt x="114418" y="112941"/>
                    </a:lnTo>
                    <a:lnTo>
                      <a:pt x="111627" y="110588"/>
                    </a:lnTo>
                    <a:lnTo>
                      <a:pt x="103255" y="105882"/>
                    </a:lnTo>
                    <a:lnTo>
                      <a:pt x="100465" y="98823"/>
                    </a:lnTo>
                    <a:lnTo>
                      <a:pt x="94883" y="91764"/>
                    </a:lnTo>
                    <a:lnTo>
                      <a:pt x="92093" y="87058"/>
                    </a:lnTo>
                    <a:lnTo>
                      <a:pt x="86511" y="80000"/>
                    </a:lnTo>
                    <a:lnTo>
                      <a:pt x="80930" y="72941"/>
                    </a:lnTo>
                    <a:lnTo>
                      <a:pt x="75348" y="65882"/>
                    </a:lnTo>
                    <a:lnTo>
                      <a:pt x="72558" y="58823"/>
                    </a:lnTo>
                    <a:lnTo>
                      <a:pt x="66976" y="54117"/>
                    </a:lnTo>
                    <a:lnTo>
                      <a:pt x="64186" y="44705"/>
                    </a:lnTo>
                    <a:lnTo>
                      <a:pt x="61395" y="37647"/>
                    </a:lnTo>
                    <a:lnTo>
                      <a:pt x="61395" y="32941"/>
                    </a:lnTo>
                    <a:lnTo>
                      <a:pt x="58604" y="30588"/>
                    </a:lnTo>
                    <a:lnTo>
                      <a:pt x="58604" y="28235"/>
                    </a:lnTo>
                    <a:lnTo>
                      <a:pt x="55813" y="25882"/>
                    </a:lnTo>
                    <a:lnTo>
                      <a:pt x="53023" y="23529"/>
                    </a:lnTo>
                    <a:lnTo>
                      <a:pt x="47441" y="18823"/>
                    </a:lnTo>
                    <a:lnTo>
                      <a:pt x="44651" y="14117"/>
                    </a:lnTo>
                    <a:lnTo>
                      <a:pt x="36279" y="9411"/>
                    </a:lnTo>
                    <a:lnTo>
                      <a:pt x="33488" y="7058"/>
                    </a:lnTo>
                    <a:lnTo>
                      <a:pt x="27906" y="4705"/>
                    </a:lnTo>
                    <a:lnTo>
                      <a:pt x="22325" y="2352"/>
                    </a:lnTo>
                    <a:lnTo>
                      <a:pt x="16744" y="0"/>
                    </a:lnTo>
                    <a:lnTo>
                      <a:pt x="13953" y="2352"/>
                    </a:lnTo>
                    <a:lnTo>
                      <a:pt x="8372" y="4705"/>
                    </a:lnTo>
                    <a:lnTo>
                      <a:pt x="5581" y="9411"/>
                    </a:lnTo>
                    <a:lnTo>
                      <a:pt x="2790" y="16470"/>
                    </a:lnTo>
                    <a:lnTo>
                      <a:pt x="2790" y="28235"/>
                    </a:lnTo>
                    <a:lnTo>
                      <a:pt x="0" y="35294"/>
                    </a:lnTo>
                    <a:lnTo>
                      <a:pt x="0" y="42352"/>
                    </a:lnTo>
                    <a:lnTo>
                      <a:pt x="2790" y="49411"/>
                    </a:lnTo>
                    <a:lnTo>
                      <a:pt x="5581" y="56470"/>
                    </a:lnTo>
                    <a:lnTo>
                      <a:pt x="8372" y="63529"/>
                    </a:lnTo>
                    <a:lnTo>
                      <a:pt x="11162" y="70588"/>
                    </a:lnTo>
                    <a:lnTo>
                      <a:pt x="13953" y="77647"/>
                    </a:lnTo>
                    <a:lnTo>
                      <a:pt x="16744" y="82352"/>
                    </a:lnTo>
                    <a:lnTo>
                      <a:pt x="22325" y="87058"/>
                    </a:lnTo>
                    <a:lnTo>
                      <a:pt x="25116" y="91764"/>
                    </a:lnTo>
                    <a:lnTo>
                      <a:pt x="27906" y="96470"/>
                    </a:lnTo>
                    <a:lnTo>
                      <a:pt x="30697" y="101176"/>
                    </a:lnTo>
                    <a:lnTo>
                      <a:pt x="33488" y="105882"/>
                    </a:lnTo>
                    <a:lnTo>
                      <a:pt x="36279" y="108235"/>
                    </a:lnTo>
                    <a:lnTo>
                      <a:pt x="41860" y="110588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8" name="Shape 1478"/>
              <p:cNvSpPr/>
              <p:nvPr/>
            </p:nvSpPr>
            <p:spPr>
              <a:xfrm>
                <a:off x="4513" y="2420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6129" y="117647"/>
                    </a:lnTo>
                    <a:lnTo>
                      <a:pt x="116129" y="115294"/>
                    </a:lnTo>
                    <a:lnTo>
                      <a:pt x="112258" y="110588"/>
                    </a:lnTo>
                    <a:lnTo>
                      <a:pt x="108387" y="105882"/>
                    </a:lnTo>
                    <a:lnTo>
                      <a:pt x="104516" y="101176"/>
                    </a:lnTo>
                    <a:lnTo>
                      <a:pt x="104516" y="96470"/>
                    </a:lnTo>
                    <a:lnTo>
                      <a:pt x="100645" y="91764"/>
                    </a:lnTo>
                    <a:lnTo>
                      <a:pt x="92903" y="82352"/>
                    </a:lnTo>
                    <a:lnTo>
                      <a:pt x="89032" y="75294"/>
                    </a:lnTo>
                    <a:lnTo>
                      <a:pt x="85161" y="70588"/>
                    </a:lnTo>
                    <a:lnTo>
                      <a:pt x="81290" y="63529"/>
                    </a:lnTo>
                    <a:lnTo>
                      <a:pt x="77419" y="56470"/>
                    </a:lnTo>
                    <a:lnTo>
                      <a:pt x="73548" y="49411"/>
                    </a:lnTo>
                    <a:lnTo>
                      <a:pt x="69677" y="42352"/>
                    </a:lnTo>
                    <a:lnTo>
                      <a:pt x="69677" y="37647"/>
                    </a:lnTo>
                    <a:lnTo>
                      <a:pt x="65806" y="35294"/>
                    </a:lnTo>
                    <a:lnTo>
                      <a:pt x="65806" y="30588"/>
                    </a:lnTo>
                    <a:lnTo>
                      <a:pt x="61935" y="28235"/>
                    </a:lnTo>
                    <a:lnTo>
                      <a:pt x="58064" y="23529"/>
                    </a:lnTo>
                    <a:lnTo>
                      <a:pt x="54193" y="18823"/>
                    </a:lnTo>
                    <a:lnTo>
                      <a:pt x="50322" y="14117"/>
                    </a:lnTo>
                    <a:lnTo>
                      <a:pt x="46451" y="9411"/>
                    </a:lnTo>
                    <a:lnTo>
                      <a:pt x="38709" y="7058"/>
                    </a:lnTo>
                    <a:lnTo>
                      <a:pt x="30967" y="2352"/>
                    </a:lnTo>
                    <a:lnTo>
                      <a:pt x="27096" y="0"/>
                    </a:lnTo>
                    <a:lnTo>
                      <a:pt x="23225" y="0"/>
                    </a:lnTo>
                    <a:lnTo>
                      <a:pt x="15483" y="0"/>
                    </a:lnTo>
                    <a:lnTo>
                      <a:pt x="11612" y="2352"/>
                    </a:lnTo>
                    <a:lnTo>
                      <a:pt x="7741" y="7058"/>
                    </a:lnTo>
                    <a:lnTo>
                      <a:pt x="3870" y="11764"/>
                    </a:lnTo>
                    <a:lnTo>
                      <a:pt x="3870" y="23529"/>
                    </a:lnTo>
                    <a:lnTo>
                      <a:pt x="0" y="30588"/>
                    </a:lnTo>
                    <a:lnTo>
                      <a:pt x="0" y="40000"/>
                    </a:lnTo>
                    <a:lnTo>
                      <a:pt x="0" y="44705"/>
                    </a:lnTo>
                    <a:lnTo>
                      <a:pt x="3870" y="51764"/>
                    </a:lnTo>
                    <a:lnTo>
                      <a:pt x="3870" y="58823"/>
                    </a:lnTo>
                    <a:lnTo>
                      <a:pt x="7741" y="65882"/>
                    </a:lnTo>
                    <a:lnTo>
                      <a:pt x="11612" y="72941"/>
                    </a:lnTo>
                    <a:lnTo>
                      <a:pt x="15483" y="77647"/>
                    </a:lnTo>
                    <a:lnTo>
                      <a:pt x="19354" y="82352"/>
                    </a:lnTo>
                    <a:lnTo>
                      <a:pt x="19354" y="89411"/>
                    </a:lnTo>
                    <a:lnTo>
                      <a:pt x="23225" y="94117"/>
                    </a:lnTo>
                    <a:lnTo>
                      <a:pt x="27096" y="98823"/>
                    </a:lnTo>
                    <a:lnTo>
                      <a:pt x="30967" y="101176"/>
                    </a:lnTo>
                    <a:lnTo>
                      <a:pt x="30967" y="103529"/>
                    </a:lnTo>
                    <a:lnTo>
                      <a:pt x="34838" y="105882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79" name="Shape 1479"/>
              <p:cNvSpPr/>
              <p:nvPr/>
            </p:nvSpPr>
            <p:spPr>
              <a:xfrm>
                <a:off x="4502" y="2419"/>
                <a:ext cx="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4545" y="117209"/>
                    </a:lnTo>
                    <a:lnTo>
                      <a:pt x="114545" y="114418"/>
                    </a:lnTo>
                    <a:lnTo>
                      <a:pt x="114545" y="111627"/>
                    </a:lnTo>
                    <a:lnTo>
                      <a:pt x="109090" y="108837"/>
                    </a:lnTo>
                    <a:lnTo>
                      <a:pt x="109090" y="103255"/>
                    </a:lnTo>
                    <a:lnTo>
                      <a:pt x="109090" y="100465"/>
                    </a:lnTo>
                    <a:lnTo>
                      <a:pt x="103636" y="94883"/>
                    </a:lnTo>
                    <a:lnTo>
                      <a:pt x="98181" y="86511"/>
                    </a:lnTo>
                    <a:lnTo>
                      <a:pt x="98181" y="83720"/>
                    </a:lnTo>
                    <a:lnTo>
                      <a:pt x="92727" y="78139"/>
                    </a:lnTo>
                    <a:lnTo>
                      <a:pt x="92727" y="69767"/>
                    </a:lnTo>
                    <a:lnTo>
                      <a:pt x="87272" y="64186"/>
                    </a:lnTo>
                    <a:lnTo>
                      <a:pt x="81818" y="58604"/>
                    </a:lnTo>
                    <a:lnTo>
                      <a:pt x="81818" y="53023"/>
                    </a:lnTo>
                    <a:lnTo>
                      <a:pt x="76363" y="50232"/>
                    </a:lnTo>
                    <a:lnTo>
                      <a:pt x="76363" y="47441"/>
                    </a:lnTo>
                    <a:lnTo>
                      <a:pt x="76363" y="44651"/>
                    </a:lnTo>
                    <a:lnTo>
                      <a:pt x="70909" y="39069"/>
                    </a:lnTo>
                    <a:lnTo>
                      <a:pt x="65454" y="33488"/>
                    </a:lnTo>
                    <a:lnTo>
                      <a:pt x="60000" y="25116"/>
                    </a:lnTo>
                    <a:lnTo>
                      <a:pt x="54545" y="16744"/>
                    </a:lnTo>
                    <a:lnTo>
                      <a:pt x="49090" y="11162"/>
                    </a:lnTo>
                    <a:lnTo>
                      <a:pt x="43636" y="5581"/>
                    </a:lnTo>
                    <a:lnTo>
                      <a:pt x="32727" y="2790"/>
                    </a:lnTo>
                    <a:lnTo>
                      <a:pt x="27272" y="0"/>
                    </a:lnTo>
                    <a:lnTo>
                      <a:pt x="21818" y="0"/>
                    </a:lnTo>
                    <a:lnTo>
                      <a:pt x="16363" y="2790"/>
                    </a:lnTo>
                    <a:lnTo>
                      <a:pt x="10909" y="8372"/>
                    </a:lnTo>
                    <a:lnTo>
                      <a:pt x="5454" y="13953"/>
                    </a:lnTo>
                    <a:lnTo>
                      <a:pt x="5454" y="30697"/>
                    </a:lnTo>
                    <a:lnTo>
                      <a:pt x="0" y="39069"/>
                    </a:lnTo>
                    <a:lnTo>
                      <a:pt x="0" y="44651"/>
                    </a:lnTo>
                    <a:lnTo>
                      <a:pt x="0" y="53023"/>
                    </a:lnTo>
                    <a:lnTo>
                      <a:pt x="0" y="58604"/>
                    </a:lnTo>
                    <a:lnTo>
                      <a:pt x="0" y="66976"/>
                    </a:lnTo>
                    <a:lnTo>
                      <a:pt x="0" y="72558"/>
                    </a:lnTo>
                    <a:lnTo>
                      <a:pt x="0" y="75348"/>
                    </a:lnTo>
                    <a:lnTo>
                      <a:pt x="0" y="80930"/>
                    </a:lnTo>
                    <a:lnTo>
                      <a:pt x="0" y="83720"/>
                    </a:lnTo>
                    <a:lnTo>
                      <a:pt x="5454" y="86511"/>
                    </a:lnTo>
                    <a:lnTo>
                      <a:pt x="5454" y="92093"/>
                    </a:lnTo>
                    <a:lnTo>
                      <a:pt x="5454" y="94883"/>
                    </a:lnTo>
                    <a:lnTo>
                      <a:pt x="5454" y="97674"/>
                    </a:lnTo>
                    <a:lnTo>
                      <a:pt x="10909" y="100465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0" name="Shape 1480"/>
              <p:cNvSpPr/>
              <p:nvPr/>
            </p:nvSpPr>
            <p:spPr>
              <a:xfrm>
                <a:off x="4540" y="2425"/>
                <a:ext cx="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600" y="117446"/>
                    </a:lnTo>
                    <a:lnTo>
                      <a:pt x="115200" y="114893"/>
                    </a:lnTo>
                    <a:lnTo>
                      <a:pt x="110400" y="112340"/>
                    </a:lnTo>
                    <a:lnTo>
                      <a:pt x="108000" y="107234"/>
                    </a:lnTo>
                    <a:lnTo>
                      <a:pt x="103200" y="104680"/>
                    </a:lnTo>
                    <a:lnTo>
                      <a:pt x="98400" y="99574"/>
                    </a:lnTo>
                    <a:lnTo>
                      <a:pt x="93600" y="94468"/>
                    </a:lnTo>
                    <a:lnTo>
                      <a:pt x="84000" y="84255"/>
                    </a:lnTo>
                    <a:lnTo>
                      <a:pt x="79200" y="79148"/>
                    </a:lnTo>
                    <a:lnTo>
                      <a:pt x="72000" y="71489"/>
                    </a:lnTo>
                    <a:lnTo>
                      <a:pt x="67200" y="66382"/>
                    </a:lnTo>
                    <a:lnTo>
                      <a:pt x="60000" y="58723"/>
                    </a:lnTo>
                    <a:lnTo>
                      <a:pt x="55200" y="51063"/>
                    </a:lnTo>
                    <a:lnTo>
                      <a:pt x="50400" y="43404"/>
                    </a:lnTo>
                    <a:lnTo>
                      <a:pt x="45600" y="38297"/>
                    </a:lnTo>
                    <a:lnTo>
                      <a:pt x="43200" y="35744"/>
                    </a:lnTo>
                    <a:lnTo>
                      <a:pt x="43200" y="33191"/>
                    </a:lnTo>
                    <a:lnTo>
                      <a:pt x="40800" y="28085"/>
                    </a:lnTo>
                    <a:lnTo>
                      <a:pt x="36000" y="25531"/>
                    </a:lnTo>
                    <a:lnTo>
                      <a:pt x="33600" y="20425"/>
                    </a:lnTo>
                    <a:lnTo>
                      <a:pt x="28800" y="15319"/>
                    </a:lnTo>
                    <a:lnTo>
                      <a:pt x="21600" y="10212"/>
                    </a:lnTo>
                    <a:lnTo>
                      <a:pt x="19200" y="7659"/>
                    </a:lnTo>
                    <a:lnTo>
                      <a:pt x="14400" y="5106"/>
                    </a:lnTo>
                    <a:lnTo>
                      <a:pt x="9600" y="2553"/>
                    </a:lnTo>
                    <a:lnTo>
                      <a:pt x="7200" y="0"/>
                    </a:lnTo>
                    <a:lnTo>
                      <a:pt x="2400" y="2553"/>
                    </a:lnTo>
                    <a:lnTo>
                      <a:pt x="2400" y="5106"/>
                    </a:lnTo>
                    <a:lnTo>
                      <a:pt x="0" y="10212"/>
                    </a:lnTo>
                    <a:lnTo>
                      <a:pt x="0" y="17872"/>
                    </a:lnTo>
                    <a:lnTo>
                      <a:pt x="2400" y="33191"/>
                    </a:lnTo>
                    <a:lnTo>
                      <a:pt x="2400" y="40851"/>
                    </a:lnTo>
                    <a:lnTo>
                      <a:pt x="4800" y="48510"/>
                    </a:lnTo>
                    <a:lnTo>
                      <a:pt x="9600" y="56170"/>
                    </a:lnTo>
                    <a:lnTo>
                      <a:pt x="12000" y="63829"/>
                    </a:lnTo>
                    <a:lnTo>
                      <a:pt x="16800" y="71489"/>
                    </a:lnTo>
                    <a:lnTo>
                      <a:pt x="19200" y="79148"/>
                    </a:lnTo>
                    <a:lnTo>
                      <a:pt x="24000" y="84255"/>
                    </a:lnTo>
                    <a:lnTo>
                      <a:pt x="31200" y="89361"/>
                    </a:lnTo>
                    <a:lnTo>
                      <a:pt x="36000" y="97021"/>
                    </a:lnTo>
                    <a:lnTo>
                      <a:pt x="40800" y="102127"/>
                    </a:lnTo>
                    <a:lnTo>
                      <a:pt x="43200" y="107234"/>
                    </a:lnTo>
                    <a:lnTo>
                      <a:pt x="48000" y="109787"/>
                    </a:lnTo>
                    <a:lnTo>
                      <a:pt x="50400" y="112340"/>
                    </a:lnTo>
                    <a:lnTo>
                      <a:pt x="52800" y="114893"/>
                    </a:lnTo>
                    <a:lnTo>
                      <a:pt x="55200" y="117446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1" name="Shape 1481"/>
              <p:cNvSpPr/>
              <p:nvPr/>
            </p:nvSpPr>
            <p:spPr>
              <a:xfrm>
                <a:off x="4556" y="2423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769"/>
                    </a:moveTo>
                    <a:lnTo>
                      <a:pt x="117735" y="107692"/>
                    </a:lnTo>
                    <a:lnTo>
                      <a:pt x="113207" y="107692"/>
                    </a:lnTo>
                    <a:lnTo>
                      <a:pt x="110943" y="104615"/>
                    </a:lnTo>
                    <a:lnTo>
                      <a:pt x="106415" y="101538"/>
                    </a:lnTo>
                    <a:lnTo>
                      <a:pt x="101886" y="98461"/>
                    </a:lnTo>
                    <a:lnTo>
                      <a:pt x="97358" y="95384"/>
                    </a:lnTo>
                    <a:lnTo>
                      <a:pt x="90566" y="89230"/>
                    </a:lnTo>
                    <a:lnTo>
                      <a:pt x="86037" y="86153"/>
                    </a:lnTo>
                    <a:lnTo>
                      <a:pt x="79245" y="80000"/>
                    </a:lnTo>
                    <a:lnTo>
                      <a:pt x="72452" y="73846"/>
                    </a:lnTo>
                    <a:lnTo>
                      <a:pt x="67924" y="67692"/>
                    </a:lnTo>
                    <a:lnTo>
                      <a:pt x="58867" y="61538"/>
                    </a:lnTo>
                    <a:lnTo>
                      <a:pt x="54339" y="55384"/>
                    </a:lnTo>
                    <a:lnTo>
                      <a:pt x="49811" y="43076"/>
                    </a:lnTo>
                    <a:lnTo>
                      <a:pt x="45283" y="36923"/>
                    </a:lnTo>
                    <a:lnTo>
                      <a:pt x="43018" y="33846"/>
                    </a:lnTo>
                    <a:lnTo>
                      <a:pt x="43018" y="30769"/>
                    </a:lnTo>
                    <a:lnTo>
                      <a:pt x="40754" y="27692"/>
                    </a:lnTo>
                    <a:lnTo>
                      <a:pt x="36226" y="24615"/>
                    </a:lnTo>
                    <a:lnTo>
                      <a:pt x="33962" y="18461"/>
                    </a:lnTo>
                    <a:lnTo>
                      <a:pt x="29433" y="15384"/>
                    </a:lnTo>
                    <a:lnTo>
                      <a:pt x="24905" y="9230"/>
                    </a:lnTo>
                    <a:lnTo>
                      <a:pt x="20377" y="6153"/>
                    </a:lnTo>
                    <a:lnTo>
                      <a:pt x="18113" y="3076"/>
                    </a:lnTo>
                    <a:lnTo>
                      <a:pt x="13584" y="0"/>
                    </a:lnTo>
                    <a:lnTo>
                      <a:pt x="6792" y="3076"/>
                    </a:lnTo>
                    <a:lnTo>
                      <a:pt x="4528" y="3076"/>
                    </a:lnTo>
                    <a:lnTo>
                      <a:pt x="2264" y="9230"/>
                    </a:lnTo>
                    <a:lnTo>
                      <a:pt x="0" y="18461"/>
                    </a:lnTo>
                    <a:lnTo>
                      <a:pt x="0" y="30769"/>
                    </a:lnTo>
                    <a:lnTo>
                      <a:pt x="2264" y="46153"/>
                    </a:lnTo>
                    <a:lnTo>
                      <a:pt x="2264" y="58461"/>
                    </a:lnTo>
                    <a:lnTo>
                      <a:pt x="4528" y="64615"/>
                    </a:lnTo>
                    <a:lnTo>
                      <a:pt x="11320" y="73846"/>
                    </a:lnTo>
                    <a:lnTo>
                      <a:pt x="15849" y="80000"/>
                    </a:lnTo>
                    <a:lnTo>
                      <a:pt x="20377" y="86153"/>
                    </a:lnTo>
                    <a:lnTo>
                      <a:pt x="24905" y="92307"/>
                    </a:lnTo>
                    <a:lnTo>
                      <a:pt x="31698" y="98461"/>
                    </a:lnTo>
                    <a:lnTo>
                      <a:pt x="36226" y="101538"/>
                    </a:lnTo>
                    <a:lnTo>
                      <a:pt x="43018" y="107692"/>
                    </a:lnTo>
                    <a:lnTo>
                      <a:pt x="47547" y="110769"/>
                    </a:lnTo>
                    <a:lnTo>
                      <a:pt x="52075" y="113846"/>
                    </a:lnTo>
                    <a:lnTo>
                      <a:pt x="56603" y="113846"/>
                    </a:lnTo>
                    <a:lnTo>
                      <a:pt x="61132" y="116923"/>
                    </a:lnTo>
                    <a:lnTo>
                      <a:pt x="63396" y="116923"/>
                    </a:lnTo>
                    <a:lnTo>
                      <a:pt x="67924" y="116923"/>
                    </a:lnTo>
                    <a:lnTo>
                      <a:pt x="70188" y="120000"/>
                    </a:lnTo>
                    <a:lnTo>
                      <a:pt x="120000" y="110769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2" name="Shape 1482"/>
              <p:cNvSpPr/>
              <p:nvPr/>
            </p:nvSpPr>
            <p:spPr>
              <a:xfrm>
                <a:off x="4495" y="2415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2500" y="116666"/>
                    </a:lnTo>
                    <a:lnTo>
                      <a:pt x="112500" y="113333"/>
                    </a:lnTo>
                    <a:lnTo>
                      <a:pt x="112500" y="110000"/>
                    </a:lnTo>
                    <a:lnTo>
                      <a:pt x="112500" y="106666"/>
                    </a:lnTo>
                    <a:lnTo>
                      <a:pt x="112500" y="103333"/>
                    </a:lnTo>
                    <a:lnTo>
                      <a:pt x="112500" y="100000"/>
                    </a:lnTo>
                    <a:lnTo>
                      <a:pt x="105000" y="93333"/>
                    </a:lnTo>
                    <a:lnTo>
                      <a:pt x="105000" y="86666"/>
                    </a:lnTo>
                    <a:lnTo>
                      <a:pt x="97500" y="80000"/>
                    </a:lnTo>
                    <a:lnTo>
                      <a:pt x="97500" y="73333"/>
                    </a:lnTo>
                    <a:lnTo>
                      <a:pt x="90000" y="66666"/>
                    </a:lnTo>
                    <a:lnTo>
                      <a:pt x="90000" y="60000"/>
                    </a:lnTo>
                    <a:lnTo>
                      <a:pt x="75000" y="53333"/>
                    </a:lnTo>
                    <a:lnTo>
                      <a:pt x="75000" y="46666"/>
                    </a:lnTo>
                    <a:lnTo>
                      <a:pt x="67500" y="43333"/>
                    </a:lnTo>
                    <a:lnTo>
                      <a:pt x="67500" y="40000"/>
                    </a:lnTo>
                    <a:lnTo>
                      <a:pt x="67500" y="36666"/>
                    </a:lnTo>
                    <a:lnTo>
                      <a:pt x="60000" y="33333"/>
                    </a:lnTo>
                    <a:lnTo>
                      <a:pt x="52500" y="26666"/>
                    </a:lnTo>
                    <a:lnTo>
                      <a:pt x="52500" y="20000"/>
                    </a:lnTo>
                    <a:lnTo>
                      <a:pt x="45000" y="16666"/>
                    </a:lnTo>
                    <a:lnTo>
                      <a:pt x="37500" y="6666"/>
                    </a:lnTo>
                    <a:lnTo>
                      <a:pt x="30000" y="3333"/>
                    </a:lnTo>
                    <a:lnTo>
                      <a:pt x="22500" y="0"/>
                    </a:lnTo>
                    <a:lnTo>
                      <a:pt x="15000" y="0"/>
                    </a:lnTo>
                    <a:lnTo>
                      <a:pt x="7500" y="0"/>
                    </a:lnTo>
                    <a:lnTo>
                      <a:pt x="7500" y="3333"/>
                    </a:lnTo>
                    <a:lnTo>
                      <a:pt x="0" y="10000"/>
                    </a:lnTo>
                    <a:lnTo>
                      <a:pt x="0" y="23333"/>
                    </a:lnTo>
                    <a:lnTo>
                      <a:pt x="0" y="40000"/>
                    </a:lnTo>
                    <a:lnTo>
                      <a:pt x="0" y="43333"/>
                    </a:lnTo>
                    <a:lnTo>
                      <a:pt x="0" y="50000"/>
                    </a:lnTo>
                    <a:lnTo>
                      <a:pt x="0" y="53333"/>
                    </a:lnTo>
                    <a:lnTo>
                      <a:pt x="0" y="60000"/>
                    </a:lnTo>
                    <a:lnTo>
                      <a:pt x="0" y="63333"/>
                    </a:lnTo>
                    <a:lnTo>
                      <a:pt x="0" y="66666"/>
                    </a:lnTo>
                    <a:lnTo>
                      <a:pt x="0" y="73333"/>
                    </a:lnTo>
                    <a:lnTo>
                      <a:pt x="0" y="76666"/>
                    </a:lnTo>
                    <a:lnTo>
                      <a:pt x="0" y="80000"/>
                    </a:lnTo>
                    <a:lnTo>
                      <a:pt x="0" y="83333"/>
                    </a:lnTo>
                    <a:lnTo>
                      <a:pt x="0" y="86666"/>
                    </a:lnTo>
                    <a:lnTo>
                      <a:pt x="0" y="93333"/>
                    </a:lnTo>
                    <a:lnTo>
                      <a:pt x="0" y="96666"/>
                    </a:lnTo>
                    <a:lnTo>
                      <a:pt x="7500" y="1000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3" name="Shape 1483"/>
              <p:cNvSpPr/>
              <p:nvPr/>
            </p:nvSpPr>
            <p:spPr>
              <a:xfrm>
                <a:off x="4486" y="2411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2500" y="116571"/>
                    </a:lnTo>
                    <a:lnTo>
                      <a:pt x="112500" y="113142"/>
                    </a:lnTo>
                    <a:lnTo>
                      <a:pt x="112500" y="109714"/>
                    </a:lnTo>
                    <a:lnTo>
                      <a:pt x="112500" y="106285"/>
                    </a:lnTo>
                    <a:lnTo>
                      <a:pt x="112500" y="102857"/>
                    </a:lnTo>
                    <a:lnTo>
                      <a:pt x="112500" y="99428"/>
                    </a:lnTo>
                    <a:lnTo>
                      <a:pt x="105000" y="96000"/>
                    </a:lnTo>
                    <a:lnTo>
                      <a:pt x="105000" y="89142"/>
                    </a:lnTo>
                    <a:lnTo>
                      <a:pt x="105000" y="82285"/>
                    </a:lnTo>
                    <a:lnTo>
                      <a:pt x="97500" y="78857"/>
                    </a:lnTo>
                    <a:lnTo>
                      <a:pt x="97500" y="72000"/>
                    </a:lnTo>
                    <a:lnTo>
                      <a:pt x="97500" y="65142"/>
                    </a:lnTo>
                    <a:lnTo>
                      <a:pt x="90000" y="58285"/>
                    </a:lnTo>
                    <a:lnTo>
                      <a:pt x="90000" y="51428"/>
                    </a:lnTo>
                    <a:lnTo>
                      <a:pt x="82500" y="44571"/>
                    </a:lnTo>
                    <a:lnTo>
                      <a:pt x="82500" y="41142"/>
                    </a:lnTo>
                    <a:lnTo>
                      <a:pt x="75000" y="37714"/>
                    </a:lnTo>
                    <a:lnTo>
                      <a:pt x="75000" y="34285"/>
                    </a:lnTo>
                    <a:lnTo>
                      <a:pt x="67500" y="27428"/>
                    </a:lnTo>
                    <a:lnTo>
                      <a:pt x="60000" y="20571"/>
                    </a:lnTo>
                    <a:lnTo>
                      <a:pt x="52500" y="13714"/>
                    </a:lnTo>
                    <a:lnTo>
                      <a:pt x="45000" y="10285"/>
                    </a:lnTo>
                    <a:lnTo>
                      <a:pt x="37500" y="6857"/>
                    </a:lnTo>
                    <a:lnTo>
                      <a:pt x="30000" y="3428"/>
                    </a:lnTo>
                    <a:lnTo>
                      <a:pt x="22500" y="0"/>
                    </a:lnTo>
                    <a:lnTo>
                      <a:pt x="15000" y="3428"/>
                    </a:lnTo>
                    <a:lnTo>
                      <a:pt x="7500" y="6857"/>
                    </a:lnTo>
                    <a:lnTo>
                      <a:pt x="0" y="13714"/>
                    </a:lnTo>
                    <a:lnTo>
                      <a:pt x="0" y="24000"/>
                    </a:lnTo>
                    <a:lnTo>
                      <a:pt x="0" y="41142"/>
                    </a:lnTo>
                    <a:lnTo>
                      <a:pt x="0" y="44571"/>
                    </a:lnTo>
                    <a:lnTo>
                      <a:pt x="0" y="51428"/>
                    </a:lnTo>
                    <a:lnTo>
                      <a:pt x="0" y="54857"/>
                    </a:lnTo>
                    <a:lnTo>
                      <a:pt x="0" y="61714"/>
                    </a:lnTo>
                    <a:lnTo>
                      <a:pt x="0" y="65142"/>
                    </a:lnTo>
                    <a:lnTo>
                      <a:pt x="0" y="68571"/>
                    </a:lnTo>
                    <a:lnTo>
                      <a:pt x="0" y="72000"/>
                    </a:lnTo>
                    <a:lnTo>
                      <a:pt x="0" y="75428"/>
                    </a:lnTo>
                    <a:lnTo>
                      <a:pt x="0" y="78857"/>
                    </a:lnTo>
                    <a:lnTo>
                      <a:pt x="7500" y="82285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32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4" name="Shape 1484"/>
              <p:cNvSpPr/>
              <p:nvPr/>
            </p:nvSpPr>
            <p:spPr>
              <a:xfrm>
                <a:off x="4302" y="2011"/>
                <a:ext cx="288" cy="3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408"/>
                    </a:moveTo>
                    <a:lnTo>
                      <a:pt x="297" y="18311"/>
                    </a:lnTo>
                    <a:lnTo>
                      <a:pt x="1012" y="20317"/>
                    </a:lnTo>
                    <a:lnTo>
                      <a:pt x="1966" y="22374"/>
                    </a:lnTo>
                    <a:lnTo>
                      <a:pt x="3277" y="24586"/>
                    </a:lnTo>
                    <a:lnTo>
                      <a:pt x="4885" y="26798"/>
                    </a:lnTo>
                    <a:lnTo>
                      <a:pt x="6852" y="29061"/>
                    </a:lnTo>
                    <a:lnTo>
                      <a:pt x="8997" y="31324"/>
                    </a:lnTo>
                    <a:lnTo>
                      <a:pt x="11499" y="33484"/>
                    </a:lnTo>
                    <a:lnTo>
                      <a:pt x="14240" y="35645"/>
                    </a:lnTo>
                    <a:lnTo>
                      <a:pt x="17219" y="37702"/>
                    </a:lnTo>
                    <a:lnTo>
                      <a:pt x="20436" y="39657"/>
                    </a:lnTo>
                    <a:lnTo>
                      <a:pt x="23833" y="41405"/>
                    </a:lnTo>
                    <a:lnTo>
                      <a:pt x="27527" y="43051"/>
                    </a:lnTo>
                    <a:lnTo>
                      <a:pt x="31281" y="44492"/>
                    </a:lnTo>
                    <a:lnTo>
                      <a:pt x="35332" y="45726"/>
                    </a:lnTo>
                    <a:lnTo>
                      <a:pt x="39563" y="46652"/>
                    </a:lnTo>
                    <a:lnTo>
                      <a:pt x="43495" y="47423"/>
                    </a:lnTo>
                    <a:lnTo>
                      <a:pt x="47010" y="48195"/>
                    </a:lnTo>
                    <a:lnTo>
                      <a:pt x="50049" y="48812"/>
                    </a:lnTo>
                    <a:lnTo>
                      <a:pt x="52671" y="49481"/>
                    </a:lnTo>
                    <a:lnTo>
                      <a:pt x="54816" y="50047"/>
                    </a:lnTo>
                    <a:lnTo>
                      <a:pt x="56603" y="50612"/>
                    </a:lnTo>
                    <a:lnTo>
                      <a:pt x="58033" y="51075"/>
                    </a:lnTo>
                    <a:lnTo>
                      <a:pt x="59225" y="51538"/>
                    </a:lnTo>
                    <a:lnTo>
                      <a:pt x="60119" y="52053"/>
                    </a:lnTo>
                    <a:lnTo>
                      <a:pt x="60714" y="52464"/>
                    </a:lnTo>
                    <a:lnTo>
                      <a:pt x="61072" y="52978"/>
                    </a:lnTo>
                    <a:lnTo>
                      <a:pt x="61310" y="53390"/>
                    </a:lnTo>
                    <a:lnTo>
                      <a:pt x="61370" y="53853"/>
                    </a:lnTo>
                    <a:lnTo>
                      <a:pt x="61310" y="54367"/>
                    </a:lnTo>
                    <a:lnTo>
                      <a:pt x="61191" y="54882"/>
                    </a:lnTo>
                    <a:lnTo>
                      <a:pt x="61072" y="55447"/>
                    </a:lnTo>
                    <a:lnTo>
                      <a:pt x="60774" y="56322"/>
                    </a:lnTo>
                    <a:lnTo>
                      <a:pt x="60774" y="57145"/>
                    </a:lnTo>
                    <a:lnTo>
                      <a:pt x="60834" y="57865"/>
                    </a:lnTo>
                    <a:lnTo>
                      <a:pt x="61072" y="58379"/>
                    </a:lnTo>
                    <a:lnTo>
                      <a:pt x="61489" y="58791"/>
                    </a:lnTo>
                    <a:lnTo>
                      <a:pt x="61847" y="59202"/>
                    </a:lnTo>
                    <a:lnTo>
                      <a:pt x="62264" y="59459"/>
                    </a:lnTo>
                    <a:lnTo>
                      <a:pt x="62681" y="59665"/>
                    </a:lnTo>
                    <a:lnTo>
                      <a:pt x="63157" y="59819"/>
                    </a:lnTo>
                    <a:lnTo>
                      <a:pt x="63455" y="59974"/>
                    </a:lnTo>
                    <a:lnTo>
                      <a:pt x="63694" y="60077"/>
                    </a:lnTo>
                    <a:lnTo>
                      <a:pt x="63813" y="60282"/>
                    </a:lnTo>
                    <a:lnTo>
                      <a:pt x="63753" y="60385"/>
                    </a:lnTo>
                    <a:lnTo>
                      <a:pt x="63515" y="60591"/>
                    </a:lnTo>
                    <a:lnTo>
                      <a:pt x="63038" y="60797"/>
                    </a:lnTo>
                    <a:lnTo>
                      <a:pt x="62264" y="61105"/>
                    </a:lnTo>
                    <a:lnTo>
                      <a:pt x="61370" y="61363"/>
                    </a:lnTo>
                    <a:lnTo>
                      <a:pt x="60714" y="61723"/>
                    </a:lnTo>
                    <a:lnTo>
                      <a:pt x="60119" y="62083"/>
                    </a:lnTo>
                    <a:lnTo>
                      <a:pt x="59642" y="62391"/>
                    </a:lnTo>
                    <a:lnTo>
                      <a:pt x="59225" y="62751"/>
                    </a:lnTo>
                    <a:lnTo>
                      <a:pt x="58987" y="63111"/>
                    </a:lnTo>
                    <a:lnTo>
                      <a:pt x="58808" y="63523"/>
                    </a:lnTo>
                    <a:lnTo>
                      <a:pt x="58748" y="63986"/>
                    </a:lnTo>
                    <a:lnTo>
                      <a:pt x="58689" y="64397"/>
                    </a:lnTo>
                    <a:lnTo>
                      <a:pt x="58748" y="64912"/>
                    </a:lnTo>
                    <a:lnTo>
                      <a:pt x="58867" y="65477"/>
                    </a:lnTo>
                    <a:lnTo>
                      <a:pt x="59046" y="66043"/>
                    </a:lnTo>
                    <a:lnTo>
                      <a:pt x="59225" y="66712"/>
                    </a:lnTo>
                    <a:lnTo>
                      <a:pt x="59523" y="67381"/>
                    </a:lnTo>
                    <a:lnTo>
                      <a:pt x="59821" y="68152"/>
                    </a:lnTo>
                    <a:lnTo>
                      <a:pt x="60238" y="69027"/>
                    </a:lnTo>
                    <a:lnTo>
                      <a:pt x="60536" y="69952"/>
                    </a:lnTo>
                    <a:lnTo>
                      <a:pt x="60774" y="70827"/>
                    </a:lnTo>
                    <a:lnTo>
                      <a:pt x="60893" y="71804"/>
                    </a:lnTo>
                    <a:lnTo>
                      <a:pt x="60953" y="72730"/>
                    </a:lnTo>
                    <a:lnTo>
                      <a:pt x="60953" y="73656"/>
                    </a:lnTo>
                    <a:lnTo>
                      <a:pt x="60834" y="74582"/>
                    </a:lnTo>
                    <a:lnTo>
                      <a:pt x="60714" y="75507"/>
                    </a:lnTo>
                    <a:lnTo>
                      <a:pt x="60476" y="76485"/>
                    </a:lnTo>
                    <a:lnTo>
                      <a:pt x="60178" y="77462"/>
                    </a:lnTo>
                    <a:lnTo>
                      <a:pt x="59761" y="78439"/>
                    </a:lnTo>
                    <a:lnTo>
                      <a:pt x="59404" y="79365"/>
                    </a:lnTo>
                    <a:lnTo>
                      <a:pt x="58987" y="80394"/>
                    </a:lnTo>
                    <a:lnTo>
                      <a:pt x="58510" y="81474"/>
                    </a:lnTo>
                    <a:lnTo>
                      <a:pt x="57974" y="82554"/>
                    </a:lnTo>
                    <a:lnTo>
                      <a:pt x="57437" y="83634"/>
                    </a:lnTo>
                    <a:lnTo>
                      <a:pt x="56901" y="84817"/>
                    </a:lnTo>
                    <a:lnTo>
                      <a:pt x="56365" y="86000"/>
                    </a:lnTo>
                    <a:lnTo>
                      <a:pt x="56007" y="87235"/>
                    </a:lnTo>
                    <a:lnTo>
                      <a:pt x="55710" y="88572"/>
                    </a:lnTo>
                    <a:lnTo>
                      <a:pt x="55531" y="89909"/>
                    </a:lnTo>
                    <a:lnTo>
                      <a:pt x="55292" y="91298"/>
                    </a:lnTo>
                    <a:lnTo>
                      <a:pt x="55173" y="92687"/>
                    </a:lnTo>
                    <a:lnTo>
                      <a:pt x="55114" y="94179"/>
                    </a:lnTo>
                    <a:lnTo>
                      <a:pt x="54995" y="95567"/>
                    </a:lnTo>
                    <a:lnTo>
                      <a:pt x="54935" y="97008"/>
                    </a:lnTo>
                    <a:lnTo>
                      <a:pt x="54816" y="98345"/>
                    </a:lnTo>
                    <a:lnTo>
                      <a:pt x="54697" y="99682"/>
                    </a:lnTo>
                    <a:lnTo>
                      <a:pt x="54458" y="100968"/>
                    </a:lnTo>
                    <a:lnTo>
                      <a:pt x="54220" y="102203"/>
                    </a:lnTo>
                    <a:lnTo>
                      <a:pt x="53803" y="103334"/>
                    </a:lnTo>
                    <a:lnTo>
                      <a:pt x="53326" y="104414"/>
                    </a:lnTo>
                    <a:lnTo>
                      <a:pt x="52790" y="105392"/>
                    </a:lnTo>
                    <a:lnTo>
                      <a:pt x="52075" y="106215"/>
                    </a:lnTo>
                    <a:lnTo>
                      <a:pt x="51539" y="106986"/>
                    </a:lnTo>
                    <a:lnTo>
                      <a:pt x="50943" y="107655"/>
                    </a:lnTo>
                    <a:lnTo>
                      <a:pt x="50526" y="108272"/>
                    </a:lnTo>
                    <a:lnTo>
                      <a:pt x="50109" y="108838"/>
                    </a:lnTo>
                    <a:lnTo>
                      <a:pt x="49870" y="109301"/>
                    </a:lnTo>
                    <a:lnTo>
                      <a:pt x="49632" y="109764"/>
                    </a:lnTo>
                    <a:lnTo>
                      <a:pt x="49453" y="110175"/>
                    </a:lnTo>
                    <a:lnTo>
                      <a:pt x="49453" y="110587"/>
                    </a:lnTo>
                    <a:lnTo>
                      <a:pt x="49632" y="110947"/>
                    </a:lnTo>
                    <a:lnTo>
                      <a:pt x="49811" y="111358"/>
                    </a:lnTo>
                    <a:lnTo>
                      <a:pt x="50109" y="111770"/>
                    </a:lnTo>
                    <a:lnTo>
                      <a:pt x="50526" y="112181"/>
                    </a:lnTo>
                    <a:lnTo>
                      <a:pt x="51181" y="112644"/>
                    </a:lnTo>
                    <a:lnTo>
                      <a:pt x="51896" y="113107"/>
                    </a:lnTo>
                    <a:lnTo>
                      <a:pt x="52790" y="113724"/>
                    </a:lnTo>
                    <a:lnTo>
                      <a:pt x="54220" y="114393"/>
                    </a:lnTo>
                    <a:lnTo>
                      <a:pt x="56305" y="115216"/>
                    </a:lnTo>
                    <a:lnTo>
                      <a:pt x="59046" y="116039"/>
                    </a:lnTo>
                    <a:lnTo>
                      <a:pt x="62204" y="116810"/>
                    </a:lnTo>
                    <a:lnTo>
                      <a:pt x="65719" y="117633"/>
                    </a:lnTo>
                    <a:lnTo>
                      <a:pt x="69533" y="118354"/>
                    </a:lnTo>
                    <a:lnTo>
                      <a:pt x="73525" y="118971"/>
                    </a:lnTo>
                    <a:lnTo>
                      <a:pt x="77517" y="119434"/>
                    </a:lnTo>
                    <a:lnTo>
                      <a:pt x="81509" y="119845"/>
                    </a:lnTo>
                    <a:lnTo>
                      <a:pt x="85382" y="120000"/>
                    </a:lnTo>
                    <a:lnTo>
                      <a:pt x="89016" y="119948"/>
                    </a:lnTo>
                    <a:lnTo>
                      <a:pt x="92293" y="119691"/>
                    </a:lnTo>
                    <a:lnTo>
                      <a:pt x="95094" y="119074"/>
                    </a:lnTo>
                    <a:lnTo>
                      <a:pt x="97418" y="118199"/>
                    </a:lnTo>
                    <a:lnTo>
                      <a:pt x="99086" y="116965"/>
                    </a:lnTo>
                    <a:lnTo>
                      <a:pt x="100039" y="115422"/>
                    </a:lnTo>
                    <a:lnTo>
                      <a:pt x="100695" y="112850"/>
                    </a:lnTo>
                    <a:lnTo>
                      <a:pt x="101529" y="110072"/>
                    </a:lnTo>
                    <a:lnTo>
                      <a:pt x="102363" y="106986"/>
                    </a:lnTo>
                    <a:lnTo>
                      <a:pt x="103257" y="103797"/>
                    </a:lnTo>
                    <a:lnTo>
                      <a:pt x="104210" y="100454"/>
                    </a:lnTo>
                    <a:lnTo>
                      <a:pt x="105163" y="97008"/>
                    </a:lnTo>
                    <a:lnTo>
                      <a:pt x="106236" y="93510"/>
                    </a:lnTo>
                    <a:lnTo>
                      <a:pt x="107189" y="90064"/>
                    </a:lnTo>
                    <a:lnTo>
                      <a:pt x="108202" y="86669"/>
                    </a:lnTo>
                    <a:lnTo>
                      <a:pt x="109215" y="83429"/>
                    </a:lnTo>
                    <a:lnTo>
                      <a:pt x="110168" y="80291"/>
                    </a:lnTo>
                    <a:lnTo>
                      <a:pt x="111122" y="77411"/>
                    </a:lnTo>
                    <a:lnTo>
                      <a:pt x="112075" y="74787"/>
                    </a:lnTo>
                    <a:lnTo>
                      <a:pt x="112909" y="72473"/>
                    </a:lnTo>
                    <a:lnTo>
                      <a:pt x="113684" y="70518"/>
                    </a:lnTo>
                    <a:lnTo>
                      <a:pt x="114399" y="69027"/>
                    </a:lnTo>
                    <a:lnTo>
                      <a:pt x="115114" y="67638"/>
                    </a:lnTo>
                    <a:lnTo>
                      <a:pt x="115769" y="66198"/>
                    </a:lnTo>
                    <a:lnTo>
                      <a:pt x="116484" y="64706"/>
                    </a:lnTo>
                    <a:lnTo>
                      <a:pt x="117140" y="63163"/>
                    </a:lnTo>
                    <a:lnTo>
                      <a:pt x="117795" y="61620"/>
                    </a:lnTo>
                    <a:lnTo>
                      <a:pt x="118391" y="59922"/>
                    </a:lnTo>
                    <a:lnTo>
                      <a:pt x="118867" y="58328"/>
                    </a:lnTo>
                    <a:lnTo>
                      <a:pt x="119344" y="56682"/>
                    </a:lnTo>
                    <a:lnTo>
                      <a:pt x="119702" y="54984"/>
                    </a:lnTo>
                    <a:lnTo>
                      <a:pt x="119880" y="53339"/>
                    </a:lnTo>
                    <a:lnTo>
                      <a:pt x="120000" y="51693"/>
                    </a:lnTo>
                    <a:lnTo>
                      <a:pt x="119940" y="50047"/>
                    </a:lnTo>
                    <a:lnTo>
                      <a:pt x="119761" y="48504"/>
                    </a:lnTo>
                    <a:lnTo>
                      <a:pt x="119344" y="46960"/>
                    </a:lnTo>
                    <a:lnTo>
                      <a:pt x="118748" y="45417"/>
                    </a:lnTo>
                    <a:lnTo>
                      <a:pt x="118033" y="44029"/>
                    </a:lnTo>
                    <a:lnTo>
                      <a:pt x="117140" y="42640"/>
                    </a:lnTo>
                    <a:lnTo>
                      <a:pt x="116365" y="41405"/>
                    </a:lnTo>
                    <a:lnTo>
                      <a:pt x="115590" y="40222"/>
                    </a:lnTo>
                    <a:lnTo>
                      <a:pt x="114935" y="39142"/>
                    </a:lnTo>
                    <a:lnTo>
                      <a:pt x="114220" y="38114"/>
                    </a:lnTo>
                    <a:lnTo>
                      <a:pt x="113624" y="37239"/>
                    </a:lnTo>
                    <a:lnTo>
                      <a:pt x="113028" y="36365"/>
                    </a:lnTo>
                    <a:lnTo>
                      <a:pt x="112432" y="35542"/>
                    </a:lnTo>
                    <a:lnTo>
                      <a:pt x="111896" y="34873"/>
                    </a:lnTo>
                    <a:lnTo>
                      <a:pt x="111360" y="34204"/>
                    </a:lnTo>
                    <a:lnTo>
                      <a:pt x="110824" y="33690"/>
                    </a:lnTo>
                    <a:lnTo>
                      <a:pt x="110287" y="33124"/>
                    </a:lnTo>
                    <a:lnTo>
                      <a:pt x="109692" y="32713"/>
                    </a:lnTo>
                    <a:lnTo>
                      <a:pt x="109096" y="32301"/>
                    </a:lnTo>
                    <a:lnTo>
                      <a:pt x="108440" y="31993"/>
                    </a:lnTo>
                    <a:lnTo>
                      <a:pt x="107845" y="31735"/>
                    </a:lnTo>
                    <a:lnTo>
                      <a:pt x="107130" y="31427"/>
                    </a:lnTo>
                    <a:lnTo>
                      <a:pt x="106653" y="31067"/>
                    </a:lnTo>
                    <a:lnTo>
                      <a:pt x="106236" y="30707"/>
                    </a:lnTo>
                    <a:lnTo>
                      <a:pt x="105878" y="30244"/>
                    </a:lnTo>
                    <a:lnTo>
                      <a:pt x="105521" y="29781"/>
                    </a:lnTo>
                    <a:lnTo>
                      <a:pt x="105223" y="29267"/>
                    </a:lnTo>
                    <a:lnTo>
                      <a:pt x="104985" y="28752"/>
                    </a:lnTo>
                    <a:lnTo>
                      <a:pt x="104746" y="28238"/>
                    </a:lnTo>
                    <a:lnTo>
                      <a:pt x="104508" y="27723"/>
                    </a:lnTo>
                    <a:lnTo>
                      <a:pt x="104150" y="27158"/>
                    </a:lnTo>
                    <a:lnTo>
                      <a:pt x="103853" y="26643"/>
                    </a:lnTo>
                    <a:lnTo>
                      <a:pt x="103495" y="26180"/>
                    </a:lnTo>
                    <a:lnTo>
                      <a:pt x="103078" y="25717"/>
                    </a:lnTo>
                    <a:lnTo>
                      <a:pt x="102542" y="25357"/>
                    </a:lnTo>
                    <a:lnTo>
                      <a:pt x="101946" y="24997"/>
                    </a:lnTo>
                    <a:lnTo>
                      <a:pt x="101231" y="24740"/>
                    </a:lnTo>
                    <a:lnTo>
                      <a:pt x="100516" y="24432"/>
                    </a:lnTo>
                    <a:lnTo>
                      <a:pt x="99980" y="24072"/>
                    </a:lnTo>
                    <a:lnTo>
                      <a:pt x="99503" y="23557"/>
                    </a:lnTo>
                    <a:lnTo>
                      <a:pt x="99145" y="23043"/>
                    </a:lnTo>
                    <a:lnTo>
                      <a:pt x="98907" y="22374"/>
                    </a:lnTo>
                    <a:lnTo>
                      <a:pt x="98669" y="21705"/>
                    </a:lnTo>
                    <a:lnTo>
                      <a:pt x="98490" y="20985"/>
                    </a:lnTo>
                    <a:lnTo>
                      <a:pt x="98252" y="20162"/>
                    </a:lnTo>
                    <a:lnTo>
                      <a:pt x="98073" y="19391"/>
                    </a:lnTo>
                    <a:lnTo>
                      <a:pt x="97775" y="18516"/>
                    </a:lnTo>
                    <a:lnTo>
                      <a:pt x="97477" y="17642"/>
                    </a:lnTo>
                    <a:lnTo>
                      <a:pt x="97120" y="16768"/>
                    </a:lnTo>
                    <a:lnTo>
                      <a:pt x="96524" y="15893"/>
                    </a:lnTo>
                    <a:lnTo>
                      <a:pt x="95868" y="14967"/>
                    </a:lnTo>
                    <a:lnTo>
                      <a:pt x="95034" y="14093"/>
                    </a:lnTo>
                    <a:lnTo>
                      <a:pt x="94081" y="13321"/>
                    </a:lnTo>
                    <a:lnTo>
                      <a:pt x="92889" y="12447"/>
                    </a:lnTo>
                    <a:lnTo>
                      <a:pt x="91638" y="11624"/>
                    </a:lnTo>
                    <a:lnTo>
                      <a:pt x="90327" y="10852"/>
                    </a:lnTo>
                    <a:lnTo>
                      <a:pt x="89016" y="10030"/>
                    </a:lnTo>
                    <a:lnTo>
                      <a:pt x="87586" y="9207"/>
                    </a:lnTo>
                    <a:lnTo>
                      <a:pt x="86216" y="8435"/>
                    </a:lnTo>
                    <a:lnTo>
                      <a:pt x="84786" y="7663"/>
                    </a:lnTo>
                    <a:lnTo>
                      <a:pt x="83356" y="6840"/>
                    </a:lnTo>
                    <a:lnTo>
                      <a:pt x="81986" y="6120"/>
                    </a:lnTo>
                    <a:lnTo>
                      <a:pt x="80675" y="5349"/>
                    </a:lnTo>
                    <a:lnTo>
                      <a:pt x="79304" y="4629"/>
                    </a:lnTo>
                    <a:lnTo>
                      <a:pt x="78053" y="3857"/>
                    </a:lnTo>
                    <a:lnTo>
                      <a:pt x="76802" y="3137"/>
                    </a:lnTo>
                    <a:lnTo>
                      <a:pt x="75670" y="2468"/>
                    </a:lnTo>
                    <a:lnTo>
                      <a:pt x="74597" y="1748"/>
                    </a:lnTo>
                    <a:lnTo>
                      <a:pt x="73704" y="1131"/>
                    </a:lnTo>
                    <a:lnTo>
                      <a:pt x="72035" y="514"/>
                    </a:lnTo>
                    <a:lnTo>
                      <a:pt x="69116" y="154"/>
                    </a:lnTo>
                    <a:lnTo>
                      <a:pt x="65004" y="0"/>
                    </a:lnTo>
                    <a:lnTo>
                      <a:pt x="60000" y="0"/>
                    </a:lnTo>
                    <a:lnTo>
                      <a:pt x="54220" y="257"/>
                    </a:lnTo>
                    <a:lnTo>
                      <a:pt x="47904" y="668"/>
                    </a:lnTo>
                    <a:lnTo>
                      <a:pt x="41350" y="1337"/>
                    </a:lnTo>
                    <a:lnTo>
                      <a:pt x="34558" y="2160"/>
                    </a:lnTo>
                    <a:lnTo>
                      <a:pt x="27944" y="3189"/>
                    </a:lnTo>
                    <a:lnTo>
                      <a:pt x="21509" y="4423"/>
                    </a:lnTo>
                    <a:lnTo>
                      <a:pt x="15610" y="5915"/>
                    </a:lnTo>
                    <a:lnTo>
                      <a:pt x="10307" y="7612"/>
                    </a:lnTo>
                    <a:lnTo>
                      <a:pt x="5898" y="9515"/>
                    </a:lnTo>
                    <a:lnTo>
                      <a:pt x="2621" y="11573"/>
                    </a:lnTo>
                    <a:lnTo>
                      <a:pt x="536" y="13887"/>
                    </a:lnTo>
                    <a:lnTo>
                      <a:pt x="0" y="16408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5" name="Shape 1485"/>
              <p:cNvSpPr/>
              <p:nvPr/>
            </p:nvSpPr>
            <p:spPr>
              <a:xfrm>
                <a:off x="4302" y="2011"/>
                <a:ext cx="288" cy="3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408"/>
                    </a:moveTo>
                    <a:lnTo>
                      <a:pt x="297" y="18311"/>
                    </a:lnTo>
                    <a:lnTo>
                      <a:pt x="1012" y="20317"/>
                    </a:lnTo>
                    <a:lnTo>
                      <a:pt x="1966" y="22374"/>
                    </a:lnTo>
                    <a:lnTo>
                      <a:pt x="3277" y="24586"/>
                    </a:lnTo>
                    <a:lnTo>
                      <a:pt x="4885" y="26798"/>
                    </a:lnTo>
                    <a:lnTo>
                      <a:pt x="6852" y="29061"/>
                    </a:lnTo>
                    <a:lnTo>
                      <a:pt x="8997" y="31324"/>
                    </a:lnTo>
                    <a:lnTo>
                      <a:pt x="11499" y="33484"/>
                    </a:lnTo>
                    <a:lnTo>
                      <a:pt x="14240" y="35645"/>
                    </a:lnTo>
                    <a:lnTo>
                      <a:pt x="17219" y="37702"/>
                    </a:lnTo>
                    <a:lnTo>
                      <a:pt x="20436" y="39657"/>
                    </a:lnTo>
                    <a:lnTo>
                      <a:pt x="23833" y="41405"/>
                    </a:lnTo>
                    <a:lnTo>
                      <a:pt x="27527" y="43051"/>
                    </a:lnTo>
                    <a:lnTo>
                      <a:pt x="31281" y="44492"/>
                    </a:lnTo>
                    <a:lnTo>
                      <a:pt x="35332" y="45726"/>
                    </a:lnTo>
                    <a:lnTo>
                      <a:pt x="39563" y="46652"/>
                    </a:lnTo>
                    <a:lnTo>
                      <a:pt x="43495" y="47423"/>
                    </a:lnTo>
                    <a:lnTo>
                      <a:pt x="47010" y="48195"/>
                    </a:lnTo>
                    <a:lnTo>
                      <a:pt x="50049" y="48812"/>
                    </a:lnTo>
                    <a:lnTo>
                      <a:pt x="52671" y="49481"/>
                    </a:lnTo>
                    <a:lnTo>
                      <a:pt x="54816" y="50047"/>
                    </a:lnTo>
                    <a:lnTo>
                      <a:pt x="56603" y="50612"/>
                    </a:lnTo>
                    <a:lnTo>
                      <a:pt x="58033" y="51075"/>
                    </a:lnTo>
                    <a:lnTo>
                      <a:pt x="59225" y="51538"/>
                    </a:lnTo>
                    <a:lnTo>
                      <a:pt x="60119" y="52053"/>
                    </a:lnTo>
                    <a:lnTo>
                      <a:pt x="60714" y="52464"/>
                    </a:lnTo>
                    <a:lnTo>
                      <a:pt x="61072" y="52978"/>
                    </a:lnTo>
                    <a:lnTo>
                      <a:pt x="61310" y="53390"/>
                    </a:lnTo>
                    <a:lnTo>
                      <a:pt x="61370" y="53853"/>
                    </a:lnTo>
                    <a:lnTo>
                      <a:pt x="61310" y="54367"/>
                    </a:lnTo>
                    <a:lnTo>
                      <a:pt x="61191" y="54882"/>
                    </a:lnTo>
                    <a:lnTo>
                      <a:pt x="61072" y="55447"/>
                    </a:lnTo>
                    <a:lnTo>
                      <a:pt x="60774" y="56322"/>
                    </a:lnTo>
                    <a:lnTo>
                      <a:pt x="60774" y="57145"/>
                    </a:lnTo>
                    <a:lnTo>
                      <a:pt x="60834" y="57865"/>
                    </a:lnTo>
                    <a:lnTo>
                      <a:pt x="61072" y="58379"/>
                    </a:lnTo>
                    <a:lnTo>
                      <a:pt x="61489" y="58791"/>
                    </a:lnTo>
                    <a:lnTo>
                      <a:pt x="61847" y="59202"/>
                    </a:lnTo>
                    <a:lnTo>
                      <a:pt x="62264" y="59459"/>
                    </a:lnTo>
                    <a:lnTo>
                      <a:pt x="62681" y="59665"/>
                    </a:lnTo>
                    <a:lnTo>
                      <a:pt x="63157" y="59819"/>
                    </a:lnTo>
                    <a:lnTo>
                      <a:pt x="63455" y="59974"/>
                    </a:lnTo>
                    <a:lnTo>
                      <a:pt x="63694" y="60077"/>
                    </a:lnTo>
                    <a:lnTo>
                      <a:pt x="63813" y="60282"/>
                    </a:lnTo>
                    <a:lnTo>
                      <a:pt x="63753" y="60385"/>
                    </a:lnTo>
                    <a:lnTo>
                      <a:pt x="63515" y="60591"/>
                    </a:lnTo>
                    <a:lnTo>
                      <a:pt x="63038" y="60797"/>
                    </a:lnTo>
                    <a:lnTo>
                      <a:pt x="62264" y="61105"/>
                    </a:lnTo>
                    <a:lnTo>
                      <a:pt x="61370" y="61363"/>
                    </a:lnTo>
                    <a:lnTo>
                      <a:pt x="60714" y="61723"/>
                    </a:lnTo>
                    <a:lnTo>
                      <a:pt x="60119" y="62083"/>
                    </a:lnTo>
                    <a:lnTo>
                      <a:pt x="59642" y="62391"/>
                    </a:lnTo>
                    <a:lnTo>
                      <a:pt x="59225" y="62751"/>
                    </a:lnTo>
                    <a:lnTo>
                      <a:pt x="58987" y="63111"/>
                    </a:lnTo>
                    <a:lnTo>
                      <a:pt x="58808" y="63523"/>
                    </a:lnTo>
                    <a:lnTo>
                      <a:pt x="58748" y="63986"/>
                    </a:lnTo>
                    <a:lnTo>
                      <a:pt x="58689" y="64397"/>
                    </a:lnTo>
                    <a:lnTo>
                      <a:pt x="58748" y="64912"/>
                    </a:lnTo>
                    <a:lnTo>
                      <a:pt x="58867" y="65477"/>
                    </a:lnTo>
                    <a:lnTo>
                      <a:pt x="59046" y="66043"/>
                    </a:lnTo>
                    <a:lnTo>
                      <a:pt x="59225" y="66712"/>
                    </a:lnTo>
                    <a:lnTo>
                      <a:pt x="59523" y="67381"/>
                    </a:lnTo>
                    <a:lnTo>
                      <a:pt x="59821" y="68152"/>
                    </a:lnTo>
                    <a:lnTo>
                      <a:pt x="60238" y="69027"/>
                    </a:lnTo>
                    <a:lnTo>
                      <a:pt x="60536" y="69952"/>
                    </a:lnTo>
                    <a:lnTo>
                      <a:pt x="60774" y="70827"/>
                    </a:lnTo>
                    <a:lnTo>
                      <a:pt x="60893" y="71804"/>
                    </a:lnTo>
                    <a:lnTo>
                      <a:pt x="60953" y="72730"/>
                    </a:lnTo>
                    <a:lnTo>
                      <a:pt x="60953" y="73656"/>
                    </a:lnTo>
                    <a:lnTo>
                      <a:pt x="60834" y="74582"/>
                    </a:lnTo>
                    <a:lnTo>
                      <a:pt x="60714" y="75507"/>
                    </a:lnTo>
                    <a:lnTo>
                      <a:pt x="60476" y="76485"/>
                    </a:lnTo>
                    <a:lnTo>
                      <a:pt x="60178" y="77462"/>
                    </a:lnTo>
                    <a:lnTo>
                      <a:pt x="59761" y="78439"/>
                    </a:lnTo>
                    <a:lnTo>
                      <a:pt x="59404" y="79365"/>
                    </a:lnTo>
                    <a:lnTo>
                      <a:pt x="58987" y="80394"/>
                    </a:lnTo>
                    <a:lnTo>
                      <a:pt x="58510" y="81474"/>
                    </a:lnTo>
                    <a:lnTo>
                      <a:pt x="57974" y="82554"/>
                    </a:lnTo>
                    <a:lnTo>
                      <a:pt x="57437" y="83634"/>
                    </a:lnTo>
                    <a:lnTo>
                      <a:pt x="56901" y="84817"/>
                    </a:lnTo>
                    <a:lnTo>
                      <a:pt x="56365" y="86000"/>
                    </a:lnTo>
                    <a:lnTo>
                      <a:pt x="56007" y="87235"/>
                    </a:lnTo>
                    <a:lnTo>
                      <a:pt x="55710" y="88572"/>
                    </a:lnTo>
                    <a:lnTo>
                      <a:pt x="55531" y="89909"/>
                    </a:lnTo>
                    <a:lnTo>
                      <a:pt x="55292" y="91298"/>
                    </a:lnTo>
                    <a:lnTo>
                      <a:pt x="55173" y="92687"/>
                    </a:lnTo>
                    <a:lnTo>
                      <a:pt x="55114" y="94179"/>
                    </a:lnTo>
                    <a:lnTo>
                      <a:pt x="54995" y="95567"/>
                    </a:lnTo>
                    <a:lnTo>
                      <a:pt x="54935" y="97008"/>
                    </a:lnTo>
                    <a:lnTo>
                      <a:pt x="54816" y="98345"/>
                    </a:lnTo>
                    <a:lnTo>
                      <a:pt x="54697" y="99682"/>
                    </a:lnTo>
                    <a:lnTo>
                      <a:pt x="54458" y="100968"/>
                    </a:lnTo>
                    <a:lnTo>
                      <a:pt x="54220" y="102203"/>
                    </a:lnTo>
                    <a:lnTo>
                      <a:pt x="53803" y="103334"/>
                    </a:lnTo>
                    <a:lnTo>
                      <a:pt x="53326" y="104414"/>
                    </a:lnTo>
                    <a:lnTo>
                      <a:pt x="52790" y="105392"/>
                    </a:lnTo>
                    <a:lnTo>
                      <a:pt x="52075" y="106215"/>
                    </a:lnTo>
                    <a:lnTo>
                      <a:pt x="51539" y="106986"/>
                    </a:lnTo>
                    <a:lnTo>
                      <a:pt x="50943" y="107655"/>
                    </a:lnTo>
                    <a:lnTo>
                      <a:pt x="50526" y="108272"/>
                    </a:lnTo>
                    <a:lnTo>
                      <a:pt x="50109" y="108838"/>
                    </a:lnTo>
                    <a:lnTo>
                      <a:pt x="49870" y="109301"/>
                    </a:lnTo>
                    <a:lnTo>
                      <a:pt x="49632" y="109764"/>
                    </a:lnTo>
                    <a:lnTo>
                      <a:pt x="49453" y="110175"/>
                    </a:lnTo>
                    <a:lnTo>
                      <a:pt x="49453" y="110587"/>
                    </a:lnTo>
                    <a:lnTo>
                      <a:pt x="49632" y="110947"/>
                    </a:lnTo>
                    <a:lnTo>
                      <a:pt x="49811" y="111358"/>
                    </a:lnTo>
                    <a:lnTo>
                      <a:pt x="50109" y="111770"/>
                    </a:lnTo>
                    <a:lnTo>
                      <a:pt x="50526" y="112181"/>
                    </a:lnTo>
                    <a:lnTo>
                      <a:pt x="51181" y="112644"/>
                    </a:lnTo>
                    <a:lnTo>
                      <a:pt x="51896" y="113107"/>
                    </a:lnTo>
                    <a:lnTo>
                      <a:pt x="52790" y="113724"/>
                    </a:lnTo>
                    <a:lnTo>
                      <a:pt x="54220" y="114393"/>
                    </a:lnTo>
                    <a:lnTo>
                      <a:pt x="56305" y="115216"/>
                    </a:lnTo>
                    <a:lnTo>
                      <a:pt x="59046" y="116039"/>
                    </a:lnTo>
                    <a:lnTo>
                      <a:pt x="62204" y="116810"/>
                    </a:lnTo>
                    <a:lnTo>
                      <a:pt x="65719" y="117633"/>
                    </a:lnTo>
                    <a:lnTo>
                      <a:pt x="69533" y="118354"/>
                    </a:lnTo>
                    <a:lnTo>
                      <a:pt x="73525" y="118971"/>
                    </a:lnTo>
                    <a:lnTo>
                      <a:pt x="77517" y="119434"/>
                    </a:lnTo>
                    <a:lnTo>
                      <a:pt x="81509" y="119845"/>
                    </a:lnTo>
                    <a:lnTo>
                      <a:pt x="85382" y="120000"/>
                    </a:lnTo>
                    <a:lnTo>
                      <a:pt x="89016" y="119948"/>
                    </a:lnTo>
                    <a:lnTo>
                      <a:pt x="92293" y="119691"/>
                    </a:lnTo>
                    <a:lnTo>
                      <a:pt x="95094" y="119074"/>
                    </a:lnTo>
                    <a:lnTo>
                      <a:pt x="97418" y="118199"/>
                    </a:lnTo>
                    <a:lnTo>
                      <a:pt x="99086" y="116965"/>
                    </a:lnTo>
                    <a:lnTo>
                      <a:pt x="100039" y="115422"/>
                    </a:lnTo>
                    <a:lnTo>
                      <a:pt x="100695" y="112850"/>
                    </a:lnTo>
                    <a:lnTo>
                      <a:pt x="101529" y="110072"/>
                    </a:lnTo>
                    <a:lnTo>
                      <a:pt x="102363" y="106986"/>
                    </a:lnTo>
                    <a:lnTo>
                      <a:pt x="103257" y="103797"/>
                    </a:lnTo>
                    <a:lnTo>
                      <a:pt x="104210" y="100454"/>
                    </a:lnTo>
                    <a:lnTo>
                      <a:pt x="105163" y="97008"/>
                    </a:lnTo>
                    <a:lnTo>
                      <a:pt x="106236" y="93510"/>
                    </a:lnTo>
                    <a:lnTo>
                      <a:pt x="107189" y="90064"/>
                    </a:lnTo>
                    <a:lnTo>
                      <a:pt x="108202" y="86669"/>
                    </a:lnTo>
                    <a:lnTo>
                      <a:pt x="109215" y="83429"/>
                    </a:lnTo>
                    <a:lnTo>
                      <a:pt x="110168" y="80291"/>
                    </a:lnTo>
                    <a:lnTo>
                      <a:pt x="111122" y="77411"/>
                    </a:lnTo>
                    <a:lnTo>
                      <a:pt x="112075" y="74787"/>
                    </a:lnTo>
                    <a:lnTo>
                      <a:pt x="112909" y="72473"/>
                    </a:lnTo>
                    <a:lnTo>
                      <a:pt x="113684" y="70518"/>
                    </a:lnTo>
                    <a:lnTo>
                      <a:pt x="114399" y="69027"/>
                    </a:lnTo>
                    <a:lnTo>
                      <a:pt x="115114" y="67638"/>
                    </a:lnTo>
                    <a:lnTo>
                      <a:pt x="115769" y="66198"/>
                    </a:lnTo>
                    <a:lnTo>
                      <a:pt x="116484" y="64706"/>
                    </a:lnTo>
                    <a:lnTo>
                      <a:pt x="117140" y="63163"/>
                    </a:lnTo>
                    <a:lnTo>
                      <a:pt x="117795" y="61620"/>
                    </a:lnTo>
                    <a:lnTo>
                      <a:pt x="118391" y="59922"/>
                    </a:lnTo>
                    <a:lnTo>
                      <a:pt x="118867" y="58328"/>
                    </a:lnTo>
                    <a:lnTo>
                      <a:pt x="119344" y="56682"/>
                    </a:lnTo>
                    <a:lnTo>
                      <a:pt x="119702" y="54984"/>
                    </a:lnTo>
                    <a:lnTo>
                      <a:pt x="119880" y="53339"/>
                    </a:lnTo>
                    <a:lnTo>
                      <a:pt x="120000" y="51693"/>
                    </a:lnTo>
                    <a:lnTo>
                      <a:pt x="119940" y="50047"/>
                    </a:lnTo>
                    <a:lnTo>
                      <a:pt x="119761" y="48504"/>
                    </a:lnTo>
                    <a:lnTo>
                      <a:pt x="119344" y="46960"/>
                    </a:lnTo>
                    <a:lnTo>
                      <a:pt x="118748" y="45417"/>
                    </a:lnTo>
                    <a:lnTo>
                      <a:pt x="118033" y="44029"/>
                    </a:lnTo>
                    <a:lnTo>
                      <a:pt x="117140" y="42640"/>
                    </a:lnTo>
                    <a:lnTo>
                      <a:pt x="116365" y="41405"/>
                    </a:lnTo>
                    <a:lnTo>
                      <a:pt x="115590" y="40222"/>
                    </a:lnTo>
                    <a:lnTo>
                      <a:pt x="114935" y="39142"/>
                    </a:lnTo>
                    <a:lnTo>
                      <a:pt x="114220" y="38114"/>
                    </a:lnTo>
                    <a:lnTo>
                      <a:pt x="113624" y="37239"/>
                    </a:lnTo>
                    <a:lnTo>
                      <a:pt x="113028" y="36365"/>
                    </a:lnTo>
                    <a:lnTo>
                      <a:pt x="112432" y="35542"/>
                    </a:lnTo>
                    <a:lnTo>
                      <a:pt x="111896" y="34873"/>
                    </a:lnTo>
                    <a:lnTo>
                      <a:pt x="111360" y="34204"/>
                    </a:lnTo>
                    <a:lnTo>
                      <a:pt x="110824" y="33690"/>
                    </a:lnTo>
                    <a:lnTo>
                      <a:pt x="110287" y="33124"/>
                    </a:lnTo>
                    <a:lnTo>
                      <a:pt x="109692" y="32713"/>
                    </a:lnTo>
                    <a:lnTo>
                      <a:pt x="109096" y="32301"/>
                    </a:lnTo>
                    <a:lnTo>
                      <a:pt x="108440" y="31993"/>
                    </a:lnTo>
                    <a:lnTo>
                      <a:pt x="107845" y="31735"/>
                    </a:lnTo>
                    <a:lnTo>
                      <a:pt x="107130" y="31427"/>
                    </a:lnTo>
                    <a:lnTo>
                      <a:pt x="106653" y="31067"/>
                    </a:lnTo>
                    <a:lnTo>
                      <a:pt x="106236" y="30707"/>
                    </a:lnTo>
                    <a:lnTo>
                      <a:pt x="105878" y="30244"/>
                    </a:lnTo>
                    <a:lnTo>
                      <a:pt x="105521" y="29781"/>
                    </a:lnTo>
                    <a:lnTo>
                      <a:pt x="105223" y="29267"/>
                    </a:lnTo>
                    <a:lnTo>
                      <a:pt x="104985" y="28752"/>
                    </a:lnTo>
                    <a:lnTo>
                      <a:pt x="104746" y="28238"/>
                    </a:lnTo>
                    <a:lnTo>
                      <a:pt x="104508" y="27723"/>
                    </a:lnTo>
                    <a:lnTo>
                      <a:pt x="104150" y="27158"/>
                    </a:lnTo>
                    <a:lnTo>
                      <a:pt x="103853" y="26643"/>
                    </a:lnTo>
                    <a:lnTo>
                      <a:pt x="103495" y="26180"/>
                    </a:lnTo>
                    <a:lnTo>
                      <a:pt x="103078" y="25717"/>
                    </a:lnTo>
                    <a:lnTo>
                      <a:pt x="102542" y="25357"/>
                    </a:lnTo>
                    <a:lnTo>
                      <a:pt x="101946" y="24997"/>
                    </a:lnTo>
                    <a:lnTo>
                      <a:pt x="101231" y="24740"/>
                    </a:lnTo>
                    <a:lnTo>
                      <a:pt x="100516" y="24432"/>
                    </a:lnTo>
                    <a:lnTo>
                      <a:pt x="99980" y="24072"/>
                    </a:lnTo>
                    <a:lnTo>
                      <a:pt x="99503" y="23557"/>
                    </a:lnTo>
                    <a:lnTo>
                      <a:pt x="99145" y="23043"/>
                    </a:lnTo>
                    <a:lnTo>
                      <a:pt x="98907" y="22374"/>
                    </a:lnTo>
                    <a:lnTo>
                      <a:pt x="98669" y="21705"/>
                    </a:lnTo>
                    <a:lnTo>
                      <a:pt x="98490" y="20985"/>
                    </a:lnTo>
                    <a:lnTo>
                      <a:pt x="98252" y="20162"/>
                    </a:lnTo>
                    <a:lnTo>
                      <a:pt x="98073" y="19391"/>
                    </a:lnTo>
                    <a:lnTo>
                      <a:pt x="97775" y="18516"/>
                    </a:lnTo>
                    <a:lnTo>
                      <a:pt x="97477" y="17642"/>
                    </a:lnTo>
                    <a:lnTo>
                      <a:pt x="97120" y="16768"/>
                    </a:lnTo>
                    <a:lnTo>
                      <a:pt x="96524" y="15893"/>
                    </a:lnTo>
                    <a:lnTo>
                      <a:pt x="95868" y="14967"/>
                    </a:lnTo>
                    <a:lnTo>
                      <a:pt x="95034" y="14093"/>
                    </a:lnTo>
                    <a:lnTo>
                      <a:pt x="94081" y="13321"/>
                    </a:lnTo>
                    <a:lnTo>
                      <a:pt x="92889" y="12447"/>
                    </a:lnTo>
                    <a:lnTo>
                      <a:pt x="91638" y="11624"/>
                    </a:lnTo>
                    <a:lnTo>
                      <a:pt x="90327" y="10852"/>
                    </a:lnTo>
                    <a:lnTo>
                      <a:pt x="89016" y="10030"/>
                    </a:lnTo>
                    <a:lnTo>
                      <a:pt x="87586" y="9207"/>
                    </a:lnTo>
                    <a:lnTo>
                      <a:pt x="86216" y="8435"/>
                    </a:lnTo>
                    <a:lnTo>
                      <a:pt x="84786" y="7663"/>
                    </a:lnTo>
                    <a:lnTo>
                      <a:pt x="83356" y="6840"/>
                    </a:lnTo>
                    <a:lnTo>
                      <a:pt x="81986" y="6120"/>
                    </a:lnTo>
                    <a:lnTo>
                      <a:pt x="80675" y="5349"/>
                    </a:lnTo>
                    <a:lnTo>
                      <a:pt x="79304" y="4629"/>
                    </a:lnTo>
                    <a:lnTo>
                      <a:pt x="78053" y="3857"/>
                    </a:lnTo>
                    <a:lnTo>
                      <a:pt x="76802" y="3137"/>
                    </a:lnTo>
                    <a:lnTo>
                      <a:pt x="75670" y="2468"/>
                    </a:lnTo>
                    <a:lnTo>
                      <a:pt x="74597" y="1748"/>
                    </a:lnTo>
                    <a:lnTo>
                      <a:pt x="73704" y="1131"/>
                    </a:lnTo>
                    <a:lnTo>
                      <a:pt x="72035" y="514"/>
                    </a:lnTo>
                    <a:lnTo>
                      <a:pt x="69116" y="154"/>
                    </a:lnTo>
                    <a:lnTo>
                      <a:pt x="65004" y="0"/>
                    </a:lnTo>
                    <a:lnTo>
                      <a:pt x="60000" y="0"/>
                    </a:lnTo>
                    <a:lnTo>
                      <a:pt x="54220" y="257"/>
                    </a:lnTo>
                    <a:lnTo>
                      <a:pt x="47904" y="668"/>
                    </a:lnTo>
                    <a:lnTo>
                      <a:pt x="41350" y="1337"/>
                    </a:lnTo>
                    <a:lnTo>
                      <a:pt x="34558" y="2160"/>
                    </a:lnTo>
                    <a:lnTo>
                      <a:pt x="27944" y="3189"/>
                    </a:lnTo>
                    <a:lnTo>
                      <a:pt x="21509" y="4423"/>
                    </a:lnTo>
                    <a:lnTo>
                      <a:pt x="15610" y="5915"/>
                    </a:lnTo>
                    <a:lnTo>
                      <a:pt x="10307" y="7612"/>
                    </a:lnTo>
                    <a:lnTo>
                      <a:pt x="5898" y="9515"/>
                    </a:lnTo>
                    <a:lnTo>
                      <a:pt x="2621" y="11573"/>
                    </a:lnTo>
                    <a:lnTo>
                      <a:pt x="536" y="13887"/>
                    </a:lnTo>
                    <a:lnTo>
                      <a:pt x="0" y="1640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6" name="Shape 1486"/>
              <p:cNvSpPr/>
              <p:nvPr/>
            </p:nvSpPr>
            <p:spPr>
              <a:xfrm>
                <a:off x="4429" y="2273"/>
                <a:ext cx="122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81" y="78387"/>
                    </a:moveTo>
                    <a:lnTo>
                      <a:pt x="8591" y="82903"/>
                    </a:lnTo>
                    <a:lnTo>
                      <a:pt x="12055" y="87741"/>
                    </a:lnTo>
                    <a:lnTo>
                      <a:pt x="16212" y="91935"/>
                    </a:lnTo>
                    <a:lnTo>
                      <a:pt x="21062" y="96451"/>
                    </a:lnTo>
                    <a:lnTo>
                      <a:pt x="26189" y="100645"/>
                    </a:lnTo>
                    <a:lnTo>
                      <a:pt x="31870" y="104838"/>
                    </a:lnTo>
                    <a:lnTo>
                      <a:pt x="37967" y="108064"/>
                    </a:lnTo>
                    <a:lnTo>
                      <a:pt x="44480" y="111612"/>
                    </a:lnTo>
                    <a:lnTo>
                      <a:pt x="51131" y="114193"/>
                    </a:lnTo>
                    <a:lnTo>
                      <a:pt x="58198" y="116451"/>
                    </a:lnTo>
                    <a:lnTo>
                      <a:pt x="65265" y="118709"/>
                    </a:lnTo>
                    <a:lnTo>
                      <a:pt x="72609" y="119677"/>
                    </a:lnTo>
                    <a:lnTo>
                      <a:pt x="79953" y="120000"/>
                    </a:lnTo>
                    <a:lnTo>
                      <a:pt x="87436" y="120000"/>
                    </a:lnTo>
                    <a:lnTo>
                      <a:pt x="94780" y="118709"/>
                    </a:lnTo>
                    <a:lnTo>
                      <a:pt x="102263" y="116774"/>
                    </a:lnTo>
                    <a:lnTo>
                      <a:pt x="102263" y="116451"/>
                    </a:lnTo>
                    <a:lnTo>
                      <a:pt x="102540" y="116451"/>
                    </a:lnTo>
                    <a:lnTo>
                      <a:pt x="103094" y="116129"/>
                    </a:lnTo>
                    <a:lnTo>
                      <a:pt x="103648" y="115806"/>
                    </a:lnTo>
                    <a:lnTo>
                      <a:pt x="104203" y="115161"/>
                    </a:lnTo>
                    <a:lnTo>
                      <a:pt x="105034" y="114516"/>
                    </a:lnTo>
                    <a:lnTo>
                      <a:pt x="105727" y="113870"/>
                    </a:lnTo>
                    <a:lnTo>
                      <a:pt x="106697" y="112903"/>
                    </a:lnTo>
                    <a:lnTo>
                      <a:pt x="107667" y="111612"/>
                    </a:lnTo>
                    <a:lnTo>
                      <a:pt x="108498" y="110000"/>
                    </a:lnTo>
                    <a:lnTo>
                      <a:pt x="109330" y="108387"/>
                    </a:lnTo>
                    <a:lnTo>
                      <a:pt x="110438" y="106774"/>
                    </a:lnTo>
                    <a:lnTo>
                      <a:pt x="111131" y="104838"/>
                    </a:lnTo>
                    <a:lnTo>
                      <a:pt x="111963" y="102903"/>
                    </a:lnTo>
                    <a:lnTo>
                      <a:pt x="112655" y="100000"/>
                    </a:lnTo>
                    <a:lnTo>
                      <a:pt x="113348" y="97741"/>
                    </a:lnTo>
                    <a:lnTo>
                      <a:pt x="120000" y="36129"/>
                    </a:lnTo>
                    <a:lnTo>
                      <a:pt x="119722" y="36129"/>
                    </a:lnTo>
                    <a:lnTo>
                      <a:pt x="119584" y="36774"/>
                    </a:lnTo>
                    <a:lnTo>
                      <a:pt x="119168" y="37419"/>
                    </a:lnTo>
                    <a:lnTo>
                      <a:pt x="118752" y="38709"/>
                    </a:lnTo>
                    <a:lnTo>
                      <a:pt x="118198" y="40000"/>
                    </a:lnTo>
                    <a:lnTo>
                      <a:pt x="117505" y="41612"/>
                    </a:lnTo>
                    <a:lnTo>
                      <a:pt x="116674" y="43548"/>
                    </a:lnTo>
                    <a:lnTo>
                      <a:pt x="115704" y="45161"/>
                    </a:lnTo>
                    <a:lnTo>
                      <a:pt x="114595" y="47096"/>
                    </a:lnTo>
                    <a:lnTo>
                      <a:pt x="113487" y="48709"/>
                    </a:lnTo>
                    <a:lnTo>
                      <a:pt x="112101" y="50967"/>
                    </a:lnTo>
                    <a:lnTo>
                      <a:pt x="110715" y="52580"/>
                    </a:lnTo>
                    <a:lnTo>
                      <a:pt x="109191" y="54193"/>
                    </a:lnTo>
                    <a:lnTo>
                      <a:pt x="107528" y="55483"/>
                    </a:lnTo>
                    <a:lnTo>
                      <a:pt x="105727" y="56774"/>
                    </a:lnTo>
                    <a:lnTo>
                      <a:pt x="104064" y="58064"/>
                    </a:lnTo>
                    <a:lnTo>
                      <a:pt x="101986" y="58387"/>
                    </a:lnTo>
                    <a:lnTo>
                      <a:pt x="99076" y="59354"/>
                    </a:lnTo>
                    <a:lnTo>
                      <a:pt x="95473" y="59677"/>
                    </a:lnTo>
                    <a:lnTo>
                      <a:pt x="91177" y="60322"/>
                    </a:lnTo>
                    <a:lnTo>
                      <a:pt x="86189" y="60645"/>
                    </a:lnTo>
                    <a:lnTo>
                      <a:pt x="80785" y="60322"/>
                    </a:lnTo>
                    <a:lnTo>
                      <a:pt x="74826" y="60000"/>
                    </a:lnTo>
                    <a:lnTo>
                      <a:pt x="68591" y="59032"/>
                    </a:lnTo>
                    <a:lnTo>
                      <a:pt x="61939" y="57419"/>
                    </a:lnTo>
                    <a:lnTo>
                      <a:pt x="55150" y="54838"/>
                    </a:lnTo>
                    <a:lnTo>
                      <a:pt x="48221" y="51935"/>
                    </a:lnTo>
                    <a:lnTo>
                      <a:pt x="41154" y="47741"/>
                    </a:lnTo>
                    <a:lnTo>
                      <a:pt x="34226" y="43225"/>
                    </a:lnTo>
                    <a:lnTo>
                      <a:pt x="27297" y="37096"/>
                    </a:lnTo>
                    <a:lnTo>
                      <a:pt x="20508" y="30000"/>
                    </a:lnTo>
                    <a:lnTo>
                      <a:pt x="14133" y="21935"/>
                    </a:lnTo>
                    <a:lnTo>
                      <a:pt x="13995" y="21612"/>
                    </a:lnTo>
                    <a:lnTo>
                      <a:pt x="13718" y="21290"/>
                    </a:lnTo>
                    <a:lnTo>
                      <a:pt x="13302" y="20645"/>
                    </a:lnTo>
                    <a:lnTo>
                      <a:pt x="12748" y="19677"/>
                    </a:lnTo>
                    <a:lnTo>
                      <a:pt x="12193" y="18387"/>
                    </a:lnTo>
                    <a:lnTo>
                      <a:pt x="11501" y="17096"/>
                    </a:lnTo>
                    <a:lnTo>
                      <a:pt x="10808" y="15483"/>
                    </a:lnTo>
                    <a:lnTo>
                      <a:pt x="9976" y="14193"/>
                    </a:lnTo>
                    <a:lnTo>
                      <a:pt x="9145" y="12580"/>
                    </a:lnTo>
                    <a:lnTo>
                      <a:pt x="8452" y="10322"/>
                    </a:lnTo>
                    <a:lnTo>
                      <a:pt x="7759" y="8709"/>
                    </a:lnTo>
                    <a:lnTo>
                      <a:pt x="7066" y="7096"/>
                    </a:lnTo>
                    <a:lnTo>
                      <a:pt x="6512" y="5161"/>
                    </a:lnTo>
                    <a:lnTo>
                      <a:pt x="5958" y="3225"/>
                    </a:lnTo>
                    <a:lnTo>
                      <a:pt x="5542" y="1612"/>
                    </a:lnTo>
                    <a:lnTo>
                      <a:pt x="5404" y="0"/>
                    </a:lnTo>
                    <a:lnTo>
                      <a:pt x="0" y="67419"/>
                    </a:lnTo>
                    <a:lnTo>
                      <a:pt x="5681" y="78387"/>
                    </a:lnTo>
                    <a:close/>
                  </a:path>
                </a:pathLst>
              </a:custGeom>
              <a:solidFill>
                <a:srgbClr val="FF4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7" name="Shape 1487"/>
              <p:cNvSpPr/>
              <p:nvPr/>
            </p:nvSpPr>
            <p:spPr>
              <a:xfrm>
                <a:off x="4429" y="2273"/>
                <a:ext cx="122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81" y="78387"/>
                    </a:moveTo>
                    <a:lnTo>
                      <a:pt x="8591" y="82903"/>
                    </a:lnTo>
                    <a:lnTo>
                      <a:pt x="12055" y="87741"/>
                    </a:lnTo>
                    <a:lnTo>
                      <a:pt x="16212" y="91935"/>
                    </a:lnTo>
                    <a:lnTo>
                      <a:pt x="21062" y="96451"/>
                    </a:lnTo>
                    <a:lnTo>
                      <a:pt x="26189" y="100645"/>
                    </a:lnTo>
                    <a:lnTo>
                      <a:pt x="31870" y="104838"/>
                    </a:lnTo>
                    <a:lnTo>
                      <a:pt x="37967" y="108064"/>
                    </a:lnTo>
                    <a:lnTo>
                      <a:pt x="44480" y="111612"/>
                    </a:lnTo>
                    <a:lnTo>
                      <a:pt x="51131" y="114193"/>
                    </a:lnTo>
                    <a:lnTo>
                      <a:pt x="58198" y="116451"/>
                    </a:lnTo>
                    <a:lnTo>
                      <a:pt x="65265" y="118709"/>
                    </a:lnTo>
                    <a:lnTo>
                      <a:pt x="72609" y="119677"/>
                    </a:lnTo>
                    <a:lnTo>
                      <a:pt x="79953" y="120000"/>
                    </a:lnTo>
                    <a:lnTo>
                      <a:pt x="87436" y="120000"/>
                    </a:lnTo>
                    <a:lnTo>
                      <a:pt x="94780" y="118709"/>
                    </a:lnTo>
                    <a:lnTo>
                      <a:pt x="102263" y="116774"/>
                    </a:lnTo>
                    <a:lnTo>
                      <a:pt x="102263" y="116451"/>
                    </a:lnTo>
                    <a:lnTo>
                      <a:pt x="102540" y="116451"/>
                    </a:lnTo>
                    <a:lnTo>
                      <a:pt x="103094" y="116129"/>
                    </a:lnTo>
                    <a:lnTo>
                      <a:pt x="103648" y="115806"/>
                    </a:lnTo>
                    <a:lnTo>
                      <a:pt x="104203" y="115161"/>
                    </a:lnTo>
                    <a:lnTo>
                      <a:pt x="105034" y="114516"/>
                    </a:lnTo>
                    <a:lnTo>
                      <a:pt x="105727" y="113870"/>
                    </a:lnTo>
                    <a:lnTo>
                      <a:pt x="106697" y="112903"/>
                    </a:lnTo>
                    <a:lnTo>
                      <a:pt x="107667" y="111612"/>
                    </a:lnTo>
                    <a:lnTo>
                      <a:pt x="108498" y="110000"/>
                    </a:lnTo>
                    <a:lnTo>
                      <a:pt x="109330" y="108387"/>
                    </a:lnTo>
                    <a:lnTo>
                      <a:pt x="110438" y="106774"/>
                    </a:lnTo>
                    <a:lnTo>
                      <a:pt x="111131" y="104838"/>
                    </a:lnTo>
                    <a:lnTo>
                      <a:pt x="111963" y="102903"/>
                    </a:lnTo>
                    <a:lnTo>
                      <a:pt x="112655" y="100000"/>
                    </a:lnTo>
                    <a:lnTo>
                      <a:pt x="113348" y="97741"/>
                    </a:lnTo>
                    <a:lnTo>
                      <a:pt x="120000" y="36129"/>
                    </a:lnTo>
                    <a:lnTo>
                      <a:pt x="119722" y="36129"/>
                    </a:lnTo>
                    <a:lnTo>
                      <a:pt x="119584" y="36774"/>
                    </a:lnTo>
                    <a:lnTo>
                      <a:pt x="119168" y="37419"/>
                    </a:lnTo>
                    <a:lnTo>
                      <a:pt x="118752" y="38709"/>
                    </a:lnTo>
                    <a:lnTo>
                      <a:pt x="118198" y="40000"/>
                    </a:lnTo>
                    <a:lnTo>
                      <a:pt x="117505" y="41612"/>
                    </a:lnTo>
                    <a:lnTo>
                      <a:pt x="116674" y="43548"/>
                    </a:lnTo>
                    <a:lnTo>
                      <a:pt x="115704" y="45161"/>
                    </a:lnTo>
                    <a:lnTo>
                      <a:pt x="114595" y="47096"/>
                    </a:lnTo>
                    <a:lnTo>
                      <a:pt x="113487" y="48709"/>
                    </a:lnTo>
                    <a:lnTo>
                      <a:pt x="112101" y="50967"/>
                    </a:lnTo>
                    <a:lnTo>
                      <a:pt x="110715" y="52580"/>
                    </a:lnTo>
                    <a:lnTo>
                      <a:pt x="109191" y="54193"/>
                    </a:lnTo>
                    <a:lnTo>
                      <a:pt x="107528" y="55483"/>
                    </a:lnTo>
                    <a:lnTo>
                      <a:pt x="105727" y="56774"/>
                    </a:lnTo>
                    <a:lnTo>
                      <a:pt x="104064" y="58064"/>
                    </a:lnTo>
                    <a:lnTo>
                      <a:pt x="101986" y="58387"/>
                    </a:lnTo>
                    <a:lnTo>
                      <a:pt x="99076" y="59354"/>
                    </a:lnTo>
                    <a:lnTo>
                      <a:pt x="95473" y="59677"/>
                    </a:lnTo>
                    <a:lnTo>
                      <a:pt x="91177" y="60322"/>
                    </a:lnTo>
                    <a:lnTo>
                      <a:pt x="86189" y="60645"/>
                    </a:lnTo>
                    <a:lnTo>
                      <a:pt x="80785" y="60322"/>
                    </a:lnTo>
                    <a:lnTo>
                      <a:pt x="74826" y="60000"/>
                    </a:lnTo>
                    <a:lnTo>
                      <a:pt x="68591" y="59032"/>
                    </a:lnTo>
                    <a:lnTo>
                      <a:pt x="61939" y="57419"/>
                    </a:lnTo>
                    <a:lnTo>
                      <a:pt x="55150" y="54838"/>
                    </a:lnTo>
                    <a:lnTo>
                      <a:pt x="48221" y="51935"/>
                    </a:lnTo>
                    <a:lnTo>
                      <a:pt x="41154" y="47741"/>
                    </a:lnTo>
                    <a:lnTo>
                      <a:pt x="34226" y="43225"/>
                    </a:lnTo>
                    <a:lnTo>
                      <a:pt x="27297" y="37096"/>
                    </a:lnTo>
                    <a:lnTo>
                      <a:pt x="20508" y="30000"/>
                    </a:lnTo>
                    <a:lnTo>
                      <a:pt x="14133" y="21935"/>
                    </a:lnTo>
                    <a:lnTo>
                      <a:pt x="13995" y="21612"/>
                    </a:lnTo>
                    <a:lnTo>
                      <a:pt x="13718" y="21290"/>
                    </a:lnTo>
                    <a:lnTo>
                      <a:pt x="13302" y="20645"/>
                    </a:lnTo>
                    <a:lnTo>
                      <a:pt x="12748" y="19677"/>
                    </a:lnTo>
                    <a:lnTo>
                      <a:pt x="12193" y="18387"/>
                    </a:lnTo>
                    <a:lnTo>
                      <a:pt x="11501" y="17096"/>
                    </a:lnTo>
                    <a:lnTo>
                      <a:pt x="10808" y="15483"/>
                    </a:lnTo>
                    <a:lnTo>
                      <a:pt x="9976" y="14193"/>
                    </a:lnTo>
                    <a:lnTo>
                      <a:pt x="9145" y="12580"/>
                    </a:lnTo>
                    <a:lnTo>
                      <a:pt x="8452" y="10322"/>
                    </a:lnTo>
                    <a:lnTo>
                      <a:pt x="7759" y="8709"/>
                    </a:lnTo>
                    <a:lnTo>
                      <a:pt x="7066" y="7096"/>
                    </a:lnTo>
                    <a:lnTo>
                      <a:pt x="6512" y="5161"/>
                    </a:lnTo>
                    <a:lnTo>
                      <a:pt x="5958" y="3225"/>
                    </a:lnTo>
                    <a:lnTo>
                      <a:pt x="5542" y="1612"/>
                    </a:lnTo>
                    <a:lnTo>
                      <a:pt x="5404" y="0"/>
                    </a:lnTo>
                    <a:lnTo>
                      <a:pt x="0" y="67419"/>
                    </a:lnTo>
                    <a:lnTo>
                      <a:pt x="5681" y="7838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8" name="Shape 1488"/>
              <p:cNvSpPr/>
              <p:nvPr/>
            </p:nvSpPr>
            <p:spPr>
              <a:xfrm>
                <a:off x="4431" y="2285"/>
                <a:ext cx="11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19" y="0"/>
                    </a:moveTo>
                    <a:lnTo>
                      <a:pt x="2740" y="5641"/>
                    </a:lnTo>
                    <a:lnTo>
                      <a:pt x="4038" y="11282"/>
                    </a:lnTo>
                    <a:lnTo>
                      <a:pt x="5625" y="17435"/>
                    </a:lnTo>
                    <a:lnTo>
                      <a:pt x="7644" y="23589"/>
                    </a:lnTo>
                    <a:lnTo>
                      <a:pt x="9951" y="30256"/>
                    </a:lnTo>
                    <a:lnTo>
                      <a:pt x="12692" y="36410"/>
                    </a:lnTo>
                    <a:lnTo>
                      <a:pt x="15576" y="43076"/>
                    </a:lnTo>
                    <a:lnTo>
                      <a:pt x="19038" y="49230"/>
                    </a:lnTo>
                    <a:lnTo>
                      <a:pt x="22644" y="55384"/>
                    </a:lnTo>
                    <a:lnTo>
                      <a:pt x="26826" y="61025"/>
                    </a:lnTo>
                    <a:lnTo>
                      <a:pt x="31009" y="67179"/>
                    </a:lnTo>
                    <a:lnTo>
                      <a:pt x="35625" y="71794"/>
                    </a:lnTo>
                    <a:lnTo>
                      <a:pt x="40528" y="76410"/>
                    </a:lnTo>
                    <a:lnTo>
                      <a:pt x="45721" y="80512"/>
                    </a:lnTo>
                    <a:lnTo>
                      <a:pt x="51057" y="83589"/>
                    </a:lnTo>
                    <a:lnTo>
                      <a:pt x="56971" y="86153"/>
                    </a:lnTo>
                    <a:lnTo>
                      <a:pt x="62740" y="88717"/>
                    </a:lnTo>
                    <a:lnTo>
                      <a:pt x="68076" y="90256"/>
                    </a:lnTo>
                    <a:lnTo>
                      <a:pt x="73413" y="92307"/>
                    </a:lnTo>
                    <a:lnTo>
                      <a:pt x="78317" y="93333"/>
                    </a:lnTo>
                    <a:lnTo>
                      <a:pt x="82932" y="94358"/>
                    </a:lnTo>
                    <a:lnTo>
                      <a:pt x="87548" y="94871"/>
                    </a:lnTo>
                    <a:lnTo>
                      <a:pt x="91730" y="94871"/>
                    </a:lnTo>
                    <a:lnTo>
                      <a:pt x="95625" y="94871"/>
                    </a:lnTo>
                    <a:lnTo>
                      <a:pt x="99375" y="93333"/>
                    </a:lnTo>
                    <a:lnTo>
                      <a:pt x="102980" y="91794"/>
                    </a:lnTo>
                    <a:lnTo>
                      <a:pt x="106298" y="88717"/>
                    </a:lnTo>
                    <a:lnTo>
                      <a:pt x="109471" y="85128"/>
                    </a:lnTo>
                    <a:lnTo>
                      <a:pt x="112211" y="80512"/>
                    </a:lnTo>
                    <a:lnTo>
                      <a:pt x="114951" y="74358"/>
                    </a:lnTo>
                    <a:lnTo>
                      <a:pt x="117548" y="67692"/>
                    </a:lnTo>
                    <a:lnTo>
                      <a:pt x="120000" y="60000"/>
                    </a:lnTo>
                    <a:lnTo>
                      <a:pt x="118125" y="87692"/>
                    </a:lnTo>
                    <a:lnTo>
                      <a:pt x="117980" y="88205"/>
                    </a:lnTo>
                    <a:lnTo>
                      <a:pt x="117692" y="89743"/>
                    </a:lnTo>
                    <a:lnTo>
                      <a:pt x="117115" y="92307"/>
                    </a:lnTo>
                    <a:lnTo>
                      <a:pt x="116250" y="95384"/>
                    </a:lnTo>
                    <a:lnTo>
                      <a:pt x="114807" y="98461"/>
                    </a:lnTo>
                    <a:lnTo>
                      <a:pt x="113076" y="103076"/>
                    </a:lnTo>
                    <a:lnTo>
                      <a:pt x="110769" y="106666"/>
                    </a:lnTo>
                    <a:lnTo>
                      <a:pt x="107740" y="110256"/>
                    </a:lnTo>
                    <a:lnTo>
                      <a:pt x="104134" y="114358"/>
                    </a:lnTo>
                    <a:lnTo>
                      <a:pt x="99951" y="116923"/>
                    </a:lnTo>
                    <a:lnTo>
                      <a:pt x="94903" y="118974"/>
                    </a:lnTo>
                    <a:lnTo>
                      <a:pt x="88846" y="120000"/>
                    </a:lnTo>
                    <a:lnTo>
                      <a:pt x="82067" y="119487"/>
                    </a:lnTo>
                    <a:lnTo>
                      <a:pt x="74278" y="118461"/>
                    </a:lnTo>
                    <a:lnTo>
                      <a:pt x="65336" y="115384"/>
                    </a:lnTo>
                    <a:lnTo>
                      <a:pt x="55528" y="110256"/>
                    </a:lnTo>
                    <a:lnTo>
                      <a:pt x="48028" y="105641"/>
                    </a:lnTo>
                    <a:lnTo>
                      <a:pt x="41394" y="101025"/>
                    </a:lnTo>
                    <a:lnTo>
                      <a:pt x="35192" y="95897"/>
                    </a:lnTo>
                    <a:lnTo>
                      <a:pt x="29711" y="91282"/>
                    </a:lnTo>
                    <a:lnTo>
                      <a:pt x="24951" y="85641"/>
                    </a:lnTo>
                    <a:lnTo>
                      <a:pt x="20625" y="81025"/>
                    </a:lnTo>
                    <a:lnTo>
                      <a:pt x="16875" y="75897"/>
                    </a:lnTo>
                    <a:lnTo>
                      <a:pt x="13557" y="70256"/>
                    </a:lnTo>
                    <a:lnTo>
                      <a:pt x="10673" y="65128"/>
                    </a:lnTo>
                    <a:lnTo>
                      <a:pt x="8221" y="58974"/>
                    </a:lnTo>
                    <a:lnTo>
                      <a:pt x="6201" y="53846"/>
                    </a:lnTo>
                    <a:lnTo>
                      <a:pt x="4326" y="48205"/>
                    </a:lnTo>
                    <a:lnTo>
                      <a:pt x="2884" y="43076"/>
                    </a:lnTo>
                    <a:lnTo>
                      <a:pt x="1730" y="37435"/>
                    </a:lnTo>
                    <a:lnTo>
                      <a:pt x="721" y="32307"/>
                    </a:lnTo>
                    <a:lnTo>
                      <a:pt x="0" y="27692"/>
                    </a:lnTo>
                    <a:lnTo>
                      <a:pt x="2019" y="0"/>
                    </a:lnTo>
                    <a:close/>
                  </a:path>
                </a:pathLst>
              </a:custGeom>
              <a:solidFill>
                <a:srgbClr val="CBE5E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89" name="Shape 1489"/>
              <p:cNvSpPr/>
              <p:nvPr/>
            </p:nvSpPr>
            <p:spPr>
              <a:xfrm>
                <a:off x="4431" y="2285"/>
                <a:ext cx="11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19" y="0"/>
                    </a:moveTo>
                    <a:lnTo>
                      <a:pt x="2740" y="5641"/>
                    </a:lnTo>
                    <a:lnTo>
                      <a:pt x="4038" y="11282"/>
                    </a:lnTo>
                    <a:lnTo>
                      <a:pt x="5625" y="17435"/>
                    </a:lnTo>
                    <a:lnTo>
                      <a:pt x="7644" y="23589"/>
                    </a:lnTo>
                    <a:lnTo>
                      <a:pt x="9951" y="30256"/>
                    </a:lnTo>
                    <a:lnTo>
                      <a:pt x="12692" y="36410"/>
                    </a:lnTo>
                    <a:lnTo>
                      <a:pt x="15576" y="43076"/>
                    </a:lnTo>
                    <a:lnTo>
                      <a:pt x="19038" y="49230"/>
                    </a:lnTo>
                    <a:lnTo>
                      <a:pt x="22644" y="55384"/>
                    </a:lnTo>
                    <a:lnTo>
                      <a:pt x="26826" y="61025"/>
                    </a:lnTo>
                    <a:lnTo>
                      <a:pt x="31009" y="67179"/>
                    </a:lnTo>
                    <a:lnTo>
                      <a:pt x="35625" y="71794"/>
                    </a:lnTo>
                    <a:lnTo>
                      <a:pt x="40528" y="76410"/>
                    </a:lnTo>
                    <a:lnTo>
                      <a:pt x="45721" y="80512"/>
                    </a:lnTo>
                    <a:lnTo>
                      <a:pt x="51057" y="83589"/>
                    </a:lnTo>
                    <a:lnTo>
                      <a:pt x="56971" y="86153"/>
                    </a:lnTo>
                    <a:lnTo>
                      <a:pt x="62740" y="88717"/>
                    </a:lnTo>
                    <a:lnTo>
                      <a:pt x="68076" y="90256"/>
                    </a:lnTo>
                    <a:lnTo>
                      <a:pt x="73413" y="92307"/>
                    </a:lnTo>
                    <a:lnTo>
                      <a:pt x="78317" y="93333"/>
                    </a:lnTo>
                    <a:lnTo>
                      <a:pt x="82932" y="94358"/>
                    </a:lnTo>
                    <a:lnTo>
                      <a:pt x="87548" y="94871"/>
                    </a:lnTo>
                    <a:lnTo>
                      <a:pt x="91730" y="94871"/>
                    </a:lnTo>
                    <a:lnTo>
                      <a:pt x="95625" y="94871"/>
                    </a:lnTo>
                    <a:lnTo>
                      <a:pt x="99375" y="93333"/>
                    </a:lnTo>
                    <a:lnTo>
                      <a:pt x="102980" y="91794"/>
                    </a:lnTo>
                    <a:lnTo>
                      <a:pt x="106298" y="88717"/>
                    </a:lnTo>
                    <a:lnTo>
                      <a:pt x="109471" y="85128"/>
                    </a:lnTo>
                    <a:lnTo>
                      <a:pt x="112211" y="80512"/>
                    </a:lnTo>
                    <a:lnTo>
                      <a:pt x="114951" y="74358"/>
                    </a:lnTo>
                    <a:lnTo>
                      <a:pt x="117548" y="67692"/>
                    </a:lnTo>
                    <a:lnTo>
                      <a:pt x="120000" y="60000"/>
                    </a:lnTo>
                    <a:lnTo>
                      <a:pt x="118125" y="87692"/>
                    </a:lnTo>
                    <a:lnTo>
                      <a:pt x="117980" y="88205"/>
                    </a:lnTo>
                    <a:lnTo>
                      <a:pt x="117692" y="89743"/>
                    </a:lnTo>
                    <a:lnTo>
                      <a:pt x="117115" y="92307"/>
                    </a:lnTo>
                    <a:lnTo>
                      <a:pt x="116250" y="95384"/>
                    </a:lnTo>
                    <a:lnTo>
                      <a:pt x="114807" y="98461"/>
                    </a:lnTo>
                    <a:lnTo>
                      <a:pt x="113076" y="103076"/>
                    </a:lnTo>
                    <a:lnTo>
                      <a:pt x="110769" y="106666"/>
                    </a:lnTo>
                    <a:lnTo>
                      <a:pt x="107740" y="110256"/>
                    </a:lnTo>
                    <a:lnTo>
                      <a:pt x="104134" y="114358"/>
                    </a:lnTo>
                    <a:lnTo>
                      <a:pt x="99951" y="116923"/>
                    </a:lnTo>
                    <a:lnTo>
                      <a:pt x="94903" y="118974"/>
                    </a:lnTo>
                    <a:lnTo>
                      <a:pt x="88846" y="120000"/>
                    </a:lnTo>
                    <a:lnTo>
                      <a:pt x="82067" y="119487"/>
                    </a:lnTo>
                    <a:lnTo>
                      <a:pt x="74278" y="118461"/>
                    </a:lnTo>
                    <a:lnTo>
                      <a:pt x="65336" y="115384"/>
                    </a:lnTo>
                    <a:lnTo>
                      <a:pt x="55528" y="110256"/>
                    </a:lnTo>
                    <a:lnTo>
                      <a:pt x="48028" y="105641"/>
                    </a:lnTo>
                    <a:lnTo>
                      <a:pt x="41394" y="101025"/>
                    </a:lnTo>
                    <a:lnTo>
                      <a:pt x="35192" y="95897"/>
                    </a:lnTo>
                    <a:lnTo>
                      <a:pt x="29711" y="91282"/>
                    </a:lnTo>
                    <a:lnTo>
                      <a:pt x="24951" y="85641"/>
                    </a:lnTo>
                    <a:lnTo>
                      <a:pt x="20625" y="81025"/>
                    </a:lnTo>
                    <a:lnTo>
                      <a:pt x="16875" y="75897"/>
                    </a:lnTo>
                    <a:lnTo>
                      <a:pt x="13557" y="70256"/>
                    </a:lnTo>
                    <a:lnTo>
                      <a:pt x="10673" y="65128"/>
                    </a:lnTo>
                    <a:lnTo>
                      <a:pt x="8221" y="58974"/>
                    </a:lnTo>
                    <a:lnTo>
                      <a:pt x="6201" y="53846"/>
                    </a:lnTo>
                    <a:lnTo>
                      <a:pt x="4326" y="48205"/>
                    </a:lnTo>
                    <a:lnTo>
                      <a:pt x="2884" y="43076"/>
                    </a:lnTo>
                    <a:lnTo>
                      <a:pt x="1730" y="37435"/>
                    </a:lnTo>
                    <a:lnTo>
                      <a:pt x="721" y="32307"/>
                    </a:lnTo>
                    <a:lnTo>
                      <a:pt x="0" y="27692"/>
                    </a:lnTo>
                    <a:lnTo>
                      <a:pt x="2019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0" name="Shape 1490"/>
              <p:cNvSpPr/>
              <p:nvPr/>
            </p:nvSpPr>
            <p:spPr>
              <a:xfrm>
                <a:off x="4302" y="2025"/>
                <a:ext cx="115" cy="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6740" y="2517"/>
                    </a:lnTo>
                    <a:lnTo>
                      <a:pt x="113333" y="5034"/>
                    </a:lnTo>
                    <a:lnTo>
                      <a:pt x="109777" y="7552"/>
                    </a:lnTo>
                    <a:lnTo>
                      <a:pt x="106074" y="10069"/>
                    </a:lnTo>
                    <a:lnTo>
                      <a:pt x="102370" y="12797"/>
                    </a:lnTo>
                    <a:lnTo>
                      <a:pt x="98370" y="15314"/>
                    </a:lnTo>
                    <a:lnTo>
                      <a:pt x="94518" y="18041"/>
                    </a:lnTo>
                    <a:lnTo>
                      <a:pt x="90666" y="20559"/>
                    </a:lnTo>
                    <a:lnTo>
                      <a:pt x="86814" y="23286"/>
                    </a:lnTo>
                    <a:lnTo>
                      <a:pt x="83259" y="25804"/>
                    </a:lnTo>
                    <a:lnTo>
                      <a:pt x="79703" y="28321"/>
                    </a:lnTo>
                    <a:lnTo>
                      <a:pt x="76296" y="30839"/>
                    </a:lnTo>
                    <a:lnTo>
                      <a:pt x="73185" y="33566"/>
                    </a:lnTo>
                    <a:lnTo>
                      <a:pt x="70370" y="36083"/>
                    </a:lnTo>
                    <a:lnTo>
                      <a:pt x="67851" y="38811"/>
                    </a:lnTo>
                    <a:lnTo>
                      <a:pt x="65777" y="41328"/>
                    </a:lnTo>
                    <a:lnTo>
                      <a:pt x="63555" y="43846"/>
                    </a:lnTo>
                    <a:lnTo>
                      <a:pt x="61481" y="46573"/>
                    </a:lnTo>
                    <a:lnTo>
                      <a:pt x="59111" y="49510"/>
                    </a:lnTo>
                    <a:lnTo>
                      <a:pt x="56592" y="52447"/>
                    </a:lnTo>
                    <a:lnTo>
                      <a:pt x="54222" y="55594"/>
                    </a:lnTo>
                    <a:lnTo>
                      <a:pt x="51703" y="59370"/>
                    </a:lnTo>
                    <a:lnTo>
                      <a:pt x="49185" y="63146"/>
                    </a:lnTo>
                    <a:lnTo>
                      <a:pt x="46962" y="67552"/>
                    </a:lnTo>
                    <a:lnTo>
                      <a:pt x="44740" y="72167"/>
                    </a:lnTo>
                    <a:lnTo>
                      <a:pt x="42666" y="77202"/>
                    </a:lnTo>
                    <a:lnTo>
                      <a:pt x="40888" y="82867"/>
                    </a:lnTo>
                    <a:lnTo>
                      <a:pt x="39407" y="88951"/>
                    </a:lnTo>
                    <a:lnTo>
                      <a:pt x="38074" y="95664"/>
                    </a:lnTo>
                    <a:lnTo>
                      <a:pt x="37185" y="103216"/>
                    </a:lnTo>
                    <a:lnTo>
                      <a:pt x="36740" y="111188"/>
                    </a:lnTo>
                    <a:lnTo>
                      <a:pt x="36888" y="120000"/>
                    </a:lnTo>
                    <a:lnTo>
                      <a:pt x="36444" y="119790"/>
                    </a:lnTo>
                    <a:lnTo>
                      <a:pt x="35555" y="119160"/>
                    </a:lnTo>
                    <a:lnTo>
                      <a:pt x="33925" y="118321"/>
                    </a:lnTo>
                    <a:lnTo>
                      <a:pt x="32000" y="117062"/>
                    </a:lnTo>
                    <a:lnTo>
                      <a:pt x="29481" y="115174"/>
                    </a:lnTo>
                    <a:lnTo>
                      <a:pt x="26666" y="113076"/>
                    </a:lnTo>
                    <a:lnTo>
                      <a:pt x="23851" y="110349"/>
                    </a:lnTo>
                    <a:lnTo>
                      <a:pt x="20592" y="107412"/>
                    </a:lnTo>
                    <a:lnTo>
                      <a:pt x="17333" y="103636"/>
                    </a:lnTo>
                    <a:lnTo>
                      <a:pt x="14222" y="99650"/>
                    </a:lnTo>
                    <a:lnTo>
                      <a:pt x="11111" y="95034"/>
                    </a:lnTo>
                    <a:lnTo>
                      <a:pt x="8148" y="90000"/>
                    </a:lnTo>
                    <a:lnTo>
                      <a:pt x="5629" y="84335"/>
                    </a:lnTo>
                    <a:lnTo>
                      <a:pt x="3259" y="78251"/>
                    </a:lnTo>
                    <a:lnTo>
                      <a:pt x="1185" y="71748"/>
                    </a:lnTo>
                    <a:lnTo>
                      <a:pt x="0" y="64405"/>
                    </a:lnTo>
                    <a:lnTo>
                      <a:pt x="444" y="57482"/>
                    </a:lnTo>
                    <a:lnTo>
                      <a:pt x="3555" y="50769"/>
                    </a:lnTo>
                    <a:lnTo>
                      <a:pt x="9185" y="44685"/>
                    </a:lnTo>
                    <a:lnTo>
                      <a:pt x="16592" y="38601"/>
                    </a:lnTo>
                    <a:lnTo>
                      <a:pt x="25481" y="32937"/>
                    </a:lnTo>
                    <a:lnTo>
                      <a:pt x="35555" y="27692"/>
                    </a:lnTo>
                    <a:lnTo>
                      <a:pt x="46518" y="22867"/>
                    </a:lnTo>
                    <a:lnTo>
                      <a:pt x="57925" y="18251"/>
                    </a:lnTo>
                    <a:lnTo>
                      <a:pt x="69333" y="14055"/>
                    </a:lnTo>
                    <a:lnTo>
                      <a:pt x="80592" y="10489"/>
                    </a:lnTo>
                    <a:lnTo>
                      <a:pt x="90962" y="7552"/>
                    </a:lnTo>
                    <a:lnTo>
                      <a:pt x="100296" y="4825"/>
                    </a:lnTo>
                    <a:lnTo>
                      <a:pt x="108444" y="2727"/>
                    </a:lnTo>
                    <a:lnTo>
                      <a:pt x="114518" y="1048"/>
                    </a:lnTo>
                    <a:lnTo>
                      <a:pt x="118370" y="20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1" name="Shape 1491"/>
              <p:cNvSpPr/>
              <p:nvPr/>
            </p:nvSpPr>
            <p:spPr>
              <a:xfrm>
                <a:off x="4277" y="1655"/>
                <a:ext cx="241" cy="4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58" y="464"/>
                    </a:moveTo>
                    <a:lnTo>
                      <a:pt x="85268" y="232"/>
                    </a:lnTo>
                    <a:lnTo>
                      <a:pt x="82008" y="77"/>
                    </a:lnTo>
                    <a:lnTo>
                      <a:pt x="78464" y="0"/>
                    </a:lnTo>
                    <a:lnTo>
                      <a:pt x="74707" y="0"/>
                    </a:lnTo>
                    <a:lnTo>
                      <a:pt x="70950" y="38"/>
                    </a:lnTo>
                    <a:lnTo>
                      <a:pt x="67194" y="154"/>
                    </a:lnTo>
                    <a:lnTo>
                      <a:pt x="63437" y="425"/>
                    </a:lnTo>
                    <a:lnTo>
                      <a:pt x="59751" y="735"/>
                    </a:lnTo>
                    <a:lnTo>
                      <a:pt x="56207" y="1161"/>
                    </a:lnTo>
                    <a:lnTo>
                      <a:pt x="52734" y="1741"/>
                    </a:lnTo>
                    <a:lnTo>
                      <a:pt x="49474" y="2438"/>
                    </a:lnTo>
                    <a:lnTo>
                      <a:pt x="46497" y="3251"/>
                    </a:lnTo>
                    <a:lnTo>
                      <a:pt x="43874" y="4219"/>
                    </a:lnTo>
                    <a:lnTo>
                      <a:pt x="41535" y="5341"/>
                    </a:lnTo>
                    <a:lnTo>
                      <a:pt x="39551" y="6619"/>
                    </a:lnTo>
                    <a:lnTo>
                      <a:pt x="38133" y="8129"/>
                    </a:lnTo>
                    <a:lnTo>
                      <a:pt x="36645" y="10025"/>
                    </a:lnTo>
                    <a:lnTo>
                      <a:pt x="35085" y="12464"/>
                    </a:lnTo>
                    <a:lnTo>
                      <a:pt x="33384" y="15290"/>
                    </a:lnTo>
                    <a:lnTo>
                      <a:pt x="31612" y="18425"/>
                    </a:lnTo>
                    <a:lnTo>
                      <a:pt x="29840" y="21909"/>
                    </a:lnTo>
                    <a:lnTo>
                      <a:pt x="28068" y="25587"/>
                    </a:lnTo>
                    <a:lnTo>
                      <a:pt x="26296" y="29496"/>
                    </a:lnTo>
                    <a:lnTo>
                      <a:pt x="24524" y="33483"/>
                    </a:lnTo>
                    <a:lnTo>
                      <a:pt x="22894" y="37548"/>
                    </a:lnTo>
                    <a:lnTo>
                      <a:pt x="21264" y="41612"/>
                    </a:lnTo>
                    <a:lnTo>
                      <a:pt x="19846" y="45638"/>
                    </a:lnTo>
                    <a:lnTo>
                      <a:pt x="18641" y="49548"/>
                    </a:lnTo>
                    <a:lnTo>
                      <a:pt x="17507" y="53303"/>
                    </a:lnTo>
                    <a:lnTo>
                      <a:pt x="16585" y="56748"/>
                    </a:lnTo>
                    <a:lnTo>
                      <a:pt x="16018" y="60000"/>
                    </a:lnTo>
                    <a:lnTo>
                      <a:pt x="15735" y="62903"/>
                    </a:lnTo>
                    <a:lnTo>
                      <a:pt x="15522" y="65380"/>
                    </a:lnTo>
                    <a:lnTo>
                      <a:pt x="15310" y="67509"/>
                    </a:lnTo>
                    <a:lnTo>
                      <a:pt x="15097" y="69329"/>
                    </a:lnTo>
                    <a:lnTo>
                      <a:pt x="14743" y="70916"/>
                    </a:lnTo>
                    <a:lnTo>
                      <a:pt x="14459" y="72193"/>
                    </a:lnTo>
                    <a:lnTo>
                      <a:pt x="14176" y="73277"/>
                    </a:lnTo>
                    <a:lnTo>
                      <a:pt x="13821" y="74206"/>
                    </a:lnTo>
                    <a:lnTo>
                      <a:pt x="13396" y="74980"/>
                    </a:lnTo>
                    <a:lnTo>
                      <a:pt x="12900" y="75638"/>
                    </a:lnTo>
                    <a:lnTo>
                      <a:pt x="12404" y="76296"/>
                    </a:lnTo>
                    <a:lnTo>
                      <a:pt x="11836" y="76916"/>
                    </a:lnTo>
                    <a:lnTo>
                      <a:pt x="11128" y="77496"/>
                    </a:lnTo>
                    <a:lnTo>
                      <a:pt x="10419" y="78193"/>
                    </a:lnTo>
                    <a:lnTo>
                      <a:pt x="9497" y="78967"/>
                    </a:lnTo>
                    <a:lnTo>
                      <a:pt x="8647" y="79858"/>
                    </a:lnTo>
                    <a:lnTo>
                      <a:pt x="7655" y="80903"/>
                    </a:lnTo>
                    <a:lnTo>
                      <a:pt x="6662" y="82025"/>
                    </a:lnTo>
                    <a:lnTo>
                      <a:pt x="5741" y="83148"/>
                    </a:lnTo>
                    <a:lnTo>
                      <a:pt x="4961" y="84270"/>
                    </a:lnTo>
                    <a:lnTo>
                      <a:pt x="4252" y="85393"/>
                    </a:lnTo>
                    <a:lnTo>
                      <a:pt x="3614" y="86477"/>
                    </a:lnTo>
                    <a:lnTo>
                      <a:pt x="3047" y="87561"/>
                    </a:lnTo>
                    <a:lnTo>
                      <a:pt x="2551" y="88645"/>
                    </a:lnTo>
                    <a:lnTo>
                      <a:pt x="2126" y="89767"/>
                    </a:lnTo>
                    <a:lnTo>
                      <a:pt x="1772" y="90812"/>
                    </a:lnTo>
                    <a:lnTo>
                      <a:pt x="1417" y="91896"/>
                    </a:lnTo>
                    <a:lnTo>
                      <a:pt x="1204" y="92980"/>
                    </a:lnTo>
                    <a:lnTo>
                      <a:pt x="850" y="94064"/>
                    </a:lnTo>
                    <a:lnTo>
                      <a:pt x="708" y="95187"/>
                    </a:lnTo>
                    <a:lnTo>
                      <a:pt x="496" y="96270"/>
                    </a:lnTo>
                    <a:lnTo>
                      <a:pt x="354" y="97393"/>
                    </a:lnTo>
                    <a:lnTo>
                      <a:pt x="283" y="98516"/>
                    </a:lnTo>
                    <a:lnTo>
                      <a:pt x="141" y="99832"/>
                    </a:lnTo>
                    <a:lnTo>
                      <a:pt x="70" y="101341"/>
                    </a:lnTo>
                    <a:lnTo>
                      <a:pt x="0" y="103006"/>
                    </a:lnTo>
                    <a:lnTo>
                      <a:pt x="0" y="104787"/>
                    </a:lnTo>
                    <a:lnTo>
                      <a:pt x="70" y="106606"/>
                    </a:lnTo>
                    <a:lnTo>
                      <a:pt x="70" y="108464"/>
                    </a:lnTo>
                    <a:lnTo>
                      <a:pt x="212" y="110322"/>
                    </a:lnTo>
                    <a:lnTo>
                      <a:pt x="354" y="112141"/>
                    </a:lnTo>
                    <a:lnTo>
                      <a:pt x="496" y="113845"/>
                    </a:lnTo>
                    <a:lnTo>
                      <a:pt x="637" y="115432"/>
                    </a:lnTo>
                    <a:lnTo>
                      <a:pt x="850" y="116825"/>
                    </a:lnTo>
                    <a:lnTo>
                      <a:pt x="1204" y="118064"/>
                    </a:lnTo>
                    <a:lnTo>
                      <a:pt x="1417" y="118993"/>
                    </a:lnTo>
                    <a:lnTo>
                      <a:pt x="1701" y="119690"/>
                    </a:lnTo>
                    <a:lnTo>
                      <a:pt x="2055" y="120000"/>
                    </a:lnTo>
                    <a:lnTo>
                      <a:pt x="2409" y="119961"/>
                    </a:lnTo>
                    <a:lnTo>
                      <a:pt x="3756" y="119032"/>
                    </a:lnTo>
                    <a:lnTo>
                      <a:pt x="5174" y="118180"/>
                    </a:lnTo>
                    <a:lnTo>
                      <a:pt x="6591" y="117406"/>
                    </a:lnTo>
                    <a:lnTo>
                      <a:pt x="7938" y="116670"/>
                    </a:lnTo>
                    <a:lnTo>
                      <a:pt x="9285" y="116012"/>
                    </a:lnTo>
                    <a:lnTo>
                      <a:pt x="10561" y="115393"/>
                    </a:lnTo>
                    <a:lnTo>
                      <a:pt x="11836" y="114851"/>
                    </a:lnTo>
                    <a:lnTo>
                      <a:pt x="12971" y="114348"/>
                    </a:lnTo>
                    <a:lnTo>
                      <a:pt x="14105" y="113922"/>
                    </a:lnTo>
                    <a:lnTo>
                      <a:pt x="15097" y="113535"/>
                    </a:lnTo>
                    <a:lnTo>
                      <a:pt x="15948" y="113187"/>
                    </a:lnTo>
                    <a:lnTo>
                      <a:pt x="16656" y="112954"/>
                    </a:lnTo>
                    <a:lnTo>
                      <a:pt x="17294" y="112761"/>
                    </a:lnTo>
                    <a:lnTo>
                      <a:pt x="17720" y="112606"/>
                    </a:lnTo>
                    <a:lnTo>
                      <a:pt x="18003" y="112529"/>
                    </a:lnTo>
                    <a:lnTo>
                      <a:pt x="18145" y="112529"/>
                    </a:lnTo>
                    <a:lnTo>
                      <a:pt x="18287" y="112451"/>
                    </a:lnTo>
                    <a:lnTo>
                      <a:pt x="18854" y="112180"/>
                    </a:lnTo>
                    <a:lnTo>
                      <a:pt x="19704" y="111870"/>
                    </a:lnTo>
                    <a:lnTo>
                      <a:pt x="20909" y="111367"/>
                    </a:lnTo>
                    <a:lnTo>
                      <a:pt x="22398" y="110825"/>
                    </a:lnTo>
                    <a:lnTo>
                      <a:pt x="24240" y="110206"/>
                    </a:lnTo>
                    <a:lnTo>
                      <a:pt x="26296" y="109470"/>
                    </a:lnTo>
                    <a:lnTo>
                      <a:pt x="28635" y="108774"/>
                    </a:lnTo>
                    <a:lnTo>
                      <a:pt x="31258" y="107961"/>
                    </a:lnTo>
                    <a:lnTo>
                      <a:pt x="34093" y="107148"/>
                    </a:lnTo>
                    <a:lnTo>
                      <a:pt x="37212" y="106335"/>
                    </a:lnTo>
                    <a:lnTo>
                      <a:pt x="40614" y="105522"/>
                    </a:lnTo>
                    <a:lnTo>
                      <a:pt x="44158" y="104748"/>
                    </a:lnTo>
                    <a:lnTo>
                      <a:pt x="47914" y="103974"/>
                    </a:lnTo>
                    <a:lnTo>
                      <a:pt x="51813" y="103354"/>
                    </a:lnTo>
                    <a:lnTo>
                      <a:pt x="55995" y="102735"/>
                    </a:lnTo>
                    <a:lnTo>
                      <a:pt x="60106" y="102116"/>
                    </a:lnTo>
                    <a:lnTo>
                      <a:pt x="64146" y="101574"/>
                    </a:lnTo>
                    <a:lnTo>
                      <a:pt x="68186" y="100993"/>
                    </a:lnTo>
                    <a:lnTo>
                      <a:pt x="72085" y="100451"/>
                    </a:lnTo>
                    <a:lnTo>
                      <a:pt x="75841" y="99948"/>
                    </a:lnTo>
                    <a:lnTo>
                      <a:pt x="79527" y="99483"/>
                    </a:lnTo>
                    <a:lnTo>
                      <a:pt x="83071" y="99096"/>
                    </a:lnTo>
                    <a:lnTo>
                      <a:pt x="86473" y="98787"/>
                    </a:lnTo>
                    <a:lnTo>
                      <a:pt x="89663" y="98477"/>
                    </a:lnTo>
                    <a:lnTo>
                      <a:pt x="92782" y="98322"/>
                    </a:lnTo>
                    <a:lnTo>
                      <a:pt x="95617" y="98283"/>
                    </a:lnTo>
                    <a:lnTo>
                      <a:pt x="98310" y="98322"/>
                    </a:lnTo>
                    <a:lnTo>
                      <a:pt x="100791" y="98477"/>
                    </a:lnTo>
                    <a:lnTo>
                      <a:pt x="103130" y="98825"/>
                    </a:lnTo>
                    <a:lnTo>
                      <a:pt x="105186" y="99251"/>
                    </a:lnTo>
                    <a:lnTo>
                      <a:pt x="107028" y="99870"/>
                    </a:lnTo>
                    <a:lnTo>
                      <a:pt x="108588" y="100412"/>
                    </a:lnTo>
                    <a:lnTo>
                      <a:pt x="110005" y="100761"/>
                    </a:lnTo>
                    <a:lnTo>
                      <a:pt x="111281" y="100916"/>
                    </a:lnTo>
                    <a:lnTo>
                      <a:pt x="112415" y="100916"/>
                    </a:lnTo>
                    <a:lnTo>
                      <a:pt x="113337" y="100761"/>
                    </a:lnTo>
                    <a:lnTo>
                      <a:pt x="114116" y="100412"/>
                    </a:lnTo>
                    <a:lnTo>
                      <a:pt x="114754" y="100025"/>
                    </a:lnTo>
                    <a:lnTo>
                      <a:pt x="115251" y="99483"/>
                    </a:lnTo>
                    <a:lnTo>
                      <a:pt x="115676" y="98903"/>
                    </a:lnTo>
                    <a:lnTo>
                      <a:pt x="115888" y="98206"/>
                    </a:lnTo>
                    <a:lnTo>
                      <a:pt x="116030" y="97509"/>
                    </a:lnTo>
                    <a:lnTo>
                      <a:pt x="116101" y="96774"/>
                    </a:lnTo>
                    <a:lnTo>
                      <a:pt x="116030" y="96077"/>
                    </a:lnTo>
                    <a:lnTo>
                      <a:pt x="115888" y="95341"/>
                    </a:lnTo>
                    <a:lnTo>
                      <a:pt x="115676" y="94683"/>
                    </a:lnTo>
                    <a:lnTo>
                      <a:pt x="115321" y="94064"/>
                    </a:lnTo>
                    <a:lnTo>
                      <a:pt x="114967" y="93561"/>
                    </a:lnTo>
                    <a:lnTo>
                      <a:pt x="114754" y="93096"/>
                    </a:lnTo>
                    <a:lnTo>
                      <a:pt x="114471" y="92709"/>
                    </a:lnTo>
                    <a:lnTo>
                      <a:pt x="114258" y="92438"/>
                    </a:lnTo>
                    <a:lnTo>
                      <a:pt x="114116" y="92129"/>
                    </a:lnTo>
                    <a:lnTo>
                      <a:pt x="113904" y="91935"/>
                    </a:lnTo>
                    <a:lnTo>
                      <a:pt x="113691" y="91741"/>
                    </a:lnTo>
                    <a:lnTo>
                      <a:pt x="113479" y="91548"/>
                    </a:lnTo>
                    <a:lnTo>
                      <a:pt x="113337" y="91316"/>
                    </a:lnTo>
                    <a:lnTo>
                      <a:pt x="113124" y="91161"/>
                    </a:lnTo>
                    <a:lnTo>
                      <a:pt x="112911" y="90929"/>
                    </a:lnTo>
                    <a:lnTo>
                      <a:pt x="112770" y="90696"/>
                    </a:lnTo>
                    <a:lnTo>
                      <a:pt x="112557" y="90387"/>
                    </a:lnTo>
                    <a:lnTo>
                      <a:pt x="112274" y="90038"/>
                    </a:lnTo>
                    <a:lnTo>
                      <a:pt x="112061" y="89651"/>
                    </a:lnTo>
                    <a:lnTo>
                      <a:pt x="111707" y="89148"/>
                    </a:lnTo>
                    <a:lnTo>
                      <a:pt x="111352" y="88490"/>
                    </a:lnTo>
                    <a:lnTo>
                      <a:pt x="111069" y="87832"/>
                    </a:lnTo>
                    <a:lnTo>
                      <a:pt x="110856" y="87096"/>
                    </a:lnTo>
                    <a:lnTo>
                      <a:pt x="110643" y="86400"/>
                    </a:lnTo>
                    <a:lnTo>
                      <a:pt x="110431" y="85664"/>
                    </a:lnTo>
                    <a:lnTo>
                      <a:pt x="110289" y="84929"/>
                    </a:lnTo>
                    <a:lnTo>
                      <a:pt x="110218" y="84232"/>
                    </a:lnTo>
                    <a:lnTo>
                      <a:pt x="110147" y="83535"/>
                    </a:lnTo>
                    <a:lnTo>
                      <a:pt x="110005" y="82877"/>
                    </a:lnTo>
                    <a:lnTo>
                      <a:pt x="109935" y="82258"/>
                    </a:lnTo>
                    <a:lnTo>
                      <a:pt x="109935" y="81754"/>
                    </a:lnTo>
                    <a:lnTo>
                      <a:pt x="109935" y="81290"/>
                    </a:lnTo>
                    <a:lnTo>
                      <a:pt x="109864" y="80903"/>
                    </a:lnTo>
                    <a:lnTo>
                      <a:pt x="109864" y="80632"/>
                    </a:lnTo>
                    <a:lnTo>
                      <a:pt x="109864" y="80438"/>
                    </a:lnTo>
                    <a:lnTo>
                      <a:pt x="109935" y="80400"/>
                    </a:lnTo>
                    <a:lnTo>
                      <a:pt x="109864" y="80361"/>
                    </a:lnTo>
                    <a:lnTo>
                      <a:pt x="109935" y="80283"/>
                    </a:lnTo>
                    <a:lnTo>
                      <a:pt x="109935" y="80245"/>
                    </a:lnTo>
                    <a:lnTo>
                      <a:pt x="109935" y="80129"/>
                    </a:lnTo>
                    <a:lnTo>
                      <a:pt x="110005" y="80051"/>
                    </a:lnTo>
                    <a:lnTo>
                      <a:pt x="110005" y="79896"/>
                    </a:lnTo>
                    <a:lnTo>
                      <a:pt x="110218" y="79780"/>
                    </a:lnTo>
                    <a:lnTo>
                      <a:pt x="110289" y="79587"/>
                    </a:lnTo>
                    <a:lnTo>
                      <a:pt x="110431" y="79393"/>
                    </a:lnTo>
                    <a:lnTo>
                      <a:pt x="110643" y="79161"/>
                    </a:lnTo>
                    <a:lnTo>
                      <a:pt x="110856" y="78967"/>
                    </a:lnTo>
                    <a:lnTo>
                      <a:pt x="111069" y="78696"/>
                    </a:lnTo>
                    <a:lnTo>
                      <a:pt x="111423" y="78425"/>
                    </a:lnTo>
                    <a:lnTo>
                      <a:pt x="111777" y="78116"/>
                    </a:lnTo>
                    <a:lnTo>
                      <a:pt x="112274" y="77845"/>
                    </a:lnTo>
                    <a:lnTo>
                      <a:pt x="113124" y="77070"/>
                    </a:lnTo>
                    <a:lnTo>
                      <a:pt x="114046" y="76219"/>
                    </a:lnTo>
                    <a:lnTo>
                      <a:pt x="114754" y="75329"/>
                    </a:lnTo>
                    <a:lnTo>
                      <a:pt x="115463" y="74322"/>
                    </a:lnTo>
                    <a:lnTo>
                      <a:pt x="116030" y="73277"/>
                    </a:lnTo>
                    <a:lnTo>
                      <a:pt x="116526" y="72154"/>
                    </a:lnTo>
                    <a:lnTo>
                      <a:pt x="116952" y="71032"/>
                    </a:lnTo>
                    <a:lnTo>
                      <a:pt x="117448" y="69870"/>
                    </a:lnTo>
                    <a:lnTo>
                      <a:pt x="117802" y="68748"/>
                    </a:lnTo>
                    <a:lnTo>
                      <a:pt x="118157" y="67548"/>
                    </a:lnTo>
                    <a:lnTo>
                      <a:pt x="118440" y="66425"/>
                    </a:lnTo>
                    <a:lnTo>
                      <a:pt x="118724" y="65341"/>
                    </a:lnTo>
                    <a:lnTo>
                      <a:pt x="119078" y="64296"/>
                    </a:lnTo>
                    <a:lnTo>
                      <a:pt x="119362" y="63329"/>
                    </a:lnTo>
                    <a:lnTo>
                      <a:pt x="119645" y="62400"/>
                    </a:lnTo>
                    <a:lnTo>
                      <a:pt x="120000" y="61587"/>
                    </a:lnTo>
                    <a:lnTo>
                      <a:pt x="119858" y="60154"/>
                    </a:lnTo>
                    <a:lnTo>
                      <a:pt x="119149" y="57754"/>
                    </a:lnTo>
                    <a:lnTo>
                      <a:pt x="117731" y="54348"/>
                    </a:lnTo>
                    <a:lnTo>
                      <a:pt x="115747" y="50206"/>
                    </a:lnTo>
                    <a:lnTo>
                      <a:pt x="113408" y="45522"/>
                    </a:lnTo>
                    <a:lnTo>
                      <a:pt x="110785" y="40335"/>
                    </a:lnTo>
                    <a:lnTo>
                      <a:pt x="107808" y="34954"/>
                    </a:lnTo>
                    <a:lnTo>
                      <a:pt x="104902" y="29419"/>
                    </a:lnTo>
                    <a:lnTo>
                      <a:pt x="101854" y="23922"/>
                    </a:lnTo>
                    <a:lnTo>
                      <a:pt x="98877" y="18658"/>
                    </a:lnTo>
                    <a:lnTo>
                      <a:pt x="96113" y="13741"/>
                    </a:lnTo>
                    <a:lnTo>
                      <a:pt x="93561" y="9367"/>
                    </a:lnTo>
                    <a:lnTo>
                      <a:pt x="91506" y="5690"/>
                    </a:lnTo>
                    <a:lnTo>
                      <a:pt x="89875" y="2864"/>
                    </a:lnTo>
                    <a:lnTo>
                      <a:pt x="88812" y="1045"/>
                    </a:lnTo>
                    <a:lnTo>
                      <a:pt x="88458" y="464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2" name="Shape 1492"/>
              <p:cNvSpPr/>
              <p:nvPr/>
            </p:nvSpPr>
            <p:spPr>
              <a:xfrm>
                <a:off x="4277" y="1655"/>
                <a:ext cx="241" cy="4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58" y="464"/>
                    </a:moveTo>
                    <a:lnTo>
                      <a:pt x="85268" y="232"/>
                    </a:lnTo>
                    <a:lnTo>
                      <a:pt x="82008" y="77"/>
                    </a:lnTo>
                    <a:lnTo>
                      <a:pt x="78464" y="0"/>
                    </a:lnTo>
                    <a:lnTo>
                      <a:pt x="74707" y="0"/>
                    </a:lnTo>
                    <a:lnTo>
                      <a:pt x="70950" y="38"/>
                    </a:lnTo>
                    <a:lnTo>
                      <a:pt x="67194" y="154"/>
                    </a:lnTo>
                    <a:lnTo>
                      <a:pt x="63437" y="425"/>
                    </a:lnTo>
                    <a:lnTo>
                      <a:pt x="59751" y="735"/>
                    </a:lnTo>
                    <a:lnTo>
                      <a:pt x="56207" y="1161"/>
                    </a:lnTo>
                    <a:lnTo>
                      <a:pt x="52734" y="1741"/>
                    </a:lnTo>
                    <a:lnTo>
                      <a:pt x="49474" y="2438"/>
                    </a:lnTo>
                    <a:lnTo>
                      <a:pt x="46497" y="3251"/>
                    </a:lnTo>
                    <a:lnTo>
                      <a:pt x="43874" y="4219"/>
                    </a:lnTo>
                    <a:lnTo>
                      <a:pt x="41535" y="5341"/>
                    </a:lnTo>
                    <a:lnTo>
                      <a:pt x="39551" y="6619"/>
                    </a:lnTo>
                    <a:lnTo>
                      <a:pt x="38133" y="8129"/>
                    </a:lnTo>
                    <a:lnTo>
                      <a:pt x="36645" y="10025"/>
                    </a:lnTo>
                    <a:lnTo>
                      <a:pt x="35085" y="12464"/>
                    </a:lnTo>
                    <a:lnTo>
                      <a:pt x="33384" y="15290"/>
                    </a:lnTo>
                    <a:lnTo>
                      <a:pt x="31612" y="18425"/>
                    </a:lnTo>
                    <a:lnTo>
                      <a:pt x="29840" y="21909"/>
                    </a:lnTo>
                    <a:lnTo>
                      <a:pt x="28068" y="25587"/>
                    </a:lnTo>
                    <a:lnTo>
                      <a:pt x="26296" y="29496"/>
                    </a:lnTo>
                    <a:lnTo>
                      <a:pt x="24524" y="33483"/>
                    </a:lnTo>
                    <a:lnTo>
                      <a:pt x="22894" y="37548"/>
                    </a:lnTo>
                    <a:lnTo>
                      <a:pt x="21264" y="41612"/>
                    </a:lnTo>
                    <a:lnTo>
                      <a:pt x="19846" y="45638"/>
                    </a:lnTo>
                    <a:lnTo>
                      <a:pt x="18641" y="49548"/>
                    </a:lnTo>
                    <a:lnTo>
                      <a:pt x="17507" y="53303"/>
                    </a:lnTo>
                    <a:lnTo>
                      <a:pt x="16585" y="56748"/>
                    </a:lnTo>
                    <a:lnTo>
                      <a:pt x="16018" y="60000"/>
                    </a:lnTo>
                    <a:lnTo>
                      <a:pt x="15735" y="62903"/>
                    </a:lnTo>
                    <a:lnTo>
                      <a:pt x="15522" y="65380"/>
                    </a:lnTo>
                    <a:lnTo>
                      <a:pt x="15310" y="67509"/>
                    </a:lnTo>
                    <a:lnTo>
                      <a:pt x="15097" y="69329"/>
                    </a:lnTo>
                    <a:lnTo>
                      <a:pt x="14743" y="70916"/>
                    </a:lnTo>
                    <a:lnTo>
                      <a:pt x="14459" y="72193"/>
                    </a:lnTo>
                    <a:lnTo>
                      <a:pt x="14176" y="73277"/>
                    </a:lnTo>
                    <a:lnTo>
                      <a:pt x="13821" y="74206"/>
                    </a:lnTo>
                    <a:lnTo>
                      <a:pt x="13396" y="74980"/>
                    </a:lnTo>
                    <a:lnTo>
                      <a:pt x="12900" y="75638"/>
                    </a:lnTo>
                    <a:lnTo>
                      <a:pt x="12404" y="76296"/>
                    </a:lnTo>
                    <a:lnTo>
                      <a:pt x="11836" y="76916"/>
                    </a:lnTo>
                    <a:lnTo>
                      <a:pt x="11128" y="77496"/>
                    </a:lnTo>
                    <a:lnTo>
                      <a:pt x="10419" y="78193"/>
                    </a:lnTo>
                    <a:lnTo>
                      <a:pt x="9497" y="78967"/>
                    </a:lnTo>
                    <a:lnTo>
                      <a:pt x="8647" y="79858"/>
                    </a:lnTo>
                    <a:lnTo>
                      <a:pt x="7655" y="80903"/>
                    </a:lnTo>
                    <a:lnTo>
                      <a:pt x="6662" y="82025"/>
                    </a:lnTo>
                    <a:lnTo>
                      <a:pt x="5741" y="83148"/>
                    </a:lnTo>
                    <a:lnTo>
                      <a:pt x="4961" y="84270"/>
                    </a:lnTo>
                    <a:lnTo>
                      <a:pt x="4252" y="85393"/>
                    </a:lnTo>
                    <a:lnTo>
                      <a:pt x="3614" y="86477"/>
                    </a:lnTo>
                    <a:lnTo>
                      <a:pt x="3047" y="87561"/>
                    </a:lnTo>
                    <a:lnTo>
                      <a:pt x="2551" y="88645"/>
                    </a:lnTo>
                    <a:lnTo>
                      <a:pt x="2126" y="89767"/>
                    </a:lnTo>
                    <a:lnTo>
                      <a:pt x="1772" y="90812"/>
                    </a:lnTo>
                    <a:lnTo>
                      <a:pt x="1417" y="91896"/>
                    </a:lnTo>
                    <a:lnTo>
                      <a:pt x="1204" y="92980"/>
                    </a:lnTo>
                    <a:lnTo>
                      <a:pt x="850" y="94064"/>
                    </a:lnTo>
                    <a:lnTo>
                      <a:pt x="708" y="95187"/>
                    </a:lnTo>
                    <a:lnTo>
                      <a:pt x="496" y="96270"/>
                    </a:lnTo>
                    <a:lnTo>
                      <a:pt x="354" y="97393"/>
                    </a:lnTo>
                    <a:lnTo>
                      <a:pt x="283" y="98516"/>
                    </a:lnTo>
                    <a:lnTo>
                      <a:pt x="141" y="99832"/>
                    </a:lnTo>
                    <a:lnTo>
                      <a:pt x="70" y="101341"/>
                    </a:lnTo>
                    <a:lnTo>
                      <a:pt x="0" y="103006"/>
                    </a:lnTo>
                    <a:lnTo>
                      <a:pt x="0" y="104787"/>
                    </a:lnTo>
                    <a:lnTo>
                      <a:pt x="70" y="106606"/>
                    </a:lnTo>
                    <a:lnTo>
                      <a:pt x="70" y="108464"/>
                    </a:lnTo>
                    <a:lnTo>
                      <a:pt x="212" y="110322"/>
                    </a:lnTo>
                    <a:lnTo>
                      <a:pt x="354" y="112141"/>
                    </a:lnTo>
                    <a:lnTo>
                      <a:pt x="496" y="113845"/>
                    </a:lnTo>
                    <a:lnTo>
                      <a:pt x="637" y="115432"/>
                    </a:lnTo>
                    <a:lnTo>
                      <a:pt x="850" y="116825"/>
                    </a:lnTo>
                    <a:lnTo>
                      <a:pt x="1204" y="118064"/>
                    </a:lnTo>
                    <a:lnTo>
                      <a:pt x="1417" y="118993"/>
                    </a:lnTo>
                    <a:lnTo>
                      <a:pt x="1701" y="119690"/>
                    </a:lnTo>
                    <a:lnTo>
                      <a:pt x="2055" y="120000"/>
                    </a:lnTo>
                    <a:lnTo>
                      <a:pt x="2409" y="119961"/>
                    </a:lnTo>
                    <a:lnTo>
                      <a:pt x="3756" y="119032"/>
                    </a:lnTo>
                    <a:lnTo>
                      <a:pt x="5174" y="118180"/>
                    </a:lnTo>
                    <a:lnTo>
                      <a:pt x="6591" y="117406"/>
                    </a:lnTo>
                    <a:lnTo>
                      <a:pt x="7938" y="116670"/>
                    </a:lnTo>
                    <a:lnTo>
                      <a:pt x="9285" y="116012"/>
                    </a:lnTo>
                    <a:lnTo>
                      <a:pt x="10561" y="115393"/>
                    </a:lnTo>
                    <a:lnTo>
                      <a:pt x="11836" y="114851"/>
                    </a:lnTo>
                    <a:lnTo>
                      <a:pt x="12971" y="114348"/>
                    </a:lnTo>
                    <a:lnTo>
                      <a:pt x="14105" y="113922"/>
                    </a:lnTo>
                    <a:lnTo>
                      <a:pt x="15097" y="113535"/>
                    </a:lnTo>
                    <a:lnTo>
                      <a:pt x="15948" y="113187"/>
                    </a:lnTo>
                    <a:lnTo>
                      <a:pt x="16656" y="112954"/>
                    </a:lnTo>
                    <a:lnTo>
                      <a:pt x="17294" y="112761"/>
                    </a:lnTo>
                    <a:lnTo>
                      <a:pt x="17720" y="112606"/>
                    </a:lnTo>
                    <a:lnTo>
                      <a:pt x="18003" y="112529"/>
                    </a:lnTo>
                    <a:lnTo>
                      <a:pt x="18145" y="112529"/>
                    </a:lnTo>
                    <a:lnTo>
                      <a:pt x="18287" y="112451"/>
                    </a:lnTo>
                    <a:lnTo>
                      <a:pt x="18854" y="112180"/>
                    </a:lnTo>
                    <a:lnTo>
                      <a:pt x="19704" y="111870"/>
                    </a:lnTo>
                    <a:lnTo>
                      <a:pt x="20909" y="111367"/>
                    </a:lnTo>
                    <a:lnTo>
                      <a:pt x="22398" y="110825"/>
                    </a:lnTo>
                    <a:lnTo>
                      <a:pt x="24240" y="110206"/>
                    </a:lnTo>
                    <a:lnTo>
                      <a:pt x="26296" y="109470"/>
                    </a:lnTo>
                    <a:lnTo>
                      <a:pt x="28635" y="108774"/>
                    </a:lnTo>
                    <a:lnTo>
                      <a:pt x="31258" y="107961"/>
                    </a:lnTo>
                    <a:lnTo>
                      <a:pt x="34093" y="107148"/>
                    </a:lnTo>
                    <a:lnTo>
                      <a:pt x="37212" y="106335"/>
                    </a:lnTo>
                    <a:lnTo>
                      <a:pt x="40614" y="105522"/>
                    </a:lnTo>
                    <a:lnTo>
                      <a:pt x="44158" y="104748"/>
                    </a:lnTo>
                    <a:lnTo>
                      <a:pt x="47914" y="103974"/>
                    </a:lnTo>
                    <a:lnTo>
                      <a:pt x="51813" y="103354"/>
                    </a:lnTo>
                    <a:lnTo>
                      <a:pt x="55995" y="102735"/>
                    </a:lnTo>
                    <a:lnTo>
                      <a:pt x="60106" y="102116"/>
                    </a:lnTo>
                    <a:lnTo>
                      <a:pt x="64146" y="101574"/>
                    </a:lnTo>
                    <a:lnTo>
                      <a:pt x="68186" y="100993"/>
                    </a:lnTo>
                    <a:lnTo>
                      <a:pt x="72085" y="100451"/>
                    </a:lnTo>
                    <a:lnTo>
                      <a:pt x="75841" y="99948"/>
                    </a:lnTo>
                    <a:lnTo>
                      <a:pt x="79527" y="99483"/>
                    </a:lnTo>
                    <a:lnTo>
                      <a:pt x="83071" y="99096"/>
                    </a:lnTo>
                    <a:lnTo>
                      <a:pt x="86473" y="98787"/>
                    </a:lnTo>
                    <a:lnTo>
                      <a:pt x="89663" y="98477"/>
                    </a:lnTo>
                    <a:lnTo>
                      <a:pt x="92782" y="98322"/>
                    </a:lnTo>
                    <a:lnTo>
                      <a:pt x="95617" y="98283"/>
                    </a:lnTo>
                    <a:lnTo>
                      <a:pt x="98310" y="98322"/>
                    </a:lnTo>
                    <a:lnTo>
                      <a:pt x="100791" y="98477"/>
                    </a:lnTo>
                    <a:lnTo>
                      <a:pt x="103130" y="98825"/>
                    </a:lnTo>
                    <a:lnTo>
                      <a:pt x="105186" y="99251"/>
                    </a:lnTo>
                    <a:lnTo>
                      <a:pt x="107028" y="99870"/>
                    </a:lnTo>
                    <a:lnTo>
                      <a:pt x="108588" y="100412"/>
                    </a:lnTo>
                    <a:lnTo>
                      <a:pt x="110005" y="100761"/>
                    </a:lnTo>
                    <a:lnTo>
                      <a:pt x="111281" y="100916"/>
                    </a:lnTo>
                    <a:lnTo>
                      <a:pt x="112415" y="100916"/>
                    </a:lnTo>
                    <a:lnTo>
                      <a:pt x="113337" y="100761"/>
                    </a:lnTo>
                    <a:lnTo>
                      <a:pt x="114116" y="100412"/>
                    </a:lnTo>
                    <a:lnTo>
                      <a:pt x="114754" y="100025"/>
                    </a:lnTo>
                    <a:lnTo>
                      <a:pt x="115251" y="99483"/>
                    </a:lnTo>
                    <a:lnTo>
                      <a:pt x="115676" y="98903"/>
                    </a:lnTo>
                    <a:lnTo>
                      <a:pt x="115888" y="98206"/>
                    </a:lnTo>
                    <a:lnTo>
                      <a:pt x="116030" y="97509"/>
                    </a:lnTo>
                    <a:lnTo>
                      <a:pt x="116101" y="96774"/>
                    </a:lnTo>
                    <a:lnTo>
                      <a:pt x="116030" y="96077"/>
                    </a:lnTo>
                    <a:lnTo>
                      <a:pt x="115888" y="95341"/>
                    </a:lnTo>
                    <a:lnTo>
                      <a:pt x="115676" y="94683"/>
                    </a:lnTo>
                    <a:lnTo>
                      <a:pt x="115321" y="94064"/>
                    </a:lnTo>
                    <a:lnTo>
                      <a:pt x="114967" y="93561"/>
                    </a:lnTo>
                    <a:lnTo>
                      <a:pt x="114754" y="93096"/>
                    </a:lnTo>
                    <a:lnTo>
                      <a:pt x="114471" y="92709"/>
                    </a:lnTo>
                    <a:lnTo>
                      <a:pt x="114258" y="92438"/>
                    </a:lnTo>
                    <a:lnTo>
                      <a:pt x="114116" y="92129"/>
                    </a:lnTo>
                    <a:lnTo>
                      <a:pt x="113904" y="91935"/>
                    </a:lnTo>
                    <a:lnTo>
                      <a:pt x="113691" y="91741"/>
                    </a:lnTo>
                    <a:lnTo>
                      <a:pt x="113479" y="91548"/>
                    </a:lnTo>
                    <a:lnTo>
                      <a:pt x="113337" y="91316"/>
                    </a:lnTo>
                    <a:lnTo>
                      <a:pt x="113124" y="91161"/>
                    </a:lnTo>
                    <a:lnTo>
                      <a:pt x="112911" y="90929"/>
                    </a:lnTo>
                    <a:lnTo>
                      <a:pt x="112770" y="90696"/>
                    </a:lnTo>
                    <a:lnTo>
                      <a:pt x="112557" y="90387"/>
                    </a:lnTo>
                    <a:lnTo>
                      <a:pt x="112274" y="90038"/>
                    </a:lnTo>
                    <a:lnTo>
                      <a:pt x="112061" y="89651"/>
                    </a:lnTo>
                    <a:lnTo>
                      <a:pt x="111707" y="89148"/>
                    </a:lnTo>
                    <a:lnTo>
                      <a:pt x="111352" y="88490"/>
                    </a:lnTo>
                    <a:lnTo>
                      <a:pt x="111069" y="87832"/>
                    </a:lnTo>
                    <a:lnTo>
                      <a:pt x="110856" y="87096"/>
                    </a:lnTo>
                    <a:lnTo>
                      <a:pt x="110643" y="86400"/>
                    </a:lnTo>
                    <a:lnTo>
                      <a:pt x="110431" y="85664"/>
                    </a:lnTo>
                    <a:lnTo>
                      <a:pt x="110289" y="84929"/>
                    </a:lnTo>
                    <a:lnTo>
                      <a:pt x="110218" y="84232"/>
                    </a:lnTo>
                    <a:lnTo>
                      <a:pt x="110147" y="83535"/>
                    </a:lnTo>
                    <a:lnTo>
                      <a:pt x="110005" y="82877"/>
                    </a:lnTo>
                    <a:lnTo>
                      <a:pt x="109935" y="82258"/>
                    </a:lnTo>
                    <a:lnTo>
                      <a:pt x="109935" y="81754"/>
                    </a:lnTo>
                    <a:lnTo>
                      <a:pt x="109935" y="81290"/>
                    </a:lnTo>
                    <a:lnTo>
                      <a:pt x="109864" y="80903"/>
                    </a:lnTo>
                    <a:lnTo>
                      <a:pt x="109864" y="80632"/>
                    </a:lnTo>
                    <a:lnTo>
                      <a:pt x="109864" y="80438"/>
                    </a:lnTo>
                    <a:lnTo>
                      <a:pt x="109935" y="80400"/>
                    </a:lnTo>
                    <a:lnTo>
                      <a:pt x="109864" y="80361"/>
                    </a:lnTo>
                    <a:lnTo>
                      <a:pt x="109935" y="80283"/>
                    </a:lnTo>
                    <a:lnTo>
                      <a:pt x="109935" y="80245"/>
                    </a:lnTo>
                    <a:lnTo>
                      <a:pt x="109935" y="80129"/>
                    </a:lnTo>
                    <a:lnTo>
                      <a:pt x="110005" y="80051"/>
                    </a:lnTo>
                    <a:lnTo>
                      <a:pt x="110005" y="79896"/>
                    </a:lnTo>
                    <a:lnTo>
                      <a:pt x="110218" y="79780"/>
                    </a:lnTo>
                    <a:lnTo>
                      <a:pt x="110289" y="79587"/>
                    </a:lnTo>
                    <a:lnTo>
                      <a:pt x="110431" y="79393"/>
                    </a:lnTo>
                    <a:lnTo>
                      <a:pt x="110643" y="79161"/>
                    </a:lnTo>
                    <a:lnTo>
                      <a:pt x="110856" y="78967"/>
                    </a:lnTo>
                    <a:lnTo>
                      <a:pt x="111069" y="78696"/>
                    </a:lnTo>
                    <a:lnTo>
                      <a:pt x="111423" y="78425"/>
                    </a:lnTo>
                    <a:lnTo>
                      <a:pt x="111777" y="78116"/>
                    </a:lnTo>
                    <a:lnTo>
                      <a:pt x="112274" y="77845"/>
                    </a:lnTo>
                    <a:lnTo>
                      <a:pt x="113124" y="77070"/>
                    </a:lnTo>
                    <a:lnTo>
                      <a:pt x="114046" y="76219"/>
                    </a:lnTo>
                    <a:lnTo>
                      <a:pt x="114754" y="75329"/>
                    </a:lnTo>
                    <a:lnTo>
                      <a:pt x="115463" y="74322"/>
                    </a:lnTo>
                    <a:lnTo>
                      <a:pt x="116030" y="73277"/>
                    </a:lnTo>
                    <a:lnTo>
                      <a:pt x="116526" y="72154"/>
                    </a:lnTo>
                    <a:lnTo>
                      <a:pt x="116952" y="71032"/>
                    </a:lnTo>
                    <a:lnTo>
                      <a:pt x="117448" y="69870"/>
                    </a:lnTo>
                    <a:lnTo>
                      <a:pt x="117802" y="68748"/>
                    </a:lnTo>
                    <a:lnTo>
                      <a:pt x="118157" y="67548"/>
                    </a:lnTo>
                    <a:lnTo>
                      <a:pt x="118440" y="66425"/>
                    </a:lnTo>
                    <a:lnTo>
                      <a:pt x="118724" y="65341"/>
                    </a:lnTo>
                    <a:lnTo>
                      <a:pt x="119078" y="64296"/>
                    </a:lnTo>
                    <a:lnTo>
                      <a:pt x="119362" y="63329"/>
                    </a:lnTo>
                    <a:lnTo>
                      <a:pt x="119645" y="62400"/>
                    </a:lnTo>
                    <a:lnTo>
                      <a:pt x="120000" y="61587"/>
                    </a:lnTo>
                    <a:lnTo>
                      <a:pt x="119858" y="60154"/>
                    </a:lnTo>
                    <a:lnTo>
                      <a:pt x="119149" y="57754"/>
                    </a:lnTo>
                    <a:lnTo>
                      <a:pt x="117731" y="54348"/>
                    </a:lnTo>
                    <a:lnTo>
                      <a:pt x="115747" y="50206"/>
                    </a:lnTo>
                    <a:lnTo>
                      <a:pt x="113408" y="45522"/>
                    </a:lnTo>
                    <a:lnTo>
                      <a:pt x="110785" y="40335"/>
                    </a:lnTo>
                    <a:lnTo>
                      <a:pt x="107808" y="34954"/>
                    </a:lnTo>
                    <a:lnTo>
                      <a:pt x="104902" y="29419"/>
                    </a:lnTo>
                    <a:lnTo>
                      <a:pt x="101854" y="23922"/>
                    </a:lnTo>
                    <a:lnTo>
                      <a:pt x="98877" y="18658"/>
                    </a:lnTo>
                    <a:lnTo>
                      <a:pt x="96113" y="13741"/>
                    </a:lnTo>
                    <a:lnTo>
                      <a:pt x="93561" y="9367"/>
                    </a:lnTo>
                    <a:lnTo>
                      <a:pt x="91506" y="5690"/>
                    </a:lnTo>
                    <a:lnTo>
                      <a:pt x="89875" y="2864"/>
                    </a:lnTo>
                    <a:lnTo>
                      <a:pt x="88812" y="1045"/>
                    </a:lnTo>
                    <a:lnTo>
                      <a:pt x="88458" y="46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3" name="Shape 1493"/>
              <p:cNvSpPr/>
              <p:nvPr/>
            </p:nvSpPr>
            <p:spPr>
              <a:xfrm>
                <a:off x="4329" y="1917"/>
                <a:ext cx="177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855"/>
                    </a:moveTo>
                    <a:lnTo>
                      <a:pt x="290" y="3855"/>
                    </a:lnTo>
                    <a:lnTo>
                      <a:pt x="1259" y="4578"/>
                    </a:lnTo>
                    <a:lnTo>
                      <a:pt x="2711" y="5301"/>
                    </a:lnTo>
                    <a:lnTo>
                      <a:pt x="4648" y="6024"/>
                    </a:lnTo>
                    <a:lnTo>
                      <a:pt x="7070" y="6987"/>
                    </a:lnTo>
                    <a:lnTo>
                      <a:pt x="9782" y="7951"/>
                    </a:lnTo>
                    <a:lnTo>
                      <a:pt x="12784" y="8915"/>
                    </a:lnTo>
                    <a:lnTo>
                      <a:pt x="15980" y="10361"/>
                    </a:lnTo>
                    <a:lnTo>
                      <a:pt x="19273" y="11325"/>
                    </a:lnTo>
                    <a:lnTo>
                      <a:pt x="22663" y="12048"/>
                    </a:lnTo>
                    <a:lnTo>
                      <a:pt x="26053" y="12771"/>
                    </a:lnTo>
                    <a:lnTo>
                      <a:pt x="29346" y="13253"/>
                    </a:lnTo>
                    <a:lnTo>
                      <a:pt x="32639" y="13493"/>
                    </a:lnTo>
                    <a:lnTo>
                      <a:pt x="35544" y="13493"/>
                    </a:lnTo>
                    <a:lnTo>
                      <a:pt x="38256" y="13012"/>
                    </a:lnTo>
                    <a:lnTo>
                      <a:pt x="40677" y="12289"/>
                    </a:lnTo>
                    <a:lnTo>
                      <a:pt x="42905" y="11084"/>
                    </a:lnTo>
                    <a:lnTo>
                      <a:pt x="45423" y="9879"/>
                    </a:lnTo>
                    <a:lnTo>
                      <a:pt x="48135" y="8433"/>
                    </a:lnTo>
                    <a:lnTo>
                      <a:pt x="50944" y="7228"/>
                    </a:lnTo>
                    <a:lnTo>
                      <a:pt x="53849" y="6024"/>
                    </a:lnTo>
                    <a:lnTo>
                      <a:pt x="56658" y="4819"/>
                    </a:lnTo>
                    <a:lnTo>
                      <a:pt x="59370" y="3614"/>
                    </a:lnTo>
                    <a:lnTo>
                      <a:pt x="61985" y="2650"/>
                    </a:lnTo>
                    <a:lnTo>
                      <a:pt x="64309" y="1686"/>
                    </a:lnTo>
                    <a:lnTo>
                      <a:pt x="66440" y="963"/>
                    </a:lnTo>
                    <a:lnTo>
                      <a:pt x="68184" y="481"/>
                    </a:lnTo>
                    <a:lnTo>
                      <a:pt x="69443" y="240"/>
                    </a:lnTo>
                    <a:lnTo>
                      <a:pt x="70217" y="0"/>
                    </a:lnTo>
                    <a:lnTo>
                      <a:pt x="70605" y="240"/>
                    </a:lnTo>
                    <a:lnTo>
                      <a:pt x="70217" y="722"/>
                    </a:lnTo>
                    <a:lnTo>
                      <a:pt x="69346" y="1445"/>
                    </a:lnTo>
                    <a:lnTo>
                      <a:pt x="67893" y="2168"/>
                    </a:lnTo>
                    <a:lnTo>
                      <a:pt x="66440" y="3132"/>
                    </a:lnTo>
                    <a:lnTo>
                      <a:pt x="64794" y="4337"/>
                    </a:lnTo>
                    <a:lnTo>
                      <a:pt x="63341" y="5060"/>
                    </a:lnTo>
                    <a:lnTo>
                      <a:pt x="61694" y="6024"/>
                    </a:lnTo>
                    <a:lnTo>
                      <a:pt x="60145" y="6987"/>
                    </a:lnTo>
                    <a:lnTo>
                      <a:pt x="58789" y="7710"/>
                    </a:lnTo>
                    <a:lnTo>
                      <a:pt x="57433" y="8674"/>
                    </a:lnTo>
                    <a:lnTo>
                      <a:pt x="56368" y="9397"/>
                    </a:lnTo>
                    <a:lnTo>
                      <a:pt x="55399" y="10361"/>
                    </a:lnTo>
                    <a:lnTo>
                      <a:pt x="54721" y="11084"/>
                    </a:lnTo>
                    <a:lnTo>
                      <a:pt x="54334" y="11566"/>
                    </a:lnTo>
                    <a:lnTo>
                      <a:pt x="54237" y="12048"/>
                    </a:lnTo>
                    <a:lnTo>
                      <a:pt x="54527" y="12530"/>
                    </a:lnTo>
                    <a:lnTo>
                      <a:pt x="55205" y="13012"/>
                    </a:lnTo>
                    <a:lnTo>
                      <a:pt x="56368" y="13253"/>
                    </a:lnTo>
                    <a:lnTo>
                      <a:pt x="57627" y="13493"/>
                    </a:lnTo>
                    <a:lnTo>
                      <a:pt x="59176" y="13975"/>
                    </a:lnTo>
                    <a:lnTo>
                      <a:pt x="60629" y="14457"/>
                    </a:lnTo>
                    <a:lnTo>
                      <a:pt x="62276" y="15180"/>
                    </a:lnTo>
                    <a:lnTo>
                      <a:pt x="64019" y="16144"/>
                    </a:lnTo>
                    <a:lnTo>
                      <a:pt x="65665" y="17108"/>
                    </a:lnTo>
                    <a:lnTo>
                      <a:pt x="67312" y="17831"/>
                    </a:lnTo>
                    <a:lnTo>
                      <a:pt x="69055" y="18795"/>
                    </a:lnTo>
                    <a:lnTo>
                      <a:pt x="70799" y="19518"/>
                    </a:lnTo>
                    <a:lnTo>
                      <a:pt x="72542" y="20240"/>
                    </a:lnTo>
                    <a:lnTo>
                      <a:pt x="74188" y="20722"/>
                    </a:lnTo>
                    <a:lnTo>
                      <a:pt x="75932" y="21445"/>
                    </a:lnTo>
                    <a:lnTo>
                      <a:pt x="77481" y="21927"/>
                    </a:lnTo>
                    <a:lnTo>
                      <a:pt x="79128" y="21927"/>
                    </a:lnTo>
                    <a:lnTo>
                      <a:pt x="80677" y="21927"/>
                    </a:lnTo>
                    <a:lnTo>
                      <a:pt x="82130" y="21686"/>
                    </a:lnTo>
                    <a:lnTo>
                      <a:pt x="83583" y="21204"/>
                    </a:lnTo>
                    <a:lnTo>
                      <a:pt x="84939" y="20722"/>
                    </a:lnTo>
                    <a:lnTo>
                      <a:pt x="86295" y="20481"/>
                    </a:lnTo>
                    <a:lnTo>
                      <a:pt x="87554" y="20240"/>
                    </a:lnTo>
                    <a:lnTo>
                      <a:pt x="88716" y="20240"/>
                    </a:lnTo>
                    <a:lnTo>
                      <a:pt x="89878" y="20000"/>
                    </a:lnTo>
                    <a:lnTo>
                      <a:pt x="90847" y="19759"/>
                    </a:lnTo>
                    <a:lnTo>
                      <a:pt x="91719" y="19759"/>
                    </a:lnTo>
                    <a:lnTo>
                      <a:pt x="92493" y="19518"/>
                    </a:lnTo>
                    <a:lnTo>
                      <a:pt x="93075" y="19036"/>
                    </a:lnTo>
                    <a:lnTo>
                      <a:pt x="93462" y="18795"/>
                    </a:lnTo>
                    <a:lnTo>
                      <a:pt x="93656" y="18072"/>
                    </a:lnTo>
                    <a:lnTo>
                      <a:pt x="93753" y="17590"/>
                    </a:lnTo>
                    <a:lnTo>
                      <a:pt x="93559" y="16626"/>
                    </a:lnTo>
                    <a:lnTo>
                      <a:pt x="93268" y="15662"/>
                    </a:lnTo>
                    <a:lnTo>
                      <a:pt x="92687" y="14457"/>
                    </a:lnTo>
                    <a:lnTo>
                      <a:pt x="92106" y="13253"/>
                    </a:lnTo>
                    <a:lnTo>
                      <a:pt x="91622" y="12530"/>
                    </a:lnTo>
                    <a:lnTo>
                      <a:pt x="91525" y="12048"/>
                    </a:lnTo>
                    <a:lnTo>
                      <a:pt x="91719" y="11807"/>
                    </a:lnTo>
                    <a:lnTo>
                      <a:pt x="92106" y="11807"/>
                    </a:lnTo>
                    <a:lnTo>
                      <a:pt x="92590" y="12048"/>
                    </a:lnTo>
                    <a:lnTo>
                      <a:pt x="93268" y="12530"/>
                    </a:lnTo>
                    <a:lnTo>
                      <a:pt x="94043" y="13253"/>
                    </a:lnTo>
                    <a:lnTo>
                      <a:pt x="95108" y="14216"/>
                    </a:lnTo>
                    <a:lnTo>
                      <a:pt x="96174" y="15180"/>
                    </a:lnTo>
                    <a:lnTo>
                      <a:pt x="97433" y="16867"/>
                    </a:lnTo>
                    <a:lnTo>
                      <a:pt x="98692" y="18313"/>
                    </a:lnTo>
                    <a:lnTo>
                      <a:pt x="100145" y="19759"/>
                    </a:lnTo>
                    <a:lnTo>
                      <a:pt x="101501" y="21686"/>
                    </a:lnTo>
                    <a:lnTo>
                      <a:pt x="103050" y="23373"/>
                    </a:lnTo>
                    <a:lnTo>
                      <a:pt x="104697" y="25301"/>
                    </a:lnTo>
                    <a:lnTo>
                      <a:pt x="106053" y="26987"/>
                    </a:lnTo>
                    <a:lnTo>
                      <a:pt x="107506" y="28433"/>
                    </a:lnTo>
                    <a:lnTo>
                      <a:pt x="108958" y="29638"/>
                    </a:lnTo>
                    <a:lnTo>
                      <a:pt x="110217" y="30602"/>
                    </a:lnTo>
                    <a:lnTo>
                      <a:pt x="111573" y="31325"/>
                    </a:lnTo>
                    <a:lnTo>
                      <a:pt x="112736" y="32048"/>
                    </a:lnTo>
                    <a:lnTo>
                      <a:pt x="113995" y="33012"/>
                    </a:lnTo>
                    <a:lnTo>
                      <a:pt x="114963" y="33493"/>
                    </a:lnTo>
                    <a:lnTo>
                      <a:pt x="115932" y="33734"/>
                    </a:lnTo>
                    <a:lnTo>
                      <a:pt x="116900" y="33975"/>
                    </a:lnTo>
                    <a:lnTo>
                      <a:pt x="117578" y="34216"/>
                    </a:lnTo>
                    <a:lnTo>
                      <a:pt x="118159" y="34457"/>
                    </a:lnTo>
                    <a:lnTo>
                      <a:pt x="118644" y="34457"/>
                    </a:lnTo>
                    <a:lnTo>
                      <a:pt x="118934" y="34457"/>
                    </a:lnTo>
                    <a:lnTo>
                      <a:pt x="119031" y="34457"/>
                    </a:lnTo>
                    <a:lnTo>
                      <a:pt x="119031" y="34698"/>
                    </a:lnTo>
                    <a:lnTo>
                      <a:pt x="119515" y="34457"/>
                    </a:lnTo>
                    <a:lnTo>
                      <a:pt x="119903" y="34698"/>
                    </a:lnTo>
                    <a:lnTo>
                      <a:pt x="120000" y="35180"/>
                    </a:lnTo>
                    <a:lnTo>
                      <a:pt x="120000" y="35903"/>
                    </a:lnTo>
                    <a:lnTo>
                      <a:pt x="119806" y="36626"/>
                    </a:lnTo>
                    <a:lnTo>
                      <a:pt x="119418" y="37831"/>
                    </a:lnTo>
                    <a:lnTo>
                      <a:pt x="119031" y="39277"/>
                    </a:lnTo>
                    <a:lnTo>
                      <a:pt x="118547" y="40722"/>
                    </a:lnTo>
                    <a:lnTo>
                      <a:pt x="117869" y="42409"/>
                    </a:lnTo>
                    <a:lnTo>
                      <a:pt x="117288" y="44337"/>
                    </a:lnTo>
                    <a:lnTo>
                      <a:pt x="116610" y="46265"/>
                    </a:lnTo>
                    <a:lnTo>
                      <a:pt x="115932" y="48192"/>
                    </a:lnTo>
                    <a:lnTo>
                      <a:pt x="115447" y="50602"/>
                    </a:lnTo>
                    <a:lnTo>
                      <a:pt x="114963" y="52771"/>
                    </a:lnTo>
                    <a:lnTo>
                      <a:pt x="114479" y="55421"/>
                    </a:lnTo>
                    <a:lnTo>
                      <a:pt x="114285" y="57831"/>
                    </a:lnTo>
                    <a:lnTo>
                      <a:pt x="113898" y="62650"/>
                    </a:lnTo>
                    <a:lnTo>
                      <a:pt x="113801" y="67710"/>
                    </a:lnTo>
                    <a:lnTo>
                      <a:pt x="113898" y="73012"/>
                    </a:lnTo>
                    <a:lnTo>
                      <a:pt x="114092" y="78072"/>
                    </a:lnTo>
                    <a:lnTo>
                      <a:pt x="114382" y="82650"/>
                    </a:lnTo>
                    <a:lnTo>
                      <a:pt x="114673" y="87469"/>
                    </a:lnTo>
                    <a:lnTo>
                      <a:pt x="114963" y="92048"/>
                    </a:lnTo>
                    <a:lnTo>
                      <a:pt x="115157" y="96385"/>
                    </a:lnTo>
                    <a:lnTo>
                      <a:pt x="115254" y="99759"/>
                    </a:lnTo>
                    <a:lnTo>
                      <a:pt x="115254" y="103132"/>
                    </a:lnTo>
                    <a:lnTo>
                      <a:pt x="115060" y="105783"/>
                    </a:lnTo>
                    <a:lnTo>
                      <a:pt x="114576" y="107710"/>
                    </a:lnTo>
                    <a:lnTo>
                      <a:pt x="113801" y="108915"/>
                    </a:lnTo>
                    <a:lnTo>
                      <a:pt x="112639" y="109397"/>
                    </a:lnTo>
                    <a:lnTo>
                      <a:pt x="111089" y="108915"/>
                    </a:lnTo>
                    <a:lnTo>
                      <a:pt x="109249" y="107469"/>
                    </a:lnTo>
                    <a:lnTo>
                      <a:pt x="106053" y="104578"/>
                    </a:lnTo>
                    <a:lnTo>
                      <a:pt x="102953" y="102409"/>
                    </a:lnTo>
                    <a:lnTo>
                      <a:pt x="99564" y="100722"/>
                    </a:lnTo>
                    <a:lnTo>
                      <a:pt x="95980" y="98795"/>
                    </a:lnTo>
                    <a:lnTo>
                      <a:pt x="92397" y="97590"/>
                    </a:lnTo>
                    <a:lnTo>
                      <a:pt x="88619" y="96626"/>
                    </a:lnTo>
                    <a:lnTo>
                      <a:pt x="84939" y="96144"/>
                    </a:lnTo>
                    <a:lnTo>
                      <a:pt x="81065" y="95903"/>
                    </a:lnTo>
                    <a:lnTo>
                      <a:pt x="77191" y="96144"/>
                    </a:lnTo>
                    <a:lnTo>
                      <a:pt x="73317" y="96626"/>
                    </a:lnTo>
                    <a:lnTo>
                      <a:pt x="69443" y="97590"/>
                    </a:lnTo>
                    <a:lnTo>
                      <a:pt x="65665" y="99036"/>
                    </a:lnTo>
                    <a:lnTo>
                      <a:pt x="61888" y="100963"/>
                    </a:lnTo>
                    <a:lnTo>
                      <a:pt x="58208" y="103132"/>
                    </a:lnTo>
                    <a:lnTo>
                      <a:pt x="54721" y="105783"/>
                    </a:lnTo>
                    <a:lnTo>
                      <a:pt x="51428" y="109156"/>
                    </a:lnTo>
                    <a:lnTo>
                      <a:pt x="50653" y="109638"/>
                    </a:lnTo>
                    <a:lnTo>
                      <a:pt x="50750" y="109638"/>
                    </a:lnTo>
                    <a:lnTo>
                      <a:pt x="51428" y="108915"/>
                    </a:lnTo>
                    <a:lnTo>
                      <a:pt x="52493" y="107710"/>
                    </a:lnTo>
                    <a:lnTo>
                      <a:pt x="53946" y="105783"/>
                    </a:lnTo>
                    <a:lnTo>
                      <a:pt x="55786" y="103855"/>
                    </a:lnTo>
                    <a:lnTo>
                      <a:pt x="57917" y="101445"/>
                    </a:lnTo>
                    <a:lnTo>
                      <a:pt x="60242" y="98795"/>
                    </a:lnTo>
                    <a:lnTo>
                      <a:pt x="62663" y="96144"/>
                    </a:lnTo>
                    <a:lnTo>
                      <a:pt x="65084" y="93493"/>
                    </a:lnTo>
                    <a:lnTo>
                      <a:pt x="67506" y="90843"/>
                    </a:lnTo>
                    <a:lnTo>
                      <a:pt x="69733" y="88192"/>
                    </a:lnTo>
                    <a:lnTo>
                      <a:pt x="71864" y="86265"/>
                    </a:lnTo>
                    <a:lnTo>
                      <a:pt x="73704" y="84337"/>
                    </a:lnTo>
                    <a:lnTo>
                      <a:pt x="75060" y="82650"/>
                    </a:lnTo>
                    <a:lnTo>
                      <a:pt x="76222" y="81927"/>
                    </a:lnTo>
                    <a:lnTo>
                      <a:pt x="76803" y="81204"/>
                    </a:lnTo>
                    <a:lnTo>
                      <a:pt x="76997" y="80722"/>
                    </a:lnTo>
                    <a:lnTo>
                      <a:pt x="76900" y="80240"/>
                    </a:lnTo>
                    <a:lnTo>
                      <a:pt x="76416" y="80000"/>
                    </a:lnTo>
                    <a:lnTo>
                      <a:pt x="75641" y="79759"/>
                    </a:lnTo>
                    <a:lnTo>
                      <a:pt x="74382" y="80000"/>
                    </a:lnTo>
                    <a:lnTo>
                      <a:pt x="72832" y="80240"/>
                    </a:lnTo>
                    <a:lnTo>
                      <a:pt x="70895" y="80963"/>
                    </a:lnTo>
                    <a:lnTo>
                      <a:pt x="68668" y="81927"/>
                    </a:lnTo>
                    <a:lnTo>
                      <a:pt x="66053" y="83614"/>
                    </a:lnTo>
                    <a:lnTo>
                      <a:pt x="63050" y="85542"/>
                    </a:lnTo>
                    <a:lnTo>
                      <a:pt x="59854" y="87710"/>
                    </a:lnTo>
                    <a:lnTo>
                      <a:pt x="56368" y="90843"/>
                    </a:lnTo>
                    <a:lnTo>
                      <a:pt x="52397" y="94216"/>
                    </a:lnTo>
                    <a:lnTo>
                      <a:pt x="48135" y="98313"/>
                    </a:lnTo>
                    <a:lnTo>
                      <a:pt x="43680" y="103373"/>
                    </a:lnTo>
                    <a:lnTo>
                      <a:pt x="30895" y="120000"/>
                    </a:lnTo>
                    <a:lnTo>
                      <a:pt x="31089" y="119518"/>
                    </a:lnTo>
                    <a:lnTo>
                      <a:pt x="31767" y="118313"/>
                    </a:lnTo>
                    <a:lnTo>
                      <a:pt x="32832" y="116385"/>
                    </a:lnTo>
                    <a:lnTo>
                      <a:pt x="34382" y="114216"/>
                    </a:lnTo>
                    <a:lnTo>
                      <a:pt x="36029" y="111325"/>
                    </a:lnTo>
                    <a:lnTo>
                      <a:pt x="38062" y="108433"/>
                    </a:lnTo>
                    <a:lnTo>
                      <a:pt x="40387" y="105060"/>
                    </a:lnTo>
                    <a:lnTo>
                      <a:pt x="42808" y="101686"/>
                    </a:lnTo>
                    <a:lnTo>
                      <a:pt x="45326" y="98072"/>
                    </a:lnTo>
                    <a:lnTo>
                      <a:pt x="48038" y="94457"/>
                    </a:lnTo>
                    <a:lnTo>
                      <a:pt x="50653" y="91325"/>
                    </a:lnTo>
                    <a:lnTo>
                      <a:pt x="53365" y="88192"/>
                    </a:lnTo>
                    <a:lnTo>
                      <a:pt x="56077" y="85542"/>
                    </a:lnTo>
                    <a:lnTo>
                      <a:pt x="58692" y="83132"/>
                    </a:lnTo>
                    <a:lnTo>
                      <a:pt x="61113" y="81686"/>
                    </a:lnTo>
                    <a:lnTo>
                      <a:pt x="63438" y="80722"/>
                    </a:lnTo>
                    <a:lnTo>
                      <a:pt x="63535" y="80481"/>
                    </a:lnTo>
                    <a:lnTo>
                      <a:pt x="63922" y="80240"/>
                    </a:lnTo>
                    <a:lnTo>
                      <a:pt x="64600" y="80000"/>
                    </a:lnTo>
                    <a:lnTo>
                      <a:pt x="65375" y="79518"/>
                    </a:lnTo>
                    <a:lnTo>
                      <a:pt x="66246" y="79036"/>
                    </a:lnTo>
                    <a:lnTo>
                      <a:pt x="67118" y="78554"/>
                    </a:lnTo>
                    <a:lnTo>
                      <a:pt x="68087" y="77831"/>
                    </a:lnTo>
                    <a:lnTo>
                      <a:pt x="68861" y="77108"/>
                    </a:lnTo>
                    <a:lnTo>
                      <a:pt x="69443" y="76385"/>
                    </a:lnTo>
                    <a:lnTo>
                      <a:pt x="69830" y="75903"/>
                    </a:lnTo>
                    <a:lnTo>
                      <a:pt x="69927" y="75421"/>
                    </a:lnTo>
                    <a:lnTo>
                      <a:pt x="69733" y="74939"/>
                    </a:lnTo>
                    <a:lnTo>
                      <a:pt x="69152" y="74698"/>
                    </a:lnTo>
                    <a:lnTo>
                      <a:pt x="68087" y="74457"/>
                    </a:lnTo>
                    <a:lnTo>
                      <a:pt x="66440" y="74457"/>
                    </a:lnTo>
                    <a:lnTo>
                      <a:pt x="64309" y="74698"/>
                    </a:lnTo>
                    <a:lnTo>
                      <a:pt x="61791" y="74939"/>
                    </a:lnTo>
                    <a:lnTo>
                      <a:pt x="59467" y="75180"/>
                    </a:lnTo>
                    <a:lnTo>
                      <a:pt x="57142" y="75662"/>
                    </a:lnTo>
                    <a:lnTo>
                      <a:pt x="55012" y="75903"/>
                    </a:lnTo>
                    <a:lnTo>
                      <a:pt x="52978" y="76385"/>
                    </a:lnTo>
                    <a:lnTo>
                      <a:pt x="51041" y="76867"/>
                    </a:lnTo>
                    <a:lnTo>
                      <a:pt x="49394" y="77349"/>
                    </a:lnTo>
                    <a:lnTo>
                      <a:pt x="47748" y="78072"/>
                    </a:lnTo>
                    <a:lnTo>
                      <a:pt x="46392" y="78554"/>
                    </a:lnTo>
                    <a:lnTo>
                      <a:pt x="45036" y="79036"/>
                    </a:lnTo>
                    <a:lnTo>
                      <a:pt x="43970" y="79518"/>
                    </a:lnTo>
                    <a:lnTo>
                      <a:pt x="43002" y="79759"/>
                    </a:lnTo>
                    <a:lnTo>
                      <a:pt x="42324" y="80240"/>
                    </a:lnTo>
                    <a:lnTo>
                      <a:pt x="41840" y="80481"/>
                    </a:lnTo>
                    <a:lnTo>
                      <a:pt x="41549" y="80481"/>
                    </a:lnTo>
                    <a:lnTo>
                      <a:pt x="41355" y="80722"/>
                    </a:lnTo>
                    <a:lnTo>
                      <a:pt x="41549" y="80481"/>
                    </a:lnTo>
                    <a:lnTo>
                      <a:pt x="41743" y="80240"/>
                    </a:lnTo>
                    <a:lnTo>
                      <a:pt x="42227" y="80000"/>
                    </a:lnTo>
                    <a:lnTo>
                      <a:pt x="42808" y="79759"/>
                    </a:lnTo>
                    <a:lnTo>
                      <a:pt x="43583" y="79277"/>
                    </a:lnTo>
                    <a:lnTo>
                      <a:pt x="44552" y="78554"/>
                    </a:lnTo>
                    <a:lnTo>
                      <a:pt x="45520" y="78072"/>
                    </a:lnTo>
                    <a:lnTo>
                      <a:pt x="46682" y="77108"/>
                    </a:lnTo>
                    <a:lnTo>
                      <a:pt x="47748" y="76385"/>
                    </a:lnTo>
                    <a:lnTo>
                      <a:pt x="49007" y="75903"/>
                    </a:lnTo>
                    <a:lnTo>
                      <a:pt x="50266" y="75180"/>
                    </a:lnTo>
                    <a:lnTo>
                      <a:pt x="51622" y="74457"/>
                    </a:lnTo>
                    <a:lnTo>
                      <a:pt x="52881" y="73734"/>
                    </a:lnTo>
                    <a:lnTo>
                      <a:pt x="54140" y="73253"/>
                    </a:lnTo>
                    <a:lnTo>
                      <a:pt x="55399" y="72771"/>
                    </a:lnTo>
                    <a:lnTo>
                      <a:pt x="56658" y="72289"/>
                    </a:lnTo>
                    <a:lnTo>
                      <a:pt x="57820" y="71325"/>
                    </a:lnTo>
                    <a:lnTo>
                      <a:pt x="59273" y="70602"/>
                    </a:lnTo>
                    <a:lnTo>
                      <a:pt x="60823" y="69638"/>
                    </a:lnTo>
                    <a:lnTo>
                      <a:pt x="62276" y="68674"/>
                    </a:lnTo>
                    <a:lnTo>
                      <a:pt x="63825" y="67469"/>
                    </a:lnTo>
                    <a:lnTo>
                      <a:pt x="65181" y="65783"/>
                    </a:lnTo>
                    <a:lnTo>
                      <a:pt x="66537" y="64578"/>
                    </a:lnTo>
                    <a:lnTo>
                      <a:pt x="67602" y="63132"/>
                    </a:lnTo>
                    <a:lnTo>
                      <a:pt x="68571" y="61686"/>
                    </a:lnTo>
                    <a:lnTo>
                      <a:pt x="69152" y="60000"/>
                    </a:lnTo>
                    <a:lnTo>
                      <a:pt x="69443" y="58554"/>
                    </a:lnTo>
                    <a:lnTo>
                      <a:pt x="69346" y="57349"/>
                    </a:lnTo>
                    <a:lnTo>
                      <a:pt x="68861" y="56385"/>
                    </a:lnTo>
                    <a:lnTo>
                      <a:pt x="67796" y="55180"/>
                    </a:lnTo>
                    <a:lnTo>
                      <a:pt x="66246" y="54216"/>
                    </a:lnTo>
                    <a:lnTo>
                      <a:pt x="64116" y="53734"/>
                    </a:lnTo>
                    <a:lnTo>
                      <a:pt x="53946" y="51325"/>
                    </a:lnTo>
                    <a:lnTo>
                      <a:pt x="44842" y="48915"/>
                    </a:lnTo>
                    <a:lnTo>
                      <a:pt x="36997" y="46746"/>
                    </a:lnTo>
                    <a:lnTo>
                      <a:pt x="30024" y="44337"/>
                    </a:lnTo>
                    <a:lnTo>
                      <a:pt x="23922" y="41686"/>
                    </a:lnTo>
                    <a:lnTo>
                      <a:pt x="18886" y="39518"/>
                    </a:lnTo>
                    <a:lnTo>
                      <a:pt x="14527" y="37108"/>
                    </a:lnTo>
                    <a:lnTo>
                      <a:pt x="11041" y="34939"/>
                    </a:lnTo>
                    <a:lnTo>
                      <a:pt x="8135" y="33012"/>
                    </a:lnTo>
                    <a:lnTo>
                      <a:pt x="5811" y="31084"/>
                    </a:lnTo>
                    <a:lnTo>
                      <a:pt x="4067" y="29397"/>
                    </a:lnTo>
                    <a:lnTo>
                      <a:pt x="2711" y="28192"/>
                    </a:lnTo>
                    <a:lnTo>
                      <a:pt x="1840" y="26987"/>
                    </a:lnTo>
                    <a:lnTo>
                      <a:pt x="1355" y="25783"/>
                    </a:lnTo>
                    <a:lnTo>
                      <a:pt x="1065" y="25301"/>
                    </a:lnTo>
                    <a:lnTo>
                      <a:pt x="0" y="3855"/>
                    </a:lnTo>
                    <a:close/>
                  </a:path>
                </a:pathLst>
              </a:custGeom>
              <a:solidFill>
                <a:srgbClr val="B27F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4" name="Shape 1494"/>
              <p:cNvSpPr/>
              <p:nvPr/>
            </p:nvSpPr>
            <p:spPr>
              <a:xfrm>
                <a:off x="4384" y="1895"/>
                <a:ext cx="9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153" y="465"/>
                    </a:lnTo>
                    <a:lnTo>
                      <a:pt x="118153" y="3255"/>
                    </a:lnTo>
                    <a:lnTo>
                      <a:pt x="116307" y="6976"/>
                    </a:lnTo>
                    <a:lnTo>
                      <a:pt x="116307" y="13023"/>
                    </a:lnTo>
                    <a:lnTo>
                      <a:pt x="112615" y="19069"/>
                    </a:lnTo>
                    <a:lnTo>
                      <a:pt x="110769" y="26976"/>
                    </a:lnTo>
                    <a:lnTo>
                      <a:pt x="107076" y="35348"/>
                    </a:lnTo>
                    <a:lnTo>
                      <a:pt x="101538" y="44651"/>
                    </a:lnTo>
                    <a:lnTo>
                      <a:pt x="97846" y="53953"/>
                    </a:lnTo>
                    <a:lnTo>
                      <a:pt x="92307" y="63255"/>
                    </a:lnTo>
                    <a:lnTo>
                      <a:pt x="86769" y="73023"/>
                    </a:lnTo>
                    <a:lnTo>
                      <a:pt x="79384" y="82325"/>
                    </a:lnTo>
                    <a:lnTo>
                      <a:pt x="72000" y="91627"/>
                    </a:lnTo>
                    <a:lnTo>
                      <a:pt x="64615" y="100000"/>
                    </a:lnTo>
                    <a:lnTo>
                      <a:pt x="55384" y="107441"/>
                    </a:lnTo>
                    <a:lnTo>
                      <a:pt x="46153" y="114883"/>
                    </a:lnTo>
                    <a:lnTo>
                      <a:pt x="0" y="120000"/>
                    </a:lnTo>
                    <a:lnTo>
                      <a:pt x="0" y="119069"/>
                    </a:lnTo>
                    <a:lnTo>
                      <a:pt x="1846" y="117674"/>
                    </a:lnTo>
                    <a:lnTo>
                      <a:pt x="3692" y="116279"/>
                    </a:lnTo>
                    <a:lnTo>
                      <a:pt x="7384" y="113953"/>
                    </a:lnTo>
                    <a:lnTo>
                      <a:pt x="11076" y="110697"/>
                    </a:lnTo>
                    <a:lnTo>
                      <a:pt x="16615" y="106976"/>
                    </a:lnTo>
                    <a:lnTo>
                      <a:pt x="22153" y="102790"/>
                    </a:lnTo>
                    <a:lnTo>
                      <a:pt x="27692" y="98139"/>
                    </a:lnTo>
                    <a:lnTo>
                      <a:pt x="33230" y="92558"/>
                    </a:lnTo>
                    <a:lnTo>
                      <a:pt x="40615" y="86976"/>
                    </a:lnTo>
                    <a:lnTo>
                      <a:pt x="46153" y="80465"/>
                    </a:lnTo>
                    <a:lnTo>
                      <a:pt x="53538" y="73488"/>
                    </a:lnTo>
                    <a:lnTo>
                      <a:pt x="60923" y="66976"/>
                    </a:lnTo>
                    <a:lnTo>
                      <a:pt x="68307" y="59069"/>
                    </a:lnTo>
                    <a:lnTo>
                      <a:pt x="75692" y="51162"/>
                    </a:lnTo>
                    <a:lnTo>
                      <a:pt x="83076" y="43720"/>
                    </a:lnTo>
                    <a:lnTo>
                      <a:pt x="88615" y="35813"/>
                    </a:lnTo>
                    <a:lnTo>
                      <a:pt x="94153" y="28837"/>
                    </a:lnTo>
                    <a:lnTo>
                      <a:pt x="97846" y="23255"/>
                    </a:lnTo>
                    <a:lnTo>
                      <a:pt x="101538" y="17674"/>
                    </a:lnTo>
                    <a:lnTo>
                      <a:pt x="107076" y="13953"/>
                    </a:lnTo>
                    <a:lnTo>
                      <a:pt x="110769" y="10232"/>
                    </a:lnTo>
                    <a:lnTo>
                      <a:pt x="112615" y="7441"/>
                    </a:lnTo>
                    <a:lnTo>
                      <a:pt x="114461" y="5116"/>
                    </a:lnTo>
                    <a:lnTo>
                      <a:pt x="116307" y="3255"/>
                    </a:lnTo>
                    <a:lnTo>
                      <a:pt x="116307" y="1860"/>
                    </a:lnTo>
                    <a:lnTo>
                      <a:pt x="118153" y="930"/>
                    </a:lnTo>
                    <a:lnTo>
                      <a:pt x="118153" y="465"/>
                    </a:lnTo>
                    <a:lnTo>
                      <a:pt x="118153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5" name="Shape 1495"/>
              <p:cNvSpPr/>
              <p:nvPr/>
            </p:nvSpPr>
            <p:spPr>
              <a:xfrm>
                <a:off x="4286" y="1671"/>
                <a:ext cx="102" cy="3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308" y="0"/>
                    </a:moveTo>
                    <a:lnTo>
                      <a:pt x="100476" y="0"/>
                    </a:lnTo>
                    <a:lnTo>
                      <a:pt x="101318" y="0"/>
                    </a:lnTo>
                    <a:lnTo>
                      <a:pt x="102496" y="0"/>
                    </a:lnTo>
                    <a:lnTo>
                      <a:pt x="103842" y="107"/>
                    </a:lnTo>
                    <a:lnTo>
                      <a:pt x="105694" y="160"/>
                    </a:lnTo>
                    <a:lnTo>
                      <a:pt x="107545" y="321"/>
                    </a:lnTo>
                    <a:lnTo>
                      <a:pt x="109565" y="481"/>
                    </a:lnTo>
                    <a:lnTo>
                      <a:pt x="111584" y="695"/>
                    </a:lnTo>
                    <a:lnTo>
                      <a:pt x="113436" y="1016"/>
                    </a:lnTo>
                    <a:lnTo>
                      <a:pt x="115287" y="1338"/>
                    </a:lnTo>
                    <a:lnTo>
                      <a:pt x="116970" y="1766"/>
                    </a:lnTo>
                    <a:lnTo>
                      <a:pt x="118316" y="2301"/>
                    </a:lnTo>
                    <a:lnTo>
                      <a:pt x="119326" y="2890"/>
                    </a:lnTo>
                    <a:lnTo>
                      <a:pt x="119999" y="3586"/>
                    </a:lnTo>
                    <a:lnTo>
                      <a:pt x="119999" y="4335"/>
                    </a:lnTo>
                    <a:lnTo>
                      <a:pt x="119663" y="5298"/>
                    </a:lnTo>
                    <a:lnTo>
                      <a:pt x="118821" y="6315"/>
                    </a:lnTo>
                    <a:lnTo>
                      <a:pt x="118316" y="7332"/>
                    </a:lnTo>
                    <a:lnTo>
                      <a:pt x="117980" y="8189"/>
                    </a:lnTo>
                    <a:lnTo>
                      <a:pt x="117475" y="9099"/>
                    </a:lnTo>
                    <a:lnTo>
                      <a:pt x="117475" y="9901"/>
                    </a:lnTo>
                    <a:lnTo>
                      <a:pt x="117643" y="10651"/>
                    </a:lnTo>
                    <a:lnTo>
                      <a:pt x="117643" y="11400"/>
                    </a:lnTo>
                    <a:lnTo>
                      <a:pt x="118148" y="12096"/>
                    </a:lnTo>
                    <a:lnTo>
                      <a:pt x="118485" y="12792"/>
                    </a:lnTo>
                    <a:lnTo>
                      <a:pt x="118653" y="13434"/>
                    </a:lnTo>
                    <a:lnTo>
                      <a:pt x="118990" y="14076"/>
                    </a:lnTo>
                    <a:lnTo>
                      <a:pt x="119326" y="14719"/>
                    </a:lnTo>
                    <a:lnTo>
                      <a:pt x="119495" y="15307"/>
                    </a:lnTo>
                    <a:lnTo>
                      <a:pt x="119663" y="15950"/>
                    </a:lnTo>
                    <a:lnTo>
                      <a:pt x="119663" y="16538"/>
                    </a:lnTo>
                    <a:lnTo>
                      <a:pt x="119663" y="17234"/>
                    </a:lnTo>
                    <a:lnTo>
                      <a:pt x="119326" y="17930"/>
                    </a:lnTo>
                    <a:lnTo>
                      <a:pt x="118990" y="18840"/>
                    </a:lnTo>
                    <a:lnTo>
                      <a:pt x="118316" y="19910"/>
                    </a:lnTo>
                    <a:lnTo>
                      <a:pt x="117643" y="21034"/>
                    </a:lnTo>
                    <a:lnTo>
                      <a:pt x="116802" y="22158"/>
                    </a:lnTo>
                    <a:lnTo>
                      <a:pt x="116129" y="23336"/>
                    </a:lnTo>
                    <a:lnTo>
                      <a:pt x="115287" y="24460"/>
                    </a:lnTo>
                    <a:lnTo>
                      <a:pt x="114446" y="25584"/>
                    </a:lnTo>
                    <a:lnTo>
                      <a:pt x="113772" y="26547"/>
                    </a:lnTo>
                    <a:lnTo>
                      <a:pt x="112931" y="27404"/>
                    </a:lnTo>
                    <a:lnTo>
                      <a:pt x="112258" y="28046"/>
                    </a:lnTo>
                    <a:lnTo>
                      <a:pt x="111753" y="28474"/>
                    </a:lnTo>
                    <a:lnTo>
                      <a:pt x="111416" y="28688"/>
                    </a:lnTo>
                    <a:lnTo>
                      <a:pt x="111079" y="28581"/>
                    </a:lnTo>
                    <a:lnTo>
                      <a:pt x="111079" y="28046"/>
                    </a:lnTo>
                    <a:lnTo>
                      <a:pt x="111416" y="27297"/>
                    </a:lnTo>
                    <a:lnTo>
                      <a:pt x="111584" y="26280"/>
                    </a:lnTo>
                    <a:lnTo>
                      <a:pt x="111921" y="25316"/>
                    </a:lnTo>
                    <a:lnTo>
                      <a:pt x="112089" y="24460"/>
                    </a:lnTo>
                    <a:lnTo>
                      <a:pt x="112426" y="23710"/>
                    </a:lnTo>
                    <a:lnTo>
                      <a:pt x="112594" y="23015"/>
                    </a:lnTo>
                    <a:lnTo>
                      <a:pt x="112762" y="22479"/>
                    </a:lnTo>
                    <a:lnTo>
                      <a:pt x="112931" y="21944"/>
                    </a:lnTo>
                    <a:lnTo>
                      <a:pt x="112931" y="21516"/>
                    </a:lnTo>
                    <a:lnTo>
                      <a:pt x="112931" y="21248"/>
                    </a:lnTo>
                    <a:lnTo>
                      <a:pt x="112931" y="21034"/>
                    </a:lnTo>
                    <a:lnTo>
                      <a:pt x="112762" y="20874"/>
                    </a:lnTo>
                    <a:lnTo>
                      <a:pt x="112594" y="20874"/>
                    </a:lnTo>
                    <a:lnTo>
                      <a:pt x="112258" y="21034"/>
                    </a:lnTo>
                    <a:lnTo>
                      <a:pt x="111753" y="21248"/>
                    </a:lnTo>
                    <a:lnTo>
                      <a:pt x="111248" y="21570"/>
                    </a:lnTo>
                    <a:lnTo>
                      <a:pt x="110575" y="21998"/>
                    </a:lnTo>
                    <a:lnTo>
                      <a:pt x="109565" y="22640"/>
                    </a:lnTo>
                    <a:lnTo>
                      <a:pt x="108387" y="23603"/>
                    </a:lnTo>
                    <a:lnTo>
                      <a:pt x="107208" y="24781"/>
                    </a:lnTo>
                    <a:lnTo>
                      <a:pt x="105862" y="26119"/>
                    </a:lnTo>
                    <a:lnTo>
                      <a:pt x="104347" y="27671"/>
                    </a:lnTo>
                    <a:lnTo>
                      <a:pt x="102833" y="29330"/>
                    </a:lnTo>
                    <a:lnTo>
                      <a:pt x="101318" y="31150"/>
                    </a:lnTo>
                    <a:lnTo>
                      <a:pt x="99635" y="32970"/>
                    </a:lnTo>
                    <a:lnTo>
                      <a:pt x="98120" y="34897"/>
                    </a:lnTo>
                    <a:lnTo>
                      <a:pt x="96605" y="36770"/>
                    </a:lnTo>
                    <a:lnTo>
                      <a:pt x="95427" y="38537"/>
                    </a:lnTo>
                    <a:lnTo>
                      <a:pt x="94417" y="40356"/>
                    </a:lnTo>
                    <a:lnTo>
                      <a:pt x="93408" y="41962"/>
                    </a:lnTo>
                    <a:lnTo>
                      <a:pt x="92566" y="43407"/>
                    </a:lnTo>
                    <a:lnTo>
                      <a:pt x="92061" y="44692"/>
                    </a:lnTo>
                    <a:lnTo>
                      <a:pt x="92061" y="45816"/>
                    </a:lnTo>
                    <a:lnTo>
                      <a:pt x="92061" y="46619"/>
                    </a:lnTo>
                    <a:lnTo>
                      <a:pt x="92230" y="47207"/>
                    </a:lnTo>
                    <a:lnTo>
                      <a:pt x="92398" y="47636"/>
                    </a:lnTo>
                    <a:lnTo>
                      <a:pt x="92903" y="47903"/>
                    </a:lnTo>
                    <a:lnTo>
                      <a:pt x="93239" y="47957"/>
                    </a:lnTo>
                    <a:lnTo>
                      <a:pt x="93744" y="47903"/>
                    </a:lnTo>
                    <a:lnTo>
                      <a:pt x="94249" y="47743"/>
                    </a:lnTo>
                    <a:lnTo>
                      <a:pt x="94754" y="47475"/>
                    </a:lnTo>
                    <a:lnTo>
                      <a:pt x="95427" y="47100"/>
                    </a:lnTo>
                    <a:lnTo>
                      <a:pt x="96100" y="46726"/>
                    </a:lnTo>
                    <a:lnTo>
                      <a:pt x="96942" y="46297"/>
                    </a:lnTo>
                    <a:lnTo>
                      <a:pt x="97784" y="45816"/>
                    </a:lnTo>
                    <a:lnTo>
                      <a:pt x="98457" y="45388"/>
                    </a:lnTo>
                    <a:lnTo>
                      <a:pt x="99298" y="44959"/>
                    </a:lnTo>
                    <a:lnTo>
                      <a:pt x="100140" y="44531"/>
                    </a:lnTo>
                    <a:lnTo>
                      <a:pt x="101318" y="44210"/>
                    </a:lnTo>
                    <a:lnTo>
                      <a:pt x="102159" y="43889"/>
                    </a:lnTo>
                    <a:lnTo>
                      <a:pt x="102833" y="43568"/>
                    </a:lnTo>
                    <a:lnTo>
                      <a:pt x="103674" y="43300"/>
                    </a:lnTo>
                    <a:lnTo>
                      <a:pt x="104179" y="43086"/>
                    </a:lnTo>
                    <a:lnTo>
                      <a:pt x="104852" y="42872"/>
                    </a:lnTo>
                    <a:lnTo>
                      <a:pt x="105357" y="42711"/>
                    </a:lnTo>
                    <a:lnTo>
                      <a:pt x="105694" y="42658"/>
                    </a:lnTo>
                    <a:lnTo>
                      <a:pt x="105862" y="42658"/>
                    </a:lnTo>
                    <a:lnTo>
                      <a:pt x="106030" y="42711"/>
                    </a:lnTo>
                    <a:lnTo>
                      <a:pt x="106030" y="42872"/>
                    </a:lnTo>
                    <a:lnTo>
                      <a:pt x="105862" y="43140"/>
                    </a:lnTo>
                    <a:lnTo>
                      <a:pt x="105525" y="43514"/>
                    </a:lnTo>
                    <a:lnTo>
                      <a:pt x="105021" y="44103"/>
                    </a:lnTo>
                    <a:lnTo>
                      <a:pt x="104516" y="44745"/>
                    </a:lnTo>
                    <a:lnTo>
                      <a:pt x="103674" y="45602"/>
                    </a:lnTo>
                    <a:lnTo>
                      <a:pt x="103001" y="46619"/>
                    </a:lnTo>
                    <a:lnTo>
                      <a:pt x="101991" y="47689"/>
                    </a:lnTo>
                    <a:lnTo>
                      <a:pt x="100813" y="48706"/>
                    </a:lnTo>
                    <a:lnTo>
                      <a:pt x="99635" y="49669"/>
                    </a:lnTo>
                    <a:lnTo>
                      <a:pt x="98457" y="50686"/>
                    </a:lnTo>
                    <a:lnTo>
                      <a:pt x="97279" y="51650"/>
                    </a:lnTo>
                    <a:lnTo>
                      <a:pt x="95932" y="52613"/>
                    </a:lnTo>
                    <a:lnTo>
                      <a:pt x="94754" y="53470"/>
                    </a:lnTo>
                    <a:lnTo>
                      <a:pt x="93408" y="54433"/>
                    </a:lnTo>
                    <a:lnTo>
                      <a:pt x="92061" y="55343"/>
                    </a:lnTo>
                    <a:lnTo>
                      <a:pt x="90883" y="56253"/>
                    </a:lnTo>
                    <a:lnTo>
                      <a:pt x="89705" y="57109"/>
                    </a:lnTo>
                    <a:lnTo>
                      <a:pt x="88359" y="58019"/>
                    </a:lnTo>
                    <a:lnTo>
                      <a:pt x="87349" y="58929"/>
                    </a:lnTo>
                    <a:lnTo>
                      <a:pt x="86339" y="59785"/>
                    </a:lnTo>
                    <a:lnTo>
                      <a:pt x="85497" y="60749"/>
                    </a:lnTo>
                    <a:lnTo>
                      <a:pt x="84824" y="61712"/>
                    </a:lnTo>
                    <a:lnTo>
                      <a:pt x="83983" y="62622"/>
                    </a:lnTo>
                    <a:lnTo>
                      <a:pt x="83478" y="63371"/>
                    </a:lnTo>
                    <a:lnTo>
                      <a:pt x="83309" y="64121"/>
                    </a:lnTo>
                    <a:lnTo>
                      <a:pt x="83309" y="64763"/>
                    </a:lnTo>
                    <a:lnTo>
                      <a:pt x="83478" y="65352"/>
                    </a:lnTo>
                    <a:lnTo>
                      <a:pt x="83814" y="65887"/>
                    </a:lnTo>
                    <a:lnTo>
                      <a:pt x="84151" y="66369"/>
                    </a:lnTo>
                    <a:lnTo>
                      <a:pt x="84824" y="66690"/>
                    </a:lnTo>
                    <a:lnTo>
                      <a:pt x="85497" y="67011"/>
                    </a:lnTo>
                    <a:lnTo>
                      <a:pt x="86171" y="67279"/>
                    </a:lnTo>
                    <a:lnTo>
                      <a:pt x="87012" y="67439"/>
                    </a:lnTo>
                    <a:lnTo>
                      <a:pt x="87854" y="67653"/>
                    </a:lnTo>
                    <a:lnTo>
                      <a:pt x="88695" y="67760"/>
                    </a:lnTo>
                    <a:lnTo>
                      <a:pt x="89537" y="67814"/>
                    </a:lnTo>
                    <a:lnTo>
                      <a:pt x="90378" y="67814"/>
                    </a:lnTo>
                    <a:lnTo>
                      <a:pt x="91220" y="67814"/>
                    </a:lnTo>
                    <a:lnTo>
                      <a:pt x="91893" y="67814"/>
                    </a:lnTo>
                    <a:lnTo>
                      <a:pt x="92398" y="68028"/>
                    </a:lnTo>
                    <a:lnTo>
                      <a:pt x="93071" y="68349"/>
                    </a:lnTo>
                    <a:lnTo>
                      <a:pt x="93239" y="68884"/>
                    </a:lnTo>
                    <a:lnTo>
                      <a:pt x="93408" y="69420"/>
                    </a:lnTo>
                    <a:lnTo>
                      <a:pt x="93408" y="70115"/>
                    </a:lnTo>
                    <a:lnTo>
                      <a:pt x="93239" y="70865"/>
                    </a:lnTo>
                    <a:lnTo>
                      <a:pt x="92903" y="71668"/>
                    </a:lnTo>
                    <a:lnTo>
                      <a:pt x="92061" y="72471"/>
                    </a:lnTo>
                    <a:lnTo>
                      <a:pt x="91388" y="73273"/>
                    </a:lnTo>
                    <a:lnTo>
                      <a:pt x="90378" y="74130"/>
                    </a:lnTo>
                    <a:lnTo>
                      <a:pt x="89032" y="74879"/>
                    </a:lnTo>
                    <a:lnTo>
                      <a:pt x="87517" y="75628"/>
                    </a:lnTo>
                    <a:lnTo>
                      <a:pt x="85666" y="76271"/>
                    </a:lnTo>
                    <a:lnTo>
                      <a:pt x="83646" y="76859"/>
                    </a:lnTo>
                    <a:lnTo>
                      <a:pt x="81458" y="77341"/>
                    </a:lnTo>
                    <a:lnTo>
                      <a:pt x="78934" y="77769"/>
                    </a:lnTo>
                    <a:lnTo>
                      <a:pt x="76746" y="78198"/>
                    </a:lnTo>
                    <a:lnTo>
                      <a:pt x="74558" y="78626"/>
                    </a:lnTo>
                    <a:lnTo>
                      <a:pt x="72706" y="79214"/>
                    </a:lnTo>
                    <a:lnTo>
                      <a:pt x="70687" y="79696"/>
                    </a:lnTo>
                    <a:lnTo>
                      <a:pt x="69172" y="80338"/>
                    </a:lnTo>
                    <a:lnTo>
                      <a:pt x="67489" y="80874"/>
                    </a:lnTo>
                    <a:lnTo>
                      <a:pt x="66311" y="81570"/>
                    </a:lnTo>
                    <a:lnTo>
                      <a:pt x="65133" y="82158"/>
                    </a:lnTo>
                    <a:lnTo>
                      <a:pt x="64123" y="82908"/>
                    </a:lnTo>
                    <a:lnTo>
                      <a:pt x="62945" y="83550"/>
                    </a:lnTo>
                    <a:lnTo>
                      <a:pt x="62272" y="84299"/>
                    </a:lnTo>
                    <a:lnTo>
                      <a:pt x="61598" y="84995"/>
                    </a:lnTo>
                    <a:lnTo>
                      <a:pt x="61262" y="85798"/>
                    </a:lnTo>
                    <a:lnTo>
                      <a:pt x="60925" y="86601"/>
                    </a:lnTo>
                    <a:lnTo>
                      <a:pt x="60757" y="87350"/>
                    </a:lnTo>
                    <a:lnTo>
                      <a:pt x="60589" y="88153"/>
                    </a:lnTo>
                    <a:lnTo>
                      <a:pt x="60420" y="89063"/>
                    </a:lnTo>
                    <a:lnTo>
                      <a:pt x="60084" y="89973"/>
                    </a:lnTo>
                    <a:lnTo>
                      <a:pt x="59915" y="90936"/>
                    </a:lnTo>
                    <a:lnTo>
                      <a:pt x="59579" y="91900"/>
                    </a:lnTo>
                    <a:lnTo>
                      <a:pt x="59074" y="92917"/>
                    </a:lnTo>
                    <a:lnTo>
                      <a:pt x="58737" y="93880"/>
                    </a:lnTo>
                    <a:lnTo>
                      <a:pt x="58232" y="94897"/>
                    </a:lnTo>
                    <a:lnTo>
                      <a:pt x="57727" y="95914"/>
                    </a:lnTo>
                    <a:lnTo>
                      <a:pt x="57054" y="96877"/>
                    </a:lnTo>
                    <a:lnTo>
                      <a:pt x="56213" y="97894"/>
                    </a:lnTo>
                    <a:lnTo>
                      <a:pt x="55203" y="98804"/>
                    </a:lnTo>
                    <a:lnTo>
                      <a:pt x="54025" y="99714"/>
                    </a:lnTo>
                    <a:lnTo>
                      <a:pt x="52847" y="100624"/>
                    </a:lnTo>
                    <a:lnTo>
                      <a:pt x="51500" y="101427"/>
                    </a:lnTo>
                    <a:lnTo>
                      <a:pt x="49817" y="102230"/>
                    </a:lnTo>
                    <a:lnTo>
                      <a:pt x="47798" y="103033"/>
                    </a:lnTo>
                    <a:lnTo>
                      <a:pt x="45273" y="103835"/>
                    </a:lnTo>
                    <a:lnTo>
                      <a:pt x="42748" y="104852"/>
                    </a:lnTo>
                    <a:lnTo>
                      <a:pt x="39551" y="105923"/>
                    </a:lnTo>
                    <a:lnTo>
                      <a:pt x="36185" y="106993"/>
                    </a:lnTo>
                    <a:lnTo>
                      <a:pt x="32819" y="108171"/>
                    </a:lnTo>
                    <a:lnTo>
                      <a:pt x="29284" y="109295"/>
                    </a:lnTo>
                    <a:lnTo>
                      <a:pt x="25918" y="110526"/>
                    </a:lnTo>
                    <a:lnTo>
                      <a:pt x="22384" y="111703"/>
                    </a:lnTo>
                    <a:lnTo>
                      <a:pt x="18849" y="112774"/>
                    </a:lnTo>
                    <a:lnTo>
                      <a:pt x="15652" y="113898"/>
                    </a:lnTo>
                    <a:lnTo>
                      <a:pt x="12622" y="115022"/>
                    </a:lnTo>
                    <a:lnTo>
                      <a:pt x="10098" y="116039"/>
                    </a:lnTo>
                    <a:lnTo>
                      <a:pt x="7910" y="117002"/>
                    </a:lnTo>
                    <a:lnTo>
                      <a:pt x="6227" y="117805"/>
                    </a:lnTo>
                    <a:lnTo>
                      <a:pt x="5049" y="118608"/>
                    </a:lnTo>
                    <a:lnTo>
                      <a:pt x="3870" y="119143"/>
                    </a:lnTo>
                    <a:lnTo>
                      <a:pt x="3197" y="119625"/>
                    </a:lnTo>
                    <a:lnTo>
                      <a:pt x="2356" y="119892"/>
                    </a:lnTo>
                    <a:lnTo>
                      <a:pt x="1683" y="120000"/>
                    </a:lnTo>
                    <a:lnTo>
                      <a:pt x="1178" y="120000"/>
                    </a:lnTo>
                    <a:lnTo>
                      <a:pt x="504" y="119839"/>
                    </a:lnTo>
                    <a:lnTo>
                      <a:pt x="168" y="119571"/>
                    </a:lnTo>
                    <a:lnTo>
                      <a:pt x="0" y="119090"/>
                    </a:lnTo>
                    <a:lnTo>
                      <a:pt x="0" y="118554"/>
                    </a:lnTo>
                    <a:lnTo>
                      <a:pt x="168" y="117859"/>
                    </a:lnTo>
                    <a:lnTo>
                      <a:pt x="504" y="117109"/>
                    </a:lnTo>
                    <a:lnTo>
                      <a:pt x="1178" y="116199"/>
                    </a:lnTo>
                    <a:lnTo>
                      <a:pt x="1851" y="115236"/>
                    </a:lnTo>
                    <a:lnTo>
                      <a:pt x="2861" y="114112"/>
                    </a:lnTo>
                    <a:lnTo>
                      <a:pt x="4207" y="113041"/>
                    </a:lnTo>
                    <a:lnTo>
                      <a:pt x="5890" y="111810"/>
                    </a:lnTo>
                    <a:lnTo>
                      <a:pt x="7405" y="110526"/>
                    </a:lnTo>
                    <a:lnTo>
                      <a:pt x="9256" y="109402"/>
                    </a:lnTo>
                    <a:lnTo>
                      <a:pt x="10771" y="108331"/>
                    </a:lnTo>
                    <a:lnTo>
                      <a:pt x="12286" y="107314"/>
                    </a:lnTo>
                    <a:lnTo>
                      <a:pt x="13969" y="106404"/>
                    </a:lnTo>
                    <a:lnTo>
                      <a:pt x="15483" y="105548"/>
                    </a:lnTo>
                    <a:lnTo>
                      <a:pt x="16830" y="104692"/>
                    </a:lnTo>
                    <a:lnTo>
                      <a:pt x="18345" y="103835"/>
                    </a:lnTo>
                    <a:lnTo>
                      <a:pt x="19523" y="103086"/>
                    </a:lnTo>
                    <a:lnTo>
                      <a:pt x="20869" y="102230"/>
                    </a:lnTo>
                    <a:lnTo>
                      <a:pt x="22047" y="101427"/>
                    </a:lnTo>
                    <a:lnTo>
                      <a:pt x="23057" y="100570"/>
                    </a:lnTo>
                    <a:lnTo>
                      <a:pt x="24067" y="99661"/>
                    </a:lnTo>
                    <a:lnTo>
                      <a:pt x="24908" y="98697"/>
                    </a:lnTo>
                    <a:lnTo>
                      <a:pt x="25918" y="97680"/>
                    </a:lnTo>
                    <a:lnTo>
                      <a:pt x="26591" y="96663"/>
                    </a:lnTo>
                    <a:lnTo>
                      <a:pt x="27096" y="95379"/>
                    </a:lnTo>
                    <a:lnTo>
                      <a:pt x="27769" y="93880"/>
                    </a:lnTo>
                    <a:lnTo>
                      <a:pt x="28274" y="92221"/>
                    </a:lnTo>
                    <a:lnTo>
                      <a:pt x="28948" y="90454"/>
                    </a:lnTo>
                    <a:lnTo>
                      <a:pt x="29453" y="88474"/>
                    </a:lnTo>
                    <a:lnTo>
                      <a:pt x="30294" y="86387"/>
                    </a:lnTo>
                    <a:lnTo>
                      <a:pt x="30967" y="84246"/>
                    </a:lnTo>
                    <a:lnTo>
                      <a:pt x="31640" y="82051"/>
                    </a:lnTo>
                    <a:lnTo>
                      <a:pt x="32145" y="79750"/>
                    </a:lnTo>
                    <a:lnTo>
                      <a:pt x="32819" y="77502"/>
                    </a:lnTo>
                    <a:lnTo>
                      <a:pt x="33492" y="75254"/>
                    </a:lnTo>
                    <a:lnTo>
                      <a:pt x="34333" y="73006"/>
                    </a:lnTo>
                    <a:lnTo>
                      <a:pt x="35007" y="70811"/>
                    </a:lnTo>
                    <a:lnTo>
                      <a:pt x="35680" y="68724"/>
                    </a:lnTo>
                    <a:lnTo>
                      <a:pt x="36353" y="66743"/>
                    </a:lnTo>
                    <a:lnTo>
                      <a:pt x="37194" y="64870"/>
                    </a:lnTo>
                    <a:lnTo>
                      <a:pt x="38204" y="62783"/>
                    </a:lnTo>
                    <a:lnTo>
                      <a:pt x="39719" y="60053"/>
                    </a:lnTo>
                    <a:lnTo>
                      <a:pt x="41739" y="56788"/>
                    </a:lnTo>
                    <a:lnTo>
                      <a:pt x="44095" y="53148"/>
                    </a:lnTo>
                    <a:lnTo>
                      <a:pt x="46956" y="49188"/>
                    </a:lnTo>
                    <a:lnTo>
                      <a:pt x="49649" y="44959"/>
                    </a:lnTo>
                    <a:lnTo>
                      <a:pt x="52847" y="40624"/>
                    </a:lnTo>
                    <a:lnTo>
                      <a:pt x="56044" y="36289"/>
                    </a:lnTo>
                    <a:lnTo>
                      <a:pt x="59410" y="31900"/>
                    </a:lnTo>
                    <a:lnTo>
                      <a:pt x="62440" y="27725"/>
                    </a:lnTo>
                    <a:lnTo>
                      <a:pt x="65638" y="23764"/>
                    </a:lnTo>
                    <a:lnTo>
                      <a:pt x="68835" y="20178"/>
                    </a:lnTo>
                    <a:lnTo>
                      <a:pt x="71528" y="16913"/>
                    </a:lnTo>
                    <a:lnTo>
                      <a:pt x="74053" y="14237"/>
                    </a:lnTo>
                    <a:lnTo>
                      <a:pt x="76241" y="12203"/>
                    </a:lnTo>
                    <a:lnTo>
                      <a:pt x="78092" y="10811"/>
                    </a:lnTo>
                    <a:lnTo>
                      <a:pt x="79438" y="9848"/>
                    </a:lnTo>
                    <a:lnTo>
                      <a:pt x="80785" y="8991"/>
                    </a:lnTo>
                    <a:lnTo>
                      <a:pt x="81795" y="8135"/>
                    </a:lnTo>
                    <a:lnTo>
                      <a:pt x="82805" y="7386"/>
                    </a:lnTo>
                    <a:lnTo>
                      <a:pt x="83646" y="6583"/>
                    </a:lnTo>
                    <a:lnTo>
                      <a:pt x="84656" y="5941"/>
                    </a:lnTo>
                    <a:lnTo>
                      <a:pt x="85497" y="5245"/>
                    </a:lnTo>
                    <a:lnTo>
                      <a:pt x="86339" y="4656"/>
                    </a:lnTo>
                    <a:lnTo>
                      <a:pt x="87349" y="4014"/>
                    </a:lnTo>
                    <a:lnTo>
                      <a:pt x="88695" y="3425"/>
                    </a:lnTo>
                    <a:lnTo>
                      <a:pt x="89873" y="2836"/>
                    </a:lnTo>
                    <a:lnTo>
                      <a:pt x="91388" y="2301"/>
                    </a:lnTo>
                    <a:lnTo>
                      <a:pt x="93239" y="1712"/>
                    </a:lnTo>
                    <a:lnTo>
                      <a:pt x="95091" y="1123"/>
                    </a:lnTo>
                    <a:lnTo>
                      <a:pt x="97615" y="535"/>
                    </a:lnTo>
                    <a:lnTo>
                      <a:pt x="100308" y="0"/>
                    </a:lnTo>
                    <a:close/>
                  </a:path>
                </a:pathLst>
              </a:custGeom>
              <a:solidFill>
                <a:srgbClr val="B27F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6" name="Shape 1496"/>
              <p:cNvSpPr/>
              <p:nvPr/>
            </p:nvSpPr>
            <p:spPr>
              <a:xfrm>
                <a:off x="4408" y="1757"/>
                <a:ext cx="107" cy="1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180" y="4033"/>
                    </a:moveTo>
                    <a:lnTo>
                      <a:pt x="22340" y="4257"/>
                    </a:lnTo>
                    <a:lnTo>
                      <a:pt x="22819" y="4929"/>
                    </a:lnTo>
                    <a:lnTo>
                      <a:pt x="23617" y="5938"/>
                    </a:lnTo>
                    <a:lnTo>
                      <a:pt x="24734" y="7282"/>
                    </a:lnTo>
                    <a:lnTo>
                      <a:pt x="25851" y="9075"/>
                    </a:lnTo>
                    <a:lnTo>
                      <a:pt x="27287" y="10980"/>
                    </a:lnTo>
                    <a:lnTo>
                      <a:pt x="28723" y="12997"/>
                    </a:lnTo>
                    <a:lnTo>
                      <a:pt x="30319" y="15126"/>
                    </a:lnTo>
                    <a:lnTo>
                      <a:pt x="31914" y="17366"/>
                    </a:lnTo>
                    <a:lnTo>
                      <a:pt x="33191" y="19607"/>
                    </a:lnTo>
                    <a:lnTo>
                      <a:pt x="34468" y="21848"/>
                    </a:lnTo>
                    <a:lnTo>
                      <a:pt x="35585" y="23977"/>
                    </a:lnTo>
                    <a:lnTo>
                      <a:pt x="36702" y="25770"/>
                    </a:lnTo>
                    <a:lnTo>
                      <a:pt x="37500" y="27563"/>
                    </a:lnTo>
                    <a:lnTo>
                      <a:pt x="37819" y="29019"/>
                    </a:lnTo>
                    <a:lnTo>
                      <a:pt x="37978" y="30140"/>
                    </a:lnTo>
                    <a:lnTo>
                      <a:pt x="37819" y="30924"/>
                    </a:lnTo>
                    <a:lnTo>
                      <a:pt x="37819" y="31708"/>
                    </a:lnTo>
                    <a:lnTo>
                      <a:pt x="37819" y="32380"/>
                    </a:lnTo>
                    <a:lnTo>
                      <a:pt x="37819" y="32941"/>
                    </a:lnTo>
                    <a:lnTo>
                      <a:pt x="37819" y="33501"/>
                    </a:lnTo>
                    <a:lnTo>
                      <a:pt x="37819" y="34061"/>
                    </a:lnTo>
                    <a:lnTo>
                      <a:pt x="37659" y="34509"/>
                    </a:lnTo>
                    <a:lnTo>
                      <a:pt x="37500" y="34957"/>
                    </a:lnTo>
                    <a:lnTo>
                      <a:pt x="37021" y="35406"/>
                    </a:lnTo>
                    <a:lnTo>
                      <a:pt x="36382" y="35854"/>
                    </a:lnTo>
                    <a:lnTo>
                      <a:pt x="35425" y="36302"/>
                    </a:lnTo>
                    <a:lnTo>
                      <a:pt x="34468" y="36862"/>
                    </a:lnTo>
                    <a:lnTo>
                      <a:pt x="33191" y="37422"/>
                    </a:lnTo>
                    <a:lnTo>
                      <a:pt x="31436" y="37983"/>
                    </a:lnTo>
                    <a:lnTo>
                      <a:pt x="29361" y="38655"/>
                    </a:lnTo>
                    <a:lnTo>
                      <a:pt x="26968" y="39551"/>
                    </a:lnTo>
                    <a:lnTo>
                      <a:pt x="24414" y="40224"/>
                    </a:lnTo>
                    <a:lnTo>
                      <a:pt x="21702" y="41008"/>
                    </a:lnTo>
                    <a:lnTo>
                      <a:pt x="19148" y="41568"/>
                    </a:lnTo>
                    <a:lnTo>
                      <a:pt x="16755" y="42352"/>
                    </a:lnTo>
                    <a:lnTo>
                      <a:pt x="14361" y="42801"/>
                    </a:lnTo>
                    <a:lnTo>
                      <a:pt x="12127" y="43361"/>
                    </a:lnTo>
                    <a:lnTo>
                      <a:pt x="10053" y="43697"/>
                    </a:lnTo>
                    <a:lnTo>
                      <a:pt x="8138" y="44145"/>
                    </a:lnTo>
                    <a:lnTo>
                      <a:pt x="6382" y="44593"/>
                    </a:lnTo>
                    <a:lnTo>
                      <a:pt x="4787" y="44817"/>
                    </a:lnTo>
                    <a:lnTo>
                      <a:pt x="3351" y="45042"/>
                    </a:lnTo>
                    <a:lnTo>
                      <a:pt x="2234" y="45266"/>
                    </a:lnTo>
                    <a:lnTo>
                      <a:pt x="1276" y="45378"/>
                    </a:lnTo>
                    <a:lnTo>
                      <a:pt x="638" y="45490"/>
                    </a:lnTo>
                    <a:lnTo>
                      <a:pt x="0" y="45490"/>
                    </a:lnTo>
                    <a:lnTo>
                      <a:pt x="0" y="45602"/>
                    </a:lnTo>
                    <a:lnTo>
                      <a:pt x="319" y="45490"/>
                    </a:lnTo>
                    <a:lnTo>
                      <a:pt x="797" y="45490"/>
                    </a:lnTo>
                    <a:lnTo>
                      <a:pt x="1595" y="45490"/>
                    </a:lnTo>
                    <a:lnTo>
                      <a:pt x="2553" y="45378"/>
                    </a:lnTo>
                    <a:lnTo>
                      <a:pt x="4148" y="45378"/>
                    </a:lnTo>
                    <a:lnTo>
                      <a:pt x="5585" y="45266"/>
                    </a:lnTo>
                    <a:lnTo>
                      <a:pt x="7340" y="45042"/>
                    </a:lnTo>
                    <a:lnTo>
                      <a:pt x="9414" y="44929"/>
                    </a:lnTo>
                    <a:lnTo>
                      <a:pt x="11329" y="44705"/>
                    </a:lnTo>
                    <a:lnTo>
                      <a:pt x="13723" y="44481"/>
                    </a:lnTo>
                    <a:lnTo>
                      <a:pt x="16117" y="44145"/>
                    </a:lnTo>
                    <a:lnTo>
                      <a:pt x="18351" y="43809"/>
                    </a:lnTo>
                    <a:lnTo>
                      <a:pt x="20744" y="43473"/>
                    </a:lnTo>
                    <a:lnTo>
                      <a:pt x="22978" y="43137"/>
                    </a:lnTo>
                    <a:lnTo>
                      <a:pt x="25372" y="42689"/>
                    </a:lnTo>
                    <a:lnTo>
                      <a:pt x="27606" y="42240"/>
                    </a:lnTo>
                    <a:lnTo>
                      <a:pt x="29680" y="41680"/>
                    </a:lnTo>
                    <a:lnTo>
                      <a:pt x="31276" y="41232"/>
                    </a:lnTo>
                    <a:lnTo>
                      <a:pt x="32872" y="41008"/>
                    </a:lnTo>
                    <a:lnTo>
                      <a:pt x="33989" y="40784"/>
                    </a:lnTo>
                    <a:lnTo>
                      <a:pt x="34627" y="40672"/>
                    </a:lnTo>
                    <a:lnTo>
                      <a:pt x="35106" y="40784"/>
                    </a:lnTo>
                    <a:lnTo>
                      <a:pt x="35265" y="40896"/>
                    </a:lnTo>
                    <a:lnTo>
                      <a:pt x="35106" y="41120"/>
                    </a:lnTo>
                    <a:lnTo>
                      <a:pt x="34627" y="41568"/>
                    </a:lnTo>
                    <a:lnTo>
                      <a:pt x="33829" y="42240"/>
                    </a:lnTo>
                    <a:lnTo>
                      <a:pt x="32872" y="42913"/>
                    </a:lnTo>
                    <a:lnTo>
                      <a:pt x="31276" y="43697"/>
                    </a:lnTo>
                    <a:lnTo>
                      <a:pt x="29521" y="44817"/>
                    </a:lnTo>
                    <a:lnTo>
                      <a:pt x="27287" y="45938"/>
                    </a:lnTo>
                    <a:lnTo>
                      <a:pt x="24893" y="47394"/>
                    </a:lnTo>
                    <a:lnTo>
                      <a:pt x="22180" y="48963"/>
                    </a:lnTo>
                    <a:lnTo>
                      <a:pt x="19308" y="50644"/>
                    </a:lnTo>
                    <a:lnTo>
                      <a:pt x="17234" y="52100"/>
                    </a:lnTo>
                    <a:lnTo>
                      <a:pt x="15478" y="53669"/>
                    </a:lnTo>
                    <a:lnTo>
                      <a:pt x="14361" y="55126"/>
                    </a:lnTo>
                    <a:lnTo>
                      <a:pt x="13723" y="56358"/>
                    </a:lnTo>
                    <a:lnTo>
                      <a:pt x="13404" y="57478"/>
                    </a:lnTo>
                    <a:lnTo>
                      <a:pt x="13563" y="58599"/>
                    </a:lnTo>
                    <a:lnTo>
                      <a:pt x="14042" y="59607"/>
                    </a:lnTo>
                    <a:lnTo>
                      <a:pt x="14840" y="60392"/>
                    </a:lnTo>
                    <a:lnTo>
                      <a:pt x="16117" y="61064"/>
                    </a:lnTo>
                    <a:lnTo>
                      <a:pt x="17553" y="61512"/>
                    </a:lnTo>
                    <a:lnTo>
                      <a:pt x="19148" y="61848"/>
                    </a:lnTo>
                    <a:lnTo>
                      <a:pt x="21223" y="61960"/>
                    </a:lnTo>
                    <a:lnTo>
                      <a:pt x="23457" y="61848"/>
                    </a:lnTo>
                    <a:lnTo>
                      <a:pt x="25851" y="61624"/>
                    </a:lnTo>
                    <a:lnTo>
                      <a:pt x="28563" y="61176"/>
                    </a:lnTo>
                    <a:lnTo>
                      <a:pt x="30957" y="60504"/>
                    </a:lnTo>
                    <a:lnTo>
                      <a:pt x="33670" y="59943"/>
                    </a:lnTo>
                    <a:lnTo>
                      <a:pt x="36382" y="59383"/>
                    </a:lnTo>
                    <a:lnTo>
                      <a:pt x="38776" y="58935"/>
                    </a:lnTo>
                    <a:lnTo>
                      <a:pt x="41329" y="58487"/>
                    </a:lnTo>
                    <a:lnTo>
                      <a:pt x="43563" y="58151"/>
                    </a:lnTo>
                    <a:lnTo>
                      <a:pt x="45797" y="57815"/>
                    </a:lnTo>
                    <a:lnTo>
                      <a:pt x="47872" y="57366"/>
                    </a:lnTo>
                    <a:lnTo>
                      <a:pt x="49787" y="57142"/>
                    </a:lnTo>
                    <a:lnTo>
                      <a:pt x="51382" y="56806"/>
                    </a:lnTo>
                    <a:lnTo>
                      <a:pt x="52978" y="56694"/>
                    </a:lnTo>
                    <a:lnTo>
                      <a:pt x="54255" y="56470"/>
                    </a:lnTo>
                    <a:lnTo>
                      <a:pt x="55212" y="56358"/>
                    </a:lnTo>
                    <a:lnTo>
                      <a:pt x="56170" y="56246"/>
                    </a:lnTo>
                    <a:lnTo>
                      <a:pt x="56648" y="56246"/>
                    </a:lnTo>
                    <a:lnTo>
                      <a:pt x="56808" y="56246"/>
                    </a:lnTo>
                    <a:lnTo>
                      <a:pt x="26968" y="73277"/>
                    </a:lnTo>
                    <a:lnTo>
                      <a:pt x="60000" y="60616"/>
                    </a:lnTo>
                    <a:lnTo>
                      <a:pt x="60000" y="60952"/>
                    </a:lnTo>
                    <a:lnTo>
                      <a:pt x="60000" y="61288"/>
                    </a:lnTo>
                    <a:lnTo>
                      <a:pt x="59840" y="61960"/>
                    </a:lnTo>
                    <a:lnTo>
                      <a:pt x="59840" y="62633"/>
                    </a:lnTo>
                    <a:lnTo>
                      <a:pt x="59680" y="63529"/>
                    </a:lnTo>
                    <a:lnTo>
                      <a:pt x="59202" y="64537"/>
                    </a:lnTo>
                    <a:lnTo>
                      <a:pt x="58882" y="65658"/>
                    </a:lnTo>
                    <a:lnTo>
                      <a:pt x="58404" y="66778"/>
                    </a:lnTo>
                    <a:lnTo>
                      <a:pt x="57925" y="67899"/>
                    </a:lnTo>
                    <a:lnTo>
                      <a:pt x="57127" y="69243"/>
                    </a:lnTo>
                    <a:lnTo>
                      <a:pt x="56329" y="70588"/>
                    </a:lnTo>
                    <a:lnTo>
                      <a:pt x="55053" y="71932"/>
                    </a:lnTo>
                    <a:lnTo>
                      <a:pt x="53776" y="73277"/>
                    </a:lnTo>
                    <a:lnTo>
                      <a:pt x="52180" y="74733"/>
                    </a:lnTo>
                    <a:lnTo>
                      <a:pt x="50425" y="76190"/>
                    </a:lnTo>
                    <a:lnTo>
                      <a:pt x="48510" y="77422"/>
                    </a:lnTo>
                    <a:lnTo>
                      <a:pt x="46755" y="78767"/>
                    </a:lnTo>
                    <a:lnTo>
                      <a:pt x="45159" y="80000"/>
                    </a:lnTo>
                    <a:lnTo>
                      <a:pt x="43563" y="81120"/>
                    </a:lnTo>
                    <a:lnTo>
                      <a:pt x="42287" y="82352"/>
                    </a:lnTo>
                    <a:lnTo>
                      <a:pt x="41010" y="83361"/>
                    </a:lnTo>
                    <a:lnTo>
                      <a:pt x="39893" y="84481"/>
                    </a:lnTo>
                    <a:lnTo>
                      <a:pt x="38776" y="85378"/>
                    </a:lnTo>
                    <a:lnTo>
                      <a:pt x="37819" y="86274"/>
                    </a:lnTo>
                    <a:lnTo>
                      <a:pt x="37021" y="87170"/>
                    </a:lnTo>
                    <a:lnTo>
                      <a:pt x="36382" y="87731"/>
                    </a:lnTo>
                    <a:lnTo>
                      <a:pt x="35904" y="88291"/>
                    </a:lnTo>
                    <a:lnTo>
                      <a:pt x="35265" y="88739"/>
                    </a:lnTo>
                    <a:lnTo>
                      <a:pt x="34946" y="89075"/>
                    </a:lnTo>
                    <a:lnTo>
                      <a:pt x="34787" y="89411"/>
                    </a:lnTo>
                    <a:lnTo>
                      <a:pt x="34787" y="89523"/>
                    </a:lnTo>
                    <a:lnTo>
                      <a:pt x="34946" y="89411"/>
                    </a:lnTo>
                    <a:lnTo>
                      <a:pt x="35265" y="88963"/>
                    </a:lnTo>
                    <a:lnTo>
                      <a:pt x="36223" y="88515"/>
                    </a:lnTo>
                    <a:lnTo>
                      <a:pt x="37180" y="87955"/>
                    </a:lnTo>
                    <a:lnTo>
                      <a:pt x="38457" y="87282"/>
                    </a:lnTo>
                    <a:lnTo>
                      <a:pt x="39893" y="86386"/>
                    </a:lnTo>
                    <a:lnTo>
                      <a:pt x="41329" y="85490"/>
                    </a:lnTo>
                    <a:lnTo>
                      <a:pt x="42925" y="84593"/>
                    </a:lnTo>
                    <a:lnTo>
                      <a:pt x="44680" y="83473"/>
                    </a:lnTo>
                    <a:lnTo>
                      <a:pt x="46436" y="82464"/>
                    </a:lnTo>
                    <a:lnTo>
                      <a:pt x="48351" y="81456"/>
                    </a:lnTo>
                    <a:lnTo>
                      <a:pt x="49946" y="80448"/>
                    </a:lnTo>
                    <a:lnTo>
                      <a:pt x="51702" y="79551"/>
                    </a:lnTo>
                    <a:lnTo>
                      <a:pt x="53138" y="78543"/>
                    </a:lnTo>
                    <a:lnTo>
                      <a:pt x="54574" y="77759"/>
                    </a:lnTo>
                    <a:lnTo>
                      <a:pt x="56010" y="77198"/>
                    </a:lnTo>
                    <a:lnTo>
                      <a:pt x="56968" y="76526"/>
                    </a:lnTo>
                    <a:lnTo>
                      <a:pt x="58085" y="75742"/>
                    </a:lnTo>
                    <a:lnTo>
                      <a:pt x="59042" y="75182"/>
                    </a:lnTo>
                    <a:lnTo>
                      <a:pt x="60159" y="74509"/>
                    </a:lnTo>
                    <a:lnTo>
                      <a:pt x="61117" y="73837"/>
                    </a:lnTo>
                    <a:lnTo>
                      <a:pt x="61914" y="73053"/>
                    </a:lnTo>
                    <a:lnTo>
                      <a:pt x="62712" y="72380"/>
                    </a:lnTo>
                    <a:lnTo>
                      <a:pt x="63351" y="71820"/>
                    </a:lnTo>
                    <a:lnTo>
                      <a:pt x="64148" y="71148"/>
                    </a:lnTo>
                    <a:lnTo>
                      <a:pt x="64787" y="70588"/>
                    </a:lnTo>
                    <a:lnTo>
                      <a:pt x="65265" y="70028"/>
                    </a:lnTo>
                    <a:lnTo>
                      <a:pt x="65585" y="69691"/>
                    </a:lnTo>
                    <a:lnTo>
                      <a:pt x="65904" y="69355"/>
                    </a:lnTo>
                    <a:lnTo>
                      <a:pt x="66063" y="69019"/>
                    </a:lnTo>
                    <a:lnTo>
                      <a:pt x="66223" y="68907"/>
                    </a:lnTo>
                    <a:lnTo>
                      <a:pt x="66382" y="68907"/>
                    </a:lnTo>
                    <a:lnTo>
                      <a:pt x="66382" y="69019"/>
                    </a:lnTo>
                    <a:lnTo>
                      <a:pt x="66382" y="69243"/>
                    </a:lnTo>
                    <a:lnTo>
                      <a:pt x="66542" y="69579"/>
                    </a:lnTo>
                    <a:lnTo>
                      <a:pt x="66702" y="69915"/>
                    </a:lnTo>
                    <a:lnTo>
                      <a:pt x="66861" y="70364"/>
                    </a:lnTo>
                    <a:lnTo>
                      <a:pt x="67021" y="71036"/>
                    </a:lnTo>
                    <a:lnTo>
                      <a:pt x="67180" y="71708"/>
                    </a:lnTo>
                    <a:lnTo>
                      <a:pt x="67340" y="72380"/>
                    </a:lnTo>
                    <a:lnTo>
                      <a:pt x="67659" y="73165"/>
                    </a:lnTo>
                    <a:lnTo>
                      <a:pt x="67819" y="74173"/>
                    </a:lnTo>
                    <a:lnTo>
                      <a:pt x="67978" y="75182"/>
                    </a:lnTo>
                    <a:lnTo>
                      <a:pt x="68138" y="76302"/>
                    </a:lnTo>
                    <a:lnTo>
                      <a:pt x="68297" y="77422"/>
                    </a:lnTo>
                    <a:lnTo>
                      <a:pt x="68617" y="78543"/>
                    </a:lnTo>
                    <a:lnTo>
                      <a:pt x="68776" y="80000"/>
                    </a:lnTo>
                    <a:lnTo>
                      <a:pt x="68776" y="81232"/>
                    </a:lnTo>
                    <a:lnTo>
                      <a:pt x="68936" y="82577"/>
                    </a:lnTo>
                    <a:lnTo>
                      <a:pt x="69095" y="83809"/>
                    </a:lnTo>
                    <a:lnTo>
                      <a:pt x="69255" y="85042"/>
                    </a:lnTo>
                    <a:lnTo>
                      <a:pt x="69414" y="86050"/>
                    </a:lnTo>
                    <a:lnTo>
                      <a:pt x="69574" y="87170"/>
                    </a:lnTo>
                    <a:lnTo>
                      <a:pt x="69734" y="88067"/>
                    </a:lnTo>
                    <a:lnTo>
                      <a:pt x="70053" y="88851"/>
                    </a:lnTo>
                    <a:lnTo>
                      <a:pt x="70372" y="89747"/>
                    </a:lnTo>
                    <a:lnTo>
                      <a:pt x="70691" y="90308"/>
                    </a:lnTo>
                    <a:lnTo>
                      <a:pt x="71170" y="90868"/>
                    </a:lnTo>
                    <a:lnTo>
                      <a:pt x="71808" y="91204"/>
                    </a:lnTo>
                    <a:lnTo>
                      <a:pt x="72446" y="91540"/>
                    </a:lnTo>
                    <a:lnTo>
                      <a:pt x="73244" y="91652"/>
                    </a:lnTo>
                    <a:lnTo>
                      <a:pt x="74042" y="91764"/>
                    </a:lnTo>
                    <a:lnTo>
                      <a:pt x="75000" y="91652"/>
                    </a:lnTo>
                    <a:lnTo>
                      <a:pt x="75957" y="91316"/>
                    </a:lnTo>
                    <a:lnTo>
                      <a:pt x="76755" y="91092"/>
                    </a:lnTo>
                    <a:lnTo>
                      <a:pt x="77393" y="90756"/>
                    </a:lnTo>
                    <a:lnTo>
                      <a:pt x="78031" y="90420"/>
                    </a:lnTo>
                    <a:lnTo>
                      <a:pt x="78510" y="90084"/>
                    </a:lnTo>
                    <a:lnTo>
                      <a:pt x="78989" y="89859"/>
                    </a:lnTo>
                    <a:lnTo>
                      <a:pt x="79627" y="89635"/>
                    </a:lnTo>
                    <a:lnTo>
                      <a:pt x="79946" y="89635"/>
                    </a:lnTo>
                    <a:lnTo>
                      <a:pt x="80265" y="89635"/>
                    </a:lnTo>
                    <a:lnTo>
                      <a:pt x="80585" y="89859"/>
                    </a:lnTo>
                    <a:lnTo>
                      <a:pt x="80904" y="90308"/>
                    </a:lnTo>
                    <a:lnTo>
                      <a:pt x="81382" y="90980"/>
                    </a:lnTo>
                    <a:lnTo>
                      <a:pt x="81861" y="91988"/>
                    </a:lnTo>
                    <a:lnTo>
                      <a:pt x="82340" y="93109"/>
                    </a:lnTo>
                    <a:lnTo>
                      <a:pt x="82819" y="94677"/>
                    </a:lnTo>
                    <a:lnTo>
                      <a:pt x="83776" y="96582"/>
                    </a:lnTo>
                    <a:lnTo>
                      <a:pt x="84414" y="98487"/>
                    </a:lnTo>
                    <a:lnTo>
                      <a:pt x="85053" y="100168"/>
                    </a:lnTo>
                    <a:lnTo>
                      <a:pt x="85851" y="101624"/>
                    </a:lnTo>
                    <a:lnTo>
                      <a:pt x="86648" y="102857"/>
                    </a:lnTo>
                    <a:lnTo>
                      <a:pt x="87606" y="103753"/>
                    </a:lnTo>
                    <a:lnTo>
                      <a:pt x="88404" y="104537"/>
                    </a:lnTo>
                    <a:lnTo>
                      <a:pt x="89202" y="105322"/>
                    </a:lnTo>
                    <a:lnTo>
                      <a:pt x="90000" y="105770"/>
                    </a:lnTo>
                    <a:lnTo>
                      <a:pt x="90797" y="106106"/>
                    </a:lnTo>
                    <a:lnTo>
                      <a:pt x="91755" y="106330"/>
                    </a:lnTo>
                    <a:lnTo>
                      <a:pt x="92553" y="106442"/>
                    </a:lnTo>
                    <a:lnTo>
                      <a:pt x="93351" y="106554"/>
                    </a:lnTo>
                    <a:lnTo>
                      <a:pt x="94308" y="106554"/>
                    </a:lnTo>
                    <a:lnTo>
                      <a:pt x="95106" y="106554"/>
                    </a:lnTo>
                    <a:lnTo>
                      <a:pt x="96063" y="106554"/>
                    </a:lnTo>
                    <a:lnTo>
                      <a:pt x="97021" y="106554"/>
                    </a:lnTo>
                    <a:lnTo>
                      <a:pt x="97819" y="106554"/>
                    </a:lnTo>
                    <a:lnTo>
                      <a:pt x="98457" y="106890"/>
                    </a:lnTo>
                    <a:lnTo>
                      <a:pt x="99414" y="107338"/>
                    </a:lnTo>
                    <a:lnTo>
                      <a:pt x="100053" y="108011"/>
                    </a:lnTo>
                    <a:lnTo>
                      <a:pt x="100851" y="108683"/>
                    </a:lnTo>
                    <a:lnTo>
                      <a:pt x="101489" y="109355"/>
                    </a:lnTo>
                    <a:lnTo>
                      <a:pt x="102127" y="110364"/>
                    </a:lnTo>
                    <a:lnTo>
                      <a:pt x="102765" y="111148"/>
                    </a:lnTo>
                    <a:lnTo>
                      <a:pt x="103563" y="112044"/>
                    </a:lnTo>
                    <a:lnTo>
                      <a:pt x="104202" y="113053"/>
                    </a:lnTo>
                    <a:lnTo>
                      <a:pt x="104840" y="113837"/>
                    </a:lnTo>
                    <a:lnTo>
                      <a:pt x="105478" y="114733"/>
                    </a:lnTo>
                    <a:lnTo>
                      <a:pt x="106276" y="115406"/>
                    </a:lnTo>
                    <a:lnTo>
                      <a:pt x="106914" y="116190"/>
                    </a:lnTo>
                    <a:lnTo>
                      <a:pt x="107872" y="116638"/>
                    </a:lnTo>
                    <a:lnTo>
                      <a:pt x="108829" y="117086"/>
                    </a:lnTo>
                    <a:lnTo>
                      <a:pt x="109627" y="117422"/>
                    </a:lnTo>
                    <a:lnTo>
                      <a:pt x="110425" y="117871"/>
                    </a:lnTo>
                    <a:lnTo>
                      <a:pt x="111382" y="118431"/>
                    </a:lnTo>
                    <a:lnTo>
                      <a:pt x="112180" y="118879"/>
                    </a:lnTo>
                    <a:lnTo>
                      <a:pt x="112978" y="119327"/>
                    </a:lnTo>
                    <a:lnTo>
                      <a:pt x="113776" y="119663"/>
                    </a:lnTo>
                    <a:lnTo>
                      <a:pt x="114574" y="120000"/>
                    </a:lnTo>
                    <a:lnTo>
                      <a:pt x="115531" y="120000"/>
                    </a:lnTo>
                    <a:lnTo>
                      <a:pt x="116170" y="119887"/>
                    </a:lnTo>
                    <a:lnTo>
                      <a:pt x="116808" y="119551"/>
                    </a:lnTo>
                    <a:lnTo>
                      <a:pt x="117446" y="118879"/>
                    </a:lnTo>
                    <a:lnTo>
                      <a:pt x="118085" y="117759"/>
                    </a:lnTo>
                    <a:lnTo>
                      <a:pt x="118563" y="116414"/>
                    </a:lnTo>
                    <a:lnTo>
                      <a:pt x="119202" y="114509"/>
                    </a:lnTo>
                    <a:lnTo>
                      <a:pt x="119521" y="112156"/>
                    </a:lnTo>
                    <a:lnTo>
                      <a:pt x="120000" y="109355"/>
                    </a:lnTo>
                    <a:lnTo>
                      <a:pt x="119361" y="105546"/>
                    </a:lnTo>
                    <a:lnTo>
                      <a:pt x="117446" y="100616"/>
                    </a:lnTo>
                    <a:lnTo>
                      <a:pt x="114255" y="94677"/>
                    </a:lnTo>
                    <a:lnTo>
                      <a:pt x="109946" y="87843"/>
                    </a:lnTo>
                    <a:lnTo>
                      <a:pt x="104840" y="80336"/>
                    </a:lnTo>
                    <a:lnTo>
                      <a:pt x="98936" y="72492"/>
                    </a:lnTo>
                    <a:lnTo>
                      <a:pt x="92872" y="64425"/>
                    </a:lnTo>
                    <a:lnTo>
                      <a:pt x="86170" y="56246"/>
                    </a:lnTo>
                    <a:lnTo>
                      <a:pt x="79468" y="48067"/>
                    </a:lnTo>
                    <a:lnTo>
                      <a:pt x="72765" y="40336"/>
                    </a:lnTo>
                    <a:lnTo>
                      <a:pt x="66382" y="32941"/>
                    </a:lnTo>
                    <a:lnTo>
                      <a:pt x="60478" y="26330"/>
                    </a:lnTo>
                    <a:lnTo>
                      <a:pt x="55053" y="20504"/>
                    </a:lnTo>
                    <a:lnTo>
                      <a:pt x="50585" y="15798"/>
                    </a:lnTo>
                    <a:lnTo>
                      <a:pt x="47074" y="12212"/>
                    </a:lnTo>
                    <a:lnTo>
                      <a:pt x="45000" y="10196"/>
                    </a:lnTo>
                    <a:lnTo>
                      <a:pt x="43085" y="8739"/>
                    </a:lnTo>
                    <a:lnTo>
                      <a:pt x="41170" y="7282"/>
                    </a:lnTo>
                    <a:lnTo>
                      <a:pt x="38936" y="6050"/>
                    </a:lnTo>
                    <a:lnTo>
                      <a:pt x="36702" y="4929"/>
                    </a:lnTo>
                    <a:lnTo>
                      <a:pt x="34308" y="3697"/>
                    </a:lnTo>
                    <a:lnTo>
                      <a:pt x="32074" y="2689"/>
                    </a:lnTo>
                    <a:lnTo>
                      <a:pt x="29840" y="1680"/>
                    </a:lnTo>
                    <a:lnTo>
                      <a:pt x="27606" y="1008"/>
                    </a:lnTo>
                    <a:lnTo>
                      <a:pt x="25691" y="448"/>
                    </a:lnTo>
                    <a:lnTo>
                      <a:pt x="24095" y="112"/>
                    </a:lnTo>
                    <a:lnTo>
                      <a:pt x="22500" y="0"/>
                    </a:lnTo>
                    <a:lnTo>
                      <a:pt x="21542" y="224"/>
                    </a:lnTo>
                    <a:lnTo>
                      <a:pt x="20904" y="672"/>
                    </a:lnTo>
                    <a:lnTo>
                      <a:pt x="20744" y="1344"/>
                    </a:lnTo>
                    <a:lnTo>
                      <a:pt x="21223" y="2577"/>
                    </a:lnTo>
                    <a:lnTo>
                      <a:pt x="22180" y="4033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Shape 1497"/>
              <p:cNvSpPr/>
              <p:nvPr/>
            </p:nvSpPr>
            <p:spPr>
              <a:xfrm>
                <a:off x="4315" y="1789"/>
                <a:ext cx="148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94" y="93791"/>
                    </a:moveTo>
                    <a:lnTo>
                      <a:pt x="7600" y="93131"/>
                    </a:lnTo>
                    <a:lnTo>
                      <a:pt x="10364" y="91648"/>
                    </a:lnTo>
                    <a:lnTo>
                      <a:pt x="14625" y="89175"/>
                    </a:lnTo>
                    <a:lnTo>
                      <a:pt x="20268" y="85714"/>
                    </a:lnTo>
                    <a:lnTo>
                      <a:pt x="26948" y="81428"/>
                    </a:lnTo>
                    <a:lnTo>
                      <a:pt x="34664" y="76648"/>
                    </a:lnTo>
                    <a:lnTo>
                      <a:pt x="43071" y="70879"/>
                    </a:lnTo>
                    <a:lnTo>
                      <a:pt x="52053" y="64615"/>
                    </a:lnTo>
                    <a:lnTo>
                      <a:pt x="61266" y="57692"/>
                    </a:lnTo>
                    <a:lnTo>
                      <a:pt x="70595" y="50439"/>
                    </a:lnTo>
                    <a:lnTo>
                      <a:pt x="80038" y="42692"/>
                    </a:lnTo>
                    <a:lnTo>
                      <a:pt x="89021" y="34615"/>
                    </a:lnTo>
                    <a:lnTo>
                      <a:pt x="97543" y="26208"/>
                    </a:lnTo>
                    <a:lnTo>
                      <a:pt x="105259" y="17472"/>
                    </a:lnTo>
                    <a:lnTo>
                      <a:pt x="112284" y="8736"/>
                    </a:lnTo>
                    <a:lnTo>
                      <a:pt x="118157" y="0"/>
                    </a:lnTo>
                    <a:lnTo>
                      <a:pt x="120000" y="29340"/>
                    </a:lnTo>
                    <a:lnTo>
                      <a:pt x="119309" y="29835"/>
                    </a:lnTo>
                    <a:lnTo>
                      <a:pt x="117696" y="31483"/>
                    </a:lnTo>
                    <a:lnTo>
                      <a:pt x="114932" y="34285"/>
                    </a:lnTo>
                    <a:lnTo>
                      <a:pt x="111247" y="38076"/>
                    </a:lnTo>
                    <a:lnTo>
                      <a:pt x="106525" y="42692"/>
                    </a:lnTo>
                    <a:lnTo>
                      <a:pt x="100882" y="47967"/>
                    </a:lnTo>
                    <a:lnTo>
                      <a:pt x="94318" y="53901"/>
                    </a:lnTo>
                    <a:lnTo>
                      <a:pt x="86717" y="60494"/>
                    </a:lnTo>
                    <a:lnTo>
                      <a:pt x="78426" y="67252"/>
                    </a:lnTo>
                    <a:lnTo>
                      <a:pt x="69328" y="74670"/>
                    </a:lnTo>
                    <a:lnTo>
                      <a:pt x="59424" y="82087"/>
                    </a:lnTo>
                    <a:lnTo>
                      <a:pt x="48944" y="89835"/>
                    </a:lnTo>
                    <a:lnTo>
                      <a:pt x="37543" y="97582"/>
                    </a:lnTo>
                    <a:lnTo>
                      <a:pt x="25681" y="105164"/>
                    </a:lnTo>
                    <a:lnTo>
                      <a:pt x="13013" y="112582"/>
                    </a:lnTo>
                    <a:lnTo>
                      <a:pt x="0" y="120000"/>
                    </a:lnTo>
                    <a:lnTo>
                      <a:pt x="6794" y="93791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8" name="Shape 1498"/>
              <p:cNvSpPr/>
              <p:nvPr/>
            </p:nvSpPr>
            <p:spPr>
              <a:xfrm>
                <a:off x="4315" y="1789"/>
                <a:ext cx="148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94" y="93791"/>
                    </a:moveTo>
                    <a:lnTo>
                      <a:pt x="7600" y="93131"/>
                    </a:lnTo>
                    <a:lnTo>
                      <a:pt x="10364" y="91648"/>
                    </a:lnTo>
                    <a:lnTo>
                      <a:pt x="14625" y="89175"/>
                    </a:lnTo>
                    <a:lnTo>
                      <a:pt x="20268" y="85714"/>
                    </a:lnTo>
                    <a:lnTo>
                      <a:pt x="26948" y="81428"/>
                    </a:lnTo>
                    <a:lnTo>
                      <a:pt x="34664" y="76648"/>
                    </a:lnTo>
                    <a:lnTo>
                      <a:pt x="43071" y="70879"/>
                    </a:lnTo>
                    <a:lnTo>
                      <a:pt x="52053" y="64615"/>
                    </a:lnTo>
                    <a:lnTo>
                      <a:pt x="61266" y="57692"/>
                    </a:lnTo>
                    <a:lnTo>
                      <a:pt x="70595" y="50439"/>
                    </a:lnTo>
                    <a:lnTo>
                      <a:pt x="80038" y="42692"/>
                    </a:lnTo>
                    <a:lnTo>
                      <a:pt x="89021" y="34615"/>
                    </a:lnTo>
                    <a:lnTo>
                      <a:pt x="97543" y="26208"/>
                    </a:lnTo>
                    <a:lnTo>
                      <a:pt x="105259" y="17472"/>
                    </a:lnTo>
                    <a:lnTo>
                      <a:pt x="112284" y="8736"/>
                    </a:lnTo>
                    <a:lnTo>
                      <a:pt x="118157" y="0"/>
                    </a:lnTo>
                    <a:lnTo>
                      <a:pt x="120000" y="29340"/>
                    </a:lnTo>
                    <a:lnTo>
                      <a:pt x="119309" y="29835"/>
                    </a:lnTo>
                    <a:lnTo>
                      <a:pt x="117696" y="31483"/>
                    </a:lnTo>
                    <a:lnTo>
                      <a:pt x="114932" y="34285"/>
                    </a:lnTo>
                    <a:lnTo>
                      <a:pt x="111247" y="38076"/>
                    </a:lnTo>
                    <a:lnTo>
                      <a:pt x="106525" y="42692"/>
                    </a:lnTo>
                    <a:lnTo>
                      <a:pt x="100882" y="47967"/>
                    </a:lnTo>
                    <a:lnTo>
                      <a:pt x="94318" y="53901"/>
                    </a:lnTo>
                    <a:lnTo>
                      <a:pt x="86717" y="60494"/>
                    </a:lnTo>
                    <a:lnTo>
                      <a:pt x="78426" y="67252"/>
                    </a:lnTo>
                    <a:lnTo>
                      <a:pt x="69328" y="74670"/>
                    </a:lnTo>
                    <a:lnTo>
                      <a:pt x="59424" y="82087"/>
                    </a:lnTo>
                    <a:lnTo>
                      <a:pt x="48944" y="89835"/>
                    </a:lnTo>
                    <a:lnTo>
                      <a:pt x="37543" y="97582"/>
                    </a:lnTo>
                    <a:lnTo>
                      <a:pt x="25681" y="105164"/>
                    </a:lnTo>
                    <a:lnTo>
                      <a:pt x="13013" y="112582"/>
                    </a:lnTo>
                    <a:lnTo>
                      <a:pt x="0" y="120000"/>
                    </a:lnTo>
                    <a:lnTo>
                      <a:pt x="6794" y="9379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9" name="Shape 1499"/>
              <p:cNvSpPr/>
              <p:nvPr/>
            </p:nvSpPr>
            <p:spPr>
              <a:xfrm>
                <a:off x="4329" y="1804"/>
                <a:ext cx="127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4" y="107977"/>
                    </a:moveTo>
                    <a:lnTo>
                      <a:pt x="2806" y="107309"/>
                    </a:lnTo>
                    <a:lnTo>
                      <a:pt x="5345" y="105751"/>
                    </a:lnTo>
                    <a:lnTo>
                      <a:pt x="9354" y="103079"/>
                    </a:lnTo>
                    <a:lnTo>
                      <a:pt x="14699" y="99294"/>
                    </a:lnTo>
                    <a:lnTo>
                      <a:pt x="21113" y="94619"/>
                    </a:lnTo>
                    <a:lnTo>
                      <a:pt x="28463" y="89276"/>
                    </a:lnTo>
                    <a:lnTo>
                      <a:pt x="36614" y="83042"/>
                    </a:lnTo>
                    <a:lnTo>
                      <a:pt x="45567" y="76363"/>
                    </a:lnTo>
                    <a:lnTo>
                      <a:pt x="54922" y="68794"/>
                    </a:lnTo>
                    <a:lnTo>
                      <a:pt x="64677" y="60333"/>
                    </a:lnTo>
                    <a:lnTo>
                      <a:pt x="74565" y="51428"/>
                    </a:lnTo>
                    <a:lnTo>
                      <a:pt x="84320" y="41855"/>
                    </a:lnTo>
                    <a:lnTo>
                      <a:pt x="93942" y="31836"/>
                    </a:lnTo>
                    <a:lnTo>
                      <a:pt x="103162" y="21818"/>
                    </a:lnTo>
                    <a:lnTo>
                      <a:pt x="111982" y="10909"/>
                    </a:lnTo>
                    <a:lnTo>
                      <a:pt x="120000" y="0"/>
                    </a:lnTo>
                    <a:lnTo>
                      <a:pt x="120000" y="15361"/>
                    </a:lnTo>
                    <a:lnTo>
                      <a:pt x="119331" y="16029"/>
                    </a:lnTo>
                    <a:lnTo>
                      <a:pt x="117461" y="18478"/>
                    </a:lnTo>
                    <a:lnTo>
                      <a:pt x="114253" y="22040"/>
                    </a:lnTo>
                    <a:lnTo>
                      <a:pt x="109844" y="26493"/>
                    </a:lnTo>
                    <a:lnTo>
                      <a:pt x="104498" y="32504"/>
                    </a:lnTo>
                    <a:lnTo>
                      <a:pt x="98218" y="39183"/>
                    </a:lnTo>
                    <a:lnTo>
                      <a:pt x="91002" y="46307"/>
                    </a:lnTo>
                    <a:lnTo>
                      <a:pt x="82984" y="54545"/>
                    </a:lnTo>
                    <a:lnTo>
                      <a:pt x="74298" y="62560"/>
                    </a:lnTo>
                    <a:lnTo>
                      <a:pt x="64944" y="71243"/>
                    </a:lnTo>
                    <a:lnTo>
                      <a:pt x="54922" y="80148"/>
                    </a:lnTo>
                    <a:lnTo>
                      <a:pt x="44632" y="88608"/>
                    </a:lnTo>
                    <a:lnTo>
                      <a:pt x="33674" y="97291"/>
                    </a:lnTo>
                    <a:lnTo>
                      <a:pt x="22717" y="105528"/>
                    </a:lnTo>
                    <a:lnTo>
                      <a:pt x="11492" y="112875"/>
                    </a:lnTo>
                    <a:lnTo>
                      <a:pt x="0" y="120000"/>
                    </a:lnTo>
                    <a:lnTo>
                      <a:pt x="2004" y="107977"/>
                    </a:lnTo>
                    <a:close/>
                  </a:path>
                </a:pathLst>
              </a:custGeom>
              <a:solidFill>
                <a:srgbClr val="E5F2F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0" name="Shape 1500"/>
              <p:cNvSpPr/>
              <p:nvPr/>
            </p:nvSpPr>
            <p:spPr>
              <a:xfrm>
                <a:off x="4329" y="1804"/>
                <a:ext cx="127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4" y="107977"/>
                    </a:moveTo>
                    <a:lnTo>
                      <a:pt x="2806" y="107309"/>
                    </a:lnTo>
                    <a:lnTo>
                      <a:pt x="5345" y="105751"/>
                    </a:lnTo>
                    <a:lnTo>
                      <a:pt x="9354" y="103079"/>
                    </a:lnTo>
                    <a:lnTo>
                      <a:pt x="14699" y="99294"/>
                    </a:lnTo>
                    <a:lnTo>
                      <a:pt x="21113" y="94619"/>
                    </a:lnTo>
                    <a:lnTo>
                      <a:pt x="28463" y="89276"/>
                    </a:lnTo>
                    <a:lnTo>
                      <a:pt x="36614" y="83042"/>
                    </a:lnTo>
                    <a:lnTo>
                      <a:pt x="45567" y="76363"/>
                    </a:lnTo>
                    <a:lnTo>
                      <a:pt x="54922" y="68794"/>
                    </a:lnTo>
                    <a:lnTo>
                      <a:pt x="64677" y="60333"/>
                    </a:lnTo>
                    <a:lnTo>
                      <a:pt x="74565" y="51428"/>
                    </a:lnTo>
                    <a:lnTo>
                      <a:pt x="84320" y="41855"/>
                    </a:lnTo>
                    <a:lnTo>
                      <a:pt x="93942" y="31836"/>
                    </a:lnTo>
                    <a:lnTo>
                      <a:pt x="103162" y="21818"/>
                    </a:lnTo>
                    <a:lnTo>
                      <a:pt x="111982" y="10909"/>
                    </a:lnTo>
                    <a:lnTo>
                      <a:pt x="120000" y="0"/>
                    </a:lnTo>
                    <a:lnTo>
                      <a:pt x="120000" y="15361"/>
                    </a:lnTo>
                    <a:lnTo>
                      <a:pt x="119331" y="16029"/>
                    </a:lnTo>
                    <a:lnTo>
                      <a:pt x="117461" y="18478"/>
                    </a:lnTo>
                    <a:lnTo>
                      <a:pt x="114253" y="22040"/>
                    </a:lnTo>
                    <a:lnTo>
                      <a:pt x="109844" y="26493"/>
                    </a:lnTo>
                    <a:lnTo>
                      <a:pt x="104498" y="32504"/>
                    </a:lnTo>
                    <a:lnTo>
                      <a:pt x="98218" y="39183"/>
                    </a:lnTo>
                    <a:lnTo>
                      <a:pt x="91002" y="46307"/>
                    </a:lnTo>
                    <a:lnTo>
                      <a:pt x="82984" y="54545"/>
                    </a:lnTo>
                    <a:lnTo>
                      <a:pt x="74298" y="62560"/>
                    </a:lnTo>
                    <a:lnTo>
                      <a:pt x="64944" y="71243"/>
                    </a:lnTo>
                    <a:lnTo>
                      <a:pt x="54922" y="80148"/>
                    </a:lnTo>
                    <a:lnTo>
                      <a:pt x="44632" y="88608"/>
                    </a:lnTo>
                    <a:lnTo>
                      <a:pt x="33674" y="97291"/>
                    </a:lnTo>
                    <a:lnTo>
                      <a:pt x="22717" y="105528"/>
                    </a:lnTo>
                    <a:lnTo>
                      <a:pt x="11492" y="112875"/>
                    </a:lnTo>
                    <a:lnTo>
                      <a:pt x="0" y="120000"/>
                    </a:lnTo>
                    <a:lnTo>
                      <a:pt x="2004" y="10797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Shape 1501"/>
              <p:cNvSpPr/>
              <p:nvPr/>
            </p:nvSpPr>
            <p:spPr>
              <a:xfrm>
                <a:off x="4097" y="1110"/>
                <a:ext cx="1088" cy="19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612"/>
                    </a:moveTo>
                    <a:lnTo>
                      <a:pt x="115096" y="0"/>
                    </a:lnTo>
                    <a:lnTo>
                      <a:pt x="0" y="118464"/>
                    </a:lnTo>
                    <a:lnTo>
                      <a:pt x="5124" y="120000"/>
                    </a:lnTo>
                    <a:lnTo>
                      <a:pt x="120000" y="1612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2" name="Shape 1502"/>
              <p:cNvSpPr/>
              <p:nvPr/>
            </p:nvSpPr>
            <p:spPr>
              <a:xfrm>
                <a:off x="4097" y="1110"/>
                <a:ext cx="1088" cy="19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612"/>
                    </a:moveTo>
                    <a:lnTo>
                      <a:pt x="115096" y="0"/>
                    </a:lnTo>
                    <a:lnTo>
                      <a:pt x="0" y="118464"/>
                    </a:lnTo>
                    <a:lnTo>
                      <a:pt x="5124" y="120000"/>
                    </a:lnTo>
                    <a:lnTo>
                      <a:pt x="120000" y="161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3" name="Shape 1503"/>
              <p:cNvSpPr/>
              <p:nvPr/>
            </p:nvSpPr>
            <p:spPr>
              <a:xfrm>
                <a:off x="4108" y="1114"/>
                <a:ext cx="1047" cy="19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16" y="0"/>
                    </a:moveTo>
                    <a:lnTo>
                      <a:pt x="0" y="119739"/>
                    </a:lnTo>
                    <a:lnTo>
                      <a:pt x="883" y="120000"/>
                    </a:lnTo>
                    <a:lnTo>
                      <a:pt x="120000" y="260"/>
                    </a:lnTo>
                    <a:lnTo>
                      <a:pt x="119116" y="0"/>
                    </a:lnTo>
                    <a:close/>
                  </a:path>
                </a:pathLst>
              </a:custGeom>
              <a:solidFill>
                <a:srgbClr val="59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Shape 1504"/>
              <p:cNvSpPr/>
              <p:nvPr/>
            </p:nvSpPr>
            <p:spPr>
              <a:xfrm>
                <a:off x="4134" y="1130"/>
                <a:ext cx="1044" cy="19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89" y="0"/>
                    </a:moveTo>
                    <a:lnTo>
                      <a:pt x="0" y="119826"/>
                    </a:lnTo>
                    <a:lnTo>
                      <a:pt x="410" y="120000"/>
                    </a:lnTo>
                    <a:lnTo>
                      <a:pt x="120000" y="173"/>
                    </a:lnTo>
                    <a:lnTo>
                      <a:pt x="119589" y="0"/>
                    </a:lnTo>
                    <a:close/>
                  </a:path>
                </a:pathLst>
              </a:custGeom>
              <a:solidFill>
                <a:srgbClr val="E5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5" name="Shape 1505"/>
              <p:cNvSpPr/>
              <p:nvPr/>
            </p:nvSpPr>
            <p:spPr>
              <a:xfrm>
                <a:off x="5034" y="1336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25"/>
                    </a:lnTo>
                    <a:lnTo>
                      <a:pt x="48000" y="118451"/>
                    </a:lnTo>
                    <a:lnTo>
                      <a:pt x="42000" y="116903"/>
                    </a:lnTo>
                    <a:lnTo>
                      <a:pt x="36750" y="115354"/>
                    </a:lnTo>
                    <a:lnTo>
                      <a:pt x="31500" y="113032"/>
                    </a:lnTo>
                    <a:lnTo>
                      <a:pt x="26250" y="109161"/>
                    </a:lnTo>
                    <a:lnTo>
                      <a:pt x="21750" y="106064"/>
                    </a:lnTo>
                    <a:lnTo>
                      <a:pt x="17250" y="102193"/>
                    </a:lnTo>
                    <a:lnTo>
                      <a:pt x="13500" y="97548"/>
                    </a:lnTo>
                    <a:lnTo>
                      <a:pt x="9750" y="93677"/>
                    </a:lnTo>
                    <a:lnTo>
                      <a:pt x="6750" y="88258"/>
                    </a:lnTo>
                    <a:lnTo>
                      <a:pt x="4500" y="82838"/>
                    </a:lnTo>
                    <a:lnTo>
                      <a:pt x="2250" y="77419"/>
                    </a:lnTo>
                    <a:lnTo>
                      <a:pt x="750" y="71225"/>
                    </a:lnTo>
                    <a:lnTo>
                      <a:pt x="0" y="65032"/>
                    </a:lnTo>
                    <a:lnTo>
                      <a:pt x="0" y="59612"/>
                    </a:lnTo>
                    <a:lnTo>
                      <a:pt x="0" y="52645"/>
                    </a:lnTo>
                    <a:lnTo>
                      <a:pt x="750" y="47225"/>
                    </a:lnTo>
                    <a:lnTo>
                      <a:pt x="2250" y="41806"/>
                    </a:lnTo>
                    <a:lnTo>
                      <a:pt x="3750" y="35612"/>
                    </a:lnTo>
                    <a:lnTo>
                      <a:pt x="6750" y="30967"/>
                    </a:lnTo>
                    <a:lnTo>
                      <a:pt x="9750" y="26322"/>
                    </a:lnTo>
                    <a:lnTo>
                      <a:pt x="13500" y="21677"/>
                    </a:lnTo>
                    <a:lnTo>
                      <a:pt x="17250" y="17032"/>
                    </a:lnTo>
                    <a:lnTo>
                      <a:pt x="21000" y="13161"/>
                    </a:lnTo>
                    <a:lnTo>
                      <a:pt x="25500" y="10064"/>
                    </a:lnTo>
                    <a:lnTo>
                      <a:pt x="31500" y="6967"/>
                    </a:lnTo>
                    <a:lnTo>
                      <a:pt x="36000" y="4645"/>
                    </a:lnTo>
                    <a:lnTo>
                      <a:pt x="41250" y="3096"/>
                    </a:lnTo>
                    <a:lnTo>
                      <a:pt x="48000" y="77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74"/>
                    </a:lnTo>
                    <a:lnTo>
                      <a:pt x="77250" y="3096"/>
                    </a:lnTo>
                    <a:lnTo>
                      <a:pt x="82500" y="4645"/>
                    </a:lnTo>
                    <a:lnTo>
                      <a:pt x="88500" y="6967"/>
                    </a:lnTo>
                    <a:lnTo>
                      <a:pt x="93000" y="10064"/>
                    </a:lnTo>
                    <a:lnTo>
                      <a:pt x="97500" y="13161"/>
                    </a:lnTo>
                    <a:lnTo>
                      <a:pt x="102000" y="17032"/>
                    </a:lnTo>
                    <a:lnTo>
                      <a:pt x="106500" y="21677"/>
                    </a:lnTo>
                    <a:lnTo>
                      <a:pt x="109500" y="26322"/>
                    </a:lnTo>
                    <a:lnTo>
                      <a:pt x="112500" y="30967"/>
                    </a:lnTo>
                    <a:lnTo>
                      <a:pt x="114750" y="35612"/>
                    </a:lnTo>
                    <a:lnTo>
                      <a:pt x="117000" y="41806"/>
                    </a:lnTo>
                    <a:lnTo>
                      <a:pt x="118500" y="47225"/>
                    </a:lnTo>
                    <a:lnTo>
                      <a:pt x="119250" y="52645"/>
                    </a:lnTo>
                    <a:lnTo>
                      <a:pt x="120000" y="59612"/>
                    </a:lnTo>
                    <a:lnTo>
                      <a:pt x="119250" y="65032"/>
                    </a:lnTo>
                    <a:lnTo>
                      <a:pt x="118500" y="71225"/>
                    </a:lnTo>
                    <a:lnTo>
                      <a:pt x="117000" y="77419"/>
                    </a:lnTo>
                    <a:lnTo>
                      <a:pt x="114750" y="82838"/>
                    </a:lnTo>
                    <a:lnTo>
                      <a:pt x="112500" y="88258"/>
                    </a:lnTo>
                    <a:lnTo>
                      <a:pt x="109500" y="93677"/>
                    </a:lnTo>
                    <a:lnTo>
                      <a:pt x="106500" y="97548"/>
                    </a:lnTo>
                    <a:lnTo>
                      <a:pt x="102000" y="102193"/>
                    </a:lnTo>
                    <a:lnTo>
                      <a:pt x="97500" y="106064"/>
                    </a:lnTo>
                    <a:lnTo>
                      <a:pt x="93000" y="109161"/>
                    </a:lnTo>
                    <a:lnTo>
                      <a:pt x="88500" y="113032"/>
                    </a:lnTo>
                    <a:lnTo>
                      <a:pt x="82500" y="115354"/>
                    </a:lnTo>
                    <a:lnTo>
                      <a:pt x="77250" y="116903"/>
                    </a:lnTo>
                    <a:lnTo>
                      <a:pt x="72000" y="118451"/>
                    </a:lnTo>
                    <a:lnTo>
                      <a:pt x="65250" y="11922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6" name="Shape 1506"/>
              <p:cNvSpPr/>
              <p:nvPr/>
            </p:nvSpPr>
            <p:spPr>
              <a:xfrm>
                <a:off x="5034" y="1336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25"/>
                    </a:lnTo>
                    <a:lnTo>
                      <a:pt x="48000" y="118451"/>
                    </a:lnTo>
                    <a:lnTo>
                      <a:pt x="42000" y="116903"/>
                    </a:lnTo>
                    <a:lnTo>
                      <a:pt x="36750" y="115354"/>
                    </a:lnTo>
                    <a:lnTo>
                      <a:pt x="31500" y="113032"/>
                    </a:lnTo>
                    <a:lnTo>
                      <a:pt x="26250" y="109161"/>
                    </a:lnTo>
                    <a:lnTo>
                      <a:pt x="21750" y="106064"/>
                    </a:lnTo>
                    <a:lnTo>
                      <a:pt x="17250" y="102193"/>
                    </a:lnTo>
                    <a:lnTo>
                      <a:pt x="13500" y="97548"/>
                    </a:lnTo>
                    <a:lnTo>
                      <a:pt x="9750" y="93677"/>
                    </a:lnTo>
                    <a:lnTo>
                      <a:pt x="6750" y="88258"/>
                    </a:lnTo>
                    <a:lnTo>
                      <a:pt x="4500" y="82838"/>
                    </a:lnTo>
                    <a:lnTo>
                      <a:pt x="2250" y="77419"/>
                    </a:lnTo>
                    <a:lnTo>
                      <a:pt x="750" y="71225"/>
                    </a:lnTo>
                    <a:lnTo>
                      <a:pt x="0" y="65032"/>
                    </a:lnTo>
                    <a:lnTo>
                      <a:pt x="0" y="59612"/>
                    </a:lnTo>
                    <a:lnTo>
                      <a:pt x="0" y="52645"/>
                    </a:lnTo>
                    <a:lnTo>
                      <a:pt x="750" y="47225"/>
                    </a:lnTo>
                    <a:lnTo>
                      <a:pt x="2250" y="41806"/>
                    </a:lnTo>
                    <a:lnTo>
                      <a:pt x="3750" y="35612"/>
                    </a:lnTo>
                    <a:lnTo>
                      <a:pt x="6750" y="30967"/>
                    </a:lnTo>
                    <a:lnTo>
                      <a:pt x="9750" y="26322"/>
                    </a:lnTo>
                    <a:lnTo>
                      <a:pt x="13500" y="21677"/>
                    </a:lnTo>
                    <a:lnTo>
                      <a:pt x="17250" y="17032"/>
                    </a:lnTo>
                    <a:lnTo>
                      <a:pt x="21000" y="13161"/>
                    </a:lnTo>
                    <a:lnTo>
                      <a:pt x="25500" y="10064"/>
                    </a:lnTo>
                    <a:lnTo>
                      <a:pt x="31500" y="6967"/>
                    </a:lnTo>
                    <a:lnTo>
                      <a:pt x="36000" y="4645"/>
                    </a:lnTo>
                    <a:lnTo>
                      <a:pt x="41250" y="3096"/>
                    </a:lnTo>
                    <a:lnTo>
                      <a:pt x="48000" y="77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74"/>
                    </a:lnTo>
                    <a:lnTo>
                      <a:pt x="77250" y="3096"/>
                    </a:lnTo>
                    <a:lnTo>
                      <a:pt x="82500" y="4645"/>
                    </a:lnTo>
                    <a:lnTo>
                      <a:pt x="88500" y="6967"/>
                    </a:lnTo>
                    <a:lnTo>
                      <a:pt x="93000" y="10064"/>
                    </a:lnTo>
                    <a:lnTo>
                      <a:pt x="97500" y="13161"/>
                    </a:lnTo>
                    <a:lnTo>
                      <a:pt x="102000" y="17032"/>
                    </a:lnTo>
                    <a:lnTo>
                      <a:pt x="106500" y="21677"/>
                    </a:lnTo>
                    <a:lnTo>
                      <a:pt x="109500" y="26322"/>
                    </a:lnTo>
                    <a:lnTo>
                      <a:pt x="112500" y="30967"/>
                    </a:lnTo>
                    <a:lnTo>
                      <a:pt x="114750" y="35612"/>
                    </a:lnTo>
                    <a:lnTo>
                      <a:pt x="117000" y="41806"/>
                    </a:lnTo>
                    <a:lnTo>
                      <a:pt x="118500" y="47225"/>
                    </a:lnTo>
                    <a:lnTo>
                      <a:pt x="119250" y="52645"/>
                    </a:lnTo>
                    <a:lnTo>
                      <a:pt x="120000" y="59612"/>
                    </a:lnTo>
                    <a:lnTo>
                      <a:pt x="119250" y="65032"/>
                    </a:lnTo>
                    <a:lnTo>
                      <a:pt x="118500" y="71225"/>
                    </a:lnTo>
                    <a:lnTo>
                      <a:pt x="117000" y="77419"/>
                    </a:lnTo>
                    <a:lnTo>
                      <a:pt x="114750" y="82838"/>
                    </a:lnTo>
                    <a:lnTo>
                      <a:pt x="112500" y="88258"/>
                    </a:lnTo>
                    <a:lnTo>
                      <a:pt x="109500" y="93677"/>
                    </a:lnTo>
                    <a:lnTo>
                      <a:pt x="106500" y="97548"/>
                    </a:lnTo>
                    <a:lnTo>
                      <a:pt x="102000" y="102193"/>
                    </a:lnTo>
                    <a:lnTo>
                      <a:pt x="97500" y="106064"/>
                    </a:lnTo>
                    <a:lnTo>
                      <a:pt x="93000" y="109161"/>
                    </a:lnTo>
                    <a:lnTo>
                      <a:pt x="88500" y="113032"/>
                    </a:lnTo>
                    <a:lnTo>
                      <a:pt x="82500" y="115354"/>
                    </a:lnTo>
                    <a:lnTo>
                      <a:pt x="77250" y="116903"/>
                    </a:lnTo>
                    <a:lnTo>
                      <a:pt x="72000" y="118451"/>
                    </a:lnTo>
                    <a:lnTo>
                      <a:pt x="65250" y="11922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Shape 1507"/>
              <p:cNvSpPr/>
              <p:nvPr/>
            </p:nvSpPr>
            <p:spPr>
              <a:xfrm>
                <a:off x="5036" y="1339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1025" y="116814"/>
                    </a:lnTo>
                    <a:lnTo>
                      <a:pt x="35897" y="114690"/>
                    </a:lnTo>
                    <a:lnTo>
                      <a:pt x="30769" y="112566"/>
                    </a:lnTo>
                    <a:lnTo>
                      <a:pt x="25641" y="109380"/>
                    </a:lnTo>
                    <a:lnTo>
                      <a:pt x="21538" y="106194"/>
                    </a:lnTo>
                    <a:lnTo>
                      <a:pt x="17435" y="101946"/>
                    </a:lnTo>
                    <a:lnTo>
                      <a:pt x="12307" y="97699"/>
                    </a:lnTo>
                    <a:lnTo>
                      <a:pt x="9230" y="93451"/>
                    </a:lnTo>
                    <a:lnTo>
                      <a:pt x="6153" y="88141"/>
                    </a:lnTo>
                    <a:lnTo>
                      <a:pt x="4102" y="82831"/>
                    </a:lnTo>
                    <a:lnTo>
                      <a:pt x="2051" y="76460"/>
                    </a:lnTo>
                    <a:lnTo>
                      <a:pt x="1025" y="71150"/>
                    </a:lnTo>
                    <a:lnTo>
                      <a:pt x="0" y="64778"/>
                    </a:lnTo>
                    <a:lnTo>
                      <a:pt x="0" y="59469"/>
                    </a:lnTo>
                    <a:lnTo>
                      <a:pt x="0" y="52035"/>
                    </a:lnTo>
                    <a:lnTo>
                      <a:pt x="1025" y="46725"/>
                    </a:lnTo>
                    <a:lnTo>
                      <a:pt x="2051" y="41415"/>
                    </a:lnTo>
                    <a:lnTo>
                      <a:pt x="4102" y="36106"/>
                    </a:lnTo>
                    <a:lnTo>
                      <a:pt x="6153" y="30796"/>
                    </a:lnTo>
                    <a:lnTo>
                      <a:pt x="9230" y="25486"/>
                    </a:lnTo>
                    <a:lnTo>
                      <a:pt x="12307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10619"/>
                    </a:lnTo>
                    <a:lnTo>
                      <a:pt x="30769" y="7433"/>
                    </a:lnTo>
                    <a:lnTo>
                      <a:pt x="35897" y="4247"/>
                    </a:lnTo>
                    <a:lnTo>
                      <a:pt x="41025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4615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7179" y="7433"/>
                    </a:lnTo>
                    <a:lnTo>
                      <a:pt x="92307" y="10619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1794" y="30796"/>
                    </a:lnTo>
                    <a:lnTo>
                      <a:pt x="113846" y="36106"/>
                    </a:lnTo>
                    <a:lnTo>
                      <a:pt x="115897" y="41415"/>
                    </a:lnTo>
                    <a:lnTo>
                      <a:pt x="116923" y="46725"/>
                    </a:lnTo>
                    <a:lnTo>
                      <a:pt x="117948" y="52035"/>
                    </a:lnTo>
                    <a:lnTo>
                      <a:pt x="120000" y="59469"/>
                    </a:lnTo>
                    <a:lnTo>
                      <a:pt x="117948" y="64778"/>
                    </a:lnTo>
                    <a:lnTo>
                      <a:pt x="116923" y="71150"/>
                    </a:lnTo>
                    <a:lnTo>
                      <a:pt x="115897" y="76460"/>
                    </a:lnTo>
                    <a:lnTo>
                      <a:pt x="113846" y="82831"/>
                    </a:lnTo>
                    <a:lnTo>
                      <a:pt x="111794" y="88141"/>
                    </a:lnTo>
                    <a:lnTo>
                      <a:pt x="108717" y="93451"/>
                    </a:lnTo>
                    <a:lnTo>
                      <a:pt x="105641" y="97699"/>
                    </a:lnTo>
                    <a:lnTo>
                      <a:pt x="101538" y="101946"/>
                    </a:lnTo>
                    <a:lnTo>
                      <a:pt x="97435" y="106194"/>
                    </a:lnTo>
                    <a:lnTo>
                      <a:pt x="92307" y="109380"/>
                    </a:lnTo>
                    <a:lnTo>
                      <a:pt x="87179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4615" y="118938"/>
                    </a:lnTo>
                    <a:lnTo>
                      <a:pt x="59487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8" name="Shape 1508"/>
              <p:cNvSpPr/>
              <p:nvPr/>
            </p:nvSpPr>
            <p:spPr>
              <a:xfrm>
                <a:off x="5036" y="1339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1025" y="116814"/>
                    </a:lnTo>
                    <a:lnTo>
                      <a:pt x="35897" y="114690"/>
                    </a:lnTo>
                    <a:lnTo>
                      <a:pt x="30769" y="112566"/>
                    </a:lnTo>
                    <a:lnTo>
                      <a:pt x="25641" y="109380"/>
                    </a:lnTo>
                    <a:lnTo>
                      <a:pt x="21538" y="106194"/>
                    </a:lnTo>
                    <a:lnTo>
                      <a:pt x="17435" y="101946"/>
                    </a:lnTo>
                    <a:lnTo>
                      <a:pt x="12307" y="97699"/>
                    </a:lnTo>
                    <a:lnTo>
                      <a:pt x="9230" y="93451"/>
                    </a:lnTo>
                    <a:lnTo>
                      <a:pt x="6153" y="88141"/>
                    </a:lnTo>
                    <a:lnTo>
                      <a:pt x="4102" y="82831"/>
                    </a:lnTo>
                    <a:lnTo>
                      <a:pt x="2051" y="76460"/>
                    </a:lnTo>
                    <a:lnTo>
                      <a:pt x="1025" y="71150"/>
                    </a:lnTo>
                    <a:lnTo>
                      <a:pt x="0" y="64778"/>
                    </a:lnTo>
                    <a:lnTo>
                      <a:pt x="0" y="59469"/>
                    </a:lnTo>
                    <a:lnTo>
                      <a:pt x="0" y="52035"/>
                    </a:lnTo>
                    <a:lnTo>
                      <a:pt x="1025" y="46725"/>
                    </a:lnTo>
                    <a:lnTo>
                      <a:pt x="2051" y="41415"/>
                    </a:lnTo>
                    <a:lnTo>
                      <a:pt x="4102" y="36106"/>
                    </a:lnTo>
                    <a:lnTo>
                      <a:pt x="6153" y="30796"/>
                    </a:lnTo>
                    <a:lnTo>
                      <a:pt x="9230" y="25486"/>
                    </a:lnTo>
                    <a:lnTo>
                      <a:pt x="12307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10619"/>
                    </a:lnTo>
                    <a:lnTo>
                      <a:pt x="30769" y="7433"/>
                    </a:lnTo>
                    <a:lnTo>
                      <a:pt x="35897" y="4247"/>
                    </a:lnTo>
                    <a:lnTo>
                      <a:pt x="41025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4615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7179" y="7433"/>
                    </a:lnTo>
                    <a:lnTo>
                      <a:pt x="92307" y="10619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1794" y="30796"/>
                    </a:lnTo>
                    <a:lnTo>
                      <a:pt x="113846" y="36106"/>
                    </a:lnTo>
                    <a:lnTo>
                      <a:pt x="115897" y="41415"/>
                    </a:lnTo>
                    <a:lnTo>
                      <a:pt x="116923" y="46725"/>
                    </a:lnTo>
                    <a:lnTo>
                      <a:pt x="117948" y="52035"/>
                    </a:lnTo>
                    <a:lnTo>
                      <a:pt x="120000" y="59469"/>
                    </a:lnTo>
                    <a:lnTo>
                      <a:pt x="117948" y="64778"/>
                    </a:lnTo>
                    <a:lnTo>
                      <a:pt x="116923" y="71150"/>
                    </a:lnTo>
                    <a:lnTo>
                      <a:pt x="115897" y="76460"/>
                    </a:lnTo>
                    <a:lnTo>
                      <a:pt x="113846" y="82831"/>
                    </a:lnTo>
                    <a:lnTo>
                      <a:pt x="111794" y="88141"/>
                    </a:lnTo>
                    <a:lnTo>
                      <a:pt x="108717" y="93451"/>
                    </a:lnTo>
                    <a:lnTo>
                      <a:pt x="105641" y="97699"/>
                    </a:lnTo>
                    <a:lnTo>
                      <a:pt x="101538" y="101946"/>
                    </a:lnTo>
                    <a:lnTo>
                      <a:pt x="97435" y="106194"/>
                    </a:lnTo>
                    <a:lnTo>
                      <a:pt x="92307" y="109380"/>
                    </a:lnTo>
                    <a:lnTo>
                      <a:pt x="87179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4615" y="118938"/>
                    </a:lnTo>
                    <a:lnTo>
                      <a:pt x="5948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9" name="Shape 1509"/>
              <p:cNvSpPr/>
              <p:nvPr/>
            </p:nvSpPr>
            <p:spPr>
              <a:xfrm>
                <a:off x="4920" y="155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4409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0559" y="112987"/>
                    </a:lnTo>
                    <a:lnTo>
                      <a:pt x="26086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9689" y="92727"/>
                    </a:lnTo>
                    <a:lnTo>
                      <a:pt x="6708" y="88051"/>
                    </a:lnTo>
                    <a:lnTo>
                      <a:pt x="4472" y="83376"/>
                    </a:lnTo>
                    <a:lnTo>
                      <a:pt x="2236" y="77922"/>
                    </a:lnTo>
                    <a:lnTo>
                      <a:pt x="745" y="71688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3766"/>
                    </a:lnTo>
                    <a:lnTo>
                      <a:pt x="745" y="48311"/>
                    </a:lnTo>
                    <a:lnTo>
                      <a:pt x="2236" y="42077"/>
                    </a:lnTo>
                    <a:lnTo>
                      <a:pt x="4472" y="36623"/>
                    </a:lnTo>
                    <a:lnTo>
                      <a:pt x="6708" y="31168"/>
                    </a:lnTo>
                    <a:lnTo>
                      <a:pt x="9689" y="26493"/>
                    </a:lnTo>
                    <a:lnTo>
                      <a:pt x="13416" y="2181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5341" y="10129"/>
                    </a:lnTo>
                    <a:lnTo>
                      <a:pt x="30559" y="7012"/>
                    </a:lnTo>
                    <a:lnTo>
                      <a:pt x="36521" y="4675"/>
                    </a:lnTo>
                    <a:lnTo>
                      <a:pt x="41739" y="3116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2298" y="779"/>
                    </a:lnTo>
                    <a:lnTo>
                      <a:pt x="77515" y="3116"/>
                    </a:lnTo>
                    <a:lnTo>
                      <a:pt x="82732" y="4675"/>
                    </a:lnTo>
                    <a:lnTo>
                      <a:pt x="88695" y="7012"/>
                    </a:lnTo>
                    <a:lnTo>
                      <a:pt x="93167" y="10129"/>
                    </a:lnTo>
                    <a:lnTo>
                      <a:pt x="97639" y="13246"/>
                    </a:lnTo>
                    <a:lnTo>
                      <a:pt x="102111" y="17142"/>
                    </a:lnTo>
                    <a:lnTo>
                      <a:pt x="106583" y="21818"/>
                    </a:lnTo>
                    <a:lnTo>
                      <a:pt x="109565" y="26493"/>
                    </a:lnTo>
                    <a:lnTo>
                      <a:pt x="112546" y="31168"/>
                    </a:lnTo>
                    <a:lnTo>
                      <a:pt x="114782" y="36623"/>
                    </a:lnTo>
                    <a:lnTo>
                      <a:pt x="117018" y="42077"/>
                    </a:lnTo>
                    <a:lnTo>
                      <a:pt x="118509" y="48311"/>
                    </a:lnTo>
                    <a:lnTo>
                      <a:pt x="119254" y="53766"/>
                    </a:lnTo>
                    <a:lnTo>
                      <a:pt x="120000" y="60779"/>
                    </a:lnTo>
                    <a:lnTo>
                      <a:pt x="119254" y="66233"/>
                    </a:lnTo>
                    <a:lnTo>
                      <a:pt x="118509" y="71688"/>
                    </a:lnTo>
                    <a:lnTo>
                      <a:pt x="117018" y="77922"/>
                    </a:lnTo>
                    <a:lnTo>
                      <a:pt x="114782" y="83376"/>
                    </a:lnTo>
                    <a:lnTo>
                      <a:pt x="112546" y="88051"/>
                    </a:lnTo>
                    <a:lnTo>
                      <a:pt x="109565" y="92727"/>
                    </a:lnTo>
                    <a:lnTo>
                      <a:pt x="106583" y="98181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090"/>
                    </a:lnTo>
                    <a:lnTo>
                      <a:pt x="88695" y="112987"/>
                    </a:lnTo>
                    <a:lnTo>
                      <a:pt x="82732" y="115324"/>
                    </a:lnTo>
                    <a:lnTo>
                      <a:pt x="77515" y="116883"/>
                    </a:lnTo>
                    <a:lnTo>
                      <a:pt x="72298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Shape 1510"/>
              <p:cNvSpPr/>
              <p:nvPr/>
            </p:nvSpPr>
            <p:spPr>
              <a:xfrm>
                <a:off x="4920" y="155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4409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0559" y="112987"/>
                    </a:lnTo>
                    <a:lnTo>
                      <a:pt x="26086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9689" y="92727"/>
                    </a:lnTo>
                    <a:lnTo>
                      <a:pt x="6708" y="88051"/>
                    </a:lnTo>
                    <a:lnTo>
                      <a:pt x="4472" y="83376"/>
                    </a:lnTo>
                    <a:lnTo>
                      <a:pt x="2236" y="77922"/>
                    </a:lnTo>
                    <a:lnTo>
                      <a:pt x="745" y="71688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3766"/>
                    </a:lnTo>
                    <a:lnTo>
                      <a:pt x="745" y="48311"/>
                    </a:lnTo>
                    <a:lnTo>
                      <a:pt x="2236" y="42077"/>
                    </a:lnTo>
                    <a:lnTo>
                      <a:pt x="4472" y="36623"/>
                    </a:lnTo>
                    <a:lnTo>
                      <a:pt x="6708" y="31168"/>
                    </a:lnTo>
                    <a:lnTo>
                      <a:pt x="9689" y="26493"/>
                    </a:lnTo>
                    <a:lnTo>
                      <a:pt x="13416" y="2181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5341" y="10129"/>
                    </a:lnTo>
                    <a:lnTo>
                      <a:pt x="30559" y="7012"/>
                    </a:lnTo>
                    <a:lnTo>
                      <a:pt x="36521" y="4675"/>
                    </a:lnTo>
                    <a:lnTo>
                      <a:pt x="41739" y="3116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2298" y="779"/>
                    </a:lnTo>
                    <a:lnTo>
                      <a:pt x="77515" y="3116"/>
                    </a:lnTo>
                    <a:lnTo>
                      <a:pt x="82732" y="4675"/>
                    </a:lnTo>
                    <a:lnTo>
                      <a:pt x="88695" y="7012"/>
                    </a:lnTo>
                    <a:lnTo>
                      <a:pt x="93167" y="10129"/>
                    </a:lnTo>
                    <a:lnTo>
                      <a:pt x="97639" y="13246"/>
                    </a:lnTo>
                    <a:lnTo>
                      <a:pt x="102111" y="17142"/>
                    </a:lnTo>
                    <a:lnTo>
                      <a:pt x="106583" y="21818"/>
                    </a:lnTo>
                    <a:lnTo>
                      <a:pt x="109565" y="26493"/>
                    </a:lnTo>
                    <a:lnTo>
                      <a:pt x="112546" y="31168"/>
                    </a:lnTo>
                    <a:lnTo>
                      <a:pt x="114782" y="36623"/>
                    </a:lnTo>
                    <a:lnTo>
                      <a:pt x="117018" y="42077"/>
                    </a:lnTo>
                    <a:lnTo>
                      <a:pt x="118509" y="48311"/>
                    </a:lnTo>
                    <a:lnTo>
                      <a:pt x="119254" y="53766"/>
                    </a:lnTo>
                    <a:lnTo>
                      <a:pt x="120000" y="60779"/>
                    </a:lnTo>
                    <a:lnTo>
                      <a:pt x="119254" y="66233"/>
                    </a:lnTo>
                    <a:lnTo>
                      <a:pt x="118509" y="71688"/>
                    </a:lnTo>
                    <a:lnTo>
                      <a:pt x="117018" y="77922"/>
                    </a:lnTo>
                    <a:lnTo>
                      <a:pt x="114782" y="83376"/>
                    </a:lnTo>
                    <a:lnTo>
                      <a:pt x="112546" y="88051"/>
                    </a:lnTo>
                    <a:lnTo>
                      <a:pt x="109565" y="92727"/>
                    </a:lnTo>
                    <a:lnTo>
                      <a:pt x="106583" y="98181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090"/>
                    </a:lnTo>
                    <a:lnTo>
                      <a:pt x="88695" y="112987"/>
                    </a:lnTo>
                    <a:lnTo>
                      <a:pt x="82732" y="115324"/>
                    </a:lnTo>
                    <a:lnTo>
                      <a:pt x="77515" y="116883"/>
                    </a:lnTo>
                    <a:lnTo>
                      <a:pt x="72298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1" name="Shape 1511"/>
              <p:cNvSpPr/>
              <p:nvPr/>
            </p:nvSpPr>
            <p:spPr>
              <a:xfrm>
                <a:off x="4922" y="1555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4358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1794" y="112499"/>
                    </a:lnTo>
                    <a:lnTo>
                      <a:pt x="26666" y="109285"/>
                    </a:lnTo>
                    <a:lnTo>
                      <a:pt x="21538" y="104999"/>
                    </a:lnTo>
                    <a:lnTo>
                      <a:pt x="16410" y="101785"/>
                    </a:lnTo>
                    <a:lnTo>
                      <a:pt x="13333" y="97499"/>
                    </a:lnTo>
                    <a:lnTo>
                      <a:pt x="9230" y="93214"/>
                    </a:lnTo>
                    <a:lnTo>
                      <a:pt x="6153" y="88928"/>
                    </a:lnTo>
                    <a:lnTo>
                      <a:pt x="4102" y="83571"/>
                    </a:lnTo>
                    <a:lnTo>
                      <a:pt x="2051" y="77142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3571"/>
                    </a:lnTo>
                    <a:lnTo>
                      <a:pt x="1025" y="48214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2142"/>
                    </a:lnTo>
                    <a:lnTo>
                      <a:pt x="9230" y="25714"/>
                    </a:lnTo>
                    <a:lnTo>
                      <a:pt x="13333" y="21428"/>
                    </a:lnTo>
                    <a:lnTo>
                      <a:pt x="16410" y="17142"/>
                    </a:lnTo>
                    <a:lnTo>
                      <a:pt x="21538" y="13928"/>
                    </a:lnTo>
                    <a:lnTo>
                      <a:pt x="26666" y="10714"/>
                    </a:lnTo>
                    <a:lnTo>
                      <a:pt x="31794" y="7499"/>
                    </a:lnTo>
                    <a:lnTo>
                      <a:pt x="36923" y="4285"/>
                    </a:lnTo>
                    <a:lnTo>
                      <a:pt x="42051" y="2142"/>
                    </a:lnTo>
                    <a:lnTo>
                      <a:pt x="48205" y="1071"/>
                    </a:lnTo>
                    <a:lnTo>
                      <a:pt x="54358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2820" y="1071"/>
                    </a:lnTo>
                    <a:lnTo>
                      <a:pt x="77948" y="2142"/>
                    </a:lnTo>
                    <a:lnTo>
                      <a:pt x="83076" y="4285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8461" y="13928"/>
                    </a:lnTo>
                    <a:lnTo>
                      <a:pt x="102564" y="17142"/>
                    </a:lnTo>
                    <a:lnTo>
                      <a:pt x="106666" y="21428"/>
                    </a:lnTo>
                    <a:lnTo>
                      <a:pt x="109743" y="25714"/>
                    </a:lnTo>
                    <a:lnTo>
                      <a:pt x="112820" y="32142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8214"/>
                    </a:lnTo>
                    <a:lnTo>
                      <a:pt x="118974" y="53571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7142"/>
                    </a:lnTo>
                    <a:lnTo>
                      <a:pt x="114871" y="83571"/>
                    </a:lnTo>
                    <a:lnTo>
                      <a:pt x="112820" y="88928"/>
                    </a:lnTo>
                    <a:lnTo>
                      <a:pt x="109743" y="93214"/>
                    </a:lnTo>
                    <a:lnTo>
                      <a:pt x="106666" y="97499"/>
                    </a:lnTo>
                    <a:lnTo>
                      <a:pt x="102564" y="101785"/>
                    </a:lnTo>
                    <a:lnTo>
                      <a:pt x="98461" y="104999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7948" y="116785"/>
                    </a:lnTo>
                    <a:lnTo>
                      <a:pt x="72820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2" name="Shape 1512"/>
              <p:cNvSpPr/>
              <p:nvPr/>
            </p:nvSpPr>
            <p:spPr>
              <a:xfrm>
                <a:off x="4922" y="1555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4358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1794" y="112499"/>
                    </a:lnTo>
                    <a:lnTo>
                      <a:pt x="26666" y="109285"/>
                    </a:lnTo>
                    <a:lnTo>
                      <a:pt x="21538" y="104999"/>
                    </a:lnTo>
                    <a:lnTo>
                      <a:pt x="16410" y="101785"/>
                    </a:lnTo>
                    <a:lnTo>
                      <a:pt x="13333" y="97499"/>
                    </a:lnTo>
                    <a:lnTo>
                      <a:pt x="9230" y="93214"/>
                    </a:lnTo>
                    <a:lnTo>
                      <a:pt x="6153" y="88928"/>
                    </a:lnTo>
                    <a:lnTo>
                      <a:pt x="4102" y="83571"/>
                    </a:lnTo>
                    <a:lnTo>
                      <a:pt x="2051" y="77142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3571"/>
                    </a:lnTo>
                    <a:lnTo>
                      <a:pt x="1025" y="48214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2142"/>
                    </a:lnTo>
                    <a:lnTo>
                      <a:pt x="9230" y="25714"/>
                    </a:lnTo>
                    <a:lnTo>
                      <a:pt x="13333" y="21428"/>
                    </a:lnTo>
                    <a:lnTo>
                      <a:pt x="16410" y="17142"/>
                    </a:lnTo>
                    <a:lnTo>
                      <a:pt x="21538" y="13928"/>
                    </a:lnTo>
                    <a:lnTo>
                      <a:pt x="26666" y="10714"/>
                    </a:lnTo>
                    <a:lnTo>
                      <a:pt x="31794" y="7499"/>
                    </a:lnTo>
                    <a:lnTo>
                      <a:pt x="36923" y="4285"/>
                    </a:lnTo>
                    <a:lnTo>
                      <a:pt x="42051" y="2142"/>
                    </a:lnTo>
                    <a:lnTo>
                      <a:pt x="48205" y="1071"/>
                    </a:lnTo>
                    <a:lnTo>
                      <a:pt x="54358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2820" y="1071"/>
                    </a:lnTo>
                    <a:lnTo>
                      <a:pt x="77948" y="2142"/>
                    </a:lnTo>
                    <a:lnTo>
                      <a:pt x="83076" y="4285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8461" y="13928"/>
                    </a:lnTo>
                    <a:lnTo>
                      <a:pt x="102564" y="17142"/>
                    </a:lnTo>
                    <a:lnTo>
                      <a:pt x="106666" y="21428"/>
                    </a:lnTo>
                    <a:lnTo>
                      <a:pt x="109743" y="25714"/>
                    </a:lnTo>
                    <a:lnTo>
                      <a:pt x="112820" y="32142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8214"/>
                    </a:lnTo>
                    <a:lnTo>
                      <a:pt x="118974" y="53571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7142"/>
                    </a:lnTo>
                    <a:lnTo>
                      <a:pt x="114871" y="83571"/>
                    </a:lnTo>
                    <a:lnTo>
                      <a:pt x="112820" y="88928"/>
                    </a:lnTo>
                    <a:lnTo>
                      <a:pt x="109743" y="93214"/>
                    </a:lnTo>
                    <a:lnTo>
                      <a:pt x="106666" y="97499"/>
                    </a:lnTo>
                    <a:lnTo>
                      <a:pt x="102564" y="101785"/>
                    </a:lnTo>
                    <a:lnTo>
                      <a:pt x="98461" y="104999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7948" y="116785"/>
                    </a:lnTo>
                    <a:lnTo>
                      <a:pt x="72820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Shape 1513"/>
              <p:cNvSpPr/>
              <p:nvPr/>
            </p:nvSpPr>
            <p:spPr>
              <a:xfrm>
                <a:off x="4806" y="176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25"/>
                    </a:lnTo>
                    <a:lnTo>
                      <a:pt x="47250" y="118451"/>
                    </a:lnTo>
                    <a:lnTo>
                      <a:pt x="41250" y="116903"/>
                    </a:lnTo>
                    <a:lnTo>
                      <a:pt x="36000" y="115354"/>
                    </a:lnTo>
                    <a:lnTo>
                      <a:pt x="30750" y="113032"/>
                    </a:lnTo>
                    <a:lnTo>
                      <a:pt x="25500" y="109161"/>
                    </a:lnTo>
                    <a:lnTo>
                      <a:pt x="21000" y="106064"/>
                    </a:lnTo>
                    <a:lnTo>
                      <a:pt x="17250" y="102193"/>
                    </a:lnTo>
                    <a:lnTo>
                      <a:pt x="12750" y="98322"/>
                    </a:lnTo>
                    <a:lnTo>
                      <a:pt x="9750" y="92903"/>
                    </a:lnTo>
                    <a:lnTo>
                      <a:pt x="6750" y="88258"/>
                    </a:lnTo>
                    <a:lnTo>
                      <a:pt x="3750" y="82838"/>
                    </a:lnTo>
                    <a:lnTo>
                      <a:pt x="2250" y="78193"/>
                    </a:lnTo>
                    <a:lnTo>
                      <a:pt x="750" y="71225"/>
                    </a:lnTo>
                    <a:lnTo>
                      <a:pt x="0" y="65806"/>
                    </a:lnTo>
                    <a:lnTo>
                      <a:pt x="0" y="60387"/>
                    </a:lnTo>
                    <a:lnTo>
                      <a:pt x="0" y="53419"/>
                    </a:lnTo>
                    <a:lnTo>
                      <a:pt x="750" y="48000"/>
                    </a:lnTo>
                    <a:lnTo>
                      <a:pt x="2250" y="41806"/>
                    </a:lnTo>
                    <a:lnTo>
                      <a:pt x="3750" y="36387"/>
                    </a:lnTo>
                    <a:lnTo>
                      <a:pt x="6750" y="30967"/>
                    </a:lnTo>
                    <a:lnTo>
                      <a:pt x="9750" y="26322"/>
                    </a:lnTo>
                    <a:lnTo>
                      <a:pt x="12750" y="21677"/>
                    </a:lnTo>
                    <a:lnTo>
                      <a:pt x="17250" y="17032"/>
                    </a:lnTo>
                    <a:lnTo>
                      <a:pt x="21000" y="13161"/>
                    </a:lnTo>
                    <a:lnTo>
                      <a:pt x="25500" y="10064"/>
                    </a:lnTo>
                    <a:lnTo>
                      <a:pt x="30750" y="6967"/>
                    </a:lnTo>
                    <a:lnTo>
                      <a:pt x="36000" y="4645"/>
                    </a:lnTo>
                    <a:lnTo>
                      <a:pt x="41250" y="2322"/>
                    </a:lnTo>
                    <a:lnTo>
                      <a:pt x="47250" y="77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74"/>
                    </a:lnTo>
                    <a:lnTo>
                      <a:pt x="77250" y="2322"/>
                    </a:lnTo>
                    <a:lnTo>
                      <a:pt x="82500" y="4645"/>
                    </a:lnTo>
                    <a:lnTo>
                      <a:pt x="87750" y="6967"/>
                    </a:lnTo>
                    <a:lnTo>
                      <a:pt x="93000" y="10064"/>
                    </a:lnTo>
                    <a:lnTo>
                      <a:pt x="97500" y="13161"/>
                    </a:lnTo>
                    <a:lnTo>
                      <a:pt x="101250" y="17032"/>
                    </a:lnTo>
                    <a:lnTo>
                      <a:pt x="105000" y="21677"/>
                    </a:lnTo>
                    <a:lnTo>
                      <a:pt x="109500" y="26322"/>
                    </a:lnTo>
                    <a:lnTo>
                      <a:pt x="112500" y="30967"/>
                    </a:lnTo>
                    <a:lnTo>
                      <a:pt x="114750" y="36387"/>
                    </a:lnTo>
                    <a:lnTo>
                      <a:pt x="117000" y="41806"/>
                    </a:lnTo>
                    <a:lnTo>
                      <a:pt x="118500" y="48000"/>
                    </a:lnTo>
                    <a:lnTo>
                      <a:pt x="119250" y="53419"/>
                    </a:lnTo>
                    <a:lnTo>
                      <a:pt x="120000" y="60387"/>
                    </a:lnTo>
                    <a:lnTo>
                      <a:pt x="119250" y="65806"/>
                    </a:lnTo>
                    <a:lnTo>
                      <a:pt x="118500" y="71225"/>
                    </a:lnTo>
                    <a:lnTo>
                      <a:pt x="117000" y="78193"/>
                    </a:lnTo>
                    <a:lnTo>
                      <a:pt x="114750" y="82838"/>
                    </a:lnTo>
                    <a:lnTo>
                      <a:pt x="112500" y="88258"/>
                    </a:lnTo>
                    <a:lnTo>
                      <a:pt x="109500" y="92903"/>
                    </a:lnTo>
                    <a:lnTo>
                      <a:pt x="105750" y="98322"/>
                    </a:lnTo>
                    <a:lnTo>
                      <a:pt x="102000" y="102193"/>
                    </a:lnTo>
                    <a:lnTo>
                      <a:pt x="97500" y="106064"/>
                    </a:lnTo>
                    <a:lnTo>
                      <a:pt x="93000" y="109161"/>
                    </a:lnTo>
                    <a:lnTo>
                      <a:pt x="87750" y="113032"/>
                    </a:lnTo>
                    <a:lnTo>
                      <a:pt x="82500" y="115354"/>
                    </a:lnTo>
                    <a:lnTo>
                      <a:pt x="77250" y="116903"/>
                    </a:lnTo>
                    <a:lnTo>
                      <a:pt x="72000" y="118451"/>
                    </a:lnTo>
                    <a:lnTo>
                      <a:pt x="65250" y="11922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4" name="Shape 1514"/>
              <p:cNvSpPr/>
              <p:nvPr/>
            </p:nvSpPr>
            <p:spPr>
              <a:xfrm>
                <a:off x="4806" y="176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25"/>
                    </a:lnTo>
                    <a:lnTo>
                      <a:pt x="47250" y="118451"/>
                    </a:lnTo>
                    <a:lnTo>
                      <a:pt x="41250" y="116903"/>
                    </a:lnTo>
                    <a:lnTo>
                      <a:pt x="36000" y="115354"/>
                    </a:lnTo>
                    <a:lnTo>
                      <a:pt x="30750" y="113032"/>
                    </a:lnTo>
                    <a:lnTo>
                      <a:pt x="25500" y="109161"/>
                    </a:lnTo>
                    <a:lnTo>
                      <a:pt x="21000" y="106064"/>
                    </a:lnTo>
                    <a:lnTo>
                      <a:pt x="17250" y="102193"/>
                    </a:lnTo>
                    <a:lnTo>
                      <a:pt x="12750" y="98322"/>
                    </a:lnTo>
                    <a:lnTo>
                      <a:pt x="9750" y="92903"/>
                    </a:lnTo>
                    <a:lnTo>
                      <a:pt x="6750" y="88258"/>
                    </a:lnTo>
                    <a:lnTo>
                      <a:pt x="3750" y="82838"/>
                    </a:lnTo>
                    <a:lnTo>
                      <a:pt x="2250" y="78193"/>
                    </a:lnTo>
                    <a:lnTo>
                      <a:pt x="750" y="71225"/>
                    </a:lnTo>
                    <a:lnTo>
                      <a:pt x="0" y="65806"/>
                    </a:lnTo>
                    <a:lnTo>
                      <a:pt x="0" y="60387"/>
                    </a:lnTo>
                    <a:lnTo>
                      <a:pt x="0" y="53419"/>
                    </a:lnTo>
                    <a:lnTo>
                      <a:pt x="750" y="48000"/>
                    </a:lnTo>
                    <a:lnTo>
                      <a:pt x="2250" y="41806"/>
                    </a:lnTo>
                    <a:lnTo>
                      <a:pt x="3750" y="36387"/>
                    </a:lnTo>
                    <a:lnTo>
                      <a:pt x="6750" y="30967"/>
                    </a:lnTo>
                    <a:lnTo>
                      <a:pt x="9750" y="26322"/>
                    </a:lnTo>
                    <a:lnTo>
                      <a:pt x="12750" y="21677"/>
                    </a:lnTo>
                    <a:lnTo>
                      <a:pt x="17250" y="17032"/>
                    </a:lnTo>
                    <a:lnTo>
                      <a:pt x="21000" y="13161"/>
                    </a:lnTo>
                    <a:lnTo>
                      <a:pt x="25500" y="10064"/>
                    </a:lnTo>
                    <a:lnTo>
                      <a:pt x="30750" y="6967"/>
                    </a:lnTo>
                    <a:lnTo>
                      <a:pt x="36000" y="4645"/>
                    </a:lnTo>
                    <a:lnTo>
                      <a:pt x="41250" y="2322"/>
                    </a:lnTo>
                    <a:lnTo>
                      <a:pt x="47250" y="77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74"/>
                    </a:lnTo>
                    <a:lnTo>
                      <a:pt x="77250" y="2322"/>
                    </a:lnTo>
                    <a:lnTo>
                      <a:pt x="82500" y="4645"/>
                    </a:lnTo>
                    <a:lnTo>
                      <a:pt x="87750" y="6967"/>
                    </a:lnTo>
                    <a:lnTo>
                      <a:pt x="93000" y="10064"/>
                    </a:lnTo>
                    <a:lnTo>
                      <a:pt x="97500" y="13161"/>
                    </a:lnTo>
                    <a:lnTo>
                      <a:pt x="101250" y="17032"/>
                    </a:lnTo>
                    <a:lnTo>
                      <a:pt x="105000" y="21677"/>
                    </a:lnTo>
                    <a:lnTo>
                      <a:pt x="109500" y="26322"/>
                    </a:lnTo>
                    <a:lnTo>
                      <a:pt x="112500" y="30967"/>
                    </a:lnTo>
                    <a:lnTo>
                      <a:pt x="114750" y="36387"/>
                    </a:lnTo>
                    <a:lnTo>
                      <a:pt x="117000" y="41806"/>
                    </a:lnTo>
                    <a:lnTo>
                      <a:pt x="118500" y="48000"/>
                    </a:lnTo>
                    <a:lnTo>
                      <a:pt x="119250" y="53419"/>
                    </a:lnTo>
                    <a:lnTo>
                      <a:pt x="120000" y="60387"/>
                    </a:lnTo>
                    <a:lnTo>
                      <a:pt x="119250" y="65806"/>
                    </a:lnTo>
                    <a:lnTo>
                      <a:pt x="118500" y="71225"/>
                    </a:lnTo>
                    <a:lnTo>
                      <a:pt x="117000" y="78193"/>
                    </a:lnTo>
                    <a:lnTo>
                      <a:pt x="114750" y="82838"/>
                    </a:lnTo>
                    <a:lnTo>
                      <a:pt x="112500" y="88258"/>
                    </a:lnTo>
                    <a:lnTo>
                      <a:pt x="109500" y="92903"/>
                    </a:lnTo>
                    <a:lnTo>
                      <a:pt x="105750" y="98322"/>
                    </a:lnTo>
                    <a:lnTo>
                      <a:pt x="102000" y="102193"/>
                    </a:lnTo>
                    <a:lnTo>
                      <a:pt x="97500" y="106064"/>
                    </a:lnTo>
                    <a:lnTo>
                      <a:pt x="93000" y="109161"/>
                    </a:lnTo>
                    <a:lnTo>
                      <a:pt x="87750" y="113032"/>
                    </a:lnTo>
                    <a:lnTo>
                      <a:pt x="82500" y="115354"/>
                    </a:lnTo>
                    <a:lnTo>
                      <a:pt x="77250" y="116903"/>
                    </a:lnTo>
                    <a:lnTo>
                      <a:pt x="72000" y="118451"/>
                    </a:lnTo>
                    <a:lnTo>
                      <a:pt x="65250" y="11922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5" name="Shape 1515"/>
              <p:cNvSpPr/>
              <p:nvPr/>
            </p:nvSpPr>
            <p:spPr>
              <a:xfrm>
                <a:off x="4809" y="1770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793" y="118938"/>
                    </a:lnTo>
                    <a:lnTo>
                      <a:pt x="46551" y="117876"/>
                    </a:lnTo>
                    <a:lnTo>
                      <a:pt x="41379" y="116814"/>
                    </a:lnTo>
                    <a:lnTo>
                      <a:pt x="36206" y="114690"/>
                    </a:lnTo>
                    <a:lnTo>
                      <a:pt x="31034" y="112566"/>
                    </a:lnTo>
                    <a:lnTo>
                      <a:pt x="25862" y="109380"/>
                    </a:lnTo>
                    <a:lnTo>
                      <a:pt x="20689" y="105132"/>
                    </a:lnTo>
                    <a:lnTo>
                      <a:pt x="16551" y="101946"/>
                    </a:lnTo>
                    <a:lnTo>
                      <a:pt x="12413" y="97699"/>
                    </a:lnTo>
                    <a:lnTo>
                      <a:pt x="9310" y="93451"/>
                    </a:lnTo>
                    <a:lnTo>
                      <a:pt x="6206" y="88141"/>
                    </a:lnTo>
                    <a:lnTo>
                      <a:pt x="4137" y="83893"/>
                    </a:lnTo>
                    <a:lnTo>
                      <a:pt x="2068" y="77522"/>
                    </a:lnTo>
                    <a:lnTo>
                      <a:pt x="1034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3097"/>
                    </a:lnTo>
                    <a:lnTo>
                      <a:pt x="1034" y="47787"/>
                    </a:lnTo>
                    <a:lnTo>
                      <a:pt x="2068" y="42477"/>
                    </a:lnTo>
                    <a:lnTo>
                      <a:pt x="4137" y="37168"/>
                    </a:lnTo>
                    <a:lnTo>
                      <a:pt x="6206" y="30796"/>
                    </a:lnTo>
                    <a:lnTo>
                      <a:pt x="9310" y="26548"/>
                    </a:lnTo>
                    <a:lnTo>
                      <a:pt x="12413" y="21238"/>
                    </a:lnTo>
                    <a:lnTo>
                      <a:pt x="16551" y="18053"/>
                    </a:lnTo>
                    <a:lnTo>
                      <a:pt x="20689" y="13805"/>
                    </a:lnTo>
                    <a:lnTo>
                      <a:pt x="25862" y="10619"/>
                    </a:lnTo>
                    <a:lnTo>
                      <a:pt x="31034" y="7433"/>
                    </a:lnTo>
                    <a:lnTo>
                      <a:pt x="36206" y="4247"/>
                    </a:lnTo>
                    <a:lnTo>
                      <a:pt x="41379" y="2123"/>
                    </a:lnTo>
                    <a:lnTo>
                      <a:pt x="46551" y="1061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61"/>
                    </a:lnTo>
                    <a:lnTo>
                      <a:pt x="77586" y="2123"/>
                    </a:lnTo>
                    <a:lnTo>
                      <a:pt x="82758" y="4247"/>
                    </a:lnTo>
                    <a:lnTo>
                      <a:pt x="87931" y="7433"/>
                    </a:lnTo>
                    <a:lnTo>
                      <a:pt x="93103" y="10619"/>
                    </a:lnTo>
                    <a:lnTo>
                      <a:pt x="97241" y="13805"/>
                    </a:lnTo>
                    <a:lnTo>
                      <a:pt x="102413" y="18053"/>
                    </a:lnTo>
                    <a:lnTo>
                      <a:pt x="106551" y="21238"/>
                    </a:lnTo>
                    <a:lnTo>
                      <a:pt x="109655" y="26548"/>
                    </a:lnTo>
                    <a:lnTo>
                      <a:pt x="112758" y="30796"/>
                    </a:lnTo>
                    <a:lnTo>
                      <a:pt x="114827" y="37168"/>
                    </a:lnTo>
                    <a:lnTo>
                      <a:pt x="116896" y="42477"/>
                    </a:lnTo>
                    <a:lnTo>
                      <a:pt x="117931" y="47787"/>
                    </a:lnTo>
                    <a:lnTo>
                      <a:pt x="118965" y="53097"/>
                    </a:lnTo>
                    <a:lnTo>
                      <a:pt x="120000" y="60530"/>
                    </a:lnTo>
                    <a:lnTo>
                      <a:pt x="118965" y="65840"/>
                    </a:lnTo>
                    <a:lnTo>
                      <a:pt x="117931" y="71150"/>
                    </a:lnTo>
                    <a:lnTo>
                      <a:pt x="116896" y="77522"/>
                    </a:lnTo>
                    <a:lnTo>
                      <a:pt x="114827" y="83893"/>
                    </a:lnTo>
                    <a:lnTo>
                      <a:pt x="112758" y="88141"/>
                    </a:lnTo>
                    <a:lnTo>
                      <a:pt x="109655" y="93451"/>
                    </a:lnTo>
                    <a:lnTo>
                      <a:pt x="106551" y="97699"/>
                    </a:lnTo>
                    <a:lnTo>
                      <a:pt x="102413" y="101946"/>
                    </a:lnTo>
                    <a:lnTo>
                      <a:pt x="97241" y="105132"/>
                    </a:lnTo>
                    <a:lnTo>
                      <a:pt x="93103" y="109380"/>
                    </a:lnTo>
                    <a:lnTo>
                      <a:pt x="87931" y="112566"/>
                    </a:lnTo>
                    <a:lnTo>
                      <a:pt x="82758" y="114690"/>
                    </a:lnTo>
                    <a:lnTo>
                      <a:pt x="77586" y="116814"/>
                    </a:lnTo>
                    <a:lnTo>
                      <a:pt x="71379" y="117876"/>
                    </a:lnTo>
                    <a:lnTo>
                      <a:pt x="65172" y="118938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6" name="Shape 1516"/>
              <p:cNvSpPr/>
              <p:nvPr/>
            </p:nvSpPr>
            <p:spPr>
              <a:xfrm>
                <a:off x="4809" y="1770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793" y="118938"/>
                    </a:lnTo>
                    <a:lnTo>
                      <a:pt x="46551" y="117876"/>
                    </a:lnTo>
                    <a:lnTo>
                      <a:pt x="41379" y="116814"/>
                    </a:lnTo>
                    <a:lnTo>
                      <a:pt x="36206" y="114690"/>
                    </a:lnTo>
                    <a:lnTo>
                      <a:pt x="31034" y="112566"/>
                    </a:lnTo>
                    <a:lnTo>
                      <a:pt x="25862" y="109380"/>
                    </a:lnTo>
                    <a:lnTo>
                      <a:pt x="20689" y="105132"/>
                    </a:lnTo>
                    <a:lnTo>
                      <a:pt x="16551" y="101946"/>
                    </a:lnTo>
                    <a:lnTo>
                      <a:pt x="12413" y="97699"/>
                    </a:lnTo>
                    <a:lnTo>
                      <a:pt x="9310" y="93451"/>
                    </a:lnTo>
                    <a:lnTo>
                      <a:pt x="6206" y="88141"/>
                    </a:lnTo>
                    <a:lnTo>
                      <a:pt x="4137" y="83893"/>
                    </a:lnTo>
                    <a:lnTo>
                      <a:pt x="2068" y="77522"/>
                    </a:lnTo>
                    <a:lnTo>
                      <a:pt x="1034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3097"/>
                    </a:lnTo>
                    <a:lnTo>
                      <a:pt x="1034" y="47787"/>
                    </a:lnTo>
                    <a:lnTo>
                      <a:pt x="2068" y="42477"/>
                    </a:lnTo>
                    <a:lnTo>
                      <a:pt x="4137" y="37168"/>
                    </a:lnTo>
                    <a:lnTo>
                      <a:pt x="6206" y="30796"/>
                    </a:lnTo>
                    <a:lnTo>
                      <a:pt x="9310" y="26548"/>
                    </a:lnTo>
                    <a:lnTo>
                      <a:pt x="12413" y="21238"/>
                    </a:lnTo>
                    <a:lnTo>
                      <a:pt x="16551" y="18053"/>
                    </a:lnTo>
                    <a:lnTo>
                      <a:pt x="20689" y="13805"/>
                    </a:lnTo>
                    <a:lnTo>
                      <a:pt x="25862" y="10619"/>
                    </a:lnTo>
                    <a:lnTo>
                      <a:pt x="31034" y="7433"/>
                    </a:lnTo>
                    <a:lnTo>
                      <a:pt x="36206" y="4247"/>
                    </a:lnTo>
                    <a:lnTo>
                      <a:pt x="41379" y="2123"/>
                    </a:lnTo>
                    <a:lnTo>
                      <a:pt x="46551" y="1061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61"/>
                    </a:lnTo>
                    <a:lnTo>
                      <a:pt x="77586" y="2123"/>
                    </a:lnTo>
                    <a:lnTo>
                      <a:pt x="82758" y="4247"/>
                    </a:lnTo>
                    <a:lnTo>
                      <a:pt x="87931" y="7433"/>
                    </a:lnTo>
                    <a:lnTo>
                      <a:pt x="93103" y="10619"/>
                    </a:lnTo>
                    <a:lnTo>
                      <a:pt x="97241" y="13805"/>
                    </a:lnTo>
                    <a:lnTo>
                      <a:pt x="102413" y="18053"/>
                    </a:lnTo>
                    <a:lnTo>
                      <a:pt x="106551" y="21238"/>
                    </a:lnTo>
                    <a:lnTo>
                      <a:pt x="109655" y="26548"/>
                    </a:lnTo>
                    <a:lnTo>
                      <a:pt x="112758" y="30796"/>
                    </a:lnTo>
                    <a:lnTo>
                      <a:pt x="114827" y="37168"/>
                    </a:lnTo>
                    <a:lnTo>
                      <a:pt x="116896" y="42477"/>
                    </a:lnTo>
                    <a:lnTo>
                      <a:pt x="117931" y="47787"/>
                    </a:lnTo>
                    <a:lnTo>
                      <a:pt x="118965" y="53097"/>
                    </a:lnTo>
                    <a:lnTo>
                      <a:pt x="120000" y="60530"/>
                    </a:lnTo>
                    <a:lnTo>
                      <a:pt x="118965" y="65840"/>
                    </a:lnTo>
                    <a:lnTo>
                      <a:pt x="117931" y="71150"/>
                    </a:lnTo>
                    <a:lnTo>
                      <a:pt x="116896" y="77522"/>
                    </a:lnTo>
                    <a:lnTo>
                      <a:pt x="114827" y="83893"/>
                    </a:lnTo>
                    <a:lnTo>
                      <a:pt x="112758" y="88141"/>
                    </a:lnTo>
                    <a:lnTo>
                      <a:pt x="109655" y="93451"/>
                    </a:lnTo>
                    <a:lnTo>
                      <a:pt x="106551" y="97699"/>
                    </a:lnTo>
                    <a:lnTo>
                      <a:pt x="102413" y="101946"/>
                    </a:lnTo>
                    <a:lnTo>
                      <a:pt x="97241" y="105132"/>
                    </a:lnTo>
                    <a:lnTo>
                      <a:pt x="93103" y="109380"/>
                    </a:lnTo>
                    <a:lnTo>
                      <a:pt x="87931" y="112566"/>
                    </a:lnTo>
                    <a:lnTo>
                      <a:pt x="82758" y="114690"/>
                    </a:lnTo>
                    <a:lnTo>
                      <a:pt x="77586" y="116814"/>
                    </a:lnTo>
                    <a:lnTo>
                      <a:pt x="71379" y="117876"/>
                    </a:lnTo>
                    <a:lnTo>
                      <a:pt x="65172" y="118938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7" name="Shape 1517"/>
              <p:cNvSpPr/>
              <p:nvPr/>
            </p:nvSpPr>
            <p:spPr>
              <a:xfrm>
                <a:off x="4691" y="1981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750" y="115324"/>
                    </a:lnTo>
                    <a:lnTo>
                      <a:pt x="30750" y="112207"/>
                    </a:lnTo>
                    <a:lnTo>
                      <a:pt x="26250" y="109090"/>
                    </a:lnTo>
                    <a:lnTo>
                      <a:pt x="21750" y="105974"/>
                    </a:lnTo>
                    <a:lnTo>
                      <a:pt x="16500" y="102077"/>
                    </a:lnTo>
                    <a:lnTo>
                      <a:pt x="12750" y="98181"/>
                    </a:lnTo>
                    <a:lnTo>
                      <a:pt x="9750" y="92727"/>
                    </a:lnTo>
                    <a:lnTo>
                      <a:pt x="6750" y="88051"/>
                    </a:lnTo>
                    <a:lnTo>
                      <a:pt x="4500" y="83376"/>
                    </a:lnTo>
                    <a:lnTo>
                      <a:pt x="2250" y="77922"/>
                    </a:lnTo>
                    <a:lnTo>
                      <a:pt x="750" y="71688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3766"/>
                    </a:lnTo>
                    <a:lnTo>
                      <a:pt x="750" y="48311"/>
                    </a:lnTo>
                    <a:lnTo>
                      <a:pt x="2250" y="42077"/>
                    </a:lnTo>
                    <a:lnTo>
                      <a:pt x="4500" y="36623"/>
                    </a:lnTo>
                    <a:lnTo>
                      <a:pt x="6750" y="31168"/>
                    </a:lnTo>
                    <a:lnTo>
                      <a:pt x="9750" y="26493"/>
                    </a:lnTo>
                    <a:lnTo>
                      <a:pt x="12750" y="21038"/>
                    </a:lnTo>
                    <a:lnTo>
                      <a:pt x="16500" y="17142"/>
                    </a:lnTo>
                    <a:lnTo>
                      <a:pt x="21750" y="13246"/>
                    </a:lnTo>
                    <a:lnTo>
                      <a:pt x="26250" y="10129"/>
                    </a:lnTo>
                    <a:lnTo>
                      <a:pt x="30750" y="7012"/>
                    </a:lnTo>
                    <a:lnTo>
                      <a:pt x="36750" y="4675"/>
                    </a:lnTo>
                    <a:lnTo>
                      <a:pt x="42000" y="2337"/>
                    </a:lnTo>
                    <a:lnTo>
                      <a:pt x="48000" y="779"/>
                    </a:lnTo>
                    <a:lnTo>
                      <a:pt x="54000" y="0"/>
                    </a:lnTo>
                    <a:lnTo>
                      <a:pt x="60750" y="0"/>
                    </a:lnTo>
                    <a:lnTo>
                      <a:pt x="66000" y="0"/>
                    </a:lnTo>
                    <a:lnTo>
                      <a:pt x="72000" y="779"/>
                    </a:lnTo>
                    <a:lnTo>
                      <a:pt x="78000" y="2337"/>
                    </a:lnTo>
                    <a:lnTo>
                      <a:pt x="83250" y="4675"/>
                    </a:lnTo>
                    <a:lnTo>
                      <a:pt x="88500" y="7012"/>
                    </a:lnTo>
                    <a:lnTo>
                      <a:pt x="93750" y="10129"/>
                    </a:lnTo>
                    <a:lnTo>
                      <a:pt x="98250" y="13246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9500" y="26493"/>
                    </a:lnTo>
                    <a:lnTo>
                      <a:pt x="112500" y="31168"/>
                    </a:lnTo>
                    <a:lnTo>
                      <a:pt x="115500" y="36623"/>
                    </a:lnTo>
                    <a:lnTo>
                      <a:pt x="117000" y="42077"/>
                    </a:lnTo>
                    <a:lnTo>
                      <a:pt x="118500" y="48311"/>
                    </a:lnTo>
                    <a:lnTo>
                      <a:pt x="119250" y="53766"/>
                    </a:lnTo>
                    <a:lnTo>
                      <a:pt x="120000" y="60779"/>
                    </a:lnTo>
                    <a:lnTo>
                      <a:pt x="119250" y="66233"/>
                    </a:lnTo>
                    <a:lnTo>
                      <a:pt x="118500" y="71688"/>
                    </a:lnTo>
                    <a:lnTo>
                      <a:pt x="117000" y="77922"/>
                    </a:lnTo>
                    <a:lnTo>
                      <a:pt x="115500" y="83376"/>
                    </a:lnTo>
                    <a:lnTo>
                      <a:pt x="112500" y="88051"/>
                    </a:lnTo>
                    <a:lnTo>
                      <a:pt x="109500" y="92727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750" y="109090"/>
                    </a:lnTo>
                    <a:lnTo>
                      <a:pt x="88500" y="11220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8" name="Shape 1518"/>
              <p:cNvSpPr/>
              <p:nvPr/>
            </p:nvSpPr>
            <p:spPr>
              <a:xfrm>
                <a:off x="4691" y="1981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750" y="115324"/>
                    </a:lnTo>
                    <a:lnTo>
                      <a:pt x="30750" y="112207"/>
                    </a:lnTo>
                    <a:lnTo>
                      <a:pt x="26250" y="109090"/>
                    </a:lnTo>
                    <a:lnTo>
                      <a:pt x="21750" y="105974"/>
                    </a:lnTo>
                    <a:lnTo>
                      <a:pt x="16500" y="102077"/>
                    </a:lnTo>
                    <a:lnTo>
                      <a:pt x="12750" y="98181"/>
                    </a:lnTo>
                    <a:lnTo>
                      <a:pt x="9750" y="92727"/>
                    </a:lnTo>
                    <a:lnTo>
                      <a:pt x="6750" y="88051"/>
                    </a:lnTo>
                    <a:lnTo>
                      <a:pt x="4500" y="83376"/>
                    </a:lnTo>
                    <a:lnTo>
                      <a:pt x="2250" y="77922"/>
                    </a:lnTo>
                    <a:lnTo>
                      <a:pt x="750" y="71688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3766"/>
                    </a:lnTo>
                    <a:lnTo>
                      <a:pt x="750" y="48311"/>
                    </a:lnTo>
                    <a:lnTo>
                      <a:pt x="2250" y="42077"/>
                    </a:lnTo>
                    <a:lnTo>
                      <a:pt x="4500" y="36623"/>
                    </a:lnTo>
                    <a:lnTo>
                      <a:pt x="6750" y="31168"/>
                    </a:lnTo>
                    <a:lnTo>
                      <a:pt x="9750" y="26493"/>
                    </a:lnTo>
                    <a:lnTo>
                      <a:pt x="12750" y="21038"/>
                    </a:lnTo>
                    <a:lnTo>
                      <a:pt x="16500" y="17142"/>
                    </a:lnTo>
                    <a:lnTo>
                      <a:pt x="21750" y="13246"/>
                    </a:lnTo>
                    <a:lnTo>
                      <a:pt x="26250" y="10129"/>
                    </a:lnTo>
                    <a:lnTo>
                      <a:pt x="30750" y="7012"/>
                    </a:lnTo>
                    <a:lnTo>
                      <a:pt x="36750" y="4675"/>
                    </a:lnTo>
                    <a:lnTo>
                      <a:pt x="42000" y="2337"/>
                    </a:lnTo>
                    <a:lnTo>
                      <a:pt x="48000" y="779"/>
                    </a:lnTo>
                    <a:lnTo>
                      <a:pt x="54000" y="0"/>
                    </a:lnTo>
                    <a:lnTo>
                      <a:pt x="60750" y="0"/>
                    </a:lnTo>
                    <a:lnTo>
                      <a:pt x="66000" y="0"/>
                    </a:lnTo>
                    <a:lnTo>
                      <a:pt x="72000" y="779"/>
                    </a:lnTo>
                    <a:lnTo>
                      <a:pt x="78000" y="2337"/>
                    </a:lnTo>
                    <a:lnTo>
                      <a:pt x="83250" y="4675"/>
                    </a:lnTo>
                    <a:lnTo>
                      <a:pt x="88500" y="7012"/>
                    </a:lnTo>
                    <a:lnTo>
                      <a:pt x="93750" y="10129"/>
                    </a:lnTo>
                    <a:lnTo>
                      <a:pt x="98250" y="13246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9500" y="26493"/>
                    </a:lnTo>
                    <a:lnTo>
                      <a:pt x="112500" y="31168"/>
                    </a:lnTo>
                    <a:lnTo>
                      <a:pt x="115500" y="36623"/>
                    </a:lnTo>
                    <a:lnTo>
                      <a:pt x="117000" y="42077"/>
                    </a:lnTo>
                    <a:lnTo>
                      <a:pt x="118500" y="48311"/>
                    </a:lnTo>
                    <a:lnTo>
                      <a:pt x="119250" y="53766"/>
                    </a:lnTo>
                    <a:lnTo>
                      <a:pt x="120000" y="60779"/>
                    </a:lnTo>
                    <a:lnTo>
                      <a:pt x="119250" y="66233"/>
                    </a:lnTo>
                    <a:lnTo>
                      <a:pt x="118500" y="71688"/>
                    </a:lnTo>
                    <a:lnTo>
                      <a:pt x="117000" y="77922"/>
                    </a:lnTo>
                    <a:lnTo>
                      <a:pt x="115500" y="83376"/>
                    </a:lnTo>
                    <a:lnTo>
                      <a:pt x="112500" y="88051"/>
                    </a:lnTo>
                    <a:lnTo>
                      <a:pt x="109500" y="92727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750" y="109090"/>
                    </a:lnTo>
                    <a:lnTo>
                      <a:pt x="88500" y="11220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9" name="Shape 1519"/>
              <p:cNvSpPr/>
              <p:nvPr/>
            </p:nvSpPr>
            <p:spPr>
              <a:xfrm>
                <a:off x="4695" y="1985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16" y="119999"/>
                    </a:moveTo>
                    <a:lnTo>
                      <a:pt x="54915" y="118928"/>
                    </a:lnTo>
                    <a:lnTo>
                      <a:pt x="47796" y="117857"/>
                    </a:lnTo>
                    <a:lnTo>
                      <a:pt x="42711" y="116785"/>
                    </a:lnTo>
                    <a:lnTo>
                      <a:pt x="37627" y="114642"/>
                    </a:lnTo>
                    <a:lnTo>
                      <a:pt x="32542" y="112499"/>
                    </a:lnTo>
                    <a:lnTo>
                      <a:pt x="26440" y="109285"/>
                    </a:lnTo>
                    <a:lnTo>
                      <a:pt x="21355" y="104999"/>
                    </a:lnTo>
                    <a:lnTo>
                      <a:pt x="17288" y="101785"/>
                    </a:lnTo>
                    <a:lnTo>
                      <a:pt x="14237" y="97499"/>
                    </a:lnTo>
                    <a:lnTo>
                      <a:pt x="10169" y="93214"/>
                    </a:lnTo>
                    <a:lnTo>
                      <a:pt x="7118" y="88928"/>
                    </a:lnTo>
                    <a:lnTo>
                      <a:pt x="5084" y="82499"/>
                    </a:lnTo>
                    <a:lnTo>
                      <a:pt x="3050" y="77142"/>
                    </a:lnTo>
                    <a:lnTo>
                      <a:pt x="1016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3571"/>
                    </a:lnTo>
                    <a:lnTo>
                      <a:pt x="1016" y="48214"/>
                    </a:lnTo>
                    <a:lnTo>
                      <a:pt x="3050" y="41785"/>
                    </a:lnTo>
                    <a:lnTo>
                      <a:pt x="5084" y="36428"/>
                    </a:lnTo>
                    <a:lnTo>
                      <a:pt x="7118" y="31071"/>
                    </a:lnTo>
                    <a:lnTo>
                      <a:pt x="10169" y="25714"/>
                    </a:lnTo>
                    <a:lnTo>
                      <a:pt x="14237" y="21428"/>
                    </a:lnTo>
                    <a:lnTo>
                      <a:pt x="17288" y="17142"/>
                    </a:lnTo>
                    <a:lnTo>
                      <a:pt x="21355" y="13928"/>
                    </a:lnTo>
                    <a:lnTo>
                      <a:pt x="26440" y="10714"/>
                    </a:lnTo>
                    <a:lnTo>
                      <a:pt x="32542" y="6428"/>
                    </a:lnTo>
                    <a:lnTo>
                      <a:pt x="37627" y="4285"/>
                    </a:lnTo>
                    <a:lnTo>
                      <a:pt x="42711" y="2142"/>
                    </a:lnTo>
                    <a:lnTo>
                      <a:pt x="47796" y="1071"/>
                    </a:lnTo>
                    <a:lnTo>
                      <a:pt x="54915" y="0"/>
                    </a:lnTo>
                    <a:lnTo>
                      <a:pt x="61016" y="0"/>
                    </a:lnTo>
                    <a:lnTo>
                      <a:pt x="66101" y="0"/>
                    </a:lnTo>
                    <a:lnTo>
                      <a:pt x="71186" y="1071"/>
                    </a:lnTo>
                    <a:lnTo>
                      <a:pt x="78305" y="2142"/>
                    </a:lnTo>
                    <a:lnTo>
                      <a:pt x="83389" y="4285"/>
                    </a:lnTo>
                    <a:lnTo>
                      <a:pt x="88474" y="6428"/>
                    </a:lnTo>
                    <a:lnTo>
                      <a:pt x="92542" y="10714"/>
                    </a:lnTo>
                    <a:lnTo>
                      <a:pt x="96610" y="13928"/>
                    </a:lnTo>
                    <a:lnTo>
                      <a:pt x="100677" y="17142"/>
                    </a:lnTo>
                    <a:lnTo>
                      <a:pt x="105762" y="21428"/>
                    </a:lnTo>
                    <a:lnTo>
                      <a:pt x="108813" y="25714"/>
                    </a:lnTo>
                    <a:lnTo>
                      <a:pt x="111864" y="31071"/>
                    </a:lnTo>
                    <a:lnTo>
                      <a:pt x="114915" y="36428"/>
                    </a:lnTo>
                    <a:lnTo>
                      <a:pt x="116949" y="41785"/>
                    </a:lnTo>
                    <a:lnTo>
                      <a:pt x="117966" y="48214"/>
                    </a:lnTo>
                    <a:lnTo>
                      <a:pt x="118983" y="53571"/>
                    </a:lnTo>
                    <a:lnTo>
                      <a:pt x="120000" y="61071"/>
                    </a:lnTo>
                    <a:lnTo>
                      <a:pt x="118983" y="66428"/>
                    </a:lnTo>
                    <a:lnTo>
                      <a:pt x="117966" y="71785"/>
                    </a:lnTo>
                    <a:lnTo>
                      <a:pt x="116949" y="77142"/>
                    </a:lnTo>
                    <a:lnTo>
                      <a:pt x="114915" y="82499"/>
                    </a:lnTo>
                    <a:lnTo>
                      <a:pt x="112881" y="88928"/>
                    </a:lnTo>
                    <a:lnTo>
                      <a:pt x="109830" y="93214"/>
                    </a:lnTo>
                    <a:lnTo>
                      <a:pt x="106779" y="97499"/>
                    </a:lnTo>
                    <a:lnTo>
                      <a:pt x="101694" y="101785"/>
                    </a:lnTo>
                    <a:lnTo>
                      <a:pt x="97627" y="104999"/>
                    </a:lnTo>
                    <a:lnTo>
                      <a:pt x="93559" y="109285"/>
                    </a:lnTo>
                    <a:lnTo>
                      <a:pt x="88474" y="112499"/>
                    </a:lnTo>
                    <a:lnTo>
                      <a:pt x="83389" y="114642"/>
                    </a:lnTo>
                    <a:lnTo>
                      <a:pt x="78305" y="116785"/>
                    </a:lnTo>
                    <a:lnTo>
                      <a:pt x="72203" y="117857"/>
                    </a:lnTo>
                    <a:lnTo>
                      <a:pt x="66101" y="118928"/>
                    </a:lnTo>
                    <a:lnTo>
                      <a:pt x="61016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Shape 1520"/>
              <p:cNvSpPr/>
              <p:nvPr/>
            </p:nvSpPr>
            <p:spPr>
              <a:xfrm>
                <a:off x="4695" y="1985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16" y="119999"/>
                    </a:moveTo>
                    <a:lnTo>
                      <a:pt x="54915" y="118928"/>
                    </a:lnTo>
                    <a:lnTo>
                      <a:pt x="47796" y="117857"/>
                    </a:lnTo>
                    <a:lnTo>
                      <a:pt x="42711" y="116785"/>
                    </a:lnTo>
                    <a:lnTo>
                      <a:pt x="37627" y="114642"/>
                    </a:lnTo>
                    <a:lnTo>
                      <a:pt x="32542" y="112499"/>
                    </a:lnTo>
                    <a:lnTo>
                      <a:pt x="26440" y="109285"/>
                    </a:lnTo>
                    <a:lnTo>
                      <a:pt x="21355" y="104999"/>
                    </a:lnTo>
                    <a:lnTo>
                      <a:pt x="17288" y="101785"/>
                    </a:lnTo>
                    <a:lnTo>
                      <a:pt x="14237" y="97499"/>
                    </a:lnTo>
                    <a:lnTo>
                      <a:pt x="10169" y="93214"/>
                    </a:lnTo>
                    <a:lnTo>
                      <a:pt x="7118" y="88928"/>
                    </a:lnTo>
                    <a:lnTo>
                      <a:pt x="5084" y="82499"/>
                    </a:lnTo>
                    <a:lnTo>
                      <a:pt x="3050" y="77142"/>
                    </a:lnTo>
                    <a:lnTo>
                      <a:pt x="1016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3571"/>
                    </a:lnTo>
                    <a:lnTo>
                      <a:pt x="1016" y="48214"/>
                    </a:lnTo>
                    <a:lnTo>
                      <a:pt x="3050" y="41785"/>
                    </a:lnTo>
                    <a:lnTo>
                      <a:pt x="5084" y="36428"/>
                    </a:lnTo>
                    <a:lnTo>
                      <a:pt x="7118" y="31071"/>
                    </a:lnTo>
                    <a:lnTo>
                      <a:pt x="10169" y="25714"/>
                    </a:lnTo>
                    <a:lnTo>
                      <a:pt x="14237" y="21428"/>
                    </a:lnTo>
                    <a:lnTo>
                      <a:pt x="17288" y="17142"/>
                    </a:lnTo>
                    <a:lnTo>
                      <a:pt x="21355" y="13928"/>
                    </a:lnTo>
                    <a:lnTo>
                      <a:pt x="26440" y="10714"/>
                    </a:lnTo>
                    <a:lnTo>
                      <a:pt x="32542" y="6428"/>
                    </a:lnTo>
                    <a:lnTo>
                      <a:pt x="37627" y="4285"/>
                    </a:lnTo>
                    <a:lnTo>
                      <a:pt x="42711" y="2142"/>
                    </a:lnTo>
                    <a:lnTo>
                      <a:pt x="47796" y="1071"/>
                    </a:lnTo>
                    <a:lnTo>
                      <a:pt x="54915" y="0"/>
                    </a:lnTo>
                    <a:lnTo>
                      <a:pt x="61016" y="0"/>
                    </a:lnTo>
                    <a:lnTo>
                      <a:pt x="66101" y="0"/>
                    </a:lnTo>
                    <a:lnTo>
                      <a:pt x="71186" y="1071"/>
                    </a:lnTo>
                    <a:lnTo>
                      <a:pt x="78305" y="2142"/>
                    </a:lnTo>
                    <a:lnTo>
                      <a:pt x="83389" y="4285"/>
                    </a:lnTo>
                    <a:lnTo>
                      <a:pt x="88474" y="6428"/>
                    </a:lnTo>
                    <a:lnTo>
                      <a:pt x="92542" y="10714"/>
                    </a:lnTo>
                    <a:lnTo>
                      <a:pt x="96610" y="13928"/>
                    </a:lnTo>
                    <a:lnTo>
                      <a:pt x="100677" y="17142"/>
                    </a:lnTo>
                    <a:lnTo>
                      <a:pt x="105762" y="21428"/>
                    </a:lnTo>
                    <a:lnTo>
                      <a:pt x="108813" y="25714"/>
                    </a:lnTo>
                    <a:lnTo>
                      <a:pt x="111864" y="31071"/>
                    </a:lnTo>
                    <a:lnTo>
                      <a:pt x="114915" y="36428"/>
                    </a:lnTo>
                    <a:lnTo>
                      <a:pt x="116949" y="41785"/>
                    </a:lnTo>
                    <a:lnTo>
                      <a:pt x="117966" y="48214"/>
                    </a:lnTo>
                    <a:lnTo>
                      <a:pt x="118983" y="53571"/>
                    </a:lnTo>
                    <a:lnTo>
                      <a:pt x="120000" y="61071"/>
                    </a:lnTo>
                    <a:lnTo>
                      <a:pt x="118983" y="66428"/>
                    </a:lnTo>
                    <a:lnTo>
                      <a:pt x="117966" y="71785"/>
                    </a:lnTo>
                    <a:lnTo>
                      <a:pt x="116949" y="77142"/>
                    </a:lnTo>
                    <a:lnTo>
                      <a:pt x="114915" y="82499"/>
                    </a:lnTo>
                    <a:lnTo>
                      <a:pt x="112881" y="88928"/>
                    </a:lnTo>
                    <a:lnTo>
                      <a:pt x="109830" y="93214"/>
                    </a:lnTo>
                    <a:lnTo>
                      <a:pt x="106779" y="97499"/>
                    </a:lnTo>
                    <a:lnTo>
                      <a:pt x="101694" y="101785"/>
                    </a:lnTo>
                    <a:lnTo>
                      <a:pt x="97627" y="104999"/>
                    </a:lnTo>
                    <a:lnTo>
                      <a:pt x="93559" y="109285"/>
                    </a:lnTo>
                    <a:lnTo>
                      <a:pt x="88474" y="112499"/>
                    </a:lnTo>
                    <a:lnTo>
                      <a:pt x="83389" y="114642"/>
                    </a:lnTo>
                    <a:lnTo>
                      <a:pt x="78305" y="116785"/>
                    </a:lnTo>
                    <a:lnTo>
                      <a:pt x="72203" y="117857"/>
                    </a:lnTo>
                    <a:lnTo>
                      <a:pt x="66101" y="118928"/>
                    </a:lnTo>
                    <a:lnTo>
                      <a:pt x="61016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Shape 1521"/>
              <p:cNvSpPr/>
              <p:nvPr/>
            </p:nvSpPr>
            <p:spPr>
              <a:xfrm>
                <a:off x="4577" y="2196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000" y="115324"/>
                    </a:lnTo>
                    <a:lnTo>
                      <a:pt x="31500" y="112207"/>
                    </a:lnTo>
                    <a:lnTo>
                      <a:pt x="26250" y="109090"/>
                    </a:lnTo>
                    <a:lnTo>
                      <a:pt x="21750" y="105974"/>
                    </a:lnTo>
                    <a:lnTo>
                      <a:pt x="17250" y="102077"/>
                    </a:lnTo>
                    <a:lnTo>
                      <a:pt x="13500" y="98181"/>
                    </a:lnTo>
                    <a:lnTo>
                      <a:pt x="10500" y="92727"/>
                    </a:lnTo>
                    <a:lnTo>
                      <a:pt x="7500" y="88051"/>
                    </a:lnTo>
                    <a:lnTo>
                      <a:pt x="4500" y="82597"/>
                    </a:lnTo>
                    <a:lnTo>
                      <a:pt x="3000" y="77922"/>
                    </a:lnTo>
                    <a:lnTo>
                      <a:pt x="1500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2987"/>
                    </a:lnTo>
                    <a:lnTo>
                      <a:pt x="1500" y="47532"/>
                    </a:lnTo>
                    <a:lnTo>
                      <a:pt x="3000" y="42077"/>
                    </a:lnTo>
                    <a:lnTo>
                      <a:pt x="4500" y="35844"/>
                    </a:lnTo>
                    <a:lnTo>
                      <a:pt x="7500" y="31168"/>
                    </a:lnTo>
                    <a:lnTo>
                      <a:pt x="9750" y="26493"/>
                    </a:lnTo>
                    <a:lnTo>
                      <a:pt x="13500" y="21038"/>
                    </a:lnTo>
                    <a:lnTo>
                      <a:pt x="17250" y="17142"/>
                    </a:lnTo>
                    <a:lnTo>
                      <a:pt x="21750" y="13246"/>
                    </a:lnTo>
                    <a:lnTo>
                      <a:pt x="26250" y="10129"/>
                    </a:lnTo>
                    <a:lnTo>
                      <a:pt x="30750" y="7012"/>
                    </a:lnTo>
                    <a:lnTo>
                      <a:pt x="36000" y="4675"/>
                    </a:lnTo>
                    <a:lnTo>
                      <a:pt x="42000" y="2337"/>
                    </a:lnTo>
                    <a:lnTo>
                      <a:pt x="47250" y="779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79"/>
                    </a:lnTo>
                    <a:lnTo>
                      <a:pt x="78000" y="2337"/>
                    </a:lnTo>
                    <a:lnTo>
                      <a:pt x="83250" y="4675"/>
                    </a:lnTo>
                    <a:lnTo>
                      <a:pt x="87750" y="7012"/>
                    </a:lnTo>
                    <a:lnTo>
                      <a:pt x="93000" y="10129"/>
                    </a:lnTo>
                    <a:lnTo>
                      <a:pt x="98250" y="13246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8750" y="26493"/>
                    </a:lnTo>
                    <a:lnTo>
                      <a:pt x="111750" y="31168"/>
                    </a:lnTo>
                    <a:lnTo>
                      <a:pt x="115500" y="35844"/>
                    </a:lnTo>
                    <a:lnTo>
                      <a:pt x="117000" y="42077"/>
                    </a:lnTo>
                    <a:lnTo>
                      <a:pt x="118500" y="47532"/>
                    </a:lnTo>
                    <a:lnTo>
                      <a:pt x="119250" y="52987"/>
                    </a:lnTo>
                    <a:lnTo>
                      <a:pt x="120000" y="60000"/>
                    </a:lnTo>
                    <a:lnTo>
                      <a:pt x="119250" y="65454"/>
                    </a:lnTo>
                    <a:lnTo>
                      <a:pt x="118500" y="70909"/>
                    </a:lnTo>
                    <a:lnTo>
                      <a:pt x="117000" y="77922"/>
                    </a:lnTo>
                    <a:lnTo>
                      <a:pt x="115500" y="82597"/>
                    </a:lnTo>
                    <a:lnTo>
                      <a:pt x="111750" y="88051"/>
                    </a:lnTo>
                    <a:lnTo>
                      <a:pt x="109500" y="92727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000" y="109090"/>
                    </a:lnTo>
                    <a:lnTo>
                      <a:pt x="88500" y="11220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Shape 1522"/>
              <p:cNvSpPr/>
              <p:nvPr/>
            </p:nvSpPr>
            <p:spPr>
              <a:xfrm>
                <a:off x="4577" y="2196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000" y="115324"/>
                    </a:lnTo>
                    <a:lnTo>
                      <a:pt x="31500" y="112207"/>
                    </a:lnTo>
                    <a:lnTo>
                      <a:pt x="26250" y="109090"/>
                    </a:lnTo>
                    <a:lnTo>
                      <a:pt x="21750" y="105974"/>
                    </a:lnTo>
                    <a:lnTo>
                      <a:pt x="17250" y="102077"/>
                    </a:lnTo>
                    <a:lnTo>
                      <a:pt x="13500" y="98181"/>
                    </a:lnTo>
                    <a:lnTo>
                      <a:pt x="10500" y="92727"/>
                    </a:lnTo>
                    <a:lnTo>
                      <a:pt x="7500" y="88051"/>
                    </a:lnTo>
                    <a:lnTo>
                      <a:pt x="4500" y="82597"/>
                    </a:lnTo>
                    <a:lnTo>
                      <a:pt x="3000" y="77922"/>
                    </a:lnTo>
                    <a:lnTo>
                      <a:pt x="1500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2987"/>
                    </a:lnTo>
                    <a:lnTo>
                      <a:pt x="1500" y="47532"/>
                    </a:lnTo>
                    <a:lnTo>
                      <a:pt x="3000" y="42077"/>
                    </a:lnTo>
                    <a:lnTo>
                      <a:pt x="4500" y="35844"/>
                    </a:lnTo>
                    <a:lnTo>
                      <a:pt x="7500" y="31168"/>
                    </a:lnTo>
                    <a:lnTo>
                      <a:pt x="9750" y="26493"/>
                    </a:lnTo>
                    <a:lnTo>
                      <a:pt x="13500" y="21038"/>
                    </a:lnTo>
                    <a:lnTo>
                      <a:pt x="17250" y="17142"/>
                    </a:lnTo>
                    <a:lnTo>
                      <a:pt x="21750" y="13246"/>
                    </a:lnTo>
                    <a:lnTo>
                      <a:pt x="26250" y="10129"/>
                    </a:lnTo>
                    <a:lnTo>
                      <a:pt x="30750" y="7012"/>
                    </a:lnTo>
                    <a:lnTo>
                      <a:pt x="36000" y="4675"/>
                    </a:lnTo>
                    <a:lnTo>
                      <a:pt x="42000" y="2337"/>
                    </a:lnTo>
                    <a:lnTo>
                      <a:pt x="47250" y="779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79"/>
                    </a:lnTo>
                    <a:lnTo>
                      <a:pt x="78000" y="2337"/>
                    </a:lnTo>
                    <a:lnTo>
                      <a:pt x="83250" y="4675"/>
                    </a:lnTo>
                    <a:lnTo>
                      <a:pt x="87750" y="7012"/>
                    </a:lnTo>
                    <a:lnTo>
                      <a:pt x="93000" y="10129"/>
                    </a:lnTo>
                    <a:lnTo>
                      <a:pt x="98250" y="13246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8750" y="26493"/>
                    </a:lnTo>
                    <a:lnTo>
                      <a:pt x="111750" y="31168"/>
                    </a:lnTo>
                    <a:lnTo>
                      <a:pt x="115500" y="35844"/>
                    </a:lnTo>
                    <a:lnTo>
                      <a:pt x="117000" y="42077"/>
                    </a:lnTo>
                    <a:lnTo>
                      <a:pt x="118500" y="47532"/>
                    </a:lnTo>
                    <a:lnTo>
                      <a:pt x="119250" y="52987"/>
                    </a:lnTo>
                    <a:lnTo>
                      <a:pt x="120000" y="60000"/>
                    </a:lnTo>
                    <a:lnTo>
                      <a:pt x="119250" y="65454"/>
                    </a:lnTo>
                    <a:lnTo>
                      <a:pt x="118500" y="70909"/>
                    </a:lnTo>
                    <a:lnTo>
                      <a:pt x="117000" y="77922"/>
                    </a:lnTo>
                    <a:lnTo>
                      <a:pt x="115500" y="82597"/>
                    </a:lnTo>
                    <a:lnTo>
                      <a:pt x="111750" y="88051"/>
                    </a:lnTo>
                    <a:lnTo>
                      <a:pt x="109500" y="92727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000" y="109090"/>
                    </a:lnTo>
                    <a:lnTo>
                      <a:pt x="88500" y="11220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3" name="Shape 1523"/>
              <p:cNvSpPr/>
              <p:nvPr/>
            </p:nvSpPr>
            <p:spPr>
              <a:xfrm>
                <a:off x="4581" y="2200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34" y="119999"/>
                    </a:moveTo>
                    <a:lnTo>
                      <a:pt x="53793" y="118928"/>
                    </a:lnTo>
                    <a:lnTo>
                      <a:pt x="47586" y="117857"/>
                    </a:lnTo>
                    <a:lnTo>
                      <a:pt x="42413" y="116785"/>
                    </a:lnTo>
                    <a:lnTo>
                      <a:pt x="37241" y="114642"/>
                    </a:lnTo>
                    <a:lnTo>
                      <a:pt x="32068" y="112499"/>
                    </a:lnTo>
                    <a:lnTo>
                      <a:pt x="25862" y="109285"/>
                    </a:lnTo>
                    <a:lnTo>
                      <a:pt x="21724" y="104999"/>
                    </a:lnTo>
                    <a:lnTo>
                      <a:pt x="17586" y="101785"/>
                    </a:lnTo>
                    <a:lnTo>
                      <a:pt x="13448" y="97499"/>
                    </a:lnTo>
                    <a:lnTo>
                      <a:pt x="10344" y="93214"/>
                    </a:lnTo>
                    <a:lnTo>
                      <a:pt x="7241" y="87857"/>
                    </a:lnTo>
                    <a:lnTo>
                      <a:pt x="5172" y="83571"/>
                    </a:lnTo>
                    <a:lnTo>
                      <a:pt x="2068" y="77142"/>
                    </a:lnTo>
                    <a:lnTo>
                      <a:pt x="1034" y="70714"/>
                    </a:lnTo>
                    <a:lnTo>
                      <a:pt x="0" y="65357"/>
                    </a:lnTo>
                    <a:lnTo>
                      <a:pt x="0" y="59999"/>
                    </a:lnTo>
                    <a:lnTo>
                      <a:pt x="0" y="52499"/>
                    </a:lnTo>
                    <a:lnTo>
                      <a:pt x="1034" y="47142"/>
                    </a:lnTo>
                    <a:lnTo>
                      <a:pt x="2068" y="41785"/>
                    </a:lnTo>
                    <a:lnTo>
                      <a:pt x="5172" y="36428"/>
                    </a:lnTo>
                    <a:lnTo>
                      <a:pt x="7241" y="29999"/>
                    </a:lnTo>
                    <a:lnTo>
                      <a:pt x="10344" y="25714"/>
                    </a:lnTo>
                    <a:lnTo>
                      <a:pt x="13448" y="21428"/>
                    </a:lnTo>
                    <a:lnTo>
                      <a:pt x="17586" y="17142"/>
                    </a:lnTo>
                    <a:lnTo>
                      <a:pt x="21724" y="13928"/>
                    </a:lnTo>
                    <a:lnTo>
                      <a:pt x="25862" y="10714"/>
                    </a:lnTo>
                    <a:lnTo>
                      <a:pt x="31034" y="6428"/>
                    </a:lnTo>
                    <a:lnTo>
                      <a:pt x="36206" y="4285"/>
                    </a:lnTo>
                    <a:lnTo>
                      <a:pt x="41379" y="2142"/>
                    </a:lnTo>
                    <a:lnTo>
                      <a:pt x="47586" y="1071"/>
                    </a:lnTo>
                    <a:lnTo>
                      <a:pt x="52758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71"/>
                    </a:lnTo>
                    <a:lnTo>
                      <a:pt x="76551" y="2142"/>
                    </a:lnTo>
                    <a:lnTo>
                      <a:pt x="82758" y="4285"/>
                    </a:lnTo>
                    <a:lnTo>
                      <a:pt x="87931" y="6428"/>
                    </a:lnTo>
                    <a:lnTo>
                      <a:pt x="93103" y="10714"/>
                    </a:lnTo>
                    <a:lnTo>
                      <a:pt x="97241" y="13928"/>
                    </a:lnTo>
                    <a:lnTo>
                      <a:pt x="101379" y="17142"/>
                    </a:lnTo>
                    <a:lnTo>
                      <a:pt x="105517" y="21428"/>
                    </a:lnTo>
                    <a:lnTo>
                      <a:pt x="109655" y="25714"/>
                    </a:lnTo>
                    <a:lnTo>
                      <a:pt x="112758" y="29999"/>
                    </a:lnTo>
                    <a:lnTo>
                      <a:pt x="114827" y="36428"/>
                    </a:lnTo>
                    <a:lnTo>
                      <a:pt x="116896" y="41785"/>
                    </a:lnTo>
                    <a:lnTo>
                      <a:pt x="117931" y="47142"/>
                    </a:lnTo>
                    <a:lnTo>
                      <a:pt x="118965" y="52499"/>
                    </a:lnTo>
                    <a:lnTo>
                      <a:pt x="120000" y="59999"/>
                    </a:lnTo>
                    <a:lnTo>
                      <a:pt x="118965" y="65357"/>
                    </a:lnTo>
                    <a:lnTo>
                      <a:pt x="117931" y="70714"/>
                    </a:lnTo>
                    <a:lnTo>
                      <a:pt x="116896" y="77142"/>
                    </a:lnTo>
                    <a:lnTo>
                      <a:pt x="114827" y="83571"/>
                    </a:lnTo>
                    <a:lnTo>
                      <a:pt x="112758" y="87857"/>
                    </a:lnTo>
                    <a:lnTo>
                      <a:pt x="109655" y="93214"/>
                    </a:lnTo>
                    <a:lnTo>
                      <a:pt x="105517" y="97499"/>
                    </a:lnTo>
                    <a:lnTo>
                      <a:pt x="101379" y="101785"/>
                    </a:lnTo>
                    <a:lnTo>
                      <a:pt x="97241" y="104999"/>
                    </a:lnTo>
                    <a:lnTo>
                      <a:pt x="93103" y="109285"/>
                    </a:lnTo>
                    <a:lnTo>
                      <a:pt x="88965" y="112499"/>
                    </a:lnTo>
                    <a:lnTo>
                      <a:pt x="83793" y="114642"/>
                    </a:lnTo>
                    <a:lnTo>
                      <a:pt x="77586" y="116785"/>
                    </a:lnTo>
                    <a:lnTo>
                      <a:pt x="71379" y="117857"/>
                    </a:lnTo>
                    <a:lnTo>
                      <a:pt x="66206" y="118928"/>
                    </a:lnTo>
                    <a:lnTo>
                      <a:pt x="61034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4" name="Shape 1524"/>
              <p:cNvSpPr/>
              <p:nvPr/>
            </p:nvSpPr>
            <p:spPr>
              <a:xfrm>
                <a:off x="4581" y="2200"/>
                <a:ext cx="1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34" y="119999"/>
                    </a:moveTo>
                    <a:lnTo>
                      <a:pt x="53793" y="118928"/>
                    </a:lnTo>
                    <a:lnTo>
                      <a:pt x="47586" y="117857"/>
                    </a:lnTo>
                    <a:lnTo>
                      <a:pt x="42413" y="116785"/>
                    </a:lnTo>
                    <a:lnTo>
                      <a:pt x="37241" y="114642"/>
                    </a:lnTo>
                    <a:lnTo>
                      <a:pt x="32068" y="112499"/>
                    </a:lnTo>
                    <a:lnTo>
                      <a:pt x="25862" y="109285"/>
                    </a:lnTo>
                    <a:lnTo>
                      <a:pt x="21724" y="104999"/>
                    </a:lnTo>
                    <a:lnTo>
                      <a:pt x="17586" y="101785"/>
                    </a:lnTo>
                    <a:lnTo>
                      <a:pt x="13448" y="97499"/>
                    </a:lnTo>
                    <a:lnTo>
                      <a:pt x="10344" y="93214"/>
                    </a:lnTo>
                    <a:lnTo>
                      <a:pt x="7241" y="87857"/>
                    </a:lnTo>
                    <a:lnTo>
                      <a:pt x="5172" y="83571"/>
                    </a:lnTo>
                    <a:lnTo>
                      <a:pt x="2068" y="77142"/>
                    </a:lnTo>
                    <a:lnTo>
                      <a:pt x="1034" y="70714"/>
                    </a:lnTo>
                    <a:lnTo>
                      <a:pt x="0" y="65357"/>
                    </a:lnTo>
                    <a:lnTo>
                      <a:pt x="0" y="59999"/>
                    </a:lnTo>
                    <a:lnTo>
                      <a:pt x="0" y="52499"/>
                    </a:lnTo>
                    <a:lnTo>
                      <a:pt x="1034" y="47142"/>
                    </a:lnTo>
                    <a:lnTo>
                      <a:pt x="2068" y="41785"/>
                    </a:lnTo>
                    <a:lnTo>
                      <a:pt x="5172" y="36428"/>
                    </a:lnTo>
                    <a:lnTo>
                      <a:pt x="7241" y="29999"/>
                    </a:lnTo>
                    <a:lnTo>
                      <a:pt x="10344" y="25714"/>
                    </a:lnTo>
                    <a:lnTo>
                      <a:pt x="13448" y="21428"/>
                    </a:lnTo>
                    <a:lnTo>
                      <a:pt x="17586" y="17142"/>
                    </a:lnTo>
                    <a:lnTo>
                      <a:pt x="21724" y="13928"/>
                    </a:lnTo>
                    <a:lnTo>
                      <a:pt x="25862" y="10714"/>
                    </a:lnTo>
                    <a:lnTo>
                      <a:pt x="31034" y="6428"/>
                    </a:lnTo>
                    <a:lnTo>
                      <a:pt x="36206" y="4285"/>
                    </a:lnTo>
                    <a:lnTo>
                      <a:pt x="41379" y="2142"/>
                    </a:lnTo>
                    <a:lnTo>
                      <a:pt x="47586" y="1071"/>
                    </a:lnTo>
                    <a:lnTo>
                      <a:pt x="52758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71"/>
                    </a:lnTo>
                    <a:lnTo>
                      <a:pt x="76551" y="2142"/>
                    </a:lnTo>
                    <a:lnTo>
                      <a:pt x="82758" y="4285"/>
                    </a:lnTo>
                    <a:lnTo>
                      <a:pt x="87931" y="6428"/>
                    </a:lnTo>
                    <a:lnTo>
                      <a:pt x="93103" y="10714"/>
                    </a:lnTo>
                    <a:lnTo>
                      <a:pt x="97241" y="13928"/>
                    </a:lnTo>
                    <a:lnTo>
                      <a:pt x="101379" y="17142"/>
                    </a:lnTo>
                    <a:lnTo>
                      <a:pt x="105517" y="21428"/>
                    </a:lnTo>
                    <a:lnTo>
                      <a:pt x="109655" y="25714"/>
                    </a:lnTo>
                    <a:lnTo>
                      <a:pt x="112758" y="29999"/>
                    </a:lnTo>
                    <a:lnTo>
                      <a:pt x="114827" y="36428"/>
                    </a:lnTo>
                    <a:lnTo>
                      <a:pt x="116896" y="41785"/>
                    </a:lnTo>
                    <a:lnTo>
                      <a:pt x="117931" y="47142"/>
                    </a:lnTo>
                    <a:lnTo>
                      <a:pt x="118965" y="52499"/>
                    </a:lnTo>
                    <a:lnTo>
                      <a:pt x="120000" y="59999"/>
                    </a:lnTo>
                    <a:lnTo>
                      <a:pt x="118965" y="65357"/>
                    </a:lnTo>
                    <a:lnTo>
                      <a:pt x="117931" y="70714"/>
                    </a:lnTo>
                    <a:lnTo>
                      <a:pt x="116896" y="77142"/>
                    </a:lnTo>
                    <a:lnTo>
                      <a:pt x="114827" y="83571"/>
                    </a:lnTo>
                    <a:lnTo>
                      <a:pt x="112758" y="87857"/>
                    </a:lnTo>
                    <a:lnTo>
                      <a:pt x="109655" y="93214"/>
                    </a:lnTo>
                    <a:lnTo>
                      <a:pt x="105517" y="97499"/>
                    </a:lnTo>
                    <a:lnTo>
                      <a:pt x="101379" y="101785"/>
                    </a:lnTo>
                    <a:lnTo>
                      <a:pt x="97241" y="104999"/>
                    </a:lnTo>
                    <a:lnTo>
                      <a:pt x="93103" y="109285"/>
                    </a:lnTo>
                    <a:lnTo>
                      <a:pt x="88965" y="112499"/>
                    </a:lnTo>
                    <a:lnTo>
                      <a:pt x="83793" y="114642"/>
                    </a:lnTo>
                    <a:lnTo>
                      <a:pt x="77586" y="116785"/>
                    </a:lnTo>
                    <a:lnTo>
                      <a:pt x="71379" y="117857"/>
                    </a:lnTo>
                    <a:lnTo>
                      <a:pt x="66206" y="118928"/>
                    </a:lnTo>
                    <a:lnTo>
                      <a:pt x="61034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5" name="Shape 1525"/>
              <p:cNvSpPr/>
              <p:nvPr/>
            </p:nvSpPr>
            <p:spPr>
              <a:xfrm>
                <a:off x="4463" y="241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3664" y="119225"/>
                    </a:lnTo>
                    <a:lnTo>
                      <a:pt x="47701" y="118451"/>
                    </a:lnTo>
                    <a:lnTo>
                      <a:pt x="42484" y="116903"/>
                    </a:lnTo>
                    <a:lnTo>
                      <a:pt x="36521" y="115354"/>
                    </a:lnTo>
                    <a:lnTo>
                      <a:pt x="31304" y="111483"/>
                    </a:lnTo>
                    <a:lnTo>
                      <a:pt x="26832" y="109161"/>
                    </a:lnTo>
                    <a:lnTo>
                      <a:pt x="21614" y="105290"/>
                    </a:lnTo>
                    <a:lnTo>
                      <a:pt x="17142" y="102193"/>
                    </a:lnTo>
                    <a:lnTo>
                      <a:pt x="13416" y="97548"/>
                    </a:lnTo>
                    <a:lnTo>
                      <a:pt x="10434" y="92129"/>
                    </a:lnTo>
                    <a:lnTo>
                      <a:pt x="7453" y="87483"/>
                    </a:lnTo>
                    <a:lnTo>
                      <a:pt x="5217" y="82838"/>
                    </a:lnTo>
                    <a:lnTo>
                      <a:pt x="2236" y="76645"/>
                    </a:lnTo>
                    <a:lnTo>
                      <a:pt x="745" y="71225"/>
                    </a:lnTo>
                    <a:lnTo>
                      <a:pt x="0" y="65806"/>
                    </a:lnTo>
                    <a:lnTo>
                      <a:pt x="0" y="60387"/>
                    </a:lnTo>
                    <a:lnTo>
                      <a:pt x="0" y="53419"/>
                    </a:lnTo>
                    <a:lnTo>
                      <a:pt x="745" y="48000"/>
                    </a:lnTo>
                    <a:lnTo>
                      <a:pt x="2236" y="41806"/>
                    </a:lnTo>
                    <a:lnTo>
                      <a:pt x="4472" y="36387"/>
                    </a:lnTo>
                    <a:lnTo>
                      <a:pt x="6708" y="30967"/>
                    </a:lnTo>
                    <a:lnTo>
                      <a:pt x="9689" y="26322"/>
                    </a:lnTo>
                    <a:lnTo>
                      <a:pt x="13416" y="20903"/>
                    </a:lnTo>
                    <a:lnTo>
                      <a:pt x="17142" y="17032"/>
                    </a:lnTo>
                    <a:lnTo>
                      <a:pt x="20869" y="13161"/>
                    </a:lnTo>
                    <a:lnTo>
                      <a:pt x="26086" y="10064"/>
                    </a:lnTo>
                    <a:lnTo>
                      <a:pt x="31304" y="6967"/>
                    </a:lnTo>
                    <a:lnTo>
                      <a:pt x="36521" y="3870"/>
                    </a:lnTo>
                    <a:lnTo>
                      <a:pt x="42484" y="2322"/>
                    </a:lnTo>
                    <a:lnTo>
                      <a:pt x="47701" y="774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1552" y="774"/>
                    </a:lnTo>
                    <a:lnTo>
                      <a:pt x="78260" y="2322"/>
                    </a:lnTo>
                    <a:lnTo>
                      <a:pt x="83478" y="3870"/>
                    </a:lnTo>
                    <a:lnTo>
                      <a:pt x="87950" y="6967"/>
                    </a:lnTo>
                    <a:lnTo>
                      <a:pt x="93167" y="10064"/>
                    </a:lnTo>
                    <a:lnTo>
                      <a:pt x="98385" y="13161"/>
                    </a:lnTo>
                    <a:lnTo>
                      <a:pt x="102111" y="17032"/>
                    </a:lnTo>
                    <a:lnTo>
                      <a:pt x="105838" y="20903"/>
                    </a:lnTo>
                    <a:lnTo>
                      <a:pt x="108819" y="26322"/>
                    </a:lnTo>
                    <a:lnTo>
                      <a:pt x="111801" y="30967"/>
                    </a:lnTo>
                    <a:lnTo>
                      <a:pt x="115527" y="36387"/>
                    </a:lnTo>
                    <a:lnTo>
                      <a:pt x="117018" y="41806"/>
                    </a:lnTo>
                    <a:lnTo>
                      <a:pt x="118509" y="48000"/>
                    </a:lnTo>
                    <a:lnTo>
                      <a:pt x="119254" y="53419"/>
                    </a:lnTo>
                    <a:lnTo>
                      <a:pt x="120000" y="60387"/>
                    </a:lnTo>
                    <a:lnTo>
                      <a:pt x="119254" y="65806"/>
                    </a:lnTo>
                    <a:lnTo>
                      <a:pt x="118509" y="71225"/>
                    </a:lnTo>
                    <a:lnTo>
                      <a:pt x="117018" y="76645"/>
                    </a:lnTo>
                    <a:lnTo>
                      <a:pt x="115527" y="82838"/>
                    </a:lnTo>
                    <a:lnTo>
                      <a:pt x="111801" y="87483"/>
                    </a:lnTo>
                    <a:lnTo>
                      <a:pt x="108819" y="92129"/>
                    </a:lnTo>
                    <a:lnTo>
                      <a:pt x="105838" y="97548"/>
                    </a:lnTo>
                    <a:lnTo>
                      <a:pt x="102111" y="102193"/>
                    </a:lnTo>
                    <a:lnTo>
                      <a:pt x="98385" y="105290"/>
                    </a:lnTo>
                    <a:lnTo>
                      <a:pt x="93167" y="109161"/>
                    </a:lnTo>
                    <a:lnTo>
                      <a:pt x="87950" y="111483"/>
                    </a:lnTo>
                    <a:lnTo>
                      <a:pt x="83478" y="115354"/>
                    </a:lnTo>
                    <a:lnTo>
                      <a:pt x="78260" y="116903"/>
                    </a:lnTo>
                    <a:lnTo>
                      <a:pt x="71552" y="118451"/>
                    </a:lnTo>
                    <a:lnTo>
                      <a:pt x="65590" y="119225"/>
                    </a:lnTo>
                    <a:lnTo>
                      <a:pt x="60372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6" name="Shape 1526"/>
              <p:cNvSpPr/>
              <p:nvPr/>
            </p:nvSpPr>
            <p:spPr>
              <a:xfrm>
                <a:off x="4463" y="241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3664" y="119225"/>
                    </a:lnTo>
                    <a:lnTo>
                      <a:pt x="47701" y="118451"/>
                    </a:lnTo>
                    <a:lnTo>
                      <a:pt x="42484" y="116903"/>
                    </a:lnTo>
                    <a:lnTo>
                      <a:pt x="36521" y="115354"/>
                    </a:lnTo>
                    <a:lnTo>
                      <a:pt x="31304" y="111483"/>
                    </a:lnTo>
                    <a:lnTo>
                      <a:pt x="26832" y="109161"/>
                    </a:lnTo>
                    <a:lnTo>
                      <a:pt x="21614" y="105290"/>
                    </a:lnTo>
                    <a:lnTo>
                      <a:pt x="17142" y="102193"/>
                    </a:lnTo>
                    <a:lnTo>
                      <a:pt x="13416" y="97548"/>
                    </a:lnTo>
                    <a:lnTo>
                      <a:pt x="10434" y="92129"/>
                    </a:lnTo>
                    <a:lnTo>
                      <a:pt x="7453" y="87483"/>
                    </a:lnTo>
                    <a:lnTo>
                      <a:pt x="5217" y="82838"/>
                    </a:lnTo>
                    <a:lnTo>
                      <a:pt x="2236" y="76645"/>
                    </a:lnTo>
                    <a:lnTo>
                      <a:pt x="745" y="71225"/>
                    </a:lnTo>
                    <a:lnTo>
                      <a:pt x="0" y="65806"/>
                    </a:lnTo>
                    <a:lnTo>
                      <a:pt x="0" y="60387"/>
                    </a:lnTo>
                    <a:lnTo>
                      <a:pt x="0" y="53419"/>
                    </a:lnTo>
                    <a:lnTo>
                      <a:pt x="745" y="48000"/>
                    </a:lnTo>
                    <a:lnTo>
                      <a:pt x="2236" y="41806"/>
                    </a:lnTo>
                    <a:lnTo>
                      <a:pt x="4472" y="36387"/>
                    </a:lnTo>
                    <a:lnTo>
                      <a:pt x="6708" y="30967"/>
                    </a:lnTo>
                    <a:lnTo>
                      <a:pt x="9689" y="26322"/>
                    </a:lnTo>
                    <a:lnTo>
                      <a:pt x="13416" y="20903"/>
                    </a:lnTo>
                    <a:lnTo>
                      <a:pt x="17142" y="17032"/>
                    </a:lnTo>
                    <a:lnTo>
                      <a:pt x="20869" y="13161"/>
                    </a:lnTo>
                    <a:lnTo>
                      <a:pt x="26086" y="10064"/>
                    </a:lnTo>
                    <a:lnTo>
                      <a:pt x="31304" y="6967"/>
                    </a:lnTo>
                    <a:lnTo>
                      <a:pt x="36521" y="3870"/>
                    </a:lnTo>
                    <a:lnTo>
                      <a:pt x="42484" y="2322"/>
                    </a:lnTo>
                    <a:lnTo>
                      <a:pt x="47701" y="774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1552" y="774"/>
                    </a:lnTo>
                    <a:lnTo>
                      <a:pt x="78260" y="2322"/>
                    </a:lnTo>
                    <a:lnTo>
                      <a:pt x="83478" y="3870"/>
                    </a:lnTo>
                    <a:lnTo>
                      <a:pt x="87950" y="6967"/>
                    </a:lnTo>
                    <a:lnTo>
                      <a:pt x="93167" y="10064"/>
                    </a:lnTo>
                    <a:lnTo>
                      <a:pt x="98385" y="13161"/>
                    </a:lnTo>
                    <a:lnTo>
                      <a:pt x="102111" y="17032"/>
                    </a:lnTo>
                    <a:lnTo>
                      <a:pt x="105838" y="20903"/>
                    </a:lnTo>
                    <a:lnTo>
                      <a:pt x="108819" y="26322"/>
                    </a:lnTo>
                    <a:lnTo>
                      <a:pt x="111801" y="30967"/>
                    </a:lnTo>
                    <a:lnTo>
                      <a:pt x="115527" y="36387"/>
                    </a:lnTo>
                    <a:lnTo>
                      <a:pt x="117018" y="41806"/>
                    </a:lnTo>
                    <a:lnTo>
                      <a:pt x="118509" y="48000"/>
                    </a:lnTo>
                    <a:lnTo>
                      <a:pt x="119254" y="53419"/>
                    </a:lnTo>
                    <a:lnTo>
                      <a:pt x="120000" y="60387"/>
                    </a:lnTo>
                    <a:lnTo>
                      <a:pt x="119254" y="65806"/>
                    </a:lnTo>
                    <a:lnTo>
                      <a:pt x="118509" y="71225"/>
                    </a:lnTo>
                    <a:lnTo>
                      <a:pt x="117018" y="76645"/>
                    </a:lnTo>
                    <a:lnTo>
                      <a:pt x="115527" y="82838"/>
                    </a:lnTo>
                    <a:lnTo>
                      <a:pt x="111801" y="87483"/>
                    </a:lnTo>
                    <a:lnTo>
                      <a:pt x="108819" y="92129"/>
                    </a:lnTo>
                    <a:lnTo>
                      <a:pt x="105838" y="97548"/>
                    </a:lnTo>
                    <a:lnTo>
                      <a:pt x="102111" y="102193"/>
                    </a:lnTo>
                    <a:lnTo>
                      <a:pt x="98385" y="105290"/>
                    </a:lnTo>
                    <a:lnTo>
                      <a:pt x="93167" y="109161"/>
                    </a:lnTo>
                    <a:lnTo>
                      <a:pt x="87950" y="111483"/>
                    </a:lnTo>
                    <a:lnTo>
                      <a:pt x="83478" y="115354"/>
                    </a:lnTo>
                    <a:lnTo>
                      <a:pt x="78260" y="116903"/>
                    </a:lnTo>
                    <a:lnTo>
                      <a:pt x="71552" y="118451"/>
                    </a:lnTo>
                    <a:lnTo>
                      <a:pt x="65590" y="119225"/>
                    </a:lnTo>
                    <a:lnTo>
                      <a:pt x="6037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7" name="Shape 1527"/>
              <p:cNvSpPr/>
              <p:nvPr/>
            </p:nvSpPr>
            <p:spPr>
              <a:xfrm>
                <a:off x="4466" y="2414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2051" y="116814"/>
                    </a:lnTo>
                    <a:lnTo>
                      <a:pt x="36923" y="114690"/>
                    </a:lnTo>
                    <a:lnTo>
                      <a:pt x="30769" y="112566"/>
                    </a:lnTo>
                    <a:lnTo>
                      <a:pt x="26666" y="108318"/>
                    </a:lnTo>
                    <a:lnTo>
                      <a:pt x="21538" y="105132"/>
                    </a:lnTo>
                    <a:lnTo>
                      <a:pt x="17435" y="100884"/>
                    </a:lnTo>
                    <a:lnTo>
                      <a:pt x="14358" y="97699"/>
                    </a:lnTo>
                    <a:lnTo>
                      <a:pt x="10256" y="92389"/>
                    </a:lnTo>
                    <a:lnTo>
                      <a:pt x="6153" y="88141"/>
                    </a:lnTo>
                    <a:lnTo>
                      <a:pt x="4102" y="81769"/>
                    </a:lnTo>
                    <a:lnTo>
                      <a:pt x="2051" y="76460"/>
                    </a:lnTo>
                    <a:lnTo>
                      <a:pt x="1025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3097"/>
                    </a:lnTo>
                    <a:lnTo>
                      <a:pt x="1025" y="47787"/>
                    </a:lnTo>
                    <a:lnTo>
                      <a:pt x="2051" y="41415"/>
                    </a:lnTo>
                    <a:lnTo>
                      <a:pt x="4102" y="36106"/>
                    </a:lnTo>
                    <a:lnTo>
                      <a:pt x="6153" y="30796"/>
                    </a:lnTo>
                    <a:lnTo>
                      <a:pt x="10256" y="25486"/>
                    </a:lnTo>
                    <a:lnTo>
                      <a:pt x="13333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10619"/>
                    </a:lnTo>
                    <a:lnTo>
                      <a:pt x="30769" y="6371"/>
                    </a:lnTo>
                    <a:lnTo>
                      <a:pt x="36923" y="4247"/>
                    </a:lnTo>
                    <a:lnTo>
                      <a:pt x="42051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8205" y="6371"/>
                    </a:lnTo>
                    <a:lnTo>
                      <a:pt x="93333" y="10619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2820" y="30796"/>
                    </a:lnTo>
                    <a:lnTo>
                      <a:pt x="114871" y="36106"/>
                    </a:lnTo>
                    <a:lnTo>
                      <a:pt x="116923" y="41415"/>
                    </a:lnTo>
                    <a:lnTo>
                      <a:pt x="117948" y="47787"/>
                    </a:lnTo>
                    <a:lnTo>
                      <a:pt x="118974" y="53097"/>
                    </a:lnTo>
                    <a:lnTo>
                      <a:pt x="120000" y="60530"/>
                    </a:lnTo>
                    <a:lnTo>
                      <a:pt x="118974" y="65840"/>
                    </a:lnTo>
                    <a:lnTo>
                      <a:pt x="117948" y="71150"/>
                    </a:lnTo>
                    <a:lnTo>
                      <a:pt x="116923" y="76460"/>
                    </a:lnTo>
                    <a:lnTo>
                      <a:pt x="114871" y="81769"/>
                    </a:lnTo>
                    <a:lnTo>
                      <a:pt x="112820" y="88141"/>
                    </a:lnTo>
                    <a:lnTo>
                      <a:pt x="108717" y="92389"/>
                    </a:lnTo>
                    <a:lnTo>
                      <a:pt x="105641" y="97699"/>
                    </a:lnTo>
                    <a:lnTo>
                      <a:pt x="101538" y="100884"/>
                    </a:lnTo>
                    <a:lnTo>
                      <a:pt x="97435" y="105132"/>
                    </a:lnTo>
                    <a:lnTo>
                      <a:pt x="93333" y="108318"/>
                    </a:lnTo>
                    <a:lnTo>
                      <a:pt x="88205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5641" y="118938"/>
                    </a:lnTo>
                    <a:lnTo>
                      <a:pt x="60512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8" name="Shape 1528"/>
              <p:cNvSpPr/>
              <p:nvPr/>
            </p:nvSpPr>
            <p:spPr>
              <a:xfrm>
                <a:off x="4466" y="2414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2051" y="116814"/>
                    </a:lnTo>
                    <a:lnTo>
                      <a:pt x="36923" y="114690"/>
                    </a:lnTo>
                    <a:lnTo>
                      <a:pt x="30769" y="112566"/>
                    </a:lnTo>
                    <a:lnTo>
                      <a:pt x="26666" y="108318"/>
                    </a:lnTo>
                    <a:lnTo>
                      <a:pt x="21538" y="105132"/>
                    </a:lnTo>
                    <a:lnTo>
                      <a:pt x="17435" y="100884"/>
                    </a:lnTo>
                    <a:lnTo>
                      <a:pt x="14358" y="97699"/>
                    </a:lnTo>
                    <a:lnTo>
                      <a:pt x="10256" y="92389"/>
                    </a:lnTo>
                    <a:lnTo>
                      <a:pt x="6153" y="88141"/>
                    </a:lnTo>
                    <a:lnTo>
                      <a:pt x="4102" y="81769"/>
                    </a:lnTo>
                    <a:lnTo>
                      <a:pt x="2051" y="76460"/>
                    </a:lnTo>
                    <a:lnTo>
                      <a:pt x="1025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3097"/>
                    </a:lnTo>
                    <a:lnTo>
                      <a:pt x="1025" y="47787"/>
                    </a:lnTo>
                    <a:lnTo>
                      <a:pt x="2051" y="41415"/>
                    </a:lnTo>
                    <a:lnTo>
                      <a:pt x="4102" y="36106"/>
                    </a:lnTo>
                    <a:lnTo>
                      <a:pt x="6153" y="30796"/>
                    </a:lnTo>
                    <a:lnTo>
                      <a:pt x="10256" y="25486"/>
                    </a:lnTo>
                    <a:lnTo>
                      <a:pt x="13333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10619"/>
                    </a:lnTo>
                    <a:lnTo>
                      <a:pt x="30769" y="6371"/>
                    </a:lnTo>
                    <a:lnTo>
                      <a:pt x="36923" y="4247"/>
                    </a:lnTo>
                    <a:lnTo>
                      <a:pt x="42051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8205" y="6371"/>
                    </a:lnTo>
                    <a:lnTo>
                      <a:pt x="93333" y="10619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2820" y="30796"/>
                    </a:lnTo>
                    <a:lnTo>
                      <a:pt x="114871" y="36106"/>
                    </a:lnTo>
                    <a:lnTo>
                      <a:pt x="116923" y="41415"/>
                    </a:lnTo>
                    <a:lnTo>
                      <a:pt x="117948" y="47787"/>
                    </a:lnTo>
                    <a:lnTo>
                      <a:pt x="118974" y="53097"/>
                    </a:lnTo>
                    <a:lnTo>
                      <a:pt x="120000" y="60530"/>
                    </a:lnTo>
                    <a:lnTo>
                      <a:pt x="118974" y="65840"/>
                    </a:lnTo>
                    <a:lnTo>
                      <a:pt x="117948" y="71150"/>
                    </a:lnTo>
                    <a:lnTo>
                      <a:pt x="116923" y="76460"/>
                    </a:lnTo>
                    <a:lnTo>
                      <a:pt x="114871" y="81769"/>
                    </a:lnTo>
                    <a:lnTo>
                      <a:pt x="112820" y="88141"/>
                    </a:lnTo>
                    <a:lnTo>
                      <a:pt x="108717" y="92389"/>
                    </a:lnTo>
                    <a:lnTo>
                      <a:pt x="105641" y="97699"/>
                    </a:lnTo>
                    <a:lnTo>
                      <a:pt x="101538" y="100884"/>
                    </a:lnTo>
                    <a:lnTo>
                      <a:pt x="97435" y="105132"/>
                    </a:lnTo>
                    <a:lnTo>
                      <a:pt x="93333" y="108318"/>
                    </a:lnTo>
                    <a:lnTo>
                      <a:pt x="88205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5641" y="118938"/>
                    </a:lnTo>
                    <a:lnTo>
                      <a:pt x="6051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9" name="Shape 1529"/>
              <p:cNvSpPr/>
              <p:nvPr/>
            </p:nvSpPr>
            <p:spPr>
              <a:xfrm>
                <a:off x="4350" y="262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1304" y="112207"/>
                    </a:lnTo>
                    <a:lnTo>
                      <a:pt x="26832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2727"/>
                    </a:lnTo>
                    <a:lnTo>
                      <a:pt x="7453" y="88051"/>
                    </a:lnTo>
                    <a:lnTo>
                      <a:pt x="4472" y="82597"/>
                    </a:lnTo>
                    <a:lnTo>
                      <a:pt x="2236" y="77142"/>
                    </a:lnTo>
                    <a:lnTo>
                      <a:pt x="745" y="70909"/>
                    </a:lnTo>
                    <a:lnTo>
                      <a:pt x="0" y="65454"/>
                    </a:lnTo>
                    <a:lnTo>
                      <a:pt x="0" y="59220"/>
                    </a:lnTo>
                    <a:lnTo>
                      <a:pt x="0" y="52987"/>
                    </a:lnTo>
                    <a:lnTo>
                      <a:pt x="745" y="47532"/>
                    </a:lnTo>
                    <a:lnTo>
                      <a:pt x="2236" y="42077"/>
                    </a:lnTo>
                    <a:lnTo>
                      <a:pt x="4472" y="35844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03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6832" y="10129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7515" y="2337"/>
                    </a:lnTo>
                    <a:lnTo>
                      <a:pt x="83478" y="3896"/>
                    </a:lnTo>
                    <a:lnTo>
                      <a:pt x="87950" y="7012"/>
                    </a:lnTo>
                    <a:lnTo>
                      <a:pt x="93167" y="10129"/>
                    </a:lnTo>
                    <a:lnTo>
                      <a:pt x="97639" y="13246"/>
                    </a:lnTo>
                    <a:lnTo>
                      <a:pt x="102111" y="17142"/>
                    </a:lnTo>
                    <a:lnTo>
                      <a:pt x="105838" y="21038"/>
                    </a:lnTo>
                    <a:lnTo>
                      <a:pt x="108819" y="25714"/>
                    </a:lnTo>
                    <a:lnTo>
                      <a:pt x="111801" y="30389"/>
                    </a:lnTo>
                    <a:lnTo>
                      <a:pt x="114782" y="35844"/>
                    </a:lnTo>
                    <a:lnTo>
                      <a:pt x="116273" y="42077"/>
                    </a:lnTo>
                    <a:lnTo>
                      <a:pt x="118509" y="47532"/>
                    </a:lnTo>
                    <a:lnTo>
                      <a:pt x="119254" y="52987"/>
                    </a:lnTo>
                    <a:lnTo>
                      <a:pt x="120000" y="59220"/>
                    </a:lnTo>
                    <a:lnTo>
                      <a:pt x="119254" y="65454"/>
                    </a:lnTo>
                    <a:lnTo>
                      <a:pt x="118509" y="70909"/>
                    </a:lnTo>
                    <a:lnTo>
                      <a:pt x="116273" y="77142"/>
                    </a:lnTo>
                    <a:lnTo>
                      <a:pt x="114782" y="82597"/>
                    </a:lnTo>
                    <a:lnTo>
                      <a:pt x="111801" y="88051"/>
                    </a:lnTo>
                    <a:lnTo>
                      <a:pt x="108819" y="92727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090"/>
                    </a:lnTo>
                    <a:lnTo>
                      <a:pt x="87950" y="11220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59627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0" name="Shape 1530"/>
              <p:cNvSpPr/>
              <p:nvPr/>
            </p:nvSpPr>
            <p:spPr>
              <a:xfrm>
                <a:off x="4350" y="262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1304" y="112207"/>
                    </a:lnTo>
                    <a:lnTo>
                      <a:pt x="26832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2727"/>
                    </a:lnTo>
                    <a:lnTo>
                      <a:pt x="7453" y="88051"/>
                    </a:lnTo>
                    <a:lnTo>
                      <a:pt x="4472" y="82597"/>
                    </a:lnTo>
                    <a:lnTo>
                      <a:pt x="2236" y="77142"/>
                    </a:lnTo>
                    <a:lnTo>
                      <a:pt x="745" y="70909"/>
                    </a:lnTo>
                    <a:lnTo>
                      <a:pt x="0" y="65454"/>
                    </a:lnTo>
                    <a:lnTo>
                      <a:pt x="0" y="59220"/>
                    </a:lnTo>
                    <a:lnTo>
                      <a:pt x="0" y="52987"/>
                    </a:lnTo>
                    <a:lnTo>
                      <a:pt x="745" y="47532"/>
                    </a:lnTo>
                    <a:lnTo>
                      <a:pt x="2236" y="42077"/>
                    </a:lnTo>
                    <a:lnTo>
                      <a:pt x="4472" y="35844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03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6832" y="10129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7515" y="2337"/>
                    </a:lnTo>
                    <a:lnTo>
                      <a:pt x="83478" y="3896"/>
                    </a:lnTo>
                    <a:lnTo>
                      <a:pt x="87950" y="7012"/>
                    </a:lnTo>
                    <a:lnTo>
                      <a:pt x="93167" y="10129"/>
                    </a:lnTo>
                    <a:lnTo>
                      <a:pt x="97639" y="13246"/>
                    </a:lnTo>
                    <a:lnTo>
                      <a:pt x="102111" y="17142"/>
                    </a:lnTo>
                    <a:lnTo>
                      <a:pt x="105838" y="21038"/>
                    </a:lnTo>
                    <a:lnTo>
                      <a:pt x="108819" y="25714"/>
                    </a:lnTo>
                    <a:lnTo>
                      <a:pt x="111801" y="30389"/>
                    </a:lnTo>
                    <a:lnTo>
                      <a:pt x="114782" y="35844"/>
                    </a:lnTo>
                    <a:lnTo>
                      <a:pt x="116273" y="42077"/>
                    </a:lnTo>
                    <a:lnTo>
                      <a:pt x="118509" y="47532"/>
                    </a:lnTo>
                    <a:lnTo>
                      <a:pt x="119254" y="52987"/>
                    </a:lnTo>
                    <a:lnTo>
                      <a:pt x="120000" y="59220"/>
                    </a:lnTo>
                    <a:lnTo>
                      <a:pt x="119254" y="65454"/>
                    </a:lnTo>
                    <a:lnTo>
                      <a:pt x="118509" y="70909"/>
                    </a:lnTo>
                    <a:lnTo>
                      <a:pt x="116273" y="77142"/>
                    </a:lnTo>
                    <a:lnTo>
                      <a:pt x="114782" y="82597"/>
                    </a:lnTo>
                    <a:lnTo>
                      <a:pt x="111801" y="88051"/>
                    </a:lnTo>
                    <a:lnTo>
                      <a:pt x="108819" y="92727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090"/>
                    </a:lnTo>
                    <a:lnTo>
                      <a:pt x="87950" y="11220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5962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1" name="Shape 1531"/>
              <p:cNvSpPr/>
              <p:nvPr/>
            </p:nvSpPr>
            <p:spPr>
              <a:xfrm>
                <a:off x="4352" y="2629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5897" y="114642"/>
                    </a:lnTo>
                    <a:lnTo>
                      <a:pt x="30769" y="112499"/>
                    </a:lnTo>
                    <a:lnTo>
                      <a:pt x="25641" y="108214"/>
                    </a:lnTo>
                    <a:lnTo>
                      <a:pt x="21538" y="104999"/>
                    </a:lnTo>
                    <a:lnTo>
                      <a:pt x="17435" y="101785"/>
                    </a:lnTo>
                    <a:lnTo>
                      <a:pt x="13333" y="97499"/>
                    </a:lnTo>
                    <a:lnTo>
                      <a:pt x="9230" y="93214"/>
                    </a:lnTo>
                    <a:lnTo>
                      <a:pt x="6153" y="87857"/>
                    </a:lnTo>
                    <a:lnTo>
                      <a:pt x="4102" y="82499"/>
                    </a:lnTo>
                    <a:lnTo>
                      <a:pt x="2051" y="77142"/>
                    </a:lnTo>
                    <a:lnTo>
                      <a:pt x="1025" y="70714"/>
                    </a:lnTo>
                    <a:lnTo>
                      <a:pt x="0" y="65357"/>
                    </a:lnTo>
                    <a:lnTo>
                      <a:pt x="0" y="58928"/>
                    </a:lnTo>
                    <a:lnTo>
                      <a:pt x="0" y="52499"/>
                    </a:lnTo>
                    <a:lnTo>
                      <a:pt x="1025" y="47142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29999"/>
                    </a:lnTo>
                    <a:lnTo>
                      <a:pt x="9230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6428"/>
                    </a:lnTo>
                    <a:lnTo>
                      <a:pt x="35897" y="4285"/>
                    </a:lnTo>
                    <a:lnTo>
                      <a:pt x="42051" y="2142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2142"/>
                    </a:lnTo>
                    <a:lnTo>
                      <a:pt x="82051" y="4285"/>
                    </a:lnTo>
                    <a:lnTo>
                      <a:pt x="87179" y="6428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5714"/>
                    </a:lnTo>
                    <a:lnTo>
                      <a:pt x="111794" y="29999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7142"/>
                    </a:lnTo>
                    <a:lnTo>
                      <a:pt x="118974" y="52499"/>
                    </a:lnTo>
                    <a:lnTo>
                      <a:pt x="120000" y="58928"/>
                    </a:lnTo>
                    <a:lnTo>
                      <a:pt x="118974" y="65357"/>
                    </a:lnTo>
                    <a:lnTo>
                      <a:pt x="117948" y="70714"/>
                    </a:lnTo>
                    <a:lnTo>
                      <a:pt x="116923" y="77142"/>
                    </a:lnTo>
                    <a:lnTo>
                      <a:pt x="114871" y="82499"/>
                    </a:lnTo>
                    <a:lnTo>
                      <a:pt x="111794" y="87857"/>
                    </a:lnTo>
                    <a:lnTo>
                      <a:pt x="108717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4999"/>
                    </a:lnTo>
                    <a:lnTo>
                      <a:pt x="93333" y="108214"/>
                    </a:lnTo>
                    <a:lnTo>
                      <a:pt x="87179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59487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2" name="Shape 1532"/>
              <p:cNvSpPr/>
              <p:nvPr/>
            </p:nvSpPr>
            <p:spPr>
              <a:xfrm>
                <a:off x="4352" y="2629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5897" y="114642"/>
                    </a:lnTo>
                    <a:lnTo>
                      <a:pt x="30769" y="112499"/>
                    </a:lnTo>
                    <a:lnTo>
                      <a:pt x="25641" y="108214"/>
                    </a:lnTo>
                    <a:lnTo>
                      <a:pt x="21538" y="104999"/>
                    </a:lnTo>
                    <a:lnTo>
                      <a:pt x="17435" y="101785"/>
                    </a:lnTo>
                    <a:lnTo>
                      <a:pt x="13333" y="97499"/>
                    </a:lnTo>
                    <a:lnTo>
                      <a:pt x="9230" y="93214"/>
                    </a:lnTo>
                    <a:lnTo>
                      <a:pt x="6153" y="87857"/>
                    </a:lnTo>
                    <a:lnTo>
                      <a:pt x="4102" y="82499"/>
                    </a:lnTo>
                    <a:lnTo>
                      <a:pt x="2051" y="77142"/>
                    </a:lnTo>
                    <a:lnTo>
                      <a:pt x="1025" y="70714"/>
                    </a:lnTo>
                    <a:lnTo>
                      <a:pt x="0" y="65357"/>
                    </a:lnTo>
                    <a:lnTo>
                      <a:pt x="0" y="58928"/>
                    </a:lnTo>
                    <a:lnTo>
                      <a:pt x="0" y="52499"/>
                    </a:lnTo>
                    <a:lnTo>
                      <a:pt x="1025" y="47142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29999"/>
                    </a:lnTo>
                    <a:lnTo>
                      <a:pt x="9230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6428"/>
                    </a:lnTo>
                    <a:lnTo>
                      <a:pt x="35897" y="4285"/>
                    </a:lnTo>
                    <a:lnTo>
                      <a:pt x="42051" y="2142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2142"/>
                    </a:lnTo>
                    <a:lnTo>
                      <a:pt x="82051" y="4285"/>
                    </a:lnTo>
                    <a:lnTo>
                      <a:pt x="87179" y="6428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5714"/>
                    </a:lnTo>
                    <a:lnTo>
                      <a:pt x="111794" y="29999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7142"/>
                    </a:lnTo>
                    <a:lnTo>
                      <a:pt x="118974" y="52499"/>
                    </a:lnTo>
                    <a:lnTo>
                      <a:pt x="120000" y="58928"/>
                    </a:lnTo>
                    <a:lnTo>
                      <a:pt x="118974" y="65357"/>
                    </a:lnTo>
                    <a:lnTo>
                      <a:pt x="117948" y="70714"/>
                    </a:lnTo>
                    <a:lnTo>
                      <a:pt x="116923" y="77142"/>
                    </a:lnTo>
                    <a:lnTo>
                      <a:pt x="114871" y="82499"/>
                    </a:lnTo>
                    <a:lnTo>
                      <a:pt x="111794" y="87857"/>
                    </a:lnTo>
                    <a:lnTo>
                      <a:pt x="108717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4999"/>
                    </a:lnTo>
                    <a:lnTo>
                      <a:pt x="93333" y="108214"/>
                    </a:lnTo>
                    <a:lnTo>
                      <a:pt x="87179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59487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3" name="Shape 1533"/>
              <p:cNvSpPr/>
              <p:nvPr/>
            </p:nvSpPr>
            <p:spPr>
              <a:xfrm>
                <a:off x="4236" y="284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5"/>
                    </a:lnTo>
                    <a:lnTo>
                      <a:pt x="47701" y="118451"/>
                    </a:lnTo>
                    <a:lnTo>
                      <a:pt x="41739" y="116903"/>
                    </a:lnTo>
                    <a:lnTo>
                      <a:pt x="36521" y="114580"/>
                    </a:lnTo>
                    <a:lnTo>
                      <a:pt x="31304" y="112258"/>
                    </a:lnTo>
                    <a:lnTo>
                      <a:pt x="26086" y="109161"/>
                    </a:lnTo>
                    <a:lnTo>
                      <a:pt x="21614" y="106064"/>
                    </a:lnTo>
                    <a:lnTo>
                      <a:pt x="17142" y="102193"/>
                    </a:lnTo>
                    <a:lnTo>
                      <a:pt x="13416" y="98322"/>
                    </a:lnTo>
                    <a:lnTo>
                      <a:pt x="10434" y="92903"/>
                    </a:lnTo>
                    <a:lnTo>
                      <a:pt x="6708" y="88258"/>
                    </a:lnTo>
                    <a:lnTo>
                      <a:pt x="4472" y="82838"/>
                    </a:lnTo>
                    <a:lnTo>
                      <a:pt x="2236" y="77419"/>
                    </a:lnTo>
                    <a:lnTo>
                      <a:pt x="745" y="71225"/>
                    </a:lnTo>
                    <a:lnTo>
                      <a:pt x="0" y="65806"/>
                    </a:lnTo>
                    <a:lnTo>
                      <a:pt x="0" y="59612"/>
                    </a:lnTo>
                    <a:lnTo>
                      <a:pt x="0" y="53419"/>
                    </a:lnTo>
                    <a:lnTo>
                      <a:pt x="745" y="48000"/>
                    </a:lnTo>
                    <a:lnTo>
                      <a:pt x="2236" y="41032"/>
                    </a:lnTo>
                    <a:lnTo>
                      <a:pt x="4472" y="36387"/>
                    </a:lnTo>
                    <a:lnTo>
                      <a:pt x="6708" y="30967"/>
                    </a:lnTo>
                    <a:lnTo>
                      <a:pt x="10434" y="26322"/>
                    </a:lnTo>
                    <a:lnTo>
                      <a:pt x="13416" y="20903"/>
                    </a:lnTo>
                    <a:lnTo>
                      <a:pt x="17142" y="17032"/>
                    </a:lnTo>
                    <a:lnTo>
                      <a:pt x="21614" y="13161"/>
                    </a:lnTo>
                    <a:lnTo>
                      <a:pt x="26086" y="10064"/>
                    </a:lnTo>
                    <a:lnTo>
                      <a:pt x="31304" y="6967"/>
                    </a:lnTo>
                    <a:lnTo>
                      <a:pt x="36521" y="3870"/>
                    </a:lnTo>
                    <a:lnTo>
                      <a:pt x="41739" y="2322"/>
                    </a:lnTo>
                    <a:lnTo>
                      <a:pt x="47701" y="774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4"/>
                    </a:lnTo>
                    <a:lnTo>
                      <a:pt x="76770" y="2322"/>
                    </a:lnTo>
                    <a:lnTo>
                      <a:pt x="82732" y="3870"/>
                    </a:lnTo>
                    <a:lnTo>
                      <a:pt x="87950" y="6967"/>
                    </a:lnTo>
                    <a:lnTo>
                      <a:pt x="92422" y="10064"/>
                    </a:lnTo>
                    <a:lnTo>
                      <a:pt x="96894" y="13161"/>
                    </a:lnTo>
                    <a:lnTo>
                      <a:pt x="102111" y="17032"/>
                    </a:lnTo>
                    <a:lnTo>
                      <a:pt x="105838" y="20903"/>
                    </a:lnTo>
                    <a:lnTo>
                      <a:pt x="108819" y="26322"/>
                    </a:lnTo>
                    <a:lnTo>
                      <a:pt x="111801" y="30967"/>
                    </a:lnTo>
                    <a:lnTo>
                      <a:pt x="114037" y="36387"/>
                    </a:lnTo>
                    <a:lnTo>
                      <a:pt x="116273" y="41032"/>
                    </a:lnTo>
                    <a:lnTo>
                      <a:pt x="117763" y="48000"/>
                    </a:lnTo>
                    <a:lnTo>
                      <a:pt x="118509" y="53419"/>
                    </a:lnTo>
                    <a:lnTo>
                      <a:pt x="120000" y="59612"/>
                    </a:lnTo>
                    <a:lnTo>
                      <a:pt x="118509" y="65806"/>
                    </a:lnTo>
                    <a:lnTo>
                      <a:pt x="117763" y="71225"/>
                    </a:lnTo>
                    <a:lnTo>
                      <a:pt x="116273" y="77419"/>
                    </a:lnTo>
                    <a:lnTo>
                      <a:pt x="114782" y="82838"/>
                    </a:lnTo>
                    <a:lnTo>
                      <a:pt x="111801" y="88258"/>
                    </a:lnTo>
                    <a:lnTo>
                      <a:pt x="108819" y="92903"/>
                    </a:lnTo>
                    <a:lnTo>
                      <a:pt x="105838" y="98322"/>
                    </a:lnTo>
                    <a:lnTo>
                      <a:pt x="102111" y="102193"/>
                    </a:lnTo>
                    <a:lnTo>
                      <a:pt x="97639" y="106064"/>
                    </a:lnTo>
                    <a:lnTo>
                      <a:pt x="93167" y="109161"/>
                    </a:lnTo>
                    <a:lnTo>
                      <a:pt x="87950" y="112258"/>
                    </a:lnTo>
                    <a:lnTo>
                      <a:pt x="83478" y="114580"/>
                    </a:lnTo>
                    <a:lnTo>
                      <a:pt x="77515" y="116903"/>
                    </a:lnTo>
                    <a:lnTo>
                      <a:pt x="71552" y="118451"/>
                    </a:lnTo>
                    <a:lnTo>
                      <a:pt x="65590" y="119225"/>
                    </a:lnTo>
                    <a:lnTo>
                      <a:pt x="59627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4" name="Shape 1534"/>
              <p:cNvSpPr/>
              <p:nvPr/>
            </p:nvSpPr>
            <p:spPr>
              <a:xfrm>
                <a:off x="4236" y="2842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5"/>
                    </a:lnTo>
                    <a:lnTo>
                      <a:pt x="47701" y="118451"/>
                    </a:lnTo>
                    <a:lnTo>
                      <a:pt x="41739" y="116903"/>
                    </a:lnTo>
                    <a:lnTo>
                      <a:pt x="36521" y="114580"/>
                    </a:lnTo>
                    <a:lnTo>
                      <a:pt x="31304" y="112258"/>
                    </a:lnTo>
                    <a:lnTo>
                      <a:pt x="26086" y="109161"/>
                    </a:lnTo>
                    <a:lnTo>
                      <a:pt x="21614" y="106064"/>
                    </a:lnTo>
                    <a:lnTo>
                      <a:pt x="17142" y="102193"/>
                    </a:lnTo>
                    <a:lnTo>
                      <a:pt x="13416" y="98322"/>
                    </a:lnTo>
                    <a:lnTo>
                      <a:pt x="10434" y="92903"/>
                    </a:lnTo>
                    <a:lnTo>
                      <a:pt x="6708" y="88258"/>
                    </a:lnTo>
                    <a:lnTo>
                      <a:pt x="4472" y="82838"/>
                    </a:lnTo>
                    <a:lnTo>
                      <a:pt x="2236" y="77419"/>
                    </a:lnTo>
                    <a:lnTo>
                      <a:pt x="745" y="71225"/>
                    </a:lnTo>
                    <a:lnTo>
                      <a:pt x="0" y="65806"/>
                    </a:lnTo>
                    <a:lnTo>
                      <a:pt x="0" y="59612"/>
                    </a:lnTo>
                    <a:lnTo>
                      <a:pt x="0" y="53419"/>
                    </a:lnTo>
                    <a:lnTo>
                      <a:pt x="745" y="48000"/>
                    </a:lnTo>
                    <a:lnTo>
                      <a:pt x="2236" y="41032"/>
                    </a:lnTo>
                    <a:lnTo>
                      <a:pt x="4472" y="36387"/>
                    </a:lnTo>
                    <a:lnTo>
                      <a:pt x="6708" y="30967"/>
                    </a:lnTo>
                    <a:lnTo>
                      <a:pt x="10434" y="26322"/>
                    </a:lnTo>
                    <a:lnTo>
                      <a:pt x="13416" y="20903"/>
                    </a:lnTo>
                    <a:lnTo>
                      <a:pt x="17142" y="17032"/>
                    </a:lnTo>
                    <a:lnTo>
                      <a:pt x="21614" y="13161"/>
                    </a:lnTo>
                    <a:lnTo>
                      <a:pt x="26086" y="10064"/>
                    </a:lnTo>
                    <a:lnTo>
                      <a:pt x="31304" y="6967"/>
                    </a:lnTo>
                    <a:lnTo>
                      <a:pt x="36521" y="3870"/>
                    </a:lnTo>
                    <a:lnTo>
                      <a:pt x="41739" y="2322"/>
                    </a:lnTo>
                    <a:lnTo>
                      <a:pt x="47701" y="774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4"/>
                    </a:lnTo>
                    <a:lnTo>
                      <a:pt x="76770" y="2322"/>
                    </a:lnTo>
                    <a:lnTo>
                      <a:pt x="82732" y="3870"/>
                    </a:lnTo>
                    <a:lnTo>
                      <a:pt x="87950" y="6967"/>
                    </a:lnTo>
                    <a:lnTo>
                      <a:pt x="92422" y="10064"/>
                    </a:lnTo>
                    <a:lnTo>
                      <a:pt x="96894" y="13161"/>
                    </a:lnTo>
                    <a:lnTo>
                      <a:pt x="102111" y="17032"/>
                    </a:lnTo>
                    <a:lnTo>
                      <a:pt x="105838" y="20903"/>
                    </a:lnTo>
                    <a:lnTo>
                      <a:pt x="108819" y="26322"/>
                    </a:lnTo>
                    <a:lnTo>
                      <a:pt x="111801" y="30967"/>
                    </a:lnTo>
                    <a:lnTo>
                      <a:pt x="114037" y="36387"/>
                    </a:lnTo>
                    <a:lnTo>
                      <a:pt x="116273" y="41032"/>
                    </a:lnTo>
                    <a:lnTo>
                      <a:pt x="117763" y="48000"/>
                    </a:lnTo>
                    <a:lnTo>
                      <a:pt x="118509" y="53419"/>
                    </a:lnTo>
                    <a:lnTo>
                      <a:pt x="120000" y="59612"/>
                    </a:lnTo>
                    <a:lnTo>
                      <a:pt x="118509" y="65806"/>
                    </a:lnTo>
                    <a:lnTo>
                      <a:pt x="117763" y="71225"/>
                    </a:lnTo>
                    <a:lnTo>
                      <a:pt x="116273" y="77419"/>
                    </a:lnTo>
                    <a:lnTo>
                      <a:pt x="114782" y="82838"/>
                    </a:lnTo>
                    <a:lnTo>
                      <a:pt x="111801" y="88258"/>
                    </a:lnTo>
                    <a:lnTo>
                      <a:pt x="108819" y="92903"/>
                    </a:lnTo>
                    <a:lnTo>
                      <a:pt x="105838" y="98322"/>
                    </a:lnTo>
                    <a:lnTo>
                      <a:pt x="102111" y="102193"/>
                    </a:lnTo>
                    <a:lnTo>
                      <a:pt x="97639" y="106064"/>
                    </a:lnTo>
                    <a:lnTo>
                      <a:pt x="93167" y="109161"/>
                    </a:lnTo>
                    <a:lnTo>
                      <a:pt x="87950" y="112258"/>
                    </a:lnTo>
                    <a:lnTo>
                      <a:pt x="83478" y="114580"/>
                    </a:lnTo>
                    <a:lnTo>
                      <a:pt x="77515" y="116903"/>
                    </a:lnTo>
                    <a:lnTo>
                      <a:pt x="71552" y="118451"/>
                    </a:lnTo>
                    <a:lnTo>
                      <a:pt x="65590" y="119225"/>
                    </a:lnTo>
                    <a:lnTo>
                      <a:pt x="5962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5" name="Shape 1535"/>
              <p:cNvSpPr/>
              <p:nvPr/>
            </p:nvSpPr>
            <p:spPr>
              <a:xfrm>
                <a:off x="4238" y="2845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2051" y="116814"/>
                    </a:lnTo>
                    <a:lnTo>
                      <a:pt x="35897" y="114690"/>
                    </a:lnTo>
                    <a:lnTo>
                      <a:pt x="30769" y="112566"/>
                    </a:lnTo>
                    <a:lnTo>
                      <a:pt x="25641" y="108318"/>
                    </a:lnTo>
                    <a:lnTo>
                      <a:pt x="21538" y="105132"/>
                    </a:lnTo>
                    <a:lnTo>
                      <a:pt x="17435" y="101946"/>
                    </a:lnTo>
                    <a:lnTo>
                      <a:pt x="12307" y="97699"/>
                    </a:lnTo>
                    <a:lnTo>
                      <a:pt x="9230" y="93451"/>
                    </a:lnTo>
                    <a:lnTo>
                      <a:pt x="6153" y="88141"/>
                    </a:lnTo>
                    <a:lnTo>
                      <a:pt x="4102" y="82831"/>
                    </a:lnTo>
                    <a:lnTo>
                      <a:pt x="2051" y="77522"/>
                    </a:lnTo>
                    <a:lnTo>
                      <a:pt x="1025" y="71150"/>
                    </a:lnTo>
                    <a:lnTo>
                      <a:pt x="0" y="65840"/>
                    </a:lnTo>
                    <a:lnTo>
                      <a:pt x="0" y="59469"/>
                    </a:lnTo>
                    <a:lnTo>
                      <a:pt x="0" y="53097"/>
                    </a:lnTo>
                    <a:lnTo>
                      <a:pt x="1025" y="47787"/>
                    </a:lnTo>
                    <a:lnTo>
                      <a:pt x="2051" y="41415"/>
                    </a:lnTo>
                    <a:lnTo>
                      <a:pt x="4102" y="35044"/>
                    </a:lnTo>
                    <a:lnTo>
                      <a:pt x="6153" y="30796"/>
                    </a:lnTo>
                    <a:lnTo>
                      <a:pt x="9230" y="25486"/>
                    </a:lnTo>
                    <a:lnTo>
                      <a:pt x="12307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9557"/>
                    </a:lnTo>
                    <a:lnTo>
                      <a:pt x="30769" y="6371"/>
                    </a:lnTo>
                    <a:lnTo>
                      <a:pt x="35897" y="4247"/>
                    </a:lnTo>
                    <a:lnTo>
                      <a:pt x="42051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7179" y="6371"/>
                    </a:lnTo>
                    <a:lnTo>
                      <a:pt x="93333" y="9557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1794" y="30796"/>
                    </a:lnTo>
                    <a:lnTo>
                      <a:pt x="113846" y="35044"/>
                    </a:lnTo>
                    <a:lnTo>
                      <a:pt x="116923" y="41415"/>
                    </a:lnTo>
                    <a:lnTo>
                      <a:pt x="117948" y="47787"/>
                    </a:lnTo>
                    <a:lnTo>
                      <a:pt x="118974" y="53097"/>
                    </a:lnTo>
                    <a:lnTo>
                      <a:pt x="120000" y="59469"/>
                    </a:lnTo>
                    <a:lnTo>
                      <a:pt x="118974" y="65840"/>
                    </a:lnTo>
                    <a:lnTo>
                      <a:pt x="117948" y="71150"/>
                    </a:lnTo>
                    <a:lnTo>
                      <a:pt x="116923" y="77522"/>
                    </a:lnTo>
                    <a:lnTo>
                      <a:pt x="113846" y="82831"/>
                    </a:lnTo>
                    <a:lnTo>
                      <a:pt x="111794" y="88141"/>
                    </a:lnTo>
                    <a:lnTo>
                      <a:pt x="108717" y="93451"/>
                    </a:lnTo>
                    <a:lnTo>
                      <a:pt x="105641" y="97699"/>
                    </a:lnTo>
                    <a:lnTo>
                      <a:pt x="101538" y="101946"/>
                    </a:lnTo>
                    <a:lnTo>
                      <a:pt x="97435" y="105132"/>
                    </a:lnTo>
                    <a:lnTo>
                      <a:pt x="93333" y="108318"/>
                    </a:lnTo>
                    <a:lnTo>
                      <a:pt x="87179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5641" y="118938"/>
                    </a:lnTo>
                    <a:lnTo>
                      <a:pt x="59487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6" name="Shape 1536"/>
              <p:cNvSpPr/>
              <p:nvPr/>
            </p:nvSpPr>
            <p:spPr>
              <a:xfrm>
                <a:off x="4238" y="2845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38"/>
                    </a:lnTo>
                    <a:lnTo>
                      <a:pt x="47179" y="117876"/>
                    </a:lnTo>
                    <a:lnTo>
                      <a:pt x="42051" y="116814"/>
                    </a:lnTo>
                    <a:lnTo>
                      <a:pt x="35897" y="114690"/>
                    </a:lnTo>
                    <a:lnTo>
                      <a:pt x="30769" y="112566"/>
                    </a:lnTo>
                    <a:lnTo>
                      <a:pt x="25641" y="108318"/>
                    </a:lnTo>
                    <a:lnTo>
                      <a:pt x="21538" y="105132"/>
                    </a:lnTo>
                    <a:lnTo>
                      <a:pt x="17435" y="101946"/>
                    </a:lnTo>
                    <a:lnTo>
                      <a:pt x="12307" y="97699"/>
                    </a:lnTo>
                    <a:lnTo>
                      <a:pt x="9230" y="93451"/>
                    </a:lnTo>
                    <a:lnTo>
                      <a:pt x="6153" y="88141"/>
                    </a:lnTo>
                    <a:lnTo>
                      <a:pt x="4102" y="82831"/>
                    </a:lnTo>
                    <a:lnTo>
                      <a:pt x="2051" y="77522"/>
                    </a:lnTo>
                    <a:lnTo>
                      <a:pt x="1025" y="71150"/>
                    </a:lnTo>
                    <a:lnTo>
                      <a:pt x="0" y="65840"/>
                    </a:lnTo>
                    <a:lnTo>
                      <a:pt x="0" y="59469"/>
                    </a:lnTo>
                    <a:lnTo>
                      <a:pt x="0" y="53097"/>
                    </a:lnTo>
                    <a:lnTo>
                      <a:pt x="1025" y="47787"/>
                    </a:lnTo>
                    <a:lnTo>
                      <a:pt x="2051" y="41415"/>
                    </a:lnTo>
                    <a:lnTo>
                      <a:pt x="4102" y="35044"/>
                    </a:lnTo>
                    <a:lnTo>
                      <a:pt x="6153" y="30796"/>
                    </a:lnTo>
                    <a:lnTo>
                      <a:pt x="9230" y="25486"/>
                    </a:lnTo>
                    <a:lnTo>
                      <a:pt x="12307" y="21238"/>
                    </a:lnTo>
                    <a:lnTo>
                      <a:pt x="17435" y="16991"/>
                    </a:lnTo>
                    <a:lnTo>
                      <a:pt x="21538" y="13805"/>
                    </a:lnTo>
                    <a:lnTo>
                      <a:pt x="25641" y="9557"/>
                    </a:lnTo>
                    <a:lnTo>
                      <a:pt x="30769" y="6371"/>
                    </a:lnTo>
                    <a:lnTo>
                      <a:pt x="35897" y="4247"/>
                    </a:lnTo>
                    <a:lnTo>
                      <a:pt x="42051" y="2123"/>
                    </a:lnTo>
                    <a:lnTo>
                      <a:pt x="47179" y="106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61"/>
                    </a:lnTo>
                    <a:lnTo>
                      <a:pt x="76923" y="2123"/>
                    </a:lnTo>
                    <a:lnTo>
                      <a:pt x="82051" y="4247"/>
                    </a:lnTo>
                    <a:lnTo>
                      <a:pt x="87179" y="6371"/>
                    </a:lnTo>
                    <a:lnTo>
                      <a:pt x="93333" y="9557"/>
                    </a:lnTo>
                    <a:lnTo>
                      <a:pt x="97435" y="13805"/>
                    </a:lnTo>
                    <a:lnTo>
                      <a:pt x="101538" y="16991"/>
                    </a:lnTo>
                    <a:lnTo>
                      <a:pt x="105641" y="21238"/>
                    </a:lnTo>
                    <a:lnTo>
                      <a:pt x="108717" y="25486"/>
                    </a:lnTo>
                    <a:lnTo>
                      <a:pt x="111794" y="30796"/>
                    </a:lnTo>
                    <a:lnTo>
                      <a:pt x="113846" y="35044"/>
                    </a:lnTo>
                    <a:lnTo>
                      <a:pt x="116923" y="41415"/>
                    </a:lnTo>
                    <a:lnTo>
                      <a:pt x="117948" y="47787"/>
                    </a:lnTo>
                    <a:lnTo>
                      <a:pt x="118974" y="53097"/>
                    </a:lnTo>
                    <a:lnTo>
                      <a:pt x="120000" y="59469"/>
                    </a:lnTo>
                    <a:lnTo>
                      <a:pt x="118974" y="65840"/>
                    </a:lnTo>
                    <a:lnTo>
                      <a:pt x="117948" y="71150"/>
                    </a:lnTo>
                    <a:lnTo>
                      <a:pt x="116923" y="77522"/>
                    </a:lnTo>
                    <a:lnTo>
                      <a:pt x="113846" y="82831"/>
                    </a:lnTo>
                    <a:lnTo>
                      <a:pt x="111794" y="88141"/>
                    </a:lnTo>
                    <a:lnTo>
                      <a:pt x="108717" y="93451"/>
                    </a:lnTo>
                    <a:lnTo>
                      <a:pt x="105641" y="97699"/>
                    </a:lnTo>
                    <a:lnTo>
                      <a:pt x="101538" y="101946"/>
                    </a:lnTo>
                    <a:lnTo>
                      <a:pt x="97435" y="105132"/>
                    </a:lnTo>
                    <a:lnTo>
                      <a:pt x="93333" y="108318"/>
                    </a:lnTo>
                    <a:lnTo>
                      <a:pt x="87179" y="112566"/>
                    </a:lnTo>
                    <a:lnTo>
                      <a:pt x="82051" y="114690"/>
                    </a:lnTo>
                    <a:lnTo>
                      <a:pt x="76923" y="116814"/>
                    </a:lnTo>
                    <a:lnTo>
                      <a:pt x="71794" y="117876"/>
                    </a:lnTo>
                    <a:lnTo>
                      <a:pt x="65641" y="118938"/>
                    </a:lnTo>
                    <a:lnTo>
                      <a:pt x="5948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7" name="Shape 1537"/>
              <p:cNvSpPr/>
              <p:nvPr/>
            </p:nvSpPr>
            <p:spPr>
              <a:xfrm>
                <a:off x="3915" y="1542"/>
                <a:ext cx="1087" cy="19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613"/>
                    </a:moveTo>
                    <a:lnTo>
                      <a:pt x="115111" y="0"/>
                    </a:lnTo>
                    <a:lnTo>
                      <a:pt x="0" y="118472"/>
                    </a:lnTo>
                    <a:lnTo>
                      <a:pt x="5124" y="119999"/>
                    </a:lnTo>
                    <a:lnTo>
                      <a:pt x="120000" y="1613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8" name="Shape 1538"/>
              <p:cNvSpPr/>
              <p:nvPr/>
            </p:nvSpPr>
            <p:spPr>
              <a:xfrm>
                <a:off x="3915" y="1542"/>
                <a:ext cx="1087" cy="19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613"/>
                    </a:moveTo>
                    <a:lnTo>
                      <a:pt x="115111" y="0"/>
                    </a:lnTo>
                    <a:lnTo>
                      <a:pt x="0" y="118472"/>
                    </a:lnTo>
                    <a:lnTo>
                      <a:pt x="5124" y="119999"/>
                    </a:lnTo>
                    <a:lnTo>
                      <a:pt x="120000" y="161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39" name="Shape 1539"/>
              <p:cNvSpPr/>
              <p:nvPr/>
            </p:nvSpPr>
            <p:spPr>
              <a:xfrm>
                <a:off x="3924" y="1546"/>
                <a:ext cx="1048" cy="19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16" y="0"/>
                    </a:moveTo>
                    <a:lnTo>
                      <a:pt x="0" y="119748"/>
                    </a:lnTo>
                    <a:lnTo>
                      <a:pt x="883" y="120000"/>
                    </a:lnTo>
                    <a:lnTo>
                      <a:pt x="120000" y="260"/>
                    </a:lnTo>
                    <a:lnTo>
                      <a:pt x="119116" y="0"/>
                    </a:lnTo>
                    <a:close/>
                  </a:path>
                </a:pathLst>
              </a:custGeom>
              <a:solidFill>
                <a:srgbClr val="59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0" name="Shape 1540"/>
              <p:cNvSpPr/>
              <p:nvPr/>
            </p:nvSpPr>
            <p:spPr>
              <a:xfrm>
                <a:off x="3950" y="1560"/>
                <a:ext cx="1043" cy="19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05" y="0"/>
                    </a:moveTo>
                    <a:lnTo>
                      <a:pt x="0" y="119826"/>
                    </a:lnTo>
                    <a:lnTo>
                      <a:pt x="394" y="120000"/>
                    </a:lnTo>
                    <a:lnTo>
                      <a:pt x="119999" y="173"/>
                    </a:lnTo>
                    <a:lnTo>
                      <a:pt x="119605" y="0"/>
                    </a:lnTo>
                    <a:close/>
                  </a:path>
                </a:pathLst>
              </a:custGeom>
              <a:solidFill>
                <a:srgbClr val="E5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1" name="Shape 1541"/>
              <p:cNvSpPr/>
              <p:nvPr/>
            </p:nvSpPr>
            <p:spPr>
              <a:xfrm>
                <a:off x="4850" y="176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1304" y="112987"/>
                    </a:lnTo>
                    <a:lnTo>
                      <a:pt x="26832" y="109870"/>
                    </a:lnTo>
                    <a:lnTo>
                      <a:pt x="21614" y="106753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3506"/>
                    </a:lnTo>
                    <a:lnTo>
                      <a:pt x="7453" y="88831"/>
                    </a:lnTo>
                    <a:lnTo>
                      <a:pt x="4472" y="83376"/>
                    </a:lnTo>
                    <a:lnTo>
                      <a:pt x="2236" y="77922"/>
                    </a:lnTo>
                    <a:lnTo>
                      <a:pt x="745" y="72467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4545"/>
                    </a:lnTo>
                    <a:lnTo>
                      <a:pt x="745" y="48311"/>
                    </a:lnTo>
                    <a:lnTo>
                      <a:pt x="2236" y="42077"/>
                    </a:lnTo>
                    <a:lnTo>
                      <a:pt x="4472" y="36623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818"/>
                    </a:lnTo>
                    <a:lnTo>
                      <a:pt x="17142" y="17922"/>
                    </a:lnTo>
                    <a:lnTo>
                      <a:pt x="21614" y="13246"/>
                    </a:lnTo>
                    <a:lnTo>
                      <a:pt x="26832" y="9350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6770" y="2337"/>
                    </a:lnTo>
                    <a:lnTo>
                      <a:pt x="82732" y="3896"/>
                    </a:lnTo>
                    <a:lnTo>
                      <a:pt x="87950" y="7012"/>
                    </a:lnTo>
                    <a:lnTo>
                      <a:pt x="92422" y="9350"/>
                    </a:lnTo>
                    <a:lnTo>
                      <a:pt x="96894" y="13246"/>
                    </a:lnTo>
                    <a:lnTo>
                      <a:pt x="102111" y="17922"/>
                    </a:lnTo>
                    <a:lnTo>
                      <a:pt x="105838" y="21818"/>
                    </a:lnTo>
                    <a:lnTo>
                      <a:pt x="108819" y="26493"/>
                    </a:lnTo>
                    <a:lnTo>
                      <a:pt x="111801" y="31168"/>
                    </a:lnTo>
                    <a:lnTo>
                      <a:pt x="114037" y="36623"/>
                    </a:lnTo>
                    <a:lnTo>
                      <a:pt x="116273" y="42077"/>
                    </a:lnTo>
                    <a:lnTo>
                      <a:pt x="118509" y="48311"/>
                    </a:lnTo>
                    <a:lnTo>
                      <a:pt x="119254" y="54545"/>
                    </a:lnTo>
                    <a:lnTo>
                      <a:pt x="120000" y="60779"/>
                    </a:lnTo>
                    <a:lnTo>
                      <a:pt x="119254" y="66233"/>
                    </a:lnTo>
                    <a:lnTo>
                      <a:pt x="118509" y="72467"/>
                    </a:lnTo>
                    <a:lnTo>
                      <a:pt x="116273" y="77922"/>
                    </a:lnTo>
                    <a:lnTo>
                      <a:pt x="114782" y="83376"/>
                    </a:lnTo>
                    <a:lnTo>
                      <a:pt x="111801" y="88831"/>
                    </a:lnTo>
                    <a:lnTo>
                      <a:pt x="108819" y="93506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7639" y="106753"/>
                    </a:lnTo>
                    <a:lnTo>
                      <a:pt x="93167" y="109870"/>
                    </a:lnTo>
                    <a:lnTo>
                      <a:pt x="87950" y="11298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59627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2" name="Shape 1542"/>
              <p:cNvSpPr/>
              <p:nvPr/>
            </p:nvSpPr>
            <p:spPr>
              <a:xfrm>
                <a:off x="4850" y="176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627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1304" y="112987"/>
                    </a:lnTo>
                    <a:lnTo>
                      <a:pt x="26832" y="109870"/>
                    </a:lnTo>
                    <a:lnTo>
                      <a:pt x="21614" y="106753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3506"/>
                    </a:lnTo>
                    <a:lnTo>
                      <a:pt x="7453" y="88831"/>
                    </a:lnTo>
                    <a:lnTo>
                      <a:pt x="4472" y="83376"/>
                    </a:lnTo>
                    <a:lnTo>
                      <a:pt x="2236" y="77922"/>
                    </a:lnTo>
                    <a:lnTo>
                      <a:pt x="745" y="72467"/>
                    </a:lnTo>
                    <a:lnTo>
                      <a:pt x="0" y="66233"/>
                    </a:lnTo>
                    <a:lnTo>
                      <a:pt x="0" y="60779"/>
                    </a:lnTo>
                    <a:lnTo>
                      <a:pt x="0" y="54545"/>
                    </a:lnTo>
                    <a:lnTo>
                      <a:pt x="745" y="48311"/>
                    </a:lnTo>
                    <a:lnTo>
                      <a:pt x="2236" y="42077"/>
                    </a:lnTo>
                    <a:lnTo>
                      <a:pt x="4472" y="36623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818"/>
                    </a:lnTo>
                    <a:lnTo>
                      <a:pt x="17142" y="17922"/>
                    </a:lnTo>
                    <a:lnTo>
                      <a:pt x="21614" y="13246"/>
                    </a:lnTo>
                    <a:lnTo>
                      <a:pt x="26832" y="9350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59627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6770" y="2337"/>
                    </a:lnTo>
                    <a:lnTo>
                      <a:pt x="82732" y="3896"/>
                    </a:lnTo>
                    <a:lnTo>
                      <a:pt x="87950" y="7012"/>
                    </a:lnTo>
                    <a:lnTo>
                      <a:pt x="92422" y="9350"/>
                    </a:lnTo>
                    <a:lnTo>
                      <a:pt x="96894" y="13246"/>
                    </a:lnTo>
                    <a:lnTo>
                      <a:pt x="102111" y="17922"/>
                    </a:lnTo>
                    <a:lnTo>
                      <a:pt x="105838" y="21818"/>
                    </a:lnTo>
                    <a:lnTo>
                      <a:pt x="108819" y="26493"/>
                    </a:lnTo>
                    <a:lnTo>
                      <a:pt x="111801" y="31168"/>
                    </a:lnTo>
                    <a:lnTo>
                      <a:pt x="114037" y="36623"/>
                    </a:lnTo>
                    <a:lnTo>
                      <a:pt x="116273" y="42077"/>
                    </a:lnTo>
                    <a:lnTo>
                      <a:pt x="118509" y="48311"/>
                    </a:lnTo>
                    <a:lnTo>
                      <a:pt x="119254" y="54545"/>
                    </a:lnTo>
                    <a:lnTo>
                      <a:pt x="120000" y="60779"/>
                    </a:lnTo>
                    <a:lnTo>
                      <a:pt x="119254" y="66233"/>
                    </a:lnTo>
                    <a:lnTo>
                      <a:pt x="118509" y="72467"/>
                    </a:lnTo>
                    <a:lnTo>
                      <a:pt x="116273" y="77922"/>
                    </a:lnTo>
                    <a:lnTo>
                      <a:pt x="114782" y="83376"/>
                    </a:lnTo>
                    <a:lnTo>
                      <a:pt x="111801" y="88831"/>
                    </a:lnTo>
                    <a:lnTo>
                      <a:pt x="108819" y="93506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7639" y="106753"/>
                    </a:lnTo>
                    <a:lnTo>
                      <a:pt x="93167" y="109870"/>
                    </a:lnTo>
                    <a:lnTo>
                      <a:pt x="87950" y="11298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5962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3" name="Shape 1543"/>
              <p:cNvSpPr/>
              <p:nvPr/>
            </p:nvSpPr>
            <p:spPr>
              <a:xfrm>
                <a:off x="4852" y="1771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5897" y="114642"/>
                    </a:lnTo>
                    <a:lnTo>
                      <a:pt x="30769" y="112499"/>
                    </a:lnTo>
                    <a:lnTo>
                      <a:pt x="25641" y="109285"/>
                    </a:lnTo>
                    <a:lnTo>
                      <a:pt x="21538" y="106071"/>
                    </a:lnTo>
                    <a:lnTo>
                      <a:pt x="17435" y="102857"/>
                    </a:lnTo>
                    <a:lnTo>
                      <a:pt x="13333" y="98571"/>
                    </a:lnTo>
                    <a:lnTo>
                      <a:pt x="9230" y="93214"/>
                    </a:lnTo>
                    <a:lnTo>
                      <a:pt x="6153" y="88928"/>
                    </a:lnTo>
                    <a:lnTo>
                      <a:pt x="4102" y="83571"/>
                    </a:lnTo>
                    <a:lnTo>
                      <a:pt x="2051" y="78214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4642"/>
                    </a:lnTo>
                    <a:lnTo>
                      <a:pt x="1025" y="49285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1071"/>
                    </a:lnTo>
                    <a:lnTo>
                      <a:pt x="9230" y="26785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2857"/>
                    </a:lnTo>
                    <a:lnTo>
                      <a:pt x="25641" y="9642"/>
                    </a:lnTo>
                    <a:lnTo>
                      <a:pt x="30769" y="6428"/>
                    </a:lnTo>
                    <a:lnTo>
                      <a:pt x="35897" y="4285"/>
                    </a:lnTo>
                    <a:lnTo>
                      <a:pt x="42051" y="2142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2142"/>
                    </a:lnTo>
                    <a:lnTo>
                      <a:pt x="82051" y="4285"/>
                    </a:lnTo>
                    <a:lnTo>
                      <a:pt x="87179" y="6428"/>
                    </a:lnTo>
                    <a:lnTo>
                      <a:pt x="93333" y="9642"/>
                    </a:lnTo>
                    <a:lnTo>
                      <a:pt x="97435" y="12857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6785"/>
                    </a:lnTo>
                    <a:lnTo>
                      <a:pt x="111794" y="31071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9285"/>
                    </a:lnTo>
                    <a:lnTo>
                      <a:pt x="118974" y="54642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8214"/>
                    </a:lnTo>
                    <a:lnTo>
                      <a:pt x="114871" y="83571"/>
                    </a:lnTo>
                    <a:lnTo>
                      <a:pt x="111794" y="88928"/>
                    </a:lnTo>
                    <a:lnTo>
                      <a:pt x="108717" y="93214"/>
                    </a:lnTo>
                    <a:lnTo>
                      <a:pt x="105641" y="98571"/>
                    </a:lnTo>
                    <a:lnTo>
                      <a:pt x="101538" y="102857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7179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59487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4" name="Shape 1544"/>
              <p:cNvSpPr/>
              <p:nvPr/>
            </p:nvSpPr>
            <p:spPr>
              <a:xfrm>
                <a:off x="4852" y="1771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5897" y="114642"/>
                    </a:lnTo>
                    <a:lnTo>
                      <a:pt x="30769" y="112499"/>
                    </a:lnTo>
                    <a:lnTo>
                      <a:pt x="25641" y="109285"/>
                    </a:lnTo>
                    <a:lnTo>
                      <a:pt x="21538" y="106071"/>
                    </a:lnTo>
                    <a:lnTo>
                      <a:pt x="17435" y="102857"/>
                    </a:lnTo>
                    <a:lnTo>
                      <a:pt x="13333" y="98571"/>
                    </a:lnTo>
                    <a:lnTo>
                      <a:pt x="9230" y="93214"/>
                    </a:lnTo>
                    <a:lnTo>
                      <a:pt x="6153" y="88928"/>
                    </a:lnTo>
                    <a:lnTo>
                      <a:pt x="4102" y="83571"/>
                    </a:lnTo>
                    <a:lnTo>
                      <a:pt x="2051" y="78214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4642"/>
                    </a:lnTo>
                    <a:lnTo>
                      <a:pt x="1025" y="49285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1071"/>
                    </a:lnTo>
                    <a:lnTo>
                      <a:pt x="9230" y="26785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2857"/>
                    </a:lnTo>
                    <a:lnTo>
                      <a:pt x="25641" y="9642"/>
                    </a:lnTo>
                    <a:lnTo>
                      <a:pt x="30769" y="6428"/>
                    </a:lnTo>
                    <a:lnTo>
                      <a:pt x="35897" y="4285"/>
                    </a:lnTo>
                    <a:lnTo>
                      <a:pt x="42051" y="2142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2142"/>
                    </a:lnTo>
                    <a:lnTo>
                      <a:pt x="82051" y="4285"/>
                    </a:lnTo>
                    <a:lnTo>
                      <a:pt x="87179" y="6428"/>
                    </a:lnTo>
                    <a:lnTo>
                      <a:pt x="93333" y="9642"/>
                    </a:lnTo>
                    <a:lnTo>
                      <a:pt x="97435" y="12857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6785"/>
                    </a:lnTo>
                    <a:lnTo>
                      <a:pt x="111794" y="31071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9285"/>
                    </a:lnTo>
                    <a:lnTo>
                      <a:pt x="118974" y="54642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8214"/>
                    </a:lnTo>
                    <a:lnTo>
                      <a:pt x="114871" y="83571"/>
                    </a:lnTo>
                    <a:lnTo>
                      <a:pt x="111794" y="88928"/>
                    </a:lnTo>
                    <a:lnTo>
                      <a:pt x="108717" y="93214"/>
                    </a:lnTo>
                    <a:lnTo>
                      <a:pt x="105641" y="98571"/>
                    </a:lnTo>
                    <a:lnTo>
                      <a:pt x="101538" y="102857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7179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59487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Shape 1545"/>
              <p:cNvSpPr/>
              <p:nvPr/>
            </p:nvSpPr>
            <p:spPr>
              <a:xfrm>
                <a:off x="4736" y="198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74" y="119215"/>
                    </a:lnTo>
                    <a:lnTo>
                      <a:pt x="48148" y="118431"/>
                    </a:lnTo>
                    <a:lnTo>
                      <a:pt x="41481" y="116862"/>
                    </a:lnTo>
                    <a:lnTo>
                      <a:pt x="36296" y="115294"/>
                    </a:lnTo>
                    <a:lnTo>
                      <a:pt x="31111" y="112941"/>
                    </a:lnTo>
                    <a:lnTo>
                      <a:pt x="25925" y="109803"/>
                    </a:lnTo>
                    <a:lnTo>
                      <a:pt x="21481" y="105882"/>
                    </a:lnTo>
                    <a:lnTo>
                      <a:pt x="17037" y="101960"/>
                    </a:lnTo>
                    <a:lnTo>
                      <a:pt x="13333" y="98039"/>
                    </a:lnTo>
                    <a:lnTo>
                      <a:pt x="10370" y="93333"/>
                    </a:lnTo>
                    <a:lnTo>
                      <a:pt x="6666" y="88627"/>
                    </a:lnTo>
                    <a:lnTo>
                      <a:pt x="4444" y="82352"/>
                    </a:lnTo>
                    <a:lnTo>
                      <a:pt x="2222" y="77647"/>
                    </a:lnTo>
                    <a:lnTo>
                      <a:pt x="740" y="71372"/>
                    </a:lnTo>
                    <a:lnTo>
                      <a:pt x="0" y="65098"/>
                    </a:lnTo>
                    <a:lnTo>
                      <a:pt x="0" y="59607"/>
                    </a:lnTo>
                    <a:lnTo>
                      <a:pt x="0" y="53333"/>
                    </a:lnTo>
                    <a:lnTo>
                      <a:pt x="740" y="47058"/>
                    </a:lnTo>
                    <a:lnTo>
                      <a:pt x="2222" y="41568"/>
                    </a:lnTo>
                    <a:lnTo>
                      <a:pt x="4444" y="36078"/>
                    </a:lnTo>
                    <a:lnTo>
                      <a:pt x="6666" y="30588"/>
                    </a:lnTo>
                    <a:lnTo>
                      <a:pt x="10370" y="25882"/>
                    </a:lnTo>
                    <a:lnTo>
                      <a:pt x="13333" y="21176"/>
                    </a:lnTo>
                    <a:lnTo>
                      <a:pt x="17037" y="17254"/>
                    </a:lnTo>
                    <a:lnTo>
                      <a:pt x="21481" y="12549"/>
                    </a:lnTo>
                    <a:lnTo>
                      <a:pt x="25925" y="9411"/>
                    </a:lnTo>
                    <a:lnTo>
                      <a:pt x="31111" y="6274"/>
                    </a:lnTo>
                    <a:lnTo>
                      <a:pt x="36296" y="3921"/>
                    </a:lnTo>
                    <a:lnTo>
                      <a:pt x="41481" y="2352"/>
                    </a:lnTo>
                    <a:lnTo>
                      <a:pt x="48148" y="784"/>
                    </a:lnTo>
                    <a:lnTo>
                      <a:pt x="54074" y="0"/>
                    </a:lnTo>
                    <a:lnTo>
                      <a:pt x="60000" y="0"/>
                    </a:lnTo>
                    <a:lnTo>
                      <a:pt x="65925" y="0"/>
                    </a:lnTo>
                    <a:lnTo>
                      <a:pt x="71851" y="784"/>
                    </a:lnTo>
                    <a:lnTo>
                      <a:pt x="77037" y="2352"/>
                    </a:lnTo>
                    <a:lnTo>
                      <a:pt x="82962" y="3921"/>
                    </a:lnTo>
                    <a:lnTo>
                      <a:pt x="88148" y="6274"/>
                    </a:lnTo>
                    <a:lnTo>
                      <a:pt x="92592" y="9411"/>
                    </a:lnTo>
                    <a:lnTo>
                      <a:pt x="97037" y="12549"/>
                    </a:lnTo>
                    <a:lnTo>
                      <a:pt x="102222" y="17254"/>
                    </a:lnTo>
                    <a:lnTo>
                      <a:pt x="105925" y="21176"/>
                    </a:lnTo>
                    <a:lnTo>
                      <a:pt x="108888" y="25882"/>
                    </a:lnTo>
                    <a:lnTo>
                      <a:pt x="111851" y="30588"/>
                    </a:lnTo>
                    <a:lnTo>
                      <a:pt x="114074" y="36078"/>
                    </a:lnTo>
                    <a:lnTo>
                      <a:pt x="116296" y="41568"/>
                    </a:lnTo>
                    <a:lnTo>
                      <a:pt x="117777" y="47058"/>
                    </a:lnTo>
                    <a:lnTo>
                      <a:pt x="118518" y="53333"/>
                    </a:lnTo>
                    <a:lnTo>
                      <a:pt x="120000" y="59607"/>
                    </a:lnTo>
                    <a:lnTo>
                      <a:pt x="118518" y="65098"/>
                    </a:lnTo>
                    <a:lnTo>
                      <a:pt x="117777" y="71372"/>
                    </a:lnTo>
                    <a:lnTo>
                      <a:pt x="116296" y="77647"/>
                    </a:lnTo>
                    <a:lnTo>
                      <a:pt x="114814" y="82352"/>
                    </a:lnTo>
                    <a:lnTo>
                      <a:pt x="111851" y="88627"/>
                    </a:lnTo>
                    <a:lnTo>
                      <a:pt x="108888" y="93333"/>
                    </a:lnTo>
                    <a:lnTo>
                      <a:pt x="105925" y="98039"/>
                    </a:lnTo>
                    <a:lnTo>
                      <a:pt x="102222" y="101960"/>
                    </a:lnTo>
                    <a:lnTo>
                      <a:pt x="97777" y="105882"/>
                    </a:lnTo>
                    <a:lnTo>
                      <a:pt x="93333" y="109803"/>
                    </a:lnTo>
                    <a:lnTo>
                      <a:pt x="88148" y="112941"/>
                    </a:lnTo>
                    <a:lnTo>
                      <a:pt x="83703" y="115294"/>
                    </a:lnTo>
                    <a:lnTo>
                      <a:pt x="77777" y="116862"/>
                    </a:lnTo>
                    <a:lnTo>
                      <a:pt x="71851" y="118431"/>
                    </a:lnTo>
                    <a:lnTo>
                      <a:pt x="65925" y="11921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Shape 1546"/>
              <p:cNvSpPr/>
              <p:nvPr/>
            </p:nvSpPr>
            <p:spPr>
              <a:xfrm>
                <a:off x="4736" y="198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74" y="119215"/>
                    </a:lnTo>
                    <a:lnTo>
                      <a:pt x="48148" y="118431"/>
                    </a:lnTo>
                    <a:lnTo>
                      <a:pt x="41481" y="116862"/>
                    </a:lnTo>
                    <a:lnTo>
                      <a:pt x="36296" y="115294"/>
                    </a:lnTo>
                    <a:lnTo>
                      <a:pt x="31111" y="112941"/>
                    </a:lnTo>
                    <a:lnTo>
                      <a:pt x="25925" y="109803"/>
                    </a:lnTo>
                    <a:lnTo>
                      <a:pt x="21481" y="105882"/>
                    </a:lnTo>
                    <a:lnTo>
                      <a:pt x="17037" y="101960"/>
                    </a:lnTo>
                    <a:lnTo>
                      <a:pt x="13333" y="98039"/>
                    </a:lnTo>
                    <a:lnTo>
                      <a:pt x="10370" y="93333"/>
                    </a:lnTo>
                    <a:lnTo>
                      <a:pt x="6666" y="88627"/>
                    </a:lnTo>
                    <a:lnTo>
                      <a:pt x="4444" y="82352"/>
                    </a:lnTo>
                    <a:lnTo>
                      <a:pt x="2222" y="77647"/>
                    </a:lnTo>
                    <a:lnTo>
                      <a:pt x="740" y="71372"/>
                    </a:lnTo>
                    <a:lnTo>
                      <a:pt x="0" y="65098"/>
                    </a:lnTo>
                    <a:lnTo>
                      <a:pt x="0" y="59607"/>
                    </a:lnTo>
                    <a:lnTo>
                      <a:pt x="0" y="53333"/>
                    </a:lnTo>
                    <a:lnTo>
                      <a:pt x="740" y="47058"/>
                    </a:lnTo>
                    <a:lnTo>
                      <a:pt x="2222" y="41568"/>
                    </a:lnTo>
                    <a:lnTo>
                      <a:pt x="4444" y="36078"/>
                    </a:lnTo>
                    <a:lnTo>
                      <a:pt x="6666" y="30588"/>
                    </a:lnTo>
                    <a:lnTo>
                      <a:pt x="10370" y="25882"/>
                    </a:lnTo>
                    <a:lnTo>
                      <a:pt x="13333" y="21176"/>
                    </a:lnTo>
                    <a:lnTo>
                      <a:pt x="17037" y="17254"/>
                    </a:lnTo>
                    <a:lnTo>
                      <a:pt x="21481" y="12549"/>
                    </a:lnTo>
                    <a:lnTo>
                      <a:pt x="25925" y="9411"/>
                    </a:lnTo>
                    <a:lnTo>
                      <a:pt x="31111" y="6274"/>
                    </a:lnTo>
                    <a:lnTo>
                      <a:pt x="36296" y="3921"/>
                    </a:lnTo>
                    <a:lnTo>
                      <a:pt x="41481" y="2352"/>
                    </a:lnTo>
                    <a:lnTo>
                      <a:pt x="48148" y="784"/>
                    </a:lnTo>
                    <a:lnTo>
                      <a:pt x="54074" y="0"/>
                    </a:lnTo>
                    <a:lnTo>
                      <a:pt x="60000" y="0"/>
                    </a:lnTo>
                    <a:lnTo>
                      <a:pt x="65925" y="0"/>
                    </a:lnTo>
                    <a:lnTo>
                      <a:pt x="71851" y="784"/>
                    </a:lnTo>
                    <a:lnTo>
                      <a:pt x="77037" y="2352"/>
                    </a:lnTo>
                    <a:lnTo>
                      <a:pt x="82962" y="3921"/>
                    </a:lnTo>
                    <a:lnTo>
                      <a:pt x="88148" y="6274"/>
                    </a:lnTo>
                    <a:lnTo>
                      <a:pt x="92592" y="9411"/>
                    </a:lnTo>
                    <a:lnTo>
                      <a:pt x="97037" y="12549"/>
                    </a:lnTo>
                    <a:lnTo>
                      <a:pt x="102222" y="17254"/>
                    </a:lnTo>
                    <a:lnTo>
                      <a:pt x="105925" y="21176"/>
                    </a:lnTo>
                    <a:lnTo>
                      <a:pt x="108888" y="25882"/>
                    </a:lnTo>
                    <a:lnTo>
                      <a:pt x="111851" y="30588"/>
                    </a:lnTo>
                    <a:lnTo>
                      <a:pt x="114074" y="36078"/>
                    </a:lnTo>
                    <a:lnTo>
                      <a:pt x="116296" y="41568"/>
                    </a:lnTo>
                    <a:lnTo>
                      <a:pt x="117777" y="47058"/>
                    </a:lnTo>
                    <a:lnTo>
                      <a:pt x="118518" y="53333"/>
                    </a:lnTo>
                    <a:lnTo>
                      <a:pt x="120000" y="59607"/>
                    </a:lnTo>
                    <a:lnTo>
                      <a:pt x="118518" y="65098"/>
                    </a:lnTo>
                    <a:lnTo>
                      <a:pt x="117777" y="71372"/>
                    </a:lnTo>
                    <a:lnTo>
                      <a:pt x="116296" y="77647"/>
                    </a:lnTo>
                    <a:lnTo>
                      <a:pt x="114814" y="82352"/>
                    </a:lnTo>
                    <a:lnTo>
                      <a:pt x="111851" y="88627"/>
                    </a:lnTo>
                    <a:lnTo>
                      <a:pt x="108888" y="93333"/>
                    </a:lnTo>
                    <a:lnTo>
                      <a:pt x="105925" y="98039"/>
                    </a:lnTo>
                    <a:lnTo>
                      <a:pt x="102222" y="101960"/>
                    </a:lnTo>
                    <a:lnTo>
                      <a:pt x="97777" y="105882"/>
                    </a:lnTo>
                    <a:lnTo>
                      <a:pt x="93333" y="109803"/>
                    </a:lnTo>
                    <a:lnTo>
                      <a:pt x="88148" y="112941"/>
                    </a:lnTo>
                    <a:lnTo>
                      <a:pt x="83703" y="115294"/>
                    </a:lnTo>
                    <a:lnTo>
                      <a:pt x="77777" y="116862"/>
                    </a:lnTo>
                    <a:lnTo>
                      <a:pt x="71851" y="118431"/>
                    </a:lnTo>
                    <a:lnTo>
                      <a:pt x="65925" y="11921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Shape 1547"/>
              <p:cNvSpPr/>
              <p:nvPr/>
            </p:nvSpPr>
            <p:spPr>
              <a:xfrm>
                <a:off x="4738" y="198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898" y="118918"/>
                    </a:lnTo>
                    <a:lnTo>
                      <a:pt x="47796" y="117837"/>
                    </a:lnTo>
                    <a:lnTo>
                      <a:pt x="42711" y="116756"/>
                    </a:lnTo>
                    <a:lnTo>
                      <a:pt x="36610" y="114594"/>
                    </a:lnTo>
                    <a:lnTo>
                      <a:pt x="31525" y="112432"/>
                    </a:lnTo>
                    <a:lnTo>
                      <a:pt x="26440" y="109189"/>
                    </a:lnTo>
                    <a:lnTo>
                      <a:pt x="21355" y="105945"/>
                    </a:lnTo>
                    <a:lnTo>
                      <a:pt x="17288" y="102702"/>
                    </a:lnTo>
                    <a:lnTo>
                      <a:pt x="13220" y="97297"/>
                    </a:lnTo>
                    <a:lnTo>
                      <a:pt x="9152" y="92972"/>
                    </a:lnTo>
                    <a:lnTo>
                      <a:pt x="6101" y="87567"/>
                    </a:lnTo>
                    <a:lnTo>
                      <a:pt x="4067" y="83243"/>
                    </a:lnTo>
                    <a:lnTo>
                      <a:pt x="2033" y="77837"/>
                    </a:lnTo>
                    <a:lnTo>
                      <a:pt x="1016" y="70270"/>
                    </a:lnTo>
                    <a:lnTo>
                      <a:pt x="0" y="64864"/>
                    </a:lnTo>
                    <a:lnTo>
                      <a:pt x="0" y="59459"/>
                    </a:lnTo>
                    <a:lnTo>
                      <a:pt x="0" y="52972"/>
                    </a:lnTo>
                    <a:lnTo>
                      <a:pt x="1016" y="46486"/>
                    </a:lnTo>
                    <a:lnTo>
                      <a:pt x="2033" y="41081"/>
                    </a:lnTo>
                    <a:lnTo>
                      <a:pt x="4067" y="35675"/>
                    </a:lnTo>
                    <a:lnTo>
                      <a:pt x="6101" y="30270"/>
                    </a:lnTo>
                    <a:lnTo>
                      <a:pt x="9152" y="25945"/>
                    </a:lnTo>
                    <a:lnTo>
                      <a:pt x="13220" y="20540"/>
                    </a:lnTo>
                    <a:lnTo>
                      <a:pt x="17288" y="16216"/>
                    </a:lnTo>
                    <a:lnTo>
                      <a:pt x="21355" y="12972"/>
                    </a:lnTo>
                    <a:lnTo>
                      <a:pt x="26440" y="9729"/>
                    </a:lnTo>
                    <a:lnTo>
                      <a:pt x="31525" y="6486"/>
                    </a:lnTo>
                    <a:lnTo>
                      <a:pt x="36610" y="4324"/>
                    </a:lnTo>
                    <a:lnTo>
                      <a:pt x="42711" y="2162"/>
                    </a:lnTo>
                    <a:lnTo>
                      <a:pt x="47796" y="1081"/>
                    </a:lnTo>
                    <a:lnTo>
                      <a:pt x="53898" y="0"/>
                    </a:lnTo>
                    <a:lnTo>
                      <a:pt x="60000" y="0"/>
                    </a:lnTo>
                    <a:lnTo>
                      <a:pt x="66101" y="0"/>
                    </a:lnTo>
                    <a:lnTo>
                      <a:pt x="72203" y="1081"/>
                    </a:lnTo>
                    <a:lnTo>
                      <a:pt x="77288" y="2162"/>
                    </a:lnTo>
                    <a:lnTo>
                      <a:pt x="82372" y="4324"/>
                    </a:lnTo>
                    <a:lnTo>
                      <a:pt x="87457" y="6486"/>
                    </a:lnTo>
                    <a:lnTo>
                      <a:pt x="93559" y="9729"/>
                    </a:lnTo>
                    <a:lnTo>
                      <a:pt x="97627" y="12972"/>
                    </a:lnTo>
                    <a:lnTo>
                      <a:pt x="101694" y="16216"/>
                    </a:lnTo>
                    <a:lnTo>
                      <a:pt x="105762" y="20540"/>
                    </a:lnTo>
                    <a:lnTo>
                      <a:pt x="108813" y="25945"/>
                    </a:lnTo>
                    <a:lnTo>
                      <a:pt x="111864" y="30270"/>
                    </a:lnTo>
                    <a:lnTo>
                      <a:pt x="113898" y="35675"/>
                    </a:lnTo>
                    <a:lnTo>
                      <a:pt x="116949" y="41081"/>
                    </a:lnTo>
                    <a:lnTo>
                      <a:pt x="117966" y="46486"/>
                    </a:lnTo>
                    <a:lnTo>
                      <a:pt x="118983" y="52972"/>
                    </a:lnTo>
                    <a:lnTo>
                      <a:pt x="120000" y="59459"/>
                    </a:lnTo>
                    <a:lnTo>
                      <a:pt x="118983" y="64864"/>
                    </a:lnTo>
                    <a:lnTo>
                      <a:pt x="117966" y="70270"/>
                    </a:lnTo>
                    <a:lnTo>
                      <a:pt x="116949" y="77837"/>
                    </a:lnTo>
                    <a:lnTo>
                      <a:pt x="113898" y="83243"/>
                    </a:lnTo>
                    <a:lnTo>
                      <a:pt x="111864" y="87567"/>
                    </a:lnTo>
                    <a:lnTo>
                      <a:pt x="108813" y="92972"/>
                    </a:lnTo>
                    <a:lnTo>
                      <a:pt x="105762" y="97297"/>
                    </a:lnTo>
                    <a:lnTo>
                      <a:pt x="101694" y="102702"/>
                    </a:lnTo>
                    <a:lnTo>
                      <a:pt x="97627" y="105945"/>
                    </a:lnTo>
                    <a:lnTo>
                      <a:pt x="93559" y="109189"/>
                    </a:lnTo>
                    <a:lnTo>
                      <a:pt x="87457" y="112432"/>
                    </a:lnTo>
                    <a:lnTo>
                      <a:pt x="82372" y="114594"/>
                    </a:lnTo>
                    <a:lnTo>
                      <a:pt x="77288" y="116756"/>
                    </a:lnTo>
                    <a:lnTo>
                      <a:pt x="72203" y="117837"/>
                    </a:lnTo>
                    <a:lnTo>
                      <a:pt x="66101" y="118918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8" name="Shape 1548"/>
              <p:cNvSpPr/>
              <p:nvPr/>
            </p:nvSpPr>
            <p:spPr>
              <a:xfrm>
                <a:off x="4738" y="198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898" y="118918"/>
                    </a:lnTo>
                    <a:lnTo>
                      <a:pt x="47796" y="117837"/>
                    </a:lnTo>
                    <a:lnTo>
                      <a:pt x="42711" y="116756"/>
                    </a:lnTo>
                    <a:lnTo>
                      <a:pt x="36610" y="114594"/>
                    </a:lnTo>
                    <a:lnTo>
                      <a:pt x="31525" y="112432"/>
                    </a:lnTo>
                    <a:lnTo>
                      <a:pt x="26440" y="109189"/>
                    </a:lnTo>
                    <a:lnTo>
                      <a:pt x="21355" y="105945"/>
                    </a:lnTo>
                    <a:lnTo>
                      <a:pt x="17288" y="102702"/>
                    </a:lnTo>
                    <a:lnTo>
                      <a:pt x="13220" y="97297"/>
                    </a:lnTo>
                    <a:lnTo>
                      <a:pt x="9152" y="92972"/>
                    </a:lnTo>
                    <a:lnTo>
                      <a:pt x="6101" y="87567"/>
                    </a:lnTo>
                    <a:lnTo>
                      <a:pt x="4067" y="83243"/>
                    </a:lnTo>
                    <a:lnTo>
                      <a:pt x="2033" y="77837"/>
                    </a:lnTo>
                    <a:lnTo>
                      <a:pt x="1016" y="70270"/>
                    </a:lnTo>
                    <a:lnTo>
                      <a:pt x="0" y="64864"/>
                    </a:lnTo>
                    <a:lnTo>
                      <a:pt x="0" y="59459"/>
                    </a:lnTo>
                    <a:lnTo>
                      <a:pt x="0" y="52972"/>
                    </a:lnTo>
                    <a:lnTo>
                      <a:pt x="1016" y="46486"/>
                    </a:lnTo>
                    <a:lnTo>
                      <a:pt x="2033" y="41081"/>
                    </a:lnTo>
                    <a:lnTo>
                      <a:pt x="4067" y="35675"/>
                    </a:lnTo>
                    <a:lnTo>
                      <a:pt x="6101" y="30270"/>
                    </a:lnTo>
                    <a:lnTo>
                      <a:pt x="9152" y="25945"/>
                    </a:lnTo>
                    <a:lnTo>
                      <a:pt x="13220" y="20540"/>
                    </a:lnTo>
                    <a:lnTo>
                      <a:pt x="17288" y="16216"/>
                    </a:lnTo>
                    <a:lnTo>
                      <a:pt x="21355" y="12972"/>
                    </a:lnTo>
                    <a:lnTo>
                      <a:pt x="26440" y="9729"/>
                    </a:lnTo>
                    <a:lnTo>
                      <a:pt x="31525" y="6486"/>
                    </a:lnTo>
                    <a:lnTo>
                      <a:pt x="36610" y="4324"/>
                    </a:lnTo>
                    <a:lnTo>
                      <a:pt x="42711" y="2162"/>
                    </a:lnTo>
                    <a:lnTo>
                      <a:pt x="47796" y="1081"/>
                    </a:lnTo>
                    <a:lnTo>
                      <a:pt x="53898" y="0"/>
                    </a:lnTo>
                    <a:lnTo>
                      <a:pt x="60000" y="0"/>
                    </a:lnTo>
                    <a:lnTo>
                      <a:pt x="66101" y="0"/>
                    </a:lnTo>
                    <a:lnTo>
                      <a:pt x="72203" y="1081"/>
                    </a:lnTo>
                    <a:lnTo>
                      <a:pt x="77288" y="2162"/>
                    </a:lnTo>
                    <a:lnTo>
                      <a:pt x="82372" y="4324"/>
                    </a:lnTo>
                    <a:lnTo>
                      <a:pt x="87457" y="6486"/>
                    </a:lnTo>
                    <a:lnTo>
                      <a:pt x="93559" y="9729"/>
                    </a:lnTo>
                    <a:lnTo>
                      <a:pt x="97627" y="12972"/>
                    </a:lnTo>
                    <a:lnTo>
                      <a:pt x="101694" y="16216"/>
                    </a:lnTo>
                    <a:lnTo>
                      <a:pt x="105762" y="20540"/>
                    </a:lnTo>
                    <a:lnTo>
                      <a:pt x="108813" y="25945"/>
                    </a:lnTo>
                    <a:lnTo>
                      <a:pt x="111864" y="30270"/>
                    </a:lnTo>
                    <a:lnTo>
                      <a:pt x="113898" y="35675"/>
                    </a:lnTo>
                    <a:lnTo>
                      <a:pt x="116949" y="41081"/>
                    </a:lnTo>
                    <a:lnTo>
                      <a:pt x="117966" y="46486"/>
                    </a:lnTo>
                    <a:lnTo>
                      <a:pt x="118983" y="52972"/>
                    </a:lnTo>
                    <a:lnTo>
                      <a:pt x="120000" y="59459"/>
                    </a:lnTo>
                    <a:lnTo>
                      <a:pt x="118983" y="64864"/>
                    </a:lnTo>
                    <a:lnTo>
                      <a:pt x="117966" y="70270"/>
                    </a:lnTo>
                    <a:lnTo>
                      <a:pt x="116949" y="77837"/>
                    </a:lnTo>
                    <a:lnTo>
                      <a:pt x="113898" y="83243"/>
                    </a:lnTo>
                    <a:lnTo>
                      <a:pt x="111864" y="87567"/>
                    </a:lnTo>
                    <a:lnTo>
                      <a:pt x="108813" y="92972"/>
                    </a:lnTo>
                    <a:lnTo>
                      <a:pt x="105762" y="97297"/>
                    </a:lnTo>
                    <a:lnTo>
                      <a:pt x="101694" y="102702"/>
                    </a:lnTo>
                    <a:lnTo>
                      <a:pt x="97627" y="105945"/>
                    </a:lnTo>
                    <a:lnTo>
                      <a:pt x="93559" y="109189"/>
                    </a:lnTo>
                    <a:lnTo>
                      <a:pt x="87457" y="112432"/>
                    </a:lnTo>
                    <a:lnTo>
                      <a:pt x="82372" y="114594"/>
                    </a:lnTo>
                    <a:lnTo>
                      <a:pt x="77288" y="116756"/>
                    </a:lnTo>
                    <a:lnTo>
                      <a:pt x="72203" y="117837"/>
                    </a:lnTo>
                    <a:lnTo>
                      <a:pt x="66101" y="118918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9" name="Shape 1549"/>
              <p:cNvSpPr/>
              <p:nvPr/>
            </p:nvSpPr>
            <p:spPr>
              <a:xfrm>
                <a:off x="4622" y="2198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15"/>
                    </a:lnTo>
                    <a:lnTo>
                      <a:pt x="47250" y="118431"/>
                    </a:lnTo>
                    <a:lnTo>
                      <a:pt x="42000" y="116862"/>
                    </a:lnTo>
                    <a:lnTo>
                      <a:pt x="36750" y="115294"/>
                    </a:lnTo>
                    <a:lnTo>
                      <a:pt x="31500" y="112941"/>
                    </a:lnTo>
                    <a:lnTo>
                      <a:pt x="26250" y="109803"/>
                    </a:lnTo>
                    <a:lnTo>
                      <a:pt x="21750" y="105882"/>
                    </a:lnTo>
                    <a:lnTo>
                      <a:pt x="17250" y="101960"/>
                    </a:lnTo>
                    <a:lnTo>
                      <a:pt x="13500" y="98039"/>
                    </a:lnTo>
                    <a:lnTo>
                      <a:pt x="9750" y="93333"/>
                    </a:lnTo>
                    <a:lnTo>
                      <a:pt x="6750" y="87843"/>
                    </a:lnTo>
                    <a:lnTo>
                      <a:pt x="4500" y="83137"/>
                    </a:lnTo>
                    <a:lnTo>
                      <a:pt x="2250" y="77647"/>
                    </a:lnTo>
                    <a:lnTo>
                      <a:pt x="750" y="72156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4117"/>
                    </a:lnTo>
                    <a:lnTo>
                      <a:pt x="750" y="47843"/>
                    </a:lnTo>
                    <a:lnTo>
                      <a:pt x="2250" y="41568"/>
                    </a:lnTo>
                    <a:lnTo>
                      <a:pt x="3750" y="36862"/>
                    </a:lnTo>
                    <a:lnTo>
                      <a:pt x="6750" y="30588"/>
                    </a:lnTo>
                    <a:lnTo>
                      <a:pt x="9750" y="25882"/>
                    </a:lnTo>
                    <a:lnTo>
                      <a:pt x="13500" y="21176"/>
                    </a:lnTo>
                    <a:lnTo>
                      <a:pt x="17250" y="17254"/>
                    </a:lnTo>
                    <a:lnTo>
                      <a:pt x="21000" y="12549"/>
                    </a:lnTo>
                    <a:lnTo>
                      <a:pt x="25500" y="9411"/>
                    </a:lnTo>
                    <a:lnTo>
                      <a:pt x="31500" y="6274"/>
                    </a:lnTo>
                    <a:lnTo>
                      <a:pt x="36000" y="3921"/>
                    </a:lnTo>
                    <a:lnTo>
                      <a:pt x="41250" y="2352"/>
                    </a:lnTo>
                    <a:lnTo>
                      <a:pt x="47250" y="78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84"/>
                    </a:lnTo>
                    <a:lnTo>
                      <a:pt x="77250" y="2352"/>
                    </a:lnTo>
                    <a:lnTo>
                      <a:pt x="82500" y="3921"/>
                    </a:lnTo>
                    <a:lnTo>
                      <a:pt x="88500" y="6274"/>
                    </a:lnTo>
                    <a:lnTo>
                      <a:pt x="93000" y="9411"/>
                    </a:lnTo>
                    <a:lnTo>
                      <a:pt x="97500" y="12549"/>
                    </a:lnTo>
                    <a:lnTo>
                      <a:pt x="102000" y="17254"/>
                    </a:lnTo>
                    <a:lnTo>
                      <a:pt x="106500" y="21176"/>
                    </a:lnTo>
                    <a:lnTo>
                      <a:pt x="109500" y="25882"/>
                    </a:lnTo>
                    <a:lnTo>
                      <a:pt x="112500" y="30588"/>
                    </a:lnTo>
                    <a:lnTo>
                      <a:pt x="114750" y="36862"/>
                    </a:lnTo>
                    <a:lnTo>
                      <a:pt x="117000" y="41568"/>
                    </a:lnTo>
                    <a:lnTo>
                      <a:pt x="118500" y="47843"/>
                    </a:lnTo>
                    <a:lnTo>
                      <a:pt x="119250" y="54117"/>
                    </a:lnTo>
                    <a:lnTo>
                      <a:pt x="120000" y="60392"/>
                    </a:lnTo>
                    <a:lnTo>
                      <a:pt x="119250" y="65882"/>
                    </a:lnTo>
                    <a:lnTo>
                      <a:pt x="118500" y="72156"/>
                    </a:lnTo>
                    <a:lnTo>
                      <a:pt x="117000" y="77647"/>
                    </a:lnTo>
                    <a:lnTo>
                      <a:pt x="114750" y="83137"/>
                    </a:lnTo>
                    <a:lnTo>
                      <a:pt x="112500" y="87843"/>
                    </a:lnTo>
                    <a:lnTo>
                      <a:pt x="109500" y="93333"/>
                    </a:lnTo>
                    <a:lnTo>
                      <a:pt x="106500" y="98039"/>
                    </a:lnTo>
                    <a:lnTo>
                      <a:pt x="102000" y="101960"/>
                    </a:lnTo>
                    <a:lnTo>
                      <a:pt x="97500" y="105882"/>
                    </a:lnTo>
                    <a:lnTo>
                      <a:pt x="93000" y="109803"/>
                    </a:lnTo>
                    <a:lnTo>
                      <a:pt x="88500" y="112941"/>
                    </a:lnTo>
                    <a:lnTo>
                      <a:pt x="82500" y="115294"/>
                    </a:lnTo>
                    <a:lnTo>
                      <a:pt x="77250" y="116862"/>
                    </a:lnTo>
                    <a:lnTo>
                      <a:pt x="72000" y="118431"/>
                    </a:lnTo>
                    <a:lnTo>
                      <a:pt x="65250" y="11921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0" name="Shape 1550"/>
              <p:cNvSpPr/>
              <p:nvPr/>
            </p:nvSpPr>
            <p:spPr>
              <a:xfrm>
                <a:off x="4622" y="2198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4000" y="119215"/>
                    </a:lnTo>
                    <a:lnTo>
                      <a:pt x="47250" y="118431"/>
                    </a:lnTo>
                    <a:lnTo>
                      <a:pt x="42000" y="116862"/>
                    </a:lnTo>
                    <a:lnTo>
                      <a:pt x="36750" y="115294"/>
                    </a:lnTo>
                    <a:lnTo>
                      <a:pt x="31500" y="112941"/>
                    </a:lnTo>
                    <a:lnTo>
                      <a:pt x="26250" y="109803"/>
                    </a:lnTo>
                    <a:lnTo>
                      <a:pt x="21750" y="105882"/>
                    </a:lnTo>
                    <a:lnTo>
                      <a:pt x="17250" y="101960"/>
                    </a:lnTo>
                    <a:lnTo>
                      <a:pt x="13500" y="98039"/>
                    </a:lnTo>
                    <a:lnTo>
                      <a:pt x="9750" y="93333"/>
                    </a:lnTo>
                    <a:lnTo>
                      <a:pt x="6750" y="87843"/>
                    </a:lnTo>
                    <a:lnTo>
                      <a:pt x="4500" y="83137"/>
                    </a:lnTo>
                    <a:lnTo>
                      <a:pt x="2250" y="77647"/>
                    </a:lnTo>
                    <a:lnTo>
                      <a:pt x="750" y="72156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4117"/>
                    </a:lnTo>
                    <a:lnTo>
                      <a:pt x="750" y="47843"/>
                    </a:lnTo>
                    <a:lnTo>
                      <a:pt x="2250" y="41568"/>
                    </a:lnTo>
                    <a:lnTo>
                      <a:pt x="3750" y="36862"/>
                    </a:lnTo>
                    <a:lnTo>
                      <a:pt x="6750" y="30588"/>
                    </a:lnTo>
                    <a:lnTo>
                      <a:pt x="9750" y="25882"/>
                    </a:lnTo>
                    <a:lnTo>
                      <a:pt x="13500" y="21176"/>
                    </a:lnTo>
                    <a:lnTo>
                      <a:pt x="17250" y="17254"/>
                    </a:lnTo>
                    <a:lnTo>
                      <a:pt x="21000" y="12549"/>
                    </a:lnTo>
                    <a:lnTo>
                      <a:pt x="25500" y="9411"/>
                    </a:lnTo>
                    <a:lnTo>
                      <a:pt x="31500" y="6274"/>
                    </a:lnTo>
                    <a:lnTo>
                      <a:pt x="36000" y="3921"/>
                    </a:lnTo>
                    <a:lnTo>
                      <a:pt x="41250" y="2352"/>
                    </a:lnTo>
                    <a:lnTo>
                      <a:pt x="47250" y="784"/>
                    </a:lnTo>
                    <a:lnTo>
                      <a:pt x="5400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2000" y="784"/>
                    </a:lnTo>
                    <a:lnTo>
                      <a:pt x="77250" y="2352"/>
                    </a:lnTo>
                    <a:lnTo>
                      <a:pt x="82500" y="3921"/>
                    </a:lnTo>
                    <a:lnTo>
                      <a:pt x="88500" y="6274"/>
                    </a:lnTo>
                    <a:lnTo>
                      <a:pt x="93000" y="9411"/>
                    </a:lnTo>
                    <a:lnTo>
                      <a:pt x="97500" y="12549"/>
                    </a:lnTo>
                    <a:lnTo>
                      <a:pt x="102000" y="17254"/>
                    </a:lnTo>
                    <a:lnTo>
                      <a:pt x="106500" y="21176"/>
                    </a:lnTo>
                    <a:lnTo>
                      <a:pt x="109500" y="25882"/>
                    </a:lnTo>
                    <a:lnTo>
                      <a:pt x="112500" y="30588"/>
                    </a:lnTo>
                    <a:lnTo>
                      <a:pt x="114750" y="36862"/>
                    </a:lnTo>
                    <a:lnTo>
                      <a:pt x="117000" y="41568"/>
                    </a:lnTo>
                    <a:lnTo>
                      <a:pt x="118500" y="47843"/>
                    </a:lnTo>
                    <a:lnTo>
                      <a:pt x="119250" y="54117"/>
                    </a:lnTo>
                    <a:lnTo>
                      <a:pt x="120000" y="60392"/>
                    </a:lnTo>
                    <a:lnTo>
                      <a:pt x="119250" y="65882"/>
                    </a:lnTo>
                    <a:lnTo>
                      <a:pt x="118500" y="72156"/>
                    </a:lnTo>
                    <a:lnTo>
                      <a:pt x="117000" y="77647"/>
                    </a:lnTo>
                    <a:lnTo>
                      <a:pt x="114750" y="83137"/>
                    </a:lnTo>
                    <a:lnTo>
                      <a:pt x="112500" y="87843"/>
                    </a:lnTo>
                    <a:lnTo>
                      <a:pt x="109500" y="93333"/>
                    </a:lnTo>
                    <a:lnTo>
                      <a:pt x="106500" y="98039"/>
                    </a:lnTo>
                    <a:lnTo>
                      <a:pt x="102000" y="101960"/>
                    </a:lnTo>
                    <a:lnTo>
                      <a:pt x="97500" y="105882"/>
                    </a:lnTo>
                    <a:lnTo>
                      <a:pt x="93000" y="109803"/>
                    </a:lnTo>
                    <a:lnTo>
                      <a:pt x="88500" y="112941"/>
                    </a:lnTo>
                    <a:lnTo>
                      <a:pt x="82500" y="115294"/>
                    </a:lnTo>
                    <a:lnTo>
                      <a:pt x="77250" y="116862"/>
                    </a:lnTo>
                    <a:lnTo>
                      <a:pt x="72000" y="118431"/>
                    </a:lnTo>
                    <a:lnTo>
                      <a:pt x="65250" y="11921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1" name="Shape 1551"/>
              <p:cNvSpPr/>
              <p:nvPr/>
            </p:nvSpPr>
            <p:spPr>
              <a:xfrm>
                <a:off x="4625" y="2202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18"/>
                    </a:lnTo>
                    <a:lnTo>
                      <a:pt x="47179" y="117837"/>
                    </a:lnTo>
                    <a:lnTo>
                      <a:pt x="41025" y="116756"/>
                    </a:lnTo>
                    <a:lnTo>
                      <a:pt x="35897" y="114594"/>
                    </a:lnTo>
                    <a:lnTo>
                      <a:pt x="30769" y="112432"/>
                    </a:lnTo>
                    <a:lnTo>
                      <a:pt x="25641" y="109189"/>
                    </a:lnTo>
                    <a:lnTo>
                      <a:pt x="21538" y="105945"/>
                    </a:lnTo>
                    <a:lnTo>
                      <a:pt x="16410" y="102702"/>
                    </a:lnTo>
                    <a:lnTo>
                      <a:pt x="12307" y="97297"/>
                    </a:lnTo>
                    <a:lnTo>
                      <a:pt x="9230" y="92972"/>
                    </a:lnTo>
                    <a:lnTo>
                      <a:pt x="6153" y="88648"/>
                    </a:lnTo>
                    <a:lnTo>
                      <a:pt x="4102" y="83243"/>
                    </a:lnTo>
                    <a:lnTo>
                      <a:pt x="2051" y="77837"/>
                    </a:lnTo>
                    <a:lnTo>
                      <a:pt x="1025" y="71351"/>
                    </a:lnTo>
                    <a:lnTo>
                      <a:pt x="0" y="65945"/>
                    </a:lnTo>
                    <a:lnTo>
                      <a:pt x="0" y="60540"/>
                    </a:lnTo>
                    <a:lnTo>
                      <a:pt x="0" y="54054"/>
                    </a:lnTo>
                    <a:lnTo>
                      <a:pt x="1025" y="47567"/>
                    </a:lnTo>
                    <a:lnTo>
                      <a:pt x="2051" y="41081"/>
                    </a:lnTo>
                    <a:lnTo>
                      <a:pt x="4102" y="35675"/>
                    </a:lnTo>
                    <a:lnTo>
                      <a:pt x="6153" y="31351"/>
                    </a:lnTo>
                    <a:lnTo>
                      <a:pt x="9230" y="25945"/>
                    </a:lnTo>
                    <a:lnTo>
                      <a:pt x="12307" y="20540"/>
                    </a:lnTo>
                    <a:lnTo>
                      <a:pt x="16410" y="16216"/>
                    </a:lnTo>
                    <a:lnTo>
                      <a:pt x="21538" y="12972"/>
                    </a:lnTo>
                    <a:lnTo>
                      <a:pt x="25641" y="9729"/>
                    </a:lnTo>
                    <a:lnTo>
                      <a:pt x="30769" y="6486"/>
                    </a:lnTo>
                    <a:lnTo>
                      <a:pt x="35897" y="4324"/>
                    </a:lnTo>
                    <a:lnTo>
                      <a:pt x="41025" y="2162"/>
                    </a:lnTo>
                    <a:lnTo>
                      <a:pt x="47179" y="108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4615" y="0"/>
                    </a:lnTo>
                    <a:lnTo>
                      <a:pt x="71794" y="1081"/>
                    </a:lnTo>
                    <a:lnTo>
                      <a:pt x="76923" y="2162"/>
                    </a:lnTo>
                    <a:lnTo>
                      <a:pt x="82051" y="4324"/>
                    </a:lnTo>
                    <a:lnTo>
                      <a:pt x="87179" y="6486"/>
                    </a:lnTo>
                    <a:lnTo>
                      <a:pt x="92307" y="9729"/>
                    </a:lnTo>
                    <a:lnTo>
                      <a:pt x="97435" y="12972"/>
                    </a:lnTo>
                    <a:lnTo>
                      <a:pt x="101538" y="16216"/>
                    </a:lnTo>
                    <a:lnTo>
                      <a:pt x="105641" y="20540"/>
                    </a:lnTo>
                    <a:lnTo>
                      <a:pt x="108717" y="25945"/>
                    </a:lnTo>
                    <a:lnTo>
                      <a:pt x="111794" y="31351"/>
                    </a:lnTo>
                    <a:lnTo>
                      <a:pt x="113846" y="35675"/>
                    </a:lnTo>
                    <a:lnTo>
                      <a:pt x="115897" y="41081"/>
                    </a:lnTo>
                    <a:lnTo>
                      <a:pt x="116923" y="47567"/>
                    </a:lnTo>
                    <a:lnTo>
                      <a:pt x="117948" y="54054"/>
                    </a:lnTo>
                    <a:lnTo>
                      <a:pt x="120000" y="60540"/>
                    </a:lnTo>
                    <a:lnTo>
                      <a:pt x="117948" y="65945"/>
                    </a:lnTo>
                    <a:lnTo>
                      <a:pt x="116923" y="71351"/>
                    </a:lnTo>
                    <a:lnTo>
                      <a:pt x="115897" y="77837"/>
                    </a:lnTo>
                    <a:lnTo>
                      <a:pt x="113846" y="83243"/>
                    </a:lnTo>
                    <a:lnTo>
                      <a:pt x="111794" y="88648"/>
                    </a:lnTo>
                    <a:lnTo>
                      <a:pt x="108717" y="92972"/>
                    </a:lnTo>
                    <a:lnTo>
                      <a:pt x="105641" y="97297"/>
                    </a:lnTo>
                    <a:lnTo>
                      <a:pt x="101538" y="102702"/>
                    </a:lnTo>
                    <a:lnTo>
                      <a:pt x="97435" y="105945"/>
                    </a:lnTo>
                    <a:lnTo>
                      <a:pt x="92307" y="109189"/>
                    </a:lnTo>
                    <a:lnTo>
                      <a:pt x="87179" y="112432"/>
                    </a:lnTo>
                    <a:lnTo>
                      <a:pt x="82051" y="114594"/>
                    </a:lnTo>
                    <a:lnTo>
                      <a:pt x="76923" y="116756"/>
                    </a:lnTo>
                    <a:lnTo>
                      <a:pt x="71794" y="117837"/>
                    </a:lnTo>
                    <a:lnTo>
                      <a:pt x="64615" y="118918"/>
                    </a:lnTo>
                    <a:lnTo>
                      <a:pt x="59487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2" name="Shape 1552"/>
              <p:cNvSpPr/>
              <p:nvPr/>
            </p:nvSpPr>
            <p:spPr>
              <a:xfrm>
                <a:off x="4625" y="2202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87" y="120000"/>
                    </a:moveTo>
                    <a:lnTo>
                      <a:pt x="53333" y="118918"/>
                    </a:lnTo>
                    <a:lnTo>
                      <a:pt x="47179" y="117837"/>
                    </a:lnTo>
                    <a:lnTo>
                      <a:pt x="41025" y="116756"/>
                    </a:lnTo>
                    <a:lnTo>
                      <a:pt x="35897" y="114594"/>
                    </a:lnTo>
                    <a:lnTo>
                      <a:pt x="30769" y="112432"/>
                    </a:lnTo>
                    <a:lnTo>
                      <a:pt x="25641" y="109189"/>
                    </a:lnTo>
                    <a:lnTo>
                      <a:pt x="21538" y="105945"/>
                    </a:lnTo>
                    <a:lnTo>
                      <a:pt x="16410" y="102702"/>
                    </a:lnTo>
                    <a:lnTo>
                      <a:pt x="12307" y="97297"/>
                    </a:lnTo>
                    <a:lnTo>
                      <a:pt x="9230" y="92972"/>
                    </a:lnTo>
                    <a:lnTo>
                      <a:pt x="6153" y="88648"/>
                    </a:lnTo>
                    <a:lnTo>
                      <a:pt x="4102" y="83243"/>
                    </a:lnTo>
                    <a:lnTo>
                      <a:pt x="2051" y="77837"/>
                    </a:lnTo>
                    <a:lnTo>
                      <a:pt x="1025" y="71351"/>
                    </a:lnTo>
                    <a:lnTo>
                      <a:pt x="0" y="65945"/>
                    </a:lnTo>
                    <a:lnTo>
                      <a:pt x="0" y="60540"/>
                    </a:lnTo>
                    <a:lnTo>
                      <a:pt x="0" y="54054"/>
                    </a:lnTo>
                    <a:lnTo>
                      <a:pt x="1025" y="47567"/>
                    </a:lnTo>
                    <a:lnTo>
                      <a:pt x="2051" y="41081"/>
                    </a:lnTo>
                    <a:lnTo>
                      <a:pt x="4102" y="35675"/>
                    </a:lnTo>
                    <a:lnTo>
                      <a:pt x="6153" y="31351"/>
                    </a:lnTo>
                    <a:lnTo>
                      <a:pt x="9230" y="25945"/>
                    </a:lnTo>
                    <a:lnTo>
                      <a:pt x="12307" y="20540"/>
                    </a:lnTo>
                    <a:lnTo>
                      <a:pt x="16410" y="16216"/>
                    </a:lnTo>
                    <a:lnTo>
                      <a:pt x="21538" y="12972"/>
                    </a:lnTo>
                    <a:lnTo>
                      <a:pt x="25641" y="9729"/>
                    </a:lnTo>
                    <a:lnTo>
                      <a:pt x="30769" y="6486"/>
                    </a:lnTo>
                    <a:lnTo>
                      <a:pt x="35897" y="4324"/>
                    </a:lnTo>
                    <a:lnTo>
                      <a:pt x="41025" y="2162"/>
                    </a:lnTo>
                    <a:lnTo>
                      <a:pt x="47179" y="1081"/>
                    </a:lnTo>
                    <a:lnTo>
                      <a:pt x="53333" y="0"/>
                    </a:lnTo>
                    <a:lnTo>
                      <a:pt x="59487" y="0"/>
                    </a:lnTo>
                    <a:lnTo>
                      <a:pt x="64615" y="0"/>
                    </a:lnTo>
                    <a:lnTo>
                      <a:pt x="71794" y="1081"/>
                    </a:lnTo>
                    <a:lnTo>
                      <a:pt x="76923" y="2162"/>
                    </a:lnTo>
                    <a:lnTo>
                      <a:pt x="82051" y="4324"/>
                    </a:lnTo>
                    <a:lnTo>
                      <a:pt x="87179" y="6486"/>
                    </a:lnTo>
                    <a:lnTo>
                      <a:pt x="92307" y="9729"/>
                    </a:lnTo>
                    <a:lnTo>
                      <a:pt x="97435" y="12972"/>
                    </a:lnTo>
                    <a:lnTo>
                      <a:pt x="101538" y="16216"/>
                    </a:lnTo>
                    <a:lnTo>
                      <a:pt x="105641" y="20540"/>
                    </a:lnTo>
                    <a:lnTo>
                      <a:pt x="108717" y="25945"/>
                    </a:lnTo>
                    <a:lnTo>
                      <a:pt x="111794" y="31351"/>
                    </a:lnTo>
                    <a:lnTo>
                      <a:pt x="113846" y="35675"/>
                    </a:lnTo>
                    <a:lnTo>
                      <a:pt x="115897" y="41081"/>
                    </a:lnTo>
                    <a:lnTo>
                      <a:pt x="116923" y="47567"/>
                    </a:lnTo>
                    <a:lnTo>
                      <a:pt x="117948" y="54054"/>
                    </a:lnTo>
                    <a:lnTo>
                      <a:pt x="120000" y="60540"/>
                    </a:lnTo>
                    <a:lnTo>
                      <a:pt x="117948" y="65945"/>
                    </a:lnTo>
                    <a:lnTo>
                      <a:pt x="116923" y="71351"/>
                    </a:lnTo>
                    <a:lnTo>
                      <a:pt x="115897" y="77837"/>
                    </a:lnTo>
                    <a:lnTo>
                      <a:pt x="113846" y="83243"/>
                    </a:lnTo>
                    <a:lnTo>
                      <a:pt x="111794" y="88648"/>
                    </a:lnTo>
                    <a:lnTo>
                      <a:pt x="108717" y="92972"/>
                    </a:lnTo>
                    <a:lnTo>
                      <a:pt x="105641" y="97297"/>
                    </a:lnTo>
                    <a:lnTo>
                      <a:pt x="101538" y="102702"/>
                    </a:lnTo>
                    <a:lnTo>
                      <a:pt x="97435" y="105945"/>
                    </a:lnTo>
                    <a:lnTo>
                      <a:pt x="92307" y="109189"/>
                    </a:lnTo>
                    <a:lnTo>
                      <a:pt x="87179" y="112432"/>
                    </a:lnTo>
                    <a:lnTo>
                      <a:pt x="82051" y="114594"/>
                    </a:lnTo>
                    <a:lnTo>
                      <a:pt x="76923" y="116756"/>
                    </a:lnTo>
                    <a:lnTo>
                      <a:pt x="71794" y="117837"/>
                    </a:lnTo>
                    <a:lnTo>
                      <a:pt x="64615" y="118918"/>
                    </a:lnTo>
                    <a:lnTo>
                      <a:pt x="5948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3" name="Shape 1553"/>
              <p:cNvSpPr/>
              <p:nvPr/>
            </p:nvSpPr>
            <p:spPr>
              <a:xfrm>
                <a:off x="4508" y="2413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4409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0559" y="112987"/>
                    </a:lnTo>
                    <a:lnTo>
                      <a:pt x="26086" y="10987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2670" y="97402"/>
                    </a:lnTo>
                    <a:lnTo>
                      <a:pt x="9689" y="93506"/>
                    </a:lnTo>
                    <a:lnTo>
                      <a:pt x="6708" y="88051"/>
                    </a:lnTo>
                    <a:lnTo>
                      <a:pt x="4472" y="82597"/>
                    </a:lnTo>
                    <a:lnTo>
                      <a:pt x="2236" y="77142"/>
                    </a:lnTo>
                    <a:lnTo>
                      <a:pt x="745" y="71688"/>
                    </a:lnTo>
                    <a:lnTo>
                      <a:pt x="0" y="64675"/>
                    </a:lnTo>
                    <a:lnTo>
                      <a:pt x="0" y="59220"/>
                    </a:lnTo>
                    <a:lnTo>
                      <a:pt x="0" y="52987"/>
                    </a:lnTo>
                    <a:lnTo>
                      <a:pt x="745" y="46753"/>
                    </a:lnTo>
                    <a:lnTo>
                      <a:pt x="2236" y="41298"/>
                    </a:lnTo>
                    <a:lnTo>
                      <a:pt x="4472" y="35844"/>
                    </a:lnTo>
                    <a:lnTo>
                      <a:pt x="6708" y="30389"/>
                    </a:lnTo>
                    <a:lnTo>
                      <a:pt x="9689" y="25714"/>
                    </a:lnTo>
                    <a:lnTo>
                      <a:pt x="12670" y="21038"/>
                    </a:lnTo>
                    <a:lnTo>
                      <a:pt x="17142" y="17142"/>
                    </a:lnTo>
                    <a:lnTo>
                      <a:pt x="21614" y="12467"/>
                    </a:lnTo>
                    <a:lnTo>
                      <a:pt x="26086" y="9350"/>
                    </a:lnTo>
                    <a:lnTo>
                      <a:pt x="30559" y="6233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4409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2298" y="779"/>
                    </a:lnTo>
                    <a:lnTo>
                      <a:pt x="77515" y="2337"/>
                    </a:lnTo>
                    <a:lnTo>
                      <a:pt x="82732" y="3896"/>
                    </a:lnTo>
                    <a:lnTo>
                      <a:pt x="88695" y="6233"/>
                    </a:lnTo>
                    <a:lnTo>
                      <a:pt x="93167" y="9350"/>
                    </a:lnTo>
                    <a:lnTo>
                      <a:pt x="97639" y="12467"/>
                    </a:lnTo>
                    <a:lnTo>
                      <a:pt x="102111" y="17142"/>
                    </a:lnTo>
                    <a:lnTo>
                      <a:pt x="106583" y="21038"/>
                    </a:lnTo>
                    <a:lnTo>
                      <a:pt x="109565" y="25714"/>
                    </a:lnTo>
                    <a:lnTo>
                      <a:pt x="112546" y="30389"/>
                    </a:lnTo>
                    <a:lnTo>
                      <a:pt x="114782" y="35844"/>
                    </a:lnTo>
                    <a:lnTo>
                      <a:pt x="117018" y="41298"/>
                    </a:lnTo>
                    <a:lnTo>
                      <a:pt x="118509" y="46753"/>
                    </a:lnTo>
                    <a:lnTo>
                      <a:pt x="119254" y="52987"/>
                    </a:lnTo>
                    <a:lnTo>
                      <a:pt x="120000" y="59220"/>
                    </a:lnTo>
                    <a:lnTo>
                      <a:pt x="119254" y="64675"/>
                    </a:lnTo>
                    <a:lnTo>
                      <a:pt x="118509" y="71688"/>
                    </a:lnTo>
                    <a:lnTo>
                      <a:pt x="117018" y="77142"/>
                    </a:lnTo>
                    <a:lnTo>
                      <a:pt x="114782" y="82597"/>
                    </a:lnTo>
                    <a:lnTo>
                      <a:pt x="112546" y="88051"/>
                    </a:lnTo>
                    <a:lnTo>
                      <a:pt x="109565" y="93506"/>
                    </a:lnTo>
                    <a:lnTo>
                      <a:pt x="106583" y="97402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870"/>
                    </a:lnTo>
                    <a:lnTo>
                      <a:pt x="88695" y="112987"/>
                    </a:lnTo>
                    <a:lnTo>
                      <a:pt x="82732" y="115324"/>
                    </a:lnTo>
                    <a:lnTo>
                      <a:pt x="77515" y="116883"/>
                    </a:lnTo>
                    <a:lnTo>
                      <a:pt x="72298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4" name="Shape 1554"/>
              <p:cNvSpPr/>
              <p:nvPr/>
            </p:nvSpPr>
            <p:spPr>
              <a:xfrm>
                <a:off x="4508" y="2413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4409" y="119220"/>
                    </a:lnTo>
                    <a:lnTo>
                      <a:pt x="47701" y="118441"/>
                    </a:lnTo>
                    <a:lnTo>
                      <a:pt x="41739" y="116883"/>
                    </a:lnTo>
                    <a:lnTo>
                      <a:pt x="36521" y="115324"/>
                    </a:lnTo>
                    <a:lnTo>
                      <a:pt x="30559" y="112987"/>
                    </a:lnTo>
                    <a:lnTo>
                      <a:pt x="26086" y="10987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2670" y="97402"/>
                    </a:lnTo>
                    <a:lnTo>
                      <a:pt x="9689" y="93506"/>
                    </a:lnTo>
                    <a:lnTo>
                      <a:pt x="6708" y="88051"/>
                    </a:lnTo>
                    <a:lnTo>
                      <a:pt x="4472" y="82597"/>
                    </a:lnTo>
                    <a:lnTo>
                      <a:pt x="2236" y="77142"/>
                    </a:lnTo>
                    <a:lnTo>
                      <a:pt x="745" y="71688"/>
                    </a:lnTo>
                    <a:lnTo>
                      <a:pt x="0" y="64675"/>
                    </a:lnTo>
                    <a:lnTo>
                      <a:pt x="0" y="59220"/>
                    </a:lnTo>
                    <a:lnTo>
                      <a:pt x="0" y="52987"/>
                    </a:lnTo>
                    <a:lnTo>
                      <a:pt x="745" y="46753"/>
                    </a:lnTo>
                    <a:lnTo>
                      <a:pt x="2236" y="41298"/>
                    </a:lnTo>
                    <a:lnTo>
                      <a:pt x="4472" y="35844"/>
                    </a:lnTo>
                    <a:lnTo>
                      <a:pt x="6708" y="30389"/>
                    </a:lnTo>
                    <a:lnTo>
                      <a:pt x="9689" y="25714"/>
                    </a:lnTo>
                    <a:lnTo>
                      <a:pt x="12670" y="21038"/>
                    </a:lnTo>
                    <a:lnTo>
                      <a:pt x="17142" y="17142"/>
                    </a:lnTo>
                    <a:lnTo>
                      <a:pt x="21614" y="12467"/>
                    </a:lnTo>
                    <a:lnTo>
                      <a:pt x="26086" y="9350"/>
                    </a:lnTo>
                    <a:lnTo>
                      <a:pt x="30559" y="6233"/>
                    </a:lnTo>
                    <a:lnTo>
                      <a:pt x="36521" y="3896"/>
                    </a:lnTo>
                    <a:lnTo>
                      <a:pt x="41739" y="2337"/>
                    </a:lnTo>
                    <a:lnTo>
                      <a:pt x="47701" y="779"/>
                    </a:lnTo>
                    <a:lnTo>
                      <a:pt x="54409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2298" y="779"/>
                    </a:lnTo>
                    <a:lnTo>
                      <a:pt x="77515" y="2337"/>
                    </a:lnTo>
                    <a:lnTo>
                      <a:pt x="82732" y="3896"/>
                    </a:lnTo>
                    <a:lnTo>
                      <a:pt x="88695" y="6233"/>
                    </a:lnTo>
                    <a:lnTo>
                      <a:pt x="93167" y="9350"/>
                    </a:lnTo>
                    <a:lnTo>
                      <a:pt x="97639" y="12467"/>
                    </a:lnTo>
                    <a:lnTo>
                      <a:pt x="102111" y="17142"/>
                    </a:lnTo>
                    <a:lnTo>
                      <a:pt x="106583" y="21038"/>
                    </a:lnTo>
                    <a:lnTo>
                      <a:pt x="109565" y="25714"/>
                    </a:lnTo>
                    <a:lnTo>
                      <a:pt x="112546" y="30389"/>
                    </a:lnTo>
                    <a:lnTo>
                      <a:pt x="114782" y="35844"/>
                    </a:lnTo>
                    <a:lnTo>
                      <a:pt x="117018" y="41298"/>
                    </a:lnTo>
                    <a:lnTo>
                      <a:pt x="118509" y="46753"/>
                    </a:lnTo>
                    <a:lnTo>
                      <a:pt x="119254" y="52987"/>
                    </a:lnTo>
                    <a:lnTo>
                      <a:pt x="120000" y="59220"/>
                    </a:lnTo>
                    <a:lnTo>
                      <a:pt x="119254" y="64675"/>
                    </a:lnTo>
                    <a:lnTo>
                      <a:pt x="118509" y="71688"/>
                    </a:lnTo>
                    <a:lnTo>
                      <a:pt x="117018" y="77142"/>
                    </a:lnTo>
                    <a:lnTo>
                      <a:pt x="114782" y="82597"/>
                    </a:lnTo>
                    <a:lnTo>
                      <a:pt x="112546" y="88051"/>
                    </a:lnTo>
                    <a:lnTo>
                      <a:pt x="109565" y="93506"/>
                    </a:lnTo>
                    <a:lnTo>
                      <a:pt x="106583" y="97402"/>
                    </a:lnTo>
                    <a:lnTo>
                      <a:pt x="102111" y="102077"/>
                    </a:lnTo>
                    <a:lnTo>
                      <a:pt x="97639" y="105974"/>
                    </a:lnTo>
                    <a:lnTo>
                      <a:pt x="93167" y="109870"/>
                    </a:lnTo>
                    <a:lnTo>
                      <a:pt x="88695" y="112987"/>
                    </a:lnTo>
                    <a:lnTo>
                      <a:pt x="82732" y="115324"/>
                    </a:lnTo>
                    <a:lnTo>
                      <a:pt x="77515" y="116883"/>
                    </a:lnTo>
                    <a:lnTo>
                      <a:pt x="72298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5" name="Shape 1555"/>
              <p:cNvSpPr/>
              <p:nvPr/>
            </p:nvSpPr>
            <p:spPr>
              <a:xfrm>
                <a:off x="4511" y="241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4358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1794" y="112499"/>
                    </a:lnTo>
                    <a:lnTo>
                      <a:pt x="26666" y="109285"/>
                    </a:lnTo>
                    <a:lnTo>
                      <a:pt x="20512" y="106071"/>
                    </a:lnTo>
                    <a:lnTo>
                      <a:pt x="16410" y="101785"/>
                    </a:lnTo>
                    <a:lnTo>
                      <a:pt x="13333" y="96428"/>
                    </a:lnTo>
                    <a:lnTo>
                      <a:pt x="9230" y="92142"/>
                    </a:lnTo>
                    <a:lnTo>
                      <a:pt x="6153" y="87857"/>
                    </a:lnTo>
                    <a:lnTo>
                      <a:pt x="4102" y="82499"/>
                    </a:lnTo>
                    <a:lnTo>
                      <a:pt x="2051" y="77142"/>
                    </a:lnTo>
                    <a:lnTo>
                      <a:pt x="1025" y="69642"/>
                    </a:lnTo>
                    <a:lnTo>
                      <a:pt x="0" y="64285"/>
                    </a:lnTo>
                    <a:lnTo>
                      <a:pt x="0" y="58928"/>
                    </a:lnTo>
                    <a:lnTo>
                      <a:pt x="0" y="52499"/>
                    </a:lnTo>
                    <a:lnTo>
                      <a:pt x="1025" y="46071"/>
                    </a:lnTo>
                    <a:lnTo>
                      <a:pt x="2051" y="40714"/>
                    </a:lnTo>
                    <a:lnTo>
                      <a:pt x="4102" y="35357"/>
                    </a:lnTo>
                    <a:lnTo>
                      <a:pt x="6153" y="29999"/>
                    </a:lnTo>
                    <a:lnTo>
                      <a:pt x="9230" y="25714"/>
                    </a:lnTo>
                    <a:lnTo>
                      <a:pt x="13333" y="20357"/>
                    </a:lnTo>
                    <a:lnTo>
                      <a:pt x="16410" y="16071"/>
                    </a:lnTo>
                    <a:lnTo>
                      <a:pt x="20512" y="12857"/>
                    </a:lnTo>
                    <a:lnTo>
                      <a:pt x="26666" y="9642"/>
                    </a:lnTo>
                    <a:lnTo>
                      <a:pt x="31794" y="6428"/>
                    </a:lnTo>
                    <a:lnTo>
                      <a:pt x="36923" y="4285"/>
                    </a:lnTo>
                    <a:lnTo>
                      <a:pt x="42051" y="2142"/>
                    </a:lnTo>
                    <a:lnTo>
                      <a:pt x="48205" y="1071"/>
                    </a:lnTo>
                    <a:lnTo>
                      <a:pt x="54358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2820" y="1071"/>
                    </a:lnTo>
                    <a:lnTo>
                      <a:pt x="77948" y="2142"/>
                    </a:lnTo>
                    <a:lnTo>
                      <a:pt x="83076" y="4285"/>
                    </a:lnTo>
                    <a:lnTo>
                      <a:pt x="88205" y="6428"/>
                    </a:lnTo>
                    <a:lnTo>
                      <a:pt x="93333" y="9642"/>
                    </a:lnTo>
                    <a:lnTo>
                      <a:pt x="98461" y="12857"/>
                    </a:lnTo>
                    <a:lnTo>
                      <a:pt x="102564" y="16071"/>
                    </a:lnTo>
                    <a:lnTo>
                      <a:pt x="106666" y="20357"/>
                    </a:lnTo>
                    <a:lnTo>
                      <a:pt x="109743" y="25714"/>
                    </a:lnTo>
                    <a:lnTo>
                      <a:pt x="112820" y="29999"/>
                    </a:lnTo>
                    <a:lnTo>
                      <a:pt x="114871" y="35357"/>
                    </a:lnTo>
                    <a:lnTo>
                      <a:pt x="116923" y="40714"/>
                    </a:lnTo>
                    <a:lnTo>
                      <a:pt x="117948" y="46071"/>
                    </a:lnTo>
                    <a:lnTo>
                      <a:pt x="118974" y="52499"/>
                    </a:lnTo>
                    <a:lnTo>
                      <a:pt x="120000" y="58928"/>
                    </a:lnTo>
                    <a:lnTo>
                      <a:pt x="118974" y="64285"/>
                    </a:lnTo>
                    <a:lnTo>
                      <a:pt x="117948" y="69642"/>
                    </a:lnTo>
                    <a:lnTo>
                      <a:pt x="116923" y="77142"/>
                    </a:lnTo>
                    <a:lnTo>
                      <a:pt x="114871" y="82499"/>
                    </a:lnTo>
                    <a:lnTo>
                      <a:pt x="112820" y="87857"/>
                    </a:lnTo>
                    <a:lnTo>
                      <a:pt x="109743" y="92142"/>
                    </a:lnTo>
                    <a:lnTo>
                      <a:pt x="106666" y="96428"/>
                    </a:lnTo>
                    <a:lnTo>
                      <a:pt x="102564" y="101785"/>
                    </a:lnTo>
                    <a:lnTo>
                      <a:pt x="98461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7948" y="116785"/>
                    </a:lnTo>
                    <a:lnTo>
                      <a:pt x="72820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6" name="Shape 1556"/>
              <p:cNvSpPr/>
              <p:nvPr/>
            </p:nvSpPr>
            <p:spPr>
              <a:xfrm>
                <a:off x="4511" y="241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4358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1794" y="112499"/>
                    </a:lnTo>
                    <a:lnTo>
                      <a:pt x="26666" y="109285"/>
                    </a:lnTo>
                    <a:lnTo>
                      <a:pt x="20512" y="106071"/>
                    </a:lnTo>
                    <a:lnTo>
                      <a:pt x="16410" y="101785"/>
                    </a:lnTo>
                    <a:lnTo>
                      <a:pt x="13333" y="96428"/>
                    </a:lnTo>
                    <a:lnTo>
                      <a:pt x="9230" y="92142"/>
                    </a:lnTo>
                    <a:lnTo>
                      <a:pt x="6153" y="87857"/>
                    </a:lnTo>
                    <a:lnTo>
                      <a:pt x="4102" y="82499"/>
                    </a:lnTo>
                    <a:lnTo>
                      <a:pt x="2051" y="77142"/>
                    </a:lnTo>
                    <a:lnTo>
                      <a:pt x="1025" y="69642"/>
                    </a:lnTo>
                    <a:lnTo>
                      <a:pt x="0" y="64285"/>
                    </a:lnTo>
                    <a:lnTo>
                      <a:pt x="0" y="58928"/>
                    </a:lnTo>
                    <a:lnTo>
                      <a:pt x="0" y="52499"/>
                    </a:lnTo>
                    <a:lnTo>
                      <a:pt x="1025" y="46071"/>
                    </a:lnTo>
                    <a:lnTo>
                      <a:pt x="2051" y="40714"/>
                    </a:lnTo>
                    <a:lnTo>
                      <a:pt x="4102" y="35357"/>
                    </a:lnTo>
                    <a:lnTo>
                      <a:pt x="6153" y="29999"/>
                    </a:lnTo>
                    <a:lnTo>
                      <a:pt x="9230" y="25714"/>
                    </a:lnTo>
                    <a:lnTo>
                      <a:pt x="13333" y="20357"/>
                    </a:lnTo>
                    <a:lnTo>
                      <a:pt x="16410" y="16071"/>
                    </a:lnTo>
                    <a:lnTo>
                      <a:pt x="20512" y="12857"/>
                    </a:lnTo>
                    <a:lnTo>
                      <a:pt x="26666" y="9642"/>
                    </a:lnTo>
                    <a:lnTo>
                      <a:pt x="31794" y="6428"/>
                    </a:lnTo>
                    <a:lnTo>
                      <a:pt x="36923" y="4285"/>
                    </a:lnTo>
                    <a:lnTo>
                      <a:pt x="42051" y="2142"/>
                    </a:lnTo>
                    <a:lnTo>
                      <a:pt x="48205" y="1071"/>
                    </a:lnTo>
                    <a:lnTo>
                      <a:pt x="54358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2820" y="1071"/>
                    </a:lnTo>
                    <a:lnTo>
                      <a:pt x="77948" y="2142"/>
                    </a:lnTo>
                    <a:lnTo>
                      <a:pt x="83076" y="4285"/>
                    </a:lnTo>
                    <a:lnTo>
                      <a:pt x="88205" y="6428"/>
                    </a:lnTo>
                    <a:lnTo>
                      <a:pt x="93333" y="9642"/>
                    </a:lnTo>
                    <a:lnTo>
                      <a:pt x="98461" y="12857"/>
                    </a:lnTo>
                    <a:lnTo>
                      <a:pt x="102564" y="16071"/>
                    </a:lnTo>
                    <a:lnTo>
                      <a:pt x="106666" y="20357"/>
                    </a:lnTo>
                    <a:lnTo>
                      <a:pt x="109743" y="25714"/>
                    </a:lnTo>
                    <a:lnTo>
                      <a:pt x="112820" y="29999"/>
                    </a:lnTo>
                    <a:lnTo>
                      <a:pt x="114871" y="35357"/>
                    </a:lnTo>
                    <a:lnTo>
                      <a:pt x="116923" y="40714"/>
                    </a:lnTo>
                    <a:lnTo>
                      <a:pt x="117948" y="46071"/>
                    </a:lnTo>
                    <a:lnTo>
                      <a:pt x="118974" y="52499"/>
                    </a:lnTo>
                    <a:lnTo>
                      <a:pt x="120000" y="58928"/>
                    </a:lnTo>
                    <a:lnTo>
                      <a:pt x="118974" y="64285"/>
                    </a:lnTo>
                    <a:lnTo>
                      <a:pt x="117948" y="69642"/>
                    </a:lnTo>
                    <a:lnTo>
                      <a:pt x="116923" y="77142"/>
                    </a:lnTo>
                    <a:lnTo>
                      <a:pt x="114871" y="82499"/>
                    </a:lnTo>
                    <a:lnTo>
                      <a:pt x="112820" y="87857"/>
                    </a:lnTo>
                    <a:lnTo>
                      <a:pt x="109743" y="92142"/>
                    </a:lnTo>
                    <a:lnTo>
                      <a:pt x="106666" y="96428"/>
                    </a:lnTo>
                    <a:lnTo>
                      <a:pt x="102564" y="101785"/>
                    </a:lnTo>
                    <a:lnTo>
                      <a:pt x="98461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7948" y="116785"/>
                    </a:lnTo>
                    <a:lnTo>
                      <a:pt x="72820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7" name="Shape 1557"/>
              <p:cNvSpPr/>
              <p:nvPr/>
            </p:nvSpPr>
            <p:spPr>
              <a:xfrm>
                <a:off x="4393" y="262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7" y="120000"/>
                    </a:moveTo>
                    <a:lnTo>
                      <a:pt x="54339" y="119215"/>
                    </a:lnTo>
                    <a:lnTo>
                      <a:pt x="47547" y="118431"/>
                    </a:lnTo>
                    <a:lnTo>
                      <a:pt x="41509" y="116862"/>
                    </a:lnTo>
                    <a:lnTo>
                      <a:pt x="36226" y="115294"/>
                    </a:lnTo>
                    <a:lnTo>
                      <a:pt x="30943" y="112941"/>
                    </a:lnTo>
                    <a:lnTo>
                      <a:pt x="25660" y="109803"/>
                    </a:lnTo>
                    <a:lnTo>
                      <a:pt x="21132" y="105882"/>
                    </a:lnTo>
                    <a:lnTo>
                      <a:pt x="17358" y="101960"/>
                    </a:lnTo>
                    <a:lnTo>
                      <a:pt x="12830" y="98039"/>
                    </a:lnTo>
                    <a:lnTo>
                      <a:pt x="9811" y="93333"/>
                    </a:lnTo>
                    <a:lnTo>
                      <a:pt x="6792" y="87843"/>
                    </a:lnTo>
                    <a:lnTo>
                      <a:pt x="3773" y="83137"/>
                    </a:lnTo>
                    <a:lnTo>
                      <a:pt x="2264" y="77647"/>
                    </a:lnTo>
                    <a:lnTo>
                      <a:pt x="754" y="72156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4117"/>
                    </a:lnTo>
                    <a:lnTo>
                      <a:pt x="754" y="47843"/>
                    </a:lnTo>
                    <a:lnTo>
                      <a:pt x="2264" y="41568"/>
                    </a:lnTo>
                    <a:lnTo>
                      <a:pt x="3773" y="36862"/>
                    </a:lnTo>
                    <a:lnTo>
                      <a:pt x="6792" y="30588"/>
                    </a:lnTo>
                    <a:lnTo>
                      <a:pt x="9811" y="25882"/>
                    </a:lnTo>
                    <a:lnTo>
                      <a:pt x="12830" y="21176"/>
                    </a:lnTo>
                    <a:lnTo>
                      <a:pt x="17358" y="17254"/>
                    </a:lnTo>
                    <a:lnTo>
                      <a:pt x="21132" y="12549"/>
                    </a:lnTo>
                    <a:lnTo>
                      <a:pt x="25660" y="9411"/>
                    </a:lnTo>
                    <a:lnTo>
                      <a:pt x="30943" y="6274"/>
                    </a:lnTo>
                    <a:lnTo>
                      <a:pt x="36226" y="3921"/>
                    </a:lnTo>
                    <a:lnTo>
                      <a:pt x="41509" y="2352"/>
                    </a:lnTo>
                    <a:lnTo>
                      <a:pt x="47547" y="784"/>
                    </a:lnTo>
                    <a:lnTo>
                      <a:pt x="54339" y="0"/>
                    </a:lnTo>
                    <a:lnTo>
                      <a:pt x="60377" y="0"/>
                    </a:lnTo>
                    <a:lnTo>
                      <a:pt x="65660" y="0"/>
                    </a:lnTo>
                    <a:lnTo>
                      <a:pt x="72452" y="784"/>
                    </a:lnTo>
                    <a:lnTo>
                      <a:pt x="77735" y="2352"/>
                    </a:lnTo>
                    <a:lnTo>
                      <a:pt x="83018" y="3921"/>
                    </a:lnTo>
                    <a:lnTo>
                      <a:pt x="88301" y="6274"/>
                    </a:lnTo>
                    <a:lnTo>
                      <a:pt x="93584" y="9411"/>
                    </a:lnTo>
                    <a:lnTo>
                      <a:pt x="98113" y="12549"/>
                    </a:lnTo>
                    <a:lnTo>
                      <a:pt x="101886" y="17254"/>
                    </a:lnTo>
                    <a:lnTo>
                      <a:pt x="105660" y="21176"/>
                    </a:lnTo>
                    <a:lnTo>
                      <a:pt x="110188" y="25882"/>
                    </a:lnTo>
                    <a:lnTo>
                      <a:pt x="112452" y="30588"/>
                    </a:lnTo>
                    <a:lnTo>
                      <a:pt x="115471" y="36862"/>
                    </a:lnTo>
                    <a:lnTo>
                      <a:pt x="116981" y="41568"/>
                    </a:lnTo>
                    <a:lnTo>
                      <a:pt x="118490" y="47843"/>
                    </a:lnTo>
                    <a:lnTo>
                      <a:pt x="119245" y="54117"/>
                    </a:lnTo>
                    <a:lnTo>
                      <a:pt x="120000" y="60392"/>
                    </a:lnTo>
                    <a:lnTo>
                      <a:pt x="119245" y="65882"/>
                    </a:lnTo>
                    <a:lnTo>
                      <a:pt x="118490" y="72156"/>
                    </a:lnTo>
                    <a:lnTo>
                      <a:pt x="116981" y="77647"/>
                    </a:lnTo>
                    <a:lnTo>
                      <a:pt x="115471" y="83137"/>
                    </a:lnTo>
                    <a:lnTo>
                      <a:pt x="112452" y="87843"/>
                    </a:lnTo>
                    <a:lnTo>
                      <a:pt x="110188" y="93333"/>
                    </a:lnTo>
                    <a:lnTo>
                      <a:pt x="105660" y="98039"/>
                    </a:lnTo>
                    <a:lnTo>
                      <a:pt x="101886" y="101960"/>
                    </a:lnTo>
                    <a:lnTo>
                      <a:pt x="98113" y="105882"/>
                    </a:lnTo>
                    <a:lnTo>
                      <a:pt x="93584" y="109803"/>
                    </a:lnTo>
                    <a:lnTo>
                      <a:pt x="88301" y="112941"/>
                    </a:lnTo>
                    <a:lnTo>
                      <a:pt x="83018" y="115294"/>
                    </a:lnTo>
                    <a:lnTo>
                      <a:pt x="77735" y="116862"/>
                    </a:lnTo>
                    <a:lnTo>
                      <a:pt x="72452" y="118431"/>
                    </a:lnTo>
                    <a:lnTo>
                      <a:pt x="65660" y="119215"/>
                    </a:lnTo>
                    <a:lnTo>
                      <a:pt x="60377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8" name="Shape 1558"/>
              <p:cNvSpPr/>
              <p:nvPr/>
            </p:nvSpPr>
            <p:spPr>
              <a:xfrm>
                <a:off x="4393" y="262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7" y="120000"/>
                    </a:moveTo>
                    <a:lnTo>
                      <a:pt x="54339" y="119215"/>
                    </a:lnTo>
                    <a:lnTo>
                      <a:pt x="47547" y="118431"/>
                    </a:lnTo>
                    <a:lnTo>
                      <a:pt x="41509" y="116862"/>
                    </a:lnTo>
                    <a:lnTo>
                      <a:pt x="36226" y="115294"/>
                    </a:lnTo>
                    <a:lnTo>
                      <a:pt x="30943" y="112941"/>
                    </a:lnTo>
                    <a:lnTo>
                      <a:pt x="25660" y="109803"/>
                    </a:lnTo>
                    <a:lnTo>
                      <a:pt x="21132" y="105882"/>
                    </a:lnTo>
                    <a:lnTo>
                      <a:pt x="17358" y="101960"/>
                    </a:lnTo>
                    <a:lnTo>
                      <a:pt x="12830" y="98039"/>
                    </a:lnTo>
                    <a:lnTo>
                      <a:pt x="9811" y="93333"/>
                    </a:lnTo>
                    <a:lnTo>
                      <a:pt x="6792" y="87843"/>
                    </a:lnTo>
                    <a:lnTo>
                      <a:pt x="3773" y="83137"/>
                    </a:lnTo>
                    <a:lnTo>
                      <a:pt x="2264" y="77647"/>
                    </a:lnTo>
                    <a:lnTo>
                      <a:pt x="754" y="72156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4117"/>
                    </a:lnTo>
                    <a:lnTo>
                      <a:pt x="754" y="47843"/>
                    </a:lnTo>
                    <a:lnTo>
                      <a:pt x="2264" y="41568"/>
                    </a:lnTo>
                    <a:lnTo>
                      <a:pt x="3773" y="36862"/>
                    </a:lnTo>
                    <a:lnTo>
                      <a:pt x="6792" y="30588"/>
                    </a:lnTo>
                    <a:lnTo>
                      <a:pt x="9811" y="25882"/>
                    </a:lnTo>
                    <a:lnTo>
                      <a:pt x="12830" y="21176"/>
                    </a:lnTo>
                    <a:lnTo>
                      <a:pt x="17358" y="17254"/>
                    </a:lnTo>
                    <a:lnTo>
                      <a:pt x="21132" y="12549"/>
                    </a:lnTo>
                    <a:lnTo>
                      <a:pt x="25660" y="9411"/>
                    </a:lnTo>
                    <a:lnTo>
                      <a:pt x="30943" y="6274"/>
                    </a:lnTo>
                    <a:lnTo>
                      <a:pt x="36226" y="3921"/>
                    </a:lnTo>
                    <a:lnTo>
                      <a:pt x="41509" y="2352"/>
                    </a:lnTo>
                    <a:lnTo>
                      <a:pt x="47547" y="784"/>
                    </a:lnTo>
                    <a:lnTo>
                      <a:pt x="54339" y="0"/>
                    </a:lnTo>
                    <a:lnTo>
                      <a:pt x="60377" y="0"/>
                    </a:lnTo>
                    <a:lnTo>
                      <a:pt x="65660" y="0"/>
                    </a:lnTo>
                    <a:lnTo>
                      <a:pt x="72452" y="784"/>
                    </a:lnTo>
                    <a:lnTo>
                      <a:pt x="77735" y="2352"/>
                    </a:lnTo>
                    <a:lnTo>
                      <a:pt x="83018" y="3921"/>
                    </a:lnTo>
                    <a:lnTo>
                      <a:pt x="88301" y="6274"/>
                    </a:lnTo>
                    <a:lnTo>
                      <a:pt x="93584" y="9411"/>
                    </a:lnTo>
                    <a:lnTo>
                      <a:pt x="98113" y="12549"/>
                    </a:lnTo>
                    <a:lnTo>
                      <a:pt x="101886" y="17254"/>
                    </a:lnTo>
                    <a:lnTo>
                      <a:pt x="105660" y="21176"/>
                    </a:lnTo>
                    <a:lnTo>
                      <a:pt x="110188" y="25882"/>
                    </a:lnTo>
                    <a:lnTo>
                      <a:pt x="112452" y="30588"/>
                    </a:lnTo>
                    <a:lnTo>
                      <a:pt x="115471" y="36862"/>
                    </a:lnTo>
                    <a:lnTo>
                      <a:pt x="116981" y="41568"/>
                    </a:lnTo>
                    <a:lnTo>
                      <a:pt x="118490" y="47843"/>
                    </a:lnTo>
                    <a:lnTo>
                      <a:pt x="119245" y="54117"/>
                    </a:lnTo>
                    <a:lnTo>
                      <a:pt x="120000" y="60392"/>
                    </a:lnTo>
                    <a:lnTo>
                      <a:pt x="119245" y="65882"/>
                    </a:lnTo>
                    <a:lnTo>
                      <a:pt x="118490" y="72156"/>
                    </a:lnTo>
                    <a:lnTo>
                      <a:pt x="116981" y="77647"/>
                    </a:lnTo>
                    <a:lnTo>
                      <a:pt x="115471" y="83137"/>
                    </a:lnTo>
                    <a:lnTo>
                      <a:pt x="112452" y="87843"/>
                    </a:lnTo>
                    <a:lnTo>
                      <a:pt x="110188" y="93333"/>
                    </a:lnTo>
                    <a:lnTo>
                      <a:pt x="105660" y="98039"/>
                    </a:lnTo>
                    <a:lnTo>
                      <a:pt x="101886" y="101960"/>
                    </a:lnTo>
                    <a:lnTo>
                      <a:pt x="98113" y="105882"/>
                    </a:lnTo>
                    <a:lnTo>
                      <a:pt x="93584" y="109803"/>
                    </a:lnTo>
                    <a:lnTo>
                      <a:pt x="88301" y="112941"/>
                    </a:lnTo>
                    <a:lnTo>
                      <a:pt x="83018" y="115294"/>
                    </a:lnTo>
                    <a:lnTo>
                      <a:pt x="77735" y="116862"/>
                    </a:lnTo>
                    <a:lnTo>
                      <a:pt x="72452" y="118431"/>
                    </a:lnTo>
                    <a:lnTo>
                      <a:pt x="65660" y="119215"/>
                    </a:lnTo>
                    <a:lnTo>
                      <a:pt x="60377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59" name="Shape 1559"/>
              <p:cNvSpPr/>
              <p:nvPr/>
            </p:nvSpPr>
            <p:spPr>
              <a:xfrm>
                <a:off x="4397" y="2631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793" y="118918"/>
                    </a:lnTo>
                    <a:lnTo>
                      <a:pt x="46551" y="117837"/>
                    </a:lnTo>
                    <a:lnTo>
                      <a:pt x="41379" y="116756"/>
                    </a:lnTo>
                    <a:lnTo>
                      <a:pt x="36206" y="114594"/>
                    </a:lnTo>
                    <a:lnTo>
                      <a:pt x="31034" y="112432"/>
                    </a:lnTo>
                    <a:lnTo>
                      <a:pt x="25862" y="109189"/>
                    </a:lnTo>
                    <a:lnTo>
                      <a:pt x="20689" y="105945"/>
                    </a:lnTo>
                    <a:lnTo>
                      <a:pt x="16551" y="102702"/>
                    </a:lnTo>
                    <a:lnTo>
                      <a:pt x="12413" y="97297"/>
                    </a:lnTo>
                    <a:lnTo>
                      <a:pt x="9310" y="92972"/>
                    </a:lnTo>
                    <a:lnTo>
                      <a:pt x="6206" y="88648"/>
                    </a:lnTo>
                    <a:lnTo>
                      <a:pt x="4137" y="83243"/>
                    </a:lnTo>
                    <a:lnTo>
                      <a:pt x="2068" y="77837"/>
                    </a:lnTo>
                    <a:lnTo>
                      <a:pt x="1034" y="71351"/>
                    </a:lnTo>
                    <a:lnTo>
                      <a:pt x="0" y="65945"/>
                    </a:lnTo>
                    <a:lnTo>
                      <a:pt x="0" y="60540"/>
                    </a:lnTo>
                    <a:lnTo>
                      <a:pt x="0" y="54054"/>
                    </a:lnTo>
                    <a:lnTo>
                      <a:pt x="1034" y="47567"/>
                    </a:lnTo>
                    <a:lnTo>
                      <a:pt x="2068" y="41081"/>
                    </a:lnTo>
                    <a:lnTo>
                      <a:pt x="4137" y="35675"/>
                    </a:lnTo>
                    <a:lnTo>
                      <a:pt x="6206" y="31351"/>
                    </a:lnTo>
                    <a:lnTo>
                      <a:pt x="9310" y="25945"/>
                    </a:lnTo>
                    <a:lnTo>
                      <a:pt x="12413" y="20540"/>
                    </a:lnTo>
                    <a:lnTo>
                      <a:pt x="16551" y="16216"/>
                    </a:lnTo>
                    <a:lnTo>
                      <a:pt x="20689" y="12972"/>
                    </a:lnTo>
                    <a:lnTo>
                      <a:pt x="25862" y="9729"/>
                    </a:lnTo>
                    <a:lnTo>
                      <a:pt x="31034" y="6486"/>
                    </a:lnTo>
                    <a:lnTo>
                      <a:pt x="36206" y="4324"/>
                    </a:lnTo>
                    <a:lnTo>
                      <a:pt x="41379" y="2162"/>
                    </a:lnTo>
                    <a:lnTo>
                      <a:pt x="46551" y="1081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81"/>
                    </a:lnTo>
                    <a:lnTo>
                      <a:pt x="77586" y="2162"/>
                    </a:lnTo>
                    <a:lnTo>
                      <a:pt x="82758" y="4324"/>
                    </a:lnTo>
                    <a:lnTo>
                      <a:pt x="87931" y="6486"/>
                    </a:lnTo>
                    <a:lnTo>
                      <a:pt x="92068" y="9729"/>
                    </a:lnTo>
                    <a:lnTo>
                      <a:pt x="97241" y="12972"/>
                    </a:lnTo>
                    <a:lnTo>
                      <a:pt x="102413" y="16216"/>
                    </a:lnTo>
                    <a:lnTo>
                      <a:pt x="105517" y="20540"/>
                    </a:lnTo>
                    <a:lnTo>
                      <a:pt x="109655" y="25945"/>
                    </a:lnTo>
                    <a:lnTo>
                      <a:pt x="112758" y="31351"/>
                    </a:lnTo>
                    <a:lnTo>
                      <a:pt x="114827" y="35675"/>
                    </a:lnTo>
                    <a:lnTo>
                      <a:pt x="116896" y="41081"/>
                    </a:lnTo>
                    <a:lnTo>
                      <a:pt x="117931" y="47567"/>
                    </a:lnTo>
                    <a:lnTo>
                      <a:pt x="118965" y="54054"/>
                    </a:lnTo>
                    <a:lnTo>
                      <a:pt x="120000" y="60540"/>
                    </a:lnTo>
                    <a:lnTo>
                      <a:pt x="118965" y="65945"/>
                    </a:lnTo>
                    <a:lnTo>
                      <a:pt x="117931" y="71351"/>
                    </a:lnTo>
                    <a:lnTo>
                      <a:pt x="116896" y="77837"/>
                    </a:lnTo>
                    <a:lnTo>
                      <a:pt x="114827" y="83243"/>
                    </a:lnTo>
                    <a:lnTo>
                      <a:pt x="112758" y="88648"/>
                    </a:lnTo>
                    <a:lnTo>
                      <a:pt x="109655" y="92972"/>
                    </a:lnTo>
                    <a:lnTo>
                      <a:pt x="106551" y="97297"/>
                    </a:lnTo>
                    <a:lnTo>
                      <a:pt x="102413" y="102702"/>
                    </a:lnTo>
                    <a:lnTo>
                      <a:pt x="97241" y="105945"/>
                    </a:lnTo>
                    <a:lnTo>
                      <a:pt x="93103" y="109189"/>
                    </a:lnTo>
                    <a:lnTo>
                      <a:pt x="87931" y="112432"/>
                    </a:lnTo>
                    <a:lnTo>
                      <a:pt x="82758" y="114594"/>
                    </a:lnTo>
                    <a:lnTo>
                      <a:pt x="77586" y="116756"/>
                    </a:lnTo>
                    <a:lnTo>
                      <a:pt x="71379" y="117837"/>
                    </a:lnTo>
                    <a:lnTo>
                      <a:pt x="65172" y="118918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0" name="Shape 1560"/>
              <p:cNvSpPr/>
              <p:nvPr/>
            </p:nvSpPr>
            <p:spPr>
              <a:xfrm>
                <a:off x="4397" y="2631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793" y="118918"/>
                    </a:lnTo>
                    <a:lnTo>
                      <a:pt x="46551" y="117837"/>
                    </a:lnTo>
                    <a:lnTo>
                      <a:pt x="41379" y="116756"/>
                    </a:lnTo>
                    <a:lnTo>
                      <a:pt x="36206" y="114594"/>
                    </a:lnTo>
                    <a:lnTo>
                      <a:pt x="31034" y="112432"/>
                    </a:lnTo>
                    <a:lnTo>
                      <a:pt x="25862" y="109189"/>
                    </a:lnTo>
                    <a:lnTo>
                      <a:pt x="20689" y="105945"/>
                    </a:lnTo>
                    <a:lnTo>
                      <a:pt x="16551" y="102702"/>
                    </a:lnTo>
                    <a:lnTo>
                      <a:pt x="12413" y="97297"/>
                    </a:lnTo>
                    <a:lnTo>
                      <a:pt x="9310" y="92972"/>
                    </a:lnTo>
                    <a:lnTo>
                      <a:pt x="6206" y="88648"/>
                    </a:lnTo>
                    <a:lnTo>
                      <a:pt x="4137" y="83243"/>
                    </a:lnTo>
                    <a:lnTo>
                      <a:pt x="2068" y="77837"/>
                    </a:lnTo>
                    <a:lnTo>
                      <a:pt x="1034" y="71351"/>
                    </a:lnTo>
                    <a:lnTo>
                      <a:pt x="0" y="65945"/>
                    </a:lnTo>
                    <a:lnTo>
                      <a:pt x="0" y="60540"/>
                    </a:lnTo>
                    <a:lnTo>
                      <a:pt x="0" y="54054"/>
                    </a:lnTo>
                    <a:lnTo>
                      <a:pt x="1034" y="47567"/>
                    </a:lnTo>
                    <a:lnTo>
                      <a:pt x="2068" y="41081"/>
                    </a:lnTo>
                    <a:lnTo>
                      <a:pt x="4137" y="35675"/>
                    </a:lnTo>
                    <a:lnTo>
                      <a:pt x="6206" y="31351"/>
                    </a:lnTo>
                    <a:lnTo>
                      <a:pt x="9310" y="25945"/>
                    </a:lnTo>
                    <a:lnTo>
                      <a:pt x="12413" y="20540"/>
                    </a:lnTo>
                    <a:lnTo>
                      <a:pt x="16551" y="16216"/>
                    </a:lnTo>
                    <a:lnTo>
                      <a:pt x="20689" y="12972"/>
                    </a:lnTo>
                    <a:lnTo>
                      <a:pt x="25862" y="9729"/>
                    </a:lnTo>
                    <a:lnTo>
                      <a:pt x="31034" y="6486"/>
                    </a:lnTo>
                    <a:lnTo>
                      <a:pt x="36206" y="4324"/>
                    </a:lnTo>
                    <a:lnTo>
                      <a:pt x="41379" y="2162"/>
                    </a:lnTo>
                    <a:lnTo>
                      <a:pt x="46551" y="1081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1081"/>
                    </a:lnTo>
                    <a:lnTo>
                      <a:pt x="77586" y="2162"/>
                    </a:lnTo>
                    <a:lnTo>
                      <a:pt x="82758" y="4324"/>
                    </a:lnTo>
                    <a:lnTo>
                      <a:pt x="87931" y="6486"/>
                    </a:lnTo>
                    <a:lnTo>
                      <a:pt x="92068" y="9729"/>
                    </a:lnTo>
                    <a:lnTo>
                      <a:pt x="97241" y="12972"/>
                    </a:lnTo>
                    <a:lnTo>
                      <a:pt x="102413" y="16216"/>
                    </a:lnTo>
                    <a:lnTo>
                      <a:pt x="105517" y="20540"/>
                    </a:lnTo>
                    <a:lnTo>
                      <a:pt x="109655" y="25945"/>
                    </a:lnTo>
                    <a:lnTo>
                      <a:pt x="112758" y="31351"/>
                    </a:lnTo>
                    <a:lnTo>
                      <a:pt x="114827" y="35675"/>
                    </a:lnTo>
                    <a:lnTo>
                      <a:pt x="116896" y="41081"/>
                    </a:lnTo>
                    <a:lnTo>
                      <a:pt x="117931" y="47567"/>
                    </a:lnTo>
                    <a:lnTo>
                      <a:pt x="118965" y="54054"/>
                    </a:lnTo>
                    <a:lnTo>
                      <a:pt x="120000" y="60540"/>
                    </a:lnTo>
                    <a:lnTo>
                      <a:pt x="118965" y="65945"/>
                    </a:lnTo>
                    <a:lnTo>
                      <a:pt x="117931" y="71351"/>
                    </a:lnTo>
                    <a:lnTo>
                      <a:pt x="116896" y="77837"/>
                    </a:lnTo>
                    <a:lnTo>
                      <a:pt x="114827" y="83243"/>
                    </a:lnTo>
                    <a:lnTo>
                      <a:pt x="112758" y="88648"/>
                    </a:lnTo>
                    <a:lnTo>
                      <a:pt x="109655" y="92972"/>
                    </a:lnTo>
                    <a:lnTo>
                      <a:pt x="106551" y="97297"/>
                    </a:lnTo>
                    <a:lnTo>
                      <a:pt x="102413" y="102702"/>
                    </a:lnTo>
                    <a:lnTo>
                      <a:pt x="97241" y="105945"/>
                    </a:lnTo>
                    <a:lnTo>
                      <a:pt x="93103" y="109189"/>
                    </a:lnTo>
                    <a:lnTo>
                      <a:pt x="87931" y="112432"/>
                    </a:lnTo>
                    <a:lnTo>
                      <a:pt x="82758" y="114594"/>
                    </a:lnTo>
                    <a:lnTo>
                      <a:pt x="77586" y="116756"/>
                    </a:lnTo>
                    <a:lnTo>
                      <a:pt x="71379" y="117837"/>
                    </a:lnTo>
                    <a:lnTo>
                      <a:pt x="65172" y="118918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1" name="Shape 1561"/>
              <p:cNvSpPr/>
              <p:nvPr/>
            </p:nvSpPr>
            <p:spPr>
              <a:xfrm>
                <a:off x="4279" y="284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750" y="115324"/>
                    </a:lnTo>
                    <a:lnTo>
                      <a:pt x="30750" y="112987"/>
                    </a:lnTo>
                    <a:lnTo>
                      <a:pt x="26250" y="109870"/>
                    </a:lnTo>
                    <a:lnTo>
                      <a:pt x="21750" y="105974"/>
                    </a:lnTo>
                    <a:lnTo>
                      <a:pt x="16500" y="102077"/>
                    </a:lnTo>
                    <a:lnTo>
                      <a:pt x="12750" y="98181"/>
                    </a:lnTo>
                    <a:lnTo>
                      <a:pt x="9750" y="93506"/>
                    </a:lnTo>
                    <a:lnTo>
                      <a:pt x="6750" y="88051"/>
                    </a:lnTo>
                    <a:lnTo>
                      <a:pt x="4500" y="82597"/>
                    </a:lnTo>
                    <a:lnTo>
                      <a:pt x="2250" y="77922"/>
                    </a:lnTo>
                    <a:lnTo>
                      <a:pt x="750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3766"/>
                    </a:lnTo>
                    <a:lnTo>
                      <a:pt x="750" y="47532"/>
                    </a:lnTo>
                    <a:lnTo>
                      <a:pt x="2250" y="41298"/>
                    </a:lnTo>
                    <a:lnTo>
                      <a:pt x="4500" y="36623"/>
                    </a:lnTo>
                    <a:lnTo>
                      <a:pt x="6750" y="30389"/>
                    </a:lnTo>
                    <a:lnTo>
                      <a:pt x="9750" y="25714"/>
                    </a:lnTo>
                    <a:lnTo>
                      <a:pt x="12750" y="21038"/>
                    </a:lnTo>
                    <a:lnTo>
                      <a:pt x="16500" y="17142"/>
                    </a:lnTo>
                    <a:lnTo>
                      <a:pt x="21750" y="12467"/>
                    </a:lnTo>
                    <a:lnTo>
                      <a:pt x="26250" y="9350"/>
                    </a:lnTo>
                    <a:lnTo>
                      <a:pt x="30750" y="6233"/>
                    </a:lnTo>
                    <a:lnTo>
                      <a:pt x="36750" y="3896"/>
                    </a:lnTo>
                    <a:lnTo>
                      <a:pt x="42000" y="2337"/>
                    </a:lnTo>
                    <a:lnTo>
                      <a:pt x="47250" y="779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79"/>
                    </a:lnTo>
                    <a:lnTo>
                      <a:pt x="78000" y="2337"/>
                    </a:lnTo>
                    <a:lnTo>
                      <a:pt x="83250" y="3896"/>
                    </a:lnTo>
                    <a:lnTo>
                      <a:pt x="87750" y="6233"/>
                    </a:lnTo>
                    <a:lnTo>
                      <a:pt x="93750" y="9350"/>
                    </a:lnTo>
                    <a:lnTo>
                      <a:pt x="98250" y="12467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8750" y="25714"/>
                    </a:lnTo>
                    <a:lnTo>
                      <a:pt x="112500" y="30389"/>
                    </a:lnTo>
                    <a:lnTo>
                      <a:pt x="115500" y="35844"/>
                    </a:lnTo>
                    <a:lnTo>
                      <a:pt x="117000" y="41298"/>
                    </a:lnTo>
                    <a:lnTo>
                      <a:pt x="118500" y="46753"/>
                    </a:lnTo>
                    <a:lnTo>
                      <a:pt x="119250" y="53766"/>
                    </a:lnTo>
                    <a:lnTo>
                      <a:pt x="120000" y="60000"/>
                    </a:lnTo>
                    <a:lnTo>
                      <a:pt x="119250" y="65454"/>
                    </a:lnTo>
                    <a:lnTo>
                      <a:pt x="118500" y="70909"/>
                    </a:lnTo>
                    <a:lnTo>
                      <a:pt x="117000" y="77922"/>
                    </a:lnTo>
                    <a:lnTo>
                      <a:pt x="115500" y="82597"/>
                    </a:lnTo>
                    <a:lnTo>
                      <a:pt x="112500" y="88051"/>
                    </a:lnTo>
                    <a:lnTo>
                      <a:pt x="109500" y="93506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750" y="109870"/>
                    </a:lnTo>
                    <a:lnTo>
                      <a:pt x="88500" y="11298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2" name="Shape 1562"/>
              <p:cNvSpPr/>
              <p:nvPr/>
            </p:nvSpPr>
            <p:spPr>
              <a:xfrm>
                <a:off x="4279" y="284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50" y="120000"/>
                    </a:moveTo>
                    <a:lnTo>
                      <a:pt x="54000" y="119220"/>
                    </a:lnTo>
                    <a:lnTo>
                      <a:pt x="48000" y="118441"/>
                    </a:lnTo>
                    <a:lnTo>
                      <a:pt x="42000" y="116883"/>
                    </a:lnTo>
                    <a:lnTo>
                      <a:pt x="36750" y="115324"/>
                    </a:lnTo>
                    <a:lnTo>
                      <a:pt x="30750" y="112987"/>
                    </a:lnTo>
                    <a:lnTo>
                      <a:pt x="26250" y="109870"/>
                    </a:lnTo>
                    <a:lnTo>
                      <a:pt x="21750" y="105974"/>
                    </a:lnTo>
                    <a:lnTo>
                      <a:pt x="16500" y="102077"/>
                    </a:lnTo>
                    <a:lnTo>
                      <a:pt x="12750" y="98181"/>
                    </a:lnTo>
                    <a:lnTo>
                      <a:pt x="9750" y="93506"/>
                    </a:lnTo>
                    <a:lnTo>
                      <a:pt x="6750" y="88051"/>
                    </a:lnTo>
                    <a:lnTo>
                      <a:pt x="4500" y="82597"/>
                    </a:lnTo>
                    <a:lnTo>
                      <a:pt x="2250" y="77922"/>
                    </a:lnTo>
                    <a:lnTo>
                      <a:pt x="750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3766"/>
                    </a:lnTo>
                    <a:lnTo>
                      <a:pt x="750" y="47532"/>
                    </a:lnTo>
                    <a:lnTo>
                      <a:pt x="2250" y="41298"/>
                    </a:lnTo>
                    <a:lnTo>
                      <a:pt x="4500" y="36623"/>
                    </a:lnTo>
                    <a:lnTo>
                      <a:pt x="6750" y="30389"/>
                    </a:lnTo>
                    <a:lnTo>
                      <a:pt x="9750" y="25714"/>
                    </a:lnTo>
                    <a:lnTo>
                      <a:pt x="12750" y="21038"/>
                    </a:lnTo>
                    <a:lnTo>
                      <a:pt x="16500" y="17142"/>
                    </a:lnTo>
                    <a:lnTo>
                      <a:pt x="21750" y="12467"/>
                    </a:lnTo>
                    <a:lnTo>
                      <a:pt x="26250" y="9350"/>
                    </a:lnTo>
                    <a:lnTo>
                      <a:pt x="30750" y="6233"/>
                    </a:lnTo>
                    <a:lnTo>
                      <a:pt x="36750" y="3896"/>
                    </a:lnTo>
                    <a:lnTo>
                      <a:pt x="42000" y="2337"/>
                    </a:lnTo>
                    <a:lnTo>
                      <a:pt x="47250" y="779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79"/>
                    </a:lnTo>
                    <a:lnTo>
                      <a:pt x="78000" y="2337"/>
                    </a:lnTo>
                    <a:lnTo>
                      <a:pt x="83250" y="3896"/>
                    </a:lnTo>
                    <a:lnTo>
                      <a:pt x="87750" y="6233"/>
                    </a:lnTo>
                    <a:lnTo>
                      <a:pt x="93750" y="9350"/>
                    </a:lnTo>
                    <a:lnTo>
                      <a:pt x="98250" y="12467"/>
                    </a:lnTo>
                    <a:lnTo>
                      <a:pt x="102000" y="17142"/>
                    </a:lnTo>
                    <a:lnTo>
                      <a:pt x="105750" y="21038"/>
                    </a:lnTo>
                    <a:lnTo>
                      <a:pt x="108750" y="25714"/>
                    </a:lnTo>
                    <a:lnTo>
                      <a:pt x="112500" y="30389"/>
                    </a:lnTo>
                    <a:lnTo>
                      <a:pt x="115500" y="35844"/>
                    </a:lnTo>
                    <a:lnTo>
                      <a:pt x="117000" y="41298"/>
                    </a:lnTo>
                    <a:lnTo>
                      <a:pt x="118500" y="46753"/>
                    </a:lnTo>
                    <a:lnTo>
                      <a:pt x="119250" y="53766"/>
                    </a:lnTo>
                    <a:lnTo>
                      <a:pt x="120000" y="60000"/>
                    </a:lnTo>
                    <a:lnTo>
                      <a:pt x="119250" y="65454"/>
                    </a:lnTo>
                    <a:lnTo>
                      <a:pt x="118500" y="70909"/>
                    </a:lnTo>
                    <a:lnTo>
                      <a:pt x="117000" y="77922"/>
                    </a:lnTo>
                    <a:lnTo>
                      <a:pt x="115500" y="82597"/>
                    </a:lnTo>
                    <a:lnTo>
                      <a:pt x="112500" y="88051"/>
                    </a:lnTo>
                    <a:lnTo>
                      <a:pt x="109500" y="93506"/>
                    </a:lnTo>
                    <a:lnTo>
                      <a:pt x="105750" y="98181"/>
                    </a:lnTo>
                    <a:lnTo>
                      <a:pt x="102000" y="102077"/>
                    </a:lnTo>
                    <a:lnTo>
                      <a:pt x="98250" y="105974"/>
                    </a:lnTo>
                    <a:lnTo>
                      <a:pt x="93750" y="109870"/>
                    </a:lnTo>
                    <a:lnTo>
                      <a:pt x="88500" y="112987"/>
                    </a:lnTo>
                    <a:lnTo>
                      <a:pt x="83250" y="115324"/>
                    </a:lnTo>
                    <a:lnTo>
                      <a:pt x="78000" y="116883"/>
                    </a:lnTo>
                    <a:lnTo>
                      <a:pt x="72000" y="118441"/>
                    </a:lnTo>
                    <a:lnTo>
                      <a:pt x="66000" y="119220"/>
                    </a:lnTo>
                    <a:lnTo>
                      <a:pt x="6075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3" name="Shape 1563"/>
              <p:cNvSpPr/>
              <p:nvPr/>
            </p:nvSpPr>
            <p:spPr>
              <a:xfrm>
                <a:off x="4283" y="2846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34" y="120000"/>
                    </a:moveTo>
                    <a:lnTo>
                      <a:pt x="54827" y="118938"/>
                    </a:lnTo>
                    <a:lnTo>
                      <a:pt x="47586" y="117876"/>
                    </a:lnTo>
                    <a:lnTo>
                      <a:pt x="42413" y="116814"/>
                    </a:lnTo>
                    <a:lnTo>
                      <a:pt x="37241" y="114690"/>
                    </a:lnTo>
                    <a:lnTo>
                      <a:pt x="32068" y="112566"/>
                    </a:lnTo>
                    <a:lnTo>
                      <a:pt x="25862" y="109380"/>
                    </a:lnTo>
                    <a:lnTo>
                      <a:pt x="21724" y="106194"/>
                    </a:lnTo>
                    <a:lnTo>
                      <a:pt x="17586" y="103008"/>
                    </a:lnTo>
                    <a:lnTo>
                      <a:pt x="13448" y="97699"/>
                    </a:lnTo>
                    <a:lnTo>
                      <a:pt x="10344" y="93451"/>
                    </a:lnTo>
                    <a:lnTo>
                      <a:pt x="7241" y="88141"/>
                    </a:lnTo>
                    <a:lnTo>
                      <a:pt x="5172" y="83893"/>
                    </a:lnTo>
                    <a:lnTo>
                      <a:pt x="3103" y="78584"/>
                    </a:lnTo>
                    <a:lnTo>
                      <a:pt x="1034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4159"/>
                    </a:lnTo>
                    <a:lnTo>
                      <a:pt x="1034" y="47787"/>
                    </a:lnTo>
                    <a:lnTo>
                      <a:pt x="3103" y="41415"/>
                    </a:lnTo>
                    <a:lnTo>
                      <a:pt x="5172" y="36106"/>
                    </a:lnTo>
                    <a:lnTo>
                      <a:pt x="7241" y="31858"/>
                    </a:lnTo>
                    <a:lnTo>
                      <a:pt x="10344" y="25486"/>
                    </a:lnTo>
                    <a:lnTo>
                      <a:pt x="13448" y="21238"/>
                    </a:lnTo>
                    <a:lnTo>
                      <a:pt x="17586" y="16991"/>
                    </a:lnTo>
                    <a:lnTo>
                      <a:pt x="21724" y="13805"/>
                    </a:lnTo>
                    <a:lnTo>
                      <a:pt x="25862" y="10619"/>
                    </a:lnTo>
                    <a:lnTo>
                      <a:pt x="31034" y="7433"/>
                    </a:lnTo>
                    <a:lnTo>
                      <a:pt x="36206" y="5309"/>
                    </a:lnTo>
                    <a:lnTo>
                      <a:pt x="41379" y="3185"/>
                    </a:lnTo>
                    <a:lnTo>
                      <a:pt x="47586" y="2123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2123"/>
                    </a:lnTo>
                    <a:lnTo>
                      <a:pt x="76551" y="3185"/>
                    </a:lnTo>
                    <a:lnTo>
                      <a:pt x="82758" y="5309"/>
                    </a:lnTo>
                    <a:lnTo>
                      <a:pt x="87931" y="7433"/>
                    </a:lnTo>
                    <a:lnTo>
                      <a:pt x="93103" y="10619"/>
                    </a:lnTo>
                    <a:lnTo>
                      <a:pt x="97241" y="13805"/>
                    </a:lnTo>
                    <a:lnTo>
                      <a:pt x="101379" y="16991"/>
                    </a:lnTo>
                    <a:lnTo>
                      <a:pt x="106551" y="21238"/>
                    </a:lnTo>
                    <a:lnTo>
                      <a:pt x="109655" y="25486"/>
                    </a:lnTo>
                    <a:lnTo>
                      <a:pt x="112758" y="31858"/>
                    </a:lnTo>
                    <a:lnTo>
                      <a:pt x="114827" y="36106"/>
                    </a:lnTo>
                    <a:lnTo>
                      <a:pt x="116896" y="41415"/>
                    </a:lnTo>
                    <a:lnTo>
                      <a:pt x="117931" y="47787"/>
                    </a:lnTo>
                    <a:lnTo>
                      <a:pt x="118965" y="54159"/>
                    </a:lnTo>
                    <a:lnTo>
                      <a:pt x="120000" y="60530"/>
                    </a:lnTo>
                    <a:lnTo>
                      <a:pt x="118965" y="65840"/>
                    </a:lnTo>
                    <a:lnTo>
                      <a:pt x="117931" y="71150"/>
                    </a:lnTo>
                    <a:lnTo>
                      <a:pt x="116896" y="78584"/>
                    </a:lnTo>
                    <a:lnTo>
                      <a:pt x="114827" y="83893"/>
                    </a:lnTo>
                    <a:lnTo>
                      <a:pt x="112758" y="88141"/>
                    </a:lnTo>
                    <a:lnTo>
                      <a:pt x="109655" y="93451"/>
                    </a:lnTo>
                    <a:lnTo>
                      <a:pt x="106551" y="97699"/>
                    </a:lnTo>
                    <a:lnTo>
                      <a:pt x="101379" y="103008"/>
                    </a:lnTo>
                    <a:lnTo>
                      <a:pt x="97241" y="106194"/>
                    </a:lnTo>
                    <a:lnTo>
                      <a:pt x="93103" y="109380"/>
                    </a:lnTo>
                    <a:lnTo>
                      <a:pt x="88965" y="112566"/>
                    </a:lnTo>
                    <a:lnTo>
                      <a:pt x="83793" y="114690"/>
                    </a:lnTo>
                    <a:lnTo>
                      <a:pt x="77586" y="116814"/>
                    </a:lnTo>
                    <a:lnTo>
                      <a:pt x="71379" y="117876"/>
                    </a:lnTo>
                    <a:lnTo>
                      <a:pt x="66206" y="118938"/>
                    </a:lnTo>
                    <a:lnTo>
                      <a:pt x="61034" y="120000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4" name="Shape 1564"/>
              <p:cNvSpPr/>
              <p:nvPr/>
            </p:nvSpPr>
            <p:spPr>
              <a:xfrm>
                <a:off x="4283" y="2846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034" y="120000"/>
                    </a:moveTo>
                    <a:lnTo>
                      <a:pt x="54827" y="118938"/>
                    </a:lnTo>
                    <a:lnTo>
                      <a:pt x="47586" y="117876"/>
                    </a:lnTo>
                    <a:lnTo>
                      <a:pt x="42413" y="116814"/>
                    </a:lnTo>
                    <a:lnTo>
                      <a:pt x="37241" y="114690"/>
                    </a:lnTo>
                    <a:lnTo>
                      <a:pt x="32068" y="112566"/>
                    </a:lnTo>
                    <a:lnTo>
                      <a:pt x="25862" y="109380"/>
                    </a:lnTo>
                    <a:lnTo>
                      <a:pt x="21724" y="106194"/>
                    </a:lnTo>
                    <a:lnTo>
                      <a:pt x="17586" y="103008"/>
                    </a:lnTo>
                    <a:lnTo>
                      <a:pt x="13448" y="97699"/>
                    </a:lnTo>
                    <a:lnTo>
                      <a:pt x="10344" y="93451"/>
                    </a:lnTo>
                    <a:lnTo>
                      <a:pt x="7241" y="88141"/>
                    </a:lnTo>
                    <a:lnTo>
                      <a:pt x="5172" y="83893"/>
                    </a:lnTo>
                    <a:lnTo>
                      <a:pt x="3103" y="78584"/>
                    </a:lnTo>
                    <a:lnTo>
                      <a:pt x="1034" y="71150"/>
                    </a:lnTo>
                    <a:lnTo>
                      <a:pt x="0" y="65840"/>
                    </a:lnTo>
                    <a:lnTo>
                      <a:pt x="0" y="60530"/>
                    </a:lnTo>
                    <a:lnTo>
                      <a:pt x="0" y="54159"/>
                    </a:lnTo>
                    <a:lnTo>
                      <a:pt x="1034" y="47787"/>
                    </a:lnTo>
                    <a:lnTo>
                      <a:pt x="3103" y="41415"/>
                    </a:lnTo>
                    <a:lnTo>
                      <a:pt x="5172" y="36106"/>
                    </a:lnTo>
                    <a:lnTo>
                      <a:pt x="7241" y="31858"/>
                    </a:lnTo>
                    <a:lnTo>
                      <a:pt x="10344" y="25486"/>
                    </a:lnTo>
                    <a:lnTo>
                      <a:pt x="13448" y="21238"/>
                    </a:lnTo>
                    <a:lnTo>
                      <a:pt x="17586" y="16991"/>
                    </a:lnTo>
                    <a:lnTo>
                      <a:pt x="21724" y="13805"/>
                    </a:lnTo>
                    <a:lnTo>
                      <a:pt x="25862" y="10619"/>
                    </a:lnTo>
                    <a:lnTo>
                      <a:pt x="31034" y="7433"/>
                    </a:lnTo>
                    <a:lnTo>
                      <a:pt x="36206" y="5309"/>
                    </a:lnTo>
                    <a:lnTo>
                      <a:pt x="41379" y="3185"/>
                    </a:lnTo>
                    <a:lnTo>
                      <a:pt x="47586" y="2123"/>
                    </a:lnTo>
                    <a:lnTo>
                      <a:pt x="53793" y="0"/>
                    </a:lnTo>
                    <a:lnTo>
                      <a:pt x="60000" y="0"/>
                    </a:lnTo>
                    <a:lnTo>
                      <a:pt x="65172" y="0"/>
                    </a:lnTo>
                    <a:lnTo>
                      <a:pt x="71379" y="2123"/>
                    </a:lnTo>
                    <a:lnTo>
                      <a:pt x="76551" y="3185"/>
                    </a:lnTo>
                    <a:lnTo>
                      <a:pt x="82758" y="5309"/>
                    </a:lnTo>
                    <a:lnTo>
                      <a:pt x="87931" y="7433"/>
                    </a:lnTo>
                    <a:lnTo>
                      <a:pt x="93103" y="10619"/>
                    </a:lnTo>
                    <a:lnTo>
                      <a:pt x="97241" y="13805"/>
                    </a:lnTo>
                    <a:lnTo>
                      <a:pt x="101379" y="16991"/>
                    </a:lnTo>
                    <a:lnTo>
                      <a:pt x="106551" y="21238"/>
                    </a:lnTo>
                    <a:lnTo>
                      <a:pt x="109655" y="25486"/>
                    </a:lnTo>
                    <a:lnTo>
                      <a:pt x="112758" y="31858"/>
                    </a:lnTo>
                    <a:lnTo>
                      <a:pt x="114827" y="36106"/>
                    </a:lnTo>
                    <a:lnTo>
                      <a:pt x="116896" y="41415"/>
                    </a:lnTo>
                    <a:lnTo>
                      <a:pt x="117931" y="47787"/>
                    </a:lnTo>
                    <a:lnTo>
                      <a:pt x="118965" y="54159"/>
                    </a:lnTo>
                    <a:lnTo>
                      <a:pt x="120000" y="60530"/>
                    </a:lnTo>
                    <a:lnTo>
                      <a:pt x="118965" y="65840"/>
                    </a:lnTo>
                    <a:lnTo>
                      <a:pt x="117931" y="71150"/>
                    </a:lnTo>
                    <a:lnTo>
                      <a:pt x="116896" y="78584"/>
                    </a:lnTo>
                    <a:lnTo>
                      <a:pt x="114827" y="83893"/>
                    </a:lnTo>
                    <a:lnTo>
                      <a:pt x="112758" y="88141"/>
                    </a:lnTo>
                    <a:lnTo>
                      <a:pt x="109655" y="93451"/>
                    </a:lnTo>
                    <a:lnTo>
                      <a:pt x="106551" y="97699"/>
                    </a:lnTo>
                    <a:lnTo>
                      <a:pt x="101379" y="103008"/>
                    </a:lnTo>
                    <a:lnTo>
                      <a:pt x="97241" y="106194"/>
                    </a:lnTo>
                    <a:lnTo>
                      <a:pt x="93103" y="109380"/>
                    </a:lnTo>
                    <a:lnTo>
                      <a:pt x="88965" y="112566"/>
                    </a:lnTo>
                    <a:lnTo>
                      <a:pt x="83793" y="114690"/>
                    </a:lnTo>
                    <a:lnTo>
                      <a:pt x="77586" y="116814"/>
                    </a:lnTo>
                    <a:lnTo>
                      <a:pt x="71379" y="117876"/>
                    </a:lnTo>
                    <a:lnTo>
                      <a:pt x="66206" y="118938"/>
                    </a:lnTo>
                    <a:lnTo>
                      <a:pt x="61034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5" name="Shape 1565"/>
              <p:cNvSpPr/>
              <p:nvPr/>
            </p:nvSpPr>
            <p:spPr>
              <a:xfrm>
                <a:off x="4165" y="305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250" y="119215"/>
                    </a:lnTo>
                    <a:lnTo>
                      <a:pt x="47250" y="118431"/>
                    </a:lnTo>
                    <a:lnTo>
                      <a:pt x="42000" y="116862"/>
                    </a:lnTo>
                    <a:lnTo>
                      <a:pt x="36000" y="115294"/>
                    </a:lnTo>
                    <a:lnTo>
                      <a:pt x="30750" y="112941"/>
                    </a:lnTo>
                    <a:lnTo>
                      <a:pt x="26250" y="109019"/>
                    </a:lnTo>
                    <a:lnTo>
                      <a:pt x="21750" y="105882"/>
                    </a:lnTo>
                    <a:lnTo>
                      <a:pt x="17250" y="101960"/>
                    </a:lnTo>
                    <a:lnTo>
                      <a:pt x="13500" y="98039"/>
                    </a:lnTo>
                    <a:lnTo>
                      <a:pt x="9750" y="93333"/>
                    </a:lnTo>
                    <a:lnTo>
                      <a:pt x="7500" y="87843"/>
                    </a:lnTo>
                    <a:lnTo>
                      <a:pt x="4500" y="83137"/>
                    </a:lnTo>
                    <a:lnTo>
                      <a:pt x="3000" y="77647"/>
                    </a:lnTo>
                    <a:lnTo>
                      <a:pt x="750" y="71372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3333"/>
                    </a:lnTo>
                    <a:lnTo>
                      <a:pt x="750" y="47843"/>
                    </a:lnTo>
                    <a:lnTo>
                      <a:pt x="3000" y="41568"/>
                    </a:lnTo>
                    <a:lnTo>
                      <a:pt x="4500" y="36862"/>
                    </a:lnTo>
                    <a:lnTo>
                      <a:pt x="7500" y="30588"/>
                    </a:lnTo>
                    <a:lnTo>
                      <a:pt x="9750" y="25882"/>
                    </a:lnTo>
                    <a:lnTo>
                      <a:pt x="13500" y="21176"/>
                    </a:lnTo>
                    <a:lnTo>
                      <a:pt x="17250" y="16470"/>
                    </a:lnTo>
                    <a:lnTo>
                      <a:pt x="21750" y="12549"/>
                    </a:lnTo>
                    <a:lnTo>
                      <a:pt x="26250" y="9411"/>
                    </a:lnTo>
                    <a:lnTo>
                      <a:pt x="30750" y="6274"/>
                    </a:lnTo>
                    <a:lnTo>
                      <a:pt x="36000" y="3921"/>
                    </a:lnTo>
                    <a:lnTo>
                      <a:pt x="42000" y="2352"/>
                    </a:lnTo>
                    <a:lnTo>
                      <a:pt x="47250" y="784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84"/>
                    </a:lnTo>
                    <a:lnTo>
                      <a:pt x="78000" y="2352"/>
                    </a:lnTo>
                    <a:lnTo>
                      <a:pt x="83250" y="3921"/>
                    </a:lnTo>
                    <a:lnTo>
                      <a:pt x="87750" y="6274"/>
                    </a:lnTo>
                    <a:lnTo>
                      <a:pt x="93000" y="9411"/>
                    </a:lnTo>
                    <a:lnTo>
                      <a:pt x="98250" y="12549"/>
                    </a:lnTo>
                    <a:lnTo>
                      <a:pt x="102000" y="16470"/>
                    </a:lnTo>
                    <a:lnTo>
                      <a:pt x="105750" y="21176"/>
                    </a:lnTo>
                    <a:lnTo>
                      <a:pt x="108750" y="25882"/>
                    </a:lnTo>
                    <a:lnTo>
                      <a:pt x="111750" y="30588"/>
                    </a:lnTo>
                    <a:lnTo>
                      <a:pt x="115500" y="36862"/>
                    </a:lnTo>
                    <a:lnTo>
                      <a:pt x="117000" y="41568"/>
                    </a:lnTo>
                    <a:lnTo>
                      <a:pt x="118500" y="47843"/>
                    </a:lnTo>
                    <a:lnTo>
                      <a:pt x="119250" y="53333"/>
                    </a:lnTo>
                    <a:lnTo>
                      <a:pt x="120000" y="60392"/>
                    </a:lnTo>
                    <a:lnTo>
                      <a:pt x="119250" y="65882"/>
                    </a:lnTo>
                    <a:lnTo>
                      <a:pt x="118500" y="71372"/>
                    </a:lnTo>
                    <a:lnTo>
                      <a:pt x="117000" y="77647"/>
                    </a:lnTo>
                    <a:lnTo>
                      <a:pt x="115500" y="83137"/>
                    </a:lnTo>
                    <a:lnTo>
                      <a:pt x="111750" y="87843"/>
                    </a:lnTo>
                    <a:lnTo>
                      <a:pt x="108750" y="93333"/>
                    </a:lnTo>
                    <a:lnTo>
                      <a:pt x="105750" y="98039"/>
                    </a:lnTo>
                    <a:lnTo>
                      <a:pt x="102000" y="101960"/>
                    </a:lnTo>
                    <a:lnTo>
                      <a:pt x="98250" y="105882"/>
                    </a:lnTo>
                    <a:lnTo>
                      <a:pt x="93000" y="109019"/>
                    </a:lnTo>
                    <a:lnTo>
                      <a:pt x="87750" y="112941"/>
                    </a:lnTo>
                    <a:lnTo>
                      <a:pt x="83250" y="115294"/>
                    </a:lnTo>
                    <a:lnTo>
                      <a:pt x="78000" y="116862"/>
                    </a:lnTo>
                    <a:lnTo>
                      <a:pt x="71250" y="118431"/>
                    </a:lnTo>
                    <a:lnTo>
                      <a:pt x="65250" y="119215"/>
                    </a:lnTo>
                    <a:lnTo>
                      <a:pt x="60000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6" name="Shape 1566"/>
              <p:cNvSpPr/>
              <p:nvPr/>
            </p:nvSpPr>
            <p:spPr>
              <a:xfrm>
                <a:off x="4165" y="3059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120000"/>
                    </a:moveTo>
                    <a:lnTo>
                      <a:pt x="53250" y="119215"/>
                    </a:lnTo>
                    <a:lnTo>
                      <a:pt x="47250" y="118431"/>
                    </a:lnTo>
                    <a:lnTo>
                      <a:pt x="42000" y="116862"/>
                    </a:lnTo>
                    <a:lnTo>
                      <a:pt x="36000" y="115294"/>
                    </a:lnTo>
                    <a:lnTo>
                      <a:pt x="30750" y="112941"/>
                    </a:lnTo>
                    <a:lnTo>
                      <a:pt x="26250" y="109019"/>
                    </a:lnTo>
                    <a:lnTo>
                      <a:pt x="21750" y="105882"/>
                    </a:lnTo>
                    <a:lnTo>
                      <a:pt x="17250" y="101960"/>
                    </a:lnTo>
                    <a:lnTo>
                      <a:pt x="13500" y="98039"/>
                    </a:lnTo>
                    <a:lnTo>
                      <a:pt x="9750" y="93333"/>
                    </a:lnTo>
                    <a:lnTo>
                      <a:pt x="7500" y="87843"/>
                    </a:lnTo>
                    <a:lnTo>
                      <a:pt x="4500" y="83137"/>
                    </a:lnTo>
                    <a:lnTo>
                      <a:pt x="3000" y="77647"/>
                    </a:lnTo>
                    <a:lnTo>
                      <a:pt x="750" y="71372"/>
                    </a:lnTo>
                    <a:lnTo>
                      <a:pt x="0" y="65882"/>
                    </a:lnTo>
                    <a:lnTo>
                      <a:pt x="0" y="60392"/>
                    </a:lnTo>
                    <a:lnTo>
                      <a:pt x="0" y="53333"/>
                    </a:lnTo>
                    <a:lnTo>
                      <a:pt x="750" y="47843"/>
                    </a:lnTo>
                    <a:lnTo>
                      <a:pt x="3000" y="41568"/>
                    </a:lnTo>
                    <a:lnTo>
                      <a:pt x="4500" y="36862"/>
                    </a:lnTo>
                    <a:lnTo>
                      <a:pt x="7500" y="30588"/>
                    </a:lnTo>
                    <a:lnTo>
                      <a:pt x="9750" y="25882"/>
                    </a:lnTo>
                    <a:lnTo>
                      <a:pt x="13500" y="21176"/>
                    </a:lnTo>
                    <a:lnTo>
                      <a:pt x="17250" y="16470"/>
                    </a:lnTo>
                    <a:lnTo>
                      <a:pt x="21750" y="12549"/>
                    </a:lnTo>
                    <a:lnTo>
                      <a:pt x="26250" y="9411"/>
                    </a:lnTo>
                    <a:lnTo>
                      <a:pt x="30750" y="6274"/>
                    </a:lnTo>
                    <a:lnTo>
                      <a:pt x="36000" y="3921"/>
                    </a:lnTo>
                    <a:lnTo>
                      <a:pt x="42000" y="2352"/>
                    </a:lnTo>
                    <a:lnTo>
                      <a:pt x="47250" y="784"/>
                    </a:lnTo>
                    <a:lnTo>
                      <a:pt x="53250" y="0"/>
                    </a:lnTo>
                    <a:lnTo>
                      <a:pt x="60000" y="0"/>
                    </a:lnTo>
                    <a:lnTo>
                      <a:pt x="65250" y="0"/>
                    </a:lnTo>
                    <a:lnTo>
                      <a:pt x="71250" y="784"/>
                    </a:lnTo>
                    <a:lnTo>
                      <a:pt x="78000" y="2352"/>
                    </a:lnTo>
                    <a:lnTo>
                      <a:pt x="83250" y="3921"/>
                    </a:lnTo>
                    <a:lnTo>
                      <a:pt x="87750" y="6274"/>
                    </a:lnTo>
                    <a:lnTo>
                      <a:pt x="93000" y="9411"/>
                    </a:lnTo>
                    <a:lnTo>
                      <a:pt x="98250" y="12549"/>
                    </a:lnTo>
                    <a:lnTo>
                      <a:pt x="102000" y="16470"/>
                    </a:lnTo>
                    <a:lnTo>
                      <a:pt x="105750" y="21176"/>
                    </a:lnTo>
                    <a:lnTo>
                      <a:pt x="108750" y="25882"/>
                    </a:lnTo>
                    <a:lnTo>
                      <a:pt x="111750" y="30588"/>
                    </a:lnTo>
                    <a:lnTo>
                      <a:pt x="115500" y="36862"/>
                    </a:lnTo>
                    <a:lnTo>
                      <a:pt x="117000" y="41568"/>
                    </a:lnTo>
                    <a:lnTo>
                      <a:pt x="118500" y="47843"/>
                    </a:lnTo>
                    <a:lnTo>
                      <a:pt x="119250" y="53333"/>
                    </a:lnTo>
                    <a:lnTo>
                      <a:pt x="120000" y="60392"/>
                    </a:lnTo>
                    <a:lnTo>
                      <a:pt x="119250" y="65882"/>
                    </a:lnTo>
                    <a:lnTo>
                      <a:pt x="118500" y="71372"/>
                    </a:lnTo>
                    <a:lnTo>
                      <a:pt x="117000" y="77647"/>
                    </a:lnTo>
                    <a:lnTo>
                      <a:pt x="115500" y="83137"/>
                    </a:lnTo>
                    <a:lnTo>
                      <a:pt x="111750" y="87843"/>
                    </a:lnTo>
                    <a:lnTo>
                      <a:pt x="108750" y="93333"/>
                    </a:lnTo>
                    <a:lnTo>
                      <a:pt x="105750" y="98039"/>
                    </a:lnTo>
                    <a:lnTo>
                      <a:pt x="102000" y="101960"/>
                    </a:lnTo>
                    <a:lnTo>
                      <a:pt x="98250" y="105882"/>
                    </a:lnTo>
                    <a:lnTo>
                      <a:pt x="93000" y="109019"/>
                    </a:lnTo>
                    <a:lnTo>
                      <a:pt x="87750" y="112941"/>
                    </a:lnTo>
                    <a:lnTo>
                      <a:pt x="83250" y="115294"/>
                    </a:lnTo>
                    <a:lnTo>
                      <a:pt x="78000" y="116862"/>
                    </a:lnTo>
                    <a:lnTo>
                      <a:pt x="71250" y="118431"/>
                    </a:lnTo>
                    <a:lnTo>
                      <a:pt x="65250" y="119215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7" name="Shape 1567"/>
              <p:cNvSpPr/>
              <p:nvPr/>
            </p:nvSpPr>
            <p:spPr>
              <a:xfrm>
                <a:off x="4168" y="3062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3333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0769" y="112499"/>
                    </a:lnTo>
                    <a:lnTo>
                      <a:pt x="26666" y="109285"/>
                    </a:lnTo>
                    <a:lnTo>
                      <a:pt x="22564" y="106071"/>
                    </a:lnTo>
                    <a:lnTo>
                      <a:pt x="18461" y="101785"/>
                    </a:lnTo>
                    <a:lnTo>
                      <a:pt x="14358" y="97499"/>
                    </a:lnTo>
                    <a:lnTo>
                      <a:pt x="11282" y="93214"/>
                    </a:lnTo>
                    <a:lnTo>
                      <a:pt x="8205" y="88928"/>
                    </a:lnTo>
                    <a:lnTo>
                      <a:pt x="4102" y="83571"/>
                    </a:lnTo>
                    <a:lnTo>
                      <a:pt x="2051" y="77142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4642"/>
                    </a:lnTo>
                    <a:lnTo>
                      <a:pt x="1025" y="48214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7179" y="32142"/>
                    </a:lnTo>
                    <a:lnTo>
                      <a:pt x="10256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7499"/>
                    </a:lnTo>
                    <a:lnTo>
                      <a:pt x="36923" y="5357"/>
                    </a:lnTo>
                    <a:lnTo>
                      <a:pt x="42051" y="3214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3214"/>
                    </a:lnTo>
                    <a:lnTo>
                      <a:pt x="83076" y="5357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9743" y="25714"/>
                    </a:lnTo>
                    <a:lnTo>
                      <a:pt x="112820" y="32142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8214"/>
                    </a:lnTo>
                    <a:lnTo>
                      <a:pt x="118974" y="54642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7142"/>
                    </a:lnTo>
                    <a:lnTo>
                      <a:pt x="114871" y="83571"/>
                    </a:lnTo>
                    <a:lnTo>
                      <a:pt x="112820" y="88928"/>
                    </a:lnTo>
                    <a:lnTo>
                      <a:pt x="109743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8" name="Shape 1568"/>
              <p:cNvSpPr/>
              <p:nvPr/>
            </p:nvSpPr>
            <p:spPr>
              <a:xfrm>
                <a:off x="4168" y="3062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3333" y="118928"/>
                    </a:lnTo>
                    <a:lnTo>
                      <a:pt x="48205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0769" y="112499"/>
                    </a:lnTo>
                    <a:lnTo>
                      <a:pt x="26666" y="109285"/>
                    </a:lnTo>
                    <a:lnTo>
                      <a:pt x="22564" y="106071"/>
                    </a:lnTo>
                    <a:lnTo>
                      <a:pt x="18461" y="101785"/>
                    </a:lnTo>
                    <a:lnTo>
                      <a:pt x="14358" y="97499"/>
                    </a:lnTo>
                    <a:lnTo>
                      <a:pt x="11282" y="93214"/>
                    </a:lnTo>
                    <a:lnTo>
                      <a:pt x="8205" y="88928"/>
                    </a:lnTo>
                    <a:lnTo>
                      <a:pt x="4102" y="83571"/>
                    </a:lnTo>
                    <a:lnTo>
                      <a:pt x="2051" y="77142"/>
                    </a:lnTo>
                    <a:lnTo>
                      <a:pt x="1025" y="71785"/>
                    </a:lnTo>
                    <a:lnTo>
                      <a:pt x="0" y="66428"/>
                    </a:lnTo>
                    <a:lnTo>
                      <a:pt x="0" y="61071"/>
                    </a:lnTo>
                    <a:lnTo>
                      <a:pt x="0" y="54642"/>
                    </a:lnTo>
                    <a:lnTo>
                      <a:pt x="1025" y="48214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7179" y="32142"/>
                    </a:lnTo>
                    <a:lnTo>
                      <a:pt x="10256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7499"/>
                    </a:lnTo>
                    <a:lnTo>
                      <a:pt x="36923" y="5357"/>
                    </a:lnTo>
                    <a:lnTo>
                      <a:pt x="42051" y="3214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3214"/>
                    </a:lnTo>
                    <a:lnTo>
                      <a:pt x="83076" y="5357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9743" y="25714"/>
                    </a:lnTo>
                    <a:lnTo>
                      <a:pt x="112820" y="32142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8214"/>
                    </a:lnTo>
                    <a:lnTo>
                      <a:pt x="118974" y="54642"/>
                    </a:lnTo>
                    <a:lnTo>
                      <a:pt x="120000" y="61071"/>
                    </a:lnTo>
                    <a:lnTo>
                      <a:pt x="118974" y="66428"/>
                    </a:lnTo>
                    <a:lnTo>
                      <a:pt x="117948" y="71785"/>
                    </a:lnTo>
                    <a:lnTo>
                      <a:pt x="116923" y="77142"/>
                    </a:lnTo>
                    <a:lnTo>
                      <a:pt x="114871" y="83571"/>
                    </a:lnTo>
                    <a:lnTo>
                      <a:pt x="112820" y="88928"/>
                    </a:lnTo>
                    <a:lnTo>
                      <a:pt x="109743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3076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Shape 1569"/>
              <p:cNvSpPr/>
              <p:nvPr/>
            </p:nvSpPr>
            <p:spPr>
              <a:xfrm>
                <a:off x="4052" y="327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2484" y="116883"/>
                    </a:lnTo>
                    <a:lnTo>
                      <a:pt x="36521" y="115324"/>
                    </a:lnTo>
                    <a:lnTo>
                      <a:pt x="31304" y="112987"/>
                    </a:lnTo>
                    <a:lnTo>
                      <a:pt x="26832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3506"/>
                    </a:lnTo>
                    <a:lnTo>
                      <a:pt x="7453" y="88051"/>
                    </a:lnTo>
                    <a:lnTo>
                      <a:pt x="5217" y="82597"/>
                    </a:lnTo>
                    <a:lnTo>
                      <a:pt x="2236" y="77922"/>
                    </a:lnTo>
                    <a:lnTo>
                      <a:pt x="745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2987"/>
                    </a:lnTo>
                    <a:lnTo>
                      <a:pt x="745" y="47532"/>
                    </a:lnTo>
                    <a:lnTo>
                      <a:pt x="2236" y="42077"/>
                    </a:lnTo>
                    <a:lnTo>
                      <a:pt x="5217" y="36623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81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6832" y="9350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2484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7515" y="2337"/>
                    </a:lnTo>
                    <a:lnTo>
                      <a:pt x="83478" y="3896"/>
                    </a:lnTo>
                    <a:lnTo>
                      <a:pt x="87950" y="6233"/>
                    </a:lnTo>
                    <a:lnTo>
                      <a:pt x="93167" y="9350"/>
                    </a:lnTo>
                    <a:lnTo>
                      <a:pt x="98385" y="12467"/>
                    </a:lnTo>
                    <a:lnTo>
                      <a:pt x="102111" y="16363"/>
                    </a:lnTo>
                    <a:lnTo>
                      <a:pt x="105838" y="21038"/>
                    </a:lnTo>
                    <a:lnTo>
                      <a:pt x="108819" y="25714"/>
                    </a:lnTo>
                    <a:lnTo>
                      <a:pt x="111801" y="30389"/>
                    </a:lnTo>
                    <a:lnTo>
                      <a:pt x="114782" y="36623"/>
                    </a:lnTo>
                    <a:lnTo>
                      <a:pt x="117018" y="41298"/>
                    </a:lnTo>
                    <a:lnTo>
                      <a:pt x="118509" y="47532"/>
                    </a:lnTo>
                    <a:lnTo>
                      <a:pt x="119254" y="52987"/>
                    </a:lnTo>
                    <a:lnTo>
                      <a:pt x="120000" y="60000"/>
                    </a:lnTo>
                    <a:lnTo>
                      <a:pt x="119254" y="65454"/>
                    </a:lnTo>
                    <a:lnTo>
                      <a:pt x="118509" y="70909"/>
                    </a:lnTo>
                    <a:lnTo>
                      <a:pt x="117018" y="77922"/>
                    </a:lnTo>
                    <a:lnTo>
                      <a:pt x="114782" y="82597"/>
                    </a:lnTo>
                    <a:lnTo>
                      <a:pt x="111801" y="88051"/>
                    </a:lnTo>
                    <a:lnTo>
                      <a:pt x="108819" y="93506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8385" y="105974"/>
                    </a:lnTo>
                    <a:lnTo>
                      <a:pt x="93167" y="109090"/>
                    </a:lnTo>
                    <a:lnTo>
                      <a:pt x="87950" y="11298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0" name="Shape 1570"/>
              <p:cNvSpPr/>
              <p:nvPr/>
            </p:nvSpPr>
            <p:spPr>
              <a:xfrm>
                <a:off x="4052" y="3274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372" y="120000"/>
                    </a:moveTo>
                    <a:lnTo>
                      <a:pt x="53664" y="119220"/>
                    </a:lnTo>
                    <a:lnTo>
                      <a:pt x="47701" y="118441"/>
                    </a:lnTo>
                    <a:lnTo>
                      <a:pt x="42484" y="116883"/>
                    </a:lnTo>
                    <a:lnTo>
                      <a:pt x="36521" y="115324"/>
                    </a:lnTo>
                    <a:lnTo>
                      <a:pt x="31304" y="112987"/>
                    </a:lnTo>
                    <a:lnTo>
                      <a:pt x="26832" y="109090"/>
                    </a:lnTo>
                    <a:lnTo>
                      <a:pt x="21614" y="105974"/>
                    </a:lnTo>
                    <a:lnTo>
                      <a:pt x="17142" y="102077"/>
                    </a:lnTo>
                    <a:lnTo>
                      <a:pt x="13416" y="98181"/>
                    </a:lnTo>
                    <a:lnTo>
                      <a:pt x="10434" y="93506"/>
                    </a:lnTo>
                    <a:lnTo>
                      <a:pt x="7453" y="88051"/>
                    </a:lnTo>
                    <a:lnTo>
                      <a:pt x="5217" y="82597"/>
                    </a:lnTo>
                    <a:lnTo>
                      <a:pt x="2236" y="77922"/>
                    </a:lnTo>
                    <a:lnTo>
                      <a:pt x="745" y="70909"/>
                    </a:lnTo>
                    <a:lnTo>
                      <a:pt x="0" y="65454"/>
                    </a:lnTo>
                    <a:lnTo>
                      <a:pt x="0" y="60000"/>
                    </a:lnTo>
                    <a:lnTo>
                      <a:pt x="0" y="52987"/>
                    </a:lnTo>
                    <a:lnTo>
                      <a:pt x="745" y="47532"/>
                    </a:lnTo>
                    <a:lnTo>
                      <a:pt x="2236" y="42077"/>
                    </a:lnTo>
                    <a:lnTo>
                      <a:pt x="5217" y="36623"/>
                    </a:lnTo>
                    <a:lnTo>
                      <a:pt x="7453" y="31168"/>
                    </a:lnTo>
                    <a:lnTo>
                      <a:pt x="10434" y="26493"/>
                    </a:lnTo>
                    <a:lnTo>
                      <a:pt x="13416" y="21818"/>
                    </a:lnTo>
                    <a:lnTo>
                      <a:pt x="17142" y="17142"/>
                    </a:lnTo>
                    <a:lnTo>
                      <a:pt x="21614" y="13246"/>
                    </a:lnTo>
                    <a:lnTo>
                      <a:pt x="26832" y="9350"/>
                    </a:lnTo>
                    <a:lnTo>
                      <a:pt x="31304" y="7012"/>
                    </a:lnTo>
                    <a:lnTo>
                      <a:pt x="36521" y="3896"/>
                    </a:lnTo>
                    <a:lnTo>
                      <a:pt x="42484" y="2337"/>
                    </a:lnTo>
                    <a:lnTo>
                      <a:pt x="47701" y="779"/>
                    </a:lnTo>
                    <a:lnTo>
                      <a:pt x="53664" y="0"/>
                    </a:lnTo>
                    <a:lnTo>
                      <a:pt x="60372" y="0"/>
                    </a:lnTo>
                    <a:lnTo>
                      <a:pt x="65590" y="0"/>
                    </a:lnTo>
                    <a:lnTo>
                      <a:pt x="71552" y="779"/>
                    </a:lnTo>
                    <a:lnTo>
                      <a:pt x="77515" y="2337"/>
                    </a:lnTo>
                    <a:lnTo>
                      <a:pt x="83478" y="3896"/>
                    </a:lnTo>
                    <a:lnTo>
                      <a:pt x="87950" y="6233"/>
                    </a:lnTo>
                    <a:lnTo>
                      <a:pt x="93167" y="9350"/>
                    </a:lnTo>
                    <a:lnTo>
                      <a:pt x="98385" y="12467"/>
                    </a:lnTo>
                    <a:lnTo>
                      <a:pt x="102111" y="16363"/>
                    </a:lnTo>
                    <a:lnTo>
                      <a:pt x="105838" y="21038"/>
                    </a:lnTo>
                    <a:lnTo>
                      <a:pt x="108819" y="25714"/>
                    </a:lnTo>
                    <a:lnTo>
                      <a:pt x="111801" y="30389"/>
                    </a:lnTo>
                    <a:lnTo>
                      <a:pt x="114782" y="36623"/>
                    </a:lnTo>
                    <a:lnTo>
                      <a:pt x="117018" y="41298"/>
                    </a:lnTo>
                    <a:lnTo>
                      <a:pt x="118509" y="47532"/>
                    </a:lnTo>
                    <a:lnTo>
                      <a:pt x="119254" y="52987"/>
                    </a:lnTo>
                    <a:lnTo>
                      <a:pt x="120000" y="60000"/>
                    </a:lnTo>
                    <a:lnTo>
                      <a:pt x="119254" y="65454"/>
                    </a:lnTo>
                    <a:lnTo>
                      <a:pt x="118509" y="70909"/>
                    </a:lnTo>
                    <a:lnTo>
                      <a:pt x="117018" y="77922"/>
                    </a:lnTo>
                    <a:lnTo>
                      <a:pt x="114782" y="82597"/>
                    </a:lnTo>
                    <a:lnTo>
                      <a:pt x="111801" y="88051"/>
                    </a:lnTo>
                    <a:lnTo>
                      <a:pt x="108819" y="93506"/>
                    </a:lnTo>
                    <a:lnTo>
                      <a:pt x="105838" y="98181"/>
                    </a:lnTo>
                    <a:lnTo>
                      <a:pt x="102111" y="102077"/>
                    </a:lnTo>
                    <a:lnTo>
                      <a:pt x="98385" y="105974"/>
                    </a:lnTo>
                    <a:lnTo>
                      <a:pt x="93167" y="109090"/>
                    </a:lnTo>
                    <a:lnTo>
                      <a:pt x="87950" y="112987"/>
                    </a:lnTo>
                    <a:lnTo>
                      <a:pt x="83478" y="115324"/>
                    </a:lnTo>
                    <a:lnTo>
                      <a:pt x="77515" y="116883"/>
                    </a:lnTo>
                    <a:lnTo>
                      <a:pt x="71552" y="118441"/>
                    </a:lnTo>
                    <a:lnTo>
                      <a:pt x="65590" y="119220"/>
                    </a:lnTo>
                    <a:lnTo>
                      <a:pt x="6037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1" name="Shape 1571"/>
              <p:cNvSpPr/>
              <p:nvPr/>
            </p:nvSpPr>
            <p:spPr>
              <a:xfrm>
                <a:off x="4054" y="327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0769" y="112499"/>
                    </a:lnTo>
                    <a:lnTo>
                      <a:pt x="25641" y="109285"/>
                    </a:lnTo>
                    <a:lnTo>
                      <a:pt x="21538" y="106071"/>
                    </a:lnTo>
                    <a:lnTo>
                      <a:pt x="17435" y="101785"/>
                    </a:lnTo>
                    <a:lnTo>
                      <a:pt x="13333" y="97499"/>
                    </a:lnTo>
                    <a:lnTo>
                      <a:pt x="10256" y="93214"/>
                    </a:lnTo>
                    <a:lnTo>
                      <a:pt x="6153" y="87857"/>
                    </a:lnTo>
                    <a:lnTo>
                      <a:pt x="4102" y="83571"/>
                    </a:lnTo>
                    <a:lnTo>
                      <a:pt x="2051" y="78214"/>
                    </a:lnTo>
                    <a:lnTo>
                      <a:pt x="1025" y="70714"/>
                    </a:lnTo>
                    <a:lnTo>
                      <a:pt x="0" y="65357"/>
                    </a:lnTo>
                    <a:lnTo>
                      <a:pt x="0" y="59999"/>
                    </a:lnTo>
                    <a:lnTo>
                      <a:pt x="0" y="53571"/>
                    </a:lnTo>
                    <a:lnTo>
                      <a:pt x="1025" y="47142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1071"/>
                    </a:lnTo>
                    <a:lnTo>
                      <a:pt x="10256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7499"/>
                    </a:lnTo>
                    <a:lnTo>
                      <a:pt x="36923" y="5357"/>
                    </a:lnTo>
                    <a:lnTo>
                      <a:pt x="42051" y="3214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3214"/>
                    </a:lnTo>
                    <a:lnTo>
                      <a:pt x="82051" y="5357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5714"/>
                    </a:lnTo>
                    <a:lnTo>
                      <a:pt x="112820" y="31071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7142"/>
                    </a:lnTo>
                    <a:lnTo>
                      <a:pt x="118974" y="53571"/>
                    </a:lnTo>
                    <a:lnTo>
                      <a:pt x="120000" y="59999"/>
                    </a:lnTo>
                    <a:lnTo>
                      <a:pt x="118974" y="65357"/>
                    </a:lnTo>
                    <a:lnTo>
                      <a:pt x="117948" y="70714"/>
                    </a:lnTo>
                    <a:lnTo>
                      <a:pt x="116923" y="78214"/>
                    </a:lnTo>
                    <a:lnTo>
                      <a:pt x="114871" y="83571"/>
                    </a:lnTo>
                    <a:lnTo>
                      <a:pt x="112820" y="87857"/>
                    </a:lnTo>
                    <a:lnTo>
                      <a:pt x="108717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  <a:close/>
                  </a:path>
                </a:pathLst>
              </a:custGeom>
              <a:solidFill>
                <a:srgbClr val="263F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2" name="Shape 1572"/>
              <p:cNvSpPr/>
              <p:nvPr/>
            </p:nvSpPr>
            <p:spPr>
              <a:xfrm>
                <a:off x="4054" y="3277"/>
                <a:ext cx="1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512" y="119999"/>
                    </a:moveTo>
                    <a:lnTo>
                      <a:pt x="53333" y="118928"/>
                    </a:lnTo>
                    <a:lnTo>
                      <a:pt x="47179" y="117857"/>
                    </a:lnTo>
                    <a:lnTo>
                      <a:pt x="42051" y="116785"/>
                    </a:lnTo>
                    <a:lnTo>
                      <a:pt x="36923" y="114642"/>
                    </a:lnTo>
                    <a:lnTo>
                      <a:pt x="30769" y="112499"/>
                    </a:lnTo>
                    <a:lnTo>
                      <a:pt x="25641" y="109285"/>
                    </a:lnTo>
                    <a:lnTo>
                      <a:pt x="21538" y="106071"/>
                    </a:lnTo>
                    <a:lnTo>
                      <a:pt x="17435" y="101785"/>
                    </a:lnTo>
                    <a:lnTo>
                      <a:pt x="13333" y="97499"/>
                    </a:lnTo>
                    <a:lnTo>
                      <a:pt x="10256" y="93214"/>
                    </a:lnTo>
                    <a:lnTo>
                      <a:pt x="6153" y="87857"/>
                    </a:lnTo>
                    <a:lnTo>
                      <a:pt x="4102" y="83571"/>
                    </a:lnTo>
                    <a:lnTo>
                      <a:pt x="2051" y="78214"/>
                    </a:lnTo>
                    <a:lnTo>
                      <a:pt x="1025" y="70714"/>
                    </a:lnTo>
                    <a:lnTo>
                      <a:pt x="0" y="65357"/>
                    </a:lnTo>
                    <a:lnTo>
                      <a:pt x="0" y="59999"/>
                    </a:lnTo>
                    <a:lnTo>
                      <a:pt x="0" y="53571"/>
                    </a:lnTo>
                    <a:lnTo>
                      <a:pt x="1025" y="47142"/>
                    </a:lnTo>
                    <a:lnTo>
                      <a:pt x="2051" y="41785"/>
                    </a:lnTo>
                    <a:lnTo>
                      <a:pt x="4102" y="36428"/>
                    </a:lnTo>
                    <a:lnTo>
                      <a:pt x="6153" y="31071"/>
                    </a:lnTo>
                    <a:lnTo>
                      <a:pt x="10256" y="25714"/>
                    </a:lnTo>
                    <a:lnTo>
                      <a:pt x="13333" y="21428"/>
                    </a:lnTo>
                    <a:lnTo>
                      <a:pt x="17435" y="17142"/>
                    </a:lnTo>
                    <a:lnTo>
                      <a:pt x="21538" y="13928"/>
                    </a:lnTo>
                    <a:lnTo>
                      <a:pt x="25641" y="10714"/>
                    </a:lnTo>
                    <a:lnTo>
                      <a:pt x="30769" y="7499"/>
                    </a:lnTo>
                    <a:lnTo>
                      <a:pt x="36923" y="5357"/>
                    </a:lnTo>
                    <a:lnTo>
                      <a:pt x="42051" y="3214"/>
                    </a:lnTo>
                    <a:lnTo>
                      <a:pt x="47179" y="1071"/>
                    </a:lnTo>
                    <a:lnTo>
                      <a:pt x="53333" y="0"/>
                    </a:lnTo>
                    <a:lnTo>
                      <a:pt x="60512" y="0"/>
                    </a:lnTo>
                    <a:lnTo>
                      <a:pt x="65641" y="0"/>
                    </a:lnTo>
                    <a:lnTo>
                      <a:pt x="71794" y="1071"/>
                    </a:lnTo>
                    <a:lnTo>
                      <a:pt x="76923" y="3214"/>
                    </a:lnTo>
                    <a:lnTo>
                      <a:pt x="82051" y="5357"/>
                    </a:lnTo>
                    <a:lnTo>
                      <a:pt x="88205" y="7499"/>
                    </a:lnTo>
                    <a:lnTo>
                      <a:pt x="93333" y="10714"/>
                    </a:lnTo>
                    <a:lnTo>
                      <a:pt x="97435" y="13928"/>
                    </a:lnTo>
                    <a:lnTo>
                      <a:pt x="101538" y="17142"/>
                    </a:lnTo>
                    <a:lnTo>
                      <a:pt x="105641" y="21428"/>
                    </a:lnTo>
                    <a:lnTo>
                      <a:pt x="108717" y="25714"/>
                    </a:lnTo>
                    <a:lnTo>
                      <a:pt x="112820" y="31071"/>
                    </a:lnTo>
                    <a:lnTo>
                      <a:pt x="114871" y="36428"/>
                    </a:lnTo>
                    <a:lnTo>
                      <a:pt x="116923" y="41785"/>
                    </a:lnTo>
                    <a:lnTo>
                      <a:pt x="117948" y="47142"/>
                    </a:lnTo>
                    <a:lnTo>
                      <a:pt x="118974" y="53571"/>
                    </a:lnTo>
                    <a:lnTo>
                      <a:pt x="120000" y="59999"/>
                    </a:lnTo>
                    <a:lnTo>
                      <a:pt x="118974" y="65357"/>
                    </a:lnTo>
                    <a:lnTo>
                      <a:pt x="117948" y="70714"/>
                    </a:lnTo>
                    <a:lnTo>
                      <a:pt x="116923" y="78214"/>
                    </a:lnTo>
                    <a:lnTo>
                      <a:pt x="114871" y="83571"/>
                    </a:lnTo>
                    <a:lnTo>
                      <a:pt x="112820" y="87857"/>
                    </a:lnTo>
                    <a:lnTo>
                      <a:pt x="108717" y="93214"/>
                    </a:lnTo>
                    <a:lnTo>
                      <a:pt x="105641" y="97499"/>
                    </a:lnTo>
                    <a:lnTo>
                      <a:pt x="101538" y="101785"/>
                    </a:lnTo>
                    <a:lnTo>
                      <a:pt x="97435" y="106071"/>
                    </a:lnTo>
                    <a:lnTo>
                      <a:pt x="93333" y="109285"/>
                    </a:lnTo>
                    <a:lnTo>
                      <a:pt x="88205" y="112499"/>
                    </a:lnTo>
                    <a:lnTo>
                      <a:pt x="82051" y="114642"/>
                    </a:lnTo>
                    <a:lnTo>
                      <a:pt x="76923" y="116785"/>
                    </a:lnTo>
                    <a:lnTo>
                      <a:pt x="71794" y="117857"/>
                    </a:lnTo>
                    <a:lnTo>
                      <a:pt x="65641" y="118928"/>
                    </a:lnTo>
                    <a:lnTo>
                      <a:pt x="60512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3" name="Shape 1573"/>
              <p:cNvSpPr/>
              <p:nvPr/>
            </p:nvSpPr>
            <p:spPr>
              <a:xfrm>
                <a:off x="3902" y="3502"/>
                <a:ext cx="84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0"/>
                    </a:moveTo>
                    <a:lnTo>
                      <a:pt x="63040" y="390"/>
                    </a:lnTo>
                    <a:lnTo>
                      <a:pt x="66486" y="2345"/>
                    </a:lnTo>
                    <a:lnTo>
                      <a:pt x="69729" y="4690"/>
                    </a:lnTo>
                    <a:lnTo>
                      <a:pt x="72567" y="8208"/>
                    </a:lnTo>
                    <a:lnTo>
                      <a:pt x="75608" y="11726"/>
                    </a:lnTo>
                    <a:lnTo>
                      <a:pt x="78648" y="16416"/>
                    </a:lnTo>
                    <a:lnTo>
                      <a:pt x="81283" y="20716"/>
                    </a:lnTo>
                    <a:lnTo>
                      <a:pt x="84121" y="26188"/>
                    </a:lnTo>
                    <a:lnTo>
                      <a:pt x="86554" y="31270"/>
                    </a:lnTo>
                    <a:lnTo>
                      <a:pt x="89189" y="36742"/>
                    </a:lnTo>
                    <a:lnTo>
                      <a:pt x="91418" y="41824"/>
                    </a:lnTo>
                    <a:lnTo>
                      <a:pt x="93851" y="47296"/>
                    </a:lnTo>
                    <a:lnTo>
                      <a:pt x="95878" y="52377"/>
                    </a:lnTo>
                    <a:lnTo>
                      <a:pt x="97905" y="57068"/>
                    </a:lnTo>
                    <a:lnTo>
                      <a:pt x="99932" y="61368"/>
                    </a:lnTo>
                    <a:lnTo>
                      <a:pt x="101756" y="65667"/>
                    </a:lnTo>
                    <a:lnTo>
                      <a:pt x="115743" y="96547"/>
                    </a:lnTo>
                    <a:lnTo>
                      <a:pt x="120000" y="119999"/>
                    </a:lnTo>
                    <a:lnTo>
                      <a:pt x="0" y="119999"/>
                    </a:lnTo>
                    <a:lnTo>
                      <a:pt x="4256" y="96547"/>
                    </a:lnTo>
                    <a:lnTo>
                      <a:pt x="18445" y="65667"/>
                    </a:lnTo>
                    <a:lnTo>
                      <a:pt x="20067" y="61368"/>
                    </a:lnTo>
                    <a:lnTo>
                      <a:pt x="21891" y="57068"/>
                    </a:lnTo>
                    <a:lnTo>
                      <a:pt x="24121" y="52377"/>
                    </a:lnTo>
                    <a:lnTo>
                      <a:pt x="26148" y="47296"/>
                    </a:lnTo>
                    <a:lnTo>
                      <a:pt x="28581" y="41824"/>
                    </a:lnTo>
                    <a:lnTo>
                      <a:pt x="30810" y="36742"/>
                    </a:lnTo>
                    <a:lnTo>
                      <a:pt x="33445" y="31270"/>
                    </a:lnTo>
                    <a:lnTo>
                      <a:pt x="35878" y="26188"/>
                    </a:lnTo>
                    <a:lnTo>
                      <a:pt x="38513" y="20716"/>
                    </a:lnTo>
                    <a:lnTo>
                      <a:pt x="41148" y="16416"/>
                    </a:lnTo>
                    <a:lnTo>
                      <a:pt x="44189" y="11726"/>
                    </a:lnTo>
                    <a:lnTo>
                      <a:pt x="47027" y="8208"/>
                    </a:lnTo>
                    <a:lnTo>
                      <a:pt x="50067" y="4690"/>
                    </a:lnTo>
                    <a:lnTo>
                      <a:pt x="53108" y="2345"/>
                    </a:lnTo>
                    <a:lnTo>
                      <a:pt x="56554" y="390"/>
                    </a:lnTo>
                    <a:lnTo>
                      <a:pt x="60000" y="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4" name="Shape 1574"/>
              <p:cNvSpPr/>
              <p:nvPr/>
            </p:nvSpPr>
            <p:spPr>
              <a:xfrm>
                <a:off x="3902" y="3502"/>
                <a:ext cx="84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00" y="0"/>
                    </a:moveTo>
                    <a:lnTo>
                      <a:pt x="63040" y="390"/>
                    </a:lnTo>
                    <a:lnTo>
                      <a:pt x="66486" y="2345"/>
                    </a:lnTo>
                    <a:lnTo>
                      <a:pt x="69729" y="4690"/>
                    </a:lnTo>
                    <a:lnTo>
                      <a:pt x="72567" y="8208"/>
                    </a:lnTo>
                    <a:lnTo>
                      <a:pt x="75608" y="11726"/>
                    </a:lnTo>
                    <a:lnTo>
                      <a:pt x="78648" y="16416"/>
                    </a:lnTo>
                    <a:lnTo>
                      <a:pt x="81283" y="20716"/>
                    </a:lnTo>
                    <a:lnTo>
                      <a:pt x="84121" y="26188"/>
                    </a:lnTo>
                    <a:lnTo>
                      <a:pt x="86554" y="31270"/>
                    </a:lnTo>
                    <a:lnTo>
                      <a:pt x="89189" y="36742"/>
                    </a:lnTo>
                    <a:lnTo>
                      <a:pt x="91418" y="41824"/>
                    </a:lnTo>
                    <a:lnTo>
                      <a:pt x="93851" y="47296"/>
                    </a:lnTo>
                    <a:lnTo>
                      <a:pt x="95878" y="52377"/>
                    </a:lnTo>
                    <a:lnTo>
                      <a:pt x="97905" y="57068"/>
                    </a:lnTo>
                    <a:lnTo>
                      <a:pt x="99932" y="61368"/>
                    </a:lnTo>
                    <a:lnTo>
                      <a:pt x="101756" y="65667"/>
                    </a:lnTo>
                    <a:lnTo>
                      <a:pt x="115743" y="96547"/>
                    </a:lnTo>
                    <a:lnTo>
                      <a:pt x="120000" y="119999"/>
                    </a:lnTo>
                    <a:lnTo>
                      <a:pt x="0" y="119999"/>
                    </a:lnTo>
                    <a:lnTo>
                      <a:pt x="4256" y="96547"/>
                    </a:lnTo>
                    <a:lnTo>
                      <a:pt x="18445" y="65667"/>
                    </a:lnTo>
                    <a:lnTo>
                      <a:pt x="20067" y="61368"/>
                    </a:lnTo>
                    <a:lnTo>
                      <a:pt x="21891" y="57068"/>
                    </a:lnTo>
                    <a:lnTo>
                      <a:pt x="24121" y="52377"/>
                    </a:lnTo>
                    <a:lnTo>
                      <a:pt x="26148" y="47296"/>
                    </a:lnTo>
                    <a:lnTo>
                      <a:pt x="28581" y="41824"/>
                    </a:lnTo>
                    <a:lnTo>
                      <a:pt x="30810" y="36742"/>
                    </a:lnTo>
                    <a:lnTo>
                      <a:pt x="33445" y="31270"/>
                    </a:lnTo>
                    <a:lnTo>
                      <a:pt x="35878" y="26188"/>
                    </a:lnTo>
                    <a:lnTo>
                      <a:pt x="38513" y="20716"/>
                    </a:lnTo>
                    <a:lnTo>
                      <a:pt x="41148" y="16416"/>
                    </a:lnTo>
                    <a:lnTo>
                      <a:pt x="44189" y="11726"/>
                    </a:lnTo>
                    <a:lnTo>
                      <a:pt x="47027" y="8208"/>
                    </a:lnTo>
                    <a:lnTo>
                      <a:pt x="50067" y="4690"/>
                    </a:lnTo>
                    <a:lnTo>
                      <a:pt x="53108" y="2345"/>
                    </a:lnTo>
                    <a:lnTo>
                      <a:pt x="56554" y="390"/>
                    </a:lnTo>
                    <a:lnTo>
                      <a:pt x="6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5" name="Shape 1575"/>
              <p:cNvSpPr/>
              <p:nvPr/>
            </p:nvSpPr>
            <p:spPr>
              <a:xfrm>
                <a:off x="3938" y="3511"/>
                <a:ext cx="1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294" y="120000"/>
                    </a:moveTo>
                    <a:lnTo>
                      <a:pt x="64941" y="118571"/>
                    </a:lnTo>
                    <a:lnTo>
                      <a:pt x="70588" y="118571"/>
                    </a:lnTo>
                    <a:lnTo>
                      <a:pt x="76235" y="117142"/>
                    </a:lnTo>
                    <a:lnTo>
                      <a:pt x="83294" y="114285"/>
                    </a:lnTo>
                    <a:lnTo>
                      <a:pt x="87529" y="112857"/>
                    </a:lnTo>
                    <a:lnTo>
                      <a:pt x="93176" y="110000"/>
                    </a:lnTo>
                    <a:lnTo>
                      <a:pt x="97411" y="105714"/>
                    </a:lnTo>
                    <a:lnTo>
                      <a:pt x="101647" y="101428"/>
                    </a:lnTo>
                    <a:lnTo>
                      <a:pt x="104470" y="97142"/>
                    </a:lnTo>
                    <a:lnTo>
                      <a:pt x="108705" y="92857"/>
                    </a:lnTo>
                    <a:lnTo>
                      <a:pt x="111529" y="88571"/>
                    </a:lnTo>
                    <a:lnTo>
                      <a:pt x="112941" y="82857"/>
                    </a:lnTo>
                    <a:lnTo>
                      <a:pt x="117176" y="77142"/>
                    </a:lnTo>
                    <a:lnTo>
                      <a:pt x="118588" y="72857"/>
                    </a:lnTo>
                    <a:lnTo>
                      <a:pt x="118588" y="65714"/>
                    </a:lnTo>
                    <a:lnTo>
                      <a:pt x="120000" y="60000"/>
                    </a:lnTo>
                    <a:lnTo>
                      <a:pt x="118588" y="52857"/>
                    </a:lnTo>
                    <a:lnTo>
                      <a:pt x="118588" y="47142"/>
                    </a:lnTo>
                    <a:lnTo>
                      <a:pt x="117176" y="42857"/>
                    </a:lnTo>
                    <a:lnTo>
                      <a:pt x="112941" y="35714"/>
                    </a:lnTo>
                    <a:lnTo>
                      <a:pt x="111529" y="30000"/>
                    </a:lnTo>
                    <a:lnTo>
                      <a:pt x="108705" y="25714"/>
                    </a:lnTo>
                    <a:lnTo>
                      <a:pt x="104470" y="21428"/>
                    </a:lnTo>
                    <a:lnTo>
                      <a:pt x="101647" y="17142"/>
                    </a:lnTo>
                    <a:lnTo>
                      <a:pt x="97411" y="14285"/>
                    </a:lnTo>
                    <a:lnTo>
                      <a:pt x="93176" y="10000"/>
                    </a:lnTo>
                    <a:lnTo>
                      <a:pt x="87529" y="7142"/>
                    </a:lnTo>
                    <a:lnTo>
                      <a:pt x="83294" y="5714"/>
                    </a:lnTo>
                    <a:lnTo>
                      <a:pt x="76235" y="1428"/>
                    </a:lnTo>
                    <a:lnTo>
                      <a:pt x="70588" y="0"/>
                    </a:lnTo>
                    <a:lnTo>
                      <a:pt x="64941" y="0"/>
                    </a:lnTo>
                    <a:lnTo>
                      <a:pt x="59294" y="0"/>
                    </a:lnTo>
                    <a:lnTo>
                      <a:pt x="52235" y="0"/>
                    </a:lnTo>
                    <a:lnTo>
                      <a:pt x="46588" y="0"/>
                    </a:lnTo>
                    <a:lnTo>
                      <a:pt x="40941" y="1428"/>
                    </a:lnTo>
                    <a:lnTo>
                      <a:pt x="35294" y="5714"/>
                    </a:lnTo>
                    <a:lnTo>
                      <a:pt x="29647" y="7142"/>
                    </a:lnTo>
                    <a:lnTo>
                      <a:pt x="25411" y="10000"/>
                    </a:lnTo>
                    <a:lnTo>
                      <a:pt x="21176" y="14285"/>
                    </a:lnTo>
                    <a:lnTo>
                      <a:pt x="16941" y="17142"/>
                    </a:lnTo>
                    <a:lnTo>
                      <a:pt x="14117" y="21428"/>
                    </a:lnTo>
                    <a:lnTo>
                      <a:pt x="9882" y="25714"/>
                    </a:lnTo>
                    <a:lnTo>
                      <a:pt x="5647" y="30000"/>
                    </a:lnTo>
                    <a:lnTo>
                      <a:pt x="4235" y="35714"/>
                    </a:lnTo>
                    <a:lnTo>
                      <a:pt x="1411" y="42857"/>
                    </a:lnTo>
                    <a:lnTo>
                      <a:pt x="0" y="47142"/>
                    </a:lnTo>
                    <a:lnTo>
                      <a:pt x="0" y="52857"/>
                    </a:lnTo>
                    <a:lnTo>
                      <a:pt x="0" y="60000"/>
                    </a:lnTo>
                    <a:lnTo>
                      <a:pt x="0" y="65714"/>
                    </a:lnTo>
                    <a:lnTo>
                      <a:pt x="0" y="72857"/>
                    </a:lnTo>
                    <a:lnTo>
                      <a:pt x="1411" y="77142"/>
                    </a:lnTo>
                    <a:lnTo>
                      <a:pt x="4235" y="82857"/>
                    </a:lnTo>
                    <a:lnTo>
                      <a:pt x="5647" y="88571"/>
                    </a:lnTo>
                    <a:lnTo>
                      <a:pt x="9882" y="92857"/>
                    </a:lnTo>
                    <a:lnTo>
                      <a:pt x="14117" y="97142"/>
                    </a:lnTo>
                    <a:lnTo>
                      <a:pt x="16941" y="101428"/>
                    </a:lnTo>
                    <a:lnTo>
                      <a:pt x="21176" y="105714"/>
                    </a:lnTo>
                    <a:lnTo>
                      <a:pt x="25411" y="110000"/>
                    </a:lnTo>
                    <a:lnTo>
                      <a:pt x="29647" y="112857"/>
                    </a:lnTo>
                    <a:lnTo>
                      <a:pt x="35294" y="114285"/>
                    </a:lnTo>
                    <a:lnTo>
                      <a:pt x="40941" y="117142"/>
                    </a:lnTo>
                    <a:lnTo>
                      <a:pt x="46588" y="118571"/>
                    </a:lnTo>
                    <a:lnTo>
                      <a:pt x="52235" y="118571"/>
                    </a:lnTo>
                    <a:lnTo>
                      <a:pt x="59294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6" name="Shape 1576"/>
              <p:cNvSpPr/>
              <p:nvPr/>
            </p:nvSpPr>
            <p:spPr>
              <a:xfrm>
                <a:off x="3938" y="3511"/>
                <a:ext cx="1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294" y="120000"/>
                    </a:moveTo>
                    <a:lnTo>
                      <a:pt x="64941" y="118571"/>
                    </a:lnTo>
                    <a:lnTo>
                      <a:pt x="70588" y="118571"/>
                    </a:lnTo>
                    <a:lnTo>
                      <a:pt x="76235" y="117142"/>
                    </a:lnTo>
                    <a:lnTo>
                      <a:pt x="83294" y="114285"/>
                    </a:lnTo>
                    <a:lnTo>
                      <a:pt x="87529" y="112857"/>
                    </a:lnTo>
                    <a:lnTo>
                      <a:pt x="93176" y="110000"/>
                    </a:lnTo>
                    <a:lnTo>
                      <a:pt x="97411" y="105714"/>
                    </a:lnTo>
                    <a:lnTo>
                      <a:pt x="101647" y="101428"/>
                    </a:lnTo>
                    <a:lnTo>
                      <a:pt x="104470" y="97142"/>
                    </a:lnTo>
                    <a:lnTo>
                      <a:pt x="108705" y="92857"/>
                    </a:lnTo>
                    <a:lnTo>
                      <a:pt x="111529" y="88571"/>
                    </a:lnTo>
                    <a:lnTo>
                      <a:pt x="112941" y="82857"/>
                    </a:lnTo>
                    <a:lnTo>
                      <a:pt x="117176" y="77142"/>
                    </a:lnTo>
                    <a:lnTo>
                      <a:pt x="118588" y="72857"/>
                    </a:lnTo>
                    <a:lnTo>
                      <a:pt x="118588" y="65714"/>
                    </a:lnTo>
                    <a:lnTo>
                      <a:pt x="120000" y="60000"/>
                    </a:lnTo>
                    <a:lnTo>
                      <a:pt x="118588" y="52857"/>
                    </a:lnTo>
                    <a:lnTo>
                      <a:pt x="118588" y="47142"/>
                    </a:lnTo>
                    <a:lnTo>
                      <a:pt x="117176" y="42857"/>
                    </a:lnTo>
                    <a:lnTo>
                      <a:pt x="112941" y="35714"/>
                    </a:lnTo>
                    <a:lnTo>
                      <a:pt x="111529" y="30000"/>
                    </a:lnTo>
                    <a:lnTo>
                      <a:pt x="108705" y="25714"/>
                    </a:lnTo>
                    <a:lnTo>
                      <a:pt x="104470" y="21428"/>
                    </a:lnTo>
                    <a:lnTo>
                      <a:pt x="101647" y="17142"/>
                    </a:lnTo>
                    <a:lnTo>
                      <a:pt x="97411" y="14285"/>
                    </a:lnTo>
                    <a:lnTo>
                      <a:pt x="93176" y="10000"/>
                    </a:lnTo>
                    <a:lnTo>
                      <a:pt x="87529" y="7142"/>
                    </a:lnTo>
                    <a:lnTo>
                      <a:pt x="83294" y="5714"/>
                    </a:lnTo>
                    <a:lnTo>
                      <a:pt x="76235" y="1428"/>
                    </a:lnTo>
                    <a:lnTo>
                      <a:pt x="70588" y="0"/>
                    </a:lnTo>
                    <a:lnTo>
                      <a:pt x="64941" y="0"/>
                    </a:lnTo>
                    <a:lnTo>
                      <a:pt x="59294" y="0"/>
                    </a:lnTo>
                    <a:lnTo>
                      <a:pt x="52235" y="0"/>
                    </a:lnTo>
                    <a:lnTo>
                      <a:pt x="46588" y="0"/>
                    </a:lnTo>
                    <a:lnTo>
                      <a:pt x="40941" y="1428"/>
                    </a:lnTo>
                    <a:lnTo>
                      <a:pt x="35294" y="5714"/>
                    </a:lnTo>
                    <a:lnTo>
                      <a:pt x="29647" y="7142"/>
                    </a:lnTo>
                    <a:lnTo>
                      <a:pt x="25411" y="10000"/>
                    </a:lnTo>
                    <a:lnTo>
                      <a:pt x="21176" y="14285"/>
                    </a:lnTo>
                    <a:lnTo>
                      <a:pt x="16941" y="17142"/>
                    </a:lnTo>
                    <a:lnTo>
                      <a:pt x="14117" y="21428"/>
                    </a:lnTo>
                    <a:lnTo>
                      <a:pt x="9882" y="25714"/>
                    </a:lnTo>
                    <a:lnTo>
                      <a:pt x="5647" y="30000"/>
                    </a:lnTo>
                    <a:lnTo>
                      <a:pt x="4235" y="35714"/>
                    </a:lnTo>
                    <a:lnTo>
                      <a:pt x="1411" y="42857"/>
                    </a:lnTo>
                    <a:lnTo>
                      <a:pt x="0" y="47142"/>
                    </a:lnTo>
                    <a:lnTo>
                      <a:pt x="0" y="52857"/>
                    </a:lnTo>
                    <a:lnTo>
                      <a:pt x="0" y="60000"/>
                    </a:lnTo>
                    <a:lnTo>
                      <a:pt x="0" y="65714"/>
                    </a:lnTo>
                    <a:lnTo>
                      <a:pt x="0" y="72857"/>
                    </a:lnTo>
                    <a:lnTo>
                      <a:pt x="1411" y="77142"/>
                    </a:lnTo>
                    <a:lnTo>
                      <a:pt x="4235" y="82857"/>
                    </a:lnTo>
                    <a:lnTo>
                      <a:pt x="5647" y="88571"/>
                    </a:lnTo>
                    <a:lnTo>
                      <a:pt x="9882" y="92857"/>
                    </a:lnTo>
                    <a:lnTo>
                      <a:pt x="14117" y="97142"/>
                    </a:lnTo>
                    <a:lnTo>
                      <a:pt x="16941" y="101428"/>
                    </a:lnTo>
                    <a:lnTo>
                      <a:pt x="21176" y="105714"/>
                    </a:lnTo>
                    <a:lnTo>
                      <a:pt x="25411" y="110000"/>
                    </a:lnTo>
                    <a:lnTo>
                      <a:pt x="29647" y="112857"/>
                    </a:lnTo>
                    <a:lnTo>
                      <a:pt x="35294" y="114285"/>
                    </a:lnTo>
                    <a:lnTo>
                      <a:pt x="40941" y="117142"/>
                    </a:lnTo>
                    <a:lnTo>
                      <a:pt x="46588" y="118571"/>
                    </a:lnTo>
                    <a:lnTo>
                      <a:pt x="52235" y="118571"/>
                    </a:lnTo>
                    <a:lnTo>
                      <a:pt x="59294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7" name="Shape 1577"/>
              <p:cNvSpPr/>
              <p:nvPr/>
            </p:nvSpPr>
            <p:spPr>
              <a:xfrm>
                <a:off x="3900" y="3541"/>
                <a:ext cx="8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096" y="22285"/>
                    </a:moveTo>
                    <a:lnTo>
                      <a:pt x="5200" y="22285"/>
                    </a:lnTo>
                    <a:lnTo>
                      <a:pt x="2118" y="0"/>
                    </a:lnTo>
                    <a:lnTo>
                      <a:pt x="0" y="29142"/>
                    </a:lnTo>
                    <a:lnTo>
                      <a:pt x="4044" y="116571"/>
                    </a:lnTo>
                    <a:lnTo>
                      <a:pt x="7512" y="96000"/>
                    </a:lnTo>
                    <a:lnTo>
                      <a:pt x="10979" y="116571"/>
                    </a:lnTo>
                    <a:lnTo>
                      <a:pt x="14638" y="96000"/>
                    </a:lnTo>
                    <a:lnTo>
                      <a:pt x="19454" y="120000"/>
                    </a:lnTo>
                    <a:lnTo>
                      <a:pt x="23884" y="96000"/>
                    </a:lnTo>
                    <a:lnTo>
                      <a:pt x="28121" y="120000"/>
                    </a:lnTo>
                    <a:lnTo>
                      <a:pt x="31974" y="96000"/>
                    </a:lnTo>
                    <a:lnTo>
                      <a:pt x="35826" y="116571"/>
                    </a:lnTo>
                    <a:lnTo>
                      <a:pt x="39293" y="96000"/>
                    </a:lnTo>
                    <a:lnTo>
                      <a:pt x="43723" y="120000"/>
                    </a:lnTo>
                    <a:lnTo>
                      <a:pt x="48154" y="96000"/>
                    </a:lnTo>
                    <a:lnTo>
                      <a:pt x="52391" y="120000"/>
                    </a:lnTo>
                    <a:lnTo>
                      <a:pt x="56436" y="96000"/>
                    </a:lnTo>
                    <a:lnTo>
                      <a:pt x="60096" y="116571"/>
                    </a:lnTo>
                    <a:lnTo>
                      <a:pt x="63756" y="96000"/>
                    </a:lnTo>
                    <a:lnTo>
                      <a:pt x="68378" y="120000"/>
                    </a:lnTo>
                    <a:lnTo>
                      <a:pt x="72423" y="96000"/>
                    </a:lnTo>
                    <a:lnTo>
                      <a:pt x="76853" y="120000"/>
                    </a:lnTo>
                    <a:lnTo>
                      <a:pt x="80898" y="96000"/>
                    </a:lnTo>
                    <a:lnTo>
                      <a:pt x="84558" y="116571"/>
                    </a:lnTo>
                    <a:lnTo>
                      <a:pt x="88410" y="96000"/>
                    </a:lnTo>
                    <a:lnTo>
                      <a:pt x="92841" y="120000"/>
                    </a:lnTo>
                    <a:lnTo>
                      <a:pt x="97271" y="96000"/>
                    </a:lnTo>
                    <a:lnTo>
                      <a:pt x="101316" y="120000"/>
                    </a:lnTo>
                    <a:lnTo>
                      <a:pt x="105168" y="96000"/>
                    </a:lnTo>
                    <a:lnTo>
                      <a:pt x="109020" y="116571"/>
                    </a:lnTo>
                    <a:lnTo>
                      <a:pt x="112680" y="96000"/>
                    </a:lnTo>
                    <a:lnTo>
                      <a:pt x="115762" y="116571"/>
                    </a:lnTo>
                    <a:lnTo>
                      <a:pt x="120000" y="29142"/>
                    </a:lnTo>
                    <a:lnTo>
                      <a:pt x="118073" y="0"/>
                    </a:lnTo>
                    <a:lnTo>
                      <a:pt x="114606" y="22285"/>
                    </a:lnTo>
                    <a:lnTo>
                      <a:pt x="60096" y="22285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8" name="Shape 1578"/>
              <p:cNvSpPr/>
              <p:nvPr/>
            </p:nvSpPr>
            <p:spPr>
              <a:xfrm>
                <a:off x="4529" y="1886"/>
                <a:ext cx="243" cy="4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140" y="13824"/>
                    </a:moveTo>
                    <a:lnTo>
                      <a:pt x="88210" y="13670"/>
                    </a:lnTo>
                    <a:lnTo>
                      <a:pt x="88491" y="13286"/>
                    </a:lnTo>
                    <a:lnTo>
                      <a:pt x="88912" y="12748"/>
                    </a:lnTo>
                    <a:lnTo>
                      <a:pt x="89473" y="11980"/>
                    </a:lnTo>
                    <a:lnTo>
                      <a:pt x="90245" y="11097"/>
                    </a:lnTo>
                    <a:lnTo>
                      <a:pt x="91087" y="10060"/>
                    </a:lnTo>
                    <a:lnTo>
                      <a:pt x="92000" y="8985"/>
                    </a:lnTo>
                    <a:lnTo>
                      <a:pt x="92912" y="7795"/>
                    </a:lnTo>
                    <a:lnTo>
                      <a:pt x="93964" y="6604"/>
                    </a:lnTo>
                    <a:lnTo>
                      <a:pt x="95017" y="5414"/>
                    </a:lnTo>
                    <a:lnTo>
                      <a:pt x="96000" y="4262"/>
                    </a:lnTo>
                    <a:lnTo>
                      <a:pt x="96982" y="3148"/>
                    </a:lnTo>
                    <a:lnTo>
                      <a:pt x="97894" y="2150"/>
                    </a:lnTo>
                    <a:lnTo>
                      <a:pt x="98736" y="1267"/>
                    </a:lnTo>
                    <a:lnTo>
                      <a:pt x="99508" y="499"/>
                    </a:lnTo>
                    <a:lnTo>
                      <a:pt x="100210" y="0"/>
                    </a:lnTo>
                    <a:lnTo>
                      <a:pt x="120000" y="8716"/>
                    </a:lnTo>
                    <a:lnTo>
                      <a:pt x="119789" y="8793"/>
                    </a:lnTo>
                    <a:lnTo>
                      <a:pt x="119368" y="9139"/>
                    </a:lnTo>
                    <a:lnTo>
                      <a:pt x="118666" y="9600"/>
                    </a:lnTo>
                    <a:lnTo>
                      <a:pt x="117754" y="10252"/>
                    </a:lnTo>
                    <a:lnTo>
                      <a:pt x="116631" y="11059"/>
                    </a:lnTo>
                    <a:lnTo>
                      <a:pt x="115368" y="11942"/>
                    </a:lnTo>
                    <a:lnTo>
                      <a:pt x="113964" y="12902"/>
                    </a:lnTo>
                    <a:lnTo>
                      <a:pt x="112561" y="13939"/>
                    </a:lnTo>
                    <a:lnTo>
                      <a:pt x="111017" y="15014"/>
                    </a:lnTo>
                    <a:lnTo>
                      <a:pt x="109403" y="16089"/>
                    </a:lnTo>
                    <a:lnTo>
                      <a:pt x="107859" y="17164"/>
                    </a:lnTo>
                    <a:lnTo>
                      <a:pt x="106315" y="18201"/>
                    </a:lnTo>
                    <a:lnTo>
                      <a:pt x="104912" y="19200"/>
                    </a:lnTo>
                    <a:lnTo>
                      <a:pt x="103578" y="20083"/>
                    </a:lnTo>
                    <a:lnTo>
                      <a:pt x="102385" y="20889"/>
                    </a:lnTo>
                    <a:lnTo>
                      <a:pt x="101403" y="21542"/>
                    </a:lnTo>
                    <a:lnTo>
                      <a:pt x="100771" y="22080"/>
                    </a:lnTo>
                    <a:lnTo>
                      <a:pt x="98947" y="23654"/>
                    </a:lnTo>
                    <a:lnTo>
                      <a:pt x="96140" y="26188"/>
                    </a:lnTo>
                    <a:lnTo>
                      <a:pt x="92421" y="29452"/>
                    </a:lnTo>
                    <a:lnTo>
                      <a:pt x="88000" y="33523"/>
                    </a:lnTo>
                    <a:lnTo>
                      <a:pt x="82947" y="38169"/>
                    </a:lnTo>
                    <a:lnTo>
                      <a:pt x="77333" y="43315"/>
                    </a:lnTo>
                    <a:lnTo>
                      <a:pt x="71438" y="48883"/>
                    </a:lnTo>
                    <a:lnTo>
                      <a:pt x="65403" y="54758"/>
                    </a:lnTo>
                    <a:lnTo>
                      <a:pt x="59228" y="60825"/>
                    </a:lnTo>
                    <a:lnTo>
                      <a:pt x="53052" y="67008"/>
                    </a:lnTo>
                    <a:lnTo>
                      <a:pt x="47228" y="73152"/>
                    </a:lnTo>
                    <a:lnTo>
                      <a:pt x="41684" y="79180"/>
                    </a:lnTo>
                    <a:lnTo>
                      <a:pt x="36631" y="85056"/>
                    </a:lnTo>
                    <a:lnTo>
                      <a:pt x="32140" y="90547"/>
                    </a:lnTo>
                    <a:lnTo>
                      <a:pt x="28491" y="95692"/>
                    </a:lnTo>
                    <a:lnTo>
                      <a:pt x="27649" y="96998"/>
                    </a:lnTo>
                    <a:lnTo>
                      <a:pt x="26877" y="98342"/>
                    </a:lnTo>
                    <a:lnTo>
                      <a:pt x="26245" y="99724"/>
                    </a:lnTo>
                    <a:lnTo>
                      <a:pt x="25684" y="101030"/>
                    </a:lnTo>
                    <a:lnTo>
                      <a:pt x="25122" y="102374"/>
                    </a:lnTo>
                    <a:lnTo>
                      <a:pt x="24771" y="103641"/>
                    </a:lnTo>
                    <a:lnTo>
                      <a:pt x="24421" y="104870"/>
                    </a:lnTo>
                    <a:lnTo>
                      <a:pt x="24210" y="106060"/>
                    </a:lnTo>
                    <a:lnTo>
                      <a:pt x="24070" y="107212"/>
                    </a:lnTo>
                    <a:lnTo>
                      <a:pt x="23929" y="108288"/>
                    </a:lnTo>
                    <a:lnTo>
                      <a:pt x="23859" y="109324"/>
                    </a:lnTo>
                    <a:lnTo>
                      <a:pt x="23859" y="110284"/>
                    </a:lnTo>
                    <a:lnTo>
                      <a:pt x="23929" y="111129"/>
                    </a:lnTo>
                    <a:lnTo>
                      <a:pt x="24000" y="111897"/>
                    </a:lnTo>
                    <a:lnTo>
                      <a:pt x="24140" y="112588"/>
                    </a:lnTo>
                    <a:lnTo>
                      <a:pt x="24350" y="113203"/>
                    </a:lnTo>
                    <a:lnTo>
                      <a:pt x="24421" y="113664"/>
                    </a:lnTo>
                    <a:lnTo>
                      <a:pt x="24421" y="114163"/>
                    </a:lnTo>
                    <a:lnTo>
                      <a:pt x="24280" y="114585"/>
                    </a:lnTo>
                    <a:lnTo>
                      <a:pt x="24070" y="115008"/>
                    </a:lnTo>
                    <a:lnTo>
                      <a:pt x="23719" y="115353"/>
                    </a:lnTo>
                    <a:lnTo>
                      <a:pt x="23228" y="115699"/>
                    </a:lnTo>
                    <a:lnTo>
                      <a:pt x="22736" y="116006"/>
                    </a:lnTo>
                    <a:lnTo>
                      <a:pt x="22175" y="116275"/>
                    </a:lnTo>
                    <a:lnTo>
                      <a:pt x="21473" y="116582"/>
                    </a:lnTo>
                    <a:lnTo>
                      <a:pt x="20701" y="116851"/>
                    </a:lnTo>
                    <a:lnTo>
                      <a:pt x="19859" y="117081"/>
                    </a:lnTo>
                    <a:lnTo>
                      <a:pt x="19087" y="117312"/>
                    </a:lnTo>
                    <a:lnTo>
                      <a:pt x="18105" y="117580"/>
                    </a:lnTo>
                    <a:lnTo>
                      <a:pt x="17263" y="117772"/>
                    </a:lnTo>
                    <a:lnTo>
                      <a:pt x="16280" y="118003"/>
                    </a:lnTo>
                    <a:lnTo>
                      <a:pt x="15368" y="118310"/>
                    </a:lnTo>
                    <a:lnTo>
                      <a:pt x="14245" y="118540"/>
                    </a:lnTo>
                    <a:lnTo>
                      <a:pt x="13052" y="118809"/>
                    </a:lnTo>
                    <a:lnTo>
                      <a:pt x="11719" y="119116"/>
                    </a:lnTo>
                    <a:lnTo>
                      <a:pt x="10245" y="119424"/>
                    </a:lnTo>
                    <a:lnTo>
                      <a:pt x="8771" y="119654"/>
                    </a:lnTo>
                    <a:lnTo>
                      <a:pt x="7298" y="119846"/>
                    </a:lnTo>
                    <a:lnTo>
                      <a:pt x="5894" y="119961"/>
                    </a:lnTo>
                    <a:lnTo>
                      <a:pt x="4561" y="120000"/>
                    </a:lnTo>
                    <a:lnTo>
                      <a:pt x="3298" y="119884"/>
                    </a:lnTo>
                    <a:lnTo>
                      <a:pt x="2175" y="119692"/>
                    </a:lnTo>
                    <a:lnTo>
                      <a:pt x="1263" y="119308"/>
                    </a:lnTo>
                    <a:lnTo>
                      <a:pt x="561" y="118732"/>
                    </a:lnTo>
                    <a:lnTo>
                      <a:pt x="140" y="117964"/>
                    </a:lnTo>
                    <a:lnTo>
                      <a:pt x="0" y="117004"/>
                    </a:lnTo>
                    <a:lnTo>
                      <a:pt x="210" y="115776"/>
                    </a:lnTo>
                    <a:lnTo>
                      <a:pt x="771" y="114316"/>
                    </a:lnTo>
                    <a:lnTo>
                      <a:pt x="912" y="114086"/>
                    </a:lnTo>
                    <a:lnTo>
                      <a:pt x="1192" y="113472"/>
                    </a:lnTo>
                    <a:lnTo>
                      <a:pt x="1614" y="112473"/>
                    </a:lnTo>
                    <a:lnTo>
                      <a:pt x="2245" y="111168"/>
                    </a:lnTo>
                    <a:lnTo>
                      <a:pt x="3087" y="109516"/>
                    </a:lnTo>
                    <a:lnTo>
                      <a:pt x="4000" y="107596"/>
                    </a:lnTo>
                    <a:lnTo>
                      <a:pt x="5192" y="105408"/>
                    </a:lnTo>
                    <a:lnTo>
                      <a:pt x="6526" y="103065"/>
                    </a:lnTo>
                    <a:lnTo>
                      <a:pt x="8070" y="100492"/>
                    </a:lnTo>
                    <a:lnTo>
                      <a:pt x="9684" y="97766"/>
                    </a:lnTo>
                    <a:lnTo>
                      <a:pt x="11508" y="94924"/>
                    </a:lnTo>
                    <a:lnTo>
                      <a:pt x="13473" y="91968"/>
                    </a:lnTo>
                    <a:lnTo>
                      <a:pt x="15578" y="89011"/>
                    </a:lnTo>
                    <a:lnTo>
                      <a:pt x="17894" y="86054"/>
                    </a:lnTo>
                    <a:lnTo>
                      <a:pt x="20350" y="83059"/>
                    </a:lnTo>
                    <a:lnTo>
                      <a:pt x="22947" y="80102"/>
                    </a:lnTo>
                    <a:lnTo>
                      <a:pt x="23508" y="79564"/>
                    </a:lnTo>
                    <a:lnTo>
                      <a:pt x="24912" y="78028"/>
                    </a:lnTo>
                    <a:lnTo>
                      <a:pt x="27298" y="75648"/>
                    </a:lnTo>
                    <a:lnTo>
                      <a:pt x="30315" y="72576"/>
                    </a:lnTo>
                    <a:lnTo>
                      <a:pt x="34035" y="68928"/>
                    </a:lnTo>
                    <a:lnTo>
                      <a:pt x="38105" y="64780"/>
                    </a:lnTo>
                    <a:lnTo>
                      <a:pt x="42456" y="60364"/>
                    </a:lnTo>
                    <a:lnTo>
                      <a:pt x="47017" y="55756"/>
                    </a:lnTo>
                    <a:lnTo>
                      <a:pt x="51649" y="51072"/>
                    </a:lnTo>
                    <a:lnTo>
                      <a:pt x="56140" y="46464"/>
                    </a:lnTo>
                    <a:lnTo>
                      <a:pt x="60491" y="42086"/>
                    </a:lnTo>
                    <a:lnTo>
                      <a:pt x="64421" y="38092"/>
                    </a:lnTo>
                    <a:lnTo>
                      <a:pt x="67929" y="34521"/>
                    </a:lnTo>
                    <a:lnTo>
                      <a:pt x="70807" y="31564"/>
                    </a:lnTo>
                    <a:lnTo>
                      <a:pt x="72912" y="29376"/>
                    </a:lnTo>
                    <a:lnTo>
                      <a:pt x="74245" y="28070"/>
                    </a:lnTo>
                    <a:lnTo>
                      <a:pt x="75157" y="26918"/>
                    </a:lnTo>
                    <a:lnTo>
                      <a:pt x="76280" y="25804"/>
                    </a:lnTo>
                    <a:lnTo>
                      <a:pt x="77333" y="24614"/>
                    </a:lnTo>
                    <a:lnTo>
                      <a:pt x="78526" y="23462"/>
                    </a:lnTo>
                    <a:lnTo>
                      <a:pt x="79719" y="22233"/>
                    </a:lnTo>
                    <a:lnTo>
                      <a:pt x="80842" y="21043"/>
                    </a:lnTo>
                    <a:lnTo>
                      <a:pt x="81964" y="19929"/>
                    </a:lnTo>
                    <a:lnTo>
                      <a:pt x="83087" y="18777"/>
                    </a:lnTo>
                    <a:lnTo>
                      <a:pt x="84070" y="17740"/>
                    </a:lnTo>
                    <a:lnTo>
                      <a:pt x="85052" y="16819"/>
                    </a:lnTo>
                    <a:lnTo>
                      <a:pt x="85894" y="15936"/>
                    </a:lnTo>
                    <a:lnTo>
                      <a:pt x="86666" y="15206"/>
                    </a:lnTo>
                    <a:lnTo>
                      <a:pt x="87228" y="14630"/>
                    </a:lnTo>
                    <a:lnTo>
                      <a:pt x="87649" y="14169"/>
                    </a:lnTo>
                    <a:lnTo>
                      <a:pt x="88000" y="13900"/>
                    </a:lnTo>
                    <a:lnTo>
                      <a:pt x="88140" y="13824"/>
                    </a:lnTo>
                    <a:close/>
                  </a:path>
                </a:pathLst>
              </a:custGeom>
              <a:solidFill>
                <a:srgbClr val="B28C5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79" name="Shape 1579"/>
              <p:cNvSpPr/>
              <p:nvPr/>
            </p:nvSpPr>
            <p:spPr>
              <a:xfrm>
                <a:off x="4529" y="1886"/>
                <a:ext cx="243" cy="4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140" y="13824"/>
                    </a:moveTo>
                    <a:lnTo>
                      <a:pt x="88210" y="13670"/>
                    </a:lnTo>
                    <a:lnTo>
                      <a:pt x="88491" y="13286"/>
                    </a:lnTo>
                    <a:lnTo>
                      <a:pt x="88912" y="12748"/>
                    </a:lnTo>
                    <a:lnTo>
                      <a:pt x="89473" y="11980"/>
                    </a:lnTo>
                    <a:lnTo>
                      <a:pt x="90245" y="11097"/>
                    </a:lnTo>
                    <a:lnTo>
                      <a:pt x="91087" y="10060"/>
                    </a:lnTo>
                    <a:lnTo>
                      <a:pt x="92000" y="8985"/>
                    </a:lnTo>
                    <a:lnTo>
                      <a:pt x="92912" y="7795"/>
                    </a:lnTo>
                    <a:lnTo>
                      <a:pt x="93964" y="6604"/>
                    </a:lnTo>
                    <a:lnTo>
                      <a:pt x="95017" y="5414"/>
                    </a:lnTo>
                    <a:lnTo>
                      <a:pt x="96000" y="4262"/>
                    </a:lnTo>
                    <a:lnTo>
                      <a:pt x="96982" y="3148"/>
                    </a:lnTo>
                    <a:lnTo>
                      <a:pt x="97894" y="2150"/>
                    </a:lnTo>
                    <a:lnTo>
                      <a:pt x="98736" y="1267"/>
                    </a:lnTo>
                    <a:lnTo>
                      <a:pt x="99508" y="499"/>
                    </a:lnTo>
                    <a:lnTo>
                      <a:pt x="100210" y="0"/>
                    </a:lnTo>
                    <a:lnTo>
                      <a:pt x="120000" y="8716"/>
                    </a:lnTo>
                    <a:lnTo>
                      <a:pt x="119789" y="8793"/>
                    </a:lnTo>
                    <a:lnTo>
                      <a:pt x="119368" y="9139"/>
                    </a:lnTo>
                    <a:lnTo>
                      <a:pt x="118666" y="9600"/>
                    </a:lnTo>
                    <a:lnTo>
                      <a:pt x="117754" y="10252"/>
                    </a:lnTo>
                    <a:lnTo>
                      <a:pt x="116631" y="11059"/>
                    </a:lnTo>
                    <a:lnTo>
                      <a:pt x="115368" y="11942"/>
                    </a:lnTo>
                    <a:lnTo>
                      <a:pt x="113964" y="12902"/>
                    </a:lnTo>
                    <a:lnTo>
                      <a:pt x="112561" y="13939"/>
                    </a:lnTo>
                    <a:lnTo>
                      <a:pt x="111017" y="15014"/>
                    </a:lnTo>
                    <a:lnTo>
                      <a:pt x="109403" y="16089"/>
                    </a:lnTo>
                    <a:lnTo>
                      <a:pt x="107859" y="17164"/>
                    </a:lnTo>
                    <a:lnTo>
                      <a:pt x="106315" y="18201"/>
                    </a:lnTo>
                    <a:lnTo>
                      <a:pt x="104912" y="19200"/>
                    </a:lnTo>
                    <a:lnTo>
                      <a:pt x="103578" y="20083"/>
                    </a:lnTo>
                    <a:lnTo>
                      <a:pt x="102385" y="20889"/>
                    </a:lnTo>
                    <a:lnTo>
                      <a:pt x="101403" y="21542"/>
                    </a:lnTo>
                    <a:lnTo>
                      <a:pt x="100771" y="22080"/>
                    </a:lnTo>
                    <a:lnTo>
                      <a:pt x="98947" y="23654"/>
                    </a:lnTo>
                    <a:lnTo>
                      <a:pt x="96140" y="26188"/>
                    </a:lnTo>
                    <a:lnTo>
                      <a:pt x="92421" y="29452"/>
                    </a:lnTo>
                    <a:lnTo>
                      <a:pt x="88000" y="33523"/>
                    </a:lnTo>
                    <a:lnTo>
                      <a:pt x="82947" y="38169"/>
                    </a:lnTo>
                    <a:lnTo>
                      <a:pt x="77333" y="43315"/>
                    </a:lnTo>
                    <a:lnTo>
                      <a:pt x="71438" y="48883"/>
                    </a:lnTo>
                    <a:lnTo>
                      <a:pt x="65403" y="54758"/>
                    </a:lnTo>
                    <a:lnTo>
                      <a:pt x="59228" y="60825"/>
                    </a:lnTo>
                    <a:lnTo>
                      <a:pt x="53052" y="67008"/>
                    </a:lnTo>
                    <a:lnTo>
                      <a:pt x="47228" y="73152"/>
                    </a:lnTo>
                    <a:lnTo>
                      <a:pt x="41684" y="79180"/>
                    </a:lnTo>
                    <a:lnTo>
                      <a:pt x="36631" y="85056"/>
                    </a:lnTo>
                    <a:lnTo>
                      <a:pt x="32140" y="90547"/>
                    </a:lnTo>
                    <a:lnTo>
                      <a:pt x="28491" y="95692"/>
                    </a:lnTo>
                    <a:lnTo>
                      <a:pt x="27649" y="96998"/>
                    </a:lnTo>
                    <a:lnTo>
                      <a:pt x="26877" y="98342"/>
                    </a:lnTo>
                    <a:lnTo>
                      <a:pt x="26245" y="99724"/>
                    </a:lnTo>
                    <a:lnTo>
                      <a:pt x="25684" y="101030"/>
                    </a:lnTo>
                    <a:lnTo>
                      <a:pt x="25122" y="102374"/>
                    </a:lnTo>
                    <a:lnTo>
                      <a:pt x="24771" y="103641"/>
                    </a:lnTo>
                    <a:lnTo>
                      <a:pt x="24421" y="104870"/>
                    </a:lnTo>
                    <a:lnTo>
                      <a:pt x="24210" y="106060"/>
                    </a:lnTo>
                    <a:lnTo>
                      <a:pt x="24070" y="107212"/>
                    </a:lnTo>
                    <a:lnTo>
                      <a:pt x="23929" y="108288"/>
                    </a:lnTo>
                    <a:lnTo>
                      <a:pt x="23859" y="109324"/>
                    </a:lnTo>
                    <a:lnTo>
                      <a:pt x="23859" y="110284"/>
                    </a:lnTo>
                    <a:lnTo>
                      <a:pt x="23929" y="111129"/>
                    </a:lnTo>
                    <a:lnTo>
                      <a:pt x="24000" y="111897"/>
                    </a:lnTo>
                    <a:lnTo>
                      <a:pt x="24140" y="112588"/>
                    </a:lnTo>
                    <a:lnTo>
                      <a:pt x="24350" y="113203"/>
                    </a:lnTo>
                    <a:lnTo>
                      <a:pt x="24421" y="113664"/>
                    </a:lnTo>
                    <a:lnTo>
                      <a:pt x="24421" y="114163"/>
                    </a:lnTo>
                    <a:lnTo>
                      <a:pt x="24280" y="114585"/>
                    </a:lnTo>
                    <a:lnTo>
                      <a:pt x="24070" y="115008"/>
                    </a:lnTo>
                    <a:lnTo>
                      <a:pt x="23719" y="115353"/>
                    </a:lnTo>
                    <a:lnTo>
                      <a:pt x="23228" y="115699"/>
                    </a:lnTo>
                    <a:lnTo>
                      <a:pt x="22736" y="116006"/>
                    </a:lnTo>
                    <a:lnTo>
                      <a:pt x="22175" y="116275"/>
                    </a:lnTo>
                    <a:lnTo>
                      <a:pt x="21473" y="116582"/>
                    </a:lnTo>
                    <a:lnTo>
                      <a:pt x="20701" y="116851"/>
                    </a:lnTo>
                    <a:lnTo>
                      <a:pt x="19859" y="117081"/>
                    </a:lnTo>
                    <a:lnTo>
                      <a:pt x="19087" y="117312"/>
                    </a:lnTo>
                    <a:lnTo>
                      <a:pt x="18105" y="117580"/>
                    </a:lnTo>
                    <a:lnTo>
                      <a:pt x="17263" y="117772"/>
                    </a:lnTo>
                    <a:lnTo>
                      <a:pt x="16280" y="118003"/>
                    </a:lnTo>
                    <a:lnTo>
                      <a:pt x="15368" y="118310"/>
                    </a:lnTo>
                    <a:lnTo>
                      <a:pt x="14245" y="118540"/>
                    </a:lnTo>
                    <a:lnTo>
                      <a:pt x="13052" y="118809"/>
                    </a:lnTo>
                    <a:lnTo>
                      <a:pt x="11719" y="119116"/>
                    </a:lnTo>
                    <a:lnTo>
                      <a:pt x="10245" y="119424"/>
                    </a:lnTo>
                    <a:lnTo>
                      <a:pt x="8771" y="119654"/>
                    </a:lnTo>
                    <a:lnTo>
                      <a:pt x="7298" y="119846"/>
                    </a:lnTo>
                    <a:lnTo>
                      <a:pt x="5894" y="119961"/>
                    </a:lnTo>
                    <a:lnTo>
                      <a:pt x="4561" y="120000"/>
                    </a:lnTo>
                    <a:lnTo>
                      <a:pt x="3298" y="119884"/>
                    </a:lnTo>
                    <a:lnTo>
                      <a:pt x="2175" y="119692"/>
                    </a:lnTo>
                    <a:lnTo>
                      <a:pt x="1263" y="119308"/>
                    </a:lnTo>
                    <a:lnTo>
                      <a:pt x="561" y="118732"/>
                    </a:lnTo>
                    <a:lnTo>
                      <a:pt x="140" y="117964"/>
                    </a:lnTo>
                    <a:lnTo>
                      <a:pt x="0" y="117004"/>
                    </a:lnTo>
                    <a:lnTo>
                      <a:pt x="210" y="115776"/>
                    </a:lnTo>
                    <a:lnTo>
                      <a:pt x="771" y="114316"/>
                    </a:lnTo>
                    <a:lnTo>
                      <a:pt x="912" y="114086"/>
                    </a:lnTo>
                    <a:lnTo>
                      <a:pt x="1192" y="113472"/>
                    </a:lnTo>
                    <a:lnTo>
                      <a:pt x="1614" y="112473"/>
                    </a:lnTo>
                    <a:lnTo>
                      <a:pt x="2245" y="111168"/>
                    </a:lnTo>
                    <a:lnTo>
                      <a:pt x="3087" y="109516"/>
                    </a:lnTo>
                    <a:lnTo>
                      <a:pt x="4000" y="107596"/>
                    </a:lnTo>
                    <a:lnTo>
                      <a:pt x="5192" y="105408"/>
                    </a:lnTo>
                    <a:lnTo>
                      <a:pt x="6526" y="103065"/>
                    </a:lnTo>
                    <a:lnTo>
                      <a:pt x="8070" y="100492"/>
                    </a:lnTo>
                    <a:lnTo>
                      <a:pt x="9684" y="97766"/>
                    </a:lnTo>
                    <a:lnTo>
                      <a:pt x="11508" y="94924"/>
                    </a:lnTo>
                    <a:lnTo>
                      <a:pt x="13473" y="91968"/>
                    </a:lnTo>
                    <a:lnTo>
                      <a:pt x="15578" y="89011"/>
                    </a:lnTo>
                    <a:lnTo>
                      <a:pt x="17894" y="86054"/>
                    </a:lnTo>
                    <a:lnTo>
                      <a:pt x="20350" y="83059"/>
                    </a:lnTo>
                    <a:lnTo>
                      <a:pt x="22947" y="80102"/>
                    </a:lnTo>
                    <a:lnTo>
                      <a:pt x="23508" y="79564"/>
                    </a:lnTo>
                    <a:lnTo>
                      <a:pt x="24912" y="78028"/>
                    </a:lnTo>
                    <a:lnTo>
                      <a:pt x="27298" y="75648"/>
                    </a:lnTo>
                    <a:lnTo>
                      <a:pt x="30315" y="72576"/>
                    </a:lnTo>
                    <a:lnTo>
                      <a:pt x="34035" y="68928"/>
                    </a:lnTo>
                    <a:lnTo>
                      <a:pt x="38105" y="64780"/>
                    </a:lnTo>
                    <a:lnTo>
                      <a:pt x="42456" y="60364"/>
                    </a:lnTo>
                    <a:lnTo>
                      <a:pt x="47017" y="55756"/>
                    </a:lnTo>
                    <a:lnTo>
                      <a:pt x="51649" y="51072"/>
                    </a:lnTo>
                    <a:lnTo>
                      <a:pt x="56140" y="46464"/>
                    </a:lnTo>
                    <a:lnTo>
                      <a:pt x="60491" y="42086"/>
                    </a:lnTo>
                    <a:lnTo>
                      <a:pt x="64421" y="38092"/>
                    </a:lnTo>
                    <a:lnTo>
                      <a:pt x="67929" y="34521"/>
                    </a:lnTo>
                    <a:lnTo>
                      <a:pt x="70807" y="31564"/>
                    </a:lnTo>
                    <a:lnTo>
                      <a:pt x="72912" y="29376"/>
                    </a:lnTo>
                    <a:lnTo>
                      <a:pt x="74245" y="28070"/>
                    </a:lnTo>
                    <a:lnTo>
                      <a:pt x="75157" y="26918"/>
                    </a:lnTo>
                    <a:lnTo>
                      <a:pt x="76280" y="25804"/>
                    </a:lnTo>
                    <a:lnTo>
                      <a:pt x="77333" y="24614"/>
                    </a:lnTo>
                    <a:lnTo>
                      <a:pt x="78526" y="23462"/>
                    </a:lnTo>
                    <a:lnTo>
                      <a:pt x="79719" y="22233"/>
                    </a:lnTo>
                    <a:lnTo>
                      <a:pt x="80842" y="21043"/>
                    </a:lnTo>
                    <a:lnTo>
                      <a:pt x="81964" y="19929"/>
                    </a:lnTo>
                    <a:lnTo>
                      <a:pt x="83087" y="18777"/>
                    </a:lnTo>
                    <a:lnTo>
                      <a:pt x="84070" y="17740"/>
                    </a:lnTo>
                    <a:lnTo>
                      <a:pt x="85052" y="16819"/>
                    </a:lnTo>
                    <a:lnTo>
                      <a:pt x="85894" y="15936"/>
                    </a:lnTo>
                    <a:lnTo>
                      <a:pt x="86666" y="15206"/>
                    </a:lnTo>
                    <a:lnTo>
                      <a:pt x="87228" y="14630"/>
                    </a:lnTo>
                    <a:lnTo>
                      <a:pt x="87649" y="14169"/>
                    </a:lnTo>
                    <a:lnTo>
                      <a:pt x="88000" y="13900"/>
                    </a:lnTo>
                    <a:lnTo>
                      <a:pt x="88140" y="1382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0" name="Shape 1580"/>
              <p:cNvSpPr/>
              <p:nvPr/>
            </p:nvSpPr>
            <p:spPr>
              <a:xfrm>
                <a:off x="4531" y="1887"/>
                <a:ext cx="239" cy="4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92" y="0"/>
                    </a:moveTo>
                    <a:lnTo>
                      <a:pt x="100977" y="618"/>
                    </a:lnTo>
                    <a:lnTo>
                      <a:pt x="100190" y="1352"/>
                    </a:lnTo>
                    <a:lnTo>
                      <a:pt x="99261" y="2280"/>
                    </a:lnTo>
                    <a:lnTo>
                      <a:pt x="98331" y="3362"/>
                    </a:lnTo>
                    <a:lnTo>
                      <a:pt x="97330" y="4483"/>
                    </a:lnTo>
                    <a:lnTo>
                      <a:pt x="96328" y="5642"/>
                    </a:lnTo>
                    <a:lnTo>
                      <a:pt x="95256" y="6840"/>
                    </a:lnTo>
                    <a:lnTo>
                      <a:pt x="94255" y="8077"/>
                    </a:lnTo>
                    <a:lnTo>
                      <a:pt x="93253" y="9236"/>
                    </a:lnTo>
                    <a:lnTo>
                      <a:pt x="92395" y="10357"/>
                    </a:lnTo>
                    <a:lnTo>
                      <a:pt x="91466" y="11362"/>
                    </a:lnTo>
                    <a:lnTo>
                      <a:pt x="90750" y="12251"/>
                    </a:lnTo>
                    <a:lnTo>
                      <a:pt x="90107" y="13024"/>
                    </a:lnTo>
                    <a:lnTo>
                      <a:pt x="89678" y="13603"/>
                    </a:lnTo>
                    <a:lnTo>
                      <a:pt x="89392" y="13951"/>
                    </a:lnTo>
                    <a:lnTo>
                      <a:pt x="89320" y="14106"/>
                    </a:lnTo>
                    <a:lnTo>
                      <a:pt x="89177" y="14222"/>
                    </a:lnTo>
                    <a:lnTo>
                      <a:pt x="88891" y="14492"/>
                    </a:lnTo>
                    <a:lnTo>
                      <a:pt x="88390" y="14917"/>
                    </a:lnTo>
                    <a:lnTo>
                      <a:pt x="87818" y="15497"/>
                    </a:lnTo>
                    <a:lnTo>
                      <a:pt x="87103" y="16231"/>
                    </a:lnTo>
                    <a:lnTo>
                      <a:pt x="86174" y="17082"/>
                    </a:lnTo>
                    <a:lnTo>
                      <a:pt x="85315" y="18009"/>
                    </a:lnTo>
                    <a:lnTo>
                      <a:pt x="84243" y="19053"/>
                    </a:lnTo>
                    <a:lnTo>
                      <a:pt x="83098" y="20135"/>
                    </a:lnTo>
                    <a:lnTo>
                      <a:pt x="82026" y="21256"/>
                    </a:lnTo>
                    <a:lnTo>
                      <a:pt x="80810" y="22454"/>
                    </a:lnTo>
                    <a:lnTo>
                      <a:pt x="79594" y="23652"/>
                    </a:lnTo>
                    <a:lnTo>
                      <a:pt x="78450" y="24811"/>
                    </a:lnTo>
                    <a:lnTo>
                      <a:pt x="77306" y="26048"/>
                    </a:lnTo>
                    <a:lnTo>
                      <a:pt x="76162" y="27169"/>
                    </a:lnTo>
                    <a:lnTo>
                      <a:pt x="75232" y="28289"/>
                    </a:lnTo>
                    <a:lnTo>
                      <a:pt x="73873" y="29603"/>
                    </a:lnTo>
                    <a:lnTo>
                      <a:pt x="71728" y="31845"/>
                    </a:lnTo>
                    <a:lnTo>
                      <a:pt x="68796" y="34782"/>
                    </a:lnTo>
                    <a:lnTo>
                      <a:pt x="65292" y="38376"/>
                    </a:lnTo>
                    <a:lnTo>
                      <a:pt x="61287" y="42434"/>
                    </a:lnTo>
                    <a:lnTo>
                      <a:pt x="56924" y="46801"/>
                    </a:lnTo>
                    <a:lnTo>
                      <a:pt x="52276" y="51478"/>
                    </a:lnTo>
                    <a:lnTo>
                      <a:pt x="47628" y="56154"/>
                    </a:lnTo>
                    <a:lnTo>
                      <a:pt x="42979" y="60792"/>
                    </a:lnTo>
                    <a:lnTo>
                      <a:pt x="38545" y="65236"/>
                    </a:lnTo>
                    <a:lnTo>
                      <a:pt x="34398" y="69371"/>
                    </a:lnTo>
                    <a:lnTo>
                      <a:pt x="30750" y="73043"/>
                    </a:lnTo>
                    <a:lnTo>
                      <a:pt x="27604" y="76173"/>
                    </a:lnTo>
                    <a:lnTo>
                      <a:pt x="25244" y="78492"/>
                    </a:lnTo>
                    <a:lnTo>
                      <a:pt x="23742" y="80038"/>
                    </a:lnTo>
                    <a:lnTo>
                      <a:pt x="23241" y="80618"/>
                    </a:lnTo>
                    <a:lnTo>
                      <a:pt x="20524" y="83555"/>
                    </a:lnTo>
                    <a:lnTo>
                      <a:pt x="18092" y="86531"/>
                    </a:lnTo>
                    <a:lnTo>
                      <a:pt x="15661" y="89507"/>
                    </a:lnTo>
                    <a:lnTo>
                      <a:pt x="13516" y="92521"/>
                    </a:lnTo>
                    <a:lnTo>
                      <a:pt x="11585" y="95381"/>
                    </a:lnTo>
                    <a:lnTo>
                      <a:pt x="9725" y="98202"/>
                    </a:lnTo>
                    <a:lnTo>
                      <a:pt x="8009" y="100869"/>
                    </a:lnTo>
                    <a:lnTo>
                      <a:pt x="6507" y="103381"/>
                    </a:lnTo>
                    <a:lnTo>
                      <a:pt x="5292" y="105700"/>
                    </a:lnTo>
                    <a:lnTo>
                      <a:pt x="4076" y="107864"/>
                    </a:lnTo>
                    <a:lnTo>
                      <a:pt x="3075" y="109719"/>
                    </a:lnTo>
                    <a:lnTo>
                      <a:pt x="2288" y="111304"/>
                    </a:lnTo>
                    <a:lnTo>
                      <a:pt x="1573" y="112618"/>
                    </a:lnTo>
                    <a:lnTo>
                      <a:pt x="1144" y="113584"/>
                    </a:lnTo>
                    <a:lnTo>
                      <a:pt x="929" y="114164"/>
                    </a:lnTo>
                    <a:lnTo>
                      <a:pt x="858" y="114434"/>
                    </a:lnTo>
                    <a:lnTo>
                      <a:pt x="286" y="115826"/>
                    </a:lnTo>
                    <a:lnTo>
                      <a:pt x="0" y="117024"/>
                    </a:lnTo>
                    <a:lnTo>
                      <a:pt x="71" y="117990"/>
                    </a:lnTo>
                    <a:lnTo>
                      <a:pt x="429" y="118763"/>
                    </a:lnTo>
                    <a:lnTo>
                      <a:pt x="1001" y="119265"/>
                    </a:lnTo>
                    <a:lnTo>
                      <a:pt x="1859" y="119690"/>
                    </a:lnTo>
                    <a:lnTo>
                      <a:pt x="2789" y="119922"/>
                    </a:lnTo>
                    <a:lnTo>
                      <a:pt x="3933" y="120000"/>
                    </a:lnTo>
                    <a:lnTo>
                      <a:pt x="5148" y="120000"/>
                    </a:lnTo>
                    <a:lnTo>
                      <a:pt x="6507" y="119884"/>
                    </a:lnTo>
                    <a:lnTo>
                      <a:pt x="7866" y="119690"/>
                    </a:lnTo>
                    <a:lnTo>
                      <a:pt x="9225" y="119420"/>
                    </a:lnTo>
                    <a:lnTo>
                      <a:pt x="10655" y="119188"/>
                    </a:lnTo>
                    <a:lnTo>
                      <a:pt x="11871" y="118879"/>
                    </a:lnTo>
                    <a:lnTo>
                      <a:pt x="13087" y="118570"/>
                    </a:lnTo>
                    <a:lnTo>
                      <a:pt x="14231" y="118338"/>
                    </a:lnTo>
                    <a:lnTo>
                      <a:pt x="15160" y="118067"/>
                    </a:lnTo>
                    <a:lnTo>
                      <a:pt x="16162" y="117874"/>
                    </a:lnTo>
                    <a:lnTo>
                      <a:pt x="17020" y="117603"/>
                    </a:lnTo>
                    <a:lnTo>
                      <a:pt x="17949" y="117410"/>
                    </a:lnTo>
                    <a:lnTo>
                      <a:pt x="18736" y="117178"/>
                    </a:lnTo>
                    <a:lnTo>
                      <a:pt x="19594" y="116946"/>
                    </a:lnTo>
                    <a:lnTo>
                      <a:pt x="20309" y="116676"/>
                    </a:lnTo>
                    <a:lnTo>
                      <a:pt x="20953" y="116444"/>
                    </a:lnTo>
                    <a:lnTo>
                      <a:pt x="21597" y="116173"/>
                    </a:lnTo>
                    <a:lnTo>
                      <a:pt x="22097" y="115864"/>
                    </a:lnTo>
                    <a:lnTo>
                      <a:pt x="22455" y="115555"/>
                    </a:lnTo>
                    <a:lnTo>
                      <a:pt x="22812" y="115207"/>
                    </a:lnTo>
                    <a:lnTo>
                      <a:pt x="23098" y="114782"/>
                    </a:lnTo>
                    <a:lnTo>
                      <a:pt x="23170" y="114396"/>
                    </a:lnTo>
                    <a:lnTo>
                      <a:pt x="23170" y="113893"/>
                    </a:lnTo>
                    <a:lnTo>
                      <a:pt x="23098" y="113429"/>
                    </a:lnTo>
                    <a:lnTo>
                      <a:pt x="22812" y="112811"/>
                    </a:lnTo>
                    <a:lnTo>
                      <a:pt x="22669" y="112115"/>
                    </a:lnTo>
                    <a:lnTo>
                      <a:pt x="22526" y="111304"/>
                    </a:lnTo>
                    <a:lnTo>
                      <a:pt x="22455" y="110415"/>
                    </a:lnTo>
                    <a:lnTo>
                      <a:pt x="22455" y="109487"/>
                    </a:lnTo>
                    <a:lnTo>
                      <a:pt x="22455" y="108444"/>
                    </a:lnTo>
                    <a:lnTo>
                      <a:pt x="22526" y="107362"/>
                    </a:lnTo>
                    <a:lnTo>
                      <a:pt x="22669" y="106202"/>
                    </a:lnTo>
                    <a:lnTo>
                      <a:pt x="22884" y="104966"/>
                    </a:lnTo>
                    <a:lnTo>
                      <a:pt x="23241" y="103729"/>
                    </a:lnTo>
                    <a:lnTo>
                      <a:pt x="23599" y="102492"/>
                    </a:lnTo>
                    <a:lnTo>
                      <a:pt x="24028" y="101140"/>
                    </a:lnTo>
                    <a:lnTo>
                      <a:pt x="24529" y="99826"/>
                    </a:lnTo>
                    <a:lnTo>
                      <a:pt x="25244" y="98434"/>
                    </a:lnTo>
                    <a:lnTo>
                      <a:pt x="25959" y="97082"/>
                    </a:lnTo>
                    <a:lnTo>
                      <a:pt x="26889" y="95729"/>
                    </a:lnTo>
                    <a:lnTo>
                      <a:pt x="30607" y="90589"/>
                    </a:lnTo>
                    <a:lnTo>
                      <a:pt x="35113" y="84985"/>
                    </a:lnTo>
                    <a:lnTo>
                      <a:pt x="40262" y="79149"/>
                    </a:lnTo>
                    <a:lnTo>
                      <a:pt x="45911" y="73043"/>
                    </a:lnTo>
                    <a:lnTo>
                      <a:pt x="51918" y="66821"/>
                    </a:lnTo>
                    <a:lnTo>
                      <a:pt x="58140" y="60637"/>
                    </a:lnTo>
                    <a:lnTo>
                      <a:pt x="64433" y="54531"/>
                    </a:lnTo>
                    <a:lnTo>
                      <a:pt x="70655" y="48618"/>
                    </a:lnTo>
                    <a:lnTo>
                      <a:pt x="76662" y="43014"/>
                    </a:lnTo>
                    <a:lnTo>
                      <a:pt x="82312" y="37874"/>
                    </a:lnTo>
                    <a:lnTo>
                      <a:pt x="87532" y="33159"/>
                    </a:lnTo>
                    <a:lnTo>
                      <a:pt x="92038" y="29101"/>
                    </a:lnTo>
                    <a:lnTo>
                      <a:pt x="95899" y="25777"/>
                    </a:lnTo>
                    <a:lnTo>
                      <a:pt x="98688" y="23227"/>
                    </a:lnTo>
                    <a:lnTo>
                      <a:pt x="100548" y="21681"/>
                    </a:lnTo>
                    <a:lnTo>
                      <a:pt x="101263" y="21140"/>
                    </a:lnTo>
                    <a:lnTo>
                      <a:pt x="102193" y="20444"/>
                    </a:lnTo>
                    <a:lnTo>
                      <a:pt x="103408" y="19671"/>
                    </a:lnTo>
                    <a:lnTo>
                      <a:pt x="104767" y="18743"/>
                    </a:lnTo>
                    <a:lnTo>
                      <a:pt x="106197" y="17739"/>
                    </a:lnTo>
                    <a:lnTo>
                      <a:pt x="107699" y="16695"/>
                    </a:lnTo>
                    <a:lnTo>
                      <a:pt x="109272" y="15613"/>
                    </a:lnTo>
                    <a:lnTo>
                      <a:pt x="110846" y="14531"/>
                    </a:lnTo>
                    <a:lnTo>
                      <a:pt x="112419" y="13449"/>
                    </a:lnTo>
                    <a:lnTo>
                      <a:pt x="113921" y="12405"/>
                    </a:lnTo>
                    <a:lnTo>
                      <a:pt x="115280" y="11400"/>
                    </a:lnTo>
                    <a:lnTo>
                      <a:pt x="116567" y="10473"/>
                    </a:lnTo>
                    <a:lnTo>
                      <a:pt x="117711" y="9739"/>
                    </a:lnTo>
                    <a:lnTo>
                      <a:pt x="118641" y="9043"/>
                    </a:lnTo>
                    <a:lnTo>
                      <a:pt x="119356" y="8541"/>
                    </a:lnTo>
                    <a:lnTo>
                      <a:pt x="119785" y="8231"/>
                    </a:lnTo>
                    <a:lnTo>
                      <a:pt x="120000" y="8154"/>
                    </a:lnTo>
                    <a:lnTo>
                      <a:pt x="101692" y="0"/>
                    </a:lnTo>
                    <a:close/>
                  </a:path>
                </a:pathLst>
              </a:custGeom>
              <a:solidFill>
                <a:srgbClr val="BC925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1" name="Shape 1581"/>
              <p:cNvSpPr/>
              <p:nvPr/>
            </p:nvSpPr>
            <p:spPr>
              <a:xfrm>
                <a:off x="4534" y="1887"/>
                <a:ext cx="234" cy="4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232" y="0"/>
                    </a:moveTo>
                    <a:lnTo>
                      <a:pt x="102503" y="661"/>
                    </a:lnTo>
                    <a:lnTo>
                      <a:pt x="101628" y="1479"/>
                    </a:lnTo>
                    <a:lnTo>
                      <a:pt x="100753" y="2452"/>
                    </a:lnTo>
                    <a:lnTo>
                      <a:pt x="99732" y="3503"/>
                    </a:lnTo>
                    <a:lnTo>
                      <a:pt x="98784" y="4631"/>
                    </a:lnTo>
                    <a:lnTo>
                      <a:pt x="97691" y="5877"/>
                    </a:lnTo>
                    <a:lnTo>
                      <a:pt x="96524" y="7084"/>
                    </a:lnTo>
                    <a:lnTo>
                      <a:pt x="95577" y="8290"/>
                    </a:lnTo>
                    <a:lnTo>
                      <a:pt x="94483" y="9497"/>
                    </a:lnTo>
                    <a:lnTo>
                      <a:pt x="93608" y="10587"/>
                    </a:lnTo>
                    <a:lnTo>
                      <a:pt x="92660" y="11638"/>
                    </a:lnTo>
                    <a:lnTo>
                      <a:pt x="91931" y="12533"/>
                    </a:lnTo>
                    <a:lnTo>
                      <a:pt x="91348" y="13272"/>
                    </a:lnTo>
                    <a:lnTo>
                      <a:pt x="90838" y="13817"/>
                    </a:lnTo>
                    <a:lnTo>
                      <a:pt x="90546" y="14206"/>
                    </a:lnTo>
                    <a:lnTo>
                      <a:pt x="90473" y="14362"/>
                    </a:lnTo>
                    <a:lnTo>
                      <a:pt x="90328" y="14440"/>
                    </a:lnTo>
                    <a:lnTo>
                      <a:pt x="90036" y="14712"/>
                    </a:lnTo>
                    <a:lnTo>
                      <a:pt x="89599" y="15141"/>
                    </a:lnTo>
                    <a:lnTo>
                      <a:pt x="88942" y="15724"/>
                    </a:lnTo>
                    <a:lnTo>
                      <a:pt x="88213" y="16464"/>
                    </a:lnTo>
                    <a:lnTo>
                      <a:pt x="87339" y="17281"/>
                    </a:lnTo>
                    <a:lnTo>
                      <a:pt x="86391" y="18216"/>
                    </a:lnTo>
                    <a:lnTo>
                      <a:pt x="85297" y="19228"/>
                    </a:lnTo>
                    <a:lnTo>
                      <a:pt x="84204" y="20317"/>
                    </a:lnTo>
                    <a:lnTo>
                      <a:pt x="83037" y="21485"/>
                    </a:lnTo>
                    <a:lnTo>
                      <a:pt x="81871" y="22653"/>
                    </a:lnTo>
                    <a:lnTo>
                      <a:pt x="80704" y="23820"/>
                    </a:lnTo>
                    <a:lnTo>
                      <a:pt x="79465" y="25066"/>
                    </a:lnTo>
                    <a:lnTo>
                      <a:pt x="78298" y="26234"/>
                    </a:lnTo>
                    <a:lnTo>
                      <a:pt x="77205" y="27362"/>
                    </a:lnTo>
                    <a:lnTo>
                      <a:pt x="76184" y="28491"/>
                    </a:lnTo>
                    <a:lnTo>
                      <a:pt x="74872" y="29815"/>
                    </a:lnTo>
                    <a:lnTo>
                      <a:pt x="72685" y="32033"/>
                    </a:lnTo>
                    <a:lnTo>
                      <a:pt x="69769" y="35069"/>
                    </a:lnTo>
                    <a:lnTo>
                      <a:pt x="66196" y="38611"/>
                    </a:lnTo>
                    <a:lnTo>
                      <a:pt x="62041" y="42698"/>
                    </a:lnTo>
                    <a:lnTo>
                      <a:pt x="57594" y="47135"/>
                    </a:lnTo>
                    <a:lnTo>
                      <a:pt x="52928" y="51767"/>
                    </a:lnTo>
                    <a:lnTo>
                      <a:pt x="48189" y="56516"/>
                    </a:lnTo>
                    <a:lnTo>
                      <a:pt x="43450" y="61148"/>
                    </a:lnTo>
                    <a:lnTo>
                      <a:pt x="39003" y="65663"/>
                    </a:lnTo>
                    <a:lnTo>
                      <a:pt x="34775" y="69789"/>
                    </a:lnTo>
                    <a:lnTo>
                      <a:pt x="30984" y="73525"/>
                    </a:lnTo>
                    <a:lnTo>
                      <a:pt x="27849" y="76639"/>
                    </a:lnTo>
                    <a:lnTo>
                      <a:pt x="25443" y="79013"/>
                    </a:lnTo>
                    <a:lnTo>
                      <a:pt x="23912" y="80531"/>
                    </a:lnTo>
                    <a:lnTo>
                      <a:pt x="23402" y="81115"/>
                    </a:lnTo>
                    <a:lnTo>
                      <a:pt x="20631" y="84073"/>
                    </a:lnTo>
                    <a:lnTo>
                      <a:pt x="18153" y="87071"/>
                    </a:lnTo>
                    <a:lnTo>
                      <a:pt x="15820" y="90068"/>
                    </a:lnTo>
                    <a:lnTo>
                      <a:pt x="13705" y="92987"/>
                    </a:lnTo>
                    <a:lnTo>
                      <a:pt x="11664" y="95867"/>
                    </a:lnTo>
                    <a:lnTo>
                      <a:pt x="9769" y="98631"/>
                    </a:lnTo>
                    <a:lnTo>
                      <a:pt x="8165" y="101239"/>
                    </a:lnTo>
                    <a:lnTo>
                      <a:pt x="6634" y="103730"/>
                    </a:lnTo>
                    <a:lnTo>
                      <a:pt x="5321" y="106026"/>
                    </a:lnTo>
                    <a:lnTo>
                      <a:pt x="4155" y="108089"/>
                    </a:lnTo>
                    <a:lnTo>
                      <a:pt x="3207" y="109918"/>
                    </a:lnTo>
                    <a:lnTo>
                      <a:pt x="2332" y="111514"/>
                    </a:lnTo>
                    <a:lnTo>
                      <a:pt x="1749" y="112760"/>
                    </a:lnTo>
                    <a:lnTo>
                      <a:pt x="1312" y="113694"/>
                    </a:lnTo>
                    <a:lnTo>
                      <a:pt x="1093" y="114317"/>
                    </a:lnTo>
                    <a:lnTo>
                      <a:pt x="1020" y="114511"/>
                    </a:lnTo>
                    <a:lnTo>
                      <a:pt x="291" y="115913"/>
                    </a:lnTo>
                    <a:lnTo>
                      <a:pt x="72" y="117080"/>
                    </a:lnTo>
                    <a:lnTo>
                      <a:pt x="0" y="118014"/>
                    </a:lnTo>
                    <a:lnTo>
                      <a:pt x="291" y="118754"/>
                    </a:lnTo>
                    <a:lnTo>
                      <a:pt x="729" y="119299"/>
                    </a:lnTo>
                    <a:lnTo>
                      <a:pt x="1458" y="119688"/>
                    </a:lnTo>
                    <a:lnTo>
                      <a:pt x="2332" y="119922"/>
                    </a:lnTo>
                    <a:lnTo>
                      <a:pt x="3353" y="119999"/>
                    </a:lnTo>
                    <a:lnTo>
                      <a:pt x="4447" y="119999"/>
                    </a:lnTo>
                    <a:lnTo>
                      <a:pt x="5613" y="119922"/>
                    </a:lnTo>
                    <a:lnTo>
                      <a:pt x="6925" y="119727"/>
                    </a:lnTo>
                    <a:lnTo>
                      <a:pt x="8165" y="119532"/>
                    </a:lnTo>
                    <a:lnTo>
                      <a:pt x="9404" y="119221"/>
                    </a:lnTo>
                    <a:lnTo>
                      <a:pt x="10643" y="118949"/>
                    </a:lnTo>
                    <a:lnTo>
                      <a:pt x="11810" y="118676"/>
                    </a:lnTo>
                    <a:lnTo>
                      <a:pt x="12904" y="118443"/>
                    </a:lnTo>
                    <a:lnTo>
                      <a:pt x="13924" y="118170"/>
                    </a:lnTo>
                    <a:lnTo>
                      <a:pt x="14799" y="117937"/>
                    </a:lnTo>
                    <a:lnTo>
                      <a:pt x="15820" y="117742"/>
                    </a:lnTo>
                    <a:lnTo>
                      <a:pt x="16695" y="117508"/>
                    </a:lnTo>
                    <a:lnTo>
                      <a:pt x="17569" y="117275"/>
                    </a:lnTo>
                    <a:lnTo>
                      <a:pt x="18298" y="117080"/>
                    </a:lnTo>
                    <a:lnTo>
                      <a:pt x="19100" y="116847"/>
                    </a:lnTo>
                    <a:lnTo>
                      <a:pt x="19684" y="116613"/>
                    </a:lnTo>
                    <a:lnTo>
                      <a:pt x="20267" y="116341"/>
                    </a:lnTo>
                    <a:lnTo>
                      <a:pt x="20850" y="116068"/>
                    </a:lnTo>
                    <a:lnTo>
                      <a:pt x="21215" y="115796"/>
                    </a:lnTo>
                    <a:lnTo>
                      <a:pt x="21506" y="115445"/>
                    </a:lnTo>
                    <a:lnTo>
                      <a:pt x="21725" y="115056"/>
                    </a:lnTo>
                    <a:lnTo>
                      <a:pt x="21798" y="114628"/>
                    </a:lnTo>
                    <a:lnTo>
                      <a:pt x="21798" y="114200"/>
                    </a:lnTo>
                    <a:lnTo>
                      <a:pt x="21725" y="113694"/>
                    </a:lnTo>
                    <a:lnTo>
                      <a:pt x="21506" y="113110"/>
                    </a:lnTo>
                    <a:lnTo>
                      <a:pt x="21287" y="112409"/>
                    </a:lnTo>
                    <a:lnTo>
                      <a:pt x="21142" y="111592"/>
                    </a:lnTo>
                    <a:lnTo>
                      <a:pt x="21069" y="110697"/>
                    </a:lnTo>
                    <a:lnTo>
                      <a:pt x="20996" y="109724"/>
                    </a:lnTo>
                    <a:lnTo>
                      <a:pt x="20996" y="108673"/>
                    </a:lnTo>
                    <a:lnTo>
                      <a:pt x="20996" y="107583"/>
                    </a:lnTo>
                    <a:lnTo>
                      <a:pt x="21142" y="106376"/>
                    </a:lnTo>
                    <a:lnTo>
                      <a:pt x="21287" y="105170"/>
                    </a:lnTo>
                    <a:lnTo>
                      <a:pt x="21506" y="103924"/>
                    </a:lnTo>
                    <a:lnTo>
                      <a:pt x="21871" y="102601"/>
                    </a:lnTo>
                    <a:lnTo>
                      <a:pt x="22308" y="101277"/>
                    </a:lnTo>
                    <a:lnTo>
                      <a:pt x="22891" y="99876"/>
                    </a:lnTo>
                    <a:lnTo>
                      <a:pt x="23475" y="98553"/>
                    </a:lnTo>
                    <a:lnTo>
                      <a:pt x="24204" y="97152"/>
                    </a:lnTo>
                    <a:lnTo>
                      <a:pt x="25151" y="95789"/>
                    </a:lnTo>
                    <a:lnTo>
                      <a:pt x="28942" y="90574"/>
                    </a:lnTo>
                    <a:lnTo>
                      <a:pt x="33608" y="85008"/>
                    </a:lnTo>
                    <a:lnTo>
                      <a:pt x="38857" y="79091"/>
                    </a:lnTo>
                    <a:lnTo>
                      <a:pt x="44617" y="72980"/>
                    </a:lnTo>
                    <a:lnTo>
                      <a:pt x="50741" y="66714"/>
                    </a:lnTo>
                    <a:lnTo>
                      <a:pt x="57083" y="60486"/>
                    </a:lnTo>
                    <a:lnTo>
                      <a:pt x="63499" y="54336"/>
                    </a:lnTo>
                    <a:lnTo>
                      <a:pt x="69914" y="48381"/>
                    </a:lnTo>
                    <a:lnTo>
                      <a:pt x="76038" y="42776"/>
                    </a:lnTo>
                    <a:lnTo>
                      <a:pt x="81798" y="37521"/>
                    </a:lnTo>
                    <a:lnTo>
                      <a:pt x="87120" y="32851"/>
                    </a:lnTo>
                    <a:lnTo>
                      <a:pt x="91786" y="28764"/>
                    </a:lnTo>
                    <a:lnTo>
                      <a:pt x="95650" y="25416"/>
                    </a:lnTo>
                    <a:lnTo>
                      <a:pt x="98566" y="22847"/>
                    </a:lnTo>
                    <a:lnTo>
                      <a:pt x="100461" y="21252"/>
                    </a:lnTo>
                    <a:lnTo>
                      <a:pt x="101117" y="20746"/>
                    </a:lnTo>
                    <a:lnTo>
                      <a:pt x="102065" y="20045"/>
                    </a:lnTo>
                    <a:lnTo>
                      <a:pt x="103304" y="19228"/>
                    </a:lnTo>
                    <a:lnTo>
                      <a:pt x="104617" y="18293"/>
                    </a:lnTo>
                    <a:lnTo>
                      <a:pt x="106075" y="17281"/>
                    </a:lnTo>
                    <a:lnTo>
                      <a:pt x="107679" y="16230"/>
                    </a:lnTo>
                    <a:lnTo>
                      <a:pt x="109137" y="15141"/>
                    </a:lnTo>
                    <a:lnTo>
                      <a:pt x="110741" y="14012"/>
                    </a:lnTo>
                    <a:lnTo>
                      <a:pt x="112345" y="12922"/>
                    </a:lnTo>
                    <a:lnTo>
                      <a:pt x="113876" y="11832"/>
                    </a:lnTo>
                    <a:lnTo>
                      <a:pt x="115334" y="10859"/>
                    </a:lnTo>
                    <a:lnTo>
                      <a:pt x="116573" y="9964"/>
                    </a:lnTo>
                    <a:lnTo>
                      <a:pt x="117739" y="9146"/>
                    </a:lnTo>
                    <a:lnTo>
                      <a:pt x="118687" y="8524"/>
                    </a:lnTo>
                    <a:lnTo>
                      <a:pt x="119343" y="7979"/>
                    </a:lnTo>
                    <a:lnTo>
                      <a:pt x="119781" y="7667"/>
                    </a:lnTo>
                    <a:lnTo>
                      <a:pt x="120000" y="7590"/>
                    </a:lnTo>
                    <a:lnTo>
                      <a:pt x="103232" y="0"/>
                    </a:lnTo>
                    <a:close/>
                  </a:path>
                </a:pathLst>
              </a:custGeom>
              <a:solidFill>
                <a:srgbClr val="C699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2" name="Shape 1582"/>
              <p:cNvSpPr/>
              <p:nvPr/>
            </p:nvSpPr>
            <p:spPr>
              <a:xfrm>
                <a:off x="4536" y="1888"/>
                <a:ext cx="229" cy="4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693" y="0"/>
                    </a:moveTo>
                    <a:lnTo>
                      <a:pt x="103950" y="666"/>
                    </a:lnTo>
                    <a:lnTo>
                      <a:pt x="103058" y="1528"/>
                    </a:lnTo>
                    <a:lnTo>
                      <a:pt x="102167" y="2547"/>
                    </a:lnTo>
                    <a:lnTo>
                      <a:pt x="101126" y="3644"/>
                    </a:lnTo>
                    <a:lnTo>
                      <a:pt x="100160" y="4820"/>
                    </a:lnTo>
                    <a:lnTo>
                      <a:pt x="99046" y="6035"/>
                    </a:lnTo>
                    <a:lnTo>
                      <a:pt x="97931" y="7250"/>
                    </a:lnTo>
                    <a:lnTo>
                      <a:pt x="96891" y="8504"/>
                    </a:lnTo>
                    <a:lnTo>
                      <a:pt x="95851" y="9679"/>
                    </a:lnTo>
                    <a:lnTo>
                      <a:pt x="94885" y="10816"/>
                    </a:lnTo>
                    <a:lnTo>
                      <a:pt x="93993" y="11835"/>
                    </a:lnTo>
                    <a:lnTo>
                      <a:pt x="93176" y="12736"/>
                    </a:lnTo>
                    <a:lnTo>
                      <a:pt x="92582" y="13481"/>
                    </a:lnTo>
                    <a:lnTo>
                      <a:pt x="92136" y="14069"/>
                    </a:lnTo>
                    <a:lnTo>
                      <a:pt x="91764" y="14421"/>
                    </a:lnTo>
                    <a:lnTo>
                      <a:pt x="91690" y="14578"/>
                    </a:lnTo>
                    <a:lnTo>
                      <a:pt x="91541" y="14696"/>
                    </a:lnTo>
                    <a:lnTo>
                      <a:pt x="91244" y="14931"/>
                    </a:lnTo>
                    <a:lnTo>
                      <a:pt x="90798" y="15362"/>
                    </a:lnTo>
                    <a:lnTo>
                      <a:pt x="90130" y="15950"/>
                    </a:lnTo>
                    <a:lnTo>
                      <a:pt x="89386" y="16694"/>
                    </a:lnTo>
                    <a:lnTo>
                      <a:pt x="88569" y="17517"/>
                    </a:lnTo>
                    <a:lnTo>
                      <a:pt x="87529" y="18458"/>
                    </a:lnTo>
                    <a:lnTo>
                      <a:pt x="86489" y="19438"/>
                    </a:lnTo>
                    <a:lnTo>
                      <a:pt x="85374" y="20535"/>
                    </a:lnTo>
                    <a:lnTo>
                      <a:pt x="84185" y="21632"/>
                    </a:lnTo>
                    <a:lnTo>
                      <a:pt x="82996" y="22808"/>
                    </a:lnTo>
                    <a:lnTo>
                      <a:pt x="81808" y="24023"/>
                    </a:lnTo>
                    <a:lnTo>
                      <a:pt x="80544" y="25199"/>
                    </a:lnTo>
                    <a:lnTo>
                      <a:pt x="79430" y="26374"/>
                    </a:lnTo>
                    <a:lnTo>
                      <a:pt x="78241" y="27511"/>
                    </a:lnTo>
                    <a:lnTo>
                      <a:pt x="77201" y="28687"/>
                    </a:lnTo>
                    <a:lnTo>
                      <a:pt x="75938" y="30019"/>
                    </a:lnTo>
                    <a:lnTo>
                      <a:pt x="73708" y="32253"/>
                    </a:lnTo>
                    <a:lnTo>
                      <a:pt x="70662" y="35271"/>
                    </a:lnTo>
                    <a:lnTo>
                      <a:pt x="67021" y="38876"/>
                    </a:lnTo>
                    <a:lnTo>
                      <a:pt x="62860" y="42952"/>
                    </a:lnTo>
                    <a:lnTo>
                      <a:pt x="58328" y="47419"/>
                    </a:lnTo>
                    <a:lnTo>
                      <a:pt x="53647" y="52083"/>
                    </a:lnTo>
                    <a:lnTo>
                      <a:pt x="48817" y="56825"/>
                    </a:lnTo>
                    <a:lnTo>
                      <a:pt x="43987" y="61489"/>
                    </a:lnTo>
                    <a:lnTo>
                      <a:pt x="39455" y="65996"/>
                    </a:lnTo>
                    <a:lnTo>
                      <a:pt x="35219" y="70228"/>
                    </a:lnTo>
                    <a:lnTo>
                      <a:pt x="31430" y="73951"/>
                    </a:lnTo>
                    <a:lnTo>
                      <a:pt x="28235" y="77047"/>
                    </a:lnTo>
                    <a:lnTo>
                      <a:pt x="25783" y="79477"/>
                    </a:lnTo>
                    <a:lnTo>
                      <a:pt x="24222" y="80966"/>
                    </a:lnTo>
                    <a:lnTo>
                      <a:pt x="23628" y="81554"/>
                    </a:lnTo>
                    <a:lnTo>
                      <a:pt x="20879" y="84532"/>
                    </a:lnTo>
                    <a:lnTo>
                      <a:pt x="18352" y="87550"/>
                    </a:lnTo>
                    <a:lnTo>
                      <a:pt x="15900" y="90529"/>
                    </a:lnTo>
                    <a:lnTo>
                      <a:pt x="13746" y="93429"/>
                    </a:lnTo>
                    <a:lnTo>
                      <a:pt x="11665" y="96250"/>
                    </a:lnTo>
                    <a:lnTo>
                      <a:pt x="9808" y="98994"/>
                    </a:lnTo>
                    <a:lnTo>
                      <a:pt x="8173" y="101619"/>
                    </a:lnTo>
                    <a:lnTo>
                      <a:pt x="6613" y="104010"/>
                    </a:lnTo>
                    <a:lnTo>
                      <a:pt x="5275" y="106322"/>
                    </a:lnTo>
                    <a:lnTo>
                      <a:pt x="4160" y="108321"/>
                    </a:lnTo>
                    <a:lnTo>
                      <a:pt x="3195" y="110124"/>
                    </a:lnTo>
                    <a:lnTo>
                      <a:pt x="2452" y="111691"/>
                    </a:lnTo>
                    <a:lnTo>
                      <a:pt x="1857" y="112906"/>
                    </a:lnTo>
                    <a:lnTo>
                      <a:pt x="1337" y="113847"/>
                    </a:lnTo>
                    <a:lnTo>
                      <a:pt x="1114" y="114435"/>
                    </a:lnTo>
                    <a:lnTo>
                      <a:pt x="1040" y="114630"/>
                    </a:lnTo>
                    <a:lnTo>
                      <a:pt x="371" y="115963"/>
                    </a:lnTo>
                    <a:lnTo>
                      <a:pt x="74" y="117099"/>
                    </a:lnTo>
                    <a:lnTo>
                      <a:pt x="0" y="118040"/>
                    </a:lnTo>
                    <a:lnTo>
                      <a:pt x="148" y="118706"/>
                    </a:lnTo>
                    <a:lnTo>
                      <a:pt x="520" y="119255"/>
                    </a:lnTo>
                    <a:lnTo>
                      <a:pt x="1040" y="119608"/>
                    </a:lnTo>
                    <a:lnTo>
                      <a:pt x="1857" y="119882"/>
                    </a:lnTo>
                    <a:lnTo>
                      <a:pt x="2674" y="119999"/>
                    </a:lnTo>
                    <a:lnTo>
                      <a:pt x="3640" y="119999"/>
                    </a:lnTo>
                    <a:lnTo>
                      <a:pt x="4681" y="119882"/>
                    </a:lnTo>
                    <a:lnTo>
                      <a:pt x="5869" y="119686"/>
                    </a:lnTo>
                    <a:lnTo>
                      <a:pt x="6984" y="119490"/>
                    </a:lnTo>
                    <a:lnTo>
                      <a:pt x="8173" y="119255"/>
                    </a:lnTo>
                    <a:lnTo>
                      <a:pt x="9436" y="118981"/>
                    </a:lnTo>
                    <a:lnTo>
                      <a:pt x="10551" y="118667"/>
                    </a:lnTo>
                    <a:lnTo>
                      <a:pt x="11665" y="118432"/>
                    </a:lnTo>
                    <a:lnTo>
                      <a:pt x="12631" y="118197"/>
                    </a:lnTo>
                    <a:lnTo>
                      <a:pt x="13597" y="117962"/>
                    </a:lnTo>
                    <a:lnTo>
                      <a:pt x="14489" y="117726"/>
                    </a:lnTo>
                    <a:lnTo>
                      <a:pt x="15455" y="117531"/>
                    </a:lnTo>
                    <a:lnTo>
                      <a:pt x="16272" y="117374"/>
                    </a:lnTo>
                    <a:lnTo>
                      <a:pt x="17089" y="117178"/>
                    </a:lnTo>
                    <a:lnTo>
                      <a:pt x="17758" y="116943"/>
                    </a:lnTo>
                    <a:lnTo>
                      <a:pt x="18427" y="116747"/>
                    </a:lnTo>
                    <a:lnTo>
                      <a:pt x="18947" y="116512"/>
                    </a:lnTo>
                    <a:lnTo>
                      <a:pt x="19393" y="116276"/>
                    </a:lnTo>
                    <a:lnTo>
                      <a:pt x="19764" y="115963"/>
                    </a:lnTo>
                    <a:lnTo>
                      <a:pt x="20061" y="115649"/>
                    </a:lnTo>
                    <a:lnTo>
                      <a:pt x="20359" y="115297"/>
                    </a:lnTo>
                    <a:lnTo>
                      <a:pt x="20433" y="114866"/>
                    </a:lnTo>
                    <a:lnTo>
                      <a:pt x="20359" y="114435"/>
                    </a:lnTo>
                    <a:lnTo>
                      <a:pt x="20284" y="113925"/>
                    </a:lnTo>
                    <a:lnTo>
                      <a:pt x="19987" y="113298"/>
                    </a:lnTo>
                    <a:lnTo>
                      <a:pt x="19764" y="112632"/>
                    </a:lnTo>
                    <a:lnTo>
                      <a:pt x="19616" y="111809"/>
                    </a:lnTo>
                    <a:lnTo>
                      <a:pt x="19541" y="110907"/>
                    </a:lnTo>
                    <a:lnTo>
                      <a:pt x="19393" y="109928"/>
                    </a:lnTo>
                    <a:lnTo>
                      <a:pt x="19393" y="108870"/>
                    </a:lnTo>
                    <a:lnTo>
                      <a:pt x="19393" y="107694"/>
                    </a:lnTo>
                    <a:lnTo>
                      <a:pt x="19467" y="106518"/>
                    </a:lnTo>
                    <a:lnTo>
                      <a:pt x="19541" y="105303"/>
                    </a:lnTo>
                    <a:lnTo>
                      <a:pt x="19764" y="104010"/>
                    </a:lnTo>
                    <a:lnTo>
                      <a:pt x="20061" y="102677"/>
                    </a:lnTo>
                    <a:lnTo>
                      <a:pt x="20507" y="101384"/>
                    </a:lnTo>
                    <a:lnTo>
                      <a:pt x="21027" y="99973"/>
                    </a:lnTo>
                    <a:lnTo>
                      <a:pt x="21622" y="98602"/>
                    </a:lnTo>
                    <a:lnTo>
                      <a:pt x="22439" y="97191"/>
                    </a:lnTo>
                    <a:lnTo>
                      <a:pt x="23331" y="95858"/>
                    </a:lnTo>
                    <a:lnTo>
                      <a:pt x="27195" y="90607"/>
                    </a:lnTo>
                    <a:lnTo>
                      <a:pt x="31950" y="84964"/>
                    </a:lnTo>
                    <a:lnTo>
                      <a:pt x="37300" y="79007"/>
                    </a:lnTo>
                    <a:lnTo>
                      <a:pt x="43170" y="72854"/>
                    </a:lnTo>
                    <a:lnTo>
                      <a:pt x="49411" y="66583"/>
                    </a:lnTo>
                    <a:lnTo>
                      <a:pt x="55950" y="60274"/>
                    </a:lnTo>
                    <a:lnTo>
                      <a:pt x="62414" y="54082"/>
                    </a:lnTo>
                    <a:lnTo>
                      <a:pt x="68953" y="48125"/>
                    </a:lnTo>
                    <a:lnTo>
                      <a:pt x="75195" y="42482"/>
                    </a:lnTo>
                    <a:lnTo>
                      <a:pt x="81213" y="37230"/>
                    </a:lnTo>
                    <a:lnTo>
                      <a:pt x="86489" y="32488"/>
                    </a:lnTo>
                    <a:lnTo>
                      <a:pt x="91318" y="28373"/>
                    </a:lnTo>
                    <a:lnTo>
                      <a:pt x="95256" y="25003"/>
                    </a:lnTo>
                    <a:lnTo>
                      <a:pt x="98229" y="22455"/>
                    </a:lnTo>
                    <a:lnTo>
                      <a:pt x="100160" y="20849"/>
                    </a:lnTo>
                    <a:lnTo>
                      <a:pt x="100829" y="20339"/>
                    </a:lnTo>
                    <a:lnTo>
                      <a:pt x="101869" y="19634"/>
                    </a:lnTo>
                    <a:lnTo>
                      <a:pt x="102984" y="18772"/>
                    </a:lnTo>
                    <a:lnTo>
                      <a:pt x="104396" y="17870"/>
                    </a:lnTo>
                    <a:lnTo>
                      <a:pt x="105882" y="16851"/>
                    </a:lnTo>
                    <a:lnTo>
                      <a:pt x="107442" y="15754"/>
                    </a:lnTo>
                    <a:lnTo>
                      <a:pt x="109003" y="14617"/>
                    </a:lnTo>
                    <a:lnTo>
                      <a:pt x="110637" y="13481"/>
                    </a:lnTo>
                    <a:lnTo>
                      <a:pt x="112198" y="12384"/>
                    </a:lnTo>
                    <a:lnTo>
                      <a:pt x="113684" y="11325"/>
                    </a:lnTo>
                    <a:lnTo>
                      <a:pt x="115170" y="10306"/>
                    </a:lnTo>
                    <a:lnTo>
                      <a:pt x="116507" y="9366"/>
                    </a:lnTo>
                    <a:lnTo>
                      <a:pt x="117622" y="8543"/>
                    </a:lnTo>
                    <a:lnTo>
                      <a:pt x="118588" y="7877"/>
                    </a:lnTo>
                    <a:lnTo>
                      <a:pt x="119256" y="7367"/>
                    </a:lnTo>
                    <a:lnTo>
                      <a:pt x="119777" y="7015"/>
                    </a:lnTo>
                    <a:lnTo>
                      <a:pt x="120000" y="6936"/>
                    </a:lnTo>
                    <a:lnTo>
                      <a:pt x="104693" y="0"/>
                    </a:lnTo>
                    <a:close/>
                  </a:path>
                </a:pathLst>
              </a:custGeom>
              <a:solidFill>
                <a:srgbClr val="D1A0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3" name="Shape 1583"/>
              <p:cNvSpPr/>
              <p:nvPr/>
            </p:nvSpPr>
            <p:spPr>
              <a:xfrm>
                <a:off x="4536" y="1889"/>
                <a:ext cx="226" cy="4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47" y="0"/>
                    </a:moveTo>
                    <a:lnTo>
                      <a:pt x="105615" y="750"/>
                    </a:lnTo>
                    <a:lnTo>
                      <a:pt x="104782" y="1657"/>
                    </a:lnTo>
                    <a:lnTo>
                      <a:pt x="103798" y="2684"/>
                    </a:lnTo>
                    <a:lnTo>
                      <a:pt x="102813" y="3828"/>
                    </a:lnTo>
                    <a:lnTo>
                      <a:pt x="101678" y="5013"/>
                    </a:lnTo>
                    <a:lnTo>
                      <a:pt x="100618" y="6276"/>
                    </a:lnTo>
                    <a:lnTo>
                      <a:pt x="99482" y="7539"/>
                    </a:lnTo>
                    <a:lnTo>
                      <a:pt x="98347" y="8763"/>
                    </a:lnTo>
                    <a:lnTo>
                      <a:pt x="97287" y="9986"/>
                    </a:lnTo>
                    <a:lnTo>
                      <a:pt x="96302" y="11092"/>
                    </a:lnTo>
                    <a:lnTo>
                      <a:pt x="95394" y="12118"/>
                    </a:lnTo>
                    <a:lnTo>
                      <a:pt x="94561" y="13026"/>
                    </a:lnTo>
                    <a:lnTo>
                      <a:pt x="93955" y="13815"/>
                    </a:lnTo>
                    <a:lnTo>
                      <a:pt x="93501" y="14368"/>
                    </a:lnTo>
                    <a:lnTo>
                      <a:pt x="93198" y="14723"/>
                    </a:lnTo>
                    <a:lnTo>
                      <a:pt x="93123" y="14881"/>
                    </a:lnTo>
                    <a:lnTo>
                      <a:pt x="92895" y="14960"/>
                    </a:lnTo>
                    <a:lnTo>
                      <a:pt x="92593" y="15197"/>
                    </a:lnTo>
                    <a:lnTo>
                      <a:pt x="92138" y="15671"/>
                    </a:lnTo>
                    <a:lnTo>
                      <a:pt x="91533" y="16223"/>
                    </a:lnTo>
                    <a:lnTo>
                      <a:pt x="90776" y="16934"/>
                    </a:lnTo>
                    <a:lnTo>
                      <a:pt x="89867" y="17763"/>
                    </a:lnTo>
                    <a:lnTo>
                      <a:pt x="88883" y="18671"/>
                    </a:lnTo>
                    <a:lnTo>
                      <a:pt x="87823" y="19657"/>
                    </a:lnTo>
                    <a:lnTo>
                      <a:pt x="86687" y="20723"/>
                    </a:lnTo>
                    <a:lnTo>
                      <a:pt x="85552" y="21907"/>
                    </a:lnTo>
                    <a:lnTo>
                      <a:pt x="84264" y="23052"/>
                    </a:lnTo>
                    <a:lnTo>
                      <a:pt x="83053" y="24197"/>
                    </a:lnTo>
                    <a:lnTo>
                      <a:pt x="81842" y="25381"/>
                    </a:lnTo>
                    <a:lnTo>
                      <a:pt x="80630" y="26605"/>
                    </a:lnTo>
                    <a:lnTo>
                      <a:pt x="79419" y="27750"/>
                    </a:lnTo>
                    <a:lnTo>
                      <a:pt x="78435" y="28894"/>
                    </a:lnTo>
                    <a:lnTo>
                      <a:pt x="77072" y="30197"/>
                    </a:lnTo>
                    <a:lnTo>
                      <a:pt x="74801" y="32486"/>
                    </a:lnTo>
                    <a:lnTo>
                      <a:pt x="71697" y="35486"/>
                    </a:lnTo>
                    <a:lnTo>
                      <a:pt x="67987" y="39118"/>
                    </a:lnTo>
                    <a:lnTo>
                      <a:pt x="63823" y="43223"/>
                    </a:lnTo>
                    <a:lnTo>
                      <a:pt x="59280" y="47723"/>
                    </a:lnTo>
                    <a:lnTo>
                      <a:pt x="54435" y="52421"/>
                    </a:lnTo>
                    <a:lnTo>
                      <a:pt x="49514" y="57236"/>
                    </a:lnTo>
                    <a:lnTo>
                      <a:pt x="44668" y="61934"/>
                    </a:lnTo>
                    <a:lnTo>
                      <a:pt x="39974" y="66434"/>
                    </a:lnTo>
                    <a:lnTo>
                      <a:pt x="35659" y="70657"/>
                    </a:lnTo>
                    <a:lnTo>
                      <a:pt x="31798" y="74407"/>
                    </a:lnTo>
                    <a:lnTo>
                      <a:pt x="28542" y="77526"/>
                    </a:lnTo>
                    <a:lnTo>
                      <a:pt x="26119" y="79973"/>
                    </a:lnTo>
                    <a:lnTo>
                      <a:pt x="24529" y="81513"/>
                    </a:lnTo>
                    <a:lnTo>
                      <a:pt x="24000" y="82065"/>
                    </a:lnTo>
                    <a:lnTo>
                      <a:pt x="21123" y="85065"/>
                    </a:lnTo>
                    <a:lnTo>
                      <a:pt x="18548" y="88065"/>
                    </a:lnTo>
                    <a:lnTo>
                      <a:pt x="16201" y="91026"/>
                    </a:lnTo>
                    <a:lnTo>
                      <a:pt x="13930" y="93907"/>
                    </a:lnTo>
                    <a:lnTo>
                      <a:pt x="11886" y="96750"/>
                    </a:lnTo>
                    <a:lnTo>
                      <a:pt x="9993" y="99434"/>
                    </a:lnTo>
                    <a:lnTo>
                      <a:pt x="8328" y="102000"/>
                    </a:lnTo>
                    <a:lnTo>
                      <a:pt x="6889" y="104368"/>
                    </a:lnTo>
                    <a:lnTo>
                      <a:pt x="5526" y="106618"/>
                    </a:lnTo>
                    <a:lnTo>
                      <a:pt x="4315" y="108592"/>
                    </a:lnTo>
                    <a:lnTo>
                      <a:pt x="3406" y="110368"/>
                    </a:lnTo>
                    <a:lnTo>
                      <a:pt x="2574" y="111828"/>
                    </a:lnTo>
                    <a:lnTo>
                      <a:pt x="1968" y="113092"/>
                    </a:lnTo>
                    <a:lnTo>
                      <a:pt x="1589" y="113960"/>
                    </a:lnTo>
                    <a:lnTo>
                      <a:pt x="1362" y="114513"/>
                    </a:lnTo>
                    <a:lnTo>
                      <a:pt x="1287" y="114710"/>
                    </a:lnTo>
                    <a:lnTo>
                      <a:pt x="529" y="116052"/>
                    </a:lnTo>
                    <a:lnTo>
                      <a:pt x="151" y="117118"/>
                    </a:lnTo>
                    <a:lnTo>
                      <a:pt x="0" y="118026"/>
                    </a:lnTo>
                    <a:lnTo>
                      <a:pt x="75" y="118736"/>
                    </a:lnTo>
                    <a:lnTo>
                      <a:pt x="302" y="119250"/>
                    </a:lnTo>
                    <a:lnTo>
                      <a:pt x="757" y="119644"/>
                    </a:lnTo>
                    <a:lnTo>
                      <a:pt x="1362" y="119881"/>
                    </a:lnTo>
                    <a:lnTo>
                      <a:pt x="2119" y="120000"/>
                    </a:lnTo>
                    <a:lnTo>
                      <a:pt x="2952" y="120000"/>
                    </a:lnTo>
                    <a:lnTo>
                      <a:pt x="3861" y="119921"/>
                    </a:lnTo>
                    <a:lnTo>
                      <a:pt x="4921" y="119763"/>
                    </a:lnTo>
                    <a:lnTo>
                      <a:pt x="5905" y="119565"/>
                    </a:lnTo>
                    <a:lnTo>
                      <a:pt x="7041" y="119289"/>
                    </a:lnTo>
                    <a:lnTo>
                      <a:pt x="8100" y="119052"/>
                    </a:lnTo>
                    <a:lnTo>
                      <a:pt x="9236" y="118776"/>
                    </a:lnTo>
                    <a:lnTo>
                      <a:pt x="10372" y="118539"/>
                    </a:lnTo>
                    <a:lnTo>
                      <a:pt x="11356" y="118263"/>
                    </a:lnTo>
                    <a:lnTo>
                      <a:pt x="12340" y="118026"/>
                    </a:lnTo>
                    <a:lnTo>
                      <a:pt x="13249" y="117868"/>
                    </a:lnTo>
                    <a:lnTo>
                      <a:pt x="14233" y="117671"/>
                    </a:lnTo>
                    <a:lnTo>
                      <a:pt x="15066" y="117473"/>
                    </a:lnTo>
                    <a:lnTo>
                      <a:pt x="15747" y="117276"/>
                    </a:lnTo>
                    <a:lnTo>
                      <a:pt x="16504" y="117118"/>
                    </a:lnTo>
                    <a:lnTo>
                      <a:pt x="17110" y="116921"/>
                    </a:lnTo>
                    <a:lnTo>
                      <a:pt x="17640" y="116723"/>
                    </a:lnTo>
                    <a:lnTo>
                      <a:pt x="18170" y="116447"/>
                    </a:lnTo>
                    <a:lnTo>
                      <a:pt x="18548" y="116210"/>
                    </a:lnTo>
                    <a:lnTo>
                      <a:pt x="18851" y="115894"/>
                    </a:lnTo>
                    <a:lnTo>
                      <a:pt x="19003" y="115539"/>
                    </a:lnTo>
                    <a:lnTo>
                      <a:pt x="19078" y="115144"/>
                    </a:lnTo>
                    <a:lnTo>
                      <a:pt x="19003" y="114671"/>
                    </a:lnTo>
                    <a:lnTo>
                      <a:pt x="18927" y="114197"/>
                    </a:lnTo>
                    <a:lnTo>
                      <a:pt x="18700" y="113565"/>
                    </a:lnTo>
                    <a:lnTo>
                      <a:pt x="18473" y="112815"/>
                    </a:lnTo>
                    <a:lnTo>
                      <a:pt x="18321" y="112065"/>
                    </a:lnTo>
                    <a:lnTo>
                      <a:pt x="18170" y="111157"/>
                    </a:lnTo>
                    <a:lnTo>
                      <a:pt x="18018" y="110171"/>
                    </a:lnTo>
                    <a:lnTo>
                      <a:pt x="17943" y="109065"/>
                    </a:lnTo>
                    <a:lnTo>
                      <a:pt x="17867" y="107921"/>
                    </a:lnTo>
                    <a:lnTo>
                      <a:pt x="17943" y="106736"/>
                    </a:lnTo>
                    <a:lnTo>
                      <a:pt x="18018" y="105434"/>
                    </a:lnTo>
                    <a:lnTo>
                      <a:pt x="18170" y="104171"/>
                    </a:lnTo>
                    <a:lnTo>
                      <a:pt x="18473" y="102828"/>
                    </a:lnTo>
                    <a:lnTo>
                      <a:pt x="18776" y="101447"/>
                    </a:lnTo>
                    <a:lnTo>
                      <a:pt x="19305" y="100105"/>
                    </a:lnTo>
                    <a:lnTo>
                      <a:pt x="19987" y="98684"/>
                    </a:lnTo>
                    <a:lnTo>
                      <a:pt x="20668" y="97302"/>
                    </a:lnTo>
                    <a:lnTo>
                      <a:pt x="21652" y="95881"/>
                    </a:lnTo>
                    <a:lnTo>
                      <a:pt x="25589" y="90592"/>
                    </a:lnTo>
                    <a:lnTo>
                      <a:pt x="30359" y="84947"/>
                    </a:lnTo>
                    <a:lnTo>
                      <a:pt x="35810" y="78986"/>
                    </a:lnTo>
                    <a:lnTo>
                      <a:pt x="41867" y="72750"/>
                    </a:lnTo>
                    <a:lnTo>
                      <a:pt x="48302" y="66434"/>
                    </a:lnTo>
                    <a:lnTo>
                      <a:pt x="54813" y="60118"/>
                    </a:lnTo>
                    <a:lnTo>
                      <a:pt x="61552" y="53921"/>
                    </a:lnTo>
                    <a:lnTo>
                      <a:pt x="68138" y="47921"/>
                    </a:lnTo>
                    <a:lnTo>
                      <a:pt x="74574" y="42157"/>
                    </a:lnTo>
                    <a:lnTo>
                      <a:pt x="80630" y="36907"/>
                    </a:lnTo>
                    <a:lnTo>
                      <a:pt x="86157" y="32171"/>
                    </a:lnTo>
                    <a:lnTo>
                      <a:pt x="90927" y="28026"/>
                    </a:lnTo>
                    <a:lnTo>
                      <a:pt x="95015" y="24592"/>
                    </a:lnTo>
                    <a:lnTo>
                      <a:pt x="98044" y="22065"/>
                    </a:lnTo>
                    <a:lnTo>
                      <a:pt x="100012" y="20447"/>
                    </a:lnTo>
                    <a:lnTo>
                      <a:pt x="100769" y="19894"/>
                    </a:lnTo>
                    <a:lnTo>
                      <a:pt x="101678" y="19184"/>
                    </a:lnTo>
                    <a:lnTo>
                      <a:pt x="102965" y="18355"/>
                    </a:lnTo>
                    <a:lnTo>
                      <a:pt x="104328" y="17407"/>
                    </a:lnTo>
                    <a:lnTo>
                      <a:pt x="105766" y="16381"/>
                    </a:lnTo>
                    <a:lnTo>
                      <a:pt x="107356" y="15236"/>
                    </a:lnTo>
                    <a:lnTo>
                      <a:pt x="108946" y="14092"/>
                    </a:lnTo>
                    <a:lnTo>
                      <a:pt x="110536" y="12986"/>
                    </a:lnTo>
                    <a:lnTo>
                      <a:pt x="112201" y="11842"/>
                    </a:lnTo>
                    <a:lnTo>
                      <a:pt x="113716" y="10776"/>
                    </a:lnTo>
                    <a:lnTo>
                      <a:pt x="115154" y="9710"/>
                    </a:lnTo>
                    <a:lnTo>
                      <a:pt x="116441" y="8763"/>
                    </a:lnTo>
                    <a:lnTo>
                      <a:pt x="117652" y="7934"/>
                    </a:lnTo>
                    <a:lnTo>
                      <a:pt x="118561" y="7263"/>
                    </a:lnTo>
                    <a:lnTo>
                      <a:pt x="119394" y="6710"/>
                    </a:lnTo>
                    <a:lnTo>
                      <a:pt x="119772" y="6394"/>
                    </a:lnTo>
                    <a:lnTo>
                      <a:pt x="120000" y="6315"/>
                    </a:lnTo>
                    <a:lnTo>
                      <a:pt x="106447" y="0"/>
                    </a:lnTo>
                    <a:close/>
                  </a:path>
                </a:pathLst>
              </a:custGeom>
              <a:solidFill>
                <a:srgbClr val="DBA67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4" name="Shape 1584"/>
              <p:cNvSpPr/>
              <p:nvPr/>
            </p:nvSpPr>
            <p:spPr>
              <a:xfrm>
                <a:off x="4538" y="1890"/>
                <a:ext cx="222" cy="4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440" y="15139"/>
                    </a:moveTo>
                    <a:lnTo>
                      <a:pt x="94517" y="14980"/>
                    </a:lnTo>
                    <a:lnTo>
                      <a:pt x="94826" y="14662"/>
                    </a:lnTo>
                    <a:lnTo>
                      <a:pt x="95289" y="14066"/>
                    </a:lnTo>
                    <a:lnTo>
                      <a:pt x="95984" y="13311"/>
                    </a:lnTo>
                    <a:lnTo>
                      <a:pt x="96756" y="12437"/>
                    </a:lnTo>
                    <a:lnTo>
                      <a:pt x="97683" y="11364"/>
                    </a:lnTo>
                    <a:lnTo>
                      <a:pt x="98687" y="10251"/>
                    </a:lnTo>
                    <a:lnTo>
                      <a:pt x="99845" y="9059"/>
                    </a:lnTo>
                    <a:lnTo>
                      <a:pt x="100926" y="7788"/>
                    </a:lnTo>
                    <a:lnTo>
                      <a:pt x="102084" y="6516"/>
                    </a:lnTo>
                    <a:lnTo>
                      <a:pt x="103166" y="5245"/>
                    </a:lnTo>
                    <a:lnTo>
                      <a:pt x="104324" y="4052"/>
                    </a:lnTo>
                    <a:lnTo>
                      <a:pt x="105328" y="2821"/>
                    </a:lnTo>
                    <a:lnTo>
                      <a:pt x="106409" y="1748"/>
                    </a:lnTo>
                    <a:lnTo>
                      <a:pt x="107258" y="794"/>
                    </a:lnTo>
                    <a:lnTo>
                      <a:pt x="108108" y="0"/>
                    </a:lnTo>
                    <a:lnTo>
                      <a:pt x="119999" y="5682"/>
                    </a:lnTo>
                    <a:lnTo>
                      <a:pt x="119768" y="5761"/>
                    </a:lnTo>
                    <a:lnTo>
                      <a:pt x="119382" y="6119"/>
                    </a:lnTo>
                    <a:lnTo>
                      <a:pt x="118532" y="6635"/>
                    </a:lnTo>
                    <a:lnTo>
                      <a:pt x="117606" y="7350"/>
                    </a:lnTo>
                    <a:lnTo>
                      <a:pt x="116447" y="8185"/>
                    </a:lnTo>
                    <a:lnTo>
                      <a:pt x="115135" y="9178"/>
                    </a:lnTo>
                    <a:lnTo>
                      <a:pt x="113667" y="10211"/>
                    </a:lnTo>
                    <a:lnTo>
                      <a:pt x="112046" y="11324"/>
                    </a:lnTo>
                    <a:lnTo>
                      <a:pt x="110424" y="12476"/>
                    </a:lnTo>
                    <a:lnTo>
                      <a:pt x="108803" y="13668"/>
                    </a:lnTo>
                    <a:lnTo>
                      <a:pt x="107181" y="14781"/>
                    </a:lnTo>
                    <a:lnTo>
                      <a:pt x="105637" y="15894"/>
                    </a:lnTo>
                    <a:lnTo>
                      <a:pt x="104092" y="16966"/>
                    </a:lnTo>
                    <a:lnTo>
                      <a:pt x="102702" y="17920"/>
                    </a:lnTo>
                    <a:lnTo>
                      <a:pt x="101467" y="18754"/>
                    </a:lnTo>
                    <a:lnTo>
                      <a:pt x="100540" y="19509"/>
                    </a:lnTo>
                    <a:lnTo>
                      <a:pt x="99845" y="20066"/>
                    </a:lnTo>
                    <a:lnTo>
                      <a:pt x="97837" y="21655"/>
                    </a:lnTo>
                    <a:lnTo>
                      <a:pt x="94671" y="24238"/>
                    </a:lnTo>
                    <a:lnTo>
                      <a:pt x="90579" y="27655"/>
                    </a:lnTo>
                    <a:lnTo>
                      <a:pt x="85637" y="31788"/>
                    </a:lnTo>
                    <a:lnTo>
                      <a:pt x="80000" y="36596"/>
                    </a:lnTo>
                    <a:lnTo>
                      <a:pt x="73822" y="41920"/>
                    </a:lnTo>
                    <a:lnTo>
                      <a:pt x="67335" y="47642"/>
                    </a:lnTo>
                    <a:lnTo>
                      <a:pt x="60540" y="53721"/>
                    </a:lnTo>
                    <a:lnTo>
                      <a:pt x="53745" y="59920"/>
                    </a:lnTo>
                    <a:lnTo>
                      <a:pt x="46949" y="66317"/>
                    </a:lnTo>
                    <a:lnTo>
                      <a:pt x="40463" y="72675"/>
                    </a:lnTo>
                    <a:lnTo>
                      <a:pt x="34285" y="78913"/>
                    </a:lnTo>
                    <a:lnTo>
                      <a:pt x="28648" y="84953"/>
                    </a:lnTo>
                    <a:lnTo>
                      <a:pt x="23783" y="90635"/>
                    </a:lnTo>
                    <a:lnTo>
                      <a:pt x="19768" y="95960"/>
                    </a:lnTo>
                    <a:lnTo>
                      <a:pt x="18764" y="97311"/>
                    </a:lnTo>
                    <a:lnTo>
                      <a:pt x="18069" y="98741"/>
                    </a:lnTo>
                    <a:lnTo>
                      <a:pt x="17451" y="100132"/>
                    </a:lnTo>
                    <a:lnTo>
                      <a:pt x="16911" y="101562"/>
                    </a:lnTo>
                    <a:lnTo>
                      <a:pt x="16602" y="102913"/>
                    </a:lnTo>
                    <a:lnTo>
                      <a:pt x="16370" y="104304"/>
                    </a:lnTo>
                    <a:lnTo>
                      <a:pt x="16216" y="105615"/>
                    </a:lnTo>
                    <a:lnTo>
                      <a:pt x="16138" y="106887"/>
                    </a:lnTo>
                    <a:lnTo>
                      <a:pt x="16138" y="108119"/>
                    </a:lnTo>
                    <a:lnTo>
                      <a:pt x="16216" y="109271"/>
                    </a:lnTo>
                    <a:lnTo>
                      <a:pt x="16370" y="110344"/>
                    </a:lnTo>
                    <a:lnTo>
                      <a:pt x="16525" y="111337"/>
                    </a:lnTo>
                    <a:lnTo>
                      <a:pt x="16756" y="112251"/>
                    </a:lnTo>
                    <a:lnTo>
                      <a:pt x="16988" y="113086"/>
                    </a:lnTo>
                    <a:lnTo>
                      <a:pt x="17297" y="113841"/>
                    </a:lnTo>
                    <a:lnTo>
                      <a:pt x="17528" y="114476"/>
                    </a:lnTo>
                    <a:lnTo>
                      <a:pt x="17606" y="114953"/>
                    </a:lnTo>
                    <a:lnTo>
                      <a:pt x="17683" y="115390"/>
                    </a:lnTo>
                    <a:lnTo>
                      <a:pt x="17606" y="115788"/>
                    </a:lnTo>
                    <a:lnTo>
                      <a:pt x="17451" y="116105"/>
                    </a:lnTo>
                    <a:lnTo>
                      <a:pt x="17142" y="116423"/>
                    </a:lnTo>
                    <a:lnTo>
                      <a:pt x="16756" y="116662"/>
                    </a:lnTo>
                    <a:lnTo>
                      <a:pt x="16370" y="116860"/>
                    </a:lnTo>
                    <a:lnTo>
                      <a:pt x="15830" y="117059"/>
                    </a:lnTo>
                    <a:lnTo>
                      <a:pt x="15212" y="117258"/>
                    </a:lnTo>
                    <a:lnTo>
                      <a:pt x="14517" y="117417"/>
                    </a:lnTo>
                    <a:lnTo>
                      <a:pt x="13822" y="117576"/>
                    </a:lnTo>
                    <a:lnTo>
                      <a:pt x="12895" y="117735"/>
                    </a:lnTo>
                    <a:lnTo>
                      <a:pt x="12046" y="117894"/>
                    </a:lnTo>
                    <a:lnTo>
                      <a:pt x="11042" y="118132"/>
                    </a:lnTo>
                    <a:lnTo>
                      <a:pt x="10115" y="118331"/>
                    </a:lnTo>
                    <a:lnTo>
                      <a:pt x="9034" y="118569"/>
                    </a:lnTo>
                    <a:lnTo>
                      <a:pt x="7953" y="118807"/>
                    </a:lnTo>
                    <a:lnTo>
                      <a:pt x="6872" y="119086"/>
                    </a:lnTo>
                    <a:lnTo>
                      <a:pt x="5868" y="119364"/>
                    </a:lnTo>
                    <a:lnTo>
                      <a:pt x="4787" y="119602"/>
                    </a:lnTo>
                    <a:lnTo>
                      <a:pt x="3938" y="119761"/>
                    </a:lnTo>
                    <a:lnTo>
                      <a:pt x="3011" y="119960"/>
                    </a:lnTo>
                    <a:lnTo>
                      <a:pt x="2239" y="120000"/>
                    </a:lnTo>
                    <a:lnTo>
                      <a:pt x="1467" y="120000"/>
                    </a:lnTo>
                    <a:lnTo>
                      <a:pt x="926" y="119841"/>
                    </a:lnTo>
                    <a:lnTo>
                      <a:pt x="463" y="119602"/>
                    </a:lnTo>
                    <a:lnTo>
                      <a:pt x="154" y="119245"/>
                    </a:lnTo>
                    <a:lnTo>
                      <a:pt x="0" y="118728"/>
                    </a:lnTo>
                    <a:lnTo>
                      <a:pt x="77" y="118013"/>
                    </a:lnTo>
                    <a:lnTo>
                      <a:pt x="308" y="117178"/>
                    </a:lnTo>
                    <a:lnTo>
                      <a:pt x="694" y="116066"/>
                    </a:lnTo>
                    <a:lnTo>
                      <a:pt x="1389" y="114834"/>
                    </a:lnTo>
                    <a:lnTo>
                      <a:pt x="1467" y="114635"/>
                    </a:lnTo>
                    <a:lnTo>
                      <a:pt x="1698" y="114079"/>
                    </a:lnTo>
                    <a:lnTo>
                      <a:pt x="2162" y="113205"/>
                    </a:lnTo>
                    <a:lnTo>
                      <a:pt x="2779" y="112052"/>
                    </a:lnTo>
                    <a:lnTo>
                      <a:pt x="3474" y="110622"/>
                    </a:lnTo>
                    <a:lnTo>
                      <a:pt x="4478" y="108874"/>
                    </a:lnTo>
                    <a:lnTo>
                      <a:pt x="5559" y="106927"/>
                    </a:lnTo>
                    <a:lnTo>
                      <a:pt x="6949" y="104741"/>
                    </a:lnTo>
                    <a:lnTo>
                      <a:pt x="8494" y="102397"/>
                    </a:lnTo>
                    <a:lnTo>
                      <a:pt x="10193" y="99854"/>
                    </a:lnTo>
                    <a:lnTo>
                      <a:pt x="12046" y="97192"/>
                    </a:lnTo>
                    <a:lnTo>
                      <a:pt x="14131" y="94410"/>
                    </a:lnTo>
                    <a:lnTo>
                      <a:pt x="16370" y="91549"/>
                    </a:lnTo>
                    <a:lnTo>
                      <a:pt x="18764" y="88609"/>
                    </a:lnTo>
                    <a:lnTo>
                      <a:pt x="21467" y="85589"/>
                    </a:lnTo>
                    <a:lnTo>
                      <a:pt x="24324" y="82609"/>
                    </a:lnTo>
                    <a:lnTo>
                      <a:pt x="24942" y="82013"/>
                    </a:lnTo>
                    <a:lnTo>
                      <a:pt x="26486" y="80463"/>
                    </a:lnTo>
                    <a:lnTo>
                      <a:pt x="29034" y="78039"/>
                    </a:lnTo>
                    <a:lnTo>
                      <a:pt x="32277" y="74860"/>
                    </a:lnTo>
                    <a:lnTo>
                      <a:pt x="36216" y="71086"/>
                    </a:lnTo>
                    <a:lnTo>
                      <a:pt x="40617" y="66874"/>
                    </a:lnTo>
                    <a:lnTo>
                      <a:pt x="45328" y="62344"/>
                    </a:lnTo>
                    <a:lnTo>
                      <a:pt x="50270" y="57576"/>
                    </a:lnTo>
                    <a:lnTo>
                      <a:pt x="55212" y="52807"/>
                    </a:lnTo>
                    <a:lnTo>
                      <a:pt x="60077" y="48079"/>
                    </a:lnTo>
                    <a:lnTo>
                      <a:pt x="64710" y="43589"/>
                    </a:lnTo>
                    <a:lnTo>
                      <a:pt x="69034" y="39417"/>
                    </a:lnTo>
                    <a:lnTo>
                      <a:pt x="72741" y="35721"/>
                    </a:lnTo>
                    <a:lnTo>
                      <a:pt x="75830" y="32701"/>
                    </a:lnTo>
                    <a:lnTo>
                      <a:pt x="78146" y="30476"/>
                    </a:lnTo>
                    <a:lnTo>
                      <a:pt x="79536" y="29086"/>
                    </a:lnTo>
                    <a:lnTo>
                      <a:pt x="80617" y="27933"/>
                    </a:lnTo>
                    <a:lnTo>
                      <a:pt x="81776" y="26821"/>
                    </a:lnTo>
                    <a:lnTo>
                      <a:pt x="83011" y="25629"/>
                    </a:lnTo>
                    <a:lnTo>
                      <a:pt x="84247" y="24437"/>
                    </a:lnTo>
                    <a:lnTo>
                      <a:pt x="85482" y="23245"/>
                    </a:lnTo>
                    <a:lnTo>
                      <a:pt x="86795" y="22092"/>
                    </a:lnTo>
                    <a:lnTo>
                      <a:pt x="87953" y="20980"/>
                    </a:lnTo>
                    <a:lnTo>
                      <a:pt x="89111" y="19947"/>
                    </a:lnTo>
                    <a:lnTo>
                      <a:pt x="90270" y="18913"/>
                    </a:lnTo>
                    <a:lnTo>
                      <a:pt x="91196" y="18039"/>
                    </a:lnTo>
                    <a:lnTo>
                      <a:pt x="92123" y="17205"/>
                    </a:lnTo>
                    <a:lnTo>
                      <a:pt x="92895" y="16490"/>
                    </a:lnTo>
                    <a:lnTo>
                      <a:pt x="93513" y="15894"/>
                    </a:lnTo>
                    <a:lnTo>
                      <a:pt x="94054" y="15496"/>
                    </a:lnTo>
                    <a:lnTo>
                      <a:pt x="94285" y="15258"/>
                    </a:lnTo>
                    <a:lnTo>
                      <a:pt x="94440" y="15139"/>
                    </a:lnTo>
                    <a:close/>
                  </a:path>
                </a:pathLst>
              </a:custGeom>
              <a:solidFill>
                <a:srgbClr val="E5AD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5" name="Shape 1585"/>
              <p:cNvSpPr/>
              <p:nvPr/>
            </p:nvSpPr>
            <p:spPr>
              <a:xfrm>
                <a:off x="4711" y="1906"/>
                <a:ext cx="36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581" y="0"/>
                    </a:moveTo>
                    <a:lnTo>
                      <a:pt x="81106" y="323"/>
                    </a:lnTo>
                    <a:lnTo>
                      <a:pt x="80632" y="1293"/>
                    </a:lnTo>
                    <a:lnTo>
                      <a:pt x="80158" y="2911"/>
                    </a:lnTo>
                    <a:lnTo>
                      <a:pt x="78735" y="5498"/>
                    </a:lnTo>
                    <a:lnTo>
                      <a:pt x="77786" y="8086"/>
                    </a:lnTo>
                    <a:lnTo>
                      <a:pt x="75889" y="11320"/>
                    </a:lnTo>
                    <a:lnTo>
                      <a:pt x="74466" y="15202"/>
                    </a:lnTo>
                    <a:lnTo>
                      <a:pt x="71620" y="19083"/>
                    </a:lnTo>
                    <a:lnTo>
                      <a:pt x="69249" y="23288"/>
                    </a:lnTo>
                    <a:lnTo>
                      <a:pt x="66877" y="27493"/>
                    </a:lnTo>
                    <a:lnTo>
                      <a:pt x="64031" y="32021"/>
                    </a:lnTo>
                    <a:lnTo>
                      <a:pt x="61185" y="36549"/>
                    </a:lnTo>
                    <a:lnTo>
                      <a:pt x="57391" y="40754"/>
                    </a:lnTo>
                    <a:lnTo>
                      <a:pt x="54071" y="44959"/>
                    </a:lnTo>
                    <a:lnTo>
                      <a:pt x="50276" y="48840"/>
                    </a:lnTo>
                    <a:lnTo>
                      <a:pt x="46482" y="53045"/>
                    </a:lnTo>
                    <a:lnTo>
                      <a:pt x="42687" y="56603"/>
                    </a:lnTo>
                    <a:lnTo>
                      <a:pt x="38418" y="61132"/>
                    </a:lnTo>
                    <a:lnTo>
                      <a:pt x="34150" y="66307"/>
                    </a:lnTo>
                    <a:lnTo>
                      <a:pt x="30355" y="71159"/>
                    </a:lnTo>
                    <a:lnTo>
                      <a:pt x="26561" y="76981"/>
                    </a:lnTo>
                    <a:lnTo>
                      <a:pt x="22292" y="82479"/>
                    </a:lnTo>
                    <a:lnTo>
                      <a:pt x="18972" y="87978"/>
                    </a:lnTo>
                    <a:lnTo>
                      <a:pt x="15652" y="93477"/>
                    </a:lnTo>
                    <a:lnTo>
                      <a:pt x="11857" y="98652"/>
                    </a:lnTo>
                    <a:lnTo>
                      <a:pt x="9011" y="103504"/>
                    </a:lnTo>
                    <a:lnTo>
                      <a:pt x="6640" y="108032"/>
                    </a:lnTo>
                    <a:lnTo>
                      <a:pt x="4268" y="112237"/>
                    </a:lnTo>
                    <a:lnTo>
                      <a:pt x="2845" y="115148"/>
                    </a:lnTo>
                    <a:lnTo>
                      <a:pt x="948" y="117412"/>
                    </a:lnTo>
                    <a:lnTo>
                      <a:pt x="0" y="119353"/>
                    </a:lnTo>
                    <a:lnTo>
                      <a:pt x="0" y="119999"/>
                    </a:lnTo>
                    <a:lnTo>
                      <a:pt x="0" y="119353"/>
                    </a:lnTo>
                    <a:lnTo>
                      <a:pt x="948" y="117735"/>
                    </a:lnTo>
                    <a:lnTo>
                      <a:pt x="3320" y="115795"/>
                    </a:lnTo>
                    <a:lnTo>
                      <a:pt x="5217" y="112884"/>
                    </a:lnTo>
                    <a:lnTo>
                      <a:pt x="8063" y="109326"/>
                    </a:lnTo>
                    <a:lnTo>
                      <a:pt x="10909" y="105768"/>
                    </a:lnTo>
                    <a:lnTo>
                      <a:pt x="14703" y="101563"/>
                    </a:lnTo>
                    <a:lnTo>
                      <a:pt x="18498" y="97358"/>
                    </a:lnTo>
                    <a:lnTo>
                      <a:pt x="22292" y="92830"/>
                    </a:lnTo>
                    <a:lnTo>
                      <a:pt x="26561" y="88301"/>
                    </a:lnTo>
                    <a:lnTo>
                      <a:pt x="30355" y="84097"/>
                    </a:lnTo>
                    <a:lnTo>
                      <a:pt x="34150" y="79892"/>
                    </a:lnTo>
                    <a:lnTo>
                      <a:pt x="38418" y="76334"/>
                    </a:lnTo>
                    <a:lnTo>
                      <a:pt x="42213" y="73099"/>
                    </a:lnTo>
                    <a:lnTo>
                      <a:pt x="45533" y="70512"/>
                    </a:lnTo>
                    <a:lnTo>
                      <a:pt x="49328" y="68894"/>
                    </a:lnTo>
                    <a:lnTo>
                      <a:pt x="51699" y="67277"/>
                    </a:lnTo>
                    <a:lnTo>
                      <a:pt x="54071" y="65013"/>
                    </a:lnTo>
                    <a:lnTo>
                      <a:pt x="56442" y="63396"/>
                    </a:lnTo>
                    <a:lnTo>
                      <a:pt x="57865" y="61132"/>
                    </a:lnTo>
                    <a:lnTo>
                      <a:pt x="59762" y="58867"/>
                    </a:lnTo>
                    <a:lnTo>
                      <a:pt x="61660" y="56603"/>
                    </a:lnTo>
                    <a:lnTo>
                      <a:pt x="62608" y="54339"/>
                    </a:lnTo>
                    <a:lnTo>
                      <a:pt x="64031" y="52075"/>
                    </a:lnTo>
                    <a:lnTo>
                      <a:pt x="65454" y="49487"/>
                    </a:lnTo>
                    <a:lnTo>
                      <a:pt x="66877" y="47547"/>
                    </a:lnTo>
                    <a:lnTo>
                      <a:pt x="68300" y="45283"/>
                    </a:lnTo>
                    <a:lnTo>
                      <a:pt x="69723" y="43665"/>
                    </a:lnTo>
                    <a:lnTo>
                      <a:pt x="71620" y="41725"/>
                    </a:lnTo>
                    <a:lnTo>
                      <a:pt x="73992" y="40431"/>
                    </a:lnTo>
                    <a:lnTo>
                      <a:pt x="76837" y="39460"/>
                    </a:lnTo>
                    <a:lnTo>
                      <a:pt x="79683" y="38814"/>
                    </a:lnTo>
                    <a:lnTo>
                      <a:pt x="82529" y="37843"/>
                    </a:lnTo>
                    <a:lnTo>
                      <a:pt x="85849" y="36549"/>
                    </a:lnTo>
                    <a:lnTo>
                      <a:pt x="89169" y="34609"/>
                    </a:lnTo>
                    <a:lnTo>
                      <a:pt x="92490" y="32668"/>
                    </a:lnTo>
                    <a:lnTo>
                      <a:pt x="96284" y="30727"/>
                    </a:lnTo>
                    <a:lnTo>
                      <a:pt x="99604" y="28463"/>
                    </a:lnTo>
                    <a:lnTo>
                      <a:pt x="102450" y="25876"/>
                    </a:lnTo>
                    <a:lnTo>
                      <a:pt x="105296" y="23611"/>
                    </a:lnTo>
                    <a:lnTo>
                      <a:pt x="108616" y="21347"/>
                    </a:lnTo>
                    <a:lnTo>
                      <a:pt x="111462" y="18760"/>
                    </a:lnTo>
                    <a:lnTo>
                      <a:pt x="113359" y="16819"/>
                    </a:lnTo>
                    <a:lnTo>
                      <a:pt x="115256" y="14878"/>
                    </a:lnTo>
                    <a:lnTo>
                      <a:pt x="117154" y="13261"/>
                    </a:lnTo>
                    <a:lnTo>
                      <a:pt x="118102" y="11967"/>
                    </a:lnTo>
                    <a:lnTo>
                      <a:pt x="119525" y="10997"/>
                    </a:lnTo>
                    <a:lnTo>
                      <a:pt x="120000" y="10997"/>
                    </a:lnTo>
                    <a:lnTo>
                      <a:pt x="81581" y="0"/>
                    </a:lnTo>
                    <a:close/>
                  </a:path>
                </a:pathLst>
              </a:custGeom>
              <a:solidFill>
                <a:srgbClr val="B28C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6" name="Shape 1586"/>
              <p:cNvSpPr/>
              <p:nvPr/>
            </p:nvSpPr>
            <p:spPr>
              <a:xfrm>
                <a:off x="4640" y="1997"/>
                <a:ext cx="50" cy="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816" y="3539"/>
                    </a:moveTo>
                    <a:lnTo>
                      <a:pt x="103774" y="5663"/>
                    </a:lnTo>
                    <a:lnTo>
                      <a:pt x="101070" y="7964"/>
                    </a:lnTo>
                    <a:lnTo>
                      <a:pt x="98366" y="10265"/>
                    </a:lnTo>
                    <a:lnTo>
                      <a:pt x="94985" y="12566"/>
                    </a:lnTo>
                    <a:lnTo>
                      <a:pt x="91943" y="15044"/>
                    </a:lnTo>
                    <a:lnTo>
                      <a:pt x="88225" y="17345"/>
                    </a:lnTo>
                    <a:lnTo>
                      <a:pt x="85183" y="19823"/>
                    </a:lnTo>
                    <a:lnTo>
                      <a:pt x="81802" y="22300"/>
                    </a:lnTo>
                    <a:lnTo>
                      <a:pt x="77746" y="25132"/>
                    </a:lnTo>
                    <a:lnTo>
                      <a:pt x="74366" y="27964"/>
                    </a:lnTo>
                    <a:lnTo>
                      <a:pt x="70309" y="30796"/>
                    </a:lnTo>
                    <a:lnTo>
                      <a:pt x="66929" y="33982"/>
                    </a:lnTo>
                    <a:lnTo>
                      <a:pt x="62873" y="37522"/>
                    </a:lnTo>
                    <a:lnTo>
                      <a:pt x="59154" y="41061"/>
                    </a:lnTo>
                    <a:lnTo>
                      <a:pt x="55436" y="44955"/>
                    </a:lnTo>
                    <a:lnTo>
                      <a:pt x="51718" y="49203"/>
                    </a:lnTo>
                    <a:lnTo>
                      <a:pt x="51380" y="49380"/>
                    </a:lnTo>
                    <a:lnTo>
                      <a:pt x="51042" y="50088"/>
                    </a:lnTo>
                    <a:lnTo>
                      <a:pt x="50028" y="50973"/>
                    </a:lnTo>
                    <a:lnTo>
                      <a:pt x="49014" y="52566"/>
                    </a:lnTo>
                    <a:lnTo>
                      <a:pt x="48000" y="54336"/>
                    </a:lnTo>
                    <a:lnTo>
                      <a:pt x="45971" y="56460"/>
                    </a:lnTo>
                    <a:lnTo>
                      <a:pt x="44281" y="58584"/>
                    </a:lnTo>
                    <a:lnTo>
                      <a:pt x="42591" y="61061"/>
                    </a:lnTo>
                    <a:lnTo>
                      <a:pt x="40563" y="63362"/>
                    </a:lnTo>
                    <a:lnTo>
                      <a:pt x="38197" y="66017"/>
                    </a:lnTo>
                    <a:lnTo>
                      <a:pt x="36169" y="68672"/>
                    </a:lnTo>
                    <a:lnTo>
                      <a:pt x="33802" y="71327"/>
                    </a:lnTo>
                    <a:lnTo>
                      <a:pt x="31774" y="73982"/>
                    </a:lnTo>
                    <a:lnTo>
                      <a:pt x="29070" y="76283"/>
                    </a:lnTo>
                    <a:lnTo>
                      <a:pt x="27042" y="78584"/>
                    </a:lnTo>
                    <a:lnTo>
                      <a:pt x="25014" y="80707"/>
                    </a:lnTo>
                    <a:lnTo>
                      <a:pt x="22647" y="82831"/>
                    </a:lnTo>
                    <a:lnTo>
                      <a:pt x="20281" y="85309"/>
                    </a:lnTo>
                    <a:lnTo>
                      <a:pt x="17915" y="88141"/>
                    </a:lnTo>
                    <a:lnTo>
                      <a:pt x="15887" y="91150"/>
                    </a:lnTo>
                    <a:lnTo>
                      <a:pt x="13859" y="94336"/>
                    </a:lnTo>
                    <a:lnTo>
                      <a:pt x="11492" y="97522"/>
                    </a:lnTo>
                    <a:lnTo>
                      <a:pt x="9802" y="100884"/>
                    </a:lnTo>
                    <a:lnTo>
                      <a:pt x="7774" y="104247"/>
                    </a:lnTo>
                    <a:lnTo>
                      <a:pt x="6084" y="107256"/>
                    </a:lnTo>
                    <a:lnTo>
                      <a:pt x="4394" y="110088"/>
                    </a:lnTo>
                    <a:lnTo>
                      <a:pt x="3042" y="112920"/>
                    </a:lnTo>
                    <a:lnTo>
                      <a:pt x="2028" y="115221"/>
                    </a:lnTo>
                    <a:lnTo>
                      <a:pt x="1014" y="117168"/>
                    </a:lnTo>
                    <a:lnTo>
                      <a:pt x="338" y="118584"/>
                    </a:lnTo>
                    <a:lnTo>
                      <a:pt x="0" y="119646"/>
                    </a:lnTo>
                    <a:lnTo>
                      <a:pt x="0" y="120000"/>
                    </a:lnTo>
                    <a:lnTo>
                      <a:pt x="0" y="119646"/>
                    </a:lnTo>
                    <a:lnTo>
                      <a:pt x="338" y="118938"/>
                    </a:lnTo>
                    <a:lnTo>
                      <a:pt x="1014" y="117699"/>
                    </a:lnTo>
                    <a:lnTo>
                      <a:pt x="2028" y="116106"/>
                    </a:lnTo>
                    <a:lnTo>
                      <a:pt x="3380" y="113982"/>
                    </a:lnTo>
                    <a:lnTo>
                      <a:pt x="5070" y="111681"/>
                    </a:lnTo>
                    <a:lnTo>
                      <a:pt x="6760" y="109026"/>
                    </a:lnTo>
                    <a:lnTo>
                      <a:pt x="8788" y="106371"/>
                    </a:lnTo>
                    <a:lnTo>
                      <a:pt x="10816" y="103185"/>
                    </a:lnTo>
                    <a:lnTo>
                      <a:pt x="13521" y="99823"/>
                    </a:lnTo>
                    <a:lnTo>
                      <a:pt x="15887" y="96283"/>
                    </a:lnTo>
                    <a:lnTo>
                      <a:pt x="18591" y="92743"/>
                    </a:lnTo>
                    <a:lnTo>
                      <a:pt x="21971" y="89026"/>
                    </a:lnTo>
                    <a:lnTo>
                      <a:pt x="24676" y="85309"/>
                    </a:lnTo>
                    <a:lnTo>
                      <a:pt x="28056" y="81769"/>
                    </a:lnTo>
                    <a:lnTo>
                      <a:pt x="31774" y="78230"/>
                    </a:lnTo>
                    <a:lnTo>
                      <a:pt x="34816" y="74690"/>
                    </a:lnTo>
                    <a:lnTo>
                      <a:pt x="37521" y="71681"/>
                    </a:lnTo>
                    <a:lnTo>
                      <a:pt x="40563" y="69380"/>
                    </a:lnTo>
                    <a:lnTo>
                      <a:pt x="42929" y="67079"/>
                    </a:lnTo>
                    <a:lnTo>
                      <a:pt x="45295" y="65309"/>
                    </a:lnTo>
                    <a:lnTo>
                      <a:pt x="48000" y="63539"/>
                    </a:lnTo>
                    <a:lnTo>
                      <a:pt x="50028" y="61946"/>
                    </a:lnTo>
                    <a:lnTo>
                      <a:pt x="51718" y="60353"/>
                    </a:lnTo>
                    <a:lnTo>
                      <a:pt x="53746" y="58938"/>
                    </a:lnTo>
                    <a:lnTo>
                      <a:pt x="56112" y="57522"/>
                    </a:lnTo>
                    <a:lnTo>
                      <a:pt x="58140" y="55752"/>
                    </a:lnTo>
                    <a:lnTo>
                      <a:pt x="60169" y="53805"/>
                    </a:lnTo>
                    <a:lnTo>
                      <a:pt x="62197" y="51681"/>
                    </a:lnTo>
                    <a:lnTo>
                      <a:pt x="64901" y="49203"/>
                    </a:lnTo>
                    <a:lnTo>
                      <a:pt x="67267" y="46371"/>
                    </a:lnTo>
                    <a:lnTo>
                      <a:pt x="69971" y="43008"/>
                    </a:lnTo>
                    <a:lnTo>
                      <a:pt x="73014" y="39292"/>
                    </a:lnTo>
                    <a:lnTo>
                      <a:pt x="76394" y="35752"/>
                    </a:lnTo>
                    <a:lnTo>
                      <a:pt x="79774" y="31858"/>
                    </a:lnTo>
                    <a:lnTo>
                      <a:pt x="83830" y="28141"/>
                    </a:lnTo>
                    <a:lnTo>
                      <a:pt x="87887" y="24424"/>
                    </a:lnTo>
                    <a:lnTo>
                      <a:pt x="92281" y="20884"/>
                    </a:lnTo>
                    <a:lnTo>
                      <a:pt x="96338" y="17522"/>
                    </a:lnTo>
                    <a:lnTo>
                      <a:pt x="100394" y="14159"/>
                    </a:lnTo>
                    <a:lnTo>
                      <a:pt x="104112" y="11327"/>
                    </a:lnTo>
                    <a:lnTo>
                      <a:pt x="108169" y="8495"/>
                    </a:lnTo>
                    <a:lnTo>
                      <a:pt x="111211" y="6017"/>
                    </a:lnTo>
                    <a:lnTo>
                      <a:pt x="114253" y="3893"/>
                    </a:lnTo>
                    <a:lnTo>
                      <a:pt x="116619" y="2300"/>
                    </a:lnTo>
                    <a:lnTo>
                      <a:pt x="118309" y="884"/>
                    </a:lnTo>
                    <a:lnTo>
                      <a:pt x="119323" y="176"/>
                    </a:lnTo>
                    <a:lnTo>
                      <a:pt x="119999" y="0"/>
                    </a:lnTo>
                    <a:lnTo>
                      <a:pt x="106816" y="3539"/>
                    </a:lnTo>
                    <a:close/>
                  </a:path>
                </a:pathLst>
              </a:custGeom>
              <a:solidFill>
                <a:srgbClr val="B28C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7" name="Shape 1587"/>
              <p:cNvSpPr/>
              <p:nvPr/>
            </p:nvSpPr>
            <p:spPr>
              <a:xfrm>
                <a:off x="4575" y="2081"/>
                <a:ext cx="58" cy="1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433" y="17535"/>
                    </a:moveTo>
                    <a:lnTo>
                      <a:pt x="106987" y="20286"/>
                    </a:lnTo>
                    <a:lnTo>
                      <a:pt x="105831" y="22922"/>
                    </a:lnTo>
                    <a:lnTo>
                      <a:pt x="104674" y="25444"/>
                    </a:lnTo>
                    <a:lnTo>
                      <a:pt x="103807" y="27736"/>
                    </a:lnTo>
                    <a:lnTo>
                      <a:pt x="102650" y="30028"/>
                    </a:lnTo>
                    <a:lnTo>
                      <a:pt x="101783" y="32091"/>
                    </a:lnTo>
                    <a:lnTo>
                      <a:pt x="100626" y="34040"/>
                    </a:lnTo>
                    <a:lnTo>
                      <a:pt x="99469" y="36103"/>
                    </a:lnTo>
                    <a:lnTo>
                      <a:pt x="97734" y="38166"/>
                    </a:lnTo>
                    <a:lnTo>
                      <a:pt x="96000" y="40229"/>
                    </a:lnTo>
                    <a:lnTo>
                      <a:pt x="94265" y="42406"/>
                    </a:lnTo>
                    <a:lnTo>
                      <a:pt x="92240" y="44584"/>
                    </a:lnTo>
                    <a:lnTo>
                      <a:pt x="89638" y="46876"/>
                    </a:lnTo>
                    <a:lnTo>
                      <a:pt x="86746" y="49398"/>
                    </a:lnTo>
                    <a:lnTo>
                      <a:pt x="83277" y="52034"/>
                    </a:lnTo>
                    <a:lnTo>
                      <a:pt x="79807" y="55014"/>
                    </a:lnTo>
                    <a:lnTo>
                      <a:pt x="75469" y="57879"/>
                    </a:lnTo>
                    <a:lnTo>
                      <a:pt x="72000" y="60744"/>
                    </a:lnTo>
                    <a:lnTo>
                      <a:pt x="67951" y="63495"/>
                    </a:lnTo>
                    <a:lnTo>
                      <a:pt x="64481" y="66246"/>
                    </a:lnTo>
                    <a:lnTo>
                      <a:pt x="60722" y="68882"/>
                    </a:lnTo>
                    <a:lnTo>
                      <a:pt x="57253" y="71518"/>
                    </a:lnTo>
                    <a:lnTo>
                      <a:pt x="53783" y="73925"/>
                    </a:lnTo>
                    <a:lnTo>
                      <a:pt x="50602" y="76446"/>
                    </a:lnTo>
                    <a:lnTo>
                      <a:pt x="47421" y="78739"/>
                    </a:lnTo>
                    <a:lnTo>
                      <a:pt x="44530" y="81031"/>
                    </a:lnTo>
                    <a:lnTo>
                      <a:pt x="41927" y="83209"/>
                    </a:lnTo>
                    <a:lnTo>
                      <a:pt x="39325" y="85272"/>
                    </a:lnTo>
                    <a:lnTo>
                      <a:pt x="37012" y="87335"/>
                    </a:lnTo>
                    <a:lnTo>
                      <a:pt x="34987" y="89283"/>
                    </a:lnTo>
                    <a:lnTo>
                      <a:pt x="32674" y="91232"/>
                    </a:lnTo>
                    <a:lnTo>
                      <a:pt x="31228" y="92951"/>
                    </a:lnTo>
                    <a:lnTo>
                      <a:pt x="29493" y="94555"/>
                    </a:lnTo>
                    <a:lnTo>
                      <a:pt x="27759" y="95816"/>
                    </a:lnTo>
                    <a:lnTo>
                      <a:pt x="26024" y="97077"/>
                    </a:lnTo>
                    <a:lnTo>
                      <a:pt x="24289" y="98108"/>
                    </a:lnTo>
                    <a:lnTo>
                      <a:pt x="22843" y="99025"/>
                    </a:lnTo>
                    <a:lnTo>
                      <a:pt x="21108" y="99828"/>
                    </a:lnTo>
                    <a:lnTo>
                      <a:pt x="19662" y="100515"/>
                    </a:lnTo>
                    <a:lnTo>
                      <a:pt x="17927" y="101203"/>
                    </a:lnTo>
                    <a:lnTo>
                      <a:pt x="16481" y="102005"/>
                    </a:lnTo>
                    <a:lnTo>
                      <a:pt x="15036" y="102693"/>
                    </a:lnTo>
                    <a:lnTo>
                      <a:pt x="13590" y="103381"/>
                    </a:lnTo>
                    <a:lnTo>
                      <a:pt x="12433" y="104297"/>
                    </a:lnTo>
                    <a:lnTo>
                      <a:pt x="10987" y="105100"/>
                    </a:lnTo>
                    <a:lnTo>
                      <a:pt x="10120" y="106131"/>
                    </a:lnTo>
                    <a:lnTo>
                      <a:pt x="8963" y="107392"/>
                    </a:lnTo>
                    <a:lnTo>
                      <a:pt x="8385" y="108767"/>
                    </a:lnTo>
                    <a:lnTo>
                      <a:pt x="7518" y="110257"/>
                    </a:lnTo>
                    <a:lnTo>
                      <a:pt x="6650" y="111747"/>
                    </a:lnTo>
                    <a:lnTo>
                      <a:pt x="5783" y="113237"/>
                    </a:lnTo>
                    <a:lnTo>
                      <a:pt x="4337" y="114613"/>
                    </a:lnTo>
                    <a:lnTo>
                      <a:pt x="3469" y="115988"/>
                    </a:lnTo>
                    <a:lnTo>
                      <a:pt x="2602" y="117249"/>
                    </a:lnTo>
                    <a:lnTo>
                      <a:pt x="2024" y="118280"/>
                    </a:lnTo>
                    <a:lnTo>
                      <a:pt x="1156" y="119083"/>
                    </a:lnTo>
                    <a:lnTo>
                      <a:pt x="578" y="119656"/>
                    </a:lnTo>
                    <a:lnTo>
                      <a:pt x="289" y="120000"/>
                    </a:lnTo>
                    <a:lnTo>
                      <a:pt x="0" y="120000"/>
                    </a:lnTo>
                    <a:lnTo>
                      <a:pt x="0" y="119656"/>
                    </a:lnTo>
                    <a:lnTo>
                      <a:pt x="289" y="118853"/>
                    </a:lnTo>
                    <a:lnTo>
                      <a:pt x="578" y="117593"/>
                    </a:lnTo>
                    <a:lnTo>
                      <a:pt x="1445" y="116103"/>
                    </a:lnTo>
                    <a:lnTo>
                      <a:pt x="2602" y="113925"/>
                    </a:lnTo>
                    <a:lnTo>
                      <a:pt x="3759" y="111518"/>
                    </a:lnTo>
                    <a:lnTo>
                      <a:pt x="5493" y="109226"/>
                    </a:lnTo>
                    <a:lnTo>
                      <a:pt x="7228" y="107277"/>
                    </a:lnTo>
                    <a:lnTo>
                      <a:pt x="8674" y="105329"/>
                    </a:lnTo>
                    <a:lnTo>
                      <a:pt x="10409" y="103495"/>
                    </a:lnTo>
                    <a:lnTo>
                      <a:pt x="12433" y="101891"/>
                    </a:lnTo>
                    <a:lnTo>
                      <a:pt x="14168" y="100286"/>
                    </a:lnTo>
                    <a:lnTo>
                      <a:pt x="15903" y="98681"/>
                    </a:lnTo>
                    <a:lnTo>
                      <a:pt x="17638" y="97306"/>
                    </a:lnTo>
                    <a:lnTo>
                      <a:pt x="19662" y="95931"/>
                    </a:lnTo>
                    <a:lnTo>
                      <a:pt x="21108" y="94670"/>
                    </a:lnTo>
                    <a:lnTo>
                      <a:pt x="22843" y="93295"/>
                    </a:lnTo>
                    <a:lnTo>
                      <a:pt x="24289" y="92034"/>
                    </a:lnTo>
                    <a:lnTo>
                      <a:pt x="25445" y="90888"/>
                    </a:lnTo>
                    <a:lnTo>
                      <a:pt x="27180" y="89512"/>
                    </a:lnTo>
                    <a:lnTo>
                      <a:pt x="28337" y="88366"/>
                    </a:lnTo>
                    <a:lnTo>
                      <a:pt x="29493" y="86762"/>
                    </a:lnTo>
                    <a:lnTo>
                      <a:pt x="31807" y="84928"/>
                    </a:lnTo>
                    <a:lnTo>
                      <a:pt x="34698" y="82865"/>
                    </a:lnTo>
                    <a:lnTo>
                      <a:pt x="37879" y="80458"/>
                    </a:lnTo>
                    <a:lnTo>
                      <a:pt x="41638" y="77822"/>
                    </a:lnTo>
                    <a:lnTo>
                      <a:pt x="45686" y="74957"/>
                    </a:lnTo>
                    <a:lnTo>
                      <a:pt x="50024" y="71977"/>
                    </a:lnTo>
                    <a:lnTo>
                      <a:pt x="54361" y="68767"/>
                    </a:lnTo>
                    <a:lnTo>
                      <a:pt x="59277" y="65673"/>
                    </a:lnTo>
                    <a:lnTo>
                      <a:pt x="63903" y="62464"/>
                    </a:lnTo>
                    <a:lnTo>
                      <a:pt x="67951" y="59255"/>
                    </a:lnTo>
                    <a:lnTo>
                      <a:pt x="72289" y="56045"/>
                    </a:lnTo>
                    <a:lnTo>
                      <a:pt x="76048" y="53065"/>
                    </a:lnTo>
                    <a:lnTo>
                      <a:pt x="79807" y="49971"/>
                    </a:lnTo>
                    <a:lnTo>
                      <a:pt x="82698" y="47220"/>
                    </a:lnTo>
                    <a:lnTo>
                      <a:pt x="85590" y="44699"/>
                    </a:lnTo>
                    <a:lnTo>
                      <a:pt x="87325" y="42406"/>
                    </a:lnTo>
                    <a:lnTo>
                      <a:pt x="89060" y="40229"/>
                    </a:lnTo>
                    <a:lnTo>
                      <a:pt x="90506" y="38280"/>
                    </a:lnTo>
                    <a:lnTo>
                      <a:pt x="91951" y="36561"/>
                    </a:lnTo>
                    <a:lnTo>
                      <a:pt x="93108" y="34957"/>
                    </a:lnTo>
                    <a:lnTo>
                      <a:pt x="93975" y="33352"/>
                    </a:lnTo>
                    <a:lnTo>
                      <a:pt x="94843" y="31862"/>
                    </a:lnTo>
                    <a:lnTo>
                      <a:pt x="95710" y="30257"/>
                    </a:lnTo>
                    <a:lnTo>
                      <a:pt x="96578" y="28653"/>
                    </a:lnTo>
                    <a:lnTo>
                      <a:pt x="97445" y="27163"/>
                    </a:lnTo>
                    <a:lnTo>
                      <a:pt x="98602" y="25444"/>
                    </a:lnTo>
                    <a:lnTo>
                      <a:pt x="99759" y="23724"/>
                    </a:lnTo>
                    <a:lnTo>
                      <a:pt x="100626" y="21661"/>
                    </a:lnTo>
                    <a:lnTo>
                      <a:pt x="102072" y="19484"/>
                    </a:lnTo>
                    <a:lnTo>
                      <a:pt x="103518" y="17191"/>
                    </a:lnTo>
                    <a:lnTo>
                      <a:pt x="105542" y="14555"/>
                    </a:lnTo>
                    <a:lnTo>
                      <a:pt x="106987" y="11919"/>
                    </a:lnTo>
                    <a:lnTo>
                      <a:pt x="108722" y="9627"/>
                    </a:lnTo>
                    <a:lnTo>
                      <a:pt x="110168" y="7793"/>
                    </a:lnTo>
                    <a:lnTo>
                      <a:pt x="111614" y="6074"/>
                    </a:lnTo>
                    <a:lnTo>
                      <a:pt x="113060" y="4699"/>
                    </a:lnTo>
                    <a:lnTo>
                      <a:pt x="114216" y="3438"/>
                    </a:lnTo>
                    <a:lnTo>
                      <a:pt x="115373" y="2521"/>
                    </a:lnTo>
                    <a:lnTo>
                      <a:pt x="116240" y="1833"/>
                    </a:lnTo>
                    <a:lnTo>
                      <a:pt x="117108" y="1146"/>
                    </a:lnTo>
                    <a:lnTo>
                      <a:pt x="117686" y="687"/>
                    </a:lnTo>
                    <a:lnTo>
                      <a:pt x="118265" y="343"/>
                    </a:lnTo>
                    <a:lnTo>
                      <a:pt x="118843" y="114"/>
                    </a:lnTo>
                    <a:lnTo>
                      <a:pt x="119132" y="0"/>
                    </a:lnTo>
                    <a:lnTo>
                      <a:pt x="119421" y="0"/>
                    </a:lnTo>
                    <a:lnTo>
                      <a:pt x="120000" y="0"/>
                    </a:lnTo>
                    <a:lnTo>
                      <a:pt x="108433" y="17535"/>
                    </a:lnTo>
                    <a:close/>
                  </a:path>
                </a:pathLst>
              </a:custGeom>
              <a:solidFill>
                <a:srgbClr val="B28C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8" name="Shape 1588"/>
              <p:cNvSpPr/>
              <p:nvPr/>
            </p:nvSpPr>
            <p:spPr>
              <a:xfrm>
                <a:off x="4552" y="2213"/>
                <a:ext cx="19" cy="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410" y="3339"/>
                    </a:lnTo>
                    <a:lnTo>
                      <a:pt x="114820" y="6886"/>
                    </a:lnTo>
                    <a:lnTo>
                      <a:pt x="110503" y="10852"/>
                    </a:lnTo>
                    <a:lnTo>
                      <a:pt x="106187" y="14817"/>
                    </a:lnTo>
                    <a:lnTo>
                      <a:pt x="101007" y="18991"/>
                    </a:lnTo>
                    <a:lnTo>
                      <a:pt x="96690" y="23582"/>
                    </a:lnTo>
                    <a:lnTo>
                      <a:pt x="90647" y="28382"/>
                    </a:lnTo>
                    <a:lnTo>
                      <a:pt x="85467" y="33182"/>
                    </a:lnTo>
                    <a:lnTo>
                      <a:pt x="80287" y="37982"/>
                    </a:lnTo>
                    <a:lnTo>
                      <a:pt x="75971" y="42991"/>
                    </a:lnTo>
                    <a:lnTo>
                      <a:pt x="71654" y="48000"/>
                    </a:lnTo>
                    <a:lnTo>
                      <a:pt x="68201" y="53008"/>
                    </a:lnTo>
                    <a:lnTo>
                      <a:pt x="65611" y="57808"/>
                    </a:lnTo>
                    <a:lnTo>
                      <a:pt x="63884" y="62817"/>
                    </a:lnTo>
                    <a:lnTo>
                      <a:pt x="63021" y="67617"/>
                    </a:lnTo>
                    <a:lnTo>
                      <a:pt x="64748" y="72417"/>
                    </a:lnTo>
                    <a:lnTo>
                      <a:pt x="65611" y="77008"/>
                    </a:lnTo>
                    <a:lnTo>
                      <a:pt x="66474" y="81391"/>
                    </a:lnTo>
                    <a:lnTo>
                      <a:pt x="68201" y="85982"/>
                    </a:lnTo>
                    <a:lnTo>
                      <a:pt x="69064" y="90156"/>
                    </a:lnTo>
                    <a:lnTo>
                      <a:pt x="70791" y="94330"/>
                    </a:lnTo>
                    <a:lnTo>
                      <a:pt x="70791" y="98086"/>
                    </a:lnTo>
                    <a:lnTo>
                      <a:pt x="71654" y="101843"/>
                    </a:lnTo>
                    <a:lnTo>
                      <a:pt x="71654" y="105391"/>
                    </a:lnTo>
                    <a:lnTo>
                      <a:pt x="72517" y="108313"/>
                    </a:lnTo>
                    <a:lnTo>
                      <a:pt x="72517" y="111234"/>
                    </a:lnTo>
                    <a:lnTo>
                      <a:pt x="72517" y="113947"/>
                    </a:lnTo>
                    <a:lnTo>
                      <a:pt x="72517" y="115826"/>
                    </a:lnTo>
                    <a:lnTo>
                      <a:pt x="72517" y="117495"/>
                    </a:lnTo>
                    <a:lnTo>
                      <a:pt x="72517" y="118956"/>
                    </a:lnTo>
                    <a:lnTo>
                      <a:pt x="72517" y="119582"/>
                    </a:lnTo>
                    <a:lnTo>
                      <a:pt x="73381" y="120000"/>
                    </a:lnTo>
                    <a:lnTo>
                      <a:pt x="72517" y="119582"/>
                    </a:lnTo>
                    <a:lnTo>
                      <a:pt x="72517" y="118330"/>
                    </a:lnTo>
                    <a:lnTo>
                      <a:pt x="72517" y="116660"/>
                    </a:lnTo>
                    <a:lnTo>
                      <a:pt x="72517" y="114365"/>
                    </a:lnTo>
                    <a:lnTo>
                      <a:pt x="71654" y="111652"/>
                    </a:lnTo>
                    <a:lnTo>
                      <a:pt x="70791" y="108521"/>
                    </a:lnTo>
                    <a:lnTo>
                      <a:pt x="70791" y="105391"/>
                    </a:lnTo>
                    <a:lnTo>
                      <a:pt x="69064" y="101843"/>
                    </a:lnTo>
                    <a:lnTo>
                      <a:pt x="67338" y="98086"/>
                    </a:lnTo>
                    <a:lnTo>
                      <a:pt x="66474" y="94747"/>
                    </a:lnTo>
                    <a:lnTo>
                      <a:pt x="65611" y="91200"/>
                    </a:lnTo>
                    <a:lnTo>
                      <a:pt x="63884" y="87860"/>
                    </a:lnTo>
                    <a:lnTo>
                      <a:pt x="62158" y="84939"/>
                    </a:lnTo>
                    <a:lnTo>
                      <a:pt x="60431" y="82226"/>
                    </a:lnTo>
                    <a:lnTo>
                      <a:pt x="57841" y="80139"/>
                    </a:lnTo>
                    <a:lnTo>
                      <a:pt x="56115" y="78469"/>
                    </a:lnTo>
                    <a:lnTo>
                      <a:pt x="53525" y="77008"/>
                    </a:lnTo>
                    <a:lnTo>
                      <a:pt x="52661" y="75339"/>
                    </a:lnTo>
                    <a:lnTo>
                      <a:pt x="52661" y="73252"/>
                    </a:lnTo>
                    <a:lnTo>
                      <a:pt x="52661" y="71373"/>
                    </a:lnTo>
                    <a:lnTo>
                      <a:pt x="53525" y="69286"/>
                    </a:lnTo>
                    <a:lnTo>
                      <a:pt x="54388" y="67408"/>
                    </a:lnTo>
                    <a:lnTo>
                      <a:pt x="55251" y="65739"/>
                    </a:lnTo>
                    <a:lnTo>
                      <a:pt x="56115" y="63860"/>
                    </a:lnTo>
                    <a:lnTo>
                      <a:pt x="56115" y="62608"/>
                    </a:lnTo>
                    <a:lnTo>
                      <a:pt x="56978" y="61773"/>
                    </a:lnTo>
                    <a:lnTo>
                      <a:pt x="56978" y="61147"/>
                    </a:lnTo>
                    <a:lnTo>
                      <a:pt x="56115" y="61147"/>
                    </a:lnTo>
                    <a:lnTo>
                      <a:pt x="54388" y="61565"/>
                    </a:lnTo>
                    <a:lnTo>
                      <a:pt x="51798" y="62608"/>
                    </a:lnTo>
                    <a:lnTo>
                      <a:pt x="47482" y="64486"/>
                    </a:lnTo>
                    <a:lnTo>
                      <a:pt x="43165" y="67200"/>
                    </a:lnTo>
                    <a:lnTo>
                      <a:pt x="39712" y="68660"/>
                    </a:lnTo>
                    <a:lnTo>
                      <a:pt x="36258" y="70539"/>
                    </a:lnTo>
                    <a:lnTo>
                      <a:pt x="32805" y="72000"/>
                    </a:lnTo>
                    <a:lnTo>
                      <a:pt x="29352" y="73252"/>
                    </a:lnTo>
                    <a:lnTo>
                      <a:pt x="25035" y="74713"/>
                    </a:lnTo>
                    <a:lnTo>
                      <a:pt x="21582" y="75756"/>
                    </a:lnTo>
                    <a:lnTo>
                      <a:pt x="18129" y="76800"/>
                    </a:lnTo>
                    <a:lnTo>
                      <a:pt x="14676" y="77843"/>
                    </a:lnTo>
                    <a:lnTo>
                      <a:pt x="12086" y="78678"/>
                    </a:lnTo>
                    <a:lnTo>
                      <a:pt x="8633" y="79513"/>
                    </a:lnTo>
                    <a:lnTo>
                      <a:pt x="6906" y="80139"/>
                    </a:lnTo>
                    <a:lnTo>
                      <a:pt x="3453" y="80556"/>
                    </a:lnTo>
                    <a:lnTo>
                      <a:pt x="1726" y="80973"/>
                    </a:lnTo>
                    <a:lnTo>
                      <a:pt x="863" y="81182"/>
                    </a:lnTo>
                    <a:lnTo>
                      <a:pt x="0" y="81391"/>
                    </a:lnTo>
                    <a:lnTo>
                      <a:pt x="0" y="81600"/>
                    </a:lnTo>
                    <a:lnTo>
                      <a:pt x="0" y="81182"/>
                    </a:lnTo>
                    <a:lnTo>
                      <a:pt x="1726" y="79930"/>
                    </a:lnTo>
                    <a:lnTo>
                      <a:pt x="4316" y="77843"/>
                    </a:lnTo>
                    <a:lnTo>
                      <a:pt x="8633" y="75547"/>
                    </a:lnTo>
                    <a:lnTo>
                      <a:pt x="12086" y="72417"/>
                    </a:lnTo>
                    <a:lnTo>
                      <a:pt x="17266" y="68660"/>
                    </a:lnTo>
                    <a:lnTo>
                      <a:pt x="21582" y="65113"/>
                    </a:lnTo>
                    <a:lnTo>
                      <a:pt x="27625" y="60730"/>
                    </a:lnTo>
                    <a:lnTo>
                      <a:pt x="32805" y="56347"/>
                    </a:lnTo>
                    <a:lnTo>
                      <a:pt x="38848" y="51965"/>
                    </a:lnTo>
                    <a:lnTo>
                      <a:pt x="44028" y="47373"/>
                    </a:lnTo>
                    <a:lnTo>
                      <a:pt x="49208" y="42782"/>
                    </a:lnTo>
                    <a:lnTo>
                      <a:pt x="54388" y="38400"/>
                    </a:lnTo>
                    <a:lnTo>
                      <a:pt x="57841" y="34226"/>
                    </a:lnTo>
                    <a:lnTo>
                      <a:pt x="61294" y="30469"/>
                    </a:lnTo>
                    <a:lnTo>
                      <a:pt x="64748" y="26921"/>
                    </a:lnTo>
                    <a:lnTo>
                      <a:pt x="66474" y="23582"/>
                    </a:lnTo>
                    <a:lnTo>
                      <a:pt x="70791" y="20660"/>
                    </a:lnTo>
                    <a:lnTo>
                      <a:pt x="74244" y="17739"/>
                    </a:lnTo>
                    <a:lnTo>
                      <a:pt x="78561" y="15234"/>
                    </a:lnTo>
                    <a:lnTo>
                      <a:pt x="82877" y="12939"/>
                    </a:lnTo>
                    <a:lnTo>
                      <a:pt x="87194" y="10434"/>
                    </a:lnTo>
                    <a:lnTo>
                      <a:pt x="92374" y="8556"/>
                    </a:lnTo>
                    <a:lnTo>
                      <a:pt x="96690" y="6886"/>
                    </a:lnTo>
                    <a:lnTo>
                      <a:pt x="101007" y="5217"/>
                    </a:lnTo>
                    <a:lnTo>
                      <a:pt x="105323" y="3756"/>
                    </a:lnTo>
                    <a:lnTo>
                      <a:pt x="108776" y="2713"/>
                    </a:lnTo>
                    <a:lnTo>
                      <a:pt x="112230" y="1669"/>
                    </a:lnTo>
                    <a:lnTo>
                      <a:pt x="115683" y="1043"/>
                    </a:lnTo>
                    <a:lnTo>
                      <a:pt x="117410" y="417"/>
                    </a:lnTo>
                    <a:lnTo>
                      <a:pt x="119136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28C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89" name="Shape 1589"/>
              <p:cNvSpPr/>
              <p:nvPr/>
            </p:nvSpPr>
            <p:spPr>
              <a:xfrm>
                <a:off x="4663" y="1823"/>
                <a:ext cx="220" cy="1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597" y="60758"/>
                    </a:moveTo>
                    <a:lnTo>
                      <a:pt x="34519" y="60649"/>
                    </a:lnTo>
                    <a:lnTo>
                      <a:pt x="34441" y="60649"/>
                    </a:lnTo>
                    <a:lnTo>
                      <a:pt x="34363" y="60541"/>
                    </a:lnTo>
                    <a:lnTo>
                      <a:pt x="34285" y="60433"/>
                    </a:lnTo>
                    <a:lnTo>
                      <a:pt x="34129" y="60324"/>
                    </a:lnTo>
                    <a:lnTo>
                      <a:pt x="34051" y="60108"/>
                    </a:lnTo>
                    <a:lnTo>
                      <a:pt x="33974" y="60000"/>
                    </a:lnTo>
                    <a:lnTo>
                      <a:pt x="33818" y="59783"/>
                    </a:lnTo>
                    <a:lnTo>
                      <a:pt x="33740" y="59458"/>
                    </a:lnTo>
                    <a:lnTo>
                      <a:pt x="33584" y="59241"/>
                    </a:lnTo>
                    <a:lnTo>
                      <a:pt x="33506" y="59025"/>
                    </a:lnTo>
                    <a:lnTo>
                      <a:pt x="33428" y="58700"/>
                    </a:lnTo>
                    <a:lnTo>
                      <a:pt x="33350" y="58375"/>
                    </a:lnTo>
                    <a:lnTo>
                      <a:pt x="33350" y="58158"/>
                    </a:lnTo>
                    <a:lnTo>
                      <a:pt x="33350" y="57833"/>
                    </a:lnTo>
                    <a:lnTo>
                      <a:pt x="33428" y="57292"/>
                    </a:lnTo>
                    <a:lnTo>
                      <a:pt x="33584" y="56209"/>
                    </a:lnTo>
                    <a:lnTo>
                      <a:pt x="33974" y="54909"/>
                    </a:lnTo>
                    <a:lnTo>
                      <a:pt x="34363" y="53176"/>
                    </a:lnTo>
                    <a:lnTo>
                      <a:pt x="34753" y="51227"/>
                    </a:lnTo>
                    <a:lnTo>
                      <a:pt x="35298" y="48953"/>
                    </a:lnTo>
                    <a:lnTo>
                      <a:pt x="35766" y="46570"/>
                    </a:lnTo>
                    <a:lnTo>
                      <a:pt x="36155" y="43971"/>
                    </a:lnTo>
                    <a:lnTo>
                      <a:pt x="36467" y="41263"/>
                    </a:lnTo>
                    <a:lnTo>
                      <a:pt x="36623" y="38555"/>
                    </a:lnTo>
                    <a:lnTo>
                      <a:pt x="36623" y="35740"/>
                    </a:lnTo>
                    <a:lnTo>
                      <a:pt x="36467" y="33032"/>
                    </a:lnTo>
                    <a:lnTo>
                      <a:pt x="36077" y="30324"/>
                    </a:lnTo>
                    <a:lnTo>
                      <a:pt x="35454" y="27725"/>
                    </a:lnTo>
                    <a:lnTo>
                      <a:pt x="34519" y="25234"/>
                    </a:lnTo>
                    <a:lnTo>
                      <a:pt x="33350" y="22960"/>
                    </a:lnTo>
                    <a:lnTo>
                      <a:pt x="31870" y="21010"/>
                    </a:lnTo>
                    <a:lnTo>
                      <a:pt x="30233" y="19169"/>
                    </a:lnTo>
                    <a:lnTo>
                      <a:pt x="28441" y="17436"/>
                    </a:lnTo>
                    <a:lnTo>
                      <a:pt x="26571" y="15703"/>
                    </a:lnTo>
                    <a:lnTo>
                      <a:pt x="24545" y="14296"/>
                    </a:lnTo>
                    <a:lnTo>
                      <a:pt x="22441" y="12779"/>
                    </a:lnTo>
                    <a:lnTo>
                      <a:pt x="20415" y="11480"/>
                    </a:lnTo>
                    <a:lnTo>
                      <a:pt x="18311" y="10180"/>
                    </a:lnTo>
                    <a:lnTo>
                      <a:pt x="16363" y="9097"/>
                    </a:lnTo>
                    <a:lnTo>
                      <a:pt x="14415" y="8014"/>
                    </a:lnTo>
                    <a:lnTo>
                      <a:pt x="12623" y="7148"/>
                    </a:lnTo>
                    <a:lnTo>
                      <a:pt x="11064" y="6498"/>
                    </a:lnTo>
                    <a:lnTo>
                      <a:pt x="9584" y="5740"/>
                    </a:lnTo>
                    <a:lnTo>
                      <a:pt x="8493" y="5306"/>
                    </a:lnTo>
                    <a:lnTo>
                      <a:pt x="7636" y="4981"/>
                    </a:lnTo>
                    <a:lnTo>
                      <a:pt x="7168" y="4873"/>
                    </a:lnTo>
                    <a:lnTo>
                      <a:pt x="6233" y="4440"/>
                    </a:lnTo>
                    <a:lnTo>
                      <a:pt x="5220" y="4115"/>
                    </a:lnTo>
                    <a:lnTo>
                      <a:pt x="4207" y="3682"/>
                    </a:lnTo>
                    <a:lnTo>
                      <a:pt x="3194" y="3032"/>
                    </a:lnTo>
                    <a:lnTo>
                      <a:pt x="2259" y="2599"/>
                    </a:lnTo>
                    <a:lnTo>
                      <a:pt x="1402" y="2166"/>
                    </a:lnTo>
                    <a:lnTo>
                      <a:pt x="779" y="1732"/>
                    </a:lnTo>
                    <a:lnTo>
                      <a:pt x="311" y="1299"/>
                    </a:lnTo>
                    <a:lnTo>
                      <a:pt x="0" y="758"/>
                    </a:lnTo>
                    <a:lnTo>
                      <a:pt x="155" y="433"/>
                    </a:lnTo>
                    <a:lnTo>
                      <a:pt x="545" y="216"/>
                    </a:lnTo>
                    <a:lnTo>
                      <a:pt x="1246" y="108"/>
                    </a:lnTo>
                    <a:lnTo>
                      <a:pt x="2415" y="0"/>
                    </a:lnTo>
                    <a:lnTo>
                      <a:pt x="3896" y="108"/>
                    </a:lnTo>
                    <a:lnTo>
                      <a:pt x="6077" y="324"/>
                    </a:lnTo>
                    <a:lnTo>
                      <a:pt x="8727" y="758"/>
                    </a:lnTo>
                    <a:lnTo>
                      <a:pt x="11532" y="1299"/>
                    </a:lnTo>
                    <a:lnTo>
                      <a:pt x="14571" y="1841"/>
                    </a:lnTo>
                    <a:lnTo>
                      <a:pt x="17688" y="2599"/>
                    </a:lnTo>
                    <a:lnTo>
                      <a:pt x="20961" y="3465"/>
                    </a:lnTo>
                    <a:lnTo>
                      <a:pt x="24389" y="4440"/>
                    </a:lnTo>
                    <a:lnTo>
                      <a:pt x="27974" y="5523"/>
                    </a:lnTo>
                    <a:lnTo>
                      <a:pt x="31714" y="6931"/>
                    </a:lnTo>
                    <a:lnTo>
                      <a:pt x="35532" y="8339"/>
                    </a:lnTo>
                    <a:lnTo>
                      <a:pt x="39506" y="9963"/>
                    </a:lnTo>
                    <a:lnTo>
                      <a:pt x="43558" y="11696"/>
                    </a:lnTo>
                    <a:lnTo>
                      <a:pt x="47688" y="13537"/>
                    </a:lnTo>
                    <a:lnTo>
                      <a:pt x="51974" y="15703"/>
                    </a:lnTo>
                    <a:lnTo>
                      <a:pt x="56415" y="17978"/>
                    </a:lnTo>
                    <a:lnTo>
                      <a:pt x="60857" y="20469"/>
                    </a:lnTo>
                    <a:lnTo>
                      <a:pt x="65376" y="23176"/>
                    </a:lnTo>
                    <a:lnTo>
                      <a:pt x="70129" y="26101"/>
                    </a:lnTo>
                    <a:lnTo>
                      <a:pt x="74805" y="29241"/>
                    </a:lnTo>
                    <a:lnTo>
                      <a:pt x="79636" y="32382"/>
                    </a:lnTo>
                    <a:lnTo>
                      <a:pt x="84233" y="35523"/>
                    </a:lnTo>
                    <a:lnTo>
                      <a:pt x="88675" y="38555"/>
                    </a:lnTo>
                    <a:lnTo>
                      <a:pt x="93038" y="41480"/>
                    </a:lnTo>
                    <a:lnTo>
                      <a:pt x="97168" y="44512"/>
                    </a:lnTo>
                    <a:lnTo>
                      <a:pt x="101064" y="47220"/>
                    </a:lnTo>
                    <a:lnTo>
                      <a:pt x="104727" y="49819"/>
                    </a:lnTo>
                    <a:lnTo>
                      <a:pt x="107922" y="52202"/>
                    </a:lnTo>
                    <a:lnTo>
                      <a:pt x="110961" y="54259"/>
                    </a:lnTo>
                    <a:lnTo>
                      <a:pt x="113610" y="56209"/>
                    </a:lnTo>
                    <a:lnTo>
                      <a:pt x="115792" y="57942"/>
                    </a:lnTo>
                    <a:lnTo>
                      <a:pt x="117584" y="59241"/>
                    </a:lnTo>
                    <a:lnTo>
                      <a:pt x="118909" y="60216"/>
                    </a:lnTo>
                    <a:lnTo>
                      <a:pt x="119688" y="60866"/>
                    </a:lnTo>
                    <a:lnTo>
                      <a:pt x="120000" y="61083"/>
                    </a:lnTo>
                    <a:lnTo>
                      <a:pt x="119922" y="61516"/>
                    </a:lnTo>
                    <a:lnTo>
                      <a:pt x="119766" y="62924"/>
                    </a:lnTo>
                    <a:lnTo>
                      <a:pt x="119532" y="65090"/>
                    </a:lnTo>
                    <a:lnTo>
                      <a:pt x="119142" y="67906"/>
                    </a:lnTo>
                    <a:lnTo>
                      <a:pt x="118519" y="71371"/>
                    </a:lnTo>
                    <a:lnTo>
                      <a:pt x="117584" y="75270"/>
                    </a:lnTo>
                    <a:lnTo>
                      <a:pt x="116493" y="79602"/>
                    </a:lnTo>
                    <a:lnTo>
                      <a:pt x="115012" y="84259"/>
                    </a:lnTo>
                    <a:lnTo>
                      <a:pt x="113220" y="89025"/>
                    </a:lnTo>
                    <a:lnTo>
                      <a:pt x="111116" y="94007"/>
                    </a:lnTo>
                    <a:lnTo>
                      <a:pt x="108545" y="98880"/>
                    </a:lnTo>
                    <a:lnTo>
                      <a:pt x="105506" y="103754"/>
                    </a:lnTo>
                    <a:lnTo>
                      <a:pt x="102000" y="108303"/>
                    </a:lnTo>
                    <a:lnTo>
                      <a:pt x="97948" y="112635"/>
                    </a:lnTo>
                    <a:lnTo>
                      <a:pt x="93428" y="116534"/>
                    </a:lnTo>
                    <a:lnTo>
                      <a:pt x="88285" y="120000"/>
                    </a:lnTo>
                    <a:lnTo>
                      <a:pt x="88207" y="119675"/>
                    </a:lnTo>
                    <a:lnTo>
                      <a:pt x="88051" y="119025"/>
                    </a:lnTo>
                    <a:lnTo>
                      <a:pt x="87740" y="117725"/>
                    </a:lnTo>
                    <a:lnTo>
                      <a:pt x="87428" y="116317"/>
                    </a:lnTo>
                    <a:lnTo>
                      <a:pt x="86805" y="114368"/>
                    </a:lnTo>
                    <a:lnTo>
                      <a:pt x="86259" y="112202"/>
                    </a:lnTo>
                    <a:lnTo>
                      <a:pt x="85480" y="109819"/>
                    </a:lnTo>
                    <a:lnTo>
                      <a:pt x="84623" y="107220"/>
                    </a:lnTo>
                    <a:lnTo>
                      <a:pt x="83610" y="104404"/>
                    </a:lnTo>
                    <a:lnTo>
                      <a:pt x="82441" y="101588"/>
                    </a:lnTo>
                    <a:lnTo>
                      <a:pt x="81194" y="98772"/>
                    </a:lnTo>
                    <a:lnTo>
                      <a:pt x="79792" y="95848"/>
                    </a:lnTo>
                    <a:lnTo>
                      <a:pt x="78233" y="93032"/>
                    </a:lnTo>
                    <a:lnTo>
                      <a:pt x="76519" y="90324"/>
                    </a:lnTo>
                    <a:lnTo>
                      <a:pt x="74727" y="87833"/>
                    </a:lnTo>
                    <a:lnTo>
                      <a:pt x="72779" y="85451"/>
                    </a:lnTo>
                    <a:lnTo>
                      <a:pt x="71454" y="84151"/>
                    </a:lnTo>
                    <a:lnTo>
                      <a:pt x="70285" y="83176"/>
                    </a:lnTo>
                    <a:lnTo>
                      <a:pt x="68961" y="82310"/>
                    </a:lnTo>
                    <a:lnTo>
                      <a:pt x="67714" y="81552"/>
                    </a:lnTo>
                    <a:lnTo>
                      <a:pt x="66467" y="81119"/>
                    </a:lnTo>
                    <a:lnTo>
                      <a:pt x="65220" y="80685"/>
                    </a:lnTo>
                    <a:lnTo>
                      <a:pt x="64051" y="80361"/>
                    </a:lnTo>
                    <a:lnTo>
                      <a:pt x="62883" y="80144"/>
                    </a:lnTo>
                    <a:lnTo>
                      <a:pt x="61792" y="79927"/>
                    </a:lnTo>
                    <a:lnTo>
                      <a:pt x="60935" y="79819"/>
                    </a:lnTo>
                    <a:lnTo>
                      <a:pt x="60000" y="79819"/>
                    </a:lnTo>
                    <a:lnTo>
                      <a:pt x="59298" y="79819"/>
                    </a:lnTo>
                    <a:lnTo>
                      <a:pt x="58753" y="79927"/>
                    </a:lnTo>
                    <a:lnTo>
                      <a:pt x="58285" y="79927"/>
                    </a:lnTo>
                    <a:lnTo>
                      <a:pt x="57974" y="79927"/>
                    </a:lnTo>
                    <a:lnTo>
                      <a:pt x="57896" y="80144"/>
                    </a:lnTo>
                    <a:lnTo>
                      <a:pt x="34597" y="60758"/>
                    </a:lnTo>
                    <a:close/>
                  </a:path>
                </a:pathLst>
              </a:custGeom>
              <a:solidFill>
                <a:srgbClr val="E5194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Shape 1590"/>
              <p:cNvSpPr/>
              <p:nvPr/>
            </p:nvSpPr>
            <p:spPr>
              <a:xfrm>
                <a:off x="4663" y="1823"/>
                <a:ext cx="220" cy="1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597" y="60758"/>
                    </a:moveTo>
                    <a:lnTo>
                      <a:pt x="34519" y="60649"/>
                    </a:lnTo>
                    <a:lnTo>
                      <a:pt x="34441" y="60649"/>
                    </a:lnTo>
                    <a:lnTo>
                      <a:pt x="34363" y="60541"/>
                    </a:lnTo>
                    <a:lnTo>
                      <a:pt x="34285" y="60433"/>
                    </a:lnTo>
                    <a:lnTo>
                      <a:pt x="34129" y="60324"/>
                    </a:lnTo>
                    <a:lnTo>
                      <a:pt x="34051" y="60108"/>
                    </a:lnTo>
                    <a:lnTo>
                      <a:pt x="33974" y="60000"/>
                    </a:lnTo>
                    <a:lnTo>
                      <a:pt x="33818" y="59783"/>
                    </a:lnTo>
                    <a:lnTo>
                      <a:pt x="33740" y="59458"/>
                    </a:lnTo>
                    <a:lnTo>
                      <a:pt x="33584" y="59241"/>
                    </a:lnTo>
                    <a:lnTo>
                      <a:pt x="33506" y="59025"/>
                    </a:lnTo>
                    <a:lnTo>
                      <a:pt x="33428" y="58700"/>
                    </a:lnTo>
                    <a:lnTo>
                      <a:pt x="33350" y="58375"/>
                    </a:lnTo>
                    <a:lnTo>
                      <a:pt x="33350" y="58158"/>
                    </a:lnTo>
                    <a:lnTo>
                      <a:pt x="33350" y="57833"/>
                    </a:lnTo>
                    <a:lnTo>
                      <a:pt x="33428" y="57292"/>
                    </a:lnTo>
                    <a:lnTo>
                      <a:pt x="33584" y="56209"/>
                    </a:lnTo>
                    <a:lnTo>
                      <a:pt x="33974" y="54909"/>
                    </a:lnTo>
                    <a:lnTo>
                      <a:pt x="34363" y="53176"/>
                    </a:lnTo>
                    <a:lnTo>
                      <a:pt x="34753" y="51227"/>
                    </a:lnTo>
                    <a:lnTo>
                      <a:pt x="35298" y="48953"/>
                    </a:lnTo>
                    <a:lnTo>
                      <a:pt x="35766" y="46570"/>
                    </a:lnTo>
                    <a:lnTo>
                      <a:pt x="36155" y="43971"/>
                    </a:lnTo>
                    <a:lnTo>
                      <a:pt x="36467" y="41263"/>
                    </a:lnTo>
                    <a:lnTo>
                      <a:pt x="36623" y="38555"/>
                    </a:lnTo>
                    <a:lnTo>
                      <a:pt x="36623" y="35740"/>
                    </a:lnTo>
                    <a:lnTo>
                      <a:pt x="36467" y="33032"/>
                    </a:lnTo>
                    <a:lnTo>
                      <a:pt x="36077" y="30324"/>
                    </a:lnTo>
                    <a:lnTo>
                      <a:pt x="35454" y="27725"/>
                    </a:lnTo>
                    <a:lnTo>
                      <a:pt x="34519" y="25234"/>
                    </a:lnTo>
                    <a:lnTo>
                      <a:pt x="33350" y="22960"/>
                    </a:lnTo>
                    <a:lnTo>
                      <a:pt x="31870" y="21010"/>
                    </a:lnTo>
                    <a:lnTo>
                      <a:pt x="30233" y="19169"/>
                    </a:lnTo>
                    <a:lnTo>
                      <a:pt x="28441" y="17436"/>
                    </a:lnTo>
                    <a:lnTo>
                      <a:pt x="26571" y="15703"/>
                    </a:lnTo>
                    <a:lnTo>
                      <a:pt x="24545" y="14296"/>
                    </a:lnTo>
                    <a:lnTo>
                      <a:pt x="22441" y="12779"/>
                    </a:lnTo>
                    <a:lnTo>
                      <a:pt x="20415" y="11480"/>
                    </a:lnTo>
                    <a:lnTo>
                      <a:pt x="18311" y="10180"/>
                    </a:lnTo>
                    <a:lnTo>
                      <a:pt x="16363" y="9097"/>
                    </a:lnTo>
                    <a:lnTo>
                      <a:pt x="14415" y="8014"/>
                    </a:lnTo>
                    <a:lnTo>
                      <a:pt x="12623" y="7148"/>
                    </a:lnTo>
                    <a:lnTo>
                      <a:pt x="11064" y="6498"/>
                    </a:lnTo>
                    <a:lnTo>
                      <a:pt x="9584" y="5740"/>
                    </a:lnTo>
                    <a:lnTo>
                      <a:pt x="8493" y="5306"/>
                    </a:lnTo>
                    <a:lnTo>
                      <a:pt x="7636" y="4981"/>
                    </a:lnTo>
                    <a:lnTo>
                      <a:pt x="7168" y="4873"/>
                    </a:lnTo>
                    <a:lnTo>
                      <a:pt x="6233" y="4440"/>
                    </a:lnTo>
                    <a:lnTo>
                      <a:pt x="5220" y="4115"/>
                    </a:lnTo>
                    <a:lnTo>
                      <a:pt x="4207" y="3682"/>
                    </a:lnTo>
                    <a:lnTo>
                      <a:pt x="3194" y="3032"/>
                    </a:lnTo>
                    <a:lnTo>
                      <a:pt x="2259" y="2599"/>
                    </a:lnTo>
                    <a:lnTo>
                      <a:pt x="1402" y="2166"/>
                    </a:lnTo>
                    <a:lnTo>
                      <a:pt x="779" y="1732"/>
                    </a:lnTo>
                    <a:lnTo>
                      <a:pt x="311" y="1299"/>
                    </a:lnTo>
                    <a:lnTo>
                      <a:pt x="0" y="758"/>
                    </a:lnTo>
                    <a:lnTo>
                      <a:pt x="155" y="433"/>
                    </a:lnTo>
                    <a:lnTo>
                      <a:pt x="545" y="216"/>
                    </a:lnTo>
                    <a:lnTo>
                      <a:pt x="1246" y="108"/>
                    </a:lnTo>
                    <a:lnTo>
                      <a:pt x="2415" y="0"/>
                    </a:lnTo>
                    <a:lnTo>
                      <a:pt x="3896" y="108"/>
                    </a:lnTo>
                    <a:lnTo>
                      <a:pt x="6077" y="324"/>
                    </a:lnTo>
                    <a:lnTo>
                      <a:pt x="8727" y="758"/>
                    </a:lnTo>
                    <a:lnTo>
                      <a:pt x="11532" y="1299"/>
                    </a:lnTo>
                    <a:lnTo>
                      <a:pt x="14571" y="1841"/>
                    </a:lnTo>
                    <a:lnTo>
                      <a:pt x="17688" y="2599"/>
                    </a:lnTo>
                    <a:lnTo>
                      <a:pt x="20961" y="3465"/>
                    </a:lnTo>
                    <a:lnTo>
                      <a:pt x="24389" y="4440"/>
                    </a:lnTo>
                    <a:lnTo>
                      <a:pt x="27974" y="5523"/>
                    </a:lnTo>
                    <a:lnTo>
                      <a:pt x="31714" y="6931"/>
                    </a:lnTo>
                    <a:lnTo>
                      <a:pt x="35532" y="8339"/>
                    </a:lnTo>
                    <a:lnTo>
                      <a:pt x="39506" y="9963"/>
                    </a:lnTo>
                    <a:lnTo>
                      <a:pt x="43558" y="11696"/>
                    </a:lnTo>
                    <a:lnTo>
                      <a:pt x="47688" y="13537"/>
                    </a:lnTo>
                    <a:lnTo>
                      <a:pt x="51974" y="15703"/>
                    </a:lnTo>
                    <a:lnTo>
                      <a:pt x="56415" y="17978"/>
                    </a:lnTo>
                    <a:lnTo>
                      <a:pt x="60857" y="20469"/>
                    </a:lnTo>
                    <a:lnTo>
                      <a:pt x="65376" y="23176"/>
                    </a:lnTo>
                    <a:lnTo>
                      <a:pt x="70129" y="26101"/>
                    </a:lnTo>
                    <a:lnTo>
                      <a:pt x="74805" y="29241"/>
                    </a:lnTo>
                    <a:lnTo>
                      <a:pt x="79636" y="32382"/>
                    </a:lnTo>
                    <a:lnTo>
                      <a:pt x="84233" y="35523"/>
                    </a:lnTo>
                    <a:lnTo>
                      <a:pt x="88675" y="38555"/>
                    </a:lnTo>
                    <a:lnTo>
                      <a:pt x="93038" y="41480"/>
                    </a:lnTo>
                    <a:lnTo>
                      <a:pt x="97168" y="44512"/>
                    </a:lnTo>
                    <a:lnTo>
                      <a:pt x="101064" y="47220"/>
                    </a:lnTo>
                    <a:lnTo>
                      <a:pt x="104727" y="49819"/>
                    </a:lnTo>
                    <a:lnTo>
                      <a:pt x="107922" y="52202"/>
                    </a:lnTo>
                    <a:lnTo>
                      <a:pt x="110961" y="54259"/>
                    </a:lnTo>
                    <a:lnTo>
                      <a:pt x="113610" y="56209"/>
                    </a:lnTo>
                    <a:lnTo>
                      <a:pt x="115792" y="57942"/>
                    </a:lnTo>
                    <a:lnTo>
                      <a:pt x="117584" y="59241"/>
                    </a:lnTo>
                    <a:lnTo>
                      <a:pt x="118909" y="60216"/>
                    </a:lnTo>
                    <a:lnTo>
                      <a:pt x="119688" y="60866"/>
                    </a:lnTo>
                    <a:lnTo>
                      <a:pt x="120000" y="61083"/>
                    </a:lnTo>
                    <a:lnTo>
                      <a:pt x="119922" y="61516"/>
                    </a:lnTo>
                    <a:lnTo>
                      <a:pt x="119766" y="62924"/>
                    </a:lnTo>
                    <a:lnTo>
                      <a:pt x="119532" y="65090"/>
                    </a:lnTo>
                    <a:lnTo>
                      <a:pt x="119142" y="67906"/>
                    </a:lnTo>
                    <a:lnTo>
                      <a:pt x="118519" y="71371"/>
                    </a:lnTo>
                    <a:lnTo>
                      <a:pt x="117584" y="75270"/>
                    </a:lnTo>
                    <a:lnTo>
                      <a:pt x="116493" y="79602"/>
                    </a:lnTo>
                    <a:lnTo>
                      <a:pt x="115012" y="84259"/>
                    </a:lnTo>
                    <a:lnTo>
                      <a:pt x="113220" y="89025"/>
                    </a:lnTo>
                    <a:lnTo>
                      <a:pt x="111116" y="94007"/>
                    </a:lnTo>
                    <a:lnTo>
                      <a:pt x="108545" y="98880"/>
                    </a:lnTo>
                    <a:lnTo>
                      <a:pt x="105506" y="103754"/>
                    </a:lnTo>
                    <a:lnTo>
                      <a:pt x="102000" y="108303"/>
                    </a:lnTo>
                    <a:lnTo>
                      <a:pt x="97948" y="112635"/>
                    </a:lnTo>
                    <a:lnTo>
                      <a:pt x="93428" y="116534"/>
                    </a:lnTo>
                    <a:lnTo>
                      <a:pt x="88285" y="120000"/>
                    </a:lnTo>
                    <a:lnTo>
                      <a:pt x="88207" y="119675"/>
                    </a:lnTo>
                    <a:lnTo>
                      <a:pt x="88051" y="119025"/>
                    </a:lnTo>
                    <a:lnTo>
                      <a:pt x="87740" y="117725"/>
                    </a:lnTo>
                    <a:lnTo>
                      <a:pt x="87428" y="116317"/>
                    </a:lnTo>
                    <a:lnTo>
                      <a:pt x="86805" y="114368"/>
                    </a:lnTo>
                    <a:lnTo>
                      <a:pt x="86259" y="112202"/>
                    </a:lnTo>
                    <a:lnTo>
                      <a:pt x="85480" y="109819"/>
                    </a:lnTo>
                    <a:lnTo>
                      <a:pt x="84623" y="107220"/>
                    </a:lnTo>
                    <a:lnTo>
                      <a:pt x="83610" y="104404"/>
                    </a:lnTo>
                    <a:lnTo>
                      <a:pt x="82441" y="101588"/>
                    </a:lnTo>
                    <a:lnTo>
                      <a:pt x="81194" y="98772"/>
                    </a:lnTo>
                    <a:lnTo>
                      <a:pt x="79792" y="95848"/>
                    </a:lnTo>
                    <a:lnTo>
                      <a:pt x="78233" y="93032"/>
                    </a:lnTo>
                    <a:lnTo>
                      <a:pt x="76519" y="90324"/>
                    </a:lnTo>
                    <a:lnTo>
                      <a:pt x="74727" y="87833"/>
                    </a:lnTo>
                    <a:lnTo>
                      <a:pt x="72779" y="85451"/>
                    </a:lnTo>
                    <a:lnTo>
                      <a:pt x="71454" y="84151"/>
                    </a:lnTo>
                    <a:lnTo>
                      <a:pt x="70285" y="83176"/>
                    </a:lnTo>
                    <a:lnTo>
                      <a:pt x="68961" y="82310"/>
                    </a:lnTo>
                    <a:lnTo>
                      <a:pt x="67714" y="81552"/>
                    </a:lnTo>
                    <a:lnTo>
                      <a:pt x="66467" y="81119"/>
                    </a:lnTo>
                    <a:lnTo>
                      <a:pt x="65220" y="80685"/>
                    </a:lnTo>
                    <a:lnTo>
                      <a:pt x="64051" y="80361"/>
                    </a:lnTo>
                    <a:lnTo>
                      <a:pt x="62883" y="80144"/>
                    </a:lnTo>
                    <a:lnTo>
                      <a:pt x="61792" y="79927"/>
                    </a:lnTo>
                    <a:lnTo>
                      <a:pt x="60935" y="79819"/>
                    </a:lnTo>
                    <a:lnTo>
                      <a:pt x="60000" y="79819"/>
                    </a:lnTo>
                    <a:lnTo>
                      <a:pt x="59298" y="79819"/>
                    </a:lnTo>
                    <a:lnTo>
                      <a:pt x="58753" y="79927"/>
                    </a:lnTo>
                    <a:lnTo>
                      <a:pt x="58285" y="79927"/>
                    </a:lnTo>
                    <a:lnTo>
                      <a:pt x="57974" y="79927"/>
                    </a:lnTo>
                    <a:lnTo>
                      <a:pt x="57896" y="80144"/>
                    </a:lnTo>
                    <a:lnTo>
                      <a:pt x="34597" y="607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1" name="Shape 1591"/>
              <p:cNvSpPr/>
              <p:nvPr/>
            </p:nvSpPr>
            <p:spPr>
              <a:xfrm>
                <a:off x="4649" y="1920"/>
                <a:ext cx="105" cy="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006" y="2024"/>
                    </a:moveTo>
                    <a:lnTo>
                      <a:pt x="26143" y="1104"/>
                    </a:lnTo>
                    <a:lnTo>
                      <a:pt x="27442" y="736"/>
                    </a:lnTo>
                    <a:lnTo>
                      <a:pt x="28903" y="368"/>
                    </a:lnTo>
                    <a:lnTo>
                      <a:pt x="30527" y="184"/>
                    </a:lnTo>
                    <a:lnTo>
                      <a:pt x="31989" y="0"/>
                    </a:lnTo>
                    <a:lnTo>
                      <a:pt x="33775" y="0"/>
                    </a:lnTo>
                    <a:lnTo>
                      <a:pt x="35561" y="0"/>
                    </a:lnTo>
                    <a:lnTo>
                      <a:pt x="37510" y="184"/>
                    </a:lnTo>
                    <a:lnTo>
                      <a:pt x="39296" y="368"/>
                    </a:lnTo>
                    <a:lnTo>
                      <a:pt x="41244" y="552"/>
                    </a:lnTo>
                    <a:lnTo>
                      <a:pt x="43193" y="736"/>
                    </a:lnTo>
                    <a:lnTo>
                      <a:pt x="45142" y="920"/>
                    </a:lnTo>
                    <a:lnTo>
                      <a:pt x="47090" y="1104"/>
                    </a:lnTo>
                    <a:lnTo>
                      <a:pt x="49039" y="1656"/>
                    </a:lnTo>
                    <a:lnTo>
                      <a:pt x="50825" y="1840"/>
                    </a:lnTo>
                    <a:lnTo>
                      <a:pt x="52936" y="2024"/>
                    </a:lnTo>
                    <a:lnTo>
                      <a:pt x="55859" y="2208"/>
                    </a:lnTo>
                    <a:lnTo>
                      <a:pt x="58619" y="2208"/>
                    </a:lnTo>
                    <a:lnTo>
                      <a:pt x="61055" y="2392"/>
                    </a:lnTo>
                    <a:lnTo>
                      <a:pt x="63004" y="2576"/>
                    </a:lnTo>
                    <a:lnTo>
                      <a:pt x="64952" y="2760"/>
                    </a:lnTo>
                    <a:lnTo>
                      <a:pt x="66414" y="2760"/>
                    </a:lnTo>
                    <a:lnTo>
                      <a:pt x="67550" y="2944"/>
                    </a:lnTo>
                    <a:lnTo>
                      <a:pt x="68849" y="3312"/>
                    </a:lnTo>
                    <a:lnTo>
                      <a:pt x="69824" y="3496"/>
                    </a:lnTo>
                    <a:lnTo>
                      <a:pt x="70635" y="3865"/>
                    </a:lnTo>
                    <a:lnTo>
                      <a:pt x="71285" y="4233"/>
                    </a:lnTo>
                    <a:lnTo>
                      <a:pt x="71935" y="4785"/>
                    </a:lnTo>
                    <a:lnTo>
                      <a:pt x="72584" y="5337"/>
                    </a:lnTo>
                    <a:lnTo>
                      <a:pt x="73396" y="6257"/>
                    </a:lnTo>
                    <a:lnTo>
                      <a:pt x="74046" y="7177"/>
                    </a:lnTo>
                    <a:lnTo>
                      <a:pt x="74857" y="8282"/>
                    </a:lnTo>
                    <a:lnTo>
                      <a:pt x="70798" y="16012"/>
                    </a:lnTo>
                    <a:lnTo>
                      <a:pt x="71285" y="16380"/>
                    </a:lnTo>
                    <a:lnTo>
                      <a:pt x="72097" y="16932"/>
                    </a:lnTo>
                    <a:lnTo>
                      <a:pt x="73071" y="17668"/>
                    </a:lnTo>
                    <a:lnTo>
                      <a:pt x="74370" y="18404"/>
                    </a:lnTo>
                    <a:lnTo>
                      <a:pt x="75669" y="19693"/>
                    </a:lnTo>
                    <a:lnTo>
                      <a:pt x="77293" y="20797"/>
                    </a:lnTo>
                    <a:lnTo>
                      <a:pt x="78917" y="21901"/>
                    </a:lnTo>
                    <a:lnTo>
                      <a:pt x="80703" y="23374"/>
                    </a:lnTo>
                    <a:lnTo>
                      <a:pt x="82652" y="24478"/>
                    </a:lnTo>
                    <a:lnTo>
                      <a:pt x="84600" y="25766"/>
                    </a:lnTo>
                    <a:lnTo>
                      <a:pt x="86711" y="27055"/>
                    </a:lnTo>
                    <a:lnTo>
                      <a:pt x="88660" y="28527"/>
                    </a:lnTo>
                    <a:lnTo>
                      <a:pt x="90771" y="29631"/>
                    </a:lnTo>
                    <a:lnTo>
                      <a:pt x="92557" y="30736"/>
                    </a:lnTo>
                    <a:lnTo>
                      <a:pt x="94668" y="32024"/>
                    </a:lnTo>
                    <a:lnTo>
                      <a:pt x="96292" y="32760"/>
                    </a:lnTo>
                    <a:lnTo>
                      <a:pt x="98240" y="33680"/>
                    </a:lnTo>
                    <a:lnTo>
                      <a:pt x="99864" y="34417"/>
                    </a:lnTo>
                    <a:lnTo>
                      <a:pt x="101650" y="35153"/>
                    </a:lnTo>
                    <a:lnTo>
                      <a:pt x="103274" y="35889"/>
                    </a:lnTo>
                    <a:lnTo>
                      <a:pt x="104736" y="36625"/>
                    </a:lnTo>
                    <a:lnTo>
                      <a:pt x="106359" y="37177"/>
                    </a:lnTo>
                    <a:lnTo>
                      <a:pt x="107658" y="37546"/>
                    </a:lnTo>
                    <a:lnTo>
                      <a:pt x="109120" y="37914"/>
                    </a:lnTo>
                    <a:lnTo>
                      <a:pt x="110094" y="38282"/>
                    </a:lnTo>
                    <a:lnTo>
                      <a:pt x="111069" y="38650"/>
                    </a:lnTo>
                    <a:lnTo>
                      <a:pt x="111880" y="38834"/>
                    </a:lnTo>
                    <a:lnTo>
                      <a:pt x="112530" y="39018"/>
                    </a:lnTo>
                    <a:lnTo>
                      <a:pt x="113179" y="39202"/>
                    </a:lnTo>
                    <a:lnTo>
                      <a:pt x="113504" y="39202"/>
                    </a:lnTo>
                    <a:lnTo>
                      <a:pt x="113667" y="39386"/>
                    </a:lnTo>
                    <a:lnTo>
                      <a:pt x="113991" y="39570"/>
                    </a:lnTo>
                    <a:lnTo>
                      <a:pt x="114316" y="39938"/>
                    </a:lnTo>
                    <a:lnTo>
                      <a:pt x="114966" y="40306"/>
                    </a:lnTo>
                    <a:lnTo>
                      <a:pt x="115615" y="41226"/>
                    </a:lnTo>
                    <a:lnTo>
                      <a:pt x="116265" y="41963"/>
                    </a:lnTo>
                    <a:lnTo>
                      <a:pt x="116914" y="42699"/>
                    </a:lnTo>
                    <a:lnTo>
                      <a:pt x="117726" y="43619"/>
                    </a:lnTo>
                    <a:lnTo>
                      <a:pt x="118376" y="44907"/>
                    </a:lnTo>
                    <a:lnTo>
                      <a:pt x="119025" y="46012"/>
                    </a:lnTo>
                    <a:lnTo>
                      <a:pt x="119512" y="47300"/>
                    </a:lnTo>
                    <a:lnTo>
                      <a:pt x="119837" y="48588"/>
                    </a:lnTo>
                    <a:lnTo>
                      <a:pt x="120000" y="50245"/>
                    </a:lnTo>
                    <a:lnTo>
                      <a:pt x="119837" y="51901"/>
                    </a:lnTo>
                    <a:lnTo>
                      <a:pt x="119675" y="53558"/>
                    </a:lnTo>
                    <a:lnTo>
                      <a:pt x="119188" y="55398"/>
                    </a:lnTo>
                    <a:lnTo>
                      <a:pt x="118538" y="56687"/>
                    </a:lnTo>
                    <a:lnTo>
                      <a:pt x="117889" y="57975"/>
                    </a:lnTo>
                    <a:lnTo>
                      <a:pt x="117239" y="58895"/>
                    </a:lnTo>
                    <a:lnTo>
                      <a:pt x="116265" y="59815"/>
                    </a:lnTo>
                    <a:lnTo>
                      <a:pt x="115453" y="60552"/>
                    </a:lnTo>
                    <a:lnTo>
                      <a:pt x="114641" y="61104"/>
                    </a:lnTo>
                    <a:lnTo>
                      <a:pt x="113829" y="61472"/>
                    </a:lnTo>
                    <a:lnTo>
                      <a:pt x="112855" y="61840"/>
                    </a:lnTo>
                    <a:lnTo>
                      <a:pt x="112043" y="62392"/>
                    </a:lnTo>
                    <a:lnTo>
                      <a:pt x="111231" y="62576"/>
                    </a:lnTo>
                    <a:lnTo>
                      <a:pt x="110581" y="62760"/>
                    </a:lnTo>
                    <a:lnTo>
                      <a:pt x="110094" y="62760"/>
                    </a:lnTo>
                    <a:lnTo>
                      <a:pt x="109607" y="62760"/>
                    </a:lnTo>
                    <a:lnTo>
                      <a:pt x="109120" y="62944"/>
                    </a:lnTo>
                    <a:lnTo>
                      <a:pt x="108795" y="62944"/>
                    </a:lnTo>
                    <a:lnTo>
                      <a:pt x="109282" y="62944"/>
                    </a:lnTo>
                    <a:lnTo>
                      <a:pt x="109607" y="63312"/>
                    </a:lnTo>
                    <a:lnTo>
                      <a:pt x="110257" y="63680"/>
                    </a:lnTo>
                    <a:lnTo>
                      <a:pt x="110906" y="64049"/>
                    </a:lnTo>
                    <a:lnTo>
                      <a:pt x="111556" y="64601"/>
                    </a:lnTo>
                    <a:lnTo>
                      <a:pt x="112205" y="65153"/>
                    </a:lnTo>
                    <a:lnTo>
                      <a:pt x="113179" y="66073"/>
                    </a:lnTo>
                    <a:lnTo>
                      <a:pt x="113829" y="66993"/>
                    </a:lnTo>
                    <a:lnTo>
                      <a:pt x="114316" y="68098"/>
                    </a:lnTo>
                    <a:lnTo>
                      <a:pt x="114803" y="69202"/>
                    </a:lnTo>
                    <a:lnTo>
                      <a:pt x="115128" y="70490"/>
                    </a:lnTo>
                    <a:lnTo>
                      <a:pt x="115453" y="72147"/>
                    </a:lnTo>
                    <a:lnTo>
                      <a:pt x="115453" y="73619"/>
                    </a:lnTo>
                    <a:lnTo>
                      <a:pt x="115128" y="75460"/>
                    </a:lnTo>
                    <a:lnTo>
                      <a:pt x="114803" y="77484"/>
                    </a:lnTo>
                    <a:lnTo>
                      <a:pt x="114154" y="78773"/>
                    </a:lnTo>
                    <a:lnTo>
                      <a:pt x="113342" y="80245"/>
                    </a:lnTo>
                    <a:lnTo>
                      <a:pt x="112368" y="81165"/>
                    </a:lnTo>
                    <a:lnTo>
                      <a:pt x="111393" y="82085"/>
                    </a:lnTo>
                    <a:lnTo>
                      <a:pt x="110419" y="82638"/>
                    </a:lnTo>
                    <a:lnTo>
                      <a:pt x="109282" y="83190"/>
                    </a:lnTo>
                    <a:lnTo>
                      <a:pt x="108146" y="83558"/>
                    </a:lnTo>
                    <a:lnTo>
                      <a:pt x="107009" y="83926"/>
                    </a:lnTo>
                    <a:lnTo>
                      <a:pt x="106035" y="84110"/>
                    </a:lnTo>
                    <a:lnTo>
                      <a:pt x="104898" y="84294"/>
                    </a:lnTo>
                    <a:lnTo>
                      <a:pt x="103924" y="84294"/>
                    </a:lnTo>
                    <a:lnTo>
                      <a:pt x="103112" y="84294"/>
                    </a:lnTo>
                    <a:lnTo>
                      <a:pt x="102462" y="84110"/>
                    </a:lnTo>
                    <a:lnTo>
                      <a:pt x="101975" y="84110"/>
                    </a:lnTo>
                    <a:lnTo>
                      <a:pt x="101650" y="84110"/>
                    </a:lnTo>
                    <a:lnTo>
                      <a:pt x="101813" y="84294"/>
                    </a:lnTo>
                    <a:lnTo>
                      <a:pt x="102138" y="84478"/>
                    </a:lnTo>
                    <a:lnTo>
                      <a:pt x="102462" y="84846"/>
                    </a:lnTo>
                    <a:lnTo>
                      <a:pt x="102787" y="85214"/>
                    </a:lnTo>
                    <a:lnTo>
                      <a:pt x="103274" y="85766"/>
                    </a:lnTo>
                    <a:lnTo>
                      <a:pt x="103761" y="86503"/>
                    </a:lnTo>
                    <a:lnTo>
                      <a:pt x="104086" y="87239"/>
                    </a:lnTo>
                    <a:lnTo>
                      <a:pt x="104411" y="88343"/>
                    </a:lnTo>
                    <a:lnTo>
                      <a:pt x="104573" y="89263"/>
                    </a:lnTo>
                    <a:lnTo>
                      <a:pt x="104736" y="90184"/>
                    </a:lnTo>
                    <a:lnTo>
                      <a:pt x="104736" y="91472"/>
                    </a:lnTo>
                    <a:lnTo>
                      <a:pt x="104573" y="92944"/>
                    </a:lnTo>
                    <a:lnTo>
                      <a:pt x="104248" y="94233"/>
                    </a:lnTo>
                    <a:lnTo>
                      <a:pt x="103761" y="95705"/>
                    </a:lnTo>
                    <a:lnTo>
                      <a:pt x="103112" y="97546"/>
                    </a:lnTo>
                    <a:lnTo>
                      <a:pt x="102138" y="99018"/>
                    </a:lnTo>
                    <a:lnTo>
                      <a:pt x="100838" y="100122"/>
                    </a:lnTo>
                    <a:lnTo>
                      <a:pt x="99702" y="101411"/>
                    </a:lnTo>
                    <a:lnTo>
                      <a:pt x="98565" y="102147"/>
                    </a:lnTo>
                    <a:lnTo>
                      <a:pt x="97428" y="102883"/>
                    </a:lnTo>
                    <a:lnTo>
                      <a:pt x="95967" y="103251"/>
                    </a:lnTo>
                    <a:lnTo>
                      <a:pt x="94668" y="103619"/>
                    </a:lnTo>
                    <a:lnTo>
                      <a:pt x="93531" y="103803"/>
                    </a:lnTo>
                    <a:lnTo>
                      <a:pt x="92232" y="103803"/>
                    </a:lnTo>
                    <a:lnTo>
                      <a:pt x="91258" y="103803"/>
                    </a:lnTo>
                    <a:lnTo>
                      <a:pt x="90284" y="103803"/>
                    </a:lnTo>
                    <a:lnTo>
                      <a:pt x="89472" y="103619"/>
                    </a:lnTo>
                    <a:lnTo>
                      <a:pt x="88497" y="103619"/>
                    </a:lnTo>
                    <a:lnTo>
                      <a:pt x="88010" y="103435"/>
                    </a:lnTo>
                    <a:lnTo>
                      <a:pt x="87686" y="103435"/>
                    </a:lnTo>
                    <a:lnTo>
                      <a:pt x="87686" y="103619"/>
                    </a:lnTo>
                    <a:lnTo>
                      <a:pt x="87848" y="103987"/>
                    </a:lnTo>
                    <a:lnTo>
                      <a:pt x="88010" y="104539"/>
                    </a:lnTo>
                    <a:lnTo>
                      <a:pt x="88173" y="105092"/>
                    </a:lnTo>
                    <a:lnTo>
                      <a:pt x="88335" y="106012"/>
                    </a:lnTo>
                    <a:lnTo>
                      <a:pt x="88497" y="106748"/>
                    </a:lnTo>
                    <a:lnTo>
                      <a:pt x="88660" y="107668"/>
                    </a:lnTo>
                    <a:lnTo>
                      <a:pt x="88660" y="108404"/>
                    </a:lnTo>
                    <a:lnTo>
                      <a:pt x="88985" y="109325"/>
                    </a:lnTo>
                    <a:lnTo>
                      <a:pt x="88985" y="110245"/>
                    </a:lnTo>
                    <a:lnTo>
                      <a:pt x="88660" y="111165"/>
                    </a:lnTo>
                    <a:lnTo>
                      <a:pt x="88497" y="111901"/>
                    </a:lnTo>
                    <a:lnTo>
                      <a:pt x="88335" y="112822"/>
                    </a:lnTo>
                    <a:lnTo>
                      <a:pt x="88010" y="113374"/>
                    </a:lnTo>
                    <a:lnTo>
                      <a:pt x="87686" y="114294"/>
                    </a:lnTo>
                    <a:lnTo>
                      <a:pt x="87036" y="114846"/>
                    </a:lnTo>
                    <a:lnTo>
                      <a:pt x="86549" y="115398"/>
                    </a:lnTo>
                    <a:lnTo>
                      <a:pt x="85899" y="115950"/>
                    </a:lnTo>
                    <a:lnTo>
                      <a:pt x="85087" y="116503"/>
                    </a:lnTo>
                    <a:lnTo>
                      <a:pt x="84276" y="117055"/>
                    </a:lnTo>
                    <a:lnTo>
                      <a:pt x="83464" y="117607"/>
                    </a:lnTo>
                    <a:lnTo>
                      <a:pt x="82652" y="118159"/>
                    </a:lnTo>
                    <a:lnTo>
                      <a:pt x="81840" y="118895"/>
                    </a:lnTo>
                    <a:lnTo>
                      <a:pt x="80703" y="119263"/>
                    </a:lnTo>
                    <a:lnTo>
                      <a:pt x="79729" y="119447"/>
                    </a:lnTo>
                    <a:lnTo>
                      <a:pt x="78592" y="119815"/>
                    </a:lnTo>
                    <a:lnTo>
                      <a:pt x="77456" y="120000"/>
                    </a:lnTo>
                    <a:lnTo>
                      <a:pt x="76156" y="120000"/>
                    </a:lnTo>
                    <a:lnTo>
                      <a:pt x="75020" y="119815"/>
                    </a:lnTo>
                    <a:lnTo>
                      <a:pt x="73721" y="119631"/>
                    </a:lnTo>
                    <a:lnTo>
                      <a:pt x="72259" y="119447"/>
                    </a:lnTo>
                    <a:lnTo>
                      <a:pt x="70635" y="118895"/>
                    </a:lnTo>
                    <a:lnTo>
                      <a:pt x="69012" y="118527"/>
                    </a:lnTo>
                    <a:lnTo>
                      <a:pt x="67063" y="117791"/>
                    </a:lnTo>
                    <a:lnTo>
                      <a:pt x="65277" y="117423"/>
                    </a:lnTo>
                    <a:lnTo>
                      <a:pt x="63004" y="116871"/>
                    </a:lnTo>
                    <a:lnTo>
                      <a:pt x="61055" y="116134"/>
                    </a:lnTo>
                    <a:lnTo>
                      <a:pt x="58782" y="115582"/>
                    </a:lnTo>
                    <a:lnTo>
                      <a:pt x="56346" y="114846"/>
                    </a:lnTo>
                    <a:lnTo>
                      <a:pt x="54235" y="114294"/>
                    </a:lnTo>
                    <a:lnTo>
                      <a:pt x="51962" y="113374"/>
                    </a:lnTo>
                    <a:lnTo>
                      <a:pt x="49851" y="112453"/>
                    </a:lnTo>
                    <a:lnTo>
                      <a:pt x="47740" y="111717"/>
                    </a:lnTo>
                    <a:lnTo>
                      <a:pt x="45791" y="110797"/>
                    </a:lnTo>
                    <a:lnTo>
                      <a:pt x="43843" y="110061"/>
                    </a:lnTo>
                    <a:lnTo>
                      <a:pt x="42219" y="108957"/>
                    </a:lnTo>
                    <a:lnTo>
                      <a:pt x="40757" y="108036"/>
                    </a:lnTo>
                    <a:lnTo>
                      <a:pt x="39133" y="106932"/>
                    </a:lnTo>
                    <a:lnTo>
                      <a:pt x="37510" y="105828"/>
                    </a:lnTo>
                    <a:lnTo>
                      <a:pt x="35561" y="104355"/>
                    </a:lnTo>
                    <a:lnTo>
                      <a:pt x="33612" y="102883"/>
                    </a:lnTo>
                    <a:lnTo>
                      <a:pt x="31502" y="101411"/>
                    </a:lnTo>
                    <a:lnTo>
                      <a:pt x="29553" y="99754"/>
                    </a:lnTo>
                    <a:lnTo>
                      <a:pt x="27442" y="98098"/>
                    </a:lnTo>
                    <a:lnTo>
                      <a:pt x="25493" y="96257"/>
                    </a:lnTo>
                    <a:lnTo>
                      <a:pt x="23220" y="94601"/>
                    </a:lnTo>
                    <a:lnTo>
                      <a:pt x="21434" y="92760"/>
                    </a:lnTo>
                    <a:lnTo>
                      <a:pt x="19485" y="90736"/>
                    </a:lnTo>
                    <a:lnTo>
                      <a:pt x="17861" y="88895"/>
                    </a:lnTo>
                    <a:lnTo>
                      <a:pt x="16075" y="86871"/>
                    </a:lnTo>
                    <a:lnTo>
                      <a:pt x="14776" y="84846"/>
                    </a:lnTo>
                    <a:lnTo>
                      <a:pt x="13640" y="82822"/>
                    </a:lnTo>
                    <a:lnTo>
                      <a:pt x="12828" y="80981"/>
                    </a:lnTo>
                    <a:lnTo>
                      <a:pt x="11853" y="78957"/>
                    </a:lnTo>
                    <a:lnTo>
                      <a:pt x="11204" y="77300"/>
                    </a:lnTo>
                    <a:lnTo>
                      <a:pt x="10392" y="75644"/>
                    </a:lnTo>
                    <a:lnTo>
                      <a:pt x="9742" y="74171"/>
                    </a:lnTo>
                    <a:lnTo>
                      <a:pt x="9093" y="72883"/>
                    </a:lnTo>
                    <a:lnTo>
                      <a:pt x="8443" y="71595"/>
                    </a:lnTo>
                    <a:lnTo>
                      <a:pt x="7631" y="70490"/>
                    </a:lnTo>
                    <a:lnTo>
                      <a:pt x="6982" y="69386"/>
                    </a:lnTo>
                    <a:lnTo>
                      <a:pt x="6332" y="68466"/>
                    </a:lnTo>
                    <a:lnTo>
                      <a:pt x="5683" y="67361"/>
                    </a:lnTo>
                    <a:lnTo>
                      <a:pt x="4871" y="66257"/>
                    </a:lnTo>
                    <a:lnTo>
                      <a:pt x="4059" y="65337"/>
                    </a:lnTo>
                    <a:lnTo>
                      <a:pt x="3247" y="64417"/>
                    </a:lnTo>
                    <a:lnTo>
                      <a:pt x="2435" y="63496"/>
                    </a:lnTo>
                    <a:lnTo>
                      <a:pt x="1623" y="62392"/>
                    </a:lnTo>
                    <a:lnTo>
                      <a:pt x="811" y="61288"/>
                    </a:lnTo>
                    <a:lnTo>
                      <a:pt x="0" y="59631"/>
                    </a:lnTo>
                    <a:lnTo>
                      <a:pt x="324" y="56871"/>
                    </a:lnTo>
                    <a:lnTo>
                      <a:pt x="1136" y="53558"/>
                    </a:lnTo>
                    <a:lnTo>
                      <a:pt x="2435" y="49509"/>
                    </a:lnTo>
                    <a:lnTo>
                      <a:pt x="4059" y="44907"/>
                    </a:lnTo>
                    <a:lnTo>
                      <a:pt x="6170" y="39754"/>
                    </a:lnTo>
                    <a:lnTo>
                      <a:pt x="8606" y="34601"/>
                    </a:lnTo>
                    <a:lnTo>
                      <a:pt x="10879" y="29263"/>
                    </a:lnTo>
                    <a:lnTo>
                      <a:pt x="13477" y="24110"/>
                    </a:lnTo>
                    <a:lnTo>
                      <a:pt x="15913" y="19141"/>
                    </a:lnTo>
                    <a:lnTo>
                      <a:pt x="18186" y="14355"/>
                    </a:lnTo>
                    <a:lnTo>
                      <a:pt x="20460" y="10306"/>
                    </a:lnTo>
                    <a:lnTo>
                      <a:pt x="22246" y="6809"/>
                    </a:lnTo>
                    <a:lnTo>
                      <a:pt x="23545" y="4233"/>
                    </a:lnTo>
                    <a:lnTo>
                      <a:pt x="24682" y="2576"/>
                    </a:lnTo>
                    <a:lnTo>
                      <a:pt x="25006" y="2024"/>
                    </a:lnTo>
                    <a:close/>
                  </a:path>
                </a:pathLst>
              </a:custGeom>
              <a:solidFill>
                <a:srgbClr val="32B2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2" name="Shape 1592"/>
              <p:cNvSpPr/>
              <p:nvPr/>
            </p:nvSpPr>
            <p:spPr>
              <a:xfrm>
                <a:off x="4649" y="1920"/>
                <a:ext cx="105" cy="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006" y="2024"/>
                    </a:moveTo>
                    <a:lnTo>
                      <a:pt x="26143" y="1104"/>
                    </a:lnTo>
                    <a:lnTo>
                      <a:pt x="27442" y="736"/>
                    </a:lnTo>
                    <a:lnTo>
                      <a:pt x="28903" y="368"/>
                    </a:lnTo>
                    <a:lnTo>
                      <a:pt x="30527" y="184"/>
                    </a:lnTo>
                    <a:lnTo>
                      <a:pt x="31989" y="0"/>
                    </a:lnTo>
                    <a:lnTo>
                      <a:pt x="33775" y="0"/>
                    </a:lnTo>
                    <a:lnTo>
                      <a:pt x="35561" y="0"/>
                    </a:lnTo>
                    <a:lnTo>
                      <a:pt x="37510" y="184"/>
                    </a:lnTo>
                    <a:lnTo>
                      <a:pt x="39296" y="368"/>
                    </a:lnTo>
                    <a:lnTo>
                      <a:pt x="41244" y="552"/>
                    </a:lnTo>
                    <a:lnTo>
                      <a:pt x="43193" y="736"/>
                    </a:lnTo>
                    <a:lnTo>
                      <a:pt x="45142" y="920"/>
                    </a:lnTo>
                    <a:lnTo>
                      <a:pt x="47090" y="1104"/>
                    </a:lnTo>
                    <a:lnTo>
                      <a:pt x="49039" y="1656"/>
                    </a:lnTo>
                    <a:lnTo>
                      <a:pt x="50825" y="1840"/>
                    </a:lnTo>
                    <a:lnTo>
                      <a:pt x="52936" y="2024"/>
                    </a:lnTo>
                    <a:lnTo>
                      <a:pt x="55859" y="2208"/>
                    </a:lnTo>
                    <a:lnTo>
                      <a:pt x="58619" y="2208"/>
                    </a:lnTo>
                    <a:lnTo>
                      <a:pt x="61055" y="2392"/>
                    </a:lnTo>
                    <a:lnTo>
                      <a:pt x="63004" y="2576"/>
                    </a:lnTo>
                    <a:lnTo>
                      <a:pt x="64952" y="2760"/>
                    </a:lnTo>
                    <a:lnTo>
                      <a:pt x="66414" y="2760"/>
                    </a:lnTo>
                    <a:lnTo>
                      <a:pt x="67550" y="2944"/>
                    </a:lnTo>
                    <a:lnTo>
                      <a:pt x="68849" y="3312"/>
                    </a:lnTo>
                    <a:lnTo>
                      <a:pt x="69824" y="3496"/>
                    </a:lnTo>
                    <a:lnTo>
                      <a:pt x="70635" y="3865"/>
                    </a:lnTo>
                    <a:lnTo>
                      <a:pt x="71285" y="4233"/>
                    </a:lnTo>
                    <a:lnTo>
                      <a:pt x="71935" y="4785"/>
                    </a:lnTo>
                    <a:lnTo>
                      <a:pt x="72584" y="5337"/>
                    </a:lnTo>
                    <a:lnTo>
                      <a:pt x="73396" y="6257"/>
                    </a:lnTo>
                    <a:lnTo>
                      <a:pt x="74046" y="7177"/>
                    </a:lnTo>
                    <a:lnTo>
                      <a:pt x="74857" y="8282"/>
                    </a:lnTo>
                    <a:lnTo>
                      <a:pt x="70798" y="16012"/>
                    </a:lnTo>
                    <a:lnTo>
                      <a:pt x="71285" y="16380"/>
                    </a:lnTo>
                    <a:lnTo>
                      <a:pt x="72097" y="16932"/>
                    </a:lnTo>
                    <a:lnTo>
                      <a:pt x="73071" y="17668"/>
                    </a:lnTo>
                    <a:lnTo>
                      <a:pt x="74370" y="18404"/>
                    </a:lnTo>
                    <a:lnTo>
                      <a:pt x="75669" y="19693"/>
                    </a:lnTo>
                    <a:lnTo>
                      <a:pt x="77293" y="20797"/>
                    </a:lnTo>
                    <a:lnTo>
                      <a:pt x="78917" y="21901"/>
                    </a:lnTo>
                    <a:lnTo>
                      <a:pt x="80703" y="23374"/>
                    </a:lnTo>
                    <a:lnTo>
                      <a:pt x="82652" y="24478"/>
                    </a:lnTo>
                    <a:lnTo>
                      <a:pt x="84600" y="25766"/>
                    </a:lnTo>
                    <a:lnTo>
                      <a:pt x="86711" y="27055"/>
                    </a:lnTo>
                    <a:lnTo>
                      <a:pt x="88660" y="28527"/>
                    </a:lnTo>
                    <a:lnTo>
                      <a:pt x="90771" y="29631"/>
                    </a:lnTo>
                    <a:lnTo>
                      <a:pt x="92557" y="30736"/>
                    </a:lnTo>
                    <a:lnTo>
                      <a:pt x="94668" y="32024"/>
                    </a:lnTo>
                    <a:lnTo>
                      <a:pt x="96292" y="32760"/>
                    </a:lnTo>
                    <a:lnTo>
                      <a:pt x="98240" y="33680"/>
                    </a:lnTo>
                    <a:lnTo>
                      <a:pt x="99864" y="34417"/>
                    </a:lnTo>
                    <a:lnTo>
                      <a:pt x="101650" y="35153"/>
                    </a:lnTo>
                    <a:lnTo>
                      <a:pt x="103274" y="35889"/>
                    </a:lnTo>
                    <a:lnTo>
                      <a:pt x="104736" y="36625"/>
                    </a:lnTo>
                    <a:lnTo>
                      <a:pt x="106359" y="37177"/>
                    </a:lnTo>
                    <a:lnTo>
                      <a:pt x="107658" y="37546"/>
                    </a:lnTo>
                    <a:lnTo>
                      <a:pt x="109120" y="37914"/>
                    </a:lnTo>
                    <a:lnTo>
                      <a:pt x="110094" y="38282"/>
                    </a:lnTo>
                    <a:lnTo>
                      <a:pt x="111069" y="38650"/>
                    </a:lnTo>
                    <a:lnTo>
                      <a:pt x="111880" y="38834"/>
                    </a:lnTo>
                    <a:lnTo>
                      <a:pt x="112530" y="39018"/>
                    </a:lnTo>
                    <a:lnTo>
                      <a:pt x="113179" y="39202"/>
                    </a:lnTo>
                    <a:lnTo>
                      <a:pt x="113504" y="39202"/>
                    </a:lnTo>
                    <a:lnTo>
                      <a:pt x="113667" y="39386"/>
                    </a:lnTo>
                    <a:lnTo>
                      <a:pt x="113991" y="39570"/>
                    </a:lnTo>
                    <a:lnTo>
                      <a:pt x="114316" y="39938"/>
                    </a:lnTo>
                    <a:lnTo>
                      <a:pt x="114966" y="40306"/>
                    </a:lnTo>
                    <a:lnTo>
                      <a:pt x="115615" y="41226"/>
                    </a:lnTo>
                    <a:lnTo>
                      <a:pt x="116265" y="41963"/>
                    </a:lnTo>
                    <a:lnTo>
                      <a:pt x="116914" y="42699"/>
                    </a:lnTo>
                    <a:lnTo>
                      <a:pt x="117726" y="43619"/>
                    </a:lnTo>
                    <a:lnTo>
                      <a:pt x="118376" y="44907"/>
                    </a:lnTo>
                    <a:lnTo>
                      <a:pt x="119025" y="46012"/>
                    </a:lnTo>
                    <a:lnTo>
                      <a:pt x="119512" y="47300"/>
                    </a:lnTo>
                    <a:lnTo>
                      <a:pt x="119837" y="48588"/>
                    </a:lnTo>
                    <a:lnTo>
                      <a:pt x="120000" y="50245"/>
                    </a:lnTo>
                    <a:lnTo>
                      <a:pt x="119837" y="51901"/>
                    </a:lnTo>
                    <a:lnTo>
                      <a:pt x="119675" y="53558"/>
                    </a:lnTo>
                    <a:lnTo>
                      <a:pt x="119188" y="55398"/>
                    </a:lnTo>
                    <a:lnTo>
                      <a:pt x="118538" y="56687"/>
                    </a:lnTo>
                    <a:lnTo>
                      <a:pt x="117889" y="57975"/>
                    </a:lnTo>
                    <a:lnTo>
                      <a:pt x="117239" y="58895"/>
                    </a:lnTo>
                    <a:lnTo>
                      <a:pt x="116265" y="59815"/>
                    </a:lnTo>
                    <a:lnTo>
                      <a:pt x="115453" y="60552"/>
                    </a:lnTo>
                    <a:lnTo>
                      <a:pt x="114641" y="61104"/>
                    </a:lnTo>
                    <a:lnTo>
                      <a:pt x="113829" y="61472"/>
                    </a:lnTo>
                    <a:lnTo>
                      <a:pt x="112855" y="61840"/>
                    </a:lnTo>
                    <a:lnTo>
                      <a:pt x="112043" y="62392"/>
                    </a:lnTo>
                    <a:lnTo>
                      <a:pt x="111231" y="62576"/>
                    </a:lnTo>
                    <a:lnTo>
                      <a:pt x="110581" y="62760"/>
                    </a:lnTo>
                    <a:lnTo>
                      <a:pt x="110094" y="62760"/>
                    </a:lnTo>
                    <a:lnTo>
                      <a:pt x="109607" y="62760"/>
                    </a:lnTo>
                    <a:lnTo>
                      <a:pt x="109120" y="62944"/>
                    </a:lnTo>
                    <a:lnTo>
                      <a:pt x="108795" y="62944"/>
                    </a:lnTo>
                    <a:lnTo>
                      <a:pt x="109282" y="62944"/>
                    </a:lnTo>
                    <a:lnTo>
                      <a:pt x="109607" y="63312"/>
                    </a:lnTo>
                    <a:lnTo>
                      <a:pt x="110257" y="63680"/>
                    </a:lnTo>
                    <a:lnTo>
                      <a:pt x="110906" y="64049"/>
                    </a:lnTo>
                    <a:lnTo>
                      <a:pt x="111556" y="64601"/>
                    </a:lnTo>
                    <a:lnTo>
                      <a:pt x="112205" y="65153"/>
                    </a:lnTo>
                    <a:lnTo>
                      <a:pt x="113179" y="66073"/>
                    </a:lnTo>
                    <a:lnTo>
                      <a:pt x="113829" y="66993"/>
                    </a:lnTo>
                    <a:lnTo>
                      <a:pt x="114316" y="68098"/>
                    </a:lnTo>
                    <a:lnTo>
                      <a:pt x="114803" y="69202"/>
                    </a:lnTo>
                    <a:lnTo>
                      <a:pt x="115128" y="70490"/>
                    </a:lnTo>
                    <a:lnTo>
                      <a:pt x="115453" y="72147"/>
                    </a:lnTo>
                    <a:lnTo>
                      <a:pt x="115453" y="73619"/>
                    </a:lnTo>
                    <a:lnTo>
                      <a:pt x="115128" y="75460"/>
                    </a:lnTo>
                    <a:lnTo>
                      <a:pt x="114803" y="77484"/>
                    </a:lnTo>
                    <a:lnTo>
                      <a:pt x="114154" y="78773"/>
                    </a:lnTo>
                    <a:lnTo>
                      <a:pt x="113342" y="80245"/>
                    </a:lnTo>
                    <a:lnTo>
                      <a:pt x="112368" y="81165"/>
                    </a:lnTo>
                    <a:lnTo>
                      <a:pt x="111393" y="82085"/>
                    </a:lnTo>
                    <a:lnTo>
                      <a:pt x="110419" y="82638"/>
                    </a:lnTo>
                    <a:lnTo>
                      <a:pt x="109282" y="83190"/>
                    </a:lnTo>
                    <a:lnTo>
                      <a:pt x="108146" y="83558"/>
                    </a:lnTo>
                    <a:lnTo>
                      <a:pt x="107009" y="83926"/>
                    </a:lnTo>
                    <a:lnTo>
                      <a:pt x="106035" y="84110"/>
                    </a:lnTo>
                    <a:lnTo>
                      <a:pt x="104898" y="84294"/>
                    </a:lnTo>
                    <a:lnTo>
                      <a:pt x="103924" y="84294"/>
                    </a:lnTo>
                    <a:lnTo>
                      <a:pt x="103112" y="84294"/>
                    </a:lnTo>
                    <a:lnTo>
                      <a:pt x="102462" y="84110"/>
                    </a:lnTo>
                    <a:lnTo>
                      <a:pt x="101975" y="84110"/>
                    </a:lnTo>
                    <a:lnTo>
                      <a:pt x="101650" y="84110"/>
                    </a:lnTo>
                    <a:lnTo>
                      <a:pt x="101813" y="84294"/>
                    </a:lnTo>
                    <a:lnTo>
                      <a:pt x="102138" y="84478"/>
                    </a:lnTo>
                    <a:lnTo>
                      <a:pt x="102462" y="84846"/>
                    </a:lnTo>
                    <a:lnTo>
                      <a:pt x="102787" y="85214"/>
                    </a:lnTo>
                    <a:lnTo>
                      <a:pt x="103274" y="85766"/>
                    </a:lnTo>
                    <a:lnTo>
                      <a:pt x="103761" y="86503"/>
                    </a:lnTo>
                    <a:lnTo>
                      <a:pt x="104086" y="87239"/>
                    </a:lnTo>
                    <a:lnTo>
                      <a:pt x="104411" y="88343"/>
                    </a:lnTo>
                    <a:lnTo>
                      <a:pt x="104573" y="89263"/>
                    </a:lnTo>
                    <a:lnTo>
                      <a:pt x="104736" y="90184"/>
                    </a:lnTo>
                    <a:lnTo>
                      <a:pt x="104736" y="91472"/>
                    </a:lnTo>
                    <a:lnTo>
                      <a:pt x="104573" y="92944"/>
                    </a:lnTo>
                    <a:lnTo>
                      <a:pt x="104248" y="94233"/>
                    </a:lnTo>
                    <a:lnTo>
                      <a:pt x="103761" y="95705"/>
                    </a:lnTo>
                    <a:lnTo>
                      <a:pt x="103112" y="97546"/>
                    </a:lnTo>
                    <a:lnTo>
                      <a:pt x="102138" y="99018"/>
                    </a:lnTo>
                    <a:lnTo>
                      <a:pt x="100838" y="100122"/>
                    </a:lnTo>
                    <a:lnTo>
                      <a:pt x="99702" y="101411"/>
                    </a:lnTo>
                    <a:lnTo>
                      <a:pt x="98565" y="102147"/>
                    </a:lnTo>
                    <a:lnTo>
                      <a:pt x="97428" y="102883"/>
                    </a:lnTo>
                    <a:lnTo>
                      <a:pt x="95967" y="103251"/>
                    </a:lnTo>
                    <a:lnTo>
                      <a:pt x="94668" y="103619"/>
                    </a:lnTo>
                    <a:lnTo>
                      <a:pt x="93531" y="103803"/>
                    </a:lnTo>
                    <a:lnTo>
                      <a:pt x="92232" y="103803"/>
                    </a:lnTo>
                    <a:lnTo>
                      <a:pt x="91258" y="103803"/>
                    </a:lnTo>
                    <a:lnTo>
                      <a:pt x="90284" y="103803"/>
                    </a:lnTo>
                    <a:lnTo>
                      <a:pt x="89472" y="103619"/>
                    </a:lnTo>
                    <a:lnTo>
                      <a:pt x="88497" y="103619"/>
                    </a:lnTo>
                    <a:lnTo>
                      <a:pt x="88010" y="103435"/>
                    </a:lnTo>
                    <a:lnTo>
                      <a:pt x="87686" y="103435"/>
                    </a:lnTo>
                    <a:lnTo>
                      <a:pt x="87686" y="103619"/>
                    </a:lnTo>
                    <a:lnTo>
                      <a:pt x="87848" y="103987"/>
                    </a:lnTo>
                    <a:lnTo>
                      <a:pt x="88010" y="104539"/>
                    </a:lnTo>
                    <a:lnTo>
                      <a:pt x="88173" y="105092"/>
                    </a:lnTo>
                    <a:lnTo>
                      <a:pt x="88335" y="106012"/>
                    </a:lnTo>
                    <a:lnTo>
                      <a:pt x="88497" y="106748"/>
                    </a:lnTo>
                    <a:lnTo>
                      <a:pt x="88660" y="107668"/>
                    </a:lnTo>
                    <a:lnTo>
                      <a:pt x="88660" y="108404"/>
                    </a:lnTo>
                    <a:lnTo>
                      <a:pt x="88985" y="109325"/>
                    </a:lnTo>
                    <a:lnTo>
                      <a:pt x="88985" y="110245"/>
                    </a:lnTo>
                    <a:lnTo>
                      <a:pt x="88660" y="111165"/>
                    </a:lnTo>
                    <a:lnTo>
                      <a:pt x="88497" y="111901"/>
                    </a:lnTo>
                    <a:lnTo>
                      <a:pt x="88335" y="112822"/>
                    </a:lnTo>
                    <a:lnTo>
                      <a:pt x="88010" y="113374"/>
                    </a:lnTo>
                    <a:lnTo>
                      <a:pt x="87686" y="114294"/>
                    </a:lnTo>
                    <a:lnTo>
                      <a:pt x="87036" y="114846"/>
                    </a:lnTo>
                    <a:lnTo>
                      <a:pt x="86549" y="115398"/>
                    </a:lnTo>
                    <a:lnTo>
                      <a:pt x="85899" y="115950"/>
                    </a:lnTo>
                    <a:lnTo>
                      <a:pt x="85087" y="116503"/>
                    </a:lnTo>
                    <a:lnTo>
                      <a:pt x="84276" y="117055"/>
                    </a:lnTo>
                    <a:lnTo>
                      <a:pt x="83464" y="117607"/>
                    </a:lnTo>
                    <a:lnTo>
                      <a:pt x="82652" y="118159"/>
                    </a:lnTo>
                    <a:lnTo>
                      <a:pt x="81840" y="118895"/>
                    </a:lnTo>
                    <a:lnTo>
                      <a:pt x="80703" y="119263"/>
                    </a:lnTo>
                    <a:lnTo>
                      <a:pt x="79729" y="119447"/>
                    </a:lnTo>
                    <a:lnTo>
                      <a:pt x="78592" y="119815"/>
                    </a:lnTo>
                    <a:lnTo>
                      <a:pt x="77456" y="120000"/>
                    </a:lnTo>
                    <a:lnTo>
                      <a:pt x="76156" y="120000"/>
                    </a:lnTo>
                    <a:lnTo>
                      <a:pt x="75020" y="119815"/>
                    </a:lnTo>
                    <a:lnTo>
                      <a:pt x="73721" y="119631"/>
                    </a:lnTo>
                    <a:lnTo>
                      <a:pt x="72259" y="119447"/>
                    </a:lnTo>
                    <a:lnTo>
                      <a:pt x="70635" y="118895"/>
                    </a:lnTo>
                    <a:lnTo>
                      <a:pt x="69012" y="118527"/>
                    </a:lnTo>
                    <a:lnTo>
                      <a:pt x="67063" y="117791"/>
                    </a:lnTo>
                    <a:lnTo>
                      <a:pt x="65277" y="117423"/>
                    </a:lnTo>
                    <a:lnTo>
                      <a:pt x="63004" y="116871"/>
                    </a:lnTo>
                    <a:lnTo>
                      <a:pt x="61055" y="116134"/>
                    </a:lnTo>
                    <a:lnTo>
                      <a:pt x="58782" y="115582"/>
                    </a:lnTo>
                    <a:lnTo>
                      <a:pt x="56346" y="114846"/>
                    </a:lnTo>
                    <a:lnTo>
                      <a:pt x="54235" y="114294"/>
                    </a:lnTo>
                    <a:lnTo>
                      <a:pt x="51962" y="113374"/>
                    </a:lnTo>
                    <a:lnTo>
                      <a:pt x="49851" y="112453"/>
                    </a:lnTo>
                    <a:lnTo>
                      <a:pt x="47740" y="111717"/>
                    </a:lnTo>
                    <a:lnTo>
                      <a:pt x="45791" y="110797"/>
                    </a:lnTo>
                    <a:lnTo>
                      <a:pt x="43843" y="110061"/>
                    </a:lnTo>
                    <a:lnTo>
                      <a:pt x="42219" y="108957"/>
                    </a:lnTo>
                    <a:lnTo>
                      <a:pt x="40757" y="108036"/>
                    </a:lnTo>
                    <a:lnTo>
                      <a:pt x="39133" y="106932"/>
                    </a:lnTo>
                    <a:lnTo>
                      <a:pt x="37510" y="105828"/>
                    </a:lnTo>
                    <a:lnTo>
                      <a:pt x="35561" y="104355"/>
                    </a:lnTo>
                    <a:lnTo>
                      <a:pt x="33612" y="102883"/>
                    </a:lnTo>
                    <a:lnTo>
                      <a:pt x="31502" y="101411"/>
                    </a:lnTo>
                    <a:lnTo>
                      <a:pt x="29553" y="99754"/>
                    </a:lnTo>
                    <a:lnTo>
                      <a:pt x="27442" y="98098"/>
                    </a:lnTo>
                    <a:lnTo>
                      <a:pt x="25493" y="96257"/>
                    </a:lnTo>
                    <a:lnTo>
                      <a:pt x="23220" y="94601"/>
                    </a:lnTo>
                    <a:lnTo>
                      <a:pt x="21434" y="92760"/>
                    </a:lnTo>
                    <a:lnTo>
                      <a:pt x="19485" y="90736"/>
                    </a:lnTo>
                    <a:lnTo>
                      <a:pt x="17861" y="88895"/>
                    </a:lnTo>
                    <a:lnTo>
                      <a:pt x="16075" y="86871"/>
                    </a:lnTo>
                    <a:lnTo>
                      <a:pt x="14776" y="84846"/>
                    </a:lnTo>
                    <a:lnTo>
                      <a:pt x="13640" y="82822"/>
                    </a:lnTo>
                    <a:lnTo>
                      <a:pt x="12828" y="80981"/>
                    </a:lnTo>
                    <a:lnTo>
                      <a:pt x="11853" y="78957"/>
                    </a:lnTo>
                    <a:lnTo>
                      <a:pt x="11204" y="77300"/>
                    </a:lnTo>
                    <a:lnTo>
                      <a:pt x="10392" y="75644"/>
                    </a:lnTo>
                    <a:lnTo>
                      <a:pt x="9742" y="74171"/>
                    </a:lnTo>
                    <a:lnTo>
                      <a:pt x="9093" y="72883"/>
                    </a:lnTo>
                    <a:lnTo>
                      <a:pt x="8443" y="71595"/>
                    </a:lnTo>
                    <a:lnTo>
                      <a:pt x="7631" y="70490"/>
                    </a:lnTo>
                    <a:lnTo>
                      <a:pt x="6982" y="69386"/>
                    </a:lnTo>
                    <a:lnTo>
                      <a:pt x="6332" y="68466"/>
                    </a:lnTo>
                    <a:lnTo>
                      <a:pt x="5683" y="67361"/>
                    </a:lnTo>
                    <a:lnTo>
                      <a:pt x="4871" y="66257"/>
                    </a:lnTo>
                    <a:lnTo>
                      <a:pt x="4059" y="65337"/>
                    </a:lnTo>
                    <a:lnTo>
                      <a:pt x="3247" y="64417"/>
                    </a:lnTo>
                    <a:lnTo>
                      <a:pt x="2435" y="63496"/>
                    </a:lnTo>
                    <a:lnTo>
                      <a:pt x="1623" y="62392"/>
                    </a:lnTo>
                    <a:lnTo>
                      <a:pt x="811" y="61288"/>
                    </a:lnTo>
                    <a:lnTo>
                      <a:pt x="0" y="59631"/>
                    </a:lnTo>
                    <a:lnTo>
                      <a:pt x="324" y="56871"/>
                    </a:lnTo>
                    <a:lnTo>
                      <a:pt x="1136" y="53558"/>
                    </a:lnTo>
                    <a:lnTo>
                      <a:pt x="2435" y="49509"/>
                    </a:lnTo>
                    <a:lnTo>
                      <a:pt x="4059" y="44907"/>
                    </a:lnTo>
                    <a:lnTo>
                      <a:pt x="6170" y="39754"/>
                    </a:lnTo>
                    <a:lnTo>
                      <a:pt x="8606" y="34601"/>
                    </a:lnTo>
                    <a:lnTo>
                      <a:pt x="10879" y="29263"/>
                    </a:lnTo>
                    <a:lnTo>
                      <a:pt x="13477" y="24110"/>
                    </a:lnTo>
                    <a:lnTo>
                      <a:pt x="15913" y="19141"/>
                    </a:lnTo>
                    <a:lnTo>
                      <a:pt x="18186" y="14355"/>
                    </a:lnTo>
                    <a:lnTo>
                      <a:pt x="20460" y="10306"/>
                    </a:lnTo>
                    <a:lnTo>
                      <a:pt x="22246" y="6809"/>
                    </a:lnTo>
                    <a:lnTo>
                      <a:pt x="23545" y="4233"/>
                    </a:lnTo>
                    <a:lnTo>
                      <a:pt x="24682" y="2576"/>
                    </a:lnTo>
                    <a:lnTo>
                      <a:pt x="25006" y="202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3" name="Shape 1593"/>
              <p:cNvSpPr/>
              <p:nvPr/>
            </p:nvSpPr>
            <p:spPr>
              <a:xfrm>
                <a:off x="4650" y="1922"/>
                <a:ext cx="39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817" y="309"/>
                    </a:moveTo>
                    <a:lnTo>
                      <a:pt x="69247" y="0"/>
                    </a:lnTo>
                    <a:lnTo>
                      <a:pt x="70967" y="0"/>
                    </a:lnTo>
                    <a:lnTo>
                      <a:pt x="72688" y="0"/>
                    </a:lnTo>
                    <a:lnTo>
                      <a:pt x="75698" y="0"/>
                    </a:lnTo>
                    <a:lnTo>
                      <a:pt x="78709" y="0"/>
                    </a:lnTo>
                    <a:lnTo>
                      <a:pt x="83010" y="0"/>
                    </a:lnTo>
                    <a:lnTo>
                      <a:pt x="86881" y="0"/>
                    </a:lnTo>
                    <a:lnTo>
                      <a:pt x="91182" y="309"/>
                    </a:lnTo>
                    <a:lnTo>
                      <a:pt x="95483" y="309"/>
                    </a:lnTo>
                    <a:lnTo>
                      <a:pt x="99784" y="309"/>
                    </a:lnTo>
                    <a:lnTo>
                      <a:pt x="104086" y="618"/>
                    </a:lnTo>
                    <a:lnTo>
                      <a:pt x="107956" y="927"/>
                    </a:lnTo>
                    <a:lnTo>
                      <a:pt x="111397" y="1237"/>
                    </a:lnTo>
                    <a:lnTo>
                      <a:pt x="114838" y="1546"/>
                    </a:lnTo>
                    <a:lnTo>
                      <a:pt x="117419" y="1855"/>
                    </a:lnTo>
                    <a:lnTo>
                      <a:pt x="119139" y="2474"/>
                    </a:lnTo>
                    <a:lnTo>
                      <a:pt x="120000" y="3092"/>
                    </a:lnTo>
                    <a:lnTo>
                      <a:pt x="120000" y="3711"/>
                    </a:lnTo>
                    <a:lnTo>
                      <a:pt x="119569" y="4948"/>
                    </a:lnTo>
                    <a:lnTo>
                      <a:pt x="119139" y="6185"/>
                    </a:lnTo>
                    <a:lnTo>
                      <a:pt x="117849" y="8041"/>
                    </a:lnTo>
                    <a:lnTo>
                      <a:pt x="116129" y="9896"/>
                    </a:lnTo>
                    <a:lnTo>
                      <a:pt x="114408" y="11752"/>
                    </a:lnTo>
                    <a:lnTo>
                      <a:pt x="111827" y="14226"/>
                    </a:lnTo>
                    <a:lnTo>
                      <a:pt x="109677" y="16701"/>
                    </a:lnTo>
                    <a:lnTo>
                      <a:pt x="107096" y="19484"/>
                    </a:lnTo>
                    <a:lnTo>
                      <a:pt x="104946" y="22577"/>
                    </a:lnTo>
                    <a:lnTo>
                      <a:pt x="102365" y="25670"/>
                    </a:lnTo>
                    <a:lnTo>
                      <a:pt x="99784" y="29381"/>
                    </a:lnTo>
                    <a:lnTo>
                      <a:pt x="97634" y="33092"/>
                    </a:lnTo>
                    <a:lnTo>
                      <a:pt x="95913" y="37113"/>
                    </a:lnTo>
                    <a:lnTo>
                      <a:pt x="94623" y="41443"/>
                    </a:lnTo>
                    <a:lnTo>
                      <a:pt x="92473" y="46082"/>
                    </a:lnTo>
                    <a:lnTo>
                      <a:pt x="89892" y="51030"/>
                    </a:lnTo>
                    <a:lnTo>
                      <a:pt x="86881" y="55979"/>
                    </a:lnTo>
                    <a:lnTo>
                      <a:pt x="83870" y="61546"/>
                    </a:lnTo>
                    <a:lnTo>
                      <a:pt x="79569" y="67422"/>
                    </a:lnTo>
                    <a:lnTo>
                      <a:pt x="75698" y="73298"/>
                    </a:lnTo>
                    <a:lnTo>
                      <a:pt x="71397" y="78865"/>
                    </a:lnTo>
                    <a:lnTo>
                      <a:pt x="66236" y="84742"/>
                    </a:lnTo>
                    <a:lnTo>
                      <a:pt x="61505" y="90309"/>
                    </a:lnTo>
                    <a:lnTo>
                      <a:pt x="56344" y="95876"/>
                    </a:lnTo>
                    <a:lnTo>
                      <a:pt x="51612" y="100824"/>
                    </a:lnTo>
                    <a:lnTo>
                      <a:pt x="46021" y="105773"/>
                    </a:lnTo>
                    <a:lnTo>
                      <a:pt x="41290" y="110103"/>
                    </a:lnTo>
                    <a:lnTo>
                      <a:pt x="36559" y="113814"/>
                    </a:lnTo>
                    <a:lnTo>
                      <a:pt x="31827" y="117216"/>
                    </a:lnTo>
                    <a:lnTo>
                      <a:pt x="27956" y="120000"/>
                    </a:lnTo>
                    <a:lnTo>
                      <a:pt x="27096" y="119690"/>
                    </a:lnTo>
                    <a:lnTo>
                      <a:pt x="26236" y="119072"/>
                    </a:lnTo>
                    <a:lnTo>
                      <a:pt x="24946" y="118144"/>
                    </a:lnTo>
                    <a:lnTo>
                      <a:pt x="23225" y="116907"/>
                    </a:lnTo>
                    <a:lnTo>
                      <a:pt x="21075" y="115051"/>
                    </a:lnTo>
                    <a:lnTo>
                      <a:pt x="18924" y="113195"/>
                    </a:lnTo>
                    <a:lnTo>
                      <a:pt x="15913" y="111340"/>
                    </a:lnTo>
                    <a:lnTo>
                      <a:pt x="13763" y="109484"/>
                    </a:lnTo>
                    <a:lnTo>
                      <a:pt x="11182" y="107010"/>
                    </a:lnTo>
                    <a:lnTo>
                      <a:pt x="8602" y="104845"/>
                    </a:lnTo>
                    <a:lnTo>
                      <a:pt x="6451" y="102989"/>
                    </a:lnTo>
                    <a:lnTo>
                      <a:pt x="3870" y="100515"/>
                    </a:lnTo>
                    <a:lnTo>
                      <a:pt x="2150" y="98969"/>
                    </a:lnTo>
                    <a:lnTo>
                      <a:pt x="860" y="97113"/>
                    </a:lnTo>
                    <a:lnTo>
                      <a:pt x="0" y="95876"/>
                    </a:lnTo>
                    <a:lnTo>
                      <a:pt x="0" y="94948"/>
                    </a:lnTo>
                    <a:lnTo>
                      <a:pt x="430" y="92783"/>
                    </a:lnTo>
                    <a:lnTo>
                      <a:pt x="2580" y="89381"/>
                    </a:lnTo>
                    <a:lnTo>
                      <a:pt x="6451" y="84123"/>
                    </a:lnTo>
                    <a:lnTo>
                      <a:pt x="10752" y="77628"/>
                    </a:lnTo>
                    <a:lnTo>
                      <a:pt x="15483" y="70515"/>
                    </a:lnTo>
                    <a:lnTo>
                      <a:pt x="21505" y="62474"/>
                    </a:lnTo>
                    <a:lnTo>
                      <a:pt x="27956" y="54123"/>
                    </a:lnTo>
                    <a:lnTo>
                      <a:pt x="34408" y="45463"/>
                    </a:lnTo>
                    <a:lnTo>
                      <a:pt x="40860" y="37113"/>
                    </a:lnTo>
                    <a:lnTo>
                      <a:pt x="46881" y="28762"/>
                    </a:lnTo>
                    <a:lnTo>
                      <a:pt x="52903" y="20721"/>
                    </a:lnTo>
                    <a:lnTo>
                      <a:pt x="57634" y="14226"/>
                    </a:lnTo>
                    <a:lnTo>
                      <a:pt x="62365" y="8350"/>
                    </a:lnTo>
                    <a:lnTo>
                      <a:pt x="65806" y="3711"/>
                    </a:lnTo>
                    <a:lnTo>
                      <a:pt x="67956" y="1237"/>
                    </a:lnTo>
                    <a:lnTo>
                      <a:pt x="68817" y="309"/>
                    </a:lnTo>
                    <a:close/>
                  </a:path>
                </a:pathLst>
              </a:custGeom>
              <a:solidFill>
                <a:srgbClr val="32B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4" name="Shape 1594"/>
              <p:cNvSpPr/>
              <p:nvPr/>
            </p:nvSpPr>
            <p:spPr>
              <a:xfrm>
                <a:off x="4650" y="1922"/>
                <a:ext cx="38" cy="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24" y="2513"/>
                    </a:moveTo>
                    <a:lnTo>
                      <a:pt x="117372" y="1884"/>
                    </a:lnTo>
                    <a:lnTo>
                      <a:pt x="114306" y="1570"/>
                    </a:lnTo>
                    <a:lnTo>
                      <a:pt x="111678" y="1256"/>
                    </a:lnTo>
                    <a:lnTo>
                      <a:pt x="108175" y="942"/>
                    </a:lnTo>
                    <a:lnTo>
                      <a:pt x="103795" y="628"/>
                    </a:lnTo>
                    <a:lnTo>
                      <a:pt x="99854" y="314"/>
                    </a:lnTo>
                    <a:lnTo>
                      <a:pt x="95474" y="314"/>
                    </a:lnTo>
                    <a:lnTo>
                      <a:pt x="90656" y="314"/>
                    </a:lnTo>
                    <a:lnTo>
                      <a:pt x="86715" y="0"/>
                    </a:lnTo>
                    <a:lnTo>
                      <a:pt x="82335" y="0"/>
                    </a:lnTo>
                    <a:lnTo>
                      <a:pt x="78394" y="0"/>
                    </a:lnTo>
                    <a:lnTo>
                      <a:pt x="75328" y="0"/>
                    </a:lnTo>
                    <a:lnTo>
                      <a:pt x="71824" y="0"/>
                    </a:lnTo>
                    <a:lnTo>
                      <a:pt x="70072" y="0"/>
                    </a:lnTo>
                    <a:lnTo>
                      <a:pt x="68759" y="0"/>
                    </a:lnTo>
                    <a:lnTo>
                      <a:pt x="68321" y="314"/>
                    </a:lnTo>
                    <a:lnTo>
                      <a:pt x="67445" y="1256"/>
                    </a:lnTo>
                    <a:lnTo>
                      <a:pt x="65255" y="3769"/>
                    </a:lnTo>
                    <a:lnTo>
                      <a:pt x="62189" y="8481"/>
                    </a:lnTo>
                    <a:lnTo>
                      <a:pt x="57372" y="14450"/>
                    </a:lnTo>
                    <a:lnTo>
                      <a:pt x="52554" y="21047"/>
                    </a:lnTo>
                    <a:lnTo>
                      <a:pt x="46423" y="28586"/>
                    </a:lnTo>
                    <a:lnTo>
                      <a:pt x="40291" y="37068"/>
                    </a:lnTo>
                    <a:lnTo>
                      <a:pt x="34160" y="45549"/>
                    </a:lnTo>
                    <a:lnTo>
                      <a:pt x="27591" y="54345"/>
                    </a:lnTo>
                    <a:lnTo>
                      <a:pt x="21459" y="62513"/>
                    </a:lnTo>
                    <a:lnTo>
                      <a:pt x="15328" y="70680"/>
                    </a:lnTo>
                    <a:lnTo>
                      <a:pt x="10510" y="77905"/>
                    </a:lnTo>
                    <a:lnTo>
                      <a:pt x="5693" y="84188"/>
                    </a:lnTo>
                    <a:lnTo>
                      <a:pt x="2627" y="89528"/>
                    </a:lnTo>
                    <a:lnTo>
                      <a:pt x="437" y="92984"/>
                    </a:lnTo>
                    <a:lnTo>
                      <a:pt x="0" y="94869"/>
                    </a:lnTo>
                    <a:lnTo>
                      <a:pt x="0" y="96125"/>
                    </a:lnTo>
                    <a:lnTo>
                      <a:pt x="875" y="97382"/>
                    </a:lnTo>
                    <a:lnTo>
                      <a:pt x="2189" y="98952"/>
                    </a:lnTo>
                    <a:lnTo>
                      <a:pt x="3941" y="100837"/>
                    </a:lnTo>
                    <a:lnTo>
                      <a:pt x="5693" y="103036"/>
                    </a:lnTo>
                    <a:lnTo>
                      <a:pt x="8321" y="105235"/>
                    </a:lnTo>
                    <a:lnTo>
                      <a:pt x="10948" y="107120"/>
                    </a:lnTo>
                    <a:lnTo>
                      <a:pt x="13576" y="109319"/>
                    </a:lnTo>
                    <a:lnTo>
                      <a:pt x="15766" y="111518"/>
                    </a:lnTo>
                    <a:lnTo>
                      <a:pt x="18832" y="113403"/>
                    </a:lnTo>
                    <a:lnTo>
                      <a:pt x="21021" y="114973"/>
                    </a:lnTo>
                    <a:lnTo>
                      <a:pt x="22773" y="116544"/>
                    </a:lnTo>
                    <a:lnTo>
                      <a:pt x="24525" y="118115"/>
                    </a:lnTo>
                    <a:lnTo>
                      <a:pt x="25839" y="119057"/>
                    </a:lnTo>
                    <a:lnTo>
                      <a:pt x="26715" y="119685"/>
                    </a:lnTo>
                    <a:lnTo>
                      <a:pt x="27153" y="120000"/>
                    </a:lnTo>
                    <a:lnTo>
                      <a:pt x="31532" y="116858"/>
                    </a:lnTo>
                    <a:lnTo>
                      <a:pt x="35912" y="114031"/>
                    </a:lnTo>
                    <a:lnTo>
                      <a:pt x="41167" y="109947"/>
                    </a:lnTo>
                    <a:lnTo>
                      <a:pt x="45985" y="105863"/>
                    </a:lnTo>
                    <a:lnTo>
                      <a:pt x="51240" y="100837"/>
                    </a:lnTo>
                    <a:lnTo>
                      <a:pt x="56058" y="95811"/>
                    </a:lnTo>
                    <a:lnTo>
                      <a:pt x="60875" y="90471"/>
                    </a:lnTo>
                    <a:lnTo>
                      <a:pt x="66131" y="84816"/>
                    </a:lnTo>
                    <a:lnTo>
                      <a:pt x="70510" y="78848"/>
                    </a:lnTo>
                    <a:lnTo>
                      <a:pt x="75328" y="73507"/>
                    </a:lnTo>
                    <a:lnTo>
                      <a:pt x="79270" y="67539"/>
                    </a:lnTo>
                    <a:lnTo>
                      <a:pt x="82773" y="61884"/>
                    </a:lnTo>
                    <a:lnTo>
                      <a:pt x="86715" y="56230"/>
                    </a:lnTo>
                    <a:lnTo>
                      <a:pt x="89343" y="50890"/>
                    </a:lnTo>
                    <a:lnTo>
                      <a:pt x="91532" y="45863"/>
                    </a:lnTo>
                    <a:lnTo>
                      <a:pt x="93722" y="41465"/>
                    </a:lnTo>
                    <a:lnTo>
                      <a:pt x="95474" y="37382"/>
                    </a:lnTo>
                    <a:lnTo>
                      <a:pt x="97226" y="32984"/>
                    </a:lnTo>
                    <a:lnTo>
                      <a:pt x="99416" y="29528"/>
                    </a:lnTo>
                    <a:lnTo>
                      <a:pt x="101605" y="25759"/>
                    </a:lnTo>
                    <a:lnTo>
                      <a:pt x="104233" y="22617"/>
                    </a:lnTo>
                    <a:lnTo>
                      <a:pt x="106861" y="19476"/>
                    </a:lnTo>
                    <a:lnTo>
                      <a:pt x="109051" y="16649"/>
                    </a:lnTo>
                    <a:lnTo>
                      <a:pt x="111678" y="13821"/>
                    </a:lnTo>
                    <a:lnTo>
                      <a:pt x="113430" y="11623"/>
                    </a:lnTo>
                    <a:lnTo>
                      <a:pt x="115620" y="9738"/>
                    </a:lnTo>
                    <a:lnTo>
                      <a:pt x="117372" y="7853"/>
                    </a:lnTo>
                    <a:lnTo>
                      <a:pt x="118686" y="5968"/>
                    </a:lnTo>
                    <a:lnTo>
                      <a:pt x="119562" y="4712"/>
                    </a:lnTo>
                    <a:lnTo>
                      <a:pt x="120000" y="3769"/>
                    </a:lnTo>
                    <a:lnTo>
                      <a:pt x="119562" y="2827"/>
                    </a:lnTo>
                    <a:lnTo>
                      <a:pt x="119124" y="2513"/>
                    </a:lnTo>
                    <a:close/>
                  </a:path>
                </a:pathLst>
              </a:custGeom>
              <a:solidFill>
                <a:srgbClr val="2BAB2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5" name="Shape 1595"/>
              <p:cNvSpPr/>
              <p:nvPr/>
            </p:nvSpPr>
            <p:spPr>
              <a:xfrm>
                <a:off x="4649" y="1922"/>
                <a:ext cx="38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666" y="2553"/>
                    </a:moveTo>
                    <a:lnTo>
                      <a:pt x="116888" y="1914"/>
                    </a:lnTo>
                    <a:lnTo>
                      <a:pt x="114222" y="1276"/>
                    </a:lnTo>
                    <a:lnTo>
                      <a:pt x="111555" y="957"/>
                    </a:lnTo>
                    <a:lnTo>
                      <a:pt x="107555" y="638"/>
                    </a:lnTo>
                    <a:lnTo>
                      <a:pt x="103555" y="319"/>
                    </a:lnTo>
                    <a:lnTo>
                      <a:pt x="99555" y="319"/>
                    </a:lnTo>
                    <a:lnTo>
                      <a:pt x="95111" y="319"/>
                    </a:lnTo>
                    <a:lnTo>
                      <a:pt x="90666" y="0"/>
                    </a:lnTo>
                    <a:lnTo>
                      <a:pt x="85777" y="0"/>
                    </a:lnTo>
                    <a:lnTo>
                      <a:pt x="81777" y="0"/>
                    </a:lnTo>
                    <a:lnTo>
                      <a:pt x="78222" y="0"/>
                    </a:lnTo>
                    <a:lnTo>
                      <a:pt x="74666" y="0"/>
                    </a:lnTo>
                    <a:lnTo>
                      <a:pt x="71555" y="0"/>
                    </a:lnTo>
                    <a:lnTo>
                      <a:pt x="69777" y="0"/>
                    </a:lnTo>
                    <a:lnTo>
                      <a:pt x="68444" y="0"/>
                    </a:lnTo>
                    <a:lnTo>
                      <a:pt x="68000" y="319"/>
                    </a:lnTo>
                    <a:lnTo>
                      <a:pt x="67111" y="1276"/>
                    </a:lnTo>
                    <a:lnTo>
                      <a:pt x="64888" y="3829"/>
                    </a:lnTo>
                    <a:lnTo>
                      <a:pt x="61333" y="8617"/>
                    </a:lnTo>
                    <a:lnTo>
                      <a:pt x="57333" y="14042"/>
                    </a:lnTo>
                    <a:lnTo>
                      <a:pt x="51555" y="21063"/>
                    </a:lnTo>
                    <a:lnTo>
                      <a:pt x="46222" y="28723"/>
                    </a:lnTo>
                    <a:lnTo>
                      <a:pt x="40000" y="37340"/>
                    </a:lnTo>
                    <a:lnTo>
                      <a:pt x="33777" y="45638"/>
                    </a:lnTo>
                    <a:lnTo>
                      <a:pt x="27111" y="54255"/>
                    </a:lnTo>
                    <a:lnTo>
                      <a:pt x="21333" y="62872"/>
                    </a:lnTo>
                    <a:lnTo>
                      <a:pt x="15555" y="70851"/>
                    </a:lnTo>
                    <a:lnTo>
                      <a:pt x="10222" y="78191"/>
                    </a:lnTo>
                    <a:lnTo>
                      <a:pt x="5777" y="84574"/>
                    </a:lnTo>
                    <a:lnTo>
                      <a:pt x="2666" y="89680"/>
                    </a:lnTo>
                    <a:lnTo>
                      <a:pt x="444" y="93191"/>
                    </a:lnTo>
                    <a:lnTo>
                      <a:pt x="0" y="95106"/>
                    </a:lnTo>
                    <a:lnTo>
                      <a:pt x="0" y="96063"/>
                    </a:lnTo>
                    <a:lnTo>
                      <a:pt x="888" y="97659"/>
                    </a:lnTo>
                    <a:lnTo>
                      <a:pt x="2222" y="99255"/>
                    </a:lnTo>
                    <a:lnTo>
                      <a:pt x="4000" y="101170"/>
                    </a:lnTo>
                    <a:lnTo>
                      <a:pt x="5777" y="103085"/>
                    </a:lnTo>
                    <a:lnTo>
                      <a:pt x="8000" y="105319"/>
                    </a:lnTo>
                    <a:lnTo>
                      <a:pt x="10666" y="107234"/>
                    </a:lnTo>
                    <a:lnTo>
                      <a:pt x="13333" y="109468"/>
                    </a:lnTo>
                    <a:lnTo>
                      <a:pt x="16000" y="111382"/>
                    </a:lnTo>
                    <a:lnTo>
                      <a:pt x="18222" y="113297"/>
                    </a:lnTo>
                    <a:lnTo>
                      <a:pt x="20888" y="115212"/>
                    </a:lnTo>
                    <a:lnTo>
                      <a:pt x="22666" y="116489"/>
                    </a:lnTo>
                    <a:lnTo>
                      <a:pt x="24444" y="117765"/>
                    </a:lnTo>
                    <a:lnTo>
                      <a:pt x="25777" y="118723"/>
                    </a:lnTo>
                    <a:lnTo>
                      <a:pt x="26666" y="119361"/>
                    </a:lnTo>
                    <a:lnTo>
                      <a:pt x="27111" y="120000"/>
                    </a:lnTo>
                    <a:lnTo>
                      <a:pt x="31111" y="116808"/>
                    </a:lnTo>
                    <a:lnTo>
                      <a:pt x="36000" y="113617"/>
                    </a:lnTo>
                    <a:lnTo>
                      <a:pt x="40888" y="109787"/>
                    </a:lnTo>
                    <a:lnTo>
                      <a:pt x="45777" y="105638"/>
                    </a:lnTo>
                    <a:lnTo>
                      <a:pt x="50666" y="100851"/>
                    </a:lnTo>
                    <a:lnTo>
                      <a:pt x="56000" y="95425"/>
                    </a:lnTo>
                    <a:lnTo>
                      <a:pt x="60888" y="90319"/>
                    </a:lnTo>
                    <a:lnTo>
                      <a:pt x="65777" y="84893"/>
                    </a:lnTo>
                    <a:lnTo>
                      <a:pt x="70222" y="79148"/>
                    </a:lnTo>
                    <a:lnTo>
                      <a:pt x="74666" y="73085"/>
                    </a:lnTo>
                    <a:lnTo>
                      <a:pt x="78666" y="67659"/>
                    </a:lnTo>
                    <a:lnTo>
                      <a:pt x="82666" y="61914"/>
                    </a:lnTo>
                    <a:lnTo>
                      <a:pt x="85777" y="56489"/>
                    </a:lnTo>
                    <a:lnTo>
                      <a:pt x="88888" y="51063"/>
                    </a:lnTo>
                    <a:lnTo>
                      <a:pt x="91111" y="46276"/>
                    </a:lnTo>
                    <a:lnTo>
                      <a:pt x="93333" y="41489"/>
                    </a:lnTo>
                    <a:lnTo>
                      <a:pt x="94666" y="37340"/>
                    </a:lnTo>
                    <a:lnTo>
                      <a:pt x="96444" y="32872"/>
                    </a:lnTo>
                    <a:lnTo>
                      <a:pt x="99111" y="29042"/>
                    </a:lnTo>
                    <a:lnTo>
                      <a:pt x="101333" y="25531"/>
                    </a:lnTo>
                    <a:lnTo>
                      <a:pt x="103555" y="22659"/>
                    </a:lnTo>
                    <a:lnTo>
                      <a:pt x="106222" y="19148"/>
                    </a:lnTo>
                    <a:lnTo>
                      <a:pt x="108888" y="16595"/>
                    </a:lnTo>
                    <a:lnTo>
                      <a:pt x="111111" y="13723"/>
                    </a:lnTo>
                    <a:lnTo>
                      <a:pt x="113333" y="11489"/>
                    </a:lnTo>
                    <a:lnTo>
                      <a:pt x="115111" y="9574"/>
                    </a:lnTo>
                    <a:lnTo>
                      <a:pt x="116888" y="7978"/>
                    </a:lnTo>
                    <a:lnTo>
                      <a:pt x="118222" y="6063"/>
                    </a:lnTo>
                    <a:lnTo>
                      <a:pt x="119111" y="4787"/>
                    </a:lnTo>
                    <a:lnTo>
                      <a:pt x="120000" y="3829"/>
                    </a:lnTo>
                    <a:lnTo>
                      <a:pt x="119111" y="2872"/>
                    </a:lnTo>
                    <a:lnTo>
                      <a:pt x="118666" y="2553"/>
                    </a:lnTo>
                    <a:close/>
                  </a:path>
                </a:pathLst>
              </a:custGeom>
              <a:solidFill>
                <a:srgbClr val="24A3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6" name="Shape 1596"/>
              <p:cNvSpPr/>
              <p:nvPr/>
            </p:nvSpPr>
            <p:spPr>
              <a:xfrm>
                <a:off x="4649" y="1922"/>
                <a:ext cx="37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97" y="2276"/>
                    </a:moveTo>
                    <a:lnTo>
                      <a:pt x="117293" y="1626"/>
                    </a:lnTo>
                    <a:lnTo>
                      <a:pt x="115037" y="1300"/>
                    </a:lnTo>
                    <a:lnTo>
                      <a:pt x="111428" y="975"/>
                    </a:lnTo>
                    <a:lnTo>
                      <a:pt x="107819" y="650"/>
                    </a:lnTo>
                    <a:lnTo>
                      <a:pt x="104210" y="325"/>
                    </a:lnTo>
                    <a:lnTo>
                      <a:pt x="99248" y="325"/>
                    </a:lnTo>
                    <a:lnTo>
                      <a:pt x="95187" y="0"/>
                    </a:lnTo>
                    <a:lnTo>
                      <a:pt x="90676" y="0"/>
                    </a:lnTo>
                    <a:lnTo>
                      <a:pt x="86165" y="0"/>
                    </a:lnTo>
                    <a:lnTo>
                      <a:pt x="82105" y="0"/>
                    </a:lnTo>
                    <a:lnTo>
                      <a:pt x="78045" y="0"/>
                    </a:lnTo>
                    <a:lnTo>
                      <a:pt x="74436" y="0"/>
                    </a:lnTo>
                    <a:lnTo>
                      <a:pt x="71729" y="0"/>
                    </a:lnTo>
                    <a:lnTo>
                      <a:pt x="69924" y="0"/>
                    </a:lnTo>
                    <a:lnTo>
                      <a:pt x="68571" y="0"/>
                    </a:lnTo>
                    <a:lnTo>
                      <a:pt x="68120" y="325"/>
                    </a:lnTo>
                    <a:lnTo>
                      <a:pt x="66766" y="975"/>
                    </a:lnTo>
                    <a:lnTo>
                      <a:pt x="64511" y="3902"/>
                    </a:lnTo>
                    <a:lnTo>
                      <a:pt x="61353" y="8455"/>
                    </a:lnTo>
                    <a:lnTo>
                      <a:pt x="57293" y="13983"/>
                    </a:lnTo>
                    <a:lnTo>
                      <a:pt x="51879" y="20813"/>
                    </a:lnTo>
                    <a:lnTo>
                      <a:pt x="46466" y="28617"/>
                    </a:lnTo>
                    <a:lnTo>
                      <a:pt x="40150" y="37073"/>
                    </a:lnTo>
                    <a:lnTo>
                      <a:pt x="33834" y="45853"/>
                    </a:lnTo>
                    <a:lnTo>
                      <a:pt x="27518" y="54634"/>
                    </a:lnTo>
                    <a:lnTo>
                      <a:pt x="21203" y="63089"/>
                    </a:lnTo>
                    <a:lnTo>
                      <a:pt x="15789" y="70894"/>
                    </a:lnTo>
                    <a:lnTo>
                      <a:pt x="10375" y="78373"/>
                    </a:lnTo>
                    <a:lnTo>
                      <a:pt x="6315" y="84878"/>
                    </a:lnTo>
                    <a:lnTo>
                      <a:pt x="3157" y="89756"/>
                    </a:lnTo>
                    <a:lnTo>
                      <a:pt x="902" y="93658"/>
                    </a:lnTo>
                    <a:lnTo>
                      <a:pt x="0" y="95609"/>
                    </a:lnTo>
                    <a:lnTo>
                      <a:pt x="0" y="96585"/>
                    </a:lnTo>
                    <a:lnTo>
                      <a:pt x="1353" y="97886"/>
                    </a:lnTo>
                    <a:lnTo>
                      <a:pt x="2706" y="99837"/>
                    </a:lnTo>
                    <a:lnTo>
                      <a:pt x="4511" y="101788"/>
                    </a:lnTo>
                    <a:lnTo>
                      <a:pt x="6315" y="103414"/>
                    </a:lnTo>
                    <a:lnTo>
                      <a:pt x="8571" y="105365"/>
                    </a:lnTo>
                    <a:lnTo>
                      <a:pt x="10827" y="107642"/>
                    </a:lnTo>
                    <a:lnTo>
                      <a:pt x="13984" y="109918"/>
                    </a:lnTo>
                    <a:lnTo>
                      <a:pt x="16240" y="111544"/>
                    </a:lnTo>
                    <a:lnTo>
                      <a:pt x="18496" y="113495"/>
                    </a:lnTo>
                    <a:lnTo>
                      <a:pt x="20751" y="115447"/>
                    </a:lnTo>
                    <a:lnTo>
                      <a:pt x="22556" y="117073"/>
                    </a:lnTo>
                    <a:lnTo>
                      <a:pt x="24812" y="118048"/>
                    </a:lnTo>
                    <a:lnTo>
                      <a:pt x="26165" y="119024"/>
                    </a:lnTo>
                    <a:lnTo>
                      <a:pt x="27067" y="119674"/>
                    </a:lnTo>
                    <a:lnTo>
                      <a:pt x="27518" y="120000"/>
                    </a:lnTo>
                    <a:lnTo>
                      <a:pt x="31578" y="117073"/>
                    </a:lnTo>
                    <a:lnTo>
                      <a:pt x="36541" y="113821"/>
                    </a:lnTo>
                    <a:lnTo>
                      <a:pt x="41052" y="109918"/>
                    </a:lnTo>
                    <a:lnTo>
                      <a:pt x="46466" y="105691"/>
                    </a:lnTo>
                    <a:lnTo>
                      <a:pt x="50977" y="101138"/>
                    </a:lnTo>
                    <a:lnTo>
                      <a:pt x="55939" y="95934"/>
                    </a:lnTo>
                    <a:lnTo>
                      <a:pt x="60902" y="90406"/>
                    </a:lnTo>
                    <a:lnTo>
                      <a:pt x="65413" y="85203"/>
                    </a:lnTo>
                    <a:lnTo>
                      <a:pt x="70375" y="79349"/>
                    </a:lnTo>
                    <a:lnTo>
                      <a:pt x="74436" y="73495"/>
                    </a:lnTo>
                    <a:lnTo>
                      <a:pt x="78496" y="67967"/>
                    </a:lnTo>
                    <a:lnTo>
                      <a:pt x="82556" y="62439"/>
                    </a:lnTo>
                    <a:lnTo>
                      <a:pt x="85714" y="56910"/>
                    </a:lnTo>
                    <a:lnTo>
                      <a:pt x="88421" y="51382"/>
                    </a:lnTo>
                    <a:lnTo>
                      <a:pt x="91127" y="46504"/>
                    </a:lnTo>
                    <a:lnTo>
                      <a:pt x="92932" y="41951"/>
                    </a:lnTo>
                    <a:lnTo>
                      <a:pt x="94285" y="37073"/>
                    </a:lnTo>
                    <a:lnTo>
                      <a:pt x="96541" y="33170"/>
                    </a:lnTo>
                    <a:lnTo>
                      <a:pt x="98345" y="29268"/>
                    </a:lnTo>
                    <a:lnTo>
                      <a:pt x="101052" y="25691"/>
                    </a:lnTo>
                    <a:lnTo>
                      <a:pt x="103759" y="22113"/>
                    </a:lnTo>
                    <a:lnTo>
                      <a:pt x="106466" y="19186"/>
                    </a:lnTo>
                    <a:lnTo>
                      <a:pt x="108721" y="16585"/>
                    </a:lnTo>
                    <a:lnTo>
                      <a:pt x="110977" y="13658"/>
                    </a:lnTo>
                    <a:lnTo>
                      <a:pt x="113684" y="11382"/>
                    </a:lnTo>
                    <a:lnTo>
                      <a:pt x="115488" y="9430"/>
                    </a:lnTo>
                    <a:lnTo>
                      <a:pt x="117293" y="7804"/>
                    </a:lnTo>
                    <a:lnTo>
                      <a:pt x="118646" y="5853"/>
                    </a:lnTo>
                    <a:lnTo>
                      <a:pt x="119548" y="4552"/>
                    </a:lnTo>
                    <a:lnTo>
                      <a:pt x="120000" y="3577"/>
                    </a:lnTo>
                    <a:lnTo>
                      <a:pt x="119548" y="2601"/>
                    </a:lnTo>
                    <a:lnTo>
                      <a:pt x="119097" y="2276"/>
                    </a:lnTo>
                    <a:close/>
                  </a:path>
                </a:pathLst>
              </a:custGeom>
              <a:solidFill>
                <a:srgbClr val="1D9C1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Shape 1597"/>
              <p:cNvSpPr/>
              <p:nvPr/>
            </p:nvSpPr>
            <p:spPr>
              <a:xfrm>
                <a:off x="4647" y="1922"/>
                <a:ext cx="36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38" y="2314"/>
                    </a:moveTo>
                    <a:lnTo>
                      <a:pt x="117692" y="1652"/>
                    </a:lnTo>
                    <a:lnTo>
                      <a:pt x="114923" y="991"/>
                    </a:lnTo>
                    <a:lnTo>
                      <a:pt x="111692" y="661"/>
                    </a:lnTo>
                    <a:lnTo>
                      <a:pt x="108461" y="330"/>
                    </a:lnTo>
                    <a:lnTo>
                      <a:pt x="103846" y="330"/>
                    </a:lnTo>
                    <a:lnTo>
                      <a:pt x="99692" y="0"/>
                    </a:lnTo>
                    <a:lnTo>
                      <a:pt x="95538" y="0"/>
                    </a:lnTo>
                    <a:lnTo>
                      <a:pt x="90461" y="0"/>
                    </a:lnTo>
                    <a:lnTo>
                      <a:pt x="86307" y="0"/>
                    </a:lnTo>
                    <a:lnTo>
                      <a:pt x="81692" y="0"/>
                    </a:lnTo>
                    <a:lnTo>
                      <a:pt x="78000" y="0"/>
                    </a:lnTo>
                    <a:lnTo>
                      <a:pt x="74307" y="0"/>
                    </a:lnTo>
                    <a:lnTo>
                      <a:pt x="71538" y="0"/>
                    </a:lnTo>
                    <a:lnTo>
                      <a:pt x="69230" y="0"/>
                    </a:lnTo>
                    <a:lnTo>
                      <a:pt x="67846" y="0"/>
                    </a:lnTo>
                    <a:lnTo>
                      <a:pt x="67384" y="330"/>
                    </a:lnTo>
                    <a:lnTo>
                      <a:pt x="66461" y="991"/>
                    </a:lnTo>
                    <a:lnTo>
                      <a:pt x="64153" y="3966"/>
                    </a:lnTo>
                    <a:lnTo>
                      <a:pt x="61384" y="8595"/>
                    </a:lnTo>
                    <a:lnTo>
                      <a:pt x="56769" y="14214"/>
                    </a:lnTo>
                    <a:lnTo>
                      <a:pt x="51692" y="21157"/>
                    </a:lnTo>
                    <a:lnTo>
                      <a:pt x="45692" y="28760"/>
                    </a:lnTo>
                    <a:lnTo>
                      <a:pt x="40153" y="37024"/>
                    </a:lnTo>
                    <a:lnTo>
                      <a:pt x="33692" y="45619"/>
                    </a:lnTo>
                    <a:lnTo>
                      <a:pt x="27230" y="54545"/>
                    </a:lnTo>
                    <a:lnTo>
                      <a:pt x="21230" y="63140"/>
                    </a:lnTo>
                    <a:lnTo>
                      <a:pt x="15692" y="71074"/>
                    </a:lnTo>
                    <a:lnTo>
                      <a:pt x="10153" y="78347"/>
                    </a:lnTo>
                    <a:lnTo>
                      <a:pt x="6000" y="84628"/>
                    </a:lnTo>
                    <a:lnTo>
                      <a:pt x="3230" y="89917"/>
                    </a:lnTo>
                    <a:lnTo>
                      <a:pt x="461" y="93884"/>
                    </a:lnTo>
                    <a:lnTo>
                      <a:pt x="0" y="95867"/>
                    </a:lnTo>
                    <a:lnTo>
                      <a:pt x="0" y="96859"/>
                    </a:lnTo>
                    <a:lnTo>
                      <a:pt x="923" y="98181"/>
                    </a:lnTo>
                    <a:lnTo>
                      <a:pt x="2769" y="99834"/>
                    </a:lnTo>
                    <a:lnTo>
                      <a:pt x="4153" y="101818"/>
                    </a:lnTo>
                    <a:lnTo>
                      <a:pt x="6000" y="103801"/>
                    </a:lnTo>
                    <a:lnTo>
                      <a:pt x="8307" y="105785"/>
                    </a:lnTo>
                    <a:lnTo>
                      <a:pt x="10615" y="107768"/>
                    </a:lnTo>
                    <a:lnTo>
                      <a:pt x="13846" y="110082"/>
                    </a:lnTo>
                    <a:lnTo>
                      <a:pt x="16153" y="111735"/>
                    </a:lnTo>
                    <a:lnTo>
                      <a:pt x="18461" y="113719"/>
                    </a:lnTo>
                    <a:lnTo>
                      <a:pt x="20769" y="115041"/>
                    </a:lnTo>
                    <a:lnTo>
                      <a:pt x="22615" y="117024"/>
                    </a:lnTo>
                    <a:lnTo>
                      <a:pt x="24000" y="118016"/>
                    </a:lnTo>
                    <a:lnTo>
                      <a:pt x="25846" y="119008"/>
                    </a:lnTo>
                    <a:lnTo>
                      <a:pt x="26769" y="119669"/>
                    </a:lnTo>
                    <a:lnTo>
                      <a:pt x="27230" y="120000"/>
                    </a:lnTo>
                    <a:lnTo>
                      <a:pt x="31384" y="117024"/>
                    </a:lnTo>
                    <a:lnTo>
                      <a:pt x="36000" y="113719"/>
                    </a:lnTo>
                    <a:lnTo>
                      <a:pt x="41076" y="110082"/>
                    </a:lnTo>
                    <a:lnTo>
                      <a:pt x="45692" y="105454"/>
                    </a:lnTo>
                    <a:lnTo>
                      <a:pt x="51230" y="101157"/>
                    </a:lnTo>
                    <a:lnTo>
                      <a:pt x="55846" y="95867"/>
                    </a:lnTo>
                    <a:lnTo>
                      <a:pt x="60923" y="90578"/>
                    </a:lnTo>
                    <a:lnTo>
                      <a:pt x="65538" y="85289"/>
                    </a:lnTo>
                    <a:lnTo>
                      <a:pt x="69692" y="79669"/>
                    </a:lnTo>
                    <a:lnTo>
                      <a:pt x="74307" y="73719"/>
                    </a:lnTo>
                    <a:lnTo>
                      <a:pt x="78000" y="68099"/>
                    </a:lnTo>
                    <a:lnTo>
                      <a:pt x="81692" y="62479"/>
                    </a:lnTo>
                    <a:lnTo>
                      <a:pt x="85384" y="56859"/>
                    </a:lnTo>
                    <a:lnTo>
                      <a:pt x="88153" y="51570"/>
                    </a:lnTo>
                    <a:lnTo>
                      <a:pt x="90461" y="46611"/>
                    </a:lnTo>
                    <a:lnTo>
                      <a:pt x="92307" y="41983"/>
                    </a:lnTo>
                    <a:lnTo>
                      <a:pt x="94153" y="37355"/>
                    </a:lnTo>
                    <a:lnTo>
                      <a:pt x="96461" y="33388"/>
                    </a:lnTo>
                    <a:lnTo>
                      <a:pt x="98307" y="29090"/>
                    </a:lnTo>
                    <a:lnTo>
                      <a:pt x="101076" y="25785"/>
                    </a:lnTo>
                    <a:lnTo>
                      <a:pt x="103384" y="22148"/>
                    </a:lnTo>
                    <a:lnTo>
                      <a:pt x="106153" y="19173"/>
                    </a:lnTo>
                    <a:lnTo>
                      <a:pt x="108923" y="16528"/>
                    </a:lnTo>
                    <a:lnTo>
                      <a:pt x="111230" y="13553"/>
                    </a:lnTo>
                    <a:lnTo>
                      <a:pt x="113538" y="11570"/>
                    </a:lnTo>
                    <a:lnTo>
                      <a:pt x="115384" y="9586"/>
                    </a:lnTo>
                    <a:lnTo>
                      <a:pt x="117230" y="7603"/>
                    </a:lnTo>
                    <a:lnTo>
                      <a:pt x="118615" y="5950"/>
                    </a:lnTo>
                    <a:lnTo>
                      <a:pt x="119538" y="4628"/>
                    </a:lnTo>
                    <a:lnTo>
                      <a:pt x="120000" y="3636"/>
                    </a:lnTo>
                    <a:lnTo>
                      <a:pt x="120000" y="2644"/>
                    </a:lnTo>
                    <a:lnTo>
                      <a:pt x="119538" y="2314"/>
                    </a:lnTo>
                    <a:close/>
                  </a:path>
                </a:pathLst>
              </a:custGeom>
              <a:solidFill>
                <a:srgbClr val="1595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Shape 1598"/>
              <p:cNvSpPr/>
              <p:nvPr/>
            </p:nvSpPr>
            <p:spPr>
              <a:xfrm>
                <a:off x="4647" y="1922"/>
                <a:ext cx="36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66" y="2681"/>
                    </a:moveTo>
                    <a:lnTo>
                      <a:pt x="117198" y="2011"/>
                    </a:lnTo>
                    <a:lnTo>
                      <a:pt x="114863" y="1340"/>
                    </a:lnTo>
                    <a:lnTo>
                      <a:pt x="111595" y="1005"/>
                    </a:lnTo>
                    <a:lnTo>
                      <a:pt x="107392" y="670"/>
                    </a:lnTo>
                    <a:lnTo>
                      <a:pt x="103657" y="335"/>
                    </a:lnTo>
                    <a:lnTo>
                      <a:pt x="99455" y="335"/>
                    </a:lnTo>
                    <a:lnTo>
                      <a:pt x="94319" y="0"/>
                    </a:lnTo>
                    <a:lnTo>
                      <a:pt x="90116" y="0"/>
                    </a:lnTo>
                    <a:lnTo>
                      <a:pt x="85914" y="0"/>
                    </a:lnTo>
                    <a:lnTo>
                      <a:pt x="81245" y="0"/>
                    </a:lnTo>
                    <a:lnTo>
                      <a:pt x="77509" y="335"/>
                    </a:lnTo>
                    <a:lnTo>
                      <a:pt x="73774" y="335"/>
                    </a:lnTo>
                    <a:lnTo>
                      <a:pt x="70505" y="335"/>
                    </a:lnTo>
                    <a:lnTo>
                      <a:pt x="68638" y="335"/>
                    </a:lnTo>
                    <a:lnTo>
                      <a:pt x="67237" y="335"/>
                    </a:lnTo>
                    <a:lnTo>
                      <a:pt x="66770" y="670"/>
                    </a:lnTo>
                    <a:lnTo>
                      <a:pt x="65836" y="1340"/>
                    </a:lnTo>
                    <a:lnTo>
                      <a:pt x="63968" y="4357"/>
                    </a:lnTo>
                    <a:lnTo>
                      <a:pt x="60233" y="8715"/>
                    </a:lnTo>
                    <a:lnTo>
                      <a:pt x="56031" y="14413"/>
                    </a:lnTo>
                    <a:lnTo>
                      <a:pt x="51361" y="21452"/>
                    </a:lnTo>
                    <a:lnTo>
                      <a:pt x="45291" y="29162"/>
                    </a:lnTo>
                    <a:lnTo>
                      <a:pt x="39688" y="37206"/>
                    </a:lnTo>
                    <a:lnTo>
                      <a:pt x="33151" y="45921"/>
                    </a:lnTo>
                    <a:lnTo>
                      <a:pt x="26614" y="54636"/>
                    </a:lnTo>
                    <a:lnTo>
                      <a:pt x="21011" y="63351"/>
                    </a:lnTo>
                    <a:lnTo>
                      <a:pt x="14941" y="71396"/>
                    </a:lnTo>
                    <a:lnTo>
                      <a:pt x="10272" y="78770"/>
                    </a:lnTo>
                    <a:lnTo>
                      <a:pt x="6070" y="84804"/>
                    </a:lnTo>
                    <a:lnTo>
                      <a:pt x="2334" y="90167"/>
                    </a:lnTo>
                    <a:lnTo>
                      <a:pt x="466" y="93854"/>
                    </a:lnTo>
                    <a:lnTo>
                      <a:pt x="0" y="96201"/>
                    </a:lnTo>
                    <a:lnTo>
                      <a:pt x="0" y="97206"/>
                    </a:lnTo>
                    <a:lnTo>
                      <a:pt x="933" y="98547"/>
                    </a:lnTo>
                    <a:lnTo>
                      <a:pt x="2334" y="99888"/>
                    </a:lnTo>
                    <a:lnTo>
                      <a:pt x="4202" y="101564"/>
                    </a:lnTo>
                    <a:lnTo>
                      <a:pt x="6070" y="103910"/>
                    </a:lnTo>
                    <a:lnTo>
                      <a:pt x="8404" y="105921"/>
                    </a:lnTo>
                    <a:lnTo>
                      <a:pt x="10739" y="107597"/>
                    </a:lnTo>
                    <a:lnTo>
                      <a:pt x="13073" y="109608"/>
                    </a:lnTo>
                    <a:lnTo>
                      <a:pt x="15875" y="111955"/>
                    </a:lnTo>
                    <a:lnTo>
                      <a:pt x="18210" y="113631"/>
                    </a:lnTo>
                    <a:lnTo>
                      <a:pt x="20544" y="115307"/>
                    </a:lnTo>
                    <a:lnTo>
                      <a:pt x="22412" y="116648"/>
                    </a:lnTo>
                    <a:lnTo>
                      <a:pt x="23813" y="118324"/>
                    </a:lnTo>
                    <a:lnTo>
                      <a:pt x="25214" y="118994"/>
                    </a:lnTo>
                    <a:lnTo>
                      <a:pt x="26147" y="119664"/>
                    </a:lnTo>
                    <a:lnTo>
                      <a:pt x="26614" y="120000"/>
                    </a:lnTo>
                    <a:lnTo>
                      <a:pt x="31284" y="116983"/>
                    </a:lnTo>
                    <a:lnTo>
                      <a:pt x="35953" y="113631"/>
                    </a:lnTo>
                    <a:lnTo>
                      <a:pt x="41089" y="109608"/>
                    </a:lnTo>
                    <a:lnTo>
                      <a:pt x="45758" y="105586"/>
                    </a:lnTo>
                    <a:lnTo>
                      <a:pt x="50894" y="100893"/>
                    </a:lnTo>
                    <a:lnTo>
                      <a:pt x="55564" y="96201"/>
                    </a:lnTo>
                    <a:lnTo>
                      <a:pt x="60233" y="90837"/>
                    </a:lnTo>
                    <a:lnTo>
                      <a:pt x="64902" y="85139"/>
                    </a:lnTo>
                    <a:lnTo>
                      <a:pt x="69105" y="80111"/>
                    </a:lnTo>
                    <a:lnTo>
                      <a:pt x="73774" y="74413"/>
                    </a:lnTo>
                    <a:lnTo>
                      <a:pt x="77509" y="68715"/>
                    </a:lnTo>
                    <a:lnTo>
                      <a:pt x="81245" y="63351"/>
                    </a:lnTo>
                    <a:lnTo>
                      <a:pt x="84046" y="57653"/>
                    </a:lnTo>
                    <a:lnTo>
                      <a:pt x="87315" y="52290"/>
                    </a:lnTo>
                    <a:lnTo>
                      <a:pt x="89649" y="47262"/>
                    </a:lnTo>
                    <a:lnTo>
                      <a:pt x="91517" y="42569"/>
                    </a:lnTo>
                    <a:lnTo>
                      <a:pt x="92918" y="37541"/>
                    </a:lnTo>
                    <a:lnTo>
                      <a:pt x="95252" y="33519"/>
                    </a:lnTo>
                    <a:lnTo>
                      <a:pt x="97587" y="29497"/>
                    </a:lnTo>
                    <a:lnTo>
                      <a:pt x="99922" y="25810"/>
                    </a:lnTo>
                    <a:lnTo>
                      <a:pt x="102723" y="22458"/>
                    </a:lnTo>
                    <a:lnTo>
                      <a:pt x="105058" y="19441"/>
                    </a:lnTo>
                    <a:lnTo>
                      <a:pt x="107392" y="16424"/>
                    </a:lnTo>
                    <a:lnTo>
                      <a:pt x="110661" y="13743"/>
                    </a:lnTo>
                    <a:lnTo>
                      <a:pt x="112529" y="11731"/>
                    </a:lnTo>
                    <a:lnTo>
                      <a:pt x="114863" y="9720"/>
                    </a:lnTo>
                    <a:lnTo>
                      <a:pt x="116264" y="8044"/>
                    </a:lnTo>
                    <a:lnTo>
                      <a:pt x="117665" y="6033"/>
                    </a:lnTo>
                    <a:lnTo>
                      <a:pt x="118599" y="4692"/>
                    </a:lnTo>
                    <a:lnTo>
                      <a:pt x="120000" y="3687"/>
                    </a:lnTo>
                    <a:lnTo>
                      <a:pt x="120000" y="3016"/>
                    </a:lnTo>
                    <a:lnTo>
                      <a:pt x="119066" y="2681"/>
                    </a:lnTo>
                    <a:close/>
                  </a:path>
                </a:pathLst>
              </a:custGeom>
              <a:solidFill>
                <a:srgbClr val="0E8E0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Shape 1599"/>
              <p:cNvSpPr/>
              <p:nvPr/>
            </p:nvSpPr>
            <p:spPr>
              <a:xfrm>
                <a:off x="4647" y="1922"/>
                <a:ext cx="36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21" y="2393"/>
                    </a:moveTo>
                    <a:lnTo>
                      <a:pt x="117609" y="1709"/>
                    </a:lnTo>
                    <a:lnTo>
                      <a:pt x="115219" y="1025"/>
                    </a:lnTo>
                    <a:lnTo>
                      <a:pt x="111394" y="683"/>
                    </a:lnTo>
                    <a:lnTo>
                      <a:pt x="108047" y="683"/>
                    </a:lnTo>
                    <a:lnTo>
                      <a:pt x="103745" y="341"/>
                    </a:lnTo>
                    <a:lnTo>
                      <a:pt x="98964" y="341"/>
                    </a:lnTo>
                    <a:lnTo>
                      <a:pt x="94661" y="0"/>
                    </a:lnTo>
                    <a:lnTo>
                      <a:pt x="90358" y="0"/>
                    </a:lnTo>
                    <a:lnTo>
                      <a:pt x="85577" y="0"/>
                    </a:lnTo>
                    <a:lnTo>
                      <a:pt x="81274" y="0"/>
                    </a:lnTo>
                    <a:lnTo>
                      <a:pt x="77450" y="341"/>
                    </a:lnTo>
                    <a:lnTo>
                      <a:pt x="73625" y="341"/>
                    </a:lnTo>
                    <a:lnTo>
                      <a:pt x="70756" y="341"/>
                    </a:lnTo>
                    <a:lnTo>
                      <a:pt x="68366" y="341"/>
                    </a:lnTo>
                    <a:lnTo>
                      <a:pt x="67410" y="341"/>
                    </a:lnTo>
                    <a:lnTo>
                      <a:pt x="66932" y="683"/>
                    </a:lnTo>
                    <a:lnTo>
                      <a:pt x="65976" y="1367"/>
                    </a:lnTo>
                    <a:lnTo>
                      <a:pt x="63585" y="4102"/>
                    </a:lnTo>
                    <a:lnTo>
                      <a:pt x="60239" y="8888"/>
                    </a:lnTo>
                    <a:lnTo>
                      <a:pt x="56414" y="14358"/>
                    </a:lnTo>
                    <a:lnTo>
                      <a:pt x="50677" y="21538"/>
                    </a:lnTo>
                    <a:lnTo>
                      <a:pt x="45418" y="29059"/>
                    </a:lnTo>
                    <a:lnTo>
                      <a:pt x="39203" y="37606"/>
                    </a:lnTo>
                    <a:lnTo>
                      <a:pt x="33466" y="46153"/>
                    </a:lnTo>
                    <a:lnTo>
                      <a:pt x="26772" y="54700"/>
                    </a:lnTo>
                    <a:lnTo>
                      <a:pt x="21035" y="63247"/>
                    </a:lnTo>
                    <a:lnTo>
                      <a:pt x="15298" y="71452"/>
                    </a:lnTo>
                    <a:lnTo>
                      <a:pt x="10039" y="78974"/>
                    </a:lnTo>
                    <a:lnTo>
                      <a:pt x="6215" y="85470"/>
                    </a:lnTo>
                    <a:lnTo>
                      <a:pt x="2390" y="90598"/>
                    </a:lnTo>
                    <a:lnTo>
                      <a:pt x="478" y="94358"/>
                    </a:lnTo>
                    <a:lnTo>
                      <a:pt x="0" y="96752"/>
                    </a:lnTo>
                    <a:lnTo>
                      <a:pt x="0" y="97777"/>
                    </a:lnTo>
                    <a:lnTo>
                      <a:pt x="956" y="99145"/>
                    </a:lnTo>
                    <a:lnTo>
                      <a:pt x="1912" y="100512"/>
                    </a:lnTo>
                    <a:lnTo>
                      <a:pt x="3824" y="102222"/>
                    </a:lnTo>
                    <a:lnTo>
                      <a:pt x="6215" y="103931"/>
                    </a:lnTo>
                    <a:lnTo>
                      <a:pt x="8127" y="106324"/>
                    </a:lnTo>
                    <a:lnTo>
                      <a:pt x="10517" y="108376"/>
                    </a:lnTo>
                    <a:lnTo>
                      <a:pt x="12908" y="110085"/>
                    </a:lnTo>
                    <a:lnTo>
                      <a:pt x="15298" y="112478"/>
                    </a:lnTo>
                    <a:lnTo>
                      <a:pt x="18167" y="114188"/>
                    </a:lnTo>
                    <a:lnTo>
                      <a:pt x="20079" y="115555"/>
                    </a:lnTo>
                    <a:lnTo>
                      <a:pt x="21992" y="116923"/>
                    </a:lnTo>
                    <a:lnTo>
                      <a:pt x="23904" y="118290"/>
                    </a:lnTo>
                    <a:lnTo>
                      <a:pt x="24860" y="118974"/>
                    </a:lnTo>
                    <a:lnTo>
                      <a:pt x="25816" y="119658"/>
                    </a:lnTo>
                    <a:lnTo>
                      <a:pt x="26294" y="119999"/>
                    </a:lnTo>
                    <a:lnTo>
                      <a:pt x="31075" y="117264"/>
                    </a:lnTo>
                    <a:lnTo>
                      <a:pt x="35856" y="113846"/>
                    </a:lnTo>
                    <a:lnTo>
                      <a:pt x="40637" y="109743"/>
                    </a:lnTo>
                    <a:lnTo>
                      <a:pt x="45896" y="105982"/>
                    </a:lnTo>
                    <a:lnTo>
                      <a:pt x="50199" y="101196"/>
                    </a:lnTo>
                    <a:lnTo>
                      <a:pt x="55458" y="96410"/>
                    </a:lnTo>
                    <a:lnTo>
                      <a:pt x="60239" y="90940"/>
                    </a:lnTo>
                    <a:lnTo>
                      <a:pt x="65019" y="85470"/>
                    </a:lnTo>
                    <a:lnTo>
                      <a:pt x="69322" y="80341"/>
                    </a:lnTo>
                    <a:lnTo>
                      <a:pt x="73147" y="74529"/>
                    </a:lnTo>
                    <a:lnTo>
                      <a:pt x="77450" y="69059"/>
                    </a:lnTo>
                    <a:lnTo>
                      <a:pt x="80796" y="63247"/>
                    </a:lnTo>
                    <a:lnTo>
                      <a:pt x="83665" y="58119"/>
                    </a:lnTo>
                    <a:lnTo>
                      <a:pt x="86533" y="52649"/>
                    </a:lnTo>
                    <a:lnTo>
                      <a:pt x="89402" y="47179"/>
                    </a:lnTo>
                    <a:lnTo>
                      <a:pt x="91314" y="42735"/>
                    </a:lnTo>
                    <a:lnTo>
                      <a:pt x="92749" y="37948"/>
                    </a:lnTo>
                    <a:lnTo>
                      <a:pt x="94661" y="33846"/>
                    </a:lnTo>
                    <a:lnTo>
                      <a:pt x="97051" y="29401"/>
                    </a:lnTo>
                    <a:lnTo>
                      <a:pt x="99442" y="25982"/>
                    </a:lnTo>
                    <a:lnTo>
                      <a:pt x="102788" y="22222"/>
                    </a:lnTo>
                    <a:lnTo>
                      <a:pt x="105179" y="19145"/>
                    </a:lnTo>
                    <a:lnTo>
                      <a:pt x="107569" y="16410"/>
                    </a:lnTo>
                    <a:lnTo>
                      <a:pt x="109960" y="13675"/>
                    </a:lnTo>
                    <a:lnTo>
                      <a:pt x="112828" y="11282"/>
                    </a:lnTo>
                    <a:lnTo>
                      <a:pt x="114741" y="9572"/>
                    </a:lnTo>
                    <a:lnTo>
                      <a:pt x="116653" y="7521"/>
                    </a:lnTo>
                    <a:lnTo>
                      <a:pt x="118087" y="5811"/>
                    </a:lnTo>
                    <a:lnTo>
                      <a:pt x="119043" y="4444"/>
                    </a:lnTo>
                    <a:lnTo>
                      <a:pt x="119521" y="3418"/>
                    </a:lnTo>
                    <a:lnTo>
                      <a:pt x="120000" y="2735"/>
                    </a:lnTo>
                    <a:lnTo>
                      <a:pt x="119521" y="2393"/>
                    </a:lnTo>
                    <a:close/>
                  </a:path>
                </a:pathLst>
              </a:custGeom>
              <a:solidFill>
                <a:srgbClr val="07860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0" name="Shape 1600"/>
              <p:cNvSpPr/>
              <p:nvPr/>
            </p:nvSpPr>
            <p:spPr>
              <a:xfrm>
                <a:off x="4647" y="1922"/>
                <a:ext cx="35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072" y="695"/>
                    </a:moveTo>
                    <a:lnTo>
                      <a:pt x="66558" y="347"/>
                    </a:lnTo>
                    <a:lnTo>
                      <a:pt x="68016" y="347"/>
                    </a:lnTo>
                    <a:lnTo>
                      <a:pt x="70445" y="347"/>
                    </a:lnTo>
                    <a:lnTo>
                      <a:pt x="73360" y="347"/>
                    </a:lnTo>
                    <a:lnTo>
                      <a:pt x="76761" y="0"/>
                    </a:lnTo>
                    <a:lnTo>
                      <a:pt x="81133" y="0"/>
                    </a:lnTo>
                    <a:lnTo>
                      <a:pt x="85506" y="0"/>
                    </a:lnTo>
                    <a:lnTo>
                      <a:pt x="89878" y="0"/>
                    </a:lnTo>
                    <a:lnTo>
                      <a:pt x="94736" y="0"/>
                    </a:lnTo>
                    <a:lnTo>
                      <a:pt x="99109" y="0"/>
                    </a:lnTo>
                    <a:lnTo>
                      <a:pt x="103481" y="0"/>
                    </a:lnTo>
                    <a:lnTo>
                      <a:pt x="107854" y="347"/>
                    </a:lnTo>
                    <a:lnTo>
                      <a:pt x="111740" y="695"/>
                    </a:lnTo>
                    <a:lnTo>
                      <a:pt x="114655" y="1043"/>
                    </a:lnTo>
                    <a:lnTo>
                      <a:pt x="117570" y="1739"/>
                    </a:lnTo>
                    <a:lnTo>
                      <a:pt x="119514" y="2434"/>
                    </a:lnTo>
                    <a:lnTo>
                      <a:pt x="120000" y="2782"/>
                    </a:lnTo>
                    <a:lnTo>
                      <a:pt x="119514" y="3478"/>
                    </a:lnTo>
                    <a:lnTo>
                      <a:pt x="119028" y="4521"/>
                    </a:lnTo>
                    <a:lnTo>
                      <a:pt x="118056" y="5913"/>
                    </a:lnTo>
                    <a:lnTo>
                      <a:pt x="116599" y="7304"/>
                    </a:lnTo>
                    <a:lnTo>
                      <a:pt x="114170" y="9391"/>
                    </a:lnTo>
                    <a:lnTo>
                      <a:pt x="112226" y="11478"/>
                    </a:lnTo>
                    <a:lnTo>
                      <a:pt x="109797" y="13565"/>
                    </a:lnTo>
                    <a:lnTo>
                      <a:pt x="107368" y="16347"/>
                    </a:lnTo>
                    <a:lnTo>
                      <a:pt x="104453" y="19130"/>
                    </a:lnTo>
                    <a:lnTo>
                      <a:pt x="101538" y="22260"/>
                    </a:lnTo>
                    <a:lnTo>
                      <a:pt x="99109" y="25739"/>
                    </a:lnTo>
                    <a:lnTo>
                      <a:pt x="96680" y="29217"/>
                    </a:lnTo>
                    <a:lnTo>
                      <a:pt x="94251" y="33739"/>
                    </a:lnTo>
                    <a:lnTo>
                      <a:pt x="92307" y="37913"/>
                    </a:lnTo>
                    <a:lnTo>
                      <a:pt x="90364" y="42782"/>
                    </a:lnTo>
                    <a:lnTo>
                      <a:pt x="88421" y="47304"/>
                    </a:lnTo>
                    <a:lnTo>
                      <a:pt x="85991" y="52869"/>
                    </a:lnTo>
                    <a:lnTo>
                      <a:pt x="83076" y="58434"/>
                    </a:lnTo>
                    <a:lnTo>
                      <a:pt x="80161" y="63652"/>
                    </a:lnTo>
                    <a:lnTo>
                      <a:pt x="76275" y="69217"/>
                    </a:lnTo>
                    <a:lnTo>
                      <a:pt x="72874" y="75130"/>
                    </a:lnTo>
                    <a:lnTo>
                      <a:pt x="68987" y="80347"/>
                    </a:lnTo>
                    <a:lnTo>
                      <a:pt x="64129" y="85913"/>
                    </a:lnTo>
                    <a:lnTo>
                      <a:pt x="59757" y="91130"/>
                    </a:lnTo>
                    <a:lnTo>
                      <a:pt x="54898" y="96000"/>
                    </a:lnTo>
                    <a:lnTo>
                      <a:pt x="50040" y="101217"/>
                    </a:lnTo>
                    <a:lnTo>
                      <a:pt x="45668" y="105391"/>
                    </a:lnTo>
                    <a:lnTo>
                      <a:pt x="40323" y="109913"/>
                    </a:lnTo>
                    <a:lnTo>
                      <a:pt x="35951" y="113391"/>
                    </a:lnTo>
                    <a:lnTo>
                      <a:pt x="30607" y="117217"/>
                    </a:lnTo>
                    <a:lnTo>
                      <a:pt x="26234" y="120000"/>
                    </a:lnTo>
                    <a:lnTo>
                      <a:pt x="25748" y="119652"/>
                    </a:lnTo>
                    <a:lnTo>
                      <a:pt x="24777" y="118956"/>
                    </a:lnTo>
                    <a:lnTo>
                      <a:pt x="23805" y="118260"/>
                    </a:lnTo>
                    <a:lnTo>
                      <a:pt x="21862" y="117217"/>
                    </a:lnTo>
                    <a:lnTo>
                      <a:pt x="19919" y="115826"/>
                    </a:lnTo>
                    <a:lnTo>
                      <a:pt x="17489" y="113739"/>
                    </a:lnTo>
                    <a:lnTo>
                      <a:pt x="15060" y="112000"/>
                    </a:lnTo>
                    <a:lnTo>
                      <a:pt x="13117" y="110260"/>
                    </a:lnTo>
                    <a:lnTo>
                      <a:pt x="10688" y="108521"/>
                    </a:lnTo>
                    <a:lnTo>
                      <a:pt x="8259" y="106434"/>
                    </a:lnTo>
                    <a:lnTo>
                      <a:pt x="5829" y="104347"/>
                    </a:lnTo>
                    <a:lnTo>
                      <a:pt x="3886" y="102260"/>
                    </a:lnTo>
                    <a:lnTo>
                      <a:pt x="1943" y="100521"/>
                    </a:lnTo>
                    <a:lnTo>
                      <a:pt x="971" y="99130"/>
                    </a:lnTo>
                    <a:lnTo>
                      <a:pt x="0" y="97391"/>
                    </a:lnTo>
                    <a:lnTo>
                      <a:pt x="0" y="96347"/>
                    </a:lnTo>
                    <a:lnTo>
                      <a:pt x="485" y="94260"/>
                    </a:lnTo>
                    <a:lnTo>
                      <a:pt x="2429" y="90782"/>
                    </a:lnTo>
                    <a:lnTo>
                      <a:pt x="5829" y="85217"/>
                    </a:lnTo>
                    <a:lnTo>
                      <a:pt x="10202" y="78956"/>
                    </a:lnTo>
                    <a:lnTo>
                      <a:pt x="15060" y="71304"/>
                    </a:lnTo>
                    <a:lnTo>
                      <a:pt x="20890" y="63304"/>
                    </a:lnTo>
                    <a:lnTo>
                      <a:pt x="26720" y="54608"/>
                    </a:lnTo>
                    <a:lnTo>
                      <a:pt x="33036" y="46260"/>
                    </a:lnTo>
                    <a:lnTo>
                      <a:pt x="38866" y="37565"/>
                    </a:lnTo>
                    <a:lnTo>
                      <a:pt x="45182" y="29217"/>
                    </a:lnTo>
                    <a:lnTo>
                      <a:pt x="50526" y="21565"/>
                    </a:lnTo>
                    <a:lnTo>
                      <a:pt x="55870" y="14608"/>
                    </a:lnTo>
                    <a:lnTo>
                      <a:pt x="59757" y="8695"/>
                    </a:lnTo>
                    <a:lnTo>
                      <a:pt x="63157" y="4173"/>
                    </a:lnTo>
                    <a:lnTo>
                      <a:pt x="65101" y="1391"/>
                    </a:lnTo>
                    <a:lnTo>
                      <a:pt x="66072" y="695"/>
                    </a:lnTo>
                    <a:close/>
                  </a:path>
                </a:pathLst>
              </a:custGeom>
              <a:solidFill>
                <a:srgbClr val="00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1" name="Shape 1601"/>
              <p:cNvSpPr/>
              <p:nvPr/>
            </p:nvSpPr>
            <p:spPr>
              <a:xfrm>
                <a:off x="4375" y="1654"/>
                <a:ext cx="84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76" y="120000"/>
                    </a:moveTo>
                    <a:lnTo>
                      <a:pt x="7878" y="118641"/>
                    </a:lnTo>
                    <a:lnTo>
                      <a:pt x="9090" y="115018"/>
                    </a:lnTo>
                    <a:lnTo>
                      <a:pt x="11111" y="109132"/>
                    </a:lnTo>
                    <a:lnTo>
                      <a:pt x="13535" y="101433"/>
                    </a:lnTo>
                    <a:lnTo>
                      <a:pt x="17171" y="93283"/>
                    </a:lnTo>
                    <a:lnTo>
                      <a:pt x="21616" y="83320"/>
                    </a:lnTo>
                    <a:lnTo>
                      <a:pt x="26868" y="72905"/>
                    </a:lnTo>
                    <a:lnTo>
                      <a:pt x="33131" y="62490"/>
                    </a:lnTo>
                    <a:lnTo>
                      <a:pt x="40202" y="51622"/>
                    </a:lnTo>
                    <a:lnTo>
                      <a:pt x="48484" y="41660"/>
                    </a:lnTo>
                    <a:lnTo>
                      <a:pt x="57777" y="31698"/>
                    </a:lnTo>
                    <a:lnTo>
                      <a:pt x="67878" y="23547"/>
                    </a:lnTo>
                    <a:lnTo>
                      <a:pt x="79191" y="16301"/>
                    </a:lnTo>
                    <a:lnTo>
                      <a:pt x="91717" y="11320"/>
                    </a:lnTo>
                    <a:lnTo>
                      <a:pt x="105252" y="8603"/>
                    </a:lnTo>
                    <a:lnTo>
                      <a:pt x="120000" y="8150"/>
                    </a:lnTo>
                    <a:lnTo>
                      <a:pt x="119595" y="7698"/>
                    </a:lnTo>
                    <a:lnTo>
                      <a:pt x="118383" y="7245"/>
                    </a:lnTo>
                    <a:lnTo>
                      <a:pt x="116767" y="5886"/>
                    </a:lnTo>
                    <a:lnTo>
                      <a:pt x="114141" y="4981"/>
                    </a:lnTo>
                    <a:lnTo>
                      <a:pt x="111313" y="3622"/>
                    </a:lnTo>
                    <a:lnTo>
                      <a:pt x="107676" y="2716"/>
                    </a:lnTo>
                    <a:lnTo>
                      <a:pt x="103434" y="1811"/>
                    </a:lnTo>
                    <a:lnTo>
                      <a:pt x="98989" y="905"/>
                    </a:lnTo>
                    <a:lnTo>
                      <a:pt x="93939" y="452"/>
                    </a:lnTo>
                    <a:lnTo>
                      <a:pt x="88484" y="0"/>
                    </a:lnTo>
                    <a:lnTo>
                      <a:pt x="82828" y="452"/>
                    </a:lnTo>
                    <a:lnTo>
                      <a:pt x="76767" y="1358"/>
                    </a:lnTo>
                    <a:lnTo>
                      <a:pt x="70303" y="2716"/>
                    </a:lnTo>
                    <a:lnTo>
                      <a:pt x="63838" y="4981"/>
                    </a:lnTo>
                    <a:lnTo>
                      <a:pt x="57171" y="8603"/>
                    </a:lnTo>
                    <a:lnTo>
                      <a:pt x="50505" y="12679"/>
                    </a:lnTo>
                    <a:lnTo>
                      <a:pt x="43636" y="16754"/>
                    </a:lnTo>
                    <a:lnTo>
                      <a:pt x="37575" y="22188"/>
                    </a:lnTo>
                    <a:lnTo>
                      <a:pt x="31919" y="26716"/>
                    </a:lnTo>
                    <a:lnTo>
                      <a:pt x="26868" y="32150"/>
                    </a:lnTo>
                    <a:lnTo>
                      <a:pt x="22424" y="36679"/>
                    </a:lnTo>
                    <a:lnTo>
                      <a:pt x="18181" y="42113"/>
                    </a:lnTo>
                    <a:lnTo>
                      <a:pt x="14545" y="46641"/>
                    </a:lnTo>
                    <a:lnTo>
                      <a:pt x="11313" y="51169"/>
                    </a:lnTo>
                    <a:lnTo>
                      <a:pt x="8484" y="55245"/>
                    </a:lnTo>
                    <a:lnTo>
                      <a:pt x="6262" y="58867"/>
                    </a:lnTo>
                    <a:lnTo>
                      <a:pt x="4242" y="62490"/>
                    </a:lnTo>
                    <a:lnTo>
                      <a:pt x="2626" y="65207"/>
                    </a:lnTo>
                    <a:lnTo>
                      <a:pt x="1616" y="67924"/>
                    </a:lnTo>
                    <a:lnTo>
                      <a:pt x="808" y="69283"/>
                    </a:lnTo>
                    <a:lnTo>
                      <a:pt x="0" y="71094"/>
                    </a:lnTo>
                    <a:lnTo>
                      <a:pt x="0" y="71547"/>
                    </a:lnTo>
                    <a:lnTo>
                      <a:pt x="7676" y="120000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2" name="Shape 1602"/>
              <p:cNvSpPr/>
              <p:nvPr/>
            </p:nvSpPr>
            <p:spPr>
              <a:xfrm>
                <a:off x="4375" y="1654"/>
                <a:ext cx="84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76" y="120000"/>
                    </a:moveTo>
                    <a:lnTo>
                      <a:pt x="7878" y="118641"/>
                    </a:lnTo>
                    <a:lnTo>
                      <a:pt x="9090" y="115018"/>
                    </a:lnTo>
                    <a:lnTo>
                      <a:pt x="11111" y="109132"/>
                    </a:lnTo>
                    <a:lnTo>
                      <a:pt x="13535" y="101433"/>
                    </a:lnTo>
                    <a:lnTo>
                      <a:pt x="17171" y="93283"/>
                    </a:lnTo>
                    <a:lnTo>
                      <a:pt x="21616" y="83320"/>
                    </a:lnTo>
                    <a:lnTo>
                      <a:pt x="26868" y="72905"/>
                    </a:lnTo>
                    <a:lnTo>
                      <a:pt x="33131" y="62490"/>
                    </a:lnTo>
                    <a:lnTo>
                      <a:pt x="40202" y="51622"/>
                    </a:lnTo>
                    <a:lnTo>
                      <a:pt x="48484" y="41660"/>
                    </a:lnTo>
                    <a:lnTo>
                      <a:pt x="57777" y="31698"/>
                    </a:lnTo>
                    <a:lnTo>
                      <a:pt x="67878" y="23547"/>
                    </a:lnTo>
                    <a:lnTo>
                      <a:pt x="79191" y="16301"/>
                    </a:lnTo>
                    <a:lnTo>
                      <a:pt x="91717" y="11320"/>
                    </a:lnTo>
                    <a:lnTo>
                      <a:pt x="105252" y="8603"/>
                    </a:lnTo>
                    <a:lnTo>
                      <a:pt x="120000" y="8150"/>
                    </a:lnTo>
                    <a:lnTo>
                      <a:pt x="119595" y="7698"/>
                    </a:lnTo>
                    <a:lnTo>
                      <a:pt x="118383" y="7245"/>
                    </a:lnTo>
                    <a:lnTo>
                      <a:pt x="116767" y="5886"/>
                    </a:lnTo>
                    <a:lnTo>
                      <a:pt x="114141" y="4981"/>
                    </a:lnTo>
                    <a:lnTo>
                      <a:pt x="111313" y="3622"/>
                    </a:lnTo>
                    <a:lnTo>
                      <a:pt x="107676" y="2716"/>
                    </a:lnTo>
                    <a:lnTo>
                      <a:pt x="103434" y="1811"/>
                    </a:lnTo>
                    <a:lnTo>
                      <a:pt x="98989" y="905"/>
                    </a:lnTo>
                    <a:lnTo>
                      <a:pt x="93939" y="452"/>
                    </a:lnTo>
                    <a:lnTo>
                      <a:pt x="88484" y="0"/>
                    </a:lnTo>
                    <a:lnTo>
                      <a:pt x="82828" y="452"/>
                    </a:lnTo>
                    <a:lnTo>
                      <a:pt x="76767" y="1358"/>
                    </a:lnTo>
                    <a:lnTo>
                      <a:pt x="70303" y="2716"/>
                    </a:lnTo>
                    <a:lnTo>
                      <a:pt x="63838" y="4981"/>
                    </a:lnTo>
                    <a:lnTo>
                      <a:pt x="57171" y="8603"/>
                    </a:lnTo>
                    <a:lnTo>
                      <a:pt x="50505" y="12679"/>
                    </a:lnTo>
                    <a:lnTo>
                      <a:pt x="43636" y="16754"/>
                    </a:lnTo>
                    <a:lnTo>
                      <a:pt x="37575" y="22188"/>
                    </a:lnTo>
                    <a:lnTo>
                      <a:pt x="31919" y="26716"/>
                    </a:lnTo>
                    <a:lnTo>
                      <a:pt x="26868" y="32150"/>
                    </a:lnTo>
                    <a:lnTo>
                      <a:pt x="22424" y="36679"/>
                    </a:lnTo>
                    <a:lnTo>
                      <a:pt x="18181" y="42113"/>
                    </a:lnTo>
                    <a:lnTo>
                      <a:pt x="14545" y="46641"/>
                    </a:lnTo>
                    <a:lnTo>
                      <a:pt x="11313" y="51169"/>
                    </a:lnTo>
                    <a:lnTo>
                      <a:pt x="8484" y="55245"/>
                    </a:lnTo>
                    <a:lnTo>
                      <a:pt x="6262" y="58867"/>
                    </a:lnTo>
                    <a:lnTo>
                      <a:pt x="4242" y="62490"/>
                    </a:lnTo>
                    <a:lnTo>
                      <a:pt x="2626" y="65207"/>
                    </a:lnTo>
                    <a:lnTo>
                      <a:pt x="1616" y="67924"/>
                    </a:lnTo>
                    <a:lnTo>
                      <a:pt x="808" y="69283"/>
                    </a:lnTo>
                    <a:lnTo>
                      <a:pt x="0" y="71094"/>
                    </a:lnTo>
                    <a:lnTo>
                      <a:pt x="0" y="71547"/>
                    </a:lnTo>
                    <a:lnTo>
                      <a:pt x="7676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3" name="Shape 1603"/>
              <p:cNvSpPr/>
              <p:nvPr/>
            </p:nvSpPr>
            <p:spPr>
              <a:xfrm>
                <a:off x="4377" y="1655"/>
                <a:ext cx="71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83" y="119999"/>
                    </a:moveTo>
                    <a:lnTo>
                      <a:pt x="8225" y="117575"/>
                    </a:lnTo>
                    <a:lnTo>
                      <a:pt x="9435" y="114545"/>
                    </a:lnTo>
                    <a:lnTo>
                      <a:pt x="11612" y="109090"/>
                    </a:lnTo>
                    <a:lnTo>
                      <a:pt x="14516" y="101818"/>
                    </a:lnTo>
                    <a:lnTo>
                      <a:pt x="18145" y="93333"/>
                    </a:lnTo>
                    <a:lnTo>
                      <a:pt x="22983" y="83636"/>
                    </a:lnTo>
                    <a:lnTo>
                      <a:pt x="28548" y="73333"/>
                    </a:lnTo>
                    <a:lnTo>
                      <a:pt x="35080" y="63030"/>
                    </a:lnTo>
                    <a:lnTo>
                      <a:pt x="42338" y="52121"/>
                    </a:lnTo>
                    <a:lnTo>
                      <a:pt x="50806" y="41212"/>
                    </a:lnTo>
                    <a:lnTo>
                      <a:pt x="60000" y="31515"/>
                    </a:lnTo>
                    <a:lnTo>
                      <a:pt x="70161" y="22424"/>
                    </a:lnTo>
                    <a:lnTo>
                      <a:pt x="81290" y="14545"/>
                    </a:lnTo>
                    <a:lnTo>
                      <a:pt x="93145" y="8484"/>
                    </a:lnTo>
                    <a:lnTo>
                      <a:pt x="105967" y="4242"/>
                    </a:lnTo>
                    <a:lnTo>
                      <a:pt x="120000" y="2424"/>
                    </a:lnTo>
                    <a:lnTo>
                      <a:pt x="119758" y="1818"/>
                    </a:lnTo>
                    <a:lnTo>
                      <a:pt x="119274" y="1818"/>
                    </a:lnTo>
                    <a:lnTo>
                      <a:pt x="118548" y="1818"/>
                    </a:lnTo>
                    <a:lnTo>
                      <a:pt x="117338" y="1212"/>
                    </a:lnTo>
                    <a:lnTo>
                      <a:pt x="116129" y="1212"/>
                    </a:lnTo>
                    <a:lnTo>
                      <a:pt x="114435" y="1212"/>
                    </a:lnTo>
                    <a:lnTo>
                      <a:pt x="112741" y="606"/>
                    </a:lnTo>
                    <a:lnTo>
                      <a:pt x="111048" y="606"/>
                    </a:lnTo>
                    <a:lnTo>
                      <a:pt x="108870" y="0"/>
                    </a:lnTo>
                    <a:lnTo>
                      <a:pt x="106693" y="0"/>
                    </a:lnTo>
                    <a:lnTo>
                      <a:pt x="104758" y="0"/>
                    </a:lnTo>
                    <a:lnTo>
                      <a:pt x="102338" y="0"/>
                    </a:lnTo>
                    <a:lnTo>
                      <a:pt x="100161" y="0"/>
                    </a:lnTo>
                    <a:lnTo>
                      <a:pt x="97983" y="0"/>
                    </a:lnTo>
                    <a:lnTo>
                      <a:pt x="95806" y="606"/>
                    </a:lnTo>
                    <a:lnTo>
                      <a:pt x="93870" y="1212"/>
                    </a:lnTo>
                    <a:lnTo>
                      <a:pt x="91209" y="1212"/>
                    </a:lnTo>
                    <a:lnTo>
                      <a:pt x="88306" y="2424"/>
                    </a:lnTo>
                    <a:lnTo>
                      <a:pt x="84677" y="3030"/>
                    </a:lnTo>
                    <a:lnTo>
                      <a:pt x="80806" y="4242"/>
                    </a:lnTo>
                    <a:lnTo>
                      <a:pt x="75967" y="6666"/>
                    </a:lnTo>
                    <a:lnTo>
                      <a:pt x="70887" y="9090"/>
                    </a:lnTo>
                    <a:lnTo>
                      <a:pt x="65322" y="12121"/>
                    </a:lnTo>
                    <a:lnTo>
                      <a:pt x="59274" y="16363"/>
                    </a:lnTo>
                    <a:lnTo>
                      <a:pt x="52983" y="21818"/>
                    </a:lnTo>
                    <a:lnTo>
                      <a:pt x="46209" y="27878"/>
                    </a:lnTo>
                    <a:lnTo>
                      <a:pt x="39193" y="35757"/>
                    </a:lnTo>
                    <a:lnTo>
                      <a:pt x="31935" y="44242"/>
                    </a:lnTo>
                    <a:lnTo>
                      <a:pt x="24193" y="55151"/>
                    </a:lnTo>
                    <a:lnTo>
                      <a:pt x="16209" y="67272"/>
                    </a:lnTo>
                    <a:lnTo>
                      <a:pt x="8225" y="81212"/>
                    </a:lnTo>
                    <a:lnTo>
                      <a:pt x="0" y="97575"/>
                    </a:lnTo>
                    <a:lnTo>
                      <a:pt x="7983" y="119999"/>
                    </a:lnTo>
                    <a:close/>
                  </a:path>
                </a:pathLst>
              </a:custGeom>
              <a:solidFill>
                <a:srgbClr val="E5F2F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4" name="Shape 1604"/>
              <p:cNvSpPr/>
              <p:nvPr/>
            </p:nvSpPr>
            <p:spPr>
              <a:xfrm>
                <a:off x="4377" y="1655"/>
                <a:ext cx="71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83" y="119999"/>
                    </a:moveTo>
                    <a:lnTo>
                      <a:pt x="8225" y="117575"/>
                    </a:lnTo>
                    <a:lnTo>
                      <a:pt x="9435" y="114545"/>
                    </a:lnTo>
                    <a:lnTo>
                      <a:pt x="11612" y="109090"/>
                    </a:lnTo>
                    <a:lnTo>
                      <a:pt x="14516" y="101818"/>
                    </a:lnTo>
                    <a:lnTo>
                      <a:pt x="18145" y="93333"/>
                    </a:lnTo>
                    <a:lnTo>
                      <a:pt x="22983" y="83636"/>
                    </a:lnTo>
                    <a:lnTo>
                      <a:pt x="28548" y="73333"/>
                    </a:lnTo>
                    <a:lnTo>
                      <a:pt x="35080" y="63030"/>
                    </a:lnTo>
                    <a:lnTo>
                      <a:pt x="42338" y="52121"/>
                    </a:lnTo>
                    <a:lnTo>
                      <a:pt x="50806" y="41212"/>
                    </a:lnTo>
                    <a:lnTo>
                      <a:pt x="60000" y="31515"/>
                    </a:lnTo>
                    <a:lnTo>
                      <a:pt x="70161" y="22424"/>
                    </a:lnTo>
                    <a:lnTo>
                      <a:pt x="81290" y="14545"/>
                    </a:lnTo>
                    <a:lnTo>
                      <a:pt x="93145" y="8484"/>
                    </a:lnTo>
                    <a:lnTo>
                      <a:pt x="105967" y="4242"/>
                    </a:lnTo>
                    <a:lnTo>
                      <a:pt x="120000" y="2424"/>
                    </a:lnTo>
                    <a:lnTo>
                      <a:pt x="119758" y="1818"/>
                    </a:lnTo>
                    <a:lnTo>
                      <a:pt x="119274" y="1818"/>
                    </a:lnTo>
                    <a:lnTo>
                      <a:pt x="118548" y="1818"/>
                    </a:lnTo>
                    <a:lnTo>
                      <a:pt x="117338" y="1212"/>
                    </a:lnTo>
                    <a:lnTo>
                      <a:pt x="116129" y="1212"/>
                    </a:lnTo>
                    <a:lnTo>
                      <a:pt x="114435" y="1212"/>
                    </a:lnTo>
                    <a:lnTo>
                      <a:pt x="112741" y="606"/>
                    </a:lnTo>
                    <a:lnTo>
                      <a:pt x="111048" y="606"/>
                    </a:lnTo>
                    <a:lnTo>
                      <a:pt x="108870" y="0"/>
                    </a:lnTo>
                    <a:lnTo>
                      <a:pt x="106693" y="0"/>
                    </a:lnTo>
                    <a:lnTo>
                      <a:pt x="104758" y="0"/>
                    </a:lnTo>
                    <a:lnTo>
                      <a:pt x="102338" y="0"/>
                    </a:lnTo>
                    <a:lnTo>
                      <a:pt x="100161" y="0"/>
                    </a:lnTo>
                    <a:lnTo>
                      <a:pt x="97983" y="0"/>
                    </a:lnTo>
                    <a:lnTo>
                      <a:pt x="95806" y="606"/>
                    </a:lnTo>
                    <a:lnTo>
                      <a:pt x="93870" y="1212"/>
                    </a:lnTo>
                    <a:lnTo>
                      <a:pt x="91209" y="1212"/>
                    </a:lnTo>
                    <a:lnTo>
                      <a:pt x="88306" y="2424"/>
                    </a:lnTo>
                    <a:lnTo>
                      <a:pt x="84677" y="3030"/>
                    </a:lnTo>
                    <a:lnTo>
                      <a:pt x="80806" y="4242"/>
                    </a:lnTo>
                    <a:lnTo>
                      <a:pt x="75967" y="6666"/>
                    </a:lnTo>
                    <a:lnTo>
                      <a:pt x="70887" y="9090"/>
                    </a:lnTo>
                    <a:lnTo>
                      <a:pt x="65322" y="12121"/>
                    </a:lnTo>
                    <a:lnTo>
                      <a:pt x="59274" y="16363"/>
                    </a:lnTo>
                    <a:lnTo>
                      <a:pt x="52983" y="21818"/>
                    </a:lnTo>
                    <a:lnTo>
                      <a:pt x="46209" y="27878"/>
                    </a:lnTo>
                    <a:lnTo>
                      <a:pt x="39193" y="35757"/>
                    </a:lnTo>
                    <a:lnTo>
                      <a:pt x="31935" y="44242"/>
                    </a:lnTo>
                    <a:lnTo>
                      <a:pt x="24193" y="55151"/>
                    </a:lnTo>
                    <a:lnTo>
                      <a:pt x="16209" y="67272"/>
                    </a:lnTo>
                    <a:lnTo>
                      <a:pt x="8225" y="81212"/>
                    </a:lnTo>
                    <a:lnTo>
                      <a:pt x="0" y="97575"/>
                    </a:lnTo>
                    <a:lnTo>
                      <a:pt x="7983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5" name="Shape 1605"/>
              <p:cNvSpPr/>
              <p:nvPr/>
            </p:nvSpPr>
            <p:spPr>
              <a:xfrm>
                <a:off x="4411" y="1654"/>
                <a:ext cx="269" cy="3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13" y="2250"/>
                    </a:moveTo>
                    <a:lnTo>
                      <a:pt x="12076" y="1779"/>
                    </a:lnTo>
                    <a:lnTo>
                      <a:pt x="13029" y="1360"/>
                    </a:lnTo>
                    <a:lnTo>
                      <a:pt x="14173" y="994"/>
                    </a:lnTo>
                    <a:lnTo>
                      <a:pt x="15317" y="627"/>
                    </a:lnTo>
                    <a:lnTo>
                      <a:pt x="16588" y="366"/>
                    </a:lnTo>
                    <a:lnTo>
                      <a:pt x="17987" y="156"/>
                    </a:lnTo>
                    <a:lnTo>
                      <a:pt x="19449" y="0"/>
                    </a:lnTo>
                    <a:lnTo>
                      <a:pt x="20974" y="0"/>
                    </a:lnTo>
                    <a:lnTo>
                      <a:pt x="22563" y="52"/>
                    </a:lnTo>
                    <a:lnTo>
                      <a:pt x="24152" y="261"/>
                    </a:lnTo>
                    <a:lnTo>
                      <a:pt x="25805" y="575"/>
                    </a:lnTo>
                    <a:lnTo>
                      <a:pt x="27457" y="1098"/>
                    </a:lnTo>
                    <a:lnTo>
                      <a:pt x="29046" y="1674"/>
                    </a:lnTo>
                    <a:lnTo>
                      <a:pt x="30699" y="2511"/>
                    </a:lnTo>
                    <a:lnTo>
                      <a:pt x="32288" y="3558"/>
                    </a:lnTo>
                    <a:lnTo>
                      <a:pt x="33877" y="4762"/>
                    </a:lnTo>
                    <a:lnTo>
                      <a:pt x="34576" y="5285"/>
                    </a:lnTo>
                    <a:lnTo>
                      <a:pt x="35211" y="5861"/>
                    </a:lnTo>
                    <a:lnTo>
                      <a:pt x="35783" y="6436"/>
                    </a:lnTo>
                    <a:lnTo>
                      <a:pt x="36483" y="7064"/>
                    </a:lnTo>
                    <a:lnTo>
                      <a:pt x="37118" y="7640"/>
                    </a:lnTo>
                    <a:lnTo>
                      <a:pt x="37817" y="8373"/>
                    </a:lnTo>
                    <a:lnTo>
                      <a:pt x="38389" y="9053"/>
                    </a:lnTo>
                    <a:lnTo>
                      <a:pt x="39025" y="9890"/>
                    </a:lnTo>
                    <a:lnTo>
                      <a:pt x="39661" y="10780"/>
                    </a:lnTo>
                    <a:lnTo>
                      <a:pt x="40296" y="11670"/>
                    </a:lnTo>
                    <a:lnTo>
                      <a:pt x="40995" y="12769"/>
                    </a:lnTo>
                    <a:lnTo>
                      <a:pt x="41567" y="13972"/>
                    </a:lnTo>
                    <a:lnTo>
                      <a:pt x="42203" y="15228"/>
                    </a:lnTo>
                    <a:lnTo>
                      <a:pt x="42902" y="16694"/>
                    </a:lnTo>
                    <a:lnTo>
                      <a:pt x="43538" y="18316"/>
                    </a:lnTo>
                    <a:lnTo>
                      <a:pt x="44237" y="20043"/>
                    </a:lnTo>
                    <a:lnTo>
                      <a:pt x="44745" y="21351"/>
                    </a:lnTo>
                    <a:lnTo>
                      <a:pt x="45635" y="23235"/>
                    </a:lnTo>
                    <a:lnTo>
                      <a:pt x="46652" y="25590"/>
                    </a:lnTo>
                    <a:lnTo>
                      <a:pt x="47987" y="28312"/>
                    </a:lnTo>
                    <a:lnTo>
                      <a:pt x="49385" y="31295"/>
                    </a:lnTo>
                    <a:lnTo>
                      <a:pt x="50974" y="34487"/>
                    </a:lnTo>
                    <a:lnTo>
                      <a:pt x="52627" y="37836"/>
                    </a:lnTo>
                    <a:lnTo>
                      <a:pt x="54279" y="41186"/>
                    </a:lnTo>
                    <a:lnTo>
                      <a:pt x="55932" y="44535"/>
                    </a:lnTo>
                    <a:lnTo>
                      <a:pt x="57521" y="47727"/>
                    </a:lnTo>
                    <a:lnTo>
                      <a:pt x="58983" y="50710"/>
                    </a:lnTo>
                    <a:lnTo>
                      <a:pt x="60381" y="53379"/>
                    </a:lnTo>
                    <a:lnTo>
                      <a:pt x="61525" y="55682"/>
                    </a:lnTo>
                    <a:lnTo>
                      <a:pt x="62415" y="57566"/>
                    </a:lnTo>
                    <a:lnTo>
                      <a:pt x="63114" y="58874"/>
                    </a:lnTo>
                    <a:lnTo>
                      <a:pt x="63495" y="59555"/>
                    </a:lnTo>
                    <a:lnTo>
                      <a:pt x="63686" y="59816"/>
                    </a:lnTo>
                    <a:lnTo>
                      <a:pt x="63877" y="60078"/>
                    </a:lnTo>
                    <a:lnTo>
                      <a:pt x="64131" y="60235"/>
                    </a:lnTo>
                    <a:lnTo>
                      <a:pt x="64512" y="60287"/>
                    </a:lnTo>
                    <a:lnTo>
                      <a:pt x="64830" y="60392"/>
                    </a:lnTo>
                    <a:lnTo>
                      <a:pt x="65148" y="60444"/>
                    </a:lnTo>
                    <a:lnTo>
                      <a:pt x="65529" y="60497"/>
                    </a:lnTo>
                    <a:lnTo>
                      <a:pt x="65911" y="60654"/>
                    </a:lnTo>
                    <a:lnTo>
                      <a:pt x="66355" y="60758"/>
                    </a:lnTo>
                    <a:lnTo>
                      <a:pt x="66800" y="61020"/>
                    </a:lnTo>
                    <a:lnTo>
                      <a:pt x="67245" y="61386"/>
                    </a:lnTo>
                    <a:lnTo>
                      <a:pt x="67754" y="61805"/>
                    </a:lnTo>
                    <a:lnTo>
                      <a:pt x="68262" y="62328"/>
                    </a:lnTo>
                    <a:lnTo>
                      <a:pt x="68771" y="63061"/>
                    </a:lnTo>
                    <a:lnTo>
                      <a:pt x="69343" y="63951"/>
                    </a:lnTo>
                    <a:lnTo>
                      <a:pt x="69851" y="65050"/>
                    </a:lnTo>
                    <a:lnTo>
                      <a:pt x="69978" y="65102"/>
                    </a:lnTo>
                    <a:lnTo>
                      <a:pt x="70105" y="65154"/>
                    </a:lnTo>
                    <a:lnTo>
                      <a:pt x="70360" y="65259"/>
                    </a:lnTo>
                    <a:lnTo>
                      <a:pt x="70614" y="65416"/>
                    </a:lnTo>
                    <a:lnTo>
                      <a:pt x="70995" y="65573"/>
                    </a:lnTo>
                    <a:lnTo>
                      <a:pt x="71377" y="65730"/>
                    </a:lnTo>
                    <a:lnTo>
                      <a:pt x="71758" y="65887"/>
                    </a:lnTo>
                    <a:lnTo>
                      <a:pt x="72139" y="66149"/>
                    </a:lnTo>
                    <a:lnTo>
                      <a:pt x="72648" y="66358"/>
                    </a:lnTo>
                    <a:lnTo>
                      <a:pt x="73093" y="66567"/>
                    </a:lnTo>
                    <a:lnTo>
                      <a:pt x="73474" y="66777"/>
                    </a:lnTo>
                    <a:lnTo>
                      <a:pt x="73983" y="66934"/>
                    </a:lnTo>
                    <a:lnTo>
                      <a:pt x="74364" y="67143"/>
                    </a:lnTo>
                    <a:lnTo>
                      <a:pt x="74745" y="67405"/>
                    </a:lnTo>
                    <a:lnTo>
                      <a:pt x="75127" y="67614"/>
                    </a:lnTo>
                    <a:lnTo>
                      <a:pt x="75762" y="67928"/>
                    </a:lnTo>
                    <a:lnTo>
                      <a:pt x="76906" y="68713"/>
                    </a:lnTo>
                    <a:lnTo>
                      <a:pt x="78559" y="69707"/>
                    </a:lnTo>
                    <a:lnTo>
                      <a:pt x="80656" y="71016"/>
                    </a:lnTo>
                    <a:lnTo>
                      <a:pt x="83072" y="72533"/>
                    </a:lnTo>
                    <a:lnTo>
                      <a:pt x="85805" y="74260"/>
                    </a:lnTo>
                    <a:lnTo>
                      <a:pt x="88855" y="76144"/>
                    </a:lnTo>
                    <a:lnTo>
                      <a:pt x="92097" y="78133"/>
                    </a:lnTo>
                    <a:lnTo>
                      <a:pt x="95466" y="80226"/>
                    </a:lnTo>
                    <a:lnTo>
                      <a:pt x="98961" y="82372"/>
                    </a:lnTo>
                    <a:lnTo>
                      <a:pt x="102584" y="84465"/>
                    </a:lnTo>
                    <a:lnTo>
                      <a:pt x="106144" y="86559"/>
                    </a:lnTo>
                    <a:lnTo>
                      <a:pt x="109639" y="88600"/>
                    </a:lnTo>
                    <a:lnTo>
                      <a:pt x="113072" y="90484"/>
                    </a:lnTo>
                    <a:lnTo>
                      <a:pt x="116313" y="92263"/>
                    </a:lnTo>
                    <a:lnTo>
                      <a:pt x="119427" y="93885"/>
                    </a:lnTo>
                    <a:lnTo>
                      <a:pt x="119936" y="94461"/>
                    </a:lnTo>
                    <a:lnTo>
                      <a:pt x="120000" y="95298"/>
                    </a:lnTo>
                    <a:lnTo>
                      <a:pt x="119618" y="96554"/>
                    </a:lnTo>
                    <a:lnTo>
                      <a:pt x="119046" y="98020"/>
                    </a:lnTo>
                    <a:lnTo>
                      <a:pt x="118220" y="99799"/>
                    </a:lnTo>
                    <a:lnTo>
                      <a:pt x="117012" y="101631"/>
                    </a:lnTo>
                    <a:lnTo>
                      <a:pt x="115677" y="103672"/>
                    </a:lnTo>
                    <a:lnTo>
                      <a:pt x="114152" y="105765"/>
                    </a:lnTo>
                    <a:lnTo>
                      <a:pt x="112436" y="107858"/>
                    </a:lnTo>
                    <a:lnTo>
                      <a:pt x="110656" y="109952"/>
                    </a:lnTo>
                    <a:lnTo>
                      <a:pt x="108813" y="111993"/>
                    </a:lnTo>
                    <a:lnTo>
                      <a:pt x="106906" y="113877"/>
                    </a:lnTo>
                    <a:lnTo>
                      <a:pt x="105000" y="115656"/>
                    </a:lnTo>
                    <a:lnTo>
                      <a:pt x="103156" y="117174"/>
                    </a:lnTo>
                    <a:lnTo>
                      <a:pt x="101440" y="118482"/>
                    </a:lnTo>
                    <a:lnTo>
                      <a:pt x="99788" y="119476"/>
                    </a:lnTo>
                    <a:lnTo>
                      <a:pt x="99406" y="119633"/>
                    </a:lnTo>
                    <a:lnTo>
                      <a:pt x="98961" y="119790"/>
                    </a:lnTo>
                    <a:lnTo>
                      <a:pt x="98644" y="119895"/>
                    </a:lnTo>
                    <a:lnTo>
                      <a:pt x="98262" y="120000"/>
                    </a:lnTo>
                    <a:lnTo>
                      <a:pt x="97817" y="120000"/>
                    </a:lnTo>
                    <a:lnTo>
                      <a:pt x="97309" y="120000"/>
                    </a:lnTo>
                    <a:lnTo>
                      <a:pt x="96800" y="119895"/>
                    </a:lnTo>
                    <a:lnTo>
                      <a:pt x="96165" y="119686"/>
                    </a:lnTo>
                    <a:lnTo>
                      <a:pt x="95402" y="119476"/>
                    </a:lnTo>
                    <a:lnTo>
                      <a:pt x="94576" y="119110"/>
                    </a:lnTo>
                    <a:lnTo>
                      <a:pt x="93495" y="118639"/>
                    </a:lnTo>
                    <a:lnTo>
                      <a:pt x="92288" y="118116"/>
                    </a:lnTo>
                    <a:lnTo>
                      <a:pt x="90953" y="117435"/>
                    </a:lnTo>
                    <a:lnTo>
                      <a:pt x="89364" y="116650"/>
                    </a:lnTo>
                    <a:lnTo>
                      <a:pt x="87648" y="115761"/>
                    </a:lnTo>
                    <a:lnTo>
                      <a:pt x="85677" y="114714"/>
                    </a:lnTo>
                    <a:lnTo>
                      <a:pt x="83453" y="113510"/>
                    </a:lnTo>
                    <a:lnTo>
                      <a:pt x="81038" y="112202"/>
                    </a:lnTo>
                    <a:lnTo>
                      <a:pt x="78495" y="110789"/>
                    </a:lnTo>
                    <a:lnTo>
                      <a:pt x="75953" y="109324"/>
                    </a:lnTo>
                    <a:lnTo>
                      <a:pt x="73283" y="107754"/>
                    </a:lnTo>
                    <a:lnTo>
                      <a:pt x="70550" y="106184"/>
                    </a:lnTo>
                    <a:lnTo>
                      <a:pt x="67881" y="104614"/>
                    </a:lnTo>
                    <a:lnTo>
                      <a:pt x="65148" y="103044"/>
                    </a:lnTo>
                    <a:lnTo>
                      <a:pt x="62542" y="101421"/>
                    </a:lnTo>
                    <a:lnTo>
                      <a:pt x="60000" y="99904"/>
                    </a:lnTo>
                    <a:lnTo>
                      <a:pt x="57521" y="98438"/>
                    </a:lnTo>
                    <a:lnTo>
                      <a:pt x="55296" y="97025"/>
                    </a:lnTo>
                    <a:lnTo>
                      <a:pt x="53135" y="95717"/>
                    </a:lnTo>
                    <a:lnTo>
                      <a:pt x="51228" y="94513"/>
                    </a:lnTo>
                    <a:lnTo>
                      <a:pt x="49576" y="93414"/>
                    </a:lnTo>
                    <a:lnTo>
                      <a:pt x="48241" y="92525"/>
                    </a:lnTo>
                    <a:lnTo>
                      <a:pt x="46906" y="91583"/>
                    </a:lnTo>
                    <a:lnTo>
                      <a:pt x="45508" y="90484"/>
                    </a:lnTo>
                    <a:lnTo>
                      <a:pt x="44173" y="89280"/>
                    </a:lnTo>
                    <a:lnTo>
                      <a:pt x="42711" y="87972"/>
                    </a:lnTo>
                    <a:lnTo>
                      <a:pt x="41186" y="86559"/>
                    </a:lnTo>
                    <a:lnTo>
                      <a:pt x="39661" y="85093"/>
                    </a:lnTo>
                    <a:lnTo>
                      <a:pt x="38135" y="83523"/>
                    </a:lnTo>
                    <a:lnTo>
                      <a:pt x="36610" y="81901"/>
                    </a:lnTo>
                    <a:lnTo>
                      <a:pt x="35148" y="80331"/>
                    </a:lnTo>
                    <a:lnTo>
                      <a:pt x="33750" y="78761"/>
                    </a:lnTo>
                    <a:lnTo>
                      <a:pt x="32351" y="77243"/>
                    </a:lnTo>
                    <a:lnTo>
                      <a:pt x="31080" y="75726"/>
                    </a:lnTo>
                    <a:lnTo>
                      <a:pt x="29936" y="74313"/>
                    </a:lnTo>
                    <a:lnTo>
                      <a:pt x="28855" y="73004"/>
                    </a:lnTo>
                    <a:lnTo>
                      <a:pt x="27902" y="71853"/>
                    </a:lnTo>
                    <a:lnTo>
                      <a:pt x="27203" y="70806"/>
                    </a:lnTo>
                    <a:lnTo>
                      <a:pt x="26313" y="69655"/>
                    </a:lnTo>
                    <a:lnTo>
                      <a:pt x="25360" y="68190"/>
                    </a:lnTo>
                    <a:lnTo>
                      <a:pt x="24216" y="66463"/>
                    </a:lnTo>
                    <a:lnTo>
                      <a:pt x="22944" y="64422"/>
                    </a:lnTo>
                    <a:lnTo>
                      <a:pt x="21546" y="62224"/>
                    </a:lnTo>
                    <a:lnTo>
                      <a:pt x="20148" y="59973"/>
                    </a:lnTo>
                    <a:lnTo>
                      <a:pt x="18622" y="57514"/>
                    </a:lnTo>
                    <a:lnTo>
                      <a:pt x="17097" y="54949"/>
                    </a:lnTo>
                    <a:lnTo>
                      <a:pt x="15635" y="52437"/>
                    </a:lnTo>
                    <a:lnTo>
                      <a:pt x="14110" y="49925"/>
                    </a:lnTo>
                    <a:lnTo>
                      <a:pt x="12648" y="47518"/>
                    </a:lnTo>
                    <a:lnTo>
                      <a:pt x="11186" y="45268"/>
                    </a:lnTo>
                    <a:lnTo>
                      <a:pt x="9915" y="43070"/>
                    </a:lnTo>
                    <a:lnTo>
                      <a:pt x="8644" y="41081"/>
                    </a:lnTo>
                    <a:lnTo>
                      <a:pt x="7563" y="39406"/>
                    </a:lnTo>
                    <a:lnTo>
                      <a:pt x="6737" y="37993"/>
                    </a:lnTo>
                    <a:lnTo>
                      <a:pt x="5783" y="36580"/>
                    </a:lnTo>
                    <a:lnTo>
                      <a:pt x="4830" y="34958"/>
                    </a:lnTo>
                    <a:lnTo>
                      <a:pt x="3813" y="33126"/>
                    </a:lnTo>
                    <a:lnTo>
                      <a:pt x="2796" y="31138"/>
                    </a:lnTo>
                    <a:lnTo>
                      <a:pt x="1906" y="28940"/>
                    </a:lnTo>
                    <a:lnTo>
                      <a:pt x="1080" y="26689"/>
                    </a:lnTo>
                    <a:lnTo>
                      <a:pt x="508" y="24282"/>
                    </a:lnTo>
                    <a:lnTo>
                      <a:pt x="127" y="21822"/>
                    </a:lnTo>
                    <a:lnTo>
                      <a:pt x="0" y="19310"/>
                    </a:lnTo>
                    <a:lnTo>
                      <a:pt x="254" y="16694"/>
                    </a:lnTo>
                    <a:lnTo>
                      <a:pt x="826" y="14129"/>
                    </a:lnTo>
                    <a:lnTo>
                      <a:pt x="1843" y="11617"/>
                    </a:lnTo>
                    <a:lnTo>
                      <a:pt x="3368" y="9105"/>
                    </a:lnTo>
                    <a:lnTo>
                      <a:pt x="5402" y="6698"/>
                    </a:lnTo>
                    <a:lnTo>
                      <a:pt x="8008" y="4395"/>
                    </a:lnTo>
                    <a:lnTo>
                      <a:pt x="11313" y="2250"/>
                    </a:lnTo>
                    <a:close/>
                  </a:path>
                </a:pathLst>
              </a:custGeom>
              <a:solidFill>
                <a:srgbClr val="D8A53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6" name="Shape 1606"/>
              <p:cNvSpPr/>
              <p:nvPr/>
            </p:nvSpPr>
            <p:spPr>
              <a:xfrm>
                <a:off x="4411" y="1654"/>
                <a:ext cx="269" cy="3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13" y="2250"/>
                    </a:moveTo>
                    <a:lnTo>
                      <a:pt x="12076" y="1779"/>
                    </a:lnTo>
                    <a:lnTo>
                      <a:pt x="13029" y="1360"/>
                    </a:lnTo>
                    <a:lnTo>
                      <a:pt x="14173" y="994"/>
                    </a:lnTo>
                    <a:lnTo>
                      <a:pt x="15317" y="627"/>
                    </a:lnTo>
                    <a:lnTo>
                      <a:pt x="16588" y="366"/>
                    </a:lnTo>
                    <a:lnTo>
                      <a:pt x="17987" y="156"/>
                    </a:lnTo>
                    <a:lnTo>
                      <a:pt x="19449" y="0"/>
                    </a:lnTo>
                    <a:lnTo>
                      <a:pt x="20974" y="0"/>
                    </a:lnTo>
                    <a:lnTo>
                      <a:pt x="22563" y="52"/>
                    </a:lnTo>
                    <a:lnTo>
                      <a:pt x="24152" y="261"/>
                    </a:lnTo>
                    <a:lnTo>
                      <a:pt x="25805" y="575"/>
                    </a:lnTo>
                    <a:lnTo>
                      <a:pt x="27457" y="1098"/>
                    </a:lnTo>
                    <a:lnTo>
                      <a:pt x="29046" y="1674"/>
                    </a:lnTo>
                    <a:lnTo>
                      <a:pt x="30699" y="2511"/>
                    </a:lnTo>
                    <a:lnTo>
                      <a:pt x="32288" y="3558"/>
                    </a:lnTo>
                    <a:lnTo>
                      <a:pt x="33877" y="4762"/>
                    </a:lnTo>
                    <a:lnTo>
                      <a:pt x="34576" y="5285"/>
                    </a:lnTo>
                    <a:lnTo>
                      <a:pt x="35211" y="5861"/>
                    </a:lnTo>
                    <a:lnTo>
                      <a:pt x="35783" y="6436"/>
                    </a:lnTo>
                    <a:lnTo>
                      <a:pt x="36483" y="7064"/>
                    </a:lnTo>
                    <a:lnTo>
                      <a:pt x="37118" y="7640"/>
                    </a:lnTo>
                    <a:lnTo>
                      <a:pt x="37817" y="8373"/>
                    </a:lnTo>
                    <a:lnTo>
                      <a:pt x="38389" y="9053"/>
                    </a:lnTo>
                    <a:lnTo>
                      <a:pt x="39025" y="9890"/>
                    </a:lnTo>
                    <a:lnTo>
                      <a:pt x="39661" y="10780"/>
                    </a:lnTo>
                    <a:lnTo>
                      <a:pt x="40296" y="11670"/>
                    </a:lnTo>
                    <a:lnTo>
                      <a:pt x="40995" y="12769"/>
                    </a:lnTo>
                    <a:lnTo>
                      <a:pt x="41567" y="13972"/>
                    </a:lnTo>
                    <a:lnTo>
                      <a:pt x="42203" y="15228"/>
                    </a:lnTo>
                    <a:lnTo>
                      <a:pt x="42902" y="16694"/>
                    </a:lnTo>
                    <a:lnTo>
                      <a:pt x="43538" y="18316"/>
                    </a:lnTo>
                    <a:lnTo>
                      <a:pt x="44237" y="20043"/>
                    </a:lnTo>
                    <a:lnTo>
                      <a:pt x="44745" y="21351"/>
                    </a:lnTo>
                    <a:lnTo>
                      <a:pt x="45635" y="23235"/>
                    </a:lnTo>
                    <a:lnTo>
                      <a:pt x="46652" y="25590"/>
                    </a:lnTo>
                    <a:lnTo>
                      <a:pt x="47987" y="28312"/>
                    </a:lnTo>
                    <a:lnTo>
                      <a:pt x="49385" y="31295"/>
                    </a:lnTo>
                    <a:lnTo>
                      <a:pt x="50974" y="34487"/>
                    </a:lnTo>
                    <a:lnTo>
                      <a:pt x="52627" y="37836"/>
                    </a:lnTo>
                    <a:lnTo>
                      <a:pt x="54279" y="41186"/>
                    </a:lnTo>
                    <a:lnTo>
                      <a:pt x="55932" y="44535"/>
                    </a:lnTo>
                    <a:lnTo>
                      <a:pt x="57521" y="47727"/>
                    </a:lnTo>
                    <a:lnTo>
                      <a:pt x="58983" y="50710"/>
                    </a:lnTo>
                    <a:lnTo>
                      <a:pt x="60381" y="53379"/>
                    </a:lnTo>
                    <a:lnTo>
                      <a:pt x="61525" y="55682"/>
                    </a:lnTo>
                    <a:lnTo>
                      <a:pt x="62415" y="57566"/>
                    </a:lnTo>
                    <a:lnTo>
                      <a:pt x="63114" y="58874"/>
                    </a:lnTo>
                    <a:lnTo>
                      <a:pt x="63495" y="59555"/>
                    </a:lnTo>
                    <a:lnTo>
                      <a:pt x="63686" y="59816"/>
                    </a:lnTo>
                    <a:lnTo>
                      <a:pt x="63877" y="60078"/>
                    </a:lnTo>
                    <a:lnTo>
                      <a:pt x="64131" y="60235"/>
                    </a:lnTo>
                    <a:lnTo>
                      <a:pt x="64512" y="60287"/>
                    </a:lnTo>
                    <a:lnTo>
                      <a:pt x="64830" y="60392"/>
                    </a:lnTo>
                    <a:lnTo>
                      <a:pt x="65148" y="60444"/>
                    </a:lnTo>
                    <a:lnTo>
                      <a:pt x="65529" y="60497"/>
                    </a:lnTo>
                    <a:lnTo>
                      <a:pt x="65911" y="60654"/>
                    </a:lnTo>
                    <a:lnTo>
                      <a:pt x="66355" y="60758"/>
                    </a:lnTo>
                    <a:lnTo>
                      <a:pt x="66800" y="61020"/>
                    </a:lnTo>
                    <a:lnTo>
                      <a:pt x="67245" y="61386"/>
                    </a:lnTo>
                    <a:lnTo>
                      <a:pt x="67754" y="61805"/>
                    </a:lnTo>
                    <a:lnTo>
                      <a:pt x="68262" y="62328"/>
                    </a:lnTo>
                    <a:lnTo>
                      <a:pt x="68771" y="63061"/>
                    </a:lnTo>
                    <a:lnTo>
                      <a:pt x="69343" y="63951"/>
                    </a:lnTo>
                    <a:lnTo>
                      <a:pt x="69851" y="65050"/>
                    </a:lnTo>
                    <a:lnTo>
                      <a:pt x="69978" y="65102"/>
                    </a:lnTo>
                    <a:lnTo>
                      <a:pt x="70105" y="65154"/>
                    </a:lnTo>
                    <a:lnTo>
                      <a:pt x="70360" y="65259"/>
                    </a:lnTo>
                    <a:lnTo>
                      <a:pt x="70614" y="65416"/>
                    </a:lnTo>
                    <a:lnTo>
                      <a:pt x="70995" y="65573"/>
                    </a:lnTo>
                    <a:lnTo>
                      <a:pt x="71377" y="65730"/>
                    </a:lnTo>
                    <a:lnTo>
                      <a:pt x="71758" y="65887"/>
                    </a:lnTo>
                    <a:lnTo>
                      <a:pt x="72139" y="66149"/>
                    </a:lnTo>
                    <a:lnTo>
                      <a:pt x="72648" y="66358"/>
                    </a:lnTo>
                    <a:lnTo>
                      <a:pt x="73093" y="66567"/>
                    </a:lnTo>
                    <a:lnTo>
                      <a:pt x="73474" y="66777"/>
                    </a:lnTo>
                    <a:lnTo>
                      <a:pt x="73983" y="66934"/>
                    </a:lnTo>
                    <a:lnTo>
                      <a:pt x="74364" y="67143"/>
                    </a:lnTo>
                    <a:lnTo>
                      <a:pt x="74745" y="67405"/>
                    </a:lnTo>
                    <a:lnTo>
                      <a:pt x="75127" y="67614"/>
                    </a:lnTo>
                    <a:lnTo>
                      <a:pt x="75762" y="67928"/>
                    </a:lnTo>
                    <a:lnTo>
                      <a:pt x="76906" y="68713"/>
                    </a:lnTo>
                    <a:lnTo>
                      <a:pt x="78559" y="69707"/>
                    </a:lnTo>
                    <a:lnTo>
                      <a:pt x="80656" y="71016"/>
                    </a:lnTo>
                    <a:lnTo>
                      <a:pt x="83072" y="72533"/>
                    </a:lnTo>
                    <a:lnTo>
                      <a:pt x="85805" y="74260"/>
                    </a:lnTo>
                    <a:lnTo>
                      <a:pt x="88855" y="76144"/>
                    </a:lnTo>
                    <a:lnTo>
                      <a:pt x="92097" y="78133"/>
                    </a:lnTo>
                    <a:lnTo>
                      <a:pt x="95466" y="80226"/>
                    </a:lnTo>
                    <a:lnTo>
                      <a:pt x="98961" y="82372"/>
                    </a:lnTo>
                    <a:lnTo>
                      <a:pt x="102584" y="84465"/>
                    </a:lnTo>
                    <a:lnTo>
                      <a:pt x="106144" y="86559"/>
                    </a:lnTo>
                    <a:lnTo>
                      <a:pt x="109639" y="88600"/>
                    </a:lnTo>
                    <a:lnTo>
                      <a:pt x="113072" y="90484"/>
                    </a:lnTo>
                    <a:lnTo>
                      <a:pt x="116313" y="92263"/>
                    </a:lnTo>
                    <a:lnTo>
                      <a:pt x="119427" y="93885"/>
                    </a:lnTo>
                    <a:lnTo>
                      <a:pt x="119936" y="94461"/>
                    </a:lnTo>
                    <a:lnTo>
                      <a:pt x="120000" y="95298"/>
                    </a:lnTo>
                    <a:lnTo>
                      <a:pt x="119618" y="96554"/>
                    </a:lnTo>
                    <a:lnTo>
                      <a:pt x="119046" y="98020"/>
                    </a:lnTo>
                    <a:lnTo>
                      <a:pt x="118220" y="99799"/>
                    </a:lnTo>
                    <a:lnTo>
                      <a:pt x="117012" y="101631"/>
                    </a:lnTo>
                    <a:lnTo>
                      <a:pt x="115677" y="103672"/>
                    </a:lnTo>
                    <a:lnTo>
                      <a:pt x="114152" y="105765"/>
                    </a:lnTo>
                    <a:lnTo>
                      <a:pt x="112436" y="107858"/>
                    </a:lnTo>
                    <a:lnTo>
                      <a:pt x="110656" y="109952"/>
                    </a:lnTo>
                    <a:lnTo>
                      <a:pt x="108813" y="111993"/>
                    </a:lnTo>
                    <a:lnTo>
                      <a:pt x="106906" y="113877"/>
                    </a:lnTo>
                    <a:lnTo>
                      <a:pt x="105000" y="115656"/>
                    </a:lnTo>
                    <a:lnTo>
                      <a:pt x="103156" y="117174"/>
                    </a:lnTo>
                    <a:lnTo>
                      <a:pt x="101440" y="118482"/>
                    </a:lnTo>
                    <a:lnTo>
                      <a:pt x="99788" y="119476"/>
                    </a:lnTo>
                    <a:lnTo>
                      <a:pt x="99406" y="119633"/>
                    </a:lnTo>
                    <a:lnTo>
                      <a:pt x="98961" y="119790"/>
                    </a:lnTo>
                    <a:lnTo>
                      <a:pt x="98644" y="119895"/>
                    </a:lnTo>
                    <a:lnTo>
                      <a:pt x="98262" y="120000"/>
                    </a:lnTo>
                    <a:lnTo>
                      <a:pt x="97817" y="120000"/>
                    </a:lnTo>
                    <a:lnTo>
                      <a:pt x="97309" y="120000"/>
                    </a:lnTo>
                    <a:lnTo>
                      <a:pt x="96800" y="119895"/>
                    </a:lnTo>
                    <a:lnTo>
                      <a:pt x="96165" y="119686"/>
                    </a:lnTo>
                    <a:lnTo>
                      <a:pt x="95402" y="119476"/>
                    </a:lnTo>
                    <a:lnTo>
                      <a:pt x="94576" y="119110"/>
                    </a:lnTo>
                    <a:lnTo>
                      <a:pt x="93495" y="118639"/>
                    </a:lnTo>
                    <a:lnTo>
                      <a:pt x="92288" y="118116"/>
                    </a:lnTo>
                    <a:lnTo>
                      <a:pt x="90953" y="117435"/>
                    </a:lnTo>
                    <a:lnTo>
                      <a:pt x="89364" y="116650"/>
                    </a:lnTo>
                    <a:lnTo>
                      <a:pt x="87648" y="115761"/>
                    </a:lnTo>
                    <a:lnTo>
                      <a:pt x="85677" y="114714"/>
                    </a:lnTo>
                    <a:lnTo>
                      <a:pt x="83453" y="113510"/>
                    </a:lnTo>
                    <a:lnTo>
                      <a:pt x="81038" y="112202"/>
                    </a:lnTo>
                    <a:lnTo>
                      <a:pt x="78495" y="110789"/>
                    </a:lnTo>
                    <a:lnTo>
                      <a:pt x="75953" y="109324"/>
                    </a:lnTo>
                    <a:lnTo>
                      <a:pt x="73283" y="107754"/>
                    </a:lnTo>
                    <a:lnTo>
                      <a:pt x="70550" y="106184"/>
                    </a:lnTo>
                    <a:lnTo>
                      <a:pt x="67881" y="104614"/>
                    </a:lnTo>
                    <a:lnTo>
                      <a:pt x="65148" y="103044"/>
                    </a:lnTo>
                    <a:lnTo>
                      <a:pt x="62542" y="101421"/>
                    </a:lnTo>
                    <a:lnTo>
                      <a:pt x="60000" y="99904"/>
                    </a:lnTo>
                    <a:lnTo>
                      <a:pt x="57521" y="98438"/>
                    </a:lnTo>
                    <a:lnTo>
                      <a:pt x="55296" y="97025"/>
                    </a:lnTo>
                    <a:lnTo>
                      <a:pt x="53135" y="95717"/>
                    </a:lnTo>
                    <a:lnTo>
                      <a:pt x="51228" y="94513"/>
                    </a:lnTo>
                    <a:lnTo>
                      <a:pt x="49576" y="93414"/>
                    </a:lnTo>
                    <a:lnTo>
                      <a:pt x="48241" y="92525"/>
                    </a:lnTo>
                    <a:lnTo>
                      <a:pt x="46906" y="91583"/>
                    </a:lnTo>
                    <a:lnTo>
                      <a:pt x="45508" y="90484"/>
                    </a:lnTo>
                    <a:lnTo>
                      <a:pt x="44173" y="89280"/>
                    </a:lnTo>
                    <a:lnTo>
                      <a:pt x="42711" y="87972"/>
                    </a:lnTo>
                    <a:lnTo>
                      <a:pt x="41186" y="86559"/>
                    </a:lnTo>
                    <a:lnTo>
                      <a:pt x="39661" y="85093"/>
                    </a:lnTo>
                    <a:lnTo>
                      <a:pt x="38135" y="83523"/>
                    </a:lnTo>
                    <a:lnTo>
                      <a:pt x="36610" y="81901"/>
                    </a:lnTo>
                    <a:lnTo>
                      <a:pt x="35148" y="80331"/>
                    </a:lnTo>
                    <a:lnTo>
                      <a:pt x="33750" y="78761"/>
                    </a:lnTo>
                    <a:lnTo>
                      <a:pt x="32351" y="77243"/>
                    </a:lnTo>
                    <a:lnTo>
                      <a:pt x="31080" y="75726"/>
                    </a:lnTo>
                    <a:lnTo>
                      <a:pt x="29936" y="74313"/>
                    </a:lnTo>
                    <a:lnTo>
                      <a:pt x="28855" y="73004"/>
                    </a:lnTo>
                    <a:lnTo>
                      <a:pt x="27902" y="71853"/>
                    </a:lnTo>
                    <a:lnTo>
                      <a:pt x="27203" y="70806"/>
                    </a:lnTo>
                    <a:lnTo>
                      <a:pt x="26313" y="69655"/>
                    </a:lnTo>
                    <a:lnTo>
                      <a:pt x="25360" y="68190"/>
                    </a:lnTo>
                    <a:lnTo>
                      <a:pt x="24216" y="66463"/>
                    </a:lnTo>
                    <a:lnTo>
                      <a:pt x="22944" y="64422"/>
                    </a:lnTo>
                    <a:lnTo>
                      <a:pt x="21546" y="62224"/>
                    </a:lnTo>
                    <a:lnTo>
                      <a:pt x="20148" y="59973"/>
                    </a:lnTo>
                    <a:lnTo>
                      <a:pt x="18622" y="57514"/>
                    </a:lnTo>
                    <a:lnTo>
                      <a:pt x="17097" y="54949"/>
                    </a:lnTo>
                    <a:lnTo>
                      <a:pt x="15635" y="52437"/>
                    </a:lnTo>
                    <a:lnTo>
                      <a:pt x="14110" y="49925"/>
                    </a:lnTo>
                    <a:lnTo>
                      <a:pt x="12648" y="47518"/>
                    </a:lnTo>
                    <a:lnTo>
                      <a:pt x="11186" y="45268"/>
                    </a:lnTo>
                    <a:lnTo>
                      <a:pt x="9915" y="43070"/>
                    </a:lnTo>
                    <a:lnTo>
                      <a:pt x="8644" y="41081"/>
                    </a:lnTo>
                    <a:lnTo>
                      <a:pt x="7563" y="39406"/>
                    </a:lnTo>
                    <a:lnTo>
                      <a:pt x="6737" y="37993"/>
                    </a:lnTo>
                    <a:lnTo>
                      <a:pt x="5783" y="36580"/>
                    </a:lnTo>
                    <a:lnTo>
                      <a:pt x="4830" y="34958"/>
                    </a:lnTo>
                    <a:lnTo>
                      <a:pt x="3813" y="33126"/>
                    </a:lnTo>
                    <a:lnTo>
                      <a:pt x="2796" y="31138"/>
                    </a:lnTo>
                    <a:lnTo>
                      <a:pt x="1906" y="28940"/>
                    </a:lnTo>
                    <a:lnTo>
                      <a:pt x="1080" y="26689"/>
                    </a:lnTo>
                    <a:lnTo>
                      <a:pt x="508" y="24282"/>
                    </a:lnTo>
                    <a:lnTo>
                      <a:pt x="127" y="21822"/>
                    </a:lnTo>
                    <a:lnTo>
                      <a:pt x="0" y="19310"/>
                    </a:lnTo>
                    <a:lnTo>
                      <a:pt x="254" y="16694"/>
                    </a:lnTo>
                    <a:lnTo>
                      <a:pt x="826" y="14129"/>
                    </a:lnTo>
                    <a:lnTo>
                      <a:pt x="1843" y="11617"/>
                    </a:lnTo>
                    <a:lnTo>
                      <a:pt x="3368" y="9105"/>
                    </a:lnTo>
                    <a:lnTo>
                      <a:pt x="5402" y="6698"/>
                    </a:lnTo>
                    <a:lnTo>
                      <a:pt x="8008" y="4395"/>
                    </a:lnTo>
                    <a:lnTo>
                      <a:pt x="11313" y="22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7" name="Shape 1607"/>
              <p:cNvSpPr/>
              <p:nvPr/>
            </p:nvSpPr>
            <p:spPr>
              <a:xfrm>
                <a:off x="4404" y="1657"/>
                <a:ext cx="44" cy="1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980" y="99653"/>
                    </a:moveTo>
                    <a:lnTo>
                      <a:pt x="63279" y="96885"/>
                    </a:lnTo>
                    <a:lnTo>
                      <a:pt x="61736" y="94117"/>
                    </a:lnTo>
                    <a:lnTo>
                      <a:pt x="60964" y="91487"/>
                    </a:lnTo>
                    <a:lnTo>
                      <a:pt x="60192" y="88858"/>
                    </a:lnTo>
                    <a:lnTo>
                      <a:pt x="60192" y="86505"/>
                    </a:lnTo>
                    <a:lnTo>
                      <a:pt x="60192" y="84290"/>
                    </a:lnTo>
                    <a:lnTo>
                      <a:pt x="60964" y="82076"/>
                    </a:lnTo>
                    <a:lnTo>
                      <a:pt x="61736" y="79861"/>
                    </a:lnTo>
                    <a:lnTo>
                      <a:pt x="62893" y="77923"/>
                    </a:lnTo>
                    <a:lnTo>
                      <a:pt x="64051" y="75986"/>
                    </a:lnTo>
                    <a:lnTo>
                      <a:pt x="65594" y="74186"/>
                    </a:lnTo>
                    <a:lnTo>
                      <a:pt x="67138" y="72387"/>
                    </a:lnTo>
                    <a:lnTo>
                      <a:pt x="68681" y="70726"/>
                    </a:lnTo>
                    <a:lnTo>
                      <a:pt x="69839" y="68927"/>
                    </a:lnTo>
                    <a:lnTo>
                      <a:pt x="70996" y="67404"/>
                    </a:lnTo>
                    <a:lnTo>
                      <a:pt x="72540" y="65882"/>
                    </a:lnTo>
                    <a:lnTo>
                      <a:pt x="72154" y="65882"/>
                    </a:lnTo>
                    <a:lnTo>
                      <a:pt x="71768" y="66297"/>
                    </a:lnTo>
                    <a:lnTo>
                      <a:pt x="70996" y="66712"/>
                    </a:lnTo>
                    <a:lnTo>
                      <a:pt x="69839" y="67543"/>
                    </a:lnTo>
                    <a:lnTo>
                      <a:pt x="68681" y="68512"/>
                    </a:lnTo>
                    <a:lnTo>
                      <a:pt x="67524" y="69480"/>
                    </a:lnTo>
                    <a:lnTo>
                      <a:pt x="65980" y="70726"/>
                    </a:lnTo>
                    <a:lnTo>
                      <a:pt x="64051" y="71972"/>
                    </a:lnTo>
                    <a:lnTo>
                      <a:pt x="62508" y="73356"/>
                    </a:lnTo>
                    <a:lnTo>
                      <a:pt x="60964" y="75017"/>
                    </a:lnTo>
                    <a:lnTo>
                      <a:pt x="59807" y="76539"/>
                    </a:lnTo>
                    <a:lnTo>
                      <a:pt x="58649" y="78339"/>
                    </a:lnTo>
                    <a:lnTo>
                      <a:pt x="57491" y="80000"/>
                    </a:lnTo>
                    <a:lnTo>
                      <a:pt x="56720" y="81799"/>
                    </a:lnTo>
                    <a:lnTo>
                      <a:pt x="56334" y="83460"/>
                    </a:lnTo>
                    <a:lnTo>
                      <a:pt x="56334" y="85397"/>
                    </a:lnTo>
                    <a:lnTo>
                      <a:pt x="55948" y="86505"/>
                    </a:lnTo>
                    <a:lnTo>
                      <a:pt x="54790" y="87335"/>
                    </a:lnTo>
                    <a:lnTo>
                      <a:pt x="54019" y="87612"/>
                    </a:lnTo>
                    <a:lnTo>
                      <a:pt x="52861" y="87612"/>
                    </a:lnTo>
                    <a:lnTo>
                      <a:pt x="51318" y="87335"/>
                    </a:lnTo>
                    <a:lnTo>
                      <a:pt x="49774" y="86505"/>
                    </a:lnTo>
                    <a:lnTo>
                      <a:pt x="48231" y="85536"/>
                    </a:lnTo>
                    <a:lnTo>
                      <a:pt x="46302" y="84429"/>
                    </a:lnTo>
                    <a:lnTo>
                      <a:pt x="43987" y="82906"/>
                    </a:lnTo>
                    <a:lnTo>
                      <a:pt x="42443" y="81384"/>
                    </a:lnTo>
                    <a:lnTo>
                      <a:pt x="40514" y="79584"/>
                    </a:lnTo>
                    <a:lnTo>
                      <a:pt x="38971" y="77785"/>
                    </a:lnTo>
                    <a:lnTo>
                      <a:pt x="37813" y="75847"/>
                    </a:lnTo>
                    <a:lnTo>
                      <a:pt x="36655" y="74048"/>
                    </a:lnTo>
                    <a:lnTo>
                      <a:pt x="35498" y="71972"/>
                    </a:lnTo>
                    <a:lnTo>
                      <a:pt x="35112" y="70034"/>
                    </a:lnTo>
                    <a:lnTo>
                      <a:pt x="34726" y="68096"/>
                    </a:lnTo>
                    <a:lnTo>
                      <a:pt x="35112" y="65882"/>
                    </a:lnTo>
                    <a:lnTo>
                      <a:pt x="35498" y="63806"/>
                    </a:lnTo>
                    <a:lnTo>
                      <a:pt x="36655" y="61730"/>
                    </a:lnTo>
                    <a:lnTo>
                      <a:pt x="37813" y="59515"/>
                    </a:lnTo>
                    <a:lnTo>
                      <a:pt x="38971" y="57301"/>
                    </a:lnTo>
                    <a:lnTo>
                      <a:pt x="40128" y="55363"/>
                    </a:lnTo>
                    <a:lnTo>
                      <a:pt x="41672" y="53425"/>
                    </a:lnTo>
                    <a:lnTo>
                      <a:pt x="42829" y="51626"/>
                    </a:lnTo>
                    <a:lnTo>
                      <a:pt x="44372" y="49826"/>
                    </a:lnTo>
                    <a:lnTo>
                      <a:pt x="45530" y="48442"/>
                    </a:lnTo>
                    <a:lnTo>
                      <a:pt x="47073" y="47058"/>
                    </a:lnTo>
                    <a:lnTo>
                      <a:pt x="48231" y="46089"/>
                    </a:lnTo>
                    <a:lnTo>
                      <a:pt x="49003" y="45259"/>
                    </a:lnTo>
                    <a:lnTo>
                      <a:pt x="49389" y="44844"/>
                    </a:lnTo>
                    <a:lnTo>
                      <a:pt x="49774" y="44705"/>
                    </a:lnTo>
                    <a:lnTo>
                      <a:pt x="49389" y="44844"/>
                    </a:lnTo>
                    <a:lnTo>
                      <a:pt x="48617" y="45259"/>
                    </a:lnTo>
                    <a:lnTo>
                      <a:pt x="47845" y="45951"/>
                    </a:lnTo>
                    <a:lnTo>
                      <a:pt x="46688" y="46920"/>
                    </a:lnTo>
                    <a:lnTo>
                      <a:pt x="44758" y="48166"/>
                    </a:lnTo>
                    <a:lnTo>
                      <a:pt x="42829" y="49550"/>
                    </a:lnTo>
                    <a:lnTo>
                      <a:pt x="41286" y="51211"/>
                    </a:lnTo>
                    <a:lnTo>
                      <a:pt x="39356" y="52733"/>
                    </a:lnTo>
                    <a:lnTo>
                      <a:pt x="37427" y="54532"/>
                    </a:lnTo>
                    <a:lnTo>
                      <a:pt x="35498" y="56193"/>
                    </a:lnTo>
                    <a:lnTo>
                      <a:pt x="33569" y="57993"/>
                    </a:lnTo>
                    <a:lnTo>
                      <a:pt x="32025" y="59653"/>
                    </a:lnTo>
                    <a:lnTo>
                      <a:pt x="30868" y="61314"/>
                    </a:lnTo>
                    <a:lnTo>
                      <a:pt x="30096" y="62837"/>
                    </a:lnTo>
                    <a:lnTo>
                      <a:pt x="29324" y="64359"/>
                    </a:lnTo>
                    <a:lnTo>
                      <a:pt x="29324" y="65605"/>
                    </a:lnTo>
                    <a:lnTo>
                      <a:pt x="28938" y="66020"/>
                    </a:lnTo>
                    <a:lnTo>
                      <a:pt x="27781" y="65190"/>
                    </a:lnTo>
                    <a:lnTo>
                      <a:pt x="26237" y="63252"/>
                    </a:lnTo>
                    <a:lnTo>
                      <a:pt x="25466" y="60346"/>
                    </a:lnTo>
                    <a:lnTo>
                      <a:pt x="24694" y="56470"/>
                    </a:lnTo>
                    <a:lnTo>
                      <a:pt x="24308" y="52041"/>
                    </a:lnTo>
                    <a:lnTo>
                      <a:pt x="24694" y="47058"/>
                    </a:lnTo>
                    <a:lnTo>
                      <a:pt x="27009" y="41660"/>
                    </a:lnTo>
                    <a:lnTo>
                      <a:pt x="30096" y="35986"/>
                    </a:lnTo>
                    <a:lnTo>
                      <a:pt x="34726" y="30034"/>
                    </a:lnTo>
                    <a:lnTo>
                      <a:pt x="41672" y="24221"/>
                    </a:lnTo>
                    <a:lnTo>
                      <a:pt x="50932" y="18823"/>
                    </a:lnTo>
                    <a:lnTo>
                      <a:pt x="62508" y="13425"/>
                    </a:lnTo>
                    <a:lnTo>
                      <a:pt x="77170" y="8581"/>
                    </a:lnTo>
                    <a:lnTo>
                      <a:pt x="94919" y="4290"/>
                    </a:lnTo>
                    <a:lnTo>
                      <a:pt x="116141" y="968"/>
                    </a:lnTo>
                    <a:lnTo>
                      <a:pt x="120000" y="276"/>
                    </a:lnTo>
                    <a:lnTo>
                      <a:pt x="119614" y="0"/>
                    </a:lnTo>
                    <a:lnTo>
                      <a:pt x="115369" y="138"/>
                    </a:lnTo>
                    <a:lnTo>
                      <a:pt x="107652" y="830"/>
                    </a:lnTo>
                    <a:lnTo>
                      <a:pt x="97620" y="2352"/>
                    </a:lnTo>
                    <a:lnTo>
                      <a:pt x="86045" y="4290"/>
                    </a:lnTo>
                    <a:lnTo>
                      <a:pt x="72926" y="7335"/>
                    </a:lnTo>
                    <a:lnTo>
                      <a:pt x="60192" y="11072"/>
                    </a:lnTo>
                    <a:lnTo>
                      <a:pt x="47459" y="15778"/>
                    </a:lnTo>
                    <a:lnTo>
                      <a:pt x="35884" y="21453"/>
                    </a:lnTo>
                    <a:lnTo>
                      <a:pt x="26237" y="28373"/>
                    </a:lnTo>
                    <a:lnTo>
                      <a:pt x="19292" y="36401"/>
                    </a:lnTo>
                    <a:lnTo>
                      <a:pt x="15434" y="45674"/>
                    </a:lnTo>
                    <a:lnTo>
                      <a:pt x="15819" y="56193"/>
                    </a:lnTo>
                    <a:lnTo>
                      <a:pt x="21221" y="68235"/>
                    </a:lnTo>
                    <a:lnTo>
                      <a:pt x="32025" y="81660"/>
                    </a:lnTo>
                    <a:lnTo>
                      <a:pt x="32025" y="81799"/>
                    </a:lnTo>
                    <a:lnTo>
                      <a:pt x="32411" y="82214"/>
                    </a:lnTo>
                    <a:lnTo>
                      <a:pt x="32797" y="82906"/>
                    </a:lnTo>
                    <a:lnTo>
                      <a:pt x="33569" y="83875"/>
                    </a:lnTo>
                    <a:lnTo>
                      <a:pt x="34340" y="84844"/>
                    </a:lnTo>
                    <a:lnTo>
                      <a:pt x="35112" y="85813"/>
                    </a:lnTo>
                    <a:lnTo>
                      <a:pt x="35498" y="86643"/>
                    </a:lnTo>
                    <a:lnTo>
                      <a:pt x="35884" y="87612"/>
                    </a:lnTo>
                    <a:lnTo>
                      <a:pt x="35884" y="88304"/>
                    </a:lnTo>
                    <a:lnTo>
                      <a:pt x="35498" y="88719"/>
                    </a:lnTo>
                    <a:lnTo>
                      <a:pt x="34726" y="88719"/>
                    </a:lnTo>
                    <a:lnTo>
                      <a:pt x="33183" y="88581"/>
                    </a:lnTo>
                    <a:lnTo>
                      <a:pt x="31254" y="87889"/>
                    </a:lnTo>
                    <a:lnTo>
                      <a:pt x="28553" y="86505"/>
                    </a:lnTo>
                    <a:lnTo>
                      <a:pt x="25080" y="84844"/>
                    </a:lnTo>
                    <a:lnTo>
                      <a:pt x="20836" y="82352"/>
                    </a:lnTo>
                    <a:lnTo>
                      <a:pt x="18135" y="80830"/>
                    </a:lnTo>
                    <a:lnTo>
                      <a:pt x="15819" y="79307"/>
                    </a:lnTo>
                    <a:lnTo>
                      <a:pt x="13504" y="77923"/>
                    </a:lnTo>
                    <a:lnTo>
                      <a:pt x="11575" y="76262"/>
                    </a:lnTo>
                    <a:lnTo>
                      <a:pt x="10032" y="75017"/>
                    </a:lnTo>
                    <a:lnTo>
                      <a:pt x="8488" y="73494"/>
                    </a:lnTo>
                    <a:lnTo>
                      <a:pt x="6559" y="72249"/>
                    </a:lnTo>
                    <a:lnTo>
                      <a:pt x="5016" y="71141"/>
                    </a:lnTo>
                    <a:lnTo>
                      <a:pt x="3858" y="69896"/>
                    </a:lnTo>
                    <a:lnTo>
                      <a:pt x="2700" y="68927"/>
                    </a:lnTo>
                    <a:lnTo>
                      <a:pt x="1929" y="68096"/>
                    </a:lnTo>
                    <a:lnTo>
                      <a:pt x="1157" y="67404"/>
                    </a:lnTo>
                    <a:lnTo>
                      <a:pt x="385" y="66574"/>
                    </a:lnTo>
                    <a:lnTo>
                      <a:pt x="0" y="66159"/>
                    </a:lnTo>
                    <a:lnTo>
                      <a:pt x="0" y="65882"/>
                    </a:lnTo>
                    <a:lnTo>
                      <a:pt x="0" y="66020"/>
                    </a:lnTo>
                    <a:lnTo>
                      <a:pt x="0" y="66435"/>
                    </a:lnTo>
                    <a:lnTo>
                      <a:pt x="385" y="67128"/>
                    </a:lnTo>
                    <a:lnTo>
                      <a:pt x="771" y="68096"/>
                    </a:lnTo>
                    <a:lnTo>
                      <a:pt x="1929" y="69342"/>
                    </a:lnTo>
                    <a:lnTo>
                      <a:pt x="2700" y="70865"/>
                    </a:lnTo>
                    <a:lnTo>
                      <a:pt x="4244" y="72387"/>
                    </a:lnTo>
                    <a:lnTo>
                      <a:pt x="6173" y="74325"/>
                    </a:lnTo>
                    <a:lnTo>
                      <a:pt x="8488" y="76262"/>
                    </a:lnTo>
                    <a:lnTo>
                      <a:pt x="11189" y="78615"/>
                    </a:lnTo>
                    <a:lnTo>
                      <a:pt x="14276" y="80968"/>
                    </a:lnTo>
                    <a:lnTo>
                      <a:pt x="18520" y="83321"/>
                    </a:lnTo>
                    <a:lnTo>
                      <a:pt x="22765" y="86089"/>
                    </a:lnTo>
                    <a:lnTo>
                      <a:pt x="27781" y="88858"/>
                    </a:lnTo>
                    <a:lnTo>
                      <a:pt x="33569" y="91626"/>
                    </a:lnTo>
                    <a:lnTo>
                      <a:pt x="40128" y="94671"/>
                    </a:lnTo>
                    <a:lnTo>
                      <a:pt x="46688" y="97439"/>
                    </a:lnTo>
                    <a:lnTo>
                      <a:pt x="52475" y="100207"/>
                    </a:lnTo>
                    <a:lnTo>
                      <a:pt x="57877" y="102698"/>
                    </a:lnTo>
                    <a:lnTo>
                      <a:pt x="62893" y="105051"/>
                    </a:lnTo>
                    <a:lnTo>
                      <a:pt x="67524" y="107404"/>
                    </a:lnTo>
                    <a:lnTo>
                      <a:pt x="71382" y="109342"/>
                    </a:lnTo>
                    <a:lnTo>
                      <a:pt x="75241" y="111418"/>
                    </a:lnTo>
                    <a:lnTo>
                      <a:pt x="78327" y="113217"/>
                    </a:lnTo>
                    <a:lnTo>
                      <a:pt x="81028" y="114602"/>
                    </a:lnTo>
                    <a:lnTo>
                      <a:pt x="82958" y="115986"/>
                    </a:lnTo>
                    <a:lnTo>
                      <a:pt x="85273" y="117231"/>
                    </a:lnTo>
                    <a:lnTo>
                      <a:pt x="86816" y="118062"/>
                    </a:lnTo>
                    <a:lnTo>
                      <a:pt x="87974" y="118892"/>
                    </a:lnTo>
                    <a:lnTo>
                      <a:pt x="88745" y="119307"/>
                    </a:lnTo>
                    <a:lnTo>
                      <a:pt x="89131" y="119861"/>
                    </a:lnTo>
                    <a:lnTo>
                      <a:pt x="89517" y="120000"/>
                    </a:lnTo>
                    <a:lnTo>
                      <a:pt x="65980" y="99653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8" name="Shape 1608"/>
              <p:cNvSpPr/>
              <p:nvPr/>
            </p:nvSpPr>
            <p:spPr>
              <a:xfrm>
                <a:off x="4340" y="2185"/>
                <a:ext cx="34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18" y="0"/>
                    </a:moveTo>
                    <a:lnTo>
                      <a:pt x="2025" y="1008"/>
                    </a:lnTo>
                    <a:lnTo>
                      <a:pt x="3544" y="2521"/>
                    </a:lnTo>
                    <a:lnTo>
                      <a:pt x="5063" y="4537"/>
                    </a:lnTo>
                    <a:lnTo>
                      <a:pt x="7088" y="7058"/>
                    </a:lnTo>
                    <a:lnTo>
                      <a:pt x="9113" y="10084"/>
                    </a:lnTo>
                    <a:lnTo>
                      <a:pt x="12658" y="13613"/>
                    </a:lnTo>
                    <a:lnTo>
                      <a:pt x="15696" y="17647"/>
                    </a:lnTo>
                    <a:lnTo>
                      <a:pt x="19240" y="21680"/>
                    </a:lnTo>
                    <a:lnTo>
                      <a:pt x="23291" y="26722"/>
                    </a:lnTo>
                    <a:lnTo>
                      <a:pt x="27848" y="31260"/>
                    </a:lnTo>
                    <a:lnTo>
                      <a:pt x="32405" y="36302"/>
                    </a:lnTo>
                    <a:lnTo>
                      <a:pt x="37974" y="41344"/>
                    </a:lnTo>
                    <a:lnTo>
                      <a:pt x="43037" y="46890"/>
                    </a:lnTo>
                    <a:lnTo>
                      <a:pt x="48101" y="51932"/>
                    </a:lnTo>
                    <a:lnTo>
                      <a:pt x="54683" y="57478"/>
                    </a:lnTo>
                    <a:lnTo>
                      <a:pt x="62278" y="64537"/>
                    </a:lnTo>
                    <a:lnTo>
                      <a:pt x="69367" y="71092"/>
                    </a:lnTo>
                    <a:lnTo>
                      <a:pt x="76455" y="77142"/>
                    </a:lnTo>
                    <a:lnTo>
                      <a:pt x="82531" y="83193"/>
                    </a:lnTo>
                    <a:lnTo>
                      <a:pt x="88607" y="88739"/>
                    </a:lnTo>
                    <a:lnTo>
                      <a:pt x="93670" y="93781"/>
                    </a:lnTo>
                    <a:lnTo>
                      <a:pt x="99240" y="98319"/>
                    </a:lnTo>
                    <a:lnTo>
                      <a:pt x="103291" y="102857"/>
                    </a:lnTo>
                    <a:lnTo>
                      <a:pt x="106835" y="106890"/>
                    </a:lnTo>
                    <a:lnTo>
                      <a:pt x="110379" y="109915"/>
                    </a:lnTo>
                    <a:lnTo>
                      <a:pt x="113417" y="112941"/>
                    </a:lnTo>
                    <a:lnTo>
                      <a:pt x="115949" y="114957"/>
                    </a:lnTo>
                    <a:lnTo>
                      <a:pt x="117468" y="116974"/>
                    </a:lnTo>
                    <a:lnTo>
                      <a:pt x="118481" y="118487"/>
                    </a:lnTo>
                    <a:lnTo>
                      <a:pt x="119493" y="119495"/>
                    </a:lnTo>
                    <a:lnTo>
                      <a:pt x="120000" y="120000"/>
                    </a:lnTo>
                    <a:lnTo>
                      <a:pt x="118987" y="118991"/>
                    </a:lnTo>
                    <a:lnTo>
                      <a:pt x="116962" y="116974"/>
                    </a:lnTo>
                    <a:lnTo>
                      <a:pt x="113417" y="114453"/>
                    </a:lnTo>
                    <a:lnTo>
                      <a:pt x="108354" y="110924"/>
                    </a:lnTo>
                    <a:lnTo>
                      <a:pt x="103291" y="106890"/>
                    </a:lnTo>
                    <a:lnTo>
                      <a:pt x="96708" y="101848"/>
                    </a:lnTo>
                    <a:lnTo>
                      <a:pt x="89620" y="96302"/>
                    </a:lnTo>
                    <a:lnTo>
                      <a:pt x="81518" y="89747"/>
                    </a:lnTo>
                    <a:lnTo>
                      <a:pt x="73417" y="83697"/>
                    </a:lnTo>
                    <a:lnTo>
                      <a:pt x="65316" y="76638"/>
                    </a:lnTo>
                    <a:lnTo>
                      <a:pt x="56708" y="70084"/>
                    </a:lnTo>
                    <a:lnTo>
                      <a:pt x="48101" y="63025"/>
                    </a:lnTo>
                    <a:lnTo>
                      <a:pt x="40000" y="55462"/>
                    </a:lnTo>
                    <a:lnTo>
                      <a:pt x="31898" y="48907"/>
                    </a:lnTo>
                    <a:lnTo>
                      <a:pt x="24810" y="42352"/>
                    </a:lnTo>
                    <a:lnTo>
                      <a:pt x="17721" y="36302"/>
                    </a:lnTo>
                    <a:lnTo>
                      <a:pt x="0" y="16134"/>
                    </a:lnTo>
                    <a:lnTo>
                      <a:pt x="1518" y="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09" name="Shape 1609"/>
              <p:cNvSpPr/>
              <p:nvPr/>
            </p:nvSpPr>
            <p:spPr>
              <a:xfrm>
                <a:off x="4454" y="2165"/>
                <a:ext cx="33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5384"/>
                    </a:moveTo>
                    <a:lnTo>
                      <a:pt x="0" y="92307"/>
                    </a:lnTo>
                    <a:lnTo>
                      <a:pt x="1572" y="90769"/>
                    </a:lnTo>
                    <a:lnTo>
                      <a:pt x="3668" y="89230"/>
                    </a:lnTo>
                    <a:lnTo>
                      <a:pt x="6812" y="86153"/>
                    </a:lnTo>
                    <a:lnTo>
                      <a:pt x="10480" y="81538"/>
                    </a:lnTo>
                    <a:lnTo>
                      <a:pt x="14672" y="76923"/>
                    </a:lnTo>
                    <a:lnTo>
                      <a:pt x="19388" y="73846"/>
                    </a:lnTo>
                    <a:lnTo>
                      <a:pt x="25152" y="69230"/>
                    </a:lnTo>
                    <a:lnTo>
                      <a:pt x="30393" y="64615"/>
                    </a:lnTo>
                    <a:lnTo>
                      <a:pt x="36681" y="60000"/>
                    </a:lnTo>
                    <a:lnTo>
                      <a:pt x="42445" y="55384"/>
                    </a:lnTo>
                    <a:lnTo>
                      <a:pt x="48733" y="50769"/>
                    </a:lnTo>
                    <a:lnTo>
                      <a:pt x="55021" y="49230"/>
                    </a:lnTo>
                    <a:lnTo>
                      <a:pt x="61310" y="46153"/>
                    </a:lnTo>
                    <a:lnTo>
                      <a:pt x="67598" y="46153"/>
                    </a:lnTo>
                    <a:lnTo>
                      <a:pt x="73886" y="46153"/>
                    </a:lnTo>
                    <a:lnTo>
                      <a:pt x="79126" y="44615"/>
                    </a:lnTo>
                    <a:lnTo>
                      <a:pt x="84366" y="43076"/>
                    </a:lnTo>
                    <a:lnTo>
                      <a:pt x="90131" y="40000"/>
                    </a:lnTo>
                    <a:lnTo>
                      <a:pt x="94847" y="36923"/>
                    </a:lnTo>
                    <a:lnTo>
                      <a:pt x="99563" y="32307"/>
                    </a:lnTo>
                    <a:lnTo>
                      <a:pt x="103755" y="27692"/>
                    </a:lnTo>
                    <a:lnTo>
                      <a:pt x="107423" y="23076"/>
                    </a:lnTo>
                    <a:lnTo>
                      <a:pt x="110567" y="15384"/>
                    </a:lnTo>
                    <a:lnTo>
                      <a:pt x="113711" y="10769"/>
                    </a:lnTo>
                    <a:lnTo>
                      <a:pt x="115807" y="7692"/>
                    </a:lnTo>
                    <a:lnTo>
                      <a:pt x="117903" y="3076"/>
                    </a:lnTo>
                    <a:lnTo>
                      <a:pt x="118951" y="1538"/>
                    </a:lnTo>
                    <a:lnTo>
                      <a:pt x="119475" y="0"/>
                    </a:lnTo>
                    <a:lnTo>
                      <a:pt x="119999" y="1538"/>
                    </a:lnTo>
                    <a:lnTo>
                      <a:pt x="119475" y="3076"/>
                    </a:lnTo>
                    <a:lnTo>
                      <a:pt x="118427" y="9230"/>
                    </a:lnTo>
                    <a:lnTo>
                      <a:pt x="116855" y="13846"/>
                    </a:lnTo>
                    <a:lnTo>
                      <a:pt x="114759" y="20000"/>
                    </a:lnTo>
                    <a:lnTo>
                      <a:pt x="112663" y="27692"/>
                    </a:lnTo>
                    <a:lnTo>
                      <a:pt x="109519" y="32307"/>
                    </a:lnTo>
                    <a:lnTo>
                      <a:pt x="106375" y="38461"/>
                    </a:lnTo>
                    <a:lnTo>
                      <a:pt x="103231" y="43076"/>
                    </a:lnTo>
                    <a:lnTo>
                      <a:pt x="100087" y="47692"/>
                    </a:lnTo>
                    <a:lnTo>
                      <a:pt x="96419" y="52307"/>
                    </a:lnTo>
                    <a:lnTo>
                      <a:pt x="92751" y="55384"/>
                    </a:lnTo>
                    <a:lnTo>
                      <a:pt x="89082" y="61538"/>
                    </a:lnTo>
                    <a:lnTo>
                      <a:pt x="84366" y="64615"/>
                    </a:lnTo>
                    <a:lnTo>
                      <a:pt x="80698" y="67692"/>
                    </a:lnTo>
                    <a:lnTo>
                      <a:pt x="76506" y="70769"/>
                    </a:lnTo>
                    <a:lnTo>
                      <a:pt x="72838" y="73846"/>
                    </a:lnTo>
                    <a:lnTo>
                      <a:pt x="68646" y="75384"/>
                    </a:lnTo>
                    <a:lnTo>
                      <a:pt x="64978" y="78461"/>
                    </a:lnTo>
                    <a:lnTo>
                      <a:pt x="60786" y="80000"/>
                    </a:lnTo>
                    <a:lnTo>
                      <a:pt x="56069" y="81538"/>
                    </a:lnTo>
                    <a:lnTo>
                      <a:pt x="51877" y="84615"/>
                    </a:lnTo>
                    <a:lnTo>
                      <a:pt x="47161" y="87692"/>
                    </a:lnTo>
                    <a:lnTo>
                      <a:pt x="42445" y="90769"/>
                    </a:lnTo>
                    <a:lnTo>
                      <a:pt x="38253" y="95384"/>
                    </a:lnTo>
                    <a:lnTo>
                      <a:pt x="34061" y="100000"/>
                    </a:lnTo>
                    <a:lnTo>
                      <a:pt x="29344" y="103076"/>
                    </a:lnTo>
                    <a:lnTo>
                      <a:pt x="25676" y="106153"/>
                    </a:lnTo>
                    <a:lnTo>
                      <a:pt x="22008" y="109230"/>
                    </a:lnTo>
                    <a:lnTo>
                      <a:pt x="18340" y="112307"/>
                    </a:lnTo>
                    <a:lnTo>
                      <a:pt x="15720" y="113846"/>
                    </a:lnTo>
                    <a:lnTo>
                      <a:pt x="13100" y="116923"/>
                    </a:lnTo>
                    <a:lnTo>
                      <a:pt x="11528" y="118461"/>
                    </a:lnTo>
                    <a:lnTo>
                      <a:pt x="10480" y="118461"/>
                    </a:lnTo>
                    <a:lnTo>
                      <a:pt x="10480" y="120000"/>
                    </a:lnTo>
                    <a:lnTo>
                      <a:pt x="0" y="95384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0" name="Shape 1610"/>
              <p:cNvSpPr/>
              <p:nvPr/>
            </p:nvSpPr>
            <p:spPr>
              <a:xfrm>
                <a:off x="4450" y="2142"/>
                <a:ext cx="2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21" y="120000"/>
                    </a:moveTo>
                    <a:lnTo>
                      <a:pt x="4421" y="119069"/>
                    </a:lnTo>
                    <a:lnTo>
                      <a:pt x="6315" y="119069"/>
                    </a:lnTo>
                    <a:lnTo>
                      <a:pt x="8210" y="118139"/>
                    </a:lnTo>
                    <a:lnTo>
                      <a:pt x="11368" y="116279"/>
                    </a:lnTo>
                    <a:lnTo>
                      <a:pt x="15789" y="114418"/>
                    </a:lnTo>
                    <a:lnTo>
                      <a:pt x="20210" y="112558"/>
                    </a:lnTo>
                    <a:lnTo>
                      <a:pt x="24631" y="109767"/>
                    </a:lnTo>
                    <a:lnTo>
                      <a:pt x="30947" y="106976"/>
                    </a:lnTo>
                    <a:lnTo>
                      <a:pt x="36000" y="103255"/>
                    </a:lnTo>
                    <a:lnTo>
                      <a:pt x="41684" y="98604"/>
                    </a:lnTo>
                    <a:lnTo>
                      <a:pt x="47368" y="93953"/>
                    </a:lnTo>
                    <a:lnTo>
                      <a:pt x="53052" y="89302"/>
                    </a:lnTo>
                    <a:lnTo>
                      <a:pt x="58105" y="84651"/>
                    </a:lnTo>
                    <a:lnTo>
                      <a:pt x="63789" y="78139"/>
                    </a:lnTo>
                    <a:lnTo>
                      <a:pt x="68210" y="72558"/>
                    </a:lnTo>
                    <a:lnTo>
                      <a:pt x="72631" y="66976"/>
                    </a:lnTo>
                    <a:lnTo>
                      <a:pt x="75789" y="61395"/>
                    </a:lnTo>
                    <a:lnTo>
                      <a:pt x="78315" y="57674"/>
                    </a:lnTo>
                    <a:lnTo>
                      <a:pt x="80842" y="52093"/>
                    </a:lnTo>
                    <a:lnTo>
                      <a:pt x="83368" y="47441"/>
                    </a:lnTo>
                    <a:lnTo>
                      <a:pt x="85894" y="43720"/>
                    </a:lnTo>
                    <a:lnTo>
                      <a:pt x="87789" y="39069"/>
                    </a:lnTo>
                    <a:lnTo>
                      <a:pt x="90315" y="35348"/>
                    </a:lnTo>
                    <a:lnTo>
                      <a:pt x="93473" y="30697"/>
                    </a:lnTo>
                    <a:lnTo>
                      <a:pt x="95368" y="26976"/>
                    </a:lnTo>
                    <a:lnTo>
                      <a:pt x="97894" y="23255"/>
                    </a:lnTo>
                    <a:lnTo>
                      <a:pt x="100421" y="19534"/>
                    </a:lnTo>
                    <a:lnTo>
                      <a:pt x="102947" y="16744"/>
                    </a:lnTo>
                    <a:lnTo>
                      <a:pt x="105473" y="12093"/>
                    </a:lnTo>
                    <a:lnTo>
                      <a:pt x="109263" y="9302"/>
                    </a:lnTo>
                    <a:lnTo>
                      <a:pt x="111789" y="6511"/>
                    </a:lnTo>
                    <a:lnTo>
                      <a:pt x="115578" y="4651"/>
                    </a:lnTo>
                    <a:lnTo>
                      <a:pt x="118105" y="1860"/>
                    </a:lnTo>
                    <a:lnTo>
                      <a:pt x="120000" y="930"/>
                    </a:lnTo>
                    <a:lnTo>
                      <a:pt x="120000" y="0"/>
                    </a:lnTo>
                    <a:lnTo>
                      <a:pt x="118736" y="0"/>
                    </a:lnTo>
                    <a:lnTo>
                      <a:pt x="116842" y="930"/>
                    </a:lnTo>
                    <a:lnTo>
                      <a:pt x="114315" y="2790"/>
                    </a:lnTo>
                    <a:lnTo>
                      <a:pt x="111157" y="4651"/>
                    </a:lnTo>
                    <a:lnTo>
                      <a:pt x="107368" y="7441"/>
                    </a:lnTo>
                    <a:lnTo>
                      <a:pt x="102947" y="10232"/>
                    </a:lnTo>
                    <a:lnTo>
                      <a:pt x="99157" y="14883"/>
                    </a:lnTo>
                    <a:lnTo>
                      <a:pt x="95368" y="18604"/>
                    </a:lnTo>
                    <a:lnTo>
                      <a:pt x="91578" y="22325"/>
                    </a:lnTo>
                    <a:lnTo>
                      <a:pt x="87157" y="26976"/>
                    </a:lnTo>
                    <a:lnTo>
                      <a:pt x="83368" y="31627"/>
                    </a:lnTo>
                    <a:lnTo>
                      <a:pt x="80842" y="38139"/>
                    </a:lnTo>
                    <a:lnTo>
                      <a:pt x="74526" y="47441"/>
                    </a:lnTo>
                    <a:lnTo>
                      <a:pt x="68210" y="55813"/>
                    </a:lnTo>
                    <a:lnTo>
                      <a:pt x="61894" y="64186"/>
                    </a:lnTo>
                    <a:lnTo>
                      <a:pt x="54947" y="70697"/>
                    </a:lnTo>
                    <a:lnTo>
                      <a:pt x="48631" y="76279"/>
                    </a:lnTo>
                    <a:lnTo>
                      <a:pt x="41052" y="80930"/>
                    </a:lnTo>
                    <a:lnTo>
                      <a:pt x="34736" y="84651"/>
                    </a:lnTo>
                    <a:lnTo>
                      <a:pt x="29052" y="87441"/>
                    </a:lnTo>
                    <a:lnTo>
                      <a:pt x="22736" y="89302"/>
                    </a:lnTo>
                    <a:lnTo>
                      <a:pt x="17052" y="91162"/>
                    </a:lnTo>
                    <a:lnTo>
                      <a:pt x="12631" y="92093"/>
                    </a:lnTo>
                    <a:lnTo>
                      <a:pt x="7578" y="93023"/>
                    </a:lnTo>
                    <a:lnTo>
                      <a:pt x="4421" y="93023"/>
                    </a:lnTo>
                    <a:lnTo>
                      <a:pt x="1894" y="93023"/>
                    </a:lnTo>
                    <a:lnTo>
                      <a:pt x="0" y="93953"/>
                    </a:lnTo>
                    <a:lnTo>
                      <a:pt x="0" y="94883"/>
                    </a:lnTo>
                    <a:lnTo>
                      <a:pt x="631" y="95813"/>
                    </a:lnTo>
                    <a:lnTo>
                      <a:pt x="1263" y="97674"/>
                    </a:lnTo>
                    <a:lnTo>
                      <a:pt x="1263" y="98604"/>
                    </a:lnTo>
                    <a:lnTo>
                      <a:pt x="1894" y="101395"/>
                    </a:lnTo>
                    <a:lnTo>
                      <a:pt x="2526" y="103255"/>
                    </a:lnTo>
                    <a:lnTo>
                      <a:pt x="2526" y="105116"/>
                    </a:lnTo>
                    <a:lnTo>
                      <a:pt x="3157" y="107906"/>
                    </a:lnTo>
                    <a:lnTo>
                      <a:pt x="3789" y="109767"/>
                    </a:lnTo>
                    <a:lnTo>
                      <a:pt x="3789" y="111627"/>
                    </a:lnTo>
                    <a:lnTo>
                      <a:pt x="4421" y="113488"/>
                    </a:lnTo>
                    <a:lnTo>
                      <a:pt x="4421" y="115348"/>
                    </a:lnTo>
                    <a:lnTo>
                      <a:pt x="4421" y="118139"/>
                    </a:lnTo>
                    <a:lnTo>
                      <a:pt x="4421" y="120000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1" name="Shape 1611"/>
              <p:cNvSpPr/>
              <p:nvPr/>
            </p:nvSpPr>
            <p:spPr>
              <a:xfrm>
                <a:off x="4386" y="2042"/>
                <a:ext cx="151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18" y="0"/>
                    </a:moveTo>
                    <a:lnTo>
                      <a:pt x="3255" y="0"/>
                    </a:lnTo>
                    <a:lnTo>
                      <a:pt x="3704" y="0"/>
                    </a:lnTo>
                    <a:lnTo>
                      <a:pt x="4377" y="251"/>
                    </a:lnTo>
                    <a:lnTo>
                      <a:pt x="5163" y="503"/>
                    </a:lnTo>
                    <a:lnTo>
                      <a:pt x="6173" y="1006"/>
                    </a:lnTo>
                    <a:lnTo>
                      <a:pt x="7296" y="1509"/>
                    </a:lnTo>
                    <a:lnTo>
                      <a:pt x="8643" y="2767"/>
                    </a:lnTo>
                    <a:lnTo>
                      <a:pt x="9990" y="3773"/>
                    </a:lnTo>
                    <a:lnTo>
                      <a:pt x="11562" y="5283"/>
                    </a:lnTo>
                    <a:lnTo>
                      <a:pt x="13133" y="6792"/>
                    </a:lnTo>
                    <a:lnTo>
                      <a:pt x="14929" y="9056"/>
                    </a:lnTo>
                    <a:lnTo>
                      <a:pt x="16838" y="11320"/>
                    </a:lnTo>
                    <a:lnTo>
                      <a:pt x="18746" y="14339"/>
                    </a:lnTo>
                    <a:lnTo>
                      <a:pt x="20767" y="17610"/>
                    </a:lnTo>
                    <a:lnTo>
                      <a:pt x="22899" y="21635"/>
                    </a:lnTo>
                    <a:lnTo>
                      <a:pt x="25144" y="25911"/>
                    </a:lnTo>
                    <a:lnTo>
                      <a:pt x="27502" y="30188"/>
                    </a:lnTo>
                    <a:lnTo>
                      <a:pt x="30084" y="34968"/>
                    </a:lnTo>
                    <a:lnTo>
                      <a:pt x="32890" y="39748"/>
                    </a:lnTo>
                    <a:lnTo>
                      <a:pt x="35809" y="44528"/>
                    </a:lnTo>
                    <a:lnTo>
                      <a:pt x="38727" y="49559"/>
                    </a:lnTo>
                    <a:lnTo>
                      <a:pt x="41758" y="53836"/>
                    </a:lnTo>
                    <a:lnTo>
                      <a:pt x="44677" y="58364"/>
                    </a:lnTo>
                    <a:lnTo>
                      <a:pt x="47595" y="62641"/>
                    </a:lnTo>
                    <a:lnTo>
                      <a:pt x="50402" y="66163"/>
                    </a:lnTo>
                    <a:lnTo>
                      <a:pt x="53096" y="69685"/>
                    </a:lnTo>
                    <a:lnTo>
                      <a:pt x="55678" y="72201"/>
                    </a:lnTo>
                    <a:lnTo>
                      <a:pt x="57923" y="74465"/>
                    </a:lnTo>
                    <a:lnTo>
                      <a:pt x="60056" y="75974"/>
                    </a:lnTo>
                    <a:lnTo>
                      <a:pt x="61964" y="76477"/>
                    </a:lnTo>
                    <a:lnTo>
                      <a:pt x="63536" y="76226"/>
                    </a:lnTo>
                    <a:lnTo>
                      <a:pt x="64995" y="74968"/>
                    </a:lnTo>
                    <a:lnTo>
                      <a:pt x="66342" y="73710"/>
                    </a:lnTo>
                    <a:lnTo>
                      <a:pt x="68026" y="71698"/>
                    </a:lnTo>
                    <a:lnTo>
                      <a:pt x="69710" y="69685"/>
                    </a:lnTo>
                    <a:lnTo>
                      <a:pt x="71281" y="67421"/>
                    </a:lnTo>
                    <a:lnTo>
                      <a:pt x="73189" y="64654"/>
                    </a:lnTo>
                    <a:lnTo>
                      <a:pt x="74985" y="62138"/>
                    </a:lnTo>
                    <a:lnTo>
                      <a:pt x="77006" y="59119"/>
                    </a:lnTo>
                    <a:lnTo>
                      <a:pt x="79139" y="56352"/>
                    </a:lnTo>
                    <a:lnTo>
                      <a:pt x="81272" y="53333"/>
                    </a:lnTo>
                    <a:lnTo>
                      <a:pt x="83629" y="50314"/>
                    </a:lnTo>
                    <a:lnTo>
                      <a:pt x="85874" y="47295"/>
                    </a:lnTo>
                    <a:lnTo>
                      <a:pt x="88456" y="44779"/>
                    </a:lnTo>
                    <a:lnTo>
                      <a:pt x="91038" y="42012"/>
                    </a:lnTo>
                    <a:lnTo>
                      <a:pt x="93844" y="39748"/>
                    </a:lnTo>
                    <a:lnTo>
                      <a:pt x="96763" y="37735"/>
                    </a:lnTo>
                    <a:lnTo>
                      <a:pt x="99457" y="35471"/>
                    </a:lnTo>
                    <a:lnTo>
                      <a:pt x="101927" y="33459"/>
                    </a:lnTo>
                    <a:lnTo>
                      <a:pt x="104172" y="31446"/>
                    </a:lnTo>
                    <a:lnTo>
                      <a:pt x="106080" y="29685"/>
                    </a:lnTo>
                    <a:lnTo>
                      <a:pt x="107539" y="28176"/>
                    </a:lnTo>
                    <a:lnTo>
                      <a:pt x="108999" y="26666"/>
                    </a:lnTo>
                    <a:lnTo>
                      <a:pt x="110009" y="25157"/>
                    </a:lnTo>
                    <a:lnTo>
                      <a:pt x="111019" y="24150"/>
                    </a:lnTo>
                    <a:lnTo>
                      <a:pt x="111805" y="23647"/>
                    </a:lnTo>
                    <a:lnTo>
                      <a:pt x="112478" y="23144"/>
                    </a:lnTo>
                    <a:lnTo>
                      <a:pt x="113040" y="23396"/>
                    </a:lnTo>
                    <a:lnTo>
                      <a:pt x="113601" y="23647"/>
                    </a:lnTo>
                    <a:lnTo>
                      <a:pt x="113938" y="24654"/>
                    </a:lnTo>
                    <a:lnTo>
                      <a:pt x="114499" y="26415"/>
                    </a:lnTo>
                    <a:lnTo>
                      <a:pt x="114948" y="28427"/>
                    </a:lnTo>
                    <a:lnTo>
                      <a:pt x="115509" y="31194"/>
                    </a:lnTo>
                    <a:lnTo>
                      <a:pt x="120000" y="60628"/>
                    </a:lnTo>
                    <a:lnTo>
                      <a:pt x="119550" y="60628"/>
                    </a:lnTo>
                    <a:lnTo>
                      <a:pt x="118765" y="61383"/>
                    </a:lnTo>
                    <a:lnTo>
                      <a:pt x="117530" y="62389"/>
                    </a:lnTo>
                    <a:lnTo>
                      <a:pt x="115734" y="63647"/>
                    </a:lnTo>
                    <a:lnTo>
                      <a:pt x="113601" y="65157"/>
                    </a:lnTo>
                    <a:lnTo>
                      <a:pt x="111244" y="66666"/>
                    </a:lnTo>
                    <a:lnTo>
                      <a:pt x="108774" y="68930"/>
                    </a:lnTo>
                    <a:lnTo>
                      <a:pt x="106080" y="70943"/>
                    </a:lnTo>
                    <a:lnTo>
                      <a:pt x="103274" y="73459"/>
                    </a:lnTo>
                    <a:lnTo>
                      <a:pt x="100579" y="75723"/>
                    </a:lnTo>
                    <a:lnTo>
                      <a:pt x="97773" y="78238"/>
                    </a:lnTo>
                    <a:lnTo>
                      <a:pt x="95191" y="81006"/>
                    </a:lnTo>
                    <a:lnTo>
                      <a:pt x="92722" y="83522"/>
                    </a:lnTo>
                    <a:lnTo>
                      <a:pt x="90477" y="86037"/>
                    </a:lnTo>
                    <a:lnTo>
                      <a:pt x="88568" y="88553"/>
                    </a:lnTo>
                    <a:lnTo>
                      <a:pt x="87221" y="91320"/>
                    </a:lnTo>
                    <a:lnTo>
                      <a:pt x="85762" y="93584"/>
                    </a:lnTo>
                    <a:lnTo>
                      <a:pt x="84415" y="95849"/>
                    </a:lnTo>
                    <a:lnTo>
                      <a:pt x="82843" y="98616"/>
                    </a:lnTo>
                    <a:lnTo>
                      <a:pt x="81384" y="101132"/>
                    </a:lnTo>
                    <a:lnTo>
                      <a:pt x="79700" y="103647"/>
                    </a:lnTo>
                    <a:lnTo>
                      <a:pt x="78129" y="105911"/>
                    </a:lnTo>
                    <a:lnTo>
                      <a:pt x="76445" y="108176"/>
                    </a:lnTo>
                    <a:lnTo>
                      <a:pt x="74761" y="110691"/>
                    </a:lnTo>
                    <a:lnTo>
                      <a:pt x="73189" y="112704"/>
                    </a:lnTo>
                    <a:lnTo>
                      <a:pt x="71618" y="114716"/>
                    </a:lnTo>
                    <a:lnTo>
                      <a:pt x="70159" y="116226"/>
                    </a:lnTo>
                    <a:lnTo>
                      <a:pt x="68699" y="117735"/>
                    </a:lnTo>
                    <a:lnTo>
                      <a:pt x="67352" y="118742"/>
                    </a:lnTo>
                    <a:lnTo>
                      <a:pt x="66117" y="119496"/>
                    </a:lnTo>
                    <a:lnTo>
                      <a:pt x="65107" y="119748"/>
                    </a:lnTo>
                    <a:lnTo>
                      <a:pt x="64209" y="120000"/>
                    </a:lnTo>
                    <a:lnTo>
                      <a:pt x="63199" y="119496"/>
                    </a:lnTo>
                    <a:lnTo>
                      <a:pt x="62188" y="118993"/>
                    </a:lnTo>
                    <a:lnTo>
                      <a:pt x="60954" y="117987"/>
                    </a:lnTo>
                    <a:lnTo>
                      <a:pt x="59831" y="116981"/>
                    </a:lnTo>
                    <a:lnTo>
                      <a:pt x="58484" y="115471"/>
                    </a:lnTo>
                    <a:lnTo>
                      <a:pt x="57025" y="113459"/>
                    </a:lnTo>
                    <a:lnTo>
                      <a:pt x="55453" y="111698"/>
                    </a:lnTo>
                    <a:lnTo>
                      <a:pt x="53882" y="109433"/>
                    </a:lnTo>
                    <a:lnTo>
                      <a:pt x="52198" y="106918"/>
                    </a:lnTo>
                    <a:lnTo>
                      <a:pt x="50514" y="104150"/>
                    </a:lnTo>
                    <a:lnTo>
                      <a:pt x="48718" y="101132"/>
                    </a:lnTo>
                    <a:lnTo>
                      <a:pt x="46697" y="98113"/>
                    </a:lnTo>
                    <a:lnTo>
                      <a:pt x="44901" y="94591"/>
                    </a:lnTo>
                    <a:lnTo>
                      <a:pt x="42881" y="91320"/>
                    </a:lnTo>
                    <a:lnTo>
                      <a:pt x="40748" y="87547"/>
                    </a:lnTo>
                    <a:lnTo>
                      <a:pt x="38727" y="83522"/>
                    </a:lnTo>
                    <a:lnTo>
                      <a:pt x="36594" y="79496"/>
                    </a:lnTo>
                    <a:lnTo>
                      <a:pt x="34462" y="75471"/>
                    </a:lnTo>
                    <a:lnTo>
                      <a:pt x="32329" y="71446"/>
                    </a:lnTo>
                    <a:lnTo>
                      <a:pt x="30084" y="67924"/>
                    </a:lnTo>
                    <a:lnTo>
                      <a:pt x="28063" y="63899"/>
                    </a:lnTo>
                    <a:lnTo>
                      <a:pt x="25930" y="60125"/>
                    </a:lnTo>
                    <a:lnTo>
                      <a:pt x="23797" y="56603"/>
                    </a:lnTo>
                    <a:lnTo>
                      <a:pt x="21665" y="53081"/>
                    </a:lnTo>
                    <a:lnTo>
                      <a:pt x="19756" y="49559"/>
                    </a:lnTo>
                    <a:lnTo>
                      <a:pt x="17736" y="46289"/>
                    </a:lnTo>
                    <a:lnTo>
                      <a:pt x="15827" y="42767"/>
                    </a:lnTo>
                    <a:lnTo>
                      <a:pt x="14031" y="40000"/>
                    </a:lnTo>
                    <a:lnTo>
                      <a:pt x="12235" y="36729"/>
                    </a:lnTo>
                    <a:lnTo>
                      <a:pt x="10551" y="34213"/>
                    </a:lnTo>
                    <a:lnTo>
                      <a:pt x="9092" y="31446"/>
                    </a:lnTo>
                    <a:lnTo>
                      <a:pt x="7633" y="29182"/>
                    </a:lnTo>
                    <a:lnTo>
                      <a:pt x="6286" y="26666"/>
                    </a:lnTo>
                    <a:lnTo>
                      <a:pt x="5051" y="23899"/>
                    </a:lnTo>
                    <a:lnTo>
                      <a:pt x="4041" y="21383"/>
                    </a:lnTo>
                    <a:lnTo>
                      <a:pt x="3030" y="18867"/>
                    </a:lnTo>
                    <a:lnTo>
                      <a:pt x="2132" y="16352"/>
                    </a:lnTo>
                    <a:lnTo>
                      <a:pt x="1459" y="13584"/>
                    </a:lnTo>
                    <a:lnTo>
                      <a:pt x="898" y="11320"/>
                    </a:lnTo>
                    <a:lnTo>
                      <a:pt x="449" y="9308"/>
                    </a:lnTo>
                    <a:lnTo>
                      <a:pt x="112" y="7044"/>
                    </a:lnTo>
                    <a:lnTo>
                      <a:pt x="0" y="5283"/>
                    </a:lnTo>
                    <a:lnTo>
                      <a:pt x="0" y="3522"/>
                    </a:lnTo>
                    <a:lnTo>
                      <a:pt x="224" y="2264"/>
                    </a:lnTo>
                    <a:lnTo>
                      <a:pt x="561" y="1006"/>
                    </a:lnTo>
                    <a:lnTo>
                      <a:pt x="1122" y="251"/>
                    </a:lnTo>
                    <a:lnTo>
                      <a:pt x="1796" y="0"/>
                    </a:lnTo>
                    <a:lnTo>
                      <a:pt x="2918" y="0"/>
                    </a:lnTo>
                    <a:close/>
                  </a:path>
                </a:pathLst>
              </a:custGeom>
              <a:solidFill>
                <a:srgbClr val="BF8C2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2" name="Shape 1612"/>
            <p:cNvGrpSpPr/>
            <p:nvPr/>
          </p:nvGrpSpPr>
          <p:grpSpPr>
            <a:xfrm>
              <a:off x="4209" y="1556"/>
              <a:ext cx="374" cy="555"/>
              <a:chOff x="4209" y="1556"/>
              <a:chExt cx="374" cy="555"/>
            </a:xfrm>
          </p:grpSpPr>
          <p:sp>
            <p:nvSpPr>
              <p:cNvPr id="1613" name="Shape 1613"/>
              <p:cNvSpPr/>
              <p:nvPr/>
            </p:nvSpPr>
            <p:spPr>
              <a:xfrm>
                <a:off x="4384" y="2038"/>
                <a:ext cx="153" cy="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1502"/>
                    </a:moveTo>
                    <a:lnTo>
                      <a:pt x="119778" y="61502"/>
                    </a:lnTo>
                    <a:lnTo>
                      <a:pt x="119113" y="61734"/>
                    </a:lnTo>
                    <a:lnTo>
                      <a:pt x="118337" y="62658"/>
                    </a:lnTo>
                    <a:lnTo>
                      <a:pt x="117229" y="63352"/>
                    </a:lnTo>
                    <a:lnTo>
                      <a:pt x="115789" y="64046"/>
                    </a:lnTo>
                    <a:lnTo>
                      <a:pt x="114127" y="64971"/>
                    </a:lnTo>
                    <a:lnTo>
                      <a:pt x="112465" y="66127"/>
                    </a:lnTo>
                    <a:lnTo>
                      <a:pt x="110581" y="67283"/>
                    </a:lnTo>
                    <a:lnTo>
                      <a:pt x="108587" y="68901"/>
                    </a:lnTo>
                    <a:lnTo>
                      <a:pt x="106592" y="70057"/>
                    </a:lnTo>
                    <a:lnTo>
                      <a:pt x="104598" y="71445"/>
                    </a:lnTo>
                    <a:lnTo>
                      <a:pt x="102603" y="73063"/>
                    </a:lnTo>
                    <a:lnTo>
                      <a:pt x="100831" y="74450"/>
                    </a:lnTo>
                    <a:lnTo>
                      <a:pt x="99058" y="75838"/>
                    </a:lnTo>
                    <a:lnTo>
                      <a:pt x="97396" y="77225"/>
                    </a:lnTo>
                    <a:lnTo>
                      <a:pt x="96066" y="78843"/>
                    </a:lnTo>
                    <a:lnTo>
                      <a:pt x="93739" y="80924"/>
                    </a:lnTo>
                    <a:lnTo>
                      <a:pt x="91523" y="83468"/>
                    </a:lnTo>
                    <a:lnTo>
                      <a:pt x="89307" y="86242"/>
                    </a:lnTo>
                    <a:lnTo>
                      <a:pt x="87202" y="88786"/>
                    </a:lnTo>
                    <a:lnTo>
                      <a:pt x="84986" y="91791"/>
                    </a:lnTo>
                    <a:lnTo>
                      <a:pt x="82880" y="94335"/>
                    </a:lnTo>
                    <a:lnTo>
                      <a:pt x="80775" y="97341"/>
                    </a:lnTo>
                    <a:lnTo>
                      <a:pt x="78891" y="99884"/>
                    </a:lnTo>
                    <a:lnTo>
                      <a:pt x="76897" y="102658"/>
                    </a:lnTo>
                    <a:lnTo>
                      <a:pt x="75013" y="104739"/>
                    </a:lnTo>
                    <a:lnTo>
                      <a:pt x="73462" y="107052"/>
                    </a:lnTo>
                    <a:lnTo>
                      <a:pt x="71800" y="108901"/>
                    </a:lnTo>
                    <a:lnTo>
                      <a:pt x="70360" y="110520"/>
                    </a:lnTo>
                    <a:lnTo>
                      <a:pt x="69030" y="111907"/>
                    </a:lnTo>
                    <a:lnTo>
                      <a:pt x="68033" y="112832"/>
                    </a:lnTo>
                    <a:lnTo>
                      <a:pt x="67036" y="113294"/>
                    </a:lnTo>
                    <a:lnTo>
                      <a:pt x="66149" y="113294"/>
                    </a:lnTo>
                    <a:lnTo>
                      <a:pt x="65373" y="113294"/>
                    </a:lnTo>
                    <a:lnTo>
                      <a:pt x="64487" y="113294"/>
                    </a:lnTo>
                    <a:lnTo>
                      <a:pt x="63711" y="113294"/>
                    </a:lnTo>
                    <a:lnTo>
                      <a:pt x="62936" y="113063"/>
                    </a:lnTo>
                    <a:lnTo>
                      <a:pt x="62049" y="112832"/>
                    </a:lnTo>
                    <a:lnTo>
                      <a:pt x="61163" y="112369"/>
                    </a:lnTo>
                    <a:lnTo>
                      <a:pt x="60387" y="111676"/>
                    </a:lnTo>
                    <a:lnTo>
                      <a:pt x="59501" y="110751"/>
                    </a:lnTo>
                    <a:lnTo>
                      <a:pt x="58504" y="110057"/>
                    </a:lnTo>
                    <a:lnTo>
                      <a:pt x="57617" y="108901"/>
                    </a:lnTo>
                    <a:lnTo>
                      <a:pt x="56731" y="107745"/>
                    </a:lnTo>
                    <a:lnTo>
                      <a:pt x="55623" y="106589"/>
                    </a:lnTo>
                    <a:lnTo>
                      <a:pt x="54736" y="104739"/>
                    </a:lnTo>
                    <a:lnTo>
                      <a:pt x="53518" y="103121"/>
                    </a:lnTo>
                    <a:lnTo>
                      <a:pt x="52520" y="101271"/>
                    </a:lnTo>
                    <a:lnTo>
                      <a:pt x="51301" y="98728"/>
                    </a:lnTo>
                    <a:lnTo>
                      <a:pt x="49861" y="96416"/>
                    </a:lnTo>
                    <a:lnTo>
                      <a:pt x="48310" y="93179"/>
                    </a:lnTo>
                    <a:lnTo>
                      <a:pt x="46537" y="90173"/>
                    </a:lnTo>
                    <a:lnTo>
                      <a:pt x="44653" y="86705"/>
                    </a:lnTo>
                    <a:lnTo>
                      <a:pt x="42548" y="83005"/>
                    </a:lnTo>
                    <a:lnTo>
                      <a:pt x="40664" y="79306"/>
                    </a:lnTo>
                    <a:lnTo>
                      <a:pt x="38448" y="75375"/>
                    </a:lnTo>
                    <a:lnTo>
                      <a:pt x="36232" y="71445"/>
                    </a:lnTo>
                    <a:lnTo>
                      <a:pt x="34016" y="67745"/>
                    </a:lnTo>
                    <a:lnTo>
                      <a:pt x="31911" y="64046"/>
                    </a:lnTo>
                    <a:lnTo>
                      <a:pt x="29695" y="60346"/>
                    </a:lnTo>
                    <a:lnTo>
                      <a:pt x="27479" y="57109"/>
                    </a:lnTo>
                    <a:lnTo>
                      <a:pt x="25263" y="53641"/>
                    </a:lnTo>
                    <a:lnTo>
                      <a:pt x="23157" y="50635"/>
                    </a:lnTo>
                    <a:lnTo>
                      <a:pt x="21385" y="48323"/>
                    </a:lnTo>
                    <a:lnTo>
                      <a:pt x="19390" y="45549"/>
                    </a:lnTo>
                    <a:lnTo>
                      <a:pt x="17396" y="43005"/>
                    </a:lnTo>
                    <a:lnTo>
                      <a:pt x="15512" y="40462"/>
                    </a:lnTo>
                    <a:lnTo>
                      <a:pt x="13518" y="37225"/>
                    </a:lnTo>
                    <a:lnTo>
                      <a:pt x="11523" y="34219"/>
                    </a:lnTo>
                    <a:lnTo>
                      <a:pt x="9750" y="31213"/>
                    </a:lnTo>
                    <a:lnTo>
                      <a:pt x="7977" y="27976"/>
                    </a:lnTo>
                    <a:lnTo>
                      <a:pt x="6315" y="24739"/>
                    </a:lnTo>
                    <a:lnTo>
                      <a:pt x="4986" y="21502"/>
                    </a:lnTo>
                    <a:lnTo>
                      <a:pt x="3767" y="18034"/>
                    </a:lnTo>
                    <a:lnTo>
                      <a:pt x="2880" y="15028"/>
                    </a:lnTo>
                    <a:lnTo>
                      <a:pt x="2326" y="11791"/>
                    </a:lnTo>
                    <a:lnTo>
                      <a:pt x="2105" y="8786"/>
                    </a:lnTo>
                    <a:lnTo>
                      <a:pt x="2105" y="5549"/>
                    </a:lnTo>
                    <a:lnTo>
                      <a:pt x="2659" y="2774"/>
                    </a:lnTo>
                    <a:lnTo>
                      <a:pt x="3545" y="0"/>
                    </a:lnTo>
                    <a:lnTo>
                      <a:pt x="3434" y="0"/>
                    </a:lnTo>
                    <a:lnTo>
                      <a:pt x="3213" y="231"/>
                    </a:lnTo>
                    <a:lnTo>
                      <a:pt x="2880" y="693"/>
                    </a:lnTo>
                    <a:lnTo>
                      <a:pt x="2548" y="1156"/>
                    </a:lnTo>
                    <a:lnTo>
                      <a:pt x="2105" y="2080"/>
                    </a:lnTo>
                    <a:lnTo>
                      <a:pt x="1662" y="3005"/>
                    </a:lnTo>
                    <a:lnTo>
                      <a:pt x="1218" y="4161"/>
                    </a:lnTo>
                    <a:lnTo>
                      <a:pt x="775" y="5317"/>
                    </a:lnTo>
                    <a:lnTo>
                      <a:pt x="443" y="6705"/>
                    </a:lnTo>
                    <a:lnTo>
                      <a:pt x="221" y="8323"/>
                    </a:lnTo>
                    <a:lnTo>
                      <a:pt x="0" y="9942"/>
                    </a:lnTo>
                    <a:lnTo>
                      <a:pt x="0" y="11791"/>
                    </a:lnTo>
                    <a:lnTo>
                      <a:pt x="110" y="13872"/>
                    </a:lnTo>
                    <a:lnTo>
                      <a:pt x="443" y="15953"/>
                    </a:lnTo>
                    <a:lnTo>
                      <a:pt x="997" y="18034"/>
                    </a:lnTo>
                    <a:lnTo>
                      <a:pt x="1994" y="20578"/>
                    </a:lnTo>
                    <a:lnTo>
                      <a:pt x="2880" y="22890"/>
                    </a:lnTo>
                    <a:lnTo>
                      <a:pt x="4210" y="25664"/>
                    </a:lnTo>
                    <a:lnTo>
                      <a:pt x="5540" y="28208"/>
                    </a:lnTo>
                    <a:lnTo>
                      <a:pt x="7091" y="30982"/>
                    </a:lnTo>
                    <a:lnTo>
                      <a:pt x="8642" y="33526"/>
                    </a:lnTo>
                    <a:lnTo>
                      <a:pt x="10415" y="36531"/>
                    </a:lnTo>
                    <a:lnTo>
                      <a:pt x="12077" y="39306"/>
                    </a:lnTo>
                    <a:lnTo>
                      <a:pt x="13850" y="42080"/>
                    </a:lnTo>
                    <a:lnTo>
                      <a:pt x="15734" y="44855"/>
                    </a:lnTo>
                    <a:lnTo>
                      <a:pt x="17396" y="47861"/>
                    </a:lnTo>
                    <a:lnTo>
                      <a:pt x="19168" y="50404"/>
                    </a:lnTo>
                    <a:lnTo>
                      <a:pt x="20831" y="53179"/>
                    </a:lnTo>
                    <a:lnTo>
                      <a:pt x="22382" y="55722"/>
                    </a:lnTo>
                    <a:lnTo>
                      <a:pt x="23822" y="58265"/>
                    </a:lnTo>
                    <a:lnTo>
                      <a:pt x="25152" y="60578"/>
                    </a:lnTo>
                    <a:lnTo>
                      <a:pt x="26371" y="63121"/>
                    </a:lnTo>
                    <a:lnTo>
                      <a:pt x="27368" y="65202"/>
                    </a:lnTo>
                    <a:lnTo>
                      <a:pt x="28587" y="67745"/>
                    </a:lnTo>
                    <a:lnTo>
                      <a:pt x="30027" y="70057"/>
                    </a:lnTo>
                    <a:lnTo>
                      <a:pt x="31468" y="72601"/>
                    </a:lnTo>
                    <a:lnTo>
                      <a:pt x="33130" y="75144"/>
                    </a:lnTo>
                    <a:lnTo>
                      <a:pt x="34792" y="77687"/>
                    </a:lnTo>
                    <a:lnTo>
                      <a:pt x="36454" y="80693"/>
                    </a:lnTo>
                    <a:lnTo>
                      <a:pt x="38227" y="83236"/>
                    </a:lnTo>
                    <a:lnTo>
                      <a:pt x="40000" y="86242"/>
                    </a:lnTo>
                    <a:lnTo>
                      <a:pt x="41772" y="88786"/>
                    </a:lnTo>
                    <a:lnTo>
                      <a:pt x="43545" y="91791"/>
                    </a:lnTo>
                    <a:lnTo>
                      <a:pt x="45207" y="94335"/>
                    </a:lnTo>
                    <a:lnTo>
                      <a:pt x="46869" y="97341"/>
                    </a:lnTo>
                    <a:lnTo>
                      <a:pt x="48531" y="99884"/>
                    </a:lnTo>
                    <a:lnTo>
                      <a:pt x="49972" y="102890"/>
                    </a:lnTo>
                    <a:lnTo>
                      <a:pt x="51523" y="105433"/>
                    </a:lnTo>
                    <a:lnTo>
                      <a:pt x="52742" y="107976"/>
                    </a:lnTo>
                    <a:lnTo>
                      <a:pt x="54072" y="110057"/>
                    </a:lnTo>
                    <a:lnTo>
                      <a:pt x="55180" y="112138"/>
                    </a:lnTo>
                    <a:lnTo>
                      <a:pt x="56288" y="113757"/>
                    </a:lnTo>
                    <a:lnTo>
                      <a:pt x="57396" y="115144"/>
                    </a:lnTo>
                    <a:lnTo>
                      <a:pt x="58393" y="116763"/>
                    </a:lnTo>
                    <a:lnTo>
                      <a:pt x="59501" y="117687"/>
                    </a:lnTo>
                    <a:lnTo>
                      <a:pt x="60498" y="118612"/>
                    </a:lnTo>
                    <a:lnTo>
                      <a:pt x="61385" y="119306"/>
                    </a:lnTo>
                    <a:lnTo>
                      <a:pt x="62493" y="119768"/>
                    </a:lnTo>
                    <a:lnTo>
                      <a:pt x="63379" y="120000"/>
                    </a:lnTo>
                    <a:lnTo>
                      <a:pt x="64376" y="120000"/>
                    </a:lnTo>
                    <a:lnTo>
                      <a:pt x="65484" y="120000"/>
                    </a:lnTo>
                    <a:lnTo>
                      <a:pt x="66481" y="119537"/>
                    </a:lnTo>
                    <a:lnTo>
                      <a:pt x="67700" y="119075"/>
                    </a:lnTo>
                    <a:lnTo>
                      <a:pt x="68808" y="118612"/>
                    </a:lnTo>
                    <a:lnTo>
                      <a:pt x="69806" y="117687"/>
                    </a:lnTo>
                    <a:lnTo>
                      <a:pt x="71024" y="116300"/>
                    </a:lnTo>
                    <a:lnTo>
                      <a:pt x="72132" y="115144"/>
                    </a:lnTo>
                    <a:lnTo>
                      <a:pt x="73462" y="113757"/>
                    </a:lnTo>
                    <a:lnTo>
                      <a:pt x="74570" y="112138"/>
                    </a:lnTo>
                    <a:lnTo>
                      <a:pt x="75789" y="110057"/>
                    </a:lnTo>
                    <a:lnTo>
                      <a:pt x="77008" y="108208"/>
                    </a:lnTo>
                    <a:lnTo>
                      <a:pt x="78116" y="106358"/>
                    </a:lnTo>
                    <a:lnTo>
                      <a:pt x="79445" y="104046"/>
                    </a:lnTo>
                    <a:lnTo>
                      <a:pt x="80775" y="102196"/>
                    </a:lnTo>
                    <a:lnTo>
                      <a:pt x="82105" y="99884"/>
                    </a:lnTo>
                    <a:lnTo>
                      <a:pt x="83434" y="98034"/>
                    </a:lnTo>
                    <a:lnTo>
                      <a:pt x="84875" y="95953"/>
                    </a:lnTo>
                    <a:lnTo>
                      <a:pt x="86204" y="93872"/>
                    </a:lnTo>
                    <a:lnTo>
                      <a:pt x="87756" y="92254"/>
                    </a:lnTo>
                    <a:lnTo>
                      <a:pt x="89307" y="90635"/>
                    </a:lnTo>
                    <a:lnTo>
                      <a:pt x="90747" y="88786"/>
                    </a:lnTo>
                    <a:lnTo>
                      <a:pt x="92077" y="87398"/>
                    </a:lnTo>
                    <a:lnTo>
                      <a:pt x="93407" y="86011"/>
                    </a:lnTo>
                    <a:lnTo>
                      <a:pt x="94626" y="84855"/>
                    </a:lnTo>
                    <a:lnTo>
                      <a:pt x="95734" y="83468"/>
                    </a:lnTo>
                    <a:lnTo>
                      <a:pt x="96731" y="82312"/>
                    </a:lnTo>
                    <a:lnTo>
                      <a:pt x="97839" y="81387"/>
                    </a:lnTo>
                    <a:lnTo>
                      <a:pt x="98725" y="80462"/>
                    </a:lnTo>
                    <a:lnTo>
                      <a:pt x="99612" y="79537"/>
                    </a:lnTo>
                    <a:lnTo>
                      <a:pt x="100609" y="78612"/>
                    </a:lnTo>
                    <a:lnTo>
                      <a:pt x="101495" y="77456"/>
                    </a:lnTo>
                    <a:lnTo>
                      <a:pt x="102493" y="76531"/>
                    </a:lnTo>
                    <a:lnTo>
                      <a:pt x="103490" y="75838"/>
                    </a:lnTo>
                    <a:lnTo>
                      <a:pt x="104598" y="74913"/>
                    </a:lnTo>
                    <a:lnTo>
                      <a:pt x="105595" y="73988"/>
                    </a:lnTo>
                    <a:lnTo>
                      <a:pt x="106925" y="73294"/>
                    </a:lnTo>
                    <a:lnTo>
                      <a:pt x="108033" y="72138"/>
                    </a:lnTo>
                    <a:lnTo>
                      <a:pt x="109362" y="71213"/>
                    </a:lnTo>
                    <a:lnTo>
                      <a:pt x="110470" y="70289"/>
                    </a:lnTo>
                    <a:lnTo>
                      <a:pt x="111800" y="69364"/>
                    </a:lnTo>
                    <a:lnTo>
                      <a:pt x="112797" y="68439"/>
                    </a:lnTo>
                    <a:lnTo>
                      <a:pt x="113905" y="67283"/>
                    </a:lnTo>
                    <a:lnTo>
                      <a:pt x="115013" y="66358"/>
                    </a:lnTo>
                    <a:lnTo>
                      <a:pt x="115900" y="65433"/>
                    </a:lnTo>
                    <a:lnTo>
                      <a:pt x="116675" y="64739"/>
                    </a:lnTo>
                    <a:lnTo>
                      <a:pt x="117562" y="63815"/>
                    </a:lnTo>
                    <a:lnTo>
                      <a:pt x="118227" y="63352"/>
                    </a:lnTo>
                    <a:lnTo>
                      <a:pt x="118781" y="62658"/>
                    </a:lnTo>
                    <a:lnTo>
                      <a:pt x="119224" y="62196"/>
                    </a:lnTo>
                    <a:lnTo>
                      <a:pt x="119556" y="61734"/>
                    </a:lnTo>
                    <a:lnTo>
                      <a:pt x="119889" y="61502"/>
                    </a:lnTo>
                    <a:lnTo>
                      <a:pt x="120000" y="61502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4" name="Shape 1614"/>
              <p:cNvSpPr/>
              <p:nvPr/>
            </p:nvSpPr>
            <p:spPr>
              <a:xfrm>
                <a:off x="4390" y="2031"/>
                <a:ext cx="79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11" y="57959"/>
                    </a:moveTo>
                    <a:lnTo>
                      <a:pt x="5765" y="57959"/>
                    </a:lnTo>
                    <a:lnTo>
                      <a:pt x="6619" y="57959"/>
                    </a:lnTo>
                    <a:lnTo>
                      <a:pt x="7473" y="57959"/>
                    </a:lnTo>
                    <a:lnTo>
                      <a:pt x="8327" y="58775"/>
                    </a:lnTo>
                    <a:lnTo>
                      <a:pt x="9395" y="58775"/>
                    </a:lnTo>
                    <a:lnTo>
                      <a:pt x="10249" y="59591"/>
                    </a:lnTo>
                    <a:lnTo>
                      <a:pt x="11103" y="59591"/>
                    </a:lnTo>
                    <a:lnTo>
                      <a:pt x="12170" y="60408"/>
                    </a:lnTo>
                    <a:lnTo>
                      <a:pt x="13024" y="61224"/>
                    </a:lnTo>
                    <a:lnTo>
                      <a:pt x="13879" y="62857"/>
                    </a:lnTo>
                    <a:lnTo>
                      <a:pt x="15160" y="63673"/>
                    </a:lnTo>
                    <a:lnTo>
                      <a:pt x="16014" y="65306"/>
                    </a:lnTo>
                    <a:lnTo>
                      <a:pt x="17081" y="66938"/>
                    </a:lnTo>
                    <a:lnTo>
                      <a:pt x="18149" y="70204"/>
                    </a:lnTo>
                    <a:lnTo>
                      <a:pt x="19217" y="71836"/>
                    </a:lnTo>
                    <a:lnTo>
                      <a:pt x="20498" y="75102"/>
                    </a:lnTo>
                    <a:lnTo>
                      <a:pt x="21565" y="77551"/>
                    </a:lnTo>
                    <a:lnTo>
                      <a:pt x="22633" y="80816"/>
                    </a:lnTo>
                    <a:lnTo>
                      <a:pt x="24128" y="83265"/>
                    </a:lnTo>
                    <a:lnTo>
                      <a:pt x="25622" y="86530"/>
                    </a:lnTo>
                    <a:lnTo>
                      <a:pt x="27117" y="89795"/>
                    </a:lnTo>
                    <a:lnTo>
                      <a:pt x="28612" y="93061"/>
                    </a:lnTo>
                    <a:lnTo>
                      <a:pt x="30533" y="95510"/>
                    </a:lnTo>
                    <a:lnTo>
                      <a:pt x="32028" y="98775"/>
                    </a:lnTo>
                    <a:lnTo>
                      <a:pt x="33523" y="100408"/>
                    </a:lnTo>
                    <a:lnTo>
                      <a:pt x="35017" y="102857"/>
                    </a:lnTo>
                    <a:lnTo>
                      <a:pt x="36512" y="105306"/>
                    </a:lnTo>
                    <a:lnTo>
                      <a:pt x="38007" y="106938"/>
                    </a:lnTo>
                    <a:lnTo>
                      <a:pt x="39074" y="108571"/>
                    </a:lnTo>
                    <a:lnTo>
                      <a:pt x="40142" y="109387"/>
                    </a:lnTo>
                    <a:lnTo>
                      <a:pt x="41423" y="110204"/>
                    </a:lnTo>
                    <a:lnTo>
                      <a:pt x="42277" y="110204"/>
                    </a:lnTo>
                    <a:lnTo>
                      <a:pt x="42918" y="109387"/>
                    </a:lnTo>
                    <a:lnTo>
                      <a:pt x="43772" y="107755"/>
                    </a:lnTo>
                    <a:lnTo>
                      <a:pt x="44839" y="104489"/>
                    </a:lnTo>
                    <a:lnTo>
                      <a:pt x="46334" y="101224"/>
                    </a:lnTo>
                    <a:lnTo>
                      <a:pt x="47402" y="97959"/>
                    </a:lnTo>
                    <a:lnTo>
                      <a:pt x="48896" y="93877"/>
                    </a:lnTo>
                    <a:lnTo>
                      <a:pt x="50391" y="89795"/>
                    </a:lnTo>
                    <a:lnTo>
                      <a:pt x="52099" y="84897"/>
                    </a:lnTo>
                    <a:lnTo>
                      <a:pt x="53807" y="80000"/>
                    </a:lnTo>
                    <a:lnTo>
                      <a:pt x="55729" y="75918"/>
                    </a:lnTo>
                    <a:lnTo>
                      <a:pt x="57651" y="71020"/>
                    </a:lnTo>
                    <a:lnTo>
                      <a:pt x="59786" y="66122"/>
                    </a:lnTo>
                    <a:lnTo>
                      <a:pt x="62135" y="62857"/>
                    </a:lnTo>
                    <a:lnTo>
                      <a:pt x="64270" y="59591"/>
                    </a:lnTo>
                    <a:lnTo>
                      <a:pt x="66405" y="56326"/>
                    </a:lnTo>
                    <a:lnTo>
                      <a:pt x="69181" y="54693"/>
                    </a:lnTo>
                    <a:lnTo>
                      <a:pt x="71530" y="52244"/>
                    </a:lnTo>
                    <a:lnTo>
                      <a:pt x="73879" y="51428"/>
                    </a:lnTo>
                    <a:lnTo>
                      <a:pt x="76014" y="49795"/>
                    </a:lnTo>
                    <a:lnTo>
                      <a:pt x="78149" y="47346"/>
                    </a:lnTo>
                    <a:lnTo>
                      <a:pt x="80071" y="46530"/>
                    </a:lnTo>
                    <a:lnTo>
                      <a:pt x="81992" y="45714"/>
                    </a:lnTo>
                    <a:lnTo>
                      <a:pt x="83914" y="44081"/>
                    </a:lnTo>
                    <a:lnTo>
                      <a:pt x="85836" y="42448"/>
                    </a:lnTo>
                    <a:lnTo>
                      <a:pt x="87544" y="41632"/>
                    </a:lnTo>
                    <a:lnTo>
                      <a:pt x="89679" y="39183"/>
                    </a:lnTo>
                    <a:lnTo>
                      <a:pt x="91601" y="37551"/>
                    </a:lnTo>
                    <a:lnTo>
                      <a:pt x="93523" y="35102"/>
                    </a:lnTo>
                    <a:lnTo>
                      <a:pt x="95658" y="32653"/>
                    </a:lnTo>
                    <a:lnTo>
                      <a:pt x="97793" y="28571"/>
                    </a:lnTo>
                    <a:lnTo>
                      <a:pt x="100355" y="25306"/>
                    </a:lnTo>
                    <a:lnTo>
                      <a:pt x="102918" y="21224"/>
                    </a:lnTo>
                    <a:lnTo>
                      <a:pt x="105480" y="17142"/>
                    </a:lnTo>
                    <a:lnTo>
                      <a:pt x="107829" y="13061"/>
                    </a:lnTo>
                    <a:lnTo>
                      <a:pt x="110177" y="8979"/>
                    </a:lnTo>
                    <a:lnTo>
                      <a:pt x="112313" y="6530"/>
                    </a:lnTo>
                    <a:lnTo>
                      <a:pt x="114021" y="4081"/>
                    </a:lnTo>
                    <a:lnTo>
                      <a:pt x="115943" y="2448"/>
                    </a:lnTo>
                    <a:lnTo>
                      <a:pt x="117224" y="816"/>
                    </a:lnTo>
                    <a:lnTo>
                      <a:pt x="118505" y="0"/>
                    </a:lnTo>
                    <a:lnTo>
                      <a:pt x="119359" y="0"/>
                    </a:lnTo>
                    <a:lnTo>
                      <a:pt x="119786" y="0"/>
                    </a:lnTo>
                    <a:lnTo>
                      <a:pt x="120000" y="0"/>
                    </a:lnTo>
                    <a:lnTo>
                      <a:pt x="120000" y="816"/>
                    </a:lnTo>
                    <a:lnTo>
                      <a:pt x="119572" y="2448"/>
                    </a:lnTo>
                    <a:lnTo>
                      <a:pt x="118718" y="4081"/>
                    </a:lnTo>
                    <a:lnTo>
                      <a:pt x="117651" y="5714"/>
                    </a:lnTo>
                    <a:lnTo>
                      <a:pt x="116156" y="8979"/>
                    </a:lnTo>
                    <a:lnTo>
                      <a:pt x="113807" y="12244"/>
                    </a:lnTo>
                    <a:lnTo>
                      <a:pt x="111672" y="15510"/>
                    </a:lnTo>
                    <a:lnTo>
                      <a:pt x="109323" y="18775"/>
                    </a:lnTo>
                    <a:lnTo>
                      <a:pt x="106975" y="22857"/>
                    </a:lnTo>
                    <a:lnTo>
                      <a:pt x="104626" y="26938"/>
                    </a:lnTo>
                    <a:lnTo>
                      <a:pt x="101850" y="31836"/>
                    </a:lnTo>
                    <a:lnTo>
                      <a:pt x="99501" y="35102"/>
                    </a:lnTo>
                    <a:lnTo>
                      <a:pt x="96725" y="39183"/>
                    </a:lnTo>
                    <a:lnTo>
                      <a:pt x="94377" y="42448"/>
                    </a:lnTo>
                    <a:lnTo>
                      <a:pt x="91814" y="46530"/>
                    </a:lnTo>
                    <a:lnTo>
                      <a:pt x="89466" y="50612"/>
                    </a:lnTo>
                    <a:lnTo>
                      <a:pt x="87117" y="53061"/>
                    </a:lnTo>
                    <a:lnTo>
                      <a:pt x="85195" y="55510"/>
                    </a:lnTo>
                    <a:lnTo>
                      <a:pt x="83060" y="57142"/>
                    </a:lnTo>
                    <a:lnTo>
                      <a:pt x="81352" y="58775"/>
                    </a:lnTo>
                    <a:lnTo>
                      <a:pt x="80071" y="59591"/>
                    </a:lnTo>
                    <a:lnTo>
                      <a:pt x="78576" y="59591"/>
                    </a:lnTo>
                    <a:lnTo>
                      <a:pt x="76868" y="60408"/>
                    </a:lnTo>
                    <a:lnTo>
                      <a:pt x="75160" y="61224"/>
                    </a:lnTo>
                    <a:lnTo>
                      <a:pt x="73451" y="62040"/>
                    </a:lnTo>
                    <a:lnTo>
                      <a:pt x="71530" y="62857"/>
                    </a:lnTo>
                    <a:lnTo>
                      <a:pt x="69822" y="64489"/>
                    </a:lnTo>
                    <a:lnTo>
                      <a:pt x="67900" y="66122"/>
                    </a:lnTo>
                    <a:lnTo>
                      <a:pt x="65978" y="68571"/>
                    </a:lnTo>
                    <a:lnTo>
                      <a:pt x="64270" y="70204"/>
                    </a:lnTo>
                    <a:lnTo>
                      <a:pt x="62562" y="72653"/>
                    </a:lnTo>
                    <a:lnTo>
                      <a:pt x="60640" y="75102"/>
                    </a:lnTo>
                    <a:lnTo>
                      <a:pt x="59145" y="77551"/>
                    </a:lnTo>
                    <a:lnTo>
                      <a:pt x="57651" y="80000"/>
                    </a:lnTo>
                    <a:lnTo>
                      <a:pt x="56156" y="83265"/>
                    </a:lnTo>
                    <a:lnTo>
                      <a:pt x="55088" y="85714"/>
                    </a:lnTo>
                    <a:lnTo>
                      <a:pt x="54234" y="90612"/>
                    </a:lnTo>
                    <a:lnTo>
                      <a:pt x="53167" y="93877"/>
                    </a:lnTo>
                    <a:lnTo>
                      <a:pt x="52526" y="97142"/>
                    </a:lnTo>
                    <a:lnTo>
                      <a:pt x="51672" y="101224"/>
                    </a:lnTo>
                    <a:lnTo>
                      <a:pt x="50604" y="104489"/>
                    </a:lnTo>
                    <a:lnTo>
                      <a:pt x="49750" y="108571"/>
                    </a:lnTo>
                    <a:lnTo>
                      <a:pt x="48896" y="111020"/>
                    </a:lnTo>
                    <a:lnTo>
                      <a:pt x="48042" y="113469"/>
                    </a:lnTo>
                    <a:lnTo>
                      <a:pt x="47188" y="115918"/>
                    </a:lnTo>
                    <a:lnTo>
                      <a:pt x="45907" y="117551"/>
                    </a:lnTo>
                    <a:lnTo>
                      <a:pt x="44839" y="119183"/>
                    </a:lnTo>
                    <a:lnTo>
                      <a:pt x="43558" y="120000"/>
                    </a:lnTo>
                    <a:lnTo>
                      <a:pt x="42064" y="120000"/>
                    </a:lnTo>
                    <a:lnTo>
                      <a:pt x="40355" y="120000"/>
                    </a:lnTo>
                    <a:lnTo>
                      <a:pt x="38861" y="118367"/>
                    </a:lnTo>
                    <a:lnTo>
                      <a:pt x="36939" y="115918"/>
                    </a:lnTo>
                    <a:lnTo>
                      <a:pt x="34804" y="113469"/>
                    </a:lnTo>
                    <a:lnTo>
                      <a:pt x="32455" y="109387"/>
                    </a:lnTo>
                    <a:lnTo>
                      <a:pt x="29893" y="104489"/>
                    </a:lnTo>
                    <a:lnTo>
                      <a:pt x="27330" y="100408"/>
                    </a:lnTo>
                    <a:lnTo>
                      <a:pt x="24555" y="95510"/>
                    </a:lnTo>
                    <a:lnTo>
                      <a:pt x="21992" y="91428"/>
                    </a:lnTo>
                    <a:lnTo>
                      <a:pt x="19217" y="86530"/>
                    </a:lnTo>
                    <a:lnTo>
                      <a:pt x="16868" y="82448"/>
                    </a:lnTo>
                    <a:lnTo>
                      <a:pt x="14733" y="78367"/>
                    </a:lnTo>
                    <a:lnTo>
                      <a:pt x="12597" y="75102"/>
                    </a:lnTo>
                    <a:lnTo>
                      <a:pt x="10889" y="72653"/>
                    </a:lnTo>
                    <a:lnTo>
                      <a:pt x="9395" y="71020"/>
                    </a:lnTo>
                    <a:lnTo>
                      <a:pt x="8327" y="70204"/>
                    </a:lnTo>
                    <a:lnTo>
                      <a:pt x="7900" y="71020"/>
                    </a:lnTo>
                    <a:lnTo>
                      <a:pt x="7900" y="72653"/>
                    </a:lnTo>
                    <a:lnTo>
                      <a:pt x="8540" y="75102"/>
                    </a:lnTo>
                    <a:lnTo>
                      <a:pt x="10249" y="80000"/>
                    </a:lnTo>
                    <a:lnTo>
                      <a:pt x="11743" y="84081"/>
                    </a:lnTo>
                    <a:lnTo>
                      <a:pt x="12811" y="88979"/>
                    </a:lnTo>
                    <a:lnTo>
                      <a:pt x="13879" y="92244"/>
                    </a:lnTo>
                    <a:lnTo>
                      <a:pt x="14946" y="94693"/>
                    </a:lnTo>
                    <a:lnTo>
                      <a:pt x="15373" y="96326"/>
                    </a:lnTo>
                    <a:lnTo>
                      <a:pt x="15800" y="97142"/>
                    </a:lnTo>
                    <a:lnTo>
                      <a:pt x="15587" y="96326"/>
                    </a:lnTo>
                    <a:lnTo>
                      <a:pt x="14946" y="95510"/>
                    </a:lnTo>
                    <a:lnTo>
                      <a:pt x="14092" y="93877"/>
                    </a:lnTo>
                    <a:lnTo>
                      <a:pt x="13451" y="92244"/>
                    </a:lnTo>
                    <a:lnTo>
                      <a:pt x="12384" y="90612"/>
                    </a:lnTo>
                    <a:lnTo>
                      <a:pt x="11316" y="88979"/>
                    </a:lnTo>
                    <a:lnTo>
                      <a:pt x="10035" y="86530"/>
                    </a:lnTo>
                    <a:lnTo>
                      <a:pt x="8540" y="84897"/>
                    </a:lnTo>
                    <a:lnTo>
                      <a:pt x="7046" y="82448"/>
                    </a:lnTo>
                    <a:lnTo>
                      <a:pt x="5765" y="80816"/>
                    </a:lnTo>
                    <a:lnTo>
                      <a:pt x="4483" y="79183"/>
                    </a:lnTo>
                    <a:lnTo>
                      <a:pt x="3202" y="76734"/>
                    </a:lnTo>
                    <a:lnTo>
                      <a:pt x="2348" y="74285"/>
                    </a:lnTo>
                    <a:lnTo>
                      <a:pt x="1494" y="71836"/>
                    </a:lnTo>
                    <a:lnTo>
                      <a:pt x="854" y="70204"/>
                    </a:lnTo>
                    <a:lnTo>
                      <a:pt x="427" y="66938"/>
                    </a:lnTo>
                    <a:lnTo>
                      <a:pt x="213" y="64489"/>
                    </a:lnTo>
                    <a:lnTo>
                      <a:pt x="0" y="62857"/>
                    </a:lnTo>
                    <a:lnTo>
                      <a:pt x="213" y="61224"/>
                    </a:lnTo>
                    <a:lnTo>
                      <a:pt x="640" y="59591"/>
                    </a:lnTo>
                    <a:lnTo>
                      <a:pt x="1281" y="58775"/>
                    </a:lnTo>
                    <a:lnTo>
                      <a:pt x="2135" y="57959"/>
                    </a:lnTo>
                    <a:lnTo>
                      <a:pt x="3202" y="57142"/>
                    </a:lnTo>
                    <a:lnTo>
                      <a:pt x="4911" y="57959"/>
                    </a:lnTo>
                    <a:close/>
                  </a:path>
                </a:pathLst>
              </a:custGeom>
              <a:solidFill>
                <a:srgbClr val="A572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5" name="Shape 1615"/>
              <p:cNvSpPr/>
              <p:nvPr/>
            </p:nvSpPr>
            <p:spPr>
              <a:xfrm>
                <a:off x="4302" y="1920"/>
                <a:ext cx="203" cy="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6071"/>
                    </a:moveTo>
                    <a:lnTo>
                      <a:pt x="2871" y="0"/>
                    </a:lnTo>
                    <a:lnTo>
                      <a:pt x="3124" y="0"/>
                    </a:lnTo>
                    <a:lnTo>
                      <a:pt x="3715" y="714"/>
                    </a:lnTo>
                    <a:lnTo>
                      <a:pt x="4813" y="1428"/>
                    </a:lnTo>
                    <a:lnTo>
                      <a:pt x="6418" y="2500"/>
                    </a:lnTo>
                    <a:lnTo>
                      <a:pt x="8444" y="3928"/>
                    </a:lnTo>
                    <a:lnTo>
                      <a:pt x="11062" y="5714"/>
                    </a:lnTo>
                    <a:lnTo>
                      <a:pt x="14187" y="7857"/>
                    </a:lnTo>
                    <a:lnTo>
                      <a:pt x="17987" y="10000"/>
                    </a:lnTo>
                    <a:lnTo>
                      <a:pt x="22209" y="12142"/>
                    </a:lnTo>
                    <a:lnTo>
                      <a:pt x="27107" y="14285"/>
                    </a:lnTo>
                    <a:lnTo>
                      <a:pt x="32681" y="16785"/>
                    </a:lnTo>
                    <a:lnTo>
                      <a:pt x="38845" y="19285"/>
                    </a:lnTo>
                    <a:lnTo>
                      <a:pt x="45686" y="21428"/>
                    </a:lnTo>
                    <a:lnTo>
                      <a:pt x="53117" y="23928"/>
                    </a:lnTo>
                    <a:lnTo>
                      <a:pt x="61393" y="26071"/>
                    </a:lnTo>
                    <a:lnTo>
                      <a:pt x="70513" y="28214"/>
                    </a:lnTo>
                    <a:lnTo>
                      <a:pt x="76425" y="29285"/>
                    </a:lnTo>
                    <a:lnTo>
                      <a:pt x="81914" y="31428"/>
                    </a:lnTo>
                    <a:lnTo>
                      <a:pt x="87149" y="33571"/>
                    </a:lnTo>
                    <a:lnTo>
                      <a:pt x="91963" y="36071"/>
                    </a:lnTo>
                    <a:lnTo>
                      <a:pt x="96354" y="38571"/>
                    </a:lnTo>
                    <a:lnTo>
                      <a:pt x="100492" y="41785"/>
                    </a:lnTo>
                    <a:lnTo>
                      <a:pt x="104208" y="44642"/>
                    </a:lnTo>
                    <a:lnTo>
                      <a:pt x="107417" y="47142"/>
                    </a:lnTo>
                    <a:lnTo>
                      <a:pt x="110372" y="50357"/>
                    </a:lnTo>
                    <a:lnTo>
                      <a:pt x="112906" y="52857"/>
                    </a:lnTo>
                    <a:lnTo>
                      <a:pt x="115102" y="55000"/>
                    </a:lnTo>
                    <a:lnTo>
                      <a:pt x="116875" y="57500"/>
                    </a:lnTo>
                    <a:lnTo>
                      <a:pt x="118142" y="59285"/>
                    </a:lnTo>
                    <a:lnTo>
                      <a:pt x="119239" y="60357"/>
                    </a:lnTo>
                    <a:lnTo>
                      <a:pt x="119746" y="61428"/>
                    </a:lnTo>
                    <a:lnTo>
                      <a:pt x="119999" y="61785"/>
                    </a:lnTo>
                    <a:lnTo>
                      <a:pt x="116706" y="120000"/>
                    </a:lnTo>
                    <a:lnTo>
                      <a:pt x="116453" y="119642"/>
                    </a:lnTo>
                    <a:lnTo>
                      <a:pt x="115777" y="118571"/>
                    </a:lnTo>
                    <a:lnTo>
                      <a:pt x="114848" y="117142"/>
                    </a:lnTo>
                    <a:lnTo>
                      <a:pt x="113328" y="115000"/>
                    </a:lnTo>
                    <a:lnTo>
                      <a:pt x="111555" y="112857"/>
                    </a:lnTo>
                    <a:lnTo>
                      <a:pt x="109275" y="110000"/>
                    </a:lnTo>
                    <a:lnTo>
                      <a:pt x="106657" y="106785"/>
                    </a:lnTo>
                    <a:lnTo>
                      <a:pt x="103701" y="103928"/>
                    </a:lnTo>
                    <a:lnTo>
                      <a:pt x="100239" y="100714"/>
                    </a:lnTo>
                    <a:lnTo>
                      <a:pt x="96354" y="96785"/>
                    </a:lnTo>
                    <a:lnTo>
                      <a:pt x="92132" y="93571"/>
                    </a:lnTo>
                    <a:lnTo>
                      <a:pt x="87487" y="89642"/>
                    </a:lnTo>
                    <a:lnTo>
                      <a:pt x="82420" y="86428"/>
                    </a:lnTo>
                    <a:lnTo>
                      <a:pt x="77016" y="83214"/>
                    </a:lnTo>
                    <a:lnTo>
                      <a:pt x="71189" y="80000"/>
                    </a:lnTo>
                    <a:lnTo>
                      <a:pt x="65024" y="77500"/>
                    </a:lnTo>
                    <a:lnTo>
                      <a:pt x="58015" y="74642"/>
                    </a:lnTo>
                    <a:lnTo>
                      <a:pt x="51259" y="71785"/>
                    </a:lnTo>
                    <a:lnTo>
                      <a:pt x="44841" y="69642"/>
                    </a:lnTo>
                    <a:lnTo>
                      <a:pt x="38761" y="67500"/>
                    </a:lnTo>
                    <a:lnTo>
                      <a:pt x="33019" y="65357"/>
                    </a:lnTo>
                    <a:lnTo>
                      <a:pt x="27614" y="63571"/>
                    </a:lnTo>
                    <a:lnTo>
                      <a:pt x="22716" y="62142"/>
                    </a:lnTo>
                    <a:lnTo>
                      <a:pt x="18240" y="60714"/>
                    </a:lnTo>
                    <a:lnTo>
                      <a:pt x="14102" y="59642"/>
                    </a:lnTo>
                    <a:lnTo>
                      <a:pt x="10471" y="58571"/>
                    </a:lnTo>
                    <a:lnTo>
                      <a:pt x="7431" y="57857"/>
                    </a:lnTo>
                    <a:lnTo>
                      <a:pt x="4729" y="57500"/>
                    </a:lnTo>
                    <a:lnTo>
                      <a:pt x="2702" y="56428"/>
                    </a:lnTo>
                    <a:lnTo>
                      <a:pt x="1182" y="56071"/>
                    </a:lnTo>
                    <a:lnTo>
                      <a:pt x="253" y="56071"/>
                    </a:lnTo>
                    <a:lnTo>
                      <a:pt x="0" y="56071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6" name="Shape 1616"/>
              <p:cNvSpPr/>
              <p:nvPr/>
            </p:nvSpPr>
            <p:spPr>
              <a:xfrm>
                <a:off x="4302" y="1920"/>
                <a:ext cx="203" cy="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6071"/>
                    </a:moveTo>
                    <a:lnTo>
                      <a:pt x="2871" y="0"/>
                    </a:lnTo>
                    <a:lnTo>
                      <a:pt x="3124" y="0"/>
                    </a:lnTo>
                    <a:lnTo>
                      <a:pt x="3715" y="714"/>
                    </a:lnTo>
                    <a:lnTo>
                      <a:pt x="4813" y="1428"/>
                    </a:lnTo>
                    <a:lnTo>
                      <a:pt x="6418" y="2500"/>
                    </a:lnTo>
                    <a:lnTo>
                      <a:pt x="8444" y="3928"/>
                    </a:lnTo>
                    <a:lnTo>
                      <a:pt x="11062" y="5714"/>
                    </a:lnTo>
                    <a:lnTo>
                      <a:pt x="14187" y="7857"/>
                    </a:lnTo>
                    <a:lnTo>
                      <a:pt x="17987" y="10000"/>
                    </a:lnTo>
                    <a:lnTo>
                      <a:pt x="22209" y="12142"/>
                    </a:lnTo>
                    <a:lnTo>
                      <a:pt x="27107" y="14285"/>
                    </a:lnTo>
                    <a:lnTo>
                      <a:pt x="32681" y="16785"/>
                    </a:lnTo>
                    <a:lnTo>
                      <a:pt x="38845" y="19285"/>
                    </a:lnTo>
                    <a:lnTo>
                      <a:pt x="45686" y="21428"/>
                    </a:lnTo>
                    <a:lnTo>
                      <a:pt x="53117" y="23928"/>
                    </a:lnTo>
                    <a:lnTo>
                      <a:pt x="61393" y="26071"/>
                    </a:lnTo>
                    <a:lnTo>
                      <a:pt x="70513" y="28214"/>
                    </a:lnTo>
                    <a:lnTo>
                      <a:pt x="76425" y="29285"/>
                    </a:lnTo>
                    <a:lnTo>
                      <a:pt x="81914" y="31428"/>
                    </a:lnTo>
                    <a:lnTo>
                      <a:pt x="87149" y="33571"/>
                    </a:lnTo>
                    <a:lnTo>
                      <a:pt x="91963" y="36071"/>
                    </a:lnTo>
                    <a:lnTo>
                      <a:pt x="96354" y="38571"/>
                    </a:lnTo>
                    <a:lnTo>
                      <a:pt x="100492" y="41785"/>
                    </a:lnTo>
                    <a:lnTo>
                      <a:pt x="104208" y="44642"/>
                    </a:lnTo>
                    <a:lnTo>
                      <a:pt x="107417" y="47142"/>
                    </a:lnTo>
                    <a:lnTo>
                      <a:pt x="110372" y="50357"/>
                    </a:lnTo>
                    <a:lnTo>
                      <a:pt x="112906" y="52857"/>
                    </a:lnTo>
                    <a:lnTo>
                      <a:pt x="115102" y="55000"/>
                    </a:lnTo>
                    <a:lnTo>
                      <a:pt x="116875" y="57500"/>
                    </a:lnTo>
                    <a:lnTo>
                      <a:pt x="118142" y="59285"/>
                    </a:lnTo>
                    <a:lnTo>
                      <a:pt x="119239" y="60357"/>
                    </a:lnTo>
                    <a:lnTo>
                      <a:pt x="119746" y="61428"/>
                    </a:lnTo>
                    <a:lnTo>
                      <a:pt x="119999" y="61785"/>
                    </a:lnTo>
                    <a:lnTo>
                      <a:pt x="116706" y="120000"/>
                    </a:lnTo>
                    <a:lnTo>
                      <a:pt x="116453" y="119642"/>
                    </a:lnTo>
                    <a:lnTo>
                      <a:pt x="115777" y="118571"/>
                    </a:lnTo>
                    <a:lnTo>
                      <a:pt x="114848" y="117142"/>
                    </a:lnTo>
                    <a:lnTo>
                      <a:pt x="113328" y="115000"/>
                    </a:lnTo>
                    <a:lnTo>
                      <a:pt x="111555" y="112857"/>
                    </a:lnTo>
                    <a:lnTo>
                      <a:pt x="109275" y="110000"/>
                    </a:lnTo>
                    <a:lnTo>
                      <a:pt x="106657" y="106785"/>
                    </a:lnTo>
                    <a:lnTo>
                      <a:pt x="103701" y="103928"/>
                    </a:lnTo>
                    <a:lnTo>
                      <a:pt x="100239" y="100714"/>
                    </a:lnTo>
                    <a:lnTo>
                      <a:pt x="96354" y="96785"/>
                    </a:lnTo>
                    <a:lnTo>
                      <a:pt x="92132" y="93571"/>
                    </a:lnTo>
                    <a:lnTo>
                      <a:pt x="87487" y="89642"/>
                    </a:lnTo>
                    <a:lnTo>
                      <a:pt x="82420" y="86428"/>
                    </a:lnTo>
                    <a:lnTo>
                      <a:pt x="77016" y="83214"/>
                    </a:lnTo>
                    <a:lnTo>
                      <a:pt x="71189" y="80000"/>
                    </a:lnTo>
                    <a:lnTo>
                      <a:pt x="65024" y="77500"/>
                    </a:lnTo>
                    <a:lnTo>
                      <a:pt x="58015" y="74642"/>
                    </a:lnTo>
                    <a:lnTo>
                      <a:pt x="51259" y="71785"/>
                    </a:lnTo>
                    <a:lnTo>
                      <a:pt x="44841" y="69642"/>
                    </a:lnTo>
                    <a:lnTo>
                      <a:pt x="38761" y="67500"/>
                    </a:lnTo>
                    <a:lnTo>
                      <a:pt x="33019" y="65357"/>
                    </a:lnTo>
                    <a:lnTo>
                      <a:pt x="27614" y="63571"/>
                    </a:lnTo>
                    <a:lnTo>
                      <a:pt x="22716" y="62142"/>
                    </a:lnTo>
                    <a:lnTo>
                      <a:pt x="18240" y="60714"/>
                    </a:lnTo>
                    <a:lnTo>
                      <a:pt x="14102" y="59642"/>
                    </a:lnTo>
                    <a:lnTo>
                      <a:pt x="10471" y="58571"/>
                    </a:lnTo>
                    <a:lnTo>
                      <a:pt x="7431" y="57857"/>
                    </a:lnTo>
                    <a:lnTo>
                      <a:pt x="4729" y="57500"/>
                    </a:lnTo>
                    <a:lnTo>
                      <a:pt x="2702" y="56428"/>
                    </a:lnTo>
                    <a:lnTo>
                      <a:pt x="1182" y="56071"/>
                    </a:lnTo>
                    <a:lnTo>
                      <a:pt x="253" y="56071"/>
                    </a:lnTo>
                    <a:lnTo>
                      <a:pt x="0" y="5607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7" name="Shape 1617"/>
              <p:cNvSpPr/>
              <p:nvPr/>
            </p:nvSpPr>
            <p:spPr>
              <a:xfrm>
                <a:off x="4315" y="1927"/>
                <a:ext cx="189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5" y="0"/>
                    </a:moveTo>
                    <a:lnTo>
                      <a:pt x="2255" y="0"/>
                    </a:lnTo>
                    <a:lnTo>
                      <a:pt x="2616" y="528"/>
                    </a:lnTo>
                    <a:lnTo>
                      <a:pt x="3428" y="1585"/>
                    </a:lnTo>
                    <a:lnTo>
                      <a:pt x="4511" y="2643"/>
                    </a:lnTo>
                    <a:lnTo>
                      <a:pt x="6135" y="4229"/>
                    </a:lnTo>
                    <a:lnTo>
                      <a:pt x="8210" y="6872"/>
                    </a:lnTo>
                    <a:lnTo>
                      <a:pt x="10736" y="8986"/>
                    </a:lnTo>
                    <a:lnTo>
                      <a:pt x="13804" y="11101"/>
                    </a:lnTo>
                    <a:lnTo>
                      <a:pt x="17593" y="13744"/>
                    </a:lnTo>
                    <a:lnTo>
                      <a:pt x="22105" y="16387"/>
                    </a:lnTo>
                    <a:lnTo>
                      <a:pt x="27248" y="20088"/>
                    </a:lnTo>
                    <a:lnTo>
                      <a:pt x="33203" y="22731"/>
                    </a:lnTo>
                    <a:lnTo>
                      <a:pt x="39969" y="25903"/>
                    </a:lnTo>
                    <a:lnTo>
                      <a:pt x="47639" y="29074"/>
                    </a:lnTo>
                    <a:lnTo>
                      <a:pt x="56030" y="32775"/>
                    </a:lnTo>
                    <a:lnTo>
                      <a:pt x="65684" y="36475"/>
                    </a:lnTo>
                    <a:lnTo>
                      <a:pt x="65954" y="36475"/>
                    </a:lnTo>
                    <a:lnTo>
                      <a:pt x="66857" y="36475"/>
                    </a:lnTo>
                    <a:lnTo>
                      <a:pt x="68390" y="37533"/>
                    </a:lnTo>
                    <a:lnTo>
                      <a:pt x="70466" y="38590"/>
                    </a:lnTo>
                    <a:lnTo>
                      <a:pt x="72992" y="39647"/>
                    </a:lnTo>
                    <a:lnTo>
                      <a:pt x="75969" y="41762"/>
                    </a:lnTo>
                    <a:lnTo>
                      <a:pt x="79398" y="44405"/>
                    </a:lnTo>
                    <a:lnTo>
                      <a:pt x="83007" y="47048"/>
                    </a:lnTo>
                    <a:lnTo>
                      <a:pt x="87067" y="49691"/>
                    </a:lnTo>
                    <a:lnTo>
                      <a:pt x="91398" y="53392"/>
                    </a:lnTo>
                    <a:lnTo>
                      <a:pt x="95909" y="58149"/>
                    </a:lnTo>
                    <a:lnTo>
                      <a:pt x="100511" y="62907"/>
                    </a:lnTo>
                    <a:lnTo>
                      <a:pt x="105293" y="68193"/>
                    </a:lnTo>
                    <a:lnTo>
                      <a:pt x="110165" y="74537"/>
                    </a:lnTo>
                    <a:lnTo>
                      <a:pt x="115127" y="81409"/>
                    </a:lnTo>
                    <a:lnTo>
                      <a:pt x="120000" y="88810"/>
                    </a:lnTo>
                    <a:lnTo>
                      <a:pt x="118917" y="120000"/>
                    </a:lnTo>
                    <a:lnTo>
                      <a:pt x="118646" y="119471"/>
                    </a:lnTo>
                    <a:lnTo>
                      <a:pt x="118105" y="117356"/>
                    </a:lnTo>
                    <a:lnTo>
                      <a:pt x="117203" y="115770"/>
                    </a:lnTo>
                    <a:lnTo>
                      <a:pt x="115759" y="113127"/>
                    </a:lnTo>
                    <a:lnTo>
                      <a:pt x="113954" y="109955"/>
                    </a:lnTo>
                    <a:lnTo>
                      <a:pt x="111699" y="106255"/>
                    </a:lnTo>
                    <a:lnTo>
                      <a:pt x="109082" y="102026"/>
                    </a:lnTo>
                    <a:lnTo>
                      <a:pt x="106015" y="97797"/>
                    </a:lnTo>
                    <a:lnTo>
                      <a:pt x="102496" y="92511"/>
                    </a:lnTo>
                    <a:lnTo>
                      <a:pt x="98436" y="87753"/>
                    </a:lnTo>
                    <a:lnTo>
                      <a:pt x="94015" y="82995"/>
                    </a:lnTo>
                    <a:lnTo>
                      <a:pt x="89233" y="77709"/>
                    </a:lnTo>
                    <a:lnTo>
                      <a:pt x="83909" y="73480"/>
                    </a:lnTo>
                    <a:lnTo>
                      <a:pt x="78045" y="68193"/>
                    </a:lnTo>
                    <a:lnTo>
                      <a:pt x="71729" y="63964"/>
                    </a:lnTo>
                    <a:lnTo>
                      <a:pt x="64962" y="60264"/>
                    </a:lnTo>
                    <a:lnTo>
                      <a:pt x="56661" y="54977"/>
                    </a:lnTo>
                    <a:lnTo>
                      <a:pt x="48992" y="51277"/>
                    </a:lnTo>
                    <a:lnTo>
                      <a:pt x="41954" y="47577"/>
                    </a:lnTo>
                    <a:lnTo>
                      <a:pt x="35458" y="43348"/>
                    </a:lnTo>
                    <a:lnTo>
                      <a:pt x="29503" y="40704"/>
                    </a:lnTo>
                    <a:lnTo>
                      <a:pt x="24270" y="38061"/>
                    </a:lnTo>
                    <a:lnTo>
                      <a:pt x="19488" y="35418"/>
                    </a:lnTo>
                    <a:lnTo>
                      <a:pt x="15248" y="33303"/>
                    </a:lnTo>
                    <a:lnTo>
                      <a:pt x="11548" y="31718"/>
                    </a:lnTo>
                    <a:lnTo>
                      <a:pt x="8481" y="29603"/>
                    </a:lnTo>
                    <a:lnTo>
                      <a:pt x="5864" y="28546"/>
                    </a:lnTo>
                    <a:lnTo>
                      <a:pt x="3699" y="27488"/>
                    </a:lnTo>
                    <a:lnTo>
                      <a:pt x="2075" y="26431"/>
                    </a:lnTo>
                    <a:lnTo>
                      <a:pt x="902" y="25903"/>
                    </a:lnTo>
                    <a:lnTo>
                      <a:pt x="180" y="25903"/>
                    </a:lnTo>
                    <a:lnTo>
                      <a:pt x="0" y="25903"/>
                    </a:lnTo>
                    <a:lnTo>
                      <a:pt x="2165" y="0"/>
                    </a:lnTo>
                    <a:close/>
                  </a:path>
                </a:pathLst>
              </a:custGeom>
              <a:solidFill>
                <a:srgbClr val="E5F2F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8" name="Shape 1618"/>
              <p:cNvSpPr/>
              <p:nvPr/>
            </p:nvSpPr>
            <p:spPr>
              <a:xfrm>
                <a:off x="4315" y="1927"/>
                <a:ext cx="189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5" y="0"/>
                    </a:moveTo>
                    <a:lnTo>
                      <a:pt x="2255" y="0"/>
                    </a:lnTo>
                    <a:lnTo>
                      <a:pt x="2616" y="528"/>
                    </a:lnTo>
                    <a:lnTo>
                      <a:pt x="3428" y="1585"/>
                    </a:lnTo>
                    <a:lnTo>
                      <a:pt x="4511" y="2643"/>
                    </a:lnTo>
                    <a:lnTo>
                      <a:pt x="6135" y="4229"/>
                    </a:lnTo>
                    <a:lnTo>
                      <a:pt x="8210" y="6872"/>
                    </a:lnTo>
                    <a:lnTo>
                      <a:pt x="10736" y="8986"/>
                    </a:lnTo>
                    <a:lnTo>
                      <a:pt x="13804" y="11101"/>
                    </a:lnTo>
                    <a:lnTo>
                      <a:pt x="17593" y="13744"/>
                    </a:lnTo>
                    <a:lnTo>
                      <a:pt x="22105" y="16387"/>
                    </a:lnTo>
                    <a:lnTo>
                      <a:pt x="27248" y="20088"/>
                    </a:lnTo>
                    <a:lnTo>
                      <a:pt x="33203" y="22731"/>
                    </a:lnTo>
                    <a:lnTo>
                      <a:pt x="39969" y="25903"/>
                    </a:lnTo>
                    <a:lnTo>
                      <a:pt x="47639" y="29074"/>
                    </a:lnTo>
                    <a:lnTo>
                      <a:pt x="56030" y="32775"/>
                    </a:lnTo>
                    <a:lnTo>
                      <a:pt x="65684" y="36475"/>
                    </a:lnTo>
                    <a:lnTo>
                      <a:pt x="65954" y="36475"/>
                    </a:lnTo>
                    <a:lnTo>
                      <a:pt x="66857" y="36475"/>
                    </a:lnTo>
                    <a:lnTo>
                      <a:pt x="68390" y="37533"/>
                    </a:lnTo>
                    <a:lnTo>
                      <a:pt x="70466" y="38590"/>
                    </a:lnTo>
                    <a:lnTo>
                      <a:pt x="72992" y="39647"/>
                    </a:lnTo>
                    <a:lnTo>
                      <a:pt x="75969" y="41762"/>
                    </a:lnTo>
                    <a:lnTo>
                      <a:pt x="79398" y="44405"/>
                    </a:lnTo>
                    <a:lnTo>
                      <a:pt x="83007" y="47048"/>
                    </a:lnTo>
                    <a:lnTo>
                      <a:pt x="87067" y="49691"/>
                    </a:lnTo>
                    <a:lnTo>
                      <a:pt x="91398" y="53392"/>
                    </a:lnTo>
                    <a:lnTo>
                      <a:pt x="95909" y="58149"/>
                    </a:lnTo>
                    <a:lnTo>
                      <a:pt x="100511" y="62907"/>
                    </a:lnTo>
                    <a:lnTo>
                      <a:pt x="105293" y="68193"/>
                    </a:lnTo>
                    <a:lnTo>
                      <a:pt x="110165" y="74537"/>
                    </a:lnTo>
                    <a:lnTo>
                      <a:pt x="115127" y="81409"/>
                    </a:lnTo>
                    <a:lnTo>
                      <a:pt x="120000" y="88810"/>
                    </a:lnTo>
                    <a:lnTo>
                      <a:pt x="118917" y="120000"/>
                    </a:lnTo>
                    <a:lnTo>
                      <a:pt x="118646" y="119471"/>
                    </a:lnTo>
                    <a:lnTo>
                      <a:pt x="118105" y="117356"/>
                    </a:lnTo>
                    <a:lnTo>
                      <a:pt x="117203" y="115770"/>
                    </a:lnTo>
                    <a:lnTo>
                      <a:pt x="115759" y="113127"/>
                    </a:lnTo>
                    <a:lnTo>
                      <a:pt x="113954" y="109955"/>
                    </a:lnTo>
                    <a:lnTo>
                      <a:pt x="111699" y="106255"/>
                    </a:lnTo>
                    <a:lnTo>
                      <a:pt x="109082" y="102026"/>
                    </a:lnTo>
                    <a:lnTo>
                      <a:pt x="106015" y="97797"/>
                    </a:lnTo>
                    <a:lnTo>
                      <a:pt x="102496" y="92511"/>
                    </a:lnTo>
                    <a:lnTo>
                      <a:pt x="98436" y="87753"/>
                    </a:lnTo>
                    <a:lnTo>
                      <a:pt x="94015" y="82995"/>
                    </a:lnTo>
                    <a:lnTo>
                      <a:pt x="89233" y="77709"/>
                    </a:lnTo>
                    <a:lnTo>
                      <a:pt x="83909" y="73480"/>
                    </a:lnTo>
                    <a:lnTo>
                      <a:pt x="78045" y="68193"/>
                    </a:lnTo>
                    <a:lnTo>
                      <a:pt x="71729" y="63964"/>
                    </a:lnTo>
                    <a:lnTo>
                      <a:pt x="64962" y="60264"/>
                    </a:lnTo>
                    <a:lnTo>
                      <a:pt x="56661" y="54977"/>
                    </a:lnTo>
                    <a:lnTo>
                      <a:pt x="48992" y="51277"/>
                    </a:lnTo>
                    <a:lnTo>
                      <a:pt x="41954" y="47577"/>
                    </a:lnTo>
                    <a:lnTo>
                      <a:pt x="35458" y="43348"/>
                    </a:lnTo>
                    <a:lnTo>
                      <a:pt x="29503" y="40704"/>
                    </a:lnTo>
                    <a:lnTo>
                      <a:pt x="24270" y="38061"/>
                    </a:lnTo>
                    <a:lnTo>
                      <a:pt x="19488" y="35418"/>
                    </a:lnTo>
                    <a:lnTo>
                      <a:pt x="15248" y="33303"/>
                    </a:lnTo>
                    <a:lnTo>
                      <a:pt x="11548" y="31718"/>
                    </a:lnTo>
                    <a:lnTo>
                      <a:pt x="8481" y="29603"/>
                    </a:lnTo>
                    <a:lnTo>
                      <a:pt x="5864" y="28546"/>
                    </a:lnTo>
                    <a:lnTo>
                      <a:pt x="3699" y="27488"/>
                    </a:lnTo>
                    <a:lnTo>
                      <a:pt x="2075" y="26431"/>
                    </a:lnTo>
                    <a:lnTo>
                      <a:pt x="902" y="25903"/>
                    </a:lnTo>
                    <a:lnTo>
                      <a:pt x="180" y="25903"/>
                    </a:lnTo>
                    <a:lnTo>
                      <a:pt x="0" y="25903"/>
                    </a:lnTo>
                    <a:lnTo>
                      <a:pt x="216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19" name="Shape 1619"/>
              <p:cNvSpPr/>
              <p:nvPr/>
            </p:nvSpPr>
            <p:spPr>
              <a:xfrm>
                <a:off x="4279" y="1675"/>
                <a:ext cx="107" cy="2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862" y="629"/>
                    </a:moveTo>
                    <a:lnTo>
                      <a:pt x="108464" y="743"/>
                    </a:lnTo>
                    <a:lnTo>
                      <a:pt x="110066" y="857"/>
                    </a:lnTo>
                    <a:lnTo>
                      <a:pt x="111508" y="1029"/>
                    </a:lnTo>
                    <a:lnTo>
                      <a:pt x="113110" y="1143"/>
                    </a:lnTo>
                    <a:lnTo>
                      <a:pt x="114552" y="1315"/>
                    </a:lnTo>
                    <a:lnTo>
                      <a:pt x="115674" y="1487"/>
                    </a:lnTo>
                    <a:lnTo>
                      <a:pt x="116955" y="1715"/>
                    </a:lnTo>
                    <a:lnTo>
                      <a:pt x="117917" y="2059"/>
                    </a:lnTo>
                    <a:lnTo>
                      <a:pt x="118718" y="2516"/>
                    </a:lnTo>
                    <a:lnTo>
                      <a:pt x="119359" y="3031"/>
                    </a:lnTo>
                    <a:lnTo>
                      <a:pt x="119839" y="3717"/>
                    </a:lnTo>
                    <a:lnTo>
                      <a:pt x="119999" y="4461"/>
                    </a:lnTo>
                    <a:lnTo>
                      <a:pt x="119839" y="5490"/>
                    </a:lnTo>
                    <a:lnTo>
                      <a:pt x="119519" y="6634"/>
                    </a:lnTo>
                    <a:lnTo>
                      <a:pt x="118878" y="7950"/>
                    </a:lnTo>
                    <a:lnTo>
                      <a:pt x="117917" y="9494"/>
                    </a:lnTo>
                    <a:lnTo>
                      <a:pt x="117596" y="9895"/>
                    </a:lnTo>
                    <a:lnTo>
                      <a:pt x="116635" y="11096"/>
                    </a:lnTo>
                    <a:lnTo>
                      <a:pt x="115193" y="12926"/>
                    </a:lnTo>
                    <a:lnTo>
                      <a:pt x="113431" y="15443"/>
                    </a:lnTo>
                    <a:lnTo>
                      <a:pt x="111188" y="18360"/>
                    </a:lnTo>
                    <a:lnTo>
                      <a:pt x="108785" y="21734"/>
                    </a:lnTo>
                    <a:lnTo>
                      <a:pt x="106061" y="25395"/>
                    </a:lnTo>
                    <a:lnTo>
                      <a:pt x="103177" y="29113"/>
                    </a:lnTo>
                    <a:lnTo>
                      <a:pt x="100453" y="33002"/>
                    </a:lnTo>
                    <a:lnTo>
                      <a:pt x="97570" y="36892"/>
                    </a:lnTo>
                    <a:lnTo>
                      <a:pt x="94686" y="40667"/>
                    </a:lnTo>
                    <a:lnTo>
                      <a:pt x="92122" y="44213"/>
                    </a:lnTo>
                    <a:lnTo>
                      <a:pt x="89719" y="47416"/>
                    </a:lnTo>
                    <a:lnTo>
                      <a:pt x="87636" y="50162"/>
                    </a:lnTo>
                    <a:lnTo>
                      <a:pt x="85874" y="52507"/>
                    </a:lnTo>
                    <a:lnTo>
                      <a:pt x="84753" y="54165"/>
                    </a:lnTo>
                    <a:lnTo>
                      <a:pt x="83150" y="55996"/>
                    </a:lnTo>
                    <a:lnTo>
                      <a:pt x="81068" y="58913"/>
                    </a:lnTo>
                    <a:lnTo>
                      <a:pt x="78024" y="62516"/>
                    </a:lnTo>
                    <a:lnTo>
                      <a:pt x="74659" y="66920"/>
                    </a:lnTo>
                    <a:lnTo>
                      <a:pt x="70814" y="71839"/>
                    </a:lnTo>
                    <a:lnTo>
                      <a:pt x="66648" y="77102"/>
                    </a:lnTo>
                    <a:lnTo>
                      <a:pt x="62323" y="82650"/>
                    </a:lnTo>
                    <a:lnTo>
                      <a:pt x="57997" y="88312"/>
                    </a:lnTo>
                    <a:lnTo>
                      <a:pt x="53511" y="93918"/>
                    </a:lnTo>
                    <a:lnTo>
                      <a:pt x="49185" y="99294"/>
                    </a:lnTo>
                    <a:lnTo>
                      <a:pt x="45180" y="104327"/>
                    </a:lnTo>
                    <a:lnTo>
                      <a:pt x="41495" y="108903"/>
                    </a:lnTo>
                    <a:lnTo>
                      <a:pt x="38130" y="112850"/>
                    </a:lnTo>
                    <a:lnTo>
                      <a:pt x="35407" y="115938"/>
                    </a:lnTo>
                    <a:lnTo>
                      <a:pt x="33644" y="118169"/>
                    </a:lnTo>
                    <a:lnTo>
                      <a:pt x="32363" y="119256"/>
                    </a:lnTo>
                    <a:lnTo>
                      <a:pt x="31722" y="119542"/>
                    </a:lnTo>
                    <a:lnTo>
                      <a:pt x="30600" y="119714"/>
                    </a:lnTo>
                    <a:lnTo>
                      <a:pt x="28998" y="119828"/>
                    </a:lnTo>
                    <a:lnTo>
                      <a:pt x="27076" y="119942"/>
                    </a:lnTo>
                    <a:lnTo>
                      <a:pt x="24993" y="120000"/>
                    </a:lnTo>
                    <a:lnTo>
                      <a:pt x="22429" y="120000"/>
                    </a:lnTo>
                    <a:lnTo>
                      <a:pt x="19866" y="120000"/>
                    </a:lnTo>
                    <a:lnTo>
                      <a:pt x="17463" y="119942"/>
                    </a:lnTo>
                    <a:lnTo>
                      <a:pt x="14899" y="119942"/>
                    </a:lnTo>
                    <a:lnTo>
                      <a:pt x="12336" y="119885"/>
                    </a:lnTo>
                    <a:lnTo>
                      <a:pt x="10253" y="119771"/>
                    </a:lnTo>
                    <a:lnTo>
                      <a:pt x="8010" y="119714"/>
                    </a:lnTo>
                    <a:lnTo>
                      <a:pt x="6408" y="119656"/>
                    </a:lnTo>
                    <a:lnTo>
                      <a:pt x="5126" y="119599"/>
                    </a:lnTo>
                    <a:lnTo>
                      <a:pt x="4165" y="119599"/>
                    </a:lnTo>
                    <a:lnTo>
                      <a:pt x="4005" y="119599"/>
                    </a:lnTo>
                    <a:lnTo>
                      <a:pt x="0" y="118570"/>
                    </a:lnTo>
                    <a:lnTo>
                      <a:pt x="2242" y="115367"/>
                    </a:lnTo>
                    <a:lnTo>
                      <a:pt x="5927" y="110505"/>
                    </a:lnTo>
                    <a:lnTo>
                      <a:pt x="10413" y="104213"/>
                    </a:lnTo>
                    <a:lnTo>
                      <a:pt x="15861" y="96777"/>
                    </a:lnTo>
                    <a:lnTo>
                      <a:pt x="22269" y="88369"/>
                    </a:lnTo>
                    <a:lnTo>
                      <a:pt x="28998" y="79332"/>
                    </a:lnTo>
                    <a:lnTo>
                      <a:pt x="35887" y="69780"/>
                    </a:lnTo>
                    <a:lnTo>
                      <a:pt x="43257" y="60000"/>
                    </a:lnTo>
                    <a:lnTo>
                      <a:pt x="50467" y="50333"/>
                    </a:lnTo>
                    <a:lnTo>
                      <a:pt x="57516" y="40953"/>
                    </a:lnTo>
                    <a:lnTo>
                      <a:pt x="63925" y="32144"/>
                    </a:lnTo>
                    <a:lnTo>
                      <a:pt x="70013" y="24080"/>
                    </a:lnTo>
                    <a:lnTo>
                      <a:pt x="75140" y="16930"/>
                    </a:lnTo>
                    <a:lnTo>
                      <a:pt x="79465" y="11153"/>
                    </a:lnTo>
                    <a:lnTo>
                      <a:pt x="82670" y="6920"/>
                    </a:lnTo>
                    <a:lnTo>
                      <a:pt x="84753" y="4404"/>
                    </a:lnTo>
                    <a:lnTo>
                      <a:pt x="85393" y="3431"/>
                    </a:lnTo>
                    <a:lnTo>
                      <a:pt x="86355" y="2631"/>
                    </a:lnTo>
                    <a:lnTo>
                      <a:pt x="87316" y="1944"/>
                    </a:lnTo>
                    <a:lnTo>
                      <a:pt x="88598" y="1429"/>
                    </a:lnTo>
                    <a:lnTo>
                      <a:pt x="89719" y="915"/>
                    </a:lnTo>
                    <a:lnTo>
                      <a:pt x="90841" y="571"/>
                    </a:lnTo>
                    <a:lnTo>
                      <a:pt x="92122" y="343"/>
                    </a:lnTo>
                    <a:lnTo>
                      <a:pt x="93724" y="171"/>
                    </a:lnTo>
                    <a:lnTo>
                      <a:pt x="95166" y="57"/>
                    </a:lnTo>
                    <a:lnTo>
                      <a:pt x="96769" y="0"/>
                    </a:lnTo>
                    <a:lnTo>
                      <a:pt x="98371" y="0"/>
                    </a:lnTo>
                    <a:lnTo>
                      <a:pt x="99813" y="57"/>
                    </a:lnTo>
                    <a:lnTo>
                      <a:pt x="101575" y="171"/>
                    </a:lnTo>
                    <a:lnTo>
                      <a:pt x="103337" y="285"/>
                    </a:lnTo>
                    <a:lnTo>
                      <a:pt x="105100" y="457"/>
                    </a:lnTo>
                    <a:lnTo>
                      <a:pt x="106862" y="629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0" name="Shape 1620"/>
              <p:cNvSpPr/>
              <p:nvPr/>
            </p:nvSpPr>
            <p:spPr>
              <a:xfrm>
                <a:off x="4279" y="1675"/>
                <a:ext cx="107" cy="2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862" y="629"/>
                    </a:moveTo>
                    <a:lnTo>
                      <a:pt x="108464" y="743"/>
                    </a:lnTo>
                    <a:lnTo>
                      <a:pt x="110066" y="857"/>
                    </a:lnTo>
                    <a:lnTo>
                      <a:pt x="111508" y="1029"/>
                    </a:lnTo>
                    <a:lnTo>
                      <a:pt x="113110" y="1143"/>
                    </a:lnTo>
                    <a:lnTo>
                      <a:pt x="114552" y="1315"/>
                    </a:lnTo>
                    <a:lnTo>
                      <a:pt x="115674" y="1487"/>
                    </a:lnTo>
                    <a:lnTo>
                      <a:pt x="116955" y="1715"/>
                    </a:lnTo>
                    <a:lnTo>
                      <a:pt x="117917" y="2059"/>
                    </a:lnTo>
                    <a:lnTo>
                      <a:pt x="118718" y="2516"/>
                    </a:lnTo>
                    <a:lnTo>
                      <a:pt x="119359" y="3031"/>
                    </a:lnTo>
                    <a:lnTo>
                      <a:pt x="119839" y="3717"/>
                    </a:lnTo>
                    <a:lnTo>
                      <a:pt x="119999" y="4461"/>
                    </a:lnTo>
                    <a:lnTo>
                      <a:pt x="119839" y="5490"/>
                    </a:lnTo>
                    <a:lnTo>
                      <a:pt x="119519" y="6634"/>
                    </a:lnTo>
                    <a:lnTo>
                      <a:pt x="118878" y="7950"/>
                    </a:lnTo>
                    <a:lnTo>
                      <a:pt x="117917" y="9494"/>
                    </a:lnTo>
                    <a:lnTo>
                      <a:pt x="117596" y="9895"/>
                    </a:lnTo>
                    <a:lnTo>
                      <a:pt x="116635" y="11096"/>
                    </a:lnTo>
                    <a:lnTo>
                      <a:pt x="115193" y="12926"/>
                    </a:lnTo>
                    <a:lnTo>
                      <a:pt x="113431" y="15443"/>
                    </a:lnTo>
                    <a:lnTo>
                      <a:pt x="111188" y="18360"/>
                    </a:lnTo>
                    <a:lnTo>
                      <a:pt x="108785" y="21734"/>
                    </a:lnTo>
                    <a:lnTo>
                      <a:pt x="106061" y="25395"/>
                    </a:lnTo>
                    <a:lnTo>
                      <a:pt x="103177" y="29113"/>
                    </a:lnTo>
                    <a:lnTo>
                      <a:pt x="100453" y="33002"/>
                    </a:lnTo>
                    <a:lnTo>
                      <a:pt x="97570" y="36892"/>
                    </a:lnTo>
                    <a:lnTo>
                      <a:pt x="94686" y="40667"/>
                    </a:lnTo>
                    <a:lnTo>
                      <a:pt x="92122" y="44213"/>
                    </a:lnTo>
                    <a:lnTo>
                      <a:pt x="89719" y="47416"/>
                    </a:lnTo>
                    <a:lnTo>
                      <a:pt x="87636" y="50162"/>
                    </a:lnTo>
                    <a:lnTo>
                      <a:pt x="85874" y="52507"/>
                    </a:lnTo>
                    <a:lnTo>
                      <a:pt x="84753" y="54165"/>
                    </a:lnTo>
                    <a:lnTo>
                      <a:pt x="83150" y="55996"/>
                    </a:lnTo>
                    <a:lnTo>
                      <a:pt x="81068" y="58913"/>
                    </a:lnTo>
                    <a:lnTo>
                      <a:pt x="78024" y="62516"/>
                    </a:lnTo>
                    <a:lnTo>
                      <a:pt x="74659" y="66920"/>
                    </a:lnTo>
                    <a:lnTo>
                      <a:pt x="70814" y="71839"/>
                    </a:lnTo>
                    <a:lnTo>
                      <a:pt x="66648" y="77102"/>
                    </a:lnTo>
                    <a:lnTo>
                      <a:pt x="62323" y="82650"/>
                    </a:lnTo>
                    <a:lnTo>
                      <a:pt x="57997" y="88312"/>
                    </a:lnTo>
                    <a:lnTo>
                      <a:pt x="53511" y="93918"/>
                    </a:lnTo>
                    <a:lnTo>
                      <a:pt x="49185" y="99294"/>
                    </a:lnTo>
                    <a:lnTo>
                      <a:pt x="45180" y="104327"/>
                    </a:lnTo>
                    <a:lnTo>
                      <a:pt x="41495" y="108903"/>
                    </a:lnTo>
                    <a:lnTo>
                      <a:pt x="38130" y="112850"/>
                    </a:lnTo>
                    <a:lnTo>
                      <a:pt x="35407" y="115938"/>
                    </a:lnTo>
                    <a:lnTo>
                      <a:pt x="33644" y="118169"/>
                    </a:lnTo>
                    <a:lnTo>
                      <a:pt x="32363" y="119256"/>
                    </a:lnTo>
                    <a:lnTo>
                      <a:pt x="31722" y="119542"/>
                    </a:lnTo>
                    <a:lnTo>
                      <a:pt x="30600" y="119714"/>
                    </a:lnTo>
                    <a:lnTo>
                      <a:pt x="28998" y="119828"/>
                    </a:lnTo>
                    <a:lnTo>
                      <a:pt x="27076" y="119942"/>
                    </a:lnTo>
                    <a:lnTo>
                      <a:pt x="24993" y="120000"/>
                    </a:lnTo>
                    <a:lnTo>
                      <a:pt x="22429" y="120000"/>
                    </a:lnTo>
                    <a:lnTo>
                      <a:pt x="19866" y="120000"/>
                    </a:lnTo>
                    <a:lnTo>
                      <a:pt x="17463" y="119942"/>
                    </a:lnTo>
                    <a:lnTo>
                      <a:pt x="14899" y="119942"/>
                    </a:lnTo>
                    <a:lnTo>
                      <a:pt x="12336" y="119885"/>
                    </a:lnTo>
                    <a:lnTo>
                      <a:pt x="10253" y="119771"/>
                    </a:lnTo>
                    <a:lnTo>
                      <a:pt x="8010" y="119714"/>
                    </a:lnTo>
                    <a:lnTo>
                      <a:pt x="6408" y="119656"/>
                    </a:lnTo>
                    <a:lnTo>
                      <a:pt x="5126" y="119599"/>
                    </a:lnTo>
                    <a:lnTo>
                      <a:pt x="4165" y="119599"/>
                    </a:lnTo>
                    <a:lnTo>
                      <a:pt x="4005" y="119599"/>
                    </a:lnTo>
                    <a:lnTo>
                      <a:pt x="0" y="118570"/>
                    </a:lnTo>
                    <a:lnTo>
                      <a:pt x="2242" y="115367"/>
                    </a:lnTo>
                    <a:lnTo>
                      <a:pt x="5927" y="110505"/>
                    </a:lnTo>
                    <a:lnTo>
                      <a:pt x="10413" y="104213"/>
                    </a:lnTo>
                    <a:lnTo>
                      <a:pt x="15861" y="96777"/>
                    </a:lnTo>
                    <a:lnTo>
                      <a:pt x="22269" y="88369"/>
                    </a:lnTo>
                    <a:lnTo>
                      <a:pt x="28998" y="79332"/>
                    </a:lnTo>
                    <a:lnTo>
                      <a:pt x="35887" y="69780"/>
                    </a:lnTo>
                    <a:lnTo>
                      <a:pt x="43257" y="60000"/>
                    </a:lnTo>
                    <a:lnTo>
                      <a:pt x="50467" y="50333"/>
                    </a:lnTo>
                    <a:lnTo>
                      <a:pt x="57516" y="40953"/>
                    </a:lnTo>
                    <a:lnTo>
                      <a:pt x="63925" y="32144"/>
                    </a:lnTo>
                    <a:lnTo>
                      <a:pt x="70013" y="24080"/>
                    </a:lnTo>
                    <a:lnTo>
                      <a:pt x="75140" y="16930"/>
                    </a:lnTo>
                    <a:lnTo>
                      <a:pt x="79465" y="11153"/>
                    </a:lnTo>
                    <a:lnTo>
                      <a:pt x="82670" y="6920"/>
                    </a:lnTo>
                    <a:lnTo>
                      <a:pt x="84753" y="4404"/>
                    </a:lnTo>
                    <a:lnTo>
                      <a:pt x="85393" y="3431"/>
                    </a:lnTo>
                    <a:lnTo>
                      <a:pt x="86355" y="2631"/>
                    </a:lnTo>
                    <a:lnTo>
                      <a:pt x="87316" y="1944"/>
                    </a:lnTo>
                    <a:lnTo>
                      <a:pt x="88598" y="1429"/>
                    </a:lnTo>
                    <a:lnTo>
                      <a:pt x="89719" y="915"/>
                    </a:lnTo>
                    <a:lnTo>
                      <a:pt x="90841" y="571"/>
                    </a:lnTo>
                    <a:lnTo>
                      <a:pt x="92122" y="343"/>
                    </a:lnTo>
                    <a:lnTo>
                      <a:pt x="93724" y="171"/>
                    </a:lnTo>
                    <a:lnTo>
                      <a:pt x="95166" y="57"/>
                    </a:lnTo>
                    <a:lnTo>
                      <a:pt x="96769" y="0"/>
                    </a:lnTo>
                    <a:lnTo>
                      <a:pt x="98371" y="0"/>
                    </a:lnTo>
                    <a:lnTo>
                      <a:pt x="99813" y="57"/>
                    </a:lnTo>
                    <a:lnTo>
                      <a:pt x="101575" y="171"/>
                    </a:lnTo>
                    <a:lnTo>
                      <a:pt x="103337" y="285"/>
                    </a:lnTo>
                    <a:lnTo>
                      <a:pt x="105100" y="457"/>
                    </a:lnTo>
                    <a:lnTo>
                      <a:pt x="106862" y="62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1" name="Shape 1621"/>
              <p:cNvSpPr/>
              <p:nvPr/>
            </p:nvSpPr>
            <p:spPr>
              <a:xfrm>
                <a:off x="4220" y="1942"/>
                <a:ext cx="56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45" y="119999"/>
                    </a:moveTo>
                    <a:lnTo>
                      <a:pt x="18740" y="118923"/>
                    </a:lnTo>
                    <a:lnTo>
                      <a:pt x="17229" y="116233"/>
                    </a:lnTo>
                    <a:lnTo>
                      <a:pt x="15415" y="113542"/>
                    </a:lnTo>
                    <a:lnTo>
                      <a:pt x="12695" y="109237"/>
                    </a:lnTo>
                    <a:lnTo>
                      <a:pt x="9974" y="103318"/>
                    </a:lnTo>
                    <a:lnTo>
                      <a:pt x="7254" y="97937"/>
                    </a:lnTo>
                    <a:lnTo>
                      <a:pt x="4231" y="90941"/>
                    </a:lnTo>
                    <a:lnTo>
                      <a:pt x="2115" y="83946"/>
                    </a:lnTo>
                    <a:lnTo>
                      <a:pt x="604" y="76412"/>
                    </a:lnTo>
                    <a:lnTo>
                      <a:pt x="0" y="69417"/>
                    </a:lnTo>
                    <a:lnTo>
                      <a:pt x="302" y="61345"/>
                    </a:lnTo>
                    <a:lnTo>
                      <a:pt x="1813" y="54349"/>
                    </a:lnTo>
                    <a:lnTo>
                      <a:pt x="4836" y="47354"/>
                    </a:lnTo>
                    <a:lnTo>
                      <a:pt x="9672" y="41434"/>
                    </a:lnTo>
                    <a:lnTo>
                      <a:pt x="16322" y="34977"/>
                    </a:lnTo>
                    <a:lnTo>
                      <a:pt x="25390" y="30672"/>
                    </a:lnTo>
                    <a:lnTo>
                      <a:pt x="25994" y="30134"/>
                    </a:lnTo>
                    <a:lnTo>
                      <a:pt x="28715" y="30134"/>
                    </a:lnTo>
                    <a:lnTo>
                      <a:pt x="32040" y="29596"/>
                    </a:lnTo>
                    <a:lnTo>
                      <a:pt x="36876" y="28520"/>
                    </a:lnTo>
                    <a:lnTo>
                      <a:pt x="42619" y="26905"/>
                    </a:lnTo>
                    <a:lnTo>
                      <a:pt x="49269" y="25829"/>
                    </a:lnTo>
                    <a:lnTo>
                      <a:pt x="56523" y="24215"/>
                    </a:lnTo>
                    <a:lnTo>
                      <a:pt x="64080" y="22600"/>
                    </a:lnTo>
                    <a:lnTo>
                      <a:pt x="71939" y="20448"/>
                    </a:lnTo>
                    <a:lnTo>
                      <a:pt x="79798" y="18295"/>
                    </a:lnTo>
                    <a:lnTo>
                      <a:pt x="87657" y="16143"/>
                    </a:lnTo>
                    <a:lnTo>
                      <a:pt x="94911" y="12914"/>
                    </a:lnTo>
                    <a:lnTo>
                      <a:pt x="102166" y="9686"/>
                    </a:lnTo>
                    <a:lnTo>
                      <a:pt x="108513" y="6995"/>
                    </a:lnTo>
                    <a:lnTo>
                      <a:pt x="113954" y="3766"/>
                    </a:lnTo>
                    <a:lnTo>
                      <a:pt x="118790" y="0"/>
                    </a:lnTo>
                    <a:lnTo>
                      <a:pt x="120000" y="23677"/>
                    </a:lnTo>
                    <a:lnTo>
                      <a:pt x="119395" y="23677"/>
                    </a:lnTo>
                    <a:lnTo>
                      <a:pt x="117279" y="24215"/>
                    </a:lnTo>
                    <a:lnTo>
                      <a:pt x="114559" y="24753"/>
                    </a:lnTo>
                    <a:lnTo>
                      <a:pt x="110629" y="25829"/>
                    </a:lnTo>
                    <a:lnTo>
                      <a:pt x="106095" y="26905"/>
                    </a:lnTo>
                    <a:lnTo>
                      <a:pt x="100654" y="29058"/>
                    </a:lnTo>
                    <a:lnTo>
                      <a:pt x="94609" y="30672"/>
                    </a:lnTo>
                    <a:lnTo>
                      <a:pt x="88261" y="32286"/>
                    </a:lnTo>
                    <a:lnTo>
                      <a:pt x="81309" y="33901"/>
                    </a:lnTo>
                    <a:lnTo>
                      <a:pt x="74055" y="36053"/>
                    </a:lnTo>
                    <a:lnTo>
                      <a:pt x="66498" y="37668"/>
                    </a:lnTo>
                    <a:lnTo>
                      <a:pt x="58942" y="39820"/>
                    </a:lnTo>
                    <a:lnTo>
                      <a:pt x="51083" y="42511"/>
                    </a:lnTo>
                    <a:lnTo>
                      <a:pt x="43224" y="44125"/>
                    </a:lnTo>
                    <a:lnTo>
                      <a:pt x="35667" y="45739"/>
                    </a:lnTo>
                    <a:lnTo>
                      <a:pt x="29017" y="47892"/>
                    </a:lnTo>
                    <a:lnTo>
                      <a:pt x="25088" y="48968"/>
                    </a:lnTo>
                    <a:lnTo>
                      <a:pt x="22065" y="50044"/>
                    </a:lnTo>
                    <a:lnTo>
                      <a:pt x="19042" y="52197"/>
                    </a:lnTo>
                    <a:lnTo>
                      <a:pt x="17229" y="54887"/>
                    </a:lnTo>
                    <a:lnTo>
                      <a:pt x="15717" y="57578"/>
                    </a:lnTo>
                    <a:lnTo>
                      <a:pt x="14508" y="60269"/>
                    </a:lnTo>
                    <a:lnTo>
                      <a:pt x="13602" y="62959"/>
                    </a:lnTo>
                    <a:lnTo>
                      <a:pt x="12997" y="66726"/>
                    </a:lnTo>
                    <a:lnTo>
                      <a:pt x="12997" y="69417"/>
                    </a:lnTo>
                    <a:lnTo>
                      <a:pt x="13602" y="72645"/>
                    </a:lnTo>
                    <a:lnTo>
                      <a:pt x="14206" y="75336"/>
                    </a:lnTo>
                    <a:lnTo>
                      <a:pt x="14811" y="78026"/>
                    </a:lnTo>
                    <a:lnTo>
                      <a:pt x="16020" y="81255"/>
                    </a:lnTo>
                    <a:lnTo>
                      <a:pt x="16926" y="83946"/>
                    </a:lnTo>
                    <a:lnTo>
                      <a:pt x="18438" y="86098"/>
                    </a:lnTo>
                    <a:lnTo>
                      <a:pt x="19949" y="88251"/>
                    </a:lnTo>
                    <a:lnTo>
                      <a:pt x="19345" y="119999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2" name="Shape 1622"/>
              <p:cNvSpPr/>
              <p:nvPr/>
            </p:nvSpPr>
            <p:spPr>
              <a:xfrm>
                <a:off x="4245" y="1938"/>
                <a:ext cx="4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14" y="42631"/>
                    </a:moveTo>
                    <a:lnTo>
                      <a:pt x="90612" y="89999"/>
                    </a:lnTo>
                    <a:lnTo>
                      <a:pt x="106530" y="0"/>
                    </a:lnTo>
                    <a:lnTo>
                      <a:pt x="120000" y="12105"/>
                    </a:lnTo>
                    <a:lnTo>
                      <a:pt x="100816" y="119999"/>
                    </a:lnTo>
                    <a:lnTo>
                      <a:pt x="0" y="62631"/>
                    </a:lnTo>
                    <a:lnTo>
                      <a:pt x="5714" y="4263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3" name="Shape 1623"/>
              <p:cNvSpPr/>
              <p:nvPr/>
            </p:nvSpPr>
            <p:spPr>
              <a:xfrm>
                <a:off x="4245" y="1938"/>
                <a:ext cx="4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14" y="42631"/>
                    </a:moveTo>
                    <a:lnTo>
                      <a:pt x="90612" y="89999"/>
                    </a:lnTo>
                    <a:lnTo>
                      <a:pt x="106530" y="0"/>
                    </a:lnTo>
                    <a:lnTo>
                      <a:pt x="120000" y="12105"/>
                    </a:lnTo>
                    <a:lnTo>
                      <a:pt x="100816" y="119999"/>
                    </a:lnTo>
                    <a:lnTo>
                      <a:pt x="0" y="62631"/>
                    </a:lnTo>
                    <a:lnTo>
                      <a:pt x="5714" y="4263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4" name="Shape 1624"/>
              <p:cNvSpPr/>
              <p:nvPr/>
            </p:nvSpPr>
            <p:spPr>
              <a:xfrm>
                <a:off x="4281" y="1937"/>
                <a:ext cx="1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49090"/>
                    </a:lnTo>
                    <a:lnTo>
                      <a:pt x="35454" y="120000"/>
                    </a:lnTo>
                    <a:lnTo>
                      <a:pt x="89090" y="111818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5" name="Shape 1625"/>
              <p:cNvSpPr/>
              <p:nvPr/>
            </p:nvSpPr>
            <p:spPr>
              <a:xfrm>
                <a:off x="4281" y="1937"/>
                <a:ext cx="1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49090"/>
                    </a:lnTo>
                    <a:lnTo>
                      <a:pt x="35454" y="120000"/>
                    </a:lnTo>
                    <a:lnTo>
                      <a:pt x="89090" y="11181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6" name="Shape 1626"/>
              <p:cNvSpPr/>
              <p:nvPr/>
            </p:nvSpPr>
            <p:spPr>
              <a:xfrm>
                <a:off x="4468" y="1815"/>
                <a:ext cx="114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6" y="25450"/>
                    </a:moveTo>
                    <a:lnTo>
                      <a:pt x="594" y="25154"/>
                    </a:lnTo>
                    <a:lnTo>
                      <a:pt x="1189" y="24710"/>
                    </a:lnTo>
                    <a:lnTo>
                      <a:pt x="2230" y="23822"/>
                    </a:lnTo>
                    <a:lnTo>
                      <a:pt x="3717" y="22638"/>
                    </a:lnTo>
                    <a:lnTo>
                      <a:pt x="5353" y="21454"/>
                    </a:lnTo>
                    <a:lnTo>
                      <a:pt x="7286" y="19975"/>
                    </a:lnTo>
                    <a:lnTo>
                      <a:pt x="9219" y="18199"/>
                    </a:lnTo>
                    <a:lnTo>
                      <a:pt x="11449" y="16572"/>
                    </a:lnTo>
                    <a:lnTo>
                      <a:pt x="13680" y="14648"/>
                    </a:lnTo>
                    <a:lnTo>
                      <a:pt x="16059" y="13020"/>
                    </a:lnTo>
                    <a:lnTo>
                      <a:pt x="18438" y="11097"/>
                    </a:lnTo>
                    <a:lnTo>
                      <a:pt x="20669" y="9321"/>
                    </a:lnTo>
                    <a:lnTo>
                      <a:pt x="22899" y="7842"/>
                    </a:lnTo>
                    <a:lnTo>
                      <a:pt x="24684" y="6510"/>
                    </a:lnTo>
                    <a:lnTo>
                      <a:pt x="26617" y="5178"/>
                    </a:lnTo>
                    <a:lnTo>
                      <a:pt x="28104" y="4290"/>
                    </a:lnTo>
                    <a:lnTo>
                      <a:pt x="29591" y="3403"/>
                    </a:lnTo>
                    <a:lnTo>
                      <a:pt x="30929" y="2663"/>
                    </a:lnTo>
                    <a:lnTo>
                      <a:pt x="32267" y="1775"/>
                    </a:lnTo>
                    <a:lnTo>
                      <a:pt x="33754" y="1183"/>
                    </a:lnTo>
                    <a:lnTo>
                      <a:pt x="35092" y="739"/>
                    </a:lnTo>
                    <a:lnTo>
                      <a:pt x="36579" y="295"/>
                    </a:lnTo>
                    <a:lnTo>
                      <a:pt x="37918" y="147"/>
                    </a:lnTo>
                    <a:lnTo>
                      <a:pt x="39405" y="0"/>
                    </a:lnTo>
                    <a:lnTo>
                      <a:pt x="40892" y="147"/>
                    </a:lnTo>
                    <a:lnTo>
                      <a:pt x="42230" y="591"/>
                    </a:lnTo>
                    <a:lnTo>
                      <a:pt x="43717" y="1183"/>
                    </a:lnTo>
                    <a:lnTo>
                      <a:pt x="44907" y="1923"/>
                    </a:lnTo>
                    <a:lnTo>
                      <a:pt x="46245" y="3255"/>
                    </a:lnTo>
                    <a:lnTo>
                      <a:pt x="47732" y="4734"/>
                    </a:lnTo>
                    <a:lnTo>
                      <a:pt x="48921" y="6510"/>
                    </a:lnTo>
                    <a:lnTo>
                      <a:pt x="50260" y="8729"/>
                    </a:lnTo>
                    <a:lnTo>
                      <a:pt x="51598" y="11097"/>
                    </a:lnTo>
                    <a:lnTo>
                      <a:pt x="53085" y="13760"/>
                    </a:lnTo>
                    <a:lnTo>
                      <a:pt x="54869" y="16572"/>
                    </a:lnTo>
                    <a:lnTo>
                      <a:pt x="56802" y="19383"/>
                    </a:lnTo>
                    <a:lnTo>
                      <a:pt x="58884" y="22342"/>
                    </a:lnTo>
                    <a:lnTo>
                      <a:pt x="60966" y="25450"/>
                    </a:lnTo>
                    <a:lnTo>
                      <a:pt x="63197" y="28557"/>
                    </a:lnTo>
                    <a:lnTo>
                      <a:pt x="65427" y="31664"/>
                    </a:lnTo>
                    <a:lnTo>
                      <a:pt x="67806" y="34623"/>
                    </a:lnTo>
                    <a:lnTo>
                      <a:pt x="70185" y="37583"/>
                    </a:lnTo>
                    <a:lnTo>
                      <a:pt x="72267" y="40246"/>
                    </a:lnTo>
                    <a:lnTo>
                      <a:pt x="74646" y="43057"/>
                    </a:lnTo>
                    <a:lnTo>
                      <a:pt x="76877" y="45573"/>
                    </a:lnTo>
                    <a:lnTo>
                      <a:pt x="78810" y="47940"/>
                    </a:lnTo>
                    <a:lnTo>
                      <a:pt x="80743" y="49864"/>
                    </a:lnTo>
                    <a:lnTo>
                      <a:pt x="82527" y="51787"/>
                    </a:lnTo>
                    <a:lnTo>
                      <a:pt x="84014" y="53267"/>
                    </a:lnTo>
                    <a:lnTo>
                      <a:pt x="85947" y="55043"/>
                    </a:lnTo>
                    <a:lnTo>
                      <a:pt x="87732" y="56522"/>
                    </a:lnTo>
                    <a:lnTo>
                      <a:pt x="89814" y="58002"/>
                    </a:lnTo>
                    <a:lnTo>
                      <a:pt x="91895" y="59482"/>
                    </a:lnTo>
                    <a:lnTo>
                      <a:pt x="93828" y="60961"/>
                    </a:lnTo>
                    <a:lnTo>
                      <a:pt x="96059" y="62441"/>
                    </a:lnTo>
                    <a:lnTo>
                      <a:pt x="98141" y="63921"/>
                    </a:lnTo>
                    <a:lnTo>
                      <a:pt x="100223" y="65400"/>
                    </a:lnTo>
                    <a:lnTo>
                      <a:pt x="102156" y="66880"/>
                    </a:lnTo>
                    <a:lnTo>
                      <a:pt x="104386" y="68212"/>
                    </a:lnTo>
                    <a:lnTo>
                      <a:pt x="106171" y="69839"/>
                    </a:lnTo>
                    <a:lnTo>
                      <a:pt x="108252" y="71171"/>
                    </a:lnTo>
                    <a:lnTo>
                      <a:pt x="109888" y="72799"/>
                    </a:lnTo>
                    <a:lnTo>
                      <a:pt x="111672" y="74278"/>
                    </a:lnTo>
                    <a:lnTo>
                      <a:pt x="113308" y="76054"/>
                    </a:lnTo>
                    <a:lnTo>
                      <a:pt x="114795" y="77533"/>
                    </a:lnTo>
                    <a:lnTo>
                      <a:pt x="115985" y="78865"/>
                    </a:lnTo>
                    <a:lnTo>
                      <a:pt x="116877" y="80197"/>
                    </a:lnTo>
                    <a:lnTo>
                      <a:pt x="117918" y="81381"/>
                    </a:lnTo>
                    <a:lnTo>
                      <a:pt x="118661" y="82416"/>
                    </a:lnTo>
                    <a:lnTo>
                      <a:pt x="119256" y="83600"/>
                    </a:lnTo>
                    <a:lnTo>
                      <a:pt x="119553" y="84488"/>
                    </a:lnTo>
                    <a:lnTo>
                      <a:pt x="119851" y="85524"/>
                    </a:lnTo>
                    <a:lnTo>
                      <a:pt x="119999" y="86559"/>
                    </a:lnTo>
                    <a:lnTo>
                      <a:pt x="119999" y="87595"/>
                    </a:lnTo>
                    <a:lnTo>
                      <a:pt x="119851" y="88631"/>
                    </a:lnTo>
                    <a:lnTo>
                      <a:pt x="119702" y="89815"/>
                    </a:lnTo>
                    <a:lnTo>
                      <a:pt x="119256" y="91146"/>
                    </a:lnTo>
                    <a:lnTo>
                      <a:pt x="118810" y="92478"/>
                    </a:lnTo>
                    <a:lnTo>
                      <a:pt x="118364" y="93958"/>
                    </a:lnTo>
                    <a:lnTo>
                      <a:pt x="117769" y="95733"/>
                    </a:lnTo>
                    <a:lnTo>
                      <a:pt x="116728" y="97509"/>
                    </a:lnTo>
                    <a:lnTo>
                      <a:pt x="115539" y="99432"/>
                    </a:lnTo>
                    <a:lnTo>
                      <a:pt x="114200" y="101504"/>
                    </a:lnTo>
                    <a:lnTo>
                      <a:pt x="112267" y="103575"/>
                    </a:lnTo>
                    <a:lnTo>
                      <a:pt x="110483" y="105499"/>
                    </a:lnTo>
                    <a:lnTo>
                      <a:pt x="108252" y="107570"/>
                    </a:lnTo>
                    <a:lnTo>
                      <a:pt x="106022" y="109494"/>
                    </a:lnTo>
                    <a:lnTo>
                      <a:pt x="103643" y="111418"/>
                    </a:lnTo>
                    <a:lnTo>
                      <a:pt x="101263" y="113193"/>
                    </a:lnTo>
                    <a:lnTo>
                      <a:pt x="98736" y="114821"/>
                    </a:lnTo>
                    <a:lnTo>
                      <a:pt x="96505" y="116300"/>
                    </a:lnTo>
                    <a:lnTo>
                      <a:pt x="94275" y="117632"/>
                    </a:lnTo>
                    <a:lnTo>
                      <a:pt x="92193" y="118520"/>
                    </a:lnTo>
                    <a:lnTo>
                      <a:pt x="90111" y="119260"/>
                    </a:lnTo>
                    <a:lnTo>
                      <a:pt x="88327" y="119704"/>
                    </a:lnTo>
                    <a:lnTo>
                      <a:pt x="86840" y="119999"/>
                    </a:lnTo>
                    <a:lnTo>
                      <a:pt x="85204" y="119704"/>
                    </a:lnTo>
                    <a:lnTo>
                      <a:pt x="82973" y="118816"/>
                    </a:lnTo>
                    <a:lnTo>
                      <a:pt x="80148" y="117632"/>
                    </a:lnTo>
                    <a:lnTo>
                      <a:pt x="77174" y="115709"/>
                    </a:lnTo>
                    <a:lnTo>
                      <a:pt x="73754" y="113489"/>
                    </a:lnTo>
                    <a:lnTo>
                      <a:pt x="70185" y="111122"/>
                    </a:lnTo>
                    <a:lnTo>
                      <a:pt x="66319" y="108458"/>
                    </a:lnTo>
                    <a:lnTo>
                      <a:pt x="62453" y="105499"/>
                    </a:lnTo>
                    <a:lnTo>
                      <a:pt x="58438" y="102392"/>
                    </a:lnTo>
                    <a:lnTo>
                      <a:pt x="54275" y="99284"/>
                    </a:lnTo>
                    <a:lnTo>
                      <a:pt x="50408" y="96029"/>
                    </a:lnTo>
                    <a:lnTo>
                      <a:pt x="46840" y="93070"/>
                    </a:lnTo>
                    <a:lnTo>
                      <a:pt x="43420" y="89963"/>
                    </a:lnTo>
                    <a:lnTo>
                      <a:pt x="40446" y="87003"/>
                    </a:lnTo>
                    <a:lnTo>
                      <a:pt x="37769" y="84192"/>
                    </a:lnTo>
                    <a:lnTo>
                      <a:pt x="35539" y="81824"/>
                    </a:lnTo>
                    <a:lnTo>
                      <a:pt x="33457" y="79309"/>
                    </a:lnTo>
                    <a:lnTo>
                      <a:pt x="30780" y="76054"/>
                    </a:lnTo>
                    <a:lnTo>
                      <a:pt x="27955" y="72503"/>
                    </a:lnTo>
                    <a:lnTo>
                      <a:pt x="24981" y="68360"/>
                    </a:lnTo>
                    <a:lnTo>
                      <a:pt x="21858" y="64217"/>
                    </a:lnTo>
                    <a:lnTo>
                      <a:pt x="18736" y="59926"/>
                    </a:lnTo>
                    <a:lnTo>
                      <a:pt x="15464" y="55339"/>
                    </a:lnTo>
                    <a:lnTo>
                      <a:pt x="12342" y="50752"/>
                    </a:lnTo>
                    <a:lnTo>
                      <a:pt x="9368" y="46461"/>
                    </a:lnTo>
                    <a:lnTo>
                      <a:pt x="6840" y="42170"/>
                    </a:lnTo>
                    <a:lnTo>
                      <a:pt x="4460" y="38323"/>
                    </a:lnTo>
                    <a:lnTo>
                      <a:pt x="2379" y="34623"/>
                    </a:lnTo>
                    <a:lnTo>
                      <a:pt x="1040" y="31516"/>
                    </a:lnTo>
                    <a:lnTo>
                      <a:pt x="148" y="28705"/>
                    </a:lnTo>
                    <a:lnTo>
                      <a:pt x="0" y="26633"/>
                    </a:lnTo>
                    <a:lnTo>
                      <a:pt x="446" y="25450"/>
                    </a:lnTo>
                    <a:close/>
                  </a:path>
                </a:pathLst>
              </a:custGeom>
              <a:solidFill>
                <a:srgbClr val="B27F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7" name="Shape 1627"/>
              <p:cNvSpPr/>
              <p:nvPr/>
            </p:nvSpPr>
            <p:spPr>
              <a:xfrm>
                <a:off x="4468" y="1815"/>
                <a:ext cx="114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6" y="25450"/>
                    </a:moveTo>
                    <a:lnTo>
                      <a:pt x="594" y="25154"/>
                    </a:lnTo>
                    <a:lnTo>
                      <a:pt x="1189" y="24710"/>
                    </a:lnTo>
                    <a:lnTo>
                      <a:pt x="2230" y="23822"/>
                    </a:lnTo>
                    <a:lnTo>
                      <a:pt x="3717" y="22638"/>
                    </a:lnTo>
                    <a:lnTo>
                      <a:pt x="5353" y="21454"/>
                    </a:lnTo>
                    <a:lnTo>
                      <a:pt x="7286" y="19975"/>
                    </a:lnTo>
                    <a:lnTo>
                      <a:pt x="9219" y="18199"/>
                    </a:lnTo>
                    <a:lnTo>
                      <a:pt x="11449" y="16572"/>
                    </a:lnTo>
                    <a:lnTo>
                      <a:pt x="13680" y="14648"/>
                    </a:lnTo>
                    <a:lnTo>
                      <a:pt x="16059" y="13020"/>
                    </a:lnTo>
                    <a:lnTo>
                      <a:pt x="18438" y="11097"/>
                    </a:lnTo>
                    <a:lnTo>
                      <a:pt x="20669" y="9321"/>
                    </a:lnTo>
                    <a:lnTo>
                      <a:pt x="22899" y="7842"/>
                    </a:lnTo>
                    <a:lnTo>
                      <a:pt x="24684" y="6510"/>
                    </a:lnTo>
                    <a:lnTo>
                      <a:pt x="26617" y="5178"/>
                    </a:lnTo>
                    <a:lnTo>
                      <a:pt x="28104" y="4290"/>
                    </a:lnTo>
                    <a:lnTo>
                      <a:pt x="29591" y="3403"/>
                    </a:lnTo>
                    <a:lnTo>
                      <a:pt x="30929" y="2663"/>
                    </a:lnTo>
                    <a:lnTo>
                      <a:pt x="32267" y="1775"/>
                    </a:lnTo>
                    <a:lnTo>
                      <a:pt x="33754" y="1183"/>
                    </a:lnTo>
                    <a:lnTo>
                      <a:pt x="35092" y="739"/>
                    </a:lnTo>
                    <a:lnTo>
                      <a:pt x="36579" y="295"/>
                    </a:lnTo>
                    <a:lnTo>
                      <a:pt x="37918" y="147"/>
                    </a:lnTo>
                    <a:lnTo>
                      <a:pt x="39405" y="0"/>
                    </a:lnTo>
                    <a:lnTo>
                      <a:pt x="40892" y="147"/>
                    </a:lnTo>
                    <a:lnTo>
                      <a:pt x="42230" y="591"/>
                    </a:lnTo>
                    <a:lnTo>
                      <a:pt x="43717" y="1183"/>
                    </a:lnTo>
                    <a:lnTo>
                      <a:pt x="44907" y="1923"/>
                    </a:lnTo>
                    <a:lnTo>
                      <a:pt x="46245" y="3255"/>
                    </a:lnTo>
                    <a:lnTo>
                      <a:pt x="47732" y="4734"/>
                    </a:lnTo>
                    <a:lnTo>
                      <a:pt x="48921" y="6510"/>
                    </a:lnTo>
                    <a:lnTo>
                      <a:pt x="50260" y="8729"/>
                    </a:lnTo>
                    <a:lnTo>
                      <a:pt x="51598" y="11097"/>
                    </a:lnTo>
                    <a:lnTo>
                      <a:pt x="53085" y="13760"/>
                    </a:lnTo>
                    <a:lnTo>
                      <a:pt x="54869" y="16572"/>
                    </a:lnTo>
                    <a:lnTo>
                      <a:pt x="56802" y="19383"/>
                    </a:lnTo>
                    <a:lnTo>
                      <a:pt x="58884" y="22342"/>
                    </a:lnTo>
                    <a:lnTo>
                      <a:pt x="60966" y="25450"/>
                    </a:lnTo>
                    <a:lnTo>
                      <a:pt x="63197" y="28557"/>
                    </a:lnTo>
                    <a:lnTo>
                      <a:pt x="65427" y="31664"/>
                    </a:lnTo>
                    <a:lnTo>
                      <a:pt x="67806" y="34623"/>
                    </a:lnTo>
                    <a:lnTo>
                      <a:pt x="70185" y="37583"/>
                    </a:lnTo>
                    <a:lnTo>
                      <a:pt x="72267" y="40246"/>
                    </a:lnTo>
                    <a:lnTo>
                      <a:pt x="74646" y="43057"/>
                    </a:lnTo>
                    <a:lnTo>
                      <a:pt x="76877" y="45573"/>
                    </a:lnTo>
                    <a:lnTo>
                      <a:pt x="78810" y="47940"/>
                    </a:lnTo>
                    <a:lnTo>
                      <a:pt x="80743" y="49864"/>
                    </a:lnTo>
                    <a:lnTo>
                      <a:pt x="82527" y="51787"/>
                    </a:lnTo>
                    <a:lnTo>
                      <a:pt x="84014" y="53267"/>
                    </a:lnTo>
                    <a:lnTo>
                      <a:pt x="85947" y="55043"/>
                    </a:lnTo>
                    <a:lnTo>
                      <a:pt x="87732" y="56522"/>
                    </a:lnTo>
                    <a:lnTo>
                      <a:pt x="89814" y="58002"/>
                    </a:lnTo>
                    <a:lnTo>
                      <a:pt x="91895" y="59482"/>
                    </a:lnTo>
                    <a:lnTo>
                      <a:pt x="93828" y="60961"/>
                    </a:lnTo>
                    <a:lnTo>
                      <a:pt x="96059" y="62441"/>
                    </a:lnTo>
                    <a:lnTo>
                      <a:pt x="98141" y="63921"/>
                    </a:lnTo>
                    <a:lnTo>
                      <a:pt x="100223" y="65400"/>
                    </a:lnTo>
                    <a:lnTo>
                      <a:pt x="102156" y="66880"/>
                    </a:lnTo>
                    <a:lnTo>
                      <a:pt x="104386" y="68212"/>
                    </a:lnTo>
                    <a:lnTo>
                      <a:pt x="106171" y="69839"/>
                    </a:lnTo>
                    <a:lnTo>
                      <a:pt x="108252" y="71171"/>
                    </a:lnTo>
                    <a:lnTo>
                      <a:pt x="109888" y="72799"/>
                    </a:lnTo>
                    <a:lnTo>
                      <a:pt x="111672" y="74278"/>
                    </a:lnTo>
                    <a:lnTo>
                      <a:pt x="113308" y="76054"/>
                    </a:lnTo>
                    <a:lnTo>
                      <a:pt x="114795" y="77533"/>
                    </a:lnTo>
                    <a:lnTo>
                      <a:pt x="115985" y="78865"/>
                    </a:lnTo>
                    <a:lnTo>
                      <a:pt x="116877" y="80197"/>
                    </a:lnTo>
                    <a:lnTo>
                      <a:pt x="117918" y="81381"/>
                    </a:lnTo>
                    <a:lnTo>
                      <a:pt x="118661" y="82416"/>
                    </a:lnTo>
                    <a:lnTo>
                      <a:pt x="119256" y="83600"/>
                    </a:lnTo>
                    <a:lnTo>
                      <a:pt x="119553" y="84488"/>
                    </a:lnTo>
                    <a:lnTo>
                      <a:pt x="119851" y="85524"/>
                    </a:lnTo>
                    <a:lnTo>
                      <a:pt x="119999" y="86559"/>
                    </a:lnTo>
                    <a:lnTo>
                      <a:pt x="119999" y="87595"/>
                    </a:lnTo>
                    <a:lnTo>
                      <a:pt x="119851" y="88631"/>
                    </a:lnTo>
                    <a:lnTo>
                      <a:pt x="119702" y="89815"/>
                    </a:lnTo>
                    <a:lnTo>
                      <a:pt x="119256" y="91146"/>
                    </a:lnTo>
                    <a:lnTo>
                      <a:pt x="118810" y="92478"/>
                    </a:lnTo>
                    <a:lnTo>
                      <a:pt x="118364" y="93958"/>
                    </a:lnTo>
                    <a:lnTo>
                      <a:pt x="117769" y="95733"/>
                    </a:lnTo>
                    <a:lnTo>
                      <a:pt x="116728" y="97509"/>
                    </a:lnTo>
                    <a:lnTo>
                      <a:pt x="115539" y="99432"/>
                    </a:lnTo>
                    <a:lnTo>
                      <a:pt x="114200" y="101504"/>
                    </a:lnTo>
                    <a:lnTo>
                      <a:pt x="112267" y="103575"/>
                    </a:lnTo>
                    <a:lnTo>
                      <a:pt x="110483" y="105499"/>
                    </a:lnTo>
                    <a:lnTo>
                      <a:pt x="108252" y="107570"/>
                    </a:lnTo>
                    <a:lnTo>
                      <a:pt x="106022" y="109494"/>
                    </a:lnTo>
                    <a:lnTo>
                      <a:pt x="103643" y="111418"/>
                    </a:lnTo>
                    <a:lnTo>
                      <a:pt x="101263" y="113193"/>
                    </a:lnTo>
                    <a:lnTo>
                      <a:pt x="98736" y="114821"/>
                    </a:lnTo>
                    <a:lnTo>
                      <a:pt x="96505" y="116300"/>
                    </a:lnTo>
                    <a:lnTo>
                      <a:pt x="94275" y="117632"/>
                    </a:lnTo>
                    <a:lnTo>
                      <a:pt x="92193" y="118520"/>
                    </a:lnTo>
                    <a:lnTo>
                      <a:pt x="90111" y="119260"/>
                    </a:lnTo>
                    <a:lnTo>
                      <a:pt x="88327" y="119704"/>
                    </a:lnTo>
                    <a:lnTo>
                      <a:pt x="86840" y="119999"/>
                    </a:lnTo>
                    <a:lnTo>
                      <a:pt x="85204" y="119704"/>
                    </a:lnTo>
                    <a:lnTo>
                      <a:pt x="82973" y="118816"/>
                    </a:lnTo>
                    <a:lnTo>
                      <a:pt x="80148" y="117632"/>
                    </a:lnTo>
                    <a:lnTo>
                      <a:pt x="77174" y="115709"/>
                    </a:lnTo>
                    <a:lnTo>
                      <a:pt x="73754" y="113489"/>
                    </a:lnTo>
                    <a:lnTo>
                      <a:pt x="70185" y="111122"/>
                    </a:lnTo>
                    <a:lnTo>
                      <a:pt x="66319" y="108458"/>
                    </a:lnTo>
                    <a:lnTo>
                      <a:pt x="62453" y="105499"/>
                    </a:lnTo>
                    <a:lnTo>
                      <a:pt x="58438" y="102392"/>
                    </a:lnTo>
                    <a:lnTo>
                      <a:pt x="54275" y="99284"/>
                    </a:lnTo>
                    <a:lnTo>
                      <a:pt x="50408" y="96029"/>
                    </a:lnTo>
                    <a:lnTo>
                      <a:pt x="46840" y="93070"/>
                    </a:lnTo>
                    <a:lnTo>
                      <a:pt x="43420" y="89963"/>
                    </a:lnTo>
                    <a:lnTo>
                      <a:pt x="40446" y="87003"/>
                    </a:lnTo>
                    <a:lnTo>
                      <a:pt x="37769" y="84192"/>
                    </a:lnTo>
                    <a:lnTo>
                      <a:pt x="35539" y="81824"/>
                    </a:lnTo>
                    <a:lnTo>
                      <a:pt x="33457" y="79309"/>
                    </a:lnTo>
                    <a:lnTo>
                      <a:pt x="30780" y="76054"/>
                    </a:lnTo>
                    <a:lnTo>
                      <a:pt x="27955" y="72503"/>
                    </a:lnTo>
                    <a:lnTo>
                      <a:pt x="24981" y="68360"/>
                    </a:lnTo>
                    <a:lnTo>
                      <a:pt x="21858" y="64217"/>
                    </a:lnTo>
                    <a:lnTo>
                      <a:pt x="18736" y="59926"/>
                    </a:lnTo>
                    <a:lnTo>
                      <a:pt x="15464" y="55339"/>
                    </a:lnTo>
                    <a:lnTo>
                      <a:pt x="12342" y="50752"/>
                    </a:lnTo>
                    <a:lnTo>
                      <a:pt x="9368" y="46461"/>
                    </a:lnTo>
                    <a:lnTo>
                      <a:pt x="6840" y="42170"/>
                    </a:lnTo>
                    <a:lnTo>
                      <a:pt x="4460" y="38323"/>
                    </a:lnTo>
                    <a:lnTo>
                      <a:pt x="2379" y="34623"/>
                    </a:lnTo>
                    <a:lnTo>
                      <a:pt x="1040" y="31516"/>
                    </a:lnTo>
                    <a:lnTo>
                      <a:pt x="148" y="28705"/>
                    </a:lnTo>
                    <a:lnTo>
                      <a:pt x="0" y="26633"/>
                    </a:lnTo>
                    <a:lnTo>
                      <a:pt x="446" y="254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8" name="Shape 1628"/>
              <p:cNvSpPr/>
              <p:nvPr/>
            </p:nvSpPr>
            <p:spPr>
              <a:xfrm>
                <a:off x="4372" y="1556"/>
                <a:ext cx="4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24615" y="33061"/>
                    </a:lnTo>
                    <a:lnTo>
                      <a:pt x="0" y="119999"/>
                    </a:lnTo>
                    <a:lnTo>
                      <a:pt x="104615" y="101632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2CB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9" name="Shape 1629"/>
              <p:cNvSpPr/>
              <p:nvPr/>
            </p:nvSpPr>
            <p:spPr>
              <a:xfrm>
                <a:off x="4547" y="1664"/>
                <a:ext cx="2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2" y="120000"/>
                    </a:moveTo>
                    <a:lnTo>
                      <a:pt x="0" y="95049"/>
                    </a:lnTo>
                    <a:lnTo>
                      <a:pt x="111836" y="0"/>
                    </a:lnTo>
                    <a:lnTo>
                      <a:pt x="120000" y="21386"/>
                    </a:lnTo>
                    <a:lnTo>
                      <a:pt x="10612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0" name="Shape 1630"/>
              <p:cNvSpPr/>
              <p:nvPr/>
            </p:nvSpPr>
            <p:spPr>
              <a:xfrm>
                <a:off x="4536" y="1651"/>
                <a:ext cx="3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857" y="0"/>
                    </a:moveTo>
                    <a:lnTo>
                      <a:pt x="0" y="79428"/>
                    </a:lnTo>
                    <a:lnTo>
                      <a:pt x="20300" y="120000"/>
                    </a:lnTo>
                    <a:lnTo>
                      <a:pt x="120000" y="42285"/>
                    </a:lnTo>
                    <a:lnTo>
                      <a:pt x="102857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1" name="Shape 1631"/>
              <p:cNvSpPr/>
              <p:nvPr/>
            </p:nvSpPr>
            <p:spPr>
              <a:xfrm>
                <a:off x="4536" y="1651"/>
                <a:ext cx="3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857" y="0"/>
                    </a:moveTo>
                    <a:lnTo>
                      <a:pt x="0" y="79428"/>
                    </a:lnTo>
                    <a:lnTo>
                      <a:pt x="20300" y="120000"/>
                    </a:lnTo>
                    <a:lnTo>
                      <a:pt x="120000" y="42285"/>
                    </a:lnTo>
                    <a:lnTo>
                      <a:pt x="10285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2" name="Shape 1632"/>
              <p:cNvSpPr/>
              <p:nvPr/>
            </p:nvSpPr>
            <p:spPr>
              <a:xfrm>
                <a:off x="4209" y="1632"/>
                <a:ext cx="165" cy="3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62" y="9668"/>
                    </a:moveTo>
                    <a:lnTo>
                      <a:pt x="48583" y="8916"/>
                    </a:lnTo>
                    <a:lnTo>
                      <a:pt x="49209" y="8164"/>
                    </a:lnTo>
                    <a:lnTo>
                      <a:pt x="50147" y="7251"/>
                    </a:lnTo>
                    <a:lnTo>
                      <a:pt x="51398" y="6338"/>
                    </a:lnTo>
                    <a:lnTo>
                      <a:pt x="52858" y="5371"/>
                    </a:lnTo>
                    <a:lnTo>
                      <a:pt x="54735" y="4404"/>
                    </a:lnTo>
                    <a:lnTo>
                      <a:pt x="56820" y="3437"/>
                    </a:lnTo>
                    <a:lnTo>
                      <a:pt x="59218" y="2524"/>
                    </a:lnTo>
                    <a:lnTo>
                      <a:pt x="61928" y="1772"/>
                    </a:lnTo>
                    <a:lnTo>
                      <a:pt x="64952" y="1074"/>
                    </a:lnTo>
                    <a:lnTo>
                      <a:pt x="68288" y="537"/>
                    </a:lnTo>
                    <a:lnTo>
                      <a:pt x="72041" y="214"/>
                    </a:lnTo>
                    <a:lnTo>
                      <a:pt x="76107" y="0"/>
                    </a:lnTo>
                    <a:lnTo>
                      <a:pt x="80590" y="107"/>
                    </a:lnTo>
                    <a:lnTo>
                      <a:pt x="85490" y="483"/>
                    </a:lnTo>
                    <a:lnTo>
                      <a:pt x="90807" y="1128"/>
                    </a:lnTo>
                    <a:lnTo>
                      <a:pt x="95708" y="1987"/>
                    </a:lnTo>
                    <a:lnTo>
                      <a:pt x="99982" y="2954"/>
                    </a:lnTo>
                    <a:lnTo>
                      <a:pt x="103944" y="4136"/>
                    </a:lnTo>
                    <a:lnTo>
                      <a:pt x="107280" y="5371"/>
                    </a:lnTo>
                    <a:lnTo>
                      <a:pt x="110199" y="6660"/>
                    </a:lnTo>
                    <a:lnTo>
                      <a:pt x="112597" y="8057"/>
                    </a:lnTo>
                    <a:lnTo>
                      <a:pt x="114682" y="9453"/>
                    </a:lnTo>
                    <a:lnTo>
                      <a:pt x="116455" y="10904"/>
                    </a:lnTo>
                    <a:lnTo>
                      <a:pt x="117706" y="12300"/>
                    </a:lnTo>
                    <a:lnTo>
                      <a:pt x="118748" y="13697"/>
                    </a:lnTo>
                    <a:lnTo>
                      <a:pt x="119374" y="15094"/>
                    </a:lnTo>
                    <a:lnTo>
                      <a:pt x="119791" y="16383"/>
                    </a:lnTo>
                    <a:lnTo>
                      <a:pt x="120000" y="17564"/>
                    </a:lnTo>
                    <a:lnTo>
                      <a:pt x="120000" y="18639"/>
                    </a:lnTo>
                    <a:lnTo>
                      <a:pt x="119791" y="19606"/>
                    </a:lnTo>
                    <a:lnTo>
                      <a:pt x="119582" y="20465"/>
                    </a:lnTo>
                    <a:lnTo>
                      <a:pt x="118748" y="21915"/>
                    </a:lnTo>
                    <a:lnTo>
                      <a:pt x="117185" y="24762"/>
                    </a:lnTo>
                    <a:lnTo>
                      <a:pt x="114891" y="28898"/>
                    </a:lnTo>
                    <a:lnTo>
                      <a:pt x="112076" y="34001"/>
                    </a:lnTo>
                    <a:lnTo>
                      <a:pt x="108844" y="40017"/>
                    </a:lnTo>
                    <a:lnTo>
                      <a:pt x="105299" y="46624"/>
                    </a:lnTo>
                    <a:lnTo>
                      <a:pt x="101442" y="53715"/>
                    </a:lnTo>
                    <a:lnTo>
                      <a:pt x="97584" y="61020"/>
                    </a:lnTo>
                    <a:lnTo>
                      <a:pt x="93518" y="68272"/>
                    </a:lnTo>
                    <a:lnTo>
                      <a:pt x="89556" y="75470"/>
                    </a:lnTo>
                    <a:lnTo>
                      <a:pt x="85907" y="82238"/>
                    </a:lnTo>
                    <a:lnTo>
                      <a:pt x="82571" y="88469"/>
                    </a:lnTo>
                    <a:lnTo>
                      <a:pt x="79548" y="94001"/>
                    </a:lnTo>
                    <a:lnTo>
                      <a:pt x="77150" y="98460"/>
                    </a:lnTo>
                    <a:lnTo>
                      <a:pt x="75273" y="101897"/>
                    </a:lnTo>
                    <a:lnTo>
                      <a:pt x="74231" y="103939"/>
                    </a:lnTo>
                    <a:lnTo>
                      <a:pt x="73292" y="105228"/>
                    </a:lnTo>
                    <a:lnTo>
                      <a:pt x="72250" y="106678"/>
                    </a:lnTo>
                    <a:lnTo>
                      <a:pt x="70790" y="108128"/>
                    </a:lnTo>
                    <a:lnTo>
                      <a:pt x="69226" y="109632"/>
                    </a:lnTo>
                    <a:lnTo>
                      <a:pt x="67245" y="111136"/>
                    </a:lnTo>
                    <a:lnTo>
                      <a:pt x="65160" y="112694"/>
                    </a:lnTo>
                    <a:lnTo>
                      <a:pt x="62658" y="114091"/>
                    </a:lnTo>
                    <a:lnTo>
                      <a:pt x="60052" y="115434"/>
                    </a:lnTo>
                    <a:lnTo>
                      <a:pt x="57132" y="116669"/>
                    </a:lnTo>
                    <a:lnTo>
                      <a:pt x="54005" y="117743"/>
                    </a:lnTo>
                    <a:lnTo>
                      <a:pt x="50564" y="118603"/>
                    </a:lnTo>
                    <a:lnTo>
                      <a:pt x="46915" y="119355"/>
                    </a:lnTo>
                    <a:lnTo>
                      <a:pt x="43162" y="119785"/>
                    </a:lnTo>
                    <a:lnTo>
                      <a:pt x="38992" y="120000"/>
                    </a:lnTo>
                    <a:lnTo>
                      <a:pt x="34613" y="119946"/>
                    </a:lnTo>
                    <a:lnTo>
                      <a:pt x="30234" y="119570"/>
                    </a:lnTo>
                    <a:lnTo>
                      <a:pt x="25543" y="118818"/>
                    </a:lnTo>
                    <a:lnTo>
                      <a:pt x="21268" y="117958"/>
                    </a:lnTo>
                    <a:lnTo>
                      <a:pt x="17515" y="116830"/>
                    </a:lnTo>
                    <a:lnTo>
                      <a:pt x="14074" y="115595"/>
                    </a:lnTo>
                    <a:lnTo>
                      <a:pt x="11051" y="114145"/>
                    </a:lnTo>
                    <a:lnTo>
                      <a:pt x="8340" y="112587"/>
                    </a:lnTo>
                    <a:lnTo>
                      <a:pt x="6046" y="110922"/>
                    </a:lnTo>
                    <a:lnTo>
                      <a:pt x="4170" y="109149"/>
                    </a:lnTo>
                    <a:lnTo>
                      <a:pt x="2606" y="107269"/>
                    </a:lnTo>
                    <a:lnTo>
                      <a:pt x="1355" y="105389"/>
                    </a:lnTo>
                    <a:lnTo>
                      <a:pt x="625" y="103401"/>
                    </a:lnTo>
                    <a:lnTo>
                      <a:pt x="104" y="101468"/>
                    </a:lnTo>
                    <a:lnTo>
                      <a:pt x="0" y="99427"/>
                    </a:lnTo>
                    <a:lnTo>
                      <a:pt x="208" y="97385"/>
                    </a:lnTo>
                    <a:lnTo>
                      <a:pt x="729" y="95452"/>
                    </a:lnTo>
                    <a:lnTo>
                      <a:pt x="1772" y="93518"/>
                    </a:lnTo>
                    <a:lnTo>
                      <a:pt x="2814" y="91477"/>
                    </a:lnTo>
                    <a:lnTo>
                      <a:pt x="4795" y="87931"/>
                    </a:lnTo>
                    <a:lnTo>
                      <a:pt x="7402" y="83205"/>
                    </a:lnTo>
                    <a:lnTo>
                      <a:pt x="10529" y="77511"/>
                    </a:lnTo>
                    <a:lnTo>
                      <a:pt x="14074" y="71065"/>
                    </a:lnTo>
                    <a:lnTo>
                      <a:pt x="18036" y="63974"/>
                    </a:lnTo>
                    <a:lnTo>
                      <a:pt x="21998" y="56562"/>
                    </a:lnTo>
                    <a:lnTo>
                      <a:pt x="26272" y="48988"/>
                    </a:lnTo>
                    <a:lnTo>
                      <a:pt x="30443" y="41521"/>
                    </a:lnTo>
                    <a:lnTo>
                      <a:pt x="34300" y="34377"/>
                    </a:lnTo>
                    <a:lnTo>
                      <a:pt x="38053" y="27717"/>
                    </a:lnTo>
                    <a:lnTo>
                      <a:pt x="41390" y="21808"/>
                    </a:lnTo>
                    <a:lnTo>
                      <a:pt x="44100" y="16812"/>
                    </a:lnTo>
                    <a:lnTo>
                      <a:pt x="46290" y="12999"/>
                    </a:lnTo>
                    <a:lnTo>
                      <a:pt x="47541" y="10528"/>
                    </a:lnTo>
                    <a:lnTo>
                      <a:pt x="48062" y="9668"/>
                    </a:lnTo>
                    <a:close/>
                  </a:path>
                </a:pathLst>
              </a:custGeom>
              <a:solidFill>
                <a:srgbClr val="FFBF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3" name="Shape 1633"/>
              <p:cNvSpPr/>
              <p:nvPr/>
            </p:nvSpPr>
            <p:spPr>
              <a:xfrm>
                <a:off x="4209" y="1632"/>
                <a:ext cx="165" cy="3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62" y="9668"/>
                    </a:moveTo>
                    <a:lnTo>
                      <a:pt x="48583" y="8916"/>
                    </a:lnTo>
                    <a:lnTo>
                      <a:pt x="49209" y="8164"/>
                    </a:lnTo>
                    <a:lnTo>
                      <a:pt x="50147" y="7251"/>
                    </a:lnTo>
                    <a:lnTo>
                      <a:pt x="51398" y="6338"/>
                    </a:lnTo>
                    <a:lnTo>
                      <a:pt x="52858" y="5371"/>
                    </a:lnTo>
                    <a:lnTo>
                      <a:pt x="54735" y="4404"/>
                    </a:lnTo>
                    <a:lnTo>
                      <a:pt x="56820" y="3437"/>
                    </a:lnTo>
                    <a:lnTo>
                      <a:pt x="59218" y="2524"/>
                    </a:lnTo>
                    <a:lnTo>
                      <a:pt x="61928" y="1772"/>
                    </a:lnTo>
                    <a:lnTo>
                      <a:pt x="64952" y="1074"/>
                    </a:lnTo>
                    <a:lnTo>
                      <a:pt x="68288" y="537"/>
                    </a:lnTo>
                    <a:lnTo>
                      <a:pt x="72041" y="214"/>
                    </a:lnTo>
                    <a:lnTo>
                      <a:pt x="76107" y="0"/>
                    </a:lnTo>
                    <a:lnTo>
                      <a:pt x="80590" y="107"/>
                    </a:lnTo>
                    <a:lnTo>
                      <a:pt x="85490" y="483"/>
                    </a:lnTo>
                    <a:lnTo>
                      <a:pt x="90807" y="1128"/>
                    </a:lnTo>
                    <a:lnTo>
                      <a:pt x="95708" y="1987"/>
                    </a:lnTo>
                    <a:lnTo>
                      <a:pt x="99982" y="2954"/>
                    </a:lnTo>
                    <a:lnTo>
                      <a:pt x="103944" y="4136"/>
                    </a:lnTo>
                    <a:lnTo>
                      <a:pt x="107280" y="5371"/>
                    </a:lnTo>
                    <a:lnTo>
                      <a:pt x="110199" y="6660"/>
                    </a:lnTo>
                    <a:lnTo>
                      <a:pt x="112597" y="8057"/>
                    </a:lnTo>
                    <a:lnTo>
                      <a:pt x="114682" y="9453"/>
                    </a:lnTo>
                    <a:lnTo>
                      <a:pt x="116455" y="10904"/>
                    </a:lnTo>
                    <a:lnTo>
                      <a:pt x="117706" y="12300"/>
                    </a:lnTo>
                    <a:lnTo>
                      <a:pt x="118748" y="13697"/>
                    </a:lnTo>
                    <a:lnTo>
                      <a:pt x="119374" y="15094"/>
                    </a:lnTo>
                    <a:lnTo>
                      <a:pt x="119791" y="16383"/>
                    </a:lnTo>
                    <a:lnTo>
                      <a:pt x="120000" y="17564"/>
                    </a:lnTo>
                    <a:lnTo>
                      <a:pt x="120000" y="18639"/>
                    </a:lnTo>
                    <a:lnTo>
                      <a:pt x="119791" y="19606"/>
                    </a:lnTo>
                    <a:lnTo>
                      <a:pt x="119582" y="20465"/>
                    </a:lnTo>
                    <a:lnTo>
                      <a:pt x="118748" y="21915"/>
                    </a:lnTo>
                    <a:lnTo>
                      <a:pt x="117185" y="24762"/>
                    </a:lnTo>
                    <a:lnTo>
                      <a:pt x="114891" y="28898"/>
                    </a:lnTo>
                    <a:lnTo>
                      <a:pt x="112076" y="34001"/>
                    </a:lnTo>
                    <a:lnTo>
                      <a:pt x="108844" y="40017"/>
                    </a:lnTo>
                    <a:lnTo>
                      <a:pt x="105299" y="46624"/>
                    </a:lnTo>
                    <a:lnTo>
                      <a:pt x="101442" y="53715"/>
                    </a:lnTo>
                    <a:lnTo>
                      <a:pt x="97584" y="61020"/>
                    </a:lnTo>
                    <a:lnTo>
                      <a:pt x="93518" y="68272"/>
                    </a:lnTo>
                    <a:lnTo>
                      <a:pt x="89556" y="75470"/>
                    </a:lnTo>
                    <a:lnTo>
                      <a:pt x="85907" y="82238"/>
                    </a:lnTo>
                    <a:lnTo>
                      <a:pt x="82571" y="88469"/>
                    </a:lnTo>
                    <a:lnTo>
                      <a:pt x="79548" y="94001"/>
                    </a:lnTo>
                    <a:lnTo>
                      <a:pt x="77150" y="98460"/>
                    </a:lnTo>
                    <a:lnTo>
                      <a:pt x="75273" y="101897"/>
                    </a:lnTo>
                    <a:lnTo>
                      <a:pt x="74231" y="103939"/>
                    </a:lnTo>
                    <a:lnTo>
                      <a:pt x="73292" y="105228"/>
                    </a:lnTo>
                    <a:lnTo>
                      <a:pt x="72250" y="106678"/>
                    </a:lnTo>
                    <a:lnTo>
                      <a:pt x="70790" y="108128"/>
                    </a:lnTo>
                    <a:lnTo>
                      <a:pt x="69226" y="109632"/>
                    </a:lnTo>
                    <a:lnTo>
                      <a:pt x="67245" y="111136"/>
                    </a:lnTo>
                    <a:lnTo>
                      <a:pt x="65160" y="112694"/>
                    </a:lnTo>
                    <a:lnTo>
                      <a:pt x="62658" y="114091"/>
                    </a:lnTo>
                    <a:lnTo>
                      <a:pt x="60052" y="115434"/>
                    </a:lnTo>
                    <a:lnTo>
                      <a:pt x="57132" y="116669"/>
                    </a:lnTo>
                    <a:lnTo>
                      <a:pt x="54005" y="117743"/>
                    </a:lnTo>
                    <a:lnTo>
                      <a:pt x="50564" y="118603"/>
                    </a:lnTo>
                    <a:lnTo>
                      <a:pt x="46915" y="119355"/>
                    </a:lnTo>
                    <a:lnTo>
                      <a:pt x="43162" y="119785"/>
                    </a:lnTo>
                    <a:lnTo>
                      <a:pt x="38992" y="120000"/>
                    </a:lnTo>
                    <a:lnTo>
                      <a:pt x="34613" y="119946"/>
                    </a:lnTo>
                    <a:lnTo>
                      <a:pt x="30234" y="119570"/>
                    </a:lnTo>
                    <a:lnTo>
                      <a:pt x="25543" y="118818"/>
                    </a:lnTo>
                    <a:lnTo>
                      <a:pt x="21268" y="117958"/>
                    </a:lnTo>
                    <a:lnTo>
                      <a:pt x="17515" y="116830"/>
                    </a:lnTo>
                    <a:lnTo>
                      <a:pt x="14074" y="115595"/>
                    </a:lnTo>
                    <a:lnTo>
                      <a:pt x="11051" y="114145"/>
                    </a:lnTo>
                    <a:lnTo>
                      <a:pt x="8340" y="112587"/>
                    </a:lnTo>
                    <a:lnTo>
                      <a:pt x="6046" y="110922"/>
                    </a:lnTo>
                    <a:lnTo>
                      <a:pt x="4170" y="109149"/>
                    </a:lnTo>
                    <a:lnTo>
                      <a:pt x="2606" y="107269"/>
                    </a:lnTo>
                    <a:lnTo>
                      <a:pt x="1355" y="105389"/>
                    </a:lnTo>
                    <a:lnTo>
                      <a:pt x="625" y="103401"/>
                    </a:lnTo>
                    <a:lnTo>
                      <a:pt x="104" y="101468"/>
                    </a:lnTo>
                    <a:lnTo>
                      <a:pt x="0" y="99427"/>
                    </a:lnTo>
                    <a:lnTo>
                      <a:pt x="208" y="97385"/>
                    </a:lnTo>
                    <a:lnTo>
                      <a:pt x="729" y="95452"/>
                    </a:lnTo>
                    <a:lnTo>
                      <a:pt x="1772" y="93518"/>
                    </a:lnTo>
                    <a:lnTo>
                      <a:pt x="2814" y="91477"/>
                    </a:lnTo>
                    <a:lnTo>
                      <a:pt x="4795" y="87931"/>
                    </a:lnTo>
                    <a:lnTo>
                      <a:pt x="7402" y="83205"/>
                    </a:lnTo>
                    <a:lnTo>
                      <a:pt x="10529" y="77511"/>
                    </a:lnTo>
                    <a:lnTo>
                      <a:pt x="14074" y="71065"/>
                    </a:lnTo>
                    <a:lnTo>
                      <a:pt x="18036" y="63974"/>
                    </a:lnTo>
                    <a:lnTo>
                      <a:pt x="21998" y="56562"/>
                    </a:lnTo>
                    <a:lnTo>
                      <a:pt x="26272" y="48988"/>
                    </a:lnTo>
                    <a:lnTo>
                      <a:pt x="30443" y="41521"/>
                    </a:lnTo>
                    <a:lnTo>
                      <a:pt x="34300" y="34377"/>
                    </a:lnTo>
                    <a:lnTo>
                      <a:pt x="38053" y="27717"/>
                    </a:lnTo>
                    <a:lnTo>
                      <a:pt x="41390" y="21808"/>
                    </a:lnTo>
                    <a:lnTo>
                      <a:pt x="44100" y="16812"/>
                    </a:lnTo>
                    <a:lnTo>
                      <a:pt x="46290" y="12999"/>
                    </a:lnTo>
                    <a:lnTo>
                      <a:pt x="47541" y="10528"/>
                    </a:lnTo>
                    <a:lnTo>
                      <a:pt x="48062" y="966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4" name="Shape 1634"/>
              <p:cNvSpPr/>
              <p:nvPr/>
            </p:nvSpPr>
            <p:spPr>
              <a:xfrm>
                <a:off x="4211" y="1634"/>
                <a:ext cx="160" cy="3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467" y="19557"/>
                    </a:moveTo>
                    <a:lnTo>
                      <a:pt x="118615" y="21020"/>
                    </a:lnTo>
                    <a:lnTo>
                      <a:pt x="117125" y="23945"/>
                    </a:lnTo>
                    <a:lnTo>
                      <a:pt x="114782" y="28117"/>
                    </a:lnTo>
                    <a:lnTo>
                      <a:pt x="112014" y="33318"/>
                    </a:lnTo>
                    <a:lnTo>
                      <a:pt x="108606" y="39386"/>
                    </a:lnTo>
                    <a:lnTo>
                      <a:pt x="104986" y="46049"/>
                    </a:lnTo>
                    <a:lnTo>
                      <a:pt x="100940" y="53146"/>
                    </a:lnTo>
                    <a:lnTo>
                      <a:pt x="97000" y="60514"/>
                    </a:lnTo>
                    <a:lnTo>
                      <a:pt x="92848" y="67936"/>
                    </a:lnTo>
                    <a:lnTo>
                      <a:pt x="88908" y="75196"/>
                    </a:lnTo>
                    <a:lnTo>
                      <a:pt x="85075" y="82022"/>
                    </a:lnTo>
                    <a:lnTo>
                      <a:pt x="81668" y="88361"/>
                    </a:lnTo>
                    <a:lnTo>
                      <a:pt x="78686" y="93887"/>
                    </a:lnTo>
                    <a:lnTo>
                      <a:pt x="76131" y="98437"/>
                    </a:lnTo>
                    <a:lnTo>
                      <a:pt x="74214" y="101905"/>
                    </a:lnTo>
                    <a:lnTo>
                      <a:pt x="73149" y="103909"/>
                    </a:lnTo>
                    <a:lnTo>
                      <a:pt x="72298" y="105209"/>
                    </a:lnTo>
                    <a:lnTo>
                      <a:pt x="71126" y="106672"/>
                    </a:lnTo>
                    <a:lnTo>
                      <a:pt x="69742" y="108135"/>
                    </a:lnTo>
                    <a:lnTo>
                      <a:pt x="68039" y="109706"/>
                    </a:lnTo>
                    <a:lnTo>
                      <a:pt x="66122" y="111223"/>
                    </a:lnTo>
                    <a:lnTo>
                      <a:pt x="63992" y="112686"/>
                    </a:lnTo>
                    <a:lnTo>
                      <a:pt x="61650" y="114094"/>
                    </a:lnTo>
                    <a:lnTo>
                      <a:pt x="58775" y="115449"/>
                    </a:lnTo>
                    <a:lnTo>
                      <a:pt x="55900" y="116695"/>
                    </a:lnTo>
                    <a:lnTo>
                      <a:pt x="52706" y="117778"/>
                    </a:lnTo>
                    <a:lnTo>
                      <a:pt x="49299" y="118699"/>
                    </a:lnTo>
                    <a:lnTo>
                      <a:pt x="45572" y="119349"/>
                    </a:lnTo>
                    <a:lnTo>
                      <a:pt x="41739" y="119837"/>
                    </a:lnTo>
                    <a:lnTo>
                      <a:pt x="37586" y="120000"/>
                    </a:lnTo>
                    <a:lnTo>
                      <a:pt x="33220" y="119891"/>
                    </a:lnTo>
                    <a:lnTo>
                      <a:pt x="28642" y="119458"/>
                    </a:lnTo>
                    <a:lnTo>
                      <a:pt x="24170" y="118808"/>
                    </a:lnTo>
                    <a:lnTo>
                      <a:pt x="20230" y="117887"/>
                    </a:lnTo>
                    <a:lnTo>
                      <a:pt x="16503" y="116857"/>
                    </a:lnTo>
                    <a:lnTo>
                      <a:pt x="13203" y="115611"/>
                    </a:lnTo>
                    <a:lnTo>
                      <a:pt x="10328" y="114257"/>
                    </a:lnTo>
                    <a:lnTo>
                      <a:pt x="7772" y="112740"/>
                    </a:lnTo>
                    <a:lnTo>
                      <a:pt x="5643" y="111169"/>
                    </a:lnTo>
                    <a:lnTo>
                      <a:pt x="3939" y="109489"/>
                    </a:lnTo>
                    <a:lnTo>
                      <a:pt x="2342" y="107647"/>
                    </a:lnTo>
                    <a:lnTo>
                      <a:pt x="1277" y="105805"/>
                    </a:lnTo>
                    <a:lnTo>
                      <a:pt x="532" y="103855"/>
                    </a:lnTo>
                    <a:lnTo>
                      <a:pt x="106" y="101905"/>
                    </a:lnTo>
                    <a:lnTo>
                      <a:pt x="0" y="99954"/>
                    </a:lnTo>
                    <a:lnTo>
                      <a:pt x="212" y="98004"/>
                    </a:lnTo>
                    <a:lnTo>
                      <a:pt x="851" y="96000"/>
                    </a:lnTo>
                    <a:lnTo>
                      <a:pt x="1810" y="94049"/>
                    </a:lnTo>
                    <a:lnTo>
                      <a:pt x="2874" y="91990"/>
                    </a:lnTo>
                    <a:lnTo>
                      <a:pt x="4897" y="88415"/>
                    </a:lnTo>
                    <a:lnTo>
                      <a:pt x="7559" y="83647"/>
                    </a:lnTo>
                    <a:lnTo>
                      <a:pt x="10754" y="77905"/>
                    </a:lnTo>
                    <a:lnTo>
                      <a:pt x="14587" y="71349"/>
                    </a:lnTo>
                    <a:lnTo>
                      <a:pt x="18527" y="64198"/>
                    </a:lnTo>
                    <a:lnTo>
                      <a:pt x="22786" y="56668"/>
                    </a:lnTo>
                    <a:lnTo>
                      <a:pt x="26938" y="49029"/>
                    </a:lnTo>
                    <a:lnTo>
                      <a:pt x="31197" y="41498"/>
                    </a:lnTo>
                    <a:lnTo>
                      <a:pt x="35350" y="34293"/>
                    </a:lnTo>
                    <a:lnTo>
                      <a:pt x="39077" y="27521"/>
                    </a:lnTo>
                    <a:lnTo>
                      <a:pt x="42377" y="21562"/>
                    </a:lnTo>
                    <a:lnTo>
                      <a:pt x="45252" y="16469"/>
                    </a:lnTo>
                    <a:lnTo>
                      <a:pt x="47488" y="12623"/>
                    </a:lnTo>
                    <a:lnTo>
                      <a:pt x="48873" y="10130"/>
                    </a:lnTo>
                    <a:lnTo>
                      <a:pt x="49405" y="9264"/>
                    </a:lnTo>
                    <a:lnTo>
                      <a:pt x="49831" y="8559"/>
                    </a:lnTo>
                    <a:lnTo>
                      <a:pt x="50470" y="7801"/>
                    </a:lnTo>
                    <a:lnTo>
                      <a:pt x="51535" y="6934"/>
                    </a:lnTo>
                    <a:lnTo>
                      <a:pt x="52706" y="6013"/>
                    </a:lnTo>
                    <a:lnTo>
                      <a:pt x="54303" y="5092"/>
                    </a:lnTo>
                    <a:lnTo>
                      <a:pt x="56007" y="4117"/>
                    </a:lnTo>
                    <a:lnTo>
                      <a:pt x="58136" y="3196"/>
                    </a:lnTo>
                    <a:lnTo>
                      <a:pt x="60479" y="2329"/>
                    </a:lnTo>
                    <a:lnTo>
                      <a:pt x="63247" y="1625"/>
                    </a:lnTo>
                    <a:lnTo>
                      <a:pt x="66228" y="920"/>
                    </a:lnTo>
                    <a:lnTo>
                      <a:pt x="69636" y="433"/>
                    </a:lnTo>
                    <a:lnTo>
                      <a:pt x="73256" y="108"/>
                    </a:lnTo>
                    <a:lnTo>
                      <a:pt x="77196" y="0"/>
                    </a:lnTo>
                    <a:lnTo>
                      <a:pt x="81668" y="54"/>
                    </a:lnTo>
                    <a:lnTo>
                      <a:pt x="86353" y="379"/>
                    </a:lnTo>
                    <a:lnTo>
                      <a:pt x="91570" y="1029"/>
                    </a:lnTo>
                    <a:lnTo>
                      <a:pt x="96149" y="1787"/>
                    </a:lnTo>
                    <a:lnTo>
                      <a:pt x="100195" y="2762"/>
                    </a:lnTo>
                    <a:lnTo>
                      <a:pt x="103921" y="3792"/>
                    </a:lnTo>
                    <a:lnTo>
                      <a:pt x="107116" y="4875"/>
                    </a:lnTo>
                    <a:lnTo>
                      <a:pt x="109884" y="6121"/>
                    </a:lnTo>
                    <a:lnTo>
                      <a:pt x="112333" y="7422"/>
                    </a:lnTo>
                    <a:lnTo>
                      <a:pt x="114250" y="8830"/>
                    </a:lnTo>
                    <a:lnTo>
                      <a:pt x="115953" y="10185"/>
                    </a:lnTo>
                    <a:lnTo>
                      <a:pt x="117338" y="11539"/>
                    </a:lnTo>
                    <a:lnTo>
                      <a:pt x="118402" y="12893"/>
                    </a:lnTo>
                    <a:lnTo>
                      <a:pt x="119148" y="14194"/>
                    </a:lnTo>
                    <a:lnTo>
                      <a:pt x="119574" y="15494"/>
                    </a:lnTo>
                    <a:lnTo>
                      <a:pt x="119893" y="16686"/>
                    </a:lnTo>
                    <a:lnTo>
                      <a:pt x="120000" y="17769"/>
                    </a:lnTo>
                    <a:lnTo>
                      <a:pt x="119787" y="18690"/>
                    </a:lnTo>
                    <a:lnTo>
                      <a:pt x="119467" y="19557"/>
                    </a:lnTo>
                    <a:close/>
                  </a:path>
                </a:pathLst>
              </a:custGeom>
              <a:solidFill>
                <a:srgbClr val="FFC4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5" name="Shape 1635"/>
              <p:cNvSpPr/>
              <p:nvPr/>
            </p:nvSpPr>
            <p:spPr>
              <a:xfrm>
                <a:off x="4213" y="1634"/>
                <a:ext cx="156" cy="3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72" y="18835"/>
                    </a:moveTo>
                    <a:lnTo>
                      <a:pt x="118690" y="20363"/>
                    </a:lnTo>
                    <a:lnTo>
                      <a:pt x="117163" y="23312"/>
                    </a:lnTo>
                    <a:lnTo>
                      <a:pt x="114872" y="27461"/>
                    </a:lnTo>
                    <a:lnTo>
                      <a:pt x="111927" y="32702"/>
                    </a:lnTo>
                    <a:lnTo>
                      <a:pt x="108545" y="38817"/>
                    </a:lnTo>
                    <a:lnTo>
                      <a:pt x="104727" y="45586"/>
                    </a:lnTo>
                    <a:lnTo>
                      <a:pt x="100800" y="52793"/>
                    </a:lnTo>
                    <a:lnTo>
                      <a:pt x="96545" y="60218"/>
                    </a:lnTo>
                    <a:lnTo>
                      <a:pt x="92509" y="67643"/>
                    </a:lnTo>
                    <a:lnTo>
                      <a:pt x="88363" y="74959"/>
                    </a:lnTo>
                    <a:lnTo>
                      <a:pt x="84545" y="81892"/>
                    </a:lnTo>
                    <a:lnTo>
                      <a:pt x="80836" y="88225"/>
                    </a:lnTo>
                    <a:lnTo>
                      <a:pt x="77781" y="93848"/>
                    </a:lnTo>
                    <a:lnTo>
                      <a:pt x="75163" y="98380"/>
                    </a:lnTo>
                    <a:lnTo>
                      <a:pt x="73309" y="101874"/>
                    </a:lnTo>
                    <a:lnTo>
                      <a:pt x="72109" y="103949"/>
                    </a:lnTo>
                    <a:lnTo>
                      <a:pt x="71236" y="105259"/>
                    </a:lnTo>
                    <a:lnTo>
                      <a:pt x="70036" y="106733"/>
                    </a:lnTo>
                    <a:lnTo>
                      <a:pt x="68727" y="108207"/>
                    </a:lnTo>
                    <a:lnTo>
                      <a:pt x="66981" y="109736"/>
                    </a:lnTo>
                    <a:lnTo>
                      <a:pt x="65127" y="111264"/>
                    </a:lnTo>
                    <a:lnTo>
                      <a:pt x="62945" y="112793"/>
                    </a:lnTo>
                    <a:lnTo>
                      <a:pt x="60436" y="114212"/>
                    </a:lnTo>
                    <a:lnTo>
                      <a:pt x="57709" y="115577"/>
                    </a:lnTo>
                    <a:lnTo>
                      <a:pt x="54763" y="116778"/>
                    </a:lnTo>
                    <a:lnTo>
                      <a:pt x="51490" y="117870"/>
                    </a:lnTo>
                    <a:lnTo>
                      <a:pt x="48000" y="118744"/>
                    </a:lnTo>
                    <a:lnTo>
                      <a:pt x="44290" y="119399"/>
                    </a:lnTo>
                    <a:lnTo>
                      <a:pt x="40363" y="119836"/>
                    </a:lnTo>
                    <a:lnTo>
                      <a:pt x="36109" y="120000"/>
                    </a:lnTo>
                    <a:lnTo>
                      <a:pt x="31636" y="119890"/>
                    </a:lnTo>
                    <a:lnTo>
                      <a:pt x="27054" y="119454"/>
                    </a:lnTo>
                    <a:lnTo>
                      <a:pt x="22690" y="118744"/>
                    </a:lnTo>
                    <a:lnTo>
                      <a:pt x="18981" y="117925"/>
                    </a:lnTo>
                    <a:lnTo>
                      <a:pt x="15381" y="116942"/>
                    </a:lnTo>
                    <a:lnTo>
                      <a:pt x="12327" y="115741"/>
                    </a:lnTo>
                    <a:lnTo>
                      <a:pt x="9490" y="114431"/>
                    </a:lnTo>
                    <a:lnTo>
                      <a:pt x="7090" y="113011"/>
                    </a:lnTo>
                    <a:lnTo>
                      <a:pt x="5018" y="111483"/>
                    </a:lnTo>
                    <a:lnTo>
                      <a:pt x="3381" y="109790"/>
                    </a:lnTo>
                    <a:lnTo>
                      <a:pt x="1963" y="108043"/>
                    </a:lnTo>
                    <a:lnTo>
                      <a:pt x="981" y="106187"/>
                    </a:lnTo>
                    <a:lnTo>
                      <a:pt x="327" y="104385"/>
                    </a:lnTo>
                    <a:lnTo>
                      <a:pt x="0" y="102474"/>
                    </a:lnTo>
                    <a:lnTo>
                      <a:pt x="0" y="100509"/>
                    </a:lnTo>
                    <a:lnTo>
                      <a:pt x="327" y="98489"/>
                    </a:lnTo>
                    <a:lnTo>
                      <a:pt x="872" y="96578"/>
                    </a:lnTo>
                    <a:lnTo>
                      <a:pt x="1854" y="94613"/>
                    </a:lnTo>
                    <a:lnTo>
                      <a:pt x="3054" y="92538"/>
                    </a:lnTo>
                    <a:lnTo>
                      <a:pt x="5018" y="88935"/>
                    </a:lnTo>
                    <a:lnTo>
                      <a:pt x="7854" y="84076"/>
                    </a:lnTo>
                    <a:lnTo>
                      <a:pt x="11127" y="78289"/>
                    </a:lnTo>
                    <a:lnTo>
                      <a:pt x="14836" y="71683"/>
                    </a:lnTo>
                    <a:lnTo>
                      <a:pt x="18981" y="64422"/>
                    </a:lnTo>
                    <a:lnTo>
                      <a:pt x="23236" y="56888"/>
                    </a:lnTo>
                    <a:lnTo>
                      <a:pt x="27709" y="49135"/>
                    </a:lnTo>
                    <a:lnTo>
                      <a:pt x="31963" y="41492"/>
                    </a:lnTo>
                    <a:lnTo>
                      <a:pt x="36218" y="34176"/>
                    </a:lnTo>
                    <a:lnTo>
                      <a:pt x="40036" y="27406"/>
                    </a:lnTo>
                    <a:lnTo>
                      <a:pt x="43527" y="21292"/>
                    </a:lnTo>
                    <a:lnTo>
                      <a:pt x="46472" y="16214"/>
                    </a:lnTo>
                    <a:lnTo>
                      <a:pt x="48654" y="12283"/>
                    </a:lnTo>
                    <a:lnTo>
                      <a:pt x="50072" y="9772"/>
                    </a:lnTo>
                    <a:lnTo>
                      <a:pt x="50618" y="8953"/>
                    </a:lnTo>
                    <a:lnTo>
                      <a:pt x="51054" y="8243"/>
                    </a:lnTo>
                    <a:lnTo>
                      <a:pt x="51927" y="7534"/>
                    </a:lnTo>
                    <a:lnTo>
                      <a:pt x="52909" y="6660"/>
                    </a:lnTo>
                    <a:lnTo>
                      <a:pt x="54218" y="5732"/>
                    </a:lnTo>
                    <a:lnTo>
                      <a:pt x="55636" y="4913"/>
                    </a:lnTo>
                    <a:lnTo>
                      <a:pt x="57490" y="3985"/>
                    </a:lnTo>
                    <a:lnTo>
                      <a:pt x="59672" y="3111"/>
                    </a:lnTo>
                    <a:lnTo>
                      <a:pt x="62072" y="2292"/>
                    </a:lnTo>
                    <a:lnTo>
                      <a:pt x="64581" y="1528"/>
                    </a:lnTo>
                    <a:lnTo>
                      <a:pt x="67636" y="982"/>
                    </a:lnTo>
                    <a:lnTo>
                      <a:pt x="70909" y="436"/>
                    </a:lnTo>
                    <a:lnTo>
                      <a:pt x="74509" y="163"/>
                    </a:lnTo>
                    <a:lnTo>
                      <a:pt x="78545" y="0"/>
                    </a:lnTo>
                    <a:lnTo>
                      <a:pt x="82690" y="109"/>
                    </a:lnTo>
                    <a:lnTo>
                      <a:pt x="87381" y="436"/>
                    </a:lnTo>
                    <a:lnTo>
                      <a:pt x="92400" y="1091"/>
                    </a:lnTo>
                    <a:lnTo>
                      <a:pt x="96654" y="1747"/>
                    </a:lnTo>
                    <a:lnTo>
                      <a:pt x="100581" y="2620"/>
                    </a:lnTo>
                    <a:lnTo>
                      <a:pt x="103963" y="3603"/>
                    </a:lnTo>
                    <a:lnTo>
                      <a:pt x="107127" y="4640"/>
                    </a:lnTo>
                    <a:lnTo>
                      <a:pt x="109745" y="5841"/>
                    </a:lnTo>
                    <a:lnTo>
                      <a:pt x="112145" y="7042"/>
                    </a:lnTo>
                    <a:lnTo>
                      <a:pt x="114218" y="8298"/>
                    </a:lnTo>
                    <a:lnTo>
                      <a:pt x="115854" y="9608"/>
                    </a:lnTo>
                    <a:lnTo>
                      <a:pt x="117272" y="10919"/>
                    </a:lnTo>
                    <a:lnTo>
                      <a:pt x="118254" y="12174"/>
                    </a:lnTo>
                    <a:lnTo>
                      <a:pt x="119127" y="13484"/>
                    </a:lnTo>
                    <a:lnTo>
                      <a:pt x="119672" y="14686"/>
                    </a:lnTo>
                    <a:lnTo>
                      <a:pt x="120000" y="15887"/>
                    </a:lnTo>
                    <a:lnTo>
                      <a:pt x="120000" y="16979"/>
                    </a:lnTo>
                    <a:lnTo>
                      <a:pt x="119890" y="17961"/>
                    </a:lnTo>
                    <a:lnTo>
                      <a:pt x="119672" y="18835"/>
                    </a:lnTo>
                    <a:close/>
                  </a:path>
                </a:pathLst>
              </a:custGeom>
              <a:solidFill>
                <a:srgbClr val="FFCA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6" name="Shape 1636"/>
              <p:cNvSpPr/>
              <p:nvPr/>
            </p:nvSpPr>
            <p:spPr>
              <a:xfrm>
                <a:off x="4213" y="1635"/>
                <a:ext cx="153" cy="3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65" y="18101"/>
                    </a:moveTo>
                    <a:lnTo>
                      <a:pt x="118883" y="19587"/>
                    </a:lnTo>
                    <a:lnTo>
                      <a:pt x="117097" y="22558"/>
                    </a:lnTo>
                    <a:lnTo>
                      <a:pt x="114753" y="26850"/>
                    </a:lnTo>
                    <a:lnTo>
                      <a:pt x="111739" y="32132"/>
                    </a:lnTo>
                    <a:lnTo>
                      <a:pt x="108390" y="38239"/>
                    </a:lnTo>
                    <a:lnTo>
                      <a:pt x="104483" y="45061"/>
                    </a:lnTo>
                    <a:lnTo>
                      <a:pt x="100353" y="52269"/>
                    </a:lnTo>
                    <a:lnTo>
                      <a:pt x="96223" y="59807"/>
                    </a:lnTo>
                    <a:lnTo>
                      <a:pt x="91869" y="67345"/>
                    </a:lnTo>
                    <a:lnTo>
                      <a:pt x="87739" y="74718"/>
                    </a:lnTo>
                    <a:lnTo>
                      <a:pt x="83720" y="81705"/>
                    </a:lnTo>
                    <a:lnTo>
                      <a:pt x="80037" y="88088"/>
                    </a:lnTo>
                    <a:lnTo>
                      <a:pt x="76911" y="93700"/>
                    </a:lnTo>
                    <a:lnTo>
                      <a:pt x="74232" y="98376"/>
                    </a:lnTo>
                    <a:lnTo>
                      <a:pt x="72223" y="101898"/>
                    </a:lnTo>
                    <a:lnTo>
                      <a:pt x="71106" y="103933"/>
                    </a:lnTo>
                    <a:lnTo>
                      <a:pt x="70102" y="105254"/>
                    </a:lnTo>
                    <a:lnTo>
                      <a:pt x="68986" y="106740"/>
                    </a:lnTo>
                    <a:lnTo>
                      <a:pt x="67534" y="108280"/>
                    </a:lnTo>
                    <a:lnTo>
                      <a:pt x="65860" y="109821"/>
                    </a:lnTo>
                    <a:lnTo>
                      <a:pt x="63851" y="111306"/>
                    </a:lnTo>
                    <a:lnTo>
                      <a:pt x="61618" y="112847"/>
                    </a:lnTo>
                    <a:lnTo>
                      <a:pt x="59162" y="114277"/>
                    </a:lnTo>
                    <a:lnTo>
                      <a:pt x="56372" y="115598"/>
                    </a:lnTo>
                    <a:lnTo>
                      <a:pt x="53358" y="116808"/>
                    </a:lnTo>
                    <a:lnTo>
                      <a:pt x="50120" y="117909"/>
                    </a:lnTo>
                    <a:lnTo>
                      <a:pt x="46660" y="118789"/>
                    </a:lnTo>
                    <a:lnTo>
                      <a:pt x="42865" y="119394"/>
                    </a:lnTo>
                    <a:lnTo>
                      <a:pt x="38846" y="119889"/>
                    </a:lnTo>
                    <a:lnTo>
                      <a:pt x="34493" y="120000"/>
                    </a:lnTo>
                    <a:lnTo>
                      <a:pt x="30027" y="119779"/>
                    </a:lnTo>
                    <a:lnTo>
                      <a:pt x="25339" y="119339"/>
                    </a:lnTo>
                    <a:lnTo>
                      <a:pt x="21320" y="118734"/>
                    </a:lnTo>
                    <a:lnTo>
                      <a:pt x="17637" y="117909"/>
                    </a:lnTo>
                    <a:lnTo>
                      <a:pt x="14400" y="116918"/>
                    </a:lnTo>
                    <a:lnTo>
                      <a:pt x="11386" y="115763"/>
                    </a:lnTo>
                    <a:lnTo>
                      <a:pt x="8818" y="114552"/>
                    </a:lnTo>
                    <a:lnTo>
                      <a:pt x="6586" y="113177"/>
                    </a:lnTo>
                    <a:lnTo>
                      <a:pt x="4688" y="111691"/>
                    </a:lnTo>
                    <a:lnTo>
                      <a:pt x="3013" y="110096"/>
                    </a:lnTo>
                    <a:lnTo>
                      <a:pt x="1786" y="108445"/>
                    </a:lnTo>
                    <a:lnTo>
                      <a:pt x="781" y="106629"/>
                    </a:lnTo>
                    <a:lnTo>
                      <a:pt x="223" y="104814"/>
                    </a:lnTo>
                    <a:lnTo>
                      <a:pt x="0" y="102943"/>
                    </a:lnTo>
                    <a:lnTo>
                      <a:pt x="0" y="101072"/>
                    </a:lnTo>
                    <a:lnTo>
                      <a:pt x="334" y="99147"/>
                    </a:lnTo>
                    <a:lnTo>
                      <a:pt x="893" y="97166"/>
                    </a:lnTo>
                    <a:lnTo>
                      <a:pt x="2009" y="95185"/>
                    </a:lnTo>
                    <a:lnTo>
                      <a:pt x="3125" y="93039"/>
                    </a:lnTo>
                    <a:lnTo>
                      <a:pt x="5246" y="89463"/>
                    </a:lnTo>
                    <a:lnTo>
                      <a:pt x="8037" y="84566"/>
                    </a:lnTo>
                    <a:lnTo>
                      <a:pt x="11497" y="78679"/>
                    </a:lnTo>
                    <a:lnTo>
                      <a:pt x="15404" y="72022"/>
                    </a:lnTo>
                    <a:lnTo>
                      <a:pt x="19534" y="64704"/>
                    </a:lnTo>
                    <a:lnTo>
                      <a:pt x="24000" y="57001"/>
                    </a:lnTo>
                    <a:lnTo>
                      <a:pt x="28465" y="49243"/>
                    </a:lnTo>
                    <a:lnTo>
                      <a:pt x="33041" y="41485"/>
                    </a:lnTo>
                    <a:lnTo>
                      <a:pt x="37172" y="34057"/>
                    </a:lnTo>
                    <a:lnTo>
                      <a:pt x="41302" y="27235"/>
                    </a:lnTo>
                    <a:lnTo>
                      <a:pt x="44762" y="21072"/>
                    </a:lnTo>
                    <a:lnTo>
                      <a:pt x="47776" y="15900"/>
                    </a:lnTo>
                    <a:lnTo>
                      <a:pt x="50009" y="11939"/>
                    </a:lnTo>
                    <a:lnTo>
                      <a:pt x="51572" y="9408"/>
                    </a:lnTo>
                    <a:lnTo>
                      <a:pt x="52130" y="8583"/>
                    </a:lnTo>
                    <a:lnTo>
                      <a:pt x="52576" y="7867"/>
                    </a:lnTo>
                    <a:lnTo>
                      <a:pt x="53358" y="7097"/>
                    </a:lnTo>
                    <a:lnTo>
                      <a:pt x="54474" y="6327"/>
                    </a:lnTo>
                    <a:lnTo>
                      <a:pt x="55702" y="5502"/>
                    </a:lnTo>
                    <a:lnTo>
                      <a:pt x="57265" y="4566"/>
                    </a:lnTo>
                    <a:lnTo>
                      <a:pt x="59051" y="3741"/>
                    </a:lnTo>
                    <a:lnTo>
                      <a:pt x="61172" y="2916"/>
                    </a:lnTo>
                    <a:lnTo>
                      <a:pt x="63516" y="2200"/>
                    </a:lnTo>
                    <a:lnTo>
                      <a:pt x="66195" y="1485"/>
                    </a:lnTo>
                    <a:lnTo>
                      <a:pt x="69097" y="880"/>
                    </a:lnTo>
                    <a:lnTo>
                      <a:pt x="72334" y="440"/>
                    </a:lnTo>
                    <a:lnTo>
                      <a:pt x="75906" y="110"/>
                    </a:lnTo>
                    <a:lnTo>
                      <a:pt x="79813" y="0"/>
                    </a:lnTo>
                    <a:lnTo>
                      <a:pt x="83944" y="110"/>
                    </a:lnTo>
                    <a:lnTo>
                      <a:pt x="88409" y="385"/>
                    </a:lnTo>
                    <a:lnTo>
                      <a:pt x="93320" y="1045"/>
                    </a:lnTo>
                    <a:lnTo>
                      <a:pt x="97227" y="1650"/>
                    </a:lnTo>
                    <a:lnTo>
                      <a:pt x="100800" y="2475"/>
                    </a:lnTo>
                    <a:lnTo>
                      <a:pt x="104148" y="3356"/>
                    </a:lnTo>
                    <a:lnTo>
                      <a:pt x="107051" y="4346"/>
                    </a:lnTo>
                    <a:lnTo>
                      <a:pt x="109730" y="5392"/>
                    </a:lnTo>
                    <a:lnTo>
                      <a:pt x="111962" y="6547"/>
                    </a:lnTo>
                    <a:lnTo>
                      <a:pt x="113972" y="7757"/>
                    </a:lnTo>
                    <a:lnTo>
                      <a:pt x="115646" y="8968"/>
                    </a:lnTo>
                    <a:lnTo>
                      <a:pt x="116986" y="10233"/>
                    </a:lnTo>
                    <a:lnTo>
                      <a:pt x="118213" y="11444"/>
                    </a:lnTo>
                    <a:lnTo>
                      <a:pt x="118995" y="12709"/>
                    </a:lnTo>
                    <a:lnTo>
                      <a:pt x="119553" y="13920"/>
                    </a:lnTo>
                    <a:lnTo>
                      <a:pt x="119888" y="15075"/>
                    </a:lnTo>
                    <a:lnTo>
                      <a:pt x="120000" y="16121"/>
                    </a:lnTo>
                    <a:lnTo>
                      <a:pt x="119888" y="17111"/>
                    </a:lnTo>
                    <a:lnTo>
                      <a:pt x="119665" y="18101"/>
                    </a:lnTo>
                    <a:close/>
                  </a:path>
                </a:pathLst>
              </a:custGeom>
              <a:solidFill>
                <a:srgbClr val="FFCF2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7" name="Shape 1637"/>
              <p:cNvSpPr/>
              <p:nvPr/>
            </p:nvSpPr>
            <p:spPr>
              <a:xfrm>
                <a:off x="4215" y="1636"/>
                <a:ext cx="150" cy="3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57" y="17253"/>
                    </a:moveTo>
                    <a:lnTo>
                      <a:pt x="118745" y="18807"/>
                    </a:lnTo>
                    <a:lnTo>
                      <a:pt x="117148" y="21803"/>
                    </a:lnTo>
                    <a:lnTo>
                      <a:pt x="114638" y="26074"/>
                    </a:lnTo>
                    <a:lnTo>
                      <a:pt x="111673" y="31400"/>
                    </a:lnTo>
                    <a:lnTo>
                      <a:pt x="108022" y="37614"/>
                    </a:lnTo>
                    <a:lnTo>
                      <a:pt x="104144" y="44493"/>
                    </a:lnTo>
                    <a:lnTo>
                      <a:pt x="99923" y="51816"/>
                    </a:lnTo>
                    <a:lnTo>
                      <a:pt x="95589" y="59417"/>
                    </a:lnTo>
                    <a:lnTo>
                      <a:pt x="91254" y="66962"/>
                    </a:lnTo>
                    <a:lnTo>
                      <a:pt x="86920" y="74396"/>
                    </a:lnTo>
                    <a:lnTo>
                      <a:pt x="82813" y="81497"/>
                    </a:lnTo>
                    <a:lnTo>
                      <a:pt x="79049" y="87988"/>
                    </a:lnTo>
                    <a:lnTo>
                      <a:pt x="75741" y="93647"/>
                    </a:lnTo>
                    <a:lnTo>
                      <a:pt x="73117" y="98307"/>
                    </a:lnTo>
                    <a:lnTo>
                      <a:pt x="71064" y="101803"/>
                    </a:lnTo>
                    <a:lnTo>
                      <a:pt x="69923" y="103966"/>
                    </a:lnTo>
                    <a:lnTo>
                      <a:pt x="69011" y="105298"/>
                    </a:lnTo>
                    <a:lnTo>
                      <a:pt x="67756" y="106796"/>
                    </a:lnTo>
                    <a:lnTo>
                      <a:pt x="66387" y="108294"/>
                    </a:lnTo>
                    <a:lnTo>
                      <a:pt x="64562" y="109847"/>
                    </a:lnTo>
                    <a:lnTo>
                      <a:pt x="62623" y="111345"/>
                    </a:lnTo>
                    <a:lnTo>
                      <a:pt x="60456" y="112898"/>
                    </a:lnTo>
                    <a:lnTo>
                      <a:pt x="57946" y="114341"/>
                    </a:lnTo>
                    <a:lnTo>
                      <a:pt x="55209" y="115672"/>
                    </a:lnTo>
                    <a:lnTo>
                      <a:pt x="52129" y="116893"/>
                    </a:lnTo>
                    <a:lnTo>
                      <a:pt x="48821" y="117891"/>
                    </a:lnTo>
                    <a:lnTo>
                      <a:pt x="45171" y="118779"/>
                    </a:lnTo>
                    <a:lnTo>
                      <a:pt x="41406" y="119500"/>
                    </a:lnTo>
                    <a:lnTo>
                      <a:pt x="37300" y="119889"/>
                    </a:lnTo>
                    <a:lnTo>
                      <a:pt x="33079" y="120000"/>
                    </a:lnTo>
                    <a:lnTo>
                      <a:pt x="28403" y="119833"/>
                    </a:lnTo>
                    <a:lnTo>
                      <a:pt x="23726" y="119334"/>
                    </a:lnTo>
                    <a:lnTo>
                      <a:pt x="19847" y="118668"/>
                    </a:lnTo>
                    <a:lnTo>
                      <a:pt x="16425" y="117836"/>
                    </a:lnTo>
                    <a:lnTo>
                      <a:pt x="13346" y="116948"/>
                    </a:lnTo>
                    <a:lnTo>
                      <a:pt x="10608" y="115894"/>
                    </a:lnTo>
                    <a:lnTo>
                      <a:pt x="8098" y="114674"/>
                    </a:lnTo>
                    <a:lnTo>
                      <a:pt x="5931" y="113342"/>
                    </a:lnTo>
                    <a:lnTo>
                      <a:pt x="4220" y="111900"/>
                    </a:lnTo>
                    <a:lnTo>
                      <a:pt x="2737" y="110402"/>
                    </a:lnTo>
                    <a:lnTo>
                      <a:pt x="1596" y="108737"/>
                    </a:lnTo>
                    <a:lnTo>
                      <a:pt x="798" y="107073"/>
                    </a:lnTo>
                    <a:lnTo>
                      <a:pt x="228" y="105298"/>
                    </a:lnTo>
                    <a:lnTo>
                      <a:pt x="0" y="103411"/>
                    </a:lnTo>
                    <a:lnTo>
                      <a:pt x="114" y="101581"/>
                    </a:lnTo>
                    <a:lnTo>
                      <a:pt x="456" y="99694"/>
                    </a:lnTo>
                    <a:lnTo>
                      <a:pt x="1254" y="97697"/>
                    </a:lnTo>
                    <a:lnTo>
                      <a:pt x="2281" y="95811"/>
                    </a:lnTo>
                    <a:lnTo>
                      <a:pt x="3536" y="93592"/>
                    </a:lnTo>
                    <a:lnTo>
                      <a:pt x="5589" y="89986"/>
                    </a:lnTo>
                    <a:lnTo>
                      <a:pt x="8441" y="85048"/>
                    </a:lnTo>
                    <a:lnTo>
                      <a:pt x="12091" y="79112"/>
                    </a:lnTo>
                    <a:lnTo>
                      <a:pt x="15969" y="72343"/>
                    </a:lnTo>
                    <a:lnTo>
                      <a:pt x="20190" y="64909"/>
                    </a:lnTo>
                    <a:lnTo>
                      <a:pt x="24866" y="57198"/>
                    </a:lnTo>
                    <a:lnTo>
                      <a:pt x="29543" y="49320"/>
                    </a:lnTo>
                    <a:lnTo>
                      <a:pt x="33992" y="41497"/>
                    </a:lnTo>
                    <a:lnTo>
                      <a:pt x="38441" y="34008"/>
                    </a:lnTo>
                    <a:lnTo>
                      <a:pt x="42547" y="27073"/>
                    </a:lnTo>
                    <a:lnTo>
                      <a:pt x="46311" y="20859"/>
                    </a:lnTo>
                    <a:lnTo>
                      <a:pt x="49277" y="15644"/>
                    </a:lnTo>
                    <a:lnTo>
                      <a:pt x="51673" y="11595"/>
                    </a:lnTo>
                    <a:lnTo>
                      <a:pt x="53155" y="9042"/>
                    </a:lnTo>
                    <a:lnTo>
                      <a:pt x="53726" y="8155"/>
                    </a:lnTo>
                    <a:lnTo>
                      <a:pt x="54182" y="7545"/>
                    </a:lnTo>
                    <a:lnTo>
                      <a:pt x="54980" y="6768"/>
                    </a:lnTo>
                    <a:lnTo>
                      <a:pt x="56007" y="6047"/>
                    </a:lnTo>
                    <a:lnTo>
                      <a:pt x="57376" y="5159"/>
                    </a:lnTo>
                    <a:lnTo>
                      <a:pt x="58859" y="4327"/>
                    </a:lnTo>
                    <a:lnTo>
                      <a:pt x="60684" y="3550"/>
                    </a:lnTo>
                    <a:lnTo>
                      <a:pt x="62623" y="2718"/>
                    </a:lnTo>
                    <a:lnTo>
                      <a:pt x="65019" y="2052"/>
                    </a:lnTo>
                    <a:lnTo>
                      <a:pt x="67642" y="1331"/>
                    </a:lnTo>
                    <a:lnTo>
                      <a:pt x="70608" y="832"/>
                    </a:lnTo>
                    <a:lnTo>
                      <a:pt x="73802" y="332"/>
                    </a:lnTo>
                    <a:lnTo>
                      <a:pt x="77338" y="110"/>
                    </a:lnTo>
                    <a:lnTo>
                      <a:pt x="80988" y="0"/>
                    </a:lnTo>
                    <a:lnTo>
                      <a:pt x="85095" y="110"/>
                    </a:lnTo>
                    <a:lnTo>
                      <a:pt x="89429" y="388"/>
                    </a:lnTo>
                    <a:lnTo>
                      <a:pt x="94220" y="998"/>
                    </a:lnTo>
                    <a:lnTo>
                      <a:pt x="97756" y="1553"/>
                    </a:lnTo>
                    <a:lnTo>
                      <a:pt x="101064" y="2274"/>
                    </a:lnTo>
                    <a:lnTo>
                      <a:pt x="104144" y="3106"/>
                    </a:lnTo>
                    <a:lnTo>
                      <a:pt x="106882" y="3994"/>
                    </a:lnTo>
                    <a:lnTo>
                      <a:pt x="109391" y="4993"/>
                    </a:lnTo>
                    <a:lnTo>
                      <a:pt x="111673" y="6047"/>
                    </a:lnTo>
                    <a:lnTo>
                      <a:pt x="113498" y="7156"/>
                    </a:lnTo>
                    <a:lnTo>
                      <a:pt x="115209" y="8321"/>
                    </a:lnTo>
                    <a:lnTo>
                      <a:pt x="116577" y="9431"/>
                    </a:lnTo>
                    <a:lnTo>
                      <a:pt x="117832" y="10651"/>
                    </a:lnTo>
                    <a:lnTo>
                      <a:pt x="118745" y="11816"/>
                    </a:lnTo>
                    <a:lnTo>
                      <a:pt x="119315" y="12981"/>
                    </a:lnTo>
                    <a:lnTo>
                      <a:pt x="119885" y="14147"/>
                    </a:lnTo>
                    <a:lnTo>
                      <a:pt x="120000" y="15256"/>
                    </a:lnTo>
                    <a:lnTo>
                      <a:pt x="119885" y="16310"/>
                    </a:lnTo>
                    <a:lnTo>
                      <a:pt x="119657" y="17253"/>
                    </a:lnTo>
                    <a:close/>
                  </a:path>
                </a:pathLst>
              </a:custGeom>
              <a:solidFill>
                <a:srgbClr val="FFD52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8" name="Shape 1638"/>
              <p:cNvSpPr/>
              <p:nvPr/>
            </p:nvSpPr>
            <p:spPr>
              <a:xfrm>
                <a:off x="4216" y="1636"/>
                <a:ext cx="146" cy="3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49" y="16439"/>
                    </a:moveTo>
                    <a:lnTo>
                      <a:pt x="118832" y="17949"/>
                    </a:lnTo>
                    <a:lnTo>
                      <a:pt x="116964" y="20969"/>
                    </a:lnTo>
                    <a:lnTo>
                      <a:pt x="114513" y="25330"/>
                    </a:lnTo>
                    <a:lnTo>
                      <a:pt x="111361" y="30754"/>
                    </a:lnTo>
                    <a:lnTo>
                      <a:pt x="107743" y="36961"/>
                    </a:lnTo>
                    <a:lnTo>
                      <a:pt x="103657" y="43951"/>
                    </a:lnTo>
                    <a:lnTo>
                      <a:pt x="99338" y="51332"/>
                    </a:lnTo>
                    <a:lnTo>
                      <a:pt x="94902" y="58937"/>
                    </a:lnTo>
                    <a:lnTo>
                      <a:pt x="90466" y="66654"/>
                    </a:lnTo>
                    <a:lnTo>
                      <a:pt x="86031" y="74147"/>
                    </a:lnTo>
                    <a:lnTo>
                      <a:pt x="81945" y="81248"/>
                    </a:lnTo>
                    <a:lnTo>
                      <a:pt x="78093" y="87791"/>
                    </a:lnTo>
                    <a:lnTo>
                      <a:pt x="74591" y="93494"/>
                    </a:lnTo>
                    <a:lnTo>
                      <a:pt x="71906" y="98247"/>
                    </a:lnTo>
                    <a:lnTo>
                      <a:pt x="69922" y="101770"/>
                    </a:lnTo>
                    <a:lnTo>
                      <a:pt x="68638" y="103895"/>
                    </a:lnTo>
                    <a:lnTo>
                      <a:pt x="67704" y="105237"/>
                    </a:lnTo>
                    <a:lnTo>
                      <a:pt x="66536" y="106747"/>
                    </a:lnTo>
                    <a:lnTo>
                      <a:pt x="65019" y="108313"/>
                    </a:lnTo>
                    <a:lnTo>
                      <a:pt x="63385" y="109822"/>
                    </a:lnTo>
                    <a:lnTo>
                      <a:pt x="61284" y="111388"/>
                    </a:lnTo>
                    <a:lnTo>
                      <a:pt x="59066" y="112898"/>
                    </a:lnTo>
                    <a:lnTo>
                      <a:pt x="56498" y="114352"/>
                    </a:lnTo>
                    <a:lnTo>
                      <a:pt x="53696" y="115694"/>
                    </a:lnTo>
                    <a:lnTo>
                      <a:pt x="50661" y="116924"/>
                    </a:lnTo>
                    <a:lnTo>
                      <a:pt x="47276" y="117986"/>
                    </a:lnTo>
                    <a:lnTo>
                      <a:pt x="43774" y="118825"/>
                    </a:lnTo>
                    <a:lnTo>
                      <a:pt x="39805" y="119440"/>
                    </a:lnTo>
                    <a:lnTo>
                      <a:pt x="35719" y="119832"/>
                    </a:lnTo>
                    <a:lnTo>
                      <a:pt x="31284" y="120000"/>
                    </a:lnTo>
                    <a:lnTo>
                      <a:pt x="26614" y="119720"/>
                    </a:lnTo>
                    <a:lnTo>
                      <a:pt x="21712" y="119217"/>
                    </a:lnTo>
                    <a:lnTo>
                      <a:pt x="18210" y="118546"/>
                    </a:lnTo>
                    <a:lnTo>
                      <a:pt x="14941" y="117875"/>
                    </a:lnTo>
                    <a:lnTo>
                      <a:pt x="12140" y="116924"/>
                    </a:lnTo>
                    <a:lnTo>
                      <a:pt x="9571" y="115917"/>
                    </a:lnTo>
                    <a:lnTo>
                      <a:pt x="7237" y="114799"/>
                    </a:lnTo>
                    <a:lnTo>
                      <a:pt x="5369" y="113569"/>
                    </a:lnTo>
                    <a:lnTo>
                      <a:pt x="3618" y="112171"/>
                    </a:lnTo>
                    <a:lnTo>
                      <a:pt x="2334" y="110661"/>
                    </a:lnTo>
                    <a:lnTo>
                      <a:pt x="1284" y="109095"/>
                    </a:lnTo>
                    <a:lnTo>
                      <a:pt x="583" y="107474"/>
                    </a:lnTo>
                    <a:lnTo>
                      <a:pt x="116" y="105796"/>
                    </a:lnTo>
                    <a:lnTo>
                      <a:pt x="0" y="103951"/>
                    </a:lnTo>
                    <a:lnTo>
                      <a:pt x="116" y="102106"/>
                    </a:lnTo>
                    <a:lnTo>
                      <a:pt x="583" y="100260"/>
                    </a:lnTo>
                    <a:lnTo>
                      <a:pt x="1284" y="98247"/>
                    </a:lnTo>
                    <a:lnTo>
                      <a:pt x="2334" y="96346"/>
                    </a:lnTo>
                    <a:lnTo>
                      <a:pt x="3618" y="94109"/>
                    </a:lnTo>
                    <a:lnTo>
                      <a:pt x="5836" y="90419"/>
                    </a:lnTo>
                    <a:lnTo>
                      <a:pt x="8871" y="85442"/>
                    </a:lnTo>
                    <a:lnTo>
                      <a:pt x="12373" y="79459"/>
                    </a:lnTo>
                    <a:lnTo>
                      <a:pt x="16459" y="72637"/>
                    </a:lnTo>
                    <a:lnTo>
                      <a:pt x="21011" y="65144"/>
                    </a:lnTo>
                    <a:lnTo>
                      <a:pt x="25680" y="57315"/>
                    </a:lnTo>
                    <a:lnTo>
                      <a:pt x="30350" y="49375"/>
                    </a:lnTo>
                    <a:lnTo>
                      <a:pt x="35136" y="41491"/>
                    </a:lnTo>
                    <a:lnTo>
                      <a:pt x="39571" y="33886"/>
                    </a:lnTo>
                    <a:lnTo>
                      <a:pt x="43891" y="26896"/>
                    </a:lnTo>
                    <a:lnTo>
                      <a:pt x="47509" y="20577"/>
                    </a:lnTo>
                    <a:lnTo>
                      <a:pt x="50661" y="15321"/>
                    </a:lnTo>
                    <a:lnTo>
                      <a:pt x="53112" y="11295"/>
                    </a:lnTo>
                    <a:lnTo>
                      <a:pt x="54747" y="8667"/>
                    </a:lnTo>
                    <a:lnTo>
                      <a:pt x="55330" y="7772"/>
                    </a:lnTo>
                    <a:lnTo>
                      <a:pt x="55797" y="7157"/>
                    </a:lnTo>
                    <a:lnTo>
                      <a:pt x="56498" y="6430"/>
                    </a:lnTo>
                    <a:lnTo>
                      <a:pt x="57665" y="5703"/>
                    </a:lnTo>
                    <a:lnTo>
                      <a:pt x="58949" y="4920"/>
                    </a:lnTo>
                    <a:lnTo>
                      <a:pt x="60466" y="4082"/>
                    </a:lnTo>
                    <a:lnTo>
                      <a:pt x="62217" y="3355"/>
                    </a:lnTo>
                    <a:lnTo>
                      <a:pt x="64319" y="2572"/>
                    </a:lnTo>
                    <a:lnTo>
                      <a:pt x="66770" y="1901"/>
                    </a:lnTo>
                    <a:lnTo>
                      <a:pt x="69338" y="1230"/>
                    </a:lnTo>
                    <a:lnTo>
                      <a:pt x="72140" y="782"/>
                    </a:lnTo>
                    <a:lnTo>
                      <a:pt x="75291" y="391"/>
                    </a:lnTo>
                    <a:lnTo>
                      <a:pt x="78677" y="55"/>
                    </a:lnTo>
                    <a:lnTo>
                      <a:pt x="82295" y="0"/>
                    </a:lnTo>
                    <a:lnTo>
                      <a:pt x="86147" y="55"/>
                    </a:lnTo>
                    <a:lnTo>
                      <a:pt x="90466" y="447"/>
                    </a:lnTo>
                    <a:lnTo>
                      <a:pt x="94902" y="950"/>
                    </a:lnTo>
                    <a:lnTo>
                      <a:pt x="98171" y="1397"/>
                    </a:lnTo>
                    <a:lnTo>
                      <a:pt x="101322" y="2068"/>
                    </a:lnTo>
                    <a:lnTo>
                      <a:pt x="104124" y="2795"/>
                    </a:lnTo>
                    <a:lnTo>
                      <a:pt x="106575" y="3634"/>
                    </a:lnTo>
                    <a:lnTo>
                      <a:pt x="109027" y="4585"/>
                    </a:lnTo>
                    <a:lnTo>
                      <a:pt x="111245" y="5535"/>
                    </a:lnTo>
                    <a:lnTo>
                      <a:pt x="113229" y="6542"/>
                    </a:lnTo>
                    <a:lnTo>
                      <a:pt x="114863" y="7604"/>
                    </a:lnTo>
                    <a:lnTo>
                      <a:pt x="116381" y="8723"/>
                    </a:lnTo>
                    <a:lnTo>
                      <a:pt x="117548" y="9897"/>
                    </a:lnTo>
                    <a:lnTo>
                      <a:pt x="118599" y="11015"/>
                    </a:lnTo>
                    <a:lnTo>
                      <a:pt x="119299" y="12134"/>
                    </a:lnTo>
                    <a:lnTo>
                      <a:pt x="119766" y="13252"/>
                    </a:lnTo>
                    <a:lnTo>
                      <a:pt x="120000" y="14315"/>
                    </a:lnTo>
                    <a:lnTo>
                      <a:pt x="119883" y="15377"/>
                    </a:lnTo>
                    <a:lnTo>
                      <a:pt x="119649" y="16439"/>
                    </a:lnTo>
                    <a:close/>
                  </a:path>
                </a:pathLst>
              </a:custGeom>
              <a:solidFill>
                <a:srgbClr val="FFDA3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9" name="Shape 1639"/>
              <p:cNvSpPr/>
              <p:nvPr/>
            </p:nvSpPr>
            <p:spPr>
              <a:xfrm>
                <a:off x="4218" y="1637"/>
                <a:ext cx="143" cy="3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760" y="15571"/>
                    </a:moveTo>
                    <a:lnTo>
                      <a:pt x="118922" y="17094"/>
                    </a:lnTo>
                    <a:lnTo>
                      <a:pt x="117125" y="20197"/>
                    </a:lnTo>
                    <a:lnTo>
                      <a:pt x="114610" y="24541"/>
                    </a:lnTo>
                    <a:lnTo>
                      <a:pt x="111257" y="30014"/>
                    </a:lnTo>
                    <a:lnTo>
                      <a:pt x="107664" y="36389"/>
                    </a:lnTo>
                    <a:lnTo>
                      <a:pt x="103473" y="43385"/>
                    </a:lnTo>
                    <a:lnTo>
                      <a:pt x="99041" y="50832"/>
                    </a:lnTo>
                    <a:lnTo>
                      <a:pt x="94491" y="58561"/>
                    </a:lnTo>
                    <a:lnTo>
                      <a:pt x="89820" y="66290"/>
                    </a:lnTo>
                    <a:lnTo>
                      <a:pt x="85389" y="73850"/>
                    </a:lnTo>
                    <a:lnTo>
                      <a:pt x="81077" y="81071"/>
                    </a:lnTo>
                    <a:lnTo>
                      <a:pt x="77125" y="87729"/>
                    </a:lnTo>
                    <a:lnTo>
                      <a:pt x="73772" y="93483"/>
                    </a:lnTo>
                    <a:lnTo>
                      <a:pt x="70898" y="98279"/>
                    </a:lnTo>
                    <a:lnTo>
                      <a:pt x="68742" y="101777"/>
                    </a:lnTo>
                    <a:lnTo>
                      <a:pt x="67544" y="103977"/>
                    </a:lnTo>
                    <a:lnTo>
                      <a:pt x="66467" y="105331"/>
                    </a:lnTo>
                    <a:lnTo>
                      <a:pt x="65269" y="106854"/>
                    </a:lnTo>
                    <a:lnTo>
                      <a:pt x="63712" y="108377"/>
                    </a:lnTo>
                    <a:lnTo>
                      <a:pt x="62035" y="109901"/>
                    </a:lnTo>
                    <a:lnTo>
                      <a:pt x="60000" y="111537"/>
                    </a:lnTo>
                    <a:lnTo>
                      <a:pt x="57724" y="113004"/>
                    </a:lnTo>
                    <a:lnTo>
                      <a:pt x="55209" y="114471"/>
                    </a:lnTo>
                    <a:lnTo>
                      <a:pt x="52455" y="115825"/>
                    </a:lnTo>
                    <a:lnTo>
                      <a:pt x="49341" y="117009"/>
                    </a:lnTo>
                    <a:lnTo>
                      <a:pt x="45868" y="118025"/>
                    </a:lnTo>
                    <a:lnTo>
                      <a:pt x="42155" y="118928"/>
                    </a:lnTo>
                    <a:lnTo>
                      <a:pt x="38323" y="119548"/>
                    </a:lnTo>
                    <a:lnTo>
                      <a:pt x="34011" y="119943"/>
                    </a:lnTo>
                    <a:lnTo>
                      <a:pt x="29580" y="120000"/>
                    </a:lnTo>
                    <a:lnTo>
                      <a:pt x="24790" y="119774"/>
                    </a:lnTo>
                    <a:lnTo>
                      <a:pt x="19880" y="119153"/>
                    </a:lnTo>
                    <a:lnTo>
                      <a:pt x="16526" y="118589"/>
                    </a:lnTo>
                    <a:lnTo>
                      <a:pt x="13652" y="117856"/>
                    </a:lnTo>
                    <a:lnTo>
                      <a:pt x="10898" y="117066"/>
                    </a:lnTo>
                    <a:lnTo>
                      <a:pt x="8502" y="116050"/>
                    </a:lnTo>
                    <a:lnTo>
                      <a:pt x="6347" y="114978"/>
                    </a:lnTo>
                    <a:lnTo>
                      <a:pt x="4670" y="113737"/>
                    </a:lnTo>
                    <a:lnTo>
                      <a:pt x="3113" y="112440"/>
                    </a:lnTo>
                    <a:lnTo>
                      <a:pt x="1916" y="111029"/>
                    </a:lnTo>
                    <a:lnTo>
                      <a:pt x="958" y="109506"/>
                    </a:lnTo>
                    <a:lnTo>
                      <a:pt x="359" y="107926"/>
                    </a:lnTo>
                    <a:lnTo>
                      <a:pt x="0" y="106290"/>
                    </a:lnTo>
                    <a:lnTo>
                      <a:pt x="0" y="104485"/>
                    </a:lnTo>
                    <a:lnTo>
                      <a:pt x="119" y="102736"/>
                    </a:lnTo>
                    <a:lnTo>
                      <a:pt x="718" y="100874"/>
                    </a:lnTo>
                    <a:lnTo>
                      <a:pt x="1556" y="98899"/>
                    </a:lnTo>
                    <a:lnTo>
                      <a:pt x="2634" y="96981"/>
                    </a:lnTo>
                    <a:lnTo>
                      <a:pt x="3832" y="94724"/>
                    </a:lnTo>
                    <a:lnTo>
                      <a:pt x="6107" y="91001"/>
                    </a:lnTo>
                    <a:lnTo>
                      <a:pt x="9101" y="85980"/>
                    </a:lnTo>
                    <a:lnTo>
                      <a:pt x="12814" y="79887"/>
                    </a:lnTo>
                    <a:lnTo>
                      <a:pt x="17005" y="73004"/>
                    </a:lnTo>
                    <a:lnTo>
                      <a:pt x="21556" y="65444"/>
                    </a:lnTo>
                    <a:lnTo>
                      <a:pt x="26467" y="57489"/>
                    </a:lnTo>
                    <a:lnTo>
                      <a:pt x="31377" y="49421"/>
                    </a:lnTo>
                    <a:lnTo>
                      <a:pt x="36167" y="41466"/>
                    </a:lnTo>
                    <a:lnTo>
                      <a:pt x="40838" y="33794"/>
                    </a:lnTo>
                    <a:lnTo>
                      <a:pt x="45029" y="26685"/>
                    </a:lnTo>
                    <a:lnTo>
                      <a:pt x="48862" y="20310"/>
                    </a:lnTo>
                    <a:lnTo>
                      <a:pt x="52215" y="14950"/>
                    </a:lnTo>
                    <a:lnTo>
                      <a:pt x="54610" y="10888"/>
                    </a:lnTo>
                    <a:lnTo>
                      <a:pt x="56287" y="8236"/>
                    </a:lnTo>
                    <a:lnTo>
                      <a:pt x="56886" y="7334"/>
                    </a:lnTo>
                    <a:lnTo>
                      <a:pt x="57365" y="6713"/>
                    </a:lnTo>
                    <a:lnTo>
                      <a:pt x="58323" y="6036"/>
                    </a:lnTo>
                    <a:lnTo>
                      <a:pt x="59281" y="5359"/>
                    </a:lnTo>
                    <a:lnTo>
                      <a:pt x="60598" y="4569"/>
                    </a:lnTo>
                    <a:lnTo>
                      <a:pt x="62275" y="3779"/>
                    </a:lnTo>
                    <a:lnTo>
                      <a:pt x="64071" y="3102"/>
                    </a:lnTo>
                    <a:lnTo>
                      <a:pt x="66107" y="2369"/>
                    </a:lnTo>
                    <a:lnTo>
                      <a:pt x="68502" y="1748"/>
                    </a:lnTo>
                    <a:lnTo>
                      <a:pt x="71017" y="1128"/>
                    </a:lnTo>
                    <a:lnTo>
                      <a:pt x="73892" y="677"/>
                    </a:lnTo>
                    <a:lnTo>
                      <a:pt x="77005" y="338"/>
                    </a:lnTo>
                    <a:lnTo>
                      <a:pt x="80239" y="112"/>
                    </a:lnTo>
                    <a:lnTo>
                      <a:pt x="83832" y="0"/>
                    </a:lnTo>
                    <a:lnTo>
                      <a:pt x="87784" y="112"/>
                    </a:lnTo>
                    <a:lnTo>
                      <a:pt x="91736" y="394"/>
                    </a:lnTo>
                    <a:lnTo>
                      <a:pt x="96047" y="902"/>
                    </a:lnTo>
                    <a:lnTo>
                      <a:pt x="98922" y="1354"/>
                    </a:lnTo>
                    <a:lnTo>
                      <a:pt x="101676" y="1918"/>
                    </a:lnTo>
                    <a:lnTo>
                      <a:pt x="104311" y="2538"/>
                    </a:lnTo>
                    <a:lnTo>
                      <a:pt x="106706" y="3272"/>
                    </a:lnTo>
                    <a:lnTo>
                      <a:pt x="108982" y="4118"/>
                    </a:lnTo>
                    <a:lnTo>
                      <a:pt x="111017" y="4964"/>
                    </a:lnTo>
                    <a:lnTo>
                      <a:pt x="113053" y="5923"/>
                    </a:lnTo>
                    <a:lnTo>
                      <a:pt x="114730" y="6939"/>
                    </a:lnTo>
                    <a:lnTo>
                      <a:pt x="116167" y="8011"/>
                    </a:lnTo>
                    <a:lnTo>
                      <a:pt x="117485" y="9026"/>
                    </a:lnTo>
                    <a:lnTo>
                      <a:pt x="118562" y="10098"/>
                    </a:lnTo>
                    <a:lnTo>
                      <a:pt x="119281" y="11227"/>
                    </a:lnTo>
                    <a:lnTo>
                      <a:pt x="119760" y="12355"/>
                    </a:lnTo>
                    <a:lnTo>
                      <a:pt x="120000" y="13427"/>
                    </a:lnTo>
                    <a:lnTo>
                      <a:pt x="120000" y="14499"/>
                    </a:lnTo>
                    <a:lnTo>
                      <a:pt x="119760" y="15571"/>
                    </a:lnTo>
                    <a:close/>
                  </a:path>
                </a:pathLst>
              </a:custGeom>
              <a:solidFill>
                <a:srgbClr val="FFE04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0" name="Shape 1640"/>
              <p:cNvSpPr/>
              <p:nvPr/>
            </p:nvSpPr>
            <p:spPr>
              <a:xfrm>
                <a:off x="4218" y="1637"/>
                <a:ext cx="140" cy="3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712" y="6944"/>
                    </a:moveTo>
                    <a:lnTo>
                      <a:pt x="59203" y="6261"/>
                    </a:lnTo>
                    <a:lnTo>
                      <a:pt x="60061" y="5635"/>
                    </a:lnTo>
                    <a:lnTo>
                      <a:pt x="61164" y="4952"/>
                    </a:lnTo>
                    <a:lnTo>
                      <a:pt x="62512" y="4269"/>
                    </a:lnTo>
                    <a:lnTo>
                      <a:pt x="64106" y="3529"/>
                    </a:lnTo>
                    <a:lnTo>
                      <a:pt x="65944" y="2846"/>
                    </a:lnTo>
                    <a:lnTo>
                      <a:pt x="68028" y="2163"/>
                    </a:lnTo>
                    <a:lnTo>
                      <a:pt x="70357" y="1593"/>
                    </a:lnTo>
                    <a:lnTo>
                      <a:pt x="72808" y="1081"/>
                    </a:lnTo>
                    <a:lnTo>
                      <a:pt x="75628" y="569"/>
                    </a:lnTo>
                    <a:lnTo>
                      <a:pt x="78692" y="284"/>
                    </a:lnTo>
                    <a:lnTo>
                      <a:pt x="81879" y="56"/>
                    </a:lnTo>
                    <a:lnTo>
                      <a:pt x="85311" y="0"/>
                    </a:lnTo>
                    <a:lnTo>
                      <a:pt x="89111" y="56"/>
                    </a:lnTo>
                    <a:lnTo>
                      <a:pt x="92911" y="341"/>
                    </a:lnTo>
                    <a:lnTo>
                      <a:pt x="97078" y="796"/>
                    </a:lnTo>
                    <a:lnTo>
                      <a:pt x="99530" y="1195"/>
                    </a:lnTo>
                    <a:lnTo>
                      <a:pt x="101981" y="1650"/>
                    </a:lnTo>
                    <a:lnTo>
                      <a:pt x="104310" y="2220"/>
                    </a:lnTo>
                    <a:lnTo>
                      <a:pt x="106516" y="2903"/>
                    </a:lnTo>
                    <a:lnTo>
                      <a:pt x="108600" y="3586"/>
                    </a:lnTo>
                    <a:lnTo>
                      <a:pt x="110684" y="4440"/>
                    </a:lnTo>
                    <a:lnTo>
                      <a:pt x="112522" y="5294"/>
                    </a:lnTo>
                    <a:lnTo>
                      <a:pt x="114361" y="6204"/>
                    </a:lnTo>
                    <a:lnTo>
                      <a:pt x="115709" y="7172"/>
                    </a:lnTo>
                    <a:lnTo>
                      <a:pt x="117180" y="8197"/>
                    </a:lnTo>
                    <a:lnTo>
                      <a:pt x="118161" y="9222"/>
                    </a:lnTo>
                    <a:lnTo>
                      <a:pt x="119019" y="10246"/>
                    </a:lnTo>
                    <a:lnTo>
                      <a:pt x="119754" y="11385"/>
                    </a:lnTo>
                    <a:lnTo>
                      <a:pt x="120000" y="12466"/>
                    </a:lnTo>
                    <a:lnTo>
                      <a:pt x="120000" y="13605"/>
                    </a:lnTo>
                    <a:lnTo>
                      <a:pt x="119754" y="14743"/>
                    </a:lnTo>
                    <a:lnTo>
                      <a:pt x="118774" y="16280"/>
                    </a:lnTo>
                    <a:lnTo>
                      <a:pt x="117058" y="19354"/>
                    </a:lnTo>
                    <a:lnTo>
                      <a:pt x="114484" y="23851"/>
                    </a:lnTo>
                    <a:lnTo>
                      <a:pt x="111174" y="29316"/>
                    </a:lnTo>
                    <a:lnTo>
                      <a:pt x="107374" y="35692"/>
                    </a:lnTo>
                    <a:lnTo>
                      <a:pt x="103084" y="42808"/>
                    </a:lnTo>
                    <a:lnTo>
                      <a:pt x="98549" y="50322"/>
                    </a:lnTo>
                    <a:lnTo>
                      <a:pt x="93891" y="58121"/>
                    </a:lnTo>
                    <a:lnTo>
                      <a:pt x="89233" y="65920"/>
                    </a:lnTo>
                    <a:lnTo>
                      <a:pt x="84453" y="73605"/>
                    </a:lnTo>
                    <a:lnTo>
                      <a:pt x="80163" y="80834"/>
                    </a:lnTo>
                    <a:lnTo>
                      <a:pt x="75995" y="87495"/>
                    </a:lnTo>
                    <a:lnTo>
                      <a:pt x="72563" y="93358"/>
                    </a:lnTo>
                    <a:lnTo>
                      <a:pt x="69622" y="98197"/>
                    </a:lnTo>
                    <a:lnTo>
                      <a:pt x="67538" y="101783"/>
                    </a:lnTo>
                    <a:lnTo>
                      <a:pt x="66189" y="103946"/>
                    </a:lnTo>
                    <a:lnTo>
                      <a:pt x="65209" y="105313"/>
                    </a:lnTo>
                    <a:lnTo>
                      <a:pt x="63861" y="106907"/>
                    </a:lnTo>
                    <a:lnTo>
                      <a:pt x="62512" y="108444"/>
                    </a:lnTo>
                    <a:lnTo>
                      <a:pt x="60674" y="109981"/>
                    </a:lnTo>
                    <a:lnTo>
                      <a:pt x="58712" y="111574"/>
                    </a:lnTo>
                    <a:lnTo>
                      <a:pt x="56384" y="113055"/>
                    </a:lnTo>
                    <a:lnTo>
                      <a:pt x="53810" y="114535"/>
                    </a:lnTo>
                    <a:lnTo>
                      <a:pt x="50990" y="115901"/>
                    </a:lnTo>
                    <a:lnTo>
                      <a:pt x="47803" y="117096"/>
                    </a:lnTo>
                    <a:lnTo>
                      <a:pt x="44371" y="118178"/>
                    </a:lnTo>
                    <a:lnTo>
                      <a:pt x="40694" y="119032"/>
                    </a:lnTo>
                    <a:lnTo>
                      <a:pt x="36649" y="119601"/>
                    </a:lnTo>
                    <a:lnTo>
                      <a:pt x="32482" y="119943"/>
                    </a:lnTo>
                    <a:lnTo>
                      <a:pt x="27946" y="120000"/>
                    </a:lnTo>
                    <a:lnTo>
                      <a:pt x="23043" y="119715"/>
                    </a:lnTo>
                    <a:lnTo>
                      <a:pt x="17895" y="119146"/>
                    </a:lnTo>
                    <a:lnTo>
                      <a:pt x="14831" y="118519"/>
                    </a:lnTo>
                    <a:lnTo>
                      <a:pt x="12134" y="117893"/>
                    </a:lnTo>
                    <a:lnTo>
                      <a:pt x="9805" y="117096"/>
                    </a:lnTo>
                    <a:lnTo>
                      <a:pt x="7599" y="116129"/>
                    </a:lnTo>
                    <a:lnTo>
                      <a:pt x="5638" y="115161"/>
                    </a:lnTo>
                    <a:lnTo>
                      <a:pt x="4044" y="114022"/>
                    </a:lnTo>
                    <a:lnTo>
                      <a:pt x="2696" y="112770"/>
                    </a:lnTo>
                    <a:lnTo>
                      <a:pt x="1593" y="111404"/>
                    </a:lnTo>
                    <a:lnTo>
                      <a:pt x="858" y="109981"/>
                    </a:lnTo>
                    <a:lnTo>
                      <a:pt x="245" y="108444"/>
                    </a:lnTo>
                    <a:lnTo>
                      <a:pt x="0" y="106850"/>
                    </a:lnTo>
                    <a:lnTo>
                      <a:pt x="0" y="105085"/>
                    </a:lnTo>
                    <a:lnTo>
                      <a:pt x="245" y="103320"/>
                    </a:lnTo>
                    <a:lnTo>
                      <a:pt x="980" y="101499"/>
                    </a:lnTo>
                    <a:lnTo>
                      <a:pt x="1716" y="99563"/>
                    </a:lnTo>
                    <a:lnTo>
                      <a:pt x="2819" y="97628"/>
                    </a:lnTo>
                    <a:lnTo>
                      <a:pt x="4167" y="95351"/>
                    </a:lnTo>
                    <a:lnTo>
                      <a:pt x="6373" y="91593"/>
                    </a:lnTo>
                    <a:lnTo>
                      <a:pt x="9683" y="86470"/>
                    </a:lnTo>
                    <a:lnTo>
                      <a:pt x="13483" y="80379"/>
                    </a:lnTo>
                    <a:lnTo>
                      <a:pt x="17650" y="73377"/>
                    </a:lnTo>
                    <a:lnTo>
                      <a:pt x="22431" y="65692"/>
                    </a:lnTo>
                    <a:lnTo>
                      <a:pt x="27334" y="57722"/>
                    </a:lnTo>
                    <a:lnTo>
                      <a:pt x="32359" y="49525"/>
                    </a:lnTo>
                    <a:lnTo>
                      <a:pt x="37385" y="41442"/>
                    </a:lnTo>
                    <a:lnTo>
                      <a:pt x="42042" y="33700"/>
                    </a:lnTo>
                    <a:lnTo>
                      <a:pt x="46578" y="26527"/>
                    </a:lnTo>
                    <a:lnTo>
                      <a:pt x="50500" y="20094"/>
                    </a:lnTo>
                    <a:lnTo>
                      <a:pt x="53810" y="14686"/>
                    </a:lnTo>
                    <a:lnTo>
                      <a:pt x="56384" y="10531"/>
                    </a:lnTo>
                    <a:lnTo>
                      <a:pt x="57977" y="7855"/>
                    </a:lnTo>
                    <a:lnTo>
                      <a:pt x="58712" y="6944"/>
                    </a:lnTo>
                    <a:close/>
                  </a:path>
                </a:pathLst>
              </a:custGeom>
              <a:solidFill>
                <a:srgbClr val="FF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1" name="Shape 1641"/>
              <p:cNvSpPr/>
              <p:nvPr/>
            </p:nvSpPr>
            <p:spPr>
              <a:xfrm>
                <a:off x="4249" y="1643"/>
                <a:ext cx="83" cy="2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448" y="7991"/>
                    </a:moveTo>
                    <a:lnTo>
                      <a:pt x="92275" y="7139"/>
                    </a:lnTo>
                    <a:lnTo>
                      <a:pt x="93103" y="6288"/>
                    </a:lnTo>
                    <a:lnTo>
                      <a:pt x="94137" y="5567"/>
                    </a:lnTo>
                    <a:lnTo>
                      <a:pt x="95172" y="4781"/>
                    </a:lnTo>
                    <a:lnTo>
                      <a:pt x="96413" y="4061"/>
                    </a:lnTo>
                    <a:lnTo>
                      <a:pt x="97448" y="3340"/>
                    </a:lnTo>
                    <a:lnTo>
                      <a:pt x="98689" y="2685"/>
                    </a:lnTo>
                    <a:lnTo>
                      <a:pt x="100137" y="2096"/>
                    </a:lnTo>
                    <a:lnTo>
                      <a:pt x="101793" y="1506"/>
                    </a:lnTo>
                    <a:lnTo>
                      <a:pt x="103241" y="1048"/>
                    </a:lnTo>
                    <a:lnTo>
                      <a:pt x="104896" y="655"/>
                    </a:lnTo>
                    <a:lnTo>
                      <a:pt x="106965" y="393"/>
                    </a:lnTo>
                    <a:lnTo>
                      <a:pt x="108827" y="131"/>
                    </a:lnTo>
                    <a:lnTo>
                      <a:pt x="110896" y="0"/>
                    </a:lnTo>
                    <a:lnTo>
                      <a:pt x="113379" y="0"/>
                    </a:lnTo>
                    <a:lnTo>
                      <a:pt x="115862" y="131"/>
                    </a:lnTo>
                    <a:lnTo>
                      <a:pt x="117310" y="327"/>
                    </a:lnTo>
                    <a:lnTo>
                      <a:pt x="118344" y="589"/>
                    </a:lnTo>
                    <a:lnTo>
                      <a:pt x="119172" y="917"/>
                    </a:lnTo>
                    <a:lnTo>
                      <a:pt x="119586" y="1310"/>
                    </a:lnTo>
                    <a:lnTo>
                      <a:pt x="120000" y="1834"/>
                    </a:lnTo>
                    <a:lnTo>
                      <a:pt x="120000" y="2358"/>
                    </a:lnTo>
                    <a:lnTo>
                      <a:pt x="120000" y="2882"/>
                    </a:lnTo>
                    <a:lnTo>
                      <a:pt x="119586" y="3537"/>
                    </a:lnTo>
                    <a:lnTo>
                      <a:pt x="119379" y="4126"/>
                    </a:lnTo>
                    <a:lnTo>
                      <a:pt x="118758" y="4781"/>
                    </a:lnTo>
                    <a:lnTo>
                      <a:pt x="118344" y="5436"/>
                    </a:lnTo>
                    <a:lnTo>
                      <a:pt x="117724" y="6026"/>
                    </a:lnTo>
                    <a:lnTo>
                      <a:pt x="117103" y="6681"/>
                    </a:lnTo>
                    <a:lnTo>
                      <a:pt x="116689" y="7270"/>
                    </a:lnTo>
                    <a:lnTo>
                      <a:pt x="115862" y="7729"/>
                    </a:lnTo>
                    <a:lnTo>
                      <a:pt x="115655" y="8318"/>
                    </a:lnTo>
                    <a:lnTo>
                      <a:pt x="114206" y="9956"/>
                    </a:lnTo>
                    <a:lnTo>
                      <a:pt x="111517" y="13296"/>
                    </a:lnTo>
                    <a:lnTo>
                      <a:pt x="107379" y="18013"/>
                    </a:lnTo>
                    <a:lnTo>
                      <a:pt x="102206" y="23973"/>
                    </a:lnTo>
                    <a:lnTo>
                      <a:pt x="96206" y="30786"/>
                    </a:lnTo>
                    <a:lnTo>
                      <a:pt x="89379" y="38384"/>
                    </a:lnTo>
                    <a:lnTo>
                      <a:pt x="82344" y="46506"/>
                    </a:lnTo>
                    <a:lnTo>
                      <a:pt x="75103" y="54890"/>
                    </a:lnTo>
                    <a:lnTo>
                      <a:pt x="67862" y="63209"/>
                    </a:lnTo>
                    <a:lnTo>
                      <a:pt x="60620" y="71528"/>
                    </a:lnTo>
                    <a:lnTo>
                      <a:pt x="53793" y="79323"/>
                    </a:lnTo>
                    <a:lnTo>
                      <a:pt x="47586" y="86397"/>
                    </a:lnTo>
                    <a:lnTo>
                      <a:pt x="42000" y="92751"/>
                    </a:lnTo>
                    <a:lnTo>
                      <a:pt x="37448" y="97991"/>
                    </a:lnTo>
                    <a:lnTo>
                      <a:pt x="34344" y="101790"/>
                    </a:lnTo>
                    <a:lnTo>
                      <a:pt x="32275" y="104213"/>
                    </a:lnTo>
                    <a:lnTo>
                      <a:pt x="30827" y="105655"/>
                    </a:lnTo>
                    <a:lnTo>
                      <a:pt x="29379" y="107161"/>
                    </a:lnTo>
                    <a:lnTo>
                      <a:pt x="27724" y="108602"/>
                    </a:lnTo>
                    <a:lnTo>
                      <a:pt x="26068" y="110043"/>
                    </a:lnTo>
                    <a:lnTo>
                      <a:pt x="24413" y="111419"/>
                    </a:lnTo>
                    <a:lnTo>
                      <a:pt x="22344" y="112794"/>
                    </a:lnTo>
                    <a:lnTo>
                      <a:pt x="20482" y="113973"/>
                    </a:lnTo>
                    <a:lnTo>
                      <a:pt x="18620" y="115152"/>
                    </a:lnTo>
                    <a:lnTo>
                      <a:pt x="16758" y="116266"/>
                    </a:lnTo>
                    <a:lnTo>
                      <a:pt x="14896" y="117183"/>
                    </a:lnTo>
                    <a:lnTo>
                      <a:pt x="13034" y="118100"/>
                    </a:lnTo>
                    <a:lnTo>
                      <a:pt x="11379" y="118755"/>
                    </a:lnTo>
                    <a:lnTo>
                      <a:pt x="9724" y="119344"/>
                    </a:lnTo>
                    <a:lnTo>
                      <a:pt x="7862" y="119737"/>
                    </a:lnTo>
                    <a:lnTo>
                      <a:pt x="6620" y="119934"/>
                    </a:lnTo>
                    <a:lnTo>
                      <a:pt x="5379" y="119999"/>
                    </a:lnTo>
                    <a:lnTo>
                      <a:pt x="3931" y="119803"/>
                    </a:lnTo>
                    <a:lnTo>
                      <a:pt x="2689" y="119541"/>
                    </a:lnTo>
                    <a:lnTo>
                      <a:pt x="1655" y="119148"/>
                    </a:lnTo>
                    <a:lnTo>
                      <a:pt x="1034" y="118624"/>
                    </a:lnTo>
                    <a:lnTo>
                      <a:pt x="413" y="117969"/>
                    </a:lnTo>
                    <a:lnTo>
                      <a:pt x="0" y="117183"/>
                    </a:lnTo>
                    <a:lnTo>
                      <a:pt x="0" y="116266"/>
                    </a:lnTo>
                    <a:lnTo>
                      <a:pt x="0" y="115218"/>
                    </a:lnTo>
                    <a:lnTo>
                      <a:pt x="206" y="113973"/>
                    </a:lnTo>
                    <a:lnTo>
                      <a:pt x="620" y="112663"/>
                    </a:lnTo>
                    <a:lnTo>
                      <a:pt x="1241" y="111288"/>
                    </a:lnTo>
                    <a:lnTo>
                      <a:pt x="2275" y="109716"/>
                    </a:lnTo>
                    <a:lnTo>
                      <a:pt x="3517" y="107947"/>
                    </a:lnTo>
                    <a:lnTo>
                      <a:pt x="4758" y="106048"/>
                    </a:lnTo>
                    <a:lnTo>
                      <a:pt x="6206" y="104082"/>
                    </a:lnTo>
                    <a:lnTo>
                      <a:pt x="8068" y="101986"/>
                    </a:lnTo>
                    <a:lnTo>
                      <a:pt x="10137" y="99563"/>
                    </a:lnTo>
                    <a:lnTo>
                      <a:pt x="13448" y="95567"/>
                    </a:lnTo>
                    <a:lnTo>
                      <a:pt x="18206" y="90327"/>
                    </a:lnTo>
                    <a:lnTo>
                      <a:pt x="24000" y="83908"/>
                    </a:lnTo>
                    <a:lnTo>
                      <a:pt x="30413" y="76637"/>
                    </a:lnTo>
                    <a:lnTo>
                      <a:pt x="37448" y="68711"/>
                    </a:lnTo>
                    <a:lnTo>
                      <a:pt x="44896" y="60458"/>
                    </a:lnTo>
                    <a:lnTo>
                      <a:pt x="52344" y="51943"/>
                    </a:lnTo>
                    <a:lnTo>
                      <a:pt x="59586" y="43624"/>
                    </a:lnTo>
                    <a:lnTo>
                      <a:pt x="66827" y="35567"/>
                    </a:lnTo>
                    <a:lnTo>
                      <a:pt x="73241" y="28165"/>
                    </a:lnTo>
                    <a:lnTo>
                      <a:pt x="79241" y="21484"/>
                    </a:lnTo>
                    <a:lnTo>
                      <a:pt x="84206" y="15917"/>
                    </a:lnTo>
                    <a:lnTo>
                      <a:pt x="87931" y="11659"/>
                    </a:lnTo>
                    <a:lnTo>
                      <a:pt x="90413" y="8908"/>
                    </a:lnTo>
                    <a:lnTo>
                      <a:pt x="91448" y="7991"/>
                    </a:lnTo>
                    <a:close/>
                  </a:path>
                </a:pathLst>
              </a:custGeom>
              <a:solidFill>
                <a:srgbClr val="FFE5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2" name="Shape 1642"/>
              <p:cNvSpPr/>
              <p:nvPr/>
            </p:nvSpPr>
            <p:spPr>
              <a:xfrm>
                <a:off x="4250" y="1644"/>
                <a:ext cx="81" cy="2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71" y="7859"/>
                    </a:moveTo>
                    <a:lnTo>
                      <a:pt x="114487" y="9510"/>
                    </a:lnTo>
                    <a:lnTo>
                      <a:pt x="111519" y="12812"/>
                    </a:lnTo>
                    <a:lnTo>
                      <a:pt x="107279" y="17567"/>
                    </a:lnTo>
                    <a:lnTo>
                      <a:pt x="101978" y="23511"/>
                    </a:lnTo>
                    <a:lnTo>
                      <a:pt x="95830" y="30379"/>
                    </a:lnTo>
                    <a:lnTo>
                      <a:pt x="89257" y="37974"/>
                    </a:lnTo>
                    <a:lnTo>
                      <a:pt x="82049" y="46097"/>
                    </a:lnTo>
                    <a:lnTo>
                      <a:pt x="74628" y="54485"/>
                    </a:lnTo>
                    <a:lnTo>
                      <a:pt x="67208" y="62872"/>
                    </a:lnTo>
                    <a:lnTo>
                      <a:pt x="59787" y="71128"/>
                    </a:lnTo>
                    <a:lnTo>
                      <a:pt x="52791" y="78921"/>
                    </a:lnTo>
                    <a:lnTo>
                      <a:pt x="46431" y="86119"/>
                    </a:lnTo>
                    <a:lnTo>
                      <a:pt x="40918" y="92460"/>
                    </a:lnTo>
                    <a:lnTo>
                      <a:pt x="36254" y="97743"/>
                    </a:lnTo>
                    <a:lnTo>
                      <a:pt x="32862" y="101574"/>
                    </a:lnTo>
                    <a:lnTo>
                      <a:pt x="30954" y="104017"/>
                    </a:lnTo>
                    <a:lnTo>
                      <a:pt x="29469" y="105470"/>
                    </a:lnTo>
                    <a:lnTo>
                      <a:pt x="27773" y="106857"/>
                    </a:lnTo>
                    <a:lnTo>
                      <a:pt x="26289" y="108376"/>
                    </a:lnTo>
                    <a:lnTo>
                      <a:pt x="24805" y="109829"/>
                    </a:lnTo>
                    <a:lnTo>
                      <a:pt x="22897" y="111216"/>
                    </a:lnTo>
                    <a:lnTo>
                      <a:pt x="20989" y="112537"/>
                    </a:lnTo>
                    <a:lnTo>
                      <a:pt x="19293" y="113858"/>
                    </a:lnTo>
                    <a:lnTo>
                      <a:pt x="17385" y="115046"/>
                    </a:lnTo>
                    <a:lnTo>
                      <a:pt x="15689" y="116103"/>
                    </a:lnTo>
                    <a:lnTo>
                      <a:pt x="13992" y="117094"/>
                    </a:lnTo>
                    <a:lnTo>
                      <a:pt x="12084" y="118018"/>
                    </a:lnTo>
                    <a:lnTo>
                      <a:pt x="10388" y="118679"/>
                    </a:lnTo>
                    <a:lnTo>
                      <a:pt x="8904" y="119273"/>
                    </a:lnTo>
                    <a:lnTo>
                      <a:pt x="7208" y="119735"/>
                    </a:lnTo>
                    <a:lnTo>
                      <a:pt x="5936" y="119933"/>
                    </a:lnTo>
                    <a:lnTo>
                      <a:pt x="4876" y="120000"/>
                    </a:lnTo>
                    <a:lnTo>
                      <a:pt x="3604" y="119801"/>
                    </a:lnTo>
                    <a:lnTo>
                      <a:pt x="2544" y="119537"/>
                    </a:lnTo>
                    <a:lnTo>
                      <a:pt x="1484" y="119075"/>
                    </a:lnTo>
                    <a:lnTo>
                      <a:pt x="848" y="118613"/>
                    </a:lnTo>
                    <a:lnTo>
                      <a:pt x="212" y="117952"/>
                    </a:lnTo>
                    <a:lnTo>
                      <a:pt x="0" y="117160"/>
                    </a:lnTo>
                    <a:lnTo>
                      <a:pt x="0" y="116235"/>
                    </a:lnTo>
                    <a:lnTo>
                      <a:pt x="212" y="115178"/>
                    </a:lnTo>
                    <a:lnTo>
                      <a:pt x="424" y="113990"/>
                    </a:lnTo>
                    <a:lnTo>
                      <a:pt x="1060" y="112669"/>
                    </a:lnTo>
                    <a:lnTo>
                      <a:pt x="1696" y="111216"/>
                    </a:lnTo>
                    <a:lnTo>
                      <a:pt x="2968" y="109631"/>
                    </a:lnTo>
                    <a:lnTo>
                      <a:pt x="4028" y="107914"/>
                    </a:lnTo>
                    <a:lnTo>
                      <a:pt x="5512" y="106064"/>
                    </a:lnTo>
                    <a:lnTo>
                      <a:pt x="6996" y="104083"/>
                    </a:lnTo>
                    <a:lnTo>
                      <a:pt x="9116" y="101904"/>
                    </a:lnTo>
                    <a:lnTo>
                      <a:pt x="11024" y="99526"/>
                    </a:lnTo>
                    <a:lnTo>
                      <a:pt x="14628" y="95564"/>
                    </a:lnTo>
                    <a:lnTo>
                      <a:pt x="19293" y="90214"/>
                    </a:lnTo>
                    <a:lnTo>
                      <a:pt x="25017" y="83808"/>
                    </a:lnTo>
                    <a:lnTo>
                      <a:pt x="31590" y="76477"/>
                    </a:lnTo>
                    <a:lnTo>
                      <a:pt x="38586" y="68486"/>
                    </a:lnTo>
                    <a:lnTo>
                      <a:pt x="46219" y="60165"/>
                    </a:lnTo>
                    <a:lnTo>
                      <a:pt x="53851" y="51645"/>
                    </a:lnTo>
                    <a:lnTo>
                      <a:pt x="61484" y="43324"/>
                    </a:lnTo>
                    <a:lnTo>
                      <a:pt x="68480" y="35200"/>
                    </a:lnTo>
                    <a:lnTo>
                      <a:pt x="75265" y="27671"/>
                    </a:lnTo>
                    <a:lnTo>
                      <a:pt x="81413" y="21001"/>
                    </a:lnTo>
                    <a:lnTo>
                      <a:pt x="86501" y="15454"/>
                    </a:lnTo>
                    <a:lnTo>
                      <a:pt x="90106" y="11161"/>
                    </a:lnTo>
                    <a:lnTo>
                      <a:pt x="92862" y="8387"/>
                    </a:lnTo>
                    <a:lnTo>
                      <a:pt x="93710" y="7396"/>
                    </a:lnTo>
                    <a:lnTo>
                      <a:pt x="94346" y="6670"/>
                    </a:lnTo>
                    <a:lnTo>
                      <a:pt x="95194" y="6009"/>
                    </a:lnTo>
                    <a:lnTo>
                      <a:pt x="96042" y="5283"/>
                    </a:lnTo>
                    <a:lnTo>
                      <a:pt x="97314" y="4623"/>
                    </a:lnTo>
                    <a:lnTo>
                      <a:pt x="98374" y="3896"/>
                    </a:lnTo>
                    <a:lnTo>
                      <a:pt x="99434" y="3302"/>
                    </a:lnTo>
                    <a:lnTo>
                      <a:pt x="100494" y="2641"/>
                    </a:lnTo>
                    <a:lnTo>
                      <a:pt x="101766" y="2113"/>
                    </a:lnTo>
                    <a:lnTo>
                      <a:pt x="103250" y="1585"/>
                    </a:lnTo>
                    <a:lnTo>
                      <a:pt x="104734" y="1056"/>
                    </a:lnTo>
                    <a:lnTo>
                      <a:pt x="106431" y="726"/>
                    </a:lnTo>
                    <a:lnTo>
                      <a:pt x="108127" y="396"/>
                    </a:lnTo>
                    <a:lnTo>
                      <a:pt x="110035" y="198"/>
                    </a:lnTo>
                    <a:lnTo>
                      <a:pt x="111943" y="66"/>
                    </a:lnTo>
                    <a:lnTo>
                      <a:pt x="114063" y="0"/>
                    </a:lnTo>
                    <a:lnTo>
                      <a:pt x="116395" y="132"/>
                    </a:lnTo>
                    <a:lnTo>
                      <a:pt x="117455" y="264"/>
                    </a:lnTo>
                    <a:lnTo>
                      <a:pt x="118727" y="462"/>
                    </a:lnTo>
                    <a:lnTo>
                      <a:pt x="119363" y="792"/>
                    </a:lnTo>
                    <a:lnTo>
                      <a:pt x="119787" y="1188"/>
                    </a:lnTo>
                    <a:lnTo>
                      <a:pt x="120000" y="1717"/>
                    </a:lnTo>
                    <a:lnTo>
                      <a:pt x="120000" y="2179"/>
                    </a:lnTo>
                    <a:lnTo>
                      <a:pt x="120000" y="2707"/>
                    </a:lnTo>
                    <a:lnTo>
                      <a:pt x="119787" y="3368"/>
                    </a:lnTo>
                    <a:lnTo>
                      <a:pt x="119363" y="3962"/>
                    </a:lnTo>
                    <a:lnTo>
                      <a:pt x="118939" y="4623"/>
                    </a:lnTo>
                    <a:lnTo>
                      <a:pt x="118515" y="5151"/>
                    </a:lnTo>
                    <a:lnTo>
                      <a:pt x="117667" y="5745"/>
                    </a:lnTo>
                    <a:lnTo>
                      <a:pt x="117243" y="6340"/>
                    </a:lnTo>
                    <a:lnTo>
                      <a:pt x="116607" y="6868"/>
                    </a:lnTo>
                    <a:lnTo>
                      <a:pt x="116183" y="7330"/>
                    </a:lnTo>
                    <a:lnTo>
                      <a:pt x="115971" y="7859"/>
                    </a:lnTo>
                    <a:close/>
                  </a:path>
                </a:pathLst>
              </a:custGeom>
              <a:solidFill>
                <a:srgbClr val="FFE9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3" name="Shape 1643"/>
              <p:cNvSpPr/>
              <p:nvPr/>
            </p:nvSpPr>
            <p:spPr>
              <a:xfrm>
                <a:off x="4250" y="1645"/>
                <a:ext cx="78" cy="2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877" y="7400"/>
                    </a:moveTo>
                    <a:lnTo>
                      <a:pt x="114358" y="9066"/>
                    </a:lnTo>
                    <a:lnTo>
                      <a:pt x="111320" y="12400"/>
                    </a:lnTo>
                    <a:lnTo>
                      <a:pt x="106980" y="17200"/>
                    </a:lnTo>
                    <a:lnTo>
                      <a:pt x="101772" y="23133"/>
                    </a:lnTo>
                    <a:lnTo>
                      <a:pt x="95479" y="30000"/>
                    </a:lnTo>
                    <a:lnTo>
                      <a:pt x="88752" y="37666"/>
                    </a:lnTo>
                    <a:lnTo>
                      <a:pt x="81374" y="45800"/>
                    </a:lnTo>
                    <a:lnTo>
                      <a:pt x="73996" y="54266"/>
                    </a:lnTo>
                    <a:lnTo>
                      <a:pt x="66401" y="62666"/>
                    </a:lnTo>
                    <a:lnTo>
                      <a:pt x="58806" y="70933"/>
                    </a:lnTo>
                    <a:lnTo>
                      <a:pt x="51862" y="78800"/>
                    </a:lnTo>
                    <a:lnTo>
                      <a:pt x="45352" y="86000"/>
                    </a:lnTo>
                    <a:lnTo>
                      <a:pt x="39710" y="92333"/>
                    </a:lnTo>
                    <a:lnTo>
                      <a:pt x="34936" y="97533"/>
                    </a:lnTo>
                    <a:lnTo>
                      <a:pt x="31464" y="101533"/>
                    </a:lnTo>
                    <a:lnTo>
                      <a:pt x="29511" y="103866"/>
                    </a:lnTo>
                    <a:lnTo>
                      <a:pt x="27992" y="105333"/>
                    </a:lnTo>
                    <a:lnTo>
                      <a:pt x="26473" y="106800"/>
                    </a:lnTo>
                    <a:lnTo>
                      <a:pt x="24954" y="108266"/>
                    </a:lnTo>
                    <a:lnTo>
                      <a:pt x="23435" y="109733"/>
                    </a:lnTo>
                    <a:lnTo>
                      <a:pt x="21482" y="111133"/>
                    </a:lnTo>
                    <a:lnTo>
                      <a:pt x="19746" y="112533"/>
                    </a:lnTo>
                    <a:lnTo>
                      <a:pt x="18010" y="113733"/>
                    </a:lnTo>
                    <a:lnTo>
                      <a:pt x="16274" y="115000"/>
                    </a:lnTo>
                    <a:lnTo>
                      <a:pt x="14538" y="116133"/>
                    </a:lnTo>
                    <a:lnTo>
                      <a:pt x="12802" y="117133"/>
                    </a:lnTo>
                    <a:lnTo>
                      <a:pt x="11066" y="118000"/>
                    </a:lnTo>
                    <a:lnTo>
                      <a:pt x="9547" y="118733"/>
                    </a:lnTo>
                    <a:lnTo>
                      <a:pt x="8028" y="119333"/>
                    </a:lnTo>
                    <a:lnTo>
                      <a:pt x="6726" y="119733"/>
                    </a:lnTo>
                    <a:lnTo>
                      <a:pt x="5207" y="119933"/>
                    </a:lnTo>
                    <a:lnTo>
                      <a:pt x="4122" y="120000"/>
                    </a:lnTo>
                    <a:lnTo>
                      <a:pt x="2820" y="119800"/>
                    </a:lnTo>
                    <a:lnTo>
                      <a:pt x="1952" y="119600"/>
                    </a:lnTo>
                    <a:lnTo>
                      <a:pt x="1301" y="119200"/>
                    </a:lnTo>
                    <a:lnTo>
                      <a:pt x="433" y="118733"/>
                    </a:lnTo>
                    <a:lnTo>
                      <a:pt x="216" y="118000"/>
                    </a:lnTo>
                    <a:lnTo>
                      <a:pt x="0" y="117266"/>
                    </a:lnTo>
                    <a:lnTo>
                      <a:pt x="0" y="116333"/>
                    </a:lnTo>
                    <a:lnTo>
                      <a:pt x="216" y="115266"/>
                    </a:lnTo>
                    <a:lnTo>
                      <a:pt x="650" y="114133"/>
                    </a:lnTo>
                    <a:lnTo>
                      <a:pt x="1518" y="112800"/>
                    </a:lnTo>
                    <a:lnTo>
                      <a:pt x="2386" y="111333"/>
                    </a:lnTo>
                    <a:lnTo>
                      <a:pt x="3471" y="109733"/>
                    </a:lnTo>
                    <a:lnTo>
                      <a:pt x="4556" y="108000"/>
                    </a:lnTo>
                    <a:lnTo>
                      <a:pt x="6075" y="106133"/>
                    </a:lnTo>
                    <a:lnTo>
                      <a:pt x="7811" y="104133"/>
                    </a:lnTo>
                    <a:lnTo>
                      <a:pt x="9764" y="102000"/>
                    </a:lnTo>
                    <a:lnTo>
                      <a:pt x="11934" y="99533"/>
                    </a:lnTo>
                    <a:lnTo>
                      <a:pt x="15406" y="95600"/>
                    </a:lnTo>
                    <a:lnTo>
                      <a:pt x="20180" y="90200"/>
                    </a:lnTo>
                    <a:lnTo>
                      <a:pt x="26039" y="83733"/>
                    </a:lnTo>
                    <a:lnTo>
                      <a:pt x="32766" y="76400"/>
                    </a:lnTo>
                    <a:lnTo>
                      <a:pt x="40144" y="68466"/>
                    </a:lnTo>
                    <a:lnTo>
                      <a:pt x="47739" y="60000"/>
                    </a:lnTo>
                    <a:lnTo>
                      <a:pt x="55551" y="51466"/>
                    </a:lnTo>
                    <a:lnTo>
                      <a:pt x="63146" y="43000"/>
                    </a:lnTo>
                    <a:lnTo>
                      <a:pt x="70524" y="34866"/>
                    </a:lnTo>
                    <a:lnTo>
                      <a:pt x="77468" y="27333"/>
                    </a:lnTo>
                    <a:lnTo>
                      <a:pt x="83544" y="20666"/>
                    </a:lnTo>
                    <a:lnTo>
                      <a:pt x="88752" y="15066"/>
                    </a:lnTo>
                    <a:lnTo>
                      <a:pt x="92658" y="10666"/>
                    </a:lnTo>
                    <a:lnTo>
                      <a:pt x="95262" y="7933"/>
                    </a:lnTo>
                    <a:lnTo>
                      <a:pt x="96130" y="6933"/>
                    </a:lnTo>
                    <a:lnTo>
                      <a:pt x="96781" y="6333"/>
                    </a:lnTo>
                    <a:lnTo>
                      <a:pt x="97432" y="5733"/>
                    </a:lnTo>
                    <a:lnTo>
                      <a:pt x="98517" y="5066"/>
                    </a:lnTo>
                    <a:lnTo>
                      <a:pt x="99385" y="4466"/>
                    </a:lnTo>
                    <a:lnTo>
                      <a:pt x="100253" y="3800"/>
                    </a:lnTo>
                    <a:lnTo>
                      <a:pt x="101338" y="3266"/>
                    </a:lnTo>
                    <a:lnTo>
                      <a:pt x="102423" y="2666"/>
                    </a:lnTo>
                    <a:lnTo>
                      <a:pt x="103725" y="2066"/>
                    </a:lnTo>
                    <a:lnTo>
                      <a:pt x="105027" y="1600"/>
                    </a:lnTo>
                    <a:lnTo>
                      <a:pt x="106329" y="1200"/>
                    </a:lnTo>
                    <a:lnTo>
                      <a:pt x="107848" y="733"/>
                    </a:lnTo>
                    <a:lnTo>
                      <a:pt x="109584" y="400"/>
                    </a:lnTo>
                    <a:lnTo>
                      <a:pt x="111103" y="200"/>
                    </a:lnTo>
                    <a:lnTo>
                      <a:pt x="112839" y="66"/>
                    </a:lnTo>
                    <a:lnTo>
                      <a:pt x="115009" y="0"/>
                    </a:lnTo>
                    <a:lnTo>
                      <a:pt x="116962" y="133"/>
                    </a:lnTo>
                    <a:lnTo>
                      <a:pt x="117830" y="200"/>
                    </a:lnTo>
                    <a:lnTo>
                      <a:pt x="118698" y="466"/>
                    </a:lnTo>
                    <a:lnTo>
                      <a:pt x="119132" y="733"/>
                    </a:lnTo>
                    <a:lnTo>
                      <a:pt x="119783" y="1200"/>
                    </a:lnTo>
                    <a:lnTo>
                      <a:pt x="120000" y="1600"/>
                    </a:lnTo>
                    <a:lnTo>
                      <a:pt x="120000" y="2066"/>
                    </a:lnTo>
                    <a:lnTo>
                      <a:pt x="119783" y="2666"/>
                    </a:lnTo>
                    <a:lnTo>
                      <a:pt x="119566" y="3200"/>
                    </a:lnTo>
                    <a:lnTo>
                      <a:pt x="118915" y="3733"/>
                    </a:lnTo>
                    <a:lnTo>
                      <a:pt x="118481" y="4400"/>
                    </a:lnTo>
                    <a:lnTo>
                      <a:pt x="118047" y="4933"/>
                    </a:lnTo>
                    <a:lnTo>
                      <a:pt x="117613" y="5466"/>
                    </a:lnTo>
                    <a:lnTo>
                      <a:pt x="116962" y="6066"/>
                    </a:lnTo>
                    <a:lnTo>
                      <a:pt x="116528" y="6533"/>
                    </a:lnTo>
                    <a:lnTo>
                      <a:pt x="116094" y="6933"/>
                    </a:lnTo>
                    <a:lnTo>
                      <a:pt x="115877" y="7400"/>
                    </a:lnTo>
                    <a:close/>
                  </a:path>
                </a:pathLst>
              </a:custGeom>
              <a:solidFill>
                <a:srgbClr val="FFED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4" name="Shape 1644"/>
              <p:cNvSpPr/>
              <p:nvPr/>
            </p:nvSpPr>
            <p:spPr>
              <a:xfrm>
                <a:off x="4252" y="1645"/>
                <a:ext cx="76" cy="2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24" y="6860"/>
                    </a:moveTo>
                    <a:lnTo>
                      <a:pt x="114636" y="8542"/>
                    </a:lnTo>
                    <a:lnTo>
                      <a:pt x="111731" y="11905"/>
                    </a:lnTo>
                    <a:lnTo>
                      <a:pt x="107486" y="16681"/>
                    </a:lnTo>
                    <a:lnTo>
                      <a:pt x="101899" y="22668"/>
                    </a:lnTo>
                    <a:lnTo>
                      <a:pt x="95642" y="29596"/>
                    </a:lnTo>
                    <a:lnTo>
                      <a:pt x="88715" y="37264"/>
                    </a:lnTo>
                    <a:lnTo>
                      <a:pt x="81117" y="45403"/>
                    </a:lnTo>
                    <a:lnTo>
                      <a:pt x="73519" y="53811"/>
                    </a:lnTo>
                    <a:lnTo>
                      <a:pt x="65474" y="62354"/>
                    </a:lnTo>
                    <a:lnTo>
                      <a:pt x="57877" y="70560"/>
                    </a:lnTo>
                    <a:lnTo>
                      <a:pt x="50726" y="78497"/>
                    </a:lnTo>
                    <a:lnTo>
                      <a:pt x="44245" y="85627"/>
                    </a:lnTo>
                    <a:lnTo>
                      <a:pt x="38435" y="92017"/>
                    </a:lnTo>
                    <a:lnTo>
                      <a:pt x="33519" y="97264"/>
                    </a:lnTo>
                    <a:lnTo>
                      <a:pt x="29944" y="101165"/>
                    </a:lnTo>
                    <a:lnTo>
                      <a:pt x="27932" y="103587"/>
                    </a:lnTo>
                    <a:lnTo>
                      <a:pt x="26145" y="105067"/>
                    </a:lnTo>
                    <a:lnTo>
                      <a:pt x="24804" y="106614"/>
                    </a:lnTo>
                    <a:lnTo>
                      <a:pt x="23240" y="108094"/>
                    </a:lnTo>
                    <a:lnTo>
                      <a:pt x="21675" y="109506"/>
                    </a:lnTo>
                    <a:lnTo>
                      <a:pt x="19888" y="110986"/>
                    </a:lnTo>
                    <a:lnTo>
                      <a:pt x="18324" y="112331"/>
                    </a:lnTo>
                    <a:lnTo>
                      <a:pt x="16759" y="113677"/>
                    </a:lnTo>
                    <a:lnTo>
                      <a:pt x="14748" y="114955"/>
                    </a:lnTo>
                    <a:lnTo>
                      <a:pt x="13184" y="116098"/>
                    </a:lnTo>
                    <a:lnTo>
                      <a:pt x="11620" y="117040"/>
                    </a:lnTo>
                    <a:lnTo>
                      <a:pt x="9832" y="117982"/>
                    </a:lnTo>
                    <a:lnTo>
                      <a:pt x="8491" y="118654"/>
                    </a:lnTo>
                    <a:lnTo>
                      <a:pt x="6927" y="119327"/>
                    </a:lnTo>
                    <a:lnTo>
                      <a:pt x="5810" y="119730"/>
                    </a:lnTo>
                    <a:lnTo>
                      <a:pt x="4245" y="119932"/>
                    </a:lnTo>
                    <a:lnTo>
                      <a:pt x="3351" y="119999"/>
                    </a:lnTo>
                    <a:lnTo>
                      <a:pt x="2234" y="119865"/>
                    </a:lnTo>
                    <a:lnTo>
                      <a:pt x="1340" y="119596"/>
                    </a:lnTo>
                    <a:lnTo>
                      <a:pt x="670" y="119260"/>
                    </a:lnTo>
                    <a:lnTo>
                      <a:pt x="223" y="118654"/>
                    </a:lnTo>
                    <a:lnTo>
                      <a:pt x="0" y="118049"/>
                    </a:lnTo>
                    <a:lnTo>
                      <a:pt x="0" y="117242"/>
                    </a:lnTo>
                    <a:lnTo>
                      <a:pt x="223" y="116367"/>
                    </a:lnTo>
                    <a:lnTo>
                      <a:pt x="446" y="115291"/>
                    </a:lnTo>
                    <a:lnTo>
                      <a:pt x="1117" y="114147"/>
                    </a:lnTo>
                    <a:lnTo>
                      <a:pt x="1787" y="112869"/>
                    </a:lnTo>
                    <a:lnTo>
                      <a:pt x="2681" y="111390"/>
                    </a:lnTo>
                    <a:lnTo>
                      <a:pt x="3798" y="109843"/>
                    </a:lnTo>
                    <a:lnTo>
                      <a:pt x="5363" y="108094"/>
                    </a:lnTo>
                    <a:lnTo>
                      <a:pt x="6927" y="106143"/>
                    </a:lnTo>
                    <a:lnTo>
                      <a:pt x="8491" y="104125"/>
                    </a:lnTo>
                    <a:lnTo>
                      <a:pt x="10726" y="102040"/>
                    </a:lnTo>
                    <a:lnTo>
                      <a:pt x="12737" y="99618"/>
                    </a:lnTo>
                    <a:lnTo>
                      <a:pt x="16536" y="95650"/>
                    </a:lnTo>
                    <a:lnTo>
                      <a:pt x="21229" y="90201"/>
                    </a:lnTo>
                    <a:lnTo>
                      <a:pt x="27486" y="83677"/>
                    </a:lnTo>
                    <a:lnTo>
                      <a:pt x="34189" y="76278"/>
                    </a:lnTo>
                    <a:lnTo>
                      <a:pt x="41564" y="68206"/>
                    </a:lnTo>
                    <a:lnTo>
                      <a:pt x="49608" y="59798"/>
                    </a:lnTo>
                    <a:lnTo>
                      <a:pt x="57430" y="51255"/>
                    </a:lnTo>
                    <a:lnTo>
                      <a:pt x="65027" y="42713"/>
                    </a:lnTo>
                    <a:lnTo>
                      <a:pt x="72849" y="34506"/>
                    </a:lnTo>
                    <a:lnTo>
                      <a:pt x="79776" y="26905"/>
                    </a:lnTo>
                    <a:lnTo>
                      <a:pt x="86033" y="20179"/>
                    </a:lnTo>
                    <a:lnTo>
                      <a:pt x="91173" y="14461"/>
                    </a:lnTo>
                    <a:lnTo>
                      <a:pt x="95195" y="10156"/>
                    </a:lnTo>
                    <a:lnTo>
                      <a:pt x="97877" y="7399"/>
                    </a:lnTo>
                    <a:lnTo>
                      <a:pt x="98770" y="6390"/>
                    </a:lnTo>
                    <a:lnTo>
                      <a:pt x="99441" y="5919"/>
                    </a:lnTo>
                    <a:lnTo>
                      <a:pt x="100111" y="5381"/>
                    </a:lnTo>
                    <a:lnTo>
                      <a:pt x="100782" y="4843"/>
                    </a:lnTo>
                    <a:lnTo>
                      <a:pt x="101675" y="4304"/>
                    </a:lnTo>
                    <a:lnTo>
                      <a:pt x="102569" y="3766"/>
                    </a:lnTo>
                    <a:lnTo>
                      <a:pt x="103463" y="3161"/>
                    </a:lnTo>
                    <a:lnTo>
                      <a:pt x="104581" y="2623"/>
                    </a:lnTo>
                    <a:lnTo>
                      <a:pt x="105698" y="2085"/>
                    </a:lnTo>
                    <a:lnTo>
                      <a:pt x="107039" y="1547"/>
                    </a:lnTo>
                    <a:lnTo>
                      <a:pt x="108156" y="1143"/>
                    </a:lnTo>
                    <a:lnTo>
                      <a:pt x="109497" y="807"/>
                    </a:lnTo>
                    <a:lnTo>
                      <a:pt x="111061" y="470"/>
                    </a:lnTo>
                    <a:lnTo>
                      <a:pt x="112402" y="201"/>
                    </a:lnTo>
                    <a:lnTo>
                      <a:pt x="113966" y="67"/>
                    </a:lnTo>
                    <a:lnTo>
                      <a:pt x="115530" y="0"/>
                    </a:lnTo>
                    <a:lnTo>
                      <a:pt x="117541" y="67"/>
                    </a:lnTo>
                    <a:lnTo>
                      <a:pt x="118435" y="134"/>
                    </a:lnTo>
                    <a:lnTo>
                      <a:pt x="119106" y="336"/>
                    </a:lnTo>
                    <a:lnTo>
                      <a:pt x="119553" y="672"/>
                    </a:lnTo>
                    <a:lnTo>
                      <a:pt x="119776" y="1008"/>
                    </a:lnTo>
                    <a:lnTo>
                      <a:pt x="120000" y="1412"/>
                    </a:lnTo>
                    <a:lnTo>
                      <a:pt x="119776" y="1883"/>
                    </a:lnTo>
                    <a:lnTo>
                      <a:pt x="119776" y="2421"/>
                    </a:lnTo>
                    <a:lnTo>
                      <a:pt x="119553" y="2959"/>
                    </a:lnTo>
                    <a:lnTo>
                      <a:pt x="119106" y="3497"/>
                    </a:lnTo>
                    <a:lnTo>
                      <a:pt x="118659" y="4103"/>
                    </a:lnTo>
                    <a:lnTo>
                      <a:pt x="118212" y="4641"/>
                    </a:lnTo>
                    <a:lnTo>
                      <a:pt x="117765" y="5179"/>
                    </a:lnTo>
                    <a:lnTo>
                      <a:pt x="117318" y="5650"/>
                    </a:lnTo>
                    <a:lnTo>
                      <a:pt x="116871" y="6121"/>
                    </a:lnTo>
                    <a:lnTo>
                      <a:pt x="116648" y="6457"/>
                    </a:lnTo>
                    <a:lnTo>
                      <a:pt x="116424" y="6860"/>
                    </a:lnTo>
                    <a:close/>
                  </a:path>
                </a:pathLst>
              </a:custGeom>
              <a:solidFill>
                <a:srgbClr val="FFF2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5" name="Shape 1645"/>
              <p:cNvSpPr/>
              <p:nvPr/>
            </p:nvSpPr>
            <p:spPr>
              <a:xfrm>
                <a:off x="4252" y="1646"/>
                <a:ext cx="74" cy="2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558" y="6376"/>
                    </a:moveTo>
                    <a:lnTo>
                      <a:pt x="114952" y="8072"/>
                    </a:lnTo>
                    <a:lnTo>
                      <a:pt x="111739" y="11396"/>
                    </a:lnTo>
                    <a:lnTo>
                      <a:pt x="107609" y="16212"/>
                    </a:lnTo>
                    <a:lnTo>
                      <a:pt x="101873" y="22114"/>
                    </a:lnTo>
                    <a:lnTo>
                      <a:pt x="95449" y="29101"/>
                    </a:lnTo>
                    <a:lnTo>
                      <a:pt x="88336" y="36834"/>
                    </a:lnTo>
                    <a:lnTo>
                      <a:pt x="80764" y="44974"/>
                    </a:lnTo>
                    <a:lnTo>
                      <a:pt x="72963" y="53453"/>
                    </a:lnTo>
                    <a:lnTo>
                      <a:pt x="64703" y="61933"/>
                    </a:lnTo>
                    <a:lnTo>
                      <a:pt x="57131" y="70276"/>
                    </a:lnTo>
                    <a:lnTo>
                      <a:pt x="49789" y="78213"/>
                    </a:lnTo>
                    <a:lnTo>
                      <a:pt x="42906" y="85404"/>
                    </a:lnTo>
                    <a:lnTo>
                      <a:pt x="36940" y="91780"/>
                    </a:lnTo>
                    <a:lnTo>
                      <a:pt x="32351" y="97003"/>
                    </a:lnTo>
                    <a:lnTo>
                      <a:pt x="28680" y="100938"/>
                    </a:lnTo>
                    <a:lnTo>
                      <a:pt x="26615" y="103312"/>
                    </a:lnTo>
                    <a:lnTo>
                      <a:pt x="25009" y="104804"/>
                    </a:lnTo>
                    <a:lnTo>
                      <a:pt x="23403" y="106297"/>
                    </a:lnTo>
                    <a:lnTo>
                      <a:pt x="22026" y="107857"/>
                    </a:lnTo>
                    <a:lnTo>
                      <a:pt x="20191" y="109349"/>
                    </a:lnTo>
                    <a:lnTo>
                      <a:pt x="18585" y="110774"/>
                    </a:lnTo>
                    <a:lnTo>
                      <a:pt x="16978" y="112198"/>
                    </a:lnTo>
                    <a:lnTo>
                      <a:pt x="15372" y="113555"/>
                    </a:lnTo>
                    <a:lnTo>
                      <a:pt x="13537" y="114708"/>
                    </a:lnTo>
                    <a:lnTo>
                      <a:pt x="11931" y="115862"/>
                    </a:lnTo>
                    <a:lnTo>
                      <a:pt x="10554" y="116947"/>
                    </a:lnTo>
                    <a:lnTo>
                      <a:pt x="8948" y="117829"/>
                    </a:lnTo>
                    <a:lnTo>
                      <a:pt x="7342" y="118643"/>
                    </a:lnTo>
                    <a:lnTo>
                      <a:pt x="6195" y="119185"/>
                    </a:lnTo>
                    <a:lnTo>
                      <a:pt x="5047" y="119660"/>
                    </a:lnTo>
                    <a:lnTo>
                      <a:pt x="3900" y="119932"/>
                    </a:lnTo>
                    <a:lnTo>
                      <a:pt x="2753" y="119999"/>
                    </a:lnTo>
                    <a:lnTo>
                      <a:pt x="1606" y="119864"/>
                    </a:lnTo>
                    <a:lnTo>
                      <a:pt x="917" y="119525"/>
                    </a:lnTo>
                    <a:lnTo>
                      <a:pt x="458" y="119185"/>
                    </a:lnTo>
                    <a:lnTo>
                      <a:pt x="229" y="118643"/>
                    </a:lnTo>
                    <a:lnTo>
                      <a:pt x="0" y="117964"/>
                    </a:lnTo>
                    <a:lnTo>
                      <a:pt x="0" y="117218"/>
                    </a:lnTo>
                    <a:lnTo>
                      <a:pt x="229" y="116336"/>
                    </a:lnTo>
                    <a:lnTo>
                      <a:pt x="688" y="115319"/>
                    </a:lnTo>
                    <a:lnTo>
                      <a:pt x="1376" y="114098"/>
                    </a:lnTo>
                    <a:lnTo>
                      <a:pt x="2294" y="112809"/>
                    </a:lnTo>
                    <a:lnTo>
                      <a:pt x="3212" y="111317"/>
                    </a:lnTo>
                    <a:lnTo>
                      <a:pt x="4588" y="109756"/>
                    </a:lnTo>
                    <a:lnTo>
                      <a:pt x="5965" y="107993"/>
                    </a:lnTo>
                    <a:lnTo>
                      <a:pt x="7571" y="106161"/>
                    </a:lnTo>
                    <a:lnTo>
                      <a:pt x="9177" y="104126"/>
                    </a:lnTo>
                    <a:lnTo>
                      <a:pt x="11472" y="101955"/>
                    </a:lnTo>
                    <a:lnTo>
                      <a:pt x="13537" y="99581"/>
                    </a:lnTo>
                    <a:lnTo>
                      <a:pt x="17437" y="95511"/>
                    </a:lnTo>
                    <a:lnTo>
                      <a:pt x="22485" y="90084"/>
                    </a:lnTo>
                    <a:lnTo>
                      <a:pt x="28680" y="83572"/>
                    </a:lnTo>
                    <a:lnTo>
                      <a:pt x="35564" y="76110"/>
                    </a:lnTo>
                    <a:lnTo>
                      <a:pt x="43135" y="67970"/>
                    </a:lnTo>
                    <a:lnTo>
                      <a:pt x="51166" y="59559"/>
                    </a:lnTo>
                    <a:lnTo>
                      <a:pt x="59196" y="50876"/>
                    </a:lnTo>
                    <a:lnTo>
                      <a:pt x="67456" y="42328"/>
                    </a:lnTo>
                    <a:lnTo>
                      <a:pt x="75028" y="34120"/>
                    </a:lnTo>
                    <a:lnTo>
                      <a:pt x="82141" y="26455"/>
                    </a:lnTo>
                    <a:lnTo>
                      <a:pt x="88565" y="19739"/>
                    </a:lnTo>
                    <a:lnTo>
                      <a:pt x="93843" y="13973"/>
                    </a:lnTo>
                    <a:lnTo>
                      <a:pt x="98202" y="9632"/>
                    </a:lnTo>
                    <a:lnTo>
                      <a:pt x="100956" y="6783"/>
                    </a:lnTo>
                    <a:lnTo>
                      <a:pt x="101873" y="5833"/>
                    </a:lnTo>
                    <a:lnTo>
                      <a:pt x="102103" y="5426"/>
                    </a:lnTo>
                    <a:lnTo>
                      <a:pt x="102791" y="5019"/>
                    </a:lnTo>
                    <a:lnTo>
                      <a:pt x="103250" y="4544"/>
                    </a:lnTo>
                    <a:lnTo>
                      <a:pt x="103938" y="4070"/>
                    </a:lnTo>
                    <a:lnTo>
                      <a:pt x="104856" y="3595"/>
                    </a:lnTo>
                    <a:lnTo>
                      <a:pt x="105544" y="3052"/>
                    </a:lnTo>
                    <a:lnTo>
                      <a:pt x="106692" y="2509"/>
                    </a:lnTo>
                    <a:lnTo>
                      <a:pt x="107839" y="2102"/>
                    </a:lnTo>
                    <a:lnTo>
                      <a:pt x="108757" y="1628"/>
                    </a:lnTo>
                    <a:lnTo>
                      <a:pt x="109904" y="1153"/>
                    </a:lnTo>
                    <a:lnTo>
                      <a:pt x="111051" y="814"/>
                    </a:lnTo>
                    <a:lnTo>
                      <a:pt x="112428" y="474"/>
                    </a:lnTo>
                    <a:lnTo>
                      <a:pt x="113804" y="271"/>
                    </a:lnTo>
                    <a:lnTo>
                      <a:pt x="114952" y="67"/>
                    </a:lnTo>
                    <a:lnTo>
                      <a:pt x="116328" y="0"/>
                    </a:lnTo>
                    <a:lnTo>
                      <a:pt x="118164" y="67"/>
                    </a:lnTo>
                    <a:lnTo>
                      <a:pt x="118852" y="135"/>
                    </a:lnTo>
                    <a:lnTo>
                      <a:pt x="119311" y="339"/>
                    </a:lnTo>
                    <a:lnTo>
                      <a:pt x="119770" y="542"/>
                    </a:lnTo>
                    <a:lnTo>
                      <a:pt x="120000" y="881"/>
                    </a:lnTo>
                    <a:lnTo>
                      <a:pt x="120000" y="1288"/>
                    </a:lnTo>
                    <a:lnTo>
                      <a:pt x="120000" y="1831"/>
                    </a:lnTo>
                    <a:lnTo>
                      <a:pt x="119770" y="2306"/>
                    </a:lnTo>
                    <a:lnTo>
                      <a:pt x="119541" y="2781"/>
                    </a:lnTo>
                    <a:lnTo>
                      <a:pt x="119082" y="3391"/>
                    </a:lnTo>
                    <a:lnTo>
                      <a:pt x="118852" y="3866"/>
                    </a:lnTo>
                    <a:lnTo>
                      <a:pt x="118393" y="4341"/>
                    </a:lnTo>
                    <a:lnTo>
                      <a:pt x="117934" y="4884"/>
                    </a:lnTo>
                    <a:lnTo>
                      <a:pt x="117246" y="5358"/>
                    </a:lnTo>
                    <a:lnTo>
                      <a:pt x="117017" y="5698"/>
                    </a:lnTo>
                    <a:lnTo>
                      <a:pt x="116558" y="6037"/>
                    </a:lnTo>
                    <a:lnTo>
                      <a:pt x="116558" y="6376"/>
                    </a:lnTo>
                    <a:close/>
                  </a:path>
                </a:pathLst>
              </a:custGeom>
              <a:solidFill>
                <a:srgbClr val="FFF6B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6" name="Shape 1646"/>
              <p:cNvSpPr/>
              <p:nvPr/>
            </p:nvSpPr>
            <p:spPr>
              <a:xfrm>
                <a:off x="4254" y="1647"/>
                <a:ext cx="72" cy="2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712" y="5821"/>
                    </a:moveTo>
                    <a:lnTo>
                      <a:pt x="115068" y="7602"/>
                    </a:lnTo>
                    <a:lnTo>
                      <a:pt x="111780" y="10958"/>
                    </a:lnTo>
                    <a:lnTo>
                      <a:pt x="107318" y="15753"/>
                    </a:lnTo>
                    <a:lnTo>
                      <a:pt x="101917" y="21712"/>
                    </a:lnTo>
                    <a:lnTo>
                      <a:pt x="95107" y="28767"/>
                    </a:lnTo>
                    <a:lnTo>
                      <a:pt x="87827" y="36369"/>
                    </a:lnTo>
                    <a:lnTo>
                      <a:pt x="80078" y="44657"/>
                    </a:lnTo>
                    <a:lnTo>
                      <a:pt x="72093" y="53150"/>
                    </a:lnTo>
                    <a:lnTo>
                      <a:pt x="64109" y="61643"/>
                    </a:lnTo>
                    <a:lnTo>
                      <a:pt x="56125" y="70000"/>
                    </a:lnTo>
                    <a:lnTo>
                      <a:pt x="48610" y="77876"/>
                    </a:lnTo>
                    <a:lnTo>
                      <a:pt x="41800" y="85205"/>
                    </a:lnTo>
                    <a:lnTo>
                      <a:pt x="35694" y="91643"/>
                    </a:lnTo>
                    <a:lnTo>
                      <a:pt x="30763" y="96849"/>
                    </a:lnTo>
                    <a:lnTo>
                      <a:pt x="27005" y="100753"/>
                    </a:lnTo>
                    <a:lnTo>
                      <a:pt x="24892" y="103219"/>
                    </a:lnTo>
                    <a:lnTo>
                      <a:pt x="23483" y="104726"/>
                    </a:lnTo>
                    <a:lnTo>
                      <a:pt x="21839" y="106232"/>
                    </a:lnTo>
                    <a:lnTo>
                      <a:pt x="20430" y="107739"/>
                    </a:lnTo>
                    <a:lnTo>
                      <a:pt x="18786" y="109246"/>
                    </a:lnTo>
                    <a:lnTo>
                      <a:pt x="17142" y="110753"/>
                    </a:lnTo>
                    <a:lnTo>
                      <a:pt x="15499" y="112123"/>
                    </a:lnTo>
                    <a:lnTo>
                      <a:pt x="13855" y="113424"/>
                    </a:lnTo>
                    <a:lnTo>
                      <a:pt x="12446" y="114726"/>
                    </a:lnTo>
                    <a:lnTo>
                      <a:pt x="10802" y="115890"/>
                    </a:lnTo>
                    <a:lnTo>
                      <a:pt x="9393" y="116917"/>
                    </a:lnTo>
                    <a:lnTo>
                      <a:pt x="7749" y="117876"/>
                    </a:lnTo>
                    <a:lnTo>
                      <a:pt x="6575" y="118561"/>
                    </a:lnTo>
                    <a:lnTo>
                      <a:pt x="5166" y="119246"/>
                    </a:lnTo>
                    <a:lnTo>
                      <a:pt x="4227" y="119657"/>
                    </a:lnTo>
                    <a:lnTo>
                      <a:pt x="3052" y="119931"/>
                    </a:lnTo>
                    <a:lnTo>
                      <a:pt x="2113" y="120000"/>
                    </a:lnTo>
                    <a:lnTo>
                      <a:pt x="1174" y="119863"/>
                    </a:lnTo>
                    <a:lnTo>
                      <a:pt x="469" y="119589"/>
                    </a:lnTo>
                    <a:lnTo>
                      <a:pt x="234" y="119246"/>
                    </a:lnTo>
                    <a:lnTo>
                      <a:pt x="0" y="118767"/>
                    </a:lnTo>
                    <a:lnTo>
                      <a:pt x="0" y="118150"/>
                    </a:lnTo>
                    <a:lnTo>
                      <a:pt x="0" y="117397"/>
                    </a:lnTo>
                    <a:lnTo>
                      <a:pt x="469" y="116438"/>
                    </a:lnTo>
                    <a:lnTo>
                      <a:pt x="939" y="115410"/>
                    </a:lnTo>
                    <a:lnTo>
                      <a:pt x="1878" y="114246"/>
                    </a:lnTo>
                    <a:lnTo>
                      <a:pt x="2818" y="112945"/>
                    </a:lnTo>
                    <a:lnTo>
                      <a:pt x="3992" y="111506"/>
                    </a:lnTo>
                    <a:lnTo>
                      <a:pt x="5401" y="109863"/>
                    </a:lnTo>
                    <a:lnTo>
                      <a:pt x="6810" y="108150"/>
                    </a:lnTo>
                    <a:lnTo>
                      <a:pt x="8688" y="106301"/>
                    </a:lnTo>
                    <a:lnTo>
                      <a:pt x="10332" y="104246"/>
                    </a:lnTo>
                    <a:lnTo>
                      <a:pt x="12446" y="102054"/>
                    </a:lnTo>
                    <a:lnTo>
                      <a:pt x="14794" y="99657"/>
                    </a:lnTo>
                    <a:lnTo>
                      <a:pt x="18551" y="95547"/>
                    </a:lnTo>
                    <a:lnTo>
                      <a:pt x="23718" y="90136"/>
                    </a:lnTo>
                    <a:lnTo>
                      <a:pt x="29823" y="83561"/>
                    </a:lnTo>
                    <a:lnTo>
                      <a:pt x="37103" y="76027"/>
                    </a:lnTo>
                    <a:lnTo>
                      <a:pt x="44853" y="67945"/>
                    </a:lnTo>
                    <a:lnTo>
                      <a:pt x="53072" y="59383"/>
                    </a:lnTo>
                    <a:lnTo>
                      <a:pt x="61526" y="50684"/>
                    </a:lnTo>
                    <a:lnTo>
                      <a:pt x="69510" y="42054"/>
                    </a:lnTo>
                    <a:lnTo>
                      <a:pt x="77260" y="33835"/>
                    </a:lnTo>
                    <a:lnTo>
                      <a:pt x="84774" y="26164"/>
                    </a:lnTo>
                    <a:lnTo>
                      <a:pt x="91350" y="19315"/>
                    </a:lnTo>
                    <a:lnTo>
                      <a:pt x="96751" y="13561"/>
                    </a:lnTo>
                    <a:lnTo>
                      <a:pt x="100978" y="9178"/>
                    </a:lnTo>
                    <a:lnTo>
                      <a:pt x="103796" y="6301"/>
                    </a:lnTo>
                    <a:lnTo>
                      <a:pt x="104735" y="5342"/>
                    </a:lnTo>
                    <a:lnTo>
                      <a:pt x="104970" y="5068"/>
                    </a:lnTo>
                    <a:lnTo>
                      <a:pt x="105205" y="4726"/>
                    </a:lnTo>
                    <a:lnTo>
                      <a:pt x="105675" y="4383"/>
                    </a:lnTo>
                    <a:lnTo>
                      <a:pt x="106379" y="3904"/>
                    </a:lnTo>
                    <a:lnTo>
                      <a:pt x="107084" y="3493"/>
                    </a:lnTo>
                    <a:lnTo>
                      <a:pt x="108023" y="3013"/>
                    </a:lnTo>
                    <a:lnTo>
                      <a:pt x="108727" y="2534"/>
                    </a:lnTo>
                    <a:lnTo>
                      <a:pt x="109667" y="2054"/>
                    </a:lnTo>
                    <a:lnTo>
                      <a:pt x="110606" y="1643"/>
                    </a:lnTo>
                    <a:lnTo>
                      <a:pt x="111545" y="1232"/>
                    </a:lnTo>
                    <a:lnTo>
                      <a:pt x="112485" y="821"/>
                    </a:lnTo>
                    <a:lnTo>
                      <a:pt x="113894" y="479"/>
                    </a:lnTo>
                    <a:lnTo>
                      <a:pt x="114833" y="273"/>
                    </a:lnTo>
                    <a:lnTo>
                      <a:pt x="116007" y="68"/>
                    </a:lnTo>
                    <a:lnTo>
                      <a:pt x="117181" y="0"/>
                    </a:lnTo>
                    <a:lnTo>
                      <a:pt x="118356" y="0"/>
                    </a:lnTo>
                    <a:lnTo>
                      <a:pt x="118825" y="68"/>
                    </a:lnTo>
                    <a:lnTo>
                      <a:pt x="119530" y="205"/>
                    </a:lnTo>
                    <a:lnTo>
                      <a:pt x="119765" y="479"/>
                    </a:lnTo>
                    <a:lnTo>
                      <a:pt x="120000" y="821"/>
                    </a:lnTo>
                    <a:lnTo>
                      <a:pt x="120000" y="1232"/>
                    </a:lnTo>
                    <a:lnTo>
                      <a:pt x="119765" y="1643"/>
                    </a:lnTo>
                    <a:lnTo>
                      <a:pt x="119530" y="2123"/>
                    </a:lnTo>
                    <a:lnTo>
                      <a:pt x="119060" y="2602"/>
                    </a:lnTo>
                    <a:lnTo>
                      <a:pt x="118825" y="3150"/>
                    </a:lnTo>
                    <a:lnTo>
                      <a:pt x="118356" y="3630"/>
                    </a:lnTo>
                    <a:lnTo>
                      <a:pt x="118121" y="4109"/>
                    </a:lnTo>
                    <a:lnTo>
                      <a:pt x="117651" y="4589"/>
                    </a:lnTo>
                    <a:lnTo>
                      <a:pt x="117416" y="5000"/>
                    </a:lnTo>
                    <a:lnTo>
                      <a:pt x="116947" y="5342"/>
                    </a:lnTo>
                    <a:lnTo>
                      <a:pt x="116712" y="5616"/>
                    </a:lnTo>
                    <a:lnTo>
                      <a:pt x="116712" y="5821"/>
                    </a:lnTo>
                    <a:close/>
                  </a:path>
                </a:pathLst>
              </a:custGeom>
              <a:solidFill>
                <a:srgbClr val="FFFA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7" name="Shape 1647"/>
              <p:cNvSpPr/>
              <p:nvPr/>
            </p:nvSpPr>
            <p:spPr>
              <a:xfrm>
                <a:off x="4254" y="1648"/>
                <a:ext cx="71" cy="2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927" y="4833"/>
                    </a:moveTo>
                    <a:lnTo>
                      <a:pt x="107927" y="4626"/>
                    </a:lnTo>
                    <a:lnTo>
                      <a:pt x="108169" y="4418"/>
                    </a:lnTo>
                    <a:lnTo>
                      <a:pt x="108651" y="4142"/>
                    </a:lnTo>
                    <a:lnTo>
                      <a:pt x="109134" y="3728"/>
                    </a:lnTo>
                    <a:lnTo>
                      <a:pt x="109859" y="3383"/>
                    </a:lnTo>
                    <a:lnTo>
                      <a:pt x="110583" y="2968"/>
                    </a:lnTo>
                    <a:lnTo>
                      <a:pt x="111307" y="2554"/>
                    </a:lnTo>
                    <a:lnTo>
                      <a:pt x="112032" y="2071"/>
                    </a:lnTo>
                    <a:lnTo>
                      <a:pt x="112997" y="1657"/>
                    </a:lnTo>
                    <a:lnTo>
                      <a:pt x="113722" y="1311"/>
                    </a:lnTo>
                    <a:lnTo>
                      <a:pt x="114688" y="966"/>
                    </a:lnTo>
                    <a:lnTo>
                      <a:pt x="115895" y="552"/>
                    </a:lnTo>
                    <a:lnTo>
                      <a:pt x="116619" y="345"/>
                    </a:lnTo>
                    <a:lnTo>
                      <a:pt x="117585" y="138"/>
                    </a:lnTo>
                    <a:lnTo>
                      <a:pt x="118309" y="0"/>
                    </a:lnTo>
                    <a:lnTo>
                      <a:pt x="119275" y="0"/>
                    </a:lnTo>
                    <a:lnTo>
                      <a:pt x="119517" y="0"/>
                    </a:lnTo>
                    <a:lnTo>
                      <a:pt x="119758" y="207"/>
                    </a:lnTo>
                    <a:lnTo>
                      <a:pt x="120000" y="414"/>
                    </a:lnTo>
                    <a:lnTo>
                      <a:pt x="120000" y="828"/>
                    </a:lnTo>
                    <a:lnTo>
                      <a:pt x="119758" y="1173"/>
                    </a:lnTo>
                    <a:lnTo>
                      <a:pt x="119758" y="1588"/>
                    </a:lnTo>
                    <a:lnTo>
                      <a:pt x="119517" y="2002"/>
                    </a:lnTo>
                    <a:lnTo>
                      <a:pt x="119275" y="2554"/>
                    </a:lnTo>
                    <a:lnTo>
                      <a:pt x="119034" y="2968"/>
                    </a:lnTo>
                    <a:lnTo>
                      <a:pt x="118792" y="3452"/>
                    </a:lnTo>
                    <a:lnTo>
                      <a:pt x="118309" y="3935"/>
                    </a:lnTo>
                    <a:lnTo>
                      <a:pt x="118068" y="4349"/>
                    </a:lnTo>
                    <a:lnTo>
                      <a:pt x="117826" y="4695"/>
                    </a:lnTo>
                    <a:lnTo>
                      <a:pt x="117585" y="4971"/>
                    </a:lnTo>
                    <a:lnTo>
                      <a:pt x="117344" y="5247"/>
                    </a:lnTo>
                    <a:lnTo>
                      <a:pt x="117344" y="5385"/>
                    </a:lnTo>
                    <a:lnTo>
                      <a:pt x="115653" y="7042"/>
                    </a:lnTo>
                    <a:lnTo>
                      <a:pt x="112515" y="10494"/>
                    </a:lnTo>
                    <a:lnTo>
                      <a:pt x="107927" y="15327"/>
                    </a:lnTo>
                    <a:lnTo>
                      <a:pt x="102132" y="21265"/>
                    </a:lnTo>
                    <a:lnTo>
                      <a:pt x="95372" y="28308"/>
                    </a:lnTo>
                    <a:lnTo>
                      <a:pt x="88128" y="35972"/>
                    </a:lnTo>
                    <a:lnTo>
                      <a:pt x="80160" y="44257"/>
                    </a:lnTo>
                    <a:lnTo>
                      <a:pt x="71710" y="52819"/>
                    </a:lnTo>
                    <a:lnTo>
                      <a:pt x="63742" y="61311"/>
                    </a:lnTo>
                    <a:lnTo>
                      <a:pt x="55533" y="69666"/>
                    </a:lnTo>
                    <a:lnTo>
                      <a:pt x="47806" y="77606"/>
                    </a:lnTo>
                    <a:lnTo>
                      <a:pt x="40804" y="84856"/>
                    </a:lnTo>
                    <a:lnTo>
                      <a:pt x="34527" y="91277"/>
                    </a:lnTo>
                    <a:lnTo>
                      <a:pt x="29456" y="96662"/>
                    </a:lnTo>
                    <a:lnTo>
                      <a:pt x="25835" y="100598"/>
                    </a:lnTo>
                    <a:lnTo>
                      <a:pt x="23420" y="102945"/>
                    </a:lnTo>
                    <a:lnTo>
                      <a:pt x="21971" y="104464"/>
                    </a:lnTo>
                    <a:lnTo>
                      <a:pt x="20523" y="105983"/>
                    </a:lnTo>
                    <a:lnTo>
                      <a:pt x="18591" y="107502"/>
                    </a:lnTo>
                    <a:lnTo>
                      <a:pt x="17142" y="109021"/>
                    </a:lnTo>
                    <a:lnTo>
                      <a:pt x="15694" y="110471"/>
                    </a:lnTo>
                    <a:lnTo>
                      <a:pt x="14245" y="111921"/>
                    </a:lnTo>
                    <a:lnTo>
                      <a:pt x="12555" y="113302"/>
                    </a:lnTo>
                    <a:lnTo>
                      <a:pt x="11106" y="114614"/>
                    </a:lnTo>
                    <a:lnTo>
                      <a:pt x="9657" y="115719"/>
                    </a:lnTo>
                    <a:lnTo>
                      <a:pt x="8450" y="116823"/>
                    </a:lnTo>
                    <a:lnTo>
                      <a:pt x="6760" y="117790"/>
                    </a:lnTo>
                    <a:lnTo>
                      <a:pt x="5553" y="118550"/>
                    </a:lnTo>
                    <a:lnTo>
                      <a:pt x="4587" y="119102"/>
                    </a:lnTo>
                    <a:lnTo>
                      <a:pt x="3621" y="119654"/>
                    </a:lnTo>
                    <a:lnTo>
                      <a:pt x="2655" y="119930"/>
                    </a:lnTo>
                    <a:lnTo>
                      <a:pt x="1931" y="120000"/>
                    </a:lnTo>
                    <a:lnTo>
                      <a:pt x="965" y="119861"/>
                    </a:lnTo>
                    <a:lnTo>
                      <a:pt x="482" y="119654"/>
                    </a:lnTo>
                    <a:lnTo>
                      <a:pt x="0" y="119171"/>
                    </a:lnTo>
                    <a:lnTo>
                      <a:pt x="0" y="118757"/>
                    </a:lnTo>
                    <a:lnTo>
                      <a:pt x="0" y="118135"/>
                    </a:lnTo>
                    <a:lnTo>
                      <a:pt x="482" y="117307"/>
                    </a:lnTo>
                    <a:lnTo>
                      <a:pt x="965" y="116478"/>
                    </a:lnTo>
                    <a:lnTo>
                      <a:pt x="1931" y="115443"/>
                    </a:lnTo>
                    <a:lnTo>
                      <a:pt x="2655" y="114200"/>
                    </a:lnTo>
                    <a:lnTo>
                      <a:pt x="3621" y="112957"/>
                    </a:lnTo>
                    <a:lnTo>
                      <a:pt x="4828" y="111507"/>
                    </a:lnTo>
                    <a:lnTo>
                      <a:pt x="6277" y="109919"/>
                    </a:lnTo>
                    <a:lnTo>
                      <a:pt x="7967" y="108193"/>
                    </a:lnTo>
                    <a:lnTo>
                      <a:pt x="9657" y="106191"/>
                    </a:lnTo>
                    <a:lnTo>
                      <a:pt x="11589" y="104188"/>
                    </a:lnTo>
                    <a:lnTo>
                      <a:pt x="14004" y="102048"/>
                    </a:lnTo>
                    <a:lnTo>
                      <a:pt x="16177" y="99562"/>
                    </a:lnTo>
                    <a:lnTo>
                      <a:pt x="20040" y="95558"/>
                    </a:lnTo>
                    <a:lnTo>
                      <a:pt x="25110" y="90103"/>
                    </a:lnTo>
                    <a:lnTo>
                      <a:pt x="31871" y="83406"/>
                    </a:lnTo>
                    <a:lnTo>
                      <a:pt x="39114" y="75949"/>
                    </a:lnTo>
                    <a:lnTo>
                      <a:pt x="46841" y="67733"/>
                    </a:lnTo>
                    <a:lnTo>
                      <a:pt x="55050" y="59171"/>
                    </a:lnTo>
                    <a:lnTo>
                      <a:pt x="63742" y="50402"/>
                    </a:lnTo>
                    <a:lnTo>
                      <a:pt x="71951" y="41772"/>
                    </a:lnTo>
                    <a:lnTo>
                      <a:pt x="80160" y="33486"/>
                    </a:lnTo>
                    <a:lnTo>
                      <a:pt x="87645" y="25753"/>
                    </a:lnTo>
                    <a:lnTo>
                      <a:pt x="94164" y="18918"/>
                    </a:lnTo>
                    <a:lnTo>
                      <a:pt x="99959" y="13049"/>
                    </a:lnTo>
                    <a:lnTo>
                      <a:pt x="104305" y="8630"/>
                    </a:lnTo>
                    <a:lnTo>
                      <a:pt x="106961" y="5799"/>
                    </a:lnTo>
                    <a:lnTo>
                      <a:pt x="107927" y="4833"/>
                    </a:lnTo>
                    <a:close/>
                  </a:path>
                </a:pathLst>
              </a:custGeom>
              <a:solidFill>
                <a:srgbClr val="FFFF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8" name="Shape 1648"/>
              <p:cNvSpPr/>
              <p:nvPr/>
            </p:nvSpPr>
            <p:spPr>
              <a:xfrm>
                <a:off x="4216" y="1887"/>
                <a:ext cx="4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6756" y="491"/>
                    </a:lnTo>
                    <a:lnTo>
                      <a:pt x="113513" y="2950"/>
                    </a:lnTo>
                    <a:lnTo>
                      <a:pt x="107027" y="5901"/>
                    </a:lnTo>
                    <a:lnTo>
                      <a:pt x="97297" y="10327"/>
                    </a:lnTo>
                    <a:lnTo>
                      <a:pt x="87567" y="16229"/>
                    </a:lnTo>
                    <a:lnTo>
                      <a:pt x="77837" y="22622"/>
                    </a:lnTo>
                    <a:lnTo>
                      <a:pt x="68108" y="30000"/>
                    </a:lnTo>
                    <a:lnTo>
                      <a:pt x="51891" y="38360"/>
                    </a:lnTo>
                    <a:lnTo>
                      <a:pt x="42162" y="46721"/>
                    </a:lnTo>
                    <a:lnTo>
                      <a:pt x="29189" y="56557"/>
                    </a:lnTo>
                    <a:lnTo>
                      <a:pt x="19459" y="66393"/>
                    </a:lnTo>
                    <a:lnTo>
                      <a:pt x="12972" y="76721"/>
                    </a:lnTo>
                    <a:lnTo>
                      <a:pt x="6486" y="87049"/>
                    </a:lnTo>
                    <a:lnTo>
                      <a:pt x="3243" y="97868"/>
                    </a:lnTo>
                    <a:lnTo>
                      <a:pt x="0" y="108688"/>
                    </a:lnTo>
                    <a:lnTo>
                      <a:pt x="3243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9" name="Shape 1649"/>
              <p:cNvSpPr/>
              <p:nvPr/>
            </p:nvSpPr>
            <p:spPr>
              <a:xfrm>
                <a:off x="4222" y="188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0" name="Shape 1650"/>
              <p:cNvSpPr/>
              <p:nvPr/>
            </p:nvSpPr>
            <p:spPr>
              <a:xfrm>
                <a:off x="4216" y="192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1" name="Shape 1651"/>
              <p:cNvSpPr/>
              <p:nvPr/>
            </p:nvSpPr>
            <p:spPr>
              <a:xfrm>
                <a:off x="4225" y="1888"/>
                <a:ext cx="7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647" y="371"/>
                    </a:lnTo>
                    <a:lnTo>
                      <a:pt x="112941" y="2229"/>
                    </a:lnTo>
                    <a:lnTo>
                      <a:pt x="105882" y="5572"/>
                    </a:lnTo>
                    <a:lnTo>
                      <a:pt x="96470" y="10030"/>
                    </a:lnTo>
                    <a:lnTo>
                      <a:pt x="87058" y="15232"/>
                    </a:lnTo>
                    <a:lnTo>
                      <a:pt x="72941" y="21547"/>
                    </a:lnTo>
                    <a:lnTo>
                      <a:pt x="63529" y="28978"/>
                    </a:lnTo>
                    <a:lnTo>
                      <a:pt x="51764" y="37151"/>
                    </a:lnTo>
                    <a:lnTo>
                      <a:pt x="40000" y="46068"/>
                    </a:lnTo>
                    <a:lnTo>
                      <a:pt x="28235" y="55356"/>
                    </a:lnTo>
                    <a:lnTo>
                      <a:pt x="16470" y="65015"/>
                    </a:lnTo>
                    <a:lnTo>
                      <a:pt x="9411" y="75417"/>
                    </a:lnTo>
                    <a:lnTo>
                      <a:pt x="2352" y="86563"/>
                    </a:lnTo>
                    <a:lnTo>
                      <a:pt x="0" y="97337"/>
                    </a:lnTo>
                    <a:lnTo>
                      <a:pt x="0" y="108482"/>
                    </a:lnTo>
                    <a:lnTo>
                      <a:pt x="4705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2" name="Shape 1652"/>
              <p:cNvSpPr/>
              <p:nvPr/>
            </p:nvSpPr>
            <p:spPr>
              <a:xfrm>
                <a:off x="4233" y="18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3" name="Shape 1653"/>
              <p:cNvSpPr/>
              <p:nvPr/>
            </p:nvSpPr>
            <p:spPr>
              <a:xfrm>
                <a:off x="4225" y="19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4" name="Shape 1654"/>
              <p:cNvSpPr/>
              <p:nvPr/>
            </p:nvSpPr>
            <p:spPr>
              <a:xfrm>
                <a:off x="4236" y="1890"/>
                <a:ext cx="7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692" y="650"/>
                    </a:lnTo>
                    <a:lnTo>
                      <a:pt x="113076" y="2926"/>
                    </a:lnTo>
                    <a:lnTo>
                      <a:pt x="106153" y="6178"/>
                    </a:lnTo>
                    <a:lnTo>
                      <a:pt x="96923" y="10731"/>
                    </a:lnTo>
                    <a:lnTo>
                      <a:pt x="85384" y="15934"/>
                    </a:lnTo>
                    <a:lnTo>
                      <a:pt x="73846" y="22439"/>
                    </a:lnTo>
                    <a:lnTo>
                      <a:pt x="62307" y="29918"/>
                    </a:lnTo>
                    <a:lnTo>
                      <a:pt x="48461" y="38048"/>
                    </a:lnTo>
                    <a:lnTo>
                      <a:pt x="36923" y="46829"/>
                    </a:lnTo>
                    <a:lnTo>
                      <a:pt x="25384" y="56585"/>
                    </a:lnTo>
                    <a:lnTo>
                      <a:pt x="16153" y="66341"/>
                    </a:lnTo>
                    <a:lnTo>
                      <a:pt x="9230" y="76747"/>
                    </a:lnTo>
                    <a:lnTo>
                      <a:pt x="2307" y="87479"/>
                    </a:lnTo>
                    <a:lnTo>
                      <a:pt x="0" y="98211"/>
                    </a:lnTo>
                    <a:lnTo>
                      <a:pt x="2307" y="108943"/>
                    </a:lnTo>
                    <a:lnTo>
                      <a:pt x="6923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5" name="Shape 1655"/>
              <p:cNvSpPr/>
              <p:nvPr/>
            </p:nvSpPr>
            <p:spPr>
              <a:xfrm>
                <a:off x="4243" y="189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6" name="Shape 1656"/>
              <p:cNvSpPr/>
              <p:nvPr/>
            </p:nvSpPr>
            <p:spPr>
              <a:xfrm>
                <a:off x="4236" y="194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7" name="Shape 1657"/>
              <p:cNvSpPr/>
              <p:nvPr/>
            </p:nvSpPr>
            <p:spPr>
              <a:xfrm>
                <a:off x="4211" y="1888"/>
                <a:ext cx="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4285" y="0"/>
                    </a:lnTo>
                    <a:lnTo>
                      <a:pt x="114285" y="2278"/>
                    </a:lnTo>
                    <a:lnTo>
                      <a:pt x="108571" y="5316"/>
                    </a:lnTo>
                    <a:lnTo>
                      <a:pt x="97142" y="9873"/>
                    </a:lnTo>
                    <a:lnTo>
                      <a:pt x="91428" y="15949"/>
                    </a:lnTo>
                    <a:lnTo>
                      <a:pt x="80000" y="22025"/>
                    </a:lnTo>
                    <a:lnTo>
                      <a:pt x="68571" y="28860"/>
                    </a:lnTo>
                    <a:lnTo>
                      <a:pt x="57142" y="37974"/>
                    </a:lnTo>
                    <a:lnTo>
                      <a:pt x="45714" y="46329"/>
                    </a:lnTo>
                    <a:lnTo>
                      <a:pt x="40000" y="56202"/>
                    </a:lnTo>
                    <a:lnTo>
                      <a:pt x="28571" y="65316"/>
                    </a:lnTo>
                    <a:lnTo>
                      <a:pt x="22857" y="76708"/>
                    </a:lnTo>
                    <a:lnTo>
                      <a:pt x="17142" y="87341"/>
                    </a:lnTo>
                    <a:lnTo>
                      <a:pt x="11428" y="97974"/>
                    </a:lnTo>
                    <a:lnTo>
                      <a:pt x="0" y="109367"/>
                    </a:lnTo>
                    <a:lnTo>
                      <a:pt x="11428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8" name="Shape 1658"/>
              <p:cNvSpPr/>
              <p:nvPr/>
            </p:nvSpPr>
            <p:spPr>
              <a:xfrm>
                <a:off x="4215" y="18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9" name="Shape 1659"/>
              <p:cNvSpPr/>
              <p:nvPr/>
            </p:nvSpPr>
            <p:spPr>
              <a:xfrm>
                <a:off x="4211" y="191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8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0" name="Shape 1660"/>
              <p:cNvSpPr/>
              <p:nvPr/>
            </p:nvSpPr>
            <p:spPr>
              <a:xfrm>
                <a:off x="4258" y="1896"/>
                <a:ext cx="9" cy="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095" y="641"/>
                    </a:lnTo>
                    <a:lnTo>
                      <a:pt x="112380" y="2566"/>
                    </a:lnTo>
                    <a:lnTo>
                      <a:pt x="106666" y="6096"/>
                    </a:lnTo>
                    <a:lnTo>
                      <a:pt x="95238" y="10588"/>
                    </a:lnTo>
                    <a:lnTo>
                      <a:pt x="85714" y="16042"/>
                    </a:lnTo>
                    <a:lnTo>
                      <a:pt x="74285" y="22780"/>
                    </a:lnTo>
                    <a:lnTo>
                      <a:pt x="62857" y="30160"/>
                    </a:lnTo>
                    <a:lnTo>
                      <a:pt x="49523" y="38502"/>
                    </a:lnTo>
                    <a:lnTo>
                      <a:pt x="38095" y="47165"/>
                    </a:lnTo>
                    <a:lnTo>
                      <a:pt x="28571" y="57112"/>
                    </a:lnTo>
                    <a:lnTo>
                      <a:pt x="19047" y="66737"/>
                    </a:lnTo>
                    <a:lnTo>
                      <a:pt x="9523" y="77005"/>
                    </a:lnTo>
                    <a:lnTo>
                      <a:pt x="3809" y="87593"/>
                    </a:lnTo>
                    <a:lnTo>
                      <a:pt x="0" y="98181"/>
                    </a:lnTo>
                    <a:lnTo>
                      <a:pt x="0" y="108770"/>
                    </a:lnTo>
                    <a:lnTo>
                      <a:pt x="3809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1" name="Shape 1661"/>
              <p:cNvSpPr/>
              <p:nvPr/>
            </p:nvSpPr>
            <p:spPr>
              <a:xfrm>
                <a:off x="4266" y="189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2" name="Shape 1662"/>
              <p:cNvSpPr/>
              <p:nvPr/>
            </p:nvSpPr>
            <p:spPr>
              <a:xfrm>
                <a:off x="4258" y="195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3" name="Shape 1663"/>
              <p:cNvSpPr/>
              <p:nvPr/>
            </p:nvSpPr>
            <p:spPr>
              <a:xfrm>
                <a:off x="4268" y="1900"/>
                <a:ext cx="7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117894" y="341"/>
                    </a:lnTo>
                    <a:lnTo>
                      <a:pt x="113684" y="2393"/>
                    </a:lnTo>
                    <a:lnTo>
                      <a:pt x="107368" y="5811"/>
                    </a:lnTo>
                    <a:lnTo>
                      <a:pt x="98947" y="9914"/>
                    </a:lnTo>
                    <a:lnTo>
                      <a:pt x="90526" y="15726"/>
                    </a:lnTo>
                    <a:lnTo>
                      <a:pt x="80000" y="22222"/>
                    </a:lnTo>
                    <a:lnTo>
                      <a:pt x="67368" y="29401"/>
                    </a:lnTo>
                    <a:lnTo>
                      <a:pt x="56842" y="37606"/>
                    </a:lnTo>
                    <a:lnTo>
                      <a:pt x="44210" y="46153"/>
                    </a:lnTo>
                    <a:lnTo>
                      <a:pt x="33684" y="55384"/>
                    </a:lnTo>
                    <a:lnTo>
                      <a:pt x="25263" y="65299"/>
                    </a:lnTo>
                    <a:lnTo>
                      <a:pt x="14736" y="75555"/>
                    </a:lnTo>
                    <a:lnTo>
                      <a:pt x="8421" y="86495"/>
                    </a:lnTo>
                    <a:lnTo>
                      <a:pt x="2105" y="97435"/>
                    </a:lnTo>
                    <a:lnTo>
                      <a:pt x="0" y="108376"/>
                    </a:lnTo>
                    <a:lnTo>
                      <a:pt x="2105" y="119999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4" name="Shape 1664"/>
              <p:cNvSpPr/>
              <p:nvPr/>
            </p:nvSpPr>
            <p:spPr>
              <a:xfrm>
                <a:off x="4275" y="190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5" name="Shape 1665"/>
              <p:cNvSpPr/>
              <p:nvPr/>
            </p:nvSpPr>
            <p:spPr>
              <a:xfrm>
                <a:off x="4268" y="195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Shape 1666"/>
              <p:cNvSpPr/>
              <p:nvPr/>
            </p:nvSpPr>
            <p:spPr>
              <a:xfrm>
                <a:off x="4277" y="1904"/>
                <a:ext cx="7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818" y="389"/>
                    </a:lnTo>
                    <a:lnTo>
                      <a:pt x="113454" y="2727"/>
                    </a:lnTo>
                    <a:lnTo>
                      <a:pt x="109090" y="6623"/>
                    </a:lnTo>
                    <a:lnTo>
                      <a:pt x="100363" y="11298"/>
                    </a:lnTo>
                    <a:lnTo>
                      <a:pt x="91636" y="17532"/>
                    </a:lnTo>
                    <a:lnTo>
                      <a:pt x="80727" y="24935"/>
                    </a:lnTo>
                    <a:lnTo>
                      <a:pt x="69818" y="32727"/>
                    </a:lnTo>
                    <a:lnTo>
                      <a:pt x="58909" y="40909"/>
                    </a:lnTo>
                    <a:lnTo>
                      <a:pt x="48000" y="50649"/>
                    </a:lnTo>
                    <a:lnTo>
                      <a:pt x="37090" y="60389"/>
                    </a:lnTo>
                    <a:lnTo>
                      <a:pt x="26181" y="70129"/>
                    </a:lnTo>
                    <a:lnTo>
                      <a:pt x="17454" y="80259"/>
                    </a:lnTo>
                    <a:lnTo>
                      <a:pt x="8727" y="90389"/>
                    </a:lnTo>
                    <a:lnTo>
                      <a:pt x="4363" y="100519"/>
                    </a:lnTo>
                    <a:lnTo>
                      <a:pt x="0" y="110259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Shape 1667"/>
              <p:cNvSpPr/>
              <p:nvPr/>
            </p:nvSpPr>
            <p:spPr>
              <a:xfrm>
                <a:off x="4286" y="190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Shape 1668"/>
              <p:cNvSpPr/>
              <p:nvPr/>
            </p:nvSpPr>
            <p:spPr>
              <a:xfrm>
                <a:off x="4277" y="194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Shape 1669"/>
              <p:cNvSpPr/>
              <p:nvPr/>
            </p:nvSpPr>
            <p:spPr>
              <a:xfrm>
                <a:off x="4286" y="1907"/>
                <a:ext cx="7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735" y="487"/>
                    </a:lnTo>
                    <a:lnTo>
                      <a:pt x="113207" y="2439"/>
                    </a:lnTo>
                    <a:lnTo>
                      <a:pt x="108679" y="6341"/>
                    </a:lnTo>
                    <a:lnTo>
                      <a:pt x="99622" y="11219"/>
                    </a:lnTo>
                    <a:lnTo>
                      <a:pt x="90566" y="17073"/>
                    </a:lnTo>
                    <a:lnTo>
                      <a:pt x="81509" y="23902"/>
                    </a:lnTo>
                    <a:lnTo>
                      <a:pt x="67924" y="31707"/>
                    </a:lnTo>
                    <a:lnTo>
                      <a:pt x="58867" y="40000"/>
                    </a:lnTo>
                    <a:lnTo>
                      <a:pt x="47547" y="49268"/>
                    </a:lnTo>
                    <a:lnTo>
                      <a:pt x="36226" y="58536"/>
                    </a:lnTo>
                    <a:lnTo>
                      <a:pt x="27169" y="68292"/>
                    </a:lnTo>
                    <a:lnTo>
                      <a:pt x="15849" y="78536"/>
                    </a:lnTo>
                    <a:lnTo>
                      <a:pt x="9056" y="89268"/>
                    </a:lnTo>
                    <a:lnTo>
                      <a:pt x="2264" y="99512"/>
                    </a:lnTo>
                    <a:lnTo>
                      <a:pt x="0" y="109756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Shape 1670"/>
              <p:cNvSpPr/>
              <p:nvPr/>
            </p:nvSpPr>
            <p:spPr>
              <a:xfrm>
                <a:off x="4293" y="19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Shape 1671"/>
              <p:cNvSpPr/>
              <p:nvPr/>
            </p:nvSpPr>
            <p:spPr>
              <a:xfrm>
                <a:off x="4286" y="194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Shape 1672"/>
              <p:cNvSpPr/>
              <p:nvPr/>
            </p:nvSpPr>
            <p:spPr>
              <a:xfrm>
                <a:off x="4295" y="1912"/>
                <a:ext cx="4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073" y="701"/>
                    </a:lnTo>
                    <a:lnTo>
                      <a:pt x="114146" y="3508"/>
                    </a:lnTo>
                    <a:lnTo>
                      <a:pt x="108292" y="7017"/>
                    </a:lnTo>
                    <a:lnTo>
                      <a:pt x="99512" y="11929"/>
                    </a:lnTo>
                    <a:lnTo>
                      <a:pt x="90731" y="18245"/>
                    </a:lnTo>
                    <a:lnTo>
                      <a:pt x="81951" y="25964"/>
                    </a:lnTo>
                    <a:lnTo>
                      <a:pt x="70243" y="33684"/>
                    </a:lnTo>
                    <a:lnTo>
                      <a:pt x="58536" y="42807"/>
                    </a:lnTo>
                    <a:lnTo>
                      <a:pt x="46829" y="51228"/>
                    </a:lnTo>
                    <a:lnTo>
                      <a:pt x="35121" y="61754"/>
                    </a:lnTo>
                    <a:lnTo>
                      <a:pt x="26341" y="71578"/>
                    </a:lnTo>
                    <a:lnTo>
                      <a:pt x="17560" y="81403"/>
                    </a:lnTo>
                    <a:lnTo>
                      <a:pt x="8780" y="91228"/>
                    </a:lnTo>
                    <a:lnTo>
                      <a:pt x="2926" y="101052"/>
                    </a:lnTo>
                    <a:lnTo>
                      <a:pt x="0" y="110175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Shape 1673"/>
              <p:cNvSpPr/>
              <p:nvPr/>
            </p:nvSpPr>
            <p:spPr>
              <a:xfrm>
                <a:off x="4300" y="191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6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Shape 1674"/>
              <p:cNvSpPr/>
              <p:nvPr/>
            </p:nvSpPr>
            <p:spPr>
              <a:xfrm>
                <a:off x="4293" y="193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Shape 1675"/>
              <p:cNvSpPr/>
              <p:nvPr/>
            </p:nvSpPr>
            <p:spPr>
              <a:xfrm>
                <a:off x="4243" y="1892"/>
                <a:ext cx="5" cy="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446" y="641"/>
                    </a:lnTo>
                    <a:lnTo>
                      <a:pt x="112340" y="2566"/>
                    </a:lnTo>
                    <a:lnTo>
                      <a:pt x="104680" y="5775"/>
                    </a:lnTo>
                    <a:lnTo>
                      <a:pt x="97021" y="10588"/>
                    </a:lnTo>
                    <a:lnTo>
                      <a:pt x="86808" y="16363"/>
                    </a:lnTo>
                    <a:lnTo>
                      <a:pt x="71489" y="22780"/>
                    </a:lnTo>
                    <a:lnTo>
                      <a:pt x="61276" y="30481"/>
                    </a:lnTo>
                    <a:lnTo>
                      <a:pt x="48510" y="38502"/>
                    </a:lnTo>
                    <a:lnTo>
                      <a:pt x="35744" y="47486"/>
                    </a:lnTo>
                    <a:lnTo>
                      <a:pt x="25531" y="56791"/>
                    </a:lnTo>
                    <a:lnTo>
                      <a:pt x="17872" y="66737"/>
                    </a:lnTo>
                    <a:lnTo>
                      <a:pt x="7659" y="77326"/>
                    </a:lnTo>
                    <a:lnTo>
                      <a:pt x="2553" y="87593"/>
                    </a:lnTo>
                    <a:lnTo>
                      <a:pt x="0" y="98502"/>
                    </a:lnTo>
                    <a:lnTo>
                      <a:pt x="0" y="109090"/>
                    </a:lnTo>
                    <a:lnTo>
                      <a:pt x="7659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Shape 1676"/>
              <p:cNvSpPr/>
              <p:nvPr/>
            </p:nvSpPr>
            <p:spPr>
              <a:xfrm>
                <a:off x="4250" y="189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7" name="Shape 1677"/>
              <p:cNvSpPr/>
              <p:nvPr/>
            </p:nvSpPr>
            <p:spPr>
              <a:xfrm>
                <a:off x="4243" y="19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8" name="Shape 1678"/>
              <p:cNvSpPr/>
              <p:nvPr/>
            </p:nvSpPr>
            <p:spPr>
              <a:xfrm>
                <a:off x="4249" y="1894"/>
                <a:ext cx="7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117551" y="641"/>
                    </a:lnTo>
                    <a:lnTo>
                      <a:pt x="112653" y="2566"/>
                    </a:lnTo>
                    <a:lnTo>
                      <a:pt x="102857" y="6096"/>
                    </a:lnTo>
                    <a:lnTo>
                      <a:pt x="95510" y="10588"/>
                    </a:lnTo>
                    <a:lnTo>
                      <a:pt x="83265" y="16042"/>
                    </a:lnTo>
                    <a:lnTo>
                      <a:pt x="73469" y="22780"/>
                    </a:lnTo>
                    <a:lnTo>
                      <a:pt x="61224" y="30160"/>
                    </a:lnTo>
                    <a:lnTo>
                      <a:pt x="46530" y="38502"/>
                    </a:lnTo>
                    <a:lnTo>
                      <a:pt x="34285" y="47165"/>
                    </a:lnTo>
                    <a:lnTo>
                      <a:pt x="24489" y="57112"/>
                    </a:lnTo>
                    <a:lnTo>
                      <a:pt x="14693" y="66737"/>
                    </a:lnTo>
                    <a:lnTo>
                      <a:pt x="7346" y="77005"/>
                    </a:lnTo>
                    <a:lnTo>
                      <a:pt x="2448" y="87593"/>
                    </a:lnTo>
                    <a:lnTo>
                      <a:pt x="0" y="98181"/>
                    </a:lnTo>
                    <a:lnTo>
                      <a:pt x="2448" y="108770"/>
                    </a:lnTo>
                    <a:lnTo>
                      <a:pt x="7346" y="120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9" name="Shape 1679"/>
              <p:cNvSpPr/>
              <p:nvPr/>
            </p:nvSpPr>
            <p:spPr>
              <a:xfrm>
                <a:off x="4256" y="18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0"/>
                    </a:lnTo>
                    <a:lnTo>
                      <a:pt x="6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Shape 1680"/>
              <p:cNvSpPr/>
              <p:nvPr/>
            </p:nvSpPr>
            <p:spPr>
              <a:xfrm>
                <a:off x="4249" y="194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Shape 1681"/>
              <p:cNvSpPr/>
              <p:nvPr/>
            </p:nvSpPr>
            <p:spPr>
              <a:xfrm>
                <a:off x="4238" y="1804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341" y="110181"/>
                    </a:lnTo>
                    <a:lnTo>
                      <a:pt x="115023" y="99818"/>
                    </a:lnTo>
                    <a:lnTo>
                      <a:pt x="110414" y="88909"/>
                    </a:lnTo>
                    <a:lnTo>
                      <a:pt x="104516" y="77454"/>
                    </a:lnTo>
                    <a:lnTo>
                      <a:pt x="97511" y="66545"/>
                    </a:lnTo>
                    <a:lnTo>
                      <a:pt x="89585" y="55636"/>
                    </a:lnTo>
                    <a:lnTo>
                      <a:pt x="81105" y="44727"/>
                    </a:lnTo>
                    <a:lnTo>
                      <a:pt x="71889" y="34363"/>
                    </a:lnTo>
                    <a:lnTo>
                      <a:pt x="62119" y="24545"/>
                    </a:lnTo>
                    <a:lnTo>
                      <a:pt x="52350" y="16909"/>
                    </a:lnTo>
                    <a:lnTo>
                      <a:pt x="42764" y="9818"/>
                    </a:lnTo>
                    <a:lnTo>
                      <a:pt x="33179" y="4909"/>
                    </a:lnTo>
                    <a:lnTo>
                      <a:pt x="23778" y="1090"/>
                    </a:lnTo>
                    <a:lnTo>
                      <a:pt x="15115" y="0"/>
                    </a:lnTo>
                    <a:lnTo>
                      <a:pt x="7004" y="2181"/>
                    </a:lnTo>
                    <a:lnTo>
                      <a:pt x="0" y="600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Shape 1682"/>
              <p:cNvSpPr/>
              <p:nvPr/>
            </p:nvSpPr>
            <p:spPr>
              <a:xfrm>
                <a:off x="4331" y="183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3" name="Shape 1683"/>
              <p:cNvSpPr/>
              <p:nvPr/>
            </p:nvSpPr>
            <p:spPr>
              <a:xfrm>
                <a:off x="4238" y="180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4" name="Shape 1684"/>
              <p:cNvSpPr/>
              <p:nvPr/>
            </p:nvSpPr>
            <p:spPr>
              <a:xfrm>
                <a:off x="4240" y="1798"/>
                <a:ext cx="91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338" y="110136"/>
                    </a:lnTo>
                    <a:lnTo>
                      <a:pt x="115015" y="99178"/>
                    </a:lnTo>
                    <a:lnTo>
                      <a:pt x="110400" y="88767"/>
                    </a:lnTo>
                    <a:lnTo>
                      <a:pt x="104492" y="77260"/>
                    </a:lnTo>
                    <a:lnTo>
                      <a:pt x="97476" y="65753"/>
                    </a:lnTo>
                    <a:lnTo>
                      <a:pt x="89723" y="54794"/>
                    </a:lnTo>
                    <a:lnTo>
                      <a:pt x="81046" y="43835"/>
                    </a:lnTo>
                    <a:lnTo>
                      <a:pt x="71815" y="33424"/>
                    </a:lnTo>
                    <a:lnTo>
                      <a:pt x="62400" y="24657"/>
                    </a:lnTo>
                    <a:lnTo>
                      <a:pt x="52615" y="15890"/>
                    </a:lnTo>
                    <a:lnTo>
                      <a:pt x="42646" y="9315"/>
                    </a:lnTo>
                    <a:lnTo>
                      <a:pt x="33230" y="4383"/>
                    </a:lnTo>
                    <a:lnTo>
                      <a:pt x="23815" y="1095"/>
                    </a:lnTo>
                    <a:lnTo>
                      <a:pt x="15138" y="0"/>
                    </a:lnTo>
                    <a:lnTo>
                      <a:pt x="7200" y="1643"/>
                    </a:lnTo>
                    <a:lnTo>
                      <a:pt x="0" y="5479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5" name="Shape 1685"/>
              <p:cNvSpPr/>
              <p:nvPr/>
            </p:nvSpPr>
            <p:spPr>
              <a:xfrm>
                <a:off x="4331" y="182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6" name="Shape 1686"/>
              <p:cNvSpPr/>
              <p:nvPr/>
            </p:nvSpPr>
            <p:spPr>
              <a:xfrm>
                <a:off x="4238" y="180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7" name="Shape 1687"/>
              <p:cNvSpPr/>
              <p:nvPr/>
            </p:nvSpPr>
            <p:spPr>
              <a:xfrm>
                <a:off x="4229" y="1830"/>
                <a:ext cx="94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643" y="109565"/>
                    </a:lnTo>
                    <a:lnTo>
                      <a:pt x="114018" y="99130"/>
                    </a:lnTo>
                    <a:lnTo>
                      <a:pt x="108761" y="88115"/>
                    </a:lnTo>
                    <a:lnTo>
                      <a:pt x="102598" y="76521"/>
                    </a:lnTo>
                    <a:lnTo>
                      <a:pt x="95166" y="64927"/>
                    </a:lnTo>
                    <a:lnTo>
                      <a:pt x="87371" y="53333"/>
                    </a:lnTo>
                    <a:lnTo>
                      <a:pt x="78489" y="43478"/>
                    </a:lnTo>
                    <a:lnTo>
                      <a:pt x="69425" y="33043"/>
                    </a:lnTo>
                    <a:lnTo>
                      <a:pt x="60000" y="23768"/>
                    </a:lnTo>
                    <a:lnTo>
                      <a:pt x="50211" y="16231"/>
                    </a:lnTo>
                    <a:lnTo>
                      <a:pt x="40604" y="9275"/>
                    </a:lnTo>
                    <a:lnTo>
                      <a:pt x="31359" y="4637"/>
                    </a:lnTo>
                    <a:lnTo>
                      <a:pt x="22477" y="579"/>
                    </a:lnTo>
                    <a:lnTo>
                      <a:pt x="14138" y="0"/>
                    </a:lnTo>
                    <a:lnTo>
                      <a:pt x="6706" y="579"/>
                    </a:lnTo>
                    <a:lnTo>
                      <a:pt x="0" y="5217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8" name="Shape 1688"/>
              <p:cNvSpPr/>
              <p:nvPr/>
            </p:nvSpPr>
            <p:spPr>
              <a:xfrm>
                <a:off x="4324" y="186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9" name="Shape 1689"/>
              <p:cNvSpPr/>
              <p:nvPr/>
            </p:nvSpPr>
            <p:spPr>
              <a:xfrm>
                <a:off x="4229" y="183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0" name="Shape 1690"/>
              <p:cNvSpPr/>
              <p:nvPr/>
            </p:nvSpPr>
            <p:spPr>
              <a:xfrm>
                <a:off x="4231" y="1820"/>
                <a:ext cx="94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643" y="109615"/>
                    </a:lnTo>
                    <a:lnTo>
                      <a:pt x="113836" y="99230"/>
                    </a:lnTo>
                    <a:lnTo>
                      <a:pt x="108761" y="88269"/>
                    </a:lnTo>
                    <a:lnTo>
                      <a:pt x="102598" y="76730"/>
                    </a:lnTo>
                    <a:lnTo>
                      <a:pt x="95166" y="65192"/>
                    </a:lnTo>
                    <a:lnTo>
                      <a:pt x="87190" y="54230"/>
                    </a:lnTo>
                    <a:lnTo>
                      <a:pt x="78308" y="43269"/>
                    </a:lnTo>
                    <a:lnTo>
                      <a:pt x="69244" y="33461"/>
                    </a:lnTo>
                    <a:lnTo>
                      <a:pt x="59818" y="24230"/>
                    </a:lnTo>
                    <a:lnTo>
                      <a:pt x="50211" y="16153"/>
                    </a:lnTo>
                    <a:lnTo>
                      <a:pt x="40604" y="9807"/>
                    </a:lnTo>
                    <a:lnTo>
                      <a:pt x="31359" y="4615"/>
                    </a:lnTo>
                    <a:lnTo>
                      <a:pt x="22477" y="1153"/>
                    </a:lnTo>
                    <a:lnTo>
                      <a:pt x="14138" y="0"/>
                    </a:lnTo>
                    <a:lnTo>
                      <a:pt x="6525" y="1153"/>
                    </a:lnTo>
                    <a:lnTo>
                      <a:pt x="0" y="5769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1" name="Shape 1691"/>
              <p:cNvSpPr/>
              <p:nvPr/>
            </p:nvSpPr>
            <p:spPr>
              <a:xfrm>
                <a:off x="4327" y="185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2" name="Shape 1692"/>
              <p:cNvSpPr/>
              <p:nvPr/>
            </p:nvSpPr>
            <p:spPr>
              <a:xfrm>
                <a:off x="4231" y="182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3" name="Shape 1693"/>
              <p:cNvSpPr/>
              <p:nvPr/>
            </p:nvSpPr>
            <p:spPr>
              <a:xfrm>
                <a:off x="4234" y="1813"/>
                <a:ext cx="93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821" y="109615"/>
                    </a:lnTo>
                    <a:lnTo>
                      <a:pt x="114009" y="98653"/>
                    </a:lnTo>
                    <a:lnTo>
                      <a:pt x="108925" y="88269"/>
                    </a:lnTo>
                    <a:lnTo>
                      <a:pt x="102753" y="76730"/>
                    </a:lnTo>
                    <a:lnTo>
                      <a:pt x="95310" y="65192"/>
                    </a:lnTo>
                    <a:lnTo>
                      <a:pt x="87140" y="53653"/>
                    </a:lnTo>
                    <a:lnTo>
                      <a:pt x="78426" y="42692"/>
                    </a:lnTo>
                    <a:lnTo>
                      <a:pt x="69349" y="33461"/>
                    </a:lnTo>
                    <a:lnTo>
                      <a:pt x="59727" y="23653"/>
                    </a:lnTo>
                    <a:lnTo>
                      <a:pt x="50105" y="15576"/>
                    </a:lnTo>
                    <a:lnTo>
                      <a:pt x="40665" y="9230"/>
                    </a:lnTo>
                    <a:lnTo>
                      <a:pt x="31406" y="4038"/>
                    </a:lnTo>
                    <a:lnTo>
                      <a:pt x="22511" y="1153"/>
                    </a:lnTo>
                    <a:lnTo>
                      <a:pt x="14160" y="0"/>
                    </a:lnTo>
                    <a:lnTo>
                      <a:pt x="6535" y="576"/>
                    </a:lnTo>
                    <a:lnTo>
                      <a:pt x="0" y="46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4" name="Shape 1694"/>
              <p:cNvSpPr/>
              <p:nvPr/>
            </p:nvSpPr>
            <p:spPr>
              <a:xfrm>
                <a:off x="4329" y="184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5" name="Shape 1695"/>
              <p:cNvSpPr/>
              <p:nvPr/>
            </p:nvSpPr>
            <p:spPr>
              <a:xfrm>
                <a:off x="4234" y="181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4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6" name="Shape 1696"/>
              <p:cNvSpPr/>
              <p:nvPr/>
            </p:nvSpPr>
            <p:spPr>
              <a:xfrm>
                <a:off x="4227" y="1837"/>
                <a:ext cx="94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818" y="110192"/>
                    </a:lnTo>
                    <a:lnTo>
                      <a:pt x="114000" y="99230"/>
                    </a:lnTo>
                    <a:lnTo>
                      <a:pt x="108909" y="87692"/>
                    </a:lnTo>
                    <a:lnTo>
                      <a:pt x="102545" y="76153"/>
                    </a:lnTo>
                    <a:lnTo>
                      <a:pt x="95454" y="64615"/>
                    </a:lnTo>
                    <a:lnTo>
                      <a:pt x="87272" y="53653"/>
                    </a:lnTo>
                    <a:lnTo>
                      <a:pt x="78545" y="43269"/>
                    </a:lnTo>
                    <a:lnTo>
                      <a:pt x="69272" y="32884"/>
                    </a:lnTo>
                    <a:lnTo>
                      <a:pt x="59818" y="23653"/>
                    </a:lnTo>
                    <a:lnTo>
                      <a:pt x="50181" y="16153"/>
                    </a:lnTo>
                    <a:lnTo>
                      <a:pt x="40727" y="9230"/>
                    </a:lnTo>
                    <a:lnTo>
                      <a:pt x="31454" y="4615"/>
                    </a:lnTo>
                    <a:lnTo>
                      <a:pt x="22545" y="1153"/>
                    </a:lnTo>
                    <a:lnTo>
                      <a:pt x="14181" y="0"/>
                    </a:lnTo>
                    <a:lnTo>
                      <a:pt x="6545" y="1153"/>
                    </a:lnTo>
                    <a:lnTo>
                      <a:pt x="0" y="5192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7" name="Shape 1697"/>
              <p:cNvSpPr/>
              <p:nvPr/>
            </p:nvSpPr>
            <p:spPr>
              <a:xfrm>
                <a:off x="4320" y="186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Shape 1698"/>
              <p:cNvSpPr/>
              <p:nvPr/>
            </p:nvSpPr>
            <p:spPr>
              <a:xfrm>
                <a:off x="4227" y="183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9" name="Shape 1699"/>
              <p:cNvSpPr/>
              <p:nvPr/>
            </p:nvSpPr>
            <p:spPr>
              <a:xfrm>
                <a:off x="4224" y="1851"/>
                <a:ext cx="93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7818" y="109665"/>
                    </a:lnTo>
                    <a:lnTo>
                      <a:pt x="114000" y="99330"/>
                    </a:lnTo>
                    <a:lnTo>
                      <a:pt x="108909" y="87846"/>
                    </a:lnTo>
                    <a:lnTo>
                      <a:pt x="102545" y="76363"/>
                    </a:lnTo>
                    <a:lnTo>
                      <a:pt x="95454" y="64880"/>
                    </a:lnTo>
                    <a:lnTo>
                      <a:pt x="87272" y="53971"/>
                    </a:lnTo>
                    <a:lnTo>
                      <a:pt x="78545" y="43062"/>
                    </a:lnTo>
                    <a:lnTo>
                      <a:pt x="69272" y="33301"/>
                    </a:lnTo>
                    <a:lnTo>
                      <a:pt x="59818" y="24114"/>
                    </a:lnTo>
                    <a:lnTo>
                      <a:pt x="50181" y="16076"/>
                    </a:lnTo>
                    <a:lnTo>
                      <a:pt x="40727" y="9760"/>
                    </a:lnTo>
                    <a:lnTo>
                      <a:pt x="31454" y="4593"/>
                    </a:lnTo>
                    <a:lnTo>
                      <a:pt x="22545" y="1148"/>
                    </a:lnTo>
                    <a:lnTo>
                      <a:pt x="14181" y="0"/>
                    </a:lnTo>
                    <a:lnTo>
                      <a:pt x="6545" y="1148"/>
                    </a:lnTo>
                    <a:lnTo>
                      <a:pt x="0" y="5741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0" name="Shape 1700"/>
              <p:cNvSpPr/>
              <p:nvPr/>
            </p:nvSpPr>
            <p:spPr>
              <a:xfrm>
                <a:off x="4318" y="188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1" name="Shape 1701"/>
              <p:cNvSpPr/>
              <p:nvPr/>
            </p:nvSpPr>
            <p:spPr>
              <a:xfrm>
                <a:off x="4224" y="185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Shape 1702"/>
              <p:cNvSpPr/>
              <p:nvPr/>
            </p:nvSpPr>
            <p:spPr>
              <a:xfrm>
                <a:off x="4220" y="1860"/>
                <a:ext cx="94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643" y="109615"/>
                    </a:lnTo>
                    <a:lnTo>
                      <a:pt x="113836" y="98653"/>
                    </a:lnTo>
                    <a:lnTo>
                      <a:pt x="108761" y="87692"/>
                    </a:lnTo>
                    <a:lnTo>
                      <a:pt x="102598" y="76730"/>
                    </a:lnTo>
                    <a:lnTo>
                      <a:pt x="95166" y="65192"/>
                    </a:lnTo>
                    <a:lnTo>
                      <a:pt x="87190" y="53653"/>
                    </a:lnTo>
                    <a:lnTo>
                      <a:pt x="78308" y="42692"/>
                    </a:lnTo>
                    <a:lnTo>
                      <a:pt x="69244" y="32884"/>
                    </a:lnTo>
                    <a:lnTo>
                      <a:pt x="59818" y="23653"/>
                    </a:lnTo>
                    <a:lnTo>
                      <a:pt x="50211" y="15576"/>
                    </a:lnTo>
                    <a:lnTo>
                      <a:pt x="40604" y="9230"/>
                    </a:lnTo>
                    <a:lnTo>
                      <a:pt x="31359" y="4038"/>
                    </a:lnTo>
                    <a:lnTo>
                      <a:pt x="22477" y="1153"/>
                    </a:lnTo>
                    <a:lnTo>
                      <a:pt x="14138" y="0"/>
                    </a:lnTo>
                    <a:lnTo>
                      <a:pt x="6525" y="576"/>
                    </a:lnTo>
                    <a:lnTo>
                      <a:pt x="0" y="46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3" name="Shape 1703"/>
              <p:cNvSpPr/>
              <p:nvPr/>
            </p:nvSpPr>
            <p:spPr>
              <a:xfrm>
                <a:off x="4315" y="188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4" name="Shape 1704"/>
              <p:cNvSpPr/>
              <p:nvPr/>
            </p:nvSpPr>
            <p:spPr>
              <a:xfrm>
                <a:off x="4220" y="186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Shape 1705"/>
              <p:cNvSpPr/>
              <p:nvPr/>
            </p:nvSpPr>
            <p:spPr>
              <a:xfrm>
                <a:off x="4220" y="1868"/>
                <a:ext cx="93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818" y="109615"/>
                    </a:lnTo>
                    <a:lnTo>
                      <a:pt x="114000" y="99230"/>
                    </a:lnTo>
                    <a:lnTo>
                      <a:pt x="108909" y="87692"/>
                    </a:lnTo>
                    <a:lnTo>
                      <a:pt x="102545" y="76153"/>
                    </a:lnTo>
                    <a:lnTo>
                      <a:pt x="95454" y="65192"/>
                    </a:lnTo>
                    <a:lnTo>
                      <a:pt x="87272" y="53653"/>
                    </a:lnTo>
                    <a:lnTo>
                      <a:pt x="78545" y="42692"/>
                    </a:lnTo>
                    <a:lnTo>
                      <a:pt x="69272" y="32884"/>
                    </a:lnTo>
                    <a:lnTo>
                      <a:pt x="59818" y="23653"/>
                    </a:lnTo>
                    <a:lnTo>
                      <a:pt x="50181" y="15576"/>
                    </a:lnTo>
                    <a:lnTo>
                      <a:pt x="40727" y="9230"/>
                    </a:lnTo>
                    <a:lnTo>
                      <a:pt x="31454" y="4615"/>
                    </a:lnTo>
                    <a:lnTo>
                      <a:pt x="22545" y="1153"/>
                    </a:lnTo>
                    <a:lnTo>
                      <a:pt x="14181" y="0"/>
                    </a:lnTo>
                    <a:lnTo>
                      <a:pt x="6545" y="1153"/>
                    </a:lnTo>
                    <a:lnTo>
                      <a:pt x="0" y="5769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6" name="Shape 1706"/>
              <p:cNvSpPr/>
              <p:nvPr/>
            </p:nvSpPr>
            <p:spPr>
              <a:xfrm>
                <a:off x="4313" y="189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7" name="Shape 1707"/>
              <p:cNvSpPr/>
              <p:nvPr/>
            </p:nvSpPr>
            <p:spPr>
              <a:xfrm>
                <a:off x="4220" y="186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60000"/>
                    </a:ln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Shape 1708"/>
              <p:cNvSpPr/>
              <p:nvPr/>
            </p:nvSpPr>
            <p:spPr>
              <a:xfrm>
                <a:off x="4277" y="1662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338" y="108370"/>
                    </a:lnTo>
                    <a:lnTo>
                      <a:pt x="115015" y="96740"/>
                    </a:lnTo>
                    <a:lnTo>
                      <a:pt x="110400" y="84581"/>
                    </a:lnTo>
                    <a:lnTo>
                      <a:pt x="104492" y="72422"/>
                    </a:lnTo>
                    <a:lnTo>
                      <a:pt x="97661" y="60264"/>
                    </a:lnTo>
                    <a:lnTo>
                      <a:pt x="89723" y="48634"/>
                    </a:lnTo>
                    <a:lnTo>
                      <a:pt x="81230" y="38061"/>
                    </a:lnTo>
                    <a:lnTo>
                      <a:pt x="72369" y="28546"/>
                    </a:lnTo>
                    <a:lnTo>
                      <a:pt x="62769" y="19030"/>
                    </a:lnTo>
                    <a:lnTo>
                      <a:pt x="53169" y="11629"/>
                    </a:lnTo>
                    <a:lnTo>
                      <a:pt x="43569" y="5814"/>
                    </a:lnTo>
                    <a:lnTo>
                      <a:pt x="33969" y="2114"/>
                    </a:lnTo>
                    <a:lnTo>
                      <a:pt x="24553" y="0"/>
                    </a:lnTo>
                    <a:lnTo>
                      <a:pt x="15692" y="0"/>
                    </a:lnTo>
                    <a:lnTo>
                      <a:pt x="7384" y="3700"/>
                    </a:lnTo>
                    <a:lnTo>
                      <a:pt x="0" y="95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9" name="Shape 1709"/>
              <p:cNvSpPr/>
              <p:nvPr/>
            </p:nvSpPr>
            <p:spPr>
              <a:xfrm>
                <a:off x="4370" y="169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0" name="Shape 1710"/>
              <p:cNvSpPr/>
              <p:nvPr/>
            </p:nvSpPr>
            <p:spPr>
              <a:xfrm>
                <a:off x="4277" y="166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Shape 1711"/>
              <p:cNvSpPr/>
              <p:nvPr/>
            </p:nvSpPr>
            <p:spPr>
              <a:xfrm>
                <a:off x="4275" y="1667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72" y="108318"/>
                    </a:lnTo>
                    <a:lnTo>
                      <a:pt x="114654" y="96637"/>
                    </a:lnTo>
                    <a:lnTo>
                      <a:pt x="110046" y="84424"/>
                    </a:lnTo>
                    <a:lnTo>
                      <a:pt x="104331" y="72212"/>
                    </a:lnTo>
                    <a:lnTo>
                      <a:pt x="97511" y="60000"/>
                    </a:lnTo>
                    <a:lnTo>
                      <a:pt x="89769" y="48318"/>
                    </a:lnTo>
                    <a:lnTo>
                      <a:pt x="81290" y="37699"/>
                    </a:lnTo>
                    <a:lnTo>
                      <a:pt x="72258" y="27610"/>
                    </a:lnTo>
                    <a:lnTo>
                      <a:pt x="62857" y="18584"/>
                    </a:lnTo>
                    <a:lnTo>
                      <a:pt x="53271" y="11150"/>
                    </a:lnTo>
                    <a:lnTo>
                      <a:pt x="43686" y="5309"/>
                    </a:lnTo>
                    <a:lnTo>
                      <a:pt x="34101" y="1592"/>
                    </a:lnTo>
                    <a:lnTo>
                      <a:pt x="24700" y="0"/>
                    </a:lnTo>
                    <a:lnTo>
                      <a:pt x="15852" y="0"/>
                    </a:lnTo>
                    <a:lnTo>
                      <a:pt x="7557" y="3185"/>
                    </a:lnTo>
                    <a:lnTo>
                      <a:pt x="0" y="9026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2" name="Shape 1712"/>
              <p:cNvSpPr/>
              <p:nvPr/>
            </p:nvSpPr>
            <p:spPr>
              <a:xfrm>
                <a:off x="4368" y="169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8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3" name="Shape 1713"/>
              <p:cNvSpPr/>
              <p:nvPr/>
            </p:nvSpPr>
            <p:spPr>
              <a:xfrm>
                <a:off x="4275" y="166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Shape 1714"/>
              <p:cNvSpPr/>
              <p:nvPr/>
            </p:nvSpPr>
            <p:spPr>
              <a:xfrm>
                <a:off x="4274" y="1673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6" y="108318"/>
                    </a:lnTo>
                    <a:lnTo>
                      <a:pt x="114838" y="96637"/>
                    </a:lnTo>
                    <a:lnTo>
                      <a:pt x="110230" y="84424"/>
                    </a:lnTo>
                    <a:lnTo>
                      <a:pt x="104516" y="72212"/>
                    </a:lnTo>
                    <a:lnTo>
                      <a:pt x="97511" y="60000"/>
                    </a:lnTo>
                    <a:lnTo>
                      <a:pt x="89953" y="48849"/>
                    </a:lnTo>
                    <a:lnTo>
                      <a:pt x="81290" y="38230"/>
                    </a:lnTo>
                    <a:lnTo>
                      <a:pt x="72442" y="28141"/>
                    </a:lnTo>
                    <a:lnTo>
                      <a:pt x="63041" y="18584"/>
                    </a:lnTo>
                    <a:lnTo>
                      <a:pt x="53271" y="11681"/>
                    </a:lnTo>
                    <a:lnTo>
                      <a:pt x="43502" y="5309"/>
                    </a:lnTo>
                    <a:lnTo>
                      <a:pt x="33917" y="1592"/>
                    </a:lnTo>
                    <a:lnTo>
                      <a:pt x="24516" y="0"/>
                    </a:lnTo>
                    <a:lnTo>
                      <a:pt x="15668" y="0"/>
                    </a:lnTo>
                    <a:lnTo>
                      <a:pt x="7557" y="3185"/>
                    </a:lnTo>
                    <a:lnTo>
                      <a:pt x="0" y="9026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5" name="Shape 1715"/>
              <p:cNvSpPr/>
              <p:nvPr/>
            </p:nvSpPr>
            <p:spPr>
              <a:xfrm>
                <a:off x="4366" y="170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6" name="Shape 1716"/>
              <p:cNvSpPr/>
              <p:nvPr/>
            </p:nvSpPr>
            <p:spPr>
              <a:xfrm>
                <a:off x="4274" y="167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7" name="Shape 1717"/>
              <p:cNvSpPr/>
              <p:nvPr/>
            </p:nvSpPr>
            <p:spPr>
              <a:xfrm>
                <a:off x="4272" y="1680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69" y="108318"/>
                    </a:lnTo>
                    <a:lnTo>
                      <a:pt x="114830" y="97168"/>
                    </a:lnTo>
                    <a:lnTo>
                      <a:pt x="110215" y="84955"/>
                    </a:lnTo>
                    <a:lnTo>
                      <a:pt x="104307" y="72743"/>
                    </a:lnTo>
                    <a:lnTo>
                      <a:pt x="97476" y="60530"/>
                    </a:lnTo>
                    <a:lnTo>
                      <a:pt x="89723" y="48849"/>
                    </a:lnTo>
                    <a:lnTo>
                      <a:pt x="81230" y="38230"/>
                    </a:lnTo>
                    <a:lnTo>
                      <a:pt x="72184" y="28141"/>
                    </a:lnTo>
                    <a:lnTo>
                      <a:pt x="62769" y="19115"/>
                    </a:lnTo>
                    <a:lnTo>
                      <a:pt x="53169" y="11681"/>
                    </a:lnTo>
                    <a:lnTo>
                      <a:pt x="43569" y="5840"/>
                    </a:lnTo>
                    <a:lnTo>
                      <a:pt x="33969" y="1592"/>
                    </a:lnTo>
                    <a:lnTo>
                      <a:pt x="24553" y="0"/>
                    </a:lnTo>
                    <a:lnTo>
                      <a:pt x="15692" y="530"/>
                    </a:lnTo>
                    <a:lnTo>
                      <a:pt x="7384" y="3716"/>
                    </a:lnTo>
                    <a:lnTo>
                      <a:pt x="0" y="10088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8" name="Shape 1718"/>
              <p:cNvSpPr/>
              <p:nvPr/>
            </p:nvSpPr>
            <p:spPr>
              <a:xfrm>
                <a:off x="4365" y="171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9" name="Shape 1719"/>
              <p:cNvSpPr/>
              <p:nvPr/>
            </p:nvSpPr>
            <p:spPr>
              <a:xfrm>
                <a:off x="4272" y="168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0" name="Shape 1720"/>
              <p:cNvSpPr/>
              <p:nvPr/>
            </p:nvSpPr>
            <p:spPr>
              <a:xfrm>
                <a:off x="4268" y="1695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72" y="108370"/>
                    </a:lnTo>
                    <a:lnTo>
                      <a:pt x="114838" y="96740"/>
                    </a:lnTo>
                    <a:lnTo>
                      <a:pt x="110230" y="84581"/>
                    </a:lnTo>
                    <a:lnTo>
                      <a:pt x="104331" y="72422"/>
                    </a:lnTo>
                    <a:lnTo>
                      <a:pt x="97511" y="60264"/>
                    </a:lnTo>
                    <a:lnTo>
                      <a:pt x="89769" y="48634"/>
                    </a:lnTo>
                    <a:lnTo>
                      <a:pt x="81290" y="37533"/>
                    </a:lnTo>
                    <a:lnTo>
                      <a:pt x="72258" y="27488"/>
                    </a:lnTo>
                    <a:lnTo>
                      <a:pt x="62857" y="19030"/>
                    </a:lnTo>
                    <a:lnTo>
                      <a:pt x="53271" y="11629"/>
                    </a:lnTo>
                    <a:lnTo>
                      <a:pt x="43686" y="5286"/>
                    </a:lnTo>
                    <a:lnTo>
                      <a:pt x="34101" y="1585"/>
                    </a:lnTo>
                    <a:lnTo>
                      <a:pt x="24700" y="0"/>
                    </a:lnTo>
                    <a:lnTo>
                      <a:pt x="15852" y="0"/>
                    </a:lnTo>
                    <a:lnTo>
                      <a:pt x="7557" y="3171"/>
                    </a:lnTo>
                    <a:lnTo>
                      <a:pt x="0" y="95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1" name="Shape 1721"/>
              <p:cNvSpPr/>
              <p:nvPr/>
            </p:nvSpPr>
            <p:spPr>
              <a:xfrm>
                <a:off x="4361" y="172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2" name="Shape 1722"/>
              <p:cNvSpPr/>
              <p:nvPr/>
            </p:nvSpPr>
            <p:spPr>
              <a:xfrm>
                <a:off x="4268" y="169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3" name="Shape 1723"/>
              <p:cNvSpPr/>
              <p:nvPr/>
            </p:nvSpPr>
            <p:spPr>
              <a:xfrm>
                <a:off x="4268" y="1702"/>
                <a:ext cx="9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849"/>
                    </a:lnTo>
                    <a:lnTo>
                      <a:pt x="114830" y="97168"/>
                    </a:lnTo>
                    <a:lnTo>
                      <a:pt x="110215" y="84955"/>
                    </a:lnTo>
                    <a:lnTo>
                      <a:pt x="104492" y="72743"/>
                    </a:lnTo>
                    <a:lnTo>
                      <a:pt x="97476" y="60530"/>
                    </a:lnTo>
                    <a:lnTo>
                      <a:pt x="89907" y="48849"/>
                    </a:lnTo>
                    <a:lnTo>
                      <a:pt x="81415" y="37699"/>
                    </a:lnTo>
                    <a:lnTo>
                      <a:pt x="72369" y="27610"/>
                    </a:lnTo>
                    <a:lnTo>
                      <a:pt x="62953" y="18584"/>
                    </a:lnTo>
                    <a:lnTo>
                      <a:pt x="53353" y="11681"/>
                    </a:lnTo>
                    <a:lnTo>
                      <a:pt x="43753" y="5309"/>
                    </a:lnTo>
                    <a:lnTo>
                      <a:pt x="33969" y="1592"/>
                    </a:lnTo>
                    <a:lnTo>
                      <a:pt x="24553" y="0"/>
                    </a:lnTo>
                    <a:lnTo>
                      <a:pt x="15692" y="0"/>
                    </a:lnTo>
                    <a:lnTo>
                      <a:pt x="7569" y="3185"/>
                    </a:lnTo>
                    <a:lnTo>
                      <a:pt x="0" y="9557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4" name="Shape 1724"/>
              <p:cNvSpPr/>
              <p:nvPr/>
            </p:nvSpPr>
            <p:spPr>
              <a:xfrm>
                <a:off x="4359" y="173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5" name="Shape 1725"/>
              <p:cNvSpPr/>
              <p:nvPr/>
            </p:nvSpPr>
            <p:spPr>
              <a:xfrm>
                <a:off x="4266" y="170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6" name="Shape 1726"/>
              <p:cNvSpPr/>
              <p:nvPr/>
            </p:nvSpPr>
            <p:spPr>
              <a:xfrm>
                <a:off x="4265" y="1704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370"/>
                    </a:lnTo>
                    <a:lnTo>
                      <a:pt x="115015" y="96740"/>
                    </a:lnTo>
                    <a:lnTo>
                      <a:pt x="110400" y="84581"/>
                    </a:lnTo>
                    <a:lnTo>
                      <a:pt x="104307" y="72422"/>
                    </a:lnTo>
                    <a:lnTo>
                      <a:pt x="97661" y="60264"/>
                    </a:lnTo>
                    <a:lnTo>
                      <a:pt x="89723" y="48634"/>
                    </a:lnTo>
                    <a:lnTo>
                      <a:pt x="81230" y="37533"/>
                    </a:lnTo>
                    <a:lnTo>
                      <a:pt x="72184" y="27488"/>
                    </a:lnTo>
                    <a:lnTo>
                      <a:pt x="62769" y="18502"/>
                    </a:lnTo>
                    <a:lnTo>
                      <a:pt x="53169" y="11629"/>
                    </a:lnTo>
                    <a:lnTo>
                      <a:pt x="43569" y="5286"/>
                    </a:lnTo>
                    <a:lnTo>
                      <a:pt x="33969" y="1585"/>
                    </a:lnTo>
                    <a:lnTo>
                      <a:pt x="24553" y="0"/>
                    </a:lnTo>
                    <a:lnTo>
                      <a:pt x="15692" y="528"/>
                    </a:lnTo>
                    <a:lnTo>
                      <a:pt x="7384" y="3700"/>
                    </a:lnTo>
                    <a:lnTo>
                      <a:pt x="0" y="10044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7" name="Shape 1727"/>
              <p:cNvSpPr/>
              <p:nvPr/>
            </p:nvSpPr>
            <p:spPr>
              <a:xfrm>
                <a:off x="4359" y="173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8" name="Shape 1728"/>
              <p:cNvSpPr/>
              <p:nvPr/>
            </p:nvSpPr>
            <p:spPr>
              <a:xfrm>
                <a:off x="4265" y="170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9" name="Shape 1729"/>
              <p:cNvSpPr/>
              <p:nvPr/>
            </p:nvSpPr>
            <p:spPr>
              <a:xfrm>
                <a:off x="4263" y="1712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370"/>
                    </a:lnTo>
                    <a:lnTo>
                      <a:pt x="114830" y="96740"/>
                    </a:lnTo>
                    <a:lnTo>
                      <a:pt x="110215" y="84581"/>
                    </a:lnTo>
                    <a:lnTo>
                      <a:pt x="104492" y="72422"/>
                    </a:lnTo>
                    <a:lnTo>
                      <a:pt x="97476" y="60264"/>
                    </a:lnTo>
                    <a:lnTo>
                      <a:pt x="89907" y="48634"/>
                    </a:lnTo>
                    <a:lnTo>
                      <a:pt x="81415" y="37533"/>
                    </a:lnTo>
                    <a:lnTo>
                      <a:pt x="72369" y="27488"/>
                    </a:lnTo>
                    <a:lnTo>
                      <a:pt x="62953" y="19030"/>
                    </a:lnTo>
                    <a:lnTo>
                      <a:pt x="53353" y="11629"/>
                    </a:lnTo>
                    <a:lnTo>
                      <a:pt x="43569" y="5814"/>
                    </a:lnTo>
                    <a:lnTo>
                      <a:pt x="33969" y="1585"/>
                    </a:lnTo>
                    <a:lnTo>
                      <a:pt x="24553" y="0"/>
                    </a:lnTo>
                    <a:lnTo>
                      <a:pt x="15692" y="0"/>
                    </a:lnTo>
                    <a:lnTo>
                      <a:pt x="7569" y="3700"/>
                    </a:lnTo>
                    <a:lnTo>
                      <a:pt x="0" y="9515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0" name="Shape 1730"/>
              <p:cNvSpPr/>
              <p:nvPr/>
            </p:nvSpPr>
            <p:spPr>
              <a:xfrm>
                <a:off x="4356" y="17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1" name="Shape 1731"/>
              <p:cNvSpPr/>
              <p:nvPr/>
            </p:nvSpPr>
            <p:spPr>
              <a:xfrm>
                <a:off x="4263" y="171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2" name="Shape 1732"/>
              <p:cNvSpPr/>
              <p:nvPr/>
            </p:nvSpPr>
            <p:spPr>
              <a:xfrm>
                <a:off x="4261" y="1720"/>
                <a:ext cx="9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318"/>
                    </a:lnTo>
                    <a:lnTo>
                      <a:pt x="114830" y="96637"/>
                    </a:lnTo>
                    <a:lnTo>
                      <a:pt x="110215" y="84424"/>
                    </a:lnTo>
                    <a:lnTo>
                      <a:pt x="104492" y="72212"/>
                    </a:lnTo>
                    <a:lnTo>
                      <a:pt x="97661" y="60530"/>
                    </a:lnTo>
                    <a:lnTo>
                      <a:pt x="89907" y="48849"/>
                    </a:lnTo>
                    <a:lnTo>
                      <a:pt x="81415" y="37699"/>
                    </a:lnTo>
                    <a:lnTo>
                      <a:pt x="72369" y="27610"/>
                    </a:lnTo>
                    <a:lnTo>
                      <a:pt x="62953" y="18584"/>
                    </a:lnTo>
                    <a:lnTo>
                      <a:pt x="53353" y="11681"/>
                    </a:lnTo>
                    <a:lnTo>
                      <a:pt x="43753" y="5309"/>
                    </a:lnTo>
                    <a:lnTo>
                      <a:pt x="34153" y="1592"/>
                    </a:lnTo>
                    <a:lnTo>
                      <a:pt x="24738" y="0"/>
                    </a:lnTo>
                    <a:lnTo>
                      <a:pt x="15876" y="0"/>
                    </a:lnTo>
                    <a:lnTo>
                      <a:pt x="7569" y="3185"/>
                    </a:lnTo>
                    <a:lnTo>
                      <a:pt x="0" y="9026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3" name="Shape 1733"/>
              <p:cNvSpPr/>
              <p:nvPr/>
            </p:nvSpPr>
            <p:spPr>
              <a:xfrm>
                <a:off x="4354" y="175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4" name="Shape 1734"/>
              <p:cNvSpPr/>
              <p:nvPr/>
            </p:nvSpPr>
            <p:spPr>
              <a:xfrm>
                <a:off x="4261" y="172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5" name="Shape 1735"/>
              <p:cNvSpPr/>
              <p:nvPr/>
            </p:nvSpPr>
            <p:spPr>
              <a:xfrm>
                <a:off x="4259" y="1729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972" y="109866"/>
                    </a:lnTo>
                    <a:lnTo>
                      <a:pt x="114838" y="99200"/>
                    </a:lnTo>
                    <a:lnTo>
                      <a:pt x="110230" y="88000"/>
                    </a:lnTo>
                    <a:lnTo>
                      <a:pt x="104331" y="76266"/>
                    </a:lnTo>
                    <a:lnTo>
                      <a:pt x="97511" y="64000"/>
                    </a:lnTo>
                    <a:lnTo>
                      <a:pt x="89769" y="52266"/>
                    </a:lnTo>
                    <a:lnTo>
                      <a:pt x="81105" y="41066"/>
                    </a:lnTo>
                    <a:lnTo>
                      <a:pt x="72258" y="30933"/>
                    </a:lnTo>
                    <a:lnTo>
                      <a:pt x="62857" y="21333"/>
                    </a:lnTo>
                    <a:lnTo>
                      <a:pt x="53087" y="13333"/>
                    </a:lnTo>
                    <a:lnTo>
                      <a:pt x="43502" y="6933"/>
                    </a:lnTo>
                    <a:lnTo>
                      <a:pt x="33917" y="2133"/>
                    </a:lnTo>
                    <a:lnTo>
                      <a:pt x="24516" y="0"/>
                    </a:lnTo>
                    <a:lnTo>
                      <a:pt x="15668" y="0"/>
                    </a:lnTo>
                    <a:lnTo>
                      <a:pt x="7373" y="2666"/>
                    </a:lnTo>
                    <a:lnTo>
                      <a:pt x="0" y="9066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6" name="Shape 1736"/>
              <p:cNvSpPr/>
              <p:nvPr/>
            </p:nvSpPr>
            <p:spPr>
              <a:xfrm>
                <a:off x="4352" y="176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7" name="Shape 1737"/>
              <p:cNvSpPr/>
              <p:nvPr/>
            </p:nvSpPr>
            <p:spPr>
              <a:xfrm>
                <a:off x="4259" y="173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8" name="Shape 1738"/>
              <p:cNvSpPr/>
              <p:nvPr/>
            </p:nvSpPr>
            <p:spPr>
              <a:xfrm>
                <a:off x="4256" y="1737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8338" y="110357"/>
                    </a:lnTo>
                    <a:lnTo>
                      <a:pt x="115200" y="100178"/>
                    </a:lnTo>
                    <a:lnTo>
                      <a:pt x="110584" y="88928"/>
                    </a:lnTo>
                    <a:lnTo>
                      <a:pt x="104861" y="77142"/>
                    </a:lnTo>
                    <a:lnTo>
                      <a:pt x="98030" y="65357"/>
                    </a:lnTo>
                    <a:lnTo>
                      <a:pt x="90276" y="53571"/>
                    </a:lnTo>
                    <a:lnTo>
                      <a:pt x="81784" y="42321"/>
                    </a:lnTo>
                    <a:lnTo>
                      <a:pt x="72738" y="31607"/>
                    </a:lnTo>
                    <a:lnTo>
                      <a:pt x="63323" y="21964"/>
                    </a:lnTo>
                    <a:lnTo>
                      <a:pt x="53723" y="13928"/>
                    </a:lnTo>
                    <a:lnTo>
                      <a:pt x="43753" y="6964"/>
                    </a:lnTo>
                    <a:lnTo>
                      <a:pt x="34153" y="2678"/>
                    </a:lnTo>
                    <a:lnTo>
                      <a:pt x="24738" y="0"/>
                    </a:lnTo>
                    <a:lnTo>
                      <a:pt x="15692" y="0"/>
                    </a:lnTo>
                    <a:lnTo>
                      <a:pt x="7384" y="2678"/>
                    </a:lnTo>
                    <a:lnTo>
                      <a:pt x="0" y="8571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9" name="Shape 1739"/>
              <p:cNvSpPr/>
              <p:nvPr/>
            </p:nvSpPr>
            <p:spPr>
              <a:xfrm>
                <a:off x="4349" y="17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0" name="Shape 1740"/>
              <p:cNvSpPr/>
              <p:nvPr/>
            </p:nvSpPr>
            <p:spPr>
              <a:xfrm>
                <a:off x="4256" y="173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1" name="Shape 1741"/>
              <p:cNvSpPr/>
              <p:nvPr/>
            </p:nvSpPr>
            <p:spPr>
              <a:xfrm>
                <a:off x="4270" y="1688"/>
                <a:ext cx="9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6" y="108370"/>
                    </a:lnTo>
                    <a:lnTo>
                      <a:pt x="114838" y="96740"/>
                    </a:lnTo>
                    <a:lnTo>
                      <a:pt x="110230" y="84581"/>
                    </a:lnTo>
                    <a:lnTo>
                      <a:pt x="104516" y="72422"/>
                    </a:lnTo>
                    <a:lnTo>
                      <a:pt x="97511" y="60264"/>
                    </a:lnTo>
                    <a:lnTo>
                      <a:pt x="89953" y="48634"/>
                    </a:lnTo>
                    <a:lnTo>
                      <a:pt x="81290" y="37533"/>
                    </a:lnTo>
                    <a:lnTo>
                      <a:pt x="72442" y="27488"/>
                    </a:lnTo>
                    <a:lnTo>
                      <a:pt x="63041" y="18502"/>
                    </a:lnTo>
                    <a:lnTo>
                      <a:pt x="53271" y="11629"/>
                    </a:lnTo>
                    <a:lnTo>
                      <a:pt x="43502" y="5286"/>
                    </a:lnTo>
                    <a:lnTo>
                      <a:pt x="33917" y="1585"/>
                    </a:lnTo>
                    <a:lnTo>
                      <a:pt x="24516" y="0"/>
                    </a:lnTo>
                    <a:lnTo>
                      <a:pt x="15668" y="528"/>
                    </a:lnTo>
                    <a:lnTo>
                      <a:pt x="7557" y="3700"/>
                    </a:lnTo>
                    <a:lnTo>
                      <a:pt x="0" y="10044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2" name="Shape 1742"/>
              <p:cNvSpPr/>
              <p:nvPr/>
            </p:nvSpPr>
            <p:spPr>
              <a:xfrm>
                <a:off x="4363" y="172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3" name="Shape 1743"/>
              <p:cNvSpPr/>
              <p:nvPr/>
            </p:nvSpPr>
            <p:spPr>
              <a:xfrm>
                <a:off x="4270" y="169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4" name="Shape 1744"/>
              <p:cNvSpPr/>
              <p:nvPr/>
            </p:nvSpPr>
            <p:spPr>
              <a:xfrm>
                <a:off x="4279" y="1656"/>
                <a:ext cx="9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153" y="108370"/>
                    </a:lnTo>
                    <a:lnTo>
                      <a:pt x="114830" y="96740"/>
                    </a:lnTo>
                    <a:lnTo>
                      <a:pt x="110215" y="84581"/>
                    </a:lnTo>
                    <a:lnTo>
                      <a:pt x="104492" y="72422"/>
                    </a:lnTo>
                    <a:lnTo>
                      <a:pt x="97476" y="60264"/>
                    </a:lnTo>
                    <a:lnTo>
                      <a:pt x="89907" y="48634"/>
                    </a:lnTo>
                    <a:lnTo>
                      <a:pt x="81415" y="37533"/>
                    </a:lnTo>
                    <a:lnTo>
                      <a:pt x="72369" y="28017"/>
                    </a:lnTo>
                    <a:lnTo>
                      <a:pt x="62953" y="19030"/>
                    </a:lnTo>
                    <a:lnTo>
                      <a:pt x="53353" y="11629"/>
                    </a:lnTo>
                    <a:lnTo>
                      <a:pt x="43753" y="5814"/>
                    </a:lnTo>
                    <a:lnTo>
                      <a:pt x="34153" y="2114"/>
                    </a:lnTo>
                    <a:lnTo>
                      <a:pt x="24553" y="0"/>
                    </a:lnTo>
                    <a:lnTo>
                      <a:pt x="15876" y="0"/>
                    </a:lnTo>
                    <a:lnTo>
                      <a:pt x="7569" y="3700"/>
                    </a:lnTo>
                    <a:lnTo>
                      <a:pt x="0" y="9515"/>
                    </a:lnTo>
                  </a:path>
                </a:pathLst>
              </a:custGeom>
              <a:noFill/>
              <a:ln w="9525" cap="flat" cmpd="sng">
                <a:solidFill>
                  <a:srgbClr val="F2BF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5" name="Shape 1745"/>
              <p:cNvSpPr/>
              <p:nvPr/>
            </p:nvSpPr>
            <p:spPr>
              <a:xfrm>
                <a:off x="4370" y="16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2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6" name="Shape 1746"/>
              <p:cNvSpPr/>
              <p:nvPr/>
            </p:nvSpPr>
            <p:spPr>
              <a:xfrm>
                <a:off x="4277" y="165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0" y="6000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F2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7" name="Shape 1747"/>
              <p:cNvSpPr/>
              <p:nvPr/>
            </p:nvSpPr>
            <p:spPr>
              <a:xfrm>
                <a:off x="4236" y="1744"/>
                <a:ext cx="113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00" y="40344"/>
                    </a:moveTo>
                    <a:lnTo>
                      <a:pt x="116400" y="38689"/>
                    </a:lnTo>
                    <a:lnTo>
                      <a:pt x="115050" y="37241"/>
                    </a:lnTo>
                    <a:lnTo>
                      <a:pt x="113250" y="35586"/>
                    </a:lnTo>
                    <a:lnTo>
                      <a:pt x="111300" y="33517"/>
                    </a:lnTo>
                    <a:lnTo>
                      <a:pt x="108750" y="31655"/>
                    </a:lnTo>
                    <a:lnTo>
                      <a:pt x="106200" y="29586"/>
                    </a:lnTo>
                    <a:lnTo>
                      <a:pt x="103200" y="27517"/>
                    </a:lnTo>
                    <a:lnTo>
                      <a:pt x="99900" y="25448"/>
                    </a:lnTo>
                    <a:lnTo>
                      <a:pt x="96300" y="22965"/>
                    </a:lnTo>
                    <a:lnTo>
                      <a:pt x="92550" y="20896"/>
                    </a:lnTo>
                    <a:lnTo>
                      <a:pt x="88350" y="18413"/>
                    </a:lnTo>
                    <a:lnTo>
                      <a:pt x="84000" y="16344"/>
                    </a:lnTo>
                    <a:lnTo>
                      <a:pt x="79050" y="13862"/>
                    </a:lnTo>
                    <a:lnTo>
                      <a:pt x="74250" y="11793"/>
                    </a:lnTo>
                    <a:lnTo>
                      <a:pt x="69000" y="9724"/>
                    </a:lnTo>
                    <a:lnTo>
                      <a:pt x="63450" y="7862"/>
                    </a:lnTo>
                    <a:lnTo>
                      <a:pt x="57900" y="6000"/>
                    </a:lnTo>
                    <a:lnTo>
                      <a:pt x="52650" y="4344"/>
                    </a:lnTo>
                    <a:lnTo>
                      <a:pt x="48000" y="3103"/>
                    </a:lnTo>
                    <a:lnTo>
                      <a:pt x="43950" y="2068"/>
                    </a:lnTo>
                    <a:lnTo>
                      <a:pt x="40200" y="1241"/>
                    </a:lnTo>
                    <a:lnTo>
                      <a:pt x="36750" y="620"/>
                    </a:lnTo>
                    <a:lnTo>
                      <a:pt x="33750" y="206"/>
                    </a:lnTo>
                    <a:lnTo>
                      <a:pt x="31050" y="0"/>
                    </a:lnTo>
                    <a:lnTo>
                      <a:pt x="28650" y="0"/>
                    </a:lnTo>
                    <a:lnTo>
                      <a:pt x="26550" y="0"/>
                    </a:lnTo>
                    <a:lnTo>
                      <a:pt x="24750" y="206"/>
                    </a:lnTo>
                    <a:lnTo>
                      <a:pt x="23100" y="620"/>
                    </a:lnTo>
                    <a:lnTo>
                      <a:pt x="21750" y="1034"/>
                    </a:lnTo>
                    <a:lnTo>
                      <a:pt x="20550" y="1448"/>
                    </a:lnTo>
                    <a:lnTo>
                      <a:pt x="19350" y="1862"/>
                    </a:lnTo>
                    <a:lnTo>
                      <a:pt x="18450" y="2482"/>
                    </a:lnTo>
                    <a:lnTo>
                      <a:pt x="18300" y="2482"/>
                    </a:lnTo>
                    <a:lnTo>
                      <a:pt x="18000" y="2482"/>
                    </a:lnTo>
                    <a:lnTo>
                      <a:pt x="17850" y="2689"/>
                    </a:lnTo>
                    <a:lnTo>
                      <a:pt x="17550" y="2689"/>
                    </a:lnTo>
                    <a:lnTo>
                      <a:pt x="17250" y="2896"/>
                    </a:lnTo>
                    <a:lnTo>
                      <a:pt x="16950" y="3310"/>
                    </a:lnTo>
                    <a:lnTo>
                      <a:pt x="16350" y="3517"/>
                    </a:lnTo>
                    <a:lnTo>
                      <a:pt x="16050" y="3931"/>
                    </a:lnTo>
                    <a:lnTo>
                      <a:pt x="15600" y="4344"/>
                    </a:lnTo>
                    <a:lnTo>
                      <a:pt x="15300" y="4758"/>
                    </a:lnTo>
                    <a:lnTo>
                      <a:pt x="14850" y="5379"/>
                    </a:lnTo>
                    <a:lnTo>
                      <a:pt x="14550" y="6206"/>
                    </a:lnTo>
                    <a:lnTo>
                      <a:pt x="14100" y="6827"/>
                    </a:lnTo>
                    <a:lnTo>
                      <a:pt x="13800" y="7655"/>
                    </a:lnTo>
                    <a:lnTo>
                      <a:pt x="13650" y="8689"/>
                    </a:lnTo>
                    <a:lnTo>
                      <a:pt x="13200" y="9931"/>
                    </a:lnTo>
                    <a:lnTo>
                      <a:pt x="12600" y="12620"/>
                    </a:lnTo>
                    <a:lnTo>
                      <a:pt x="11850" y="15931"/>
                    </a:lnTo>
                    <a:lnTo>
                      <a:pt x="11100" y="19862"/>
                    </a:lnTo>
                    <a:lnTo>
                      <a:pt x="10200" y="24620"/>
                    </a:lnTo>
                    <a:lnTo>
                      <a:pt x="9150" y="29793"/>
                    </a:lnTo>
                    <a:lnTo>
                      <a:pt x="7950" y="35379"/>
                    </a:lnTo>
                    <a:lnTo>
                      <a:pt x="6750" y="40758"/>
                    </a:lnTo>
                    <a:lnTo>
                      <a:pt x="5700" y="46344"/>
                    </a:lnTo>
                    <a:lnTo>
                      <a:pt x="4500" y="51517"/>
                    </a:lnTo>
                    <a:lnTo>
                      <a:pt x="3600" y="56275"/>
                    </a:lnTo>
                    <a:lnTo>
                      <a:pt x="2700" y="60620"/>
                    </a:lnTo>
                    <a:lnTo>
                      <a:pt x="1950" y="64344"/>
                    </a:lnTo>
                    <a:lnTo>
                      <a:pt x="1350" y="67034"/>
                    </a:lnTo>
                    <a:lnTo>
                      <a:pt x="900" y="69103"/>
                    </a:lnTo>
                    <a:lnTo>
                      <a:pt x="900" y="69724"/>
                    </a:lnTo>
                    <a:lnTo>
                      <a:pt x="750" y="69724"/>
                    </a:lnTo>
                    <a:lnTo>
                      <a:pt x="750" y="69931"/>
                    </a:lnTo>
                    <a:lnTo>
                      <a:pt x="750" y="70137"/>
                    </a:lnTo>
                    <a:lnTo>
                      <a:pt x="600" y="70344"/>
                    </a:lnTo>
                    <a:lnTo>
                      <a:pt x="450" y="70758"/>
                    </a:lnTo>
                    <a:lnTo>
                      <a:pt x="450" y="71379"/>
                    </a:lnTo>
                    <a:lnTo>
                      <a:pt x="300" y="71793"/>
                    </a:lnTo>
                    <a:lnTo>
                      <a:pt x="150" y="72413"/>
                    </a:lnTo>
                    <a:lnTo>
                      <a:pt x="150" y="73034"/>
                    </a:lnTo>
                    <a:lnTo>
                      <a:pt x="0" y="73655"/>
                    </a:lnTo>
                    <a:lnTo>
                      <a:pt x="0" y="74482"/>
                    </a:lnTo>
                    <a:lnTo>
                      <a:pt x="0" y="74896"/>
                    </a:lnTo>
                    <a:lnTo>
                      <a:pt x="0" y="75517"/>
                    </a:lnTo>
                    <a:lnTo>
                      <a:pt x="150" y="76137"/>
                    </a:lnTo>
                    <a:lnTo>
                      <a:pt x="150" y="76551"/>
                    </a:lnTo>
                    <a:lnTo>
                      <a:pt x="450" y="77172"/>
                    </a:lnTo>
                    <a:lnTo>
                      <a:pt x="450" y="76965"/>
                    </a:lnTo>
                    <a:lnTo>
                      <a:pt x="450" y="76758"/>
                    </a:lnTo>
                    <a:lnTo>
                      <a:pt x="600" y="76551"/>
                    </a:lnTo>
                    <a:lnTo>
                      <a:pt x="600" y="76137"/>
                    </a:lnTo>
                    <a:lnTo>
                      <a:pt x="750" y="75931"/>
                    </a:lnTo>
                    <a:lnTo>
                      <a:pt x="900" y="75517"/>
                    </a:lnTo>
                    <a:lnTo>
                      <a:pt x="1200" y="75103"/>
                    </a:lnTo>
                    <a:lnTo>
                      <a:pt x="1350" y="74689"/>
                    </a:lnTo>
                    <a:lnTo>
                      <a:pt x="1800" y="74275"/>
                    </a:lnTo>
                    <a:lnTo>
                      <a:pt x="2100" y="73655"/>
                    </a:lnTo>
                    <a:lnTo>
                      <a:pt x="2550" y="73241"/>
                    </a:lnTo>
                    <a:lnTo>
                      <a:pt x="3000" y="72827"/>
                    </a:lnTo>
                    <a:lnTo>
                      <a:pt x="3450" y="72620"/>
                    </a:lnTo>
                    <a:lnTo>
                      <a:pt x="4050" y="72206"/>
                    </a:lnTo>
                    <a:lnTo>
                      <a:pt x="4800" y="72000"/>
                    </a:lnTo>
                    <a:lnTo>
                      <a:pt x="5850" y="71586"/>
                    </a:lnTo>
                    <a:lnTo>
                      <a:pt x="6750" y="71172"/>
                    </a:lnTo>
                    <a:lnTo>
                      <a:pt x="7950" y="70965"/>
                    </a:lnTo>
                    <a:lnTo>
                      <a:pt x="9300" y="70551"/>
                    </a:lnTo>
                    <a:lnTo>
                      <a:pt x="10650" y="70344"/>
                    </a:lnTo>
                    <a:lnTo>
                      <a:pt x="12150" y="70137"/>
                    </a:lnTo>
                    <a:lnTo>
                      <a:pt x="13800" y="70137"/>
                    </a:lnTo>
                    <a:lnTo>
                      <a:pt x="15600" y="69931"/>
                    </a:lnTo>
                    <a:lnTo>
                      <a:pt x="17550" y="69931"/>
                    </a:lnTo>
                    <a:lnTo>
                      <a:pt x="19650" y="70137"/>
                    </a:lnTo>
                    <a:lnTo>
                      <a:pt x="22050" y="70344"/>
                    </a:lnTo>
                    <a:lnTo>
                      <a:pt x="24450" y="70551"/>
                    </a:lnTo>
                    <a:lnTo>
                      <a:pt x="27000" y="70965"/>
                    </a:lnTo>
                    <a:lnTo>
                      <a:pt x="29850" y="71586"/>
                    </a:lnTo>
                    <a:lnTo>
                      <a:pt x="33000" y="72206"/>
                    </a:lnTo>
                    <a:lnTo>
                      <a:pt x="36300" y="73034"/>
                    </a:lnTo>
                    <a:lnTo>
                      <a:pt x="39300" y="73655"/>
                    </a:lnTo>
                    <a:lnTo>
                      <a:pt x="42750" y="74896"/>
                    </a:lnTo>
                    <a:lnTo>
                      <a:pt x="46500" y="76137"/>
                    </a:lnTo>
                    <a:lnTo>
                      <a:pt x="50400" y="77379"/>
                    </a:lnTo>
                    <a:lnTo>
                      <a:pt x="54600" y="79241"/>
                    </a:lnTo>
                    <a:lnTo>
                      <a:pt x="58800" y="80896"/>
                    </a:lnTo>
                    <a:lnTo>
                      <a:pt x="63150" y="82551"/>
                    </a:lnTo>
                    <a:lnTo>
                      <a:pt x="67650" y="84827"/>
                    </a:lnTo>
                    <a:lnTo>
                      <a:pt x="72150" y="87103"/>
                    </a:lnTo>
                    <a:lnTo>
                      <a:pt x="76650" y="89586"/>
                    </a:lnTo>
                    <a:lnTo>
                      <a:pt x="81000" y="92068"/>
                    </a:lnTo>
                    <a:lnTo>
                      <a:pt x="85350" y="94965"/>
                    </a:lnTo>
                    <a:lnTo>
                      <a:pt x="89400" y="97862"/>
                    </a:lnTo>
                    <a:lnTo>
                      <a:pt x="93300" y="100965"/>
                    </a:lnTo>
                    <a:lnTo>
                      <a:pt x="97050" y="104275"/>
                    </a:lnTo>
                    <a:lnTo>
                      <a:pt x="100500" y="107793"/>
                    </a:lnTo>
                    <a:lnTo>
                      <a:pt x="101100" y="108620"/>
                    </a:lnTo>
                    <a:lnTo>
                      <a:pt x="101700" y="109448"/>
                    </a:lnTo>
                    <a:lnTo>
                      <a:pt x="102300" y="110068"/>
                    </a:lnTo>
                    <a:lnTo>
                      <a:pt x="102750" y="110896"/>
                    </a:lnTo>
                    <a:lnTo>
                      <a:pt x="103050" y="111517"/>
                    </a:lnTo>
                    <a:lnTo>
                      <a:pt x="103350" y="112137"/>
                    </a:lnTo>
                    <a:lnTo>
                      <a:pt x="103650" y="112965"/>
                    </a:lnTo>
                    <a:lnTo>
                      <a:pt x="103950" y="113586"/>
                    </a:lnTo>
                    <a:lnTo>
                      <a:pt x="104100" y="114413"/>
                    </a:lnTo>
                    <a:lnTo>
                      <a:pt x="104250" y="115034"/>
                    </a:lnTo>
                    <a:lnTo>
                      <a:pt x="104250" y="115655"/>
                    </a:lnTo>
                    <a:lnTo>
                      <a:pt x="104400" y="116482"/>
                    </a:lnTo>
                    <a:lnTo>
                      <a:pt x="104400" y="117103"/>
                    </a:lnTo>
                    <a:lnTo>
                      <a:pt x="104400" y="118137"/>
                    </a:lnTo>
                    <a:lnTo>
                      <a:pt x="104400" y="118965"/>
                    </a:lnTo>
                    <a:lnTo>
                      <a:pt x="104550" y="120000"/>
                    </a:lnTo>
                    <a:lnTo>
                      <a:pt x="104550" y="119793"/>
                    </a:lnTo>
                    <a:lnTo>
                      <a:pt x="104550" y="119586"/>
                    </a:lnTo>
                    <a:lnTo>
                      <a:pt x="104700" y="119172"/>
                    </a:lnTo>
                    <a:lnTo>
                      <a:pt x="104850" y="118758"/>
                    </a:lnTo>
                    <a:lnTo>
                      <a:pt x="105150" y="118137"/>
                    </a:lnTo>
                    <a:lnTo>
                      <a:pt x="105300" y="117310"/>
                    </a:lnTo>
                    <a:lnTo>
                      <a:pt x="105600" y="116689"/>
                    </a:lnTo>
                    <a:lnTo>
                      <a:pt x="106050" y="115862"/>
                    </a:lnTo>
                    <a:lnTo>
                      <a:pt x="106350" y="114827"/>
                    </a:lnTo>
                    <a:lnTo>
                      <a:pt x="106650" y="114000"/>
                    </a:lnTo>
                    <a:lnTo>
                      <a:pt x="106950" y="112965"/>
                    </a:lnTo>
                    <a:lnTo>
                      <a:pt x="107100" y="111724"/>
                    </a:lnTo>
                    <a:lnTo>
                      <a:pt x="107400" y="110689"/>
                    </a:lnTo>
                    <a:lnTo>
                      <a:pt x="107700" y="109655"/>
                    </a:lnTo>
                    <a:lnTo>
                      <a:pt x="107850" y="108620"/>
                    </a:lnTo>
                    <a:lnTo>
                      <a:pt x="108150" y="107379"/>
                    </a:lnTo>
                    <a:lnTo>
                      <a:pt x="108300" y="105724"/>
                    </a:lnTo>
                    <a:lnTo>
                      <a:pt x="108750" y="103241"/>
                    </a:lnTo>
                    <a:lnTo>
                      <a:pt x="109350" y="99931"/>
                    </a:lnTo>
                    <a:lnTo>
                      <a:pt x="110250" y="95793"/>
                    </a:lnTo>
                    <a:lnTo>
                      <a:pt x="111150" y="91034"/>
                    </a:lnTo>
                    <a:lnTo>
                      <a:pt x="112200" y="86068"/>
                    </a:lnTo>
                    <a:lnTo>
                      <a:pt x="113100" y="80896"/>
                    </a:lnTo>
                    <a:lnTo>
                      <a:pt x="114300" y="75724"/>
                    </a:lnTo>
                    <a:lnTo>
                      <a:pt x="115350" y="70551"/>
                    </a:lnTo>
                    <a:lnTo>
                      <a:pt x="116400" y="65379"/>
                    </a:lnTo>
                    <a:lnTo>
                      <a:pt x="117450" y="60827"/>
                    </a:lnTo>
                    <a:lnTo>
                      <a:pt x="118200" y="56689"/>
                    </a:lnTo>
                    <a:lnTo>
                      <a:pt x="118950" y="53172"/>
                    </a:lnTo>
                    <a:lnTo>
                      <a:pt x="119400" y="50482"/>
                    </a:lnTo>
                    <a:lnTo>
                      <a:pt x="119850" y="48620"/>
                    </a:lnTo>
                    <a:lnTo>
                      <a:pt x="120000" y="48206"/>
                    </a:lnTo>
                    <a:lnTo>
                      <a:pt x="120000" y="48000"/>
                    </a:lnTo>
                    <a:lnTo>
                      <a:pt x="120000" y="47793"/>
                    </a:lnTo>
                    <a:lnTo>
                      <a:pt x="120000" y="47586"/>
                    </a:lnTo>
                    <a:lnTo>
                      <a:pt x="120000" y="47172"/>
                    </a:lnTo>
                    <a:lnTo>
                      <a:pt x="119850" y="46758"/>
                    </a:lnTo>
                    <a:lnTo>
                      <a:pt x="119850" y="46344"/>
                    </a:lnTo>
                    <a:lnTo>
                      <a:pt x="119850" y="45931"/>
                    </a:lnTo>
                    <a:lnTo>
                      <a:pt x="119700" y="45310"/>
                    </a:lnTo>
                    <a:lnTo>
                      <a:pt x="119550" y="44482"/>
                    </a:lnTo>
                    <a:lnTo>
                      <a:pt x="119400" y="43862"/>
                    </a:lnTo>
                    <a:lnTo>
                      <a:pt x="119100" y="43241"/>
                    </a:lnTo>
                    <a:lnTo>
                      <a:pt x="118800" y="42413"/>
                    </a:lnTo>
                    <a:lnTo>
                      <a:pt x="118500" y="41793"/>
                    </a:lnTo>
                    <a:lnTo>
                      <a:pt x="118050" y="40965"/>
                    </a:lnTo>
                    <a:lnTo>
                      <a:pt x="117600" y="40344"/>
                    </a:lnTo>
                    <a:close/>
                  </a:path>
                </a:pathLst>
              </a:custGeom>
              <a:solidFill>
                <a:srgbClr val="65A5A5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8" name="Shape 1748"/>
              <p:cNvSpPr/>
              <p:nvPr/>
            </p:nvSpPr>
            <p:spPr>
              <a:xfrm>
                <a:off x="4236" y="1744"/>
                <a:ext cx="113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00" y="40344"/>
                    </a:moveTo>
                    <a:lnTo>
                      <a:pt x="116400" y="38689"/>
                    </a:lnTo>
                    <a:lnTo>
                      <a:pt x="115050" y="37241"/>
                    </a:lnTo>
                    <a:lnTo>
                      <a:pt x="113250" y="35586"/>
                    </a:lnTo>
                    <a:lnTo>
                      <a:pt x="111300" y="33517"/>
                    </a:lnTo>
                    <a:lnTo>
                      <a:pt x="108750" y="31655"/>
                    </a:lnTo>
                    <a:lnTo>
                      <a:pt x="106200" y="29586"/>
                    </a:lnTo>
                    <a:lnTo>
                      <a:pt x="103200" y="27517"/>
                    </a:lnTo>
                    <a:lnTo>
                      <a:pt x="99900" y="25448"/>
                    </a:lnTo>
                    <a:lnTo>
                      <a:pt x="96300" y="22965"/>
                    </a:lnTo>
                    <a:lnTo>
                      <a:pt x="92550" y="20896"/>
                    </a:lnTo>
                    <a:lnTo>
                      <a:pt x="88350" y="18413"/>
                    </a:lnTo>
                    <a:lnTo>
                      <a:pt x="84000" y="16344"/>
                    </a:lnTo>
                    <a:lnTo>
                      <a:pt x="79050" y="13862"/>
                    </a:lnTo>
                    <a:lnTo>
                      <a:pt x="74250" y="11793"/>
                    </a:lnTo>
                    <a:lnTo>
                      <a:pt x="69000" y="9724"/>
                    </a:lnTo>
                    <a:lnTo>
                      <a:pt x="63450" y="7862"/>
                    </a:lnTo>
                    <a:lnTo>
                      <a:pt x="57900" y="6000"/>
                    </a:lnTo>
                    <a:lnTo>
                      <a:pt x="52650" y="4344"/>
                    </a:lnTo>
                    <a:lnTo>
                      <a:pt x="48000" y="3103"/>
                    </a:lnTo>
                    <a:lnTo>
                      <a:pt x="43950" y="2068"/>
                    </a:lnTo>
                    <a:lnTo>
                      <a:pt x="40200" y="1241"/>
                    </a:lnTo>
                    <a:lnTo>
                      <a:pt x="36750" y="620"/>
                    </a:lnTo>
                    <a:lnTo>
                      <a:pt x="33750" y="206"/>
                    </a:lnTo>
                    <a:lnTo>
                      <a:pt x="31050" y="0"/>
                    </a:lnTo>
                    <a:lnTo>
                      <a:pt x="28650" y="0"/>
                    </a:lnTo>
                    <a:lnTo>
                      <a:pt x="26550" y="0"/>
                    </a:lnTo>
                    <a:lnTo>
                      <a:pt x="24750" y="206"/>
                    </a:lnTo>
                    <a:lnTo>
                      <a:pt x="23100" y="620"/>
                    </a:lnTo>
                    <a:lnTo>
                      <a:pt x="21750" y="1034"/>
                    </a:lnTo>
                    <a:lnTo>
                      <a:pt x="20550" y="1448"/>
                    </a:lnTo>
                    <a:lnTo>
                      <a:pt x="19350" y="1862"/>
                    </a:lnTo>
                    <a:lnTo>
                      <a:pt x="18450" y="2482"/>
                    </a:lnTo>
                    <a:lnTo>
                      <a:pt x="18300" y="2482"/>
                    </a:lnTo>
                    <a:lnTo>
                      <a:pt x="18000" y="2482"/>
                    </a:lnTo>
                    <a:lnTo>
                      <a:pt x="17850" y="2689"/>
                    </a:lnTo>
                    <a:lnTo>
                      <a:pt x="17550" y="2689"/>
                    </a:lnTo>
                    <a:lnTo>
                      <a:pt x="17250" y="2896"/>
                    </a:lnTo>
                    <a:lnTo>
                      <a:pt x="16950" y="3310"/>
                    </a:lnTo>
                    <a:lnTo>
                      <a:pt x="16350" y="3517"/>
                    </a:lnTo>
                    <a:lnTo>
                      <a:pt x="16050" y="3931"/>
                    </a:lnTo>
                    <a:lnTo>
                      <a:pt x="15600" y="4344"/>
                    </a:lnTo>
                    <a:lnTo>
                      <a:pt x="15300" y="4758"/>
                    </a:lnTo>
                    <a:lnTo>
                      <a:pt x="14850" y="5379"/>
                    </a:lnTo>
                    <a:lnTo>
                      <a:pt x="14550" y="6206"/>
                    </a:lnTo>
                    <a:lnTo>
                      <a:pt x="14100" y="6827"/>
                    </a:lnTo>
                    <a:lnTo>
                      <a:pt x="13800" y="7655"/>
                    </a:lnTo>
                    <a:lnTo>
                      <a:pt x="13650" y="8689"/>
                    </a:lnTo>
                    <a:lnTo>
                      <a:pt x="13200" y="9931"/>
                    </a:lnTo>
                    <a:lnTo>
                      <a:pt x="12600" y="12620"/>
                    </a:lnTo>
                    <a:lnTo>
                      <a:pt x="11850" y="15931"/>
                    </a:lnTo>
                    <a:lnTo>
                      <a:pt x="11100" y="19862"/>
                    </a:lnTo>
                    <a:lnTo>
                      <a:pt x="10200" y="24620"/>
                    </a:lnTo>
                    <a:lnTo>
                      <a:pt x="9150" y="29793"/>
                    </a:lnTo>
                    <a:lnTo>
                      <a:pt x="7950" y="35379"/>
                    </a:lnTo>
                    <a:lnTo>
                      <a:pt x="6750" y="40758"/>
                    </a:lnTo>
                    <a:lnTo>
                      <a:pt x="5700" y="46344"/>
                    </a:lnTo>
                    <a:lnTo>
                      <a:pt x="4500" y="51517"/>
                    </a:lnTo>
                    <a:lnTo>
                      <a:pt x="3600" y="56275"/>
                    </a:lnTo>
                    <a:lnTo>
                      <a:pt x="2700" y="60620"/>
                    </a:lnTo>
                    <a:lnTo>
                      <a:pt x="1950" y="64344"/>
                    </a:lnTo>
                    <a:lnTo>
                      <a:pt x="1350" y="67034"/>
                    </a:lnTo>
                    <a:lnTo>
                      <a:pt x="900" y="69103"/>
                    </a:lnTo>
                    <a:lnTo>
                      <a:pt x="900" y="69724"/>
                    </a:lnTo>
                    <a:lnTo>
                      <a:pt x="750" y="69724"/>
                    </a:lnTo>
                    <a:lnTo>
                      <a:pt x="750" y="69931"/>
                    </a:lnTo>
                    <a:lnTo>
                      <a:pt x="750" y="70137"/>
                    </a:lnTo>
                    <a:lnTo>
                      <a:pt x="600" y="70344"/>
                    </a:lnTo>
                    <a:lnTo>
                      <a:pt x="450" y="70758"/>
                    </a:lnTo>
                    <a:lnTo>
                      <a:pt x="450" y="71379"/>
                    </a:lnTo>
                    <a:lnTo>
                      <a:pt x="300" y="71793"/>
                    </a:lnTo>
                    <a:lnTo>
                      <a:pt x="150" y="72413"/>
                    </a:lnTo>
                    <a:lnTo>
                      <a:pt x="150" y="73034"/>
                    </a:lnTo>
                    <a:lnTo>
                      <a:pt x="0" y="73655"/>
                    </a:lnTo>
                    <a:lnTo>
                      <a:pt x="0" y="74482"/>
                    </a:lnTo>
                    <a:lnTo>
                      <a:pt x="0" y="74896"/>
                    </a:lnTo>
                    <a:lnTo>
                      <a:pt x="0" y="75517"/>
                    </a:lnTo>
                    <a:lnTo>
                      <a:pt x="150" y="76137"/>
                    </a:lnTo>
                    <a:lnTo>
                      <a:pt x="150" y="76551"/>
                    </a:lnTo>
                    <a:lnTo>
                      <a:pt x="450" y="77172"/>
                    </a:lnTo>
                    <a:lnTo>
                      <a:pt x="450" y="76965"/>
                    </a:lnTo>
                    <a:lnTo>
                      <a:pt x="450" y="76758"/>
                    </a:lnTo>
                    <a:lnTo>
                      <a:pt x="600" y="76551"/>
                    </a:lnTo>
                    <a:lnTo>
                      <a:pt x="600" y="76137"/>
                    </a:lnTo>
                    <a:lnTo>
                      <a:pt x="750" y="75931"/>
                    </a:lnTo>
                    <a:lnTo>
                      <a:pt x="900" y="75517"/>
                    </a:lnTo>
                    <a:lnTo>
                      <a:pt x="1200" y="75103"/>
                    </a:lnTo>
                    <a:lnTo>
                      <a:pt x="1350" y="74689"/>
                    </a:lnTo>
                    <a:lnTo>
                      <a:pt x="1800" y="74275"/>
                    </a:lnTo>
                    <a:lnTo>
                      <a:pt x="2100" y="73655"/>
                    </a:lnTo>
                    <a:lnTo>
                      <a:pt x="2550" y="73241"/>
                    </a:lnTo>
                    <a:lnTo>
                      <a:pt x="3000" y="72827"/>
                    </a:lnTo>
                    <a:lnTo>
                      <a:pt x="3450" y="72620"/>
                    </a:lnTo>
                    <a:lnTo>
                      <a:pt x="4050" y="72206"/>
                    </a:lnTo>
                    <a:lnTo>
                      <a:pt x="4800" y="72000"/>
                    </a:lnTo>
                    <a:lnTo>
                      <a:pt x="5850" y="71586"/>
                    </a:lnTo>
                    <a:lnTo>
                      <a:pt x="6750" y="71172"/>
                    </a:lnTo>
                    <a:lnTo>
                      <a:pt x="7950" y="70965"/>
                    </a:lnTo>
                    <a:lnTo>
                      <a:pt x="9300" y="70551"/>
                    </a:lnTo>
                    <a:lnTo>
                      <a:pt x="10650" y="70344"/>
                    </a:lnTo>
                    <a:lnTo>
                      <a:pt x="12150" y="70137"/>
                    </a:lnTo>
                    <a:lnTo>
                      <a:pt x="13800" y="70137"/>
                    </a:lnTo>
                    <a:lnTo>
                      <a:pt x="15600" y="69931"/>
                    </a:lnTo>
                    <a:lnTo>
                      <a:pt x="17550" y="69931"/>
                    </a:lnTo>
                    <a:lnTo>
                      <a:pt x="19650" y="70137"/>
                    </a:lnTo>
                    <a:lnTo>
                      <a:pt x="22050" y="70344"/>
                    </a:lnTo>
                    <a:lnTo>
                      <a:pt x="24450" y="70551"/>
                    </a:lnTo>
                    <a:lnTo>
                      <a:pt x="27000" y="70965"/>
                    </a:lnTo>
                    <a:lnTo>
                      <a:pt x="29850" y="71586"/>
                    </a:lnTo>
                    <a:lnTo>
                      <a:pt x="33000" y="72206"/>
                    </a:lnTo>
                    <a:lnTo>
                      <a:pt x="36300" y="73034"/>
                    </a:lnTo>
                    <a:lnTo>
                      <a:pt x="39300" y="73655"/>
                    </a:lnTo>
                    <a:lnTo>
                      <a:pt x="42750" y="74896"/>
                    </a:lnTo>
                    <a:lnTo>
                      <a:pt x="46500" y="76137"/>
                    </a:lnTo>
                    <a:lnTo>
                      <a:pt x="50400" y="77379"/>
                    </a:lnTo>
                    <a:lnTo>
                      <a:pt x="54600" y="79241"/>
                    </a:lnTo>
                    <a:lnTo>
                      <a:pt x="58800" y="80896"/>
                    </a:lnTo>
                    <a:lnTo>
                      <a:pt x="63150" y="82551"/>
                    </a:lnTo>
                    <a:lnTo>
                      <a:pt x="67650" y="84827"/>
                    </a:lnTo>
                    <a:lnTo>
                      <a:pt x="72150" y="87103"/>
                    </a:lnTo>
                    <a:lnTo>
                      <a:pt x="76650" y="89586"/>
                    </a:lnTo>
                    <a:lnTo>
                      <a:pt x="81000" y="92068"/>
                    </a:lnTo>
                    <a:lnTo>
                      <a:pt x="85350" y="94965"/>
                    </a:lnTo>
                    <a:lnTo>
                      <a:pt x="89400" y="97862"/>
                    </a:lnTo>
                    <a:lnTo>
                      <a:pt x="93300" y="100965"/>
                    </a:lnTo>
                    <a:lnTo>
                      <a:pt x="97050" y="104275"/>
                    </a:lnTo>
                    <a:lnTo>
                      <a:pt x="100500" y="107793"/>
                    </a:lnTo>
                    <a:lnTo>
                      <a:pt x="101100" y="108620"/>
                    </a:lnTo>
                    <a:lnTo>
                      <a:pt x="101700" y="109448"/>
                    </a:lnTo>
                    <a:lnTo>
                      <a:pt x="102300" y="110068"/>
                    </a:lnTo>
                    <a:lnTo>
                      <a:pt x="102750" y="110896"/>
                    </a:lnTo>
                    <a:lnTo>
                      <a:pt x="103050" y="111517"/>
                    </a:lnTo>
                    <a:lnTo>
                      <a:pt x="103350" y="112137"/>
                    </a:lnTo>
                    <a:lnTo>
                      <a:pt x="103650" y="112965"/>
                    </a:lnTo>
                    <a:lnTo>
                      <a:pt x="103950" y="113586"/>
                    </a:lnTo>
                    <a:lnTo>
                      <a:pt x="104100" y="114413"/>
                    </a:lnTo>
                    <a:lnTo>
                      <a:pt x="104250" y="115034"/>
                    </a:lnTo>
                    <a:lnTo>
                      <a:pt x="104250" y="115655"/>
                    </a:lnTo>
                    <a:lnTo>
                      <a:pt x="104400" y="116482"/>
                    </a:lnTo>
                    <a:lnTo>
                      <a:pt x="104400" y="117103"/>
                    </a:lnTo>
                    <a:lnTo>
                      <a:pt x="104400" y="118137"/>
                    </a:lnTo>
                    <a:lnTo>
                      <a:pt x="104400" y="118965"/>
                    </a:lnTo>
                    <a:lnTo>
                      <a:pt x="104550" y="120000"/>
                    </a:lnTo>
                    <a:lnTo>
                      <a:pt x="104550" y="119793"/>
                    </a:lnTo>
                    <a:lnTo>
                      <a:pt x="104550" y="119586"/>
                    </a:lnTo>
                    <a:lnTo>
                      <a:pt x="104700" y="119172"/>
                    </a:lnTo>
                    <a:lnTo>
                      <a:pt x="104850" y="118758"/>
                    </a:lnTo>
                    <a:lnTo>
                      <a:pt x="105150" y="118137"/>
                    </a:lnTo>
                    <a:lnTo>
                      <a:pt x="105300" y="117310"/>
                    </a:lnTo>
                    <a:lnTo>
                      <a:pt x="105600" y="116689"/>
                    </a:lnTo>
                    <a:lnTo>
                      <a:pt x="106050" y="115862"/>
                    </a:lnTo>
                    <a:lnTo>
                      <a:pt x="106350" y="114827"/>
                    </a:lnTo>
                    <a:lnTo>
                      <a:pt x="106650" y="114000"/>
                    </a:lnTo>
                    <a:lnTo>
                      <a:pt x="106950" y="112965"/>
                    </a:lnTo>
                    <a:lnTo>
                      <a:pt x="107100" y="111724"/>
                    </a:lnTo>
                    <a:lnTo>
                      <a:pt x="107400" y="110689"/>
                    </a:lnTo>
                    <a:lnTo>
                      <a:pt x="107700" y="109655"/>
                    </a:lnTo>
                    <a:lnTo>
                      <a:pt x="107850" y="108620"/>
                    </a:lnTo>
                    <a:lnTo>
                      <a:pt x="108150" y="107379"/>
                    </a:lnTo>
                    <a:lnTo>
                      <a:pt x="108300" y="105724"/>
                    </a:lnTo>
                    <a:lnTo>
                      <a:pt x="108750" y="103241"/>
                    </a:lnTo>
                    <a:lnTo>
                      <a:pt x="109350" y="99931"/>
                    </a:lnTo>
                    <a:lnTo>
                      <a:pt x="110250" y="95793"/>
                    </a:lnTo>
                    <a:lnTo>
                      <a:pt x="111150" y="91034"/>
                    </a:lnTo>
                    <a:lnTo>
                      <a:pt x="112200" y="86068"/>
                    </a:lnTo>
                    <a:lnTo>
                      <a:pt x="113100" y="80896"/>
                    </a:lnTo>
                    <a:lnTo>
                      <a:pt x="114300" y="75724"/>
                    </a:lnTo>
                    <a:lnTo>
                      <a:pt x="115350" y="70551"/>
                    </a:lnTo>
                    <a:lnTo>
                      <a:pt x="116400" y="65379"/>
                    </a:lnTo>
                    <a:lnTo>
                      <a:pt x="117450" y="60827"/>
                    </a:lnTo>
                    <a:lnTo>
                      <a:pt x="118200" y="56689"/>
                    </a:lnTo>
                    <a:lnTo>
                      <a:pt x="118950" y="53172"/>
                    </a:lnTo>
                    <a:lnTo>
                      <a:pt x="119400" y="50482"/>
                    </a:lnTo>
                    <a:lnTo>
                      <a:pt x="119850" y="48620"/>
                    </a:lnTo>
                    <a:lnTo>
                      <a:pt x="120000" y="48206"/>
                    </a:lnTo>
                    <a:lnTo>
                      <a:pt x="120000" y="48000"/>
                    </a:lnTo>
                    <a:lnTo>
                      <a:pt x="120000" y="47793"/>
                    </a:lnTo>
                    <a:lnTo>
                      <a:pt x="120000" y="47586"/>
                    </a:lnTo>
                    <a:lnTo>
                      <a:pt x="120000" y="47172"/>
                    </a:lnTo>
                    <a:lnTo>
                      <a:pt x="119850" y="46758"/>
                    </a:lnTo>
                    <a:lnTo>
                      <a:pt x="119850" y="46344"/>
                    </a:lnTo>
                    <a:lnTo>
                      <a:pt x="119850" y="45931"/>
                    </a:lnTo>
                    <a:lnTo>
                      <a:pt x="119700" y="45310"/>
                    </a:lnTo>
                    <a:lnTo>
                      <a:pt x="119550" y="44482"/>
                    </a:lnTo>
                    <a:lnTo>
                      <a:pt x="119400" y="43862"/>
                    </a:lnTo>
                    <a:lnTo>
                      <a:pt x="119100" y="43241"/>
                    </a:lnTo>
                    <a:lnTo>
                      <a:pt x="118800" y="42413"/>
                    </a:lnTo>
                    <a:lnTo>
                      <a:pt x="118500" y="41793"/>
                    </a:lnTo>
                    <a:lnTo>
                      <a:pt x="118050" y="40965"/>
                    </a:lnTo>
                    <a:lnTo>
                      <a:pt x="117600" y="4034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49" name="Shape 1749"/>
              <p:cNvSpPr/>
              <p:nvPr/>
            </p:nvSpPr>
            <p:spPr>
              <a:xfrm>
                <a:off x="4236" y="1744"/>
                <a:ext cx="112" cy="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58" y="72895"/>
                    </a:moveTo>
                    <a:lnTo>
                      <a:pt x="3650" y="73108"/>
                    </a:lnTo>
                    <a:lnTo>
                      <a:pt x="3041" y="73321"/>
                    </a:lnTo>
                    <a:lnTo>
                      <a:pt x="2585" y="73534"/>
                    </a:lnTo>
                    <a:lnTo>
                      <a:pt x="2129" y="73960"/>
                    </a:lnTo>
                    <a:lnTo>
                      <a:pt x="1825" y="74174"/>
                    </a:lnTo>
                    <a:lnTo>
                      <a:pt x="1520" y="74600"/>
                    </a:lnTo>
                    <a:lnTo>
                      <a:pt x="1216" y="74813"/>
                    </a:lnTo>
                    <a:lnTo>
                      <a:pt x="912" y="75452"/>
                    </a:lnTo>
                    <a:lnTo>
                      <a:pt x="760" y="75666"/>
                    </a:lnTo>
                    <a:lnTo>
                      <a:pt x="608" y="75879"/>
                    </a:lnTo>
                    <a:lnTo>
                      <a:pt x="456" y="76305"/>
                    </a:lnTo>
                    <a:lnTo>
                      <a:pt x="304" y="76518"/>
                    </a:lnTo>
                    <a:lnTo>
                      <a:pt x="304" y="76731"/>
                    </a:lnTo>
                    <a:lnTo>
                      <a:pt x="304" y="76944"/>
                    </a:lnTo>
                    <a:lnTo>
                      <a:pt x="152" y="76305"/>
                    </a:lnTo>
                    <a:lnTo>
                      <a:pt x="0" y="75666"/>
                    </a:lnTo>
                    <a:lnTo>
                      <a:pt x="0" y="74813"/>
                    </a:lnTo>
                    <a:lnTo>
                      <a:pt x="152" y="73960"/>
                    </a:lnTo>
                    <a:lnTo>
                      <a:pt x="152" y="73108"/>
                    </a:lnTo>
                    <a:lnTo>
                      <a:pt x="304" y="72255"/>
                    </a:lnTo>
                    <a:lnTo>
                      <a:pt x="456" y="71190"/>
                    </a:lnTo>
                    <a:lnTo>
                      <a:pt x="608" y="70337"/>
                    </a:lnTo>
                    <a:lnTo>
                      <a:pt x="760" y="69058"/>
                    </a:lnTo>
                    <a:lnTo>
                      <a:pt x="1216" y="68206"/>
                    </a:lnTo>
                    <a:lnTo>
                      <a:pt x="1368" y="67353"/>
                    </a:lnTo>
                    <a:lnTo>
                      <a:pt x="1520" y="66500"/>
                    </a:lnTo>
                    <a:lnTo>
                      <a:pt x="1673" y="65861"/>
                    </a:lnTo>
                    <a:lnTo>
                      <a:pt x="1825" y="65435"/>
                    </a:lnTo>
                    <a:lnTo>
                      <a:pt x="1825" y="64795"/>
                    </a:lnTo>
                    <a:lnTo>
                      <a:pt x="1977" y="64795"/>
                    </a:lnTo>
                    <a:lnTo>
                      <a:pt x="1977" y="63943"/>
                    </a:lnTo>
                    <a:lnTo>
                      <a:pt x="2433" y="62451"/>
                    </a:lnTo>
                    <a:lnTo>
                      <a:pt x="2889" y="59680"/>
                    </a:lnTo>
                    <a:lnTo>
                      <a:pt x="3650" y="56269"/>
                    </a:lnTo>
                    <a:lnTo>
                      <a:pt x="4410" y="52220"/>
                    </a:lnTo>
                    <a:lnTo>
                      <a:pt x="5475" y="47531"/>
                    </a:lnTo>
                    <a:lnTo>
                      <a:pt x="6387" y="42628"/>
                    </a:lnTo>
                    <a:lnTo>
                      <a:pt x="7452" y="37513"/>
                    </a:lnTo>
                    <a:lnTo>
                      <a:pt x="8669" y="32397"/>
                    </a:lnTo>
                    <a:lnTo>
                      <a:pt x="9581" y="27282"/>
                    </a:lnTo>
                    <a:lnTo>
                      <a:pt x="10646" y="22380"/>
                    </a:lnTo>
                    <a:lnTo>
                      <a:pt x="11406" y="18117"/>
                    </a:lnTo>
                    <a:lnTo>
                      <a:pt x="12167" y="14067"/>
                    </a:lnTo>
                    <a:lnTo>
                      <a:pt x="13079" y="11083"/>
                    </a:lnTo>
                    <a:lnTo>
                      <a:pt x="13536" y="8738"/>
                    </a:lnTo>
                    <a:lnTo>
                      <a:pt x="13840" y="7460"/>
                    </a:lnTo>
                    <a:lnTo>
                      <a:pt x="14144" y="6394"/>
                    </a:lnTo>
                    <a:lnTo>
                      <a:pt x="14448" y="5754"/>
                    </a:lnTo>
                    <a:lnTo>
                      <a:pt x="14904" y="4689"/>
                    </a:lnTo>
                    <a:lnTo>
                      <a:pt x="15361" y="4049"/>
                    </a:lnTo>
                    <a:lnTo>
                      <a:pt x="15817" y="3623"/>
                    </a:lnTo>
                    <a:lnTo>
                      <a:pt x="16577" y="3197"/>
                    </a:lnTo>
                    <a:lnTo>
                      <a:pt x="17034" y="2770"/>
                    </a:lnTo>
                    <a:lnTo>
                      <a:pt x="17642" y="2344"/>
                    </a:lnTo>
                    <a:lnTo>
                      <a:pt x="18098" y="2131"/>
                    </a:lnTo>
                    <a:lnTo>
                      <a:pt x="18555" y="1918"/>
                    </a:lnTo>
                    <a:lnTo>
                      <a:pt x="19163" y="1705"/>
                    </a:lnTo>
                    <a:lnTo>
                      <a:pt x="19619" y="1705"/>
                    </a:lnTo>
                    <a:lnTo>
                      <a:pt x="20228" y="1705"/>
                    </a:lnTo>
                    <a:lnTo>
                      <a:pt x="20684" y="1705"/>
                    </a:lnTo>
                    <a:lnTo>
                      <a:pt x="20988" y="1705"/>
                    </a:lnTo>
                    <a:lnTo>
                      <a:pt x="21444" y="1918"/>
                    </a:lnTo>
                    <a:lnTo>
                      <a:pt x="22357" y="1492"/>
                    </a:lnTo>
                    <a:lnTo>
                      <a:pt x="23422" y="1065"/>
                    </a:lnTo>
                    <a:lnTo>
                      <a:pt x="24790" y="852"/>
                    </a:lnTo>
                    <a:lnTo>
                      <a:pt x="26159" y="426"/>
                    </a:lnTo>
                    <a:lnTo>
                      <a:pt x="27832" y="213"/>
                    </a:lnTo>
                    <a:lnTo>
                      <a:pt x="29657" y="0"/>
                    </a:lnTo>
                    <a:lnTo>
                      <a:pt x="31634" y="0"/>
                    </a:lnTo>
                    <a:lnTo>
                      <a:pt x="33916" y="0"/>
                    </a:lnTo>
                    <a:lnTo>
                      <a:pt x="36501" y="213"/>
                    </a:lnTo>
                    <a:lnTo>
                      <a:pt x="39543" y="639"/>
                    </a:lnTo>
                    <a:lnTo>
                      <a:pt x="42737" y="1278"/>
                    </a:lnTo>
                    <a:lnTo>
                      <a:pt x="46083" y="1918"/>
                    </a:lnTo>
                    <a:lnTo>
                      <a:pt x="50038" y="2770"/>
                    </a:lnTo>
                    <a:lnTo>
                      <a:pt x="54600" y="4049"/>
                    </a:lnTo>
                    <a:lnTo>
                      <a:pt x="59315" y="5754"/>
                    </a:lnTo>
                    <a:lnTo>
                      <a:pt x="64638" y="7460"/>
                    </a:lnTo>
                    <a:lnTo>
                      <a:pt x="69961" y="9165"/>
                    </a:lnTo>
                    <a:lnTo>
                      <a:pt x="74980" y="11509"/>
                    </a:lnTo>
                    <a:lnTo>
                      <a:pt x="79695" y="13428"/>
                    </a:lnTo>
                    <a:lnTo>
                      <a:pt x="84258" y="15772"/>
                    </a:lnTo>
                    <a:lnTo>
                      <a:pt x="88517" y="17904"/>
                    </a:lnTo>
                    <a:lnTo>
                      <a:pt x="92471" y="20248"/>
                    </a:lnTo>
                    <a:lnTo>
                      <a:pt x="96273" y="22380"/>
                    </a:lnTo>
                    <a:lnTo>
                      <a:pt x="99619" y="24511"/>
                    </a:lnTo>
                    <a:lnTo>
                      <a:pt x="102661" y="26642"/>
                    </a:lnTo>
                    <a:lnTo>
                      <a:pt x="105551" y="28774"/>
                    </a:lnTo>
                    <a:lnTo>
                      <a:pt x="108288" y="30905"/>
                    </a:lnTo>
                    <a:lnTo>
                      <a:pt x="110418" y="32611"/>
                    </a:lnTo>
                    <a:lnTo>
                      <a:pt x="112547" y="34316"/>
                    </a:lnTo>
                    <a:lnTo>
                      <a:pt x="114220" y="36234"/>
                    </a:lnTo>
                    <a:lnTo>
                      <a:pt x="115741" y="37513"/>
                    </a:lnTo>
                    <a:lnTo>
                      <a:pt x="116806" y="39005"/>
                    </a:lnTo>
                    <a:lnTo>
                      <a:pt x="117262" y="39644"/>
                    </a:lnTo>
                    <a:lnTo>
                      <a:pt x="117718" y="40497"/>
                    </a:lnTo>
                    <a:lnTo>
                      <a:pt x="118022" y="41136"/>
                    </a:lnTo>
                    <a:lnTo>
                      <a:pt x="118479" y="41776"/>
                    </a:lnTo>
                    <a:lnTo>
                      <a:pt x="118783" y="42415"/>
                    </a:lnTo>
                    <a:lnTo>
                      <a:pt x="119087" y="43055"/>
                    </a:lnTo>
                    <a:lnTo>
                      <a:pt x="119239" y="43694"/>
                    </a:lnTo>
                    <a:lnTo>
                      <a:pt x="119391" y="44120"/>
                    </a:lnTo>
                    <a:lnTo>
                      <a:pt x="119543" y="44760"/>
                    </a:lnTo>
                    <a:lnTo>
                      <a:pt x="119695" y="45399"/>
                    </a:lnTo>
                    <a:lnTo>
                      <a:pt x="119695" y="45825"/>
                    </a:lnTo>
                    <a:lnTo>
                      <a:pt x="119847" y="46039"/>
                    </a:lnTo>
                    <a:lnTo>
                      <a:pt x="119847" y="46465"/>
                    </a:lnTo>
                    <a:lnTo>
                      <a:pt x="119847" y="46678"/>
                    </a:lnTo>
                    <a:lnTo>
                      <a:pt x="120000" y="46891"/>
                    </a:lnTo>
                    <a:lnTo>
                      <a:pt x="119847" y="47317"/>
                    </a:lnTo>
                    <a:lnTo>
                      <a:pt x="119391" y="49023"/>
                    </a:lnTo>
                    <a:lnTo>
                      <a:pt x="118935" y="51793"/>
                    </a:lnTo>
                    <a:lnTo>
                      <a:pt x="118022" y="55417"/>
                    </a:lnTo>
                    <a:lnTo>
                      <a:pt x="117262" y="59467"/>
                    </a:lnTo>
                    <a:lnTo>
                      <a:pt x="116349" y="64156"/>
                    </a:lnTo>
                    <a:lnTo>
                      <a:pt x="115437" y="69271"/>
                    </a:lnTo>
                    <a:lnTo>
                      <a:pt x="114220" y="74600"/>
                    </a:lnTo>
                    <a:lnTo>
                      <a:pt x="113155" y="79928"/>
                    </a:lnTo>
                    <a:lnTo>
                      <a:pt x="112091" y="85470"/>
                    </a:lnTo>
                    <a:lnTo>
                      <a:pt x="111178" y="90373"/>
                    </a:lnTo>
                    <a:lnTo>
                      <a:pt x="110114" y="94849"/>
                    </a:lnTo>
                    <a:lnTo>
                      <a:pt x="109353" y="99111"/>
                    </a:lnTo>
                    <a:lnTo>
                      <a:pt x="108745" y="102522"/>
                    </a:lnTo>
                    <a:lnTo>
                      <a:pt x="108288" y="105293"/>
                    </a:lnTo>
                    <a:lnTo>
                      <a:pt x="108136" y="106998"/>
                    </a:lnTo>
                    <a:lnTo>
                      <a:pt x="107832" y="108063"/>
                    </a:lnTo>
                    <a:lnTo>
                      <a:pt x="107680" y="109129"/>
                    </a:lnTo>
                    <a:lnTo>
                      <a:pt x="107528" y="110408"/>
                    </a:lnTo>
                    <a:lnTo>
                      <a:pt x="107224" y="111474"/>
                    </a:lnTo>
                    <a:lnTo>
                      <a:pt x="107072" y="112539"/>
                    </a:lnTo>
                    <a:lnTo>
                      <a:pt x="106615" y="113605"/>
                    </a:lnTo>
                    <a:lnTo>
                      <a:pt x="106311" y="114671"/>
                    </a:lnTo>
                    <a:lnTo>
                      <a:pt x="106159" y="115737"/>
                    </a:lnTo>
                    <a:lnTo>
                      <a:pt x="105855" y="116589"/>
                    </a:lnTo>
                    <a:lnTo>
                      <a:pt x="105703" y="117442"/>
                    </a:lnTo>
                    <a:lnTo>
                      <a:pt x="105399" y="118081"/>
                    </a:lnTo>
                    <a:lnTo>
                      <a:pt x="105247" y="118721"/>
                    </a:lnTo>
                    <a:lnTo>
                      <a:pt x="105095" y="119147"/>
                    </a:lnTo>
                    <a:lnTo>
                      <a:pt x="104942" y="119573"/>
                    </a:lnTo>
                    <a:lnTo>
                      <a:pt x="104942" y="119786"/>
                    </a:lnTo>
                    <a:lnTo>
                      <a:pt x="104942" y="120000"/>
                    </a:lnTo>
                    <a:lnTo>
                      <a:pt x="104790" y="119147"/>
                    </a:lnTo>
                    <a:lnTo>
                      <a:pt x="104638" y="118294"/>
                    </a:lnTo>
                    <a:lnTo>
                      <a:pt x="104638" y="117655"/>
                    </a:lnTo>
                    <a:lnTo>
                      <a:pt x="104486" y="116802"/>
                    </a:lnTo>
                    <a:lnTo>
                      <a:pt x="104334" y="116163"/>
                    </a:lnTo>
                    <a:lnTo>
                      <a:pt x="104182" y="115523"/>
                    </a:lnTo>
                    <a:lnTo>
                      <a:pt x="103878" y="114671"/>
                    </a:lnTo>
                    <a:lnTo>
                      <a:pt x="103726" y="114031"/>
                    </a:lnTo>
                    <a:lnTo>
                      <a:pt x="103422" y="113392"/>
                    </a:lnTo>
                    <a:lnTo>
                      <a:pt x="102813" y="112753"/>
                    </a:lnTo>
                    <a:lnTo>
                      <a:pt x="102509" y="112113"/>
                    </a:lnTo>
                    <a:lnTo>
                      <a:pt x="102053" y="111474"/>
                    </a:lnTo>
                    <a:lnTo>
                      <a:pt x="101596" y="110834"/>
                    </a:lnTo>
                    <a:lnTo>
                      <a:pt x="101140" y="109982"/>
                    </a:lnTo>
                    <a:lnTo>
                      <a:pt x="100532" y="109129"/>
                    </a:lnTo>
                    <a:lnTo>
                      <a:pt x="100076" y="108490"/>
                    </a:lnTo>
                    <a:lnTo>
                      <a:pt x="96577" y="104866"/>
                    </a:lnTo>
                    <a:lnTo>
                      <a:pt x="92927" y="101669"/>
                    </a:lnTo>
                    <a:lnTo>
                      <a:pt x="88973" y="98685"/>
                    </a:lnTo>
                    <a:lnTo>
                      <a:pt x="84866" y="95701"/>
                    </a:lnTo>
                    <a:lnTo>
                      <a:pt x="80608" y="92930"/>
                    </a:lnTo>
                    <a:lnTo>
                      <a:pt x="76197" y="90373"/>
                    </a:lnTo>
                    <a:lnTo>
                      <a:pt x="71787" y="87815"/>
                    </a:lnTo>
                    <a:lnTo>
                      <a:pt x="67376" y="85683"/>
                    </a:lnTo>
                    <a:lnTo>
                      <a:pt x="62965" y="83552"/>
                    </a:lnTo>
                    <a:lnTo>
                      <a:pt x="58555" y="81634"/>
                    </a:lnTo>
                    <a:lnTo>
                      <a:pt x="54448" y="79928"/>
                    </a:lnTo>
                    <a:lnTo>
                      <a:pt x="50342" y="78436"/>
                    </a:lnTo>
                    <a:lnTo>
                      <a:pt x="46235" y="76944"/>
                    </a:lnTo>
                    <a:lnTo>
                      <a:pt x="42737" y="75879"/>
                    </a:lnTo>
                    <a:lnTo>
                      <a:pt x="39391" y="74600"/>
                    </a:lnTo>
                    <a:lnTo>
                      <a:pt x="36349" y="73960"/>
                    </a:lnTo>
                    <a:lnTo>
                      <a:pt x="32851" y="73108"/>
                    </a:lnTo>
                    <a:lnTo>
                      <a:pt x="29657" y="72255"/>
                    </a:lnTo>
                    <a:lnTo>
                      <a:pt x="26615" y="71829"/>
                    </a:lnTo>
                    <a:lnTo>
                      <a:pt x="23878" y="71403"/>
                    </a:lnTo>
                    <a:lnTo>
                      <a:pt x="21292" y="71190"/>
                    </a:lnTo>
                    <a:lnTo>
                      <a:pt x="18859" y="70976"/>
                    </a:lnTo>
                    <a:lnTo>
                      <a:pt x="16882" y="70763"/>
                    </a:lnTo>
                    <a:lnTo>
                      <a:pt x="14752" y="70763"/>
                    </a:lnTo>
                    <a:lnTo>
                      <a:pt x="13079" y="70976"/>
                    </a:lnTo>
                    <a:lnTo>
                      <a:pt x="11254" y="71190"/>
                    </a:lnTo>
                    <a:lnTo>
                      <a:pt x="9885" y="71190"/>
                    </a:lnTo>
                    <a:lnTo>
                      <a:pt x="8365" y="71616"/>
                    </a:lnTo>
                    <a:lnTo>
                      <a:pt x="7148" y="71829"/>
                    </a:lnTo>
                    <a:lnTo>
                      <a:pt x="6083" y="72042"/>
                    </a:lnTo>
                    <a:lnTo>
                      <a:pt x="5171" y="72468"/>
                    </a:lnTo>
                    <a:lnTo>
                      <a:pt x="4258" y="72895"/>
                    </a:lnTo>
                    <a:close/>
                  </a:path>
                </a:pathLst>
              </a:custGeom>
              <a:solidFill>
                <a:srgbClr val="72ADA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Shape 1750"/>
              <p:cNvSpPr/>
              <p:nvPr/>
            </p:nvSpPr>
            <p:spPr>
              <a:xfrm>
                <a:off x="4236" y="1745"/>
                <a:ext cx="111" cy="7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01" y="73491"/>
                    </a:moveTo>
                    <a:lnTo>
                      <a:pt x="3084" y="73711"/>
                    </a:lnTo>
                    <a:lnTo>
                      <a:pt x="2622" y="73930"/>
                    </a:lnTo>
                    <a:lnTo>
                      <a:pt x="2159" y="74149"/>
                    </a:lnTo>
                    <a:lnTo>
                      <a:pt x="1850" y="74369"/>
                    </a:lnTo>
                    <a:lnTo>
                      <a:pt x="1542" y="74588"/>
                    </a:lnTo>
                    <a:lnTo>
                      <a:pt x="1233" y="74808"/>
                    </a:lnTo>
                    <a:lnTo>
                      <a:pt x="925" y="75027"/>
                    </a:lnTo>
                    <a:lnTo>
                      <a:pt x="771" y="75246"/>
                    </a:lnTo>
                    <a:lnTo>
                      <a:pt x="616" y="75466"/>
                    </a:lnTo>
                    <a:lnTo>
                      <a:pt x="308" y="75685"/>
                    </a:lnTo>
                    <a:lnTo>
                      <a:pt x="308" y="75904"/>
                    </a:lnTo>
                    <a:lnTo>
                      <a:pt x="154" y="75904"/>
                    </a:lnTo>
                    <a:lnTo>
                      <a:pt x="154" y="76343"/>
                    </a:lnTo>
                    <a:lnTo>
                      <a:pt x="154" y="76563"/>
                    </a:lnTo>
                    <a:lnTo>
                      <a:pt x="0" y="75685"/>
                    </a:lnTo>
                    <a:lnTo>
                      <a:pt x="0" y="75027"/>
                    </a:lnTo>
                    <a:lnTo>
                      <a:pt x="0" y="74149"/>
                    </a:lnTo>
                    <a:lnTo>
                      <a:pt x="154" y="73053"/>
                    </a:lnTo>
                    <a:lnTo>
                      <a:pt x="308" y="71736"/>
                    </a:lnTo>
                    <a:lnTo>
                      <a:pt x="616" y="70420"/>
                    </a:lnTo>
                    <a:lnTo>
                      <a:pt x="925" y="68884"/>
                    </a:lnTo>
                    <a:lnTo>
                      <a:pt x="1233" y="67568"/>
                    </a:lnTo>
                    <a:lnTo>
                      <a:pt x="1542" y="66252"/>
                    </a:lnTo>
                    <a:lnTo>
                      <a:pt x="1696" y="64716"/>
                    </a:lnTo>
                    <a:lnTo>
                      <a:pt x="2005" y="63400"/>
                    </a:lnTo>
                    <a:lnTo>
                      <a:pt x="2313" y="62303"/>
                    </a:lnTo>
                    <a:lnTo>
                      <a:pt x="2467" y="61425"/>
                    </a:lnTo>
                    <a:lnTo>
                      <a:pt x="2622" y="60329"/>
                    </a:lnTo>
                    <a:lnTo>
                      <a:pt x="2776" y="59890"/>
                    </a:lnTo>
                    <a:lnTo>
                      <a:pt x="2930" y="59670"/>
                    </a:lnTo>
                    <a:lnTo>
                      <a:pt x="3084" y="58793"/>
                    </a:lnTo>
                    <a:lnTo>
                      <a:pt x="3393" y="57257"/>
                    </a:lnTo>
                    <a:lnTo>
                      <a:pt x="3856" y="54625"/>
                    </a:lnTo>
                    <a:lnTo>
                      <a:pt x="4627" y="51334"/>
                    </a:lnTo>
                    <a:lnTo>
                      <a:pt x="5398" y="47385"/>
                    </a:lnTo>
                    <a:lnTo>
                      <a:pt x="6323" y="43217"/>
                    </a:lnTo>
                    <a:lnTo>
                      <a:pt x="7095" y="38610"/>
                    </a:lnTo>
                    <a:lnTo>
                      <a:pt x="8329" y="33784"/>
                    </a:lnTo>
                    <a:lnTo>
                      <a:pt x="9254" y="28957"/>
                    </a:lnTo>
                    <a:lnTo>
                      <a:pt x="10179" y="24351"/>
                    </a:lnTo>
                    <a:lnTo>
                      <a:pt x="10951" y="19963"/>
                    </a:lnTo>
                    <a:lnTo>
                      <a:pt x="11722" y="16014"/>
                    </a:lnTo>
                    <a:lnTo>
                      <a:pt x="12647" y="12285"/>
                    </a:lnTo>
                    <a:lnTo>
                      <a:pt x="13264" y="9433"/>
                    </a:lnTo>
                    <a:lnTo>
                      <a:pt x="13727" y="7239"/>
                    </a:lnTo>
                    <a:lnTo>
                      <a:pt x="14035" y="6142"/>
                    </a:lnTo>
                    <a:lnTo>
                      <a:pt x="14344" y="5265"/>
                    </a:lnTo>
                    <a:lnTo>
                      <a:pt x="14807" y="4387"/>
                    </a:lnTo>
                    <a:lnTo>
                      <a:pt x="15269" y="3510"/>
                    </a:lnTo>
                    <a:lnTo>
                      <a:pt x="16041" y="3071"/>
                    </a:lnTo>
                    <a:lnTo>
                      <a:pt x="16658" y="2413"/>
                    </a:lnTo>
                    <a:lnTo>
                      <a:pt x="17275" y="1974"/>
                    </a:lnTo>
                    <a:lnTo>
                      <a:pt x="17892" y="1755"/>
                    </a:lnTo>
                    <a:lnTo>
                      <a:pt x="18508" y="1316"/>
                    </a:lnTo>
                    <a:lnTo>
                      <a:pt x="19280" y="1096"/>
                    </a:lnTo>
                    <a:lnTo>
                      <a:pt x="20051" y="877"/>
                    </a:lnTo>
                    <a:lnTo>
                      <a:pt x="20822" y="877"/>
                    </a:lnTo>
                    <a:lnTo>
                      <a:pt x="21439" y="877"/>
                    </a:lnTo>
                    <a:lnTo>
                      <a:pt x="22210" y="877"/>
                    </a:lnTo>
                    <a:lnTo>
                      <a:pt x="22982" y="877"/>
                    </a:lnTo>
                    <a:lnTo>
                      <a:pt x="23753" y="1096"/>
                    </a:lnTo>
                    <a:lnTo>
                      <a:pt x="24524" y="1316"/>
                    </a:lnTo>
                    <a:lnTo>
                      <a:pt x="25449" y="877"/>
                    </a:lnTo>
                    <a:lnTo>
                      <a:pt x="26683" y="658"/>
                    </a:lnTo>
                    <a:lnTo>
                      <a:pt x="28071" y="438"/>
                    </a:lnTo>
                    <a:lnTo>
                      <a:pt x="29460" y="219"/>
                    </a:lnTo>
                    <a:lnTo>
                      <a:pt x="31156" y="0"/>
                    </a:lnTo>
                    <a:lnTo>
                      <a:pt x="32853" y="0"/>
                    </a:lnTo>
                    <a:lnTo>
                      <a:pt x="34704" y="0"/>
                    </a:lnTo>
                    <a:lnTo>
                      <a:pt x="37017" y="0"/>
                    </a:lnTo>
                    <a:lnTo>
                      <a:pt x="39640" y="219"/>
                    </a:lnTo>
                    <a:lnTo>
                      <a:pt x="42262" y="658"/>
                    </a:lnTo>
                    <a:lnTo>
                      <a:pt x="45347" y="1096"/>
                    </a:lnTo>
                    <a:lnTo>
                      <a:pt x="48740" y="1974"/>
                    </a:lnTo>
                    <a:lnTo>
                      <a:pt x="52442" y="2851"/>
                    </a:lnTo>
                    <a:lnTo>
                      <a:pt x="56452" y="4168"/>
                    </a:lnTo>
                    <a:lnTo>
                      <a:pt x="60925" y="5484"/>
                    </a:lnTo>
                    <a:lnTo>
                      <a:pt x="66015" y="7239"/>
                    </a:lnTo>
                    <a:lnTo>
                      <a:pt x="70951" y="9213"/>
                    </a:lnTo>
                    <a:lnTo>
                      <a:pt x="75732" y="11188"/>
                    </a:lnTo>
                    <a:lnTo>
                      <a:pt x="80205" y="13162"/>
                    </a:lnTo>
                    <a:lnTo>
                      <a:pt x="84524" y="15356"/>
                    </a:lnTo>
                    <a:lnTo>
                      <a:pt x="88688" y="17330"/>
                    </a:lnTo>
                    <a:lnTo>
                      <a:pt x="92544" y="19524"/>
                    </a:lnTo>
                    <a:lnTo>
                      <a:pt x="95938" y="21718"/>
                    </a:lnTo>
                    <a:lnTo>
                      <a:pt x="99177" y="23692"/>
                    </a:lnTo>
                    <a:lnTo>
                      <a:pt x="102262" y="25886"/>
                    </a:lnTo>
                    <a:lnTo>
                      <a:pt x="105038" y="27641"/>
                    </a:lnTo>
                    <a:lnTo>
                      <a:pt x="107506" y="29835"/>
                    </a:lnTo>
                    <a:lnTo>
                      <a:pt x="109820" y="31590"/>
                    </a:lnTo>
                    <a:lnTo>
                      <a:pt x="111825" y="33126"/>
                    </a:lnTo>
                    <a:lnTo>
                      <a:pt x="113521" y="34661"/>
                    </a:lnTo>
                    <a:lnTo>
                      <a:pt x="114755" y="36197"/>
                    </a:lnTo>
                    <a:lnTo>
                      <a:pt x="116143" y="37513"/>
                    </a:lnTo>
                    <a:lnTo>
                      <a:pt x="116606" y="37952"/>
                    </a:lnTo>
                    <a:lnTo>
                      <a:pt x="116915" y="38610"/>
                    </a:lnTo>
                    <a:lnTo>
                      <a:pt x="117377" y="39268"/>
                    </a:lnTo>
                    <a:lnTo>
                      <a:pt x="117686" y="40146"/>
                    </a:lnTo>
                    <a:lnTo>
                      <a:pt x="118149" y="40804"/>
                    </a:lnTo>
                    <a:lnTo>
                      <a:pt x="118457" y="41462"/>
                    </a:lnTo>
                    <a:lnTo>
                      <a:pt x="118611" y="41901"/>
                    </a:lnTo>
                    <a:lnTo>
                      <a:pt x="118920" y="42559"/>
                    </a:lnTo>
                    <a:lnTo>
                      <a:pt x="119074" y="42998"/>
                    </a:lnTo>
                    <a:lnTo>
                      <a:pt x="119383" y="43436"/>
                    </a:lnTo>
                    <a:lnTo>
                      <a:pt x="119537" y="43875"/>
                    </a:lnTo>
                    <a:lnTo>
                      <a:pt x="119691" y="44095"/>
                    </a:lnTo>
                    <a:lnTo>
                      <a:pt x="119845" y="44533"/>
                    </a:lnTo>
                    <a:lnTo>
                      <a:pt x="119845" y="44753"/>
                    </a:lnTo>
                    <a:lnTo>
                      <a:pt x="120000" y="44972"/>
                    </a:lnTo>
                    <a:lnTo>
                      <a:pt x="119845" y="45630"/>
                    </a:lnTo>
                    <a:lnTo>
                      <a:pt x="119537" y="47385"/>
                    </a:lnTo>
                    <a:lnTo>
                      <a:pt x="118766" y="50018"/>
                    </a:lnTo>
                    <a:lnTo>
                      <a:pt x="118149" y="53528"/>
                    </a:lnTo>
                    <a:lnTo>
                      <a:pt x="117223" y="57915"/>
                    </a:lnTo>
                    <a:lnTo>
                      <a:pt x="116298" y="62742"/>
                    </a:lnTo>
                    <a:lnTo>
                      <a:pt x="115218" y="67787"/>
                    </a:lnTo>
                    <a:lnTo>
                      <a:pt x="114138" y="73272"/>
                    </a:lnTo>
                    <a:lnTo>
                      <a:pt x="113213" y="78756"/>
                    </a:lnTo>
                    <a:lnTo>
                      <a:pt x="112133" y="84021"/>
                    </a:lnTo>
                    <a:lnTo>
                      <a:pt x="111053" y="89067"/>
                    </a:lnTo>
                    <a:lnTo>
                      <a:pt x="110128" y="93893"/>
                    </a:lnTo>
                    <a:lnTo>
                      <a:pt x="109357" y="98062"/>
                    </a:lnTo>
                    <a:lnTo>
                      <a:pt x="108740" y="101572"/>
                    </a:lnTo>
                    <a:lnTo>
                      <a:pt x="108277" y="104204"/>
                    </a:lnTo>
                    <a:lnTo>
                      <a:pt x="108123" y="105959"/>
                    </a:lnTo>
                    <a:lnTo>
                      <a:pt x="107814" y="106837"/>
                    </a:lnTo>
                    <a:lnTo>
                      <a:pt x="107506" y="108372"/>
                    </a:lnTo>
                    <a:lnTo>
                      <a:pt x="107352" y="109469"/>
                    </a:lnTo>
                    <a:lnTo>
                      <a:pt x="107197" y="110566"/>
                    </a:lnTo>
                    <a:lnTo>
                      <a:pt x="106889" y="111663"/>
                    </a:lnTo>
                    <a:lnTo>
                      <a:pt x="106735" y="112979"/>
                    </a:lnTo>
                    <a:lnTo>
                      <a:pt x="106426" y="114076"/>
                    </a:lnTo>
                    <a:lnTo>
                      <a:pt x="106272" y="115173"/>
                    </a:lnTo>
                    <a:lnTo>
                      <a:pt x="105964" y="116051"/>
                    </a:lnTo>
                    <a:lnTo>
                      <a:pt x="105809" y="116928"/>
                    </a:lnTo>
                    <a:lnTo>
                      <a:pt x="105655" y="118025"/>
                    </a:lnTo>
                    <a:lnTo>
                      <a:pt x="105501" y="118683"/>
                    </a:lnTo>
                    <a:lnTo>
                      <a:pt x="105347" y="119122"/>
                    </a:lnTo>
                    <a:lnTo>
                      <a:pt x="105192" y="119561"/>
                    </a:lnTo>
                    <a:lnTo>
                      <a:pt x="105192" y="119780"/>
                    </a:lnTo>
                    <a:lnTo>
                      <a:pt x="105192" y="120000"/>
                    </a:lnTo>
                    <a:lnTo>
                      <a:pt x="105038" y="119122"/>
                    </a:lnTo>
                    <a:lnTo>
                      <a:pt x="104884" y="118464"/>
                    </a:lnTo>
                    <a:lnTo>
                      <a:pt x="104730" y="117806"/>
                    </a:lnTo>
                    <a:lnTo>
                      <a:pt x="104575" y="116928"/>
                    </a:lnTo>
                    <a:lnTo>
                      <a:pt x="104421" y="116270"/>
                    </a:lnTo>
                    <a:lnTo>
                      <a:pt x="104113" y="115612"/>
                    </a:lnTo>
                    <a:lnTo>
                      <a:pt x="103650" y="114954"/>
                    </a:lnTo>
                    <a:lnTo>
                      <a:pt x="103341" y="114296"/>
                    </a:lnTo>
                    <a:lnTo>
                      <a:pt x="103033" y="113638"/>
                    </a:lnTo>
                    <a:lnTo>
                      <a:pt x="102570" y="112979"/>
                    </a:lnTo>
                    <a:lnTo>
                      <a:pt x="102107" y="112541"/>
                    </a:lnTo>
                    <a:lnTo>
                      <a:pt x="101645" y="111663"/>
                    </a:lnTo>
                    <a:lnTo>
                      <a:pt x="101182" y="111005"/>
                    </a:lnTo>
                    <a:lnTo>
                      <a:pt x="100565" y="110347"/>
                    </a:lnTo>
                    <a:lnTo>
                      <a:pt x="100102" y="109689"/>
                    </a:lnTo>
                    <a:lnTo>
                      <a:pt x="99331" y="109031"/>
                    </a:lnTo>
                    <a:lnTo>
                      <a:pt x="95784" y="105521"/>
                    </a:lnTo>
                    <a:lnTo>
                      <a:pt x="92236" y="102449"/>
                    </a:lnTo>
                    <a:lnTo>
                      <a:pt x="88226" y="99159"/>
                    </a:lnTo>
                    <a:lnTo>
                      <a:pt x="84215" y="96307"/>
                    </a:lnTo>
                    <a:lnTo>
                      <a:pt x="80051" y="93674"/>
                    </a:lnTo>
                    <a:lnTo>
                      <a:pt x="75732" y="91042"/>
                    </a:lnTo>
                    <a:lnTo>
                      <a:pt x="71259" y="88628"/>
                    </a:lnTo>
                    <a:lnTo>
                      <a:pt x="66940" y="86215"/>
                    </a:lnTo>
                    <a:lnTo>
                      <a:pt x="62622" y="84241"/>
                    </a:lnTo>
                    <a:lnTo>
                      <a:pt x="58303" y="82486"/>
                    </a:lnTo>
                    <a:lnTo>
                      <a:pt x="54138" y="80511"/>
                    </a:lnTo>
                    <a:lnTo>
                      <a:pt x="49974" y="78976"/>
                    </a:lnTo>
                    <a:lnTo>
                      <a:pt x="46118" y="77659"/>
                    </a:lnTo>
                    <a:lnTo>
                      <a:pt x="42416" y="76563"/>
                    </a:lnTo>
                    <a:lnTo>
                      <a:pt x="39177" y="75246"/>
                    </a:lnTo>
                    <a:lnTo>
                      <a:pt x="36246" y="74588"/>
                    </a:lnTo>
                    <a:lnTo>
                      <a:pt x="32544" y="73711"/>
                    </a:lnTo>
                    <a:lnTo>
                      <a:pt x="29151" y="72833"/>
                    </a:lnTo>
                    <a:lnTo>
                      <a:pt x="26066" y="72394"/>
                    </a:lnTo>
                    <a:lnTo>
                      <a:pt x="23136" y="71956"/>
                    </a:lnTo>
                    <a:lnTo>
                      <a:pt x="20514" y="71736"/>
                    </a:lnTo>
                    <a:lnTo>
                      <a:pt x="18046" y="71517"/>
                    </a:lnTo>
                    <a:lnTo>
                      <a:pt x="16041" y="71517"/>
                    </a:lnTo>
                    <a:lnTo>
                      <a:pt x="13881" y="71517"/>
                    </a:lnTo>
                    <a:lnTo>
                      <a:pt x="12185" y="71736"/>
                    </a:lnTo>
                    <a:lnTo>
                      <a:pt x="10334" y="71736"/>
                    </a:lnTo>
                    <a:lnTo>
                      <a:pt x="8946" y="71956"/>
                    </a:lnTo>
                    <a:lnTo>
                      <a:pt x="7557" y="72394"/>
                    </a:lnTo>
                    <a:lnTo>
                      <a:pt x="6478" y="72614"/>
                    </a:lnTo>
                    <a:lnTo>
                      <a:pt x="5398" y="72833"/>
                    </a:lnTo>
                    <a:lnTo>
                      <a:pt x="4627" y="73053"/>
                    </a:lnTo>
                    <a:lnTo>
                      <a:pt x="3701" y="73491"/>
                    </a:lnTo>
                    <a:close/>
                  </a:path>
                </a:pathLst>
              </a:custGeom>
              <a:solidFill>
                <a:srgbClr val="7FB5B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1" name="Shape 1751"/>
              <p:cNvSpPr/>
              <p:nvPr/>
            </p:nvSpPr>
            <p:spPr>
              <a:xfrm>
                <a:off x="4238" y="1745"/>
                <a:ext cx="109" cy="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37" y="74436"/>
                    </a:moveTo>
                    <a:lnTo>
                      <a:pt x="2509" y="74436"/>
                    </a:lnTo>
                    <a:lnTo>
                      <a:pt x="2196" y="74661"/>
                    </a:lnTo>
                    <a:lnTo>
                      <a:pt x="1725" y="74887"/>
                    </a:lnTo>
                    <a:lnTo>
                      <a:pt x="1411" y="75112"/>
                    </a:lnTo>
                    <a:lnTo>
                      <a:pt x="1098" y="75112"/>
                    </a:lnTo>
                    <a:lnTo>
                      <a:pt x="941" y="75338"/>
                    </a:lnTo>
                    <a:lnTo>
                      <a:pt x="627" y="75338"/>
                    </a:lnTo>
                    <a:lnTo>
                      <a:pt x="470" y="75563"/>
                    </a:lnTo>
                    <a:lnTo>
                      <a:pt x="313" y="75563"/>
                    </a:lnTo>
                    <a:lnTo>
                      <a:pt x="313" y="75789"/>
                    </a:lnTo>
                    <a:lnTo>
                      <a:pt x="156" y="75789"/>
                    </a:lnTo>
                    <a:lnTo>
                      <a:pt x="156" y="76015"/>
                    </a:lnTo>
                    <a:lnTo>
                      <a:pt x="0" y="75338"/>
                    </a:lnTo>
                    <a:lnTo>
                      <a:pt x="0" y="74436"/>
                    </a:lnTo>
                    <a:lnTo>
                      <a:pt x="156" y="73533"/>
                    </a:lnTo>
                    <a:lnTo>
                      <a:pt x="313" y="72180"/>
                    </a:lnTo>
                    <a:lnTo>
                      <a:pt x="627" y="70375"/>
                    </a:lnTo>
                    <a:lnTo>
                      <a:pt x="941" y="68571"/>
                    </a:lnTo>
                    <a:lnTo>
                      <a:pt x="1254" y="66992"/>
                    </a:lnTo>
                    <a:lnTo>
                      <a:pt x="1725" y="64962"/>
                    </a:lnTo>
                    <a:lnTo>
                      <a:pt x="2039" y="63157"/>
                    </a:lnTo>
                    <a:lnTo>
                      <a:pt x="2509" y="61127"/>
                    </a:lnTo>
                    <a:lnTo>
                      <a:pt x="2823" y="59548"/>
                    </a:lnTo>
                    <a:lnTo>
                      <a:pt x="3137" y="57969"/>
                    </a:lnTo>
                    <a:lnTo>
                      <a:pt x="3450" y="56616"/>
                    </a:lnTo>
                    <a:lnTo>
                      <a:pt x="3921" y="55263"/>
                    </a:lnTo>
                    <a:lnTo>
                      <a:pt x="4078" y="54586"/>
                    </a:lnTo>
                    <a:lnTo>
                      <a:pt x="4235" y="54135"/>
                    </a:lnTo>
                    <a:lnTo>
                      <a:pt x="4235" y="53233"/>
                    </a:lnTo>
                    <a:lnTo>
                      <a:pt x="4549" y="51654"/>
                    </a:lnTo>
                    <a:lnTo>
                      <a:pt x="5019" y="49172"/>
                    </a:lnTo>
                    <a:lnTo>
                      <a:pt x="5647" y="46240"/>
                    </a:lnTo>
                    <a:lnTo>
                      <a:pt x="6431" y="42631"/>
                    </a:lnTo>
                    <a:lnTo>
                      <a:pt x="7058" y="38571"/>
                    </a:lnTo>
                    <a:lnTo>
                      <a:pt x="8156" y="34511"/>
                    </a:lnTo>
                    <a:lnTo>
                      <a:pt x="8941" y="30225"/>
                    </a:lnTo>
                    <a:lnTo>
                      <a:pt x="9725" y="25714"/>
                    </a:lnTo>
                    <a:lnTo>
                      <a:pt x="10666" y="21428"/>
                    </a:lnTo>
                    <a:lnTo>
                      <a:pt x="11607" y="17368"/>
                    </a:lnTo>
                    <a:lnTo>
                      <a:pt x="12392" y="13533"/>
                    </a:lnTo>
                    <a:lnTo>
                      <a:pt x="13019" y="10375"/>
                    </a:lnTo>
                    <a:lnTo>
                      <a:pt x="13490" y="7669"/>
                    </a:lnTo>
                    <a:lnTo>
                      <a:pt x="13960" y="5864"/>
                    </a:lnTo>
                    <a:lnTo>
                      <a:pt x="14274" y="4962"/>
                    </a:lnTo>
                    <a:lnTo>
                      <a:pt x="14745" y="4060"/>
                    </a:lnTo>
                    <a:lnTo>
                      <a:pt x="15215" y="3383"/>
                    </a:lnTo>
                    <a:lnTo>
                      <a:pt x="16000" y="2481"/>
                    </a:lnTo>
                    <a:lnTo>
                      <a:pt x="16627" y="1804"/>
                    </a:lnTo>
                    <a:lnTo>
                      <a:pt x="17254" y="1353"/>
                    </a:lnTo>
                    <a:lnTo>
                      <a:pt x="18039" y="902"/>
                    </a:lnTo>
                    <a:lnTo>
                      <a:pt x="18823" y="676"/>
                    </a:lnTo>
                    <a:lnTo>
                      <a:pt x="19764" y="225"/>
                    </a:lnTo>
                    <a:lnTo>
                      <a:pt x="20705" y="0"/>
                    </a:lnTo>
                    <a:lnTo>
                      <a:pt x="21490" y="0"/>
                    </a:lnTo>
                    <a:lnTo>
                      <a:pt x="22431" y="0"/>
                    </a:lnTo>
                    <a:lnTo>
                      <a:pt x="23529" y="0"/>
                    </a:lnTo>
                    <a:lnTo>
                      <a:pt x="24470" y="0"/>
                    </a:lnTo>
                    <a:lnTo>
                      <a:pt x="25411" y="0"/>
                    </a:lnTo>
                    <a:lnTo>
                      <a:pt x="26352" y="225"/>
                    </a:lnTo>
                    <a:lnTo>
                      <a:pt x="27607" y="676"/>
                    </a:lnTo>
                    <a:lnTo>
                      <a:pt x="28705" y="451"/>
                    </a:lnTo>
                    <a:lnTo>
                      <a:pt x="29960" y="225"/>
                    </a:lnTo>
                    <a:lnTo>
                      <a:pt x="31372" y="0"/>
                    </a:lnTo>
                    <a:lnTo>
                      <a:pt x="32784" y="0"/>
                    </a:lnTo>
                    <a:lnTo>
                      <a:pt x="34352" y="0"/>
                    </a:lnTo>
                    <a:lnTo>
                      <a:pt x="36235" y="0"/>
                    </a:lnTo>
                    <a:lnTo>
                      <a:pt x="38117" y="0"/>
                    </a:lnTo>
                    <a:lnTo>
                      <a:pt x="40313" y="225"/>
                    </a:lnTo>
                    <a:lnTo>
                      <a:pt x="42823" y="451"/>
                    </a:lnTo>
                    <a:lnTo>
                      <a:pt x="45333" y="902"/>
                    </a:lnTo>
                    <a:lnTo>
                      <a:pt x="48313" y="1353"/>
                    </a:lnTo>
                    <a:lnTo>
                      <a:pt x="51450" y="2255"/>
                    </a:lnTo>
                    <a:lnTo>
                      <a:pt x="54901" y="2932"/>
                    </a:lnTo>
                    <a:lnTo>
                      <a:pt x="58823" y="4285"/>
                    </a:lnTo>
                    <a:lnTo>
                      <a:pt x="62901" y="5639"/>
                    </a:lnTo>
                    <a:lnTo>
                      <a:pt x="67450" y="7218"/>
                    </a:lnTo>
                    <a:lnTo>
                      <a:pt x="72156" y="9022"/>
                    </a:lnTo>
                    <a:lnTo>
                      <a:pt x="76705" y="11052"/>
                    </a:lnTo>
                    <a:lnTo>
                      <a:pt x="80941" y="12857"/>
                    </a:lnTo>
                    <a:lnTo>
                      <a:pt x="85019" y="15112"/>
                    </a:lnTo>
                    <a:lnTo>
                      <a:pt x="88941" y="16917"/>
                    </a:lnTo>
                    <a:lnTo>
                      <a:pt x="92549" y="19172"/>
                    </a:lnTo>
                    <a:lnTo>
                      <a:pt x="96000" y="20977"/>
                    </a:lnTo>
                    <a:lnTo>
                      <a:pt x="99137" y="23007"/>
                    </a:lnTo>
                    <a:lnTo>
                      <a:pt x="101960" y="25037"/>
                    </a:lnTo>
                    <a:lnTo>
                      <a:pt x="104627" y="26842"/>
                    </a:lnTo>
                    <a:lnTo>
                      <a:pt x="106980" y="28646"/>
                    </a:lnTo>
                    <a:lnTo>
                      <a:pt x="109333" y="30676"/>
                    </a:lnTo>
                    <a:lnTo>
                      <a:pt x="111058" y="32030"/>
                    </a:lnTo>
                    <a:lnTo>
                      <a:pt x="112941" y="33609"/>
                    </a:lnTo>
                    <a:lnTo>
                      <a:pt x="114196" y="34736"/>
                    </a:lnTo>
                    <a:lnTo>
                      <a:pt x="115450" y="36315"/>
                    </a:lnTo>
                    <a:lnTo>
                      <a:pt x="115921" y="36766"/>
                    </a:lnTo>
                    <a:lnTo>
                      <a:pt x="116392" y="37443"/>
                    </a:lnTo>
                    <a:lnTo>
                      <a:pt x="116862" y="37894"/>
                    </a:lnTo>
                    <a:lnTo>
                      <a:pt x="117333" y="38571"/>
                    </a:lnTo>
                    <a:lnTo>
                      <a:pt x="117803" y="39022"/>
                    </a:lnTo>
                    <a:lnTo>
                      <a:pt x="118117" y="39699"/>
                    </a:lnTo>
                    <a:lnTo>
                      <a:pt x="118431" y="40601"/>
                    </a:lnTo>
                    <a:lnTo>
                      <a:pt x="118745" y="41052"/>
                    </a:lnTo>
                    <a:lnTo>
                      <a:pt x="119058" y="41503"/>
                    </a:lnTo>
                    <a:lnTo>
                      <a:pt x="119215" y="41954"/>
                    </a:lnTo>
                    <a:lnTo>
                      <a:pt x="119372" y="42406"/>
                    </a:lnTo>
                    <a:lnTo>
                      <a:pt x="119686" y="42631"/>
                    </a:lnTo>
                    <a:lnTo>
                      <a:pt x="119686" y="43082"/>
                    </a:lnTo>
                    <a:lnTo>
                      <a:pt x="119843" y="43308"/>
                    </a:lnTo>
                    <a:lnTo>
                      <a:pt x="120000" y="43533"/>
                    </a:lnTo>
                    <a:lnTo>
                      <a:pt x="119843" y="43984"/>
                    </a:lnTo>
                    <a:lnTo>
                      <a:pt x="119529" y="46015"/>
                    </a:lnTo>
                    <a:lnTo>
                      <a:pt x="118901" y="48496"/>
                    </a:lnTo>
                    <a:lnTo>
                      <a:pt x="118274" y="52330"/>
                    </a:lnTo>
                    <a:lnTo>
                      <a:pt x="117490" y="56616"/>
                    </a:lnTo>
                    <a:lnTo>
                      <a:pt x="116392" y="61578"/>
                    </a:lnTo>
                    <a:lnTo>
                      <a:pt x="115450" y="66541"/>
                    </a:lnTo>
                    <a:lnTo>
                      <a:pt x="114352" y="72180"/>
                    </a:lnTo>
                    <a:lnTo>
                      <a:pt x="113411" y="77593"/>
                    </a:lnTo>
                    <a:lnTo>
                      <a:pt x="112156" y="83007"/>
                    </a:lnTo>
                    <a:lnTo>
                      <a:pt x="111215" y="88195"/>
                    </a:lnTo>
                    <a:lnTo>
                      <a:pt x="110431" y="92932"/>
                    </a:lnTo>
                    <a:lnTo>
                      <a:pt x="109647" y="97218"/>
                    </a:lnTo>
                    <a:lnTo>
                      <a:pt x="109019" y="100827"/>
                    </a:lnTo>
                    <a:lnTo>
                      <a:pt x="108392" y="103308"/>
                    </a:lnTo>
                    <a:lnTo>
                      <a:pt x="108235" y="105338"/>
                    </a:lnTo>
                    <a:lnTo>
                      <a:pt x="108078" y="106240"/>
                    </a:lnTo>
                    <a:lnTo>
                      <a:pt x="107764" y="107593"/>
                    </a:lnTo>
                    <a:lnTo>
                      <a:pt x="107607" y="108721"/>
                    </a:lnTo>
                    <a:lnTo>
                      <a:pt x="107450" y="110075"/>
                    </a:lnTo>
                    <a:lnTo>
                      <a:pt x="107294" y="111203"/>
                    </a:lnTo>
                    <a:lnTo>
                      <a:pt x="107137" y="112556"/>
                    </a:lnTo>
                    <a:lnTo>
                      <a:pt x="106823" y="113684"/>
                    </a:lnTo>
                    <a:lnTo>
                      <a:pt x="106666" y="114812"/>
                    </a:lnTo>
                    <a:lnTo>
                      <a:pt x="106509" y="115939"/>
                    </a:lnTo>
                    <a:lnTo>
                      <a:pt x="106352" y="116842"/>
                    </a:lnTo>
                    <a:lnTo>
                      <a:pt x="106196" y="117518"/>
                    </a:lnTo>
                    <a:lnTo>
                      <a:pt x="106039" y="118195"/>
                    </a:lnTo>
                    <a:lnTo>
                      <a:pt x="105882" y="118872"/>
                    </a:lnTo>
                    <a:lnTo>
                      <a:pt x="105882" y="119323"/>
                    </a:lnTo>
                    <a:lnTo>
                      <a:pt x="105882" y="119548"/>
                    </a:lnTo>
                    <a:lnTo>
                      <a:pt x="105882" y="120000"/>
                    </a:lnTo>
                    <a:lnTo>
                      <a:pt x="105725" y="119097"/>
                    </a:lnTo>
                    <a:lnTo>
                      <a:pt x="105411" y="118421"/>
                    </a:lnTo>
                    <a:lnTo>
                      <a:pt x="105254" y="117969"/>
                    </a:lnTo>
                    <a:lnTo>
                      <a:pt x="104784" y="117293"/>
                    </a:lnTo>
                    <a:lnTo>
                      <a:pt x="104470" y="116616"/>
                    </a:lnTo>
                    <a:lnTo>
                      <a:pt x="104156" y="115939"/>
                    </a:lnTo>
                    <a:lnTo>
                      <a:pt x="103843" y="115488"/>
                    </a:lnTo>
                    <a:lnTo>
                      <a:pt x="103372" y="114812"/>
                    </a:lnTo>
                    <a:lnTo>
                      <a:pt x="102901" y="113909"/>
                    </a:lnTo>
                    <a:lnTo>
                      <a:pt x="102431" y="113233"/>
                    </a:lnTo>
                    <a:lnTo>
                      <a:pt x="101960" y="112781"/>
                    </a:lnTo>
                    <a:lnTo>
                      <a:pt x="101490" y="112105"/>
                    </a:lnTo>
                    <a:lnTo>
                      <a:pt x="100705" y="111428"/>
                    </a:lnTo>
                    <a:lnTo>
                      <a:pt x="100235" y="110751"/>
                    </a:lnTo>
                    <a:lnTo>
                      <a:pt x="99607" y="110075"/>
                    </a:lnTo>
                    <a:lnTo>
                      <a:pt x="99137" y="109624"/>
                    </a:lnTo>
                    <a:lnTo>
                      <a:pt x="95686" y="106240"/>
                    </a:lnTo>
                    <a:lnTo>
                      <a:pt x="91921" y="102857"/>
                    </a:lnTo>
                    <a:lnTo>
                      <a:pt x="88156" y="100150"/>
                    </a:lnTo>
                    <a:lnTo>
                      <a:pt x="84078" y="96992"/>
                    </a:lnTo>
                    <a:lnTo>
                      <a:pt x="79843" y="94511"/>
                    </a:lnTo>
                    <a:lnTo>
                      <a:pt x="75607" y="91804"/>
                    </a:lnTo>
                    <a:lnTo>
                      <a:pt x="71215" y="89548"/>
                    </a:lnTo>
                    <a:lnTo>
                      <a:pt x="66823" y="87293"/>
                    </a:lnTo>
                    <a:lnTo>
                      <a:pt x="62431" y="85263"/>
                    </a:lnTo>
                    <a:lnTo>
                      <a:pt x="58039" y="83458"/>
                    </a:lnTo>
                    <a:lnTo>
                      <a:pt x="53960" y="81654"/>
                    </a:lnTo>
                    <a:lnTo>
                      <a:pt x="49882" y="80075"/>
                    </a:lnTo>
                    <a:lnTo>
                      <a:pt x="45960" y="78721"/>
                    </a:lnTo>
                    <a:lnTo>
                      <a:pt x="42352" y="77593"/>
                    </a:lnTo>
                    <a:lnTo>
                      <a:pt x="39215" y="76240"/>
                    </a:lnTo>
                    <a:lnTo>
                      <a:pt x="36235" y="75563"/>
                    </a:lnTo>
                    <a:lnTo>
                      <a:pt x="32313" y="74436"/>
                    </a:lnTo>
                    <a:lnTo>
                      <a:pt x="28862" y="73759"/>
                    </a:lnTo>
                    <a:lnTo>
                      <a:pt x="25568" y="73082"/>
                    </a:lnTo>
                    <a:lnTo>
                      <a:pt x="22431" y="72631"/>
                    </a:lnTo>
                    <a:lnTo>
                      <a:pt x="19921" y="72406"/>
                    </a:lnTo>
                    <a:lnTo>
                      <a:pt x="17254" y="72406"/>
                    </a:lnTo>
                    <a:lnTo>
                      <a:pt x="15058" y="72180"/>
                    </a:lnTo>
                    <a:lnTo>
                      <a:pt x="13019" y="72406"/>
                    </a:lnTo>
                    <a:lnTo>
                      <a:pt x="11137" y="72406"/>
                    </a:lnTo>
                    <a:lnTo>
                      <a:pt x="9568" y="72631"/>
                    </a:lnTo>
                    <a:lnTo>
                      <a:pt x="8156" y="72857"/>
                    </a:lnTo>
                    <a:lnTo>
                      <a:pt x="6745" y="73308"/>
                    </a:lnTo>
                    <a:lnTo>
                      <a:pt x="5647" y="73533"/>
                    </a:lnTo>
                    <a:lnTo>
                      <a:pt x="4705" y="73759"/>
                    </a:lnTo>
                    <a:lnTo>
                      <a:pt x="3921" y="73984"/>
                    </a:lnTo>
                    <a:lnTo>
                      <a:pt x="3137" y="74436"/>
                    </a:lnTo>
                    <a:close/>
                  </a:path>
                </a:pathLst>
              </a:custGeom>
              <a:solidFill>
                <a:srgbClr val="8CBCB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2" name="Shape 1752"/>
              <p:cNvSpPr/>
              <p:nvPr/>
            </p:nvSpPr>
            <p:spPr>
              <a:xfrm>
                <a:off x="4238" y="1745"/>
                <a:ext cx="108" cy="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43" y="75923"/>
                    </a:moveTo>
                    <a:lnTo>
                      <a:pt x="2066" y="75923"/>
                    </a:lnTo>
                    <a:lnTo>
                      <a:pt x="1748" y="76153"/>
                    </a:lnTo>
                    <a:lnTo>
                      <a:pt x="1430" y="76153"/>
                    </a:lnTo>
                    <a:lnTo>
                      <a:pt x="1112" y="76153"/>
                    </a:lnTo>
                    <a:lnTo>
                      <a:pt x="953" y="76384"/>
                    </a:lnTo>
                    <a:lnTo>
                      <a:pt x="794" y="76384"/>
                    </a:lnTo>
                    <a:lnTo>
                      <a:pt x="635" y="76384"/>
                    </a:lnTo>
                    <a:lnTo>
                      <a:pt x="476" y="76384"/>
                    </a:lnTo>
                    <a:lnTo>
                      <a:pt x="317" y="76153"/>
                    </a:lnTo>
                    <a:lnTo>
                      <a:pt x="158" y="76153"/>
                    </a:lnTo>
                    <a:lnTo>
                      <a:pt x="0" y="75461"/>
                    </a:lnTo>
                    <a:lnTo>
                      <a:pt x="158" y="74538"/>
                    </a:lnTo>
                    <a:lnTo>
                      <a:pt x="317" y="73153"/>
                    </a:lnTo>
                    <a:lnTo>
                      <a:pt x="476" y="71538"/>
                    </a:lnTo>
                    <a:lnTo>
                      <a:pt x="953" y="69461"/>
                    </a:lnTo>
                    <a:lnTo>
                      <a:pt x="1271" y="67384"/>
                    </a:lnTo>
                    <a:lnTo>
                      <a:pt x="1748" y="65076"/>
                    </a:lnTo>
                    <a:lnTo>
                      <a:pt x="2225" y="62538"/>
                    </a:lnTo>
                    <a:lnTo>
                      <a:pt x="2701" y="60230"/>
                    </a:lnTo>
                    <a:lnTo>
                      <a:pt x="3178" y="58153"/>
                    </a:lnTo>
                    <a:lnTo>
                      <a:pt x="3814" y="55846"/>
                    </a:lnTo>
                    <a:lnTo>
                      <a:pt x="4291" y="54000"/>
                    </a:lnTo>
                    <a:lnTo>
                      <a:pt x="4609" y="52153"/>
                    </a:lnTo>
                    <a:lnTo>
                      <a:pt x="4927" y="50538"/>
                    </a:lnTo>
                    <a:lnTo>
                      <a:pt x="5245" y="49615"/>
                    </a:lnTo>
                    <a:lnTo>
                      <a:pt x="5403" y="49153"/>
                    </a:lnTo>
                    <a:lnTo>
                      <a:pt x="5403" y="48230"/>
                    </a:lnTo>
                    <a:lnTo>
                      <a:pt x="5721" y="46846"/>
                    </a:lnTo>
                    <a:lnTo>
                      <a:pt x="6198" y="44307"/>
                    </a:lnTo>
                    <a:lnTo>
                      <a:pt x="6675" y="41769"/>
                    </a:lnTo>
                    <a:lnTo>
                      <a:pt x="7470" y="38307"/>
                    </a:lnTo>
                    <a:lnTo>
                      <a:pt x="8264" y="34846"/>
                    </a:lnTo>
                    <a:lnTo>
                      <a:pt x="8900" y="31153"/>
                    </a:lnTo>
                    <a:lnTo>
                      <a:pt x="9695" y="27230"/>
                    </a:lnTo>
                    <a:lnTo>
                      <a:pt x="10490" y="23076"/>
                    </a:lnTo>
                    <a:lnTo>
                      <a:pt x="11443" y="19153"/>
                    </a:lnTo>
                    <a:lnTo>
                      <a:pt x="12079" y="15692"/>
                    </a:lnTo>
                    <a:lnTo>
                      <a:pt x="12874" y="12230"/>
                    </a:lnTo>
                    <a:lnTo>
                      <a:pt x="13350" y="9461"/>
                    </a:lnTo>
                    <a:lnTo>
                      <a:pt x="13827" y="7153"/>
                    </a:lnTo>
                    <a:lnTo>
                      <a:pt x="14145" y="5307"/>
                    </a:lnTo>
                    <a:lnTo>
                      <a:pt x="14463" y="4615"/>
                    </a:lnTo>
                    <a:lnTo>
                      <a:pt x="14940" y="3692"/>
                    </a:lnTo>
                    <a:lnTo>
                      <a:pt x="15735" y="2769"/>
                    </a:lnTo>
                    <a:lnTo>
                      <a:pt x="16370" y="2076"/>
                    </a:lnTo>
                    <a:lnTo>
                      <a:pt x="17165" y="1615"/>
                    </a:lnTo>
                    <a:lnTo>
                      <a:pt x="17960" y="1153"/>
                    </a:lnTo>
                    <a:lnTo>
                      <a:pt x="18913" y="692"/>
                    </a:lnTo>
                    <a:lnTo>
                      <a:pt x="20026" y="461"/>
                    </a:lnTo>
                    <a:lnTo>
                      <a:pt x="20980" y="230"/>
                    </a:lnTo>
                    <a:lnTo>
                      <a:pt x="21933" y="0"/>
                    </a:lnTo>
                    <a:lnTo>
                      <a:pt x="23205" y="0"/>
                    </a:lnTo>
                    <a:lnTo>
                      <a:pt x="24317" y="0"/>
                    </a:lnTo>
                    <a:lnTo>
                      <a:pt x="25589" y="0"/>
                    </a:lnTo>
                    <a:lnTo>
                      <a:pt x="26701" y="230"/>
                    </a:lnTo>
                    <a:lnTo>
                      <a:pt x="28132" y="461"/>
                    </a:lnTo>
                    <a:lnTo>
                      <a:pt x="29403" y="692"/>
                    </a:lnTo>
                    <a:lnTo>
                      <a:pt x="30993" y="1153"/>
                    </a:lnTo>
                    <a:lnTo>
                      <a:pt x="32105" y="923"/>
                    </a:lnTo>
                    <a:lnTo>
                      <a:pt x="33377" y="923"/>
                    </a:lnTo>
                    <a:lnTo>
                      <a:pt x="34649" y="692"/>
                    </a:lnTo>
                    <a:lnTo>
                      <a:pt x="36238" y="692"/>
                    </a:lnTo>
                    <a:lnTo>
                      <a:pt x="37827" y="692"/>
                    </a:lnTo>
                    <a:lnTo>
                      <a:pt x="39735" y="923"/>
                    </a:lnTo>
                    <a:lnTo>
                      <a:pt x="41642" y="923"/>
                    </a:lnTo>
                    <a:lnTo>
                      <a:pt x="43708" y="1153"/>
                    </a:lnTo>
                    <a:lnTo>
                      <a:pt x="45933" y="1615"/>
                    </a:lnTo>
                    <a:lnTo>
                      <a:pt x="48476" y="1846"/>
                    </a:lnTo>
                    <a:lnTo>
                      <a:pt x="51337" y="2538"/>
                    </a:lnTo>
                    <a:lnTo>
                      <a:pt x="54039" y="3461"/>
                    </a:lnTo>
                    <a:lnTo>
                      <a:pt x="57377" y="4384"/>
                    </a:lnTo>
                    <a:lnTo>
                      <a:pt x="60874" y="5307"/>
                    </a:lnTo>
                    <a:lnTo>
                      <a:pt x="64688" y="6461"/>
                    </a:lnTo>
                    <a:lnTo>
                      <a:pt x="68821" y="8076"/>
                    </a:lnTo>
                    <a:lnTo>
                      <a:pt x="73271" y="9923"/>
                    </a:lnTo>
                    <a:lnTo>
                      <a:pt x="77562" y="11769"/>
                    </a:lnTo>
                    <a:lnTo>
                      <a:pt x="81536" y="13615"/>
                    </a:lnTo>
                    <a:lnTo>
                      <a:pt x="85509" y="15692"/>
                    </a:lnTo>
                    <a:lnTo>
                      <a:pt x="89165" y="17538"/>
                    </a:lnTo>
                    <a:lnTo>
                      <a:pt x="92503" y="19615"/>
                    </a:lnTo>
                    <a:lnTo>
                      <a:pt x="95841" y="21461"/>
                    </a:lnTo>
                    <a:lnTo>
                      <a:pt x="98860" y="23307"/>
                    </a:lnTo>
                    <a:lnTo>
                      <a:pt x="101403" y="25384"/>
                    </a:lnTo>
                    <a:lnTo>
                      <a:pt x="104105" y="27000"/>
                    </a:lnTo>
                    <a:lnTo>
                      <a:pt x="106490" y="28615"/>
                    </a:lnTo>
                    <a:lnTo>
                      <a:pt x="108397" y="30461"/>
                    </a:lnTo>
                    <a:lnTo>
                      <a:pt x="110463" y="31846"/>
                    </a:lnTo>
                    <a:lnTo>
                      <a:pt x="112052" y="33230"/>
                    </a:lnTo>
                    <a:lnTo>
                      <a:pt x="113324" y="34384"/>
                    </a:lnTo>
                    <a:lnTo>
                      <a:pt x="114754" y="35538"/>
                    </a:lnTo>
                    <a:lnTo>
                      <a:pt x="115072" y="36230"/>
                    </a:lnTo>
                    <a:lnTo>
                      <a:pt x="115549" y="36692"/>
                    </a:lnTo>
                    <a:lnTo>
                      <a:pt x="116026" y="37153"/>
                    </a:lnTo>
                    <a:lnTo>
                      <a:pt x="116503" y="37846"/>
                    </a:lnTo>
                    <a:lnTo>
                      <a:pt x="116980" y="38307"/>
                    </a:lnTo>
                    <a:lnTo>
                      <a:pt x="117456" y="38769"/>
                    </a:lnTo>
                    <a:lnTo>
                      <a:pt x="117933" y="39230"/>
                    </a:lnTo>
                    <a:lnTo>
                      <a:pt x="118410" y="39923"/>
                    </a:lnTo>
                    <a:lnTo>
                      <a:pt x="118728" y="40384"/>
                    </a:lnTo>
                    <a:lnTo>
                      <a:pt x="119046" y="40846"/>
                    </a:lnTo>
                    <a:lnTo>
                      <a:pt x="119205" y="41307"/>
                    </a:lnTo>
                    <a:lnTo>
                      <a:pt x="119523" y="41769"/>
                    </a:lnTo>
                    <a:lnTo>
                      <a:pt x="119682" y="42000"/>
                    </a:lnTo>
                    <a:lnTo>
                      <a:pt x="119841" y="42230"/>
                    </a:lnTo>
                    <a:lnTo>
                      <a:pt x="120000" y="42461"/>
                    </a:lnTo>
                    <a:lnTo>
                      <a:pt x="119841" y="42923"/>
                    </a:lnTo>
                    <a:lnTo>
                      <a:pt x="119523" y="44769"/>
                    </a:lnTo>
                    <a:lnTo>
                      <a:pt x="118887" y="47538"/>
                    </a:lnTo>
                    <a:lnTo>
                      <a:pt x="118251" y="51000"/>
                    </a:lnTo>
                    <a:lnTo>
                      <a:pt x="117298" y="55384"/>
                    </a:lnTo>
                    <a:lnTo>
                      <a:pt x="116344" y="60230"/>
                    </a:lnTo>
                    <a:lnTo>
                      <a:pt x="115390" y="65538"/>
                    </a:lnTo>
                    <a:lnTo>
                      <a:pt x="114437" y="71076"/>
                    </a:lnTo>
                    <a:lnTo>
                      <a:pt x="113165" y="76615"/>
                    </a:lnTo>
                    <a:lnTo>
                      <a:pt x="112211" y="81923"/>
                    </a:lnTo>
                    <a:lnTo>
                      <a:pt x="111258" y="87230"/>
                    </a:lnTo>
                    <a:lnTo>
                      <a:pt x="110463" y="92076"/>
                    </a:lnTo>
                    <a:lnTo>
                      <a:pt x="109509" y="96461"/>
                    </a:lnTo>
                    <a:lnTo>
                      <a:pt x="108874" y="99923"/>
                    </a:lnTo>
                    <a:lnTo>
                      <a:pt x="108397" y="102692"/>
                    </a:lnTo>
                    <a:lnTo>
                      <a:pt x="108238" y="104538"/>
                    </a:lnTo>
                    <a:lnTo>
                      <a:pt x="108079" y="105692"/>
                    </a:lnTo>
                    <a:lnTo>
                      <a:pt x="107920" y="107076"/>
                    </a:lnTo>
                    <a:lnTo>
                      <a:pt x="107761" y="108230"/>
                    </a:lnTo>
                    <a:lnTo>
                      <a:pt x="107602" y="109384"/>
                    </a:lnTo>
                    <a:lnTo>
                      <a:pt x="107443" y="110769"/>
                    </a:lnTo>
                    <a:lnTo>
                      <a:pt x="107284" y="112153"/>
                    </a:lnTo>
                    <a:lnTo>
                      <a:pt x="107125" y="113307"/>
                    </a:lnTo>
                    <a:lnTo>
                      <a:pt x="106966" y="114461"/>
                    </a:lnTo>
                    <a:lnTo>
                      <a:pt x="106807" y="115615"/>
                    </a:lnTo>
                    <a:lnTo>
                      <a:pt x="106649" y="116538"/>
                    </a:lnTo>
                    <a:lnTo>
                      <a:pt x="106490" y="117692"/>
                    </a:lnTo>
                    <a:lnTo>
                      <a:pt x="106490" y="118384"/>
                    </a:lnTo>
                    <a:lnTo>
                      <a:pt x="106331" y="119076"/>
                    </a:lnTo>
                    <a:lnTo>
                      <a:pt x="106331" y="119538"/>
                    </a:lnTo>
                    <a:lnTo>
                      <a:pt x="106331" y="119769"/>
                    </a:lnTo>
                    <a:lnTo>
                      <a:pt x="106331" y="120000"/>
                    </a:lnTo>
                    <a:lnTo>
                      <a:pt x="106013" y="119307"/>
                    </a:lnTo>
                    <a:lnTo>
                      <a:pt x="105695" y="118846"/>
                    </a:lnTo>
                    <a:lnTo>
                      <a:pt x="105377" y="118384"/>
                    </a:lnTo>
                    <a:lnTo>
                      <a:pt x="104900" y="117692"/>
                    </a:lnTo>
                    <a:lnTo>
                      <a:pt x="104582" y="117000"/>
                    </a:lnTo>
                    <a:lnTo>
                      <a:pt x="104105" y="116307"/>
                    </a:lnTo>
                    <a:lnTo>
                      <a:pt x="103629" y="115846"/>
                    </a:lnTo>
                    <a:lnTo>
                      <a:pt x="103152" y="115153"/>
                    </a:lnTo>
                    <a:lnTo>
                      <a:pt x="102675" y="114692"/>
                    </a:lnTo>
                    <a:lnTo>
                      <a:pt x="102039" y="114000"/>
                    </a:lnTo>
                    <a:lnTo>
                      <a:pt x="101403" y="113538"/>
                    </a:lnTo>
                    <a:lnTo>
                      <a:pt x="100768" y="112846"/>
                    </a:lnTo>
                    <a:lnTo>
                      <a:pt x="100132" y="112153"/>
                    </a:lnTo>
                    <a:lnTo>
                      <a:pt x="99655" y="111461"/>
                    </a:lnTo>
                    <a:lnTo>
                      <a:pt x="99019" y="110769"/>
                    </a:lnTo>
                    <a:lnTo>
                      <a:pt x="98543" y="110307"/>
                    </a:lnTo>
                    <a:lnTo>
                      <a:pt x="95046" y="107076"/>
                    </a:lnTo>
                    <a:lnTo>
                      <a:pt x="91390" y="104076"/>
                    </a:lnTo>
                    <a:lnTo>
                      <a:pt x="87576" y="101076"/>
                    </a:lnTo>
                    <a:lnTo>
                      <a:pt x="83602" y="98307"/>
                    </a:lnTo>
                    <a:lnTo>
                      <a:pt x="79470" y="95769"/>
                    </a:lnTo>
                    <a:lnTo>
                      <a:pt x="75178" y="93230"/>
                    </a:lnTo>
                    <a:lnTo>
                      <a:pt x="70887" y="90923"/>
                    </a:lnTo>
                    <a:lnTo>
                      <a:pt x="66596" y="88615"/>
                    </a:lnTo>
                    <a:lnTo>
                      <a:pt x="62145" y="86538"/>
                    </a:lnTo>
                    <a:lnTo>
                      <a:pt x="57854" y="84923"/>
                    </a:lnTo>
                    <a:lnTo>
                      <a:pt x="53721" y="83076"/>
                    </a:lnTo>
                    <a:lnTo>
                      <a:pt x="49748" y="81461"/>
                    </a:lnTo>
                    <a:lnTo>
                      <a:pt x="45933" y="80076"/>
                    </a:lnTo>
                    <a:lnTo>
                      <a:pt x="42437" y="78692"/>
                    </a:lnTo>
                    <a:lnTo>
                      <a:pt x="39258" y="77769"/>
                    </a:lnTo>
                    <a:lnTo>
                      <a:pt x="36238" y="77076"/>
                    </a:lnTo>
                    <a:lnTo>
                      <a:pt x="32105" y="75923"/>
                    </a:lnTo>
                    <a:lnTo>
                      <a:pt x="28450" y="75230"/>
                    </a:lnTo>
                    <a:lnTo>
                      <a:pt x="25112" y="74538"/>
                    </a:lnTo>
                    <a:lnTo>
                      <a:pt x="21933" y="74076"/>
                    </a:lnTo>
                    <a:lnTo>
                      <a:pt x="19231" y="73846"/>
                    </a:lnTo>
                    <a:lnTo>
                      <a:pt x="16529" y="73384"/>
                    </a:lnTo>
                    <a:lnTo>
                      <a:pt x="14145" y="73384"/>
                    </a:lnTo>
                    <a:lnTo>
                      <a:pt x="12238" y="73846"/>
                    </a:lnTo>
                    <a:lnTo>
                      <a:pt x="10331" y="73846"/>
                    </a:lnTo>
                    <a:lnTo>
                      <a:pt x="8741" y="74076"/>
                    </a:lnTo>
                    <a:lnTo>
                      <a:pt x="7311" y="74538"/>
                    </a:lnTo>
                    <a:lnTo>
                      <a:pt x="5880" y="74769"/>
                    </a:lnTo>
                    <a:lnTo>
                      <a:pt x="4927" y="75000"/>
                    </a:lnTo>
                    <a:lnTo>
                      <a:pt x="3973" y="75461"/>
                    </a:lnTo>
                    <a:lnTo>
                      <a:pt x="3019" y="75692"/>
                    </a:lnTo>
                    <a:lnTo>
                      <a:pt x="2543" y="75923"/>
                    </a:lnTo>
                    <a:close/>
                  </a:path>
                </a:pathLst>
              </a:custGeom>
              <a:solidFill>
                <a:srgbClr val="98C4C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3" name="Shape 1753"/>
              <p:cNvSpPr/>
              <p:nvPr/>
            </p:nvSpPr>
            <p:spPr>
              <a:xfrm>
                <a:off x="4238" y="1745"/>
                <a:ext cx="107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718" y="35029"/>
                    </a:moveTo>
                    <a:lnTo>
                      <a:pt x="114201" y="35266"/>
                    </a:lnTo>
                    <a:lnTo>
                      <a:pt x="114684" y="35739"/>
                    </a:lnTo>
                    <a:lnTo>
                      <a:pt x="115328" y="36213"/>
                    </a:lnTo>
                    <a:lnTo>
                      <a:pt x="115812" y="36923"/>
                    </a:lnTo>
                    <a:lnTo>
                      <a:pt x="116456" y="37396"/>
                    </a:lnTo>
                    <a:lnTo>
                      <a:pt x="116939" y="37869"/>
                    </a:lnTo>
                    <a:lnTo>
                      <a:pt x="117422" y="38343"/>
                    </a:lnTo>
                    <a:lnTo>
                      <a:pt x="117744" y="38816"/>
                    </a:lnTo>
                    <a:lnTo>
                      <a:pt x="118228" y="39289"/>
                    </a:lnTo>
                    <a:lnTo>
                      <a:pt x="118550" y="39763"/>
                    </a:lnTo>
                    <a:lnTo>
                      <a:pt x="119033" y="40236"/>
                    </a:lnTo>
                    <a:lnTo>
                      <a:pt x="119355" y="40473"/>
                    </a:lnTo>
                    <a:lnTo>
                      <a:pt x="119677" y="40710"/>
                    </a:lnTo>
                    <a:lnTo>
                      <a:pt x="119838" y="40946"/>
                    </a:lnTo>
                    <a:lnTo>
                      <a:pt x="119999" y="41183"/>
                    </a:lnTo>
                    <a:lnTo>
                      <a:pt x="119838" y="41656"/>
                    </a:lnTo>
                    <a:lnTo>
                      <a:pt x="119516" y="43550"/>
                    </a:lnTo>
                    <a:lnTo>
                      <a:pt x="118711" y="46390"/>
                    </a:lnTo>
                    <a:lnTo>
                      <a:pt x="118067" y="50177"/>
                    </a:lnTo>
                    <a:lnTo>
                      <a:pt x="117261" y="54437"/>
                    </a:lnTo>
                    <a:lnTo>
                      <a:pt x="116456" y="59408"/>
                    </a:lnTo>
                    <a:lnTo>
                      <a:pt x="115489" y="64852"/>
                    </a:lnTo>
                    <a:lnTo>
                      <a:pt x="114201" y="70295"/>
                    </a:lnTo>
                    <a:lnTo>
                      <a:pt x="113234" y="75976"/>
                    </a:lnTo>
                    <a:lnTo>
                      <a:pt x="112268" y="81420"/>
                    </a:lnTo>
                    <a:lnTo>
                      <a:pt x="111302" y="86627"/>
                    </a:lnTo>
                    <a:lnTo>
                      <a:pt x="110335" y="91597"/>
                    </a:lnTo>
                    <a:lnTo>
                      <a:pt x="109530" y="95857"/>
                    </a:lnTo>
                    <a:lnTo>
                      <a:pt x="108885" y="99644"/>
                    </a:lnTo>
                    <a:lnTo>
                      <a:pt x="108402" y="102248"/>
                    </a:lnTo>
                    <a:lnTo>
                      <a:pt x="108241" y="104378"/>
                    </a:lnTo>
                    <a:lnTo>
                      <a:pt x="108080" y="105562"/>
                    </a:lnTo>
                    <a:lnTo>
                      <a:pt x="107919" y="106745"/>
                    </a:lnTo>
                    <a:lnTo>
                      <a:pt x="107758" y="107928"/>
                    </a:lnTo>
                    <a:lnTo>
                      <a:pt x="107597" y="109349"/>
                    </a:lnTo>
                    <a:lnTo>
                      <a:pt x="107436" y="110769"/>
                    </a:lnTo>
                    <a:lnTo>
                      <a:pt x="107275" y="111952"/>
                    </a:lnTo>
                    <a:lnTo>
                      <a:pt x="107275" y="113136"/>
                    </a:lnTo>
                    <a:lnTo>
                      <a:pt x="107114" y="114319"/>
                    </a:lnTo>
                    <a:lnTo>
                      <a:pt x="107114" y="115739"/>
                    </a:lnTo>
                    <a:lnTo>
                      <a:pt x="106953" y="116686"/>
                    </a:lnTo>
                    <a:lnTo>
                      <a:pt x="106953" y="117633"/>
                    </a:lnTo>
                    <a:lnTo>
                      <a:pt x="106630" y="118343"/>
                    </a:lnTo>
                    <a:lnTo>
                      <a:pt x="106630" y="119053"/>
                    </a:lnTo>
                    <a:lnTo>
                      <a:pt x="106630" y="119526"/>
                    </a:lnTo>
                    <a:lnTo>
                      <a:pt x="106630" y="119763"/>
                    </a:lnTo>
                    <a:lnTo>
                      <a:pt x="106630" y="120000"/>
                    </a:lnTo>
                    <a:lnTo>
                      <a:pt x="106308" y="119526"/>
                    </a:lnTo>
                    <a:lnTo>
                      <a:pt x="105986" y="119053"/>
                    </a:lnTo>
                    <a:lnTo>
                      <a:pt x="105664" y="118579"/>
                    </a:lnTo>
                    <a:lnTo>
                      <a:pt x="105181" y="118106"/>
                    </a:lnTo>
                    <a:lnTo>
                      <a:pt x="104697" y="117633"/>
                    </a:lnTo>
                    <a:lnTo>
                      <a:pt x="104214" y="117159"/>
                    </a:lnTo>
                    <a:lnTo>
                      <a:pt x="103570" y="116686"/>
                    </a:lnTo>
                    <a:lnTo>
                      <a:pt x="103087" y="116213"/>
                    </a:lnTo>
                    <a:lnTo>
                      <a:pt x="102281" y="115502"/>
                    </a:lnTo>
                    <a:lnTo>
                      <a:pt x="101637" y="115029"/>
                    </a:lnTo>
                    <a:lnTo>
                      <a:pt x="100993" y="114082"/>
                    </a:lnTo>
                    <a:lnTo>
                      <a:pt x="100348" y="113609"/>
                    </a:lnTo>
                    <a:lnTo>
                      <a:pt x="99704" y="113136"/>
                    </a:lnTo>
                    <a:lnTo>
                      <a:pt x="99221" y="112426"/>
                    </a:lnTo>
                    <a:lnTo>
                      <a:pt x="98416" y="111952"/>
                    </a:lnTo>
                    <a:lnTo>
                      <a:pt x="97932" y="111479"/>
                    </a:lnTo>
                    <a:lnTo>
                      <a:pt x="94389" y="108165"/>
                    </a:lnTo>
                    <a:lnTo>
                      <a:pt x="91006" y="105325"/>
                    </a:lnTo>
                    <a:lnTo>
                      <a:pt x="87140" y="102248"/>
                    </a:lnTo>
                    <a:lnTo>
                      <a:pt x="83114" y="99644"/>
                    </a:lnTo>
                    <a:lnTo>
                      <a:pt x="78926" y="97041"/>
                    </a:lnTo>
                    <a:lnTo>
                      <a:pt x="74577" y="94674"/>
                    </a:lnTo>
                    <a:lnTo>
                      <a:pt x="70389" y="92544"/>
                    </a:lnTo>
                    <a:lnTo>
                      <a:pt x="66040" y="90177"/>
                    </a:lnTo>
                    <a:lnTo>
                      <a:pt x="61852" y="88284"/>
                    </a:lnTo>
                    <a:lnTo>
                      <a:pt x="57664" y="86153"/>
                    </a:lnTo>
                    <a:lnTo>
                      <a:pt x="53637" y="84497"/>
                    </a:lnTo>
                    <a:lnTo>
                      <a:pt x="49610" y="83076"/>
                    </a:lnTo>
                    <a:lnTo>
                      <a:pt x="45906" y="81656"/>
                    </a:lnTo>
                    <a:lnTo>
                      <a:pt x="42362" y="80236"/>
                    </a:lnTo>
                    <a:lnTo>
                      <a:pt x="39140" y="79289"/>
                    </a:lnTo>
                    <a:lnTo>
                      <a:pt x="36241" y="78579"/>
                    </a:lnTo>
                    <a:lnTo>
                      <a:pt x="31892" y="77396"/>
                    </a:lnTo>
                    <a:lnTo>
                      <a:pt x="28187" y="76686"/>
                    </a:lnTo>
                    <a:lnTo>
                      <a:pt x="24644" y="75976"/>
                    </a:lnTo>
                    <a:lnTo>
                      <a:pt x="21261" y="75266"/>
                    </a:lnTo>
                    <a:lnTo>
                      <a:pt x="18362" y="75029"/>
                    </a:lnTo>
                    <a:lnTo>
                      <a:pt x="15785" y="75029"/>
                    </a:lnTo>
                    <a:lnTo>
                      <a:pt x="13369" y="75029"/>
                    </a:lnTo>
                    <a:lnTo>
                      <a:pt x="11436" y="75029"/>
                    </a:lnTo>
                    <a:lnTo>
                      <a:pt x="9503" y="75266"/>
                    </a:lnTo>
                    <a:lnTo>
                      <a:pt x="7892" y="75739"/>
                    </a:lnTo>
                    <a:lnTo>
                      <a:pt x="6442" y="75976"/>
                    </a:lnTo>
                    <a:lnTo>
                      <a:pt x="5154" y="76449"/>
                    </a:lnTo>
                    <a:lnTo>
                      <a:pt x="4187" y="76686"/>
                    </a:lnTo>
                    <a:lnTo>
                      <a:pt x="3382" y="76923"/>
                    </a:lnTo>
                    <a:lnTo>
                      <a:pt x="2577" y="77396"/>
                    </a:lnTo>
                    <a:lnTo>
                      <a:pt x="2093" y="77633"/>
                    </a:lnTo>
                    <a:lnTo>
                      <a:pt x="1610" y="77633"/>
                    </a:lnTo>
                    <a:lnTo>
                      <a:pt x="1449" y="77633"/>
                    </a:lnTo>
                    <a:lnTo>
                      <a:pt x="1127" y="77633"/>
                    </a:lnTo>
                    <a:lnTo>
                      <a:pt x="966" y="77633"/>
                    </a:lnTo>
                    <a:lnTo>
                      <a:pt x="644" y="77633"/>
                    </a:lnTo>
                    <a:lnTo>
                      <a:pt x="483" y="77396"/>
                    </a:lnTo>
                    <a:lnTo>
                      <a:pt x="322" y="77159"/>
                    </a:lnTo>
                    <a:lnTo>
                      <a:pt x="161" y="76923"/>
                    </a:lnTo>
                    <a:lnTo>
                      <a:pt x="161" y="76686"/>
                    </a:lnTo>
                    <a:lnTo>
                      <a:pt x="161" y="76449"/>
                    </a:lnTo>
                    <a:lnTo>
                      <a:pt x="0" y="75739"/>
                    </a:lnTo>
                    <a:lnTo>
                      <a:pt x="161" y="74556"/>
                    </a:lnTo>
                    <a:lnTo>
                      <a:pt x="483" y="72899"/>
                    </a:lnTo>
                    <a:lnTo>
                      <a:pt x="805" y="71005"/>
                    </a:lnTo>
                    <a:lnTo>
                      <a:pt x="1127" y="68639"/>
                    </a:lnTo>
                    <a:lnTo>
                      <a:pt x="1610" y="66035"/>
                    </a:lnTo>
                    <a:lnTo>
                      <a:pt x="2255" y="63195"/>
                    </a:lnTo>
                    <a:lnTo>
                      <a:pt x="2738" y="60591"/>
                    </a:lnTo>
                    <a:lnTo>
                      <a:pt x="3543" y="57514"/>
                    </a:lnTo>
                    <a:lnTo>
                      <a:pt x="4187" y="54911"/>
                    </a:lnTo>
                    <a:lnTo>
                      <a:pt x="4671" y="52071"/>
                    </a:lnTo>
                    <a:lnTo>
                      <a:pt x="5154" y="49704"/>
                    </a:lnTo>
                    <a:lnTo>
                      <a:pt x="5637" y="47337"/>
                    </a:lnTo>
                    <a:lnTo>
                      <a:pt x="6120" y="45680"/>
                    </a:lnTo>
                    <a:lnTo>
                      <a:pt x="6281" y="44497"/>
                    </a:lnTo>
                    <a:lnTo>
                      <a:pt x="6604" y="43786"/>
                    </a:lnTo>
                    <a:lnTo>
                      <a:pt x="6926" y="42840"/>
                    </a:lnTo>
                    <a:lnTo>
                      <a:pt x="7087" y="41183"/>
                    </a:lnTo>
                    <a:lnTo>
                      <a:pt x="7570" y="39289"/>
                    </a:lnTo>
                    <a:lnTo>
                      <a:pt x="8053" y="36449"/>
                    </a:lnTo>
                    <a:lnTo>
                      <a:pt x="8536" y="33846"/>
                    </a:lnTo>
                    <a:lnTo>
                      <a:pt x="9181" y="30532"/>
                    </a:lnTo>
                    <a:lnTo>
                      <a:pt x="9825" y="27218"/>
                    </a:lnTo>
                    <a:lnTo>
                      <a:pt x="10630" y="23668"/>
                    </a:lnTo>
                    <a:lnTo>
                      <a:pt x="11436" y="20355"/>
                    </a:lnTo>
                    <a:lnTo>
                      <a:pt x="12080" y="17041"/>
                    </a:lnTo>
                    <a:lnTo>
                      <a:pt x="12724" y="13727"/>
                    </a:lnTo>
                    <a:lnTo>
                      <a:pt x="13369" y="10887"/>
                    </a:lnTo>
                    <a:lnTo>
                      <a:pt x="13852" y="8284"/>
                    </a:lnTo>
                    <a:lnTo>
                      <a:pt x="14174" y="6390"/>
                    </a:lnTo>
                    <a:lnTo>
                      <a:pt x="14496" y="4970"/>
                    </a:lnTo>
                    <a:lnTo>
                      <a:pt x="14979" y="4260"/>
                    </a:lnTo>
                    <a:lnTo>
                      <a:pt x="15463" y="3076"/>
                    </a:lnTo>
                    <a:lnTo>
                      <a:pt x="16268" y="2603"/>
                    </a:lnTo>
                    <a:lnTo>
                      <a:pt x="17073" y="1893"/>
                    </a:lnTo>
                    <a:lnTo>
                      <a:pt x="17879" y="1420"/>
                    </a:lnTo>
                    <a:lnTo>
                      <a:pt x="19006" y="946"/>
                    </a:lnTo>
                    <a:lnTo>
                      <a:pt x="19973" y="710"/>
                    </a:lnTo>
                    <a:lnTo>
                      <a:pt x="21100" y="473"/>
                    </a:lnTo>
                    <a:lnTo>
                      <a:pt x="22228" y="236"/>
                    </a:lnTo>
                    <a:lnTo>
                      <a:pt x="23677" y="236"/>
                    </a:lnTo>
                    <a:lnTo>
                      <a:pt x="24805" y="0"/>
                    </a:lnTo>
                    <a:lnTo>
                      <a:pt x="26255" y="236"/>
                    </a:lnTo>
                    <a:lnTo>
                      <a:pt x="27865" y="236"/>
                    </a:lnTo>
                    <a:lnTo>
                      <a:pt x="29315" y="473"/>
                    </a:lnTo>
                    <a:lnTo>
                      <a:pt x="30926" y="710"/>
                    </a:lnTo>
                    <a:lnTo>
                      <a:pt x="32536" y="1183"/>
                    </a:lnTo>
                    <a:lnTo>
                      <a:pt x="34308" y="1656"/>
                    </a:lnTo>
                    <a:lnTo>
                      <a:pt x="35597" y="1420"/>
                    </a:lnTo>
                    <a:lnTo>
                      <a:pt x="37046" y="1656"/>
                    </a:lnTo>
                    <a:lnTo>
                      <a:pt x="38335" y="1656"/>
                    </a:lnTo>
                    <a:lnTo>
                      <a:pt x="39946" y="1656"/>
                    </a:lnTo>
                    <a:lnTo>
                      <a:pt x="41557" y="1656"/>
                    </a:lnTo>
                    <a:lnTo>
                      <a:pt x="43489" y="1893"/>
                    </a:lnTo>
                    <a:lnTo>
                      <a:pt x="45261" y="2130"/>
                    </a:lnTo>
                    <a:lnTo>
                      <a:pt x="47355" y="2366"/>
                    </a:lnTo>
                    <a:lnTo>
                      <a:pt x="49449" y="2603"/>
                    </a:lnTo>
                    <a:lnTo>
                      <a:pt x="51865" y="3076"/>
                    </a:lnTo>
                    <a:lnTo>
                      <a:pt x="54281" y="4023"/>
                    </a:lnTo>
                    <a:lnTo>
                      <a:pt x="57020" y="4733"/>
                    </a:lnTo>
                    <a:lnTo>
                      <a:pt x="60080" y="5443"/>
                    </a:lnTo>
                    <a:lnTo>
                      <a:pt x="63302" y="6390"/>
                    </a:lnTo>
                    <a:lnTo>
                      <a:pt x="66523" y="7573"/>
                    </a:lnTo>
                    <a:lnTo>
                      <a:pt x="70228" y="9230"/>
                    </a:lnTo>
                    <a:lnTo>
                      <a:pt x="74416" y="10650"/>
                    </a:lnTo>
                    <a:lnTo>
                      <a:pt x="78442" y="12544"/>
                    </a:lnTo>
                    <a:lnTo>
                      <a:pt x="82308" y="14201"/>
                    </a:lnTo>
                    <a:lnTo>
                      <a:pt x="85852" y="16094"/>
                    </a:lnTo>
                    <a:lnTo>
                      <a:pt x="89395" y="17988"/>
                    </a:lnTo>
                    <a:lnTo>
                      <a:pt x="92617" y="19644"/>
                    </a:lnTo>
                    <a:lnTo>
                      <a:pt x="95677" y="21775"/>
                    </a:lnTo>
                    <a:lnTo>
                      <a:pt x="98416" y="23431"/>
                    </a:lnTo>
                    <a:lnTo>
                      <a:pt x="100993" y="25088"/>
                    </a:lnTo>
                    <a:lnTo>
                      <a:pt x="103570" y="26982"/>
                    </a:lnTo>
                    <a:lnTo>
                      <a:pt x="105664" y="28639"/>
                    </a:lnTo>
                    <a:lnTo>
                      <a:pt x="107758" y="30059"/>
                    </a:lnTo>
                    <a:lnTo>
                      <a:pt x="109369" y="31479"/>
                    </a:lnTo>
                    <a:lnTo>
                      <a:pt x="111140" y="32899"/>
                    </a:lnTo>
                    <a:lnTo>
                      <a:pt x="112429" y="33846"/>
                    </a:lnTo>
                    <a:lnTo>
                      <a:pt x="113718" y="35029"/>
                    </a:lnTo>
                    <a:close/>
                  </a:path>
                </a:pathLst>
              </a:custGeom>
              <a:solidFill>
                <a:srgbClr val="A5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4" name="Shape 1754"/>
              <p:cNvSpPr/>
              <p:nvPr/>
            </p:nvSpPr>
            <p:spPr>
              <a:xfrm>
                <a:off x="4238" y="1745"/>
                <a:ext cx="104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296" y="105030"/>
                    </a:moveTo>
                    <a:lnTo>
                      <a:pt x="107967" y="106237"/>
                    </a:lnTo>
                    <a:lnTo>
                      <a:pt x="107802" y="107686"/>
                    </a:lnTo>
                    <a:lnTo>
                      <a:pt x="107637" y="108893"/>
                    </a:lnTo>
                    <a:lnTo>
                      <a:pt x="107472" y="110100"/>
                    </a:lnTo>
                    <a:lnTo>
                      <a:pt x="107472" y="111549"/>
                    </a:lnTo>
                    <a:lnTo>
                      <a:pt x="107307" y="112756"/>
                    </a:lnTo>
                    <a:lnTo>
                      <a:pt x="107142" y="113722"/>
                    </a:lnTo>
                    <a:lnTo>
                      <a:pt x="106978" y="114929"/>
                    </a:lnTo>
                    <a:lnTo>
                      <a:pt x="106978" y="115895"/>
                    </a:lnTo>
                    <a:lnTo>
                      <a:pt x="106813" y="117102"/>
                    </a:lnTo>
                    <a:lnTo>
                      <a:pt x="106813" y="117826"/>
                    </a:lnTo>
                    <a:lnTo>
                      <a:pt x="106648" y="118551"/>
                    </a:lnTo>
                    <a:lnTo>
                      <a:pt x="106648" y="119034"/>
                    </a:lnTo>
                    <a:lnTo>
                      <a:pt x="106648" y="119517"/>
                    </a:lnTo>
                    <a:lnTo>
                      <a:pt x="106648" y="119758"/>
                    </a:lnTo>
                    <a:lnTo>
                      <a:pt x="106648" y="120000"/>
                    </a:lnTo>
                    <a:lnTo>
                      <a:pt x="106318" y="119517"/>
                    </a:lnTo>
                    <a:lnTo>
                      <a:pt x="105989" y="119275"/>
                    </a:lnTo>
                    <a:lnTo>
                      <a:pt x="105659" y="118792"/>
                    </a:lnTo>
                    <a:lnTo>
                      <a:pt x="105164" y="118551"/>
                    </a:lnTo>
                    <a:lnTo>
                      <a:pt x="104670" y="118068"/>
                    </a:lnTo>
                    <a:lnTo>
                      <a:pt x="104010" y="117585"/>
                    </a:lnTo>
                    <a:lnTo>
                      <a:pt x="103516" y="117102"/>
                    </a:lnTo>
                    <a:lnTo>
                      <a:pt x="103021" y="116378"/>
                    </a:lnTo>
                    <a:lnTo>
                      <a:pt x="102362" y="115895"/>
                    </a:lnTo>
                    <a:lnTo>
                      <a:pt x="101868" y="115412"/>
                    </a:lnTo>
                    <a:lnTo>
                      <a:pt x="101208" y="114688"/>
                    </a:lnTo>
                    <a:lnTo>
                      <a:pt x="100714" y="114205"/>
                    </a:lnTo>
                    <a:lnTo>
                      <a:pt x="99890" y="113722"/>
                    </a:lnTo>
                    <a:lnTo>
                      <a:pt x="99395" y="113239"/>
                    </a:lnTo>
                    <a:lnTo>
                      <a:pt x="98901" y="112756"/>
                    </a:lnTo>
                    <a:lnTo>
                      <a:pt x="98406" y="112273"/>
                    </a:lnTo>
                    <a:lnTo>
                      <a:pt x="94945" y="109134"/>
                    </a:lnTo>
                    <a:lnTo>
                      <a:pt x="91318" y="106237"/>
                    </a:lnTo>
                    <a:lnTo>
                      <a:pt x="87362" y="103340"/>
                    </a:lnTo>
                    <a:lnTo>
                      <a:pt x="83406" y="100925"/>
                    </a:lnTo>
                    <a:lnTo>
                      <a:pt x="79285" y="98269"/>
                    </a:lnTo>
                    <a:lnTo>
                      <a:pt x="75000" y="95855"/>
                    </a:lnTo>
                    <a:lnTo>
                      <a:pt x="70714" y="93440"/>
                    </a:lnTo>
                    <a:lnTo>
                      <a:pt x="66428" y="91509"/>
                    </a:lnTo>
                    <a:lnTo>
                      <a:pt x="62142" y="89577"/>
                    </a:lnTo>
                    <a:lnTo>
                      <a:pt x="57857" y="87404"/>
                    </a:lnTo>
                    <a:lnTo>
                      <a:pt x="53736" y="85714"/>
                    </a:lnTo>
                    <a:lnTo>
                      <a:pt x="49780" y="84265"/>
                    </a:lnTo>
                    <a:lnTo>
                      <a:pt x="45989" y="83058"/>
                    </a:lnTo>
                    <a:lnTo>
                      <a:pt x="42527" y="81609"/>
                    </a:lnTo>
                    <a:lnTo>
                      <a:pt x="39395" y="80643"/>
                    </a:lnTo>
                    <a:lnTo>
                      <a:pt x="36428" y="79919"/>
                    </a:lnTo>
                    <a:lnTo>
                      <a:pt x="31978" y="78712"/>
                    </a:lnTo>
                    <a:lnTo>
                      <a:pt x="27857" y="77746"/>
                    </a:lnTo>
                    <a:lnTo>
                      <a:pt x="24230" y="77263"/>
                    </a:lnTo>
                    <a:lnTo>
                      <a:pt x="20934" y="76539"/>
                    </a:lnTo>
                    <a:lnTo>
                      <a:pt x="17802" y="76297"/>
                    </a:lnTo>
                    <a:lnTo>
                      <a:pt x="15329" y="76056"/>
                    </a:lnTo>
                    <a:lnTo>
                      <a:pt x="12857" y="76056"/>
                    </a:lnTo>
                    <a:lnTo>
                      <a:pt x="10879" y="76297"/>
                    </a:lnTo>
                    <a:lnTo>
                      <a:pt x="8901" y="76539"/>
                    </a:lnTo>
                    <a:lnTo>
                      <a:pt x="7417" y="76780"/>
                    </a:lnTo>
                    <a:lnTo>
                      <a:pt x="5934" y="77263"/>
                    </a:lnTo>
                    <a:lnTo>
                      <a:pt x="4780" y="77505"/>
                    </a:lnTo>
                    <a:lnTo>
                      <a:pt x="3956" y="77987"/>
                    </a:lnTo>
                    <a:lnTo>
                      <a:pt x="3131" y="78229"/>
                    </a:lnTo>
                    <a:lnTo>
                      <a:pt x="2472" y="78470"/>
                    </a:lnTo>
                    <a:lnTo>
                      <a:pt x="1978" y="78712"/>
                    </a:lnTo>
                    <a:lnTo>
                      <a:pt x="1648" y="78470"/>
                    </a:lnTo>
                    <a:lnTo>
                      <a:pt x="1318" y="78470"/>
                    </a:lnTo>
                    <a:lnTo>
                      <a:pt x="989" y="78470"/>
                    </a:lnTo>
                    <a:lnTo>
                      <a:pt x="824" y="78229"/>
                    </a:lnTo>
                    <a:lnTo>
                      <a:pt x="659" y="78229"/>
                    </a:lnTo>
                    <a:lnTo>
                      <a:pt x="494" y="77987"/>
                    </a:lnTo>
                    <a:lnTo>
                      <a:pt x="329" y="77746"/>
                    </a:lnTo>
                    <a:lnTo>
                      <a:pt x="164" y="77505"/>
                    </a:lnTo>
                    <a:lnTo>
                      <a:pt x="164" y="77263"/>
                    </a:lnTo>
                    <a:lnTo>
                      <a:pt x="164" y="76780"/>
                    </a:lnTo>
                    <a:lnTo>
                      <a:pt x="164" y="76539"/>
                    </a:lnTo>
                    <a:lnTo>
                      <a:pt x="0" y="75814"/>
                    </a:lnTo>
                    <a:lnTo>
                      <a:pt x="164" y="74607"/>
                    </a:lnTo>
                    <a:lnTo>
                      <a:pt x="494" y="72917"/>
                    </a:lnTo>
                    <a:lnTo>
                      <a:pt x="824" y="70503"/>
                    </a:lnTo>
                    <a:lnTo>
                      <a:pt x="1318" y="67847"/>
                    </a:lnTo>
                    <a:lnTo>
                      <a:pt x="1978" y="64708"/>
                    </a:lnTo>
                    <a:lnTo>
                      <a:pt x="2637" y="61810"/>
                    </a:lnTo>
                    <a:lnTo>
                      <a:pt x="3296" y="58430"/>
                    </a:lnTo>
                    <a:lnTo>
                      <a:pt x="3956" y="55050"/>
                    </a:lnTo>
                    <a:lnTo>
                      <a:pt x="4615" y="51911"/>
                    </a:lnTo>
                    <a:lnTo>
                      <a:pt x="5274" y="48531"/>
                    </a:lnTo>
                    <a:lnTo>
                      <a:pt x="5934" y="45875"/>
                    </a:lnTo>
                    <a:lnTo>
                      <a:pt x="6593" y="43460"/>
                    </a:lnTo>
                    <a:lnTo>
                      <a:pt x="6923" y="41287"/>
                    </a:lnTo>
                    <a:lnTo>
                      <a:pt x="7252" y="39839"/>
                    </a:lnTo>
                    <a:lnTo>
                      <a:pt x="7582" y="39114"/>
                    </a:lnTo>
                    <a:lnTo>
                      <a:pt x="7747" y="38148"/>
                    </a:lnTo>
                    <a:lnTo>
                      <a:pt x="7912" y="36458"/>
                    </a:lnTo>
                    <a:lnTo>
                      <a:pt x="8406" y="34768"/>
                    </a:lnTo>
                    <a:lnTo>
                      <a:pt x="8901" y="32595"/>
                    </a:lnTo>
                    <a:lnTo>
                      <a:pt x="9395" y="29939"/>
                    </a:lnTo>
                    <a:lnTo>
                      <a:pt x="9890" y="27042"/>
                    </a:lnTo>
                    <a:lnTo>
                      <a:pt x="10714" y="23903"/>
                    </a:lnTo>
                    <a:lnTo>
                      <a:pt x="11373" y="21006"/>
                    </a:lnTo>
                    <a:lnTo>
                      <a:pt x="12032" y="17867"/>
                    </a:lnTo>
                    <a:lnTo>
                      <a:pt x="12527" y="15211"/>
                    </a:lnTo>
                    <a:lnTo>
                      <a:pt x="13186" y="12313"/>
                    </a:lnTo>
                    <a:lnTo>
                      <a:pt x="13681" y="9657"/>
                    </a:lnTo>
                    <a:lnTo>
                      <a:pt x="14175" y="7484"/>
                    </a:lnTo>
                    <a:lnTo>
                      <a:pt x="14670" y="5794"/>
                    </a:lnTo>
                    <a:lnTo>
                      <a:pt x="15000" y="4346"/>
                    </a:lnTo>
                    <a:lnTo>
                      <a:pt x="15164" y="3863"/>
                    </a:lnTo>
                    <a:lnTo>
                      <a:pt x="15824" y="2897"/>
                    </a:lnTo>
                    <a:lnTo>
                      <a:pt x="16648" y="2173"/>
                    </a:lnTo>
                    <a:lnTo>
                      <a:pt x="17472" y="1690"/>
                    </a:lnTo>
                    <a:lnTo>
                      <a:pt x="18461" y="1207"/>
                    </a:lnTo>
                    <a:lnTo>
                      <a:pt x="19615" y="724"/>
                    </a:lnTo>
                    <a:lnTo>
                      <a:pt x="20769" y="482"/>
                    </a:lnTo>
                    <a:lnTo>
                      <a:pt x="22087" y="241"/>
                    </a:lnTo>
                    <a:lnTo>
                      <a:pt x="23406" y="0"/>
                    </a:lnTo>
                    <a:lnTo>
                      <a:pt x="24890" y="0"/>
                    </a:lnTo>
                    <a:lnTo>
                      <a:pt x="26373" y="0"/>
                    </a:lnTo>
                    <a:lnTo>
                      <a:pt x="28021" y="0"/>
                    </a:lnTo>
                    <a:lnTo>
                      <a:pt x="29670" y="241"/>
                    </a:lnTo>
                    <a:lnTo>
                      <a:pt x="31483" y="482"/>
                    </a:lnTo>
                    <a:lnTo>
                      <a:pt x="33296" y="965"/>
                    </a:lnTo>
                    <a:lnTo>
                      <a:pt x="35439" y="1448"/>
                    </a:lnTo>
                    <a:lnTo>
                      <a:pt x="37417" y="2173"/>
                    </a:lnTo>
                    <a:lnTo>
                      <a:pt x="39395" y="2173"/>
                    </a:lnTo>
                    <a:lnTo>
                      <a:pt x="41208" y="2414"/>
                    </a:lnTo>
                    <a:lnTo>
                      <a:pt x="43351" y="2897"/>
                    </a:lnTo>
                    <a:lnTo>
                      <a:pt x="45329" y="3138"/>
                    </a:lnTo>
                    <a:lnTo>
                      <a:pt x="47472" y="3621"/>
                    </a:lnTo>
                    <a:lnTo>
                      <a:pt x="49615" y="4104"/>
                    </a:lnTo>
                    <a:lnTo>
                      <a:pt x="51923" y="4587"/>
                    </a:lnTo>
                    <a:lnTo>
                      <a:pt x="54065" y="5070"/>
                    </a:lnTo>
                    <a:lnTo>
                      <a:pt x="56538" y="5553"/>
                    </a:lnTo>
                    <a:lnTo>
                      <a:pt x="59010" y="6277"/>
                    </a:lnTo>
                    <a:lnTo>
                      <a:pt x="61648" y="7002"/>
                    </a:lnTo>
                    <a:lnTo>
                      <a:pt x="64615" y="7967"/>
                    </a:lnTo>
                    <a:lnTo>
                      <a:pt x="67417" y="9175"/>
                    </a:lnTo>
                    <a:lnTo>
                      <a:pt x="70549" y="10140"/>
                    </a:lnTo>
                    <a:lnTo>
                      <a:pt x="73846" y="11348"/>
                    </a:lnTo>
                    <a:lnTo>
                      <a:pt x="77307" y="12796"/>
                    </a:lnTo>
                    <a:lnTo>
                      <a:pt x="80934" y="14245"/>
                    </a:lnTo>
                    <a:lnTo>
                      <a:pt x="84395" y="15935"/>
                    </a:lnTo>
                    <a:lnTo>
                      <a:pt x="87692" y="17625"/>
                    </a:lnTo>
                    <a:lnTo>
                      <a:pt x="90824" y="19074"/>
                    </a:lnTo>
                    <a:lnTo>
                      <a:pt x="93791" y="21006"/>
                    </a:lnTo>
                    <a:lnTo>
                      <a:pt x="96758" y="22696"/>
                    </a:lnTo>
                    <a:lnTo>
                      <a:pt x="99230" y="24144"/>
                    </a:lnTo>
                    <a:lnTo>
                      <a:pt x="101703" y="25835"/>
                    </a:lnTo>
                    <a:lnTo>
                      <a:pt x="103846" y="27525"/>
                    </a:lnTo>
                    <a:lnTo>
                      <a:pt x="105989" y="28973"/>
                    </a:lnTo>
                    <a:lnTo>
                      <a:pt x="107802" y="30422"/>
                    </a:lnTo>
                    <a:lnTo>
                      <a:pt x="109780" y="31871"/>
                    </a:lnTo>
                    <a:lnTo>
                      <a:pt x="111263" y="33078"/>
                    </a:lnTo>
                    <a:lnTo>
                      <a:pt x="112582" y="34285"/>
                    </a:lnTo>
                    <a:lnTo>
                      <a:pt x="113901" y="35251"/>
                    </a:lnTo>
                    <a:lnTo>
                      <a:pt x="114890" y="36217"/>
                    </a:lnTo>
                    <a:lnTo>
                      <a:pt x="115219" y="36458"/>
                    </a:lnTo>
                    <a:lnTo>
                      <a:pt x="115714" y="36700"/>
                    </a:lnTo>
                    <a:lnTo>
                      <a:pt x="116208" y="37183"/>
                    </a:lnTo>
                    <a:lnTo>
                      <a:pt x="116538" y="37907"/>
                    </a:lnTo>
                    <a:lnTo>
                      <a:pt x="117197" y="38390"/>
                    </a:lnTo>
                    <a:lnTo>
                      <a:pt x="117527" y="38873"/>
                    </a:lnTo>
                    <a:lnTo>
                      <a:pt x="118021" y="39114"/>
                    </a:lnTo>
                    <a:lnTo>
                      <a:pt x="118351" y="39597"/>
                    </a:lnTo>
                    <a:lnTo>
                      <a:pt x="118681" y="40080"/>
                    </a:lnTo>
                    <a:lnTo>
                      <a:pt x="119010" y="40563"/>
                    </a:lnTo>
                    <a:lnTo>
                      <a:pt x="119340" y="40804"/>
                    </a:lnTo>
                    <a:lnTo>
                      <a:pt x="119505" y="41046"/>
                    </a:lnTo>
                    <a:lnTo>
                      <a:pt x="119670" y="41529"/>
                    </a:lnTo>
                    <a:lnTo>
                      <a:pt x="119835" y="41770"/>
                    </a:lnTo>
                    <a:lnTo>
                      <a:pt x="120000" y="42012"/>
                    </a:lnTo>
                    <a:lnTo>
                      <a:pt x="119670" y="42736"/>
                    </a:lnTo>
                    <a:lnTo>
                      <a:pt x="119340" y="44909"/>
                    </a:lnTo>
                    <a:lnTo>
                      <a:pt x="118846" y="47806"/>
                    </a:lnTo>
                    <a:lnTo>
                      <a:pt x="118186" y="51670"/>
                    </a:lnTo>
                    <a:lnTo>
                      <a:pt x="117362" y="56257"/>
                    </a:lnTo>
                    <a:lnTo>
                      <a:pt x="116208" y="61086"/>
                    </a:lnTo>
                    <a:lnTo>
                      <a:pt x="115384" y="66398"/>
                    </a:lnTo>
                    <a:lnTo>
                      <a:pt x="114395" y="71951"/>
                    </a:lnTo>
                    <a:lnTo>
                      <a:pt x="113406" y="77505"/>
                    </a:lnTo>
                    <a:lnTo>
                      <a:pt x="112252" y="82575"/>
                    </a:lnTo>
                    <a:lnTo>
                      <a:pt x="111263" y="87887"/>
                    </a:lnTo>
                    <a:lnTo>
                      <a:pt x="110439" y="92716"/>
                    </a:lnTo>
                    <a:lnTo>
                      <a:pt x="109615" y="96820"/>
                    </a:lnTo>
                    <a:lnTo>
                      <a:pt x="109120" y="100684"/>
                    </a:lnTo>
                    <a:lnTo>
                      <a:pt x="108461" y="103098"/>
                    </a:lnTo>
                    <a:lnTo>
                      <a:pt x="108296" y="105030"/>
                    </a:lnTo>
                    <a:close/>
                  </a:path>
                </a:pathLst>
              </a:custGeom>
              <a:solidFill>
                <a:srgbClr val="B0D2D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5" name="Shape 1755"/>
              <p:cNvSpPr/>
              <p:nvPr/>
            </p:nvSpPr>
            <p:spPr>
              <a:xfrm>
                <a:off x="4240" y="1745"/>
                <a:ext cx="101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370" y="105491"/>
                    </a:moveTo>
                    <a:lnTo>
                      <a:pt x="108033" y="106475"/>
                    </a:lnTo>
                    <a:lnTo>
                      <a:pt x="107865" y="107950"/>
                    </a:lnTo>
                    <a:lnTo>
                      <a:pt x="107696" y="109180"/>
                    </a:lnTo>
                    <a:lnTo>
                      <a:pt x="107528" y="110409"/>
                    </a:lnTo>
                    <a:lnTo>
                      <a:pt x="107359" y="111639"/>
                    </a:lnTo>
                    <a:lnTo>
                      <a:pt x="107191" y="112868"/>
                    </a:lnTo>
                    <a:lnTo>
                      <a:pt x="107191" y="114098"/>
                    </a:lnTo>
                    <a:lnTo>
                      <a:pt x="107022" y="115081"/>
                    </a:lnTo>
                    <a:lnTo>
                      <a:pt x="106853" y="116065"/>
                    </a:lnTo>
                    <a:lnTo>
                      <a:pt x="106685" y="117049"/>
                    </a:lnTo>
                    <a:lnTo>
                      <a:pt x="106685" y="117786"/>
                    </a:lnTo>
                    <a:lnTo>
                      <a:pt x="106516" y="118278"/>
                    </a:lnTo>
                    <a:lnTo>
                      <a:pt x="106516" y="119262"/>
                    </a:lnTo>
                    <a:lnTo>
                      <a:pt x="106516" y="119508"/>
                    </a:lnTo>
                    <a:lnTo>
                      <a:pt x="106516" y="119754"/>
                    </a:lnTo>
                    <a:lnTo>
                      <a:pt x="106516" y="120000"/>
                    </a:lnTo>
                    <a:lnTo>
                      <a:pt x="106011" y="119508"/>
                    </a:lnTo>
                    <a:lnTo>
                      <a:pt x="105674" y="119262"/>
                    </a:lnTo>
                    <a:lnTo>
                      <a:pt x="105337" y="118770"/>
                    </a:lnTo>
                    <a:lnTo>
                      <a:pt x="105000" y="118278"/>
                    </a:lnTo>
                    <a:lnTo>
                      <a:pt x="104494" y="117786"/>
                    </a:lnTo>
                    <a:lnTo>
                      <a:pt x="103988" y="117540"/>
                    </a:lnTo>
                    <a:lnTo>
                      <a:pt x="103483" y="117049"/>
                    </a:lnTo>
                    <a:lnTo>
                      <a:pt x="102977" y="116557"/>
                    </a:lnTo>
                    <a:lnTo>
                      <a:pt x="102471" y="116065"/>
                    </a:lnTo>
                    <a:lnTo>
                      <a:pt x="101797" y="115573"/>
                    </a:lnTo>
                    <a:lnTo>
                      <a:pt x="101123" y="115081"/>
                    </a:lnTo>
                    <a:lnTo>
                      <a:pt x="100617" y="114590"/>
                    </a:lnTo>
                    <a:lnTo>
                      <a:pt x="100112" y="114098"/>
                    </a:lnTo>
                    <a:lnTo>
                      <a:pt x="99606" y="113606"/>
                    </a:lnTo>
                    <a:lnTo>
                      <a:pt x="99101" y="112868"/>
                    </a:lnTo>
                    <a:lnTo>
                      <a:pt x="98764" y="112622"/>
                    </a:lnTo>
                    <a:lnTo>
                      <a:pt x="95224" y="109672"/>
                    </a:lnTo>
                    <a:lnTo>
                      <a:pt x="91516" y="106721"/>
                    </a:lnTo>
                    <a:lnTo>
                      <a:pt x="87640" y="104262"/>
                    </a:lnTo>
                    <a:lnTo>
                      <a:pt x="83595" y="101557"/>
                    </a:lnTo>
                    <a:lnTo>
                      <a:pt x="79382" y="99098"/>
                    </a:lnTo>
                    <a:lnTo>
                      <a:pt x="75168" y="96885"/>
                    </a:lnTo>
                    <a:lnTo>
                      <a:pt x="70786" y="94426"/>
                    </a:lnTo>
                    <a:lnTo>
                      <a:pt x="66573" y="92459"/>
                    </a:lnTo>
                    <a:lnTo>
                      <a:pt x="62191" y="90491"/>
                    </a:lnTo>
                    <a:lnTo>
                      <a:pt x="57977" y="88524"/>
                    </a:lnTo>
                    <a:lnTo>
                      <a:pt x="53932" y="87049"/>
                    </a:lnTo>
                    <a:lnTo>
                      <a:pt x="50056" y="85573"/>
                    </a:lnTo>
                    <a:lnTo>
                      <a:pt x="46179" y="84098"/>
                    </a:lnTo>
                    <a:lnTo>
                      <a:pt x="42640" y="82868"/>
                    </a:lnTo>
                    <a:lnTo>
                      <a:pt x="39438" y="81885"/>
                    </a:lnTo>
                    <a:lnTo>
                      <a:pt x="36573" y="81147"/>
                    </a:lnTo>
                    <a:lnTo>
                      <a:pt x="31853" y="79918"/>
                    </a:lnTo>
                    <a:lnTo>
                      <a:pt x="27640" y="78934"/>
                    </a:lnTo>
                    <a:lnTo>
                      <a:pt x="23932" y="77950"/>
                    </a:lnTo>
                    <a:lnTo>
                      <a:pt x="20393" y="77459"/>
                    </a:lnTo>
                    <a:lnTo>
                      <a:pt x="17359" y="77213"/>
                    </a:lnTo>
                    <a:lnTo>
                      <a:pt x="14662" y="76967"/>
                    </a:lnTo>
                    <a:lnTo>
                      <a:pt x="12303" y="76967"/>
                    </a:lnTo>
                    <a:lnTo>
                      <a:pt x="10280" y="77213"/>
                    </a:lnTo>
                    <a:lnTo>
                      <a:pt x="8258" y="77213"/>
                    </a:lnTo>
                    <a:lnTo>
                      <a:pt x="6741" y="77459"/>
                    </a:lnTo>
                    <a:lnTo>
                      <a:pt x="5393" y="77950"/>
                    </a:lnTo>
                    <a:lnTo>
                      <a:pt x="4382" y="78196"/>
                    </a:lnTo>
                    <a:lnTo>
                      <a:pt x="3539" y="78688"/>
                    </a:lnTo>
                    <a:lnTo>
                      <a:pt x="2865" y="78934"/>
                    </a:lnTo>
                    <a:lnTo>
                      <a:pt x="2359" y="79180"/>
                    </a:lnTo>
                    <a:lnTo>
                      <a:pt x="2022" y="79426"/>
                    </a:lnTo>
                    <a:lnTo>
                      <a:pt x="1516" y="79180"/>
                    </a:lnTo>
                    <a:lnTo>
                      <a:pt x="1179" y="79180"/>
                    </a:lnTo>
                    <a:lnTo>
                      <a:pt x="842" y="78934"/>
                    </a:lnTo>
                    <a:lnTo>
                      <a:pt x="674" y="78688"/>
                    </a:lnTo>
                    <a:lnTo>
                      <a:pt x="505" y="78688"/>
                    </a:lnTo>
                    <a:lnTo>
                      <a:pt x="505" y="78196"/>
                    </a:lnTo>
                    <a:lnTo>
                      <a:pt x="337" y="77950"/>
                    </a:lnTo>
                    <a:lnTo>
                      <a:pt x="168" y="77704"/>
                    </a:lnTo>
                    <a:lnTo>
                      <a:pt x="168" y="77459"/>
                    </a:lnTo>
                    <a:lnTo>
                      <a:pt x="168" y="77213"/>
                    </a:lnTo>
                    <a:lnTo>
                      <a:pt x="168" y="76967"/>
                    </a:lnTo>
                    <a:lnTo>
                      <a:pt x="168" y="76721"/>
                    </a:lnTo>
                    <a:lnTo>
                      <a:pt x="0" y="76475"/>
                    </a:lnTo>
                    <a:lnTo>
                      <a:pt x="168" y="76475"/>
                    </a:lnTo>
                    <a:lnTo>
                      <a:pt x="168" y="75737"/>
                    </a:lnTo>
                    <a:lnTo>
                      <a:pt x="337" y="74508"/>
                    </a:lnTo>
                    <a:lnTo>
                      <a:pt x="674" y="72295"/>
                    </a:lnTo>
                    <a:lnTo>
                      <a:pt x="1011" y="69836"/>
                    </a:lnTo>
                    <a:lnTo>
                      <a:pt x="1853" y="66639"/>
                    </a:lnTo>
                    <a:lnTo>
                      <a:pt x="2359" y="63442"/>
                    </a:lnTo>
                    <a:lnTo>
                      <a:pt x="3202" y="59754"/>
                    </a:lnTo>
                    <a:lnTo>
                      <a:pt x="3876" y="56311"/>
                    </a:lnTo>
                    <a:lnTo>
                      <a:pt x="4550" y="52377"/>
                    </a:lnTo>
                    <a:lnTo>
                      <a:pt x="5393" y="48688"/>
                    </a:lnTo>
                    <a:lnTo>
                      <a:pt x="6235" y="45245"/>
                    </a:lnTo>
                    <a:lnTo>
                      <a:pt x="6910" y="42049"/>
                    </a:lnTo>
                    <a:lnTo>
                      <a:pt x="7415" y="39344"/>
                    </a:lnTo>
                    <a:lnTo>
                      <a:pt x="7921" y="36639"/>
                    </a:lnTo>
                    <a:lnTo>
                      <a:pt x="8258" y="35163"/>
                    </a:lnTo>
                    <a:lnTo>
                      <a:pt x="8595" y="34180"/>
                    </a:lnTo>
                    <a:lnTo>
                      <a:pt x="8764" y="33196"/>
                    </a:lnTo>
                    <a:lnTo>
                      <a:pt x="8932" y="31721"/>
                    </a:lnTo>
                    <a:lnTo>
                      <a:pt x="9269" y="30000"/>
                    </a:lnTo>
                    <a:lnTo>
                      <a:pt x="9775" y="28032"/>
                    </a:lnTo>
                    <a:lnTo>
                      <a:pt x="10449" y="25573"/>
                    </a:lnTo>
                    <a:lnTo>
                      <a:pt x="10955" y="23360"/>
                    </a:lnTo>
                    <a:lnTo>
                      <a:pt x="11460" y="20901"/>
                    </a:lnTo>
                    <a:lnTo>
                      <a:pt x="11966" y="17950"/>
                    </a:lnTo>
                    <a:lnTo>
                      <a:pt x="12640" y="15491"/>
                    </a:lnTo>
                    <a:lnTo>
                      <a:pt x="13146" y="13032"/>
                    </a:lnTo>
                    <a:lnTo>
                      <a:pt x="13651" y="10573"/>
                    </a:lnTo>
                    <a:lnTo>
                      <a:pt x="13988" y="8360"/>
                    </a:lnTo>
                    <a:lnTo>
                      <a:pt x="14662" y="6639"/>
                    </a:lnTo>
                    <a:lnTo>
                      <a:pt x="14831" y="5163"/>
                    </a:lnTo>
                    <a:lnTo>
                      <a:pt x="15168" y="4180"/>
                    </a:lnTo>
                    <a:lnTo>
                      <a:pt x="15337" y="3688"/>
                    </a:lnTo>
                    <a:lnTo>
                      <a:pt x="16011" y="2704"/>
                    </a:lnTo>
                    <a:lnTo>
                      <a:pt x="17022" y="1967"/>
                    </a:lnTo>
                    <a:lnTo>
                      <a:pt x="17865" y="1475"/>
                    </a:lnTo>
                    <a:lnTo>
                      <a:pt x="19213" y="983"/>
                    </a:lnTo>
                    <a:lnTo>
                      <a:pt x="20393" y="737"/>
                    </a:lnTo>
                    <a:lnTo>
                      <a:pt x="21573" y="491"/>
                    </a:lnTo>
                    <a:lnTo>
                      <a:pt x="23089" y="245"/>
                    </a:lnTo>
                    <a:lnTo>
                      <a:pt x="24606" y="0"/>
                    </a:lnTo>
                    <a:lnTo>
                      <a:pt x="26123" y="0"/>
                    </a:lnTo>
                    <a:lnTo>
                      <a:pt x="27977" y="0"/>
                    </a:lnTo>
                    <a:lnTo>
                      <a:pt x="29662" y="245"/>
                    </a:lnTo>
                    <a:lnTo>
                      <a:pt x="31685" y="491"/>
                    </a:lnTo>
                    <a:lnTo>
                      <a:pt x="33707" y="737"/>
                    </a:lnTo>
                    <a:lnTo>
                      <a:pt x="35898" y="1229"/>
                    </a:lnTo>
                    <a:lnTo>
                      <a:pt x="38089" y="1721"/>
                    </a:lnTo>
                    <a:lnTo>
                      <a:pt x="40617" y="2459"/>
                    </a:lnTo>
                    <a:lnTo>
                      <a:pt x="42977" y="2950"/>
                    </a:lnTo>
                    <a:lnTo>
                      <a:pt x="45674" y="3688"/>
                    </a:lnTo>
                    <a:lnTo>
                      <a:pt x="48370" y="4180"/>
                    </a:lnTo>
                    <a:lnTo>
                      <a:pt x="50898" y="4672"/>
                    </a:lnTo>
                    <a:lnTo>
                      <a:pt x="53426" y="5409"/>
                    </a:lnTo>
                    <a:lnTo>
                      <a:pt x="56123" y="6147"/>
                    </a:lnTo>
                    <a:lnTo>
                      <a:pt x="58651" y="6639"/>
                    </a:lnTo>
                    <a:lnTo>
                      <a:pt x="61348" y="7622"/>
                    </a:lnTo>
                    <a:lnTo>
                      <a:pt x="63876" y="8360"/>
                    </a:lnTo>
                    <a:lnTo>
                      <a:pt x="66573" y="9344"/>
                    </a:lnTo>
                    <a:lnTo>
                      <a:pt x="69438" y="10327"/>
                    </a:lnTo>
                    <a:lnTo>
                      <a:pt x="72134" y="11311"/>
                    </a:lnTo>
                    <a:lnTo>
                      <a:pt x="75000" y="12540"/>
                    </a:lnTo>
                    <a:lnTo>
                      <a:pt x="78033" y="13770"/>
                    </a:lnTo>
                    <a:lnTo>
                      <a:pt x="81235" y="15245"/>
                    </a:lnTo>
                    <a:lnTo>
                      <a:pt x="84269" y="16721"/>
                    </a:lnTo>
                    <a:lnTo>
                      <a:pt x="87303" y="17950"/>
                    </a:lnTo>
                    <a:lnTo>
                      <a:pt x="90337" y="19180"/>
                    </a:lnTo>
                    <a:lnTo>
                      <a:pt x="93033" y="20901"/>
                    </a:lnTo>
                    <a:lnTo>
                      <a:pt x="95730" y="22377"/>
                    </a:lnTo>
                    <a:lnTo>
                      <a:pt x="98426" y="23606"/>
                    </a:lnTo>
                    <a:lnTo>
                      <a:pt x="100617" y="25081"/>
                    </a:lnTo>
                    <a:lnTo>
                      <a:pt x="102977" y="26803"/>
                    </a:lnTo>
                    <a:lnTo>
                      <a:pt x="104831" y="28278"/>
                    </a:lnTo>
                    <a:lnTo>
                      <a:pt x="106853" y="29508"/>
                    </a:lnTo>
                    <a:lnTo>
                      <a:pt x="108539" y="30983"/>
                    </a:lnTo>
                    <a:lnTo>
                      <a:pt x="110056" y="32459"/>
                    </a:lnTo>
                    <a:lnTo>
                      <a:pt x="111573" y="33442"/>
                    </a:lnTo>
                    <a:lnTo>
                      <a:pt x="112921" y="34672"/>
                    </a:lnTo>
                    <a:lnTo>
                      <a:pt x="113932" y="35409"/>
                    </a:lnTo>
                    <a:lnTo>
                      <a:pt x="115112" y="36393"/>
                    </a:lnTo>
                    <a:lnTo>
                      <a:pt x="115955" y="37131"/>
                    </a:lnTo>
                    <a:lnTo>
                      <a:pt x="116292" y="37377"/>
                    </a:lnTo>
                    <a:lnTo>
                      <a:pt x="116629" y="37622"/>
                    </a:lnTo>
                    <a:lnTo>
                      <a:pt x="116966" y="38360"/>
                    </a:lnTo>
                    <a:lnTo>
                      <a:pt x="117303" y="38606"/>
                    </a:lnTo>
                    <a:lnTo>
                      <a:pt x="117640" y="39098"/>
                    </a:lnTo>
                    <a:lnTo>
                      <a:pt x="117977" y="39344"/>
                    </a:lnTo>
                    <a:lnTo>
                      <a:pt x="118314" y="39836"/>
                    </a:lnTo>
                    <a:lnTo>
                      <a:pt x="118651" y="40327"/>
                    </a:lnTo>
                    <a:lnTo>
                      <a:pt x="118988" y="40573"/>
                    </a:lnTo>
                    <a:lnTo>
                      <a:pt x="119325" y="41065"/>
                    </a:lnTo>
                    <a:lnTo>
                      <a:pt x="119494" y="41311"/>
                    </a:lnTo>
                    <a:lnTo>
                      <a:pt x="119662" y="41803"/>
                    </a:lnTo>
                    <a:lnTo>
                      <a:pt x="119831" y="42049"/>
                    </a:lnTo>
                    <a:lnTo>
                      <a:pt x="119831" y="42295"/>
                    </a:lnTo>
                    <a:lnTo>
                      <a:pt x="120000" y="42540"/>
                    </a:lnTo>
                    <a:lnTo>
                      <a:pt x="120000" y="42786"/>
                    </a:lnTo>
                    <a:lnTo>
                      <a:pt x="119662" y="44262"/>
                    </a:lnTo>
                    <a:lnTo>
                      <a:pt x="119325" y="46475"/>
                    </a:lnTo>
                    <a:lnTo>
                      <a:pt x="118483" y="49426"/>
                    </a:lnTo>
                    <a:lnTo>
                      <a:pt x="117808" y="53360"/>
                    </a:lnTo>
                    <a:lnTo>
                      <a:pt x="116966" y="57786"/>
                    </a:lnTo>
                    <a:lnTo>
                      <a:pt x="116123" y="62704"/>
                    </a:lnTo>
                    <a:lnTo>
                      <a:pt x="115280" y="68114"/>
                    </a:lnTo>
                    <a:lnTo>
                      <a:pt x="114101" y="73524"/>
                    </a:lnTo>
                    <a:lnTo>
                      <a:pt x="113089" y="78688"/>
                    </a:lnTo>
                    <a:lnTo>
                      <a:pt x="112247" y="83852"/>
                    </a:lnTo>
                    <a:lnTo>
                      <a:pt x="111235" y="88770"/>
                    </a:lnTo>
                    <a:lnTo>
                      <a:pt x="110224" y="93688"/>
                    </a:lnTo>
                    <a:lnTo>
                      <a:pt x="109550" y="97622"/>
                    </a:lnTo>
                    <a:lnTo>
                      <a:pt x="109044" y="101065"/>
                    </a:lnTo>
                    <a:lnTo>
                      <a:pt x="108539" y="103770"/>
                    </a:lnTo>
                    <a:lnTo>
                      <a:pt x="108370" y="105491"/>
                    </a:lnTo>
                    <a:close/>
                  </a:path>
                </a:pathLst>
              </a:custGeom>
              <a:solidFill>
                <a:srgbClr val="BB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6" name="Shape 1756"/>
              <p:cNvSpPr/>
              <p:nvPr/>
            </p:nvSpPr>
            <p:spPr>
              <a:xfrm>
                <a:off x="4240" y="1745"/>
                <a:ext cx="100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448" y="106443"/>
                    </a:moveTo>
                    <a:lnTo>
                      <a:pt x="108103" y="107447"/>
                    </a:lnTo>
                    <a:lnTo>
                      <a:pt x="107758" y="108702"/>
                    </a:lnTo>
                    <a:lnTo>
                      <a:pt x="107586" y="110209"/>
                    </a:lnTo>
                    <a:lnTo>
                      <a:pt x="107413" y="111464"/>
                    </a:lnTo>
                    <a:lnTo>
                      <a:pt x="107241" y="112468"/>
                    </a:lnTo>
                    <a:lnTo>
                      <a:pt x="107068" y="113472"/>
                    </a:lnTo>
                    <a:lnTo>
                      <a:pt x="106896" y="114476"/>
                    </a:lnTo>
                    <a:lnTo>
                      <a:pt x="106724" y="115481"/>
                    </a:lnTo>
                    <a:lnTo>
                      <a:pt x="106551" y="116736"/>
                    </a:lnTo>
                    <a:lnTo>
                      <a:pt x="106551" y="117489"/>
                    </a:lnTo>
                    <a:lnTo>
                      <a:pt x="106379" y="118242"/>
                    </a:lnTo>
                    <a:lnTo>
                      <a:pt x="106379" y="118744"/>
                    </a:lnTo>
                    <a:lnTo>
                      <a:pt x="106206" y="119246"/>
                    </a:lnTo>
                    <a:lnTo>
                      <a:pt x="106206" y="119497"/>
                    </a:lnTo>
                    <a:lnTo>
                      <a:pt x="106206" y="119748"/>
                    </a:lnTo>
                    <a:lnTo>
                      <a:pt x="106206" y="120000"/>
                    </a:lnTo>
                    <a:lnTo>
                      <a:pt x="105862" y="119497"/>
                    </a:lnTo>
                    <a:lnTo>
                      <a:pt x="105517" y="119246"/>
                    </a:lnTo>
                    <a:lnTo>
                      <a:pt x="105172" y="118995"/>
                    </a:lnTo>
                    <a:lnTo>
                      <a:pt x="104655" y="118493"/>
                    </a:lnTo>
                    <a:lnTo>
                      <a:pt x="104310" y="118242"/>
                    </a:lnTo>
                    <a:lnTo>
                      <a:pt x="103620" y="117740"/>
                    </a:lnTo>
                    <a:lnTo>
                      <a:pt x="103275" y="117489"/>
                    </a:lnTo>
                    <a:lnTo>
                      <a:pt x="102758" y="116987"/>
                    </a:lnTo>
                    <a:lnTo>
                      <a:pt x="102241" y="116485"/>
                    </a:lnTo>
                    <a:lnTo>
                      <a:pt x="101724" y="116234"/>
                    </a:lnTo>
                    <a:lnTo>
                      <a:pt x="101379" y="115481"/>
                    </a:lnTo>
                    <a:lnTo>
                      <a:pt x="100862" y="114979"/>
                    </a:lnTo>
                    <a:lnTo>
                      <a:pt x="100344" y="114728"/>
                    </a:lnTo>
                    <a:lnTo>
                      <a:pt x="100000" y="114225"/>
                    </a:lnTo>
                    <a:lnTo>
                      <a:pt x="99310" y="113723"/>
                    </a:lnTo>
                    <a:lnTo>
                      <a:pt x="98965" y="113472"/>
                    </a:lnTo>
                    <a:lnTo>
                      <a:pt x="95517" y="110711"/>
                    </a:lnTo>
                    <a:lnTo>
                      <a:pt x="91896" y="107949"/>
                    </a:lnTo>
                    <a:lnTo>
                      <a:pt x="87931" y="105439"/>
                    </a:lnTo>
                    <a:lnTo>
                      <a:pt x="83793" y="102677"/>
                    </a:lnTo>
                    <a:lnTo>
                      <a:pt x="79655" y="100418"/>
                    </a:lnTo>
                    <a:lnTo>
                      <a:pt x="75344" y="98158"/>
                    </a:lnTo>
                    <a:lnTo>
                      <a:pt x="71034" y="95899"/>
                    </a:lnTo>
                    <a:lnTo>
                      <a:pt x="66724" y="93891"/>
                    </a:lnTo>
                    <a:lnTo>
                      <a:pt x="62586" y="91631"/>
                    </a:lnTo>
                    <a:lnTo>
                      <a:pt x="58275" y="89874"/>
                    </a:lnTo>
                    <a:lnTo>
                      <a:pt x="54137" y="88368"/>
                    </a:lnTo>
                    <a:lnTo>
                      <a:pt x="50172" y="86861"/>
                    </a:lnTo>
                    <a:lnTo>
                      <a:pt x="46379" y="85355"/>
                    </a:lnTo>
                    <a:lnTo>
                      <a:pt x="42758" y="84100"/>
                    </a:lnTo>
                    <a:lnTo>
                      <a:pt x="39655" y="83096"/>
                    </a:lnTo>
                    <a:lnTo>
                      <a:pt x="36724" y="82343"/>
                    </a:lnTo>
                    <a:lnTo>
                      <a:pt x="31896" y="81087"/>
                    </a:lnTo>
                    <a:lnTo>
                      <a:pt x="27413" y="79832"/>
                    </a:lnTo>
                    <a:lnTo>
                      <a:pt x="23448" y="79079"/>
                    </a:lnTo>
                    <a:lnTo>
                      <a:pt x="20000" y="78577"/>
                    </a:lnTo>
                    <a:lnTo>
                      <a:pt x="16724" y="78326"/>
                    </a:lnTo>
                    <a:lnTo>
                      <a:pt x="14137" y="78075"/>
                    </a:lnTo>
                    <a:lnTo>
                      <a:pt x="11551" y="78075"/>
                    </a:lnTo>
                    <a:lnTo>
                      <a:pt x="9655" y="78326"/>
                    </a:lnTo>
                    <a:lnTo>
                      <a:pt x="7758" y="78326"/>
                    </a:lnTo>
                    <a:lnTo>
                      <a:pt x="6379" y="78577"/>
                    </a:lnTo>
                    <a:lnTo>
                      <a:pt x="5000" y="79079"/>
                    </a:lnTo>
                    <a:lnTo>
                      <a:pt x="3965" y="79330"/>
                    </a:lnTo>
                    <a:lnTo>
                      <a:pt x="3103" y="79581"/>
                    </a:lnTo>
                    <a:lnTo>
                      <a:pt x="2586" y="79832"/>
                    </a:lnTo>
                    <a:lnTo>
                      <a:pt x="2068" y="80334"/>
                    </a:lnTo>
                    <a:lnTo>
                      <a:pt x="1896" y="80585"/>
                    </a:lnTo>
                    <a:lnTo>
                      <a:pt x="1551" y="80334"/>
                    </a:lnTo>
                    <a:lnTo>
                      <a:pt x="1206" y="79832"/>
                    </a:lnTo>
                    <a:lnTo>
                      <a:pt x="862" y="79581"/>
                    </a:lnTo>
                    <a:lnTo>
                      <a:pt x="689" y="79330"/>
                    </a:lnTo>
                    <a:lnTo>
                      <a:pt x="517" y="78828"/>
                    </a:lnTo>
                    <a:lnTo>
                      <a:pt x="344" y="78577"/>
                    </a:lnTo>
                    <a:lnTo>
                      <a:pt x="344" y="78326"/>
                    </a:lnTo>
                    <a:lnTo>
                      <a:pt x="172" y="78075"/>
                    </a:lnTo>
                    <a:lnTo>
                      <a:pt x="172" y="77824"/>
                    </a:lnTo>
                    <a:lnTo>
                      <a:pt x="172" y="77573"/>
                    </a:lnTo>
                    <a:lnTo>
                      <a:pt x="172" y="77322"/>
                    </a:lnTo>
                    <a:lnTo>
                      <a:pt x="172" y="77071"/>
                    </a:lnTo>
                    <a:lnTo>
                      <a:pt x="0" y="76820"/>
                    </a:lnTo>
                    <a:lnTo>
                      <a:pt x="172" y="76820"/>
                    </a:lnTo>
                    <a:lnTo>
                      <a:pt x="172" y="76066"/>
                    </a:lnTo>
                    <a:lnTo>
                      <a:pt x="344" y="74560"/>
                    </a:lnTo>
                    <a:lnTo>
                      <a:pt x="689" y="72301"/>
                    </a:lnTo>
                    <a:lnTo>
                      <a:pt x="1379" y="69539"/>
                    </a:lnTo>
                    <a:lnTo>
                      <a:pt x="2068" y="66025"/>
                    </a:lnTo>
                    <a:lnTo>
                      <a:pt x="2758" y="62259"/>
                    </a:lnTo>
                    <a:lnTo>
                      <a:pt x="3448" y="58242"/>
                    </a:lnTo>
                    <a:lnTo>
                      <a:pt x="4310" y="53974"/>
                    </a:lnTo>
                    <a:lnTo>
                      <a:pt x="5344" y="49707"/>
                    </a:lnTo>
                    <a:lnTo>
                      <a:pt x="6034" y="45690"/>
                    </a:lnTo>
                    <a:lnTo>
                      <a:pt x="6896" y="41673"/>
                    </a:lnTo>
                    <a:lnTo>
                      <a:pt x="7586" y="37907"/>
                    </a:lnTo>
                    <a:lnTo>
                      <a:pt x="8275" y="34895"/>
                    </a:lnTo>
                    <a:lnTo>
                      <a:pt x="8793" y="32133"/>
                    </a:lnTo>
                    <a:lnTo>
                      <a:pt x="9137" y="30125"/>
                    </a:lnTo>
                    <a:lnTo>
                      <a:pt x="9655" y="29121"/>
                    </a:lnTo>
                    <a:lnTo>
                      <a:pt x="9827" y="28117"/>
                    </a:lnTo>
                    <a:lnTo>
                      <a:pt x="10000" y="26610"/>
                    </a:lnTo>
                    <a:lnTo>
                      <a:pt x="10344" y="25104"/>
                    </a:lnTo>
                    <a:lnTo>
                      <a:pt x="10689" y="23347"/>
                    </a:lnTo>
                    <a:lnTo>
                      <a:pt x="11206" y="21338"/>
                    </a:lnTo>
                    <a:lnTo>
                      <a:pt x="11724" y="19079"/>
                    </a:lnTo>
                    <a:lnTo>
                      <a:pt x="12068" y="17071"/>
                    </a:lnTo>
                    <a:lnTo>
                      <a:pt x="12586" y="14811"/>
                    </a:lnTo>
                    <a:lnTo>
                      <a:pt x="13103" y="12803"/>
                    </a:lnTo>
                    <a:lnTo>
                      <a:pt x="13448" y="10794"/>
                    </a:lnTo>
                    <a:lnTo>
                      <a:pt x="14137" y="8535"/>
                    </a:lnTo>
                    <a:lnTo>
                      <a:pt x="14482" y="7029"/>
                    </a:lnTo>
                    <a:lnTo>
                      <a:pt x="14827" y="5523"/>
                    </a:lnTo>
                    <a:lnTo>
                      <a:pt x="15172" y="4518"/>
                    </a:lnTo>
                    <a:lnTo>
                      <a:pt x="15344" y="3263"/>
                    </a:lnTo>
                    <a:lnTo>
                      <a:pt x="15517" y="3012"/>
                    </a:lnTo>
                    <a:lnTo>
                      <a:pt x="16379" y="2259"/>
                    </a:lnTo>
                    <a:lnTo>
                      <a:pt x="17241" y="1757"/>
                    </a:lnTo>
                    <a:lnTo>
                      <a:pt x="18620" y="1255"/>
                    </a:lnTo>
                    <a:lnTo>
                      <a:pt x="19655" y="753"/>
                    </a:lnTo>
                    <a:lnTo>
                      <a:pt x="21034" y="502"/>
                    </a:lnTo>
                    <a:lnTo>
                      <a:pt x="22586" y="251"/>
                    </a:lnTo>
                    <a:lnTo>
                      <a:pt x="24137" y="0"/>
                    </a:lnTo>
                    <a:lnTo>
                      <a:pt x="25689" y="0"/>
                    </a:lnTo>
                    <a:lnTo>
                      <a:pt x="27586" y="0"/>
                    </a:lnTo>
                    <a:lnTo>
                      <a:pt x="29482" y="0"/>
                    </a:lnTo>
                    <a:lnTo>
                      <a:pt x="31551" y="251"/>
                    </a:lnTo>
                    <a:lnTo>
                      <a:pt x="33620" y="502"/>
                    </a:lnTo>
                    <a:lnTo>
                      <a:pt x="36034" y="1004"/>
                    </a:lnTo>
                    <a:lnTo>
                      <a:pt x="38448" y="1506"/>
                    </a:lnTo>
                    <a:lnTo>
                      <a:pt x="41034" y="2008"/>
                    </a:lnTo>
                    <a:lnTo>
                      <a:pt x="43965" y="3012"/>
                    </a:lnTo>
                    <a:lnTo>
                      <a:pt x="47068" y="3765"/>
                    </a:lnTo>
                    <a:lnTo>
                      <a:pt x="50344" y="4518"/>
                    </a:lnTo>
                    <a:lnTo>
                      <a:pt x="53448" y="5523"/>
                    </a:lnTo>
                    <a:lnTo>
                      <a:pt x="56379" y="6276"/>
                    </a:lnTo>
                    <a:lnTo>
                      <a:pt x="59482" y="7029"/>
                    </a:lnTo>
                    <a:lnTo>
                      <a:pt x="62586" y="8033"/>
                    </a:lnTo>
                    <a:lnTo>
                      <a:pt x="65689" y="9037"/>
                    </a:lnTo>
                    <a:lnTo>
                      <a:pt x="68448" y="10292"/>
                    </a:lnTo>
                    <a:lnTo>
                      <a:pt x="71551" y="11297"/>
                    </a:lnTo>
                    <a:lnTo>
                      <a:pt x="74482" y="12552"/>
                    </a:lnTo>
                    <a:lnTo>
                      <a:pt x="77241" y="13556"/>
                    </a:lnTo>
                    <a:lnTo>
                      <a:pt x="80172" y="14811"/>
                    </a:lnTo>
                    <a:lnTo>
                      <a:pt x="83103" y="16317"/>
                    </a:lnTo>
                    <a:lnTo>
                      <a:pt x="85862" y="17573"/>
                    </a:lnTo>
                    <a:lnTo>
                      <a:pt x="88793" y="19079"/>
                    </a:lnTo>
                    <a:lnTo>
                      <a:pt x="91724" y="20585"/>
                    </a:lnTo>
                    <a:lnTo>
                      <a:pt x="94137" y="21841"/>
                    </a:lnTo>
                    <a:lnTo>
                      <a:pt x="96724" y="23096"/>
                    </a:lnTo>
                    <a:lnTo>
                      <a:pt x="98793" y="24100"/>
                    </a:lnTo>
                    <a:lnTo>
                      <a:pt x="101034" y="25355"/>
                    </a:lnTo>
                    <a:lnTo>
                      <a:pt x="103103" y="26610"/>
                    </a:lnTo>
                    <a:lnTo>
                      <a:pt x="105000" y="28117"/>
                    </a:lnTo>
                    <a:lnTo>
                      <a:pt x="106724" y="29372"/>
                    </a:lnTo>
                    <a:lnTo>
                      <a:pt x="108448" y="30627"/>
                    </a:lnTo>
                    <a:lnTo>
                      <a:pt x="110000" y="31882"/>
                    </a:lnTo>
                    <a:lnTo>
                      <a:pt x="111206" y="33389"/>
                    </a:lnTo>
                    <a:lnTo>
                      <a:pt x="112586" y="34393"/>
                    </a:lnTo>
                    <a:lnTo>
                      <a:pt x="113620" y="35397"/>
                    </a:lnTo>
                    <a:lnTo>
                      <a:pt x="114655" y="36150"/>
                    </a:lnTo>
                    <a:lnTo>
                      <a:pt x="115517" y="37154"/>
                    </a:lnTo>
                    <a:lnTo>
                      <a:pt x="116206" y="37656"/>
                    </a:lnTo>
                    <a:lnTo>
                      <a:pt x="117068" y="38410"/>
                    </a:lnTo>
                    <a:lnTo>
                      <a:pt x="117241" y="38410"/>
                    </a:lnTo>
                    <a:lnTo>
                      <a:pt x="117586" y="38661"/>
                    </a:lnTo>
                    <a:lnTo>
                      <a:pt x="117758" y="39163"/>
                    </a:lnTo>
                    <a:lnTo>
                      <a:pt x="118103" y="39665"/>
                    </a:lnTo>
                    <a:lnTo>
                      <a:pt x="118275" y="39916"/>
                    </a:lnTo>
                    <a:lnTo>
                      <a:pt x="118620" y="40167"/>
                    </a:lnTo>
                    <a:lnTo>
                      <a:pt x="118793" y="40669"/>
                    </a:lnTo>
                    <a:lnTo>
                      <a:pt x="118965" y="40920"/>
                    </a:lnTo>
                    <a:lnTo>
                      <a:pt x="119310" y="41171"/>
                    </a:lnTo>
                    <a:lnTo>
                      <a:pt x="119482" y="41673"/>
                    </a:lnTo>
                    <a:lnTo>
                      <a:pt x="119655" y="41924"/>
                    </a:lnTo>
                    <a:lnTo>
                      <a:pt x="119655" y="42175"/>
                    </a:lnTo>
                    <a:lnTo>
                      <a:pt x="119827" y="42677"/>
                    </a:lnTo>
                    <a:lnTo>
                      <a:pt x="119827" y="42928"/>
                    </a:lnTo>
                    <a:lnTo>
                      <a:pt x="120000" y="43179"/>
                    </a:lnTo>
                    <a:lnTo>
                      <a:pt x="120000" y="43430"/>
                    </a:lnTo>
                    <a:lnTo>
                      <a:pt x="119655" y="45188"/>
                    </a:lnTo>
                    <a:lnTo>
                      <a:pt x="119137" y="47698"/>
                    </a:lnTo>
                    <a:lnTo>
                      <a:pt x="118448" y="51213"/>
                    </a:lnTo>
                    <a:lnTo>
                      <a:pt x="117758" y="54979"/>
                    </a:lnTo>
                    <a:lnTo>
                      <a:pt x="116896" y="59497"/>
                    </a:lnTo>
                    <a:lnTo>
                      <a:pt x="115862" y="64518"/>
                    </a:lnTo>
                    <a:lnTo>
                      <a:pt x="115000" y="69790"/>
                    </a:lnTo>
                    <a:lnTo>
                      <a:pt x="113965" y="75062"/>
                    </a:lnTo>
                    <a:lnTo>
                      <a:pt x="113103" y="80334"/>
                    </a:lnTo>
                    <a:lnTo>
                      <a:pt x="111896" y="85355"/>
                    </a:lnTo>
                    <a:lnTo>
                      <a:pt x="111034" y="90125"/>
                    </a:lnTo>
                    <a:lnTo>
                      <a:pt x="110344" y="94644"/>
                    </a:lnTo>
                    <a:lnTo>
                      <a:pt x="109655" y="98912"/>
                    </a:lnTo>
                    <a:lnTo>
                      <a:pt x="108965" y="101924"/>
                    </a:lnTo>
                    <a:lnTo>
                      <a:pt x="108620" y="104686"/>
                    </a:lnTo>
                    <a:lnTo>
                      <a:pt x="108448" y="106443"/>
                    </a:lnTo>
                    <a:close/>
                  </a:path>
                </a:pathLst>
              </a:custGeom>
              <a:solidFill>
                <a:srgbClr val="C5DFD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7" name="Shape 1757"/>
              <p:cNvSpPr/>
              <p:nvPr/>
            </p:nvSpPr>
            <p:spPr>
              <a:xfrm>
                <a:off x="4240" y="1745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176" y="107234"/>
                    </a:moveTo>
                    <a:lnTo>
                      <a:pt x="107823" y="108255"/>
                    </a:lnTo>
                    <a:lnTo>
                      <a:pt x="107647" y="109531"/>
                    </a:lnTo>
                    <a:lnTo>
                      <a:pt x="107470" y="110808"/>
                    </a:lnTo>
                    <a:lnTo>
                      <a:pt x="107294" y="112085"/>
                    </a:lnTo>
                    <a:lnTo>
                      <a:pt x="107117" y="113106"/>
                    </a:lnTo>
                    <a:lnTo>
                      <a:pt x="106941" y="114127"/>
                    </a:lnTo>
                    <a:lnTo>
                      <a:pt x="106764" y="115148"/>
                    </a:lnTo>
                    <a:lnTo>
                      <a:pt x="106588" y="115914"/>
                    </a:lnTo>
                    <a:lnTo>
                      <a:pt x="106411" y="116680"/>
                    </a:lnTo>
                    <a:lnTo>
                      <a:pt x="106235" y="117446"/>
                    </a:lnTo>
                    <a:lnTo>
                      <a:pt x="106058" y="118468"/>
                    </a:lnTo>
                    <a:lnTo>
                      <a:pt x="106058" y="118978"/>
                    </a:lnTo>
                    <a:lnTo>
                      <a:pt x="105882" y="119234"/>
                    </a:lnTo>
                    <a:lnTo>
                      <a:pt x="105882" y="119744"/>
                    </a:lnTo>
                    <a:lnTo>
                      <a:pt x="105882" y="120000"/>
                    </a:lnTo>
                    <a:lnTo>
                      <a:pt x="105352" y="119489"/>
                    </a:lnTo>
                    <a:lnTo>
                      <a:pt x="105000" y="119234"/>
                    </a:lnTo>
                    <a:lnTo>
                      <a:pt x="104647" y="118978"/>
                    </a:lnTo>
                    <a:lnTo>
                      <a:pt x="104294" y="118723"/>
                    </a:lnTo>
                    <a:lnTo>
                      <a:pt x="103941" y="118212"/>
                    </a:lnTo>
                    <a:lnTo>
                      <a:pt x="103588" y="117702"/>
                    </a:lnTo>
                    <a:lnTo>
                      <a:pt x="103235" y="117446"/>
                    </a:lnTo>
                    <a:lnTo>
                      <a:pt x="102882" y="116936"/>
                    </a:lnTo>
                    <a:lnTo>
                      <a:pt x="102352" y="116680"/>
                    </a:lnTo>
                    <a:lnTo>
                      <a:pt x="102000" y="116425"/>
                    </a:lnTo>
                    <a:lnTo>
                      <a:pt x="101470" y="115914"/>
                    </a:lnTo>
                    <a:lnTo>
                      <a:pt x="100941" y="115659"/>
                    </a:lnTo>
                    <a:lnTo>
                      <a:pt x="100588" y="115404"/>
                    </a:lnTo>
                    <a:lnTo>
                      <a:pt x="100058" y="114893"/>
                    </a:lnTo>
                    <a:lnTo>
                      <a:pt x="99705" y="114638"/>
                    </a:lnTo>
                    <a:lnTo>
                      <a:pt x="99352" y="114382"/>
                    </a:lnTo>
                    <a:lnTo>
                      <a:pt x="95823" y="111319"/>
                    </a:lnTo>
                    <a:lnTo>
                      <a:pt x="91941" y="108765"/>
                    </a:lnTo>
                    <a:lnTo>
                      <a:pt x="88235" y="106468"/>
                    </a:lnTo>
                    <a:lnTo>
                      <a:pt x="84176" y="103659"/>
                    </a:lnTo>
                    <a:lnTo>
                      <a:pt x="79941" y="101361"/>
                    </a:lnTo>
                    <a:lnTo>
                      <a:pt x="75705" y="99063"/>
                    </a:lnTo>
                    <a:lnTo>
                      <a:pt x="71294" y="97021"/>
                    </a:lnTo>
                    <a:lnTo>
                      <a:pt x="67058" y="94978"/>
                    </a:lnTo>
                    <a:lnTo>
                      <a:pt x="62823" y="92936"/>
                    </a:lnTo>
                    <a:lnTo>
                      <a:pt x="58588" y="91148"/>
                    </a:lnTo>
                    <a:lnTo>
                      <a:pt x="54352" y="89617"/>
                    </a:lnTo>
                    <a:lnTo>
                      <a:pt x="50470" y="88085"/>
                    </a:lnTo>
                    <a:lnTo>
                      <a:pt x="46588" y="86553"/>
                    </a:lnTo>
                    <a:lnTo>
                      <a:pt x="43058" y="85276"/>
                    </a:lnTo>
                    <a:lnTo>
                      <a:pt x="39882" y="84510"/>
                    </a:lnTo>
                    <a:lnTo>
                      <a:pt x="36882" y="83744"/>
                    </a:lnTo>
                    <a:lnTo>
                      <a:pt x="31764" y="82468"/>
                    </a:lnTo>
                    <a:lnTo>
                      <a:pt x="27176" y="81191"/>
                    </a:lnTo>
                    <a:lnTo>
                      <a:pt x="23117" y="80425"/>
                    </a:lnTo>
                    <a:lnTo>
                      <a:pt x="19411" y="79914"/>
                    </a:lnTo>
                    <a:lnTo>
                      <a:pt x="16235" y="79659"/>
                    </a:lnTo>
                    <a:lnTo>
                      <a:pt x="13235" y="79404"/>
                    </a:lnTo>
                    <a:lnTo>
                      <a:pt x="10941" y="79404"/>
                    </a:lnTo>
                    <a:lnTo>
                      <a:pt x="8823" y="79404"/>
                    </a:lnTo>
                    <a:lnTo>
                      <a:pt x="7058" y="79659"/>
                    </a:lnTo>
                    <a:lnTo>
                      <a:pt x="5647" y="79914"/>
                    </a:lnTo>
                    <a:lnTo>
                      <a:pt x="4411" y="80170"/>
                    </a:lnTo>
                    <a:lnTo>
                      <a:pt x="3529" y="80425"/>
                    </a:lnTo>
                    <a:lnTo>
                      <a:pt x="2823" y="80680"/>
                    </a:lnTo>
                    <a:lnTo>
                      <a:pt x="2294" y="80936"/>
                    </a:lnTo>
                    <a:lnTo>
                      <a:pt x="1941" y="81191"/>
                    </a:lnTo>
                    <a:lnTo>
                      <a:pt x="1764" y="81446"/>
                    </a:lnTo>
                    <a:lnTo>
                      <a:pt x="1411" y="80936"/>
                    </a:lnTo>
                    <a:lnTo>
                      <a:pt x="1235" y="80680"/>
                    </a:lnTo>
                    <a:lnTo>
                      <a:pt x="882" y="80170"/>
                    </a:lnTo>
                    <a:lnTo>
                      <a:pt x="705" y="79914"/>
                    </a:lnTo>
                    <a:lnTo>
                      <a:pt x="705" y="79404"/>
                    </a:lnTo>
                    <a:lnTo>
                      <a:pt x="529" y="79148"/>
                    </a:lnTo>
                    <a:lnTo>
                      <a:pt x="529" y="78638"/>
                    </a:lnTo>
                    <a:lnTo>
                      <a:pt x="176" y="78382"/>
                    </a:lnTo>
                    <a:lnTo>
                      <a:pt x="176" y="78127"/>
                    </a:lnTo>
                    <a:lnTo>
                      <a:pt x="176" y="77617"/>
                    </a:lnTo>
                    <a:lnTo>
                      <a:pt x="176" y="77361"/>
                    </a:lnTo>
                    <a:lnTo>
                      <a:pt x="0" y="77106"/>
                    </a:lnTo>
                    <a:lnTo>
                      <a:pt x="0" y="76851"/>
                    </a:lnTo>
                    <a:lnTo>
                      <a:pt x="176" y="76851"/>
                    </a:lnTo>
                    <a:lnTo>
                      <a:pt x="176" y="76085"/>
                    </a:lnTo>
                    <a:lnTo>
                      <a:pt x="529" y="74297"/>
                    </a:lnTo>
                    <a:lnTo>
                      <a:pt x="882" y="72000"/>
                    </a:lnTo>
                    <a:lnTo>
                      <a:pt x="1588" y="68680"/>
                    </a:lnTo>
                    <a:lnTo>
                      <a:pt x="2294" y="65106"/>
                    </a:lnTo>
                    <a:lnTo>
                      <a:pt x="3000" y="60765"/>
                    </a:lnTo>
                    <a:lnTo>
                      <a:pt x="3882" y="56425"/>
                    </a:lnTo>
                    <a:lnTo>
                      <a:pt x="4941" y="51574"/>
                    </a:lnTo>
                    <a:lnTo>
                      <a:pt x="5823" y="46978"/>
                    </a:lnTo>
                    <a:lnTo>
                      <a:pt x="6705" y="42382"/>
                    </a:lnTo>
                    <a:lnTo>
                      <a:pt x="7588" y="38042"/>
                    </a:lnTo>
                    <a:lnTo>
                      <a:pt x="8294" y="33957"/>
                    </a:lnTo>
                    <a:lnTo>
                      <a:pt x="9176" y="30382"/>
                    </a:lnTo>
                    <a:lnTo>
                      <a:pt x="9882" y="27319"/>
                    </a:lnTo>
                    <a:lnTo>
                      <a:pt x="10235" y="25276"/>
                    </a:lnTo>
                    <a:lnTo>
                      <a:pt x="10588" y="24000"/>
                    </a:lnTo>
                    <a:lnTo>
                      <a:pt x="10764" y="22978"/>
                    </a:lnTo>
                    <a:lnTo>
                      <a:pt x="10941" y="21446"/>
                    </a:lnTo>
                    <a:lnTo>
                      <a:pt x="11294" y="20170"/>
                    </a:lnTo>
                    <a:lnTo>
                      <a:pt x="11647" y="18893"/>
                    </a:lnTo>
                    <a:lnTo>
                      <a:pt x="12000" y="17106"/>
                    </a:lnTo>
                    <a:lnTo>
                      <a:pt x="12529" y="15319"/>
                    </a:lnTo>
                    <a:lnTo>
                      <a:pt x="12882" y="13787"/>
                    </a:lnTo>
                    <a:lnTo>
                      <a:pt x="13235" y="12000"/>
                    </a:lnTo>
                    <a:lnTo>
                      <a:pt x="13941" y="10468"/>
                    </a:lnTo>
                    <a:lnTo>
                      <a:pt x="14294" y="8680"/>
                    </a:lnTo>
                    <a:lnTo>
                      <a:pt x="14647" y="7148"/>
                    </a:lnTo>
                    <a:lnTo>
                      <a:pt x="15000" y="5872"/>
                    </a:lnTo>
                    <a:lnTo>
                      <a:pt x="15176" y="4851"/>
                    </a:lnTo>
                    <a:lnTo>
                      <a:pt x="15352" y="3574"/>
                    </a:lnTo>
                    <a:lnTo>
                      <a:pt x="15529" y="3063"/>
                    </a:lnTo>
                    <a:lnTo>
                      <a:pt x="15705" y="2808"/>
                    </a:lnTo>
                    <a:lnTo>
                      <a:pt x="16588" y="2042"/>
                    </a:lnTo>
                    <a:lnTo>
                      <a:pt x="17647" y="1531"/>
                    </a:lnTo>
                    <a:lnTo>
                      <a:pt x="19058" y="1276"/>
                    </a:lnTo>
                    <a:lnTo>
                      <a:pt x="20294" y="765"/>
                    </a:lnTo>
                    <a:lnTo>
                      <a:pt x="21705" y="510"/>
                    </a:lnTo>
                    <a:lnTo>
                      <a:pt x="23470" y="255"/>
                    </a:lnTo>
                    <a:lnTo>
                      <a:pt x="25058" y="255"/>
                    </a:lnTo>
                    <a:lnTo>
                      <a:pt x="27176" y="0"/>
                    </a:lnTo>
                    <a:lnTo>
                      <a:pt x="28941" y="255"/>
                    </a:lnTo>
                    <a:lnTo>
                      <a:pt x="31235" y="255"/>
                    </a:lnTo>
                    <a:lnTo>
                      <a:pt x="33352" y="510"/>
                    </a:lnTo>
                    <a:lnTo>
                      <a:pt x="36000" y="765"/>
                    </a:lnTo>
                    <a:lnTo>
                      <a:pt x="38470" y="1276"/>
                    </a:lnTo>
                    <a:lnTo>
                      <a:pt x="41294" y="1787"/>
                    </a:lnTo>
                    <a:lnTo>
                      <a:pt x="44294" y="2553"/>
                    </a:lnTo>
                    <a:lnTo>
                      <a:pt x="47294" y="3574"/>
                    </a:lnTo>
                    <a:lnTo>
                      <a:pt x="51176" y="4851"/>
                    </a:lnTo>
                    <a:lnTo>
                      <a:pt x="55058" y="5872"/>
                    </a:lnTo>
                    <a:lnTo>
                      <a:pt x="58941" y="6893"/>
                    </a:lnTo>
                    <a:lnTo>
                      <a:pt x="62647" y="8170"/>
                    </a:lnTo>
                    <a:lnTo>
                      <a:pt x="66352" y="9191"/>
                    </a:lnTo>
                    <a:lnTo>
                      <a:pt x="69705" y="10723"/>
                    </a:lnTo>
                    <a:lnTo>
                      <a:pt x="73058" y="12000"/>
                    </a:lnTo>
                    <a:lnTo>
                      <a:pt x="76411" y="13276"/>
                    </a:lnTo>
                    <a:lnTo>
                      <a:pt x="79588" y="14553"/>
                    </a:lnTo>
                    <a:lnTo>
                      <a:pt x="82588" y="16085"/>
                    </a:lnTo>
                    <a:lnTo>
                      <a:pt x="85764" y="17617"/>
                    </a:lnTo>
                    <a:lnTo>
                      <a:pt x="88764" y="18893"/>
                    </a:lnTo>
                    <a:lnTo>
                      <a:pt x="91411" y="20170"/>
                    </a:lnTo>
                    <a:lnTo>
                      <a:pt x="94235" y="21957"/>
                    </a:lnTo>
                    <a:lnTo>
                      <a:pt x="97058" y="23234"/>
                    </a:lnTo>
                    <a:lnTo>
                      <a:pt x="99529" y="24765"/>
                    </a:lnTo>
                    <a:lnTo>
                      <a:pt x="101470" y="25531"/>
                    </a:lnTo>
                    <a:lnTo>
                      <a:pt x="103235" y="26553"/>
                    </a:lnTo>
                    <a:lnTo>
                      <a:pt x="104823" y="27574"/>
                    </a:lnTo>
                    <a:lnTo>
                      <a:pt x="106588" y="28851"/>
                    </a:lnTo>
                    <a:lnTo>
                      <a:pt x="108000" y="30127"/>
                    </a:lnTo>
                    <a:lnTo>
                      <a:pt x="109411" y="31148"/>
                    </a:lnTo>
                    <a:lnTo>
                      <a:pt x="110823" y="32170"/>
                    </a:lnTo>
                    <a:lnTo>
                      <a:pt x="112058" y="33191"/>
                    </a:lnTo>
                    <a:lnTo>
                      <a:pt x="113117" y="34468"/>
                    </a:lnTo>
                    <a:lnTo>
                      <a:pt x="114000" y="35489"/>
                    </a:lnTo>
                    <a:lnTo>
                      <a:pt x="115058" y="36510"/>
                    </a:lnTo>
                    <a:lnTo>
                      <a:pt x="115764" y="37276"/>
                    </a:lnTo>
                    <a:lnTo>
                      <a:pt x="116470" y="38042"/>
                    </a:lnTo>
                    <a:lnTo>
                      <a:pt x="117000" y="38553"/>
                    </a:lnTo>
                    <a:lnTo>
                      <a:pt x="117529" y="39063"/>
                    </a:lnTo>
                    <a:lnTo>
                      <a:pt x="118058" y="39574"/>
                    </a:lnTo>
                    <a:lnTo>
                      <a:pt x="118235" y="39574"/>
                    </a:lnTo>
                    <a:lnTo>
                      <a:pt x="118411" y="40085"/>
                    </a:lnTo>
                    <a:lnTo>
                      <a:pt x="118764" y="40340"/>
                    </a:lnTo>
                    <a:lnTo>
                      <a:pt x="118941" y="40595"/>
                    </a:lnTo>
                    <a:lnTo>
                      <a:pt x="119117" y="40851"/>
                    </a:lnTo>
                    <a:lnTo>
                      <a:pt x="119294" y="41106"/>
                    </a:lnTo>
                    <a:lnTo>
                      <a:pt x="119470" y="41361"/>
                    </a:lnTo>
                    <a:lnTo>
                      <a:pt x="119647" y="41617"/>
                    </a:lnTo>
                    <a:lnTo>
                      <a:pt x="119647" y="42127"/>
                    </a:lnTo>
                    <a:lnTo>
                      <a:pt x="119823" y="42382"/>
                    </a:lnTo>
                    <a:lnTo>
                      <a:pt x="119823" y="42638"/>
                    </a:lnTo>
                    <a:lnTo>
                      <a:pt x="120000" y="43148"/>
                    </a:lnTo>
                    <a:lnTo>
                      <a:pt x="120000" y="43404"/>
                    </a:lnTo>
                    <a:lnTo>
                      <a:pt x="120000" y="43659"/>
                    </a:lnTo>
                    <a:lnTo>
                      <a:pt x="120000" y="43914"/>
                    </a:lnTo>
                    <a:lnTo>
                      <a:pt x="120000" y="44425"/>
                    </a:lnTo>
                    <a:lnTo>
                      <a:pt x="119470" y="46468"/>
                    </a:lnTo>
                    <a:lnTo>
                      <a:pt x="118941" y="49276"/>
                    </a:lnTo>
                    <a:lnTo>
                      <a:pt x="118235" y="52851"/>
                    </a:lnTo>
                    <a:lnTo>
                      <a:pt x="117352" y="56680"/>
                    </a:lnTo>
                    <a:lnTo>
                      <a:pt x="116647" y="61276"/>
                    </a:lnTo>
                    <a:lnTo>
                      <a:pt x="115764" y="66382"/>
                    </a:lnTo>
                    <a:lnTo>
                      <a:pt x="114705" y="71489"/>
                    </a:lnTo>
                    <a:lnTo>
                      <a:pt x="113647" y="76595"/>
                    </a:lnTo>
                    <a:lnTo>
                      <a:pt x="112764" y="81446"/>
                    </a:lnTo>
                    <a:lnTo>
                      <a:pt x="111882" y="86553"/>
                    </a:lnTo>
                    <a:lnTo>
                      <a:pt x="111000" y="91404"/>
                    </a:lnTo>
                    <a:lnTo>
                      <a:pt x="110117" y="95744"/>
                    </a:lnTo>
                    <a:lnTo>
                      <a:pt x="109235" y="99574"/>
                    </a:lnTo>
                    <a:lnTo>
                      <a:pt x="108705" y="102893"/>
                    </a:lnTo>
                    <a:lnTo>
                      <a:pt x="108352" y="105191"/>
                    </a:lnTo>
                    <a:lnTo>
                      <a:pt x="108176" y="107234"/>
                    </a:lnTo>
                    <a:close/>
                  </a:path>
                </a:pathLst>
              </a:custGeom>
              <a:solidFill>
                <a:srgbClr val="D0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8" name="Shape 1758"/>
              <p:cNvSpPr/>
              <p:nvPr/>
            </p:nvSpPr>
            <p:spPr>
              <a:xfrm>
                <a:off x="4240" y="1745"/>
                <a:ext cx="94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217" y="107973"/>
                    </a:moveTo>
                    <a:lnTo>
                      <a:pt x="108036" y="109281"/>
                    </a:lnTo>
                    <a:lnTo>
                      <a:pt x="107854" y="110588"/>
                    </a:lnTo>
                    <a:lnTo>
                      <a:pt x="107311" y="111633"/>
                    </a:lnTo>
                    <a:lnTo>
                      <a:pt x="107129" y="112679"/>
                    </a:lnTo>
                    <a:lnTo>
                      <a:pt x="106948" y="113725"/>
                    </a:lnTo>
                    <a:lnTo>
                      <a:pt x="106767" y="115032"/>
                    </a:lnTo>
                    <a:lnTo>
                      <a:pt x="106586" y="115816"/>
                    </a:lnTo>
                    <a:lnTo>
                      <a:pt x="106404" y="116601"/>
                    </a:lnTo>
                    <a:lnTo>
                      <a:pt x="106223" y="117385"/>
                    </a:lnTo>
                    <a:lnTo>
                      <a:pt x="106042" y="117908"/>
                    </a:lnTo>
                    <a:lnTo>
                      <a:pt x="106042" y="118692"/>
                    </a:lnTo>
                    <a:lnTo>
                      <a:pt x="105861" y="118954"/>
                    </a:lnTo>
                    <a:lnTo>
                      <a:pt x="105679" y="119477"/>
                    </a:lnTo>
                    <a:lnTo>
                      <a:pt x="105679" y="119738"/>
                    </a:lnTo>
                    <a:lnTo>
                      <a:pt x="105679" y="119999"/>
                    </a:lnTo>
                    <a:lnTo>
                      <a:pt x="105317" y="119738"/>
                    </a:lnTo>
                    <a:lnTo>
                      <a:pt x="104954" y="119477"/>
                    </a:lnTo>
                    <a:lnTo>
                      <a:pt x="104773" y="119215"/>
                    </a:lnTo>
                    <a:lnTo>
                      <a:pt x="104410" y="118954"/>
                    </a:lnTo>
                    <a:lnTo>
                      <a:pt x="104048" y="118692"/>
                    </a:lnTo>
                    <a:lnTo>
                      <a:pt x="103685" y="118431"/>
                    </a:lnTo>
                    <a:lnTo>
                      <a:pt x="103323" y="117908"/>
                    </a:lnTo>
                    <a:lnTo>
                      <a:pt x="102779" y="117647"/>
                    </a:lnTo>
                    <a:lnTo>
                      <a:pt x="102416" y="117385"/>
                    </a:lnTo>
                    <a:lnTo>
                      <a:pt x="102054" y="117124"/>
                    </a:lnTo>
                    <a:lnTo>
                      <a:pt x="101691" y="116862"/>
                    </a:lnTo>
                    <a:lnTo>
                      <a:pt x="101329" y="116601"/>
                    </a:lnTo>
                    <a:lnTo>
                      <a:pt x="100966" y="116339"/>
                    </a:lnTo>
                    <a:lnTo>
                      <a:pt x="100604" y="116078"/>
                    </a:lnTo>
                    <a:lnTo>
                      <a:pt x="100241" y="115816"/>
                    </a:lnTo>
                    <a:lnTo>
                      <a:pt x="100060" y="115555"/>
                    </a:lnTo>
                    <a:lnTo>
                      <a:pt x="96435" y="112679"/>
                    </a:lnTo>
                    <a:lnTo>
                      <a:pt x="92628" y="110326"/>
                    </a:lnTo>
                    <a:lnTo>
                      <a:pt x="88640" y="107712"/>
                    </a:lnTo>
                    <a:lnTo>
                      <a:pt x="84471" y="105359"/>
                    </a:lnTo>
                    <a:lnTo>
                      <a:pt x="80120" y="103006"/>
                    </a:lnTo>
                    <a:lnTo>
                      <a:pt x="75770" y="100653"/>
                    </a:lnTo>
                    <a:lnTo>
                      <a:pt x="71601" y="98562"/>
                    </a:lnTo>
                    <a:lnTo>
                      <a:pt x="67250" y="96732"/>
                    </a:lnTo>
                    <a:lnTo>
                      <a:pt x="62900" y="94640"/>
                    </a:lnTo>
                    <a:lnTo>
                      <a:pt x="58731" y="92810"/>
                    </a:lnTo>
                    <a:lnTo>
                      <a:pt x="54561" y="91241"/>
                    </a:lnTo>
                    <a:lnTo>
                      <a:pt x="50574" y="89673"/>
                    </a:lnTo>
                    <a:lnTo>
                      <a:pt x="46767" y="88366"/>
                    </a:lnTo>
                    <a:lnTo>
                      <a:pt x="43141" y="87058"/>
                    </a:lnTo>
                    <a:lnTo>
                      <a:pt x="39697" y="86274"/>
                    </a:lnTo>
                    <a:lnTo>
                      <a:pt x="36978" y="85490"/>
                    </a:lnTo>
                    <a:lnTo>
                      <a:pt x="31540" y="83921"/>
                    </a:lnTo>
                    <a:lnTo>
                      <a:pt x="26827" y="82614"/>
                    </a:lnTo>
                    <a:lnTo>
                      <a:pt x="22477" y="81830"/>
                    </a:lnTo>
                    <a:lnTo>
                      <a:pt x="18670" y="81307"/>
                    </a:lnTo>
                    <a:lnTo>
                      <a:pt x="15407" y="81045"/>
                    </a:lnTo>
                    <a:lnTo>
                      <a:pt x="12507" y="80784"/>
                    </a:lnTo>
                    <a:lnTo>
                      <a:pt x="10151" y="80784"/>
                    </a:lnTo>
                    <a:lnTo>
                      <a:pt x="7975" y="80784"/>
                    </a:lnTo>
                    <a:lnTo>
                      <a:pt x="6163" y="81045"/>
                    </a:lnTo>
                    <a:lnTo>
                      <a:pt x="4894" y="81307"/>
                    </a:lnTo>
                    <a:lnTo>
                      <a:pt x="3625" y="81568"/>
                    </a:lnTo>
                    <a:lnTo>
                      <a:pt x="2719" y="81830"/>
                    </a:lnTo>
                    <a:lnTo>
                      <a:pt x="2175" y="82091"/>
                    </a:lnTo>
                    <a:lnTo>
                      <a:pt x="1812" y="82352"/>
                    </a:lnTo>
                    <a:lnTo>
                      <a:pt x="1450" y="82614"/>
                    </a:lnTo>
                    <a:lnTo>
                      <a:pt x="1450" y="82875"/>
                    </a:lnTo>
                    <a:lnTo>
                      <a:pt x="1087" y="82352"/>
                    </a:lnTo>
                    <a:lnTo>
                      <a:pt x="906" y="81830"/>
                    </a:lnTo>
                    <a:lnTo>
                      <a:pt x="725" y="81307"/>
                    </a:lnTo>
                    <a:lnTo>
                      <a:pt x="543" y="80784"/>
                    </a:lnTo>
                    <a:lnTo>
                      <a:pt x="362" y="80261"/>
                    </a:lnTo>
                    <a:lnTo>
                      <a:pt x="181" y="80000"/>
                    </a:lnTo>
                    <a:lnTo>
                      <a:pt x="181" y="79477"/>
                    </a:lnTo>
                    <a:lnTo>
                      <a:pt x="181" y="78954"/>
                    </a:lnTo>
                    <a:lnTo>
                      <a:pt x="0" y="78692"/>
                    </a:lnTo>
                    <a:lnTo>
                      <a:pt x="0" y="78169"/>
                    </a:lnTo>
                    <a:lnTo>
                      <a:pt x="0" y="77908"/>
                    </a:lnTo>
                    <a:lnTo>
                      <a:pt x="0" y="77385"/>
                    </a:lnTo>
                    <a:lnTo>
                      <a:pt x="0" y="77124"/>
                    </a:lnTo>
                    <a:lnTo>
                      <a:pt x="0" y="76862"/>
                    </a:lnTo>
                    <a:lnTo>
                      <a:pt x="0" y="76078"/>
                    </a:lnTo>
                    <a:lnTo>
                      <a:pt x="362" y="74509"/>
                    </a:lnTo>
                    <a:lnTo>
                      <a:pt x="906" y="71895"/>
                    </a:lnTo>
                    <a:lnTo>
                      <a:pt x="1450" y="68496"/>
                    </a:lnTo>
                    <a:lnTo>
                      <a:pt x="2356" y="64313"/>
                    </a:lnTo>
                    <a:lnTo>
                      <a:pt x="3262" y="59869"/>
                    </a:lnTo>
                    <a:lnTo>
                      <a:pt x="4350" y="54901"/>
                    </a:lnTo>
                    <a:lnTo>
                      <a:pt x="5256" y="49673"/>
                    </a:lnTo>
                    <a:lnTo>
                      <a:pt x="6344" y="44183"/>
                    </a:lnTo>
                    <a:lnTo>
                      <a:pt x="7250" y="39215"/>
                    </a:lnTo>
                    <a:lnTo>
                      <a:pt x="8157" y="34248"/>
                    </a:lnTo>
                    <a:lnTo>
                      <a:pt x="9244" y="29803"/>
                    </a:lnTo>
                    <a:lnTo>
                      <a:pt x="10151" y="25620"/>
                    </a:lnTo>
                    <a:lnTo>
                      <a:pt x="10694" y="22483"/>
                    </a:lnTo>
                    <a:lnTo>
                      <a:pt x="11238" y="19869"/>
                    </a:lnTo>
                    <a:lnTo>
                      <a:pt x="11601" y="18562"/>
                    </a:lnTo>
                    <a:lnTo>
                      <a:pt x="11782" y="17516"/>
                    </a:lnTo>
                    <a:lnTo>
                      <a:pt x="11963" y="16470"/>
                    </a:lnTo>
                    <a:lnTo>
                      <a:pt x="12326" y="14901"/>
                    </a:lnTo>
                    <a:lnTo>
                      <a:pt x="12507" y="13856"/>
                    </a:lnTo>
                    <a:lnTo>
                      <a:pt x="13051" y="12549"/>
                    </a:lnTo>
                    <a:lnTo>
                      <a:pt x="13413" y="11241"/>
                    </a:lnTo>
                    <a:lnTo>
                      <a:pt x="13776" y="9673"/>
                    </a:lnTo>
                    <a:lnTo>
                      <a:pt x="14138" y="8627"/>
                    </a:lnTo>
                    <a:lnTo>
                      <a:pt x="14320" y="7320"/>
                    </a:lnTo>
                    <a:lnTo>
                      <a:pt x="14682" y="6274"/>
                    </a:lnTo>
                    <a:lnTo>
                      <a:pt x="15045" y="5490"/>
                    </a:lnTo>
                    <a:lnTo>
                      <a:pt x="15226" y="4444"/>
                    </a:lnTo>
                    <a:lnTo>
                      <a:pt x="15407" y="3660"/>
                    </a:lnTo>
                    <a:lnTo>
                      <a:pt x="15589" y="3137"/>
                    </a:lnTo>
                    <a:lnTo>
                      <a:pt x="15589" y="2614"/>
                    </a:lnTo>
                    <a:lnTo>
                      <a:pt x="15770" y="2614"/>
                    </a:lnTo>
                    <a:lnTo>
                      <a:pt x="16676" y="1830"/>
                    </a:lnTo>
                    <a:lnTo>
                      <a:pt x="18126" y="1307"/>
                    </a:lnTo>
                    <a:lnTo>
                      <a:pt x="19395" y="1045"/>
                    </a:lnTo>
                    <a:lnTo>
                      <a:pt x="20845" y="522"/>
                    </a:lnTo>
                    <a:lnTo>
                      <a:pt x="22658" y="261"/>
                    </a:lnTo>
                    <a:lnTo>
                      <a:pt x="24290" y="261"/>
                    </a:lnTo>
                    <a:lnTo>
                      <a:pt x="26102" y="0"/>
                    </a:lnTo>
                    <a:lnTo>
                      <a:pt x="28277" y="0"/>
                    </a:lnTo>
                    <a:lnTo>
                      <a:pt x="30453" y="0"/>
                    </a:lnTo>
                    <a:lnTo>
                      <a:pt x="32990" y="261"/>
                    </a:lnTo>
                    <a:lnTo>
                      <a:pt x="35528" y="522"/>
                    </a:lnTo>
                    <a:lnTo>
                      <a:pt x="38247" y="1045"/>
                    </a:lnTo>
                    <a:lnTo>
                      <a:pt x="41148" y="1568"/>
                    </a:lnTo>
                    <a:lnTo>
                      <a:pt x="44229" y="2352"/>
                    </a:lnTo>
                    <a:lnTo>
                      <a:pt x="47673" y="3137"/>
                    </a:lnTo>
                    <a:lnTo>
                      <a:pt x="51299" y="4444"/>
                    </a:lnTo>
                    <a:lnTo>
                      <a:pt x="55830" y="5490"/>
                    </a:lnTo>
                    <a:lnTo>
                      <a:pt x="60362" y="7058"/>
                    </a:lnTo>
                    <a:lnTo>
                      <a:pt x="64894" y="8366"/>
                    </a:lnTo>
                    <a:lnTo>
                      <a:pt x="69063" y="10196"/>
                    </a:lnTo>
                    <a:lnTo>
                      <a:pt x="73232" y="11503"/>
                    </a:lnTo>
                    <a:lnTo>
                      <a:pt x="77220" y="13071"/>
                    </a:lnTo>
                    <a:lnTo>
                      <a:pt x="81027" y="14640"/>
                    </a:lnTo>
                    <a:lnTo>
                      <a:pt x="84471" y="16470"/>
                    </a:lnTo>
                    <a:lnTo>
                      <a:pt x="88096" y="18039"/>
                    </a:lnTo>
                    <a:lnTo>
                      <a:pt x="91359" y="19607"/>
                    </a:lnTo>
                    <a:lnTo>
                      <a:pt x="94622" y="21176"/>
                    </a:lnTo>
                    <a:lnTo>
                      <a:pt x="97522" y="23006"/>
                    </a:lnTo>
                    <a:lnTo>
                      <a:pt x="100422" y="24575"/>
                    </a:lnTo>
                    <a:lnTo>
                      <a:pt x="103141" y="25882"/>
                    </a:lnTo>
                    <a:lnTo>
                      <a:pt x="105498" y="27450"/>
                    </a:lnTo>
                    <a:lnTo>
                      <a:pt x="107854" y="29281"/>
                    </a:lnTo>
                    <a:lnTo>
                      <a:pt x="108942" y="29803"/>
                    </a:lnTo>
                    <a:lnTo>
                      <a:pt x="110211" y="30849"/>
                    </a:lnTo>
                    <a:lnTo>
                      <a:pt x="111299" y="31633"/>
                    </a:lnTo>
                    <a:lnTo>
                      <a:pt x="112386" y="32418"/>
                    </a:lnTo>
                    <a:lnTo>
                      <a:pt x="113474" y="33464"/>
                    </a:lnTo>
                    <a:lnTo>
                      <a:pt x="114199" y="34248"/>
                    </a:lnTo>
                    <a:lnTo>
                      <a:pt x="115105" y="35555"/>
                    </a:lnTo>
                    <a:lnTo>
                      <a:pt x="115830" y="36339"/>
                    </a:lnTo>
                    <a:lnTo>
                      <a:pt x="116555" y="37124"/>
                    </a:lnTo>
                    <a:lnTo>
                      <a:pt x="117099" y="37908"/>
                    </a:lnTo>
                    <a:lnTo>
                      <a:pt x="117643" y="38692"/>
                    </a:lnTo>
                    <a:lnTo>
                      <a:pt x="118187" y="39215"/>
                    </a:lnTo>
                    <a:lnTo>
                      <a:pt x="118549" y="40000"/>
                    </a:lnTo>
                    <a:lnTo>
                      <a:pt x="118912" y="40261"/>
                    </a:lnTo>
                    <a:lnTo>
                      <a:pt x="119093" y="41045"/>
                    </a:lnTo>
                    <a:lnTo>
                      <a:pt x="119456" y="41307"/>
                    </a:lnTo>
                    <a:lnTo>
                      <a:pt x="119637" y="41307"/>
                    </a:lnTo>
                    <a:lnTo>
                      <a:pt x="119637" y="41568"/>
                    </a:lnTo>
                    <a:lnTo>
                      <a:pt x="119818" y="41568"/>
                    </a:lnTo>
                    <a:lnTo>
                      <a:pt x="119818" y="41830"/>
                    </a:lnTo>
                    <a:lnTo>
                      <a:pt x="119818" y="42091"/>
                    </a:lnTo>
                    <a:lnTo>
                      <a:pt x="120000" y="42352"/>
                    </a:lnTo>
                    <a:lnTo>
                      <a:pt x="120000" y="42614"/>
                    </a:lnTo>
                    <a:lnTo>
                      <a:pt x="120000" y="42875"/>
                    </a:lnTo>
                    <a:lnTo>
                      <a:pt x="120000" y="43137"/>
                    </a:lnTo>
                    <a:lnTo>
                      <a:pt x="120000" y="43398"/>
                    </a:lnTo>
                    <a:lnTo>
                      <a:pt x="120000" y="43660"/>
                    </a:lnTo>
                    <a:lnTo>
                      <a:pt x="120000" y="44183"/>
                    </a:lnTo>
                    <a:lnTo>
                      <a:pt x="120000" y="44444"/>
                    </a:lnTo>
                    <a:lnTo>
                      <a:pt x="120000" y="44705"/>
                    </a:lnTo>
                    <a:lnTo>
                      <a:pt x="120000" y="45228"/>
                    </a:lnTo>
                    <a:lnTo>
                      <a:pt x="119456" y="47843"/>
                    </a:lnTo>
                    <a:lnTo>
                      <a:pt x="118912" y="50718"/>
                    </a:lnTo>
                    <a:lnTo>
                      <a:pt x="118187" y="54640"/>
                    </a:lnTo>
                    <a:lnTo>
                      <a:pt x="117462" y="58823"/>
                    </a:lnTo>
                    <a:lnTo>
                      <a:pt x="116555" y="63529"/>
                    </a:lnTo>
                    <a:lnTo>
                      <a:pt x="115468" y="68235"/>
                    </a:lnTo>
                    <a:lnTo>
                      <a:pt x="114561" y="73464"/>
                    </a:lnTo>
                    <a:lnTo>
                      <a:pt x="113655" y="78692"/>
                    </a:lnTo>
                    <a:lnTo>
                      <a:pt x="112749" y="83398"/>
                    </a:lnTo>
                    <a:lnTo>
                      <a:pt x="111661" y="88366"/>
                    </a:lnTo>
                    <a:lnTo>
                      <a:pt x="110755" y="93071"/>
                    </a:lnTo>
                    <a:lnTo>
                      <a:pt x="110030" y="97254"/>
                    </a:lnTo>
                    <a:lnTo>
                      <a:pt x="109305" y="100915"/>
                    </a:lnTo>
                    <a:lnTo>
                      <a:pt x="108761" y="104052"/>
                    </a:lnTo>
                    <a:lnTo>
                      <a:pt x="108398" y="106405"/>
                    </a:lnTo>
                    <a:lnTo>
                      <a:pt x="108217" y="107973"/>
                    </a:lnTo>
                    <a:close/>
                  </a:path>
                </a:pathLst>
              </a:custGeom>
              <a:solidFill>
                <a:srgbClr val="DAEBE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59" name="Shape 1759"/>
              <p:cNvSpPr/>
              <p:nvPr/>
            </p:nvSpPr>
            <p:spPr>
              <a:xfrm>
                <a:off x="4241" y="1745"/>
                <a:ext cx="92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38" y="33791"/>
                    </a:moveTo>
                    <a:lnTo>
                      <a:pt x="113907" y="32195"/>
                    </a:lnTo>
                    <a:lnTo>
                      <a:pt x="111507" y="30598"/>
                    </a:lnTo>
                    <a:lnTo>
                      <a:pt x="109107" y="28736"/>
                    </a:lnTo>
                    <a:lnTo>
                      <a:pt x="106338" y="27139"/>
                    </a:lnTo>
                    <a:lnTo>
                      <a:pt x="103200" y="25277"/>
                    </a:lnTo>
                    <a:lnTo>
                      <a:pt x="100061" y="23414"/>
                    </a:lnTo>
                    <a:lnTo>
                      <a:pt x="96369" y="21286"/>
                    </a:lnTo>
                    <a:lnTo>
                      <a:pt x="92492" y="19689"/>
                    </a:lnTo>
                    <a:lnTo>
                      <a:pt x="88430" y="17827"/>
                    </a:lnTo>
                    <a:lnTo>
                      <a:pt x="84184" y="15698"/>
                    </a:lnTo>
                    <a:lnTo>
                      <a:pt x="79753" y="13835"/>
                    </a:lnTo>
                    <a:lnTo>
                      <a:pt x="75138" y="11973"/>
                    </a:lnTo>
                    <a:lnTo>
                      <a:pt x="70338" y="9844"/>
                    </a:lnTo>
                    <a:lnTo>
                      <a:pt x="65353" y="8248"/>
                    </a:lnTo>
                    <a:lnTo>
                      <a:pt x="60184" y="6651"/>
                    </a:lnTo>
                    <a:lnTo>
                      <a:pt x="54830" y="5055"/>
                    </a:lnTo>
                    <a:lnTo>
                      <a:pt x="50769" y="3458"/>
                    </a:lnTo>
                    <a:lnTo>
                      <a:pt x="47076" y="2660"/>
                    </a:lnTo>
                    <a:lnTo>
                      <a:pt x="43569" y="1862"/>
                    </a:lnTo>
                    <a:lnTo>
                      <a:pt x="40430" y="1330"/>
                    </a:lnTo>
                    <a:lnTo>
                      <a:pt x="37292" y="798"/>
                    </a:lnTo>
                    <a:lnTo>
                      <a:pt x="34523" y="532"/>
                    </a:lnTo>
                    <a:lnTo>
                      <a:pt x="31938" y="266"/>
                    </a:lnTo>
                    <a:lnTo>
                      <a:pt x="29538" y="0"/>
                    </a:lnTo>
                    <a:lnTo>
                      <a:pt x="27323" y="0"/>
                    </a:lnTo>
                    <a:lnTo>
                      <a:pt x="25107" y="0"/>
                    </a:lnTo>
                    <a:lnTo>
                      <a:pt x="23261" y="266"/>
                    </a:lnTo>
                    <a:lnTo>
                      <a:pt x="21415" y="532"/>
                    </a:lnTo>
                    <a:lnTo>
                      <a:pt x="19753" y="798"/>
                    </a:lnTo>
                    <a:lnTo>
                      <a:pt x="18461" y="1330"/>
                    </a:lnTo>
                    <a:lnTo>
                      <a:pt x="17169" y="1862"/>
                    </a:lnTo>
                    <a:lnTo>
                      <a:pt x="15876" y="2394"/>
                    </a:lnTo>
                    <a:lnTo>
                      <a:pt x="15692" y="2394"/>
                    </a:lnTo>
                    <a:lnTo>
                      <a:pt x="15692" y="2660"/>
                    </a:lnTo>
                    <a:lnTo>
                      <a:pt x="15507" y="2926"/>
                    </a:lnTo>
                    <a:lnTo>
                      <a:pt x="15323" y="3458"/>
                    </a:lnTo>
                    <a:lnTo>
                      <a:pt x="15138" y="3991"/>
                    </a:lnTo>
                    <a:lnTo>
                      <a:pt x="14953" y="4789"/>
                    </a:lnTo>
                    <a:lnTo>
                      <a:pt x="14769" y="5587"/>
                    </a:lnTo>
                    <a:lnTo>
                      <a:pt x="14400" y="6119"/>
                    </a:lnTo>
                    <a:lnTo>
                      <a:pt x="14215" y="6917"/>
                    </a:lnTo>
                    <a:lnTo>
                      <a:pt x="14030" y="7716"/>
                    </a:lnTo>
                    <a:lnTo>
                      <a:pt x="13661" y="8780"/>
                    </a:lnTo>
                    <a:lnTo>
                      <a:pt x="13476" y="9578"/>
                    </a:lnTo>
                    <a:lnTo>
                      <a:pt x="13107" y="10909"/>
                    </a:lnTo>
                    <a:lnTo>
                      <a:pt x="12923" y="11973"/>
                    </a:lnTo>
                    <a:lnTo>
                      <a:pt x="12738" y="13037"/>
                    </a:lnTo>
                    <a:lnTo>
                      <a:pt x="12184" y="14634"/>
                    </a:lnTo>
                    <a:lnTo>
                      <a:pt x="11630" y="17294"/>
                    </a:lnTo>
                    <a:lnTo>
                      <a:pt x="10892" y="21019"/>
                    </a:lnTo>
                    <a:lnTo>
                      <a:pt x="10153" y="25277"/>
                    </a:lnTo>
                    <a:lnTo>
                      <a:pt x="9230" y="30332"/>
                    </a:lnTo>
                    <a:lnTo>
                      <a:pt x="8123" y="35920"/>
                    </a:lnTo>
                    <a:lnTo>
                      <a:pt x="6830" y="41241"/>
                    </a:lnTo>
                    <a:lnTo>
                      <a:pt x="5723" y="47095"/>
                    </a:lnTo>
                    <a:lnTo>
                      <a:pt x="4615" y="52682"/>
                    </a:lnTo>
                    <a:lnTo>
                      <a:pt x="3692" y="58270"/>
                    </a:lnTo>
                    <a:lnTo>
                      <a:pt x="2584" y="63325"/>
                    </a:lnTo>
                    <a:lnTo>
                      <a:pt x="1661" y="67849"/>
                    </a:lnTo>
                    <a:lnTo>
                      <a:pt x="923" y="71574"/>
                    </a:lnTo>
                    <a:lnTo>
                      <a:pt x="369" y="74501"/>
                    </a:lnTo>
                    <a:lnTo>
                      <a:pt x="0" y="76363"/>
                    </a:lnTo>
                    <a:lnTo>
                      <a:pt x="0" y="77161"/>
                    </a:lnTo>
                    <a:lnTo>
                      <a:pt x="0" y="77427"/>
                    </a:lnTo>
                    <a:lnTo>
                      <a:pt x="0" y="77694"/>
                    </a:lnTo>
                    <a:lnTo>
                      <a:pt x="0" y="77960"/>
                    </a:lnTo>
                    <a:lnTo>
                      <a:pt x="0" y="78226"/>
                    </a:lnTo>
                    <a:lnTo>
                      <a:pt x="0" y="78758"/>
                    </a:lnTo>
                    <a:lnTo>
                      <a:pt x="0" y="79556"/>
                    </a:lnTo>
                    <a:lnTo>
                      <a:pt x="184" y="79822"/>
                    </a:lnTo>
                    <a:lnTo>
                      <a:pt x="184" y="80354"/>
                    </a:lnTo>
                    <a:lnTo>
                      <a:pt x="184" y="80886"/>
                    </a:lnTo>
                    <a:lnTo>
                      <a:pt x="369" y="81685"/>
                    </a:lnTo>
                    <a:lnTo>
                      <a:pt x="553" y="82217"/>
                    </a:lnTo>
                    <a:lnTo>
                      <a:pt x="738" y="82749"/>
                    </a:lnTo>
                    <a:lnTo>
                      <a:pt x="738" y="83281"/>
                    </a:lnTo>
                    <a:lnTo>
                      <a:pt x="1107" y="84079"/>
                    </a:lnTo>
                    <a:lnTo>
                      <a:pt x="1107" y="83813"/>
                    </a:lnTo>
                    <a:lnTo>
                      <a:pt x="1292" y="83813"/>
                    </a:lnTo>
                    <a:lnTo>
                      <a:pt x="1661" y="83547"/>
                    </a:lnTo>
                    <a:lnTo>
                      <a:pt x="2215" y="83281"/>
                    </a:lnTo>
                    <a:lnTo>
                      <a:pt x="2953" y="83015"/>
                    </a:lnTo>
                    <a:lnTo>
                      <a:pt x="4061" y="82483"/>
                    </a:lnTo>
                    <a:lnTo>
                      <a:pt x="5538" y="82483"/>
                    </a:lnTo>
                    <a:lnTo>
                      <a:pt x="7015" y="82217"/>
                    </a:lnTo>
                    <a:lnTo>
                      <a:pt x="9230" y="82217"/>
                    </a:lnTo>
                    <a:lnTo>
                      <a:pt x="11630" y="82217"/>
                    </a:lnTo>
                    <a:lnTo>
                      <a:pt x="14584" y="82217"/>
                    </a:lnTo>
                    <a:lnTo>
                      <a:pt x="18092" y="82749"/>
                    </a:lnTo>
                    <a:lnTo>
                      <a:pt x="21969" y="83281"/>
                    </a:lnTo>
                    <a:lnTo>
                      <a:pt x="26400" y="84079"/>
                    </a:lnTo>
                    <a:lnTo>
                      <a:pt x="31384" y="85144"/>
                    </a:lnTo>
                    <a:lnTo>
                      <a:pt x="36923" y="87006"/>
                    </a:lnTo>
                    <a:lnTo>
                      <a:pt x="39692" y="87538"/>
                    </a:lnTo>
                    <a:lnTo>
                      <a:pt x="43015" y="88603"/>
                    </a:lnTo>
                    <a:lnTo>
                      <a:pt x="46707" y="89667"/>
                    </a:lnTo>
                    <a:lnTo>
                      <a:pt x="50400" y="90997"/>
                    </a:lnTo>
                    <a:lnTo>
                      <a:pt x="54461" y="92594"/>
                    </a:lnTo>
                    <a:lnTo>
                      <a:pt x="58523" y="94190"/>
                    </a:lnTo>
                    <a:lnTo>
                      <a:pt x="62584" y="96053"/>
                    </a:lnTo>
                    <a:lnTo>
                      <a:pt x="67015" y="97649"/>
                    </a:lnTo>
                    <a:lnTo>
                      <a:pt x="71261" y="99778"/>
                    </a:lnTo>
                    <a:lnTo>
                      <a:pt x="75692" y="101906"/>
                    </a:lnTo>
                    <a:lnTo>
                      <a:pt x="79938" y="104035"/>
                    </a:lnTo>
                    <a:lnTo>
                      <a:pt x="84184" y="106430"/>
                    </a:lnTo>
                    <a:lnTo>
                      <a:pt x="88430" y="108558"/>
                    </a:lnTo>
                    <a:lnTo>
                      <a:pt x="92307" y="111219"/>
                    </a:lnTo>
                    <a:lnTo>
                      <a:pt x="96184" y="113614"/>
                    </a:lnTo>
                    <a:lnTo>
                      <a:pt x="99876" y="116008"/>
                    </a:lnTo>
                    <a:lnTo>
                      <a:pt x="100061" y="116008"/>
                    </a:lnTo>
                    <a:lnTo>
                      <a:pt x="100430" y="116274"/>
                    </a:lnTo>
                    <a:lnTo>
                      <a:pt x="100800" y="116541"/>
                    </a:lnTo>
                    <a:lnTo>
                      <a:pt x="100984" y="117073"/>
                    </a:lnTo>
                    <a:lnTo>
                      <a:pt x="101353" y="117339"/>
                    </a:lnTo>
                    <a:lnTo>
                      <a:pt x="101723" y="117605"/>
                    </a:lnTo>
                    <a:lnTo>
                      <a:pt x="101907" y="117871"/>
                    </a:lnTo>
                    <a:lnTo>
                      <a:pt x="102276" y="118137"/>
                    </a:lnTo>
                    <a:lnTo>
                      <a:pt x="102646" y="118137"/>
                    </a:lnTo>
                    <a:lnTo>
                      <a:pt x="102830" y="118403"/>
                    </a:lnTo>
                    <a:lnTo>
                      <a:pt x="103200" y="118669"/>
                    </a:lnTo>
                    <a:lnTo>
                      <a:pt x="103384" y="118935"/>
                    </a:lnTo>
                    <a:lnTo>
                      <a:pt x="103753" y="119201"/>
                    </a:lnTo>
                    <a:lnTo>
                      <a:pt x="103938" y="119467"/>
                    </a:lnTo>
                    <a:lnTo>
                      <a:pt x="104492" y="119733"/>
                    </a:lnTo>
                    <a:lnTo>
                      <a:pt x="104861" y="120000"/>
                    </a:lnTo>
                    <a:lnTo>
                      <a:pt x="104861" y="119733"/>
                    </a:lnTo>
                    <a:lnTo>
                      <a:pt x="104861" y="119467"/>
                    </a:lnTo>
                    <a:lnTo>
                      <a:pt x="105046" y="119201"/>
                    </a:lnTo>
                    <a:lnTo>
                      <a:pt x="105230" y="118669"/>
                    </a:lnTo>
                    <a:lnTo>
                      <a:pt x="105415" y="118403"/>
                    </a:lnTo>
                    <a:lnTo>
                      <a:pt x="105600" y="117871"/>
                    </a:lnTo>
                    <a:lnTo>
                      <a:pt x="105784" y="117073"/>
                    </a:lnTo>
                    <a:lnTo>
                      <a:pt x="105969" y="116274"/>
                    </a:lnTo>
                    <a:lnTo>
                      <a:pt x="106153" y="115476"/>
                    </a:lnTo>
                    <a:lnTo>
                      <a:pt x="106338" y="114412"/>
                    </a:lnTo>
                    <a:lnTo>
                      <a:pt x="106523" y="113614"/>
                    </a:lnTo>
                    <a:lnTo>
                      <a:pt x="106707" y="112549"/>
                    </a:lnTo>
                    <a:lnTo>
                      <a:pt x="106892" y="111485"/>
                    </a:lnTo>
                    <a:lnTo>
                      <a:pt x="107261" y="109889"/>
                    </a:lnTo>
                    <a:lnTo>
                      <a:pt x="107446" y="108824"/>
                    </a:lnTo>
                    <a:lnTo>
                      <a:pt x="107630" y="106962"/>
                    </a:lnTo>
                    <a:lnTo>
                      <a:pt x="108184" y="103769"/>
                    </a:lnTo>
                    <a:lnTo>
                      <a:pt x="108923" y="100044"/>
                    </a:lnTo>
                    <a:lnTo>
                      <a:pt x="109846" y="95254"/>
                    </a:lnTo>
                    <a:lnTo>
                      <a:pt x="110769" y="90199"/>
                    </a:lnTo>
                    <a:lnTo>
                      <a:pt x="111692" y="84345"/>
                    </a:lnTo>
                    <a:lnTo>
                      <a:pt x="112800" y="78492"/>
                    </a:lnTo>
                    <a:lnTo>
                      <a:pt x="114092" y="72638"/>
                    </a:lnTo>
                    <a:lnTo>
                      <a:pt x="115200" y="67050"/>
                    </a:lnTo>
                    <a:lnTo>
                      <a:pt x="116123" y="61463"/>
                    </a:lnTo>
                    <a:lnTo>
                      <a:pt x="117046" y="56407"/>
                    </a:lnTo>
                    <a:lnTo>
                      <a:pt x="118153" y="51618"/>
                    </a:lnTo>
                    <a:lnTo>
                      <a:pt x="118892" y="47627"/>
                    </a:lnTo>
                    <a:lnTo>
                      <a:pt x="119446" y="44966"/>
                    </a:lnTo>
                    <a:lnTo>
                      <a:pt x="119815" y="43104"/>
                    </a:lnTo>
                    <a:lnTo>
                      <a:pt x="120000" y="42572"/>
                    </a:lnTo>
                    <a:lnTo>
                      <a:pt x="119815" y="42305"/>
                    </a:lnTo>
                    <a:lnTo>
                      <a:pt x="119815" y="41507"/>
                    </a:lnTo>
                    <a:lnTo>
                      <a:pt x="119815" y="41241"/>
                    </a:lnTo>
                    <a:lnTo>
                      <a:pt x="119630" y="40709"/>
                    </a:lnTo>
                    <a:lnTo>
                      <a:pt x="119446" y="40177"/>
                    </a:lnTo>
                    <a:lnTo>
                      <a:pt x="119261" y="39645"/>
                    </a:lnTo>
                    <a:lnTo>
                      <a:pt x="119076" y="39113"/>
                    </a:lnTo>
                    <a:lnTo>
                      <a:pt x="118892" y="38314"/>
                    </a:lnTo>
                    <a:lnTo>
                      <a:pt x="118707" y="37782"/>
                    </a:lnTo>
                    <a:lnTo>
                      <a:pt x="118338" y="36984"/>
                    </a:lnTo>
                    <a:lnTo>
                      <a:pt x="117969" y="36452"/>
                    </a:lnTo>
                    <a:lnTo>
                      <a:pt x="117415" y="35654"/>
                    </a:lnTo>
                    <a:lnTo>
                      <a:pt x="116861" y="34855"/>
                    </a:lnTo>
                    <a:lnTo>
                      <a:pt x="116492" y="34057"/>
                    </a:lnTo>
                    <a:lnTo>
                      <a:pt x="115938" y="33791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0" name="Shape 1760"/>
              <p:cNvSpPr/>
              <p:nvPr/>
            </p:nvSpPr>
            <p:spPr>
              <a:xfrm>
                <a:off x="4295" y="1748"/>
                <a:ext cx="5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7340" y="113885"/>
                    </a:lnTo>
                    <a:lnTo>
                      <a:pt x="114349" y="108535"/>
                    </a:lnTo>
                    <a:lnTo>
                      <a:pt x="110360" y="102420"/>
                    </a:lnTo>
                    <a:lnTo>
                      <a:pt x="106038" y="94777"/>
                    </a:lnTo>
                    <a:lnTo>
                      <a:pt x="100387" y="87898"/>
                    </a:lnTo>
                    <a:lnTo>
                      <a:pt x="94736" y="80254"/>
                    </a:lnTo>
                    <a:lnTo>
                      <a:pt x="88088" y="72611"/>
                    </a:lnTo>
                    <a:lnTo>
                      <a:pt x="80775" y="64968"/>
                    </a:lnTo>
                    <a:lnTo>
                      <a:pt x="72797" y="55796"/>
                    </a:lnTo>
                    <a:lnTo>
                      <a:pt x="64487" y="48152"/>
                    </a:lnTo>
                    <a:lnTo>
                      <a:pt x="55180" y="38980"/>
                    </a:lnTo>
                    <a:lnTo>
                      <a:pt x="45540" y="31337"/>
                    </a:lnTo>
                    <a:lnTo>
                      <a:pt x="34570" y="22165"/>
                    </a:lnTo>
                    <a:lnTo>
                      <a:pt x="23933" y="14522"/>
                    </a:lnTo>
                    <a:lnTo>
                      <a:pt x="12299" y="6878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1" name="Shape 1761"/>
              <p:cNvSpPr/>
              <p:nvPr/>
            </p:nvSpPr>
            <p:spPr>
              <a:xfrm>
                <a:off x="4347" y="17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0" y="119999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2" name="Shape 1762"/>
              <p:cNvSpPr/>
              <p:nvPr/>
            </p:nvSpPr>
            <p:spPr>
              <a:xfrm>
                <a:off x="4295" y="174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3" name="Shape 1763"/>
              <p:cNvSpPr/>
              <p:nvPr/>
            </p:nvSpPr>
            <p:spPr>
              <a:xfrm>
                <a:off x="4252" y="1744"/>
                <a:ext cx="4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05200" y="91578"/>
                    </a:lnTo>
                    <a:lnTo>
                      <a:pt x="91200" y="66315"/>
                    </a:lnTo>
                    <a:lnTo>
                      <a:pt x="78800" y="47368"/>
                    </a:lnTo>
                    <a:lnTo>
                      <a:pt x="68000" y="31578"/>
                    </a:lnTo>
                    <a:lnTo>
                      <a:pt x="58000" y="18947"/>
                    </a:lnTo>
                    <a:lnTo>
                      <a:pt x="48800" y="9473"/>
                    </a:lnTo>
                    <a:lnTo>
                      <a:pt x="40800" y="3157"/>
                    </a:lnTo>
                    <a:lnTo>
                      <a:pt x="33600" y="0"/>
                    </a:lnTo>
                    <a:lnTo>
                      <a:pt x="27200" y="0"/>
                    </a:lnTo>
                    <a:lnTo>
                      <a:pt x="21600" y="0"/>
                    </a:lnTo>
                    <a:lnTo>
                      <a:pt x="16800" y="3157"/>
                    </a:lnTo>
                    <a:lnTo>
                      <a:pt x="12400" y="9473"/>
                    </a:lnTo>
                    <a:lnTo>
                      <a:pt x="8800" y="15789"/>
                    </a:lnTo>
                    <a:lnTo>
                      <a:pt x="5600" y="22105"/>
                    </a:lnTo>
                    <a:lnTo>
                      <a:pt x="2400" y="28421"/>
                    </a:lnTo>
                    <a:lnTo>
                      <a:pt x="0" y="3789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4" name="Shape 1764"/>
              <p:cNvSpPr/>
              <p:nvPr/>
            </p:nvSpPr>
            <p:spPr>
              <a:xfrm>
                <a:off x="4295" y="174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5" name="Shape 1765"/>
              <p:cNvSpPr/>
              <p:nvPr/>
            </p:nvSpPr>
            <p:spPr>
              <a:xfrm>
                <a:off x="4252" y="17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6" name="Shape 1766"/>
              <p:cNvSpPr/>
              <p:nvPr/>
            </p:nvSpPr>
            <p:spPr>
              <a:xfrm>
                <a:off x="4249" y="1745"/>
                <a:ext cx="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6250" y="0"/>
                    </a:lnTo>
                    <a:lnTo>
                      <a:pt x="108750" y="0"/>
                    </a:lnTo>
                    <a:lnTo>
                      <a:pt x="105000" y="4000"/>
                    </a:lnTo>
                    <a:lnTo>
                      <a:pt x="97500" y="4000"/>
                    </a:lnTo>
                    <a:lnTo>
                      <a:pt x="90000" y="8000"/>
                    </a:lnTo>
                    <a:lnTo>
                      <a:pt x="82500" y="16000"/>
                    </a:lnTo>
                    <a:lnTo>
                      <a:pt x="67500" y="20000"/>
                    </a:lnTo>
                    <a:lnTo>
                      <a:pt x="60000" y="28000"/>
                    </a:lnTo>
                    <a:lnTo>
                      <a:pt x="48750" y="36000"/>
                    </a:lnTo>
                    <a:lnTo>
                      <a:pt x="41250" y="44000"/>
                    </a:lnTo>
                    <a:lnTo>
                      <a:pt x="30000" y="56000"/>
                    </a:lnTo>
                    <a:lnTo>
                      <a:pt x="22500" y="72000"/>
                    </a:lnTo>
                    <a:lnTo>
                      <a:pt x="11250" y="84000"/>
                    </a:lnTo>
                    <a:lnTo>
                      <a:pt x="3750" y="100000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7" name="Shape 1767"/>
              <p:cNvSpPr/>
              <p:nvPr/>
            </p:nvSpPr>
            <p:spPr>
              <a:xfrm>
                <a:off x="4252" y="17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Shape 1768"/>
              <p:cNvSpPr/>
              <p:nvPr/>
            </p:nvSpPr>
            <p:spPr>
              <a:xfrm>
                <a:off x="4247" y="175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9" name="Shape 1769"/>
              <p:cNvSpPr/>
              <p:nvPr/>
            </p:nvSpPr>
            <p:spPr>
              <a:xfrm>
                <a:off x="4236" y="1750"/>
                <a:ext cx="11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5764" y="2440"/>
                    </a:lnTo>
                    <a:lnTo>
                      <a:pt x="110117" y="7728"/>
                    </a:lnTo>
                    <a:lnTo>
                      <a:pt x="103058" y="14237"/>
                    </a:lnTo>
                    <a:lnTo>
                      <a:pt x="96000" y="21966"/>
                    </a:lnTo>
                    <a:lnTo>
                      <a:pt x="87529" y="31322"/>
                    </a:lnTo>
                    <a:lnTo>
                      <a:pt x="77647" y="41491"/>
                    </a:lnTo>
                    <a:lnTo>
                      <a:pt x="66352" y="52474"/>
                    </a:lnTo>
                    <a:lnTo>
                      <a:pt x="55058" y="63050"/>
                    </a:lnTo>
                    <a:lnTo>
                      <a:pt x="45176" y="74033"/>
                    </a:lnTo>
                    <a:lnTo>
                      <a:pt x="33882" y="84203"/>
                    </a:lnTo>
                    <a:lnTo>
                      <a:pt x="25411" y="93559"/>
                    </a:lnTo>
                    <a:lnTo>
                      <a:pt x="16941" y="102101"/>
                    </a:lnTo>
                    <a:lnTo>
                      <a:pt x="9882" y="109423"/>
                    </a:lnTo>
                    <a:lnTo>
                      <a:pt x="4235" y="114711"/>
                    </a:lnTo>
                    <a:lnTo>
                      <a:pt x="0" y="118779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0" name="Shape 1770"/>
              <p:cNvSpPr/>
              <p:nvPr/>
            </p:nvSpPr>
            <p:spPr>
              <a:xfrm>
                <a:off x="4247" y="175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1" name="Shape 1771"/>
              <p:cNvSpPr/>
              <p:nvPr/>
            </p:nvSpPr>
            <p:spPr>
              <a:xfrm>
                <a:off x="4236" y="179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Shape 1772"/>
              <p:cNvSpPr/>
              <p:nvPr/>
            </p:nvSpPr>
            <p:spPr>
              <a:xfrm>
                <a:off x="4236" y="1792"/>
                <a:ext cx="0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0000" y="0"/>
                    </a:lnTo>
                    <a:lnTo>
                      <a:pt x="100000" y="3333"/>
                    </a:lnTo>
                    <a:lnTo>
                      <a:pt x="100000" y="6666"/>
                    </a:lnTo>
                    <a:lnTo>
                      <a:pt x="80000" y="10000"/>
                    </a:lnTo>
                    <a:lnTo>
                      <a:pt x="60000" y="16666"/>
                    </a:lnTo>
                    <a:lnTo>
                      <a:pt x="60000" y="26666"/>
                    </a:lnTo>
                    <a:lnTo>
                      <a:pt x="40000" y="33333"/>
                    </a:lnTo>
                    <a:lnTo>
                      <a:pt x="20000" y="43333"/>
                    </a:lnTo>
                    <a:lnTo>
                      <a:pt x="20000" y="53333"/>
                    </a:lnTo>
                    <a:lnTo>
                      <a:pt x="0" y="63333"/>
                    </a:lnTo>
                    <a:lnTo>
                      <a:pt x="0" y="76666"/>
                    </a:lnTo>
                    <a:lnTo>
                      <a:pt x="0" y="83333"/>
                    </a:lnTo>
                    <a:lnTo>
                      <a:pt x="0" y="93333"/>
                    </a:lnTo>
                    <a:lnTo>
                      <a:pt x="20000" y="103333"/>
                    </a:lnTo>
                    <a:lnTo>
                      <a:pt x="20000" y="110000"/>
                    </a:lnTo>
                    <a:lnTo>
                      <a:pt x="6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3" name="Shape 1773"/>
              <p:cNvSpPr/>
              <p:nvPr/>
            </p:nvSpPr>
            <p:spPr>
              <a:xfrm>
                <a:off x="4236" y="179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4" name="Shape 1774"/>
              <p:cNvSpPr/>
              <p:nvPr/>
            </p:nvSpPr>
            <p:spPr>
              <a:xfrm>
                <a:off x="4236" y="179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Shape 1775"/>
              <p:cNvSpPr/>
              <p:nvPr/>
            </p:nvSpPr>
            <p:spPr>
              <a:xfrm>
                <a:off x="4236" y="1793"/>
                <a:ext cx="3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5200"/>
                    </a:lnTo>
                    <a:lnTo>
                      <a:pt x="0" y="110400"/>
                    </a:lnTo>
                    <a:lnTo>
                      <a:pt x="4137" y="105600"/>
                    </a:lnTo>
                    <a:lnTo>
                      <a:pt x="4137" y="96000"/>
                    </a:lnTo>
                    <a:lnTo>
                      <a:pt x="8275" y="91200"/>
                    </a:lnTo>
                    <a:lnTo>
                      <a:pt x="12413" y="81600"/>
                    </a:lnTo>
                    <a:lnTo>
                      <a:pt x="20689" y="72000"/>
                    </a:lnTo>
                    <a:lnTo>
                      <a:pt x="24827" y="62400"/>
                    </a:lnTo>
                    <a:lnTo>
                      <a:pt x="37241" y="52800"/>
                    </a:lnTo>
                    <a:lnTo>
                      <a:pt x="45517" y="38400"/>
                    </a:lnTo>
                    <a:lnTo>
                      <a:pt x="57931" y="28800"/>
                    </a:lnTo>
                    <a:lnTo>
                      <a:pt x="70344" y="19200"/>
                    </a:lnTo>
                    <a:lnTo>
                      <a:pt x="82758" y="14400"/>
                    </a:lnTo>
                    <a:lnTo>
                      <a:pt x="99310" y="480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6" name="Shape 1776"/>
              <p:cNvSpPr/>
              <p:nvPr/>
            </p:nvSpPr>
            <p:spPr>
              <a:xfrm>
                <a:off x="4236" y="179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7" name="Shape 1777"/>
              <p:cNvSpPr/>
              <p:nvPr/>
            </p:nvSpPr>
            <p:spPr>
              <a:xfrm>
                <a:off x="4240" y="179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Shape 1778"/>
              <p:cNvSpPr/>
              <p:nvPr/>
            </p:nvSpPr>
            <p:spPr>
              <a:xfrm>
                <a:off x="4240" y="1792"/>
                <a:ext cx="29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0000"/>
                    </a:moveTo>
                    <a:lnTo>
                      <a:pt x="4000" y="64000"/>
                    </a:lnTo>
                    <a:lnTo>
                      <a:pt x="7428" y="48000"/>
                    </a:lnTo>
                    <a:lnTo>
                      <a:pt x="12000" y="40000"/>
                    </a:lnTo>
                    <a:lnTo>
                      <a:pt x="17142" y="24000"/>
                    </a:lnTo>
                    <a:lnTo>
                      <a:pt x="22285" y="16000"/>
                    </a:lnTo>
                    <a:lnTo>
                      <a:pt x="28000" y="8000"/>
                    </a:lnTo>
                    <a:lnTo>
                      <a:pt x="34285" y="8000"/>
                    </a:lnTo>
                    <a:lnTo>
                      <a:pt x="41142" y="0"/>
                    </a:lnTo>
                    <a:lnTo>
                      <a:pt x="48571" y="0"/>
                    </a:lnTo>
                    <a:lnTo>
                      <a:pt x="56571" y="8000"/>
                    </a:lnTo>
                    <a:lnTo>
                      <a:pt x="65714" y="16000"/>
                    </a:lnTo>
                    <a:lnTo>
                      <a:pt x="74857" y="24000"/>
                    </a:lnTo>
                    <a:lnTo>
                      <a:pt x="84571" y="40000"/>
                    </a:lnTo>
                    <a:lnTo>
                      <a:pt x="95428" y="64000"/>
                    </a:lnTo>
                    <a:lnTo>
                      <a:pt x="107428" y="88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9" name="Shape 1779"/>
              <p:cNvSpPr/>
              <p:nvPr/>
            </p:nvSpPr>
            <p:spPr>
              <a:xfrm>
                <a:off x="4240" y="179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0" name="Shape 1780"/>
              <p:cNvSpPr/>
              <p:nvPr/>
            </p:nvSpPr>
            <p:spPr>
              <a:xfrm>
                <a:off x="4270" y="17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Shape 1781"/>
              <p:cNvSpPr/>
              <p:nvPr/>
            </p:nvSpPr>
            <p:spPr>
              <a:xfrm>
                <a:off x="4270" y="1794"/>
                <a:ext cx="61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607" y="2142"/>
                    </a:lnTo>
                    <a:lnTo>
                      <a:pt x="12056" y="6428"/>
                    </a:lnTo>
                    <a:lnTo>
                      <a:pt x="19065" y="10714"/>
                    </a:lnTo>
                    <a:lnTo>
                      <a:pt x="26355" y="15000"/>
                    </a:lnTo>
                    <a:lnTo>
                      <a:pt x="34205" y="21428"/>
                    </a:lnTo>
                    <a:lnTo>
                      <a:pt x="42056" y="27142"/>
                    </a:lnTo>
                    <a:lnTo>
                      <a:pt x="50186" y="32857"/>
                    </a:lnTo>
                    <a:lnTo>
                      <a:pt x="58598" y="40714"/>
                    </a:lnTo>
                    <a:lnTo>
                      <a:pt x="67009" y="48571"/>
                    </a:lnTo>
                    <a:lnTo>
                      <a:pt x="75420" y="57142"/>
                    </a:lnTo>
                    <a:lnTo>
                      <a:pt x="83551" y="65714"/>
                    </a:lnTo>
                    <a:lnTo>
                      <a:pt x="91682" y="75714"/>
                    </a:lnTo>
                    <a:lnTo>
                      <a:pt x="99252" y="85714"/>
                    </a:lnTo>
                    <a:lnTo>
                      <a:pt x="106542" y="96428"/>
                    </a:lnTo>
                    <a:lnTo>
                      <a:pt x="113551" y="107857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2" name="Shape 1782"/>
              <p:cNvSpPr/>
              <p:nvPr/>
            </p:nvSpPr>
            <p:spPr>
              <a:xfrm>
                <a:off x="4270" y="17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3" name="Shape 1783"/>
              <p:cNvSpPr/>
              <p:nvPr/>
            </p:nvSpPr>
            <p:spPr>
              <a:xfrm>
                <a:off x="4331" y="18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Shape 1784"/>
              <p:cNvSpPr/>
              <p:nvPr/>
            </p:nvSpPr>
            <p:spPr>
              <a:xfrm>
                <a:off x="4331" y="1818"/>
                <a:ext cx="2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7777" y="8135"/>
                    </a:lnTo>
                    <a:lnTo>
                      <a:pt x="35555" y="16271"/>
                    </a:lnTo>
                    <a:lnTo>
                      <a:pt x="53333" y="22372"/>
                    </a:lnTo>
                    <a:lnTo>
                      <a:pt x="66666" y="30508"/>
                    </a:lnTo>
                    <a:lnTo>
                      <a:pt x="75555" y="36610"/>
                    </a:lnTo>
                    <a:lnTo>
                      <a:pt x="84444" y="42711"/>
                    </a:lnTo>
                    <a:lnTo>
                      <a:pt x="93333" y="50847"/>
                    </a:lnTo>
                    <a:lnTo>
                      <a:pt x="102222" y="56949"/>
                    </a:lnTo>
                    <a:lnTo>
                      <a:pt x="106666" y="65084"/>
                    </a:lnTo>
                    <a:lnTo>
                      <a:pt x="111111" y="71186"/>
                    </a:lnTo>
                    <a:lnTo>
                      <a:pt x="111111" y="77288"/>
                    </a:lnTo>
                    <a:lnTo>
                      <a:pt x="115555" y="85423"/>
                    </a:lnTo>
                    <a:lnTo>
                      <a:pt x="115555" y="91525"/>
                    </a:lnTo>
                    <a:lnTo>
                      <a:pt x="115555" y="101694"/>
                    </a:lnTo>
                    <a:lnTo>
                      <a:pt x="115555" y="10983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5" name="Shape 1785"/>
              <p:cNvSpPr/>
              <p:nvPr/>
            </p:nvSpPr>
            <p:spPr>
              <a:xfrm>
                <a:off x="4331" y="18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6" name="Shape 1786"/>
              <p:cNvSpPr/>
              <p:nvPr/>
            </p:nvSpPr>
            <p:spPr>
              <a:xfrm>
                <a:off x="4334" y="182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7" name="Shape 1787"/>
              <p:cNvSpPr/>
              <p:nvPr/>
            </p:nvSpPr>
            <p:spPr>
              <a:xfrm>
                <a:off x="4334" y="1818"/>
                <a:ext cx="3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032"/>
                    </a:lnTo>
                    <a:lnTo>
                      <a:pt x="0" y="116065"/>
                    </a:lnTo>
                    <a:lnTo>
                      <a:pt x="5000" y="112131"/>
                    </a:lnTo>
                    <a:lnTo>
                      <a:pt x="10000" y="108196"/>
                    </a:lnTo>
                    <a:lnTo>
                      <a:pt x="20000" y="102295"/>
                    </a:lnTo>
                    <a:lnTo>
                      <a:pt x="25000" y="94426"/>
                    </a:lnTo>
                    <a:lnTo>
                      <a:pt x="35000" y="88524"/>
                    </a:lnTo>
                    <a:lnTo>
                      <a:pt x="50000" y="80655"/>
                    </a:lnTo>
                    <a:lnTo>
                      <a:pt x="60000" y="70819"/>
                    </a:lnTo>
                    <a:lnTo>
                      <a:pt x="70000" y="62950"/>
                    </a:lnTo>
                    <a:lnTo>
                      <a:pt x="80000" y="53114"/>
                    </a:lnTo>
                    <a:lnTo>
                      <a:pt x="85000" y="41311"/>
                    </a:lnTo>
                    <a:lnTo>
                      <a:pt x="95000" y="31475"/>
                    </a:lnTo>
                    <a:lnTo>
                      <a:pt x="105000" y="21639"/>
                    </a:lnTo>
                    <a:lnTo>
                      <a:pt x="110000" y="11803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8" name="Shape 1788"/>
              <p:cNvSpPr/>
              <p:nvPr/>
            </p:nvSpPr>
            <p:spPr>
              <a:xfrm>
                <a:off x="4334" y="182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9" name="Shape 1789"/>
              <p:cNvSpPr/>
              <p:nvPr/>
            </p:nvSpPr>
            <p:spPr>
              <a:xfrm>
                <a:off x="4338" y="18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0" name="Shape 1790"/>
              <p:cNvSpPr/>
              <p:nvPr/>
            </p:nvSpPr>
            <p:spPr>
              <a:xfrm>
                <a:off x="4338" y="1777"/>
                <a:ext cx="11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518" y="116643"/>
                    </a:lnTo>
                    <a:lnTo>
                      <a:pt x="6075" y="111608"/>
                    </a:lnTo>
                    <a:lnTo>
                      <a:pt x="12151" y="104895"/>
                    </a:lnTo>
                    <a:lnTo>
                      <a:pt x="21265" y="96503"/>
                    </a:lnTo>
                    <a:lnTo>
                      <a:pt x="30379" y="86853"/>
                    </a:lnTo>
                    <a:lnTo>
                      <a:pt x="41012" y="76783"/>
                    </a:lnTo>
                    <a:lnTo>
                      <a:pt x="50126" y="66293"/>
                    </a:lnTo>
                    <a:lnTo>
                      <a:pt x="62278" y="55804"/>
                    </a:lnTo>
                    <a:lnTo>
                      <a:pt x="72911" y="45314"/>
                    </a:lnTo>
                    <a:lnTo>
                      <a:pt x="83544" y="34825"/>
                    </a:lnTo>
                    <a:lnTo>
                      <a:pt x="94177" y="25594"/>
                    </a:lnTo>
                    <a:lnTo>
                      <a:pt x="101772" y="17202"/>
                    </a:lnTo>
                    <a:lnTo>
                      <a:pt x="109367" y="10069"/>
                    </a:lnTo>
                    <a:lnTo>
                      <a:pt x="113924" y="4615"/>
                    </a:lnTo>
                    <a:lnTo>
                      <a:pt x="118481" y="839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1" name="Shape 1791"/>
              <p:cNvSpPr/>
              <p:nvPr/>
            </p:nvSpPr>
            <p:spPr>
              <a:xfrm>
                <a:off x="4338" y="181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2" name="Shape 1792"/>
              <p:cNvSpPr/>
              <p:nvPr/>
            </p:nvSpPr>
            <p:spPr>
              <a:xfrm>
                <a:off x="4350" y="177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3" name="Shape 1793"/>
              <p:cNvSpPr/>
              <p:nvPr/>
            </p:nvSpPr>
            <p:spPr>
              <a:xfrm>
                <a:off x="4347" y="1771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16842"/>
                    </a:lnTo>
                    <a:lnTo>
                      <a:pt x="120000" y="113684"/>
                    </a:lnTo>
                    <a:lnTo>
                      <a:pt x="120000" y="110526"/>
                    </a:lnTo>
                    <a:lnTo>
                      <a:pt x="120000" y="104210"/>
                    </a:lnTo>
                    <a:lnTo>
                      <a:pt x="112500" y="97894"/>
                    </a:lnTo>
                    <a:lnTo>
                      <a:pt x="112500" y="91578"/>
                    </a:lnTo>
                    <a:lnTo>
                      <a:pt x="112500" y="85263"/>
                    </a:lnTo>
                    <a:lnTo>
                      <a:pt x="105000" y="75789"/>
                    </a:lnTo>
                    <a:lnTo>
                      <a:pt x="97500" y="63157"/>
                    </a:lnTo>
                    <a:lnTo>
                      <a:pt x="90000" y="53684"/>
                    </a:lnTo>
                    <a:lnTo>
                      <a:pt x="75000" y="44210"/>
                    </a:lnTo>
                    <a:lnTo>
                      <a:pt x="60000" y="31578"/>
                    </a:lnTo>
                    <a:lnTo>
                      <a:pt x="45000" y="22105"/>
                    </a:lnTo>
                    <a:lnTo>
                      <a:pt x="22500" y="9473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4" name="Shape 1794"/>
              <p:cNvSpPr/>
              <p:nvPr/>
            </p:nvSpPr>
            <p:spPr>
              <a:xfrm>
                <a:off x="4350" y="177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5" name="Shape 1795"/>
              <p:cNvSpPr/>
              <p:nvPr/>
            </p:nvSpPr>
            <p:spPr>
              <a:xfrm>
                <a:off x="4347" y="17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19999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6" name="Shape 1796"/>
              <p:cNvSpPr/>
              <p:nvPr/>
            </p:nvSpPr>
            <p:spPr>
              <a:xfrm>
                <a:off x="4331" y="1645"/>
                <a:ext cx="21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448" y="112131"/>
                    </a:lnTo>
                    <a:lnTo>
                      <a:pt x="6530" y="103278"/>
                    </a:lnTo>
                    <a:lnTo>
                      <a:pt x="12244" y="93442"/>
                    </a:lnTo>
                    <a:lnTo>
                      <a:pt x="17959" y="84590"/>
                    </a:lnTo>
                    <a:lnTo>
                      <a:pt x="24489" y="72786"/>
                    </a:lnTo>
                    <a:lnTo>
                      <a:pt x="32653" y="62950"/>
                    </a:lnTo>
                    <a:lnTo>
                      <a:pt x="40000" y="52131"/>
                    </a:lnTo>
                    <a:lnTo>
                      <a:pt x="48163" y="42295"/>
                    </a:lnTo>
                    <a:lnTo>
                      <a:pt x="57142" y="31475"/>
                    </a:lnTo>
                    <a:lnTo>
                      <a:pt x="66122" y="23606"/>
                    </a:lnTo>
                    <a:lnTo>
                      <a:pt x="75102" y="15737"/>
                    </a:lnTo>
                    <a:lnTo>
                      <a:pt x="84081" y="8852"/>
                    </a:lnTo>
                    <a:lnTo>
                      <a:pt x="93877" y="3934"/>
                    </a:lnTo>
                    <a:lnTo>
                      <a:pt x="102040" y="983"/>
                    </a:lnTo>
                    <a:lnTo>
                      <a:pt x="111836" y="0"/>
                    </a:lnTo>
                    <a:lnTo>
                      <a:pt x="120000" y="983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7" name="Shape 1797"/>
              <p:cNvSpPr/>
              <p:nvPr/>
            </p:nvSpPr>
            <p:spPr>
              <a:xfrm>
                <a:off x="4331" y="166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8" name="Shape 1798"/>
              <p:cNvSpPr/>
              <p:nvPr/>
            </p:nvSpPr>
            <p:spPr>
              <a:xfrm>
                <a:off x="4352" y="16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9" name="Shape 1799"/>
              <p:cNvSpPr/>
              <p:nvPr/>
            </p:nvSpPr>
            <p:spPr>
              <a:xfrm>
                <a:off x="4345" y="1654"/>
                <a:ext cx="18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880" y="108510"/>
                    </a:lnTo>
                    <a:lnTo>
                      <a:pt x="6720" y="99574"/>
                    </a:lnTo>
                    <a:lnTo>
                      <a:pt x="13440" y="89361"/>
                    </a:lnTo>
                    <a:lnTo>
                      <a:pt x="18240" y="77872"/>
                    </a:lnTo>
                    <a:lnTo>
                      <a:pt x="24960" y="67659"/>
                    </a:lnTo>
                    <a:lnTo>
                      <a:pt x="30720" y="57446"/>
                    </a:lnTo>
                    <a:lnTo>
                      <a:pt x="39360" y="45957"/>
                    </a:lnTo>
                    <a:lnTo>
                      <a:pt x="47040" y="37021"/>
                    </a:lnTo>
                    <a:lnTo>
                      <a:pt x="54720" y="28085"/>
                    </a:lnTo>
                    <a:lnTo>
                      <a:pt x="64320" y="20425"/>
                    </a:lnTo>
                    <a:lnTo>
                      <a:pt x="72000" y="12765"/>
                    </a:lnTo>
                    <a:lnTo>
                      <a:pt x="82560" y="7659"/>
                    </a:lnTo>
                    <a:lnTo>
                      <a:pt x="91200" y="2553"/>
                    </a:lnTo>
                    <a:lnTo>
                      <a:pt x="99840" y="1276"/>
                    </a:lnTo>
                    <a:lnTo>
                      <a:pt x="110400" y="0"/>
                    </a:lnTo>
                    <a:lnTo>
                      <a:pt x="120000" y="2553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0" name="Shape 1800"/>
              <p:cNvSpPr/>
              <p:nvPr/>
            </p:nvSpPr>
            <p:spPr>
              <a:xfrm>
                <a:off x="4345" y="166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1" name="Shape 1801"/>
              <p:cNvSpPr/>
              <p:nvPr/>
            </p:nvSpPr>
            <p:spPr>
              <a:xfrm>
                <a:off x="4363" y="165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2" name="Shape 1802"/>
              <p:cNvSpPr/>
              <p:nvPr/>
            </p:nvSpPr>
            <p:spPr>
              <a:xfrm>
                <a:off x="4340" y="1650"/>
                <a:ext cx="18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769" y="111272"/>
                    </a:lnTo>
                    <a:lnTo>
                      <a:pt x="6461" y="102545"/>
                    </a:lnTo>
                    <a:lnTo>
                      <a:pt x="12000" y="92727"/>
                    </a:lnTo>
                    <a:lnTo>
                      <a:pt x="17538" y="82909"/>
                    </a:lnTo>
                    <a:lnTo>
                      <a:pt x="24000" y="72000"/>
                    </a:lnTo>
                    <a:lnTo>
                      <a:pt x="31384" y="62181"/>
                    </a:lnTo>
                    <a:lnTo>
                      <a:pt x="38769" y="50181"/>
                    </a:lnTo>
                    <a:lnTo>
                      <a:pt x="47076" y="41454"/>
                    </a:lnTo>
                    <a:lnTo>
                      <a:pt x="55384" y="31636"/>
                    </a:lnTo>
                    <a:lnTo>
                      <a:pt x="63692" y="22909"/>
                    </a:lnTo>
                    <a:lnTo>
                      <a:pt x="72923" y="15272"/>
                    </a:lnTo>
                    <a:lnTo>
                      <a:pt x="82153" y="9818"/>
                    </a:lnTo>
                    <a:lnTo>
                      <a:pt x="91384" y="3272"/>
                    </a:lnTo>
                    <a:lnTo>
                      <a:pt x="100615" y="1090"/>
                    </a:lnTo>
                    <a:lnTo>
                      <a:pt x="109846" y="0"/>
                    </a:lnTo>
                    <a:lnTo>
                      <a:pt x="120000" y="109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3" name="Shape 1803"/>
              <p:cNvSpPr/>
              <p:nvPr/>
            </p:nvSpPr>
            <p:spPr>
              <a:xfrm>
                <a:off x="4340" y="166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4" name="Shape 1804"/>
              <p:cNvSpPr/>
              <p:nvPr/>
            </p:nvSpPr>
            <p:spPr>
              <a:xfrm>
                <a:off x="4359" y="165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6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5" name="Shape 1805"/>
              <p:cNvSpPr/>
              <p:nvPr/>
            </p:nvSpPr>
            <p:spPr>
              <a:xfrm>
                <a:off x="4356" y="1664"/>
                <a:ext cx="13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637" y="102295"/>
                    </a:lnTo>
                    <a:lnTo>
                      <a:pt x="9230" y="88524"/>
                    </a:lnTo>
                    <a:lnTo>
                      <a:pt x="14505" y="76721"/>
                    </a:lnTo>
                    <a:lnTo>
                      <a:pt x="21098" y="62950"/>
                    </a:lnTo>
                    <a:lnTo>
                      <a:pt x="27692" y="51147"/>
                    </a:lnTo>
                    <a:lnTo>
                      <a:pt x="35604" y="41311"/>
                    </a:lnTo>
                    <a:lnTo>
                      <a:pt x="44835" y="33442"/>
                    </a:lnTo>
                    <a:lnTo>
                      <a:pt x="52747" y="25573"/>
                    </a:lnTo>
                    <a:lnTo>
                      <a:pt x="60659" y="15737"/>
                    </a:lnTo>
                    <a:lnTo>
                      <a:pt x="69890" y="9836"/>
                    </a:lnTo>
                    <a:lnTo>
                      <a:pt x="79120" y="5901"/>
                    </a:lnTo>
                    <a:lnTo>
                      <a:pt x="87032" y="1967"/>
                    </a:lnTo>
                    <a:lnTo>
                      <a:pt x="96263" y="0"/>
                    </a:lnTo>
                    <a:lnTo>
                      <a:pt x="105494" y="0"/>
                    </a:lnTo>
                    <a:lnTo>
                      <a:pt x="112087" y="0"/>
                    </a:lnTo>
                    <a:lnTo>
                      <a:pt x="120000" y="1967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6" name="Shape 1806"/>
              <p:cNvSpPr/>
              <p:nvPr/>
            </p:nvSpPr>
            <p:spPr>
              <a:xfrm>
                <a:off x="4356" y="167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7" name="Shape 1807"/>
              <p:cNvSpPr/>
              <p:nvPr/>
            </p:nvSpPr>
            <p:spPr>
              <a:xfrm>
                <a:off x="4370" y="166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8" name="Shape 1808"/>
              <p:cNvSpPr/>
              <p:nvPr/>
            </p:nvSpPr>
            <p:spPr>
              <a:xfrm>
                <a:off x="4315" y="1636"/>
                <a:ext cx="14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3750" y="109367"/>
                    </a:lnTo>
                    <a:lnTo>
                      <a:pt x="7500" y="100253"/>
                    </a:lnTo>
                    <a:lnTo>
                      <a:pt x="13750" y="89620"/>
                    </a:lnTo>
                    <a:lnTo>
                      <a:pt x="20000" y="78987"/>
                    </a:lnTo>
                    <a:lnTo>
                      <a:pt x="27500" y="68354"/>
                    </a:lnTo>
                    <a:lnTo>
                      <a:pt x="35000" y="57721"/>
                    </a:lnTo>
                    <a:lnTo>
                      <a:pt x="43750" y="48607"/>
                    </a:lnTo>
                    <a:lnTo>
                      <a:pt x="51250" y="38734"/>
                    </a:lnTo>
                    <a:lnTo>
                      <a:pt x="61250" y="30379"/>
                    </a:lnTo>
                    <a:lnTo>
                      <a:pt x="70000" y="22025"/>
                    </a:lnTo>
                    <a:lnTo>
                      <a:pt x="78750" y="15189"/>
                    </a:lnTo>
                    <a:lnTo>
                      <a:pt x="86250" y="9873"/>
                    </a:lnTo>
                    <a:lnTo>
                      <a:pt x="96250" y="4556"/>
                    </a:lnTo>
                    <a:lnTo>
                      <a:pt x="103750" y="1518"/>
                    </a:lnTo>
                    <a:lnTo>
                      <a:pt x="111250" y="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09" name="Shape 1809"/>
              <p:cNvSpPr/>
              <p:nvPr/>
            </p:nvSpPr>
            <p:spPr>
              <a:xfrm>
                <a:off x="4315" y="165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60000" y="120000"/>
                    </a:lnTo>
                    <a:lnTo>
                      <a:pt x="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0" name="Shape 1810"/>
              <p:cNvSpPr/>
              <p:nvPr/>
            </p:nvSpPr>
            <p:spPr>
              <a:xfrm>
                <a:off x="4329" y="16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20000" y="0"/>
                    </a:lnTo>
                    <a:lnTo>
                      <a:pt x="120000" y="60000"/>
                    </a:lnTo>
                    <a:lnTo>
                      <a:pt x="12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1" name="Shape 1811"/>
              <p:cNvSpPr/>
              <p:nvPr/>
            </p:nvSpPr>
            <p:spPr>
              <a:xfrm>
                <a:off x="4293" y="1636"/>
                <a:ext cx="7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08776"/>
                    </a:lnTo>
                    <a:lnTo>
                      <a:pt x="2068" y="97553"/>
                    </a:lnTo>
                    <a:lnTo>
                      <a:pt x="8275" y="88057"/>
                    </a:lnTo>
                    <a:lnTo>
                      <a:pt x="12413" y="76834"/>
                    </a:lnTo>
                    <a:lnTo>
                      <a:pt x="16551" y="67338"/>
                    </a:lnTo>
                    <a:lnTo>
                      <a:pt x="22758" y="57841"/>
                    </a:lnTo>
                    <a:lnTo>
                      <a:pt x="28965" y="49208"/>
                    </a:lnTo>
                    <a:lnTo>
                      <a:pt x="37241" y="39712"/>
                    </a:lnTo>
                    <a:lnTo>
                      <a:pt x="45517" y="32805"/>
                    </a:lnTo>
                    <a:lnTo>
                      <a:pt x="53793" y="25899"/>
                    </a:lnTo>
                    <a:lnTo>
                      <a:pt x="64137" y="18129"/>
                    </a:lnTo>
                    <a:lnTo>
                      <a:pt x="74482" y="12949"/>
                    </a:lnTo>
                    <a:lnTo>
                      <a:pt x="84827" y="8633"/>
                    </a:lnTo>
                    <a:lnTo>
                      <a:pt x="95172" y="5179"/>
                    </a:lnTo>
                    <a:lnTo>
                      <a:pt x="105517" y="863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FFCB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12" name="Shape 1812"/>
              <p:cNvSpPr/>
              <p:nvPr/>
            </p:nvSpPr>
            <p:spPr>
              <a:xfrm>
                <a:off x="4293" y="165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60000" y="12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13" name="Shape 1813"/>
            <p:cNvSpPr/>
            <p:nvPr/>
          </p:nvSpPr>
          <p:spPr>
            <a:xfrm>
              <a:off x="4302" y="163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6000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Shape 1814"/>
            <p:cNvSpPr/>
            <p:nvPr/>
          </p:nvSpPr>
          <p:spPr>
            <a:xfrm>
              <a:off x="4286" y="1640"/>
              <a:ext cx="4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66" y="120000"/>
                  </a:moveTo>
                  <a:lnTo>
                    <a:pt x="0" y="110442"/>
                  </a:lnTo>
                  <a:lnTo>
                    <a:pt x="0" y="101946"/>
                  </a:lnTo>
                  <a:lnTo>
                    <a:pt x="6666" y="91327"/>
                  </a:lnTo>
                  <a:lnTo>
                    <a:pt x="6666" y="82831"/>
                  </a:lnTo>
                  <a:lnTo>
                    <a:pt x="10000" y="74336"/>
                  </a:lnTo>
                  <a:lnTo>
                    <a:pt x="13333" y="64778"/>
                  </a:lnTo>
                  <a:lnTo>
                    <a:pt x="20000" y="56283"/>
                  </a:lnTo>
                  <a:lnTo>
                    <a:pt x="26666" y="48849"/>
                  </a:lnTo>
                  <a:lnTo>
                    <a:pt x="33333" y="39292"/>
                  </a:lnTo>
                  <a:lnTo>
                    <a:pt x="43333" y="31858"/>
                  </a:lnTo>
                  <a:lnTo>
                    <a:pt x="50000" y="25486"/>
                  </a:lnTo>
                  <a:lnTo>
                    <a:pt x="63333" y="18053"/>
                  </a:lnTo>
                  <a:lnTo>
                    <a:pt x="73333" y="12743"/>
                  </a:lnTo>
                  <a:lnTo>
                    <a:pt x="90000" y="7433"/>
                  </a:lnTo>
                  <a:lnTo>
                    <a:pt x="103333" y="3185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Shape 1815"/>
            <p:cNvSpPr/>
            <p:nvPr/>
          </p:nvSpPr>
          <p:spPr>
            <a:xfrm>
              <a:off x="4286" y="16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8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Shape 1816"/>
            <p:cNvSpPr/>
            <p:nvPr/>
          </p:nvSpPr>
          <p:spPr>
            <a:xfrm>
              <a:off x="4291" y="1639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6000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Shape 1817"/>
            <p:cNvSpPr/>
            <p:nvPr/>
          </p:nvSpPr>
          <p:spPr>
            <a:xfrm>
              <a:off x="4300" y="1634"/>
              <a:ext cx="9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09870"/>
                  </a:lnTo>
                  <a:lnTo>
                    <a:pt x="1791" y="99740"/>
                  </a:lnTo>
                  <a:lnTo>
                    <a:pt x="5373" y="89610"/>
                  </a:lnTo>
                  <a:lnTo>
                    <a:pt x="10746" y="79480"/>
                  </a:lnTo>
                  <a:lnTo>
                    <a:pt x="17910" y="69350"/>
                  </a:lnTo>
                  <a:lnTo>
                    <a:pt x="25074" y="60000"/>
                  </a:lnTo>
                  <a:lnTo>
                    <a:pt x="32238" y="50649"/>
                  </a:lnTo>
                  <a:lnTo>
                    <a:pt x="39402" y="42077"/>
                  </a:lnTo>
                  <a:lnTo>
                    <a:pt x="48358" y="34285"/>
                  </a:lnTo>
                  <a:lnTo>
                    <a:pt x="59104" y="25714"/>
                  </a:lnTo>
                  <a:lnTo>
                    <a:pt x="68059" y="19480"/>
                  </a:lnTo>
                  <a:lnTo>
                    <a:pt x="78805" y="12467"/>
                  </a:lnTo>
                  <a:lnTo>
                    <a:pt x="87761" y="7792"/>
                  </a:lnTo>
                  <a:lnTo>
                    <a:pt x="98507" y="3896"/>
                  </a:lnTo>
                  <a:lnTo>
                    <a:pt x="109253" y="1558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Shape 1818"/>
            <p:cNvSpPr/>
            <p:nvPr/>
          </p:nvSpPr>
          <p:spPr>
            <a:xfrm>
              <a:off x="4300" y="165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6000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Shape 1819"/>
            <p:cNvSpPr/>
            <p:nvPr/>
          </p:nvSpPr>
          <p:spPr>
            <a:xfrm>
              <a:off x="4309" y="163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0"/>
                  </a:lnTo>
                  <a:lnTo>
                    <a:pt x="120000" y="0"/>
                  </a:lnTo>
                  <a:lnTo>
                    <a:pt x="120000" y="6000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Shape 1820"/>
            <p:cNvSpPr/>
            <p:nvPr/>
          </p:nvSpPr>
          <p:spPr>
            <a:xfrm>
              <a:off x="4281" y="1646"/>
              <a:ext cx="2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15" y="120000"/>
                  </a:moveTo>
                  <a:lnTo>
                    <a:pt x="0" y="115263"/>
                  </a:lnTo>
                  <a:lnTo>
                    <a:pt x="0" y="112105"/>
                  </a:lnTo>
                  <a:lnTo>
                    <a:pt x="0" y="104210"/>
                  </a:lnTo>
                  <a:lnTo>
                    <a:pt x="6315" y="97894"/>
                  </a:lnTo>
                  <a:lnTo>
                    <a:pt x="6315" y="90000"/>
                  </a:lnTo>
                  <a:lnTo>
                    <a:pt x="12631" y="82105"/>
                  </a:lnTo>
                  <a:lnTo>
                    <a:pt x="12631" y="74210"/>
                  </a:lnTo>
                  <a:lnTo>
                    <a:pt x="18947" y="63157"/>
                  </a:lnTo>
                  <a:lnTo>
                    <a:pt x="25263" y="55263"/>
                  </a:lnTo>
                  <a:lnTo>
                    <a:pt x="37894" y="45789"/>
                  </a:lnTo>
                  <a:lnTo>
                    <a:pt x="44210" y="37894"/>
                  </a:lnTo>
                  <a:lnTo>
                    <a:pt x="56842" y="26842"/>
                  </a:lnTo>
                  <a:lnTo>
                    <a:pt x="75789" y="18947"/>
                  </a:lnTo>
                  <a:lnTo>
                    <a:pt x="88421" y="11052"/>
                  </a:lnTo>
                  <a:lnTo>
                    <a:pt x="101052" y="4736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Shape 1821"/>
            <p:cNvSpPr/>
            <p:nvPr/>
          </p:nvSpPr>
          <p:spPr>
            <a:xfrm>
              <a:off x="4281" y="165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Shape 1822"/>
            <p:cNvSpPr/>
            <p:nvPr/>
          </p:nvSpPr>
          <p:spPr>
            <a:xfrm>
              <a:off x="4284" y="164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120000"/>
                  </a:lnTo>
                  <a:lnTo>
                    <a:pt x="0" y="0"/>
                  </a:lnTo>
                  <a:lnTo>
                    <a:pt x="60000" y="0"/>
                  </a:ln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Shape 1823"/>
            <p:cNvSpPr/>
            <p:nvPr/>
          </p:nvSpPr>
          <p:spPr>
            <a:xfrm>
              <a:off x="4215" y="1877"/>
              <a:ext cx="93" cy="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7821" y="109565"/>
                  </a:lnTo>
                  <a:lnTo>
                    <a:pt x="114009" y="98550"/>
                  </a:lnTo>
                  <a:lnTo>
                    <a:pt x="108925" y="88115"/>
                  </a:lnTo>
                  <a:lnTo>
                    <a:pt x="102571" y="76521"/>
                  </a:lnTo>
                  <a:lnTo>
                    <a:pt x="95491" y="64927"/>
                  </a:lnTo>
                  <a:lnTo>
                    <a:pt x="87322" y="53333"/>
                  </a:lnTo>
                  <a:lnTo>
                    <a:pt x="78608" y="42898"/>
                  </a:lnTo>
                  <a:lnTo>
                    <a:pt x="69349" y="32463"/>
                  </a:lnTo>
                  <a:lnTo>
                    <a:pt x="59909" y="23768"/>
                  </a:lnTo>
                  <a:lnTo>
                    <a:pt x="50287" y="15652"/>
                  </a:lnTo>
                  <a:lnTo>
                    <a:pt x="40665" y="9275"/>
                  </a:lnTo>
                  <a:lnTo>
                    <a:pt x="31406" y="4057"/>
                  </a:lnTo>
                  <a:lnTo>
                    <a:pt x="22511" y="579"/>
                  </a:lnTo>
                  <a:lnTo>
                    <a:pt x="14341" y="0"/>
                  </a:lnTo>
                  <a:lnTo>
                    <a:pt x="6717" y="579"/>
                  </a:lnTo>
                  <a:lnTo>
                    <a:pt x="0" y="4637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Shape 1824"/>
            <p:cNvSpPr/>
            <p:nvPr/>
          </p:nvSpPr>
          <p:spPr>
            <a:xfrm>
              <a:off x="4309" y="190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Shape 1825"/>
            <p:cNvSpPr/>
            <p:nvPr/>
          </p:nvSpPr>
          <p:spPr>
            <a:xfrm>
              <a:off x="4215" y="1878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6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Shape 1826"/>
            <p:cNvSpPr/>
            <p:nvPr/>
          </p:nvSpPr>
          <p:spPr>
            <a:xfrm>
              <a:off x="4211" y="1887"/>
              <a:ext cx="94" cy="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7824" y="109615"/>
                  </a:lnTo>
                  <a:lnTo>
                    <a:pt x="114018" y="98653"/>
                  </a:lnTo>
                  <a:lnTo>
                    <a:pt x="108942" y="87692"/>
                  </a:lnTo>
                  <a:lnTo>
                    <a:pt x="102598" y="76730"/>
                  </a:lnTo>
                  <a:lnTo>
                    <a:pt x="95347" y="65192"/>
                  </a:lnTo>
                  <a:lnTo>
                    <a:pt x="87371" y="53653"/>
                  </a:lnTo>
                  <a:lnTo>
                    <a:pt x="78489" y="42692"/>
                  </a:lnTo>
                  <a:lnTo>
                    <a:pt x="69425" y="32884"/>
                  </a:lnTo>
                  <a:lnTo>
                    <a:pt x="60000" y="23653"/>
                  </a:lnTo>
                  <a:lnTo>
                    <a:pt x="50392" y="15576"/>
                  </a:lnTo>
                  <a:lnTo>
                    <a:pt x="40604" y="9230"/>
                  </a:lnTo>
                  <a:lnTo>
                    <a:pt x="31359" y="4038"/>
                  </a:lnTo>
                  <a:lnTo>
                    <a:pt x="22477" y="1153"/>
                  </a:lnTo>
                  <a:lnTo>
                    <a:pt x="14320" y="0"/>
                  </a:lnTo>
                  <a:lnTo>
                    <a:pt x="6706" y="576"/>
                  </a:lnTo>
                  <a:lnTo>
                    <a:pt x="0" y="4615"/>
                  </a:lnTo>
                </a:path>
              </a:pathLst>
            </a:custGeom>
            <a:noFill/>
            <a:ln w="9525" cap="flat" cmpd="sng">
              <a:solidFill>
                <a:srgbClr val="FFCB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Shape 1827"/>
            <p:cNvSpPr/>
            <p:nvPr/>
          </p:nvSpPr>
          <p:spPr>
            <a:xfrm>
              <a:off x="4306" y="191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60000" y="120000"/>
                  </a:lnTo>
                  <a:lnTo>
                    <a:pt x="0" y="120000"/>
                  </a:lnTo>
                  <a:lnTo>
                    <a:pt x="0" y="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Shape 1828"/>
            <p:cNvSpPr/>
            <p:nvPr/>
          </p:nvSpPr>
          <p:spPr>
            <a:xfrm>
              <a:off x="4211" y="188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20000" y="120000"/>
                  </a:lnTo>
                  <a:lnTo>
                    <a:pt x="0" y="120000"/>
                  </a:lnTo>
                  <a:lnTo>
                    <a:pt x="0" y="60000"/>
                  </a:lnTo>
                  <a:lnTo>
                    <a:pt x="0" y="0"/>
                  </a:lnTo>
                  <a:lnTo>
                    <a:pt x="12000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FFCB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Shape 1829"/>
            <p:cNvSpPr/>
            <p:nvPr/>
          </p:nvSpPr>
          <p:spPr>
            <a:xfrm>
              <a:off x="4275" y="1748"/>
              <a:ext cx="28" cy="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2277" y="0"/>
                  </a:moveTo>
                  <a:lnTo>
                    <a:pt x="0" y="109253"/>
                  </a:lnTo>
                  <a:lnTo>
                    <a:pt x="70099" y="120000"/>
                  </a:lnTo>
                  <a:lnTo>
                    <a:pt x="120000" y="9671"/>
                  </a:lnTo>
                  <a:lnTo>
                    <a:pt x="52277" y="0"/>
                  </a:lnTo>
                  <a:close/>
                </a:path>
              </a:pathLst>
            </a:custGeom>
            <a:solidFill>
              <a:srgbClr val="E5F2F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Shape 1830"/>
            <p:cNvSpPr/>
            <p:nvPr/>
          </p:nvSpPr>
          <p:spPr>
            <a:xfrm>
              <a:off x="4275" y="1750"/>
              <a:ext cx="27" cy="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8338"/>
                  </a:moveTo>
                  <a:lnTo>
                    <a:pt x="55828" y="0"/>
                  </a:lnTo>
                  <a:lnTo>
                    <a:pt x="0" y="110574"/>
                  </a:lnTo>
                  <a:lnTo>
                    <a:pt x="66096" y="120000"/>
                  </a:lnTo>
                  <a:lnTo>
                    <a:pt x="120000" y="8338"/>
                  </a:lnTo>
                  <a:close/>
                </a:path>
              </a:pathLst>
            </a:custGeom>
            <a:solidFill>
              <a:srgbClr val="E9F4F4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Shape 1831"/>
            <p:cNvSpPr/>
            <p:nvPr/>
          </p:nvSpPr>
          <p:spPr>
            <a:xfrm>
              <a:off x="4277" y="1750"/>
              <a:ext cx="25" cy="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7317"/>
                  </a:moveTo>
                  <a:lnTo>
                    <a:pt x="60000" y="0"/>
                  </a:lnTo>
                  <a:lnTo>
                    <a:pt x="0" y="111951"/>
                  </a:lnTo>
                  <a:lnTo>
                    <a:pt x="61395" y="120000"/>
                  </a:lnTo>
                  <a:lnTo>
                    <a:pt x="120000" y="7317"/>
                  </a:lnTo>
                  <a:close/>
                </a:path>
              </a:pathLst>
            </a:custGeom>
            <a:solidFill>
              <a:srgbClr val="EDF7F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Shape 1832"/>
            <p:cNvSpPr/>
            <p:nvPr/>
          </p:nvSpPr>
          <p:spPr>
            <a:xfrm>
              <a:off x="4277" y="1750"/>
              <a:ext cx="22" cy="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5925"/>
                  </a:moveTo>
                  <a:lnTo>
                    <a:pt x="66923" y="0"/>
                  </a:lnTo>
                  <a:lnTo>
                    <a:pt x="0" y="113333"/>
                  </a:lnTo>
                  <a:lnTo>
                    <a:pt x="56153" y="120000"/>
                  </a:lnTo>
                  <a:lnTo>
                    <a:pt x="120000" y="5925"/>
                  </a:lnTo>
                  <a:close/>
                </a:path>
              </a:pathLst>
            </a:custGeom>
            <a:solidFill>
              <a:srgbClr val="F1F9F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Shape 1833"/>
            <p:cNvSpPr/>
            <p:nvPr/>
          </p:nvSpPr>
          <p:spPr>
            <a:xfrm>
              <a:off x="4279" y="1750"/>
              <a:ext cx="21" cy="4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500"/>
                  </a:moveTo>
                  <a:lnTo>
                    <a:pt x="73521" y="0"/>
                  </a:lnTo>
                  <a:lnTo>
                    <a:pt x="0" y="114750"/>
                  </a:lnTo>
                  <a:lnTo>
                    <a:pt x="49859" y="120000"/>
                  </a:lnTo>
                  <a:lnTo>
                    <a:pt x="120000" y="4500"/>
                  </a:lnTo>
                  <a:close/>
                </a:path>
              </a:pathLst>
            </a:custGeom>
            <a:solidFill>
              <a:srgbClr val="F5FCF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Shape 1834"/>
            <p:cNvSpPr/>
            <p:nvPr/>
          </p:nvSpPr>
          <p:spPr>
            <a:xfrm>
              <a:off x="4281" y="1751"/>
              <a:ext cx="18" cy="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1259" y="0"/>
                  </a:moveTo>
                  <a:lnTo>
                    <a:pt x="0" y="116214"/>
                  </a:lnTo>
                  <a:lnTo>
                    <a:pt x="40629" y="120000"/>
                  </a:lnTo>
                  <a:lnTo>
                    <a:pt x="120000" y="3406"/>
                  </a:lnTo>
                  <a:lnTo>
                    <a:pt x="81259" y="0"/>
                  </a:lnTo>
                  <a:close/>
                </a:path>
              </a:pathLst>
            </a:custGeom>
            <a:solidFill>
              <a:srgbClr val="F9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Shape 1835"/>
            <p:cNvSpPr/>
            <p:nvPr/>
          </p:nvSpPr>
          <p:spPr>
            <a:xfrm>
              <a:off x="4234" y="1942"/>
              <a:ext cx="28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7250"/>
                  </a:moveTo>
                  <a:lnTo>
                    <a:pt x="120000" y="45000"/>
                  </a:lnTo>
                  <a:lnTo>
                    <a:pt x="119396" y="42750"/>
                  </a:lnTo>
                  <a:lnTo>
                    <a:pt x="118190" y="40500"/>
                  </a:lnTo>
                  <a:lnTo>
                    <a:pt x="116984" y="37500"/>
                  </a:lnTo>
                  <a:lnTo>
                    <a:pt x="115175" y="35250"/>
                  </a:lnTo>
                  <a:lnTo>
                    <a:pt x="112160" y="33000"/>
                  </a:lnTo>
                  <a:lnTo>
                    <a:pt x="109748" y="30750"/>
                  </a:lnTo>
                  <a:lnTo>
                    <a:pt x="105527" y="28500"/>
                  </a:lnTo>
                  <a:lnTo>
                    <a:pt x="101909" y="26250"/>
                  </a:lnTo>
                  <a:lnTo>
                    <a:pt x="97688" y="23250"/>
                  </a:lnTo>
                  <a:lnTo>
                    <a:pt x="93467" y="20250"/>
                  </a:lnTo>
                  <a:lnTo>
                    <a:pt x="88040" y="18000"/>
                  </a:lnTo>
                  <a:lnTo>
                    <a:pt x="82613" y="15750"/>
                  </a:lnTo>
                  <a:lnTo>
                    <a:pt x="77185" y="13500"/>
                  </a:lnTo>
                  <a:lnTo>
                    <a:pt x="71155" y="11250"/>
                  </a:lnTo>
                  <a:lnTo>
                    <a:pt x="65728" y="9750"/>
                  </a:lnTo>
                  <a:lnTo>
                    <a:pt x="59095" y="7500"/>
                  </a:lnTo>
                  <a:lnTo>
                    <a:pt x="53065" y="6000"/>
                  </a:lnTo>
                  <a:lnTo>
                    <a:pt x="47638" y="4500"/>
                  </a:lnTo>
                  <a:lnTo>
                    <a:pt x="41608" y="2250"/>
                  </a:lnTo>
                  <a:lnTo>
                    <a:pt x="36783" y="1500"/>
                  </a:lnTo>
                  <a:lnTo>
                    <a:pt x="31959" y="750"/>
                  </a:lnTo>
                  <a:lnTo>
                    <a:pt x="26532" y="750"/>
                  </a:lnTo>
                  <a:lnTo>
                    <a:pt x="22311" y="0"/>
                  </a:lnTo>
                  <a:lnTo>
                    <a:pt x="18090" y="0"/>
                  </a:lnTo>
                  <a:lnTo>
                    <a:pt x="14472" y="0"/>
                  </a:lnTo>
                  <a:lnTo>
                    <a:pt x="10854" y="750"/>
                  </a:lnTo>
                  <a:lnTo>
                    <a:pt x="8442" y="1500"/>
                  </a:lnTo>
                  <a:lnTo>
                    <a:pt x="6030" y="2250"/>
                  </a:lnTo>
                  <a:lnTo>
                    <a:pt x="4221" y="4500"/>
                  </a:lnTo>
                  <a:lnTo>
                    <a:pt x="3015" y="5250"/>
                  </a:lnTo>
                  <a:lnTo>
                    <a:pt x="2412" y="7500"/>
                  </a:lnTo>
                  <a:lnTo>
                    <a:pt x="0" y="90750"/>
                  </a:lnTo>
                  <a:lnTo>
                    <a:pt x="86834" y="120000"/>
                  </a:lnTo>
                  <a:lnTo>
                    <a:pt x="120000" y="47250"/>
                  </a:lnTo>
                  <a:close/>
                </a:path>
              </a:pathLst>
            </a:custGeom>
            <a:solidFill>
              <a:srgbClr val="7FB2B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Shape 1836"/>
            <p:cNvSpPr/>
            <p:nvPr/>
          </p:nvSpPr>
          <p:spPr>
            <a:xfrm>
              <a:off x="4234" y="1942"/>
              <a:ext cx="28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47250"/>
                  </a:moveTo>
                  <a:lnTo>
                    <a:pt x="120000" y="45000"/>
                  </a:lnTo>
                  <a:lnTo>
                    <a:pt x="119396" y="42750"/>
                  </a:lnTo>
                  <a:lnTo>
                    <a:pt x="118190" y="40500"/>
                  </a:lnTo>
                  <a:lnTo>
                    <a:pt x="116984" y="37500"/>
                  </a:lnTo>
                  <a:lnTo>
                    <a:pt x="115175" y="35250"/>
                  </a:lnTo>
                  <a:lnTo>
                    <a:pt x="112160" y="33000"/>
                  </a:lnTo>
                  <a:lnTo>
                    <a:pt x="109748" y="30750"/>
                  </a:lnTo>
                  <a:lnTo>
                    <a:pt x="105527" y="28500"/>
                  </a:lnTo>
                  <a:lnTo>
                    <a:pt x="101909" y="26250"/>
                  </a:lnTo>
                  <a:lnTo>
                    <a:pt x="97688" y="23250"/>
                  </a:lnTo>
                  <a:lnTo>
                    <a:pt x="93467" y="20250"/>
                  </a:lnTo>
                  <a:lnTo>
                    <a:pt x="88040" y="18000"/>
                  </a:lnTo>
                  <a:lnTo>
                    <a:pt x="82613" y="15750"/>
                  </a:lnTo>
                  <a:lnTo>
                    <a:pt x="77185" y="13500"/>
                  </a:lnTo>
                  <a:lnTo>
                    <a:pt x="71155" y="11250"/>
                  </a:lnTo>
                  <a:lnTo>
                    <a:pt x="65728" y="9750"/>
                  </a:lnTo>
                  <a:lnTo>
                    <a:pt x="59095" y="7500"/>
                  </a:lnTo>
                  <a:lnTo>
                    <a:pt x="53065" y="6000"/>
                  </a:lnTo>
                  <a:lnTo>
                    <a:pt x="47638" y="4500"/>
                  </a:lnTo>
                  <a:lnTo>
                    <a:pt x="41608" y="2250"/>
                  </a:lnTo>
                  <a:lnTo>
                    <a:pt x="36783" y="1500"/>
                  </a:lnTo>
                  <a:lnTo>
                    <a:pt x="31959" y="750"/>
                  </a:lnTo>
                  <a:lnTo>
                    <a:pt x="26532" y="750"/>
                  </a:lnTo>
                  <a:lnTo>
                    <a:pt x="22311" y="0"/>
                  </a:lnTo>
                  <a:lnTo>
                    <a:pt x="18090" y="0"/>
                  </a:lnTo>
                  <a:lnTo>
                    <a:pt x="14472" y="0"/>
                  </a:lnTo>
                  <a:lnTo>
                    <a:pt x="10854" y="750"/>
                  </a:lnTo>
                  <a:lnTo>
                    <a:pt x="8442" y="1500"/>
                  </a:lnTo>
                  <a:lnTo>
                    <a:pt x="6030" y="2250"/>
                  </a:lnTo>
                  <a:lnTo>
                    <a:pt x="4221" y="4500"/>
                  </a:lnTo>
                  <a:lnTo>
                    <a:pt x="3015" y="5250"/>
                  </a:lnTo>
                  <a:lnTo>
                    <a:pt x="2412" y="7500"/>
                  </a:lnTo>
                  <a:lnTo>
                    <a:pt x="0" y="90750"/>
                  </a:lnTo>
                  <a:lnTo>
                    <a:pt x="86834" y="120000"/>
                  </a:lnTo>
                  <a:lnTo>
                    <a:pt x="120000" y="4725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Shape 1837"/>
            <p:cNvSpPr/>
            <p:nvPr/>
          </p:nvSpPr>
          <p:spPr>
            <a:xfrm>
              <a:off x="4236" y="1943"/>
              <a:ext cx="21" cy="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33669"/>
                  </a:moveTo>
                  <a:lnTo>
                    <a:pt x="119178" y="31942"/>
                  </a:lnTo>
                  <a:lnTo>
                    <a:pt x="118356" y="31079"/>
                  </a:lnTo>
                  <a:lnTo>
                    <a:pt x="117534" y="30215"/>
                  </a:lnTo>
                  <a:lnTo>
                    <a:pt x="115890" y="29352"/>
                  </a:lnTo>
                  <a:lnTo>
                    <a:pt x="114246" y="27625"/>
                  </a:lnTo>
                  <a:lnTo>
                    <a:pt x="111780" y="25899"/>
                  </a:lnTo>
                  <a:lnTo>
                    <a:pt x="108493" y="25035"/>
                  </a:lnTo>
                  <a:lnTo>
                    <a:pt x="105205" y="23309"/>
                  </a:lnTo>
                  <a:lnTo>
                    <a:pt x="101095" y="21582"/>
                  </a:lnTo>
                  <a:lnTo>
                    <a:pt x="96986" y="18992"/>
                  </a:lnTo>
                  <a:lnTo>
                    <a:pt x="92054" y="17266"/>
                  </a:lnTo>
                  <a:lnTo>
                    <a:pt x="87123" y="14676"/>
                  </a:lnTo>
                  <a:lnTo>
                    <a:pt x="80547" y="12949"/>
                  </a:lnTo>
                  <a:lnTo>
                    <a:pt x="74794" y="11223"/>
                  </a:lnTo>
                  <a:lnTo>
                    <a:pt x="68219" y="9496"/>
                  </a:lnTo>
                  <a:lnTo>
                    <a:pt x="60821" y="7769"/>
                  </a:lnTo>
                  <a:lnTo>
                    <a:pt x="58356" y="6906"/>
                  </a:lnTo>
                  <a:lnTo>
                    <a:pt x="55068" y="6043"/>
                  </a:lnTo>
                  <a:lnTo>
                    <a:pt x="51780" y="5179"/>
                  </a:lnTo>
                  <a:lnTo>
                    <a:pt x="47671" y="4316"/>
                  </a:lnTo>
                  <a:lnTo>
                    <a:pt x="43561" y="3453"/>
                  </a:lnTo>
                  <a:lnTo>
                    <a:pt x="37808" y="2589"/>
                  </a:lnTo>
                  <a:lnTo>
                    <a:pt x="33698" y="1726"/>
                  </a:lnTo>
                  <a:lnTo>
                    <a:pt x="28767" y="863"/>
                  </a:lnTo>
                  <a:lnTo>
                    <a:pt x="23835" y="863"/>
                  </a:lnTo>
                  <a:lnTo>
                    <a:pt x="18904" y="0"/>
                  </a:lnTo>
                  <a:lnTo>
                    <a:pt x="14794" y="0"/>
                  </a:lnTo>
                  <a:lnTo>
                    <a:pt x="11506" y="0"/>
                  </a:lnTo>
                  <a:lnTo>
                    <a:pt x="8219" y="0"/>
                  </a:lnTo>
                  <a:lnTo>
                    <a:pt x="5753" y="0"/>
                  </a:lnTo>
                  <a:lnTo>
                    <a:pt x="4109" y="863"/>
                  </a:lnTo>
                  <a:lnTo>
                    <a:pt x="4109" y="2589"/>
                  </a:lnTo>
                  <a:lnTo>
                    <a:pt x="0" y="97553"/>
                  </a:lnTo>
                  <a:lnTo>
                    <a:pt x="80547" y="120000"/>
                  </a:lnTo>
                  <a:lnTo>
                    <a:pt x="119999" y="33669"/>
                  </a:lnTo>
                  <a:close/>
                </a:path>
              </a:pathLst>
            </a:custGeom>
            <a:solidFill>
              <a:srgbClr val="7FB2B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Shape 1838"/>
            <p:cNvSpPr/>
            <p:nvPr/>
          </p:nvSpPr>
          <p:spPr>
            <a:xfrm>
              <a:off x="4238" y="1943"/>
              <a:ext cx="18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9854"/>
                  </a:moveTo>
                  <a:lnTo>
                    <a:pt x="77862" y="120000"/>
                  </a:lnTo>
                  <a:lnTo>
                    <a:pt x="120000" y="30656"/>
                  </a:lnTo>
                  <a:lnTo>
                    <a:pt x="119083" y="29781"/>
                  </a:lnTo>
                  <a:lnTo>
                    <a:pt x="119083" y="28029"/>
                  </a:lnTo>
                  <a:lnTo>
                    <a:pt x="117251" y="27153"/>
                  </a:lnTo>
                  <a:lnTo>
                    <a:pt x="116335" y="26277"/>
                  </a:lnTo>
                  <a:lnTo>
                    <a:pt x="113587" y="25401"/>
                  </a:lnTo>
                  <a:lnTo>
                    <a:pt x="111755" y="23649"/>
                  </a:lnTo>
                  <a:lnTo>
                    <a:pt x="108091" y="21897"/>
                  </a:lnTo>
                  <a:lnTo>
                    <a:pt x="104427" y="21021"/>
                  </a:lnTo>
                  <a:lnTo>
                    <a:pt x="100763" y="18394"/>
                  </a:lnTo>
                  <a:lnTo>
                    <a:pt x="96183" y="16642"/>
                  </a:lnTo>
                  <a:lnTo>
                    <a:pt x="91603" y="15766"/>
                  </a:lnTo>
                  <a:lnTo>
                    <a:pt x="86106" y="14014"/>
                  </a:lnTo>
                  <a:lnTo>
                    <a:pt x="80610" y="12262"/>
                  </a:lnTo>
                  <a:lnTo>
                    <a:pt x="75114" y="10510"/>
                  </a:lnTo>
                  <a:lnTo>
                    <a:pt x="68702" y="8759"/>
                  </a:lnTo>
                  <a:lnTo>
                    <a:pt x="61374" y="7883"/>
                  </a:lnTo>
                  <a:lnTo>
                    <a:pt x="58625" y="7007"/>
                  </a:lnTo>
                  <a:lnTo>
                    <a:pt x="55877" y="6131"/>
                  </a:lnTo>
                  <a:lnTo>
                    <a:pt x="52213" y="5255"/>
                  </a:lnTo>
                  <a:lnTo>
                    <a:pt x="47633" y="4379"/>
                  </a:lnTo>
                  <a:lnTo>
                    <a:pt x="43053" y="3503"/>
                  </a:lnTo>
                  <a:lnTo>
                    <a:pt x="38473" y="2627"/>
                  </a:lnTo>
                  <a:lnTo>
                    <a:pt x="32977" y="2627"/>
                  </a:lnTo>
                  <a:lnTo>
                    <a:pt x="28396" y="1751"/>
                  </a:lnTo>
                  <a:lnTo>
                    <a:pt x="23816" y="875"/>
                  </a:lnTo>
                  <a:lnTo>
                    <a:pt x="19236" y="875"/>
                  </a:lnTo>
                  <a:lnTo>
                    <a:pt x="14656" y="0"/>
                  </a:lnTo>
                  <a:lnTo>
                    <a:pt x="11908" y="0"/>
                  </a:lnTo>
                  <a:lnTo>
                    <a:pt x="8244" y="0"/>
                  </a:lnTo>
                  <a:lnTo>
                    <a:pt x="6412" y="875"/>
                  </a:lnTo>
                  <a:lnTo>
                    <a:pt x="4580" y="875"/>
                  </a:lnTo>
                  <a:lnTo>
                    <a:pt x="4580" y="2627"/>
                  </a:lnTo>
                  <a:lnTo>
                    <a:pt x="0" y="99854"/>
                  </a:lnTo>
                  <a:close/>
                </a:path>
              </a:pathLst>
            </a:custGeom>
            <a:solidFill>
              <a:srgbClr val="90BDB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Shape 1839"/>
            <p:cNvSpPr/>
            <p:nvPr/>
          </p:nvSpPr>
          <p:spPr>
            <a:xfrm>
              <a:off x="4238" y="1943"/>
              <a:ext cx="15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2985"/>
                  </a:moveTo>
                  <a:lnTo>
                    <a:pt x="74871" y="120000"/>
                  </a:lnTo>
                  <a:lnTo>
                    <a:pt x="120000" y="26865"/>
                  </a:lnTo>
                  <a:lnTo>
                    <a:pt x="117948" y="25970"/>
                  </a:lnTo>
                  <a:lnTo>
                    <a:pt x="117948" y="25074"/>
                  </a:lnTo>
                  <a:lnTo>
                    <a:pt x="116923" y="24179"/>
                  </a:lnTo>
                  <a:lnTo>
                    <a:pt x="114871" y="23283"/>
                  </a:lnTo>
                  <a:lnTo>
                    <a:pt x="112820" y="22388"/>
                  </a:lnTo>
                  <a:lnTo>
                    <a:pt x="110769" y="20597"/>
                  </a:lnTo>
                  <a:lnTo>
                    <a:pt x="107692" y="18805"/>
                  </a:lnTo>
                  <a:lnTo>
                    <a:pt x="104615" y="17910"/>
                  </a:lnTo>
                  <a:lnTo>
                    <a:pt x="101538" y="16119"/>
                  </a:lnTo>
                  <a:lnTo>
                    <a:pt x="97435" y="15223"/>
                  </a:lnTo>
                  <a:lnTo>
                    <a:pt x="91282" y="14328"/>
                  </a:lnTo>
                  <a:lnTo>
                    <a:pt x="87179" y="12537"/>
                  </a:lnTo>
                  <a:lnTo>
                    <a:pt x="81025" y="10746"/>
                  </a:lnTo>
                  <a:lnTo>
                    <a:pt x="75897" y="9850"/>
                  </a:lnTo>
                  <a:lnTo>
                    <a:pt x="69743" y="8059"/>
                  </a:lnTo>
                  <a:lnTo>
                    <a:pt x="62564" y="7164"/>
                  </a:lnTo>
                  <a:lnTo>
                    <a:pt x="59487" y="6268"/>
                  </a:lnTo>
                  <a:lnTo>
                    <a:pt x="56410" y="5373"/>
                  </a:lnTo>
                  <a:lnTo>
                    <a:pt x="52307" y="4477"/>
                  </a:lnTo>
                  <a:lnTo>
                    <a:pt x="48205" y="4477"/>
                  </a:lnTo>
                  <a:lnTo>
                    <a:pt x="44102" y="3582"/>
                  </a:lnTo>
                  <a:lnTo>
                    <a:pt x="38974" y="2686"/>
                  </a:lnTo>
                  <a:lnTo>
                    <a:pt x="33846" y="1791"/>
                  </a:lnTo>
                  <a:lnTo>
                    <a:pt x="29743" y="1791"/>
                  </a:lnTo>
                  <a:lnTo>
                    <a:pt x="25641" y="895"/>
                  </a:lnTo>
                  <a:lnTo>
                    <a:pt x="21538" y="895"/>
                  </a:lnTo>
                  <a:lnTo>
                    <a:pt x="16410" y="0"/>
                  </a:lnTo>
                  <a:lnTo>
                    <a:pt x="13333" y="0"/>
                  </a:lnTo>
                  <a:lnTo>
                    <a:pt x="10256" y="0"/>
                  </a:lnTo>
                  <a:lnTo>
                    <a:pt x="8205" y="895"/>
                  </a:lnTo>
                  <a:lnTo>
                    <a:pt x="7179" y="1791"/>
                  </a:lnTo>
                  <a:lnTo>
                    <a:pt x="7179" y="2686"/>
                  </a:lnTo>
                  <a:lnTo>
                    <a:pt x="0" y="102985"/>
                  </a:lnTo>
                  <a:close/>
                </a:path>
              </a:pathLst>
            </a:custGeom>
            <a:solidFill>
              <a:srgbClr val="A1C7C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Shape 1840"/>
            <p:cNvSpPr/>
            <p:nvPr/>
          </p:nvSpPr>
          <p:spPr>
            <a:xfrm>
              <a:off x="4238" y="1943"/>
              <a:ext cx="14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5454"/>
                  </a:moveTo>
                  <a:lnTo>
                    <a:pt x="73398" y="120000"/>
                  </a:lnTo>
                  <a:lnTo>
                    <a:pt x="120000" y="22727"/>
                  </a:lnTo>
                  <a:lnTo>
                    <a:pt x="118834" y="21818"/>
                  </a:lnTo>
                  <a:lnTo>
                    <a:pt x="118834" y="20909"/>
                  </a:lnTo>
                  <a:lnTo>
                    <a:pt x="117669" y="20000"/>
                  </a:lnTo>
                  <a:lnTo>
                    <a:pt x="116504" y="18181"/>
                  </a:lnTo>
                  <a:lnTo>
                    <a:pt x="114174" y="17272"/>
                  </a:lnTo>
                  <a:lnTo>
                    <a:pt x="111844" y="16363"/>
                  </a:lnTo>
                  <a:lnTo>
                    <a:pt x="109514" y="15454"/>
                  </a:lnTo>
                  <a:lnTo>
                    <a:pt x="106019" y="14545"/>
                  </a:lnTo>
                  <a:lnTo>
                    <a:pt x="102524" y="13636"/>
                  </a:lnTo>
                  <a:lnTo>
                    <a:pt x="96699" y="12727"/>
                  </a:lnTo>
                  <a:lnTo>
                    <a:pt x="93203" y="11818"/>
                  </a:lnTo>
                  <a:lnTo>
                    <a:pt x="88543" y="10909"/>
                  </a:lnTo>
                  <a:lnTo>
                    <a:pt x="82718" y="9090"/>
                  </a:lnTo>
                  <a:lnTo>
                    <a:pt x="78058" y="8181"/>
                  </a:lnTo>
                  <a:lnTo>
                    <a:pt x="71067" y="7272"/>
                  </a:lnTo>
                  <a:lnTo>
                    <a:pt x="65242" y="6363"/>
                  </a:lnTo>
                  <a:lnTo>
                    <a:pt x="61747" y="5454"/>
                  </a:lnTo>
                  <a:lnTo>
                    <a:pt x="58252" y="4545"/>
                  </a:lnTo>
                  <a:lnTo>
                    <a:pt x="54757" y="3636"/>
                  </a:lnTo>
                  <a:lnTo>
                    <a:pt x="51262" y="3636"/>
                  </a:lnTo>
                  <a:lnTo>
                    <a:pt x="46601" y="2727"/>
                  </a:lnTo>
                  <a:lnTo>
                    <a:pt x="40776" y="1818"/>
                  </a:lnTo>
                  <a:lnTo>
                    <a:pt x="37281" y="1818"/>
                  </a:lnTo>
                  <a:lnTo>
                    <a:pt x="32621" y="909"/>
                  </a:lnTo>
                  <a:lnTo>
                    <a:pt x="27961" y="0"/>
                  </a:lnTo>
                  <a:lnTo>
                    <a:pt x="24466" y="0"/>
                  </a:lnTo>
                  <a:lnTo>
                    <a:pt x="20970" y="0"/>
                  </a:lnTo>
                  <a:lnTo>
                    <a:pt x="17475" y="0"/>
                  </a:lnTo>
                  <a:lnTo>
                    <a:pt x="13980" y="0"/>
                  </a:lnTo>
                  <a:lnTo>
                    <a:pt x="11650" y="0"/>
                  </a:lnTo>
                  <a:lnTo>
                    <a:pt x="10485" y="909"/>
                  </a:lnTo>
                  <a:lnTo>
                    <a:pt x="10485" y="1818"/>
                  </a:lnTo>
                  <a:lnTo>
                    <a:pt x="0" y="105454"/>
                  </a:lnTo>
                  <a:close/>
                </a:path>
              </a:pathLst>
            </a:custGeom>
            <a:solidFill>
              <a:srgbClr val="B2D2D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Shape 1841"/>
            <p:cNvSpPr/>
            <p:nvPr/>
          </p:nvSpPr>
          <p:spPr>
            <a:xfrm>
              <a:off x="4240" y="1943"/>
              <a:ext cx="13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8000"/>
                  </a:moveTo>
                  <a:lnTo>
                    <a:pt x="66666" y="120000"/>
                  </a:lnTo>
                  <a:lnTo>
                    <a:pt x="120000" y="20307"/>
                  </a:lnTo>
                  <a:lnTo>
                    <a:pt x="118666" y="18461"/>
                  </a:lnTo>
                  <a:lnTo>
                    <a:pt x="118666" y="17538"/>
                  </a:lnTo>
                  <a:lnTo>
                    <a:pt x="117333" y="16615"/>
                  </a:lnTo>
                  <a:lnTo>
                    <a:pt x="114666" y="15692"/>
                  </a:lnTo>
                  <a:lnTo>
                    <a:pt x="113333" y="15692"/>
                  </a:lnTo>
                  <a:lnTo>
                    <a:pt x="110666" y="14769"/>
                  </a:lnTo>
                  <a:lnTo>
                    <a:pt x="106666" y="13846"/>
                  </a:lnTo>
                  <a:lnTo>
                    <a:pt x="104000" y="12923"/>
                  </a:lnTo>
                  <a:lnTo>
                    <a:pt x="100000" y="12000"/>
                  </a:lnTo>
                  <a:lnTo>
                    <a:pt x="96000" y="12000"/>
                  </a:lnTo>
                  <a:lnTo>
                    <a:pt x="92000" y="11076"/>
                  </a:lnTo>
                  <a:lnTo>
                    <a:pt x="88000" y="10153"/>
                  </a:lnTo>
                  <a:lnTo>
                    <a:pt x="82666" y="9230"/>
                  </a:lnTo>
                  <a:lnTo>
                    <a:pt x="77333" y="8307"/>
                  </a:lnTo>
                  <a:lnTo>
                    <a:pt x="70666" y="7384"/>
                  </a:lnTo>
                  <a:lnTo>
                    <a:pt x="65333" y="6461"/>
                  </a:lnTo>
                  <a:lnTo>
                    <a:pt x="61333" y="5538"/>
                  </a:lnTo>
                  <a:lnTo>
                    <a:pt x="58666" y="4615"/>
                  </a:lnTo>
                  <a:lnTo>
                    <a:pt x="54666" y="4615"/>
                  </a:lnTo>
                  <a:lnTo>
                    <a:pt x="50666" y="3692"/>
                  </a:lnTo>
                  <a:lnTo>
                    <a:pt x="46666" y="2769"/>
                  </a:lnTo>
                  <a:lnTo>
                    <a:pt x="41333" y="2769"/>
                  </a:lnTo>
                  <a:lnTo>
                    <a:pt x="37333" y="1846"/>
                  </a:lnTo>
                  <a:lnTo>
                    <a:pt x="33333" y="923"/>
                  </a:lnTo>
                  <a:lnTo>
                    <a:pt x="29333" y="923"/>
                  </a:lnTo>
                  <a:lnTo>
                    <a:pt x="26666" y="923"/>
                  </a:lnTo>
                  <a:lnTo>
                    <a:pt x="22666" y="0"/>
                  </a:lnTo>
                  <a:lnTo>
                    <a:pt x="20000" y="0"/>
                  </a:lnTo>
                  <a:lnTo>
                    <a:pt x="18666" y="0"/>
                  </a:lnTo>
                  <a:lnTo>
                    <a:pt x="17333" y="0"/>
                  </a:lnTo>
                  <a:lnTo>
                    <a:pt x="16000" y="923"/>
                  </a:lnTo>
                  <a:lnTo>
                    <a:pt x="16000" y="1846"/>
                  </a:lnTo>
                  <a:lnTo>
                    <a:pt x="0" y="108000"/>
                  </a:lnTo>
                  <a:close/>
                </a:path>
              </a:pathLst>
            </a:custGeom>
            <a:solidFill>
              <a:srgbClr val="C3DDD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Shape 1842"/>
            <p:cNvSpPr/>
            <p:nvPr/>
          </p:nvSpPr>
          <p:spPr>
            <a:xfrm>
              <a:off x="4240" y="1943"/>
              <a:ext cx="9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0625"/>
                  </a:moveTo>
                  <a:lnTo>
                    <a:pt x="60800" y="120000"/>
                  </a:lnTo>
                  <a:lnTo>
                    <a:pt x="120000" y="15937"/>
                  </a:lnTo>
                  <a:lnTo>
                    <a:pt x="118400" y="15000"/>
                  </a:lnTo>
                  <a:lnTo>
                    <a:pt x="118400" y="14062"/>
                  </a:lnTo>
                  <a:lnTo>
                    <a:pt x="116800" y="14062"/>
                  </a:lnTo>
                  <a:lnTo>
                    <a:pt x="115200" y="13125"/>
                  </a:lnTo>
                  <a:lnTo>
                    <a:pt x="112000" y="13125"/>
                  </a:lnTo>
                  <a:lnTo>
                    <a:pt x="110400" y="12187"/>
                  </a:lnTo>
                  <a:lnTo>
                    <a:pt x="107200" y="11250"/>
                  </a:lnTo>
                  <a:lnTo>
                    <a:pt x="104000" y="11250"/>
                  </a:lnTo>
                  <a:lnTo>
                    <a:pt x="100800" y="10312"/>
                  </a:lnTo>
                  <a:lnTo>
                    <a:pt x="97600" y="9375"/>
                  </a:lnTo>
                  <a:lnTo>
                    <a:pt x="92800" y="9375"/>
                  </a:lnTo>
                  <a:lnTo>
                    <a:pt x="89600" y="8437"/>
                  </a:lnTo>
                  <a:lnTo>
                    <a:pt x="84800" y="7500"/>
                  </a:lnTo>
                  <a:lnTo>
                    <a:pt x="78400" y="6562"/>
                  </a:lnTo>
                  <a:lnTo>
                    <a:pt x="73600" y="5625"/>
                  </a:lnTo>
                  <a:lnTo>
                    <a:pt x="68800" y="5625"/>
                  </a:lnTo>
                  <a:lnTo>
                    <a:pt x="64000" y="4687"/>
                  </a:lnTo>
                  <a:lnTo>
                    <a:pt x="60800" y="3750"/>
                  </a:lnTo>
                  <a:lnTo>
                    <a:pt x="56000" y="3750"/>
                  </a:lnTo>
                  <a:lnTo>
                    <a:pt x="52800" y="2812"/>
                  </a:lnTo>
                  <a:lnTo>
                    <a:pt x="48000" y="2812"/>
                  </a:lnTo>
                  <a:lnTo>
                    <a:pt x="44800" y="1875"/>
                  </a:lnTo>
                  <a:lnTo>
                    <a:pt x="40000" y="1875"/>
                  </a:lnTo>
                  <a:lnTo>
                    <a:pt x="36800" y="937"/>
                  </a:lnTo>
                  <a:lnTo>
                    <a:pt x="32000" y="937"/>
                  </a:lnTo>
                  <a:lnTo>
                    <a:pt x="30400" y="937"/>
                  </a:lnTo>
                  <a:lnTo>
                    <a:pt x="27200" y="0"/>
                  </a:lnTo>
                  <a:lnTo>
                    <a:pt x="24000" y="0"/>
                  </a:lnTo>
                  <a:lnTo>
                    <a:pt x="22400" y="0"/>
                  </a:lnTo>
                  <a:lnTo>
                    <a:pt x="20800" y="937"/>
                  </a:lnTo>
                  <a:lnTo>
                    <a:pt x="20800" y="1875"/>
                  </a:lnTo>
                  <a:lnTo>
                    <a:pt x="0" y="110625"/>
                  </a:lnTo>
                  <a:close/>
                </a:path>
              </a:pathLst>
            </a:custGeom>
            <a:solidFill>
              <a:srgbClr val="D4E7E7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Shape 1843"/>
            <p:cNvSpPr/>
            <p:nvPr/>
          </p:nvSpPr>
          <p:spPr>
            <a:xfrm>
              <a:off x="4240" y="1943"/>
              <a:ext cx="9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520"/>
                  </a:moveTo>
                  <a:lnTo>
                    <a:pt x="118032" y="10560"/>
                  </a:lnTo>
                  <a:lnTo>
                    <a:pt x="116065" y="9600"/>
                  </a:lnTo>
                  <a:lnTo>
                    <a:pt x="114098" y="9600"/>
                  </a:lnTo>
                  <a:lnTo>
                    <a:pt x="112131" y="8640"/>
                  </a:lnTo>
                  <a:lnTo>
                    <a:pt x="110163" y="8640"/>
                  </a:lnTo>
                  <a:lnTo>
                    <a:pt x="108196" y="8640"/>
                  </a:lnTo>
                  <a:lnTo>
                    <a:pt x="104262" y="7680"/>
                  </a:lnTo>
                  <a:lnTo>
                    <a:pt x="102295" y="7680"/>
                  </a:lnTo>
                  <a:lnTo>
                    <a:pt x="98360" y="7680"/>
                  </a:lnTo>
                  <a:lnTo>
                    <a:pt x="94426" y="6720"/>
                  </a:lnTo>
                  <a:lnTo>
                    <a:pt x="88524" y="6720"/>
                  </a:lnTo>
                  <a:lnTo>
                    <a:pt x="84590" y="5760"/>
                  </a:lnTo>
                  <a:lnTo>
                    <a:pt x="80655" y="5760"/>
                  </a:lnTo>
                  <a:lnTo>
                    <a:pt x="76721" y="4800"/>
                  </a:lnTo>
                  <a:lnTo>
                    <a:pt x="72786" y="4800"/>
                  </a:lnTo>
                  <a:lnTo>
                    <a:pt x="66885" y="3840"/>
                  </a:lnTo>
                  <a:lnTo>
                    <a:pt x="62950" y="2880"/>
                  </a:lnTo>
                  <a:lnTo>
                    <a:pt x="59016" y="2880"/>
                  </a:lnTo>
                  <a:lnTo>
                    <a:pt x="55081" y="1920"/>
                  </a:lnTo>
                  <a:lnTo>
                    <a:pt x="51147" y="1920"/>
                  </a:lnTo>
                  <a:lnTo>
                    <a:pt x="47213" y="1920"/>
                  </a:lnTo>
                  <a:lnTo>
                    <a:pt x="45245" y="960"/>
                  </a:lnTo>
                  <a:lnTo>
                    <a:pt x="39344" y="960"/>
                  </a:lnTo>
                  <a:lnTo>
                    <a:pt x="37377" y="960"/>
                  </a:lnTo>
                  <a:lnTo>
                    <a:pt x="35409" y="960"/>
                  </a:lnTo>
                  <a:lnTo>
                    <a:pt x="33442" y="0"/>
                  </a:lnTo>
                  <a:lnTo>
                    <a:pt x="31475" y="0"/>
                  </a:lnTo>
                  <a:lnTo>
                    <a:pt x="29508" y="0"/>
                  </a:lnTo>
                  <a:lnTo>
                    <a:pt x="27540" y="0"/>
                  </a:lnTo>
                  <a:lnTo>
                    <a:pt x="29508" y="960"/>
                  </a:lnTo>
                  <a:lnTo>
                    <a:pt x="0" y="113280"/>
                  </a:lnTo>
                  <a:lnTo>
                    <a:pt x="53114" y="120000"/>
                  </a:lnTo>
                  <a:lnTo>
                    <a:pt x="120000" y="11520"/>
                  </a:lnTo>
                  <a:close/>
                </a:path>
              </a:pathLst>
            </a:custGeom>
            <a:solidFill>
              <a:srgbClr val="E5F2F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Shape 1844"/>
            <p:cNvSpPr/>
            <p:nvPr/>
          </p:nvSpPr>
          <p:spPr>
            <a:xfrm>
              <a:off x="4202" y="1912"/>
              <a:ext cx="112" cy="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297" y="319"/>
                  </a:moveTo>
                  <a:lnTo>
                    <a:pt x="100733" y="96702"/>
                  </a:lnTo>
                  <a:lnTo>
                    <a:pt x="99823" y="95744"/>
                  </a:lnTo>
                  <a:lnTo>
                    <a:pt x="97699" y="93510"/>
                  </a:lnTo>
                  <a:lnTo>
                    <a:pt x="94209" y="89680"/>
                  </a:lnTo>
                  <a:lnTo>
                    <a:pt x="89658" y="85212"/>
                  </a:lnTo>
                  <a:lnTo>
                    <a:pt x="84045" y="79468"/>
                  </a:lnTo>
                  <a:lnTo>
                    <a:pt x="77977" y="73404"/>
                  </a:lnTo>
                  <a:lnTo>
                    <a:pt x="70998" y="66702"/>
                  </a:lnTo>
                  <a:lnTo>
                    <a:pt x="63565" y="60000"/>
                  </a:lnTo>
                  <a:lnTo>
                    <a:pt x="55828" y="53297"/>
                  </a:lnTo>
                  <a:lnTo>
                    <a:pt x="48091" y="47234"/>
                  </a:lnTo>
                  <a:lnTo>
                    <a:pt x="40202" y="41489"/>
                  </a:lnTo>
                  <a:lnTo>
                    <a:pt x="32465" y="36063"/>
                  </a:lnTo>
                  <a:lnTo>
                    <a:pt x="25031" y="31914"/>
                  </a:lnTo>
                  <a:lnTo>
                    <a:pt x="18053" y="28723"/>
                  </a:lnTo>
                  <a:lnTo>
                    <a:pt x="11681" y="27446"/>
                  </a:lnTo>
                  <a:lnTo>
                    <a:pt x="6371" y="27446"/>
                  </a:lnTo>
                  <a:lnTo>
                    <a:pt x="6068" y="27446"/>
                  </a:lnTo>
                  <a:lnTo>
                    <a:pt x="5613" y="27765"/>
                  </a:lnTo>
                  <a:lnTo>
                    <a:pt x="4854" y="28085"/>
                  </a:lnTo>
                  <a:lnTo>
                    <a:pt x="4096" y="29042"/>
                  </a:lnTo>
                  <a:lnTo>
                    <a:pt x="3185" y="30000"/>
                  </a:lnTo>
                  <a:lnTo>
                    <a:pt x="2427" y="31595"/>
                  </a:lnTo>
                  <a:lnTo>
                    <a:pt x="1365" y="33191"/>
                  </a:lnTo>
                  <a:lnTo>
                    <a:pt x="758" y="35106"/>
                  </a:lnTo>
                  <a:lnTo>
                    <a:pt x="151" y="37021"/>
                  </a:lnTo>
                  <a:lnTo>
                    <a:pt x="0" y="39893"/>
                  </a:lnTo>
                  <a:lnTo>
                    <a:pt x="0" y="42446"/>
                  </a:lnTo>
                  <a:lnTo>
                    <a:pt x="606" y="45638"/>
                  </a:lnTo>
                  <a:lnTo>
                    <a:pt x="1517" y="49468"/>
                  </a:lnTo>
                  <a:lnTo>
                    <a:pt x="3185" y="53297"/>
                  </a:lnTo>
                  <a:lnTo>
                    <a:pt x="5158" y="57765"/>
                  </a:lnTo>
                  <a:lnTo>
                    <a:pt x="8192" y="62872"/>
                  </a:lnTo>
                  <a:lnTo>
                    <a:pt x="32465" y="92553"/>
                  </a:lnTo>
                  <a:lnTo>
                    <a:pt x="32161" y="77553"/>
                  </a:lnTo>
                  <a:lnTo>
                    <a:pt x="31706" y="76914"/>
                  </a:lnTo>
                  <a:lnTo>
                    <a:pt x="30644" y="75319"/>
                  </a:lnTo>
                  <a:lnTo>
                    <a:pt x="28975" y="73723"/>
                  </a:lnTo>
                  <a:lnTo>
                    <a:pt x="26852" y="71170"/>
                  </a:lnTo>
                  <a:lnTo>
                    <a:pt x="24273" y="68297"/>
                  </a:lnTo>
                  <a:lnTo>
                    <a:pt x="21845" y="65106"/>
                  </a:lnTo>
                  <a:lnTo>
                    <a:pt x="19115" y="61914"/>
                  </a:lnTo>
                  <a:lnTo>
                    <a:pt x="16536" y="58404"/>
                  </a:lnTo>
                  <a:lnTo>
                    <a:pt x="14260" y="55212"/>
                  </a:lnTo>
                  <a:lnTo>
                    <a:pt x="12136" y="51702"/>
                  </a:lnTo>
                  <a:lnTo>
                    <a:pt x="10771" y="49148"/>
                  </a:lnTo>
                  <a:lnTo>
                    <a:pt x="10012" y="46914"/>
                  </a:lnTo>
                  <a:lnTo>
                    <a:pt x="9860" y="44680"/>
                  </a:lnTo>
                  <a:lnTo>
                    <a:pt x="10619" y="43723"/>
                  </a:lnTo>
                  <a:lnTo>
                    <a:pt x="12439" y="43404"/>
                  </a:lnTo>
                  <a:lnTo>
                    <a:pt x="15625" y="44042"/>
                  </a:lnTo>
                  <a:lnTo>
                    <a:pt x="19266" y="45319"/>
                  </a:lnTo>
                  <a:lnTo>
                    <a:pt x="23666" y="47872"/>
                  </a:lnTo>
                  <a:lnTo>
                    <a:pt x="28824" y="51063"/>
                  </a:lnTo>
                  <a:lnTo>
                    <a:pt x="34437" y="54893"/>
                  </a:lnTo>
                  <a:lnTo>
                    <a:pt x="40657" y="59361"/>
                  </a:lnTo>
                  <a:lnTo>
                    <a:pt x="47029" y="64468"/>
                  </a:lnTo>
                  <a:lnTo>
                    <a:pt x="53704" y="69893"/>
                  </a:lnTo>
                  <a:lnTo>
                    <a:pt x="60530" y="75319"/>
                  </a:lnTo>
                  <a:lnTo>
                    <a:pt x="67357" y="81382"/>
                  </a:lnTo>
                  <a:lnTo>
                    <a:pt x="74032" y="87446"/>
                  </a:lnTo>
                  <a:lnTo>
                    <a:pt x="80404" y="93510"/>
                  </a:lnTo>
                  <a:lnTo>
                    <a:pt x="86472" y="99574"/>
                  </a:lnTo>
                  <a:lnTo>
                    <a:pt x="91934" y="105000"/>
                  </a:lnTo>
                  <a:lnTo>
                    <a:pt x="96940" y="110425"/>
                  </a:lnTo>
                  <a:lnTo>
                    <a:pt x="101188" y="115531"/>
                  </a:lnTo>
                  <a:lnTo>
                    <a:pt x="104677" y="120000"/>
                  </a:lnTo>
                  <a:lnTo>
                    <a:pt x="119848" y="13404"/>
                  </a:lnTo>
                  <a:lnTo>
                    <a:pt x="119848" y="13085"/>
                  </a:lnTo>
                  <a:lnTo>
                    <a:pt x="119848" y="12446"/>
                  </a:lnTo>
                  <a:lnTo>
                    <a:pt x="119848" y="11808"/>
                  </a:lnTo>
                  <a:lnTo>
                    <a:pt x="120000" y="10851"/>
                  </a:lnTo>
                  <a:lnTo>
                    <a:pt x="120000" y="9893"/>
                  </a:lnTo>
                  <a:lnTo>
                    <a:pt x="120000" y="8297"/>
                  </a:lnTo>
                  <a:lnTo>
                    <a:pt x="120000" y="7021"/>
                  </a:lnTo>
                  <a:lnTo>
                    <a:pt x="120000" y="5744"/>
                  </a:lnTo>
                  <a:lnTo>
                    <a:pt x="119848" y="4468"/>
                  </a:lnTo>
                  <a:lnTo>
                    <a:pt x="119544" y="3191"/>
                  </a:lnTo>
                  <a:lnTo>
                    <a:pt x="119241" y="2234"/>
                  </a:lnTo>
                  <a:lnTo>
                    <a:pt x="118634" y="1276"/>
                  </a:lnTo>
                  <a:lnTo>
                    <a:pt x="118027" y="319"/>
                  </a:lnTo>
                  <a:lnTo>
                    <a:pt x="117269" y="0"/>
                  </a:lnTo>
                  <a:lnTo>
                    <a:pt x="116359" y="0"/>
                  </a:lnTo>
                  <a:lnTo>
                    <a:pt x="115297" y="319"/>
                  </a:lnTo>
                  <a:close/>
                </a:path>
              </a:pathLst>
            </a:custGeom>
            <a:solidFill>
              <a:srgbClr val="19191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Shape 1845"/>
            <p:cNvSpPr/>
            <p:nvPr/>
          </p:nvSpPr>
          <p:spPr>
            <a:xfrm>
              <a:off x="4202" y="1912"/>
              <a:ext cx="112" cy="5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297" y="319"/>
                  </a:moveTo>
                  <a:lnTo>
                    <a:pt x="100733" y="96702"/>
                  </a:lnTo>
                  <a:lnTo>
                    <a:pt x="99823" y="95744"/>
                  </a:lnTo>
                  <a:lnTo>
                    <a:pt x="97699" y="93510"/>
                  </a:lnTo>
                  <a:lnTo>
                    <a:pt x="94209" y="89680"/>
                  </a:lnTo>
                  <a:lnTo>
                    <a:pt x="89658" y="85212"/>
                  </a:lnTo>
                  <a:lnTo>
                    <a:pt x="84045" y="79468"/>
                  </a:lnTo>
                  <a:lnTo>
                    <a:pt x="77977" y="73404"/>
                  </a:lnTo>
                  <a:lnTo>
                    <a:pt x="70998" y="66702"/>
                  </a:lnTo>
                  <a:lnTo>
                    <a:pt x="63565" y="60000"/>
                  </a:lnTo>
                  <a:lnTo>
                    <a:pt x="55828" y="53297"/>
                  </a:lnTo>
                  <a:lnTo>
                    <a:pt x="48091" y="47234"/>
                  </a:lnTo>
                  <a:lnTo>
                    <a:pt x="40202" y="41489"/>
                  </a:lnTo>
                  <a:lnTo>
                    <a:pt x="32465" y="36063"/>
                  </a:lnTo>
                  <a:lnTo>
                    <a:pt x="25031" y="31914"/>
                  </a:lnTo>
                  <a:lnTo>
                    <a:pt x="18053" y="28723"/>
                  </a:lnTo>
                  <a:lnTo>
                    <a:pt x="11681" y="27446"/>
                  </a:lnTo>
                  <a:lnTo>
                    <a:pt x="6371" y="27446"/>
                  </a:lnTo>
                  <a:lnTo>
                    <a:pt x="6068" y="27446"/>
                  </a:lnTo>
                  <a:lnTo>
                    <a:pt x="5613" y="27765"/>
                  </a:lnTo>
                  <a:lnTo>
                    <a:pt x="4854" y="28085"/>
                  </a:lnTo>
                  <a:lnTo>
                    <a:pt x="4096" y="29042"/>
                  </a:lnTo>
                  <a:lnTo>
                    <a:pt x="3185" y="30000"/>
                  </a:lnTo>
                  <a:lnTo>
                    <a:pt x="2427" y="31595"/>
                  </a:lnTo>
                  <a:lnTo>
                    <a:pt x="1365" y="33191"/>
                  </a:lnTo>
                  <a:lnTo>
                    <a:pt x="758" y="35106"/>
                  </a:lnTo>
                  <a:lnTo>
                    <a:pt x="151" y="37021"/>
                  </a:lnTo>
                  <a:lnTo>
                    <a:pt x="0" y="39893"/>
                  </a:lnTo>
                  <a:lnTo>
                    <a:pt x="0" y="42446"/>
                  </a:lnTo>
                  <a:lnTo>
                    <a:pt x="606" y="45638"/>
                  </a:lnTo>
                  <a:lnTo>
                    <a:pt x="1517" y="49468"/>
                  </a:lnTo>
                  <a:lnTo>
                    <a:pt x="3185" y="53297"/>
                  </a:lnTo>
                  <a:lnTo>
                    <a:pt x="5158" y="57765"/>
                  </a:lnTo>
                  <a:lnTo>
                    <a:pt x="8192" y="62872"/>
                  </a:lnTo>
                  <a:lnTo>
                    <a:pt x="32465" y="92553"/>
                  </a:lnTo>
                  <a:lnTo>
                    <a:pt x="32161" y="77553"/>
                  </a:lnTo>
                  <a:lnTo>
                    <a:pt x="31706" y="76914"/>
                  </a:lnTo>
                  <a:lnTo>
                    <a:pt x="30644" y="75319"/>
                  </a:lnTo>
                  <a:lnTo>
                    <a:pt x="28975" y="73723"/>
                  </a:lnTo>
                  <a:lnTo>
                    <a:pt x="26852" y="71170"/>
                  </a:lnTo>
                  <a:lnTo>
                    <a:pt x="24273" y="68297"/>
                  </a:lnTo>
                  <a:lnTo>
                    <a:pt x="21845" y="65106"/>
                  </a:lnTo>
                  <a:lnTo>
                    <a:pt x="19115" y="61914"/>
                  </a:lnTo>
                  <a:lnTo>
                    <a:pt x="16536" y="58404"/>
                  </a:lnTo>
                  <a:lnTo>
                    <a:pt x="14260" y="55212"/>
                  </a:lnTo>
                  <a:lnTo>
                    <a:pt x="12136" y="51702"/>
                  </a:lnTo>
                  <a:lnTo>
                    <a:pt x="10771" y="49148"/>
                  </a:lnTo>
                  <a:lnTo>
                    <a:pt x="10012" y="46914"/>
                  </a:lnTo>
                  <a:lnTo>
                    <a:pt x="9860" y="44680"/>
                  </a:lnTo>
                  <a:lnTo>
                    <a:pt x="10619" y="43723"/>
                  </a:lnTo>
                  <a:lnTo>
                    <a:pt x="12439" y="43404"/>
                  </a:lnTo>
                  <a:lnTo>
                    <a:pt x="15625" y="44042"/>
                  </a:lnTo>
                  <a:lnTo>
                    <a:pt x="19266" y="45319"/>
                  </a:lnTo>
                  <a:lnTo>
                    <a:pt x="23666" y="47872"/>
                  </a:lnTo>
                  <a:lnTo>
                    <a:pt x="28824" y="51063"/>
                  </a:lnTo>
                  <a:lnTo>
                    <a:pt x="34437" y="54893"/>
                  </a:lnTo>
                  <a:lnTo>
                    <a:pt x="40657" y="59361"/>
                  </a:lnTo>
                  <a:lnTo>
                    <a:pt x="47029" y="64468"/>
                  </a:lnTo>
                  <a:lnTo>
                    <a:pt x="53704" y="69893"/>
                  </a:lnTo>
                  <a:lnTo>
                    <a:pt x="60530" y="75319"/>
                  </a:lnTo>
                  <a:lnTo>
                    <a:pt x="67357" y="81382"/>
                  </a:lnTo>
                  <a:lnTo>
                    <a:pt x="74032" y="87446"/>
                  </a:lnTo>
                  <a:lnTo>
                    <a:pt x="80404" y="93510"/>
                  </a:lnTo>
                  <a:lnTo>
                    <a:pt x="86472" y="99574"/>
                  </a:lnTo>
                  <a:lnTo>
                    <a:pt x="91934" y="105000"/>
                  </a:lnTo>
                  <a:lnTo>
                    <a:pt x="96940" y="110425"/>
                  </a:lnTo>
                  <a:lnTo>
                    <a:pt x="101188" y="115531"/>
                  </a:lnTo>
                  <a:lnTo>
                    <a:pt x="104677" y="120000"/>
                  </a:lnTo>
                  <a:lnTo>
                    <a:pt x="119848" y="13404"/>
                  </a:lnTo>
                  <a:lnTo>
                    <a:pt x="119848" y="13085"/>
                  </a:lnTo>
                  <a:lnTo>
                    <a:pt x="119848" y="12446"/>
                  </a:lnTo>
                  <a:lnTo>
                    <a:pt x="119848" y="11808"/>
                  </a:lnTo>
                  <a:lnTo>
                    <a:pt x="120000" y="10851"/>
                  </a:lnTo>
                  <a:lnTo>
                    <a:pt x="120000" y="9893"/>
                  </a:lnTo>
                  <a:lnTo>
                    <a:pt x="120000" y="8297"/>
                  </a:lnTo>
                  <a:lnTo>
                    <a:pt x="120000" y="7021"/>
                  </a:lnTo>
                  <a:lnTo>
                    <a:pt x="120000" y="5744"/>
                  </a:lnTo>
                  <a:lnTo>
                    <a:pt x="119848" y="4468"/>
                  </a:lnTo>
                  <a:lnTo>
                    <a:pt x="119544" y="3191"/>
                  </a:lnTo>
                  <a:lnTo>
                    <a:pt x="119241" y="2234"/>
                  </a:lnTo>
                  <a:lnTo>
                    <a:pt x="118634" y="1276"/>
                  </a:lnTo>
                  <a:lnTo>
                    <a:pt x="118027" y="319"/>
                  </a:lnTo>
                  <a:lnTo>
                    <a:pt x="117269" y="0"/>
                  </a:lnTo>
                  <a:lnTo>
                    <a:pt x="116359" y="0"/>
                  </a:lnTo>
                  <a:lnTo>
                    <a:pt x="115297" y="31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Shape 1846"/>
            <p:cNvSpPr/>
            <p:nvPr/>
          </p:nvSpPr>
          <p:spPr>
            <a:xfrm>
              <a:off x="4233" y="1957"/>
              <a:ext cx="21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103" y="101538"/>
                  </a:moveTo>
                  <a:lnTo>
                    <a:pt x="50482" y="96923"/>
                  </a:lnTo>
                  <a:lnTo>
                    <a:pt x="45517" y="92307"/>
                  </a:lnTo>
                  <a:lnTo>
                    <a:pt x="38896" y="85384"/>
                  </a:lnTo>
                  <a:lnTo>
                    <a:pt x="33931" y="80769"/>
                  </a:lnTo>
                  <a:lnTo>
                    <a:pt x="28965" y="76153"/>
                  </a:lnTo>
                  <a:lnTo>
                    <a:pt x="24827" y="69230"/>
                  </a:lnTo>
                  <a:lnTo>
                    <a:pt x="19862" y="62307"/>
                  </a:lnTo>
                  <a:lnTo>
                    <a:pt x="15724" y="57692"/>
                  </a:lnTo>
                  <a:lnTo>
                    <a:pt x="12413" y="53076"/>
                  </a:lnTo>
                  <a:lnTo>
                    <a:pt x="9103" y="46153"/>
                  </a:lnTo>
                  <a:lnTo>
                    <a:pt x="6620" y="41538"/>
                  </a:lnTo>
                  <a:lnTo>
                    <a:pt x="4137" y="36923"/>
                  </a:lnTo>
                  <a:lnTo>
                    <a:pt x="1655" y="32307"/>
                  </a:lnTo>
                  <a:lnTo>
                    <a:pt x="827" y="25384"/>
                  </a:lnTo>
                  <a:lnTo>
                    <a:pt x="0" y="18461"/>
                  </a:lnTo>
                  <a:lnTo>
                    <a:pt x="827" y="16153"/>
                  </a:lnTo>
                  <a:lnTo>
                    <a:pt x="827" y="11538"/>
                  </a:lnTo>
                  <a:lnTo>
                    <a:pt x="3310" y="9230"/>
                  </a:lnTo>
                  <a:lnTo>
                    <a:pt x="4965" y="4615"/>
                  </a:lnTo>
                  <a:lnTo>
                    <a:pt x="7448" y="2307"/>
                  </a:lnTo>
                  <a:lnTo>
                    <a:pt x="9931" y="2307"/>
                  </a:lnTo>
                  <a:lnTo>
                    <a:pt x="13241" y="0"/>
                  </a:lnTo>
                  <a:lnTo>
                    <a:pt x="17379" y="0"/>
                  </a:lnTo>
                  <a:lnTo>
                    <a:pt x="20689" y="0"/>
                  </a:lnTo>
                  <a:lnTo>
                    <a:pt x="26482" y="0"/>
                  </a:lnTo>
                  <a:lnTo>
                    <a:pt x="30620" y="0"/>
                  </a:lnTo>
                  <a:lnTo>
                    <a:pt x="35586" y="2307"/>
                  </a:lnTo>
                  <a:lnTo>
                    <a:pt x="40551" y="4615"/>
                  </a:lnTo>
                  <a:lnTo>
                    <a:pt x="47172" y="6923"/>
                  </a:lnTo>
                  <a:lnTo>
                    <a:pt x="52965" y="9230"/>
                  </a:lnTo>
                  <a:lnTo>
                    <a:pt x="57931" y="13846"/>
                  </a:lnTo>
                  <a:lnTo>
                    <a:pt x="65379" y="18461"/>
                  </a:lnTo>
                  <a:lnTo>
                    <a:pt x="71172" y="25384"/>
                  </a:lnTo>
                  <a:lnTo>
                    <a:pt x="76137" y="30000"/>
                  </a:lnTo>
                  <a:lnTo>
                    <a:pt x="81931" y="36923"/>
                  </a:lnTo>
                  <a:lnTo>
                    <a:pt x="87724" y="41538"/>
                  </a:lnTo>
                  <a:lnTo>
                    <a:pt x="92689" y="46153"/>
                  </a:lnTo>
                  <a:lnTo>
                    <a:pt x="96827" y="53076"/>
                  </a:lnTo>
                  <a:lnTo>
                    <a:pt x="100965" y="57692"/>
                  </a:lnTo>
                  <a:lnTo>
                    <a:pt x="105931" y="64615"/>
                  </a:lnTo>
                  <a:lnTo>
                    <a:pt x="109241" y="69230"/>
                  </a:lnTo>
                  <a:lnTo>
                    <a:pt x="111724" y="76153"/>
                  </a:lnTo>
                  <a:lnTo>
                    <a:pt x="114206" y="83076"/>
                  </a:lnTo>
                  <a:lnTo>
                    <a:pt x="116689" y="87692"/>
                  </a:lnTo>
                  <a:lnTo>
                    <a:pt x="118344" y="92307"/>
                  </a:lnTo>
                  <a:lnTo>
                    <a:pt x="119172" y="96923"/>
                  </a:lnTo>
                  <a:lnTo>
                    <a:pt x="120000" y="101538"/>
                  </a:lnTo>
                  <a:lnTo>
                    <a:pt x="120000" y="106153"/>
                  </a:lnTo>
                  <a:lnTo>
                    <a:pt x="119172" y="108461"/>
                  </a:lnTo>
                  <a:lnTo>
                    <a:pt x="117517" y="110769"/>
                  </a:lnTo>
                  <a:lnTo>
                    <a:pt x="115862" y="115384"/>
                  </a:lnTo>
                  <a:lnTo>
                    <a:pt x="113379" y="115384"/>
                  </a:lnTo>
                  <a:lnTo>
                    <a:pt x="110896" y="117692"/>
                  </a:lnTo>
                  <a:lnTo>
                    <a:pt x="107586" y="117692"/>
                  </a:lnTo>
                  <a:lnTo>
                    <a:pt x="103448" y="120000"/>
                  </a:lnTo>
                  <a:lnTo>
                    <a:pt x="99310" y="120000"/>
                  </a:lnTo>
                  <a:lnTo>
                    <a:pt x="95172" y="117692"/>
                  </a:lnTo>
                  <a:lnTo>
                    <a:pt x="91034" y="117692"/>
                  </a:lnTo>
                  <a:lnTo>
                    <a:pt x="86068" y="115384"/>
                  </a:lnTo>
                  <a:lnTo>
                    <a:pt x="80275" y="113076"/>
                  </a:lnTo>
                  <a:lnTo>
                    <a:pt x="74482" y="110769"/>
                  </a:lnTo>
                  <a:lnTo>
                    <a:pt x="68689" y="108461"/>
                  </a:lnTo>
                  <a:lnTo>
                    <a:pt x="62896" y="103846"/>
                  </a:lnTo>
                  <a:lnTo>
                    <a:pt x="57103" y="101538"/>
                  </a:lnTo>
                  <a:close/>
                </a:path>
              </a:pathLst>
            </a:custGeom>
            <a:solidFill>
              <a:srgbClr val="4C7F7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Shape 1847"/>
            <p:cNvSpPr/>
            <p:nvPr/>
          </p:nvSpPr>
          <p:spPr>
            <a:xfrm>
              <a:off x="4233" y="1957"/>
              <a:ext cx="21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7103" y="101538"/>
                  </a:moveTo>
                  <a:lnTo>
                    <a:pt x="50482" y="96923"/>
                  </a:lnTo>
                  <a:lnTo>
                    <a:pt x="45517" y="92307"/>
                  </a:lnTo>
                  <a:lnTo>
                    <a:pt x="38896" y="85384"/>
                  </a:lnTo>
                  <a:lnTo>
                    <a:pt x="33931" y="80769"/>
                  </a:lnTo>
                  <a:lnTo>
                    <a:pt x="28965" y="76153"/>
                  </a:lnTo>
                  <a:lnTo>
                    <a:pt x="24827" y="69230"/>
                  </a:lnTo>
                  <a:lnTo>
                    <a:pt x="19862" y="62307"/>
                  </a:lnTo>
                  <a:lnTo>
                    <a:pt x="15724" y="57692"/>
                  </a:lnTo>
                  <a:lnTo>
                    <a:pt x="12413" y="53076"/>
                  </a:lnTo>
                  <a:lnTo>
                    <a:pt x="9103" y="46153"/>
                  </a:lnTo>
                  <a:lnTo>
                    <a:pt x="6620" y="41538"/>
                  </a:lnTo>
                  <a:lnTo>
                    <a:pt x="4137" y="36923"/>
                  </a:lnTo>
                  <a:lnTo>
                    <a:pt x="1655" y="32307"/>
                  </a:lnTo>
                  <a:lnTo>
                    <a:pt x="827" y="25384"/>
                  </a:lnTo>
                  <a:lnTo>
                    <a:pt x="0" y="18461"/>
                  </a:lnTo>
                  <a:lnTo>
                    <a:pt x="827" y="16153"/>
                  </a:lnTo>
                  <a:lnTo>
                    <a:pt x="827" y="11538"/>
                  </a:lnTo>
                  <a:lnTo>
                    <a:pt x="3310" y="9230"/>
                  </a:lnTo>
                  <a:lnTo>
                    <a:pt x="4965" y="4615"/>
                  </a:lnTo>
                  <a:lnTo>
                    <a:pt x="7448" y="2307"/>
                  </a:lnTo>
                  <a:lnTo>
                    <a:pt x="9931" y="2307"/>
                  </a:lnTo>
                  <a:lnTo>
                    <a:pt x="13241" y="0"/>
                  </a:lnTo>
                  <a:lnTo>
                    <a:pt x="17379" y="0"/>
                  </a:lnTo>
                  <a:lnTo>
                    <a:pt x="20689" y="0"/>
                  </a:lnTo>
                  <a:lnTo>
                    <a:pt x="26482" y="0"/>
                  </a:lnTo>
                  <a:lnTo>
                    <a:pt x="30620" y="0"/>
                  </a:lnTo>
                  <a:lnTo>
                    <a:pt x="35586" y="2307"/>
                  </a:lnTo>
                  <a:lnTo>
                    <a:pt x="40551" y="4615"/>
                  </a:lnTo>
                  <a:lnTo>
                    <a:pt x="47172" y="6923"/>
                  </a:lnTo>
                  <a:lnTo>
                    <a:pt x="52965" y="9230"/>
                  </a:lnTo>
                  <a:lnTo>
                    <a:pt x="57931" y="13846"/>
                  </a:lnTo>
                  <a:lnTo>
                    <a:pt x="65379" y="18461"/>
                  </a:lnTo>
                  <a:lnTo>
                    <a:pt x="71172" y="25384"/>
                  </a:lnTo>
                  <a:lnTo>
                    <a:pt x="76137" y="30000"/>
                  </a:lnTo>
                  <a:lnTo>
                    <a:pt x="81931" y="36923"/>
                  </a:lnTo>
                  <a:lnTo>
                    <a:pt x="87724" y="41538"/>
                  </a:lnTo>
                  <a:lnTo>
                    <a:pt x="92689" y="46153"/>
                  </a:lnTo>
                  <a:lnTo>
                    <a:pt x="96827" y="53076"/>
                  </a:lnTo>
                  <a:lnTo>
                    <a:pt x="100965" y="57692"/>
                  </a:lnTo>
                  <a:lnTo>
                    <a:pt x="105931" y="64615"/>
                  </a:lnTo>
                  <a:lnTo>
                    <a:pt x="109241" y="69230"/>
                  </a:lnTo>
                  <a:lnTo>
                    <a:pt x="111724" y="76153"/>
                  </a:lnTo>
                  <a:lnTo>
                    <a:pt x="114206" y="83076"/>
                  </a:lnTo>
                  <a:lnTo>
                    <a:pt x="116689" y="87692"/>
                  </a:lnTo>
                  <a:lnTo>
                    <a:pt x="118344" y="92307"/>
                  </a:lnTo>
                  <a:lnTo>
                    <a:pt x="119172" y="96923"/>
                  </a:lnTo>
                  <a:lnTo>
                    <a:pt x="120000" y="101538"/>
                  </a:lnTo>
                  <a:lnTo>
                    <a:pt x="120000" y="106153"/>
                  </a:lnTo>
                  <a:lnTo>
                    <a:pt x="119172" y="108461"/>
                  </a:lnTo>
                  <a:lnTo>
                    <a:pt x="117517" y="110769"/>
                  </a:lnTo>
                  <a:lnTo>
                    <a:pt x="115862" y="115384"/>
                  </a:lnTo>
                  <a:lnTo>
                    <a:pt x="113379" y="115384"/>
                  </a:lnTo>
                  <a:lnTo>
                    <a:pt x="110896" y="117692"/>
                  </a:lnTo>
                  <a:lnTo>
                    <a:pt x="107586" y="117692"/>
                  </a:lnTo>
                  <a:lnTo>
                    <a:pt x="103448" y="120000"/>
                  </a:lnTo>
                  <a:lnTo>
                    <a:pt x="99310" y="120000"/>
                  </a:lnTo>
                  <a:lnTo>
                    <a:pt x="95172" y="117692"/>
                  </a:lnTo>
                  <a:lnTo>
                    <a:pt x="91034" y="117692"/>
                  </a:lnTo>
                  <a:lnTo>
                    <a:pt x="86068" y="115384"/>
                  </a:lnTo>
                  <a:lnTo>
                    <a:pt x="80275" y="113076"/>
                  </a:lnTo>
                  <a:lnTo>
                    <a:pt x="74482" y="110769"/>
                  </a:lnTo>
                  <a:lnTo>
                    <a:pt x="68689" y="108461"/>
                  </a:lnTo>
                  <a:lnTo>
                    <a:pt x="62896" y="103846"/>
                  </a:lnTo>
                  <a:lnTo>
                    <a:pt x="57103" y="101538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Shape 1848"/>
            <p:cNvSpPr/>
            <p:nvPr/>
          </p:nvSpPr>
          <p:spPr>
            <a:xfrm>
              <a:off x="4225" y="1957"/>
              <a:ext cx="19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2394" y="118421"/>
                  </a:lnTo>
                  <a:lnTo>
                    <a:pt x="47323" y="117631"/>
                  </a:lnTo>
                  <a:lnTo>
                    <a:pt x="41408" y="116052"/>
                  </a:lnTo>
                  <a:lnTo>
                    <a:pt x="36338" y="114473"/>
                  </a:lnTo>
                  <a:lnTo>
                    <a:pt x="30422" y="112105"/>
                  </a:lnTo>
                  <a:lnTo>
                    <a:pt x="25352" y="108947"/>
                  </a:lnTo>
                  <a:lnTo>
                    <a:pt x="21126" y="105789"/>
                  </a:lnTo>
                  <a:lnTo>
                    <a:pt x="16901" y="102631"/>
                  </a:lnTo>
                  <a:lnTo>
                    <a:pt x="13521" y="97105"/>
                  </a:lnTo>
                  <a:lnTo>
                    <a:pt x="9295" y="93157"/>
                  </a:lnTo>
                  <a:lnTo>
                    <a:pt x="6760" y="88421"/>
                  </a:lnTo>
                  <a:lnTo>
                    <a:pt x="4225" y="83684"/>
                  </a:lnTo>
                  <a:lnTo>
                    <a:pt x="2535" y="77368"/>
                  </a:lnTo>
                  <a:lnTo>
                    <a:pt x="845" y="71842"/>
                  </a:lnTo>
                  <a:lnTo>
                    <a:pt x="0" y="66315"/>
                  </a:lnTo>
                  <a:lnTo>
                    <a:pt x="0" y="60000"/>
                  </a:lnTo>
                  <a:lnTo>
                    <a:pt x="0" y="53684"/>
                  </a:lnTo>
                  <a:lnTo>
                    <a:pt x="845" y="48157"/>
                  </a:lnTo>
                  <a:lnTo>
                    <a:pt x="2535" y="41842"/>
                  </a:lnTo>
                  <a:lnTo>
                    <a:pt x="4225" y="37105"/>
                  </a:lnTo>
                  <a:lnTo>
                    <a:pt x="6760" y="31578"/>
                  </a:lnTo>
                  <a:lnTo>
                    <a:pt x="9295" y="26842"/>
                  </a:lnTo>
                  <a:lnTo>
                    <a:pt x="13521" y="22105"/>
                  </a:lnTo>
                  <a:lnTo>
                    <a:pt x="16901" y="17368"/>
                  </a:lnTo>
                  <a:lnTo>
                    <a:pt x="21126" y="14210"/>
                  </a:lnTo>
                  <a:lnTo>
                    <a:pt x="25352" y="10263"/>
                  </a:lnTo>
                  <a:lnTo>
                    <a:pt x="30422" y="7105"/>
                  </a:lnTo>
                  <a:lnTo>
                    <a:pt x="36338" y="3947"/>
                  </a:lnTo>
                  <a:lnTo>
                    <a:pt x="41408" y="2368"/>
                  </a:lnTo>
                  <a:lnTo>
                    <a:pt x="47323" y="789"/>
                  </a:lnTo>
                  <a:lnTo>
                    <a:pt x="52394" y="0"/>
                  </a:lnTo>
                  <a:lnTo>
                    <a:pt x="60000" y="0"/>
                  </a:lnTo>
                  <a:lnTo>
                    <a:pt x="65915" y="0"/>
                  </a:lnTo>
                  <a:lnTo>
                    <a:pt x="70985" y="789"/>
                  </a:lnTo>
                  <a:lnTo>
                    <a:pt x="77746" y="2368"/>
                  </a:lnTo>
                  <a:lnTo>
                    <a:pt x="82816" y="3947"/>
                  </a:lnTo>
                  <a:lnTo>
                    <a:pt x="87887" y="7105"/>
                  </a:lnTo>
                  <a:lnTo>
                    <a:pt x="92957" y="10263"/>
                  </a:lnTo>
                  <a:lnTo>
                    <a:pt x="98028" y="14210"/>
                  </a:lnTo>
                  <a:lnTo>
                    <a:pt x="102253" y="17368"/>
                  </a:lnTo>
                  <a:lnTo>
                    <a:pt x="105633" y="22105"/>
                  </a:lnTo>
                  <a:lnTo>
                    <a:pt x="109014" y="26842"/>
                  </a:lnTo>
                  <a:lnTo>
                    <a:pt x="111549" y="31578"/>
                  </a:lnTo>
                  <a:lnTo>
                    <a:pt x="114084" y="37105"/>
                  </a:lnTo>
                  <a:lnTo>
                    <a:pt x="116619" y="41842"/>
                  </a:lnTo>
                  <a:lnTo>
                    <a:pt x="118309" y="48157"/>
                  </a:lnTo>
                  <a:lnTo>
                    <a:pt x="119154" y="53684"/>
                  </a:lnTo>
                  <a:lnTo>
                    <a:pt x="120000" y="60000"/>
                  </a:lnTo>
                  <a:lnTo>
                    <a:pt x="119154" y="66315"/>
                  </a:lnTo>
                  <a:lnTo>
                    <a:pt x="118309" y="71842"/>
                  </a:lnTo>
                  <a:lnTo>
                    <a:pt x="116619" y="77368"/>
                  </a:lnTo>
                  <a:lnTo>
                    <a:pt x="114084" y="83684"/>
                  </a:lnTo>
                  <a:lnTo>
                    <a:pt x="111549" y="88421"/>
                  </a:lnTo>
                  <a:lnTo>
                    <a:pt x="109014" y="93157"/>
                  </a:lnTo>
                  <a:lnTo>
                    <a:pt x="105633" y="97105"/>
                  </a:lnTo>
                  <a:lnTo>
                    <a:pt x="102253" y="102631"/>
                  </a:lnTo>
                  <a:lnTo>
                    <a:pt x="98028" y="105789"/>
                  </a:lnTo>
                  <a:lnTo>
                    <a:pt x="92957" y="108947"/>
                  </a:lnTo>
                  <a:lnTo>
                    <a:pt x="87887" y="112105"/>
                  </a:lnTo>
                  <a:lnTo>
                    <a:pt x="82816" y="114473"/>
                  </a:lnTo>
                  <a:lnTo>
                    <a:pt x="77746" y="116052"/>
                  </a:lnTo>
                  <a:lnTo>
                    <a:pt x="70985" y="117631"/>
                  </a:lnTo>
                  <a:lnTo>
                    <a:pt x="65915" y="118421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4C7F7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Shape 1849"/>
            <p:cNvSpPr/>
            <p:nvPr/>
          </p:nvSpPr>
          <p:spPr>
            <a:xfrm>
              <a:off x="4225" y="1957"/>
              <a:ext cx="19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2394" y="118421"/>
                  </a:lnTo>
                  <a:lnTo>
                    <a:pt x="47323" y="117631"/>
                  </a:lnTo>
                  <a:lnTo>
                    <a:pt x="41408" y="116052"/>
                  </a:lnTo>
                  <a:lnTo>
                    <a:pt x="36338" y="114473"/>
                  </a:lnTo>
                  <a:lnTo>
                    <a:pt x="30422" y="112105"/>
                  </a:lnTo>
                  <a:lnTo>
                    <a:pt x="25352" y="108947"/>
                  </a:lnTo>
                  <a:lnTo>
                    <a:pt x="21126" y="105789"/>
                  </a:lnTo>
                  <a:lnTo>
                    <a:pt x="16901" y="102631"/>
                  </a:lnTo>
                  <a:lnTo>
                    <a:pt x="13521" y="97105"/>
                  </a:lnTo>
                  <a:lnTo>
                    <a:pt x="9295" y="93157"/>
                  </a:lnTo>
                  <a:lnTo>
                    <a:pt x="6760" y="88421"/>
                  </a:lnTo>
                  <a:lnTo>
                    <a:pt x="4225" y="83684"/>
                  </a:lnTo>
                  <a:lnTo>
                    <a:pt x="2535" y="77368"/>
                  </a:lnTo>
                  <a:lnTo>
                    <a:pt x="845" y="71842"/>
                  </a:lnTo>
                  <a:lnTo>
                    <a:pt x="0" y="66315"/>
                  </a:lnTo>
                  <a:lnTo>
                    <a:pt x="0" y="60000"/>
                  </a:lnTo>
                  <a:lnTo>
                    <a:pt x="0" y="53684"/>
                  </a:lnTo>
                  <a:lnTo>
                    <a:pt x="845" y="48157"/>
                  </a:lnTo>
                  <a:lnTo>
                    <a:pt x="2535" y="41842"/>
                  </a:lnTo>
                  <a:lnTo>
                    <a:pt x="4225" y="37105"/>
                  </a:lnTo>
                  <a:lnTo>
                    <a:pt x="6760" y="31578"/>
                  </a:lnTo>
                  <a:lnTo>
                    <a:pt x="9295" y="26842"/>
                  </a:lnTo>
                  <a:lnTo>
                    <a:pt x="13521" y="22105"/>
                  </a:lnTo>
                  <a:lnTo>
                    <a:pt x="16901" y="17368"/>
                  </a:lnTo>
                  <a:lnTo>
                    <a:pt x="21126" y="14210"/>
                  </a:lnTo>
                  <a:lnTo>
                    <a:pt x="25352" y="10263"/>
                  </a:lnTo>
                  <a:lnTo>
                    <a:pt x="30422" y="7105"/>
                  </a:lnTo>
                  <a:lnTo>
                    <a:pt x="36338" y="3947"/>
                  </a:lnTo>
                  <a:lnTo>
                    <a:pt x="41408" y="2368"/>
                  </a:lnTo>
                  <a:lnTo>
                    <a:pt x="47323" y="789"/>
                  </a:lnTo>
                  <a:lnTo>
                    <a:pt x="52394" y="0"/>
                  </a:lnTo>
                  <a:lnTo>
                    <a:pt x="60000" y="0"/>
                  </a:lnTo>
                  <a:lnTo>
                    <a:pt x="65915" y="0"/>
                  </a:lnTo>
                  <a:lnTo>
                    <a:pt x="70985" y="789"/>
                  </a:lnTo>
                  <a:lnTo>
                    <a:pt x="77746" y="2368"/>
                  </a:lnTo>
                  <a:lnTo>
                    <a:pt x="82816" y="3947"/>
                  </a:lnTo>
                  <a:lnTo>
                    <a:pt x="87887" y="7105"/>
                  </a:lnTo>
                  <a:lnTo>
                    <a:pt x="92957" y="10263"/>
                  </a:lnTo>
                  <a:lnTo>
                    <a:pt x="98028" y="14210"/>
                  </a:lnTo>
                  <a:lnTo>
                    <a:pt x="102253" y="17368"/>
                  </a:lnTo>
                  <a:lnTo>
                    <a:pt x="105633" y="22105"/>
                  </a:lnTo>
                  <a:lnTo>
                    <a:pt x="109014" y="26842"/>
                  </a:lnTo>
                  <a:lnTo>
                    <a:pt x="111549" y="31578"/>
                  </a:lnTo>
                  <a:lnTo>
                    <a:pt x="114084" y="37105"/>
                  </a:lnTo>
                  <a:lnTo>
                    <a:pt x="116619" y="41842"/>
                  </a:lnTo>
                  <a:lnTo>
                    <a:pt x="118309" y="48157"/>
                  </a:lnTo>
                  <a:lnTo>
                    <a:pt x="119154" y="53684"/>
                  </a:lnTo>
                  <a:lnTo>
                    <a:pt x="120000" y="60000"/>
                  </a:lnTo>
                  <a:lnTo>
                    <a:pt x="119154" y="66315"/>
                  </a:lnTo>
                  <a:lnTo>
                    <a:pt x="118309" y="71842"/>
                  </a:lnTo>
                  <a:lnTo>
                    <a:pt x="116619" y="77368"/>
                  </a:lnTo>
                  <a:lnTo>
                    <a:pt x="114084" y="83684"/>
                  </a:lnTo>
                  <a:lnTo>
                    <a:pt x="111549" y="88421"/>
                  </a:lnTo>
                  <a:lnTo>
                    <a:pt x="109014" y="93157"/>
                  </a:lnTo>
                  <a:lnTo>
                    <a:pt x="105633" y="97105"/>
                  </a:lnTo>
                  <a:lnTo>
                    <a:pt x="102253" y="102631"/>
                  </a:lnTo>
                  <a:lnTo>
                    <a:pt x="98028" y="105789"/>
                  </a:lnTo>
                  <a:lnTo>
                    <a:pt x="92957" y="108947"/>
                  </a:lnTo>
                  <a:lnTo>
                    <a:pt x="87887" y="112105"/>
                  </a:lnTo>
                  <a:lnTo>
                    <a:pt x="82816" y="114473"/>
                  </a:lnTo>
                  <a:lnTo>
                    <a:pt x="77746" y="116052"/>
                  </a:lnTo>
                  <a:lnTo>
                    <a:pt x="70985" y="117631"/>
                  </a:lnTo>
                  <a:lnTo>
                    <a:pt x="65915" y="118421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Shape 1850"/>
            <p:cNvSpPr/>
            <p:nvPr/>
          </p:nvSpPr>
          <p:spPr>
            <a:xfrm>
              <a:off x="4225" y="1959"/>
              <a:ext cx="19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9142" y="105974"/>
                  </a:lnTo>
                  <a:lnTo>
                    <a:pt x="118285" y="95064"/>
                  </a:lnTo>
                  <a:lnTo>
                    <a:pt x="116571" y="84155"/>
                  </a:lnTo>
                  <a:lnTo>
                    <a:pt x="114857" y="73246"/>
                  </a:lnTo>
                  <a:lnTo>
                    <a:pt x="112285" y="62337"/>
                  </a:lnTo>
                  <a:lnTo>
                    <a:pt x="108857" y="52987"/>
                  </a:lnTo>
                  <a:lnTo>
                    <a:pt x="105428" y="43636"/>
                  </a:lnTo>
                  <a:lnTo>
                    <a:pt x="102000" y="34285"/>
                  </a:lnTo>
                  <a:lnTo>
                    <a:pt x="97714" y="28051"/>
                  </a:lnTo>
                  <a:lnTo>
                    <a:pt x="93428" y="20259"/>
                  </a:lnTo>
                  <a:lnTo>
                    <a:pt x="87428" y="15584"/>
                  </a:lnTo>
                  <a:lnTo>
                    <a:pt x="82285" y="7792"/>
                  </a:lnTo>
                  <a:lnTo>
                    <a:pt x="77142" y="4675"/>
                  </a:lnTo>
                  <a:lnTo>
                    <a:pt x="71142" y="1558"/>
                  </a:lnTo>
                  <a:lnTo>
                    <a:pt x="65142" y="0"/>
                  </a:lnTo>
                  <a:lnTo>
                    <a:pt x="59142" y="0"/>
                  </a:lnTo>
                  <a:lnTo>
                    <a:pt x="54000" y="0"/>
                  </a:lnTo>
                  <a:lnTo>
                    <a:pt x="48857" y="1558"/>
                  </a:lnTo>
                  <a:lnTo>
                    <a:pt x="42857" y="3116"/>
                  </a:lnTo>
                  <a:lnTo>
                    <a:pt x="38571" y="6233"/>
                  </a:lnTo>
                  <a:lnTo>
                    <a:pt x="34285" y="10909"/>
                  </a:lnTo>
                  <a:lnTo>
                    <a:pt x="30000" y="15584"/>
                  </a:lnTo>
                  <a:lnTo>
                    <a:pt x="24857" y="20259"/>
                  </a:lnTo>
                  <a:lnTo>
                    <a:pt x="21428" y="24935"/>
                  </a:lnTo>
                  <a:lnTo>
                    <a:pt x="17142" y="31168"/>
                  </a:lnTo>
                  <a:lnTo>
                    <a:pt x="13714" y="37402"/>
                  </a:lnTo>
                  <a:lnTo>
                    <a:pt x="11142" y="46753"/>
                  </a:lnTo>
                  <a:lnTo>
                    <a:pt x="8571" y="54545"/>
                  </a:lnTo>
                  <a:lnTo>
                    <a:pt x="6000" y="62337"/>
                  </a:lnTo>
                  <a:lnTo>
                    <a:pt x="2571" y="70129"/>
                  </a:lnTo>
                  <a:lnTo>
                    <a:pt x="857" y="79480"/>
                  </a:lnTo>
                  <a:lnTo>
                    <a:pt x="0" y="90389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4C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Shape 1851"/>
            <p:cNvSpPr/>
            <p:nvPr/>
          </p:nvSpPr>
          <p:spPr>
            <a:xfrm>
              <a:off x="4225" y="1959"/>
              <a:ext cx="19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89142"/>
                  </a:moveTo>
                  <a:lnTo>
                    <a:pt x="120000" y="120000"/>
                  </a:lnTo>
                  <a:lnTo>
                    <a:pt x="119124" y="106285"/>
                  </a:lnTo>
                  <a:lnTo>
                    <a:pt x="118248" y="96000"/>
                  </a:lnTo>
                  <a:lnTo>
                    <a:pt x="116496" y="82285"/>
                  </a:lnTo>
                  <a:lnTo>
                    <a:pt x="114744" y="72000"/>
                  </a:lnTo>
                  <a:lnTo>
                    <a:pt x="111240" y="61714"/>
                  </a:lnTo>
                  <a:lnTo>
                    <a:pt x="107737" y="53142"/>
                  </a:lnTo>
                  <a:lnTo>
                    <a:pt x="104233" y="42857"/>
                  </a:lnTo>
                  <a:lnTo>
                    <a:pt x="100729" y="34285"/>
                  </a:lnTo>
                  <a:lnTo>
                    <a:pt x="96350" y="27428"/>
                  </a:lnTo>
                  <a:lnTo>
                    <a:pt x="91970" y="20571"/>
                  </a:lnTo>
                  <a:lnTo>
                    <a:pt x="85839" y="15428"/>
                  </a:lnTo>
                  <a:lnTo>
                    <a:pt x="80583" y="10285"/>
                  </a:lnTo>
                  <a:lnTo>
                    <a:pt x="75328" y="5142"/>
                  </a:lnTo>
                  <a:lnTo>
                    <a:pt x="70072" y="1714"/>
                  </a:lnTo>
                  <a:lnTo>
                    <a:pt x="63065" y="0"/>
                  </a:lnTo>
                  <a:lnTo>
                    <a:pt x="57810" y="0"/>
                  </a:lnTo>
                  <a:lnTo>
                    <a:pt x="52554" y="0"/>
                  </a:lnTo>
                  <a:lnTo>
                    <a:pt x="46423" y="0"/>
                  </a:lnTo>
                  <a:lnTo>
                    <a:pt x="42043" y="3428"/>
                  </a:lnTo>
                  <a:lnTo>
                    <a:pt x="37664" y="5142"/>
                  </a:lnTo>
                  <a:lnTo>
                    <a:pt x="33284" y="10285"/>
                  </a:lnTo>
                  <a:lnTo>
                    <a:pt x="28905" y="13714"/>
                  </a:lnTo>
                  <a:lnTo>
                    <a:pt x="24525" y="18857"/>
                  </a:lnTo>
                  <a:lnTo>
                    <a:pt x="20145" y="24000"/>
                  </a:lnTo>
                  <a:lnTo>
                    <a:pt x="16642" y="30857"/>
                  </a:lnTo>
                  <a:lnTo>
                    <a:pt x="14014" y="36000"/>
                  </a:lnTo>
                  <a:lnTo>
                    <a:pt x="10510" y="42857"/>
                  </a:lnTo>
                  <a:lnTo>
                    <a:pt x="7883" y="53142"/>
                  </a:lnTo>
                  <a:lnTo>
                    <a:pt x="6131" y="60000"/>
                  </a:lnTo>
                  <a:lnTo>
                    <a:pt x="2627" y="68571"/>
                  </a:lnTo>
                  <a:lnTo>
                    <a:pt x="875" y="77142"/>
                  </a:lnTo>
                  <a:lnTo>
                    <a:pt x="0" y="89142"/>
                  </a:lnTo>
                  <a:close/>
                </a:path>
              </a:pathLst>
            </a:custGeom>
            <a:solidFill>
              <a:srgbClr val="5D8C8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Shape 1852"/>
            <p:cNvSpPr/>
            <p:nvPr/>
          </p:nvSpPr>
          <p:spPr>
            <a:xfrm>
              <a:off x="4225" y="1959"/>
              <a:ext cx="19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84375"/>
                  </a:moveTo>
                  <a:lnTo>
                    <a:pt x="120000" y="120000"/>
                  </a:lnTo>
                  <a:lnTo>
                    <a:pt x="119104" y="106875"/>
                  </a:lnTo>
                  <a:lnTo>
                    <a:pt x="118208" y="93750"/>
                  </a:lnTo>
                  <a:lnTo>
                    <a:pt x="116417" y="80625"/>
                  </a:lnTo>
                  <a:lnTo>
                    <a:pt x="114626" y="69375"/>
                  </a:lnTo>
                  <a:lnTo>
                    <a:pt x="111044" y="60000"/>
                  </a:lnTo>
                  <a:lnTo>
                    <a:pt x="107462" y="50625"/>
                  </a:lnTo>
                  <a:lnTo>
                    <a:pt x="103880" y="41250"/>
                  </a:lnTo>
                  <a:lnTo>
                    <a:pt x="99402" y="33750"/>
                  </a:lnTo>
                  <a:lnTo>
                    <a:pt x="94925" y="26250"/>
                  </a:lnTo>
                  <a:lnTo>
                    <a:pt x="89552" y="20625"/>
                  </a:lnTo>
                  <a:lnTo>
                    <a:pt x="84179" y="15000"/>
                  </a:lnTo>
                  <a:lnTo>
                    <a:pt x="78805" y="11250"/>
                  </a:lnTo>
                  <a:lnTo>
                    <a:pt x="73432" y="7500"/>
                  </a:lnTo>
                  <a:lnTo>
                    <a:pt x="67164" y="5625"/>
                  </a:lnTo>
                  <a:lnTo>
                    <a:pt x="60895" y="1875"/>
                  </a:lnTo>
                  <a:lnTo>
                    <a:pt x="55522" y="1875"/>
                  </a:lnTo>
                  <a:lnTo>
                    <a:pt x="50149" y="0"/>
                  </a:lnTo>
                  <a:lnTo>
                    <a:pt x="44776" y="1875"/>
                  </a:lnTo>
                  <a:lnTo>
                    <a:pt x="40298" y="1875"/>
                  </a:lnTo>
                  <a:lnTo>
                    <a:pt x="35820" y="5625"/>
                  </a:lnTo>
                  <a:lnTo>
                    <a:pt x="32238" y="9375"/>
                  </a:lnTo>
                  <a:lnTo>
                    <a:pt x="27761" y="13125"/>
                  </a:lnTo>
                  <a:lnTo>
                    <a:pt x="23283" y="16875"/>
                  </a:lnTo>
                  <a:lnTo>
                    <a:pt x="20597" y="20625"/>
                  </a:lnTo>
                  <a:lnTo>
                    <a:pt x="17014" y="26250"/>
                  </a:lnTo>
                  <a:lnTo>
                    <a:pt x="13432" y="31875"/>
                  </a:lnTo>
                  <a:lnTo>
                    <a:pt x="10746" y="39375"/>
                  </a:lnTo>
                  <a:lnTo>
                    <a:pt x="8059" y="48750"/>
                  </a:lnTo>
                  <a:lnTo>
                    <a:pt x="6268" y="56250"/>
                  </a:lnTo>
                  <a:lnTo>
                    <a:pt x="3582" y="65625"/>
                  </a:lnTo>
                  <a:lnTo>
                    <a:pt x="895" y="73125"/>
                  </a:lnTo>
                  <a:lnTo>
                    <a:pt x="0" y="84375"/>
                  </a:lnTo>
                  <a:close/>
                </a:path>
              </a:pathLst>
            </a:custGeom>
            <a:solidFill>
              <a:srgbClr val="6E989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Shape 1853"/>
            <p:cNvSpPr/>
            <p:nvPr/>
          </p:nvSpPr>
          <p:spPr>
            <a:xfrm>
              <a:off x="4227" y="1960"/>
              <a:ext cx="18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80000"/>
                  </a:moveTo>
                  <a:lnTo>
                    <a:pt x="120000" y="119999"/>
                  </a:lnTo>
                  <a:lnTo>
                    <a:pt x="119083" y="105263"/>
                  </a:lnTo>
                  <a:lnTo>
                    <a:pt x="118167" y="90526"/>
                  </a:lnTo>
                  <a:lnTo>
                    <a:pt x="116335" y="77894"/>
                  </a:lnTo>
                  <a:lnTo>
                    <a:pt x="113587" y="67368"/>
                  </a:lnTo>
                  <a:lnTo>
                    <a:pt x="109923" y="56842"/>
                  </a:lnTo>
                  <a:lnTo>
                    <a:pt x="106259" y="48421"/>
                  </a:lnTo>
                  <a:lnTo>
                    <a:pt x="102595" y="37894"/>
                  </a:lnTo>
                  <a:lnTo>
                    <a:pt x="98015" y="29473"/>
                  </a:lnTo>
                  <a:lnTo>
                    <a:pt x="93435" y="23157"/>
                  </a:lnTo>
                  <a:lnTo>
                    <a:pt x="87938" y="18947"/>
                  </a:lnTo>
                  <a:lnTo>
                    <a:pt x="82442" y="12631"/>
                  </a:lnTo>
                  <a:lnTo>
                    <a:pt x="76946" y="10526"/>
                  </a:lnTo>
                  <a:lnTo>
                    <a:pt x="71450" y="6315"/>
                  </a:lnTo>
                  <a:lnTo>
                    <a:pt x="65038" y="4210"/>
                  </a:lnTo>
                  <a:lnTo>
                    <a:pt x="59541" y="2105"/>
                  </a:lnTo>
                  <a:lnTo>
                    <a:pt x="54045" y="2105"/>
                  </a:lnTo>
                  <a:lnTo>
                    <a:pt x="48549" y="0"/>
                  </a:lnTo>
                  <a:lnTo>
                    <a:pt x="43053" y="0"/>
                  </a:lnTo>
                  <a:lnTo>
                    <a:pt x="38473" y="0"/>
                  </a:lnTo>
                  <a:lnTo>
                    <a:pt x="34809" y="2105"/>
                  </a:lnTo>
                  <a:lnTo>
                    <a:pt x="30229" y="4210"/>
                  </a:lnTo>
                  <a:lnTo>
                    <a:pt x="26564" y="8421"/>
                  </a:lnTo>
                  <a:lnTo>
                    <a:pt x="23816" y="10526"/>
                  </a:lnTo>
                  <a:lnTo>
                    <a:pt x="19236" y="16842"/>
                  </a:lnTo>
                  <a:lnTo>
                    <a:pt x="15572" y="21052"/>
                  </a:lnTo>
                  <a:lnTo>
                    <a:pt x="12824" y="27368"/>
                  </a:lnTo>
                  <a:lnTo>
                    <a:pt x="10076" y="33684"/>
                  </a:lnTo>
                  <a:lnTo>
                    <a:pt x="8244" y="40000"/>
                  </a:lnTo>
                  <a:lnTo>
                    <a:pt x="5496" y="50526"/>
                  </a:lnTo>
                  <a:lnTo>
                    <a:pt x="3664" y="58947"/>
                  </a:lnTo>
                  <a:lnTo>
                    <a:pt x="916" y="69473"/>
                  </a:lnTo>
                  <a:lnTo>
                    <a:pt x="0" y="80000"/>
                  </a:lnTo>
                  <a:close/>
                </a:path>
              </a:pathLst>
            </a:custGeom>
            <a:solidFill>
              <a:srgbClr val="7F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Shape 1854"/>
            <p:cNvSpPr/>
            <p:nvPr/>
          </p:nvSpPr>
          <p:spPr>
            <a:xfrm>
              <a:off x="4227" y="1960"/>
              <a:ext cx="18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7647"/>
                  </a:moveTo>
                  <a:lnTo>
                    <a:pt x="120000" y="120000"/>
                  </a:lnTo>
                  <a:lnTo>
                    <a:pt x="119062" y="101176"/>
                  </a:lnTo>
                  <a:lnTo>
                    <a:pt x="118125" y="87058"/>
                  </a:lnTo>
                  <a:lnTo>
                    <a:pt x="116250" y="75294"/>
                  </a:lnTo>
                  <a:lnTo>
                    <a:pt x="112500" y="63529"/>
                  </a:lnTo>
                  <a:lnTo>
                    <a:pt x="109687" y="54117"/>
                  </a:lnTo>
                  <a:lnTo>
                    <a:pt x="105937" y="44705"/>
                  </a:lnTo>
                  <a:lnTo>
                    <a:pt x="101250" y="35294"/>
                  </a:lnTo>
                  <a:lnTo>
                    <a:pt x="97500" y="30588"/>
                  </a:lnTo>
                  <a:lnTo>
                    <a:pt x="91875" y="23529"/>
                  </a:lnTo>
                  <a:lnTo>
                    <a:pt x="86250" y="18823"/>
                  </a:lnTo>
                  <a:lnTo>
                    <a:pt x="80625" y="14117"/>
                  </a:lnTo>
                  <a:lnTo>
                    <a:pt x="75000" y="11764"/>
                  </a:lnTo>
                  <a:lnTo>
                    <a:pt x="69375" y="7058"/>
                  </a:lnTo>
                  <a:lnTo>
                    <a:pt x="62812" y="4705"/>
                  </a:lnTo>
                  <a:lnTo>
                    <a:pt x="57187" y="2352"/>
                  </a:lnTo>
                  <a:lnTo>
                    <a:pt x="52500" y="2352"/>
                  </a:lnTo>
                  <a:lnTo>
                    <a:pt x="46875" y="0"/>
                  </a:lnTo>
                  <a:lnTo>
                    <a:pt x="42187" y="0"/>
                  </a:lnTo>
                  <a:lnTo>
                    <a:pt x="37500" y="0"/>
                  </a:lnTo>
                  <a:lnTo>
                    <a:pt x="33750" y="0"/>
                  </a:lnTo>
                  <a:lnTo>
                    <a:pt x="30000" y="2352"/>
                  </a:lnTo>
                  <a:lnTo>
                    <a:pt x="26250" y="4705"/>
                  </a:lnTo>
                  <a:lnTo>
                    <a:pt x="22500" y="7058"/>
                  </a:lnTo>
                  <a:lnTo>
                    <a:pt x="18750" y="11764"/>
                  </a:lnTo>
                  <a:lnTo>
                    <a:pt x="15937" y="16470"/>
                  </a:lnTo>
                  <a:lnTo>
                    <a:pt x="13125" y="23529"/>
                  </a:lnTo>
                  <a:lnTo>
                    <a:pt x="10312" y="28235"/>
                  </a:lnTo>
                  <a:lnTo>
                    <a:pt x="8437" y="37647"/>
                  </a:lnTo>
                  <a:lnTo>
                    <a:pt x="5625" y="44705"/>
                  </a:lnTo>
                  <a:lnTo>
                    <a:pt x="3750" y="56470"/>
                  </a:lnTo>
                  <a:lnTo>
                    <a:pt x="1875" y="65882"/>
                  </a:lnTo>
                  <a:lnTo>
                    <a:pt x="0" y="77647"/>
                  </a:lnTo>
                  <a:close/>
                </a:path>
              </a:pathLst>
            </a:custGeom>
            <a:solidFill>
              <a:srgbClr val="90B2B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Shape 1855"/>
            <p:cNvSpPr/>
            <p:nvPr/>
          </p:nvSpPr>
          <p:spPr>
            <a:xfrm>
              <a:off x="4227" y="1960"/>
              <a:ext cx="18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3043"/>
                  </a:moveTo>
                  <a:lnTo>
                    <a:pt x="120000" y="120000"/>
                  </a:lnTo>
                  <a:lnTo>
                    <a:pt x="119040" y="99130"/>
                  </a:lnTo>
                  <a:lnTo>
                    <a:pt x="118080" y="86086"/>
                  </a:lnTo>
                  <a:lnTo>
                    <a:pt x="116160" y="73043"/>
                  </a:lnTo>
                  <a:lnTo>
                    <a:pt x="112320" y="62608"/>
                  </a:lnTo>
                  <a:lnTo>
                    <a:pt x="108480" y="52173"/>
                  </a:lnTo>
                  <a:lnTo>
                    <a:pt x="104640" y="41739"/>
                  </a:lnTo>
                  <a:lnTo>
                    <a:pt x="100800" y="33913"/>
                  </a:lnTo>
                  <a:lnTo>
                    <a:pt x="96000" y="28695"/>
                  </a:lnTo>
                  <a:lnTo>
                    <a:pt x="90240" y="23478"/>
                  </a:lnTo>
                  <a:lnTo>
                    <a:pt x="84480" y="20869"/>
                  </a:lnTo>
                  <a:lnTo>
                    <a:pt x="78720" y="15652"/>
                  </a:lnTo>
                  <a:lnTo>
                    <a:pt x="73920" y="13043"/>
                  </a:lnTo>
                  <a:lnTo>
                    <a:pt x="68160" y="10434"/>
                  </a:lnTo>
                  <a:lnTo>
                    <a:pt x="61440" y="7826"/>
                  </a:lnTo>
                  <a:lnTo>
                    <a:pt x="55680" y="5217"/>
                  </a:lnTo>
                  <a:lnTo>
                    <a:pt x="50880" y="5217"/>
                  </a:lnTo>
                  <a:lnTo>
                    <a:pt x="46080" y="2608"/>
                  </a:lnTo>
                  <a:lnTo>
                    <a:pt x="40320" y="0"/>
                  </a:lnTo>
                  <a:lnTo>
                    <a:pt x="36480" y="0"/>
                  </a:lnTo>
                  <a:lnTo>
                    <a:pt x="32640" y="0"/>
                  </a:lnTo>
                  <a:lnTo>
                    <a:pt x="28800" y="0"/>
                  </a:lnTo>
                  <a:lnTo>
                    <a:pt x="24960" y="2608"/>
                  </a:lnTo>
                  <a:lnTo>
                    <a:pt x="22080" y="5217"/>
                  </a:lnTo>
                  <a:lnTo>
                    <a:pt x="18240" y="7826"/>
                  </a:lnTo>
                  <a:lnTo>
                    <a:pt x="15360" y="13043"/>
                  </a:lnTo>
                  <a:lnTo>
                    <a:pt x="12480" y="18260"/>
                  </a:lnTo>
                  <a:lnTo>
                    <a:pt x="10560" y="23478"/>
                  </a:lnTo>
                  <a:lnTo>
                    <a:pt x="7680" y="28695"/>
                  </a:lnTo>
                  <a:lnTo>
                    <a:pt x="5760" y="39130"/>
                  </a:lnTo>
                  <a:lnTo>
                    <a:pt x="3840" y="46956"/>
                  </a:lnTo>
                  <a:lnTo>
                    <a:pt x="1920" y="60000"/>
                  </a:lnTo>
                  <a:lnTo>
                    <a:pt x="0" y="73043"/>
                  </a:lnTo>
                  <a:close/>
                </a:path>
              </a:pathLst>
            </a:custGeom>
            <a:solidFill>
              <a:srgbClr val="A1BFB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Shape 1856"/>
            <p:cNvSpPr/>
            <p:nvPr/>
          </p:nvSpPr>
          <p:spPr>
            <a:xfrm>
              <a:off x="4227" y="1960"/>
              <a:ext cx="17" cy="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9024" y="102000"/>
                  </a:lnTo>
                  <a:lnTo>
                    <a:pt x="117073" y="84000"/>
                  </a:lnTo>
                  <a:lnTo>
                    <a:pt x="115121" y="72000"/>
                  </a:lnTo>
                  <a:lnTo>
                    <a:pt x="111219" y="60000"/>
                  </a:lnTo>
                  <a:lnTo>
                    <a:pt x="107317" y="48000"/>
                  </a:lnTo>
                  <a:lnTo>
                    <a:pt x="103414" y="42000"/>
                  </a:lnTo>
                  <a:lnTo>
                    <a:pt x="98536" y="36000"/>
                  </a:lnTo>
                  <a:lnTo>
                    <a:pt x="93658" y="30000"/>
                  </a:lnTo>
                  <a:lnTo>
                    <a:pt x="87804" y="27000"/>
                  </a:lnTo>
                  <a:lnTo>
                    <a:pt x="81951" y="24000"/>
                  </a:lnTo>
                  <a:lnTo>
                    <a:pt x="76097" y="21000"/>
                  </a:lnTo>
                  <a:lnTo>
                    <a:pt x="71219" y="18000"/>
                  </a:lnTo>
                  <a:lnTo>
                    <a:pt x="64390" y="18000"/>
                  </a:lnTo>
                  <a:lnTo>
                    <a:pt x="58536" y="15000"/>
                  </a:lnTo>
                  <a:lnTo>
                    <a:pt x="53658" y="12000"/>
                  </a:lnTo>
                  <a:lnTo>
                    <a:pt x="48780" y="12000"/>
                  </a:lnTo>
                  <a:lnTo>
                    <a:pt x="43902" y="6000"/>
                  </a:lnTo>
                  <a:lnTo>
                    <a:pt x="38048" y="6000"/>
                  </a:lnTo>
                  <a:lnTo>
                    <a:pt x="34146" y="3000"/>
                  </a:lnTo>
                  <a:lnTo>
                    <a:pt x="31219" y="3000"/>
                  </a:lnTo>
                  <a:lnTo>
                    <a:pt x="27317" y="0"/>
                  </a:lnTo>
                  <a:lnTo>
                    <a:pt x="24390" y="0"/>
                  </a:lnTo>
                  <a:lnTo>
                    <a:pt x="21463" y="3000"/>
                  </a:lnTo>
                  <a:lnTo>
                    <a:pt x="18536" y="6000"/>
                  </a:lnTo>
                  <a:lnTo>
                    <a:pt x="15609" y="9000"/>
                  </a:lnTo>
                  <a:lnTo>
                    <a:pt x="12682" y="12000"/>
                  </a:lnTo>
                  <a:lnTo>
                    <a:pt x="10731" y="18000"/>
                  </a:lnTo>
                  <a:lnTo>
                    <a:pt x="7804" y="24000"/>
                  </a:lnTo>
                  <a:lnTo>
                    <a:pt x="5853" y="33000"/>
                  </a:lnTo>
                  <a:lnTo>
                    <a:pt x="3902" y="42000"/>
                  </a:lnTo>
                  <a:lnTo>
                    <a:pt x="1951" y="51000"/>
                  </a:lnTo>
                  <a:lnTo>
                    <a:pt x="0" y="6900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B2CBCB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Shape 1857"/>
            <p:cNvSpPr/>
            <p:nvPr/>
          </p:nvSpPr>
          <p:spPr>
            <a:xfrm>
              <a:off x="4231" y="1951"/>
              <a:ext cx="33" cy="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3739" y="119508"/>
                  </a:lnTo>
                  <a:lnTo>
                    <a:pt x="47478" y="118524"/>
                  </a:lnTo>
                  <a:lnTo>
                    <a:pt x="42260" y="117049"/>
                  </a:lnTo>
                  <a:lnTo>
                    <a:pt x="36000" y="115081"/>
                  </a:lnTo>
                  <a:lnTo>
                    <a:pt x="31304" y="112622"/>
                  </a:lnTo>
                  <a:lnTo>
                    <a:pt x="26608" y="109672"/>
                  </a:lnTo>
                  <a:lnTo>
                    <a:pt x="21391" y="106229"/>
                  </a:lnTo>
                  <a:lnTo>
                    <a:pt x="17217" y="102786"/>
                  </a:lnTo>
                  <a:lnTo>
                    <a:pt x="13565" y="97868"/>
                  </a:lnTo>
                  <a:lnTo>
                    <a:pt x="9913" y="93442"/>
                  </a:lnTo>
                  <a:lnTo>
                    <a:pt x="6782" y="89016"/>
                  </a:lnTo>
                  <a:lnTo>
                    <a:pt x="4173" y="83606"/>
                  </a:lnTo>
                  <a:lnTo>
                    <a:pt x="2608" y="78196"/>
                  </a:lnTo>
                  <a:lnTo>
                    <a:pt x="1043" y="72295"/>
                  </a:lnTo>
                  <a:lnTo>
                    <a:pt x="0" y="66393"/>
                  </a:lnTo>
                  <a:lnTo>
                    <a:pt x="0" y="60491"/>
                  </a:lnTo>
                  <a:lnTo>
                    <a:pt x="0" y="54098"/>
                  </a:lnTo>
                  <a:lnTo>
                    <a:pt x="1043" y="47704"/>
                  </a:lnTo>
                  <a:lnTo>
                    <a:pt x="2608" y="42295"/>
                  </a:lnTo>
                  <a:lnTo>
                    <a:pt x="4173" y="36393"/>
                  </a:lnTo>
                  <a:lnTo>
                    <a:pt x="6782" y="31475"/>
                  </a:lnTo>
                  <a:lnTo>
                    <a:pt x="9913" y="26065"/>
                  </a:lnTo>
                  <a:lnTo>
                    <a:pt x="13565" y="21639"/>
                  </a:lnTo>
                  <a:lnTo>
                    <a:pt x="17217" y="17213"/>
                  </a:lnTo>
                  <a:lnTo>
                    <a:pt x="21391" y="13278"/>
                  </a:lnTo>
                  <a:lnTo>
                    <a:pt x="26608" y="9836"/>
                  </a:lnTo>
                  <a:lnTo>
                    <a:pt x="31304" y="7377"/>
                  </a:lnTo>
                  <a:lnTo>
                    <a:pt x="36000" y="4426"/>
                  </a:lnTo>
                  <a:lnTo>
                    <a:pt x="42260" y="2459"/>
                  </a:lnTo>
                  <a:lnTo>
                    <a:pt x="47478" y="983"/>
                  </a:lnTo>
                  <a:lnTo>
                    <a:pt x="53739" y="0"/>
                  </a:lnTo>
                  <a:lnTo>
                    <a:pt x="60000" y="0"/>
                  </a:lnTo>
                  <a:lnTo>
                    <a:pt x="66260" y="0"/>
                  </a:lnTo>
                  <a:lnTo>
                    <a:pt x="72000" y="983"/>
                  </a:lnTo>
                  <a:lnTo>
                    <a:pt x="77739" y="2459"/>
                  </a:lnTo>
                  <a:lnTo>
                    <a:pt x="82956" y="4426"/>
                  </a:lnTo>
                  <a:lnTo>
                    <a:pt x="88173" y="7377"/>
                  </a:lnTo>
                  <a:lnTo>
                    <a:pt x="93391" y="9836"/>
                  </a:lnTo>
                  <a:lnTo>
                    <a:pt x="98086" y="13278"/>
                  </a:lnTo>
                  <a:lnTo>
                    <a:pt x="102260" y="17213"/>
                  </a:lnTo>
                  <a:lnTo>
                    <a:pt x="105913" y="21639"/>
                  </a:lnTo>
                  <a:lnTo>
                    <a:pt x="109565" y="26065"/>
                  </a:lnTo>
                  <a:lnTo>
                    <a:pt x="112173" y="31475"/>
                  </a:lnTo>
                  <a:lnTo>
                    <a:pt x="115304" y="36393"/>
                  </a:lnTo>
                  <a:lnTo>
                    <a:pt x="117391" y="42295"/>
                  </a:lnTo>
                  <a:lnTo>
                    <a:pt x="118434" y="47704"/>
                  </a:lnTo>
                  <a:lnTo>
                    <a:pt x="119478" y="54098"/>
                  </a:lnTo>
                  <a:lnTo>
                    <a:pt x="120000" y="60491"/>
                  </a:lnTo>
                  <a:lnTo>
                    <a:pt x="119478" y="66393"/>
                  </a:lnTo>
                  <a:lnTo>
                    <a:pt x="118434" y="72295"/>
                  </a:lnTo>
                  <a:lnTo>
                    <a:pt x="117391" y="78196"/>
                  </a:lnTo>
                  <a:lnTo>
                    <a:pt x="115304" y="83606"/>
                  </a:lnTo>
                  <a:lnTo>
                    <a:pt x="112173" y="89016"/>
                  </a:lnTo>
                  <a:lnTo>
                    <a:pt x="109565" y="93442"/>
                  </a:lnTo>
                  <a:lnTo>
                    <a:pt x="105913" y="97868"/>
                  </a:lnTo>
                  <a:lnTo>
                    <a:pt x="102260" y="102786"/>
                  </a:lnTo>
                  <a:lnTo>
                    <a:pt x="98086" y="106229"/>
                  </a:lnTo>
                  <a:lnTo>
                    <a:pt x="93391" y="109672"/>
                  </a:lnTo>
                  <a:lnTo>
                    <a:pt x="88173" y="112622"/>
                  </a:lnTo>
                  <a:lnTo>
                    <a:pt x="82956" y="115081"/>
                  </a:lnTo>
                  <a:lnTo>
                    <a:pt x="77739" y="117049"/>
                  </a:lnTo>
                  <a:lnTo>
                    <a:pt x="72000" y="118524"/>
                  </a:lnTo>
                  <a:lnTo>
                    <a:pt x="66260" y="119508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19191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Shape 1858"/>
            <p:cNvSpPr/>
            <p:nvPr/>
          </p:nvSpPr>
          <p:spPr>
            <a:xfrm>
              <a:off x="4231" y="1951"/>
              <a:ext cx="33" cy="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3739" y="119508"/>
                  </a:lnTo>
                  <a:lnTo>
                    <a:pt x="47478" y="118524"/>
                  </a:lnTo>
                  <a:lnTo>
                    <a:pt x="42260" y="117049"/>
                  </a:lnTo>
                  <a:lnTo>
                    <a:pt x="36000" y="115081"/>
                  </a:lnTo>
                  <a:lnTo>
                    <a:pt x="31304" y="112622"/>
                  </a:lnTo>
                  <a:lnTo>
                    <a:pt x="26608" y="109672"/>
                  </a:lnTo>
                  <a:lnTo>
                    <a:pt x="21391" y="106229"/>
                  </a:lnTo>
                  <a:lnTo>
                    <a:pt x="17217" y="102786"/>
                  </a:lnTo>
                  <a:lnTo>
                    <a:pt x="13565" y="97868"/>
                  </a:lnTo>
                  <a:lnTo>
                    <a:pt x="9913" y="93442"/>
                  </a:lnTo>
                  <a:lnTo>
                    <a:pt x="6782" y="89016"/>
                  </a:lnTo>
                  <a:lnTo>
                    <a:pt x="4173" y="83606"/>
                  </a:lnTo>
                  <a:lnTo>
                    <a:pt x="2608" y="78196"/>
                  </a:lnTo>
                  <a:lnTo>
                    <a:pt x="1043" y="72295"/>
                  </a:lnTo>
                  <a:lnTo>
                    <a:pt x="0" y="66393"/>
                  </a:lnTo>
                  <a:lnTo>
                    <a:pt x="0" y="60491"/>
                  </a:lnTo>
                  <a:lnTo>
                    <a:pt x="0" y="54098"/>
                  </a:lnTo>
                  <a:lnTo>
                    <a:pt x="1043" y="47704"/>
                  </a:lnTo>
                  <a:lnTo>
                    <a:pt x="2608" y="42295"/>
                  </a:lnTo>
                  <a:lnTo>
                    <a:pt x="4173" y="36393"/>
                  </a:lnTo>
                  <a:lnTo>
                    <a:pt x="6782" y="31475"/>
                  </a:lnTo>
                  <a:lnTo>
                    <a:pt x="9913" y="26065"/>
                  </a:lnTo>
                  <a:lnTo>
                    <a:pt x="13565" y="21639"/>
                  </a:lnTo>
                  <a:lnTo>
                    <a:pt x="17217" y="17213"/>
                  </a:lnTo>
                  <a:lnTo>
                    <a:pt x="21391" y="13278"/>
                  </a:lnTo>
                  <a:lnTo>
                    <a:pt x="26608" y="9836"/>
                  </a:lnTo>
                  <a:lnTo>
                    <a:pt x="31304" y="7377"/>
                  </a:lnTo>
                  <a:lnTo>
                    <a:pt x="36000" y="4426"/>
                  </a:lnTo>
                  <a:lnTo>
                    <a:pt x="42260" y="2459"/>
                  </a:lnTo>
                  <a:lnTo>
                    <a:pt x="47478" y="983"/>
                  </a:lnTo>
                  <a:lnTo>
                    <a:pt x="53739" y="0"/>
                  </a:lnTo>
                  <a:lnTo>
                    <a:pt x="60000" y="0"/>
                  </a:lnTo>
                  <a:lnTo>
                    <a:pt x="66260" y="0"/>
                  </a:lnTo>
                  <a:lnTo>
                    <a:pt x="72000" y="983"/>
                  </a:lnTo>
                  <a:lnTo>
                    <a:pt x="77739" y="2459"/>
                  </a:lnTo>
                  <a:lnTo>
                    <a:pt x="82956" y="4426"/>
                  </a:lnTo>
                  <a:lnTo>
                    <a:pt x="88173" y="7377"/>
                  </a:lnTo>
                  <a:lnTo>
                    <a:pt x="93391" y="9836"/>
                  </a:lnTo>
                  <a:lnTo>
                    <a:pt x="98086" y="13278"/>
                  </a:lnTo>
                  <a:lnTo>
                    <a:pt x="102260" y="17213"/>
                  </a:lnTo>
                  <a:lnTo>
                    <a:pt x="105913" y="21639"/>
                  </a:lnTo>
                  <a:lnTo>
                    <a:pt x="109565" y="26065"/>
                  </a:lnTo>
                  <a:lnTo>
                    <a:pt x="112173" y="31475"/>
                  </a:lnTo>
                  <a:lnTo>
                    <a:pt x="115304" y="36393"/>
                  </a:lnTo>
                  <a:lnTo>
                    <a:pt x="117391" y="42295"/>
                  </a:lnTo>
                  <a:lnTo>
                    <a:pt x="118434" y="47704"/>
                  </a:lnTo>
                  <a:lnTo>
                    <a:pt x="119478" y="54098"/>
                  </a:lnTo>
                  <a:lnTo>
                    <a:pt x="120000" y="60491"/>
                  </a:lnTo>
                  <a:lnTo>
                    <a:pt x="119478" y="66393"/>
                  </a:lnTo>
                  <a:lnTo>
                    <a:pt x="118434" y="72295"/>
                  </a:lnTo>
                  <a:lnTo>
                    <a:pt x="117391" y="78196"/>
                  </a:lnTo>
                  <a:lnTo>
                    <a:pt x="115304" y="83606"/>
                  </a:lnTo>
                  <a:lnTo>
                    <a:pt x="112173" y="89016"/>
                  </a:lnTo>
                  <a:lnTo>
                    <a:pt x="109565" y="93442"/>
                  </a:lnTo>
                  <a:lnTo>
                    <a:pt x="105913" y="97868"/>
                  </a:lnTo>
                  <a:lnTo>
                    <a:pt x="102260" y="102786"/>
                  </a:lnTo>
                  <a:lnTo>
                    <a:pt x="98086" y="106229"/>
                  </a:lnTo>
                  <a:lnTo>
                    <a:pt x="93391" y="109672"/>
                  </a:lnTo>
                  <a:lnTo>
                    <a:pt x="88173" y="112622"/>
                  </a:lnTo>
                  <a:lnTo>
                    <a:pt x="82956" y="115081"/>
                  </a:lnTo>
                  <a:lnTo>
                    <a:pt x="77739" y="117049"/>
                  </a:lnTo>
                  <a:lnTo>
                    <a:pt x="72000" y="118524"/>
                  </a:lnTo>
                  <a:lnTo>
                    <a:pt x="66260" y="119508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Shape 1859"/>
            <p:cNvSpPr/>
            <p:nvPr/>
          </p:nvSpPr>
          <p:spPr>
            <a:xfrm>
              <a:off x="4231" y="1952"/>
              <a:ext cx="29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95172"/>
                  </a:moveTo>
                  <a:lnTo>
                    <a:pt x="45797" y="120000"/>
                  </a:lnTo>
                  <a:lnTo>
                    <a:pt x="108405" y="109655"/>
                  </a:lnTo>
                  <a:lnTo>
                    <a:pt x="120000" y="83793"/>
                  </a:lnTo>
                  <a:lnTo>
                    <a:pt x="119420" y="82758"/>
                  </a:lnTo>
                  <a:lnTo>
                    <a:pt x="119420" y="78620"/>
                  </a:lnTo>
                  <a:lnTo>
                    <a:pt x="118260" y="74482"/>
                  </a:lnTo>
                  <a:lnTo>
                    <a:pt x="117101" y="69310"/>
                  </a:lnTo>
                  <a:lnTo>
                    <a:pt x="115942" y="63103"/>
                  </a:lnTo>
                  <a:lnTo>
                    <a:pt x="113623" y="56896"/>
                  </a:lnTo>
                  <a:lnTo>
                    <a:pt x="111304" y="48620"/>
                  </a:lnTo>
                  <a:lnTo>
                    <a:pt x="108405" y="40344"/>
                  </a:lnTo>
                  <a:lnTo>
                    <a:pt x="103768" y="33103"/>
                  </a:lnTo>
                  <a:lnTo>
                    <a:pt x="99710" y="24827"/>
                  </a:lnTo>
                  <a:lnTo>
                    <a:pt x="95072" y="17586"/>
                  </a:lnTo>
                  <a:lnTo>
                    <a:pt x="88695" y="12413"/>
                  </a:lnTo>
                  <a:lnTo>
                    <a:pt x="82898" y="6206"/>
                  </a:lnTo>
                  <a:lnTo>
                    <a:pt x="75362" y="2068"/>
                  </a:lnTo>
                  <a:lnTo>
                    <a:pt x="67246" y="0"/>
                  </a:lnTo>
                  <a:lnTo>
                    <a:pt x="58550" y="0"/>
                  </a:lnTo>
                  <a:lnTo>
                    <a:pt x="49855" y="1034"/>
                  </a:lnTo>
                  <a:lnTo>
                    <a:pt x="42318" y="4137"/>
                  </a:lnTo>
                  <a:lnTo>
                    <a:pt x="34782" y="9310"/>
                  </a:lnTo>
                  <a:lnTo>
                    <a:pt x="28985" y="15517"/>
                  </a:lnTo>
                  <a:lnTo>
                    <a:pt x="23768" y="22758"/>
                  </a:lnTo>
                  <a:lnTo>
                    <a:pt x="18550" y="30000"/>
                  </a:lnTo>
                  <a:lnTo>
                    <a:pt x="14492" y="39310"/>
                  </a:lnTo>
                  <a:lnTo>
                    <a:pt x="11014" y="47586"/>
                  </a:lnTo>
                  <a:lnTo>
                    <a:pt x="8115" y="56896"/>
                  </a:lnTo>
                  <a:lnTo>
                    <a:pt x="5217" y="65172"/>
                  </a:lnTo>
                  <a:lnTo>
                    <a:pt x="3478" y="72413"/>
                  </a:lnTo>
                  <a:lnTo>
                    <a:pt x="2318" y="80689"/>
                  </a:lnTo>
                  <a:lnTo>
                    <a:pt x="1159" y="86896"/>
                  </a:lnTo>
                  <a:lnTo>
                    <a:pt x="0" y="91034"/>
                  </a:lnTo>
                  <a:lnTo>
                    <a:pt x="0" y="94137"/>
                  </a:lnTo>
                  <a:lnTo>
                    <a:pt x="0" y="95172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Shape 1860"/>
            <p:cNvSpPr/>
            <p:nvPr/>
          </p:nvSpPr>
          <p:spPr>
            <a:xfrm>
              <a:off x="4233" y="1952"/>
              <a:ext cx="28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930" y="120000"/>
                  </a:moveTo>
                  <a:lnTo>
                    <a:pt x="107524" y="110270"/>
                  </a:lnTo>
                  <a:lnTo>
                    <a:pt x="120000" y="80000"/>
                  </a:lnTo>
                  <a:lnTo>
                    <a:pt x="119405" y="78918"/>
                  </a:lnTo>
                  <a:lnTo>
                    <a:pt x="118811" y="75675"/>
                  </a:lnTo>
                  <a:lnTo>
                    <a:pt x="118217" y="72432"/>
                  </a:lnTo>
                  <a:lnTo>
                    <a:pt x="117029" y="67027"/>
                  </a:lnTo>
                  <a:lnTo>
                    <a:pt x="115247" y="60540"/>
                  </a:lnTo>
                  <a:lnTo>
                    <a:pt x="113465" y="52972"/>
                  </a:lnTo>
                  <a:lnTo>
                    <a:pt x="110495" y="46486"/>
                  </a:lnTo>
                  <a:lnTo>
                    <a:pt x="106930" y="38918"/>
                  </a:lnTo>
                  <a:lnTo>
                    <a:pt x="103366" y="30270"/>
                  </a:lnTo>
                  <a:lnTo>
                    <a:pt x="99207" y="23783"/>
                  </a:lnTo>
                  <a:lnTo>
                    <a:pt x="94455" y="17297"/>
                  </a:lnTo>
                  <a:lnTo>
                    <a:pt x="88514" y="10810"/>
                  </a:lnTo>
                  <a:lnTo>
                    <a:pt x="82574" y="5405"/>
                  </a:lnTo>
                  <a:lnTo>
                    <a:pt x="74851" y="2162"/>
                  </a:lnTo>
                  <a:lnTo>
                    <a:pt x="67128" y="0"/>
                  </a:lnTo>
                  <a:lnTo>
                    <a:pt x="58811" y="0"/>
                  </a:lnTo>
                  <a:lnTo>
                    <a:pt x="50495" y="1081"/>
                  </a:lnTo>
                  <a:lnTo>
                    <a:pt x="42178" y="4324"/>
                  </a:lnTo>
                  <a:lnTo>
                    <a:pt x="35643" y="9729"/>
                  </a:lnTo>
                  <a:lnTo>
                    <a:pt x="29108" y="15135"/>
                  </a:lnTo>
                  <a:lnTo>
                    <a:pt x="23762" y="22702"/>
                  </a:lnTo>
                  <a:lnTo>
                    <a:pt x="19009" y="29189"/>
                  </a:lnTo>
                  <a:lnTo>
                    <a:pt x="14851" y="38918"/>
                  </a:lnTo>
                  <a:lnTo>
                    <a:pt x="11287" y="46486"/>
                  </a:lnTo>
                  <a:lnTo>
                    <a:pt x="8316" y="55135"/>
                  </a:lnTo>
                  <a:lnTo>
                    <a:pt x="5940" y="63783"/>
                  </a:lnTo>
                  <a:lnTo>
                    <a:pt x="3564" y="70270"/>
                  </a:lnTo>
                  <a:lnTo>
                    <a:pt x="2376" y="76756"/>
                  </a:lnTo>
                  <a:lnTo>
                    <a:pt x="1188" y="82162"/>
                  </a:lnTo>
                  <a:lnTo>
                    <a:pt x="0" y="87567"/>
                  </a:lnTo>
                  <a:lnTo>
                    <a:pt x="0" y="90810"/>
                  </a:lnTo>
                  <a:lnTo>
                    <a:pt x="0" y="91891"/>
                  </a:lnTo>
                  <a:lnTo>
                    <a:pt x="46930" y="120000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Shape 1861"/>
            <p:cNvSpPr/>
            <p:nvPr/>
          </p:nvSpPr>
          <p:spPr>
            <a:xfrm>
              <a:off x="4233" y="1952"/>
              <a:ext cx="28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7755" y="120000"/>
                  </a:moveTo>
                  <a:lnTo>
                    <a:pt x="107142" y="109811"/>
                  </a:lnTo>
                  <a:lnTo>
                    <a:pt x="119999" y="78113"/>
                  </a:lnTo>
                  <a:lnTo>
                    <a:pt x="119387" y="76981"/>
                  </a:lnTo>
                  <a:lnTo>
                    <a:pt x="118775" y="74716"/>
                  </a:lnTo>
                  <a:lnTo>
                    <a:pt x="118163" y="70188"/>
                  </a:lnTo>
                  <a:lnTo>
                    <a:pt x="116938" y="65660"/>
                  </a:lnTo>
                  <a:lnTo>
                    <a:pt x="115102" y="57735"/>
                  </a:lnTo>
                  <a:lnTo>
                    <a:pt x="113265" y="52075"/>
                  </a:lnTo>
                  <a:lnTo>
                    <a:pt x="109591" y="44150"/>
                  </a:lnTo>
                  <a:lnTo>
                    <a:pt x="106530" y="37358"/>
                  </a:lnTo>
                  <a:lnTo>
                    <a:pt x="102857" y="29433"/>
                  </a:lnTo>
                  <a:lnTo>
                    <a:pt x="98571" y="22641"/>
                  </a:lnTo>
                  <a:lnTo>
                    <a:pt x="93061" y="15849"/>
                  </a:lnTo>
                  <a:lnTo>
                    <a:pt x="87551" y="10188"/>
                  </a:lnTo>
                  <a:lnTo>
                    <a:pt x="81428" y="4528"/>
                  </a:lnTo>
                  <a:lnTo>
                    <a:pt x="74081" y="1132"/>
                  </a:lnTo>
                  <a:lnTo>
                    <a:pt x="66734" y="0"/>
                  </a:lnTo>
                  <a:lnTo>
                    <a:pt x="58163" y="0"/>
                  </a:lnTo>
                  <a:lnTo>
                    <a:pt x="50204" y="1132"/>
                  </a:lnTo>
                  <a:lnTo>
                    <a:pt x="42244" y="4528"/>
                  </a:lnTo>
                  <a:lnTo>
                    <a:pt x="35510" y="10188"/>
                  </a:lnTo>
                  <a:lnTo>
                    <a:pt x="29387" y="14716"/>
                  </a:lnTo>
                  <a:lnTo>
                    <a:pt x="23877" y="21509"/>
                  </a:lnTo>
                  <a:lnTo>
                    <a:pt x="19591" y="29433"/>
                  </a:lnTo>
                  <a:lnTo>
                    <a:pt x="15306" y="37358"/>
                  </a:lnTo>
                  <a:lnTo>
                    <a:pt x="11632" y="45283"/>
                  </a:lnTo>
                  <a:lnTo>
                    <a:pt x="8571" y="53207"/>
                  </a:lnTo>
                  <a:lnTo>
                    <a:pt x="6122" y="62264"/>
                  </a:lnTo>
                  <a:lnTo>
                    <a:pt x="4285" y="69056"/>
                  </a:lnTo>
                  <a:lnTo>
                    <a:pt x="2448" y="74716"/>
                  </a:lnTo>
                  <a:lnTo>
                    <a:pt x="1224" y="80377"/>
                  </a:lnTo>
                  <a:lnTo>
                    <a:pt x="0" y="83773"/>
                  </a:lnTo>
                  <a:lnTo>
                    <a:pt x="0" y="88301"/>
                  </a:lnTo>
                  <a:lnTo>
                    <a:pt x="0" y="89433"/>
                  </a:lnTo>
                  <a:lnTo>
                    <a:pt x="47755" y="120000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Shape 1862"/>
            <p:cNvSpPr/>
            <p:nvPr/>
          </p:nvSpPr>
          <p:spPr>
            <a:xfrm>
              <a:off x="4233" y="1952"/>
              <a:ext cx="28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376" y="120000"/>
                  </a:moveTo>
                  <a:lnTo>
                    <a:pt x="106806" y="111683"/>
                  </a:lnTo>
                  <a:lnTo>
                    <a:pt x="120000" y="76039"/>
                  </a:lnTo>
                  <a:lnTo>
                    <a:pt x="119371" y="74851"/>
                  </a:lnTo>
                  <a:lnTo>
                    <a:pt x="118743" y="72475"/>
                  </a:lnTo>
                  <a:lnTo>
                    <a:pt x="118115" y="68910"/>
                  </a:lnTo>
                  <a:lnTo>
                    <a:pt x="116858" y="62970"/>
                  </a:lnTo>
                  <a:lnTo>
                    <a:pt x="114973" y="57029"/>
                  </a:lnTo>
                  <a:lnTo>
                    <a:pt x="112460" y="49900"/>
                  </a:lnTo>
                  <a:lnTo>
                    <a:pt x="109319" y="43960"/>
                  </a:lnTo>
                  <a:lnTo>
                    <a:pt x="106178" y="35643"/>
                  </a:lnTo>
                  <a:lnTo>
                    <a:pt x="102408" y="28514"/>
                  </a:lnTo>
                  <a:lnTo>
                    <a:pt x="98010" y="21386"/>
                  </a:lnTo>
                  <a:lnTo>
                    <a:pt x="92356" y="15445"/>
                  </a:lnTo>
                  <a:lnTo>
                    <a:pt x="86701" y="10693"/>
                  </a:lnTo>
                  <a:lnTo>
                    <a:pt x="81047" y="4752"/>
                  </a:lnTo>
                  <a:lnTo>
                    <a:pt x="73507" y="1188"/>
                  </a:lnTo>
                  <a:lnTo>
                    <a:pt x="65968" y="0"/>
                  </a:lnTo>
                  <a:lnTo>
                    <a:pt x="57801" y="0"/>
                  </a:lnTo>
                  <a:lnTo>
                    <a:pt x="49633" y="1188"/>
                  </a:lnTo>
                  <a:lnTo>
                    <a:pt x="42094" y="4752"/>
                  </a:lnTo>
                  <a:lnTo>
                    <a:pt x="35811" y="8316"/>
                  </a:lnTo>
                  <a:lnTo>
                    <a:pt x="29528" y="15445"/>
                  </a:lnTo>
                  <a:lnTo>
                    <a:pt x="24502" y="22574"/>
                  </a:lnTo>
                  <a:lnTo>
                    <a:pt x="20104" y="28514"/>
                  </a:lnTo>
                  <a:lnTo>
                    <a:pt x="15078" y="38019"/>
                  </a:lnTo>
                  <a:lnTo>
                    <a:pt x="11937" y="45148"/>
                  </a:lnTo>
                  <a:lnTo>
                    <a:pt x="8795" y="52277"/>
                  </a:lnTo>
                  <a:lnTo>
                    <a:pt x="6282" y="59405"/>
                  </a:lnTo>
                  <a:lnTo>
                    <a:pt x="4397" y="67722"/>
                  </a:lnTo>
                  <a:lnTo>
                    <a:pt x="3141" y="73663"/>
                  </a:lnTo>
                  <a:lnTo>
                    <a:pt x="1256" y="78415"/>
                  </a:lnTo>
                  <a:lnTo>
                    <a:pt x="0" y="83168"/>
                  </a:lnTo>
                  <a:lnTo>
                    <a:pt x="0" y="85544"/>
                  </a:lnTo>
                  <a:lnTo>
                    <a:pt x="0" y="86732"/>
                  </a:lnTo>
                  <a:lnTo>
                    <a:pt x="48376" y="120000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Shape 1863"/>
            <p:cNvSpPr/>
            <p:nvPr/>
          </p:nvSpPr>
          <p:spPr>
            <a:xfrm>
              <a:off x="4234" y="1951"/>
              <a:ext cx="26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322" y="120000"/>
                  </a:moveTo>
                  <a:lnTo>
                    <a:pt x="107096" y="111340"/>
                  </a:lnTo>
                  <a:lnTo>
                    <a:pt x="120000" y="71752"/>
                  </a:lnTo>
                  <a:lnTo>
                    <a:pt x="119354" y="70515"/>
                  </a:lnTo>
                  <a:lnTo>
                    <a:pt x="118709" y="66804"/>
                  </a:lnTo>
                  <a:lnTo>
                    <a:pt x="118064" y="63092"/>
                  </a:lnTo>
                  <a:lnTo>
                    <a:pt x="116774" y="59381"/>
                  </a:lnTo>
                  <a:lnTo>
                    <a:pt x="114838" y="53195"/>
                  </a:lnTo>
                  <a:lnTo>
                    <a:pt x="111612" y="47010"/>
                  </a:lnTo>
                  <a:lnTo>
                    <a:pt x="109032" y="40824"/>
                  </a:lnTo>
                  <a:lnTo>
                    <a:pt x="105806" y="33402"/>
                  </a:lnTo>
                  <a:lnTo>
                    <a:pt x="101935" y="27216"/>
                  </a:lnTo>
                  <a:lnTo>
                    <a:pt x="96774" y="21030"/>
                  </a:lnTo>
                  <a:lnTo>
                    <a:pt x="92258" y="14845"/>
                  </a:lnTo>
                  <a:lnTo>
                    <a:pt x="86451" y="8659"/>
                  </a:lnTo>
                  <a:lnTo>
                    <a:pt x="80000" y="4948"/>
                  </a:lnTo>
                  <a:lnTo>
                    <a:pt x="73548" y="2474"/>
                  </a:lnTo>
                  <a:lnTo>
                    <a:pt x="66451" y="0"/>
                  </a:lnTo>
                  <a:lnTo>
                    <a:pt x="58064" y="1237"/>
                  </a:lnTo>
                  <a:lnTo>
                    <a:pt x="50322" y="2474"/>
                  </a:lnTo>
                  <a:lnTo>
                    <a:pt x="42580" y="6185"/>
                  </a:lnTo>
                  <a:lnTo>
                    <a:pt x="36129" y="9896"/>
                  </a:lnTo>
                  <a:lnTo>
                    <a:pt x="29677" y="17319"/>
                  </a:lnTo>
                  <a:lnTo>
                    <a:pt x="24516" y="23505"/>
                  </a:lnTo>
                  <a:lnTo>
                    <a:pt x="20000" y="29690"/>
                  </a:lnTo>
                  <a:lnTo>
                    <a:pt x="15483" y="37113"/>
                  </a:lnTo>
                  <a:lnTo>
                    <a:pt x="12258" y="44536"/>
                  </a:lnTo>
                  <a:lnTo>
                    <a:pt x="9032" y="51958"/>
                  </a:lnTo>
                  <a:lnTo>
                    <a:pt x="6451" y="59381"/>
                  </a:lnTo>
                  <a:lnTo>
                    <a:pt x="4516" y="65567"/>
                  </a:lnTo>
                  <a:lnTo>
                    <a:pt x="3225" y="71752"/>
                  </a:lnTo>
                  <a:lnTo>
                    <a:pt x="1935" y="76701"/>
                  </a:lnTo>
                  <a:lnTo>
                    <a:pt x="0" y="80412"/>
                  </a:lnTo>
                  <a:lnTo>
                    <a:pt x="0" y="82886"/>
                  </a:lnTo>
                  <a:lnTo>
                    <a:pt x="0" y="84123"/>
                  </a:lnTo>
                  <a:lnTo>
                    <a:pt x="50322" y="12000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Shape 1864"/>
            <p:cNvSpPr/>
            <p:nvPr/>
          </p:nvSpPr>
          <p:spPr>
            <a:xfrm>
              <a:off x="4234" y="1951"/>
              <a:ext cx="26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9565"/>
                  </a:moveTo>
                  <a:lnTo>
                    <a:pt x="51049" y="120000"/>
                  </a:lnTo>
                  <a:lnTo>
                    <a:pt x="106077" y="112173"/>
                  </a:lnTo>
                  <a:lnTo>
                    <a:pt x="120000" y="67826"/>
                  </a:lnTo>
                  <a:lnTo>
                    <a:pt x="119337" y="66521"/>
                  </a:lnTo>
                  <a:lnTo>
                    <a:pt x="118674" y="63913"/>
                  </a:lnTo>
                  <a:lnTo>
                    <a:pt x="118011" y="61304"/>
                  </a:lnTo>
                  <a:lnTo>
                    <a:pt x="116022" y="56086"/>
                  </a:lnTo>
                  <a:lnTo>
                    <a:pt x="113370" y="50869"/>
                  </a:lnTo>
                  <a:lnTo>
                    <a:pt x="111381" y="45652"/>
                  </a:lnTo>
                  <a:lnTo>
                    <a:pt x="108066" y="37826"/>
                  </a:lnTo>
                  <a:lnTo>
                    <a:pt x="104751" y="31304"/>
                  </a:lnTo>
                  <a:lnTo>
                    <a:pt x="100773" y="24782"/>
                  </a:lnTo>
                  <a:lnTo>
                    <a:pt x="95469" y="19565"/>
                  </a:lnTo>
                  <a:lnTo>
                    <a:pt x="90828" y="14347"/>
                  </a:lnTo>
                  <a:lnTo>
                    <a:pt x="85524" y="7826"/>
                  </a:lnTo>
                  <a:lnTo>
                    <a:pt x="78895" y="3913"/>
                  </a:lnTo>
                  <a:lnTo>
                    <a:pt x="72265" y="1304"/>
                  </a:lnTo>
                  <a:lnTo>
                    <a:pt x="64309" y="0"/>
                  </a:lnTo>
                  <a:lnTo>
                    <a:pt x="57016" y="1304"/>
                  </a:lnTo>
                  <a:lnTo>
                    <a:pt x="49060" y="2608"/>
                  </a:lnTo>
                  <a:lnTo>
                    <a:pt x="41767" y="5217"/>
                  </a:lnTo>
                  <a:lnTo>
                    <a:pt x="35801" y="10434"/>
                  </a:lnTo>
                  <a:lnTo>
                    <a:pt x="29171" y="16956"/>
                  </a:lnTo>
                  <a:lnTo>
                    <a:pt x="24530" y="22173"/>
                  </a:lnTo>
                  <a:lnTo>
                    <a:pt x="19889" y="28695"/>
                  </a:lnTo>
                  <a:lnTo>
                    <a:pt x="15248" y="35217"/>
                  </a:lnTo>
                  <a:lnTo>
                    <a:pt x="11933" y="43043"/>
                  </a:lnTo>
                  <a:lnTo>
                    <a:pt x="8618" y="49565"/>
                  </a:lnTo>
                  <a:lnTo>
                    <a:pt x="5966" y="56086"/>
                  </a:lnTo>
                  <a:lnTo>
                    <a:pt x="3977" y="61304"/>
                  </a:lnTo>
                  <a:lnTo>
                    <a:pt x="2651" y="66521"/>
                  </a:lnTo>
                  <a:lnTo>
                    <a:pt x="1325" y="71739"/>
                  </a:lnTo>
                  <a:lnTo>
                    <a:pt x="662" y="75652"/>
                  </a:lnTo>
                  <a:lnTo>
                    <a:pt x="0" y="78260"/>
                  </a:lnTo>
                  <a:lnTo>
                    <a:pt x="0" y="79565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Shape 1865"/>
            <p:cNvSpPr/>
            <p:nvPr/>
          </p:nvSpPr>
          <p:spPr>
            <a:xfrm>
              <a:off x="4238" y="1956"/>
              <a:ext cx="22" cy="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3766" y="119294"/>
                  </a:lnTo>
                  <a:lnTo>
                    <a:pt x="47532" y="118588"/>
                  </a:lnTo>
                  <a:lnTo>
                    <a:pt x="41298" y="117176"/>
                  </a:lnTo>
                  <a:lnTo>
                    <a:pt x="36623" y="115058"/>
                  </a:lnTo>
                  <a:lnTo>
                    <a:pt x="30389" y="112235"/>
                  </a:lnTo>
                  <a:lnTo>
                    <a:pt x="25714" y="108705"/>
                  </a:lnTo>
                  <a:lnTo>
                    <a:pt x="21038" y="105882"/>
                  </a:lnTo>
                  <a:lnTo>
                    <a:pt x="17142" y="102352"/>
                  </a:lnTo>
                  <a:lnTo>
                    <a:pt x="13246" y="98117"/>
                  </a:lnTo>
                  <a:lnTo>
                    <a:pt x="9350" y="92470"/>
                  </a:lnTo>
                  <a:lnTo>
                    <a:pt x="6233" y="88235"/>
                  </a:lnTo>
                  <a:lnTo>
                    <a:pt x="3896" y="83294"/>
                  </a:lnTo>
                  <a:lnTo>
                    <a:pt x="2337" y="76941"/>
                  </a:lnTo>
                  <a:lnTo>
                    <a:pt x="779" y="72000"/>
                  </a:lnTo>
                  <a:lnTo>
                    <a:pt x="0" y="66352"/>
                  </a:lnTo>
                  <a:lnTo>
                    <a:pt x="0" y="60000"/>
                  </a:lnTo>
                  <a:lnTo>
                    <a:pt x="0" y="53647"/>
                  </a:lnTo>
                  <a:lnTo>
                    <a:pt x="779" y="48000"/>
                  </a:lnTo>
                  <a:lnTo>
                    <a:pt x="2337" y="41647"/>
                  </a:lnTo>
                  <a:lnTo>
                    <a:pt x="3896" y="36705"/>
                  </a:lnTo>
                  <a:lnTo>
                    <a:pt x="6233" y="31764"/>
                  </a:lnTo>
                  <a:lnTo>
                    <a:pt x="9350" y="26117"/>
                  </a:lnTo>
                  <a:lnTo>
                    <a:pt x="13246" y="21176"/>
                  </a:lnTo>
                  <a:lnTo>
                    <a:pt x="17142" y="17647"/>
                  </a:lnTo>
                  <a:lnTo>
                    <a:pt x="21038" y="12705"/>
                  </a:lnTo>
                  <a:lnTo>
                    <a:pt x="25714" y="9882"/>
                  </a:lnTo>
                  <a:lnTo>
                    <a:pt x="30389" y="6352"/>
                  </a:lnTo>
                  <a:lnTo>
                    <a:pt x="36623" y="4235"/>
                  </a:lnTo>
                  <a:lnTo>
                    <a:pt x="41298" y="2117"/>
                  </a:lnTo>
                  <a:lnTo>
                    <a:pt x="47532" y="705"/>
                  </a:lnTo>
                  <a:lnTo>
                    <a:pt x="53766" y="0"/>
                  </a:lnTo>
                  <a:lnTo>
                    <a:pt x="60000" y="0"/>
                  </a:lnTo>
                  <a:lnTo>
                    <a:pt x="65454" y="0"/>
                  </a:lnTo>
                  <a:lnTo>
                    <a:pt x="71688" y="705"/>
                  </a:lnTo>
                  <a:lnTo>
                    <a:pt x="77922" y="2117"/>
                  </a:lnTo>
                  <a:lnTo>
                    <a:pt x="82597" y="4235"/>
                  </a:lnTo>
                  <a:lnTo>
                    <a:pt x="88051" y="6352"/>
                  </a:lnTo>
                  <a:lnTo>
                    <a:pt x="93506" y="9882"/>
                  </a:lnTo>
                  <a:lnTo>
                    <a:pt x="98181" y="12705"/>
                  </a:lnTo>
                  <a:lnTo>
                    <a:pt x="102077" y="17647"/>
                  </a:lnTo>
                  <a:lnTo>
                    <a:pt x="105974" y="21176"/>
                  </a:lnTo>
                  <a:lnTo>
                    <a:pt x="109870" y="26117"/>
                  </a:lnTo>
                  <a:lnTo>
                    <a:pt x="112987" y="31764"/>
                  </a:lnTo>
                  <a:lnTo>
                    <a:pt x="115324" y="36705"/>
                  </a:lnTo>
                  <a:lnTo>
                    <a:pt x="116883" y="41647"/>
                  </a:lnTo>
                  <a:lnTo>
                    <a:pt x="118441" y="48000"/>
                  </a:lnTo>
                  <a:lnTo>
                    <a:pt x="119220" y="53647"/>
                  </a:lnTo>
                  <a:lnTo>
                    <a:pt x="120000" y="60000"/>
                  </a:lnTo>
                  <a:lnTo>
                    <a:pt x="119220" y="66352"/>
                  </a:lnTo>
                  <a:lnTo>
                    <a:pt x="118441" y="72000"/>
                  </a:lnTo>
                  <a:lnTo>
                    <a:pt x="116883" y="76941"/>
                  </a:lnTo>
                  <a:lnTo>
                    <a:pt x="115324" y="83294"/>
                  </a:lnTo>
                  <a:lnTo>
                    <a:pt x="112987" y="88235"/>
                  </a:lnTo>
                  <a:lnTo>
                    <a:pt x="109870" y="92470"/>
                  </a:lnTo>
                  <a:lnTo>
                    <a:pt x="105974" y="98117"/>
                  </a:lnTo>
                  <a:lnTo>
                    <a:pt x="102077" y="102352"/>
                  </a:lnTo>
                  <a:lnTo>
                    <a:pt x="98181" y="105882"/>
                  </a:lnTo>
                  <a:lnTo>
                    <a:pt x="93506" y="108705"/>
                  </a:lnTo>
                  <a:lnTo>
                    <a:pt x="88051" y="112235"/>
                  </a:lnTo>
                  <a:lnTo>
                    <a:pt x="82597" y="115058"/>
                  </a:lnTo>
                  <a:lnTo>
                    <a:pt x="77922" y="117176"/>
                  </a:lnTo>
                  <a:lnTo>
                    <a:pt x="71688" y="118588"/>
                  </a:lnTo>
                  <a:lnTo>
                    <a:pt x="65454" y="119294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Shape 1866"/>
            <p:cNvSpPr/>
            <p:nvPr/>
          </p:nvSpPr>
          <p:spPr>
            <a:xfrm>
              <a:off x="4236" y="1959"/>
              <a:ext cx="7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636" y="120000"/>
                  </a:moveTo>
                  <a:lnTo>
                    <a:pt x="37090" y="118309"/>
                  </a:lnTo>
                  <a:lnTo>
                    <a:pt x="32727" y="114929"/>
                  </a:lnTo>
                  <a:lnTo>
                    <a:pt x="28363" y="113239"/>
                  </a:lnTo>
                  <a:lnTo>
                    <a:pt x="21818" y="109859"/>
                  </a:lnTo>
                  <a:lnTo>
                    <a:pt x="17454" y="106478"/>
                  </a:lnTo>
                  <a:lnTo>
                    <a:pt x="13090" y="103098"/>
                  </a:lnTo>
                  <a:lnTo>
                    <a:pt x="8727" y="98028"/>
                  </a:lnTo>
                  <a:lnTo>
                    <a:pt x="6545" y="92957"/>
                  </a:lnTo>
                  <a:lnTo>
                    <a:pt x="2181" y="87887"/>
                  </a:lnTo>
                  <a:lnTo>
                    <a:pt x="0" y="81126"/>
                  </a:lnTo>
                  <a:lnTo>
                    <a:pt x="0" y="76056"/>
                  </a:lnTo>
                  <a:lnTo>
                    <a:pt x="0" y="69295"/>
                  </a:lnTo>
                  <a:lnTo>
                    <a:pt x="0" y="62535"/>
                  </a:lnTo>
                  <a:lnTo>
                    <a:pt x="0" y="57464"/>
                  </a:lnTo>
                  <a:lnTo>
                    <a:pt x="2181" y="50704"/>
                  </a:lnTo>
                  <a:lnTo>
                    <a:pt x="6545" y="42253"/>
                  </a:lnTo>
                  <a:lnTo>
                    <a:pt x="8727" y="33802"/>
                  </a:lnTo>
                  <a:lnTo>
                    <a:pt x="13090" y="28732"/>
                  </a:lnTo>
                  <a:lnTo>
                    <a:pt x="17454" y="23661"/>
                  </a:lnTo>
                  <a:lnTo>
                    <a:pt x="21818" y="18591"/>
                  </a:lnTo>
                  <a:lnTo>
                    <a:pt x="28363" y="13521"/>
                  </a:lnTo>
                  <a:lnTo>
                    <a:pt x="34909" y="10140"/>
                  </a:lnTo>
                  <a:lnTo>
                    <a:pt x="39272" y="6760"/>
                  </a:lnTo>
                  <a:lnTo>
                    <a:pt x="45818" y="3380"/>
                  </a:lnTo>
                  <a:lnTo>
                    <a:pt x="52363" y="1690"/>
                  </a:lnTo>
                  <a:lnTo>
                    <a:pt x="58909" y="0"/>
                  </a:lnTo>
                  <a:lnTo>
                    <a:pt x="65454" y="0"/>
                  </a:lnTo>
                  <a:lnTo>
                    <a:pt x="72000" y="0"/>
                  </a:lnTo>
                  <a:lnTo>
                    <a:pt x="80727" y="0"/>
                  </a:lnTo>
                  <a:lnTo>
                    <a:pt x="87272" y="0"/>
                  </a:lnTo>
                  <a:lnTo>
                    <a:pt x="93818" y="1690"/>
                  </a:lnTo>
                  <a:lnTo>
                    <a:pt x="102545" y="3380"/>
                  </a:lnTo>
                  <a:lnTo>
                    <a:pt x="104727" y="6760"/>
                  </a:lnTo>
                  <a:lnTo>
                    <a:pt x="106909" y="10140"/>
                  </a:lnTo>
                  <a:lnTo>
                    <a:pt x="109090" y="11830"/>
                  </a:lnTo>
                  <a:lnTo>
                    <a:pt x="111272" y="15211"/>
                  </a:lnTo>
                  <a:lnTo>
                    <a:pt x="113454" y="20281"/>
                  </a:lnTo>
                  <a:lnTo>
                    <a:pt x="115636" y="23661"/>
                  </a:lnTo>
                  <a:lnTo>
                    <a:pt x="115636" y="28732"/>
                  </a:lnTo>
                  <a:lnTo>
                    <a:pt x="117818" y="33802"/>
                  </a:lnTo>
                  <a:lnTo>
                    <a:pt x="120000" y="38873"/>
                  </a:lnTo>
                  <a:lnTo>
                    <a:pt x="120000" y="47323"/>
                  </a:lnTo>
                  <a:lnTo>
                    <a:pt x="120000" y="54084"/>
                  </a:lnTo>
                  <a:lnTo>
                    <a:pt x="120000" y="59154"/>
                  </a:lnTo>
                  <a:lnTo>
                    <a:pt x="117818" y="65915"/>
                  </a:lnTo>
                  <a:lnTo>
                    <a:pt x="115636" y="74366"/>
                  </a:lnTo>
                  <a:lnTo>
                    <a:pt x="111272" y="79436"/>
                  </a:lnTo>
                  <a:lnTo>
                    <a:pt x="106909" y="87887"/>
                  </a:lnTo>
                  <a:lnTo>
                    <a:pt x="102545" y="92957"/>
                  </a:lnTo>
                  <a:lnTo>
                    <a:pt x="96000" y="96338"/>
                  </a:lnTo>
                  <a:lnTo>
                    <a:pt x="91636" y="101408"/>
                  </a:lnTo>
                  <a:lnTo>
                    <a:pt x="85090" y="104788"/>
                  </a:lnTo>
                  <a:lnTo>
                    <a:pt x="76363" y="108169"/>
                  </a:lnTo>
                  <a:lnTo>
                    <a:pt x="72000" y="109859"/>
                  </a:lnTo>
                  <a:lnTo>
                    <a:pt x="65454" y="113239"/>
                  </a:lnTo>
                  <a:lnTo>
                    <a:pt x="61090" y="114929"/>
                  </a:lnTo>
                  <a:lnTo>
                    <a:pt x="54545" y="116619"/>
                  </a:lnTo>
                  <a:lnTo>
                    <a:pt x="50181" y="116619"/>
                  </a:lnTo>
                  <a:lnTo>
                    <a:pt x="48000" y="118309"/>
                  </a:lnTo>
                  <a:lnTo>
                    <a:pt x="45818" y="118309"/>
                  </a:lnTo>
                  <a:lnTo>
                    <a:pt x="43636" y="118309"/>
                  </a:lnTo>
                  <a:lnTo>
                    <a:pt x="43636" y="12000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Shape 1867"/>
            <p:cNvSpPr/>
            <p:nvPr/>
          </p:nvSpPr>
          <p:spPr>
            <a:xfrm>
              <a:off x="4247" y="1954"/>
              <a:ext cx="9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96470"/>
                  </a:moveTo>
                  <a:lnTo>
                    <a:pt x="120000" y="84705"/>
                  </a:lnTo>
                  <a:lnTo>
                    <a:pt x="120000" y="77647"/>
                  </a:lnTo>
                  <a:lnTo>
                    <a:pt x="118333" y="70588"/>
                  </a:lnTo>
                  <a:lnTo>
                    <a:pt x="118333" y="63529"/>
                  </a:lnTo>
                  <a:lnTo>
                    <a:pt x="116666" y="58823"/>
                  </a:lnTo>
                  <a:lnTo>
                    <a:pt x="113333" y="51764"/>
                  </a:lnTo>
                  <a:lnTo>
                    <a:pt x="110000" y="44705"/>
                  </a:lnTo>
                  <a:lnTo>
                    <a:pt x="106666" y="40000"/>
                  </a:lnTo>
                  <a:lnTo>
                    <a:pt x="103333" y="32941"/>
                  </a:lnTo>
                  <a:lnTo>
                    <a:pt x="98333" y="25882"/>
                  </a:lnTo>
                  <a:lnTo>
                    <a:pt x="91666" y="21176"/>
                  </a:lnTo>
                  <a:lnTo>
                    <a:pt x="86666" y="16470"/>
                  </a:lnTo>
                  <a:lnTo>
                    <a:pt x="80000" y="14117"/>
                  </a:lnTo>
                  <a:lnTo>
                    <a:pt x="75000" y="9411"/>
                  </a:lnTo>
                  <a:lnTo>
                    <a:pt x="68333" y="7058"/>
                  </a:lnTo>
                  <a:lnTo>
                    <a:pt x="61666" y="4705"/>
                  </a:lnTo>
                  <a:lnTo>
                    <a:pt x="51666" y="2352"/>
                  </a:lnTo>
                  <a:lnTo>
                    <a:pt x="46666" y="0"/>
                  </a:lnTo>
                  <a:lnTo>
                    <a:pt x="40000" y="0"/>
                  </a:lnTo>
                  <a:lnTo>
                    <a:pt x="35000" y="0"/>
                  </a:lnTo>
                  <a:lnTo>
                    <a:pt x="30000" y="2352"/>
                  </a:lnTo>
                  <a:lnTo>
                    <a:pt x="25000" y="4705"/>
                  </a:lnTo>
                  <a:lnTo>
                    <a:pt x="20000" y="7058"/>
                  </a:lnTo>
                  <a:lnTo>
                    <a:pt x="16666" y="11764"/>
                  </a:lnTo>
                  <a:lnTo>
                    <a:pt x="11666" y="16470"/>
                  </a:lnTo>
                  <a:lnTo>
                    <a:pt x="8333" y="21176"/>
                  </a:lnTo>
                  <a:lnTo>
                    <a:pt x="6666" y="25882"/>
                  </a:lnTo>
                  <a:lnTo>
                    <a:pt x="3333" y="30588"/>
                  </a:lnTo>
                  <a:lnTo>
                    <a:pt x="1666" y="35294"/>
                  </a:lnTo>
                  <a:lnTo>
                    <a:pt x="1666" y="44705"/>
                  </a:lnTo>
                  <a:lnTo>
                    <a:pt x="0" y="49411"/>
                  </a:lnTo>
                  <a:lnTo>
                    <a:pt x="1666" y="56470"/>
                  </a:lnTo>
                  <a:lnTo>
                    <a:pt x="3333" y="58823"/>
                  </a:lnTo>
                  <a:lnTo>
                    <a:pt x="5000" y="63529"/>
                  </a:lnTo>
                  <a:lnTo>
                    <a:pt x="6666" y="65882"/>
                  </a:lnTo>
                  <a:lnTo>
                    <a:pt x="8333" y="70588"/>
                  </a:lnTo>
                  <a:lnTo>
                    <a:pt x="11666" y="75294"/>
                  </a:lnTo>
                  <a:lnTo>
                    <a:pt x="16666" y="80000"/>
                  </a:lnTo>
                  <a:lnTo>
                    <a:pt x="20000" y="84705"/>
                  </a:lnTo>
                  <a:lnTo>
                    <a:pt x="23333" y="89411"/>
                  </a:lnTo>
                  <a:lnTo>
                    <a:pt x="28333" y="96470"/>
                  </a:lnTo>
                  <a:lnTo>
                    <a:pt x="33333" y="101176"/>
                  </a:lnTo>
                  <a:lnTo>
                    <a:pt x="38333" y="105882"/>
                  </a:lnTo>
                  <a:lnTo>
                    <a:pt x="45000" y="110588"/>
                  </a:lnTo>
                  <a:lnTo>
                    <a:pt x="51666" y="112941"/>
                  </a:lnTo>
                  <a:lnTo>
                    <a:pt x="60000" y="117647"/>
                  </a:lnTo>
                  <a:lnTo>
                    <a:pt x="66666" y="117647"/>
                  </a:lnTo>
                  <a:lnTo>
                    <a:pt x="71666" y="120000"/>
                  </a:lnTo>
                  <a:lnTo>
                    <a:pt x="78333" y="120000"/>
                  </a:lnTo>
                  <a:lnTo>
                    <a:pt x="83333" y="117647"/>
                  </a:lnTo>
                  <a:lnTo>
                    <a:pt x="88333" y="117647"/>
                  </a:lnTo>
                  <a:lnTo>
                    <a:pt x="93333" y="115294"/>
                  </a:lnTo>
                  <a:lnTo>
                    <a:pt x="100000" y="112941"/>
                  </a:lnTo>
                  <a:lnTo>
                    <a:pt x="103333" y="110588"/>
                  </a:lnTo>
                  <a:lnTo>
                    <a:pt x="106666" y="108235"/>
                  </a:lnTo>
                  <a:lnTo>
                    <a:pt x="110000" y="105882"/>
                  </a:lnTo>
                  <a:lnTo>
                    <a:pt x="113333" y="103529"/>
                  </a:lnTo>
                  <a:lnTo>
                    <a:pt x="115000" y="101176"/>
                  </a:lnTo>
                  <a:lnTo>
                    <a:pt x="116666" y="98823"/>
                  </a:lnTo>
                  <a:lnTo>
                    <a:pt x="118333" y="96470"/>
                  </a:lnTo>
                  <a:lnTo>
                    <a:pt x="120000" y="9647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Shape 1868"/>
            <p:cNvSpPr/>
            <p:nvPr/>
          </p:nvSpPr>
          <p:spPr>
            <a:xfrm>
              <a:off x="4247" y="1955"/>
              <a:ext cx="7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2352" y="112941"/>
                  </a:moveTo>
                  <a:lnTo>
                    <a:pt x="35294" y="105882"/>
                  </a:lnTo>
                  <a:lnTo>
                    <a:pt x="28235" y="102352"/>
                  </a:lnTo>
                  <a:lnTo>
                    <a:pt x="23529" y="95294"/>
                  </a:lnTo>
                  <a:lnTo>
                    <a:pt x="16470" y="84705"/>
                  </a:lnTo>
                  <a:lnTo>
                    <a:pt x="11764" y="77647"/>
                  </a:lnTo>
                  <a:lnTo>
                    <a:pt x="9411" y="70588"/>
                  </a:lnTo>
                  <a:lnTo>
                    <a:pt x="4705" y="63529"/>
                  </a:lnTo>
                  <a:lnTo>
                    <a:pt x="2352" y="56470"/>
                  </a:lnTo>
                  <a:lnTo>
                    <a:pt x="0" y="49411"/>
                  </a:lnTo>
                  <a:lnTo>
                    <a:pt x="0" y="42352"/>
                  </a:lnTo>
                  <a:lnTo>
                    <a:pt x="0" y="35294"/>
                  </a:lnTo>
                  <a:lnTo>
                    <a:pt x="0" y="28235"/>
                  </a:lnTo>
                  <a:lnTo>
                    <a:pt x="2352" y="21176"/>
                  </a:lnTo>
                  <a:lnTo>
                    <a:pt x="4705" y="17647"/>
                  </a:lnTo>
                  <a:lnTo>
                    <a:pt x="9411" y="14117"/>
                  </a:lnTo>
                  <a:lnTo>
                    <a:pt x="16470" y="10588"/>
                  </a:lnTo>
                  <a:lnTo>
                    <a:pt x="18823" y="3529"/>
                  </a:lnTo>
                  <a:lnTo>
                    <a:pt x="23529" y="3529"/>
                  </a:lnTo>
                  <a:lnTo>
                    <a:pt x="28235" y="0"/>
                  </a:lnTo>
                  <a:lnTo>
                    <a:pt x="35294" y="0"/>
                  </a:lnTo>
                  <a:lnTo>
                    <a:pt x="40000" y="0"/>
                  </a:lnTo>
                  <a:lnTo>
                    <a:pt x="44705" y="3529"/>
                  </a:lnTo>
                  <a:lnTo>
                    <a:pt x="49411" y="3529"/>
                  </a:lnTo>
                  <a:lnTo>
                    <a:pt x="56470" y="3529"/>
                  </a:lnTo>
                  <a:lnTo>
                    <a:pt x="61176" y="3529"/>
                  </a:lnTo>
                  <a:lnTo>
                    <a:pt x="63529" y="10588"/>
                  </a:lnTo>
                  <a:lnTo>
                    <a:pt x="68235" y="10588"/>
                  </a:lnTo>
                  <a:lnTo>
                    <a:pt x="70588" y="14117"/>
                  </a:lnTo>
                  <a:lnTo>
                    <a:pt x="75294" y="14117"/>
                  </a:lnTo>
                  <a:lnTo>
                    <a:pt x="77647" y="17647"/>
                  </a:lnTo>
                  <a:lnTo>
                    <a:pt x="80000" y="17647"/>
                  </a:lnTo>
                  <a:lnTo>
                    <a:pt x="82352" y="21176"/>
                  </a:lnTo>
                  <a:lnTo>
                    <a:pt x="87058" y="28235"/>
                  </a:lnTo>
                  <a:lnTo>
                    <a:pt x="94117" y="35294"/>
                  </a:lnTo>
                  <a:lnTo>
                    <a:pt x="98823" y="42352"/>
                  </a:lnTo>
                  <a:lnTo>
                    <a:pt x="103529" y="49411"/>
                  </a:lnTo>
                  <a:lnTo>
                    <a:pt x="108235" y="56470"/>
                  </a:lnTo>
                  <a:lnTo>
                    <a:pt x="112941" y="63529"/>
                  </a:lnTo>
                  <a:lnTo>
                    <a:pt x="115294" y="67058"/>
                  </a:lnTo>
                  <a:lnTo>
                    <a:pt x="117647" y="74117"/>
                  </a:lnTo>
                  <a:lnTo>
                    <a:pt x="120000" y="77647"/>
                  </a:lnTo>
                  <a:lnTo>
                    <a:pt x="120000" y="84705"/>
                  </a:lnTo>
                  <a:lnTo>
                    <a:pt x="120000" y="88235"/>
                  </a:lnTo>
                  <a:lnTo>
                    <a:pt x="120000" y="95294"/>
                  </a:lnTo>
                  <a:lnTo>
                    <a:pt x="120000" y="98823"/>
                  </a:lnTo>
                  <a:lnTo>
                    <a:pt x="117647" y="102352"/>
                  </a:lnTo>
                  <a:lnTo>
                    <a:pt x="115294" y="105882"/>
                  </a:lnTo>
                  <a:lnTo>
                    <a:pt x="112941" y="109411"/>
                  </a:lnTo>
                  <a:lnTo>
                    <a:pt x="103529" y="109411"/>
                  </a:lnTo>
                  <a:lnTo>
                    <a:pt x="101176" y="112941"/>
                  </a:lnTo>
                  <a:lnTo>
                    <a:pt x="96470" y="112941"/>
                  </a:lnTo>
                  <a:lnTo>
                    <a:pt x="91764" y="116470"/>
                  </a:lnTo>
                  <a:lnTo>
                    <a:pt x="87058" y="116470"/>
                  </a:lnTo>
                  <a:lnTo>
                    <a:pt x="82352" y="116470"/>
                  </a:lnTo>
                  <a:lnTo>
                    <a:pt x="80000" y="120000"/>
                  </a:lnTo>
                  <a:lnTo>
                    <a:pt x="75294" y="120000"/>
                  </a:lnTo>
                  <a:lnTo>
                    <a:pt x="70588" y="120000"/>
                  </a:lnTo>
                  <a:lnTo>
                    <a:pt x="68235" y="120000"/>
                  </a:lnTo>
                  <a:lnTo>
                    <a:pt x="63529" y="120000"/>
                  </a:lnTo>
                  <a:lnTo>
                    <a:pt x="61176" y="120000"/>
                  </a:lnTo>
                  <a:lnTo>
                    <a:pt x="56470" y="120000"/>
                  </a:lnTo>
                  <a:lnTo>
                    <a:pt x="49411" y="116470"/>
                  </a:lnTo>
                  <a:lnTo>
                    <a:pt x="44705" y="112941"/>
                  </a:lnTo>
                  <a:lnTo>
                    <a:pt x="42352" y="112941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Shape 1869"/>
            <p:cNvSpPr/>
            <p:nvPr/>
          </p:nvSpPr>
          <p:spPr>
            <a:xfrm>
              <a:off x="4256" y="1962"/>
              <a:ext cx="5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727" y="120000"/>
                  </a:moveTo>
                  <a:lnTo>
                    <a:pt x="65454" y="120000"/>
                  </a:lnTo>
                  <a:lnTo>
                    <a:pt x="68181" y="120000"/>
                  </a:lnTo>
                  <a:lnTo>
                    <a:pt x="70909" y="120000"/>
                  </a:lnTo>
                  <a:lnTo>
                    <a:pt x="76363" y="118400"/>
                  </a:lnTo>
                  <a:lnTo>
                    <a:pt x="79090" y="115200"/>
                  </a:lnTo>
                  <a:lnTo>
                    <a:pt x="84545" y="113600"/>
                  </a:lnTo>
                  <a:lnTo>
                    <a:pt x="90000" y="110400"/>
                  </a:lnTo>
                  <a:lnTo>
                    <a:pt x="92727" y="107200"/>
                  </a:lnTo>
                  <a:lnTo>
                    <a:pt x="98181" y="104000"/>
                  </a:lnTo>
                  <a:lnTo>
                    <a:pt x="100909" y="99200"/>
                  </a:lnTo>
                  <a:lnTo>
                    <a:pt x="109090" y="94400"/>
                  </a:lnTo>
                  <a:lnTo>
                    <a:pt x="111818" y="89600"/>
                  </a:lnTo>
                  <a:lnTo>
                    <a:pt x="114545" y="83200"/>
                  </a:lnTo>
                  <a:lnTo>
                    <a:pt x="117272" y="76800"/>
                  </a:lnTo>
                  <a:lnTo>
                    <a:pt x="117272" y="70400"/>
                  </a:lnTo>
                  <a:lnTo>
                    <a:pt x="120000" y="64000"/>
                  </a:lnTo>
                  <a:lnTo>
                    <a:pt x="117272" y="56000"/>
                  </a:lnTo>
                  <a:lnTo>
                    <a:pt x="117272" y="49600"/>
                  </a:lnTo>
                  <a:lnTo>
                    <a:pt x="114545" y="43200"/>
                  </a:lnTo>
                  <a:lnTo>
                    <a:pt x="111818" y="36800"/>
                  </a:lnTo>
                  <a:lnTo>
                    <a:pt x="103636" y="30400"/>
                  </a:lnTo>
                  <a:lnTo>
                    <a:pt x="100909" y="25600"/>
                  </a:lnTo>
                  <a:lnTo>
                    <a:pt x="95454" y="20800"/>
                  </a:lnTo>
                  <a:lnTo>
                    <a:pt x="92727" y="17600"/>
                  </a:lnTo>
                  <a:lnTo>
                    <a:pt x="87272" y="12800"/>
                  </a:lnTo>
                  <a:lnTo>
                    <a:pt x="81818" y="9600"/>
                  </a:lnTo>
                  <a:lnTo>
                    <a:pt x="76363" y="8000"/>
                  </a:lnTo>
                  <a:lnTo>
                    <a:pt x="68181" y="4800"/>
                  </a:lnTo>
                  <a:lnTo>
                    <a:pt x="62727" y="1600"/>
                  </a:lnTo>
                  <a:lnTo>
                    <a:pt x="57272" y="1600"/>
                  </a:lnTo>
                  <a:lnTo>
                    <a:pt x="51818" y="0"/>
                  </a:lnTo>
                  <a:lnTo>
                    <a:pt x="46363" y="1600"/>
                  </a:lnTo>
                  <a:lnTo>
                    <a:pt x="43636" y="1600"/>
                  </a:lnTo>
                  <a:lnTo>
                    <a:pt x="40909" y="4800"/>
                  </a:lnTo>
                  <a:lnTo>
                    <a:pt x="32727" y="8000"/>
                  </a:lnTo>
                  <a:lnTo>
                    <a:pt x="27272" y="12800"/>
                  </a:lnTo>
                  <a:lnTo>
                    <a:pt x="21818" y="17600"/>
                  </a:lnTo>
                  <a:lnTo>
                    <a:pt x="16363" y="24000"/>
                  </a:lnTo>
                  <a:lnTo>
                    <a:pt x="8181" y="30400"/>
                  </a:lnTo>
                  <a:lnTo>
                    <a:pt x="5454" y="38400"/>
                  </a:lnTo>
                  <a:lnTo>
                    <a:pt x="0" y="48000"/>
                  </a:lnTo>
                  <a:lnTo>
                    <a:pt x="0" y="57600"/>
                  </a:lnTo>
                  <a:lnTo>
                    <a:pt x="0" y="67200"/>
                  </a:lnTo>
                  <a:lnTo>
                    <a:pt x="5454" y="76800"/>
                  </a:lnTo>
                  <a:lnTo>
                    <a:pt x="10909" y="88000"/>
                  </a:lnTo>
                  <a:lnTo>
                    <a:pt x="21818" y="97600"/>
                  </a:lnTo>
                  <a:lnTo>
                    <a:pt x="40909" y="107200"/>
                  </a:lnTo>
                  <a:lnTo>
                    <a:pt x="62727" y="12000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Shape 1870"/>
            <p:cNvSpPr/>
            <p:nvPr/>
          </p:nvSpPr>
          <p:spPr>
            <a:xfrm>
              <a:off x="4250" y="1975"/>
              <a:ext cx="7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5636" y="24444"/>
                  </a:moveTo>
                  <a:lnTo>
                    <a:pt x="117818" y="28888"/>
                  </a:lnTo>
                  <a:lnTo>
                    <a:pt x="120000" y="33333"/>
                  </a:lnTo>
                  <a:lnTo>
                    <a:pt x="120000" y="37777"/>
                  </a:lnTo>
                  <a:lnTo>
                    <a:pt x="120000" y="44444"/>
                  </a:lnTo>
                  <a:lnTo>
                    <a:pt x="120000" y="48888"/>
                  </a:lnTo>
                  <a:lnTo>
                    <a:pt x="120000" y="55555"/>
                  </a:lnTo>
                  <a:lnTo>
                    <a:pt x="120000" y="60000"/>
                  </a:lnTo>
                  <a:lnTo>
                    <a:pt x="117818" y="68888"/>
                  </a:lnTo>
                  <a:lnTo>
                    <a:pt x="113454" y="73333"/>
                  </a:lnTo>
                  <a:lnTo>
                    <a:pt x="111272" y="80000"/>
                  </a:lnTo>
                  <a:lnTo>
                    <a:pt x="106909" y="84444"/>
                  </a:lnTo>
                  <a:lnTo>
                    <a:pt x="102545" y="91111"/>
                  </a:lnTo>
                  <a:lnTo>
                    <a:pt x="96000" y="95555"/>
                  </a:lnTo>
                  <a:lnTo>
                    <a:pt x="89454" y="100000"/>
                  </a:lnTo>
                  <a:lnTo>
                    <a:pt x="82909" y="106666"/>
                  </a:lnTo>
                  <a:lnTo>
                    <a:pt x="74181" y="111111"/>
                  </a:lnTo>
                  <a:lnTo>
                    <a:pt x="65454" y="113333"/>
                  </a:lnTo>
                  <a:lnTo>
                    <a:pt x="58909" y="115555"/>
                  </a:lnTo>
                  <a:lnTo>
                    <a:pt x="52363" y="120000"/>
                  </a:lnTo>
                  <a:lnTo>
                    <a:pt x="45818" y="120000"/>
                  </a:lnTo>
                  <a:lnTo>
                    <a:pt x="39272" y="120000"/>
                  </a:lnTo>
                  <a:lnTo>
                    <a:pt x="34909" y="115555"/>
                  </a:lnTo>
                  <a:lnTo>
                    <a:pt x="28363" y="115555"/>
                  </a:lnTo>
                  <a:lnTo>
                    <a:pt x="24000" y="113333"/>
                  </a:lnTo>
                  <a:lnTo>
                    <a:pt x="17454" y="108888"/>
                  </a:lnTo>
                  <a:lnTo>
                    <a:pt x="13090" y="106666"/>
                  </a:lnTo>
                  <a:lnTo>
                    <a:pt x="10909" y="102222"/>
                  </a:lnTo>
                  <a:lnTo>
                    <a:pt x="8727" y="100000"/>
                  </a:lnTo>
                  <a:lnTo>
                    <a:pt x="6545" y="95555"/>
                  </a:lnTo>
                  <a:lnTo>
                    <a:pt x="4363" y="91111"/>
                  </a:lnTo>
                  <a:lnTo>
                    <a:pt x="2181" y="86666"/>
                  </a:lnTo>
                  <a:lnTo>
                    <a:pt x="2181" y="84444"/>
                  </a:lnTo>
                  <a:lnTo>
                    <a:pt x="0" y="82222"/>
                  </a:lnTo>
                  <a:lnTo>
                    <a:pt x="0" y="80000"/>
                  </a:lnTo>
                  <a:lnTo>
                    <a:pt x="0" y="77777"/>
                  </a:lnTo>
                  <a:lnTo>
                    <a:pt x="0" y="73333"/>
                  </a:lnTo>
                  <a:lnTo>
                    <a:pt x="2181" y="68888"/>
                  </a:lnTo>
                  <a:lnTo>
                    <a:pt x="2181" y="62222"/>
                  </a:lnTo>
                  <a:lnTo>
                    <a:pt x="2181" y="55555"/>
                  </a:lnTo>
                  <a:lnTo>
                    <a:pt x="4363" y="51111"/>
                  </a:lnTo>
                  <a:lnTo>
                    <a:pt x="6545" y="44444"/>
                  </a:lnTo>
                  <a:lnTo>
                    <a:pt x="8727" y="37777"/>
                  </a:lnTo>
                  <a:lnTo>
                    <a:pt x="10909" y="31111"/>
                  </a:lnTo>
                  <a:lnTo>
                    <a:pt x="13090" y="24444"/>
                  </a:lnTo>
                  <a:lnTo>
                    <a:pt x="17454" y="20000"/>
                  </a:lnTo>
                  <a:lnTo>
                    <a:pt x="26181" y="11111"/>
                  </a:lnTo>
                  <a:lnTo>
                    <a:pt x="30545" y="6666"/>
                  </a:lnTo>
                  <a:lnTo>
                    <a:pt x="39272" y="4444"/>
                  </a:lnTo>
                  <a:lnTo>
                    <a:pt x="45818" y="0"/>
                  </a:lnTo>
                  <a:lnTo>
                    <a:pt x="52363" y="0"/>
                  </a:lnTo>
                  <a:lnTo>
                    <a:pt x="58909" y="0"/>
                  </a:lnTo>
                  <a:lnTo>
                    <a:pt x="65454" y="0"/>
                  </a:lnTo>
                  <a:lnTo>
                    <a:pt x="72000" y="0"/>
                  </a:lnTo>
                  <a:lnTo>
                    <a:pt x="80727" y="2222"/>
                  </a:lnTo>
                  <a:lnTo>
                    <a:pt x="85090" y="4444"/>
                  </a:lnTo>
                  <a:lnTo>
                    <a:pt x="91636" y="6666"/>
                  </a:lnTo>
                  <a:lnTo>
                    <a:pt x="96000" y="8888"/>
                  </a:lnTo>
                  <a:lnTo>
                    <a:pt x="100363" y="11111"/>
                  </a:lnTo>
                  <a:lnTo>
                    <a:pt x="104727" y="15555"/>
                  </a:lnTo>
                  <a:lnTo>
                    <a:pt x="109090" y="17777"/>
                  </a:lnTo>
                  <a:lnTo>
                    <a:pt x="111272" y="20000"/>
                  </a:lnTo>
                  <a:lnTo>
                    <a:pt x="113454" y="22222"/>
                  </a:lnTo>
                  <a:lnTo>
                    <a:pt x="115636" y="24444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Shape 1871"/>
            <p:cNvSpPr/>
            <p:nvPr/>
          </p:nvSpPr>
          <p:spPr>
            <a:xfrm>
              <a:off x="4236" y="1973"/>
              <a:ext cx="9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4098" y="110000"/>
                  </a:moveTo>
                  <a:lnTo>
                    <a:pt x="108196" y="112500"/>
                  </a:lnTo>
                  <a:lnTo>
                    <a:pt x="104262" y="115000"/>
                  </a:lnTo>
                  <a:lnTo>
                    <a:pt x="96393" y="117500"/>
                  </a:lnTo>
                  <a:lnTo>
                    <a:pt x="90491" y="120000"/>
                  </a:lnTo>
                  <a:lnTo>
                    <a:pt x="84590" y="120000"/>
                  </a:lnTo>
                  <a:lnTo>
                    <a:pt x="76721" y="120000"/>
                  </a:lnTo>
                  <a:lnTo>
                    <a:pt x="70819" y="120000"/>
                  </a:lnTo>
                  <a:lnTo>
                    <a:pt x="64918" y="120000"/>
                  </a:lnTo>
                  <a:lnTo>
                    <a:pt x="57049" y="120000"/>
                  </a:lnTo>
                  <a:lnTo>
                    <a:pt x="49180" y="117500"/>
                  </a:lnTo>
                  <a:lnTo>
                    <a:pt x="41311" y="115000"/>
                  </a:lnTo>
                  <a:lnTo>
                    <a:pt x="35409" y="112500"/>
                  </a:lnTo>
                  <a:lnTo>
                    <a:pt x="29508" y="107500"/>
                  </a:lnTo>
                  <a:lnTo>
                    <a:pt x="23606" y="105000"/>
                  </a:lnTo>
                  <a:lnTo>
                    <a:pt x="19672" y="97500"/>
                  </a:lnTo>
                  <a:lnTo>
                    <a:pt x="15737" y="92500"/>
                  </a:lnTo>
                  <a:lnTo>
                    <a:pt x="9836" y="85000"/>
                  </a:lnTo>
                  <a:lnTo>
                    <a:pt x="5901" y="77500"/>
                  </a:lnTo>
                  <a:lnTo>
                    <a:pt x="1967" y="70000"/>
                  </a:lnTo>
                  <a:lnTo>
                    <a:pt x="0" y="62500"/>
                  </a:lnTo>
                  <a:lnTo>
                    <a:pt x="0" y="55000"/>
                  </a:lnTo>
                  <a:lnTo>
                    <a:pt x="0" y="50000"/>
                  </a:lnTo>
                  <a:lnTo>
                    <a:pt x="0" y="40000"/>
                  </a:lnTo>
                  <a:lnTo>
                    <a:pt x="1967" y="35000"/>
                  </a:lnTo>
                  <a:lnTo>
                    <a:pt x="5901" y="30000"/>
                  </a:lnTo>
                  <a:lnTo>
                    <a:pt x="9836" y="25000"/>
                  </a:lnTo>
                  <a:lnTo>
                    <a:pt x="11803" y="20000"/>
                  </a:lnTo>
                  <a:lnTo>
                    <a:pt x="15737" y="15000"/>
                  </a:lnTo>
                  <a:lnTo>
                    <a:pt x="19672" y="12500"/>
                  </a:lnTo>
                  <a:lnTo>
                    <a:pt x="23606" y="10000"/>
                  </a:lnTo>
                  <a:lnTo>
                    <a:pt x="27540" y="7500"/>
                  </a:lnTo>
                  <a:lnTo>
                    <a:pt x="33442" y="7500"/>
                  </a:lnTo>
                  <a:lnTo>
                    <a:pt x="33442" y="5000"/>
                  </a:lnTo>
                  <a:lnTo>
                    <a:pt x="35409" y="5000"/>
                  </a:lnTo>
                  <a:lnTo>
                    <a:pt x="37377" y="5000"/>
                  </a:lnTo>
                  <a:lnTo>
                    <a:pt x="39344" y="2500"/>
                  </a:lnTo>
                  <a:lnTo>
                    <a:pt x="43278" y="2500"/>
                  </a:lnTo>
                  <a:lnTo>
                    <a:pt x="49180" y="2500"/>
                  </a:lnTo>
                  <a:lnTo>
                    <a:pt x="55081" y="0"/>
                  </a:lnTo>
                  <a:lnTo>
                    <a:pt x="60983" y="0"/>
                  </a:lnTo>
                  <a:lnTo>
                    <a:pt x="66885" y="0"/>
                  </a:lnTo>
                  <a:lnTo>
                    <a:pt x="72786" y="0"/>
                  </a:lnTo>
                  <a:lnTo>
                    <a:pt x="78688" y="2500"/>
                  </a:lnTo>
                  <a:lnTo>
                    <a:pt x="84590" y="2500"/>
                  </a:lnTo>
                  <a:lnTo>
                    <a:pt x="90491" y="5000"/>
                  </a:lnTo>
                  <a:lnTo>
                    <a:pt x="96393" y="10000"/>
                  </a:lnTo>
                  <a:lnTo>
                    <a:pt x="102295" y="12500"/>
                  </a:lnTo>
                  <a:lnTo>
                    <a:pt x="108196" y="20000"/>
                  </a:lnTo>
                  <a:lnTo>
                    <a:pt x="112131" y="25000"/>
                  </a:lnTo>
                  <a:lnTo>
                    <a:pt x="114098" y="32500"/>
                  </a:lnTo>
                  <a:lnTo>
                    <a:pt x="118032" y="40000"/>
                  </a:lnTo>
                  <a:lnTo>
                    <a:pt x="118032" y="50000"/>
                  </a:lnTo>
                  <a:lnTo>
                    <a:pt x="120000" y="57500"/>
                  </a:lnTo>
                  <a:lnTo>
                    <a:pt x="120000" y="62500"/>
                  </a:lnTo>
                  <a:lnTo>
                    <a:pt x="120000" y="70000"/>
                  </a:lnTo>
                  <a:lnTo>
                    <a:pt x="120000" y="77500"/>
                  </a:lnTo>
                  <a:lnTo>
                    <a:pt x="118032" y="82500"/>
                  </a:lnTo>
                  <a:lnTo>
                    <a:pt x="118032" y="87500"/>
                  </a:lnTo>
                  <a:lnTo>
                    <a:pt x="116065" y="92500"/>
                  </a:lnTo>
                  <a:lnTo>
                    <a:pt x="116065" y="97500"/>
                  </a:lnTo>
                  <a:lnTo>
                    <a:pt x="114098" y="105000"/>
                  </a:lnTo>
                  <a:lnTo>
                    <a:pt x="114098" y="107500"/>
                  </a:lnTo>
                  <a:lnTo>
                    <a:pt x="114098" y="11000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Shape 1872"/>
            <p:cNvSpPr/>
            <p:nvPr/>
          </p:nvSpPr>
          <p:spPr>
            <a:xfrm>
              <a:off x="4245" y="1964"/>
              <a:ext cx="7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200" y="120000"/>
                  </a:moveTo>
                  <a:lnTo>
                    <a:pt x="48000" y="117818"/>
                  </a:lnTo>
                  <a:lnTo>
                    <a:pt x="43200" y="117818"/>
                  </a:lnTo>
                  <a:lnTo>
                    <a:pt x="38400" y="115636"/>
                  </a:lnTo>
                  <a:lnTo>
                    <a:pt x="31200" y="113454"/>
                  </a:lnTo>
                  <a:lnTo>
                    <a:pt x="24000" y="109090"/>
                  </a:lnTo>
                  <a:lnTo>
                    <a:pt x="21600" y="106909"/>
                  </a:lnTo>
                  <a:lnTo>
                    <a:pt x="16800" y="102545"/>
                  </a:lnTo>
                  <a:lnTo>
                    <a:pt x="12000" y="98181"/>
                  </a:lnTo>
                  <a:lnTo>
                    <a:pt x="9600" y="93818"/>
                  </a:lnTo>
                  <a:lnTo>
                    <a:pt x="7200" y="89454"/>
                  </a:lnTo>
                  <a:lnTo>
                    <a:pt x="4800" y="85090"/>
                  </a:lnTo>
                  <a:lnTo>
                    <a:pt x="2400" y="80727"/>
                  </a:lnTo>
                  <a:lnTo>
                    <a:pt x="2400" y="74181"/>
                  </a:lnTo>
                  <a:lnTo>
                    <a:pt x="0" y="67636"/>
                  </a:lnTo>
                  <a:lnTo>
                    <a:pt x="0" y="61090"/>
                  </a:lnTo>
                  <a:lnTo>
                    <a:pt x="2400" y="56727"/>
                  </a:lnTo>
                  <a:lnTo>
                    <a:pt x="2400" y="50181"/>
                  </a:lnTo>
                  <a:lnTo>
                    <a:pt x="2400" y="43636"/>
                  </a:lnTo>
                  <a:lnTo>
                    <a:pt x="4800" y="39272"/>
                  </a:lnTo>
                  <a:lnTo>
                    <a:pt x="7200" y="34909"/>
                  </a:lnTo>
                  <a:lnTo>
                    <a:pt x="9600" y="30545"/>
                  </a:lnTo>
                  <a:lnTo>
                    <a:pt x="14400" y="24000"/>
                  </a:lnTo>
                  <a:lnTo>
                    <a:pt x="16800" y="21818"/>
                  </a:lnTo>
                  <a:lnTo>
                    <a:pt x="21600" y="15272"/>
                  </a:lnTo>
                  <a:lnTo>
                    <a:pt x="28800" y="10909"/>
                  </a:lnTo>
                  <a:lnTo>
                    <a:pt x="33600" y="8727"/>
                  </a:lnTo>
                  <a:lnTo>
                    <a:pt x="38400" y="6545"/>
                  </a:lnTo>
                  <a:lnTo>
                    <a:pt x="43200" y="4363"/>
                  </a:lnTo>
                  <a:lnTo>
                    <a:pt x="48000" y="2181"/>
                  </a:lnTo>
                  <a:lnTo>
                    <a:pt x="55200" y="2181"/>
                  </a:lnTo>
                  <a:lnTo>
                    <a:pt x="60000" y="0"/>
                  </a:lnTo>
                  <a:lnTo>
                    <a:pt x="67200" y="2181"/>
                  </a:lnTo>
                  <a:lnTo>
                    <a:pt x="72000" y="2181"/>
                  </a:lnTo>
                  <a:lnTo>
                    <a:pt x="76800" y="4363"/>
                  </a:lnTo>
                  <a:lnTo>
                    <a:pt x="81600" y="6545"/>
                  </a:lnTo>
                  <a:lnTo>
                    <a:pt x="88800" y="8727"/>
                  </a:lnTo>
                  <a:lnTo>
                    <a:pt x="93600" y="10909"/>
                  </a:lnTo>
                  <a:lnTo>
                    <a:pt x="98400" y="15272"/>
                  </a:lnTo>
                  <a:lnTo>
                    <a:pt x="103200" y="17454"/>
                  </a:lnTo>
                  <a:lnTo>
                    <a:pt x="105600" y="24000"/>
                  </a:lnTo>
                  <a:lnTo>
                    <a:pt x="110400" y="28363"/>
                  </a:lnTo>
                  <a:lnTo>
                    <a:pt x="112800" y="32727"/>
                  </a:lnTo>
                  <a:lnTo>
                    <a:pt x="115200" y="37090"/>
                  </a:lnTo>
                  <a:lnTo>
                    <a:pt x="115200" y="43636"/>
                  </a:lnTo>
                  <a:lnTo>
                    <a:pt x="117600" y="48000"/>
                  </a:lnTo>
                  <a:lnTo>
                    <a:pt x="117600" y="52363"/>
                  </a:lnTo>
                  <a:lnTo>
                    <a:pt x="120000" y="58909"/>
                  </a:lnTo>
                  <a:lnTo>
                    <a:pt x="120000" y="65454"/>
                  </a:lnTo>
                  <a:lnTo>
                    <a:pt x="117600" y="72000"/>
                  </a:lnTo>
                  <a:lnTo>
                    <a:pt x="115200" y="78545"/>
                  </a:lnTo>
                  <a:lnTo>
                    <a:pt x="112800" y="82909"/>
                  </a:lnTo>
                  <a:lnTo>
                    <a:pt x="110400" y="89454"/>
                  </a:lnTo>
                  <a:lnTo>
                    <a:pt x="108000" y="93818"/>
                  </a:lnTo>
                  <a:lnTo>
                    <a:pt x="105600" y="98181"/>
                  </a:lnTo>
                  <a:lnTo>
                    <a:pt x="100800" y="102545"/>
                  </a:lnTo>
                  <a:lnTo>
                    <a:pt x="98400" y="106909"/>
                  </a:lnTo>
                  <a:lnTo>
                    <a:pt x="93600" y="109090"/>
                  </a:lnTo>
                  <a:lnTo>
                    <a:pt x="88800" y="111272"/>
                  </a:lnTo>
                  <a:lnTo>
                    <a:pt x="81600" y="113454"/>
                  </a:lnTo>
                  <a:lnTo>
                    <a:pt x="76800" y="115636"/>
                  </a:lnTo>
                  <a:lnTo>
                    <a:pt x="72000" y="117818"/>
                  </a:lnTo>
                  <a:lnTo>
                    <a:pt x="64800" y="117818"/>
                  </a:lnTo>
                  <a:lnTo>
                    <a:pt x="60000" y="120000"/>
                  </a:lnTo>
                  <a:lnTo>
                    <a:pt x="55200" y="120000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Shape 1873"/>
            <p:cNvSpPr/>
            <p:nvPr/>
          </p:nvSpPr>
          <p:spPr>
            <a:xfrm>
              <a:off x="4245" y="1964"/>
              <a:ext cx="5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829" y="120000"/>
                  </a:moveTo>
                  <a:lnTo>
                    <a:pt x="40975" y="117391"/>
                  </a:lnTo>
                  <a:lnTo>
                    <a:pt x="35121" y="117391"/>
                  </a:lnTo>
                  <a:lnTo>
                    <a:pt x="29268" y="114782"/>
                  </a:lnTo>
                  <a:lnTo>
                    <a:pt x="23414" y="112173"/>
                  </a:lnTo>
                  <a:lnTo>
                    <a:pt x="20487" y="109565"/>
                  </a:lnTo>
                  <a:lnTo>
                    <a:pt x="17560" y="106956"/>
                  </a:lnTo>
                  <a:lnTo>
                    <a:pt x="11707" y="104347"/>
                  </a:lnTo>
                  <a:lnTo>
                    <a:pt x="8780" y="101739"/>
                  </a:lnTo>
                  <a:lnTo>
                    <a:pt x="5853" y="99130"/>
                  </a:lnTo>
                  <a:lnTo>
                    <a:pt x="5853" y="93913"/>
                  </a:lnTo>
                  <a:lnTo>
                    <a:pt x="2926" y="88695"/>
                  </a:lnTo>
                  <a:lnTo>
                    <a:pt x="2926" y="86086"/>
                  </a:lnTo>
                  <a:lnTo>
                    <a:pt x="0" y="80869"/>
                  </a:lnTo>
                  <a:lnTo>
                    <a:pt x="0" y="70434"/>
                  </a:lnTo>
                  <a:lnTo>
                    <a:pt x="0" y="65217"/>
                  </a:lnTo>
                  <a:lnTo>
                    <a:pt x="2926" y="60000"/>
                  </a:lnTo>
                  <a:lnTo>
                    <a:pt x="2926" y="52173"/>
                  </a:lnTo>
                  <a:lnTo>
                    <a:pt x="2926" y="46956"/>
                  </a:lnTo>
                  <a:lnTo>
                    <a:pt x="5853" y="39130"/>
                  </a:lnTo>
                  <a:lnTo>
                    <a:pt x="8780" y="33913"/>
                  </a:lnTo>
                  <a:lnTo>
                    <a:pt x="11707" y="28695"/>
                  </a:lnTo>
                  <a:lnTo>
                    <a:pt x="14634" y="23478"/>
                  </a:lnTo>
                  <a:lnTo>
                    <a:pt x="17560" y="20869"/>
                  </a:lnTo>
                  <a:lnTo>
                    <a:pt x="23414" y="13043"/>
                  </a:lnTo>
                  <a:lnTo>
                    <a:pt x="26341" y="10434"/>
                  </a:lnTo>
                  <a:lnTo>
                    <a:pt x="35121" y="7826"/>
                  </a:lnTo>
                  <a:lnTo>
                    <a:pt x="38048" y="5217"/>
                  </a:lnTo>
                  <a:lnTo>
                    <a:pt x="43902" y="2608"/>
                  </a:lnTo>
                  <a:lnTo>
                    <a:pt x="46829" y="2608"/>
                  </a:lnTo>
                  <a:lnTo>
                    <a:pt x="52682" y="2608"/>
                  </a:lnTo>
                  <a:lnTo>
                    <a:pt x="55609" y="0"/>
                  </a:lnTo>
                  <a:lnTo>
                    <a:pt x="61463" y="2608"/>
                  </a:lnTo>
                  <a:lnTo>
                    <a:pt x="67317" y="2608"/>
                  </a:lnTo>
                  <a:lnTo>
                    <a:pt x="73170" y="5217"/>
                  </a:lnTo>
                  <a:lnTo>
                    <a:pt x="81951" y="5217"/>
                  </a:lnTo>
                  <a:lnTo>
                    <a:pt x="87804" y="7826"/>
                  </a:lnTo>
                  <a:lnTo>
                    <a:pt x="90731" y="10434"/>
                  </a:lnTo>
                  <a:lnTo>
                    <a:pt x="96585" y="18260"/>
                  </a:lnTo>
                  <a:lnTo>
                    <a:pt x="99512" y="20869"/>
                  </a:lnTo>
                  <a:lnTo>
                    <a:pt x="108292" y="26086"/>
                  </a:lnTo>
                  <a:lnTo>
                    <a:pt x="111219" y="28695"/>
                  </a:lnTo>
                  <a:lnTo>
                    <a:pt x="114146" y="33913"/>
                  </a:lnTo>
                  <a:lnTo>
                    <a:pt x="114146" y="39130"/>
                  </a:lnTo>
                  <a:lnTo>
                    <a:pt x="117073" y="44347"/>
                  </a:lnTo>
                  <a:lnTo>
                    <a:pt x="117073" y="52173"/>
                  </a:lnTo>
                  <a:lnTo>
                    <a:pt x="120000" y="57391"/>
                  </a:lnTo>
                  <a:lnTo>
                    <a:pt x="120000" y="65217"/>
                  </a:lnTo>
                  <a:lnTo>
                    <a:pt x="120000" y="73043"/>
                  </a:lnTo>
                  <a:lnTo>
                    <a:pt x="117073" y="80869"/>
                  </a:lnTo>
                  <a:lnTo>
                    <a:pt x="117073" y="86086"/>
                  </a:lnTo>
                  <a:lnTo>
                    <a:pt x="114146" y="91304"/>
                  </a:lnTo>
                  <a:lnTo>
                    <a:pt x="111219" y="96521"/>
                  </a:lnTo>
                  <a:lnTo>
                    <a:pt x="102439" y="101739"/>
                  </a:lnTo>
                  <a:lnTo>
                    <a:pt x="99512" y="106956"/>
                  </a:lnTo>
                  <a:lnTo>
                    <a:pt x="93658" y="109565"/>
                  </a:lnTo>
                  <a:lnTo>
                    <a:pt x="90731" y="112173"/>
                  </a:lnTo>
                  <a:lnTo>
                    <a:pt x="84878" y="114782"/>
                  </a:lnTo>
                  <a:lnTo>
                    <a:pt x="79024" y="117391"/>
                  </a:lnTo>
                  <a:lnTo>
                    <a:pt x="73170" y="117391"/>
                  </a:lnTo>
                  <a:lnTo>
                    <a:pt x="67317" y="120000"/>
                  </a:lnTo>
                  <a:lnTo>
                    <a:pt x="61463" y="120000"/>
                  </a:lnTo>
                  <a:lnTo>
                    <a:pt x="55609" y="120000"/>
                  </a:lnTo>
                  <a:lnTo>
                    <a:pt x="49756" y="120000"/>
                  </a:lnTo>
                  <a:lnTo>
                    <a:pt x="46829" y="120000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Shape 1874"/>
            <p:cNvSpPr/>
            <p:nvPr/>
          </p:nvSpPr>
          <p:spPr>
            <a:xfrm>
              <a:off x="4245" y="1964"/>
              <a:ext cx="5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829" y="120000"/>
                  </a:moveTo>
                  <a:lnTo>
                    <a:pt x="40975" y="117391"/>
                  </a:lnTo>
                  <a:lnTo>
                    <a:pt x="35121" y="117391"/>
                  </a:lnTo>
                  <a:lnTo>
                    <a:pt x="29268" y="114782"/>
                  </a:lnTo>
                  <a:lnTo>
                    <a:pt x="23414" y="112173"/>
                  </a:lnTo>
                  <a:lnTo>
                    <a:pt x="20487" y="109565"/>
                  </a:lnTo>
                  <a:lnTo>
                    <a:pt x="17560" y="106956"/>
                  </a:lnTo>
                  <a:lnTo>
                    <a:pt x="11707" y="104347"/>
                  </a:lnTo>
                  <a:lnTo>
                    <a:pt x="8780" y="101739"/>
                  </a:lnTo>
                  <a:lnTo>
                    <a:pt x="5853" y="99130"/>
                  </a:lnTo>
                  <a:lnTo>
                    <a:pt x="5853" y="93913"/>
                  </a:lnTo>
                  <a:lnTo>
                    <a:pt x="2926" y="88695"/>
                  </a:lnTo>
                  <a:lnTo>
                    <a:pt x="2926" y="86086"/>
                  </a:lnTo>
                  <a:lnTo>
                    <a:pt x="0" y="80869"/>
                  </a:lnTo>
                  <a:lnTo>
                    <a:pt x="0" y="70434"/>
                  </a:lnTo>
                  <a:lnTo>
                    <a:pt x="0" y="65217"/>
                  </a:lnTo>
                  <a:lnTo>
                    <a:pt x="2926" y="60000"/>
                  </a:lnTo>
                  <a:lnTo>
                    <a:pt x="2926" y="52173"/>
                  </a:lnTo>
                  <a:lnTo>
                    <a:pt x="2926" y="46956"/>
                  </a:lnTo>
                  <a:lnTo>
                    <a:pt x="5853" y="39130"/>
                  </a:lnTo>
                  <a:lnTo>
                    <a:pt x="8780" y="33913"/>
                  </a:lnTo>
                  <a:lnTo>
                    <a:pt x="11707" y="28695"/>
                  </a:lnTo>
                  <a:lnTo>
                    <a:pt x="14634" y="23478"/>
                  </a:lnTo>
                  <a:lnTo>
                    <a:pt x="17560" y="20869"/>
                  </a:lnTo>
                  <a:lnTo>
                    <a:pt x="23414" y="13043"/>
                  </a:lnTo>
                  <a:lnTo>
                    <a:pt x="26341" y="10434"/>
                  </a:lnTo>
                  <a:lnTo>
                    <a:pt x="35121" y="7826"/>
                  </a:lnTo>
                  <a:lnTo>
                    <a:pt x="38048" y="5217"/>
                  </a:lnTo>
                  <a:lnTo>
                    <a:pt x="43902" y="2608"/>
                  </a:lnTo>
                  <a:lnTo>
                    <a:pt x="46829" y="2608"/>
                  </a:lnTo>
                  <a:lnTo>
                    <a:pt x="52682" y="2608"/>
                  </a:lnTo>
                  <a:lnTo>
                    <a:pt x="55609" y="0"/>
                  </a:lnTo>
                  <a:lnTo>
                    <a:pt x="61463" y="2608"/>
                  </a:lnTo>
                  <a:lnTo>
                    <a:pt x="67317" y="2608"/>
                  </a:lnTo>
                  <a:lnTo>
                    <a:pt x="73170" y="5217"/>
                  </a:lnTo>
                  <a:lnTo>
                    <a:pt x="81951" y="5217"/>
                  </a:lnTo>
                  <a:lnTo>
                    <a:pt x="87804" y="7826"/>
                  </a:lnTo>
                  <a:lnTo>
                    <a:pt x="90731" y="10434"/>
                  </a:lnTo>
                  <a:lnTo>
                    <a:pt x="96585" y="18260"/>
                  </a:lnTo>
                  <a:lnTo>
                    <a:pt x="99512" y="20869"/>
                  </a:lnTo>
                  <a:lnTo>
                    <a:pt x="108292" y="26086"/>
                  </a:lnTo>
                  <a:lnTo>
                    <a:pt x="111219" y="28695"/>
                  </a:lnTo>
                  <a:lnTo>
                    <a:pt x="114146" y="33913"/>
                  </a:lnTo>
                  <a:lnTo>
                    <a:pt x="114146" y="39130"/>
                  </a:lnTo>
                  <a:lnTo>
                    <a:pt x="117073" y="44347"/>
                  </a:lnTo>
                  <a:lnTo>
                    <a:pt x="117073" y="52173"/>
                  </a:lnTo>
                  <a:lnTo>
                    <a:pt x="120000" y="57391"/>
                  </a:lnTo>
                  <a:lnTo>
                    <a:pt x="120000" y="65217"/>
                  </a:lnTo>
                  <a:lnTo>
                    <a:pt x="120000" y="73043"/>
                  </a:lnTo>
                  <a:lnTo>
                    <a:pt x="117073" y="80869"/>
                  </a:lnTo>
                  <a:lnTo>
                    <a:pt x="117073" y="86086"/>
                  </a:lnTo>
                  <a:lnTo>
                    <a:pt x="114146" y="91304"/>
                  </a:lnTo>
                  <a:lnTo>
                    <a:pt x="111219" y="96521"/>
                  </a:lnTo>
                  <a:lnTo>
                    <a:pt x="102439" y="101739"/>
                  </a:lnTo>
                  <a:lnTo>
                    <a:pt x="99512" y="106956"/>
                  </a:lnTo>
                  <a:lnTo>
                    <a:pt x="93658" y="109565"/>
                  </a:lnTo>
                  <a:lnTo>
                    <a:pt x="90731" y="112173"/>
                  </a:lnTo>
                  <a:lnTo>
                    <a:pt x="84878" y="114782"/>
                  </a:lnTo>
                  <a:lnTo>
                    <a:pt x="79024" y="117391"/>
                  </a:lnTo>
                  <a:lnTo>
                    <a:pt x="73170" y="117391"/>
                  </a:lnTo>
                  <a:lnTo>
                    <a:pt x="67317" y="120000"/>
                  </a:lnTo>
                  <a:lnTo>
                    <a:pt x="61463" y="120000"/>
                  </a:lnTo>
                  <a:lnTo>
                    <a:pt x="55609" y="120000"/>
                  </a:lnTo>
                  <a:lnTo>
                    <a:pt x="49756" y="120000"/>
                  </a:lnTo>
                  <a:lnTo>
                    <a:pt x="46829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Shape 1875"/>
            <p:cNvSpPr/>
            <p:nvPr/>
          </p:nvSpPr>
          <p:spPr>
            <a:xfrm>
              <a:off x="4247" y="1965"/>
              <a:ext cx="4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6666" y="120000"/>
                  </a:moveTo>
                  <a:lnTo>
                    <a:pt x="50000" y="120000"/>
                  </a:lnTo>
                  <a:lnTo>
                    <a:pt x="56666" y="120000"/>
                  </a:lnTo>
                  <a:lnTo>
                    <a:pt x="63333" y="120000"/>
                  </a:lnTo>
                  <a:lnTo>
                    <a:pt x="66666" y="120000"/>
                  </a:lnTo>
                  <a:lnTo>
                    <a:pt x="73333" y="120000"/>
                  </a:lnTo>
                  <a:lnTo>
                    <a:pt x="80000" y="117000"/>
                  </a:lnTo>
                  <a:lnTo>
                    <a:pt x="83333" y="114000"/>
                  </a:lnTo>
                  <a:lnTo>
                    <a:pt x="90000" y="114000"/>
                  </a:lnTo>
                  <a:lnTo>
                    <a:pt x="93333" y="111000"/>
                  </a:lnTo>
                  <a:lnTo>
                    <a:pt x="100000" y="105000"/>
                  </a:lnTo>
                  <a:lnTo>
                    <a:pt x="103333" y="102000"/>
                  </a:lnTo>
                  <a:lnTo>
                    <a:pt x="106666" y="99000"/>
                  </a:lnTo>
                  <a:lnTo>
                    <a:pt x="110000" y="93000"/>
                  </a:lnTo>
                  <a:lnTo>
                    <a:pt x="116666" y="87000"/>
                  </a:lnTo>
                  <a:lnTo>
                    <a:pt x="116666" y="78000"/>
                  </a:lnTo>
                  <a:lnTo>
                    <a:pt x="120000" y="72000"/>
                  </a:lnTo>
                  <a:lnTo>
                    <a:pt x="120000" y="63000"/>
                  </a:lnTo>
                  <a:lnTo>
                    <a:pt x="120000" y="57000"/>
                  </a:lnTo>
                  <a:lnTo>
                    <a:pt x="120000" y="51000"/>
                  </a:lnTo>
                  <a:lnTo>
                    <a:pt x="120000" y="45000"/>
                  </a:lnTo>
                  <a:lnTo>
                    <a:pt x="116666" y="39000"/>
                  </a:lnTo>
                  <a:lnTo>
                    <a:pt x="110000" y="36000"/>
                  </a:lnTo>
                  <a:lnTo>
                    <a:pt x="110000" y="30000"/>
                  </a:lnTo>
                  <a:lnTo>
                    <a:pt x="106666" y="24000"/>
                  </a:lnTo>
                  <a:lnTo>
                    <a:pt x="100000" y="21000"/>
                  </a:lnTo>
                  <a:lnTo>
                    <a:pt x="96666" y="18000"/>
                  </a:lnTo>
                  <a:lnTo>
                    <a:pt x="93333" y="15000"/>
                  </a:lnTo>
                  <a:lnTo>
                    <a:pt x="86666" y="9000"/>
                  </a:lnTo>
                  <a:lnTo>
                    <a:pt x="80000" y="6000"/>
                  </a:lnTo>
                  <a:lnTo>
                    <a:pt x="73333" y="3000"/>
                  </a:lnTo>
                  <a:lnTo>
                    <a:pt x="66666" y="3000"/>
                  </a:lnTo>
                  <a:lnTo>
                    <a:pt x="60000" y="3000"/>
                  </a:lnTo>
                  <a:lnTo>
                    <a:pt x="56666" y="0"/>
                  </a:lnTo>
                  <a:lnTo>
                    <a:pt x="50000" y="0"/>
                  </a:lnTo>
                  <a:lnTo>
                    <a:pt x="46666" y="3000"/>
                  </a:lnTo>
                  <a:lnTo>
                    <a:pt x="43333" y="3000"/>
                  </a:lnTo>
                  <a:lnTo>
                    <a:pt x="40000" y="6000"/>
                  </a:lnTo>
                  <a:lnTo>
                    <a:pt x="36666" y="9000"/>
                  </a:lnTo>
                  <a:lnTo>
                    <a:pt x="26666" y="15000"/>
                  </a:lnTo>
                  <a:lnTo>
                    <a:pt x="23333" y="18000"/>
                  </a:lnTo>
                  <a:lnTo>
                    <a:pt x="20000" y="21000"/>
                  </a:lnTo>
                  <a:lnTo>
                    <a:pt x="16666" y="24000"/>
                  </a:lnTo>
                  <a:lnTo>
                    <a:pt x="13333" y="30000"/>
                  </a:lnTo>
                  <a:lnTo>
                    <a:pt x="10000" y="33000"/>
                  </a:lnTo>
                  <a:lnTo>
                    <a:pt x="6666" y="39000"/>
                  </a:lnTo>
                  <a:lnTo>
                    <a:pt x="3333" y="45000"/>
                  </a:lnTo>
                  <a:lnTo>
                    <a:pt x="3333" y="51000"/>
                  </a:lnTo>
                  <a:lnTo>
                    <a:pt x="3333" y="60000"/>
                  </a:lnTo>
                  <a:lnTo>
                    <a:pt x="0" y="66000"/>
                  </a:lnTo>
                  <a:lnTo>
                    <a:pt x="0" y="72000"/>
                  </a:lnTo>
                  <a:lnTo>
                    <a:pt x="3333" y="78000"/>
                  </a:lnTo>
                  <a:lnTo>
                    <a:pt x="3333" y="87000"/>
                  </a:lnTo>
                  <a:lnTo>
                    <a:pt x="3333" y="90000"/>
                  </a:lnTo>
                  <a:lnTo>
                    <a:pt x="6666" y="96000"/>
                  </a:lnTo>
                  <a:lnTo>
                    <a:pt x="6666" y="99000"/>
                  </a:lnTo>
                  <a:lnTo>
                    <a:pt x="10000" y="105000"/>
                  </a:lnTo>
                  <a:lnTo>
                    <a:pt x="13333" y="108000"/>
                  </a:lnTo>
                  <a:lnTo>
                    <a:pt x="16666" y="108000"/>
                  </a:lnTo>
                  <a:lnTo>
                    <a:pt x="20000" y="111000"/>
                  </a:lnTo>
                  <a:lnTo>
                    <a:pt x="23333" y="114000"/>
                  </a:lnTo>
                  <a:lnTo>
                    <a:pt x="26666" y="114000"/>
                  </a:lnTo>
                  <a:lnTo>
                    <a:pt x="36666" y="117000"/>
                  </a:lnTo>
                  <a:lnTo>
                    <a:pt x="40000" y="117000"/>
                  </a:lnTo>
                  <a:lnTo>
                    <a:pt x="46666" y="120000"/>
                  </a:lnTo>
                  <a:close/>
                </a:path>
              </a:pathLst>
            </a:custGeom>
            <a:solidFill>
              <a:srgbClr val="BAD2D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Shape 1876"/>
            <p:cNvSpPr/>
            <p:nvPr/>
          </p:nvSpPr>
          <p:spPr>
            <a:xfrm>
              <a:off x="4247" y="1965"/>
              <a:ext cx="3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322" y="120000"/>
                  </a:moveTo>
                  <a:lnTo>
                    <a:pt x="54193" y="120000"/>
                  </a:lnTo>
                  <a:lnTo>
                    <a:pt x="58064" y="120000"/>
                  </a:lnTo>
                  <a:lnTo>
                    <a:pt x="65806" y="120000"/>
                  </a:lnTo>
                  <a:lnTo>
                    <a:pt x="69677" y="120000"/>
                  </a:lnTo>
                  <a:lnTo>
                    <a:pt x="77419" y="120000"/>
                  </a:lnTo>
                  <a:lnTo>
                    <a:pt x="81290" y="116571"/>
                  </a:lnTo>
                  <a:lnTo>
                    <a:pt x="85161" y="116571"/>
                  </a:lnTo>
                  <a:lnTo>
                    <a:pt x="92903" y="113142"/>
                  </a:lnTo>
                  <a:lnTo>
                    <a:pt x="96774" y="109714"/>
                  </a:lnTo>
                  <a:lnTo>
                    <a:pt x="100645" y="106285"/>
                  </a:lnTo>
                  <a:lnTo>
                    <a:pt x="104516" y="102857"/>
                  </a:lnTo>
                  <a:lnTo>
                    <a:pt x="108387" y="96000"/>
                  </a:lnTo>
                  <a:lnTo>
                    <a:pt x="112258" y="92571"/>
                  </a:lnTo>
                  <a:lnTo>
                    <a:pt x="116129" y="82285"/>
                  </a:lnTo>
                  <a:lnTo>
                    <a:pt x="116129" y="75428"/>
                  </a:lnTo>
                  <a:lnTo>
                    <a:pt x="120000" y="72000"/>
                  </a:lnTo>
                  <a:lnTo>
                    <a:pt x="120000" y="61714"/>
                  </a:lnTo>
                  <a:lnTo>
                    <a:pt x="120000" y="58285"/>
                  </a:lnTo>
                  <a:lnTo>
                    <a:pt x="116129" y="51428"/>
                  </a:lnTo>
                  <a:lnTo>
                    <a:pt x="116129" y="44571"/>
                  </a:lnTo>
                  <a:lnTo>
                    <a:pt x="116129" y="37714"/>
                  </a:lnTo>
                  <a:lnTo>
                    <a:pt x="112258" y="34285"/>
                  </a:lnTo>
                  <a:lnTo>
                    <a:pt x="108387" y="30857"/>
                  </a:lnTo>
                  <a:lnTo>
                    <a:pt x="108387" y="24000"/>
                  </a:lnTo>
                  <a:lnTo>
                    <a:pt x="100645" y="20571"/>
                  </a:lnTo>
                  <a:lnTo>
                    <a:pt x="96774" y="17142"/>
                  </a:lnTo>
                  <a:lnTo>
                    <a:pt x="92903" y="13714"/>
                  </a:lnTo>
                  <a:lnTo>
                    <a:pt x="89032" y="10285"/>
                  </a:lnTo>
                  <a:lnTo>
                    <a:pt x="81290" y="10285"/>
                  </a:lnTo>
                  <a:lnTo>
                    <a:pt x="73548" y="3428"/>
                  </a:lnTo>
                  <a:lnTo>
                    <a:pt x="65806" y="3428"/>
                  </a:lnTo>
                  <a:lnTo>
                    <a:pt x="61935" y="3428"/>
                  </a:lnTo>
                  <a:lnTo>
                    <a:pt x="58064" y="0"/>
                  </a:lnTo>
                  <a:lnTo>
                    <a:pt x="54193" y="0"/>
                  </a:lnTo>
                  <a:lnTo>
                    <a:pt x="46451" y="3428"/>
                  </a:lnTo>
                  <a:lnTo>
                    <a:pt x="42580" y="3428"/>
                  </a:lnTo>
                  <a:lnTo>
                    <a:pt x="38709" y="10285"/>
                  </a:lnTo>
                  <a:lnTo>
                    <a:pt x="34838" y="10285"/>
                  </a:lnTo>
                  <a:lnTo>
                    <a:pt x="30967" y="13714"/>
                  </a:lnTo>
                  <a:lnTo>
                    <a:pt x="23225" y="17142"/>
                  </a:lnTo>
                  <a:lnTo>
                    <a:pt x="19354" y="20571"/>
                  </a:lnTo>
                  <a:lnTo>
                    <a:pt x="15483" y="24000"/>
                  </a:lnTo>
                  <a:lnTo>
                    <a:pt x="11612" y="27428"/>
                  </a:lnTo>
                  <a:lnTo>
                    <a:pt x="7741" y="34285"/>
                  </a:lnTo>
                  <a:lnTo>
                    <a:pt x="7741" y="37714"/>
                  </a:lnTo>
                  <a:lnTo>
                    <a:pt x="3870" y="44571"/>
                  </a:lnTo>
                  <a:lnTo>
                    <a:pt x="3870" y="51428"/>
                  </a:lnTo>
                  <a:lnTo>
                    <a:pt x="3870" y="58285"/>
                  </a:lnTo>
                  <a:lnTo>
                    <a:pt x="0" y="61714"/>
                  </a:lnTo>
                  <a:lnTo>
                    <a:pt x="0" y="68571"/>
                  </a:lnTo>
                  <a:lnTo>
                    <a:pt x="3870" y="75428"/>
                  </a:lnTo>
                  <a:lnTo>
                    <a:pt x="3870" y="82285"/>
                  </a:lnTo>
                  <a:lnTo>
                    <a:pt x="3870" y="89142"/>
                  </a:lnTo>
                  <a:lnTo>
                    <a:pt x="7741" y="92571"/>
                  </a:lnTo>
                  <a:lnTo>
                    <a:pt x="7741" y="96000"/>
                  </a:lnTo>
                  <a:lnTo>
                    <a:pt x="11612" y="99428"/>
                  </a:lnTo>
                  <a:lnTo>
                    <a:pt x="15483" y="102857"/>
                  </a:lnTo>
                  <a:lnTo>
                    <a:pt x="19354" y="106285"/>
                  </a:lnTo>
                  <a:lnTo>
                    <a:pt x="23225" y="109714"/>
                  </a:lnTo>
                  <a:lnTo>
                    <a:pt x="30967" y="113142"/>
                  </a:lnTo>
                  <a:lnTo>
                    <a:pt x="34838" y="113142"/>
                  </a:lnTo>
                  <a:lnTo>
                    <a:pt x="38709" y="116571"/>
                  </a:lnTo>
                  <a:lnTo>
                    <a:pt x="42580" y="116571"/>
                  </a:lnTo>
                  <a:lnTo>
                    <a:pt x="50322" y="120000"/>
                  </a:lnTo>
                  <a:close/>
                </a:path>
              </a:pathLst>
            </a:custGeom>
            <a:solidFill>
              <a:srgbClr val="C3D8D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Shape 1877"/>
            <p:cNvSpPr/>
            <p:nvPr/>
          </p:nvSpPr>
          <p:spPr>
            <a:xfrm>
              <a:off x="4247" y="1965"/>
              <a:ext cx="3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0769" y="120000"/>
                  </a:moveTo>
                  <a:lnTo>
                    <a:pt x="55384" y="120000"/>
                  </a:lnTo>
                  <a:lnTo>
                    <a:pt x="60000" y="120000"/>
                  </a:lnTo>
                  <a:lnTo>
                    <a:pt x="64615" y="120000"/>
                  </a:lnTo>
                  <a:lnTo>
                    <a:pt x="69230" y="115862"/>
                  </a:lnTo>
                  <a:lnTo>
                    <a:pt x="78461" y="115862"/>
                  </a:lnTo>
                  <a:lnTo>
                    <a:pt x="83076" y="115862"/>
                  </a:lnTo>
                  <a:lnTo>
                    <a:pt x="87692" y="111724"/>
                  </a:lnTo>
                  <a:lnTo>
                    <a:pt x="92307" y="111724"/>
                  </a:lnTo>
                  <a:lnTo>
                    <a:pt x="96923" y="107586"/>
                  </a:lnTo>
                  <a:lnTo>
                    <a:pt x="101538" y="103448"/>
                  </a:lnTo>
                  <a:lnTo>
                    <a:pt x="106153" y="99310"/>
                  </a:lnTo>
                  <a:lnTo>
                    <a:pt x="110769" y="95172"/>
                  </a:lnTo>
                  <a:lnTo>
                    <a:pt x="115384" y="86896"/>
                  </a:lnTo>
                  <a:lnTo>
                    <a:pt x="115384" y="82758"/>
                  </a:lnTo>
                  <a:lnTo>
                    <a:pt x="115384" y="74482"/>
                  </a:lnTo>
                  <a:lnTo>
                    <a:pt x="120000" y="70344"/>
                  </a:lnTo>
                  <a:lnTo>
                    <a:pt x="120000" y="62068"/>
                  </a:lnTo>
                  <a:lnTo>
                    <a:pt x="120000" y="53793"/>
                  </a:lnTo>
                  <a:lnTo>
                    <a:pt x="120000" y="49655"/>
                  </a:lnTo>
                  <a:lnTo>
                    <a:pt x="115384" y="41379"/>
                  </a:lnTo>
                  <a:lnTo>
                    <a:pt x="115384" y="37241"/>
                  </a:lnTo>
                  <a:lnTo>
                    <a:pt x="115384" y="33103"/>
                  </a:lnTo>
                  <a:lnTo>
                    <a:pt x="110769" y="28965"/>
                  </a:lnTo>
                  <a:lnTo>
                    <a:pt x="106153" y="24827"/>
                  </a:lnTo>
                  <a:lnTo>
                    <a:pt x="101538" y="20689"/>
                  </a:lnTo>
                  <a:lnTo>
                    <a:pt x="101538" y="16551"/>
                  </a:lnTo>
                  <a:lnTo>
                    <a:pt x="92307" y="12413"/>
                  </a:lnTo>
                  <a:lnTo>
                    <a:pt x="87692" y="8275"/>
                  </a:lnTo>
                  <a:lnTo>
                    <a:pt x="83076" y="8275"/>
                  </a:lnTo>
                  <a:lnTo>
                    <a:pt x="78461" y="4137"/>
                  </a:lnTo>
                  <a:lnTo>
                    <a:pt x="69230" y="4137"/>
                  </a:lnTo>
                  <a:lnTo>
                    <a:pt x="64615" y="4137"/>
                  </a:lnTo>
                  <a:lnTo>
                    <a:pt x="60000" y="0"/>
                  </a:lnTo>
                  <a:lnTo>
                    <a:pt x="55384" y="0"/>
                  </a:lnTo>
                  <a:lnTo>
                    <a:pt x="50769" y="4137"/>
                  </a:lnTo>
                  <a:lnTo>
                    <a:pt x="46153" y="4137"/>
                  </a:lnTo>
                  <a:lnTo>
                    <a:pt x="41538" y="4137"/>
                  </a:lnTo>
                  <a:lnTo>
                    <a:pt x="36923" y="8275"/>
                  </a:lnTo>
                  <a:lnTo>
                    <a:pt x="32307" y="8275"/>
                  </a:lnTo>
                  <a:lnTo>
                    <a:pt x="27692" y="12413"/>
                  </a:lnTo>
                  <a:lnTo>
                    <a:pt x="27692" y="16551"/>
                  </a:lnTo>
                  <a:lnTo>
                    <a:pt x="18461" y="20689"/>
                  </a:lnTo>
                  <a:lnTo>
                    <a:pt x="13846" y="24827"/>
                  </a:lnTo>
                  <a:lnTo>
                    <a:pt x="9230" y="33103"/>
                  </a:lnTo>
                  <a:lnTo>
                    <a:pt x="9230" y="37241"/>
                  </a:lnTo>
                  <a:lnTo>
                    <a:pt x="4615" y="41379"/>
                  </a:lnTo>
                  <a:lnTo>
                    <a:pt x="4615" y="49655"/>
                  </a:lnTo>
                  <a:lnTo>
                    <a:pt x="4615" y="57931"/>
                  </a:lnTo>
                  <a:lnTo>
                    <a:pt x="0" y="62068"/>
                  </a:lnTo>
                  <a:lnTo>
                    <a:pt x="0" y="70344"/>
                  </a:lnTo>
                  <a:lnTo>
                    <a:pt x="0" y="74482"/>
                  </a:lnTo>
                  <a:lnTo>
                    <a:pt x="4615" y="78620"/>
                  </a:lnTo>
                  <a:lnTo>
                    <a:pt x="4615" y="82758"/>
                  </a:lnTo>
                  <a:lnTo>
                    <a:pt x="4615" y="86896"/>
                  </a:lnTo>
                  <a:lnTo>
                    <a:pt x="9230" y="95172"/>
                  </a:lnTo>
                  <a:lnTo>
                    <a:pt x="9230" y="99310"/>
                  </a:lnTo>
                  <a:lnTo>
                    <a:pt x="13846" y="103448"/>
                  </a:lnTo>
                  <a:lnTo>
                    <a:pt x="18461" y="107586"/>
                  </a:lnTo>
                  <a:lnTo>
                    <a:pt x="27692" y="107586"/>
                  </a:lnTo>
                  <a:lnTo>
                    <a:pt x="27692" y="111724"/>
                  </a:lnTo>
                  <a:lnTo>
                    <a:pt x="32307" y="111724"/>
                  </a:lnTo>
                  <a:lnTo>
                    <a:pt x="36923" y="115862"/>
                  </a:lnTo>
                  <a:lnTo>
                    <a:pt x="41538" y="115862"/>
                  </a:lnTo>
                  <a:lnTo>
                    <a:pt x="50769" y="120000"/>
                  </a:lnTo>
                  <a:close/>
                </a:path>
              </a:pathLst>
            </a:custGeom>
            <a:solidFill>
              <a:srgbClr val="CBDFD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Shape 1878"/>
            <p:cNvSpPr/>
            <p:nvPr/>
          </p:nvSpPr>
          <p:spPr>
            <a:xfrm>
              <a:off x="4247" y="1967"/>
              <a:ext cx="2" cy="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9090" y="120000"/>
                  </a:moveTo>
                  <a:lnTo>
                    <a:pt x="54545" y="120000"/>
                  </a:lnTo>
                  <a:lnTo>
                    <a:pt x="60000" y="120000"/>
                  </a:lnTo>
                  <a:lnTo>
                    <a:pt x="70909" y="120000"/>
                  </a:lnTo>
                  <a:lnTo>
                    <a:pt x="76363" y="114782"/>
                  </a:lnTo>
                  <a:lnTo>
                    <a:pt x="81818" y="114782"/>
                  </a:lnTo>
                  <a:lnTo>
                    <a:pt x="87272" y="114782"/>
                  </a:lnTo>
                  <a:lnTo>
                    <a:pt x="92727" y="114782"/>
                  </a:lnTo>
                  <a:lnTo>
                    <a:pt x="92727" y="109565"/>
                  </a:lnTo>
                  <a:lnTo>
                    <a:pt x="98181" y="99130"/>
                  </a:lnTo>
                  <a:lnTo>
                    <a:pt x="103636" y="99130"/>
                  </a:lnTo>
                  <a:lnTo>
                    <a:pt x="109090" y="93913"/>
                  </a:lnTo>
                  <a:lnTo>
                    <a:pt x="109090" y="88695"/>
                  </a:lnTo>
                  <a:lnTo>
                    <a:pt x="114545" y="83478"/>
                  </a:lnTo>
                  <a:lnTo>
                    <a:pt x="114545" y="78260"/>
                  </a:lnTo>
                  <a:lnTo>
                    <a:pt x="120000" y="73043"/>
                  </a:lnTo>
                  <a:lnTo>
                    <a:pt x="120000" y="62608"/>
                  </a:lnTo>
                  <a:lnTo>
                    <a:pt x="120000" y="57391"/>
                  </a:lnTo>
                  <a:lnTo>
                    <a:pt x="120000" y="46956"/>
                  </a:lnTo>
                  <a:lnTo>
                    <a:pt x="114545" y="41739"/>
                  </a:lnTo>
                  <a:lnTo>
                    <a:pt x="114545" y="36521"/>
                  </a:lnTo>
                  <a:lnTo>
                    <a:pt x="114545" y="31304"/>
                  </a:lnTo>
                  <a:lnTo>
                    <a:pt x="109090" y="26086"/>
                  </a:lnTo>
                  <a:lnTo>
                    <a:pt x="109090" y="20869"/>
                  </a:lnTo>
                  <a:lnTo>
                    <a:pt x="103636" y="20869"/>
                  </a:lnTo>
                  <a:lnTo>
                    <a:pt x="98181" y="15652"/>
                  </a:lnTo>
                  <a:lnTo>
                    <a:pt x="92727" y="10434"/>
                  </a:lnTo>
                  <a:lnTo>
                    <a:pt x="87272" y="10434"/>
                  </a:lnTo>
                  <a:lnTo>
                    <a:pt x="81818" y="5217"/>
                  </a:lnTo>
                  <a:lnTo>
                    <a:pt x="76363" y="5217"/>
                  </a:lnTo>
                  <a:lnTo>
                    <a:pt x="70909" y="5217"/>
                  </a:lnTo>
                  <a:lnTo>
                    <a:pt x="65454" y="5217"/>
                  </a:lnTo>
                  <a:lnTo>
                    <a:pt x="60000" y="0"/>
                  </a:lnTo>
                  <a:lnTo>
                    <a:pt x="54545" y="0"/>
                  </a:lnTo>
                  <a:lnTo>
                    <a:pt x="49090" y="5217"/>
                  </a:lnTo>
                  <a:lnTo>
                    <a:pt x="43636" y="5217"/>
                  </a:lnTo>
                  <a:lnTo>
                    <a:pt x="38181" y="5217"/>
                  </a:lnTo>
                  <a:lnTo>
                    <a:pt x="38181" y="10434"/>
                  </a:lnTo>
                  <a:lnTo>
                    <a:pt x="32727" y="15652"/>
                  </a:lnTo>
                  <a:lnTo>
                    <a:pt x="27272" y="15652"/>
                  </a:lnTo>
                  <a:lnTo>
                    <a:pt x="21818" y="20869"/>
                  </a:lnTo>
                  <a:lnTo>
                    <a:pt x="21818" y="26086"/>
                  </a:lnTo>
                  <a:lnTo>
                    <a:pt x="10909" y="31304"/>
                  </a:lnTo>
                  <a:lnTo>
                    <a:pt x="10909" y="36521"/>
                  </a:lnTo>
                  <a:lnTo>
                    <a:pt x="5454" y="41739"/>
                  </a:lnTo>
                  <a:lnTo>
                    <a:pt x="5454" y="46956"/>
                  </a:lnTo>
                  <a:lnTo>
                    <a:pt x="5454" y="57391"/>
                  </a:lnTo>
                  <a:lnTo>
                    <a:pt x="0" y="62608"/>
                  </a:lnTo>
                  <a:lnTo>
                    <a:pt x="0" y="67826"/>
                  </a:lnTo>
                  <a:lnTo>
                    <a:pt x="0" y="73043"/>
                  </a:lnTo>
                  <a:lnTo>
                    <a:pt x="5454" y="78260"/>
                  </a:lnTo>
                  <a:lnTo>
                    <a:pt x="5454" y="83478"/>
                  </a:lnTo>
                  <a:lnTo>
                    <a:pt x="5454" y="88695"/>
                  </a:lnTo>
                  <a:lnTo>
                    <a:pt x="10909" y="93913"/>
                  </a:lnTo>
                  <a:lnTo>
                    <a:pt x="21818" y="99130"/>
                  </a:lnTo>
                  <a:lnTo>
                    <a:pt x="27272" y="109565"/>
                  </a:lnTo>
                  <a:lnTo>
                    <a:pt x="32727" y="109565"/>
                  </a:lnTo>
                  <a:lnTo>
                    <a:pt x="32727" y="114782"/>
                  </a:lnTo>
                  <a:lnTo>
                    <a:pt x="38181" y="114782"/>
                  </a:lnTo>
                  <a:lnTo>
                    <a:pt x="43636" y="114782"/>
                  </a:lnTo>
                  <a:lnTo>
                    <a:pt x="49090" y="120000"/>
                  </a:lnTo>
                  <a:close/>
                </a:path>
              </a:pathLst>
            </a:custGeom>
            <a:solidFill>
              <a:srgbClr val="D4E5E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Shape 1879"/>
            <p:cNvSpPr/>
            <p:nvPr/>
          </p:nvSpPr>
          <p:spPr>
            <a:xfrm>
              <a:off x="4247" y="1967"/>
              <a:ext cx="1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8000" y="120000"/>
                  </a:moveTo>
                  <a:lnTo>
                    <a:pt x="56000" y="120000"/>
                  </a:lnTo>
                  <a:lnTo>
                    <a:pt x="64000" y="120000"/>
                  </a:lnTo>
                  <a:lnTo>
                    <a:pt x="72000" y="120000"/>
                  </a:lnTo>
                  <a:lnTo>
                    <a:pt x="80000" y="112941"/>
                  </a:lnTo>
                  <a:lnTo>
                    <a:pt x="88000" y="112941"/>
                  </a:lnTo>
                  <a:lnTo>
                    <a:pt x="96000" y="112941"/>
                  </a:lnTo>
                  <a:lnTo>
                    <a:pt x="96000" y="105882"/>
                  </a:lnTo>
                  <a:lnTo>
                    <a:pt x="104000" y="105882"/>
                  </a:lnTo>
                  <a:lnTo>
                    <a:pt x="104000" y="98823"/>
                  </a:lnTo>
                  <a:lnTo>
                    <a:pt x="112000" y="91764"/>
                  </a:lnTo>
                  <a:lnTo>
                    <a:pt x="112000" y="84705"/>
                  </a:lnTo>
                  <a:lnTo>
                    <a:pt x="112000" y="77647"/>
                  </a:lnTo>
                  <a:lnTo>
                    <a:pt x="120000" y="70588"/>
                  </a:lnTo>
                  <a:lnTo>
                    <a:pt x="120000" y="63529"/>
                  </a:lnTo>
                  <a:lnTo>
                    <a:pt x="120000" y="56470"/>
                  </a:lnTo>
                  <a:lnTo>
                    <a:pt x="120000" y="49411"/>
                  </a:lnTo>
                  <a:lnTo>
                    <a:pt x="120000" y="42352"/>
                  </a:lnTo>
                  <a:lnTo>
                    <a:pt x="112000" y="35294"/>
                  </a:lnTo>
                  <a:lnTo>
                    <a:pt x="112000" y="28235"/>
                  </a:lnTo>
                  <a:lnTo>
                    <a:pt x="104000" y="21176"/>
                  </a:lnTo>
                  <a:lnTo>
                    <a:pt x="96000" y="14117"/>
                  </a:lnTo>
                  <a:lnTo>
                    <a:pt x="88000" y="7058"/>
                  </a:lnTo>
                  <a:lnTo>
                    <a:pt x="80000" y="7058"/>
                  </a:lnTo>
                  <a:lnTo>
                    <a:pt x="72000" y="7058"/>
                  </a:lnTo>
                  <a:lnTo>
                    <a:pt x="64000" y="7058"/>
                  </a:lnTo>
                  <a:lnTo>
                    <a:pt x="56000" y="0"/>
                  </a:lnTo>
                  <a:lnTo>
                    <a:pt x="48000" y="0"/>
                  </a:lnTo>
                  <a:lnTo>
                    <a:pt x="40000" y="0"/>
                  </a:lnTo>
                  <a:lnTo>
                    <a:pt x="40000" y="7058"/>
                  </a:lnTo>
                  <a:lnTo>
                    <a:pt x="32000" y="7058"/>
                  </a:lnTo>
                  <a:lnTo>
                    <a:pt x="24000" y="7058"/>
                  </a:lnTo>
                  <a:lnTo>
                    <a:pt x="24000" y="14117"/>
                  </a:lnTo>
                  <a:lnTo>
                    <a:pt x="16000" y="14117"/>
                  </a:lnTo>
                  <a:lnTo>
                    <a:pt x="16000" y="21176"/>
                  </a:lnTo>
                  <a:lnTo>
                    <a:pt x="8000" y="21176"/>
                  </a:lnTo>
                  <a:lnTo>
                    <a:pt x="8000" y="28235"/>
                  </a:lnTo>
                  <a:lnTo>
                    <a:pt x="0" y="35294"/>
                  </a:lnTo>
                  <a:lnTo>
                    <a:pt x="0" y="42352"/>
                  </a:lnTo>
                  <a:lnTo>
                    <a:pt x="0" y="49411"/>
                  </a:lnTo>
                  <a:lnTo>
                    <a:pt x="0" y="56470"/>
                  </a:lnTo>
                  <a:lnTo>
                    <a:pt x="0" y="63529"/>
                  </a:lnTo>
                  <a:lnTo>
                    <a:pt x="0" y="70588"/>
                  </a:lnTo>
                  <a:lnTo>
                    <a:pt x="0" y="77647"/>
                  </a:lnTo>
                  <a:lnTo>
                    <a:pt x="0" y="84705"/>
                  </a:lnTo>
                  <a:lnTo>
                    <a:pt x="0" y="91764"/>
                  </a:lnTo>
                  <a:lnTo>
                    <a:pt x="8000" y="91764"/>
                  </a:lnTo>
                  <a:lnTo>
                    <a:pt x="8000" y="98823"/>
                  </a:lnTo>
                  <a:lnTo>
                    <a:pt x="16000" y="105882"/>
                  </a:lnTo>
                  <a:lnTo>
                    <a:pt x="24000" y="112941"/>
                  </a:lnTo>
                  <a:lnTo>
                    <a:pt x="32000" y="112941"/>
                  </a:lnTo>
                  <a:lnTo>
                    <a:pt x="40000" y="112941"/>
                  </a:lnTo>
                  <a:lnTo>
                    <a:pt x="48000" y="120000"/>
                  </a:lnTo>
                  <a:close/>
                </a:path>
              </a:pathLst>
            </a:custGeom>
            <a:solidFill>
              <a:srgbClr val="DDEBEB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Shape 1880"/>
            <p:cNvSpPr/>
            <p:nvPr/>
          </p:nvSpPr>
          <p:spPr>
            <a:xfrm>
              <a:off x="4247" y="1967"/>
              <a:ext cx="1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3636" y="120000"/>
                  </a:moveTo>
                  <a:lnTo>
                    <a:pt x="32727" y="109090"/>
                  </a:lnTo>
                  <a:lnTo>
                    <a:pt x="21818" y="109090"/>
                  </a:lnTo>
                  <a:lnTo>
                    <a:pt x="10909" y="109090"/>
                  </a:lnTo>
                  <a:lnTo>
                    <a:pt x="10909" y="98181"/>
                  </a:lnTo>
                  <a:lnTo>
                    <a:pt x="0" y="98181"/>
                  </a:lnTo>
                  <a:lnTo>
                    <a:pt x="0" y="87272"/>
                  </a:lnTo>
                  <a:lnTo>
                    <a:pt x="0" y="76363"/>
                  </a:lnTo>
                  <a:lnTo>
                    <a:pt x="0" y="65454"/>
                  </a:lnTo>
                  <a:lnTo>
                    <a:pt x="0" y="54545"/>
                  </a:lnTo>
                  <a:lnTo>
                    <a:pt x="0" y="43636"/>
                  </a:lnTo>
                  <a:lnTo>
                    <a:pt x="0" y="32727"/>
                  </a:lnTo>
                  <a:lnTo>
                    <a:pt x="10909" y="32727"/>
                  </a:lnTo>
                  <a:lnTo>
                    <a:pt x="10909" y="21818"/>
                  </a:lnTo>
                  <a:lnTo>
                    <a:pt x="21818" y="10909"/>
                  </a:lnTo>
                  <a:lnTo>
                    <a:pt x="32727" y="10909"/>
                  </a:lnTo>
                  <a:lnTo>
                    <a:pt x="32727" y="0"/>
                  </a:lnTo>
                  <a:lnTo>
                    <a:pt x="43636" y="0"/>
                  </a:lnTo>
                  <a:lnTo>
                    <a:pt x="54545" y="0"/>
                  </a:lnTo>
                  <a:lnTo>
                    <a:pt x="65454" y="0"/>
                  </a:lnTo>
                  <a:lnTo>
                    <a:pt x="76363" y="0"/>
                  </a:lnTo>
                  <a:lnTo>
                    <a:pt x="87272" y="0"/>
                  </a:lnTo>
                  <a:lnTo>
                    <a:pt x="87272" y="10909"/>
                  </a:lnTo>
                  <a:lnTo>
                    <a:pt x="98181" y="10909"/>
                  </a:lnTo>
                  <a:lnTo>
                    <a:pt x="98181" y="21818"/>
                  </a:lnTo>
                  <a:lnTo>
                    <a:pt x="109090" y="32727"/>
                  </a:lnTo>
                  <a:lnTo>
                    <a:pt x="109090" y="43636"/>
                  </a:lnTo>
                  <a:lnTo>
                    <a:pt x="109090" y="54545"/>
                  </a:lnTo>
                  <a:lnTo>
                    <a:pt x="109090" y="65454"/>
                  </a:lnTo>
                  <a:lnTo>
                    <a:pt x="120000" y="76363"/>
                  </a:lnTo>
                  <a:lnTo>
                    <a:pt x="109090" y="76363"/>
                  </a:lnTo>
                  <a:lnTo>
                    <a:pt x="109090" y="87272"/>
                  </a:lnTo>
                  <a:lnTo>
                    <a:pt x="109090" y="98181"/>
                  </a:lnTo>
                  <a:lnTo>
                    <a:pt x="98181" y="98181"/>
                  </a:lnTo>
                  <a:lnTo>
                    <a:pt x="98181" y="109090"/>
                  </a:lnTo>
                  <a:lnTo>
                    <a:pt x="87272" y="109090"/>
                  </a:lnTo>
                  <a:lnTo>
                    <a:pt x="87272" y="120000"/>
                  </a:lnTo>
                  <a:lnTo>
                    <a:pt x="76363" y="120000"/>
                  </a:lnTo>
                  <a:lnTo>
                    <a:pt x="65454" y="120000"/>
                  </a:lnTo>
                  <a:lnTo>
                    <a:pt x="54545" y="120000"/>
                  </a:lnTo>
                  <a:lnTo>
                    <a:pt x="43636" y="120000"/>
                  </a:lnTo>
                  <a:close/>
                </a:path>
              </a:pathLst>
            </a:custGeom>
            <a:solidFill>
              <a:srgbClr val="E5F2F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Shape 1881"/>
            <p:cNvSpPr/>
            <p:nvPr/>
          </p:nvSpPr>
          <p:spPr>
            <a:xfrm>
              <a:off x="4247" y="1965"/>
              <a:ext cx="3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2702"/>
                  </a:moveTo>
                  <a:lnTo>
                    <a:pt x="4137" y="25945"/>
                  </a:lnTo>
                  <a:lnTo>
                    <a:pt x="16551" y="29189"/>
                  </a:lnTo>
                  <a:lnTo>
                    <a:pt x="24827" y="35675"/>
                  </a:lnTo>
                  <a:lnTo>
                    <a:pt x="28965" y="38918"/>
                  </a:lnTo>
                  <a:lnTo>
                    <a:pt x="37241" y="45405"/>
                  </a:lnTo>
                  <a:lnTo>
                    <a:pt x="45517" y="51891"/>
                  </a:lnTo>
                  <a:lnTo>
                    <a:pt x="49655" y="55135"/>
                  </a:lnTo>
                  <a:lnTo>
                    <a:pt x="57931" y="61621"/>
                  </a:lnTo>
                  <a:lnTo>
                    <a:pt x="62068" y="68108"/>
                  </a:lnTo>
                  <a:lnTo>
                    <a:pt x="70344" y="74594"/>
                  </a:lnTo>
                  <a:lnTo>
                    <a:pt x="74482" y="84324"/>
                  </a:lnTo>
                  <a:lnTo>
                    <a:pt x="78620" y="90810"/>
                  </a:lnTo>
                  <a:lnTo>
                    <a:pt x="82758" y="97297"/>
                  </a:lnTo>
                  <a:lnTo>
                    <a:pt x="86896" y="103783"/>
                  </a:lnTo>
                  <a:lnTo>
                    <a:pt x="86896" y="110270"/>
                  </a:lnTo>
                  <a:lnTo>
                    <a:pt x="91034" y="120000"/>
                  </a:lnTo>
                  <a:lnTo>
                    <a:pt x="91034" y="116756"/>
                  </a:lnTo>
                  <a:lnTo>
                    <a:pt x="95172" y="116756"/>
                  </a:lnTo>
                  <a:lnTo>
                    <a:pt x="99310" y="116756"/>
                  </a:lnTo>
                  <a:lnTo>
                    <a:pt x="99310" y="113513"/>
                  </a:lnTo>
                  <a:lnTo>
                    <a:pt x="103448" y="113513"/>
                  </a:lnTo>
                  <a:lnTo>
                    <a:pt x="103448" y="110270"/>
                  </a:lnTo>
                  <a:lnTo>
                    <a:pt x="107586" y="110270"/>
                  </a:lnTo>
                  <a:lnTo>
                    <a:pt x="107586" y="107027"/>
                  </a:lnTo>
                  <a:lnTo>
                    <a:pt x="111724" y="103783"/>
                  </a:lnTo>
                  <a:lnTo>
                    <a:pt x="111724" y="100540"/>
                  </a:lnTo>
                  <a:lnTo>
                    <a:pt x="120000" y="97297"/>
                  </a:lnTo>
                  <a:lnTo>
                    <a:pt x="120000" y="94054"/>
                  </a:lnTo>
                  <a:lnTo>
                    <a:pt x="111724" y="94054"/>
                  </a:lnTo>
                  <a:lnTo>
                    <a:pt x="111724" y="90810"/>
                  </a:lnTo>
                  <a:lnTo>
                    <a:pt x="111724" y="87567"/>
                  </a:lnTo>
                  <a:lnTo>
                    <a:pt x="111724" y="77837"/>
                  </a:lnTo>
                  <a:lnTo>
                    <a:pt x="111724" y="74594"/>
                  </a:lnTo>
                  <a:lnTo>
                    <a:pt x="107586" y="68108"/>
                  </a:lnTo>
                  <a:lnTo>
                    <a:pt x="103448" y="61621"/>
                  </a:lnTo>
                  <a:lnTo>
                    <a:pt x="99310" y="51891"/>
                  </a:lnTo>
                  <a:lnTo>
                    <a:pt x="95172" y="45405"/>
                  </a:lnTo>
                  <a:lnTo>
                    <a:pt x="86896" y="38918"/>
                  </a:lnTo>
                  <a:lnTo>
                    <a:pt x="78620" y="32432"/>
                  </a:lnTo>
                  <a:lnTo>
                    <a:pt x="66206" y="22702"/>
                  </a:lnTo>
                  <a:lnTo>
                    <a:pt x="53793" y="16216"/>
                  </a:lnTo>
                  <a:lnTo>
                    <a:pt x="41379" y="9729"/>
                  </a:lnTo>
                  <a:lnTo>
                    <a:pt x="24827" y="0"/>
                  </a:lnTo>
                  <a:lnTo>
                    <a:pt x="0" y="22702"/>
                  </a:lnTo>
                  <a:close/>
                </a:path>
              </a:pathLst>
            </a:custGeom>
            <a:solidFill>
              <a:srgbClr val="7FB2B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Shape 1882"/>
            <p:cNvSpPr/>
            <p:nvPr/>
          </p:nvSpPr>
          <p:spPr>
            <a:xfrm>
              <a:off x="4247" y="1965"/>
              <a:ext cx="3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120000" y="116000"/>
                  </a:lnTo>
                  <a:lnTo>
                    <a:pt x="120000" y="112000"/>
                  </a:lnTo>
                  <a:lnTo>
                    <a:pt x="109565" y="104000"/>
                  </a:lnTo>
                  <a:lnTo>
                    <a:pt x="109565" y="96000"/>
                  </a:lnTo>
                  <a:lnTo>
                    <a:pt x="109565" y="92000"/>
                  </a:lnTo>
                  <a:lnTo>
                    <a:pt x="109565" y="88000"/>
                  </a:lnTo>
                  <a:lnTo>
                    <a:pt x="104347" y="80000"/>
                  </a:lnTo>
                  <a:lnTo>
                    <a:pt x="104347" y="72000"/>
                  </a:lnTo>
                  <a:lnTo>
                    <a:pt x="99130" y="68000"/>
                  </a:lnTo>
                  <a:lnTo>
                    <a:pt x="93913" y="60000"/>
                  </a:lnTo>
                  <a:lnTo>
                    <a:pt x="88695" y="52000"/>
                  </a:lnTo>
                  <a:lnTo>
                    <a:pt x="83478" y="48000"/>
                  </a:lnTo>
                  <a:lnTo>
                    <a:pt x="73043" y="40000"/>
                  </a:lnTo>
                  <a:lnTo>
                    <a:pt x="67826" y="36000"/>
                  </a:lnTo>
                  <a:lnTo>
                    <a:pt x="57391" y="28000"/>
                  </a:lnTo>
                  <a:lnTo>
                    <a:pt x="52173" y="24000"/>
                  </a:lnTo>
                  <a:lnTo>
                    <a:pt x="46956" y="24000"/>
                  </a:lnTo>
                  <a:lnTo>
                    <a:pt x="41739" y="20000"/>
                  </a:lnTo>
                  <a:lnTo>
                    <a:pt x="31304" y="16000"/>
                  </a:lnTo>
                  <a:lnTo>
                    <a:pt x="26086" y="12000"/>
                  </a:lnTo>
                  <a:lnTo>
                    <a:pt x="20869" y="12000"/>
                  </a:lnTo>
                  <a:lnTo>
                    <a:pt x="15652" y="4000"/>
                  </a:lnTo>
                  <a:lnTo>
                    <a:pt x="10434" y="0"/>
                  </a:lnTo>
                  <a:lnTo>
                    <a:pt x="52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27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Shape 1883"/>
            <p:cNvSpPr/>
            <p:nvPr/>
          </p:nvSpPr>
          <p:spPr>
            <a:xfrm>
              <a:off x="4236" y="1962"/>
              <a:ext cx="5" cy="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666" y="27272"/>
                  </a:moveTo>
                  <a:lnTo>
                    <a:pt x="2666" y="21818"/>
                  </a:lnTo>
                  <a:lnTo>
                    <a:pt x="2666" y="16363"/>
                  </a:lnTo>
                  <a:lnTo>
                    <a:pt x="5333" y="10909"/>
                  </a:lnTo>
                  <a:lnTo>
                    <a:pt x="8000" y="8181"/>
                  </a:lnTo>
                  <a:lnTo>
                    <a:pt x="10666" y="5454"/>
                  </a:lnTo>
                  <a:lnTo>
                    <a:pt x="13333" y="2727"/>
                  </a:lnTo>
                  <a:lnTo>
                    <a:pt x="18666" y="2727"/>
                  </a:lnTo>
                  <a:lnTo>
                    <a:pt x="21333" y="0"/>
                  </a:lnTo>
                  <a:lnTo>
                    <a:pt x="29333" y="0"/>
                  </a:lnTo>
                  <a:lnTo>
                    <a:pt x="34666" y="0"/>
                  </a:lnTo>
                  <a:lnTo>
                    <a:pt x="42666" y="0"/>
                  </a:lnTo>
                  <a:lnTo>
                    <a:pt x="48000" y="0"/>
                  </a:lnTo>
                  <a:lnTo>
                    <a:pt x="53333" y="2727"/>
                  </a:lnTo>
                  <a:lnTo>
                    <a:pt x="61333" y="5454"/>
                  </a:lnTo>
                  <a:lnTo>
                    <a:pt x="69333" y="5454"/>
                  </a:lnTo>
                  <a:lnTo>
                    <a:pt x="77333" y="10909"/>
                  </a:lnTo>
                  <a:lnTo>
                    <a:pt x="82666" y="13636"/>
                  </a:lnTo>
                  <a:lnTo>
                    <a:pt x="90666" y="16363"/>
                  </a:lnTo>
                  <a:lnTo>
                    <a:pt x="98666" y="19090"/>
                  </a:lnTo>
                  <a:lnTo>
                    <a:pt x="104000" y="24545"/>
                  </a:lnTo>
                  <a:lnTo>
                    <a:pt x="109333" y="27272"/>
                  </a:lnTo>
                  <a:lnTo>
                    <a:pt x="112000" y="30000"/>
                  </a:lnTo>
                  <a:lnTo>
                    <a:pt x="114666" y="35454"/>
                  </a:lnTo>
                  <a:lnTo>
                    <a:pt x="117333" y="40909"/>
                  </a:lnTo>
                  <a:lnTo>
                    <a:pt x="120000" y="43636"/>
                  </a:lnTo>
                  <a:lnTo>
                    <a:pt x="120000" y="49090"/>
                  </a:lnTo>
                  <a:lnTo>
                    <a:pt x="120000" y="51818"/>
                  </a:lnTo>
                  <a:lnTo>
                    <a:pt x="120000" y="57272"/>
                  </a:lnTo>
                  <a:lnTo>
                    <a:pt x="117333" y="65454"/>
                  </a:lnTo>
                  <a:lnTo>
                    <a:pt x="117333" y="70909"/>
                  </a:lnTo>
                  <a:lnTo>
                    <a:pt x="114666" y="76363"/>
                  </a:lnTo>
                  <a:lnTo>
                    <a:pt x="112000" y="81818"/>
                  </a:lnTo>
                  <a:lnTo>
                    <a:pt x="106666" y="84545"/>
                  </a:lnTo>
                  <a:lnTo>
                    <a:pt x="101333" y="90000"/>
                  </a:lnTo>
                  <a:lnTo>
                    <a:pt x="98666" y="92727"/>
                  </a:lnTo>
                  <a:lnTo>
                    <a:pt x="90666" y="95454"/>
                  </a:lnTo>
                  <a:lnTo>
                    <a:pt x="85333" y="100909"/>
                  </a:lnTo>
                  <a:lnTo>
                    <a:pt x="82666" y="103636"/>
                  </a:lnTo>
                  <a:lnTo>
                    <a:pt x="77333" y="106363"/>
                  </a:lnTo>
                  <a:lnTo>
                    <a:pt x="72000" y="109090"/>
                  </a:lnTo>
                  <a:lnTo>
                    <a:pt x="69333" y="109090"/>
                  </a:lnTo>
                  <a:lnTo>
                    <a:pt x="64000" y="111818"/>
                  </a:lnTo>
                  <a:lnTo>
                    <a:pt x="61333" y="114545"/>
                  </a:lnTo>
                  <a:lnTo>
                    <a:pt x="58666" y="114545"/>
                  </a:lnTo>
                  <a:lnTo>
                    <a:pt x="56000" y="117272"/>
                  </a:lnTo>
                  <a:lnTo>
                    <a:pt x="53333" y="117272"/>
                  </a:lnTo>
                  <a:lnTo>
                    <a:pt x="50666" y="117272"/>
                  </a:lnTo>
                  <a:lnTo>
                    <a:pt x="50666" y="120000"/>
                  </a:lnTo>
                  <a:lnTo>
                    <a:pt x="48000" y="117272"/>
                  </a:lnTo>
                  <a:lnTo>
                    <a:pt x="45333" y="117272"/>
                  </a:lnTo>
                  <a:lnTo>
                    <a:pt x="42666" y="114545"/>
                  </a:lnTo>
                  <a:lnTo>
                    <a:pt x="40000" y="111818"/>
                  </a:lnTo>
                  <a:lnTo>
                    <a:pt x="34666" y="109090"/>
                  </a:lnTo>
                  <a:lnTo>
                    <a:pt x="32000" y="106363"/>
                  </a:lnTo>
                  <a:lnTo>
                    <a:pt x="24000" y="100909"/>
                  </a:lnTo>
                  <a:lnTo>
                    <a:pt x="21333" y="95454"/>
                  </a:lnTo>
                  <a:lnTo>
                    <a:pt x="16000" y="90000"/>
                  </a:lnTo>
                  <a:lnTo>
                    <a:pt x="10666" y="84545"/>
                  </a:lnTo>
                  <a:lnTo>
                    <a:pt x="8000" y="76363"/>
                  </a:lnTo>
                  <a:lnTo>
                    <a:pt x="5333" y="68181"/>
                  </a:lnTo>
                  <a:lnTo>
                    <a:pt x="2666" y="57272"/>
                  </a:lnTo>
                  <a:lnTo>
                    <a:pt x="2666" y="46363"/>
                  </a:lnTo>
                  <a:lnTo>
                    <a:pt x="0" y="35454"/>
                  </a:lnTo>
                  <a:lnTo>
                    <a:pt x="2666" y="27272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Shape 1884"/>
            <p:cNvSpPr/>
            <p:nvPr/>
          </p:nvSpPr>
          <p:spPr>
            <a:xfrm>
              <a:off x="4238" y="1977"/>
              <a:ext cx="7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400" y="67826"/>
                  </a:moveTo>
                  <a:lnTo>
                    <a:pt x="0" y="57391"/>
                  </a:lnTo>
                  <a:lnTo>
                    <a:pt x="0" y="52173"/>
                  </a:lnTo>
                  <a:lnTo>
                    <a:pt x="4800" y="46956"/>
                  </a:lnTo>
                  <a:lnTo>
                    <a:pt x="9600" y="41739"/>
                  </a:lnTo>
                  <a:lnTo>
                    <a:pt x="14400" y="31304"/>
                  </a:lnTo>
                  <a:lnTo>
                    <a:pt x="21600" y="26086"/>
                  </a:lnTo>
                  <a:lnTo>
                    <a:pt x="31200" y="20869"/>
                  </a:lnTo>
                  <a:lnTo>
                    <a:pt x="43200" y="15652"/>
                  </a:lnTo>
                  <a:lnTo>
                    <a:pt x="52800" y="10434"/>
                  </a:lnTo>
                  <a:lnTo>
                    <a:pt x="62400" y="5217"/>
                  </a:lnTo>
                  <a:lnTo>
                    <a:pt x="72000" y="5217"/>
                  </a:lnTo>
                  <a:lnTo>
                    <a:pt x="81600" y="0"/>
                  </a:lnTo>
                  <a:lnTo>
                    <a:pt x="91200" y="0"/>
                  </a:lnTo>
                  <a:lnTo>
                    <a:pt x="103200" y="0"/>
                  </a:lnTo>
                  <a:lnTo>
                    <a:pt x="110400" y="5217"/>
                  </a:lnTo>
                  <a:lnTo>
                    <a:pt x="120000" y="10434"/>
                  </a:lnTo>
                  <a:lnTo>
                    <a:pt x="120000" y="15652"/>
                  </a:lnTo>
                  <a:lnTo>
                    <a:pt x="120000" y="20869"/>
                  </a:lnTo>
                  <a:lnTo>
                    <a:pt x="120000" y="26086"/>
                  </a:lnTo>
                  <a:lnTo>
                    <a:pt x="120000" y="31304"/>
                  </a:lnTo>
                  <a:lnTo>
                    <a:pt x="120000" y="41739"/>
                  </a:lnTo>
                  <a:lnTo>
                    <a:pt x="120000" y="46956"/>
                  </a:lnTo>
                  <a:lnTo>
                    <a:pt x="117600" y="52173"/>
                  </a:lnTo>
                  <a:lnTo>
                    <a:pt x="117600" y="57391"/>
                  </a:lnTo>
                  <a:lnTo>
                    <a:pt x="117600" y="62608"/>
                  </a:lnTo>
                  <a:lnTo>
                    <a:pt x="117600" y="73043"/>
                  </a:lnTo>
                  <a:lnTo>
                    <a:pt x="115200" y="83478"/>
                  </a:lnTo>
                  <a:lnTo>
                    <a:pt x="115200" y="88695"/>
                  </a:lnTo>
                  <a:lnTo>
                    <a:pt x="115200" y="93913"/>
                  </a:lnTo>
                  <a:lnTo>
                    <a:pt x="112800" y="93913"/>
                  </a:lnTo>
                  <a:lnTo>
                    <a:pt x="108000" y="99130"/>
                  </a:lnTo>
                  <a:lnTo>
                    <a:pt x="103200" y="104347"/>
                  </a:lnTo>
                  <a:lnTo>
                    <a:pt x="96000" y="109565"/>
                  </a:lnTo>
                  <a:lnTo>
                    <a:pt x="88800" y="114782"/>
                  </a:lnTo>
                  <a:lnTo>
                    <a:pt x="81600" y="114782"/>
                  </a:lnTo>
                  <a:lnTo>
                    <a:pt x="74400" y="114782"/>
                  </a:lnTo>
                  <a:lnTo>
                    <a:pt x="64800" y="120000"/>
                  </a:lnTo>
                  <a:lnTo>
                    <a:pt x="55200" y="120000"/>
                  </a:lnTo>
                  <a:lnTo>
                    <a:pt x="48000" y="114782"/>
                  </a:lnTo>
                  <a:lnTo>
                    <a:pt x="36000" y="114782"/>
                  </a:lnTo>
                  <a:lnTo>
                    <a:pt x="28800" y="109565"/>
                  </a:lnTo>
                  <a:lnTo>
                    <a:pt x="19200" y="99130"/>
                  </a:lnTo>
                  <a:lnTo>
                    <a:pt x="12000" y="93913"/>
                  </a:lnTo>
                  <a:lnTo>
                    <a:pt x="7200" y="83478"/>
                  </a:lnTo>
                  <a:lnTo>
                    <a:pt x="2400" y="67826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Shape 1885"/>
            <p:cNvSpPr/>
            <p:nvPr/>
          </p:nvSpPr>
          <p:spPr>
            <a:xfrm>
              <a:off x="4250" y="1978"/>
              <a:ext cx="5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6315"/>
                  </a:moveTo>
                  <a:lnTo>
                    <a:pt x="0" y="63157"/>
                  </a:lnTo>
                  <a:lnTo>
                    <a:pt x="0" y="60000"/>
                  </a:lnTo>
                  <a:lnTo>
                    <a:pt x="0" y="56842"/>
                  </a:lnTo>
                  <a:lnTo>
                    <a:pt x="0" y="53684"/>
                  </a:lnTo>
                  <a:lnTo>
                    <a:pt x="2790" y="50526"/>
                  </a:lnTo>
                  <a:lnTo>
                    <a:pt x="2790" y="47368"/>
                  </a:lnTo>
                  <a:lnTo>
                    <a:pt x="5581" y="41052"/>
                  </a:lnTo>
                  <a:lnTo>
                    <a:pt x="8372" y="34736"/>
                  </a:lnTo>
                  <a:lnTo>
                    <a:pt x="11162" y="28421"/>
                  </a:lnTo>
                  <a:lnTo>
                    <a:pt x="13953" y="25263"/>
                  </a:lnTo>
                  <a:lnTo>
                    <a:pt x="19534" y="18947"/>
                  </a:lnTo>
                  <a:lnTo>
                    <a:pt x="22325" y="15789"/>
                  </a:lnTo>
                  <a:lnTo>
                    <a:pt x="30697" y="12631"/>
                  </a:lnTo>
                  <a:lnTo>
                    <a:pt x="36279" y="9473"/>
                  </a:lnTo>
                  <a:lnTo>
                    <a:pt x="44651" y="6315"/>
                  </a:lnTo>
                  <a:lnTo>
                    <a:pt x="50232" y="3157"/>
                  </a:lnTo>
                  <a:lnTo>
                    <a:pt x="58604" y="0"/>
                  </a:lnTo>
                  <a:lnTo>
                    <a:pt x="64186" y="0"/>
                  </a:lnTo>
                  <a:lnTo>
                    <a:pt x="69767" y="0"/>
                  </a:lnTo>
                  <a:lnTo>
                    <a:pt x="78139" y="0"/>
                  </a:lnTo>
                  <a:lnTo>
                    <a:pt x="83720" y="0"/>
                  </a:lnTo>
                  <a:lnTo>
                    <a:pt x="89302" y="0"/>
                  </a:lnTo>
                  <a:lnTo>
                    <a:pt x="92093" y="3157"/>
                  </a:lnTo>
                  <a:lnTo>
                    <a:pt x="100465" y="3157"/>
                  </a:lnTo>
                  <a:lnTo>
                    <a:pt x="106046" y="6315"/>
                  </a:lnTo>
                  <a:lnTo>
                    <a:pt x="108837" y="9473"/>
                  </a:lnTo>
                  <a:lnTo>
                    <a:pt x="111627" y="12631"/>
                  </a:lnTo>
                  <a:lnTo>
                    <a:pt x="114418" y="15789"/>
                  </a:lnTo>
                  <a:lnTo>
                    <a:pt x="117209" y="18947"/>
                  </a:lnTo>
                  <a:lnTo>
                    <a:pt x="117209" y="22105"/>
                  </a:lnTo>
                  <a:lnTo>
                    <a:pt x="120000" y="28421"/>
                  </a:lnTo>
                  <a:lnTo>
                    <a:pt x="120000" y="31578"/>
                  </a:lnTo>
                  <a:lnTo>
                    <a:pt x="120000" y="41052"/>
                  </a:lnTo>
                  <a:lnTo>
                    <a:pt x="120000" y="44210"/>
                  </a:lnTo>
                  <a:lnTo>
                    <a:pt x="120000" y="50526"/>
                  </a:lnTo>
                  <a:lnTo>
                    <a:pt x="120000" y="56842"/>
                  </a:lnTo>
                  <a:lnTo>
                    <a:pt x="117209" y="63157"/>
                  </a:lnTo>
                  <a:lnTo>
                    <a:pt x="114418" y="69473"/>
                  </a:lnTo>
                  <a:lnTo>
                    <a:pt x="111627" y="78947"/>
                  </a:lnTo>
                  <a:lnTo>
                    <a:pt x="108837" y="85263"/>
                  </a:lnTo>
                  <a:lnTo>
                    <a:pt x="106046" y="88421"/>
                  </a:lnTo>
                  <a:lnTo>
                    <a:pt x="100465" y="94736"/>
                  </a:lnTo>
                  <a:lnTo>
                    <a:pt x="92093" y="101052"/>
                  </a:lnTo>
                  <a:lnTo>
                    <a:pt x="86511" y="104210"/>
                  </a:lnTo>
                  <a:lnTo>
                    <a:pt x="78139" y="110526"/>
                  </a:lnTo>
                  <a:lnTo>
                    <a:pt x="69767" y="116842"/>
                  </a:lnTo>
                  <a:lnTo>
                    <a:pt x="61395" y="120000"/>
                  </a:lnTo>
                  <a:lnTo>
                    <a:pt x="50232" y="120000"/>
                  </a:lnTo>
                  <a:lnTo>
                    <a:pt x="41860" y="116842"/>
                  </a:lnTo>
                  <a:lnTo>
                    <a:pt x="36279" y="116842"/>
                  </a:lnTo>
                  <a:lnTo>
                    <a:pt x="30697" y="110526"/>
                  </a:lnTo>
                  <a:lnTo>
                    <a:pt x="22325" y="107368"/>
                  </a:lnTo>
                  <a:lnTo>
                    <a:pt x="16744" y="101052"/>
                  </a:lnTo>
                  <a:lnTo>
                    <a:pt x="11162" y="97894"/>
                  </a:lnTo>
                  <a:lnTo>
                    <a:pt x="8372" y="91578"/>
                  </a:lnTo>
                  <a:lnTo>
                    <a:pt x="5581" y="88421"/>
                  </a:lnTo>
                  <a:lnTo>
                    <a:pt x="2790" y="82105"/>
                  </a:lnTo>
                  <a:lnTo>
                    <a:pt x="2790" y="78947"/>
                  </a:lnTo>
                  <a:lnTo>
                    <a:pt x="0" y="72631"/>
                  </a:lnTo>
                  <a:lnTo>
                    <a:pt x="0" y="69473"/>
                  </a:lnTo>
                  <a:lnTo>
                    <a:pt x="0" y="66315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Shape 1886"/>
            <p:cNvSpPr/>
            <p:nvPr/>
          </p:nvSpPr>
          <p:spPr>
            <a:xfrm>
              <a:off x="4256" y="1965"/>
              <a:ext cx="4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2727" y="120000"/>
                  </a:moveTo>
                  <a:lnTo>
                    <a:pt x="69090" y="117692"/>
                  </a:lnTo>
                  <a:lnTo>
                    <a:pt x="65454" y="117692"/>
                  </a:lnTo>
                  <a:lnTo>
                    <a:pt x="61818" y="115384"/>
                  </a:lnTo>
                  <a:lnTo>
                    <a:pt x="58181" y="113076"/>
                  </a:lnTo>
                  <a:lnTo>
                    <a:pt x="54545" y="108461"/>
                  </a:lnTo>
                  <a:lnTo>
                    <a:pt x="47272" y="106153"/>
                  </a:lnTo>
                  <a:lnTo>
                    <a:pt x="43636" y="101538"/>
                  </a:lnTo>
                  <a:lnTo>
                    <a:pt x="36363" y="99230"/>
                  </a:lnTo>
                  <a:lnTo>
                    <a:pt x="29090" y="94615"/>
                  </a:lnTo>
                  <a:lnTo>
                    <a:pt x="21818" y="92307"/>
                  </a:lnTo>
                  <a:lnTo>
                    <a:pt x="18181" y="87692"/>
                  </a:lnTo>
                  <a:lnTo>
                    <a:pt x="14545" y="83076"/>
                  </a:lnTo>
                  <a:lnTo>
                    <a:pt x="10909" y="78461"/>
                  </a:lnTo>
                  <a:lnTo>
                    <a:pt x="7272" y="73846"/>
                  </a:lnTo>
                  <a:lnTo>
                    <a:pt x="7272" y="71538"/>
                  </a:lnTo>
                  <a:lnTo>
                    <a:pt x="3636" y="64615"/>
                  </a:lnTo>
                  <a:lnTo>
                    <a:pt x="0" y="57692"/>
                  </a:lnTo>
                  <a:lnTo>
                    <a:pt x="0" y="50769"/>
                  </a:lnTo>
                  <a:lnTo>
                    <a:pt x="0" y="43846"/>
                  </a:lnTo>
                  <a:lnTo>
                    <a:pt x="0" y="39230"/>
                  </a:lnTo>
                  <a:lnTo>
                    <a:pt x="3636" y="34615"/>
                  </a:lnTo>
                  <a:lnTo>
                    <a:pt x="3636" y="30000"/>
                  </a:lnTo>
                  <a:lnTo>
                    <a:pt x="7272" y="25384"/>
                  </a:lnTo>
                  <a:lnTo>
                    <a:pt x="10909" y="20769"/>
                  </a:lnTo>
                  <a:lnTo>
                    <a:pt x="14545" y="18461"/>
                  </a:lnTo>
                  <a:lnTo>
                    <a:pt x="18181" y="13846"/>
                  </a:lnTo>
                  <a:lnTo>
                    <a:pt x="21818" y="11538"/>
                  </a:lnTo>
                  <a:lnTo>
                    <a:pt x="25454" y="9230"/>
                  </a:lnTo>
                  <a:lnTo>
                    <a:pt x="36363" y="6923"/>
                  </a:lnTo>
                  <a:lnTo>
                    <a:pt x="43636" y="4615"/>
                  </a:lnTo>
                  <a:lnTo>
                    <a:pt x="50909" y="4615"/>
                  </a:lnTo>
                  <a:lnTo>
                    <a:pt x="58181" y="0"/>
                  </a:lnTo>
                  <a:lnTo>
                    <a:pt x="61818" y="0"/>
                  </a:lnTo>
                  <a:lnTo>
                    <a:pt x="69090" y="0"/>
                  </a:lnTo>
                  <a:lnTo>
                    <a:pt x="76363" y="0"/>
                  </a:lnTo>
                  <a:lnTo>
                    <a:pt x="83636" y="4615"/>
                  </a:lnTo>
                  <a:lnTo>
                    <a:pt x="87272" y="6923"/>
                  </a:lnTo>
                  <a:lnTo>
                    <a:pt x="94545" y="9230"/>
                  </a:lnTo>
                  <a:lnTo>
                    <a:pt x="98181" y="11538"/>
                  </a:lnTo>
                  <a:lnTo>
                    <a:pt x="101818" y="16153"/>
                  </a:lnTo>
                  <a:lnTo>
                    <a:pt x="105454" y="20769"/>
                  </a:lnTo>
                  <a:lnTo>
                    <a:pt x="109090" y="25384"/>
                  </a:lnTo>
                  <a:lnTo>
                    <a:pt x="112727" y="32307"/>
                  </a:lnTo>
                  <a:lnTo>
                    <a:pt x="116363" y="36923"/>
                  </a:lnTo>
                  <a:lnTo>
                    <a:pt x="116363" y="43846"/>
                  </a:lnTo>
                  <a:lnTo>
                    <a:pt x="116363" y="50769"/>
                  </a:lnTo>
                  <a:lnTo>
                    <a:pt x="120000" y="62307"/>
                  </a:lnTo>
                  <a:lnTo>
                    <a:pt x="120000" y="69230"/>
                  </a:lnTo>
                  <a:lnTo>
                    <a:pt x="116363" y="76153"/>
                  </a:lnTo>
                  <a:lnTo>
                    <a:pt x="116363" y="80769"/>
                  </a:lnTo>
                  <a:lnTo>
                    <a:pt x="112727" y="87692"/>
                  </a:lnTo>
                  <a:lnTo>
                    <a:pt x="109090" y="92307"/>
                  </a:lnTo>
                  <a:lnTo>
                    <a:pt x="105454" y="96923"/>
                  </a:lnTo>
                  <a:lnTo>
                    <a:pt x="101818" y="101538"/>
                  </a:lnTo>
                  <a:lnTo>
                    <a:pt x="94545" y="103846"/>
                  </a:lnTo>
                  <a:lnTo>
                    <a:pt x="90909" y="108461"/>
                  </a:lnTo>
                  <a:lnTo>
                    <a:pt x="87272" y="113076"/>
                  </a:lnTo>
                  <a:lnTo>
                    <a:pt x="83636" y="115384"/>
                  </a:lnTo>
                  <a:lnTo>
                    <a:pt x="80000" y="115384"/>
                  </a:lnTo>
                  <a:lnTo>
                    <a:pt x="76363" y="117692"/>
                  </a:lnTo>
                  <a:lnTo>
                    <a:pt x="72727" y="117692"/>
                  </a:lnTo>
                  <a:lnTo>
                    <a:pt x="72727" y="120000"/>
                  </a:lnTo>
                  <a:close/>
                </a:path>
              </a:pathLst>
            </a:custGeom>
            <a:solidFill>
              <a:srgbClr val="666666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Shape 1887"/>
            <p:cNvSpPr/>
            <p:nvPr/>
          </p:nvSpPr>
          <p:spPr>
            <a:xfrm>
              <a:off x="4702" y="1951"/>
              <a:ext cx="50" cy="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4976"/>
                  </a:moveTo>
                  <a:lnTo>
                    <a:pt x="1719" y="114697"/>
                  </a:lnTo>
                  <a:lnTo>
                    <a:pt x="4126" y="114139"/>
                  </a:lnTo>
                  <a:lnTo>
                    <a:pt x="6876" y="113860"/>
                  </a:lnTo>
                  <a:lnTo>
                    <a:pt x="9283" y="113302"/>
                  </a:lnTo>
                  <a:lnTo>
                    <a:pt x="11690" y="112744"/>
                  </a:lnTo>
                  <a:lnTo>
                    <a:pt x="14785" y="112186"/>
                  </a:lnTo>
                  <a:lnTo>
                    <a:pt x="17191" y="111348"/>
                  </a:lnTo>
                  <a:lnTo>
                    <a:pt x="19598" y="110232"/>
                  </a:lnTo>
                  <a:lnTo>
                    <a:pt x="22005" y="108837"/>
                  </a:lnTo>
                  <a:lnTo>
                    <a:pt x="24412" y="107162"/>
                  </a:lnTo>
                  <a:lnTo>
                    <a:pt x="26475" y="105488"/>
                  </a:lnTo>
                  <a:lnTo>
                    <a:pt x="28194" y="103255"/>
                  </a:lnTo>
                  <a:lnTo>
                    <a:pt x="29570" y="100744"/>
                  </a:lnTo>
                  <a:lnTo>
                    <a:pt x="30257" y="98232"/>
                  </a:lnTo>
                  <a:lnTo>
                    <a:pt x="30945" y="95441"/>
                  </a:lnTo>
                  <a:lnTo>
                    <a:pt x="31289" y="92093"/>
                  </a:lnTo>
                  <a:lnTo>
                    <a:pt x="30945" y="91813"/>
                  </a:lnTo>
                  <a:lnTo>
                    <a:pt x="30945" y="91534"/>
                  </a:lnTo>
                  <a:lnTo>
                    <a:pt x="30945" y="90976"/>
                  </a:lnTo>
                  <a:lnTo>
                    <a:pt x="30945" y="90418"/>
                  </a:lnTo>
                  <a:lnTo>
                    <a:pt x="30945" y="89860"/>
                  </a:lnTo>
                  <a:lnTo>
                    <a:pt x="30945" y="89302"/>
                  </a:lnTo>
                  <a:lnTo>
                    <a:pt x="31289" y="88744"/>
                  </a:lnTo>
                  <a:lnTo>
                    <a:pt x="32320" y="87627"/>
                  </a:lnTo>
                  <a:lnTo>
                    <a:pt x="33008" y="87069"/>
                  </a:lnTo>
                  <a:lnTo>
                    <a:pt x="33696" y="86232"/>
                  </a:lnTo>
                  <a:lnTo>
                    <a:pt x="35071" y="85395"/>
                  </a:lnTo>
                  <a:lnTo>
                    <a:pt x="36790" y="84558"/>
                  </a:lnTo>
                  <a:lnTo>
                    <a:pt x="38510" y="84000"/>
                  </a:lnTo>
                  <a:lnTo>
                    <a:pt x="41260" y="83162"/>
                  </a:lnTo>
                  <a:lnTo>
                    <a:pt x="44011" y="82604"/>
                  </a:lnTo>
                  <a:lnTo>
                    <a:pt x="45386" y="82046"/>
                  </a:lnTo>
                  <a:lnTo>
                    <a:pt x="47106" y="81767"/>
                  </a:lnTo>
                  <a:lnTo>
                    <a:pt x="48481" y="81209"/>
                  </a:lnTo>
                  <a:lnTo>
                    <a:pt x="50544" y="80930"/>
                  </a:lnTo>
                  <a:lnTo>
                    <a:pt x="52263" y="80372"/>
                  </a:lnTo>
                  <a:lnTo>
                    <a:pt x="53638" y="79813"/>
                  </a:lnTo>
                  <a:lnTo>
                    <a:pt x="55014" y="79255"/>
                  </a:lnTo>
                  <a:lnTo>
                    <a:pt x="56389" y="78418"/>
                  </a:lnTo>
                  <a:lnTo>
                    <a:pt x="57765" y="77302"/>
                  </a:lnTo>
                  <a:lnTo>
                    <a:pt x="58796" y="76186"/>
                  </a:lnTo>
                  <a:lnTo>
                    <a:pt x="59828" y="74511"/>
                  </a:lnTo>
                  <a:lnTo>
                    <a:pt x="60171" y="72837"/>
                  </a:lnTo>
                  <a:lnTo>
                    <a:pt x="60859" y="70883"/>
                  </a:lnTo>
                  <a:lnTo>
                    <a:pt x="60859" y="68651"/>
                  </a:lnTo>
                  <a:lnTo>
                    <a:pt x="60859" y="65860"/>
                  </a:lnTo>
                  <a:lnTo>
                    <a:pt x="60515" y="63069"/>
                  </a:lnTo>
                  <a:lnTo>
                    <a:pt x="60171" y="62790"/>
                  </a:lnTo>
                  <a:lnTo>
                    <a:pt x="60171" y="62511"/>
                  </a:lnTo>
                  <a:lnTo>
                    <a:pt x="59828" y="62232"/>
                  </a:lnTo>
                  <a:lnTo>
                    <a:pt x="59828" y="61395"/>
                  </a:lnTo>
                  <a:lnTo>
                    <a:pt x="59484" y="60837"/>
                  </a:lnTo>
                  <a:lnTo>
                    <a:pt x="59140" y="60000"/>
                  </a:lnTo>
                  <a:lnTo>
                    <a:pt x="59140" y="59441"/>
                  </a:lnTo>
                  <a:lnTo>
                    <a:pt x="59140" y="58604"/>
                  </a:lnTo>
                  <a:lnTo>
                    <a:pt x="59140" y="57767"/>
                  </a:lnTo>
                  <a:lnTo>
                    <a:pt x="59484" y="56651"/>
                  </a:lnTo>
                  <a:lnTo>
                    <a:pt x="59828" y="55813"/>
                  </a:lnTo>
                  <a:lnTo>
                    <a:pt x="60515" y="54697"/>
                  </a:lnTo>
                  <a:lnTo>
                    <a:pt x="61203" y="53860"/>
                  </a:lnTo>
                  <a:lnTo>
                    <a:pt x="62234" y="53023"/>
                  </a:lnTo>
                  <a:lnTo>
                    <a:pt x="63610" y="52465"/>
                  </a:lnTo>
                  <a:lnTo>
                    <a:pt x="66017" y="51906"/>
                  </a:lnTo>
                  <a:lnTo>
                    <a:pt x="66017" y="51627"/>
                  </a:lnTo>
                  <a:lnTo>
                    <a:pt x="66704" y="51627"/>
                  </a:lnTo>
                  <a:lnTo>
                    <a:pt x="67392" y="51627"/>
                  </a:lnTo>
                  <a:lnTo>
                    <a:pt x="68767" y="51627"/>
                  </a:lnTo>
                  <a:lnTo>
                    <a:pt x="70143" y="51348"/>
                  </a:lnTo>
                  <a:lnTo>
                    <a:pt x="71518" y="50790"/>
                  </a:lnTo>
                  <a:lnTo>
                    <a:pt x="72893" y="50232"/>
                  </a:lnTo>
                  <a:lnTo>
                    <a:pt x="74957" y="49674"/>
                  </a:lnTo>
                  <a:lnTo>
                    <a:pt x="76332" y="48558"/>
                  </a:lnTo>
                  <a:lnTo>
                    <a:pt x="78051" y="47441"/>
                  </a:lnTo>
                  <a:lnTo>
                    <a:pt x="79083" y="46046"/>
                  </a:lnTo>
                  <a:lnTo>
                    <a:pt x="80114" y="44372"/>
                  </a:lnTo>
                  <a:lnTo>
                    <a:pt x="81146" y="42418"/>
                  </a:lnTo>
                  <a:lnTo>
                    <a:pt x="81489" y="39906"/>
                  </a:lnTo>
                  <a:lnTo>
                    <a:pt x="81489" y="37395"/>
                  </a:lnTo>
                  <a:lnTo>
                    <a:pt x="81489" y="34325"/>
                  </a:lnTo>
                  <a:lnTo>
                    <a:pt x="81489" y="34046"/>
                  </a:lnTo>
                  <a:lnTo>
                    <a:pt x="81489" y="33767"/>
                  </a:lnTo>
                  <a:lnTo>
                    <a:pt x="81489" y="33488"/>
                  </a:lnTo>
                  <a:lnTo>
                    <a:pt x="81489" y="32930"/>
                  </a:lnTo>
                  <a:lnTo>
                    <a:pt x="81833" y="32093"/>
                  </a:lnTo>
                  <a:lnTo>
                    <a:pt x="82177" y="31534"/>
                  </a:lnTo>
                  <a:lnTo>
                    <a:pt x="82521" y="30697"/>
                  </a:lnTo>
                  <a:lnTo>
                    <a:pt x="83209" y="29860"/>
                  </a:lnTo>
                  <a:lnTo>
                    <a:pt x="83896" y="28465"/>
                  </a:lnTo>
                  <a:lnTo>
                    <a:pt x="84928" y="27627"/>
                  </a:lnTo>
                  <a:lnTo>
                    <a:pt x="85959" y="26790"/>
                  </a:lnTo>
                  <a:lnTo>
                    <a:pt x="87335" y="25674"/>
                  </a:lnTo>
                  <a:lnTo>
                    <a:pt x="88710" y="24837"/>
                  </a:lnTo>
                  <a:lnTo>
                    <a:pt x="90773" y="24000"/>
                  </a:lnTo>
                  <a:lnTo>
                    <a:pt x="93180" y="23441"/>
                  </a:lnTo>
                  <a:lnTo>
                    <a:pt x="95587" y="22883"/>
                  </a:lnTo>
                  <a:lnTo>
                    <a:pt x="97650" y="21767"/>
                  </a:lnTo>
                  <a:lnTo>
                    <a:pt x="99369" y="20930"/>
                  </a:lnTo>
                  <a:lnTo>
                    <a:pt x="100744" y="19813"/>
                  </a:lnTo>
                  <a:lnTo>
                    <a:pt x="101776" y="18418"/>
                  </a:lnTo>
                  <a:lnTo>
                    <a:pt x="102464" y="17023"/>
                  </a:lnTo>
                  <a:lnTo>
                    <a:pt x="102808" y="15069"/>
                  </a:lnTo>
                  <a:lnTo>
                    <a:pt x="102808" y="13395"/>
                  </a:lnTo>
                  <a:lnTo>
                    <a:pt x="102464" y="11720"/>
                  </a:lnTo>
                  <a:lnTo>
                    <a:pt x="101776" y="10046"/>
                  </a:lnTo>
                  <a:lnTo>
                    <a:pt x="101088" y="8093"/>
                  </a:lnTo>
                  <a:lnTo>
                    <a:pt x="100057" y="6418"/>
                  </a:lnTo>
                  <a:lnTo>
                    <a:pt x="98681" y="5023"/>
                  </a:lnTo>
                  <a:lnTo>
                    <a:pt x="97306" y="3627"/>
                  </a:lnTo>
                  <a:lnTo>
                    <a:pt x="95587" y="1953"/>
                  </a:lnTo>
                  <a:lnTo>
                    <a:pt x="94212" y="837"/>
                  </a:lnTo>
                  <a:lnTo>
                    <a:pt x="92492" y="0"/>
                  </a:lnTo>
                  <a:lnTo>
                    <a:pt x="93180" y="0"/>
                  </a:lnTo>
                  <a:lnTo>
                    <a:pt x="94212" y="0"/>
                  </a:lnTo>
                  <a:lnTo>
                    <a:pt x="95587" y="279"/>
                  </a:lnTo>
                  <a:lnTo>
                    <a:pt x="97306" y="558"/>
                  </a:lnTo>
                  <a:lnTo>
                    <a:pt x="99369" y="837"/>
                  </a:lnTo>
                  <a:lnTo>
                    <a:pt x="101432" y="1395"/>
                  </a:lnTo>
                  <a:lnTo>
                    <a:pt x="103839" y="1953"/>
                  </a:lnTo>
                  <a:lnTo>
                    <a:pt x="105902" y="3069"/>
                  </a:lnTo>
                  <a:lnTo>
                    <a:pt x="108653" y="3906"/>
                  </a:lnTo>
                  <a:lnTo>
                    <a:pt x="110716" y="5023"/>
                  </a:lnTo>
                  <a:lnTo>
                    <a:pt x="112779" y="6418"/>
                  </a:lnTo>
                  <a:lnTo>
                    <a:pt x="114498" y="8093"/>
                  </a:lnTo>
                  <a:lnTo>
                    <a:pt x="116217" y="10325"/>
                  </a:lnTo>
                  <a:lnTo>
                    <a:pt x="117936" y="12279"/>
                  </a:lnTo>
                  <a:lnTo>
                    <a:pt x="119312" y="14790"/>
                  </a:lnTo>
                  <a:lnTo>
                    <a:pt x="119656" y="17302"/>
                  </a:lnTo>
                  <a:lnTo>
                    <a:pt x="120000" y="19534"/>
                  </a:lnTo>
                  <a:lnTo>
                    <a:pt x="119656" y="21767"/>
                  </a:lnTo>
                  <a:lnTo>
                    <a:pt x="118624" y="23720"/>
                  </a:lnTo>
                  <a:lnTo>
                    <a:pt x="117593" y="25395"/>
                  </a:lnTo>
                  <a:lnTo>
                    <a:pt x="115873" y="27069"/>
                  </a:lnTo>
                  <a:lnTo>
                    <a:pt x="113810" y="28465"/>
                  </a:lnTo>
                  <a:lnTo>
                    <a:pt x="112091" y="29860"/>
                  </a:lnTo>
                  <a:lnTo>
                    <a:pt x="109684" y="30976"/>
                  </a:lnTo>
                  <a:lnTo>
                    <a:pt x="107277" y="31813"/>
                  </a:lnTo>
                  <a:lnTo>
                    <a:pt x="104871" y="32651"/>
                  </a:lnTo>
                  <a:lnTo>
                    <a:pt x="102808" y="33209"/>
                  </a:lnTo>
                  <a:lnTo>
                    <a:pt x="100401" y="33488"/>
                  </a:lnTo>
                  <a:lnTo>
                    <a:pt x="97994" y="34046"/>
                  </a:lnTo>
                  <a:lnTo>
                    <a:pt x="95931" y="34046"/>
                  </a:lnTo>
                  <a:lnTo>
                    <a:pt x="94555" y="34325"/>
                  </a:lnTo>
                  <a:lnTo>
                    <a:pt x="94212" y="34325"/>
                  </a:lnTo>
                  <a:lnTo>
                    <a:pt x="93868" y="34325"/>
                  </a:lnTo>
                  <a:lnTo>
                    <a:pt x="93868" y="34604"/>
                  </a:lnTo>
                  <a:lnTo>
                    <a:pt x="93524" y="34883"/>
                  </a:lnTo>
                  <a:lnTo>
                    <a:pt x="93524" y="35162"/>
                  </a:lnTo>
                  <a:lnTo>
                    <a:pt x="93180" y="35720"/>
                  </a:lnTo>
                  <a:lnTo>
                    <a:pt x="93180" y="36000"/>
                  </a:lnTo>
                  <a:lnTo>
                    <a:pt x="93180" y="36558"/>
                  </a:lnTo>
                  <a:lnTo>
                    <a:pt x="93180" y="36837"/>
                  </a:lnTo>
                  <a:lnTo>
                    <a:pt x="93524" y="37395"/>
                  </a:lnTo>
                  <a:lnTo>
                    <a:pt x="93868" y="37953"/>
                  </a:lnTo>
                  <a:lnTo>
                    <a:pt x="94555" y="38511"/>
                  </a:lnTo>
                  <a:lnTo>
                    <a:pt x="95243" y="38790"/>
                  </a:lnTo>
                  <a:lnTo>
                    <a:pt x="96618" y="39348"/>
                  </a:lnTo>
                  <a:lnTo>
                    <a:pt x="97994" y="40186"/>
                  </a:lnTo>
                  <a:lnTo>
                    <a:pt x="99369" y="40744"/>
                  </a:lnTo>
                  <a:lnTo>
                    <a:pt x="101088" y="41302"/>
                  </a:lnTo>
                  <a:lnTo>
                    <a:pt x="102120" y="41860"/>
                  </a:lnTo>
                  <a:lnTo>
                    <a:pt x="103495" y="42697"/>
                  </a:lnTo>
                  <a:lnTo>
                    <a:pt x="104871" y="43534"/>
                  </a:lnTo>
                  <a:lnTo>
                    <a:pt x="105902" y="44093"/>
                  </a:lnTo>
                  <a:lnTo>
                    <a:pt x="106934" y="44930"/>
                  </a:lnTo>
                  <a:lnTo>
                    <a:pt x="107621" y="45767"/>
                  </a:lnTo>
                  <a:lnTo>
                    <a:pt x="108997" y="46883"/>
                  </a:lnTo>
                  <a:lnTo>
                    <a:pt x="109340" y="48000"/>
                  </a:lnTo>
                  <a:lnTo>
                    <a:pt x="110028" y="49395"/>
                  </a:lnTo>
                  <a:lnTo>
                    <a:pt x="110028" y="50790"/>
                  </a:lnTo>
                  <a:lnTo>
                    <a:pt x="110372" y="52186"/>
                  </a:lnTo>
                  <a:lnTo>
                    <a:pt x="110028" y="53581"/>
                  </a:lnTo>
                  <a:lnTo>
                    <a:pt x="109684" y="55813"/>
                  </a:lnTo>
                  <a:lnTo>
                    <a:pt x="109340" y="57767"/>
                  </a:lnTo>
                  <a:lnTo>
                    <a:pt x="107965" y="59441"/>
                  </a:lnTo>
                  <a:lnTo>
                    <a:pt x="106590" y="61116"/>
                  </a:lnTo>
                  <a:lnTo>
                    <a:pt x="105214" y="62511"/>
                  </a:lnTo>
                  <a:lnTo>
                    <a:pt x="103151" y="63627"/>
                  </a:lnTo>
                  <a:lnTo>
                    <a:pt x="101432" y="64465"/>
                  </a:lnTo>
                  <a:lnTo>
                    <a:pt x="98681" y="65023"/>
                  </a:lnTo>
                  <a:lnTo>
                    <a:pt x="96618" y="65302"/>
                  </a:lnTo>
                  <a:lnTo>
                    <a:pt x="94212" y="65581"/>
                  </a:lnTo>
                  <a:lnTo>
                    <a:pt x="91805" y="65860"/>
                  </a:lnTo>
                  <a:lnTo>
                    <a:pt x="89398" y="65860"/>
                  </a:lnTo>
                  <a:lnTo>
                    <a:pt x="86991" y="65860"/>
                  </a:lnTo>
                  <a:lnTo>
                    <a:pt x="85272" y="65860"/>
                  </a:lnTo>
                  <a:lnTo>
                    <a:pt x="83209" y="65581"/>
                  </a:lnTo>
                  <a:lnTo>
                    <a:pt x="81489" y="65581"/>
                  </a:lnTo>
                  <a:lnTo>
                    <a:pt x="80114" y="65581"/>
                  </a:lnTo>
                  <a:lnTo>
                    <a:pt x="79426" y="65581"/>
                  </a:lnTo>
                  <a:lnTo>
                    <a:pt x="78739" y="65581"/>
                  </a:lnTo>
                  <a:lnTo>
                    <a:pt x="78051" y="65581"/>
                  </a:lnTo>
                  <a:lnTo>
                    <a:pt x="77707" y="65581"/>
                  </a:lnTo>
                  <a:lnTo>
                    <a:pt x="77707" y="65860"/>
                  </a:lnTo>
                  <a:lnTo>
                    <a:pt x="77707" y="66139"/>
                  </a:lnTo>
                  <a:lnTo>
                    <a:pt x="77707" y="66418"/>
                  </a:lnTo>
                  <a:lnTo>
                    <a:pt x="77707" y="66697"/>
                  </a:lnTo>
                  <a:lnTo>
                    <a:pt x="78051" y="66976"/>
                  </a:lnTo>
                  <a:lnTo>
                    <a:pt x="78395" y="67255"/>
                  </a:lnTo>
                  <a:lnTo>
                    <a:pt x="78739" y="67813"/>
                  </a:lnTo>
                  <a:lnTo>
                    <a:pt x="79426" y="68651"/>
                  </a:lnTo>
                  <a:lnTo>
                    <a:pt x="80114" y="69209"/>
                  </a:lnTo>
                  <a:lnTo>
                    <a:pt x="80802" y="69767"/>
                  </a:lnTo>
                  <a:lnTo>
                    <a:pt x="81489" y="70325"/>
                  </a:lnTo>
                  <a:lnTo>
                    <a:pt x="82177" y="71162"/>
                  </a:lnTo>
                  <a:lnTo>
                    <a:pt x="83553" y="72000"/>
                  </a:lnTo>
                  <a:lnTo>
                    <a:pt x="84240" y="72837"/>
                  </a:lnTo>
                  <a:lnTo>
                    <a:pt x="84928" y="73674"/>
                  </a:lnTo>
                  <a:lnTo>
                    <a:pt x="85616" y="74790"/>
                  </a:lnTo>
                  <a:lnTo>
                    <a:pt x="85959" y="75906"/>
                  </a:lnTo>
                  <a:lnTo>
                    <a:pt x="86303" y="77023"/>
                  </a:lnTo>
                  <a:lnTo>
                    <a:pt x="86647" y="78139"/>
                  </a:lnTo>
                  <a:lnTo>
                    <a:pt x="86991" y="79255"/>
                  </a:lnTo>
                  <a:lnTo>
                    <a:pt x="86991" y="80651"/>
                  </a:lnTo>
                  <a:lnTo>
                    <a:pt x="86991" y="82046"/>
                  </a:lnTo>
                  <a:lnTo>
                    <a:pt x="86647" y="83162"/>
                  </a:lnTo>
                  <a:lnTo>
                    <a:pt x="85959" y="84558"/>
                  </a:lnTo>
                  <a:lnTo>
                    <a:pt x="85616" y="85674"/>
                  </a:lnTo>
                  <a:lnTo>
                    <a:pt x="84584" y="87069"/>
                  </a:lnTo>
                  <a:lnTo>
                    <a:pt x="83553" y="88465"/>
                  </a:lnTo>
                  <a:lnTo>
                    <a:pt x="82177" y="89581"/>
                  </a:lnTo>
                  <a:lnTo>
                    <a:pt x="80802" y="90976"/>
                  </a:lnTo>
                  <a:lnTo>
                    <a:pt x="79083" y="91813"/>
                  </a:lnTo>
                  <a:lnTo>
                    <a:pt x="77363" y="92930"/>
                  </a:lnTo>
                  <a:lnTo>
                    <a:pt x="75644" y="93767"/>
                  </a:lnTo>
                  <a:lnTo>
                    <a:pt x="73237" y="94325"/>
                  </a:lnTo>
                  <a:lnTo>
                    <a:pt x="71518" y="95162"/>
                  </a:lnTo>
                  <a:lnTo>
                    <a:pt x="69455" y="95720"/>
                  </a:lnTo>
                  <a:lnTo>
                    <a:pt x="67392" y="96000"/>
                  </a:lnTo>
                  <a:lnTo>
                    <a:pt x="65329" y="96279"/>
                  </a:lnTo>
                  <a:lnTo>
                    <a:pt x="63266" y="96279"/>
                  </a:lnTo>
                  <a:lnTo>
                    <a:pt x="61203" y="96279"/>
                  </a:lnTo>
                  <a:lnTo>
                    <a:pt x="59140" y="96279"/>
                  </a:lnTo>
                  <a:lnTo>
                    <a:pt x="56733" y="96000"/>
                  </a:lnTo>
                  <a:lnTo>
                    <a:pt x="55014" y="96000"/>
                  </a:lnTo>
                  <a:lnTo>
                    <a:pt x="52951" y="95441"/>
                  </a:lnTo>
                  <a:lnTo>
                    <a:pt x="51232" y="95162"/>
                  </a:lnTo>
                  <a:lnTo>
                    <a:pt x="49512" y="94883"/>
                  </a:lnTo>
                  <a:lnTo>
                    <a:pt x="49856" y="95162"/>
                  </a:lnTo>
                  <a:lnTo>
                    <a:pt x="50200" y="96000"/>
                  </a:lnTo>
                  <a:lnTo>
                    <a:pt x="50544" y="96837"/>
                  </a:lnTo>
                  <a:lnTo>
                    <a:pt x="51232" y="97953"/>
                  </a:lnTo>
                  <a:lnTo>
                    <a:pt x="51919" y="99069"/>
                  </a:lnTo>
                  <a:lnTo>
                    <a:pt x="52263" y="100465"/>
                  </a:lnTo>
                  <a:lnTo>
                    <a:pt x="52951" y="102139"/>
                  </a:lnTo>
                  <a:lnTo>
                    <a:pt x="53295" y="103534"/>
                  </a:lnTo>
                  <a:lnTo>
                    <a:pt x="53638" y="104930"/>
                  </a:lnTo>
                  <a:lnTo>
                    <a:pt x="53638" y="106604"/>
                  </a:lnTo>
                  <a:lnTo>
                    <a:pt x="53638" y="108279"/>
                  </a:lnTo>
                  <a:lnTo>
                    <a:pt x="53295" y="109953"/>
                  </a:lnTo>
                  <a:lnTo>
                    <a:pt x="52607" y="111348"/>
                  </a:lnTo>
                  <a:lnTo>
                    <a:pt x="51575" y="112465"/>
                  </a:lnTo>
                  <a:lnTo>
                    <a:pt x="50544" y="113860"/>
                  </a:lnTo>
                  <a:lnTo>
                    <a:pt x="48481" y="114976"/>
                  </a:lnTo>
                  <a:lnTo>
                    <a:pt x="47106" y="115813"/>
                  </a:lnTo>
                  <a:lnTo>
                    <a:pt x="45730" y="116651"/>
                  </a:lnTo>
                  <a:lnTo>
                    <a:pt x="44355" y="117209"/>
                  </a:lnTo>
                  <a:lnTo>
                    <a:pt x="42636" y="117767"/>
                  </a:lnTo>
                  <a:lnTo>
                    <a:pt x="41260" y="118325"/>
                  </a:lnTo>
                  <a:lnTo>
                    <a:pt x="39541" y="118883"/>
                  </a:lnTo>
                  <a:lnTo>
                    <a:pt x="38166" y="119162"/>
                  </a:lnTo>
                  <a:lnTo>
                    <a:pt x="36790" y="119441"/>
                  </a:lnTo>
                  <a:lnTo>
                    <a:pt x="35071" y="119720"/>
                  </a:lnTo>
                  <a:lnTo>
                    <a:pt x="33696" y="120000"/>
                  </a:lnTo>
                  <a:lnTo>
                    <a:pt x="31977" y="120000"/>
                  </a:lnTo>
                  <a:lnTo>
                    <a:pt x="29914" y="120000"/>
                  </a:lnTo>
                  <a:lnTo>
                    <a:pt x="28538" y="120000"/>
                  </a:lnTo>
                  <a:lnTo>
                    <a:pt x="26819" y="120000"/>
                  </a:lnTo>
                  <a:lnTo>
                    <a:pt x="25100" y="120000"/>
                  </a:lnTo>
                  <a:lnTo>
                    <a:pt x="23724" y="119720"/>
                  </a:lnTo>
                  <a:lnTo>
                    <a:pt x="21661" y="119441"/>
                  </a:lnTo>
                  <a:lnTo>
                    <a:pt x="19942" y="119162"/>
                  </a:lnTo>
                  <a:lnTo>
                    <a:pt x="18223" y="118883"/>
                  </a:lnTo>
                  <a:lnTo>
                    <a:pt x="16160" y="118325"/>
                  </a:lnTo>
                  <a:lnTo>
                    <a:pt x="13753" y="118046"/>
                  </a:lnTo>
                  <a:lnTo>
                    <a:pt x="11690" y="117488"/>
                  </a:lnTo>
                  <a:lnTo>
                    <a:pt x="9627" y="117209"/>
                  </a:lnTo>
                  <a:lnTo>
                    <a:pt x="7908" y="116651"/>
                  </a:lnTo>
                  <a:lnTo>
                    <a:pt x="6189" y="116372"/>
                  </a:lnTo>
                  <a:lnTo>
                    <a:pt x="4126" y="115813"/>
                  </a:lnTo>
                  <a:lnTo>
                    <a:pt x="2750" y="115534"/>
                  </a:lnTo>
                  <a:lnTo>
                    <a:pt x="1375" y="115255"/>
                  </a:lnTo>
                  <a:lnTo>
                    <a:pt x="687" y="114976"/>
                  </a:lnTo>
                  <a:lnTo>
                    <a:pt x="0" y="114976"/>
                  </a:lnTo>
                  <a:close/>
                </a:path>
              </a:pathLst>
            </a:custGeom>
            <a:solidFill>
              <a:srgbClr val="007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Shape 1888"/>
            <p:cNvSpPr/>
            <p:nvPr/>
          </p:nvSpPr>
          <p:spPr>
            <a:xfrm>
              <a:off x="4538" y="1654"/>
              <a:ext cx="34" cy="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0975"/>
                  </a:moveTo>
                  <a:lnTo>
                    <a:pt x="112500" y="0"/>
                  </a:lnTo>
                  <a:lnTo>
                    <a:pt x="120000" y="19756"/>
                  </a:lnTo>
                  <a:lnTo>
                    <a:pt x="8500" y="120000"/>
                  </a:lnTo>
                  <a:lnTo>
                    <a:pt x="0" y="100975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Shape 1889"/>
            <p:cNvSpPr/>
            <p:nvPr/>
          </p:nvSpPr>
          <p:spPr>
            <a:xfrm>
              <a:off x="4538" y="1654"/>
              <a:ext cx="34" cy="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0975"/>
                  </a:moveTo>
                  <a:lnTo>
                    <a:pt x="112500" y="0"/>
                  </a:lnTo>
                  <a:lnTo>
                    <a:pt x="120000" y="19756"/>
                  </a:lnTo>
                  <a:lnTo>
                    <a:pt x="8500" y="120000"/>
                  </a:lnTo>
                  <a:lnTo>
                    <a:pt x="0" y="10097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Shape 1890"/>
            <p:cNvSpPr/>
            <p:nvPr/>
          </p:nvSpPr>
          <p:spPr>
            <a:xfrm>
              <a:off x="4545" y="1664"/>
              <a:ext cx="28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7777"/>
                  </a:moveTo>
                  <a:lnTo>
                    <a:pt x="16390" y="115555"/>
                  </a:lnTo>
                  <a:lnTo>
                    <a:pt x="16390" y="116296"/>
                  </a:lnTo>
                  <a:lnTo>
                    <a:pt x="16975" y="117037"/>
                  </a:lnTo>
                  <a:lnTo>
                    <a:pt x="17560" y="117777"/>
                  </a:lnTo>
                  <a:lnTo>
                    <a:pt x="18146" y="118518"/>
                  </a:lnTo>
                  <a:lnTo>
                    <a:pt x="18731" y="118518"/>
                  </a:lnTo>
                  <a:lnTo>
                    <a:pt x="19317" y="119259"/>
                  </a:lnTo>
                  <a:lnTo>
                    <a:pt x="19902" y="120000"/>
                  </a:lnTo>
                  <a:lnTo>
                    <a:pt x="21073" y="120000"/>
                  </a:lnTo>
                  <a:lnTo>
                    <a:pt x="21658" y="120000"/>
                  </a:lnTo>
                  <a:lnTo>
                    <a:pt x="22829" y="120000"/>
                  </a:lnTo>
                  <a:lnTo>
                    <a:pt x="24000" y="119259"/>
                  </a:lnTo>
                  <a:lnTo>
                    <a:pt x="25170" y="118518"/>
                  </a:lnTo>
                  <a:lnTo>
                    <a:pt x="26926" y="117777"/>
                  </a:lnTo>
                  <a:lnTo>
                    <a:pt x="116487" y="50370"/>
                  </a:lnTo>
                  <a:lnTo>
                    <a:pt x="116487" y="49629"/>
                  </a:lnTo>
                  <a:lnTo>
                    <a:pt x="117073" y="49629"/>
                  </a:lnTo>
                  <a:lnTo>
                    <a:pt x="117658" y="48888"/>
                  </a:lnTo>
                  <a:lnTo>
                    <a:pt x="118243" y="48888"/>
                  </a:lnTo>
                  <a:lnTo>
                    <a:pt x="118829" y="48148"/>
                  </a:lnTo>
                  <a:lnTo>
                    <a:pt x="119414" y="47407"/>
                  </a:lnTo>
                  <a:lnTo>
                    <a:pt x="119414" y="46666"/>
                  </a:lnTo>
                  <a:lnTo>
                    <a:pt x="120000" y="45925"/>
                  </a:lnTo>
                  <a:lnTo>
                    <a:pt x="120000" y="43703"/>
                  </a:lnTo>
                  <a:lnTo>
                    <a:pt x="120000" y="42962"/>
                  </a:lnTo>
                  <a:lnTo>
                    <a:pt x="120000" y="41481"/>
                  </a:lnTo>
                  <a:lnTo>
                    <a:pt x="119414" y="40000"/>
                  </a:lnTo>
                  <a:lnTo>
                    <a:pt x="118829" y="37777"/>
                  </a:lnTo>
                  <a:lnTo>
                    <a:pt x="118243" y="36296"/>
                  </a:lnTo>
                  <a:lnTo>
                    <a:pt x="117073" y="34074"/>
                  </a:lnTo>
                  <a:lnTo>
                    <a:pt x="115317" y="31111"/>
                  </a:lnTo>
                  <a:lnTo>
                    <a:pt x="114146" y="28888"/>
                  </a:lnTo>
                  <a:lnTo>
                    <a:pt x="112390" y="25185"/>
                  </a:lnTo>
                  <a:lnTo>
                    <a:pt x="111219" y="22222"/>
                  </a:lnTo>
                  <a:lnTo>
                    <a:pt x="110048" y="19259"/>
                  </a:lnTo>
                  <a:lnTo>
                    <a:pt x="108292" y="17037"/>
                  </a:lnTo>
                  <a:lnTo>
                    <a:pt x="107121" y="14074"/>
                  </a:lnTo>
                  <a:lnTo>
                    <a:pt x="105951" y="11111"/>
                  </a:lnTo>
                  <a:lnTo>
                    <a:pt x="104780" y="8148"/>
                  </a:lnTo>
                  <a:lnTo>
                    <a:pt x="103609" y="5925"/>
                  </a:lnTo>
                  <a:lnTo>
                    <a:pt x="103024" y="3703"/>
                  </a:lnTo>
                  <a:lnTo>
                    <a:pt x="101853" y="2222"/>
                  </a:lnTo>
                  <a:lnTo>
                    <a:pt x="100682" y="740"/>
                  </a:lnTo>
                  <a:lnTo>
                    <a:pt x="100682" y="0"/>
                  </a:lnTo>
                  <a:lnTo>
                    <a:pt x="0" y="77777"/>
                  </a:lnTo>
                  <a:close/>
                </a:path>
              </a:pathLst>
            </a:custGeom>
            <a:solidFill>
              <a:srgbClr val="19191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Shape 1891"/>
            <p:cNvSpPr/>
            <p:nvPr/>
          </p:nvSpPr>
          <p:spPr>
            <a:xfrm>
              <a:off x="4545" y="1664"/>
              <a:ext cx="28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7777"/>
                  </a:moveTo>
                  <a:lnTo>
                    <a:pt x="16390" y="115555"/>
                  </a:lnTo>
                  <a:lnTo>
                    <a:pt x="16390" y="116296"/>
                  </a:lnTo>
                  <a:lnTo>
                    <a:pt x="16975" y="117037"/>
                  </a:lnTo>
                  <a:lnTo>
                    <a:pt x="17560" y="117777"/>
                  </a:lnTo>
                  <a:lnTo>
                    <a:pt x="18146" y="118518"/>
                  </a:lnTo>
                  <a:lnTo>
                    <a:pt x="18731" y="118518"/>
                  </a:lnTo>
                  <a:lnTo>
                    <a:pt x="19317" y="119259"/>
                  </a:lnTo>
                  <a:lnTo>
                    <a:pt x="19902" y="120000"/>
                  </a:lnTo>
                  <a:lnTo>
                    <a:pt x="21073" y="120000"/>
                  </a:lnTo>
                  <a:lnTo>
                    <a:pt x="21658" y="120000"/>
                  </a:lnTo>
                  <a:lnTo>
                    <a:pt x="22829" y="120000"/>
                  </a:lnTo>
                  <a:lnTo>
                    <a:pt x="24000" y="119259"/>
                  </a:lnTo>
                  <a:lnTo>
                    <a:pt x="25170" y="118518"/>
                  </a:lnTo>
                  <a:lnTo>
                    <a:pt x="26926" y="117777"/>
                  </a:lnTo>
                  <a:lnTo>
                    <a:pt x="116487" y="50370"/>
                  </a:lnTo>
                  <a:lnTo>
                    <a:pt x="116487" y="49629"/>
                  </a:lnTo>
                  <a:lnTo>
                    <a:pt x="117073" y="49629"/>
                  </a:lnTo>
                  <a:lnTo>
                    <a:pt x="117658" y="48888"/>
                  </a:lnTo>
                  <a:lnTo>
                    <a:pt x="118243" y="48888"/>
                  </a:lnTo>
                  <a:lnTo>
                    <a:pt x="118829" y="48148"/>
                  </a:lnTo>
                  <a:lnTo>
                    <a:pt x="119414" y="47407"/>
                  </a:lnTo>
                  <a:lnTo>
                    <a:pt x="119414" y="46666"/>
                  </a:lnTo>
                  <a:lnTo>
                    <a:pt x="120000" y="45925"/>
                  </a:lnTo>
                  <a:lnTo>
                    <a:pt x="120000" y="43703"/>
                  </a:lnTo>
                  <a:lnTo>
                    <a:pt x="120000" y="42962"/>
                  </a:lnTo>
                  <a:lnTo>
                    <a:pt x="120000" y="41481"/>
                  </a:lnTo>
                  <a:lnTo>
                    <a:pt x="119414" y="40000"/>
                  </a:lnTo>
                  <a:lnTo>
                    <a:pt x="118829" y="37777"/>
                  </a:lnTo>
                  <a:lnTo>
                    <a:pt x="118243" y="36296"/>
                  </a:lnTo>
                  <a:lnTo>
                    <a:pt x="117073" y="34074"/>
                  </a:lnTo>
                  <a:lnTo>
                    <a:pt x="115317" y="31111"/>
                  </a:lnTo>
                  <a:lnTo>
                    <a:pt x="114146" y="28888"/>
                  </a:lnTo>
                  <a:lnTo>
                    <a:pt x="112390" y="25185"/>
                  </a:lnTo>
                  <a:lnTo>
                    <a:pt x="111219" y="22222"/>
                  </a:lnTo>
                  <a:lnTo>
                    <a:pt x="110048" y="19259"/>
                  </a:lnTo>
                  <a:lnTo>
                    <a:pt x="108292" y="17037"/>
                  </a:lnTo>
                  <a:lnTo>
                    <a:pt x="107121" y="14074"/>
                  </a:lnTo>
                  <a:lnTo>
                    <a:pt x="105951" y="11111"/>
                  </a:lnTo>
                  <a:lnTo>
                    <a:pt x="104780" y="8148"/>
                  </a:lnTo>
                  <a:lnTo>
                    <a:pt x="103609" y="5925"/>
                  </a:lnTo>
                  <a:lnTo>
                    <a:pt x="103024" y="3703"/>
                  </a:lnTo>
                  <a:lnTo>
                    <a:pt x="101853" y="2222"/>
                  </a:lnTo>
                  <a:lnTo>
                    <a:pt x="100682" y="740"/>
                  </a:lnTo>
                  <a:lnTo>
                    <a:pt x="100682" y="0"/>
                  </a:lnTo>
                  <a:lnTo>
                    <a:pt x="0" y="77777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Shape 1892"/>
            <p:cNvSpPr/>
            <p:nvPr/>
          </p:nvSpPr>
          <p:spPr>
            <a:xfrm>
              <a:off x="4554" y="1665"/>
              <a:ext cx="21" cy="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71596"/>
                  </a:moveTo>
                  <a:lnTo>
                    <a:pt x="19862" y="114957"/>
                  </a:lnTo>
                  <a:lnTo>
                    <a:pt x="20689" y="115966"/>
                  </a:lnTo>
                  <a:lnTo>
                    <a:pt x="20689" y="116974"/>
                  </a:lnTo>
                  <a:lnTo>
                    <a:pt x="21517" y="116974"/>
                  </a:lnTo>
                  <a:lnTo>
                    <a:pt x="22344" y="117983"/>
                  </a:lnTo>
                  <a:lnTo>
                    <a:pt x="23172" y="118991"/>
                  </a:lnTo>
                  <a:lnTo>
                    <a:pt x="24000" y="118991"/>
                  </a:lnTo>
                  <a:lnTo>
                    <a:pt x="24827" y="120000"/>
                  </a:lnTo>
                  <a:lnTo>
                    <a:pt x="25655" y="120000"/>
                  </a:lnTo>
                  <a:lnTo>
                    <a:pt x="26482" y="120000"/>
                  </a:lnTo>
                  <a:lnTo>
                    <a:pt x="28137" y="120000"/>
                  </a:lnTo>
                  <a:lnTo>
                    <a:pt x="28965" y="120000"/>
                  </a:lnTo>
                  <a:lnTo>
                    <a:pt x="30620" y="118991"/>
                  </a:lnTo>
                  <a:lnTo>
                    <a:pt x="32275" y="118991"/>
                  </a:lnTo>
                  <a:lnTo>
                    <a:pt x="34758" y="115966"/>
                  </a:lnTo>
                  <a:lnTo>
                    <a:pt x="39724" y="112941"/>
                  </a:lnTo>
                  <a:lnTo>
                    <a:pt x="44689" y="109915"/>
                  </a:lnTo>
                  <a:lnTo>
                    <a:pt x="50482" y="105882"/>
                  </a:lnTo>
                  <a:lnTo>
                    <a:pt x="57931" y="99831"/>
                  </a:lnTo>
                  <a:lnTo>
                    <a:pt x="64551" y="94789"/>
                  </a:lnTo>
                  <a:lnTo>
                    <a:pt x="72000" y="89747"/>
                  </a:lnTo>
                  <a:lnTo>
                    <a:pt x="79448" y="84705"/>
                  </a:lnTo>
                  <a:lnTo>
                    <a:pt x="86068" y="79663"/>
                  </a:lnTo>
                  <a:lnTo>
                    <a:pt x="92689" y="73613"/>
                  </a:lnTo>
                  <a:lnTo>
                    <a:pt x="100137" y="69579"/>
                  </a:lnTo>
                  <a:lnTo>
                    <a:pt x="105103" y="65546"/>
                  </a:lnTo>
                  <a:lnTo>
                    <a:pt x="110068" y="62521"/>
                  </a:lnTo>
                  <a:lnTo>
                    <a:pt x="113379" y="60504"/>
                  </a:lnTo>
                  <a:lnTo>
                    <a:pt x="115862" y="58487"/>
                  </a:lnTo>
                  <a:lnTo>
                    <a:pt x="116689" y="58487"/>
                  </a:lnTo>
                  <a:lnTo>
                    <a:pt x="116689" y="57478"/>
                  </a:lnTo>
                  <a:lnTo>
                    <a:pt x="117517" y="57478"/>
                  </a:lnTo>
                  <a:lnTo>
                    <a:pt x="117517" y="56470"/>
                  </a:lnTo>
                  <a:lnTo>
                    <a:pt x="118344" y="56470"/>
                  </a:lnTo>
                  <a:lnTo>
                    <a:pt x="118344" y="55462"/>
                  </a:lnTo>
                  <a:lnTo>
                    <a:pt x="120000" y="53445"/>
                  </a:lnTo>
                  <a:lnTo>
                    <a:pt x="120000" y="52436"/>
                  </a:lnTo>
                  <a:lnTo>
                    <a:pt x="120000" y="51428"/>
                  </a:lnTo>
                  <a:lnTo>
                    <a:pt x="120000" y="49411"/>
                  </a:lnTo>
                  <a:lnTo>
                    <a:pt x="120000" y="48403"/>
                  </a:lnTo>
                  <a:lnTo>
                    <a:pt x="118344" y="46386"/>
                  </a:lnTo>
                  <a:lnTo>
                    <a:pt x="117517" y="44369"/>
                  </a:lnTo>
                  <a:lnTo>
                    <a:pt x="116689" y="42352"/>
                  </a:lnTo>
                  <a:lnTo>
                    <a:pt x="115862" y="40336"/>
                  </a:lnTo>
                  <a:lnTo>
                    <a:pt x="96000" y="0"/>
                  </a:lnTo>
                  <a:lnTo>
                    <a:pt x="0" y="71596"/>
                  </a:lnTo>
                  <a:close/>
                </a:path>
              </a:pathLst>
            </a:custGeom>
            <a:solidFill>
              <a:srgbClr val="191919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Shape 1893"/>
            <p:cNvSpPr/>
            <p:nvPr/>
          </p:nvSpPr>
          <p:spPr>
            <a:xfrm>
              <a:off x="4554" y="1665"/>
              <a:ext cx="19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913"/>
                  </a:moveTo>
                  <a:lnTo>
                    <a:pt x="21428" y="113739"/>
                  </a:lnTo>
                  <a:lnTo>
                    <a:pt x="21428" y="114782"/>
                  </a:lnTo>
                  <a:lnTo>
                    <a:pt x="22285" y="115826"/>
                  </a:lnTo>
                  <a:lnTo>
                    <a:pt x="23142" y="115826"/>
                  </a:lnTo>
                  <a:lnTo>
                    <a:pt x="23142" y="116869"/>
                  </a:lnTo>
                  <a:lnTo>
                    <a:pt x="24000" y="117913"/>
                  </a:lnTo>
                  <a:lnTo>
                    <a:pt x="24857" y="118956"/>
                  </a:lnTo>
                  <a:lnTo>
                    <a:pt x="25714" y="118956"/>
                  </a:lnTo>
                  <a:lnTo>
                    <a:pt x="26571" y="120000"/>
                  </a:lnTo>
                  <a:lnTo>
                    <a:pt x="28285" y="120000"/>
                  </a:lnTo>
                  <a:lnTo>
                    <a:pt x="29142" y="120000"/>
                  </a:lnTo>
                  <a:lnTo>
                    <a:pt x="30000" y="120000"/>
                  </a:lnTo>
                  <a:lnTo>
                    <a:pt x="31714" y="118956"/>
                  </a:lnTo>
                  <a:lnTo>
                    <a:pt x="34285" y="118956"/>
                  </a:lnTo>
                  <a:lnTo>
                    <a:pt x="36857" y="115826"/>
                  </a:lnTo>
                  <a:lnTo>
                    <a:pt x="41142" y="112695"/>
                  </a:lnTo>
                  <a:lnTo>
                    <a:pt x="46285" y="109565"/>
                  </a:lnTo>
                  <a:lnTo>
                    <a:pt x="51428" y="104347"/>
                  </a:lnTo>
                  <a:lnTo>
                    <a:pt x="59142" y="99130"/>
                  </a:lnTo>
                  <a:lnTo>
                    <a:pt x="66000" y="93913"/>
                  </a:lnTo>
                  <a:lnTo>
                    <a:pt x="72857" y="89739"/>
                  </a:lnTo>
                  <a:lnTo>
                    <a:pt x="80571" y="84521"/>
                  </a:lnTo>
                  <a:lnTo>
                    <a:pt x="87428" y="78260"/>
                  </a:lnTo>
                  <a:lnTo>
                    <a:pt x="93428" y="74086"/>
                  </a:lnTo>
                  <a:lnTo>
                    <a:pt x="100285" y="68869"/>
                  </a:lnTo>
                  <a:lnTo>
                    <a:pt x="105428" y="65739"/>
                  </a:lnTo>
                  <a:lnTo>
                    <a:pt x="109714" y="62608"/>
                  </a:lnTo>
                  <a:lnTo>
                    <a:pt x="113142" y="59478"/>
                  </a:lnTo>
                  <a:lnTo>
                    <a:pt x="115714" y="58434"/>
                  </a:lnTo>
                  <a:lnTo>
                    <a:pt x="116571" y="58434"/>
                  </a:lnTo>
                  <a:lnTo>
                    <a:pt x="116571" y="57391"/>
                  </a:lnTo>
                  <a:lnTo>
                    <a:pt x="117428" y="57391"/>
                  </a:lnTo>
                  <a:lnTo>
                    <a:pt x="117428" y="55304"/>
                  </a:lnTo>
                  <a:lnTo>
                    <a:pt x="118285" y="55304"/>
                  </a:lnTo>
                  <a:lnTo>
                    <a:pt x="118285" y="54260"/>
                  </a:lnTo>
                  <a:lnTo>
                    <a:pt x="118285" y="53217"/>
                  </a:lnTo>
                  <a:lnTo>
                    <a:pt x="118285" y="52173"/>
                  </a:lnTo>
                  <a:lnTo>
                    <a:pt x="120000" y="51130"/>
                  </a:lnTo>
                  <a:lnTo>
                    <a:pt x="118285" y="50086"/>
                  </a:lnTo>
                  <a:lnTo>
                    <a:pt x="118285" y="48000"/>
                  </a:lnTo>
                  <a:lnTo>
                    <a:pt x="117428" y="46956"/>
                  </a:lnTo>
                  <a:lnTo>
                    <a:pt x="116571" y="44869"/>
                  </a:lnTo>
                  <a:lnTo>
                    <a:pt x="115714" y="42782"/>
                  </a:lnTo>
                  <a:lnTo>
                    <a:pt x="114857" y="40695"/>
                  </a:lnTo>
                  <a:lnTo>
                    <a:pt x="95142" y="0"/>
                  </a:lnTo>
                  <a:lnTo>
                    <a:pt x="0" y="69913"/>
                  </a:ln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Shape 1894"/>
            <p:cNvSpPr/>
            <p:nvPr/>
          </p:nvSpPr>
          <p:spPr>
            <a:xfrm>
              <a:off x="4554" y="1665"/>
              <a:ext cx="18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818"/>
                  </a:moveTo>
                  <a:lnTo>
                    <a:pt x="20909" y="113454"/>
                  </a:lnTo>
                  <a:lnTo>
                    <a:pt x="20909" y="114545"/>
                  </a:lnTo>
                  <a:lnTo>
                    <a:pt x="21818" y="115636"/>
                  </a:lnTo>
                  <a:lnTo>
                    <a:pt x="22727" y="116727"/>
                  </a:lnTo>
                  <a:lnTo>
                    <a:pt x="23636" y="117818"/>
                  </a:lnTo>
                  <a:lnTo>
                    <a:pt x="24545" y="118909"/>
                  </a:lnTo>
                  <a:lnTo>
                    <a:pt x="25454" y="120000"/>
                  </a:lnTo>
                  <a:lnTo>
                    <a:pt x="26363" y="120000"/>
                  </a:lnTo>
                  <a:lnTo>
                    <a:pt x="28181" y="120000"/>
                  </a:lnTo>
                  <a:lnTo>
                    <a:pt x="29090" y="120000"/>
                  </a:lnTo>
                  <a:lnTo>
                    <a:pt x="30909" y="120000"/>
                  </a:lnTo>
                  <a:lnTo>
                    <a:pt x="32727" y="118909"/>
                  </a:lnTo>
                  <a:lnTo>
                    <a:pt x="34545" y="118909"/>
                  </a:lnTo>
                  <a:lnTo>
                    <a:pt x="37272" y="115636"/>
                  </a:lnTo>
                  <a:lnTo>
                    <a:pt x="41818" y="112363"/>
                  </a:lnTo>
                  <a:lnTo>
                    <a:pt x="46363" y="108000"/>
                  </a:lnTo>
                  <a:lnTo>
                    <a:pt x="53636" y="103636"/>
                  </a:lnTo>
                  <a:lnTo>
                    <a:pt x="60000" y="99272"/>
                  </a:lnTo>
                  <a:lnTo>
                    <a:pt x="66363" y="94909"/>
                  </a:lnTo>
                  <a:lnTo>
                    <a:pt x="73636" y="89454"/>
                  </a:lnTo>
                  <a:lnTo>
                    <a:pt x="80909" y="84000"/>
                  </a:lnTo>
                  <a:lnTo>
                    <a:pt x="88181" y="78545"/>
                  </a:lnTo>
                  <a:lnTo>
                    <a:pt x="94545" y="74181"/>
                  </a:lnTo>
                  <a:lnTo>
                    <a:pt x="100909" y="70909"/>
                  </a:lnTo>
                  <a:lnTo>
                    <a:pt x="106363" y="66545"/>
                  </a:lnTo>
                  <a:lnTo>
                    <a:pt x="110909" y="63272"/>
                  </a:lnTo>
                  <a:lnTo>
                    <a:pt x="113636" y="61090"/>
                  </a:lnTo>
                  <a:lnTo>
                    <a:pt x="116363" y="60000"/>
                  </a:lnTo>
                  <a:lnTo>
                    <a:pt x="117272" y="60000"/>
                  </a:lnTo>
                  <a:lnTo>
                    <a:pt x="117272" y="57818"/>
                  </a:lnTo>
                  <a:lnTo>
                    <a:pt x="118181" y="57818"/>
                  </a:lnTo>
                  <a:lnTo>
                    <a:pt x="118181" y="56727"/>
                  </a:lnTo>
                  <a:lnTo>
                    <a:pt x="119090" y="56727"/>
                  </a:lnTo>
                  <a:lnTo>
                    <a:pt x="119090" y="55636"/>
                  </a:lnTo>
                  <a:lnTo>
                    <a:pt x="119090" y="54545"/>
                  </a:lnTo>
                  <a:lnTo>
                    <a:pt x="120000" y="53454"/>
                  </a:lnTo>
                  <a:lnTo>
                    <a:pt x="120000" y="52363"/>
                  </a:lnTo>
                  <a:lnTo>
                    <a:pt x="120000" y="50181"/>
                  </a:lnTo>
                  <a:lnTo>
                    <a:pt x="119090" y="49090"/>
                  </a:lnTo>
                  <a:lnTo>
                    <a:pt x="119090" y="46909"/>
                  </a:lnTo>
                  <a:lnTo>
                    <a:pt x="118181" y="44727"/>
                  </a:lnTo>
                  <a:lnTo>
                    <a:pt x="117272" y="42545"/>
                  </a:lnTo>
                  <a:lnTo>
                    <a:pt x="116363" y="40363"/>
                  </a:lnTo>
                  <a:lnTo>
                    <a:pt x="95454" y="0"/>
                  </a:lnTo>
                  <a:lnTo>
                    <a:pt x="0" y="69818"/>
                  </a:lnTo>
                  <a:close/>
                </a:path>
              </a:pathLst>
            </a:custGeom>
            <a:solidFill>
              <a:srgbClr val="2D2D2D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Shape 1895"/>
            <p:cNvSpPr/>
            <p:nvPr/>
          </p:nvSpPr>
          <p:spPr>
            <a:xfrm>
              <a:off x="4556" y="1665"/>
              <a:ext cx="18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714"/>
                  </a:moveTo>
                  <a:lnTo>
                    <a:pt x="21904" y="112000"/>
                  </a:lnTo>
                  <a:lnTo>
                    <a:pt x="21904" y="113142"/>
                  </a:lnTo>
                  <a:lnTo>
                    <a:pt x="22857" y="114285"/>
                  </a:lnTo>
                  <a:lnTo>
                    <a:pt x="22857" y="116571"/>
                  </a:lnTo>
                  <a:lnTo>
                    <a:pt x="23809" y="116571"/>
                  </a:lnTo>
                  <a:lnTo>
                    <a:pt x="24761" y="117714"/>
                  </a:lnTo>
                  <a:lnTo>
                    <a:pt x="25714" y="118857"/>
                  </a:lnTo>
                  <a:lnTo>
                    <a:pt x="27619" y="120000"/>
                  </a:lnTo>
                  <a:lnTo>
                    <a:pt x="28571" y="120000"/>
                  </a:lnTo>
                  <a:lnTo>
                    <a:pt x="29523" y="120000"/>
                  </a:lnTo>
                  <a:lnTo>
                    <a:pt x="30476" y="120000"/>
                  </a:lnTo>
                  <a:lnTo>
                    <a:pt x="32380" y="120000"/>
                  </a:lnTo>
                  <a:lnTo>
                    <a:pt x="34285" y="118857"/>
                  </a:lnTo>
                  <a:lnTo>
                    <a:pt x="36190" y="118857"/>
                  </a:lnTo>
                  <a:lnTo>
                    <a:pt x="39047" y="114285"/>
                  </a:lnTo>
                  <a:lnTo>
                    <a:pt x="42857" y="112000"/>
                  </a:lnTo>
                  <a:lnTo>
                    <a:pt x="48571" y="108571"/>
                  </a:lnTo>
                  <a:lnTo>
                    <a:pt x="55238" y="104000"/>
                  </a:lnTo>
                  <a:lnTo>
                    <a:pt x="60952" y="99428"/>
                  </a:lnTo>
                  <a:lnTo>
                    <a:pt x="67619" y="94857"/>
                  </a:lnTo>
                  <a:lnTo>
                    <a:pt x="75238" y="90285"/>
                  </a:lnTo>
                  <a:lnTo>
                    <a:pt x="81904" y="84571"/>
                  </a:lnTo>
                  <a:lnTo>
                    <a:pt x="88571" y="80000"/>
                  </a:lnTo>
                  <a:lnTo>
                    <a:pt x="95238" y="75428"/>
                  </a:lnTo>
                  <a:lnTo>
                    <a:pt x="101904" y="70857"/>
                  </a:lnTo>
                  <a:lnTo>
                    <a:pt x="106666" y="67428"/>
                  </a:lnTo>
                  <a:lnTo>
                    <a:pt x="110476" y="64000"/>
                  </a:lnTo>
                  <a:lnTo>
                    <a:pt x="114285" y="60571"/>
                  </a:lnTo>
                  <a:lnTo>
                    <a:pt x="116190" y="59428"/>
                  </a:lnTo>
                  <a:lnTo>
                    <a:pt x="117142" y="59428"/>
                  </a:lnTo>
                  <a:lnTo>
                    <a:pt x="117142" y="58285"/>
                  </a:lnTo>
                  <a:lnTo>
                    <a:pt x="118095" y="58285"/>
                  </a:lnTo>
                  <a:lnTo>
                    <a:pt x="118095" y="57142"/>
                  </a:lnTo>
                  <a:lnTo>
                    <a:pt x="119047" y="57142"/>
                  </a:lnTo>
                  <a:lnTo>
                    <a:pt x="119047" y="56000"/>
                  </a:lnTo>
                  <a:lnTo>
                    <a:pt x="119047" y="54857"/>
                  </a:lnTo>
                  <a:lnTo>
                    <a:pt x="120000" y="53714"/>
                  </a:lnTo>
                  <a:lnTo>
                    <a:pt x="120000" y="52571"/>
                  </a:lnTo>
                  <a:lnTo>
                    <a:pt x="120000" y="51428"/>
                  </a:lnTo>
                  <a:lnTo>
                    <a:pt x="119047" y="49142"/>
                  </a:lnTo>
                  <a:lnTo>
                    <a:pt x="119047" y="48000"/>
                  </a:lnTo>
                  <a:lnTo>
                    <a:pt x="118095" y="45714"/>
                  </a:lnTo>
                  <a:lnTo>
                    <a:pt x="117142" y="43428"/>
                  </a:lnTo>
                  <a:lnTo>
                    <a:pt x="116190" y="41142"/>
                  </a:lnTo>
                  <a:lnTo>
                    <a:pt x="95238" y="0"/>
                  </a:lnTo>
                  <a:lnTo>
                    <a:pt x="0" y="69714"/>
                  </a:lnTo>
                  <a:close/>
                </a:path>
              </a:pathLst>
            </a:custGeom>
            <a:solidFill>
              <a:srgbClr val="383838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Shape 1896"/>
            <p:cNvSpPr/>
            <p:nvPr/>
          </p:nvSpPr>
          <p:spPr>
            <a:xfrm>
              <a:off x="4556" y="1665"/>
              <a:ext cx="17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9090"/>
                  </a:moveTo>
                  <a:lnTo>
                    <a:pt x="21176" y="112727"/>
                  </a:lnTo>
                  <a:lnTo>
                    <a:pt x="21176" y="113939"/>
                  </a:lnTo>
                  <a:lnTo>
                    <a:pt x="23193" y="115151"/>
                  </a:lnTo>
                  <a:lnTo>
                    <a:pt x="24201" y="116363"/>
                  </a:lnTo>
                  <a:lnTo>
                    <a:pt x="25210" y="117575"/>
                  </a:lnTo>
                  <a:lnTo>
                    <a:pt x="26218" y="118787"/>
                  </a:lnTo>
                  <a:lnTo>
                    <a:pt x="27226" y="119999"/>
                  </a:lnTo>
                  <a:lnTo>
                    <a:pt x="28235" y="119999"/>
                  </a:lnTo>
                  <a:lnTo>
                    <a:pt x="30252" y="119999"/>
                  </a:lnTo>
                  <a:lnTo>
                    <a:pt x="31260" y="119999"/>
                  </a:lnTo>
                  <a:lnTo>
                    <a:pt x="32268" y="119999"/>
                  </a:lnTo>
                  <a:lnTo>
                    <a:pt x="34285" y="118787"/>
                  </a:lnTo>
                  <a:lnTo>
                    <a:pt x="36302" y="118787"/>
                  </a:lnTo>
                  <a:lnTo>
                    <a:pt x="39327" y="116363"/>
                  </a:lnTo>
                  <a:lnTo>
                    <a:pt x="43361" y="112727"/>
                  </a:lnTo>
                  <a:lnTo>
                    <a:pt x="49411" y="109090"/>
                  </a:lnTo>
                  <a:lnTo>
                    <a:pt x="55462" y="105454"/>
                  </a:lnTo>
                  <a:lnTo>
                    <a:pt x="61512" y="100606"/>
                  </a:lnTo>
                  <a:lnTo>
                    <a:pt x="67563" y="95757"/>
                  </a:lnTo>
                  <a:lnTo>
                    <a:pt x="75630" y="89696"/>
                  </a:lnTo>
                  <a:lnTo>
                    <a:pt x="82689" y="86060"/>
                  </a:lnTo>
                  <a:lnTo>
                    <a:pt x="88739" y="81212"/>
                  </a:lnTo>
                  <a:lnTo>
                    <a:pt x="94789" y="76363"/>
                  </a:lnTo>
                  <a:lnTo>
                    <a:pt x="101848" y="72727"/>
                  </a:lnTo>
                  <a:lnTo>
                    <a:pt x="106890" y="69090"/>
                  </a:lnTo>
                  <a:lnTo>
                    <a:pt x="110924" y="66666"/>
                  </a:lnTo>
                  <a:lnTo>
                    <a:pt x="113949" y="63030"/>
                  </a:lnTo>
                  <a:lnTo>
                    <a:pt x="115966" y="61818"/>
                  </a:lnTo>
                  <a:lnTo>
                    <a:pt x="116974" y="61818"/>
                  </a:lnTo>
                  <a:lnTo>
                    <a:pt x="116974" y="60606"/>
                  </a:lnTo>
                  <a:lnTo>
                    <a:pt x="117983" y="60606"/>
                  </a:lnTo>
                  <a:lnTo>
                    <a:pt x="117983" y="59393"/>
                  </a:lnTo>
                  <a:lnTo>
                    <a:pt x="118991" y="59393"/>
                  </a:lnTo>
                  <a:lnTo>
                    <a:pt x="118991" y="58181"/>
                  </a:lnTo>
                  <a:lnTo>
                    <a:pt x="118991" y="56969"/>
                  </a:lnTo>
                  <a:lnTo>
                    <a:pt x="120000" y="55757"/>
                  </a:lnTo>
                  <a:lnTo>
                    <a:pt x="120000" y="54545"/>
                  </a:lnTo>
                  <a:lnTo>
                    <a:pt x="120000" y="52121"/>
                  </a:lnTo>
                  <a:lnTo>
                    <a:pt x="118991" y="50909"/>
                  </a:lnTo>
                  <a:lnTo>
                    <a:pt x="118991" y="48484"/>
                  </a:lnTo>
                  <a:lnTo>
                    <a:pt x="117983" y="46060"/>
                  </a:lnTo>
                  <a:lnTo>
                    <a:pt x="116974" y="43636"/>
                  </a:lnTo>
                  <a:lnTo>
                    <a:pt x="115966" y="41212"/>
                  </a:lnTo>
                  <a:lnTo>
                    <a:pt x="94789" y="0"/>
                  </a:lnTo>
                  <a:lnTo>
                    <a:pt x="0" y="69090"/>
                  </a:lnTo>
                  <a:close/>
                </a:path>
              </a:pathLst>
            </a:custGeom>
            <a:solidFill>
              <a:srgbClr val="42424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Shape 1897"/>
            <p:cNvSpPr/>
            <p:nvPr/>
          </p:nvSpPr>
          <p:spPr>
            <a:xfrm>
              <a:off x="4558" y="1665"/>
              <a:ext cx="15" cy="1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7659"/>
                  </a:moveTo>
                  <a:lnTo>
                    <a:pt x="21621" y="112340"/>
                  </a:lnTo>
                  <a:lnTo>
                    <a:pt x="21621" y="113617"/>
                  </a:lnTo>
                  <a:lnTo>
                    <a:pt x="22702" y="114893"/>
                  </a:lnTo>
                  <a:lnTo>
                    <a:pt x="22702" y="116170"/>
                  </a:lnTo>
                  <a:lnTo>
                    <a:pt x="23783" y="116170"/>
                  </a:lnTo>
                  <a:lnTo>
                    <a:pt x="24864" y="117446"/>
                  </a:lnTo>
                  <a:lnTo>
                    <a:pt x="25945" y="118723"/>
                  </a:lnTo>
                  <a:lnTo>
                    <a:pt x="27027" y="120000"/>
                  </a:lnTo>
                  <a:lnTo>
                    <a:pt x="28108" y="120000"/>
                  </a:lnTo>
                  <a:lnTo>
                    <a:pt x="29189" y="120000"/>
                  </a:lnTo>
                  <a:lnTo>
                    <a:pt x="30270" y="120000"/>
                  </a:lnTo>
                  <a:lnTo>
                    <a:pt x="32432" y="120000"/>
                  </a:lnTo>
                  <a:lnTo>
                    <a:pt x="34594" y="118723"/>
                  </a:lnTo>
                  <a:lnTo>
                    <a:pt x="36756" y="118723"/>
                  </a:lnTo>
                  <a:lnTo>
                    <a:pt x="40000" y="114893"/>
                  </a:lnTo>
                  <a:lnTo>
                    <a:pt x="45405" y="112340"/>
                  </a:lnTo>
                  <a:lnTo>
                    <a:pt x="50810" y="108510"/>
                  </a:lnTo>
                  <a:lnTo>
                    <a:pt x="56216" y="104680"/>
                  </a:lnTo>
                  <a:lnTo>
                    <a:pt x="62702" y="98297"/>
                  </a:lnTo>
                  <a:lnTo>
                    <a:pt x="69189" y="94468"/>
                  </a:lnTo>
                  <a:lnTo>
                    <a:pt x="76756" y="89361"/>
                  </a:lnTo>
                  <a:lnTo>
                    <a:pt x="83243" y="85531"/>
                  </a:lnTo>
                  <a:lnTo>
                    <a:pt x="88648" y="80425"/>
                  </a:lnTo>
                  <a:lnTo>
                    <a:pt x="95135" y="76595"/>
                  </a:lnTo>
                  <a:lnTo>
                    <a:pt x="101621" y="72765"/>
                  </a:lnTo>
                  <a:lnTo>
                    <a:pt x="107027" y="70212"/>
                  </a:lnTo>
                  <a:lnTo>
                    <a:pt x="110270" y="66382"/>
                  </a:lnTo>
                  <a:lnTo>
                    <a:pt x="113513" y="63829"/>
                  </a:lnTo>
                  <a:lnTo>
                    <a:pt x="115675" y="62553"/>
                  </a:lnTo>
                  <a:lnTo>
                    <a:pt x="116756" y="62553"/>
                  </a:lnTo>
                  <a:lnTo>
                    <a:pt x="116756" y="61276"/>
                  </a:lnTo>
                  <a:lnTo>
                    <a:pt x="117837" y="61276"/>
                  </a:lnTo>
                  <a:lnTo>
                    <a:pt x="117837" y="60000"/>
                  </a:lnTo>
                  <a:lnTo>
                    <a:pt x="118918" y="60000"/>
                  </a:lnTo>
                  <a:lnTo>
                    <a:pt x="118918" y="58723"/>
                  </a:lnTo>
                  <a:lnTo>
                    <a:pt x="120000" y="57446"/>
                  </a:lnTo>
                  <a:lnTo>
                    <a:pt x="120000" y="56170"/>
                  </a:lnTo>
                  <a:lnTo>
                    <a:pt x="120000" y="54893"/>
                  </a:lnTo>
                  <a:lnTo>
                    <a:pt x="120000" y="53617"/>
                  </a:lnTo>
                  <a:lnTo>
                    <a:pt x="120000" y="51063"/>
                  </a:lnTo>
                  <a:lnTo>
                    <a:pt x="118918" y="49787"/>
                  </a:lnTo>
                  <a:lnTo>
                    <a:pt x="117837" y="47234"/>
                  </a:lnTo>
                  <a:lnTo>
                    <a:pt x="116756" y="44680"/>
                  </a:lnTo>
                  <a:lnTo>
                    <a:pt x="115675" y="42127"/>
                  </a:lnTo>
                  <a:lnTo>
                    <a:pt x="94054" y="0"/>
                  </a:lnTo>
                  <a:lnTo>
                    <a:pt x="0" y="67659"/>
                  </a:lnTo>
                  <a:close/>
                </a:path>
              </a:pathLst>
            </a:custGeom>
            <a:solidFill>
              <a:srgbClr val="4C4C4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Shape 1898"/>
            <p:cNvSpPr/>
            <p:nvPr/>
          </p:nvSpPr>
          <p:spPr>
            <a:xfrm>
              <a:off x="4822" y="1901"/>
              <a:ext cx="57" cy="7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538" y="0"/>
                  </a:moveTo>
                  <a:lnTo>
                    <a:pt x="101240" y="661"/>
                  </a:lnTo>
                  <a:lnTo>
                    <a:pt x="100942" y="3088"/>
                  </a:lnTo>
                  <a:lnTo>
                    <a:pt x="100347" y="7058"/>
                  </a:lnTo>
                  <a:lnTo>
                    <a:pt x="99156" y="11691"/>
                  </a:lnTo>
                  <a:lnTo>
                    <a:pt x="97369" y="18088"/>
                  </a:lnTo>
                  <a:lnTo>
                    <a:pt x="94689" y="24926"/>
                  </a:lnTo>
                  <a:lnTo>
                    <a:pt x="91414" y="32426"/>
                  </a:lnTo>
                  <a:lnTo>
                    <a:pt x="86947" y="40808"/>
                  </a:lnTo>
                  <a:lnTo>
                    <a:pt x="81588" y="49632"/>
                  </a:lnTo>
                  <a:lnTo>
                    <a:pt x="74739" y="58235"/>
                  </a:lnTo>
                  <a:lnTo>
                    <a:pt x="66401" y="67279"/>
                  </a:lnTo>
                  <a:lnTo>
                    <a:pt x="56575" y="76323"/>
                  </a:lnTo>
                  <a:lnTo>
                    <a:pt x="45260" y="85147"/>
                  </a:lnTo>
                  <a:lnTo>
                    <a:pt x="31861" y="93308"/>
                  </a:lnTo>
                  <a:lnTo>
                    <a:pt x="16972" y="101029"/>
                  </a:lnTo>
                  <a:lnTo>
                    <a:pt x="0" y="108088"/>
                  </a:lnTo>
                  <a:lnTo>
                    <a:pt x="6550" y="120000"/>
                  </a:lnTo>
                  <a:lnTo>
                    <a:pt x="7741" y="119558"/>
                  </a:lnTo>
                  <a:lnTo>
                    <a:pt x="10719" y="118676"/>
                  </a:lnTo>
                  <a:lnTo>
                    <a:pt x="15483" y="116911"/>
                  </a:lnTo>
                  <a:lnTo>
                    <a:pt x="21736" y="114264"/>
                  </a:lnTo>
                  <a:lnTo>
                    <a:pt x="28585" y="111176"/>
                  </a:lnTo>
                  <a:lnTo>
                    <a:pt x="37220" y="106985"/>
                  </a:lnTo>
                  <a:lnTo>
                    <a:pt x="46153" y="101911"/>
                  </a:lnTo>
                  <a:lnTo>
                    <a:pt x="55682" y="95735"/>
                  </a:lnTo>
                  <a:lnTo>
                    <a:pt x="65210" y="88455"/>
                  </a:lnTo>
                  <a:lnTo>
                    <a:pt x="75334" y="80514"/>
                  </a:lnTo>
                  <a:lnTo>
                    <a:pt x="84565" y="71250"/>
                  </a:lnTo>
                  <a:lnTo>
                    <a:pt x="93498" y="60661"/>
                  </a:lnTo>
                  <a:lnTo>
                    <a:pt x="101836" y="48970"/>
                  </a:lnTo>
                  <a:lnTo>
                    <a:pt x="108982" y="35955"/>
                  </a:lnTo>
                  <a:lnTo>
                    <a:pt x="115235" y="21617"/>
                  </a:lnTo>
                  <a:lnTo>
                    <a:pt x="120000" y="6176"/>
                  </a:lnTo>
                  <a:lnTo>
                    <a:pt x="101538" y="0"/>
                  </a:lnTo>
                  <a:close/>
                </a:path>
              </a:pathLst>
            </a:custGeom>
            <a:solidFill>
              <a:srgbClr val="B2CBCB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Shape 1899"/>
            <p:cNvSpPr/>
            <p:nvPr/>
          </p:nvSpPr>
          <p:spPr>
            <a:xfrm>
              <a:off x="4588" y="1884"/>
              <a:ext cx="83" cy="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689" y="0"/>
                  </a:moveTo>
                  <a:lnTo>
                    <a:pt x="75310" y="3496"/>
                  </a:lnTo>
                  <a:lnTo>
                    <a:pt x="74896" y="7914"/>
                  </a:lnTo>
                  <a:lnTo>
                    <a:pt x="73862" y="13251"/>
                  </a:lnTo>
                  <a:lnTo>
                    <a:pt x="71586" y="19325"/>
                  </a:lnTo>
                  <a:lnTo>
                    <a:pt x="68689" y="25950"/>
                  </a:lnTo>
                  <a:lnTo>
                    <a:pt x="64965" y="32944"/>
                  </a:lnTo>
                  <a:lnTo>
                    <a:pt x="60413" y="40122"/>
                  </a:lnTo>
                  <a:lnTo>
                    <a:pt x="55448" y="47484"/>
                  </a:lnTo>
                  <a:lnTo>
                    <a:pt x="49862" y="54846"/>
                  </a:lnTo>
                  <a:lnTo>
                    <a:pt x="43655" y="61840"/>
                  </a:lnTo>
                  <a:lnTo>
                    <a:pt x="37241" y="68834"/>
                  </a:lnTo>
                  <a:lnTo>
                    <a:pt x="30206" y="75092"/>
                  </a:lnTo>
                  <a:lnTo>
                    <a:pt x="22965" y="80981"/>
                  </a:lnTo>
                  <a:lnTo>
                    <a:pt x="15310" y="86134"/>
                  </a:lnTo>
                  <a:lnTo>
                    <a:pt x="7862" y="90184"/>
                  </a:lnTo>
                  <a:lnTo>
                    <a:pt x="0" y="93496"/>
                  </a:lnTo>
                  <a:lnTo>
                    <a:pt x="45517" y="120000"/>
                  </a:lnTo>
                  <a:lnTo>
                    <a:pt x="45517" y="119815"/>
                  </a:lnTo>
                  <a:lnTo>
                    <a:pt x="45724" y="119815"/>
                  </a:lnTo>
                  <a:lnTo>
                    <a:pt x="45931" y="119815"/>
                  </a:lnTo>
                  <a:lnTo>
                    <a:pt x="46344" y="119815"/>
                  </a:lnTo>
                  <a:lnTo>
                    <a:pt x="47172" y="119631"/>
                  </a:lnTo>
                  <a:lnTo>
                    <a:pt x="47793" y="119447"/>
                  </a:lnTo>
                  <a:lnTo>
                    <a:pt x="48620" y="119263"/>
                  </a:lnTo>
                  <a:lnTo>
                    <a:pt x="49448" y="118711"/>
                  </a:lnTo>
                  <a:lnTo>
                    <a:pt x="50482" y="118343"/>
                  </a:lnTo>
                  <a:lnTo>
                    <a:pt x="51724" y="117791"/>
                  </a:lnTo>
                  <a:lnTo>
                    <a:pt x="53172" y="117239"/>
                  </a:lnTo>
                  <a:lnTo>
                    <a:pt x="54620" y="116503"/>
                  </a:lnTo>
                  <a:lnTo>
                    <a:pt x="56068" y="115582"/>
                  </a:lnTo>
                  <a:lnTo>
                    <a:pt x="57931" y="114294"/>
                  </a:lnTo>
                  <a:lnTo>
                    <a:pt x="59586" y="113190"/>
                  </a:lnTo>
                  <a:lnTo>
                    <a:pt x="61655" y="111901"/>
                  </a:lnTo>
                  <a:lnTo>
                    <a:pt x="66206" y="108036"/>
                  </a:lnTo>
                  <a:lnTo>
                    <a:pt x="70965" y="103987"/>
                  </a:lnTo>
                  <a:lnTo>
                    <a:pt x="75931" y="99386"/>
                  </a:lnTo>
                  <a:lnTo>
                    <a:pt x="80689" y="94601"/>
                  </a:lnTo>
                  <a:lnTo>
                    <a:pt x="85655" y="89263"/>
                  </a:lnTo>
                  <a:lnTo>
                    <a:pt x="90206" y="83742"/>
                  </a:lnTo>
                  <a:lnTo>
                    <a:pt x="94758" y="78036"/>
                  </a:lnTo>
                  <a:lnTo>
                    <a:pt x="99310" y="72331"/>
                  </a:lnTo>
                  <a:lnTo>
                    <a:pt x="103034" y="66257"/>
                  </a:lnTo>
                  <a:lnTo>
                    <a:pt x="106965" y="60368"/>
                  </a:lnTo>
                  <a:lnTo>
                    <a:pt x="110275" y="54478"/>
                  </a:lnTo>
                  <a:lnTo>
                    <a:pt x="113172" y="48588"/>
                  </a:lnTo>
                  <a:lnTo>
                    <a:pt x="115862" y="42883"/>
                  </a:lnTo>
                  <a:lnTo>
                    <a:pt x="117724" y="37361"/>
                  </a:lnTo>
                  <a:lnTo>
                    <a:pt x="119172" y="32024"/>
                  </a:lnTo>
                  <a:lnTo>
                    <a:pt x="120000" y="27055"/>
                  </a:lnTo>
                  <a:lnTo>
                    <a:pt x="74689" y="0"/>
                  </a:lnTo>
                  <a:close/>
                </a:path>
              </a:pathLst>
            </a:custGeom>
            <a:solidFill>
              <a:srgbClr val="FF4C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Shape 1900"/>
            <p:cNvSpPr/>
            <p:nvPr/>
          </p:nvSpPr>
          <p:spPr>
            <a:xfrm>
              <a:off x="4588" y="1884"/>
              <a:ext cx="83" cy="9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689" y="0"/>
                  </a:moveTo>
                  <a:lnTo>
                    <a:pt x="75310" y="3496"/>
                  </a:lnTo>
                  <a:lnTo>
                    <a:pt x="74896" y="7914"/>
                  </a:lnTo>
                  <a:lnTo>
                    <a:pt x="73862" y="13251"/>
                  </a:lnTo>
                  <a:lnTo>
                    <a:pt x="71586" y="19325"/>
                  </a:lnTo>
                  <a:lnTo>
                    <a:pt x="68689" y="25950"/>
                  </a:lnTo>
                  <a:lnTo>
                    <a:pt x="64965" y="32944"/>
                  </a:lnTo>
                  <a:lnTo>
                    <a:pt x="60413" y="40122"/>
                  </a:lnTo>
                  <a:lnTo>
                    <a:pt x="55448" y="47484"/>
                  </a:lnTo>
                  <a:lnTo>
                    <a:pt x="49862" y="54846"/>
                  </a:lnTo>
                  <a:lnTo>
                    <a:pt x="43655" y="61840"/>
                  </a:lnTo>
                  <a:lnTo>
                    <a:pt x="37241" y="68834"/>
                  </a:lnTo>
                  <a:lnTo>
                    <a:pt x="30206" y="75092"/>
                  </a:lnTo>
                  <a:lnTo>
                    <a:pt x="22965" y="80981"/>
                  </a:lnTo>
                  <a:lnTo>
                    <a:pt x="15310" y="86134"/>
                  </a:lnTo>
                  <a:lnTo>
                    <a:pt x="7862" y="90184"/>
                  </a:lnTo>
                  <a:lnTo>
                    <a:pt x="0" y="93496"/>
                  </a:lnTo>
                  <a:lnTo>
                    <a:pt x="45517" y="120000"/>
                  </a:lnTo>
                  <a:lnTo>
                    <a:pt x="45517" y="119815"/>
                  </a:lnTo>
                  <a:lnTo>
                    <a:pt x="45724" y="119815"/>
                  </a:lnTo>
                  <a:lnTo>
                    <a:pt x="45931" y="119815"/>
                  </a:lnTo>
                  <a:lnTo>
                    <a:pt x="46344" y="119815"/>
                  </a:lnTo>
                  <a:lnTo>
                    <a:pt x="47172" y="119631"/>
                  </a:lnTo>
                  <a:lnTo>
                    <a:pt x="47793" y="119447"/>
                  </a:lnTo>
                  <a:lnTo>
                    <a:pt x="48620" y="119263"/>
                  </a:lnTo>
                  <a:lnTo>
                    <a:pt x="49448" y="118711"/>
                  </a:lnTo>
                  <a:lnTo>
                    <a:pt x="50482" y="118343"/>
                  </a:lnTo>
                  <a:lnTo>
                    <a:pt x="51724" y="117791"/>
                  </a:lnTo>
                  <a:lnTo>
                    <a:pt x="53172" y="117239"/>
                  </a:lnTo>
                  <a:lnTo>
                    <a:pt x="54620" y="116503"/>
                  </a:lnTo>
                  <a:lnTo>
                    <a:pt x="56068" y="115582"/>
                  </a:lnTo>
                  <a:lnTo>
                    <a:pt x="57931" y="114294"/>
                  </a:lnTo>
                  <a:lnTo>
                    <a:pt x="59586" y="113190"/>
                  </a:lnTo>
                  <a:lnTo>
                    <a:pt x="61655" y="111901"/>
                  </a:lnTo>
                  <a:lnTo>
                    <a:pt x="66206" y="108036"/>
                  </a:lnTo>
                  <a:lnTo>
                    <a:pt x="70965" y="103987"/>
                  </a:lnTo>
                  <a:lnTo>
                    <a:pt x="75931" y="99386"/>
                  </a:lnTo>
                  <a:lnTo>
                    <a:pt x="80689" y="94601"/>
                  </a:lnTo>
                  <a:lnTo>
                    <a:pt x="85655" y="89263"/>
                  </a:lnTo>
                  <a:lnTo>
                    <a:pt x="90206" y="83742"/>
                  </a:lnTo>
                  <a:lnTo>
                    <a:pt x="94758" y="78036"/>
                  </a:lnTo>
                  <a:lnTo>
                    <a:pt x="99310" y="72331"/>
                  </a:lnTo>
                  <a:lnTo>
                    <a:pt x="103034" y="66257"/>
                  </a:lnTo>
                  <a:lnTo>
                    <a:pt x="106965" y="60368"/>
                  </a:lnTo>
                  <a:lnTo>
                    <a:pt x="110275" y="54478"/>
                  </a:lnTo>
                  <a:lnTo>
                    <a:pt x="113172" y="48588"/>
                  </a:lnTo>
                  <a:lnTo>
                    <a:pt x="115862" y="42883"/>
                  </a:lnTo>
                  <a:lnTo>
                    <a:pt x="117724" y="37361"/>
                  </a:lnTo>
                  <a:lnTo>
                    <a:pt x="119172" y="32024"/>
                  </a:lnTo>
                  <a:lnTo>
                    <a:pt x="120000" y="27055"/>
                  </a:lnTo>
                  <a:lnTo>
                    <a:pt x="74689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Shape 1901"/>
            <p:cNvSpPr/>
            <p:nvPr/>
          </p:nvSpPr>
          <p:spPr>
            <a:xfrm>
              <a:off x="4600" y="1890"/>
              <a:ext cx="59" cy="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29" y="0"/>
                  </a:moveTo>
                  <a:lnTo>
                    <a:pt x="99280" y="4850"/>
                  </a:lnTo>
                  <a:lnTo>
                    <a:pt x="99568" y="10755"/>
                  </a:lnTo>
                  <a:lnTo>
                    <a:pt x="98129" y="17504"/>
                  </a:lnTo>
                  <a:lnTo>
                    <a:pt x="95539" y="24674"/>
                  </a:lnTo>
                  <a:lnTo>
                    <a:pt x="91798" y="32688"/>
                  </a:lnTo>
                  <a:lnTo>
                    <a:pt x="86906" y="40702"/>
                  </a:lnTo>
                  <a:lnTo>
                    <a:pt x="81151" y="49138"/>
                  </a:lnTo>
                  <a:lnTo>
                    <a:pt x="74820" y="57785"/>
                  </a:lnTo>
                  <a:lnTo>
                    <a:pt x="66762" y="66010"/>
                  </a:lnTo>
                  <a:lnTo>
                    <a:pt x="58705" y="74235"/>
                  </a:lnTo>
                  <a:lnTo>
                    <a:pt x="50071" y="82249"/>
                  </a:lnTo>
                  <a:lnTo>
                    <a:pt x="40863" y="89630"/>
                  </a:lnTo>
                  <a:lnTo>
                    <a:pt x="30791" y="96168"/>
                  </a:lnTo>
                  <a:lnTo>
                    <a:pt x="20719" y="102284"/>
                  </a:lnTo>
                  <a:lnTo>
                    <a:pt x="10647" y="107346"/>
                  </a:lnTo>
                  <a:lnTo>
                    <a:pt x="0" y="111564"/>
                  </a:lnTo>
                  <a:lnTo>
                    <a:pt x="19856" y="120000"/>
                  </a:lnTo>
                  <a:lnTo>
                    <a:pt x="20719" y="119367"/>
                  </a:lnTo>
                  <a:lnTo>
                    <a:pt x="23309" y="118101"/>
                  </a:lnTo>
                  <a:lnTo>
                    <a:pt x="27913" y="115782"/>
                  </a:lnTo>
                  <a:lnTo>
                    <a:pt x="33669" y="112829"/>
                  </a:lnTo>
                  <a:lnTo>
                    <a:pt x="40575" y="108822"/>
                  </a:lnTo>
                  <a:lnTo>
                    <a:pt x="48345" y="104182"/>
                  </a:lnTo>
                  <a:lnTo>
                    <a:pt x="56690" y="98488"/>
                  </a:lnTo>
                  <a:lnTo>
                    <a:pt x="65323" y="92161"/>
                  </a:lnTo>
                  <a:lnTo>
                    <a:pt x="73956" y="84569"/>
                  </a:lnTo>
                  <a:lnTo>
                    <a:pt x="83165" y="76344"/>
                  </a:lnTo>
                  <a:lnTo>
                    <a:pt x="91510" y="67697"/>
                  </a:lnTo>
                  <a:lnTo>
                    <a:pt x="99280" y="57996"/>
                  </a:lnTo>
                  <a:lnTo>
                    <a:pt x="106187" y="47451"/>
                  </a:lnTo>
                  <a:lnTo>
                    <a:pt x="112230" y="36063"/>
                  </a:lnTo>
                  <a:lnTo>
                    <a:pt x="116546" y="24042"/>
                  </a:lnTo>
                  <a:lnTo>
                    <a:pt x="119999" y="11177"/>
                  </a:lnTo>
                  <a:lnTo>
                    <a:pt x="98129" y="0"/>
                  </a:lnTo>
                  <a:close/>
                </a:path>
              </a:pathLst>
            </a:custGeom>
            <a:solidFill>
              <a:srgbClr val="CBE5E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Shape 1902"/>
            <p:cNvSpPr/>
            <p:nvPr/>
          </p:nvSpPr>
          <p:spPr>
            <a:xfrm>
              <a:off x="4600" y="1890"/>
              <a:ext cx="59" cy="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129" y="0"/>
                  </a:moveTo>
                  <a:lnTo>
                    <a:pt x="99280" y="4850"/>
                  </a:lnTo>
                  <a:lnTo>
                    <a:pt x="99568" y="10755"/>
                  </a:lnTo>
                  <a:lnTo>
                    <a:pt x="98129" y="17504"/>
                  </a:lnTo>
                  <a:lnTo>
                    <a:pt x="95539" y="24674"/>
                  </a:lnTo>
                  <a:lnTo>
                    <a:pt x="91798" y="32688"/>
                  </a:lnTo>
                  <a:lnTo>
                    <a:pt x="86906" y="40702"/>
                  </a:lnTo>
                  <a:lnTo>
                    <a:pt x="81151" y="49138"/>
                  </a:lnTo>
                  <a:lnTo>
                    <a:pt x="74820" y="57785"/>
                  </a:lnTo>
                  <a:lnTo>
                    <a:pt x="66762" y="66010"/>
                  </a:lnTo>
                  <a:lnTo>
                    <a:pt x="58705" y="74235"/>
                  </a:lnTo>
                  <a:lnTo>
                    <a:pt x="50071" y="82249"/>
                  </a:lnTo>
                  <a:lnTo>
                    <a:pt x="40863" y="89630"/>
                  </a:lnTo>
                  <a:lnTo>
                    <a:pt x="30791" y="96168"/>
                  </a:lnTo>
                  <a:lnTo>
                    <a:pt x="20719" y="102284"/>
                  </a:lnTo>
                  <a:lnTo>
                    <a:pt x="10647" y="107346"/>
                  </a:lnTo>
                  <a:lnTo>
                    <a:pt x="0" y="111564"/>
                  </a:lnTo>
                  <a:lnTo>
                    <a:pt x="19856" y="120000"/>
                  </a:lnTo>
                  <a:lnTo>
                    <a:pt x="20719" y="119367"/>
                  </a:lnTo>
                  <a:lnTo>
                    <a:pt x="23309" y="118101"/>
                  </a:lnTo>
                  <a:lnTo>
                    <a:pt x="27913" y="115782"/>
                  </a:lnTo>
                  <a:lnTo>
                    <a:pt x="33669" y="112829"/>
                  </a:lnTo>
                  <a:lnTo>
                    <a:pt x="40575" y="108822"/>
                  </a:lnTo>
                  <a:lnTo>
                    <a:pt x="48345" y="104182"/>
                  </a:lnTo>
                  <a:lnTo>
                    <a:pt x="56690" y="98488"/>
                  </a:lnTo>
                  <a:lnTo>
                    <a:pt x="65323" y="92161"/>
                  </a:lnTo>
                  <a:lnTo>
                    <a:pt x="73956" y="84569"/>
                  </a:lnTo>
                  <a:lnTo>
                    <a:pt x="83165" y="76344"/>
                  </a:lnTo>
                  <a:lnTo>
                    <a:pt x="91510" y="67697"/>
                  </a:lnTo>
                  <a:lnTo>
                    <a:pt x="99280" y="57996"/>
                  </a:lnTo>
                  <a:lnTo>
                    <a:pt x="106187" y="47451"/>
                  </a:lnTo>
                  <a:lnTo>
                    <a:pt x="112230" y="36063"/>
                  </a:lnTo>
                  <a:lnTo>
                    <a:pt x="116546" y="24042"/>
                  </a:lnTo>
                  <a:lnTo>
                    <a:pt x="119999" y="11177"/>
                  </a:lnTo>
                  <a:lnTo>
                    <a:pt x="98129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Shape 1903"/>
            <p:cNvSpPr/>
            <p:nvPr/>
          </p:nvSpPr>
          <p:spPr>
            <a:xfrm>
              <a:off x="4550" y="1820"/>
              <a:ext cx="9" cy="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2535" y="0"/>
                  </a:moveTo>
                  <a:lnTo>
                    <a:pt x="64225" y="902"/>
                  </a:lnTo>
                  <a:lnTo>
                    <a:pt x="69295" y="3157"/>
                  </a:lnTo>
                  <a:lnTo>
                    <a:pt x="72676" y="5413"/>
                  </a:lnTo>
                  <a:lnTo>
                    <a:pt x="76056" y="8120"/>
                  </a:lnTo>
                  <a:lnTo>
                    <a:pt x="81126" y="11729"/>
                  </a:lnTo>
                  <a:lnTo>
                    <a:pt x="84507" y="15789"/>
                  </a:lnTo>
                  <a:lnTo>
                    <a:pt x="89577" y="20300"/>
                  </a:lnTo>
                  <a:lnTo>
                    <a:pt x="92957" y="25263"/>
                  </a:lnTo>
                  <a:lnTo>
                    <a:pt x="94647" y="30225"/>
                  </a:lnTo>
                  <a:lnTo>
                    <a:pt x="96338" y="36090"/>
                  </a:lnTo>
                  <a:lnTo>
                    <a:pt x="98028" y="41954"/>
                  </a:lnTo>
                  <a:lnTo>
                    <a:pt x="96338" y="48270"/>
                  </a:lnTo>
                  <a:lnTo>
                    <a:pt x="92957" y="54586"/>
                  </a:lnTo>
                  <a:lnTo>
                    <a:pt x="89577" y="61804"/>
                  </a:lnTo>
                  <a:lnTo>
                    <a:pt x="82816" y="69022"/>
                  </a:lnTo>
                  <a:lnTo>
                    <a:pt x="72676" y="75338"/>
                  </a:lnTo>
                  <a:lnTo>
                    <a:pt x="62535" y="82556"/>
                  </a:lnTo>
                  <a:lnTo>
                    <a:pt x="52394" y="88872"/>
                  </a:lnTo>
                  <a:lnTo>
                    <a:pt x="43943" y="94736"/>
                  </a:lnTo>
                  <a:lnTo>
                    <a:pt x="35492" y="100150"/>
                  </a:lnTo>
                  <a:lnTo>
                    <a:pt x="25352" y="104661"/>
                  </a:lnTo>
                  <a:lnTo>
                    <a:pt x="16901" y="109172"/>
                  </a:lnTo>
                  <a:lnTo>
                    <a:pt x="11830" y="112781"/>
                  </a:lnTo>
                  <a:lnTo>
                    <a:pt x="5070" y="115939"/>
                  </a:lnTo>
                  <a:lnTo>
                    <a:pt x="1690" y="117744"/>
                  </a:lnTo>
                  <a:lnTo>
                    <a:pt x="0" y="119548"/>
                  </a:lnTo>
                  <a:lnTo>
                    <a:pt x="0" y="120000"/>
                  </a:lnTo>
                  <a:lnTo>
                    <a:pt x="1690" y="120000"/>
                  </a:lnTo>
                  <a:lnTo>
                    <a:pt x="6760" y="118195"/>
                  </a:lnTo>
                  <a:lnTo>
                    <a:pt x="13521" y="115939"/>
                  </a:lnTo>
                  <a:lnTo>
                    <a:pt x="25352" y="112781"/>
                  </a:lnTo>
                  <a:lnTo>
                    <a:pt x="38873" y="107819"/>
                  </a:lnTo>
                  <a:lnTo>
                    <a:pt x="50704" y="103308"/>
                  </a:lnTo>
                  <a:lnTo>
                    <a:pt x="60845" y="98345"/>
                  </a:lnTo>
                  <a:lnTo>
                    <a:pt x="72676" y="92481"/>
                  </a:lnTo>
                  <a:lnTo>
                    <a:pt x="82816" y="86165"/>
                  </a:lnTo>
                  <a:lnTo>
                    <a:pt x="91267" y="79849"/>
                  </a:lnTo>
                  <a:lnTo>
                    <a:pt x="99718" y="72631"/>
                  </a:lnTo>
                  <a:lnTo>
                    <a:pt x="106478" y="65864"/>
                  </a:lnTo>
                  <a:lnTo>
                    <a:pt x="113239" y="58195"/>
                  </a:lnTo>
                  <a:lnTo>
                    <a:pt x="116619" y="50526"/>
                  </a:lnTo>
                  <a:lnTo>
                    <a:pt x="118309" y="42406"/>
                  </a:lnTo>
                  <a:lnTo>
                    <a:pt x="120000" y="35187"/>
                  </a:lnTo>
                  <a:lnTo>
                    <a:pt x="118309" y="26616"/>
                  </a:lnTo>
                  <a:lnTo>
                    <a:pt x="114929" y="18496"/>
                  </a:lnTo>
                  <a:lnTo>
                    <a:pt x="108169" y="10375"/>
                  </a:lnTo>
                  <a:lnTo>
                    <a:pt x="101408" y="2706"/>
                  </a:lnTo>
                  <a:lnTo>
                    <a:pt x="62535" y="0"/>
                  </a:lnTo>
                  <a:close/>
                </a:path>
              </a:pathLst>
            </a:custGeom>
            <a:solidFill>
              <a:srgbClr val="A5720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Shape 1904"/>
            <p:cNvSpPr/>
            <p:nvPr/>
          </p:nvSpPr>
          <p:spPr>
            <a:xfrm>
              <a:off x="4568" y="1834"/>
              <a:ext cx="2" cy="2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2322"/>
                  </a:lnTo>
                  <a:lnTo>
                    <a:pt x="5217" y="6967"/>
                  </a:lnTo>
                  <a:lnTo>
                    <a:pt x="10434" y="10838"/>
                  </a:lnTo>
                  <a:lnTo>
                    <a:pt x="20869" y="17032"/>
                  </a:lnTo>
                  <a:lnTo>
                    <a:pt x="26086" y="24000"/>
                  </a:lnTo>
                  <a:lnTo>
                    <a:pt x="36521" y="30967"/>
                  </a:lnTo>
                  <a:lnTo>
                    <a:pt x="46956" y="40258"/>
                  </a:lnTo>
                  <a:lnTo>
                    <a:pt x="52173" y="48774"/>
                  </a:lnTo>
                  <a:lnTo>
                    <a:pt x="62608" y="58838"/>
                  </a:lnTo>
                  <a:lnTo>
                    <a:pt x="73043" y="68129"/>
                  </a:lnTo>
                  <a:lnTo>
                    <a:pt x="83478" y="78967"/>
                  </a:lnTo>
                  <a:lnTo>
                    <a:pt x="88695" y="88258"/>
                  </a:lnTo>
                  <a:lnTo>
                    <a:pt x="88695" y="99096"/>
                  </a:lnTo>
                  <a:lnTo>
                    <a:pt x="93913" y="109161"/>
                  </a:lnTo>
                  <a:lnTo>
                    <a:pt x="93913" y="120000"/>
                  </a:lnTo>
                  <a:lnTo>
                    <a:pt x="93913" y="118451"/>
                  </a:lnTo>
                  <a:lnTo>
                    <a:pt x="93913" y="116129"/>
                  </a:lnTo>
                  <a:lnTo>
                    <a:pt x="99130" y="111483"/>
                  </a:lnTo>
                  <a:lnTo>
                    <a:pt x="99130" y="106064"/>
                  </a:lnTo>
                  <a:lnTo>
                    <a:pt x="104347" y="99870"/>
                  </a:lnTo>
                  <a:lnTo>
                    <a:pt x="109565" y="92129"/>
                  </a:lnTo>
                  <a:lnTo>
                    <a:pt x="114782" y="84387"/>
                  </a:lnTo>
                  <a:lnTo>
                    <a:pt x="120000" y="75096"/>
                  </a:lnTo>
                  <a:lnTo>
                    <a:pt x="120000" y="65806"/>
                  </a:lnTo>
                  <a:lnTo>
                    <a:pt x="120000" y="56516"/>
                  </a:lnTo>
                  <a:lnTo>
                    <a:pt x="120000" y="47225"/>
                  </a:lnTo>
                  <a:lnTo>
                    <a:pt x="120000" y="37161"/>
                  </a:lnTo>
                  <a:lnTo>
                    <a:pt x="114782" y="28645"/>
                  </a:lnTo>
                  <a:lnTo>
                    <a:pt x="104347" y="20129"/>
                  </a:lnTo>
                  <a:lnTo>
                    <a:pt x="93913" y="12387"/>
                  </a:lnTo>
                  <a:lnTo>
                    <a:pt x="83478" y="61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5720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Shape 1905"/>
            <p:cNvSpPr/>
            <p:nvPr/>
          </p:nvSpPr>
          <p:spPr>
            <a:xfrm>
              <a:off x="4508" y="1664"/>
              <a:ext cx="25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44" y="0"/>
                  </a:moveTo>
                  <a:lnTo>
                    <a:pt x="674" y="43333"/>
                  </a:lnTo>
                  <a:lnTo>
                    <a:pt x="0" y="43333"/>
                  </a:lnTo>
                  <a:lnTo>
                    <a:pt x="0" y="45000"/>
                  </a:lnTo>
                  <a:lnTo>
                    <a:pt x="0" y="46666"/>
                  </a:lnTo>
                  <a:lnTo>
                    <a:pt x="0" y="48333"/>
                  </a:lnTo>
                  <a:lnTo>
                    <a:pt x="0" y="51666"/>
                  </a:lnTo>
                  <a:lnTo>
                    <a:pt x="0" y="53333"/>
                  </a:lnTo>
                  <a:lnTo>
                    <a:pt x="674" y="55000"/>
                  </a:lnTo>
                  <a:lnTo>
                    <a:pt x="674" y="56666"/>
                  </a:lnTo>
                  <a:lnTo>
                    <a:pt x="1348" y="58333"/>
                  </a:lnTo>
                  <a:lnTo>
                    <a:pt x="2022" y="60000"/>
                  </a:lnTo>
                  <a:lnTo>
                    <a:pt x="3370" y="61666"/>
                  </a:lnTo>
                  <a:lnTo>
                    <a:pt x="4719" y="65000"/>
                  </a:lnTo>
                  <a:lnTo>
                    <a:pt x="6067" y="66666"/>
                  </a:lnTo>
                  <a:lnTo>
                    <a:pt x="8089" y="68333"/>
                  </a:lnTo>
                  <a:lnTo>
                    <a:pt x="107191" y="118333"/>
                  </a:lnTo>
                  <a:lnTo>
                    <a:pt x="107865" y="118333"/>
                  </a:lnTo>
                  <a:lnTo>
                    <a:pt x="108539" y="118333"/>
                  </a:lnTo>
                  <a:lnTo>
                    <a:pt x="109213" y="120000"/>
                  </a:lnTo>
                  <a:lnTo>
                    <a:pt x="110561" y="120000"/>
                  </a:lnTo>
                  <a:lnTo>
                    <a:pt x="111235" y="120000"/>
                  </a:lnTo>
                  <a:lnTo>
                    <a:pt x="111910" y="118333"/>
                  </a:lnTo>
                  <a:lnTo>
                    <a:pt x="112584" y="118333"/>
                  </a:lnTo>
                  <a:lnTo>
                    <a:pt x="113258" y="116666"/>
                  </a:lnTo>
                  <a:lnTo>
                    <a:pt x="113932" y="115000"/>
                  </a:lnTo>
                  <a:lnTo>
                    <a:pt x="115280" y="111666"/>
                  </a:lnTo>
                  <a:lnTo>
                    <a:pt x="115955" y="110000"/>
                  </a:lnTo>
                  <a:lnTo>
                    <a:pt x="116629" y="105000"/>
                  </a:lnTo>
                  <a:lnTo>
                    <a:pt x="117303" y="100000"/>
                  </a:lnTo>
                  <a:lnTo>
                    <a:pt x="117303" y="93333"/>
                  </a:lnTo>
                  <a:lnTo>
                    <a:pt x="117977" y="90000"/>
                  </a:lnTo>
                  <a:lnTo>
                    <a:pt x="117977" y="85000"/>
                  </a:lnTo>
                  <a:lnTo>
                    <a:pt x="117977" y="80000"/>
                  </a:lnTo>
                  <a:lnTo>
                    <a:pt x="118651" y="76666"/>
                  </a:lnTo>
                  <a:lnTo>
                    <a:pt x="118651" y="73333"/>
                  </a:lnTo>
                  <a:lnTo>
                    <a:pt x="118651" y="70000"/>
                  </a:lnTo>
                  <a:lnTo>
                    <a:pt x="119325" y="66666"/>
                  </a:lnTo>
                  <a:lnTo>
                    <a:pt x="119325" y="65000"/>
                  </a:lnTo>
                  <a:lnTo>
                    <a:pt x="119325" y="60000"/>
                  </a:lnTo>
                  <a:lnTo>
                    <a:pt x="119325" y="58333"/>
                  </a:lnTo>
                  <a:lnTo>
                    <a:pt x="119325" y="56666"/>
                  </a:lnTo>
                  <a:lnTo>
                    <a:pt x="119325" y="55000"/>
                  </a:lnTo>
                  <a:lnTo>
                    <a:pt x="120000" y="55000"/>
                  </a:lnTo>
                  <a:lnTo>
                    <a:pt x="4044" y="0"/>
                  </a:lnTo>
                  <a:close/>
                </a:path>
              </a:pathLst>
            </a:custGeom>
            <a:solidFill>
              <a:srgbClr val="7F7F7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Shape 1906"/>
            <p:cNvSpPr/>
            <p:nvPr/>
          </p:nvSpPr>
          <p:spPr>
            <a:xfrm>
              <a:off x="4508" y="1664"/>
              <a:ext cx="25" cy="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044" y="0"/>
                  </a:moveTo>
                  <a:lnTo>
                    <a:pt x="674" y="43333"/>
                  </a:lnTo>
                  <a:lnTo>
                    <a:pt x="0" y="43333"/>
                  </a:lnTo>
                  <a:lnTo>
                    <a:pt x="0" y="45000"/>
                  </a:lnTo>
                  <a:lnTo>
                    <a:pt x="0" y="46666"/>
                  </a:lnTo>
                  <a:lnTo>
                    <a:pt x="0" y="48333"/>
                  </a:lnTo>
                  <a:lnTo>
                    <a:pt x="0" y="51666"/>
                  </a:lnTo>
                  <a:lnTo>
                    <a:pt x="0" y="53333"/>
                  </a:lnTo>
                  <a:lnTo>
                    <a:pt x="674" y="55000"/>
                  </a:lnTo>
                  <a:lnTo>
                    <a:pt x="674" y="56666"/>
                  </a:lnTo>
                  <a:lnTo>
                    <a:pt x="1348" y="58333"/>
                  </a:lnTo>
                  <a:lnTo>
                    <a:pt x="2022" y="60000"/>
                  </a:lnTo>
                  <a:lnTo>
                    <a:pt x="3370" y="61666"/>
                  </a:lnTo>
                  <a:lnTo>
                    <a:pt x="4719" y="65000"/>
                  </a:lnTo>
                  <a:lnTo>
                    <a:pt x="6067" y="66666"/>
                  </a:lnTo>
                  <a:lnTo>
                    <a:pt x="8089" y="68333"/>
                  </a:lnTo>
                  <a:lnTo>
                    <a:pt x="107191" y="118333"/>
                  </a:lnTo>
                  <a:lnTo>
                    <a:pt x="107865" y="118333"/>
                  </a:lnTo>
                  <a:lnTo>
                    <a:pt x="108539" y="118333"/>
                  </a:lnTo>
                  <a:lnTo>
                    <a:pt x="109213" y="120000"/>
                  </a:lnTo>
                  <a:lnTo>
                    <a:pt x="110561" y="120000"/>
                  </a:lnTo>
                  <a:lnTo>
                    <a:pt x="111235" y="120000"/>
                  </a:lnTo>
                  <a:lnTo>
                    <a:pt x="111910" y="118333"/>
                  </a:lnTo>
                  <a:lnTo>
                    <a:pt x="112584" y="118333"/>
                  </a:lnTo>
                  <a:lnTo>
                    <a:pt x="113258" y="116666"/>
                  </a:lnTo>
                  <a:lnTo>
                    <a:pt x="113932" y="115000"/>
                  </a:lnTo>
                  <a:lnTo>
                    <a:pt x="115280" y="111666"/>
                  </a:lnTo>
                  <a:lnTo>
                    <a:pt x="115955" y="110000"/>
                  </a:lnTo>
                  <a:lnTo>
                    <a:pt x="116629" y="105000"/>
                  </a:lnTo>
                  <a:lnTo>
                    <a:pt x="117303" y="100000"/>
                  </a:lnTo>
                  <a:lnTo>
                    <a:pt x="117303" y="93333"/>
                  </a:lnTo>
                  <a:lnTo>
                    <a:pt x="117977" y="90000"/>
                  </a:lnTo>
                  <a:lnTo>
                    <a:pt x="117977" y="85000"/>
                  </a:lnTo>
                  <a:lnTo>
                    <a:pt x="117977" y="80000"/>
                  </a:lnTo>
                  <a:lnTo>
                    <a:pt x="118651" y="76666"/>
                  </a:lnTo>
                  <a:lnTo>
                    <a:pt x="118651" y="73333"/>
                  </a:lnTo>
                  <a:lnTo>
                    <a:pt x="118651" y="70000"/>
                  </a:lnTo>
                  <a:lnTo>
                    <a:pt x="119325" y="66666"/>
                  </a:lnTo>
                  <a:lnTo>
                    <a:pt x="119325" y="65000"/>
                  </a:lnTo>
                  <a:lnTo>
                    <a:pt x="119325" y="60000"/>
                  </a:lnTo>
                  <a:lnTo>
                    <a:pt x="119325" y="58333"/>
                  </a:lnTo>
                  <a:lnTo>
                    <a:pt x="119325" y="56666"/>
                  </a:lnTo>
                  <a:lnTo>
                    <a:pt x="119325" y="55000"/>
                  </a:lnTo>
                  <a:lnTo>
                    <a:pt x="120000" y="55000"/>
                  </a:lnTo>
                  <a:lnTo>
                    <a:pt x="4044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Shape 1907"/>
            <p:cNvSpPr/>
            <p:nvPr/>
          </p:nvSpPr>
          <p:spPr>
            <a:xfrm>
              <a:off x="4279" y="1978"/>
              <a:ext cx="232" cy="1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0" y="120000"/>
                  </a:moveTo>
                  <a:lnTo>
                    <a:pt x="2053" y="116165"/>
                  </a:lnTo>
                  <a:lnTo>
                    <a:pt x="3740" y="112010"/>
                  </a:lnTo>
                  <a:lnTo>
                    <a:pt x="5721" y="107696"/>
                  </a:lnTo>
                  <a:lnTo>
                    <a:pt x="8141" y="102902"/>
                  </a:lnTo>
                  <a:lnTo>
                    <a:pt x="10855" y="97789"/>
                  </a:lnTo>
                  <a:lnTo>
                    <a:pt x="14009" y="92516"/>
                  </a:lnTo>
                  <a:lnTo>
                    <a:pt x="17603" y="87083"/>
                  </a:lnTo>
                  <a:lnTo>
                    <a:pt x="21564" y="81651"/>
                  </a:lnTo>
                  <a:lnTo>
                    <a:pt x="26039" y="75898"/>
                  </a:lnTo>
                  <a:lnTo>
                    <a:pt x="31026" y="70306"/>
                  </a:lnTo>
                  <a:lnTo>
                    <a:pt x="36454" y="64553"/>
                  </a:lnTo>
                  <a:lnTo>
                    <a:pt x="42396" y="58961"/>
                  </a:lnTo>
                  <a:lnTo>
                    <a:pt x="48997" y="53368"/>
                  </a:lnTo>
                  <a:lnTo>
                    <a:pt x="56039" y="48095"/>
                  </a:lnTo>
                  <a:lnTo>
                    <a:pt x="63740" y="42822"/>
                  </a:lnTo>
                  <a:lnTo>
                    <a:pt x="72102" y="37869"/>
                  </a:lnTo>
                  <a:lnTo>
                    <a:pt x="72469" y="37709"/>
                  </a:lnTo>
                  <a:lnTo>
                    <a:pt x="73643" y="37230"/>
                  </a:lnTo>
                  <a:lnTo>
                    <a:pt x="75476" y="36750"/>
                  </a:lnTo>
                  <a:lnTo>
                    <a:pt x="77823" y="36111"/>
                  </a:lnTo>
                  <a:lnTo>
                    <a:pt x="80684" y="35312"/>
                  </a:lnTo>
                  <a:lnTo>
                    <a:pt x="83985" y="34673"/>
                  </a:lnTo>
                  <a:lnTo>
                    <a:pt x="87579" y="34194"/>
                  </a:lnTo>
                  <a:lnTo>
                    <a:pt x="91320" y="34034"/>
                  </a:lnTo>
                  <a:lnTo>
                    <a:pt x="95207" y="34034"/>
                  </a:lnTo>
                  <a:lnTo>
                    <a:pt x="99242" y="34513"/>
                  </a:lnTo>
                  <a:lnTo>
                    <a:pt x="103129" y="35632"/>
                  </a:lnTo>
                  <a:lnTo>
                    <a:pt x="106870" y="37070"/>
                  </a:lnTo>
                  <a:lnTo>
                    <a:pt x="110391" y="39307"/>
                  </a:lnTo>
                  <a:lnTo>
                    <a:pt x="113471" y="42023"/>
                  </a:lnTo>
                  <a:lnTo>
                    <a:pt x="116259" y="45699"/>
                  </a:lnTo>
                  <a:lnTo>
                    <a:pt x="118533" y="50492"/>
                  </a:lnTo>
                  <a:lnTo>
                    <a:pt x="118533" y="50013"/>
                  </a:lnTo>
                  <a:lnTo>
                    <a:pt x="118679" y="49533"/>
                  </a:lnTo>
                  <a:lnTo>
                    <a:pt x="118826" y="48735"/>
                  </a:lnTo>
                  <a:lnTo>
                    <a:pt x="119046" y="47616"/>
                  </a:lnTo>
                  <a:lnTo>
                    <a:pt x="119339" y="46018"/>
                  </a:lnTo>
                  <a:lnTo>
                    <a:pt x="119559" y="44260"/>
                  </a:lnTo>
                  <a:lnTo>
                    <a:pt x="119779" y="42183"/>
                  </a:lnTo>
                  <a:lnTo>
                    <a:pt x="119926" y="39946"/>
                  </a:lnTo>
                  <a:lnTo>
                    <a:pt x="120000" y="37390"/>
                  </a:lnTo>
                  <a:lnTo>
                    <a:pt x="119926" y="34513"/>
                  </a:lnTo>
                  <a:lnTo>
                    <a:pt x="119779" y="31478"/>
                  </a:lnTo>
                  <a:lnTo>
                    <a:pt x="119486" y="28282"/>
                  </a:lnTo>
                  <a:lnTo>
                    <a:pt x="118973" y="24766"/>
                  </a:lnTo>
                  <a:lnTo>
                    <a:pt x="118312" y="21091"/>
                  </a:lnTo>
                  <a:lnTo>
                    <a:pt x="117506" y="17256"/>
                  </a:lnTo>
                  <a:lnTo>
                    <a:pt x="116405" y="13262"/>
                  </a:lnTo>
                  <a:lnTo>
                    <a:pt x="116259" y="12942"/>
                  </a:lnTo>
                  <a:lnTo>
                    <a:pt x="115819" y="12143"/>
                  </a:lnTo>
                  <a:lnTo>
                    <a:pt x="115012" y="11025"/>
                  </a:lnTo>
                  <a:lnTo>
                    <a:pt x="113985" y="9747"/>
                  </a:lnTo>
                  <a:lnTo>
                    <a:pt x="112518" y="8149"/>
                  </a:lnTo>
                  <a:lnTo>
                    <a:pt x="110684" y="6711"/>
                  </a:lnTo>
                  <a:lnTo>
                    <a:pt x="108484" y="4953"/>
                  </a:lnTo>
                  <a:lnTo>
                    <a:pt x="105843" y="3515"/>
                  </a:lnTo>
                  <a:lnTo>
                    <a:pt x="102836" y="2077"/>
                  </a:lnTo>
                  <a:lnTo>
                    <a:pt x="99315" y="958"/>
                  </a:lnTo>
                  <a:lnTo>
                    <a:pt x="95281" y="159"/>
                  </a:lnTo>
                  <a:lnTo>
                    <a:pt x="90880" y="0"/>
                  </a:lnTo>
                  <a:lnTo>
                    <a:pt x="85892" y="159"/>
                  </a:lnTo>
                  <a:lnTo>
                    <a:pt x="80391" y="958"/>
                  </a:lnTo>
                  <a:lnTo>
                    <a:pt x="74449" y="2556"/>
                  </a:lnTo>
                  <a:lnTo>
                    <a:pt x="67848" y="4953"/>
                  </a:lnTo>
                  <a:lnTo>
                    <a:pt x="59559" y="8948"/>
                  </a:lnTo>
                  <a:lnTo>
                    <a:pt x="51784" y="13422"/>
                  </a:lnTo>
                  <a:lnTo>
                    <a:pt x="44596" y="18535"/>
                  </a:lnTo>
                  <a:lnTo>
                    <a:pt x="37921" y="24127"/>
                  </a:lnTo>
                  <a:lnTo>
                    <a:pt x="31833" y="29880"/>
                  </a:lnTo>
                  <a:lnTo>
                    <a:pt x="26259" y="35952"/>
                  </a:lnTo>
                  <a:lnTo>
                    <a:pt x="21271" y="42023"/>
                  </a:lnTo>
                  <a:lnTo>
                    <a:pt x="16723" y="48095"/>
                  </a:lnTo>
                  <a:lnTo>
                    <a:pt x="12762" y="53688"/>
                  </a:lnTo>
                  <a:lnTo>
                    <a:pt x="9388" y="59280"/>
                  </a:lnTo>
                  <a:lnTo>
                    <a:pt x="6528" y="64074"/>
                  </a:lnTo>
                  <a:lnTo>
                    <a:pt x="4107" y="68388"/>
                  </a:lnTo>
                  <a:lnTo>
                    <a:pt x="2273" y="72063"/>
                  </a:lnTo>
                  <a:lnTo>
                    <a:pt x="1026" y="74780"/>
                  </a:lnTo>
                  <a:lnTo>
                    <a:pt x="220" y="76697"/>
                  </a:lnTo>
                  <a:lnTo>
                    <a:pt x="0" y="77336"/>
                  </a:lnTo>
                  <a:lnTo>
                    <a:pt x="660" y="120000"/>
                  </a:lnTo>
                  <a:close/>
                </a:path>
              </a:pathLst>
            </a:custGeom>
            <a:solidFill>
              <a:srgbClr val="FF4C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Shape 1908"/>
            <p:cNvSpPr/>
            <p:nvPr/>
          </p:nvSpPr>
          <p:spPr>
            <a:xfrm>
              <a:off x="4279" y="1978"/>
              <a:ext cx="232" cy="1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60" y="120000"/>
                  </a:moveTo>
                  <a:lnTo>
                    <a:pt x="2053" y="116165"/>
                  </a:lnTo>
                  <a:lnTo>
                    <a:pt x="3740" y="112010"/>
                  </a:lnTo>
                  <a:lnTo>
                    <a:pt x="5721" y="107696"/>
                  </a:lnTo>
                  <a:lnTo>
                    <a:pt x="8141" y="102902"/>
                  </a:lnTo>
                  <a:lnTo>
                    <a:pt x="10855" y="97789"/>
                  </a:lnTo>
                  <a:lnTo>
                    <a:pt x="14009" y="92516"/>
                  </a:lnTo>
                  <a:lnTo>
                    <a:pt x="17603" y="87083"/>
                  </a:lnTo>
                  <a:lnTo>
                    <a:pt x="21564" y="81651"/>
                  </a:lnTo>
                  <a:lnTo>
                    <a:pt x="26039" y="75898"/>
                  </a:lnTo>
                  <a:lnTo>
                    <a:pt x="31026" y="70306"/>
                  </a:lnTo>
                  <a:lnTo>
                    <a:pt x="36454" y="64553"/>
                  </a:lnTo>
                  <a:lnTo>
                    <a:pt x="42396" y="58961"/>
                  </a:lnTo>
                  <a:lnTo>
                    <a:pt x="48997" y="53368"/>
                  </a:lnTo>
                  <a:lnTo>
                    <a:pt x="56039" y="48095"/>
                  </a:lnTo>
                  <a:lnTo>
                    <a:pt x="63740" y="42822"/>
                  </a:lnTo>
                  <a:lnTo>
                    <a:pt x="72102" y="37869"/>
                  </a:lnTo>
                  <a:lnTo>
                    <a:pt x="72469" y="37709"/>
                  </a:lnTo>
                  <a:lnTo>
                    <a:pt x="73643" y="37230"/>
                  </a:lnTo>
                  <a:lnTo>
                    <a:pt x="75476" y="36750"/>
                  </a:lnTo>
                  <a:lnTo>
                    <a:pt x="77823" y="36111"/>
                  </a:lnTo>
                  <a:lnTo>
                    <a:pt x="80684" y="35312"/>
                  </a:lnTo>
                  <a:lnTo>
                    <a:pt x="83985" y="34673"/>
                  </a:lnTo>
                  <a:lnTo>
                    <a:pt x="87579" y="34194"/>
                  </a:lnTo>
                  <a:lnTo>
                    <a:pt x="91320" y="34034"/>
                  </a:lnTo>
                  <a:lnTo>
                    <a:pt x="95207" y="34034"/>
                  </a:lnTo>
                  <a:lnTo>
                    <a:pt x="99242" y="34513"/>
                  </a:lnTo>
                  <a:lnTo>
                    <a:pt x="103129" y="35632"/>
                  </a:lnTo>
                  <a:lnTo>
                    <a:pt x="106870" y="37070"/>
                  </a:lnTo>
                  <a:lnTo>
                    <a:pt x="110391" y="39307"/>
                  </a:lnTo>
                  <a:lnTo>
                    <a:pt x="113471" y="42023"/>
                  </a:lnTo>
                  <a:lnTo>
                    <a:pt x="116259" y="45699"/>
                  </a:lnTo>
                  <a:lnTo>
                    <a:pt x="118533" y="50492"/>
                  </a:lnTo>
                  <a:lnTo>
                    <a:pt x="118533" y="50013"/>
                  </a:lnTo>
                  <a:lnTo>
                    <a:pt x="118679" y="49533"/>
                  </a:lnTo>
                  <a:lnTo>
                    <a:pt x="118826" y="48735"/>
                  </a:lnTo>
                  <a:lnTo>
                    <a:pt x="119046" y="47616"/>
                  </a:lnTo>
                  <a:lnTo>
                    <a:pt x="119339" y="46018"/>
                  </a:lnTo>
                  <a:lnTo>
                    <a:pt x="119559" y="44260"/>
                  </a:lnTo>
                  <a:lnTo>
                    <a:pt x="119779" y="42183"/>
                  </a:lnTo>
                  <a:lnTo>
                    <a:pt x="119926" y="39946"/>
                  </a:lnTo>
                  <a:lnTo>
                    <a:pt x="120000" y="37390"/>
                  </a:lnTo>
                  <a:lnTo>
                    <a:pt x="119926" y="34513"/>
                  </a:lnTo>
                  <a:lnTo>
                    <a:pt x="119779" y="31478"/>
                  </a:lnTo>
                  <a:lnTo>
                    <a:pt x="119486" y="28282"/>
                  </a:lnTo>
                  <a:lnTo>
                    <a:pt x="118973" y="24766"/>
                  </a:lnTo>
                  <a:lnTo>
                    <a:pt x="118312" y="21091"/>
                  </a:lnTo>
                  <a:lnTo>
                    <a:pt x="117506" y="17256"/>
                  </a:lnTo>
                  <a:lnTo>
                    <a:pt x="116405" y="13262"/>
                  </a:lnTo>
                  <a:lnTo>
                    <a:pt x="116259" y="12942"/>
                  </a:lnTo>
                  <a:lnTo>
                    <a:pt x="115819" y="12143"/>
                  </a:lnTo>
                  <a:lnTo>
                    <a:pt x="115012" y="11025"/>
                  </a:lnTo>
                  <a:lnTo>
                    <a:pt x="113985" y="9747"/>
                  </a:lnTo>
                  <a:lnTo>
                    <a:pt x="112518" y="8149"/>
                  </a:lnTo>
                  <a:lnTo>
                    <a:pt x="110684" y="6711"/>
                  </a:lnTo>
                  <a:lnTo>
                    <a:pt x="108484" y="4953"/>
                  </a:lnTo>
                  <a:lnTo>
                    <a:pt x="105843" y="3515"/>
                  </a:lnTo>
                  <a:lnTo>
                    <a:pt x="102836" y="2077"/>
                  </a:lnTo>
                  <a:lnTo>
                    <a:pt x="99315" y="958"/>
                  </a:lnTo>
                  <a:lnTo>
                    <a:pt x="95281" y="159"/>
                  </a:lnTo>
                  <a:lnTo>
                    <a:pt x="90880" y="0"/>
                  </a:lnTo>
                  <a:lnTo>
                    <a:pt x="85892" y="159"/>
                  </a:lnTo>
                  <a:lnTo>
                    <a:pt x="80391" y="958"/>
                  </a:lnTo>
                  <a:lnTo>
                    <a:pt x="74449" y="2556"/>
                  </a:lnTo>
                  <a:lnTo>
                    <a:pt x="67848" y="4953"/>
                  </a:lnTo>
                  <a:lnTo>
                    <a:pt x="59559" y="8948"/>
                  </a:lnTo>
                  <a:lnTo>
                    <a:pt x="51784" y="13422"/>
                  </a:lnTo>
                  <a:lnTo>
                    <a:pt x="44596" y="18535"/>
                  </a:lnTo>
                  <a:lnTo>
                    <a:pt x="37921" y="24127"/>
                  </a:lnTo>
                  <a:lnTo>
                    <a:pt x="31833" y="29880"/>
                  </a:lnTo>
                  <a:lnTo>
                    <a:pt x="26259" y="35952"/>
                  </a:lnTo>
                  <a:lnTo>
                    <a:pt x="21271" y="42023"/>
                  </a:lnTo>
                  <a:lnTo>
                    <a:pt x="16723" y="48095"/>
                  </a:lnTo>
                  <a:lnTo>
                    <a:pt x="12762" y="53688"/>
                  </a:lnTo>
                  <a:lnTo>
                    <a:pt x="9388" y="59280"/>
                  </a:lnTo>
                  <a:lnTo>
                    <a:pt x="6528" y="64074"/>
                  </a:lnTo>
                  <a:lnTo>
                    <a:pt x="4107" y="68388"/>
                  </a:lnTo>
                  <a:lnTo>
                    <a:pt x="2273" y="72063"/>
                  </a:lnTo>
                  <a:lnTo>
                    <a:pt x="1026" y="74780"/>
                  </a:lnTo>
                  <a:lnTo>
                    <a:pt x="220" y="76697"/>
                  </a:lnTo>
                  <a:lnTo>
                    <a:pt x="0" y="77336"/>
                  </a:lnTo>
                  <a:lnTo>
                    <a:pt x="66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Shape 1909"/>
            <p:cNvSpPr/>
            <p:nvPr/>
          </p:nvSpPr>
          <p:spPr>
            <a:xfrm>
              <a:off x="4279" y="1988"/>
              <a:ext cx="231" cy="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7513"/>
                  </a:moveTo>
                  <a:lnTo>
                    <a:pt x="147" y="106666"/>
                  </a:lnTo>
                  <a:lnTo>
                    <a:pt x="809" y="104550"/>
                  </a:lnTo>
                  <a:lnTo>
                    <a:pt x="1766" y="101587"/>
                  </a:lnTo>
                  <a:lnTo>
                    <a:pt x="3165" y="97354"/>
                  </a:lnTo>
                  <a:lnTo>
                    <a:pt x="5006" y="92275"/>
                  </a:lnTo>
                  <a:lnTo>
                    <a:pt x="7288" y="86560"/>
                  </a:lnTo>
                  <a:lnTo>
                    <a:pt x="9938" y="80000"/>
                  </a:lnTo>
                  <a:lnTo>
                    <a:pt x="13104" y="73015"/>
                  </a:lnTo>
                  <a:lnTo>
                    <a:pt x="16564" y="65608"/>
                  </a:lnTo>
                  <a:lnTo>
                    <a:pt x="20613" y="58201"/>
                  </a:lnTo>
                  <a:lnTo>
                    <a:pt x="25030" y="50582"/>
                  </a:lnTo>
                  <a:lnTo>
                    <a:pt x="29963" y="43174"/>
                  </a:lnTo>
                  <a:lnTo>
                    <a:pt x="35337" y="35767"/>
                  </a:lnTo>
                  <a:lnTo>
                    <a:pt x="41153" y="28783"/>
                  </a:lnTo>
                  <a:lnTo>
                    <a:pt x="47411" y="22222"/>
                  </a:lnTo>
                  <a:lnTo>
                    <a:pt x="54257" y="16507"/>
                  </a:lnTo>
                  <a:lnTo>
                    <a:pt x="60000" y="12063"/>
                  </a:lnTo>
                  <a:lnTo>
                    <a:pt x="65595" y="8253"/>
                  </a:lnTo>
                  <a:lnTo>
                    <a:pt x="70895" y="5291"/>
                  </a:lnTo>
                  <a:lnTo>
                    <a:pt x="76049" y="3174"/>
                  </a:lnTo>
                  <a:lnTo>
                    <a:pt x="80907" y="1269"/>
                  </a:lnTo>
                  <a:lnTo>
                    <a:pt x="85472" y="423"/>
                  </a:lnTo>
                  <a:lnTo>
                    <a:pt x="89963" y="0"/>
                  </a:lnTo>
                  <a:lnTo>
                    <a:pt x="94085" y="211"/>
                  </a:lnTo>
                  <a:lnTo>
                    <a:pt x="97987" y="846"/>
                  </a:lnTo>
                  <a:lnTo>
                    <a:pt x="101668" y="2328"/>
                  </a:lnTo>
                  <a:lnTo>
                    <a:pt x="105202" y="4232"/>
                  </a:lnTo>
                  <a:lnTo>
                    <a:pt x="108441" y="6772"/>
                  </a:lnTo>
                  <a:lnTo>
                    <a:pt x="111386" y="9523"/>
                  </a:lnTo>
                  <a:lnTo>
                    <a:pt x="114184" y="12910"/>
                  </a:lnTo>
                  <a:lnTo>
                    <a:pt x="116687" y="16719"/>
                  </a:lnTo>
                  <a:lnTo>
                    <a:pt x="118969" y="20952"/>
                  </a:lnTo>
                  <a:lnTo>
                    <a:pt x="118969" y="21587"/>
                  </a:lnTo>
                  <a:lnTo>
                    <a:pt x="119116" y="22010"/>
                  </a:lnTo>
                  <a:lnTo>
                    <a:pt x="119190" y="22857"/>
                  </a:lnTo>
                  <a:lnTo>
                    <a:pt x="119263" y="23703"/>
                  </a:lnTo>
                  <a:lnTo>
                    <a:pt x="119337" y="24550"/>
                  </a:lnTo>
                  <a:lnTo>
                    <a:pt x="119411" y="25608"/>
                  </a:lnTo>
                  <a:lnTo>
                    <a:pt x="119484" y="27089"/>
                  </a:lnTo>
                  <a:lnTo>
                    <a:pt x="119558" y="28359"/>
                  </a:lnTo>
                  <a:lnTo>
                    <a:pt x="119631" y="29417"/>
                  </a:lnTo>
                  <a:lnTo>
                    <a:pt x="119705" y="30687"/>
                  </a:lnTo>
                  <a:lnTo>
                    <a:pt x="119779" y="32169"/>
                  </a:lnTo>
                  <a:lnTo>
                    <a:pt x="119852" y="33227"/>
                  </a:lnTo>
                  <a:lnTo>
                    <a:pt x="119926" y="34285"/>
                  </a:lnTo>
                  <a:lnTo>
                    <a:pt x="119926" y="35343"/>
                  </a:lnTo>
                  <a:lnTo>
                    <a:pt x="120000" y="36402"/>
                  </a:lnTo>
                  <a:lnTo>
                    <a:pt x="119779" y="35555"/>
                  </a:lnTo>
                  <a:lnTo>
                    <a:pt x="119116" y="34074"/>
                  </a:lnTo>
                  <a:lnTo>
                    <a:pt x="118012" y="32169"/>
                  </a:lnTo>
                  <a:lnTo>
                    <a:pt x="116392" y="29206"/>
                  </a:lnTo>
                  <a:lnTo>
                    <a:pt x="114331" y="26031"/>
                  </a:lnTo>
                  <a:lnTo>
                    <a:pt x="111828" y="23068"/>
                  </a:lnTo>
                  <a:lnTo>
                    <a:pt x="108662" y="19894"/>
                  </a:lnTo>
                  <a:lnTo>
                    <a:pt x="105055" y="17142"/>
                  </a:lnTo>
                  <a:lnTo>
                    <a:pt x="100858" y="14603"/>
                  </a:lnTo>
                  <a:lnTo>
                    <a:pt x="96000" y="12910"/>
                  </a:lnTo>
                  <a:lnTo>
                    <a:pt x="90625" y="12275"/>
                  </a:lnTo>
                  <a:lnTo>
                    <a:pt x="84588" y="12486"/>
                  </a:lnTo>
                  <a:lnTo>
                    <a:pt x="77889" y="13756"/>
                  </a:lnTo>
                  <a:lnTo>
                    <a:pt x="70527" y="16719"/>
                  </a:lnTo>
                  <a:lnTo>
                    <a:pt x="62576" y="21164"/>
                  </a:lnTo>
                  <a:lnTo>
                    <a:pt x="53889" y="27936"/>
                  </a:lnTo>
                  <a:lnTo>
                    <a:pt x="53447" y="28148"/>
                  </a:lnTo>
                  <a:lnTo>
                    <a:pt x="52269" y="29206"/>
                  </a:lnTo>
                  <a:lnTo>
                    <a:pt x="50429" y="31111"/>
                  </a:lnTo>
                  <a:lnTo>
                    <a:pt x="48000" y="33862"/>
                  </a:lnTo>
                  <a:lnTo>
                    <a:pt x="44981" y="37248"/>
                  </a:lnTo>
                  <a:lnTo>
                    <a:pt x="41595" y="41058"/>
                  </a:lnTo>
                  <a:lnTo>
                    <a:pt x="37840" y="45925"/>
                  </a:lnTo>
                  <a:lnTo>
                    <a:pt x="33717" y="51640"/>
                  </a:lnTo>
                  <a:lnTo>
                    <a:pt x="29374" y="57777"/>
                  </a:lnTo>
                  <a:lnTo>
                    <a:pt x="25030" y="64550"/>
                  </a:lnTo>
                  <a:lnTo>
                    <a:pt x="20539" y="72169"/>
                  </a:lnTo>
                  <a:lnTo>
                    <a:pt x="16049" y="80211"/>
                  </a:lnTo>
                  <a:lnTo>
                    <a:pt x="11705" y="89312"/>
                  </a:lnTo>
                  <a:lnTo>
                    <a:pt x="7582" y="98835"/>
                  </a:lnTo>
                  <a:lnTo>
                    <a:pt x="3533" y="108994"/>
                  </a:lnTo>
                  <a:lnTo>
                    <a:pt x="0" y="120000"/>
                  </a:lnTo>
                  <a:lnTo>
                    <a:pt x="0" y="107513"/>
                  </a:lnTo>
                  <a:close/>
                </a:path>
              </a:pathLst>
            </a:custGeom>
            <a:solidFill>
              <a:srgbClr val="CBE5E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Shape 1910"/>
            <p:cNvSpPr/>
            <p:nvPr/>
          </p:nvSpPr>
          <p:spPr>
            <a:xfrm>
              <a:off x="4279" y="1988"/>
              <a:ext cx="231" cy="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7513"/>
                  </a:moveTo>
                  <a:lnTo>
                    <a:pt x="147" y="106666"/>
                  </a:lnTo>
                  <a:lnTo>
                    <a:pt x="809" y="104550"/>
                  </a:lnTo>
                  <a:lnTo>
                    <a:pt x="1766" y="101587"/>
                  </a:lnTo>
                  <a:lnTo>
                    <a:pt x="3165" y="97354"/>
                  </a:lnTo>
                  <a:lnTo>
                    <a:pt x="5006" y="92275"/>
                  </a:lnTo>
                  <a:lnTo>
                    <a:pt x="7288" y="86560"/>
                  </a:lnTo>
                  <a:lnTo>
                    <a:pt x="9938" y="80000"/>
                  </a:lnTo>
                  <a:lnTo>
                    <a:pt x="13104" y="73015"/>
                  </a:lnTo>
                  <a:lnTo>
                    <a:pt x="16564" y="65608"/>
                  </a:lnTo>
                  <a:lnTo>
                    <a:pt x="20613" y="58201"/>
                  </a:lnTo>
                  <a:lnTo>
                    <a:pt x="25030" y="50582"/>
                  </a:lnTo>
                  <a:lnTo>
                    <a:pt x="29963" y="43174"/>
                  </a:lnTo>
                  <a:lnTo>
                    <a:pt x="35337" y="35767"/>
                  </a:lnTo>
                  <a:lnTo>
                    <a:pt x="41153" y="28783"/>
                  </a:lnTo>
                  <a:lnTo>
                    <a:pt x="47411" y="22222"/>
                  </a:lnTo>
                  <a:lnTo>
                    <a:pt x="54257" y="16507"/>
                  </a:lnTo>
                  <a:lnTo>
                    <a:pt x="60000" y="12063"/>
                  </a:lnTo>
                  <a:lnTo>
                    <a:pt x="65595" y="8253"/>
                  </a:lnTo>
                  <a:lnTo>
                    <a:pt x="70895" y="5291"/>
                  </a:lnTo>
                  <a:lnTo>
                    <a:pt x="76049" y="3174"/>
                  </a:lnTo>
                  <a:lnTo>
                    <a:pt x="80907" y="1269"/>
                  </a:lnTo>
                  <a:lnTo>
                    <a:pt x="85472" y="423"/>
                  </a:lnTo>
                  <a:lnTo>
                    <a:pt x="89963" y="0"/>
                  </a:lnTo>
                  <a:lnTo>
                    <a:pt x="94085" y="211"/>
                  </a:lnTo>
                  <a:lnTo>
                    <a:pt x="97987" y="846"/>
                  </a:lnTo>
                  <a:lnTo>
                    <a:pt x="101668" y="2328"/>
                  </a:lnTo>
                  <a:lnTo>
                    <a:pt x="105202" y="4232"/>
                  </a:lnTo>
                  <a:lnTo>
                    <a:pt x="108441" y="6772"/>
                  </a:lnTo>
                  <a:lnTo>
                    <a:pt x="111386" y="9523"/>
                  </a:lnTo>
                  <a:lnTo>
                    <a:pt x="114184" y="12910"/>
                  </a:lnTo>
                  <a:lnTo>
                    <a:pt x="116687" y="16719"/>
                  </a:lnTo>
                  <a:lnTo>
                    <a:pt x="118969" y="20952"/>
                  </a:lnTo>
                  <a:lnTo>
                    <a:pt x="118969" y="21587"/>
                  </a:lnTo>
                  <a:lnTo>
                    <a:pt x="119116" y="22010"/>
                  </a:lnTo>
                  <a:lnTo>
                    <a:pt x="119190" y="22857"/>
                  </a:lnTo>
                  <a:lnTo>
                    <a:pt x="119263" y="23703"/>
                  </a:lnTo>
                  <a:lnTo>
                    <a:pt x="119337" y="24550"/>
                  </a:lnTo>
                  <a:lnTo>
                    <a:pt x="119411" y="25608"/>
                  </a:lnTo>
                  <a:lnTo>
                    <a:pt x="119484" y="27089"/>
                  </a:lnTo>
                  <a:lnTo>
                    <a:pt x="119558" y="28359"/>
                  </a:lnTo>
                  <a:lnTo>
                    <a:pt x="119631" y="29417"/>
                  </a:lnTo>
                  <a:lnTo>
                    <a:pt x="119705" y="30687"/>
                  </a:lnTo>
                  <a:lnTo>
                    <a:pt x="119779" y="32169"/>
                  </a:lnTo>
                  <a:lnTo>
                    <a:pt x="119852" y="33227"/>
                  </a:lnTo>
                  <a:lnTo>
                    <a:pt x="119926" y="34285"/>
                  </a:lnTo>
                  <a:lnTo>
                    <a:pt x="119926" y="35343"/>
                  </a:lnTo>
                  <a:lnTo>
                    <a:pt x="120000" y="36402"/>
                  </a:lnTo>
                  <a:lnTo>
                    <a:pt x="119779" y="35555"/>
                  </a:lnTo>
                  <a:lnTo>
                    <a:pt x="119116" y="34074"/>
                  </a:lnTo>
                  <a:lnTo>
                    <a:pt x="118012" y="32169"/>
                  </a:lnTo>
                  <a:lnTo>
                    <a:pt x="116392" y="29206"/>
                  </a:lnTo>
                  <a:lnTo>
                    <a:pt x="114331" y="26031"/>
                  </a:lnTo>
                  <a:lnTo>
                    <a:pt x="111828" y="23068"/>
                  </a:lnTo>
                  <a:lnTo>
                    <a:pt x="108662" y="19894"/>
                  </a:lnTo>
                  <a:lnTo>
                    <a:pt x="105055" y="17142"/>
                  </a:lnTo>
                  <a:lnTo>
                    <a:pt x="100858" y="14603"/>
                  </a:lnTo>
                  <a:lnTo>
                    <a:pt x="96000" y="12910"/>
                  </a:lnTo>
                  <a:lnTo>
                    <a:pt x="90625" y="12275"/>
                  </a:lnTo>
                  <a:lnTo>
                    <a:pt x="84588" y="12486"/>
                  </a:lnTo>
                  <a:lnTo>
                    <a:pt x="77889" y="13756"/>
                  </a:lnTo>
                  <a:lnTo>
                    <a:pt x="70527" y="16719"/>
                  </a:lnTo>
                  <a:lnTo>
                    <a:pt x="62576" y="21164"/>
                  </a:lnTo>
                  <a:lnTo>
                    <a:pt x="53889" y="27936"/>
                  </a:lnTo>
                  <a:lnTo>
                    <a:pt x="53447" y="28148"/>
                  </a:lnTo>
                  <a:lnTo>
                    <a:pt x="52269" y="29206"/>
                  </a:lnTo>
                  <a:lnTo>
                    <a:pt x="50429" y="31111"/>
                  </a:lnTo>
                  <a:lnTo>
                    <a:pt x="48000" y="33862"/>
                  </a:lnTo>
                  <a:lnTo>
                    <a:pt x="44981" y="37248"/>
                  </a:lnTo>
                  <a:lnTo>
                    <a:pt x="41595" y="41058"/>
                  </a:lnTo>
                  <a:lnTo>
                    <a:pt x="37840" y="45925"/>
                  </a:lnTo>
                  <a:lnTo>
                    <a:pt x="33717" y="51640"/>
                  </a:lnTo>
                  <a:lnTo>
                    <a:pt x="29374" y="57777"/>
                  </a:lnTo>
                  <a:lnTo>
                    <a:pt x="25030" y="64550"/>
                  </a:lnTo>
                  <a:lnTo>
                    <a:pt x="20539" y="72169"/>
                  </a:lnTo>
                  <a:lnTo>
                    <a:pt x="16049" y="80211"/>
                  </a:lnTo>
                  <a:lnTo>
                    <a:pt x="11705" y="89312"/>
                  </a:lnTo>
                  <a:lnTo>
                    <a:pt x="7582" y="98835"/>
                  </a:lnTo>
                  <a:lnTo>
                    <a:pt x="3533" y="108994"/>
                  </a:lnTo>
                  <a:lnTo>
                    <a:pt x="0" y="120000"/>
                  </a:lnTo>
                  <a:lnTo>
                    <a:pt x="0" y="10751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Shape 1911"/>
            <p:cNvSpPr/>
            <p:nvPr/>
          </p:nvSpPr>
          <p:spPr>
            <a:xfrm>
              <a:off x="4427" y="1720"/>
              <a:ext cx="103" cy="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000" y="2533"/>
                  </a:moveTo>
                  <a:lnTo>
                    <a:pt x="98500" y="1151"/>
                  </a:lnTo>
                  <a:lnTo>
                    <a:pt x="95500" y="230"/>
                  </a:lnTo>
                  <a:lnTo>
                    <a:pt x="92166" y="0"/>
                  </a:lnTo>
                  <a:lnTo>
                    <a:pt x="88000" y="0"/>
                  </a:lnTo>
                  <a:lnTo>
                    <a:pt x="83166" y="460"/>
                  </a:lnTo>
                  <a:lnTo>
                    <a:pt x="78166" y="1612"/>
                  </a:lnTo>
                  <a:lnTo>
                    <a:pt x="73000" y="2994"/>
                  </a:lnTo>
                  <a:lnTo>
                    <a:pt x="67333" y="5067"/>
                  </a:lnTo>
                  <a:lnTo>
                    <a:pt x="61500" y="7140"/>
                  </a:lnTo>
                  <a:lnTo>
                    <a:pt x="55500" y="9673"/>
                  </a:lnTo>
                  <a:lnTo>
                    <a:pt x="49500" y="12667"/>
                  </a:lnTo>
                  <a:lnTo>
                    <a:pt x="43500" y="16122"/>
                  </a:lnTo>
                  <a:lnTo>
                    <a:pt x="37500" y="19577"/>
                  </a:lnTo>
                  <a:lnTo>
                    <a:pt x="31833" y="23493"/>
                  </a:lnTo>
                  <a:lnTo>
                    <a:pt x="26333" y="27639"/>
                  </a:lnTo>
                  <a:lnTo>
                    <a:pt x="21000" y="32245"/>
                  </a:lnTo>
                  <a:lnTo>
                    <a:pt x="18000" y="34779"/>
                  </a:lnTo>
                  <a:lnTo>
                    <a:pt x="15166" y="37773"/>
                  </a:lnTo>
                  <a:lnTo>
                    <a:pt x="12666" y="40307"/>
                  </a:lnTo>
                  <a:lnTo>
                    <a:pt x="10666" y="43071"/>
                  </a:lnTo>
                  <a:lnTo>
                    <a:pt x="8500" y="45374"/>
                  </a:lnTo>
                  <a:lnTo>
                    <a:pt x="7000" y="47677"/>
                  </a:lnTo>
                  <a:lnTo>
                    <a:pt x="5500" y="49980"/>
                  </a:lnTo>
                  <a:lnTo>
                    <a:pt x="4166" y="52053"/>
                  </a:lnTo>
                  <a:lnTo>
                    <a:pt x="3000" y="54126"/>
                  </a:lnTo>
                  <a:lnTo>
                    <a:pt x="2166" y="55969"/>
                  </a:lnTo>
                  <a:lnTo>
                    <a:pt x="1500" y="57351"/>
                  </a:lnTo>
                  <a:lnTo>
                    <a:pt x="1000" y="58502"/>
                  </a:lnTo>
                  <a:lnTo>
                    <a:pt x="333" y="59884"/>
                  </a:lnTo>
                  <a:lnTo>
                    <a:pt x="166" y="60575"/>
                  </a:lnTo>
                  <a:lnTo>
                    <a:pt x="0" y="61036"/>
                  </a:lnTo>
                  <a:lnTo>
                    <a:pt x="0" y="61266"/>
                  </a:lnTo>
                  <a:lnTo>
                    <a:pt x="19500" y="120000"/>
                  </a:lnTo>
                  <a:lnTo>
                    <a:pt x="19500" y="119769"/>
                  </a:lnTo>
                  <a:lnTo>
                    <a:pt x="19833" y="119078"/>
                  </a:lnTo>
                  <a:lnTo>
                    <a:pt x="20500" y="117696"/>
                  </a:lnTo>
                  <a:lnTo>
                    <a:pt x="21500" y="116314"/>
                  </a:lnTo>
                  <a:lnTo>
                    <a:pt x="22666" y="114702"/>
                  </a:lnTo>
                  <a:lnTo>
                    <a:pt x="24000" y="112399"/>
                  </a:lnTo>
                  <a:lnTo>
                    <a:pt x="25666" y="110326"/>
                  </a:lnTo>
                  <a:lnTo>
                    <a:pt x="27500" y="108023"/>
                  </a:lnTo>
                  <a:lnTo>
                    <a:pt x="29666" y="105259"/>
                  </a:lnTo>
                  <a:lnTo>
                    <a:pt x="32000" y="102495"/>
                  </a:lnTo>
                  <a:lnTo>
                    <a:pt x="34666" y="99500"/>
                  </a:lnTo>
                  <a:lnTo>
                    <a:pt x="37333" y="96506"/>
                  </a:lnTo>
                  <a:lnTo>
                    <a:pt x="40500" y="93742"/>
                  </a:lnTo>
                  <a:lnTo>
                    <a:pt x="43833" y="90978"/>
                  </a:lnTo>
                  <a:lnTo>
                    <a:pt x="47500" y="88214"/>
                  </a:lnTo>
                  <a:lnTo>
                    <a:pt x="51333" y="85681"/>
                  </a:lnTo>
                  <a:lnTo>
                    <a:pt x="54833" y="83378"/>
                  </a:lnTo>
                  <a:lnTo>
                    <a:pt x="59000" y="81074"/>
                  </a:lnTo>
                  <a:lnTo>
                    <a:pt x="63333" y="78541"/>
                  </a:lnTo>
                  <a:lnTo>
                    <a:pt x="67833" y="76238"/>
                  </a:lnTo>
                  <a:lnTo>
                    <a:pt x="72666" y="73704"/>
                  </a:lnTo>
                  <a:lnTo>
                    <a:pt x="77666" y="71631"/>
                  </a:lnTo>
                  <a:lnTo>
                    <a:pt x="82666" y="69788"/>
                  </a:lnTo>
                  <a:lnTo>
                    <a:pt x="87833" y="67715"/>
                  </a:lnTo>
                  <a:lnTo>
                    <a:pt x="92666" y="66103"/>
                  </a:lnTo>
                  <a:lnTo>
                    <a:pt x="97500" y="64952"/>
                  </a:lnTo>
                  <a:lnTo>
                    <a:pt x="102000" y="63800"/>
                  </a:lnTo>
                  <a:lnTo>
                    <a:pt x="106500" y="63339"/>
                  </a:lnTo>
                  <a:lnTo>
                    <a:pt x="110500" y="63339"/>
                  </a:lnTo>
                  <a:lnTo>
                    <a:pt x="114166" y="63800"/>
                  </a:lnTo>
                  <a:lnTo>
                    <a:pt x="117333" y="64952"/>
                  </a:lnTo>
                  <a:lnTo>
                    <a:pt x="120000" y="66564"/>
                  </a:lnTo>
                  <a:lnTo>
                    <a:pt x="101000" y="2533"/>
                  </a:lnTo>
                  <a:close/>
                </a:path>
              </a:pathLst>
            </a:custGeom>
            <a:solidFill>
              <a:srgbClr val="FF4C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Shape 1912"/>
            <p:cNvSpPr/>
            <p:nvPr/>
          </p:nvSpPr>
          <p:spPr>
            <a:xfrm>
              <a:off x="4427" y="1720"/>
              <a:ext cx="103" cy="7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1000" y="2533"/>
                  </a:moveTo>
                  <a:lnTo>
                    <a:pt x="98500" y="1151"/>
                  </a:lnTo>
                  <a:lnTo>
                    <a:pt x="95500" y="230"/>
                  </a:lnTo>
                  <a:lnTo>
                    <a:pt x="92166" y="0"/>
                  </a:lnTo>
                  <a:lnTo>
                    <a:pt x="88000" y="0"/>
                  </a:lnTo>
                  <a:lnTo>
                    <a:pt x="83166" y="460"/>
                  </a:lnTo>
                  <a:lnTo>
                    <a:pt x="78166" y="1612"/>
                  </a:lnTo>
                  <a:lnTo>
                    <a:pt x="73000" y="2994"/>
                  </a:lnTo>
                  <a:lnTo>
                    <a:pt x="67333" y="5067"/>
                  </a:lnTo>
                  <a:lnTo>
                    <a:pt x="61500" y="7140"/>
                  </a:lnTo>
                  <a:lnTo>
                    <a:pt x="55500" y="9673"/>
                  </a:lnTo>
                  <a:lnTo>
                    <a:pt x="49500" y="12667"/>
                  </a:lnTo>
                  <a:lnTo>
                    <a:pt x="43500" y="16122"/>
                  </a:lnTo>
                  <a:lnTo>
                    <a:pt x="37500" y="19577"/>
                  </a:lnTo>
                  <a:lnTo>
                    <a:pt x="31833" y="23493"/>
                  </a:lnTo>
                  <a:lnTo>
                    <a:pt x="26333" y="27639"/>
                  </a:lnTo>
                  <a:lnTo>
                    <a:pt x="21000" y="32245"/>
                  </a:lnTo>
                  <a:lnTo>
                    <a:pt x="18000" y="34779"/>
                  </a:lnTo>
                  <a:lnTo>
                    <a:pt x="15166" y="37773"/>
                  </a:lnTo>
                  <a:lnTo>
                    <a:pt x="12666" y="40307"/>
                  </a:lnTo>
                  <a:lnTo>
                    <a:pt x="10666" y="43071"/>
                  </a:lnTo>
                  <a:lnTo>
                    <a:pt x="8500" y="45374"/>
                  </a:lnTo>
                  <a:lnTo>
                    <a:pt x="7000" y="47677"/>
                  </a:lnTo>
                  <a:lnTo>
                    <a:pt x="5500" y="49980"/>
                  </a:lnTo>
                  <a:lnTo>
                    <a:pt x="4166" y="52053"/>
                  </a:lnTo>
                  <a:lnTo>
                    <a:pt x="3000" y="54126"/>
                  </a:lnTo>
                  <a:lnTo>
                    <a:pt x="2166" y="55969"/>
                  </a:lnTo>
                  <a:lnTo>
                    <a:pt x="1500" y="57351"/>
                  </a:lnTo>
                  <a:lnTo>
                    <a:pt x="1000" y="58502"/>
                  </a:lnTo>
                  <a:lnTo>
                    <a:pt x="333" y="59884"/>
                  </a:lnTo>
                  <a:lnTo>
                    <a:pt x="166" y="60575"/>
                  </a:lnTo>
                  <a:lnTo>
                    <a:pt x="0" y="61036"/>
                  </a:lnTo>
                  <a:lnTo>
                    <a:pt x="0" y="61266"/>
                  </a:lnTo>
                  <a:lnTo>
                    <a:pt x="19500" y="120000"/>
                  </a:lnTo>
                  <a:lnTo>
                    <a:pt x="19500" y="119769"/>
                  </a:lnTo>
                  <a:lnTo>
                    <a:pt x="19833" y="119078"/>
                  </a:lnTo>
                  <a:lnTo>
                    <a:pt x="20500" y="117696"/>
                  </a:lnTo>
                  <a:lnTo>
                    <a:pt x="21500" y="116314"/>
                  </a:lnTo>
                  <a:lnTo>
                    <a:pt x="22666" y="114702"/>
                  </a:lnTo>
                  <a:lnTo>
                    <a:pt x="24000" y="112399"/>
                  </a:lnTo>
                  <a:lnTo>
                    <a:pt x="25666" y="110326"/>
                  </a:lnTo>
                  <a:lnTo>
                    <a:pt x="27500" y="108023"/>
                  </a:lnTo>
                  <a:lnTo>
                    <a:pt x="29666" y="105259"/>
                  </a:lnTo>
                  <a:lnTo>
                    <a:pt x="32000" y="102495"/>
                  </a:lnTo>
                  <a:lnTo>
                    <a:pt x="34666" y="99500"/>
                  </a:lnTo>
                  <a:lnTo>
                    <a:pt x="37333" y="96506"/>
                  </a:lnTo>
                  <a:lnTo>
                    <a:pt x="40500" y="93742"/>
                  </a:lnTo>
                  <a:lnTo>
                    <a:pt x="43833" y="90978"/>
                  </a:lnTo>
                  <a:lnTo>
                    <a:pt x="47500" y="88214"/>
                  </a:lnTo>
                  <a:lnTo>
                    <a:pt x="51333" y="85681"/>
                  </a:lnTo>
                  <a:lnTo>
                    <a:pt x="54833" y="83378"/>
                  </a:lnTo>
                  <a:lnTo>
                    <a:pt x="59000" y="81074"/>
                  </a:lnTo>
                  <a:lnTo>
                    <a:pt x="63333" y="78541"/>
                  </a:lnTo>
                  <a:lnTo>
                    <a:pt x="67833" y="76238"/>
                  </a:lnTo>
                  <a:lnTo>
                    <a:pt x="72666" y="73704"/>
                  </a:lnTo>
                  <a:lnTo>
                    <a:pt x="77666" y="71631"/>
                  </a:lnTo>
                  <a:lnTo>
                    <a:pt x="82666" y="69788"/>
                  </a:lnTo>
                  <a:lnTo>
                    <a:pt x="87833" y="67715"/>
                  </a:lnTo>
                  <a:lnTo>
                    <a:pt x="92666" y="66103"/>
                  </a:lnTo>
                  <a:lnTo>
                    <a:pt x="97500" y="64952"/>
                  </a:lnTo>
                  <a:lnTo>
                    <a:pt x="102000" y="63800"/>
                  </a:lnTo>
                  <a:lnTo>
                    <a:pt x="106500" y="63339"/>
                  </a:lnTo>
                  <a:lnTo>
                    <a:pt x="110500" y="63339"/>
                  </a:lnTo>
                  <a:lnTo>
                    <a:pt x="114166" y="63800"/>
                  </a:lnTo>
                  <a:lnTo>
                    <a:pt x="117333" y="64952"/>
                  </a:lnTo>
                  <a:lnTo>
                    <a:pt x="120000" y="66564"/>
                  </a:lnTo>
                  <a:lnTo>
                    <a:pt x="101000" y="253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Shape 1913"/>
            <p:cNvSpPr/>
            <p:nvPr/>
          </p:nvSpPr>
          <p:spPr>
            <a:xfrm>
              <a:off x="4434" y="1735"/>
              <a:ext cx="91" cy="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2601"/>
                  </a:moveTo>
                  <a:lnTo>
                    <a:pt x="117573" y="30867"/>
                  </a:lnTo>
                  <a:lnTo>
                    <a:pt x="115147" y="30173"/>
                  </a:lnTo>
                  <a:lnTo>
                    <a:pt x="112161" y="29132"/>
                  </a:lnTo>
                  <a:lnTo>
                    <a:pt x="108802" y="28786"/>
                  </a:lnTo>
                  <a:lnTo>
                    <a:pt x="105256" y="28439"/>
                  </a:lnTo>
                  <a:lnTo>
                    <a:pt x="101150" y="28439"/>
                  </a:lnTo>
                  <a:lnTo>
                    <a:pt x="96671" y="28786"/>
                  </a:lnTo>
                  <a:lnTo>
                    <a:pt x="91819" y="29826"/>
                  </a:lnTo>
                  <a:lnTo>
                    <a:pt x="86780" y="30867"/>
                  </a:lnTo>
                  <a:lnTo>
                    <a:pt x="81555" y="32947"/>
                  </a:lnTo>
                  <a:lnTo>
                    <a:pt x="75769" y="35375"/>
                  </a:lnTo>
                  <a:lnTo>
                    <a:pt x="69797" y="38150"/>
                  </a:lnTo>
                  <a:lnTo>
                    <a:pt x="63825" y="41965"/>
                  </a:lnTo>
                  <a:lnTo>
                    <a:pt x="57293" y="46127"/>
                  </a:lnTo>
                  <a:lnTo>
                    <a:pt x="50762" y="51329"/>
                  </a:lnTo>
                  <a:lnTo>
                    <a:pt x="43856" y="57225"/>
                  </a:lnTo>
                  <a:lnTo>
                    <a:pt x="38258" y="62080"/>
                  </a:lnTo>
                  <a:lnTo>
                    <a:pt x="33405" y="67630"/>
                  </a:lnTo>
                  <a:lnTo>
                    <a:pt x="29113" y="72832"/>
                  </a:lnTo>
                  <a:lnTo>
                    <a:pt x="25194" y="78034"/>
                  </a:lnTo>
                  <a:lnTo>
                    <a:pt x="21835" y="83583"/>
                  </a:lnTo>
                  <a:lnTo>
                    <a:pt x="18662" y="89132"/>
                  </a:lnTo>
                  <a:lnTo>
                    <a:pt x="16049" y="93641"/>
                  </a:lnTo>
                  <a:lnTo>
                    <a:pt x="13996" y="98843"/>
                  </a:lnTo>
                  <a:lnTo>
                    <a:pt x="12130" y="103005"/>
                  </a:lnTo>
                  <a:lnTo>
                    <a:pt x="10451" y="107167"/>
                  </a:lnTo>
                  <a:lnTo>
                    <a:pt x="9331" y="110635"/>
                  </a:lnTo>
                  <a:lnTo>
                    <a:pt x="8398" y="114104"/>
                  </a:lnTo>
                  <a:lnTo>
                    <a:pt x="7838" y="116531"/>
                  </a:lnTo>
                  <a:lnTo>
                    <a:pt x="7278" y="118265"/>
                  </a:lnTo>
                  <a:lnTo>
                    <a:pt x="6905" y="119306"/>
                  </a:lnTo>
                  <a:lnTo>
                    <a:pt x="6905" y="120000"/>
                  </a:lnTo>
                  <a:lnTo>
                    <a:pt x="0" y="89132"/>
                  </a:lnTo>
                  <a:lnTo>
                    <a:pt x="0" y="88092"/>
                  </a:lnTo>
                  <a:lnTo>
                    <a:pt x="373" y="87052"/>
                  </a:lnTo>
                  <a:lnTo>
                    <a:pt x="1119" y="85317"/>
                  </a:lnTo>
                  <a:lnTo>
                    <a:pt x="2052" y="82890"/>
                  </a:lnTo>
                  <a:lnTo>
                    <a:pt x="3359" y="79421"/>
                  </a:lnTo>
                  <a:lnTo>
                    <a:pt x="5038" y="75953"/>
                  </a:lnTo>
                  <a:lnTo>
                    <a:pt x="6718" y="71445"/>
                  </a:lnTo>
                  <a:lnTo>
                    <a:pt x="9144" y="67283"/>
                  </a:lnTo>
                  <a:lnTo>
                    <a:pt x="11570" y="62427"/>
                  </a:lnTo>
                  <a:lnTo>
                    <a:pt x="14743" y="57572"/>
                  </a:lnTo>
                  <a:lnTo>
                    <a:pt x="18102" y="52369"/>
                  </a:lnTo>
                  <a:lnTo>
                    <a:pt x="21835" y="46820"/>
                  </a:lnTo>
                  <a:lnTo>
                    <a:pt x="25940" y="41965"/>
                  </a:lnTo>
                  <a:lnTo>
                    <a:pt x="30419" y="36416"/>
                  </a:lnTo>
                  <a:lnTo>
                    <a:pt x="35272" y="31213"/>
                  </a:lnTo>
                  <a:lnTo>
                    <a:pt x="40684" y="26705"/>
                  </a:lnTo>
                  <a:lnTo>
                    <a:pt x="44603" y="22890"/>
                  </a:lnTo>
                  <a:lnTo>
                    <a:pt x="48335" y="19768"/>
                  </a:lnTo>
                  <a:lnTo>
                    <a:pt x="52628" y="16994"/>
                  </a:lnTo>
                  <a:lnTo>
                    <a:pt x="56734" y="13526"/>
                  </a:lnTo>
                  <a:lnTo>
                    <a:pt x="61213" y="11098"/>
                  </a:lnTo>
                  <a:lnTo>
                    <a:pt x="65692" y="8323"/>
                  </a:lnTo>
                  <a:lnTo>
                    <a:pt x="70171" y="5895"/>
                  </a:lnTo>
                  <a:lnTo>
                    <a:pt x="74836" y="3815"/>
                  </a:lnTo>
                  <a:lnTo>
                    <a:pt x="79502" y="2427"/>
                  </a:lnTo>
                  <a:lnTo>
                    <a:pt x="84354" y="1040"/>
                  </a:lnTo>
                  <a:lnTo>
                    <a:pt x="89206" y="346"/>
                  </a:lnTo>
                  <a:lnTo>
                    <a:pt x="94059" y="0"/>
                  </a:lnTo>
                  <a:lnTo>
                    <a:pt x="98911" y="0"/>
                  </a:lnTo>
                  <a:lnTo>
                    <a:pt x="103763" y="693"/>
                  </a:lnTo>
                  <a:lnTo>
                    <a:pt x="108802" y="2080"/>
                  </a:lnTo>
                  <a:lnTo>
                    <a:pt x="114027" y="4161"/>
                  </a:lnTo>
                  <a:lnTo>
                    <a:pt x="120000" y="32601"/>
                  </a:lnTo>
                  <a:close/>
                </a:path>
              </a:pathLst>
            </a:custGeom>
            <a:solidFill>
              <a:srgbClr val="CBE5E5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Shape 1914"/>
            <p:cNvSpPr/>
            <p:nvPr/>
          </p:nvSpPr>
          <p:spPr>
            <a:xfrm>
              <a:off x="4434" y="1735"/>
              <a:ext cx="91" cy="4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2601"/>
                  </a:moveTo>
                  <a:lnTo>
                    <a:pt x="117573" y="30867"/>
                  </a:lnTo>
                  <a:lnTo>
                    <a:pt x="115147" y="30173"/>
                  </a:lnTo>
                  <a:lnTo>
                    <a:pt x="112161" y="29132"/>
                  </a:lnTo>
                  <a:lnTo>
                    <a:pt x="108802" y="28786"/>
                  </a:lnTo>
                  <a:lnTo>
                    <a:pt x="105256" y="28439"/>
                  </a:lnTo>
                  <a:lnTo>
                    <a:pt x="101150" y="28439"/>
                  </a:lnTo>
                  <a:lnTo>
                    <a:pt x="96671" y="28786"/>
                  </a:lnTo>
                  <a:lnTo>
                    <a:pt x="91819" y="29826"/>
                  </a:lnTo>
                  <a:lnTo>
                    <a:pt x="86780" y="30867"/>
                  </a:lnTo>
                  <a:lnTo>
                    <a:pt x="81555" y="32947"/>
                  </a:lnTo>
                  <a:lnTo>
                    <a:pt x="75769" y="35375"/>
                  </a:lnTo>
                  <a:lnTo>
                    <a:pt x="69797" y="38150"/>
                  </a:lnTo>
                  <a:lnTo>
                    <a:pt x="63825" y="41965"/>
                  </a:lnTo>
                  <a:lnTo>
                    <a:pt x="57293" y="46127"/>
                  </a:lnTo>
                  <a:lnTo>
                    <a:pt x="50762" y="51329"/>
                  </a:lnTo>
                  <a:lnTo>
                    <a:pt x="43856" y="57225"/>
                  </a:lnTo>
                  <a:lnTo>
                    <a:pt x="38258" y="62080"/>
                  </a:lnTo>
                  <a:lnTo>
                    <a:pt x="33405" y="67630"/>
                  </a:lnTo>
                  <a:lnTo>
                    <a:pt x="29113" y="72832"/>
                  </a:lnTo>
                  <a:lnTo>
                    <a:pt x="25194" y="78034"/>
                  </a:lnTo>
                  <a:lnTo>
                    <a:pt x="21835" y="83583"/>
                  </a:lnTo>
                  <a:lnTo>
                    <a:pt x="18662" y="89132"/>
                  </a:lnTo>
                  <a:lnTo>
                    <a:pt x="16049" y="93641"/>
                  </a:lnTo>
                  <a:lnTo>
                    <a:pt x="13996" y="98843"/>
                  </a:lnTo>
                  <a:lnTo>
                    <a:pt x="12130" y="103005"/>
                  </a:lnTo>
                  <a:lnTo>
                    <a:pt x="10451" y="107167"/>
                  </a:lnTo>
                  <a:lnTo>
                    <a:pt x="9331" y="110635"/>
                  </a:lnTo>
                  <a:lnTo>
                    <a:pt x="8398" y="114104"/>
                  </a:lnTo>
                  <a:lnTo>
                    <a:pt x="7838" y="116531"/>
                  </a:lnTo>
                  <a:lnTo>
                    <a:pt x="7278" y="118265"/>
                  </a:lnTo>
                  <a:lnTo>
                    <a:pt x="6905" y="119306"/>
                  </a:lnTo>
                  <a:lnTo>
                    <a:pt x="6905" y="120000"/>
                  </a:lnTo>
                  <a:lnTo>
                    <a:pt x="0" y="89132"/>
                  </a:lnTo>
                  <a:lnTo>
                    <a:pt x="0" y="88092"/>
                  </a:lnTo>
                  <a:lnTo>
                    <a:pt x="373" y="87052"/>
                  </a:lnTo>
                  <a:lnTo>
                    <a:pt x="1119" y="85317"/>
                  </a:lnTo>
                  <a:lnTo>
                    <a:pt x="2052" y="82890"/>
                  </a:lnTo>
                  <a:lnTo>
                    <a:pt x="3359" y="79421"/>
                  </a:lnTo>
                  <a:lnTo>
                    <a:pt x="5038" y="75953"/>
                  </a:lnTo>
                  <a:lnTo>
                    <a:pt x="6718" y="71445"/>
                  </a:lnTo>
                  <a:lnTo>
                    <a:pt x="9144" y="67283"/>
                  </a:lnTo>
                  <a:lnTo>
                    <a:pt x="11570" y="62427"/>
                  </a:lnTo>
                  <a:lnTo>
                    <a:pt x="14743" y="57572"/>
                  </a:lnTo>
                  <a:lnTo>
                    <a:pt x="18102" y="52369"/>
                  </a:lnTo>
                  <a:lnTo>
                    <a:pt x="21835" y="46820"/>
                  </a:lnTo>
                  <a:lnTo>
                    <a:pt x="25940" y="41965"/>
                  </a:lnTo>
                  <a:lnTo>
                    <a:pt x="30419" y="36416"/>
                  </a:lnTo>
                  <a:lnTo>
                    <a:pt x="35272" y="31213"/>
                  </a:lnTo>
                  <a:lnTo>
                    <a:pt x="40684" y="26705"/>
                  </a:lnTo>
                  <a:lnTo>
                    <a:pt x="44603" y="22890"/>
                  </a:lnTo>
                  <a:lnTo>
                    <a:pt x="48335" y="19768"/>
                  </a:lnTo>
                  <a:lnTo>
                    <a:pt x="52628" y="16994"/>
                  </a:lnTo>
                  <a:lnTo>
                    <a:pt x="56734" y="13526"/>
                  </a:lnTo>
                  <a:lnTo>
                    <a:pt x="61213" y="11098"/>
                  </a:lnTo>
                  <a:lnTo>
                    <a:pt x="65692" y="8323"/>
                  </a:lnTo>
                  <a:lnTo>
                    <a:pt x="70171" y="5895"/>
                  </a:lnTo>
                  <a:lnTo>
                    <a:pt x="74836" y="3815"/>
                  </a:lnTo>
                  <a:lnTo>
                    <a:pt x="79502" y="2427"/>
                  </a:lnTo>
                  <a:lnTo>
                    <a:pt x="84354" y="1040"/>
                  </a:lnTo>
                  <a:lnTo>
                    <a:pt x="89206" y="346"/>
                  </a:lnTo>
                  <a:lnTo>
                    <a:pt x="94059" y="0"/>
                  </a:lnTo>
                  <a:lnTo>
                    <a:pt x="98911" y="0"/>
                  </a:lnTo>
                  <a:lnTo>
                    <a:pt x="103763" y="693"/>
                  </a:lnTo>
                  <a:lnTo>
                    <a:pt x="108802" y="2080"/>
                  </a:lnTo>
                  <a:lnTo>
                    <a:pt x="114027" y="4161"/>
                  </a:lnTo>
                  <a:lnTo>
                    <a:pt x="120000" y="3260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Shape 1915"/>
            <p:cNvSpPr/>
            <p:nvPr/>
          </p:nvSpPr>
          <p:spPr>
            <a:xfrm>
              <a:off x="4461" y="1531"/>
              <a:ext cx="37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370" y="2051"/>
                  </a:moveTo>
                  <a:lnTo>
                    <a:pt x="97977" y="3076"/>
                  </a:lnTo>
                  <a:lnTo>
                    <a:pt x="93033" y="5128"/>
                  </a:lnTo>
                  <a:lnTo>
                    <a:pt x="87640" y="7179"/>
                  </a:lnTo>
                  <a:lnTo>
                    <a:pt x="82247" y="9230"/>
                  </a:lnTo>
                  <a:lnTo>
                    <a:pt x="77303" y="10256"/>
                  </a:lnTo>
                  <a:lnTo>
                    <a:pt x="71910" y="12307"/>
                  </a:lnTo>
                  <a:lnTo>
                    <a:pt x="66516" y="15384"/>
                  </a:lnTo>
                  <a:lnTo>
                    <a:pt x="61123" y="16410"/>
                  </a:lnTo>
                  <a:lnTo>
                    <a:pt x="56179" y="18461"/>
                  </a:lnTo>
                  <a:lnTo>
                    <a:pt x="50337" y="20512"/>
                  </a:lnTo>
                  <a:lnTo>
                    <a:pt x="45393" y="21538"/>
                  </a:lnTo>
                  <a:lnTo>
                    <a:pt x="40000" y="23589"/>
                  </a:lnTo>
                  <a:lnTo>
                    <a:pt x="35056" y="25641"/>
                  </a:lnTo>
                  <a:lnTo>
                    <a:pt x="29213" y="27692"/>
                  </a:lnTo>
                  <a:lnTo>
                    <a:pt x="24269" y="29743"/>
                  </a:lnTo>
                  <a:lnTo>
                    <a:pt x="19325" y="32820"/>
                  </a:lnTo>
                  <a:lnTo>
                    <a:pt x="16629" y="33846"/>
                  </a:lnTo>
                  <a:lnTo>
                    <a:pt x="14382" y="34871"/>
                  </a:lnTo>
                  <a:lnTo>
                    <a:pt x="12134" y="35897"/>
                  </a:lnTo>
                  <a:lnTo>
                    <a:pt x="10337" y="36923"/>
                  </a:lnTo>
                  <a:lnTo>
                    <a:pt x="8089" y="38974"/>
                  </a:lnTo>
                  <a:lnTo>
                    <a:pt x="6741" y="40000"/>
                  </a:lnTo>
                  <a:lnTo>
                    <a:pt x="5393" y="42051"/>
                  </a:lnTo>
                  <a:lnTo>
                    <a:pt x="4044" y="43076"/>
                  </a:lnTo>
                  <a:lnTo>
                    <a:pt x="3146" y="45128"/>
                  </a:lnTo>
                  <a:lnTo>
                    <a:pt x="2247" y="47179"/>
                  </a:lnTo>
                  <a:lnTo>
                    <a:pt x="1797" y="49230"/>
                  </a:lnTo>
                  <a:lnTo>
                    <a:pt x="898" y="52307"/>
                  </a:lnTo>
                  <a:lnTo>
                    <a:pt x="449" y="55384"/>
                  </a:lnTo>
                  <a:lnTo>
                    <a:pt x="449" y="59487"/>
                  </a:lnTo>
                  <a:lnTo>
                    <a:pt x="0" y="64615"/>
                  </a:lnTo>
                  <a:lnTo>
                    <a:pt x="449" y="69743"/>
                  </a:lnTo>
                  <a:lnTo>
                    <a:pt x="449" y="70769"/>
                  </a:lnTo>
                  <a:lnTo>
                    <a:pt x="449" y="71794"/>
                  </a:lnTo>
                  <a:lnTo>
                    <a:pt x="449" y="73846"/>
                  </a:lnTo>
                  <a:lnTo>
                    <a:pt x="449" y="75897"/>
                  </a:lnTo>
                  <a:lnTo>
                    <a:pt x="449" y="78974"/>
                  </a:lnTo>
                  <a:lnTo>
                    <a:pt x="449" y="82051"/>
                  </a:lnTo>
                  <a:lnTo>
                    <a:pt x="898" y="85128"/>
                  </a:lnTo>
                  <a:lnTo>
                    <a:pt x="898" y="89230"/>
                  </a:lnTo>
                  <a:lnTo>
                    <a:pt x="898" y="92307"/>
                  </a:lnTo>
                  <a:lnTo>
                    <a:pt x="898" y="95384"/>
                  </a:lnTo>
                  <a:lnTo>
                    <a:pt x="1348" y="98461"/>
                  </a:lnTo>
                  <a:lnTo>
                    <a:pt x="1348" y="101538"/>
                  </a:lnTo>
                  <a:lnTo>
                    <a:pt x="1348" y="104615"/>
                  </a:lnTo>
                  <a:lnTo>
                    <a:pt x="1348" y="106666"/>
                  </a:lnTo>
                  <a:lnTo>
                    <a:pt x="1797" y="109743"/>
                  </a:lnTo>
                  <a:lnTo>
                    <a:pt x="1797" y="111794"/>
                  </a:lnTo>
                  <a:lnTo>
                    <a:pt x="1797" y="113846"/>
                  </a:lnTo>
                  <a:lnTo>
                    <a:pt x="1797" y="114871"/>
                  </a:lnTo>
                  <a:lnTo>
                    <a:pt x="2247" y="115897"/>
                  </a:lnTo>
                  <a:lnTo>
                    <a:pt x="2696" y="116923"/>
                  </a:lnTo>
                  <a:lnTo>
                    <a:pt x="3146" y="117948"/>
                  </a:lnTo>
                  <a:lnTo>
                    <a:pt x="4044" y="118974"/>
                  </a:lnTo>
                  <a:lnTo>
                    <a:pt x="4943" y="118974"/>
                  </a:lnTo>
                  <a:lnTo>
                    <a:pt x="5842" y="118974"/>
                  </a:lnTo>
                  <a:lnTo>
                    <a:pt x="6741" y="120000"/>
                  </a:lnTo>
                  <a:lnTo>
                    <a:pt x="8089" y="120000"/>
                  </a:lnTo>
                  <a:lnTo>
                    <a:pt x="9887" y="118974"/>
                  </a:lnTo>
                  <a:lnTo>
                    <a:pt x="11685" y="118974"/>
                  </a:lnTo>
                  <a:lnTo>
                    <a:pt x="13483" y="117948"/>
                  </a:lnTo>
                  <a:lnTo>
                    <a:pt x="15280" y="117948"/>
                  </a:lnTo>
                  <a:lnTo>
                    <a:pt x="17977" y="116923"/>
                  </a:lnTo>
                  <a:lnTo>
                    <a:pt x="21123" y="114871"/>
                  </a:lnTo>
                  <a:lnTo>
                    <a:pt x="24719" y="113846"/>
                  </a:lnTo>
                  <a:lnTo>
                    <a:pt x="28764" y="111794"/>
                  </a:lnTo>
                  <a:lnTo>
                    <a:pt x="33707" y="108717"/>
                  </a:lnTo>
                  <a:lnTo>
                    <a:pt x="39101" y="105641"/>
                  </a:lnTo>
                  <a:lnTo>
                    <a:pt x="44943" y="103589"/>
                  </a:lnTo>
                  <a:lnTo>
                    <a:pt x="51235" y="101538"/>
                  </a:lnTo>
                  <a:lnTo>
                    <a:pt x="57528" y="98461"/>
                  </a:lnTo>
                  <a:lnTo>
                    <a:pt x="63820" y="96410"/>
                  </a:lnTo>
                  <a:lnTo>
                    <a:pt x="71011" y="93333"/>
                  </a:lnTo>
                  <a:lnTo>
                    <a:pt x="77752" y="91282"/>
                  </a:lnTo>
                  <a:lnTo>
                    <a:pt x="84044" y="89230"/>
                  </a:lnTo>
                  <a:lnTo>
                    <a:pt x="90786" y="87179"/>
                  </a:lnTo>
                  <a:lnTo>
                    <a:pt x="96629" y="84102"/>
                  </a:lnTo>
                  <a:lnTo>
                    <a:pt x="102921" y="83076"/>
                  </a:lnTo>
                  <a:lnTo>
                    <a:pt x="108314" y="82051"/>
                  </a:lnTo>
                  <a:lnTo>
                    <a:pt x="108764" y="82051"/>
                  </a:lnTo>
                  <a:lnTo>
                    <a:pt x="109213" y="81025"/>
                  </a:lnTo>
                  <a:lnTo>
                    <a:pt x="110561" y="81025"/>
                  </a:lnTo>
                  <a:lnTo>
                    <a:pt x="111460" y="81025"/>
                  </a:lnTo>
                  <a:lnTo>
                    <a:pt x="112359" y="81025"/>
                  </a:lnTo>
                  <a:lnTo>
                    <a:pt x="113707" y="80000"/>
                  </a:lnTo>
                  <a:lnTo>
                    <a:pt x="114606" y="80000"/>
                  </a:lnTo>
                  <a:lnTo>
                    <a:pt x="115955" y="78974"/>
                  </a:lnTo>
                  <a:lnTo>
                    <a:pt x="116853" y="77948"/>
                  </a:lnTo>
                  <a:lnTo>
                    <a:pt x="117752" y="75897"/>
                  </a:lnTo>
                  <a:lnTo>
                    <a:pt x="118651" y="73846"/>
                  </a:lnTo>
                  <a:lnTo>
                    <a:pt x="119101" y="71794"/>
                  </a:lnTo>
                  <a:lnTo>
                    <a:pt x="119550" y="69743"/>
                  </a:lnTo>
                  <a:lnTo>
                    <a:pt x="120000" y="66666"/>
                  </a:lnTo>
                  <a:lnTo>
                    <a:pt x="120000" y="63589"/>
                  </a:lnTo>
                  <a:lnTo>
                    <a:pt x="119550" y="61538"/>
                  </a:lnTo>
                  <a:lnTo>
                    <a:pt x="119550" y="60512"/>
                  </a:lnTo>
                  <a:lnTo>
                    <a:pt x="119550" y="59487"/>
                  </a:lnTo>
                  <a:lnTo>
                    <a:pt x="119550" y="57435"/>
                  </a:lnTo>
                  <a:lnTo>
                    <a:pt x="119550" y="55384"/>
                  </a:lnTo>
                  <a:lnTo>
                    <a:pt x="119101" y="53333"/>
                  </a:lnTo>
                  <a:lnTo>
                    <a:pt x="119101" y="50256"/>
                  </a:lnTo>
                  <a:lnTo>
                    <a:pt x="119101" y="47179"/>
                  </a:lnTo>
                  <a:lnTo>
                    <a:pt x="119101" y="44102"/>
                  </a:lnTo>
                  <a:lnTo>
                    <a:pt x="118651" y="41025"/>
                  </a:lnTo>
                  <a:lnTo>
                    <a:pt x="118651" y="36923"/>
                  </a:lnTo>
                  <a:lnTo>
                    <a:pt x="118651" y="33846"/>
                  </a:lnTo>
                  <a:lnTo>
                    <a:pt x="118202" y="29743"/>
                  </a:lnTo>
                  <a:lnTo>
                    <a:pt x="118202" y="26666"/>
                  </a:lnTo>
                  <a:lnTo>
                    <a:pt x="118202" y="23589"/>
                  </a:lnTo>
                  <a:lnTo>
                    <a:pt x="118202" y="21538"/>
                  </a:lnTo>
                  <a:lnTo>
                    <a:pt x="117752" y="18461"/>
                  </a:lnTo>
                  <a:lnTo>
                    <a:pt x="117752" y="16410"/>
                  </a:lnTo>
                  <a:lnTo>
                    <a:pt x="117303" y="12307"/>
                  </a:lnTo>
                  <a:lnTo>
                    <a:pt x="116853" y="10256"/>
                  </a:lnTo>
                  <a:lnTo>
                    <a:pt x="116404" y="8205"/>
                  </a:lnTo>
                  <a:lnTo>
                    <a:pt x="115505" y="7179"/>
                  </a:lnTo>
                  <a:lnTo>
                    <a:pt x="115056" y="5128"/>
                  </a:lnTo>
                  <a:lnTo>
                    <a:pt x="114157" y="4102"/>
                  </a:lnTo>
                  <a:lnTo>
                    <a:pt x="112808" y="3076"/>
                  </a:lnTo>
                  <a:lnTo>
                    <a:pt x="111910" y="2051"/>
                  </a:lnTo>
                  <a:lnTo>
                    <a:pt x="111011" y="1025"/>
                  </a:lnTo>
                  <a:lnTo>
                    <a:pt x="109213" y="1025"/>
                  </a:lnTo>
                  <a:lnTo>
                    <a:pt x="107865" y="0"/>
                  </a:lnTo>
                  <a:lnTo>
                    <a:pt x="106516" y="1025"/>
                  </a:lnTo>
                  <a:lnTo>
                    <a:pt x="104719" y="1025"/>
                  </a:lnTo>
                  <a:lnTo>
                    <a:pt x="103370" y="2051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Shape 1916"/>
            <p:cNvSpPr/>
            <p:nvPr/>
          </p:nvSpPr>
          <p:spPr>
            <a:xfrm>
              <a:off x="4461" y="1531"/>
              <a:ext cx="37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370" y="2051"/>
                  </a:moveTo>
                  <a:lnTo>
                    <a:pt x="97977" y="3076"/>
                  </a:lnTo>
                  <a:lnTo>
                    <a:pt x="93033" y="5128"/>
                  </a:lnTo>
                  <a:lnTo>
                    <a:pt x="87640" y="7179"/>
                  </a:lnTo>
                  <a:lnTo>
                    <a:pt x="82247" y="9230"/>
                  </a:lnTo>
                  <a:lnTo>
                    <a:pt x="77303" y="10256"/>
                  </a:lnTo>
                  <a:lnTo>
                    <a:pt x="71910" y="12307"/>
                  </a:lnTo>
                  <a:lnTo>
                    <a:pt x="66516" y="15384"/>
                  </a:lnTo>
                  <a:lnTo>
                    <a:pt x="61123" y="16410"/>
                  </a:lnTo>
                  <a:lnTo>
                    <a:pt x="56179" y="18461"/>
                  </a:lnTo>
                  <a:lnTo>
                    <a:pt x="50337" y="20512"/>
                  </a:lnTo>
                  <a:lnTo>
                    <a:pt x="45393" y="21538"/>
                  </a:lnTo>
                  <a:lnTo>
                    <a:pt x="40000" y="23589"/>
                  </a:lnTo>
                  <a:lnTo>
                    <a:pt x="35056" y="25641"/>
                  </a:lnTo>
                  <a:lnTo>
                    <a:pt x="29213" y="27692"/>
                  </a:lnTo>
                  <a:lnTo>
                    <a:pt x="24269" y="29743"/>
                  </a:lnTo>
                  <a:lnTo>
                    <a:pt x="19325" y="32820"/>
                  </a:lnTo>
                  <a:lnTo>
                    <a:pt x="16629" y="33846"/>
                  </a:lnTo>
                  <a:lnTo>
                    <a:pt x="14382" y="34871"/>
                  </a:lnTo>
                  <a:lnTo>
                    <a:pt x="12134" y="35897"/>
                  </a:lnTo>
                  <a:lnTo>
                    <a:pt x="10337" y="36923"/>
                  </a:lnTo>
                  <a:lnTo>
                    <a:pt x="8089" y="38974"/>
                  </a:lnTo>
                  <a:lnTo>
                    <a:pt x="6741" y="40000"/>
                  </a:lnTo>
                  <a:lnTo>
                    <a:pt x="5393" y="42051"/>
                  </a:lnTo>
                  <a:lnTo>
                    <a:pt x="4044" y="43076"/>
                  </a:lnTo>
                  <a:lnTo>
                    <a:pt x="3146" y="45128"/>
                  </a:lnTo>
                  <a:lnTo>
                    <a:pt x="2247" y="47179"/>
                  </a:lnTo>
                  <a:lnTo>
                    <a:pt x="1797" y="49230"/>
                  </a:lnTo>
                  <a:lnTo>
                    <a:pt x="898" y="52307"/>
                  </a:lnTo>
                  <a:lnTo>
                    <a:pt x="449" y="55384"/>
                  </a:lnTo>
                  <a:lnTo>
                    <a:pt x="449" y="59487"/>
                  </a:lnTo>
                  <a:lnTo>
                    <a:pt x="0" y="64615"/>
                  </a:lnTo>
                  <a:lnTo>
                    <a:pt x="449" y="69743"/>
                  </a:lnTo>
                  <a:lnTo>
                    <a:pt x="449" y="70769"/>
                  </a:lnTo>
                  <a:lnTo>
                    <a:pt x="449" y="71794"/>
                  </a:lnTo>
                  <a:lnTo>
                    <a:pt x="449" y="73846"/>
                  </a:lnTo>
                  <a:lnTo>
                    <a:pt x="449" y="75897"/>
                  </a:lnTo>
                  <a:lnTo>
                    <a:pt x="449" y="78974"/>
                  </a:lnTo>
                  <a:lnTo>
                    <a:pt x="449" y="82051"/>
                  </a:lnTo>
                  <a:lnTo>
                    <a:pt x="898" y="85128"/>
                  </a:lnTo>
                  <a:lnTo>
                    <a:pt x="898" y="89230"/>
                  </a:lnTo>
                  <a:lnTo>
                    <a:pt x="898" y="92307"/>
                  </a:lnTo>
                  <a:lnTo>
                    <a:pt x="898" y="95384"/>
                  </a:lnTo>
                  <a:lnTo>
                    <a:pt x="1348" y="98461"/>
                  </a:lnTo>
                  <a:lnTo>
                    <a:pt x="1348" y="101538"/>
                  </a:lnTo>
                  <a:lnTo>
                    <a:pt x="1348" y="104615"/>
                  </a:lnTo>
                  <a:lnTo>
                    <a:pt x="1348" y="106666"/>
                  </a:lnTo>
                  <a:lnTo>
                    <a:pt x="1797" y="109743"/>
                  </a:lnTo>
                  <a:lnTo>
                    <a:pt x="1797" y="111794"/>
                  </a:lnTo>
                  <a:lnTo>
                    <a:pt x="1797" y="113846"/>
                  </a:lnTo>
                  <a:lnTo>
                    <a:pt x="1797" y="114871"/>
                  </a:lnTo>
                  <a:lnTo>
                    <a:pt x="2247" y="115897"/>
                  </a:lnTo>
                  <a:lnTo>
                    <a:pt x="2696" y="116923"/>
                  </a:lnTo>
                  <a:lnTo>
                    <a:pt x="3146" y="117948"/>
                  </a:lnTo>
                  <a:lnTo>
                    <a:pt x="4044" y="118974"/>
                  </a:lnTo>
                  <a:lnTo>
                    <a:pt x="4943" y="118974"/>
                  </a:lnTo>
                  <a:lnTo>
                    <a:pt x="5842" y="118974"/>
                  </a:lnTo>
                  <a:lnTo>
                    <a:pt x="6741" y="120000"/>
                  </a:lnTo>
                  <a:lnTo>
                    <a:pt x="8089" y="120000"/>
                  </a:lnTo>
                  <a:lnTo>
                    <a:pt x="9887" y="118974"/>
                  </a:lnTo>
                  <a:lnTo>
                    <a:pt x="11685" y="118974"/>
                  </a:lnTo>
                  <a:lnTo>
                    <a:pt x="13483" y="117948"/>
                  </a:lnTo>
                  <a:lnTo>
                    <a:pt x="15280" y="117948"/>
                  </a:lnTo>
                  <a:lnTo>
                    <a:pt x="17977" y="116923"/>
                  </a:lnTo>
                  <a:lnTo>
                    <a:pt x="21123" y="114871"/>
                  </a:lnTo>
                  <a:lnTo>
                    <a:pt x="24719" y="113846"/>
                  </a:lnTo>
                  <a:lnTo>
                    <a:pt x="28764" y="111794"/>
                  </a:lnTo>
                  <a:lnTo>
                    <a:pt x="33707" y="108717"/>
                  </a:lnTo>
                  <a:lnTo>
                    <a:pt x="39101" y="105641"/>
                  </a:lnTo>
                  <a:lnTo>
                    <a:pt x="44943" y="103589"/>
                  </a:lnTo>
                  <a:lnTo>
                    <a:pt x="51235" y="101538"/>
                  </a:lnTo>
                  <a:lnTo>
                    <a:pt x="57528" y="98461"/>
                  </a:lnTo>
                  <a:lnTo>
                    <a:pt x="63820" y="96410"/>
                  </a:lnTo>
                  <a:lnTo>
                    <a:pt x="71011" y="93333"/>
                  </a:lnTo>
                  <a:lnTo>
                    <a:pt x="77752" y="91282"/>
                  </a:lnTo>
                  <a:lnTo>
                    <a:pt x="84044" y="89230"/>
                  </a:lnTo>
                  <a:lnTo>
                    <a:pt x="90786" y="87179"/>
                  </a:lnTo>
                  <a:lnTo>
                    <a:pt x="96629" y="84102"/>
                  </a:lnTo>
                  <a:lnTo>
                    <a:pt x="102921" y="83076"/>
                  </a:lnTo>
                  <a:lnTo>
                    <a:pt x="108314" y="82051"/>
                  </a:lnTo>
                  <a:lnTo>
                    <a:pt x="108764" y="82051"/>
                  </a:lnTo>
                  <a:lnTo>
                    <a:pt x="109213" y="81025"/>
                  </a:lnTo>
                  <a:lnTo>
                    <a:pt x="110561" y="81025"/>
                  </a:lnTo>
                  <a:lnTo>
                    <a:pt x="111460" y="81025"/>
                  </a:lnTo>
                  <a:lnTo>
                    <a:pt x="112359" y="81025"/>
                  </a:lnTo>
                  <a:lnTo>
                    <a:pt x="113707" y="80000"/>
                  </a:lnTo>
                  <a:lnTo>
                    <a:pt x="114606" y="80000"/>
                  </a:lnTo>
                  <a:lnTo>
                    <a:pt x="115955" y="78974"/>
                  </a:lnTo>
                  <a:lnTo>
                    <a:pt x="116853" y="77948"/>
                  </a:lnTo>
                  <a:lnTo>
                    <a:pt x="117752" y="75897"/>
                  </a:lnTo>
                  <a:lnTo>
                    <a:pt x="118651" y="73846"/>
                  </a:lnTo>
                  <a:lnTo>
                    <a:pt x="119101" y="71794"/>
                  </a:lnTo>
                  <a:lnTo>
                    <a:pt x="119550" y="69743"/>
                  </a:lnTo>
                  <a:lnTo>
                    <a:pt x="120000" y="66666"/>
                  </a:lnTo>
                  <a:lnTo>
                    <a:pt x="120000" y="63589"/>
                  </a:lnTo>
                  <a:lnTo>
                    <a:pt x="119550" y="61538"/>
                  </a:lnTo>
                  <a:lnTo>
                    <a:pt x="119550" y="60512"/>
                  </a:lnTo>
                  <a:lnTo>
                    <a:pt x="119550" y="59487"/>
                  </a:lnTo>
                  <a:lnTo>
                    <a:pt x="119550" y="57435"/>
                  </a:lnTo>
                  <a:lnTo>
                    <a:pt x="119550" y="55384"/>
                  </a:lnTo>
                  <a:lnTo>
                    <a:pt x="119101" y="53333"/>
                  </a:lnTo>
                  <a:lnTo>
                    <a:pt x="119101" y="50256"/>
                  </a:lnTo>
                  <a:lnTo>
                    <a:pt x="119101" y="47179"/>
                  </a:lnTo>
                  <a:lnTo>
                    <a:pt x="119101" y="44102"/>
                  </a:lnTo>
                  <a:lnTo>
                    <a:pt x="118651" y="41025"/>
                  </a:lnTo>
                  <a:lnTo>
                    <a:pt x="118651" y="36923"/>
                  </a:lnTo>
                  <a:lnTo>
                    <a:pt x="118651" y="33846"/>
                  </a:lnTo>
                  <a:lnTo>
                    <a:pt x="118202" y="29743"/>
                  </a:lnTo>
                  <a:lnTo>
                    <a:pt x="118202" y="26666"/>
                  </a:lnTo>
                  <a:lnTo>
                    <a:pt x="118202" y="23589"/>
                  </a:lnTo>
                  <a:lnTo>
                    <a:pt x="118202" y="21538"/>
                  </a:lnTo>
                  <a:lnTo>
                    <a:pt x="117752" y="18461"/>
                  </a:lnTo>
                  <a:lnTo>
                    <a:pt x="117752" y="16410"/>
                  </a:lnTo>
                  <a:lnTo>
                    <a:pt x="117303" y="12307"/>
                  </a:lnTo>
                  <a:lnTo>
                    <a:pt x="116853" y="10256"/>
                  </a:lnTo>
                  <a:lnTo>
                    <a:pt x="116404" y="8205"/>
                  </a:lnTo>
                  <a:lnTo>
                    <a:pt x="115505" y="7179"/>
                  </a:lnTo>
                  <a:lnTo>
                    <a:pt x="115056" y="5128"/>
                  </a:lnTo>
                  <a:lnTo>
                    <a:pt x="114157" y="4102"/>
                  </a:lnTo>
                  <a:lnTo>
                    <a:pt x="112808" y="3076"/>
                  </a:lnTo>
                  <a:lnTo>
                    <a:pt x="111910" y="2051"/>
                  </a:lnTo>
                  <a:lnTo>
                    <a:pt x="111011" y="1025"/>
                  </a:lnTo>
                  <a:lnTo>
                    <a:pt x="109213" y="1025"/>
                  </a:lnTo>
                  <a:lnTo>
                    <a:pt x="107865" y="0"/>
                  </a:lnTo>
                  <a:lnTo>
                    <a:pt x="106516" y="1025"/>
                  </a:lnTo>
                  <a:lnTo>
                    <a:pt x="104719" y="1025"/>
                  </a:lnTo>
                  <a:lnTo>
                    <a:pt x="103370" y="2051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Shape 1917"/>
            <p:cNvSpPr/>
            <p:nvPr/>
          </p:nvSpPr>
          <p:spPr>
            <a:xfrm>
              <a:off x="4415" y="1539"/>
              <a:ext cx="34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329" y="1764"/>
                  </a:moveTo>
                  <a:lnTo>
                    <a:pt x="101265" y="2647"/>
                  </a:lnTo>
                  <a:lnTo>
                    <a:pt x="96202" y="4411"/>
                  </a:lnTo>
                  <a:lnTo>
                    <a:pt x="90632" y="6176"/>
                  </a:lnTo>
                  <a:lnTo>
                    <a:pt x="85063" y="8823"/>
                  </a:lnTo>
                  <a:lnTo>
                    <a:pt x="78481" y="10588"/>
                  </a:lnTo>
                  <a:lnTo>
                    <a:pt x="72405" y="13235"/>
                  </a:lnTo>
                  <a:lnTo>
                    <a:pt x="66329" y="16764"/>
                  </a:lnTo>
                  <a:lnTo>
                    <a:pt x="60253" y="20294"/>
                  </a:lnTo>
                  <a:lnTo>
                    <a:pt x="53670" y="22941"/>
                  </a:lnTo>
                  <a:lnTo>
                    <a:pt x="47594" y="26470"/>
                  </a:lnTo>
                  <a:lnTo>
                    <a:pt x="41518" y="29117"/>
                  </a:lnTo>
                  <a:lnTo>
                    <a:pt x="35443" y="32647"/>
                  </a:lnTo>
                  <a:lnTo>
                    <a:pt x="29873" y="35294"/>
                  </a:lnTo>
                  <a:lnTo>
                    <a:pt x="24810" y="37941"/>
                  </a:lnTo>
                  <a:lnTo>
                    <a:pt x="20253" y="42352"/>
                  </a:lnTo>
                  <a:lnTo>
                    <a:pt x="15696" y="45000"/>
                  </a:lnTo>
                  <a:lnTo>
                    <a:pt x="13164" y="45882"/>
                  </a:lnTo>
                  <a:lnTo>
                    <a:pt x="11139" y="47647"/>
                  </a:lnTo>
                  <a:lnTo>
                    <a:pt x="9620" y="49411"/>
                  </a:lnTo>
                  <a:lnTo>
                    <a:pt x="8101" y="51176"/>
                  </a:lnTo>
                  <a:lnTo>
                    <a:pt x="7088" y="52941"/>
                  </a:lnTo>
                  <a:lnTo>
                    <a:pt x="5569" y="55588"/>
                  </a:lnTo>
                  <a:lnTo>
                    <a:pt x="4556" y="57352"/>
                  </a:lnTo>
                  <a:lnTo>
                    <a:pt x="3544" y="60882"/>
                  </a:lnTo>
                  <a:lnTo>
                    <a:pt x="3037" y="63529"/>
                  </a:lnTo>
                  <a:lnTo>
                    <a:pt x="2531" y="66176"/>
                  </a:lnTo>
                  <a:lnTo>
                    <a:pt x="2025" y="68823"/>
                  </a:lnTo>
                  <a:lnTo>
                    <a:pt x="1518" y="71470"/>
                  </a:lnTo>
                  <a:lnTo>
                    <a:pt x="1012" y="75000"/>
                  </a:lnTo>
                  <a:lnTo>
                    <a:pt x="1012" y="78529"/>
                  </a:lnTo>
                  <a:lnTo>
                    <a:pt x="506" y="82058"/>
                  </a:lnTo>
                  <a:lnTo>
                    <a:pt x="506" y="86470"/>
                  </a:lnTo>
                  <a:lnTo>
                    <a:pt x="0" y="86470"/>
                  </a:lnTo>
                  <a:lnTo>
                    <a:pt x="0" y="87352"/>
                  </a:lnTo>
                  <a:lnTo>
                    <a:pt x="0" y="89117"/>
                  </a:lnTo>
                  <a:lnTo>
                    <a:pt x="0" y="90882"/>
                  </a:lnTo>
                  <a:lnTo>
                    <a:pt x="0" y="92647"/>
                  </a:lnTo>
                  <a:lnTo>
                    <a:pt x="0" y="94411"/>
                  </a:lnTo>
                  <a:lnTo>
                    <a:pt x="0" y="96176"/>
                  </a:lnTo>
                  <a:lnTo>
                    <a:pt x="0" y="98823"/>
                  </a:lnTo>
                  <a:lnTo>
                    <a:pt x="0" y="100588"/>
                  </a:lnTo>
                  <a:lnTo>
                    <a:pt x="0" y="104117"/>
                  </a:lnTo>
                  <a:lnTo>
                    <a:pt x="0" y="105882"/>
                  </a:lnTo>
                  <a:lnTo>
                    <a:pt x="0" y="107647"/>
                  </a:lnTo>
                  <a:lnTo>
                    <a:pt x="0" y="110294"/>
                  </a:lnTo>
                  <a:lnTo>
                    <a:pt x="0" y="112058"/>
                  </a:lnTo>
                  <a:lnTo>
                    <a:pt x="506" y="113823"/>
                  </a:lnTo>
                  <a:lnTo>
                    <a:pt x="506" y="115588"/>
                  </a:lnTo>
                  <a:lnTo>
                    <a:pt x="1012" y="117352"/>
                  </a:lnTo>
                  <a:lnTo>
                    <a:pt x="1518" y="118235"/>
                  </a:lnTo>
                  <a:lnTo>
                    <a:pt x="2025" y="119117"/>
                  </a:lnTo>
                  <a:lnTo>
                    <a:pt x="3037" y="120000"/>
                  </a:lnTo>
                  <a:lnTo>
                    <a:pt x="4050" y="120000"/>
                  </a:lnTo>
                  <a:lnTo>
                    <a:pt x="5063" y="120000"/>
                  </a:lnTo>
                  <a:lnTo>
                    <a:pt x="6582" y="119117"/>
                  </a:lnTo>
                  <a:lnTo>
                    <a:pt x="8101" y="119117"/>
                  </a:lnTo>
                  <a:lnTo>
                    <a:pt x="9113" y="118235"/>
                  </a:lnTo>
                  <a:lnTo>
                    <a:pt x="10632" y="117352"/>
                  </a:lnTo>
                  <a:lnTo>
                    <a:pt x="12151" y="116470"/>
                  </a:lnTo>
                  <a:lnTo>
                    <a:pt x="13670" y="114705"/>
                  </a:lnTo>
                  <a:lnTo>
                    <a:pt x="15189" y="113823"/>
                  </a:lnTo>
                  <a:lnTo>
                    <a:pt x="16708" y="112941"/>
                  </a:lnTo>
                  <a:lnTo>
                    <a:pt x="18227" y="112058"/>
                  </a:lnTo>
                  <a:lnTo>
                    <a:pt x="22278" y="109411"/>
                  </a:lnTo>
                  <a:lnTo>
                    <a:pt x="26329" y="106764"/>
                  </a:lnTo>
                  <a:lnTo>
                    <a:pt x="30886" y="104117"/>
                  </a:lnTo>
                  <a:lnTo>
                    <a:pt x="35949" y="100588"/>
                  </a:lnTo>
                  <a:lnTo>
                    <a:pt x="40506" y="97941"/>
                  </a:lnTo>
                  <a:lnTo>
                    <a:pt x="46075" y="95294"/>
                  </a:lnTo>
                  <a:lnTo>
                    <a:pt x="51139" y="93529"/>
                  </a:lnTo>
                  <a:lnTo>
                    <a:pt x="57215" y="90882"/>
                  </a:lnTo>
                  <a:lnTo>
                    <a:pt x="62784" y="88235"/>
                  </a:lnTo>
                  <a:lnTo>
                    <a:pt x="68354" y="85588"/>
                  </a:lnTo>
                  <a:lnTo>
                    <a:pt x="74936" y="82941"/>
                  </a:lnTo>
                  <a:lnTo>
                    <a:pt x="81012" y="81176"/>
                  </a:lnTo>
                  <a:lnTo>
                    <a:pt x="87594" y="77647"/>
                  </a:lnTo>
                  <a:lnTo>
                    <a:pt x="93670" y="75882"/>
                  </a:lnTo>
                  <a:lnTo>
                    <a:pt x="100759" y="73235"/>
                  </a:lnTo>
                  <a:lnTo>
                    <a:pt x="108354" y="71470"/>
                  </a:lnTo>
                  <a:lnTo>
                    <a:pt x="108354" y="70588"/>
                  </a:lnTo>
                  <a:lnTo>
                    <a:pt x="108860" y="70588"/>
                  </a:lnTo>
                  <a:lnTo>
                    <a:pt x="109367" y="70588"/>
                  </a:lnTo>
                  <a:lnTo>
                    <a:pt x="109873" y="70588"/>
                  </a:lnTo>
                  <a:lnTo>
                    <a:pt x="110886" y="69705"/>
                  </a:lnTo>
                  <a:lnTo>
                    <a:pt x="111898" y="68823"/>
                  </a:lnTo>
                  <a:lnTo>
                    <a:pt x="112911" y="67941"/>
                  </a:lnTo>
                  <a:lnTo>
                    <a:pt x="113924" y="67058"/>
                  </a:lnTo>
                  <a:lnTo>
                    <a:pt x="114936" y="66176"/>
                  </a:lnTo>
                  <a:lnTo>
                    <a:pt x="115949" y="65294"/>
                  </a:lnTo>
                  <a:lnTo>
                    <a:pt x="116962" y="63529"/>
                  </a:lnTo>
                  <a:lnTo>
                    <a:pt x="117974" y="61764"/>
                  </a:lnTo>
                  <a:lnTo>
                    <a:pt x="118481" y="60000"/>
                  </a:lnTo>
                  <a:lnTo>
                    <a:pt x="118987" y="57352"/>
                  </a:lnTo>
                  <a:lnTo>
                    <a:pt x="120000" y="55588"/>
                  </a:lnTo>
                  <a:lnTo>
                    <a:pt x="120000" y="53823"/>
                  </a:lnTo>
                  <a:lnTo>
                    <a:pt x="118987" y="52941"/>
                  </a:lnTo>
                  <a:lnTo>
                    <a:pt x="118987" y="52058"/>
                  </a:lnTo>
                  <a:lnTo>
                    <a:pt x="118987" y="51176"/>
                  </a:lnTo>
                  <a:lnTo>
                    <a:pt x="118987" y="49411"/>
                  </a:lnTo>
                  <a:lnTo>
                    <a:pt x="118987" y="47647"/>
                  </a:lnTo>
                  <a:lnTo>
                    <a:pt x="118987" y="45000"/>
                  </a:lnTo>
                  <a:lnTo>
                    <a:pt x="118987" y="42352"/>
                  </a:lnTo>
                  <a:lnTo>
                    <a:pt x="118987" y="39705"/>
                  </a:lnTo>
                  <a:lnTo>
                    <a:pt x="118987" y="36176"/>
                  </a:lnTo>
                  <a:lnTo>
                    <a:pt x="118987" y="33529"/>
                  </a:lnTo>
                  <a:lnTo>
                    <a:pt x="118987" y="30000"/>
                  </a:lnTo>
                  <a:lnTo>
                    <a:pt x="118987" y="27352"/>
                  </a:lnTo>
                  <a:lnTo>
                    <a:pt x="118987" y="23823"/>
                  </a:lnTo>
                  <a:lnTo>
                    <a:pt x="118987" y="21176"/>
                  </a:lnTo>
                  <a:lnTo>
                    <a:pt x="118987" y="18529"/>
                  </a:lnTo>
                  <a:lnTo>
                    <a:pt x="118987" y="15882"/>
                  </a:lnTo>
                  <a:lnTo>
                    <a:pt x="118481" y="13235"/>
                  </a:lnTo>
                  <a:lnTo>
                    <a:pt x="118481" y="11470"/>
                  </a:lnTo>
                  <a:lnTo>
                    <a:pt x="118481" y="8823"/>
                  </a:lnTo>
                  <a:lnTo>
                    <a:pt x="117974" y="7941"/>
                  </a:lnTo>
                  <a:lnTo>
                    <a:pt x="117974" y="6176"/>
                  </a:lnTo>
                  <a:lnTo>
                    <a:pt x="117468" y="4411"/>
                  </a:lnTo>
                  <a:lnTo>
                    <a:pt x="116962" y="3529"/>
                  </a:lnTo>
                  <a:lnTo>
                    <a:pt x="116455" y="2647"/>
                  </a:lnTo>
                  <a:lnTo>
                    <a:pt x="115443" y="1764"/>
                  </a:lnTo>
                  <a:lnTo>
                    <a:pt x="114936" y="882"/>
                  </a:lnTo>
                  <a:lnTo>
                    <a:pt x="113924" y="882"/>
                  </a:lnTo>
                  <a:lnTo>
                    <a:pt x="112911" y="0"/>
                  </a:lnTo>
                  <a:lnTo>
                    <a:pt x="111392" y="0"/>
                  </a:lnTo>
                  <a:lnTo>
                    <a:pt x="109873" y="0"/>
                  </a:lnTo>
                  <a:lnTo>
                    <a:pt x="108354" y="882"/>
                  </a:lnTo>
                  <a:lnTo>
                    <a:pt x="106329" y="1764"/>
                  </a:lnTo>
                  <a:close/>
                </a:path>
              </a:pathLst>
            </a:custGeom>
            <a:solidFill>
              <a:srgbClr val="FFFF00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Shape 1918"/>
            <p:cNvSpPr/>
            <p:nvPr/>
          </p:nvSpPr>
          <p:spPr>
            <a:xfrm>
              <a:off x="4415" y="1539"/>
              <a:ext cx="34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329" y="1764"/>
                  </a:moveTo>
                  <a:lnTo>
                    <a:pt x="101265" y="2647"/>
                  </a:lnTo>
                  <a:lnTo>
                    <a:pt x="96202" y="4411"/>
                  </a:lnTo>
                  <a:lnTo>
                    <a:pt x="90632" y="6176"/>
                  </a:lnTo>
                  <a:lnTo>
                    <a:pt x="85063" y="8823"/>
                  </a:lnTo>
                  <a:lnTo>
                    <a:pt x="78481" y="10588"/>
                  </a:lnTo>
                  <a:lnTo>
                    <a:pt x="72405" y="13235"/>
                  </a:lnTo>
                  <a:lnTo>
                    <a:pt x="66329" y="16764"/>
                  </a:lnTo>
                  <a:lnTo>
                    <a:pt x="60253" y="20294"/>
                  </a:lnTo>
                  <a:lnTo>
                    <a:pt x="53670" y="22941"/>
                  </a:lnTo>
                  <a:lnTo>
                    <a:pt x="47594" y="26470"/>
                  </a:lnTo>
                  <a:lnTo>
                    <a:pt x="41518" y="29117"/>
                  </a:lnTo>
                  <a:lnTo>
                    <a:pt x="35443" y="32647"/>
                  </a:lnTo>
                  <a:lnTo>
                    <a:pt x="29873" y="35294"/>
                  </a:lnTo>
                  <a:lnTo>
                    <a:pt x="24810" y="37941"/>
                  </a:lnTo>
                  <a:lnTo>
                    <a:pt x="20253" y="42352"/>
                  </a:lnTo>
                  <a:lnTo>
                    <a:pt x="15696" y="45000"/>
                  </a:lnTo>
                  <a:lnTo>
                    <a:pt x="13164" y="45882"/>
                  </a:lnTo>
                  <a:lnTo>
                    <a:pt x="11139" y="47647"/>
                  </a:lnTo>
                  <a:lnTo>
                    <a:pt x="9620" y="49411"/>
                  </a:lnTo>
                  <a:lnTo>
                    <a:pt x="8101" y="51176"/>
                  </a:lnTo>
                  <a:lnTo>
                    <a:pt x="7088" y="52941"/>
                  </a:lnTo>
                  <a:lnTo>
                    <a:pt x="5569" y="55588"/>
                  </a:lnTo>
                  <a:lnTo>
                    <a:pt x="4556" y="57352"/>
                  </a:lnTo>
                  <a:lnTo>
                    <a:pt x="3544" y="60882"/>
                  </a:lnTo>
                  <a:lnTo>
                    <a:pt x="3037" y="63529"/>
                  </a:lnTo>
                  <a:lnTo>
                    <a:pt x="2531" y="66176"/>
                  </a:lnTo>
                  <a:lnTo>
                    <a:pt x="2025" y="68823"/>
                  </a:lnTo>
                  <a:lnTo>
                    <a:pt x="1518" y="71470"/>
                  </a:lnTo>
                  <a:lnTo>
                    <a:pt x="1012" y="75000"/>
                  </a:lnTo>
                  <a:lnTo>
                    <a:pt x="1012" y="78529"/>
                  </a:lnTo>
                  <a:lnTo>
                    <a:pt x="506" y="82058"/>
                  </a:lnTo>
                  <a:lnTo>
                    <a:pt x="506" y="86470"/>
                  </a:lnTo>
                  <a:lnTo>
                    <a:pt x="0" y="86470"/>
                  </a:lnTo>
                  <a:lnTo>
                    <a:pt x="0" y="87352"/>
                  </a:lnTo>
                  <a:lnTo>
                    <a:pt x="0" y="89117"/>
                  </a:lnTo>
                  <a:lnTo>
                    <a:pt x="0" y="90882"/>
                  </a:lnTo>
                  <a:lnTo>
                    <a:pt x="0" y="92647"/>
                  </a:lnTo>
                  <a:lnTo>
                    <a:pt x="0" y="94411"/>
                  </a:lnTo>
                  <a:lnTo>
                    <a:pt x="0" y="96176"/>
                  </a:lnTo>
                  <a:lnTo>
                    <a:pt x="0" y="98823"/>
                  </a:lnTo>
                  <a:lnTo>
                    <a:pt x="0" y="100588"/>
                  </a:lnTo>
                  <a:lnTo>
                    <a:pt x="0" y="104117"/>
                  </a:lnTo>
                  <a:lnTo>
                    <a:pt x="0" y="105882"/>
                  </a:lnTo>
                  <a:lnTo>
                    <a:pt x="0" y="107647"/>
                  </a:lnTo>
                  <a:lnTo>
                    <a:pt x="0" y="110294"/>
                  </a:lnTo>
                  <a:lnTo>
                    <a:pt x="0" y="112058"/>
                  </a:lnTo>
                  <a:lnTo>
                    <a:pt x="506" y="113823"/>
                  </a:lnTo>
                  <a:lnTo>
                    <a:pt x="506" y="115588"/>
                  </a:lnTo>
                  <a:lnTo>
                    <a:pt x="1012" y="117352"/>
                  </a:lnTo>
                  <a:lnTo>
                    <a:pt x="1518" y="118235"/>
                  </a:lnTo>
                  <a:lnTo>
                    <a:pt x="2025" y="119117"/>
                  </a:lnTo>
                  <a:lnTo>
                    <a:pt x="3037" y="120000"/>
                  </a:lnTo>
                  <a:lnTo>
                    <a:pt x="4050" y="120000"/>
                  </a:lnTo>
                  <a:lnTo>
                    <a:pt x="5063" y="120000"/>
                  </a:lnTo>
                  <a:lnTo>
                    <a:pt x="6582" y="119117"/>
                  </a:lnTo>
                  <a:lnTo>
                    <a:pt x="8101" y="119117"/>
                  </a:lnTo>
                  <a:lnTo>
                    <a:pt x="9113" y="118235"/>
                  </a:lnTo>
                  <a:lnTo>
                    <a:pt x="10632" y="117352"/>
                  </a:lnTo>
                  <a:lnTo>
                    <a:pt x="12151" y="116470"/>
                  </a:lnTo>
                  <a:lnTo>
                    <a:pt x="13670" y="114705"/>
                  </a:lnTo>
                  <a:lnTo>
                    <a:pt x="15189" y="113823"/>
                  </a:lnTo>
                  <a:lnTo>
                    <a:pt x="16708" y="112941"/>
                  </a:lnTo>
                  <a:lnTo>
                    <a:pt x="18227" y="112058"/>
                  </a:lnTo>
                  <a:lnTo>
                    <a:pt x="22278" y="109411"/>
                  </a:lnTo>
                  <a:lnTo>
                    <a:pt x="26329" y="106764"/>
                  </a:lnTo>
                  <a:lnTo>
                    <a:pt x="30886" y="104117"/>
                  </a:lnTo>
                  <a:lnTo>
                    <a:pt x="35949" y="100588"/>
                  </a:lnTo>
                  <a:lnTo>
                    <a:pt x="40506" y="97941"/>
                  </a:lnTo>
                  <a:lnTo>
                    <a:pt x="46075" y="95294"/>
                  </a:lnTo>
                  <a:lnTo>
                    <a:pt x="51139" y="93529"/>
                  </a:lnTo>
                  <a:lnTo>
                    <a:pt x="57215" y="90882"/>
                  </a:lnTo>
                  <a:lnTo>
                    <a:pt x="62784" y="88235"/>
                  </a:lnTo>
                  <a:lnTo>
                    <a:pt x="68354" y="85588"/>
                  </a:lnTo>
                  <a:lnTo>
                    <a:pt x="74936" y="82941"/>
                  </a:lnTo>
                  <a:lnTo>
                    <a:pt x="81012" y="81176"/>
                  </a:lnTo>
                  <a:lnTo>
                    <a:pt x="87594" y="77647"/>
                  </a:lnTo>
                  <a:lnTo>
                    <a:pt x="93670" y="75882"/>
                  </a:lnTo>
                  <a:lnTo>
                    <a:pt x="100759" y="73235"/>
                  </a:lnTo>
                  <a:lnTo>
                    <a:pt x="108354" y="71470"/>
                  </a:lnTo>
                  <a:lnTo>
                    <a:pt x="108354" y="70588"/>
                  </a:lnTo>
                  <a:lnTo>
                    <a:pt x="108860" y="70588"/>
                  </a:lnTo>
                  <a:lnTo>
                    <a:pt x="109367" y="70588"/>
                  </a:lnTo>
                  <a:lnTo>
                    <a:pt x="109873" y="70588"/>
                  </a:lnTo>
                  <a:lnTo>
                    <a:pt x="110886" y="69705"/>
                  </a:lnTo>
                  <a:lnTo>
                    <a:pt x="111898" y="68823"/>
                  </a:lnTo>
                  <a:lnTo>
                    <a:pt x="112911" y="67941"/>
                  </a:lnTo>
                  <a:lnTo>
                    <a:pt x="113924" y="67058"/>
                  </a:lnTo>
                  <a:lnTo>
                    <a:pt x="114936" y="66176"/>
                  </a:lnTo>
                  <a:lnTo>
                    <a:pt x="115949" y="65294"/>
                  </a:lnTo>
                  <a:lnTo>
                    <a:pt x="116962" y="63529"/>
                  </a:lnTo>
                  <a:lnTo>
                    <a:pt x="117974" y="61764"/>
                  </a:lnTo>
                  <a:lnTo>
                    <a:pt x="118481" y="60000"/>
                  </a:lnTo>
                  <a:lnTo>
                    <a:pt x="118987" y="57352"/>
                  </a:lnTo>
                  <a:lnTo>
                    <a:pt x="120000" y="55588"/>
                  </a:lnTo>
                  <a:lnTo>
                    <a:pt x="120000" y="53823"/>
                  </a:lnTo>
                  <a:lnTo>
                    <a:pt x="118987" y="52941"/>
                  </a:lnTo>
                  <a:lnTo>
                    <a:pt x="118987" y="52058"/>
                  </a:lnTo>
                  <a:lnTo>
                    <a:pt x="118987" y="51176"/>
                  </a:lnTo>
                  <a:lnTo>
                    <a:pt x="118987" y="49411"/>
                  </a:lnTo>
                  <a:lnTo>
                    <a:pt x="118987" y="47647"/>
                  </a:lnTo>
                  <a:lnTo>
                    <a:pt x="118987" y="45000"/>
                  </a:lnTo>
                  <a:lnTo>
                    <a:pt x="118987" y="42352"/>
                  </a:lnTo>
                  <a:lnTo>
                    <a:pt x="118987" y="39705"/>
                  </a:lnTo>
                  <a:lnTo>
                    <a:pt x="118987" y="36176"/>
                  </a:lnTo>
                  <a:lnTo>
                    <a:pt x="118987" y="33529"/>
                  </a:lnTo>
                  <a:lnTo>
                    <a:pt x="118987" y="30000"/>
                  </a:lnTo>
                  <a:lnTo>
                    <a:pt x="118987" y="27352"/>
                  </a:lnTo>
                  <a:lnTo>
                    <a:pt x="118987" y="23823"/>
                  </a:lnTo>
                  <a:lnTo>
                    <a:pt x="118987" y="21176"/>
                  </a:lnTo>
                  <a:lnTo>
                    <a:pt x="118987" y="18529"/>
                  </a:lnTo>
                  <a:lnTo>
                    <a:pt x="118987" y="15882"/>
                  </a:lnTo>
                  <a:lnTo>
                    <a:pt x="118481" y="13235"/>
                  </a:lnTo>
                  <a:lnTo>
                    <a:pt x="118481" y="11470"/>
                  </a:lnTo>
                  <a:lnTo>
                    <a:pt x="118481" y="8823"/>
                  </a:lnTo>
                  <a:lnTo>
                    <a:pt x="117974" y="7941"/>
                  </a:lnTo>
                  <a:lnTo>
                    <a:pt x="117974" y="6176"/>
                  </a:lnTo>
                  <a:lnTo>
                    <a:pt x="117468" y="4411"/>
                  </a:lnTo>
                  <a:lnTo>
                    <a:pt x="116962" y="3529"/>
                  </a:lnTo>
                  <a:lnTo>
                    <a:pt x="116455" y="2647"/>
                  </a:lnTo>
                  <a:lnTo>
                    <a:pt x="115443" y="1764"/>
                  </a:lnTo>
                  <a:lnTo>
                    <a:pt x="114936" y="882"/>
                  </a:lnTo>
                  <a:lnTo>
                    <a:pt x="113924" y="882"/>
                  </a:lnTo>
                  <a:lnTo>
                    <a:pt x="112911" y="0"/>
                  </a:lnTo>
                  <a:lnTo>
                    <a:pt x="111392" y="0"/>
                  </a:lnTo>
                  <a:lnTo>
                    <a:pt x="109873" y="0"/>
                  </a:lnTo>
                  <a:lnTo>
                    <a:pt x="108354" y="882"/>
                  </a:lnTo>
                  <a:lnTo>
                    <a:pt x="106329" y="1764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Shape 1919"/>
            <p:cNvSpPr/>
            <p:nvPr/>
          </p:nvSpPr>
          <p:spPr>
            <a:xfrm>
              <a:off x="4499" y="1560"/>
              <a:ext cx="122" cy="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8571"/>
                  </a:moveTo>
                  <a:lnTo>
                    <a:pt x="971" y="62857"/>
                  </a:lnTo>
                  <a:lnTo>
                    <a:pt x="3329" y="57142"/>
                  </a:lnTo>
                  <a:lnTo>
                    <a:pt x="7213" y="51428"/>
                  </a:lnTo>
                  <a:lnTo>
                    <a:pt x="12624" y="40000"/>
                  </a:lnTo>
                  <a:lnTo>
                    <a:pt x="19144" y="34285"/>
                  </a:lnTo>
                  <a:lnTo>
                    <a:pt x="26497" y="22857"/>
                  </a:lnTo>
                  <a:lnTo>
                    <a:pt x="34820" y="11428"/>
                  </a:lnTo>
                  <a:lnTo>
                    <a:pt x="43699" y="5714"/>
                  </a:lnTo>
                  <a:lnTo>
                    <a:pt x="53271" y="0"/>
                  </a:lnTo>
                  <a:lnTo>
                    <a:pt x="62982" y="0"/>
                  </a:lnTo>
                  <a:lnTo>
                    <a:pt x="73109" y="5714"/>
                  </a:lnTo>
                  <a:lnTo>
                    <a:pt x="82959" y="11428"/>
                  </a:lnTo>
                  <a:lnTo>
                    <a:pt x="92809" y="28571"/>
                  </a:lnTo>
                  <a:lnTo>
                    <a:pt x="102381" y="45714"/>
                  </a:lnTo>
                  <a:lnTo>
                    <a:pt x="111537" y="74285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Shape 1920"/>
            <p:cNvSpPr/>
            <p:nvPr/>
          </p:nvSpPr>
          <p:spPr>
            <a:xfrm>
              <a:off x="4499" y="15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Shape 1921"/>
            <p:cNvSpPr/>
            <p:nvPr/>
          </p:nvSpPr>
          <p:spPr>
            <a:xfrm>
              <a:off x="4622" y="1563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922" name="Shape 1922"/>
            <p:cNvCxnSpPr/>
            <p:nvPr/>
          </p:nvCxnSpPr>
          <p:spPr>
            <a:xfrm flipH="1">
              <a:off x="4620" y="1564"/>
              <a:ext cx="1" cy="67"/>
            </a:xfrm>
            <a:prstGeom prst="straightConnector1">
              <a:avLst/>
            </a:pr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923" name="Shape 1923"/>
            <p:cNvSpPr/>
            <p:nvPr/>
          </p:nvSpPr>
          <p:spPr>
            <a:xfrm>
              <a:off x="4545" y="1614"/>
              <a:ext cx="73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119064" y="118918"/>
                  </a:lnTo>
                  <a:lnTo>
                    <a:pt x="116257" y="118918"/>
                  </a:lnTo>
                  <a:lnTo>
                    <a:pt x="111812" y="118918"/>
                  </a:lnTo>
                  <a:lnTo>
                    <a:pt x="106198" y="117837"/>
                  </a:lnTo>
                  <a:lnTo>
                    <a:pt x="99181" y="115675"/>
                  </a:lnTo>
                  <a:lnTo>
                    <a:pt x="90994" y="111351"/>
                  </a:lnTo>
                  <a:lnTo>
                    <a:pt x="82339" y="108108"/>
                  </a:lnTo>
                  <a:lnTo>
                    <a:pt x="72982" y="103783"/>
                  </a:lnTo>
                  <a:lnTo>
                    <a:pt x="63157" y="97297"/>
                  </a:lnTo>
                  <a:lnTo>
                    <a:pt x="53099" y="88648"/>
                  </a:lnTo>
                  <a:lnTo>
                    <a:pt x="43040" y="78918"/>
                  </a:lnTo>
                  <a:lnTo>
                    <a:pt x="33450" y="68108"/>
                  </a:lnTo>
                  <a:lnTo>
                    <a:pt x="23859" y="54054"/>
                  </a:lnTo>
                  <a:lnTo>
                    <a:pt x="14970" y="37837"/>
                  </a:lnTo>
                  <a:lnTo>
                    <a:pt x="7017" y="20540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Shape 1924"/>
            <p:cNvSpPr/>
            <p:nvPr/>
          </p:nvSpPr>
          <p:spPr>
            <a:xfrm>
              <a:off x="4620" y="1629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Shape 1925"/>
            <p:cNvSpPr/>
            <p:nvPr/>
          </p:nvSpPr>
          <p:spPr>
            <a:xfrm>
              <a:off x="4545" y="1613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Shape 1926"/>
            <p:cNvSpPr/>
            <p:nvPr/>
          </p:nvSpPr>
          <p:spPr>
            <a:xfrm>
              <a:off x="4495" y="1577"/>
              <a:ext cx="50" cy="3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20000"/>
                  </a:moveTo>
                  <a:lnTo>
                    <a:pt x="110399" y="110307"/>
                  </a:lnTo>
                  <a:lnTo>
                    <a:pt x="101485" y="101076"/>
                  </a:lnTo>
                  <a:lnTo>
                    <a:pt x="92914" y="91384"/>
                  </a:lnTo>
                  <a:lnTo>
                    <a:pt x="84685" y="82615"/>
                  </a:lnTo>
                  <a:lnTo>
                    <a:pt x="76800" y="73384"/>
                  </a:lnTo>
                  <a:lnTo>
                    <a:pt x="68914" y="64615"/>
                  </a:lnTo>
                  <a:lnTo>
                    <a:pt x="61371" y="55846"/>
                  </a:lnTo>
                  <a:lnTo>
                    <a:pt x="54171" y="47538"/>
                  </a:lnTo>
                  <a:lnTo>
                    <a:pt x="46971" y="40153"/>
                  </a:lnTo>
                  <a:lnTo>
                    <a:pt x="39771" y="32769"/>
                  </a:lnTo>
                  <a:lnTo>
                    <a:pt x="33257" y="25384"/>
                  </a:lnTo>
                  <a:lnTo>
                    <a:pt x="26399" y="19384"/>
                  </a:lnTo>
                  <a:lnTo>
                    <a:pt x="19542" y="13384"/>
                  </a:lnTo>
                  <a:lnTo>
                    <a:pt x="13028" y="8307"/>
                  </a:lnTo>
                  <a:lnTo>
                    <a:pt x="6171" y="3230"/>
                  </a:lnTo>
                  <a:lnTo>
                    <a:pt x="0" y="0"/>
                  </a:lnTo>
                </a:path>
              </a:pathLst>
            </a:cu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Shape 1927"/>
            <p:cNvSpPr/>
            <p:nvPr/>
          </p:nvSpPr>
          <p:spPr>
            <a:xfrm>
              <a:off x="4545" y="1613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Shape 1928"/>
            <p:cNvSpPr/>
            <p:nvPr/>
          </p:nvSpPr>
          <p:spPr>
            <a:xfrm>
              <a:off x="4495" y="157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Shape 1929"/>
            <p:cNvSpPr/>
            <p:nvPr/>
          </p:nvSpPr>
          <p:spPr>
            <a:xfrm>
              <a:off x="4493" y="1561"/>
              <a:ext cx="4" cy="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3529" y="120000"/>
                  </a:moveTo>
                  <a:lnTo>
                    <a:pt x="31764" y="115514"/>
                  </a:lnTo>
                  <a:lnTo>
                    <a:pt x="14117" y="107663"/>
                  </a:lnTo>
                  <a:lnTo>
                    <a:pt x="3529" y="100934"/>
                  </a:lnTo>
                  <a:lnTo>
                    <a:pt x="0" y="91962"/>
                  </a:lnTo>
                  <a:lnTo>
                    <a:pt x="0" y="82990"/>
                  </a:lnTo>
                  <a:lnTo>
                    <a:pt x="7058" y="72897"/>
                  </a:lnTo>
                  <a:lnTo>
                    <a:pt x="14117" y="62803"/>
                  </a:lnTo>
                  <a:lnTo>
                    <a:pt x="28235" y="51588"/>
                  </a:lnTo>
                  <a:lnTo>
                    <a:pt x="38823" y="41495"/>
                  </a:lnTo>
                  <a:lnTo>
                    <a:pt x="60000" y="32523"/>
                  </a:lnTo>
                  <a:lnTo>
                    <a:pt x="74117" y="23551"/>
                  </a:lnTo>
                  <a:lnTo>
                    <a:pt x="88235" y="15700"/>
                  </a:lnTo>
                  <a:lnTo>
                    <a:pt x="98823" y="8971"/>
                  </a:lnTo>
                  <a:lnTo>
                    <a:pt x="109411" y="4485"/>
                  </a:lnTo>
                  <a:lnTo>
                    <a:pt x="116470" y="0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8CA5A5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Shape 1930"/>
            <p:cNvSpPr/>
            <p:nvPr/>
          </p:nvSpPr>
          <p:spPr>
            <a:xfrm>
              <a:off x="4495" y="157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Shape 1931"/>
            <p:cNvSpPr/>
            <p:nvPr/>
          </p:nvSpPr>
          <p:spPr>
            <a:xfrm>
              <a:off x="4497" y="1561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A5A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Shape 1932"/>
            <p:cNvSpPr/>
            <p:nvPr/>
          </p:nvSpPr>
          <p:spPr>
            <a:xfrm>
              <a:off x="4470" y="1556"/>
              <a:ext cx="18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682" y="119999"/>
                  </a:moveTo>
                  <a:lnTo>
                    <a:pt x="0" y="31807"/>
                  </a:lnTo>
                  <a:lnTo>
                    <a:pt x="108292" y="0"/>
                  </a:lnTo>
                  <a:lnTo>
                    <a:pt x="120000" y="93975"/>
                  </a:lnTo>
                  <a:lnTo>
                    <a:pt x="12682" y="119999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Shape 1933"/>
            <p:cNvSpPr/>
            <p:nvPr/>
          </p:nvSpPr>
          <p:spPr>
            <a:xfrm>
              <a:off x="4470" y="1556"/>
              <a:ext cx="18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682" y="119999"/>
                  </a:moveTo>
                  <a:lnTo>
                    <a:pt x="0" y="31807"/>
                  </a:lnTo>
                  <a:lnTo>
                    <a:pt x="108292" y="0"/>
                  </a:lnTo>
                  <a:lnTo>
                    <a:pt x="120000" y="93975"/>
                  </a:lnTo>
                  <a:lnTo>
                    <a:pt x="12682" y="11999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Shape 1934"/>
            <p:cNvSpPr/>
            <p:nvPr/>
          </p:nvSpPr>
          <p:spPr>
            <a:xfrm>
              <a:off x="4472" y="1557"/>
              <a:ext cx="41" cy="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650" y="120000"/>
                  </a:moveTo>
                  <a:lnTo>
                    <a:pt x="65454" y="116444"/>
                  </a:lnTo>
                  <a:lnTo>
                    <a:pt x="62097" y="112888"/>
                  </a:lnTo>
                  <a:lnTo>
                    <a:pt x="58741" y="110222"/>
                  </a:lnTo>
                  <a:lnTo>
                    <a:pt x="55384" y="107555"/>
                  </a:lnTo>
                  <a:lnTo>
                    <a:pt x="52027" y="105777"/>
                  </a:lnTo>
                  <a:lnTo>
                    <a:pt x="49090" y="104888"/>
                  </a:lnTo>
                  <a:lnTo>
                    <a:pt x="45734" y="103111"/>
                  </a:lnTo>
                  <a:lnTo>
                    <a:pt x="42377" y="102222"/>
                  </a:lnTo>
                  <a:lnTo>
                    <a:pt x="39440" y="101333"/>
                  </a:lnTo>
                  <a:lnTo>
                    <a:pt x="36503" y="99555"/>
                  </a:lnTo>
                  <a:lnTo>
                    <a:pt x="33146" y="98666"/>
                  </a:lnTo>
                  <a:lnTo>
                    <a:pt x="30209" y="97777"/>
                  </a:lnTo>
                  <a:lnTo>
                    <a:pt x="26853" y="96888"/>
                  </a:lnTo>
                  <a:lnTo>
                    <a:pt x="23496" y="95111"/>
                  </a:lnTo>
                  <a:lnTo>
                    <a:pt x="20139" y="94222"/>
                  </a:lnTo>
                  <a:lnTo>
                    <a:pt x="17202" y="92444"/>
                  </a:lnTo>
                  <a:lnTo>
                    <a:pt x="12167" y="88000"/>
                  </a:lnTo>
                  <a:lnTo>
                    <a:pt x="8391" y="82666"/>
                  </a:lnTo>
                  <a:lnTo>
                    <a:pt x="5454" y="77333"/>
                  </a:lnTo>
                  <a:lnTo>
                    <a:pt x="2937" y="70222"/>
                  </a:lnTo>
                  <a:lnTo>
                    <a:pt x="1258" y="62222"/>
                  </a:lnTo>
                  <a:lnTo>
                    <a:pt x="0" y="54222"/>
                  </a:lnTo>
                  <a:lnTo>
                    <a:pt x="0" y="45333"/>
                  </a:lnTo>
                  <a:lnTo>
                    <a:pt x="419" y="38222"/>
                  </a:lnTo>
                  <a:lnTo>
                    <a:pt x="1258" y="30222"/>
                  </a:lnTo>
                  <a:lnTo>
                    <a:pt x="2517" y="22222"/>
                  </a:lnTo>
                  <a:lnTo>
                    <a:pt x="4615" y="15111"/>
                  </a:lnTo>
                  <a:lnTo>
                    <a:pt x="7972" y="9777"/>
                  </a:lnTo>
                  <a:lnTo>
                    <a:pt x="10909" y="4444"/>
                  </a:lnTo>
                  <a:lnTo>
                    <a:pt x="14685" y="1777"/>
                  </a:lnTo>
                  <a:lnTo>
                    <a:pt x="19300" y="0"/>
                  </a:lnTo>
                  <a:lnTo>
                    <a:pt x="24335" y="888"/>
                  </a:lnTo>
                  <a:lnTo>
                    <a:pt x="27272" y="888"/>
                  </a:lnTo>
                  <a:lnTo>
                    <a:pt x="30209" y="1777"/>
                  </a:lnTo>
                  <a:lnTo>
                    <a:pt x="33566" y="3555"/>
                  </a:lnTo>
                  <a:lnTo>
                    <a:pt x="37342" y="4444"/>
                  </a:lnTo>
                  <a:lnTo>
                    <a:pt x="41118" y="5333"/>
                  </a:lnTo>
                  <a:lnTo>
                    <a:pt x="44895" y="8000"/>
                  </a:lnTo>
                  <a:lnTo>
                    <a:pt x="49090" y="8888"/>
                  </a:lnTo>
                  <a:lnTo>
                    <a:pt x="52867" y="10666"/>
                  </a:lnTo>
                  <a:lnTo>
                    <a:pt x="56643" y="11555"/>
                  </a:lnTo>
                  <a:lnTo>
                    <a:pt x="60419" y="12444"/>
                  </a:lnTo>
                  <a:lnTo>
                    <a:pt x="63356" y="13333"/>
                  </a:lnTo>
                  <a:lnTo>
                    <a:pt x="66293" y="14222"/>
                  </a:lnTo>
                  <a:lnTo>
                    <a:pt x="68811" y="15111"/>
                  </a:lnTo>
                  <a:lnTo>
                    <a:pt x="70489" y="16000"/>
                  </a:lnTo>
                  <a:lnTo>
                    <a:pt x="71748" y="16000"/>
                  </a:lnTo>
                  <a:lnTo>
                    <a:pt x="72167" y="16888"/>
                  </a:lnTo>
                  <a:lnTo>
                    <a:pt x="73426" y="16888"/>
                  </a:lnTo>
                  <a:lnTo>
                    <a:pt x="74685" y="16888"/>
                  </a:lnTo>
                  <a:lnTo>
                    <a:pt x="76783" y="16888"/>
                  </a:lnTo>
                  <a:lnTo>
                    <a:pt x="79720" y="17777"/>
                  </a:lnTo>
                  <a:lnTo>
                    <a:pt x="82237" y="17777"/>
                  </a:lnTo>
                  <a:lnTo>
                    <a:pt x="85594" y="18666"/>
                  </a:lnTo>
                  <a:lnTo>
                    <a:pt x="89370" y="18666"/>
                  </a:lnTo>
                  <a:lnTo>
                    <a:pt x="93146" y="18666"/>
                  </a:lnTo>
                  <a:lnTo>
                    <a:pt x="96503" y="19555"/>
                  </a:lnTo>
                  <a:lnTo>
                    <a:pt x="100699" y="19555"/>
                  </a:lnTo>
                  <a:lnTo>
                    <a:pt x="104895" y="20444"/>
                  </a:lnTo>
                  <a:lnTo>
                    <a:pt x="108671" y="20444"/>
                  </a:lnTo>
                  <a:lnTo>
                    <a:pt x="112447" y="20444"/>
                  </a:lnTo>
                  <a:lnTo>
                    <a:pt x="116223" y="20444"/>
                  </a:lnTo>
                  <a:lnTo>
                    <a:pt x="120000" y="21333"/>
                  </a:lnTo>
                  <a:lnTo>
                    <a:pt x="119160" y="21333"/>
                  </a:lnTo>
                  <a:lnTo>
                    <a:pt x="119160" y="22222"/>
                  </a:lnTo>
                  <a:lnTo>
                    <a:pt x="119160" y="24000"/>
                  </a:lnTo>
                  <a:lnTo>
                    <a:pt x="118741" y="26666"/>
                  </a:lnTo>
                  <a:lnTo>
                    <a:pt x="118321" y="30222"/>
                  </a:lnTo>
                  <a:lnTo>
                    <a:pt x="117482" y="33777"/>
                  </a:lnTo>
                  <a:lnTo>
                    <a:pt x="117062" y="37333"/>
                  </a:lnTo>
                  <a:lnTo>
                    <a:pt x="115804" y="40888"/>
                  </a:lnTo>
                  <a:lnTo>
                    <a:pt x="114545" y="45333"/>
                  </a:lnTo>
                  <a:lnTo>
                    <a:pt x="112867" y="49777"/>
                  </a:lnTo>
                  <a:lnTo>
                    <a:pt x="111188" y="54222"/>
                  </a:lnTo>
                  <a:lnTo>
                    <a:pt x="108251" y="57777"/>
                  </a:lnTo>
                  <a:lnTo>
                    <a:pt x="105734" y="61333"/>
                  </a:lnTo>
                  <a:lnTo>
                    <a:pt x="102797" y="64888"/>
                  </a:lnTo>
                  <a:lnTo>
                    <a:pt x="99440" y="68444"/>
                  </a:lnTo>
                  <a:lnTo>
                    <a:pt x="95244" y="72000"/>
                  </a:lnTo>
                  <a:lnTo>
                    <a:pt x="91048" y="73777"/>
                  </a:lnTo>
                  <a:lnTo>
                    <a:pt x="87272" y="77333"/>
                  </a:lnTo>
                  <a:lnTo>
                    <a:pt x="84335" y="80000"/>
                  </a:lnTo>
                  <a:lnTo>
                    <a:pt x="81398" y="84444"/>
                  </a:lnTo>
                  <a:lnTo>
                    <a:pt x="79300" y="88000"/>
                  </a:lnTo>
                  <a:lnTo>
                    <a:pt x="76783" y="92444"/>
                  </a:lnTo>
                  <a:lnTo>
                    <a:pt x="75104" y="96000"/>
                  </a:lnTo>
                  <a:lnTo>
                    <a:pt x="73846" y="100444"/>
                  </a:lnTo>
                  <a:lnTo>
                    <a:pt x="72587" y="104000"/>
                  </a:lnTo>
                  <a:lnTo>
                    <a:pt x="71328" y="107555"/>
                  </a:lnTo>
                  <a:lnTo>
                    <a:pt x="70909" y="110222"/>
                  </a:lnTo>
                  <a:lnTo>
                    <a:pt x="70069" y="113777"/>
                  </a:lnTo>
                  <a:lnTo>
                    <a:pt x="69650" y="116444"/>
                  </a:lnTo>
                  <a:lnTo>
                    <a:pt x="69650" y="118222"/>
                  </a:lnTo>
                  <a:lnTo>
                    <a:pt x="69650" y="119111"/>
                  </a:lnTo>
                  <a:lnTo>
                    <a:pt x="69650" y="120000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Shape 1935"/>
            <p:cNvSpPr/>
            <p:nvPr/>
          </p:nvSpPr>
          <p:spPr>
            <a:xfrm>
              <a:off x="4465" y="1535"/>
              <a:ext cx="41" cy="1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9650" y="120000"/>
                  </a:moveTo>
                  <a:lnTo>
                    <a:pt x="65454" y="116444"/>
                  </a:lnTo>
                  <a:lnTo>
                    <a:pt x="62097" y="112888"/>
                  </a:lnTo>
                  <a:lnTo>
                    <a:pt x="58741" y="110222"/>
                  </a:lnTo>
                  <a:lnTo>
                    <a:pt x="55384" y="107555"/>
                  </a:lnTo>
                  <a:lnTo>
                    <a:pt x="52027" y="105777"/>
                  </a:lnTo>
                  <a:lnTo>
                    <a:pt x="49090" y="104888"/>
                  </a:lnTo>
                  <a:lnTo>
                    <a:pt x="45734" y="103111"/>
                  </a:lnTo>
                  <a:lnTo>
                    <a:pt x="42377" y="102222"/>
                  </a:lnTo>
                  <a:lnTo>
                    <a:pt x="39440" y="101333"/>
                  </a:lnTo>
                  <a:lnTo>
                    <a:pt x="36503" y="99555"/>
                  </a:lnTo>
                  <a:lnTo>
                    <a:pt x="33146" y="98666"/>
                  </a:lnTo>
                  <a:lnTo>
                    <a:pt x="30209" y="97777"/>
                  </a:lnTo>
                  <a:lnTo>
                    <a:pt x="26853" y="96888"/>
                  </a:lnTo>
                  <a:lnTo>
                    <a:pt x="23496" y="95111"/>
                  </a:lnTo>
                  <a:lnTo>
                    <a:pt x="20139" y="94222"/>
                  </a:lnTo>
                  <a:lnTo>
                    <a:pt x="17202" y="92444"/>
                  </a:lnTo>
                  <a:lnTo>
                    <a:pt x="12167" y="88000"/>
                  </a:lnTo>
                  <a:lnTo>
                    <a:pt x="8391" y="82666"/>
                  </a:lnTo>
                  <a:lnTo>
                    <a:pt x="5454" y="77333"/>
                  </a:lnTo>
                  <a:lnTo>
                    <a:pt x="2937" y="70222"/>
                  </a:lnTo>
                  <a:lnTo>
                    <a:pt x="1258" y="62222"/>
                  </a:lnTo>
                  <a:lnTo>
                    <a:pt x="0" y="54222"/>
                  </a:lnTo>
                  <a:lnTo>
                    <a:pt x="0" y="45333"/>
                  </a:lnTo>
                  <a:lnTo>
                    <a:pt x="419" y="38222"/>
                  </a:lnTo>
                  <a:lnTo>
                    <a:pt x="1258" y="30222"/>
                  </a:lnTo>
                  <a:lnTo>
                    <a:pt x="2517" y="22222"/>
                  </a:lnTo>
                  <a:lnTo>
                    <a:pt x="4615" y="15111"/>
                  </a:lnTo>
                  <a:lnTo>
                    <a:pt x="7972" y="9777"/>
                  </a:lnTo>
                  <a:lnTo>
                    <a:pt x="10909" y="4444"/>
                  </a:lnTo>
                  <a:lnTo>
                    <a:pt x="14685" y="1777"/>
                  </a:lnTo>
                  <a:lnTo>
                    <a:pt x="19300" y="0"/>
                  </a:lnTo>
                  <a:lnTo>
                    <a:pt x="24335" y="888"/>
                  </a:lnTo>
                  <a:lnTo>
                    <a:pt x="27272" y="888"/>
                  </a:lnTo>
                  <a:lnTo>
                    <a:pt x="30209" y="1777"/>
                  </a:lnTo>
                  <a:lnTo>
                    <a:pt x="33566" y="3555"/>
                  </a:lnTo>
                  <a:lnTo>
                    <a:pt x="37342" y="4444"/>
                  </a:lnTo>
                  <a:lnTo>
                    <a:pt x="41118" y="5333"/>
                  </a:lnTo>
                  <a:lnTo>
                    <a:pt x="44895" y="8000"/>
                  </a:lnTo>
                  <a:lnTo>
                    <a:pt x="49090" y="8888"/>
                  </a:lnTo>
                  <a:lnTo>
                    <a:pt x="52867" y="10666"/>
                  </a:lnTo>
                  <a:lnTo>
                    <a:pt x="56643" y="11555"/>
                  </a:lnTo>
                  <a:lnTo>
                    <a:pt x="60419" y="12444"/>
                  </a:lnTo>
                  <a:lnTo>
                    <a:pt x="63356" y="13333"/>
                  </a:lnTo>
                  <a:lnTo>
                    <a:pt x="66293" y="14222"/>
                  </a:lnTo>
                  <a:lnTo>
                    <a:pt x="68811" y="15111"/>
                  </a:lnTo>
                  <a:lnTo>
                    <a:pt x="70489" y="16000"/>
                  </a:lnTo>
                  <a:lnTo>
                    <a:pt x="71748" y="16000"/>
                  </a:lnTo>
                  <a:lnTo>
                    <a:pt x="72167" y="16888"/>
                  </a:lnTo>
                  <a:lnTo>
                    <a:pt x="73426" y="16888"/>
                  </a:lnTo>
                  <a:lnTo>
                    <a:pt x="74685" y="16888"/>
                  </a:lnTo>
                  <a:lnTo>
                    <a:pt x="76783" y="16888"/>
                  </a:lnTo>
                  <a:lnTo>
                    <a:pt x="79720" y="17777"/>
                  </a:lnTo>
                  <a:lnTo>
                    <a:pt x="82237" y="17777"/>
                  </a:lnTo>
                  <a:lnTo>
                    <a:pt x="85594" y="18666"/>
                  </a:lnTo>
                  <a:lnTo>
                    <a:pt x="89370" y="18666"/>
                  </a:lnTo>
                  <a:lnTo>
                    <a:pt x="93146" y="18666"/>
                  </a:lnTo>
                  <a:lnTo>
                    <a:pt x="96503" y="19555"/>
                  </a:lnTo>
                  <a:lnTo>
                    <a:pt x="100699" y="19555"/>
                  </a:lnTo>
                  <a:lnTo>
                    <a:pt x="104895" y="20444"/>
                  </a:lnTo>
                  <a:lnTo>
                    <a:pt x="108671" y="20444"/>
                  </a:lnTo>
                  <a:lnTo>
                    <a:pt x="112447" y="20444"/>
                  </a:lnTo>
                  <a:lnTo>
                    <a:pt x="116223" y="20444"/>
                  </a:lnTo>
                  <a:lnTo>
                    <a:pt x="120000" y="21333"/>
                  </a:lnTo>
                  <a:lnTo>
                    <a:pt x="119160" y="21333"/>
                  </a:lnTo>
                  <a:lnTo>
                    <a:pt x="119160" y="22222"/>
                  </a:lnTo>
                  <a:lnTo>
                    <a:pt x="119160" y="24000"/>
                  </a:lnTo>
                  <a:lnTo>
                    <a:pt x="118741" y="26666"/>
                  </a:lnTo>
                  <a:lnTo>
                    <a:pt x="118321" y="30222"/>
                  </a:lnTo>
                  <a:lnTo>
                    <a:pt x="117482" y="33777"/>
                  </a:lnTo>
                  <a:lnTo>
                    <a:pt x="117062" y="37333"/>
                  </a:lnTo>
                  <a:lnTo>
                    <a:pt x="115804" y="40888"/>
                  </a:lnTo>
                  <a:lnTo>
                    <a:pt x="114545" y="45333"/>
                  </a:lnTo>
                  <a:lnTo>
                    <a:pt x="112867" y="49777"/>
                  </a:lnTo>
                  <a:lnTo>
                    <a:pt x="111188" y="54222"/>
                  </a:lnTo>
                  <a:lnTo>
                    <a:pt x="108251" y="57777"/>
                  </a:lnTo>
                  <a:lnTo>
                    <a:pt x="105734" y="61333"/>
                  </a:lnTo>
                  <a:lnTo>
                    <a:pt x="102797" y="64888"/>
                  </a:lnTo>
                  <a:lnTo>
                    <a:pt x="99440" y="68444"/>
                  </a:lnTo>
                  <a:lnTo>
                    <a:pt x="95244" y="72000"/>
                  </a:lnTo>
                  <a:lnTo>
                    <a:pt x="91048" y="73777"/>
                  </a:lnTo>
                  <a:lnTo>
                    <a:pt x="87272" y="77333"/>
                  </a:lnTo>
                  <a:lnTo>
                    <a:pt x="84335" y="80000"/>
                  </a:lnTo>
                  <a:lnTo>
                    <a:pt x="81398" y="84444"/>
                  </a:lnTo>
                  <a:lnTo>
                    <a:pt x="79300" y="88000"/>
                  </a:lnTo>
                  <a:lnTo>
                    <a:pt x="76783" y="92444"/>
                  </a:lnTo>
                  <a:lnTo>
                    <a:pt x="75104" y="96000"/>
                  </a:lnTo>
                  <a:lnTo>
                    <a:pt x="73846" y="100444"/>
                  </a:lnTo>
                  <a:lnTo>
                    <a:pt x="72587" y="104000"/>
                  </a:lnTo>
                  <a:lnTo>
                    <a:pt x="71328" y="107555"/>
                  </a:lnTo>
                  <a:lnTo>
                    <a:pt x="70909" y="110222"/>
                  </a:lnTo>
                  <a:lnTo>
                    <a:pt x="70069" y="113777"/>
                  </a:lnTo>
                  <a:lnTo>
                    <a:pt x="69650" y="116444"/>
                  </a:lnTo>
                  <a:lnTo>
                    <a:pt x="69650" y="118222"/>
                  </a:lnTo>
                  <a:lnTo>
                    <a:pt x="69650" y="119111"/>
                  </a:lnTo>
                  <a:lnTo>
                    <a:pt x="6965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Shape 1936"/>
            <p:cNvSpPr/>
            <p:nvPr/>
          </p:nvSpPr>
          <p:spPr>
            <a:xfrm>
              <a:off x="4474" y="1560"/>
              <a:ext cx="11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2682" y="118536"/>
                  </a:lnTo>
                  <a:lnTo>
                    <a:pt x="48292" y="118536"/>
                  </a:lnTo>
                  <a:lnTo>
                    <a:pt x="42439" y="117073"/>
                  </a:lnTo>
                  <a:lnTo>
                    <a:pt x="35121" y="114146"/>
                  </a:lnTo>
                  <a:lnTo>
                    <a:pt x="30731" y="112682"/>
                  </a:lnTo>
                  <a:lnTo>
                    <a:pt x="24878" y="109756"/>
                  </a:lnTo>
                  <a:lnTo>
                    <a:pt x="21951" y="105365"/>
                  </a:lnTo>
                  <a:lnTo>
                    <a:pt x="17560" y="102439"/>
                  </a:lnTo>
                  <a:lnTo>
                    <a:pt x="13170" y="96585"/>
                  </a:lnTo>
                  <a:lnTo>
                    <a:pt x="10243" y="92195"/>
                  </a:lnTo>
                  <a:lnTo>
                    <a:pt x="7317" y="87804"/>
                  </a:lnTo>
                  <a:lnTo>
                    <a:pt x="5853" y="81951"/>
                  </a:lnTo>
                  <a:lnTo>
                    <a:pt x="1463" y="77560"/>
                  </a:lnTo>
                  <a:lnTo>
                    <a:pt x="0" y="71707"/>
                  </a:lnTo>
                  <a:lnTo>
                    <a:pt x="0" y="65853"/>
                  </a:lnTo>
                  <a:lnTo>
                    <a:pt x="0" y="60000"/>
                  </a:lnTo>
                  <a:lnTo>
                    <a:pt x="0" y="52682"/>
                  </a:lnTo>
                  <a:lnTo>
                    <a:pt x="0" y="46829"/>
                  </a:lnTo>
                  <a:lnTo>
                    <a:pt x="1463" y="42439"/>
                  </a:lnTo>
                  <a:lnTo>
                    <a:pt x="5853" y="36585"/>
                  </a:lnTo>
                  <a:lnTo>
                    <a:pt x="7317" y="29268"/>
                  </a:lnTo>
                  <a:lnTo>
                    <a:pt x="10243" y="24878"/>
                  </a:lnTo>
                  <a:lnTo>
                    <a:pt x="13170" y="20487"/>
                  </a:lnTo>
                  <a:lnTo>
                    <a:pt x="17560" y="16097"/>
                  </a:lnTo>
                  <a:lnTo>
                    <a:pt x="21951" y="13170"/>
                  </a:lnTo>
                  <a:lnTo>
                    <a:pt x="24878" y="8780"/>
                  </a:lnTo>
                  <a:lnTo>
                    <a:pt x="30731" y="5853"/>
                  </a:lnTo>
                  <a:lnTo>
                    <a:pt x="35121" y="4390"/>
                  </a:lnTo>
                  <a:lnTo>
                    <a:pt x="42439" y="1463"/>
                  </a:lnTo>
                  <a:lnTo>
                    <a:pt x="48292" y="0"/>
                  </a:lnTo>
                  <a:lnTo>
                    <a:pt x="52682" y="0"/>
                  </a:lnTo>
                  <a:lnTo>
                    <a:pt x="60000" y="0"/>
                  </a:lnTo>
                  <a:lnTo>
                    <a:pt x="61463" y="0"/>
                  </a:lnTo>
                  <a:lnTo>
                    <a:pt x="64390" y="0"/>
                  </a:lnTo>
                  <a:lnTo>
                    <a:pt x="67317" y="0"/>
                  </a:lnTo>
                  <a:lnTo>
                    <a:pt x="68780" y="0"/>
                  </a:lnTo>
                  <a:lnTo>
                    <a:pt x="71707" y="1463"/>
                  </a:lnTo>
                  <a:lnTo>
                    <a:pt x="76097" y="1463"/>
                  </a:lnTo>
                  <a:lnTo>
                    <a:pt x="77560" y="2926"/>
                  </a:lnTo>
                  <a:lnTo>
                    <a:pt x="80487" y="2926"/>
                  </a:lnTo>
                  <a:lnTo>
                    <a:pt x="81951" y="4390"/>
                  </a:lnTo>
                  <a:lnTo>
                    <a:pt x="84878" y="4390"/>
                  </a:lnTo>
                  <a:lnTo>
                    <a:pt x="86341" y="5853"/>
                  </a:lnTo>
                  <a:lnTo>
                    <a:pt x="89268" y="7317"/>
                  </a:lnTo>
                  <a:lnTo>
                    <a:pt x="90731" y="8780"/>
                  </a:lnTo>
                  <a:lnTo>
                    <a:pt x="93658" y="10243"/>
                  </a:lnTo>
                  <a:lnTo>
                    <a:pt x="95121" y="11707"/>
                  </a:lnTo>
                  <a:lnTo>
                    <a:pt x="98048" y="13170"/>
                  </a:lnTo>
                  <a:lnTo>
                    <a:pt x="99512" y="14634"/>
                  </a:lnTo>
                  <a:lnTo>
                    <a:pt x="100975" y="16097"/>
                  </a:lnTo>
                  <a:lnTo>
                    <a:pt x="103902" y="19024"/>
                  </a:lnTo>
                  <a:lnTo>
                    <a:pt x="105365" y="20487"/>
                  </a:lnTo>
                  <a:lnTo>
                    <a:pt x="106829" y="23414"/>
                  </a:lnTo>
                  <a:lnTo>
                    <a:pt x="108292" y="26341"/>
                  </a:lnTo>
                  <a:lnTo>
                    <a:pt x="112682" y="29268"/>
                  </a:lnTo>
                  <a:lnTo>
                    <a:pt x="114146" y="33658"/>
                  </a:lnTo>
                  <a:lnTo>
                    <a:pt x="114146" y="36585"/>
                  </a:lnTo>
                  <a:lnTo>
                    <a:pt x="115609" y="39512"/>
                  </a:lnTo>
                  <a:lnTo>
                    <a:pt x="117073" y="42439"/>
                  </a:lnTo>
                  <a:lnTo>
                    <a:pt x="117073" y="45365"/>
                  </a:lnTo>
                  <a:lnTo>
                    <a:pt x="118536" y="48292"/>
                  </a:lnTo>
                  <a:lnTo>
                    <a:pt x="118536" y="52682"/>
                  </a:lnTo>
                  <a:lnTo>
                    <a:pt x="118536" y="55609"/>
                  </a:lnTo>
                  <a:lnTo>
                    <a:pt x="120000" y="60000"/>
                  </a:lnTo>
                  <a:lnTo>
                    <a:pt x="118536" y="65853"/>
                  </a:lnTo>
                  <a:lnTo>
                    <a:pt x="118536" y="71707"/>
                  </a:lnTo>
                  <a:lnTo>
                    <a:pt x="117073" y="77560"/>
                  </a:lnTo>
                  <a:lnTo>
                    <a:pt x="115609" y="81951"/>
                  </a:lnTo>
                  <a:lnTo>
                    <a:pt x="112682" y="87804"/>
                  </a:lnTo>
                  <a:lnTo>
                    <a:pt x="108292" y="92195"/>
                  </a:lnTo>
                  <a:lnTo>
                    <a:pt x="105365" y="96585"/>
                  </a:lnTo>
                  <a:lnTo>
                    <a:pt x="100975" y="102439"/>
                  </a:lnTo>
                  <a:lnTo>
                    <a:pt x="96585" y="105365"/>
                  </a:lnTo>
                  <a:lnTo>
                    <a:pt x="93658" y="109756"/>
                  </a:lnTo>
                  <a:lnTo>
                    <a:pt x="87804" y="112682"/>
                  </a:lnTo>
                  <a:lnTo>
                    <a:pt x="83414" y="114146"/>
                  </a:lnTo>
                  <a:lnTo>
                    <a:pt x="77560" y="117073"/>
                  </a:lnTo>
                  <a:lnTo>
                    <a:pt x="70243" y="118536"/>
                  </a:lnTo>
                  <a:lnTo>
                    <a:pt x="65853" y="118536"/>
                  </a:lnTo>
                  <a:lnTo>
                    <a:pt x="60000" y="120000"/>
                  </a:lnTo>
                  <a:close/>
                </a:path>
              </a:pathLst>
            </a:custGeom>
            <a:solidFill>
              <a:srgbClr val="B2CBCB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Shape 1937"/>
            <p:cNvSpPr/>
            <p:nvPr/>
          </p:nvSpPr>
          <p:spPr>
            <a:xfrm>
              <a:off x="4474" y="1560"/>
              <a:ext cx="11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0" y="120000"/>
                  </a:moveTo>
                  <a:lnTo>
                    <a:pt x="52682" y="118536"/>
                  </a:lnTo>
                  <a:lnTo>
                    <a:pt x="48292" y="118536"/>
                  </a:lnTo>
                  <a:lnTo>
                    <a:pt x="42439" y="117073"/>
                  </a:lnTo>
                  <a:lnTo>
                    <a:pt x="35121" y="114146"/>
                  </a:lnTo>
                  <a:lnTo>
                    <a:pt x="30731" y="112682"/>
                  </a:lnTo>
                  <a:lnTo>
                    <a:pt x="24878" y="109756"/>
                  </a:lnTo>
                  <a:lnTo>
                    <a:pt x="21951" y="105365"/>
                  </a:lnTo>
                  <a:lnTo>
                    <a:pt x="17560" y="102439"/>
                  </a:lnTo>
                  <a:lnTo>
                    <a:pt x="13170" y="96585"/>
                  </a:lnTo>
                  <a:lnTo>
                    <a:pt x="10243" y="92195"/>
                  </a:lnTo>
                  <a:lnTo>
                    <a:pt x="7317" y="87804"/>
                  </a:lnTo>
                  <a:lnTo>
                    <a:pt x="5853" y="81951"/>
                  </a:lnTo>
                  <a:lnTo>
                    <a:pt x="1463" y="77560"/>
                  </a:lnTo>
                  <a:lnTo>
                    <a:pt x="0" y="71707"/>
                  </a:lnTo>
                  <a:lnTo>
                    <a:pt x="0" y="65853"/>
                  </a:lnTo>
                  <a:lnTo>
                    <a:pt x="0" y="60000"/>
                  </a:lnTo>
                  <a:lnTo>
                    <a:pt x="0" y="52682"/>
                  </a:lnTo>
                  <a:lnTo>
                    <a:pt x="0" y="46829"/>
                  </a:lnTo>
                  <a:lnTo>
                    <a:pt x="1463" y="42439"/>
                  </a:lnTo>
                  <a:lnTo>
                    <a:pt x="5853" y="36585"/>
                  </a:lnTo>
                  <a:lnTo>
                    <a:pt x="7317" y="29268"/>
                  </a:lnTo>
                  <a:lnTo>
                    <a:pt x="10243" y="24878"/>
                  </a:lnTo>
                  <a:lnTo>
                    <a:pt x="13170" y="20487"/>
                  </a:lnTo>
                  <a:lnTo>
                    <a:pt x="17560" y="16097"/>
                  </a:lnTo>
                  <a:lnTo>
                    <a:pt x="21951" y="13170"/>
                  </a:lnTo>
                  <a:lnTo>
                    <a:pt x="24878" y="8780"/>
                  </a:lnTo>
                  <a:lnTo>
                    <a:pt x="30731" y="5853"/>
                  </a:lnTo>
                  <a:lnTo>
                    <a:pt x="35121" y="4390"/>
                  </a:lnTo>
                  <a:lnTo>
                    <a:pt x="42439" y="1463"/>
                  </a:lnTo>
                  <a:lnTo>
                    <a:pt x="48292" y="0"/>
                  </a:lnTo>
                  <a:lnTo>
                    <a:pt x="52682" y="0"/>
                  </a:lnTo>
                  <a:lnTo>
                    <a:pt x="60000" y="0"/>
                  </a:lnTo>
                  <a:lnTo>
                    <a:pt x="61463" y="0"/>
                  </a:lnTo>
                  <a:lnTo>
                    <a:pt x="64390" y="0"/>
                  </a:lnTo>
                  <a:lnTo>
                    <a:pt x="67317" y="0"/>
                  </a:lnTo>
                  <a:lnTo>
                    <a:pt x="68780" y="0"/>
                  </a:lnTo>
                  <a:lnTo>
                    <a:pt x="71707" y="1463"/>
                  </a:lnTo>
                  <a:lnTo>
                    <a:pt x="76097" y="1463"/>
                  </a:lnTo>
                  <a:lnTo>
                    <a:pt x="77560" y="2926"/>
                  </a:lnTo>
                  <a:lnTo>
                    <a:pt x="80487" y="2926"/>
                  </a:lnTo>
                  <a:lnTo>
                    <a:pt x="81951" y="4390"/>
                  </a:lnTo>
                  <a:lnTo>
                    <a:pt x="84878" y="4390"/>
                  </a:lnTo>
                  <a:lnTo>
                    <a:pt x="86341" y="5853"/>
                  </a:lnTo>
                  <a:lnTo>
                    <a:pt x="89268" y="7317"/>
                  </a:lnTo>
                  <a:lnTo>
                    <a:pt x="90731" y="8780"/>
                  </a:lnTo>
                  <a:lnTo>
                    <a:pt x="93658" y="10243"/>
                  </a:lnTo>
                  <a:lnTo>
                    <a:pt x="95121" y="11707"/>
                  </a:lnTo>
                  <a:lnTo>
                    <a:pt x="98048" y="13170"/>
                  </a:lnTo>
                  <a:lnTo>
                    <a:pt x="99512" y="14634"/>
                  </a:lnTo>
                  <a:lnTo>
                    <a:pt x="100975" y="16097"/>
                  </a:lnTo>
                  <a:lnTo>
                    <a:pt x="103902" y="19024"/>
                  </a:lnTo>
                  <a:lnTo>
                    <a:pt x="105365" y="20487"/>
                  </a:lnTo>
                  <a:lnTo>
                    <a:pt x="106829" y="23414"/>
                  </a:lnTo>
                  <a:lnTo>
                    <a:pt x="108292" y="26341"/>
                  </a:lnTo>
                  <a:lnTo>
                    <a:pt x="112682" y="29268"/>
                  </a:lnTo>
                  <a:lnTo>
                    <a:pt x="114146" y="33658"/>
                  </a:lnTo>
                  <a:lnTo>
                    <a:pt x="114146" y="36585"/>
                  </a:lnTo>
                  <a:lnTo>
                    <a:pt x="115609" y="39512"/>
                  </a:lnTo>
                  <a:lnTo>
                    <a:pt x="117073" y="42439"/>
                  </a:lnTo>
                  <a:lnTo>
                    <a:pt x="117073" y="45365"/>
                  </a:lnTo>
                  <a:lnTo>
                    <a:pt x="118536" y="48292"/>
                  </a:lnTo>
                  <a:lnTo>
                    <a:pt x="118536" y="52682"/>
                  </a:lnTo>
                  <a:lnTo>
                    <a:pt x="118536" y="55609"/>
                  </a:lnTo>
                  <a:lnTo>
                    <a:pt x="120000" y="60000"/>
                  </a:lnTo>
                  <a:lnTo>
                    <a:pt x="118536" y="65853"/>
                  </a:lnTo>
                  <a:lnTo>
                    <a:pt x="118536" y="71707"/>
                  </a:lnTo>
                  <a:lnTo>
                    <a:pt x="117073" y="77560"/>
                  </a:lnTo>
                  <a:lnTo>
                    <a:pt x="115609" y="81951"/>
                  </a:lnTo>
                  <a:lnTo>
                    <a:pt x="112682" y="87804"/>
                  </a:lnTo>
                  <a:lnTo>
                    <a:pt x="108292" y="92195"/>
                  </a:lnTo>
                  <a:lnTo>
                    <a:pt x="105365" y="96585"/>
                  </a:lnTo>
                  <a:lnTo>
                    <a:pt x="100975" y="102439"/>
                  </a:lnTo>
                  <a:lnTo>
                    <a:pt x="96585" y="105365"/>
                  </a:lnTo>
                  <a:lnTo>
                    <a:pt x="93658" y="109756"/>
                  </a:lnTo>
                  <a:lnTo>
                    <a:pt x="87804" y="112682"/>
                  </a:lnTo>
                  <a:lnTo>
                    <a:pt x="83414" y="114146"/>
                  </a:lnTo>
                  <a:lnTo>
                    <a:pt x="77560" y="117073"/>
                  </a:lnTo>
                  <a:lnTo>
                    <a:pt x="70243" y="118536"/>
                  </a:lnTo>
                  <a:lnTo>
                    <a:pt x="65853" y="118536"/>
                  </a:lnTo>
                  <a:lnTo>
                    <a:pt x="6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Shape 1938"/>
            <p:cNvSpPr/>
            <p:nvPr/>
          </p:nvSpPr>
          <p:spPr>
            <a:xfrm>
              <a:off x="4397" y="1876"/>
              <a:ext cx="83" cy="4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290" y="7322"/>
                  </a:moveTo>
                  <a:lnTo>
                    <a:pt x="8290" y="8542"/>
                  </a:lnTo>
                  <a:lnTo>
                    <a:pt x="8497" y="10576"/>
                  </a:lnTo>
                  <a:lnTo>
                    <a:pt x="8704" y="12203"/>
                  </a:lnTo>
                  <a:lnTo>
                    <a:pt x="8911" y="13830"/>
                  </a:lnTo>
                  <a:lnTo>
                    <a:pt x="9119" y="15457"/>
                  </a:lnTo>
                  <a:lnTo>
                    <a:pt x="9119" y="17084"/>
                  </a:lnTo>
                  <a:lnTo>
                    <a:pt x="9326" y="19118"/>
                  </a:lnTo>
                  <a:lnTo>
                    <a:pt x="9326" y="21152"/>
                  </a:lnTo>
                  <a:lnTo>
                    <a:pt x="9326" y="22779"/>
                  </a:lnTo>
                  <a:lnTo>
                    <a:pt x="9119" y="24813"/>
                  </a:lnTo>
                  <a:lnTo>
                    <a:pt x="9119" y="26440"/>
                  </a:lnTo>
                  <a:lnTo>
                    <a:pt x="8911" y="28881"/>
                  </a:lnTo>
                  <a:lnTo>
                    <a:pt x="8704" y="30915"/>
                  </a:lnTo>
                  <a:lnTo>
                    <a:pt x="8497" y="32949"/>
                  </a:lnTo>
                  <a:lnTo>
                    <a:pt x="8082" y="35389"/>
                  </a:lnTo>
                  <a:lnTo>
                    <a:pt x="7668" y="38237"/>
                  </a:lnTo>
                  <a:lnTo>
                    <a:pt x="7046" y="40677"/>
                  </a:lnTo>
                  <a:lnTo>
                    <a:pt x="6632" y="43118"/>
                  </a:lnTo>
                  <a:lnTo>
                    <a:pt x="6217" y="46372"/>
                  </a:lnTo>
                  <a:lnTo>
                    <a:pt x="5803" y="49627"/>
                  </a:lnTo>
                  <a:lnTo>
                    <a:pt x="5181" y="52881"/>
                  </a:lnTo>
                  <a:lnTo>
                    <a:pt x="4766" y="56135"/>
                  </a:lnTo>
                  <a:lnTo>
                    <a:pt x="4559" y="59796"/>
                  </a:lnTo>
                  <a:lnTo>
                    <a:pt x="4145" y="63050"/>
                  </a:lnTo>
                  <a:lnTo>
                    <a:pt x="3937" y="66711"/>
                  </a:lnTo>
                  <a:lnTo>
                    <a:pt x="3730" y="69559"/>
                  </a:lnTo>
                  <a:lnTo>
                    <a:pt x="3730" y="72406"/>
                  </a:lnTo>
                  <a:lnTo>
                    <a:pt x="3523" y="75254"/>
                  </a:lnTo>
                  <a:lnTo>
                    <a:pt x="3523" y="78101"/>
                  </a:lnTo>
                  <a:lnTo>
                    <a:pt x="3730" y="80135"/>
                  </a:lnTo>
                  <a:lnTo>
                    <a:pt x="3730" y="81762"/>
                  </a:lnTo>
                  <a:lnTo>
                    <a:pt x="4145" y="83389"/>
                  </a:lnTo>
                  <a:lnTo>
                    <a:pt x="4352" y="84203"/>
                  </a:lnTo>
                  <a:lnTo>
                    <a:pt x="4974" y="84610"/>
                  </a:lnTo>
                  <a:lnTo>
                    <a:pt x="6010" y="85016"/>
                  </a:lnTo>
                  <a:lnTo>
                    <a:pt x="7253" y="85830"/>
                  </a:lnTo>
                  <a:lnTo>
                    <a:pt x="8290" y="85830"/>
                  </a:lnTo>
                  <a:lnTo>
                    <a:pt x="9740" y="85016"/>
                  </a:lnTo>
                  <a:lnTo>
                    <a:pt x="11606" y="85016"/>
                  </a:lnTo>
                  <a:lnTo>
                    <a:pt x="13264" y="84610"/>
                  </a:lnTo>
                  <a:lnTo>
                    <a:pt x="15129" y="84203"/>
                  </a:lnTo>
                  <a:lnTo>
                    <a:pt x="17202" y="84203"/>
                  </a:lnTo>
                  <a:lnTo>
                    <a:pt x="19274" y="84203"/>
                  </a:lnTo>
                  <a:lnTo>
                    <a:pt x="21554" y="84203"/>
                  </a:lnTo>
                  <a:lnTo>
                    <a:pt x="23626" y="84610"/>
                  </a:lnTo>
                  <a:lnTo>
                    <a:pt x="26113" y="85016"/>
                  </a:lnTo>
                  <a:lnTo>
                    <a:pt x="28393" y="86237"/>
                  </a:lnTo>
                  <a:lnTo>
                    <a:pt x="30673" y="87864"/>
                  </a:lnTo>
                  <a:lnTo>
                    <a:pt x="33367" y="89084"/>
                  </a:lnTo>
                  <a:lnTo>
                    <a:pt x="36891" y="90711"/>
                  </a:lnTo>
                  <a:lnTo>
                    <a:pt x="40621" y="92745"/>
                  </a:lnTo>
                  <a:lnTo>
                    <a:pt x="44974" y="94372"/>
                  </a:lnTo>
                  <a:lnTo>
                    <a:pt x="49740" y="96813"/>
                  </a:lnTo>
                  <a:lnTo>
                    <a:pt x="54922" y="98847"/>
                  </a:lnTo>
                  <a:lnTo>
                    <a:pt x="60310" y="100881"/>
                  </a:lnTo>
                  <a:lnTo>
                    <a:pt x="65699" y="102508"/>
                  </a:lnTo>
                  <a:lnTo>
                    <a:pt x="71088" y="104949"/>
                  </a:lnTo>
                  <a:lnTo>
                    <a:pt x="76476" y="106576"/>
                  </a:lnTo>
                  <a:lnTo>
                    <a:pt x="81658" y="108203"/>
                  </a:lnTo>
                  <a:lnTo>
                    <a:pt x="86839" y="109423"/>
                  </a:lnTo>
                  <a:lnTo>
                    <a:pt x="91398" y="110644"/>
                  </a:lnTo>
                  <a:lnTo>
                    <a:pt x="95751" y="111864"/>
                  </a:lnTo>
                  <a:lnTo>
                    <a:pt x="99689" y="112271"/>
                  </a:lnTo>
                  <a:lnTo>
                    <a:pt x="102797" y="113084"/>
                  </a:lnTo>
                  <a:lnTo>
                    <a:pt x="105492" y="113084"/>
                  </a:lnTo>
                  <a:lnTo>
                    <a:pt x="107979" y="113898"/>
                  </a:lnTo>
                  <a:lnTo>
                    <a:pt x="110466" y="114711"/>
                  </a:lnTo>
                  <a:lnTo>
                    <a:pt x="112331" y="115118"/>
                  </a:lnTo>
                  <a:lnTo>
                    <a:pt x="114404" y="115932"/>
                  </a:lnTo>
                  <a:lnTo>
                    <a:pt x="116062" y="116745"/>
                  </a:lnTo>
                  <a:lnTo>
                    <a:pt x="117305" y="117152"/>
                  </a:lnTo>
                  <a:lnTo>
                    <a:pt x="118341" y="117966"/>
                  </a:lnTo>
                  <a:lnTo>
                    <a:pt x="119378" y="118372"/>
                  </a:lnTo>
                  <a:lnTo>
                    <a:pt x="119792" y="118779"/>
                  </a:lnTo>
                  <a:lnTo>
                    <a:pt x="120000" y="119186"/>
                  </a:lnTo>
                  <a:lnTo>
                    <a:pt x="119792" y="119593"/>
                  </a:lnTo>
                  <a:lnTo>
                    <a:pt x="119170" y="120000"/>
                  </a:lnTo>
                  <a:lnTo>
                    <a:pt x="118134" y="120000"/>
                  </a:lnTo>
                  <a:lnTo>
                    <a:pt x="116891" y="119593"/>
                  </a:lnTo>
                  <a:lnTo>
                    <a:pt x="115233" y="119593"/>
                  </a:lnTo>
                  <a:lnTo>
                    <a:pt x="112538" y="118779"/>
                  </a:lnTo>
                  <a:lnTo>
                    <a:pt x="109222" y="118372"/>
                  </a:lnTo>
                  <a:lnTo>
                    <a:pt x="104870" y="117152"/>
                  </a:lnTo>
                  <a:lnTo>
                    <a:pt x="99896" y="116338"/>
                  </a:lnTo>
                  <a:lnTo>
                    <a:pt x="94300" y="115118"/>
                  </a:lnTo>
                  <a:lnTo>
                    <a:pt x="88497" y="113491"/>
                  </a:lnTo>
                  <a:lnTo>
                    <a:pt x="82279" y="111864"/>
                  </a:lnTo>
                  <a:lnTo>
                    <a:pt x="76269" y="110644"/>
                  </a:lnTo>
                  <a:lnTo>
                    <a:pt x="70051" y="109016"/>
                  </a:lnTo>
                  <a:lnTo>
                    <a:pt x="64248" y="107389"/>
                  </a:lnTo>
                  <a:lnTo>
                    <a:pt x="58652" y="106169"/>
                  </a:lnTo>
                  <a:lnTo>
                    <a:pt x="53471" y="104135"/>
                  </a:lnTo>
                  <a:lnTo>
                    <a:pt x="49119" y="102508"/>
                  </a:lnTo>
                  <a:lnTo>
                    <a:pt x="45388" y="101288"/>
                  </a:lnTo>
                  <a:lnTo>
                    <a:pt x="42694" y="99661"/>
                  </a:lnTo>
                  <a:lnTo>
                    <a:pt x="40829" y="98847"/>
                  </a:lnTo>
                  <a:lnTo>
                    <a:pt x="39585" y="97627"/>
                  </a:lnTo>
                  <a:lnTo>
                    <a:pt x="38341" y="96406"/>
                  </a:lnTo>
                  <a:lnTo>
                    <a:pt x="36891" y="94779"/>
                  </a:lnTo>
                  <a:lnTo>
                    <a:pt x="35440" y="93966"/>
                  </a:lnTo>
                  <a:lnTo>
                    <a:pt x="33989" y="93152"/>
                  </a:lnTo>
                  <a:lnTo>
                    <a:pt x="32538" y="92338"/>
                  </a:lnTo>
                  <a:lnTo>
                    <a:pt x="30880" y="91525"/>
                  </a:lnTo>
                  <a:lnTo>
                    <a:pt x="29430" y="90711"/>
                  </a:lnTo>
                  <a:lnTo>
                    <a:pt x="27772" y="89898"/>
                  </a:lnTo>
                  <a:lnTo>
                    <a:pt x="26113" y="89491"/>
                  </a:lnTo>
                  <a:lnTo>
                    <a:pt x="24248" y="89084"/>
                  </a:lnTo>
                  <a:lnTo>
                    <a:pt x="22590" y="88677"/>
                  </a:lnTo>
                  <a:lnTo>
                    <a:pt x="20518" y="88677"/>
                  </a:lnTo>
                  <a:lnTo>
                    <a:pt x="18652" y="88677"/>
                  </a:lnTo>
                  <a:lnTo>
                    <a:pt x="16994" y="88677"/>
                  </a:lnTo>
                  <a:lnTo>
                    <a:pt x="14922" y="89084"/>
                  </a:lnTo>
                  <a:lnTo>
                    <a:pt x="13471" y="89084"/>
                  </a:lnTo>
                  <a:lnTo>
                    <a:pt x="12227" y="89491"/>
                  </a:lnTo>
                  <a:lnTo>
                    <a:pt x="10777" y="89898"/>
                  </a:lnTo>
                  <a:lnTo>
                    <a:pt x="9326" y="89898"/>
                  </a:lnTo>
                  <a:lnTo>
                    <a:pt x="8082" y="89898"/>
                  </a:lnTo>
                  <a:lnTo>
                    <a:pt x="6839" y="89898"/>
                  </a:lnTo>
                  <a:lnTo>
                    <a:pt x="5595" y="89898"/>
                  </a:lnTo>
                  <a:lnTo>
                    <a:pt x="4352" y="89084"/>
                  </a:lnTo>
                  <a:lnTo>
                    <a:pt x="3316" y="88271"/>
                  </a:lnTo>
                  <a:lnTo>
                    <a:pt x="2487" y="87457"/>
                  </a:lnTo>
                  <a:lnTo>
                    <a:pt x="1865" y="85830"/>
                  </a:lnTo>
                  <a:lnTo>
                    <a:pt x="1450" y="83389"/>
                  </a:lnTo>
                  <a:lnTo>
                    <a:pt x="1036" y="80949"/>
                  </a:lnTo>
                  <a:lnTo>
                    <a:pt x="829" y="78101"/>
                  </a:lnTo>
                  <a:lnTo>
                    <a:pt x="829" y="74440"/>
                  </a:lnTo>
                  <a:lnTo>
                    <a:pt x="1243" y="70372"/>
                  </a:lnTo>
                  <a:lnTo>
                    <a:pt x="1450" y="65084"/>
                  </a:lnTo>
                  <a:lnTo>
                    <a:pt x="2072" y="60203"/>
                  </a:lnTo>
                  <a:lnTo>
                    <a:pt x="2487" y="54508"/>
                  </a:lnTo>
                  <a:lnTo>
                    <a:pt x="3108" y="49220"/>
                  </a:lnTo>
                  <a:lnTo>
                    <a:pt x="3523" y="43525"/>
                  </a:lnTo>
                  <a:lnTo>
                    <a:pt x="4145" y="38237"/>
                  </a:lnTo>
                  <a:lnTo>
                    <a:pt x="4559" y="32949"/>
                  </a:lnTo>
                  <a:lnTo>
                    <a:pt x="4974" y="28474"/>
                  </a:lnTo>
                  <a:lnTo>
                    <a:pt x="5595" y="24000"/>
                  </a:lnTo>
                  <a:lnTo>
                    <a:pt x="5803" y="20745"/>
                  </a:lnTo>
                  <a:lnTo>
                    <a:pt x="5803" y="17491"/>
                  </a:lnTo>
                  <a:lnTo>
                    <a:pt x="5803" y="15864"/>
                  </a:lnTo>
                  <a:lnTo>
                    <a:pt x="5181" y="15050"/>
                  </a:lnTo>
                  <a:lnTo>
                    <a:pt x="4766" y="15457"/>
                  </a:lnTo>
                  <a:lnTo>
                    <a:pt x="4145" y="17084"/>
                  </a:lnTo>
                  <a:lnTo>
                    <a:pt x="3316" y="20745"/>
                  </a:lnTo>
                  <a:lnTo>
                    <a:pt x="2279" y="24000"/>
                  </a:lnTo>
                  <a:lnTo>
                    <a:pt x="1658" y="26847"/>
                  </a:lnTo>
                  <a:lnTo>
                    <a:pt x="1036" y="29694"/>
                  </a:lnTo>
                  <a:lnTo>
                    <a:pt x="621" y="31728"/>
                  </a:lnTo>
                  <a:lnTo>
                    <a:pt x="414" y="32949"/>
                  </a:lnTo>
                  <a:lnTo>
                    <a:pt x="0" y="33355"/>
                  </a:lnTo>
                  <a:lnTo>
                    <a:pt x="0" y="33762"/>
                  </a:lnTo>
                  <a:lnTo>
                    <a:pt x="414" y="32949"/>
                  </a:lnTo>
                  <a:lnTo>
                    <a:pt x="621" y="31728"/>
                  </a:lnTo>
                  <a:lnTo>
                    <a:pt x="829" y="30508"/>
                  </a:lnTo>
                  <a:lnTo>
                    <a:pt x="1036" y="28881"/>
                  </a:lnTo>
                  <a:lnTo>
                    <a:pt x="1243" y="26440"/>
                  </a:lnTo>
                  <a:lnTo>
                    <a:pt x="1243" y="24000"/>
                  </a:lnTo>
                  <a:lnTo>
                    <a:pt x="1450" y="21559"/>
                  </a:lnTo>
                  <a:lnTo>
                    <a:pt x="1658" y="19118"/>
                  </a:lnTo>
                  <a:lnTo>
                    <a:pt x="1658" y="15864"/>
                  </a:lnTo>
                  <a:lnTo>
                    <a:pt x="1658" y="13016"/>
                  </a:lnTo>
                  <a:lnTo>
                    <a:pt x="2072" y="10576"/>
                  </a:lnTo>
                  <a:lnTo>
                    <a:pt x="2279" y="7728"/>
                  </a:lnTo>
                  <a:lnTo>
                    <a:pt x="2694" y="5694"/>
                  </a:lnTo>
                  <a:lnTo>
                    <a:pt x="3108" y="4067"/>
                  </a:lnTo>
                  <a:lnTo>
                    <a:pt x="3523" y="2440"/>
                  </a:lnTo>
                  <a:lnTo>
                    <a:pt x="4145" y="1220"/>
                  </a:lnTo>
                  <a:lnTo>
                    <a:pt x="4559" y="406"/>
                  </a:lnTo>
                  <a:lnTo>
                    <a:pt x="5181" y="0"/>
                  </a:lnTo>
                  <a:lnTo>
                    <a:pt x="5803" y="0"/>
                  </a:lnTo>
                  <a:lnTo>
                    <a:pt x="6424" y="406"/>
                  </a:lnTo>
                  <a:lnTo>
                    <a:pt x="6839" y="1220"/>
                  </a:lnTo>
                  <a:lnTo>
                    <a:pt x="7461" y="2440"/>
                  </a:lnTo>
                  <a:lnTo>
                    <a:pt x="7875" y="4474"/>
                  </a:lnTo>
                  <a:lnTo>
                    <a:pt x="8290" y="7322"/>
                  </a:lnTo>
                  <a:close/>
                </a:path>
              </a:pathLst>
            </a:custGeom>
            <a:solidFill>
              <a:srgbClr val="A5720C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3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 smtClean="0">
                <a:solidFill>
                  <a:srgbClr val="FF0000"/>
                </a:solidFill>
              </a:rPr>
              <a:t>Zasady pracy w aparatach powietrznych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Shape 155"/>
          <p:cNvSpPr txBox="1">
            <a:spLocks noGrp="1"/>
          </p:cNvSpPr>
          <p:nvPr>
            <p:ph type="title" idx="4294967295"/>
          </p:nvPr>
        </p:nvSpPr>
        <p:spPr>
          <a:xfrm>
            <a:off x="1371600" y="18256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Cel i zakres  </a:t>
            </a: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stosowania sprzętu ODO</a:t>
            </a:r>
          </a:p>
        </p:txBody>
      </p:sp>
      <p:sp>
        <p:nvSpPr>
          <p:cNvPr id="156" name="Shape 156"/>
          <p:cNvSpPr txBox="1">
            <a:spLocks noGrp="1"/>
          </p:cNvSpPr>
          <p:nvPr>
            <p:ph type="body" idx="4294967295"/>
          </p:nvPr>
        </p:nvSpPr>
        <p:spPr>
          <a:xfrm>
            <a:off x="0" y="1524000"/>
            <a:ext cx="8820150" cy="502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Filtrujący sprzęt przeciwgazowo-dymowy (maski z pochłaniaczami) dopuszcza się do stosowania w terenie otwartym po stwierdzeniu, że stężenie tlenu wynosi minimum 17%, i nabyciu pewności o właściwym dobraniu pochłaniacza do występujących w atmosferze substancji.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Ogólnie rzecz ujmując sprzęt ODO spełnia </a:t>
            </a:r>
            <a:r>
              <a:rPr lang="pl-PL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funkcje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- </a:t>
            </a:r>
            <a:r>
              <a:rPr lang="pl-PL" sz="24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zabezpieczanie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przed przedostaniem się szkodliwych substancji do układu oddechowego organizmu poprzez odizolowanie górnych dróg oddechowych od atmosfer bądź poprzez oczyszczenie powietrza ze skażeń. Druga funkcja to </a:t>
            </a:r>
            <a:r>
              <a:rPr lang="pl-PL" sz="24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dostarczanie 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 układu oddechowego organizmu czystego powietrza poprzez dystrybucję własnego zapasu powietrza bądź poprzez dostarczenie powietrza oczyszczonego ze skażeń.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Shape 194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7" name="Shape 1947"/>
          <p:cNvSpPr txBox="1">
            <a:spLocks noGrp="1"/>
          </p:cNvSpPr>
          <p:nvPr>
            <p:ph type="body" idx="4294967295"/>
          </p:nvPr>
        </p:nvSpPr>
        <p:spPr>
          <a:xfrm>
            <a:off x="323850" y="1600200"/>
            <a:ext cx="8820150" cy="4191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posługiwać się wcześniej ustalonymi umownymi znakami sygnalizacyjnymi.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Każda osoba pracująca w pomieszczeniach zadymionych powinna być wyposażona w sprawnie działający sprzęt oświetleniowy i inny odpowiedni do warunków akcji.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Osoby wprowadzane do  pomieszczeń zadymionych,                                            piwnic, kanałów, studni,  zbiorników i innych                                                                  o skomplikowanym  układzie lub do miejsc                                                       trudno dostępnych należy                                                                       zabezpieczyć tak, aby  w razie konieczności</a:t>
            </a:r>
          </a:p>
        </p:txBody>
      </p:sp>
      <p:sp>
        <p:nvSpPr>
          <p:cNvPr id="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 smtClean="0">
                <a:solidFill>
                  <a:srgbClr val="FF0000"/>
                </a:solidFill>
              </a:rPr>
              <a:t>Zasady pracy w aparatach powietrznych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Shape 195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51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Shape 1956"/>
          <p:cNvSpPr txBox="1">
            <a:spLocks noGrp="1"/>
          </p:cNvSpPr>
          <p:nvPr>
            <p:ph type="body" idx="4294967295"/>
          </p:nvPr>
        </p:nvSpPr>
        <p:spPr>
          <a:xfrm>
            <a:off x="1079500" y="1600200"/>
            <a:ext cx="8064500" cy="495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można było niezwłocznie udzielić im pomocy. Asekuracja - 1 do 1; 2 ratowników przygotowanych do wejścia w strefę zadymioną, trzymających linki ratownicze, do których podpięci są ratownicy pracujący w strefie zadymionej; linka przeznaczona jest w razie konieczności do zapewnienia szybkiego i łatwego dojścia ratowników asekurujących do ratowników prowadzących działania                                      lub też dojścia ratowników do wyjścia                                         ze strefy zadymionej,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pomieszczeniach zadymionych                                           lub o słabej widoczności należy                                              posuwać się rzędem, poruszać się                                     wzdłuż ścian, tak aby nie stracić                                    orientacji; </a:t>
            </a:r>
          </a:p>
        </p:txBody>
      </p:sp>
      <p:grpSp>
        <p:nvGrpSpPr>
          <p:cNvPr id="1957" name="Shape 1957"/>
          <p:cNvGrpSpPr/>
          <p:nvPr/>
        </p:nvGrpSpPr>
        <p:grpSpPr>
          <a:xfrm>
            <a:off x="6659562" y="4149725"/>
            <a:ext cx="2214561" cy="2231603"/>
            <a:chOff x="103" y="1538"/>
            <a:chExt cx="2134" cy="2163"/>
          </a:xfrm>
        </p:grpSpPr>
        <p:grpSp>
          <p:nvGrpSpPr>
            <p:cNvPr id="1958" name="Shape 1958"/>
            <p:cNvGrpSpPr/>
            <p:nvPr/>
          </p:nvGrpSpPr>
          <p:grpSpPr>
            <a:xfrm>
              <a:off x="103" y="1538"/>
              <a:ext cx="2134" cy="2163"/>
              <a:chOff x="103" y="1538"/>
              <a:chExt cx="2134" cy="2163"/>
            </a:xfrm>
          </p:grpSpPr>
          <p:sp>
            <p:nvSpPr>
              <p:cNvPr id="1959" name="Shape 1959"/>
              <p:cNvSpPr/>
              <p:nvPr/>
            </p:nvSpPr>
            <p:spPr>
              <a:xfrm>
                <a:off x="103" y="1538"/>
                <a:ext cx="2134" cy="2163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0" name="Shape 1960"/>
              <p:cNvSpPr/>
              <p:nvPr/>
            </p:nvSpPr>
            <p:spPr>
              <a:xfrm>
                <a:off x="134" y="1623"/>
                <a:ext cx="2033" cy="18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726" y="113953"/>
                    </a:moveTo>
                    <a:lnTo>
                      <a:pt x="84807" y="113853"/>
                    </a:lnTo>
                    <a:lnTo>
                      <a:pt x="85058" y="113562"/>
                    </a:lnTo>
                    <a:lnTo>
                      <a:pt x="85449" y="113114"/>
                    </a:lnTo>
                    <a:lnTo>
                      <a:pt x="85981" y="112532"/>
                    </a:lnTo>
                    <a:lnTo>
                      <a:pt x="86608" y="111834"/>
                    </a:lnTo>
                    <a:lnTo>
                      <a:pt x="87331" y="111045"/>
                    </a:lnTo>
                    <a:lnTo>
                      <a:pt x="88114" y="110190"/>
                    </a:lnTo>
                    <a:lnTo>
                      <a:pt x="88955" y="109301"/>
                    </a:lnTo>
                    <a:lnTo>
                      <a:pt x="89826" y="108387"/>
                    </a:lnTo>
                    <a:lnTo>
                      <a:pt x="90712" y="107490"/>
                    </a:lnTo>
                    <a:lnTo>
                      <a:pt x="91583" y="106618"/>
                    </a:lnTo>
                    <a:lnTo>
                      <a:pt x="92432" y="105804"/>
                    </a:lnTo>
                    <a:lnTo>
                      <a:pt x="93243" y="105073"/>
                    </a:lnTo>
                    <a:lnTo>
                      <a:pt x="93982" y="104434"/>
                    </a:lnTo>
                    <a:lnTo>
                      <a:pt x="94653" y="103935"/>
                    </a:lnTo>
                    <a:lnTo>
                      <a:pt x="95222" y="103586"/>
                    </a:lnTo>
                    <a:lnTo>
                      <a:pt x="95982" y="102980"/>
                    </a:lnTo>
                    <a:lnTo>
                      <a:pt x="97207" y="101767"/>
                    </a:lnTo>
                    <a:lnTo>
                      <a:pt x="98816" y="99998"/>
                    </a:lnTo>
                    <a:lnTo>
                      <a:pt x="100720" y="97714"/>
                    </a:lnTo>
                    <a:lnTo>
                      <a:pt x="102876" y="94981"/>
                    </a:lnTo>
                    <a:lnTo>
                      <a:pt x="105164" y="91841"/>
                    </a:lnTo>
                    <a:lnTo>
                      <a:pt x="107540" y="88378"/>
                    </a:lnTo>
                    <a:lnTo>
                      <a:pt x="109910" y="84607"/>
                    </a:lnTo>
                    <a:lnTo>
                      <a:pt x="112205" y="80611"/>
                    </a:lnTo>
                    <a:lnTo>
                      <a:pt x="114338" y="76442"/>
                    </a:lnTo>
                    <a:lnTo>
                      <a:pt x="116243" y="72139"/>
                    </a:lnTo>
                    <a:lnTo>
                      <a:pt x="117844" y="67778"/>
                    </a:lnTo>
                    <a:lnTo>
                      <a:pt x="119055" y="63401"/>
                    </a:lnTo>
                    <a:lnTo>
                      <a:pt x="119800" y="59065"/>
                    </a:lnTo>
                    <a:lnTo>
                      <a:pt x="120000" y="54821"/>
                    </a:lnTo>
                    <a:lnTo>
                      <a:pt x="119594" y="50742"/>
                    </a:lnTo>
                    <a:lnTo>
                      <a:pt x="118833" y="46838"/>
                    </a:lnTo>
                    <a:lnTo>
                      <a:pt x="118051" y="43150"/>
                    </a:lnTo>
                    <a:lnTo>
                      <a:pt x="117246" y="39645"/>
                    </a:lnTo>
                    <a:lnTo>
                      <a:pt x="116412" y="36331"/>
                    </a:lnTo>
                    <a:lnTo>
                      <a:pt x="115541" y="33224"/>
                    </a:lnTo>
                    <a:lnTo>
                      <a:pt x="114648" y="30284"/>
                    </a:lnTo>
                    <a:lnTo>
                      <a:pt x="113726" y="27543"/>
                    </a:lnTo>
                    <a:lnTo>
                      <a:pt x="112774" y="24993"/>
                    </a:lnTo>
                    <a:lnTo>
                      <a:pt x="111770" y="22617"/>
                    </a:lnTo>
                    <a:lnTo>
                      <a:pt x="110744" y="20425"/>
                    </a:lnTo>
                    <a:lnTo>
                      <a:pt x="109674" y="18406"/>
                    </a:lnTo>
                    <a:lnTo>
                      <a:pt x="108566" y="16570"/>
                    </a:lnTo>
                    <a:lnTo>
                      <a:pt x="107415" y="14909"/>
                    </a:lnTo>
                    <a:lnTo>
                      <a:pt x="106227" y="13414"/>
                    </a:lnTo>
                    <a:lnTo>
                      <a:pt x="104994" y="12102"/>
                    </a:lnTo>
                    <a:lnTo>
                      <a:pt x="103710" y="10955"/>
                    </a:lnTo>
                    <a:lnTo>
                      <a:pt x="99635" y="8081"/>
                    </a:lnTo>
                    <a:lnTo>
                      <a:pt x="95096" y="5689"/>
                    </a:lnTo>
                    <a:lnTo>
                      <a:pt x="90143" y="3746"/>
                    </a:lnTo>
                    <a:lnTo>
                      <a:pt x="84859" y="2226"/>
                    </a:lnTo>
                    <a:lnTo>
                      <a:pt x="79338" y="1113"/>
                    </a:lnTo>
                    <a:lnTo>
                      <a:pt x="73640" y="390"/>
                    </a:lnTo>
                    <a:lnTo>
                      <a:pt x="67838" y="24"/>
                    </a:lnTo>
                    <a:lnTo>
                      <a:pt x="62015" y="0"/>
                    </a:lnTo>
                    <a:lnTo>
                      <a:pt x="56250" y="299"/>
                    </a:lnTo>
                    <a:lnTo>
                      <a:pt x="50618" y="872"/>
                    </a:lnTo>
                    <a:lnTo>
                      <a:pt x="45193" y="1727"/>
                    </a:lnTo>
                    <a:lnTo>
                      <a:pt x="40049" y="2832"/>
                    </a:lnTo>
                    <a:lnTo>
                      <a:pt x="35266" y="4169"/>
                    </a:lnTo>
                    <a:lnTo>
                      <a:pt x="30926" y="5698"/>
                    </a:lnTo>
                    <a:lnTo>
                      <a:pt x="27095" y="7409"/>
                    </a:lnTo>
                    <a:lnTo>
                      <a:pt x="23855" y="9286"/>
                    </a:lnTo>
                    <a:lnTo>
                      <a:pt x="21006" y="11271"/>
                    </a:lnTo>
                    <a:lnTo>
                      <a:pt x="18326" y="13339"/>
                    </a:lnTo>
                    <a:lnTo>
                      <a:pt x="15810" y="15507"/>
                    </a:lnTo>
                    <a:lnTo>
                      <a:pt x="13470" y="17791"/>
                    </a:lnTo>
                    <a:lnTo>
                      <a:pt x="11292" y="20209"/>
                    </a:lnTo>
                    <a:lnTo>
                      <a:pt x="9292" y="22750"/>
                    </a:lnTo>
                    <a:lnTo>
                      <a:pt x="7484" y="25450"/>
                    </a:lnTo>
                    <a:lnTo>
                      <a:pt x="5853" y="28307"/>
                    </a:lnTo>
                    <a:lnTo>
                      <a:pt x="4413" y="31347"/>
                    </a:lnTo>
                    <a:lnTo>
                      <a:pt x="3166" y="34570"/>
                    </a:lnTo>
                    <a:lnTo>
                      <a:pt x="2118" y="37992"/>
                    </a:lnTo>
                    <a:lnTo>
                      <a:pt x="1276" y="41639"/>
                    </a:lnTo>
                    <a:lnTo>
                      <a:pt x="634" y="45501"/>
                    </a:lnTo>
                    <a:lnTo>
                      <a:pt x="206" y="49604"/>
                    </a:lnTo>
                    <a:lnTo>
                      <a:pt x="0" y="53965"/>
                    </a:lnTo>
                    <a:lnTo>
                      <a:pt x="7" y="58592"/>
                    </a:lnTo>
                    <a:lnTo>
                      <a:pt x="29" y="59480"/>
                    </a:lnTo>
                    <a:lnTo>
                      <a:pt x="125" y="61167"/>
                    </a:lnTo>
                    <a:lnTo>
                      <a:pt x="310" y="63534"/>
                    </a:lnTo>
                    <a:lnTo>
                      <a:pt x="634" y="66491"/>
                    </a:lnTo>
                    <a:lnTo>
                      <a:pt x="1121" y="69930"/>
                    </a:lnTo>
                    <a:lnTo>
                      <a:pt x="1823" y="73767"/>
                    </a:lnTo>
                    <a:lnTo>
                      <a:pt x="2753" y="77904"/>
                    </a:lnTo>
                    <a:lnTo>
                      <a:pt x="3963" y="82231"/>
                    </a:lnTo>
                    <a:lnTo>
                      <a:pt x="5498" y="86675"/>
                    </a:lnTo>
                    <a:lnTo>
                      <a:pt x="7366" y="91102"/>
                    </a:lnTo>
                    <a:lnTo>
                      <a:pt x="9632" y="95446"/>
                    </a:lnTo>
                    <a:lnTo>
                      <a:pt x="12311" y="99599"/>
                    </a:lnTo>
                    <a:lnTo>
                      <a:pt x="15448" y="103462"/>
                    </a:lnTo>
                    <a:lnTo>
                      <a:pt x="19072" y="106942"/>
                    </a:lnTo>
                    <a:lnTo>
                      <a:pt x="23235" y="109924"/>
                    </a:lnTo>
                    <a:lnTo>
                      <a:pt x="27966" y="112349"/>
                    </a:lnTo>
                    <a:lnTo>
                      <a:pt x="30845" y="113487"/>
                    </a:lnTo>
                    <a:lnTo>
                      <a:pt x="33996" y="114617"/>
                    </a:lnTo>
                    <a:lnTo>
                      <a:pt x="37369" y="115722"/>
                    </a:lnTo>
                    <a:lnTo>
                      <a:pt x="40934" y="116743"/>
                    </a:lnTo>
                    <a:lnTo>
                      <a:pt x="44654" y="117682"/>
                    </a:lnTo>
                    <a:lnTo>
                      <a:pt x="48493" y="118496"/>
                    </a:lnTo>
                    <a:lnTo>
                      <a:pt x="52397" y="119161"/>
                    </a:lnTo>
                    <a:lnTo>
                      <a:pt x="56339" y="119659"/>
                    </a:lnTo>
                    <a:lnTo>
                      <a:pt x="60280" y="119950"/>
                    </a:lnTo>
                    <a:lnTo>
                      <a:pt x="64185" y="119999"/>
                    </a:lnTo>
                    <a:lnTo>
                      <a:pt x="68023" y="119800"/>
                    </a:lnTo>
                    <a:lnTo>
                      <a:pt x="71743" y="119310"/>
                    </a:lnTo>
                    <a:lnTo>
                      <a:pt x="75308" y="118513"/>
                    </a:lnTo>
                    <a:lnTo>
                      <a:pt x="78681" y="117375"/>
                    </a:lnTo>
                    <a:lnTo>
                      <a:pt x="81832" y="115863"/>
                    </a:lnTo>
                    <a:lnTo>
                      <a:pt x="84726" y="1139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1" name="Shape 1961"/>
              <p:cNvSpPr/>
              <p:nvPr/>
            </p:nvSpPr>
            <p:spPr>
              <a:xfrm>
                <a:off x="139" y="1630"/>
                <a:ext cx="2020" cy="17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460" y="10737"/>
                    </a:moveTo>
                    <a:lnTo>
                      <a:pt x="104774" y="11904"/>
                    </a:lnTo>
                    <a:lnTo>
                      <a:pt x="106043" y="13230"/>
                    </a:lnTo>
                    <a:lnTo>
                      <a:pt x="107261" y="14739"/>
                    </a:lnTo>
                    <a:lnTo>
                      <a:pt x="108441" y="16415"/>
                    </a:lnTo>
                    <a:lnTo>
                      <a:pt x="109570" y="18265"/>
                    </a:lnTo>
                    <a:lnTo>
                      <a:pt x="110661" y="20291"/>
                    </a:lnTo>
                    <a:lnTo>
                      <a:pt x="111708" y="22492"/>
                    </a:lnTo>
                    <a:lnTo>
                      <a:pt x="112710" y="24877"/>
                    </a:lnTo>
                    <a:lnTo>
                      <a:pt x="113682" y="27436"/>
                    </a:lnTo>
                    <a:lnTo>
                      <a:pt x="114618" y="30187"/>
                    </a:lnTo>
                    <a:lnTo>
                      <a:pt x="115516" y="33113"/>
                    </a:lnTo>
                    <a:lnTo>
                      <a:pt x="116392" y="36231"/>
                    </a:lnTo>
                    <a:lnTo>
                      <a:pt x="117223" y="39549"/>
                    </a:lnTo>
                    <a:lnTo>
                      <a:pt x="118040" y="43051"/>
                    </a:lnTo>
                    <a:lnTo>
                      <a:pt x="118819" y="46744"/>
                    </a:lnTo>
                    <a:lnTo>
                      <a:pt x="119584" y="50646"/>
                    </a:lnTo>
                    <a:lnTo>
                      <a:pt x="120000" y="54739"/>
                    </a:lnTo>
                    <a:lnTo>
                      <a:pt x="119792" y="58982"/>
                    </a:lnTo>
                    <a:lnTo>
                      <a:pt x="119049" y="63318"/>
                    </a:lnTo>
                    <a:lnTo>
                      <a:pt x="117854" y="67703"/>
                    </a:lnTo>
                    <a:lnTo>
                      <a:pt x="116273" y="72071"/>
                    </a:lnTo>
                    <a:lnTo>
                      <a:pt x="114373" y="76373"/>
                    </a:lnTo>
                    <a:lnTo>
                      <a:pt x="112249" y="80558"/>
                    </a:lnTo>
                    <a:lnTo>
                      <a:pt x="109970" y="84568"/>
                    </a:lnTo>
                    <a:lnTo>
                      <a:pt x="107610" y="88336"/>
                    </a:lnTo>
                    <a:lnTo>
                      <a:pt x="105249" y="91821"/>
                    </a:lnTo>
                    <a:lnTo>
                      <a:pt x="102963" y="94956"/>
                    </a:lnTo>
                    <a:lnTo>
                      <a:pt x="100825" y="97699"/>
                    </a:lnTo>
                    <a:lnTo>
                      <a:pt x="98924" y="99991"/>
                    </a:lnTo>
                    <a:lnTo>
                      <a:pt x="97321" y="101767"/>
                    </a:lnTo>
                    <a:lnTo>
                      <a:pt x="96096" y="102984"/>
                    </a:lnTo>
                    <a:lnTo>
                      <a:pt x="95339" y="103584"/>
                    </a:lnTo>
                    <a:lnTo>
                      <a:pt x="94767" y="103934"/>
                    </a:lnTo>
                    <a:lnTo>
                      <a:pt x="94107" y="104435"/>
                    </a:lnTo>
                    <a:lnTo>
                      <a:pt x="93364" y="105068"/>
                    </a:lnTo>
                    <a:lnTo>
                      <a:pt x="92548" y="105802"/>
                    </a:lnTo>
                    <a:lnTo>
                      <a:pt x="91701" y="106619"/>
                    </a:lnTo>
                    <a:lnTo>
                      <a:pt x="90818" y="107494"/>
                    </a:lnTo>
                    <a:lnTo>
                      <a:pt x="89935" y="108403"/>
                    </a:lnTo>
                    <a:lnTo>
                      <a:pt x="89059" y="109312"/>
                    </a:lnTo>
                    <a:lnTo>
                      <a:pt x="88227" y="110204"/>
                    </a:lnTo>
                    <a:lnTo>
                      <a:pt x="87425" y="111054"/>
                    </a:lnTo>
                    <a:lnTo>
                      <a:pt x="86713" y="111846"/>
                    </a:lnTo>
                    <a:lnTo>
                      <a:pt x="86074" y="112538"/>
                    </a:lnTo>
                    <a:lnTo>
                      <a:pt x="85555" y="113122"/>
                    </a:lnTo>
                    <a:lnTo>
                      <a:pt x="85154" y="113572"/>
                    </a:lnTo>
                    <a:lnTo>
                      <a:pt x="84909" y="113864"/>
                    </a:lnTo>
                    <a:lnTo>
                      <a:pt x="84820" y="113964"/>
                    </a:lnTo>
                    <a:lnTo>
                      <a:pt x="81925" y="115873"/>
                    </a:lnTo>
                    <a:lnTo>
                      <a:pt x="78770" y="117382"/>
                    </a:lnTo>
                    <a:lnTo>
                      <a:pt x="75377" y="118516"/>
                    </a:lnTo>
                    <a:lnTo>
                      <a:pt x="71806" y="119316"/>
                    </a:lnTo>
                    <a:lnTo>
                      <a:pt x="68080" y="119799"/>
                    </a:lnTo>
                    <a:lnTo>
                      <a:pt x="64235" y="120000"/>
                    </a:lnTo>
                    <a:lnTo>
                      <a:pt x="60322" y="119941"/>
                    </a:lnTo>
                    <a:lnTo>
                      <a:pt x="56366" y="119649"/>
                    </a:lnTo>
                    <a:lnTo>
                      <a:pt x="52416" y="119149"/>
                    </a:lnTo>
                    <a:lnTo>
                      <a:pt x="48504" y="118482"/>
                    </a:lnTo>
                    <a:lnTo>
                      <a:pt x="44659" y="117665"/>
                    </a:lnTo>
                    <a:lnTo>
                      <a:pt x="40932" y="116731"/>
                    </a:lnTo>
                    <a:lnTo>
                      <a:pt x="37362" y="115706"/>
                    </a:lnTo>
                    <a:lnTo>
                      <a:pt x="33969" y="114606"/>
                    </a:lnTo>
                    <a:lnTo>
                      <a:pt x="30807" y="113488"/>
                    </a:lnTo>
                    <a:lnTo>
                      <a:pt x="27919" y="112355"/>
                    </a:lnTo>
                    <a:lnTo>
                      <a:pt x="23250" y="109979"/>
                    </a:lnTo>
                    <a:lnTo>
                      <a:pt x="19137" y="107027"/>
                    </a:lnTo>
                    <a:lnTo>
                      <a:pt x="15537" y="103584"/>
                    </a:lnTo>
                    <a:lnTo>
                      <a:pt x="12419" y="99749"/>
                    </a:lnTo>
                    <a:lnTo>
                      <a:pt x="9754" y="95623"/>
                    </a:lnTo>
                    <a:lnTo>
                      <a:pt x="7497" y="91304"/>
                    </a:lnTo>
                    <a:lnTo>
                      <a:pt x="5612" y="86869"/>
                    </a:lnTo>
                    <a:lnTo>
                      <a:pt x="4075" y="82442"/>
                    </a:lnTo>
                    <a:lnTo>
                      <a:pt x="2850" y="78107"/>
                    </a:lnTo>
                    <a:lnTo>
                      <a:pt x="1900" y="73947"/>
                    </a:lnTo>
                    <a:lnTo>
                      <a:pt x="1180" y="70079"/>
                    </a:lnTo>
                    <a:lnTo>
                      <a:pt x="668" y="66602"/>
                    </a:lnTo>
                    <a:lnTo>
                      <a:pt x="334" y="63593"/>
                    </a:lnTo>
                    <a:lnTo>
                      <a:pt x="133" y="61158"/>
                    </a:lnTo>
                    <a:lnTo>
                      <a:pt x="37" y="59399"/>
                    </a:lnTo>
                    <a:lnTo>
                      <a:pt x="7" y="58407"/>
                    </a:lnTo>
                    <a:lnTo>
                      <a:pt x="0" y="53889"/>
                    </a:lnTo>
                    <a:lnTo>
                      <a:pt x="207" y="49612"/>
                    </a:lnTo>
                    <a:lnTo>
                      <a:pt x="638" y="45568"/>
                    </a:lnTo>
                    <a:lnTo>
                      <a:pt x="1269" y="41750"/>
                    </a:lnTo>
                    <a:lnTo>
                      <a:pt x="2108" y="38140"/>
                    </a:lnTo>
                    <a:lnTo>
                      <a:pt x="3147" y="34722"/>
                    </a:lnTo>
                    <a:lnTo>
                      <a:pt x="4387" y="31504"/>
                    </a:lnTo>
                    <a:lnTo>
                      <a:pt x="5819" y="28461"/>
                    </a:lnTo>
                    <a:lnTo>
                      <a:pt x="7438" y="25585"/>
                    </a:lnTo>
                    <a:lnTo>
                      <a:pt x="9249" y="22867"/>
                    </a:lnTo>
                    <a:lnTo>
                      <a:pt x="11246" y="20300"/>
                    </a:lnTo>
                    <a:lnTo>
                      <a:pt x="13421" y="17865"/>
                    </a:lnTo>
                    <a:lnTo>
                      <a:pt x="15774" y="15548"/>
                    </a:lnTo>
                    <a:lnTo>
                      <a:pt x="18291" y="13347"/>
                    </a:lnTo>
                    <a:lnTo>
                      <a:pt x="20993" y="11254"/>
                    </a:lnTo>
                    <a:lnTo>
                      <a:pt x="23858" y="9245"/>
                    </a:lnTo>
                    <a:lnTo>
                      <a:pt x="27117" y="7361"/>
                    </a:lnTo>
                    <a:lnTo>
                      <a:pt x="30955" y="5644"/>
                    </a:lnTo>
                    <a:lnTo>
                      <a:pt x="35320" y="4110"/>
                    </a:lnTo>
                    <a:lnTo>
                      <a:pt x="40108" y="2784"/>
                    </a:lnTo>
                    <a:lnTo>
                      <a:pt x="45260" y="1692"/>
                    </a:lnTo>
                    <a:lnTo>
                      <a:pt x="50687" y="850"/>
                    </a:lnTo>
                    <a:lnTo>
                      <a:pt x="56329" y="283"/>
                    </a:lnTo>
                    <a:lnTo>
                      <a:pt x="62089" y="0"/>
                    </a:lnTo>
                    <a:lnTo>
                      <a:pt x="67894" y="25"/>
                    </a:lnTo>
                    <a:lnTo>
                      <a:pt x="73677" y="400"/>
                    </a:lnTo>
                    <a:lnTo>
                      <a:pt x="79356" y="1117"/>
                    </a:lnTo>
                    <a:lnTo>
                      <a:pt x="84842" y="2200"/>
                    </a:lnTo>
                    <a:lnTo>
                      <a:pt x="90076" y="3693"/>
                    </a:lnTo>
                    <a:lnTo>
                      <a:pt x="94982" y="5593"/>
                    </a:lnTo>
                    <a:lnTo>
                      <a:pt x="99459" y="7936"/>
                    </a:lnTo>
                    <a:lnTo>
                      <a:pt x="103460" y="107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2" name="Shape 1962"/>
              <p:cNvSpPr/>
              <p:nvPr/>
            </p:nvSpPr>
            <p:spPr>
              <a:xfrm>
                <a:off x="145" y="1637"/>
                <a:ext cx="2009" cy="17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204" y="10525"/>
                    </a:moveTo>
                    <a:lnTo>
                      <a:pt x="104556" y="11713"/>
                    </a:lnTo>
                    <a:lnTo>
                      <a:pt x="105863" y="13069"/>
                    </a:lnTo>
                    <a:lnTo>
                      <a:pt x="107110" y="14592"/>
                    </a:lnTo>
                    <a:lnTo>
                      <a:pt x="108312" y="16282"/>
                    </a:lnTo>
                    <a:lnTo>
                      <a:pt x="109470" y="18139"/>
                    </a:lnTo>
                    <a:lnTo>
                      <a:pt x="110575" y="20164"/>
                    </a:lnTo>
                    <a:lnTo>
                      <a:pt x="111643" y="22373"/>
                    </a:lnTo>
                    <a:lnTo>
                      <a:pt x="112666" y="24774"/>
                    </a:lnTo>
                    <a:lnTo>
                      <a:pt x="113644" y="27343"/>
                    </a:lnTo>
                    <a:lnTo>
                      <a:pt x="114585" y="30087"/>
                    </a:lnTo>
                    <a:lnTo>
                      <a:pt x="115496" y="33024"/>
                    </a:lnTo>
                    <a:lnTo>
                      <a:pt x="116378" y="36153"/>
                    </a:lnTo>
                    <a:lnTo>
                      <a:pt x="117221" y="39458"/>
                    </a:lnTo>
                    <a:lnTo>
                      <a:pt x="118035" y="42973"/>
                    </a:lnTo>
                    <a:lnTo>
                      <a:pt x="118820" y="46662"/>
                    </a:lnTo>
                    <a:lnTo>
                      <a:pt x="119581" y="50570"/>
                    </a:lnTo>
                    <a:lnTo>
                      <a:pt x="120000" y="54653"/>
                    </a:lnTo>
                    <a:lnTo>
                      <a:pt x="119805" y="58903"/>
                    </a:lnTo>
                    <a:lnTo>
                      <a:pt x="119073" y="63246"/>
                    </a:lnTo>
                    <a:lnTo>
                      <a:pt x="117879" y="67639"/>
                    </a:lnTo>
                    <a:lnTo>
                      <a:pt x="116310" y="72023"/>
                    </a:lnTo>
                    <a:lnTo>
                      <a:pt x="114421" y="76324"/>
                    </a:lnTo>
                    <a:lnTo>
                      <a:pt x="112308" y="80515"/>
                    </a:lnTo>
                    <a:lnTo>
                      <a:pt x="110037" y="84523"/>
                    </a:lnTo>
                    <a:lnTo>
                      <a:pt x="107693" y="88305"/>
                    </a:lnTo>
                    <a:lnTo>
                      <a:pt x="105340" y="91794"/>
                    </a:lnTo>
                    <a:lnTo>
                      <a:pt x="103063" y="94949"/>
                    </a:lnTo>
                    <a:lnTo>
                      <a:pt x="100942" y="97693"/>
                    </a:lnTo>
                    <a:lnTo>
                      <a:pt x="99045" y="99986"/>
                    </a:lnTo>
                    <a:lnTo>
                      <a:pt x="97447" y="101768"/>
                    </a:lnTo>
                    <a:lnTo>
                      <a:pt x="96230" y="102989"/>
                    </a:lnTo>
                    <a:lnTo>
                      <a:pt x="95468" y="103583"/>
                    </a:lnTo>
                    <a:lnTo>
                      <a:pt x="94900" y="103935"/>
                    </a:lnTo>
                    <a:lnTo>
                      <a:pt x="94236" y="104437"/>
                    </a:lnTo>
                    <a:lnTo>
                      <a:pt x="93489" y="105073"/>
                    </a:lnTo>
                    <a:lnTo>
                      <a:pt x="92675" y="105809"/>
                    </a:lnTo>
                    <a:lnTo>
                      <a:pt x="91816" y="106629"/>
                    </a:lnTo>
                    <a:lnTo>
                      <a:pt x="90935" y="107499"/>
                    </a:lnTo>
                    <a:lnTo>
                      <a:pt x="90046" y="108411"/>
                    </a:lnTo>
                    <a:lnTo>
                      <a:pt x="89180" y="109315"/>
                    </a:lnTo>
                    <a:lnTo>
                      <a:pt x="88336" y="110210"/>
                    </a:lnTo>
                    <a:lnTo>
                      <a:pt x="87544" y="111064"/>
                    </a:lnTo>
                    <a:lnTo>
                      <a:pt x="86820" y="111850"/>
                    </a:lnTo>
                    <a:lnTo>
                      <a:pt x="86193" y="112553"/>
                    </a:lnTo>
                    <a:lnTo>
                      <a:pt x="85663" y="113139"/>
                    </a:lnTo>
                    <a:lnTo>
                      <a:pt x="85267" y="113582"/>
                    </a:lnTo>
                    <a:lnTo>
                      <a:pt x="85013" y="113875"/>
                    </a:lnTo>
                    <a:lnTo>
                      <a:pt x="84931" y="113984"/>
                    </a:lnTo>
                    <a:lnTo>
                      <a:pt x="82018" y="115883"/>
                    </a:lnTo>
                    <a:lnTo>
                      <a:pt x="78859" y="117397"/>
                    </a:lnTo>
                    <a:lnTo>
                      <a:pt x="75462" y="118527"/>
                    </a:lnTo>
                    <a:lnTo>
                      <a:pt x="71870" y="119322"/>
                    </a:lnTo>
                    <a:lnTo>
                      <a:pt x="68143" y="119807"/>
                    </a:lnTo>
                    <a:lnTo>
                      <a:pt x="64290" y="120000"/>
                    </a:lnTo>
                    <a:lnTo>
                      <a:pt x="60369" y="119933"/>
                    </a:lnTo>
                    <a:lnTo>
                      <a:pt x="56404" y="119640"/>
                    </a:lnTo>
                    <a:lnTo>
                      <a:pt x="52438" y="119138"/>
                    </a:lnTo>
                    <a:lnTo>
                      <a:pt x="48518" y="118468"/>
                    </a:lnTo>
                    <a:lnTo>
                      <a:pt x="44664" y="117648"/>
                    </a:lnTo>
                    <a:lnTo>
                      <a:pt x="40930" y="116720"/>
                    </a:lnTo>
                    <a:lnTo>
                      <a:pt x="37346" y="115690"/>
                    </a:lnTo>
                    <a:lnTo>
                      <a:pt x="33948" y="114603"/>
                    </a:lnTo>
                    <a:lnTo>
                      <a:pt x="30774" y="113482"/>
                    </a:lnTo>
                    <a:lnTo>
                      <a:pt x="27877" y="112360"/>
                    </a:lnTo>
                    <a:lnTo>
                      <a:pt x="23269" y="110026"/>
                    </a:lnTo>
                    <a:lnTo>
                      <a:pt x="19192" y="107114"/>
                    </a:lnTo>
                    <a:lnTo>
                      <a:pt x="15622" y="103709"/>
                    </a:lnTo>
                    <a:lnTo>
                      <a:pt x="12530" y="99910"/>
                    </a:lnTo>
                    <a:lnTo>
                      <a:pt x="9864" y="95810"/>
                    </a:lnTo>
                    <a:lnTo>
                      <a:pt x="7609" y="91493"/>
                    </a:lnTo>
                    <a:lnTo>
                      <a:pt x="5727" y="87075"/>
                    </a:lnTo>
                    <a:lnTo>
                      <a:pt x="4181" y="82649"/>
                    </a:lnTo>
                    <a:lnTo>
                      <a:pt x="2934" y="78307"/>
                    </a:lnTo>
                    <a:lnTo>
                      <a:pt x="1971" y="74131"/>
                    </a:lnTo>
                    <a:lnTo>
                      <a:pt x="1239" y="70232"/>
                    </a:lnTo>
                    <a:lnTo>
                      <a:pt x="716" y="66710"/>
                    </a:lnTo>
                    <a:lnTo>
                      <a:pt x="358" y="63648"/>
                    </a:lnTo>
                    <a:lnTo>
                      <a:pt x="149" y="61154"/>
                    </a:lnTo>
                    <a:lnTo>
                      <a:pt x="37" y="59313"/>
                    </a:lnTo>
                    <a:lnTo>
                      <a:pt x="7" y="58226"/>
                    </a:lnTo>
                    <a:lnTo>
                      <a:pt x="0" y="53808"/>
                    </a:lnTo>
                    <a:lnTo>
                      <a:pt x="216" y="49616"/>
                    </a:lnTo>
                    <a:lnTo>
                      <a:pt x="634" y="45633"/>
                    </a:lnTo>
                    <a:lnTo>
                      <a:pt x="1254" y="41860"/>
                    </a:lnTo>
                    <a:lnTo>
                      <a:pt x="2090" y="38287"/>
                    </a:lnTo>
                    <a:lnTo>
                      <a:pt x="3121" y="34890"/>
                    </a:lnTo>
                    <a:lnTo>
                      <a:pt x="4353" y="31677"/>
                    </a:lnTo>
                    <a:lnTo>
                      <a:pt x="5772" y="28631"/>
                    </a:lnTo>
                    <a:lnTo>
                      <a:pt x="7393" y="25736"/>
                    </a:lnTo>
                    <a:lnTo>
                      <a:pt x="9200" y="23000"/>
                    </a:lnTo>
                    <a:lnTo>
                      <a:pt x="11194" y="20407"/>
                    </a:lnTo>
                    <a:lnTo>
                      <a:pt x="13367" y="17930"/>
                    </a:lnTo>
                    <a:lnTo>
                      <a:pt x="15727" y="15596"/>
                    </a:lnTo>
                    <a:lnTo>
                      <a:pt x="18266" y="13353"/>
                    </a:lnTo>
                    <a:lnTo>
                      <a:pt x="20977" y="11228"/>
                    </a:lnTo>
                    <a:lnTo>
                      <a:pt x="23867" y="9203"/>
                    </a:lnTo>
                    <a:lnTo>
                      <a:pt x="27137" y="7304"/>
                    </a:lnTo>
                    <a:lnTo>
                      <a:pt x="30998" y="5589"/>
                    </a:lnTo>
                    <a:lnTo>
                      <a:pt x="35374" y="4058"/>
                    </a:lnTo>
                    <a:lnTo>
                      <a:pt x="40176" y="2744"/>
                    </a:lnTo>
                    <a:lnTo>
                      <a:pt x="45336" y="1665"/>
                    </a:lnTo>
                    <a:lnTo>
                      <a:pt x="50773" y="836"/>
                    </a:lnTo>
                    <a:lnTo>
                      <a:pt x="56404" y="267"/>
                    </a:lnTo>
                    <a:lnTo>
                      <a:pt x="62161" y="0"/>
                    </a:lnTo>
                    <a:lnTo>
                      <a:pt x="67964" y="41"/>
                    </a:lnTo>
                    <a:lnTo>
                      <a:pt x="73729" y="401"/>
                    </a:lnTo>
                    <a:lnTo>
                      <a:pt x="79375" y="1112"/>
                    </a:lnTo>
                    <a:lnTo>
                      <a:pt x="84834" y="2192"/>
                    </a:lnTo>
                    <a:lnTo>
                      <a:pt x="90024" y="3648"/>
                    </a:lnTo>
                    <a:lnTo>
                      <a:pt x="94863" y="5505"/>
                    </a:lnTo>
                    <a:lnTo>
                      <a:pt x="99284" y="7798"/>
                    </a:lnTo>
                    <a:lnTo>
                      <a:pt x="103204" y="105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3" name="Shape 1963"/>
              <p:cNvSpPr/>
              <p:nvPr/>
            </p:nvSpPr>
            <p:spPr>
              <a:xfrm>
                <a:off x="150" y="1643"/>
                <a:ext cx="1996" cy="17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932" y="10320"/>
                    </a:moveTo>
                    <a:lnTo>
                      <a:pt x="104322" y="11529"/>
                    </a:lnTo>
                    <a:lnTo>
                      <a:pt x="105666" y="12898"/>
                    </a:lnTo>
                    <a:lnTo>
                      <a:pt x="106943" y="14435"/>
                    </a:lnTo>
                    <a:lnTo>
                      <a:pt x="108175" y="16139"/>
                    </a:lnTo>
                    <a:lnTo>
                      <a:pt x="109355" y="18004"/>
                    </a:lnTo>
                    <a:lnTo>
                      <a:pt x="110482" y="20053"/>
                    </a:lnTo>
                    <a:lnTo>
                      <a:pt x="111563" y="22270"/>
                    </a:lnTo>
                    <a:lnTo>
                      <a:pt x="112600" y="24663"/>
                    </a:lnTo>
                    <a:lnTo>
                      <a:pt x="113599" y="27233"/>
                    </a:lnTo>
                    <a:lnTo>
                      <a:pt x="114553" y="29987"/>
                    </a:lnTo>
                    <a:lnTo>
                      <a:pt x="115470" y="32918"/>
                    </a:lnTo>
                    <a:lnTo>
                      <a:pt x="116356" y="36050"/>
                    </a:lnTo>
                    <a:lnTo>
                      <a:pt x="117197" y="39367"/>
                    </a:lnTo>
                    <a:lnTo>
                      <a:pt x="118024" y="42877"/>
                    </a:lnTo>
                    <a:lnTo>
                      <a:pt x="118813" y="46572"/>
                    </a:lnTo>
                    <a:lnTo>
                      <a:pt x="119579" y="50477"/>
                    </a:lnTo>
                    <a:lnTo>
                      <a:pt x="120000" y="54566"/>
                    </a:lnTo>
                    <a:lnTo>
                      <a:pt x="119797" y="58824"/>
                    </a:lnTo>
                    <a:lnTo>
                      <a:pt x="119083" y="63174"/>
                    </a:lnTo>
                    <a:lnTo>
                      <a:pt x="117896" y="67566"/>
                    </a:lnTo>
                    <a:lnTo>
                      <a:pt x="116334" y="71958"/>
                    </a:lnTo>
                    <a:lnTo>
                      <a:pt x="114455" y="76282"/>
                    </a:lnTo>
                    <a:lnTo>
                      <a:pt x="112352" y="80473"/>
                    </a:lnTo>
                    <a:lnTo>
                      <a:pt x="110106" y="84495"/>
                    </a:lnTo>
                    <a:lnTo>
                      <a:pt x="107762" y="88282"/>
                    </a:lnTo>
                    <a:lnTo>
                      <a:pt x="105426" y="91776"/>
                    </a:lnTo>
                    <a:lnTo>
                      <a:pt x="103157" y="94933"/>
                    </a:lnTo>
                    <a:lnTo>
                      <a:pt x="101046" y="97687"/>
                    </a:lnTo>
                    <a:lnTo>
                      <a:pt x="99153" y="99988"/>
                    </a:lnTo>
                    <a:lnTo>
                      <a:pt x="97561" y="101769"/>
                    </a:lnTo>
                    <a:lnTo>
                      <a:pt x="96344" y="102995"/>
                    </a:lnTo>
                    <a:lnTo>
                      <a:pt x="95585" y="103599"/>
                    </a:lnTo>
                    <a:lnTo>
                      <a:pt x="95021" y="103944"/>
                    </a:lnTo>
                    <a:lnTo>
                      <a:pt x="94345" y="104456"/>
                    </a:lnTo>
                    <a:lnTo>
                      <a:pt x="93594" y="105077"/>
                    </a:lnTo>
                    <a:lnTo>
                      <a:pt x="92783" y="105825"/>
                    </a:lnTo>
                    <a:lnTo>
                      <a:pt x="91926" y="106639"/>
                    </a:lnTo>
                    <a:lnTo>
                      <a:pt x="91047" y="107512"/>
                    </a:lnTo>
                    <a:lnTo>
                      <a:pt x="90154" y="108419"/>
                    </a:lnTo>
                    <a:lnTo>
                      <a:pt x="89282" y="109326"/>
                    </a:lnTo>
                    <a:lnTo>
                      <a:pt x="88441" y="110225"/>
                    </a:lnTo>
                    <a:lnTo>
                      <a:pt x="87637" y="111081"/>
                    </a:lnTo>
                    <a:lnTo>
                      <a:pt x="86923" y="111862"/>
                    </a:lnTo>
                    <a:lnTo>
                      <a:pt x="86277" y="112559"/>
                    </a:lnTo>
                    <a:lnTo>
                      <a:pt x="85751" y="113156"/>
                    </a:lnTo>
                    <a:lnTo>
                      <a:pt x="85353" y="113601"/>
                    </a:lnTo>
                    <a:lnTo>
                      <a:pt x="85105" y="113886"/>
                    </a:lnTo>
                    <a:lnTo>
                      <a:pt x="85015" y="113995"/>
                    </a:lnTo>
                    <a:lnTo>
                      <a:pt x="82100" y="115902"/>
                    </a:lnTo>
                    <a:lnTo>
                      <a:pt x="78930" y="117405"/>
                    </a:lnTo>
                    <a:lnTo>
                      <a:pt x="75527" y="118538"/>
                    </a:lnTo>
                    <a:lnTo>
                      <a:pt x="71936" y="119328"/>
                    </a:lnTo>
                    <a:lnTo>
                      <a:pt x="68195" y="119806"/>
                    </a:lnTo>
                    <a:lnTo>
                      <a:pt x="64334" y="120000"/>
                    </a:lnTo>
                    <a:lnTo>
                      <a:pt x="60405" y="119924"/>
                    </a:lnTo>
                    <a:lnTo>
                      <a:pt x="56439" y="119630"/>
                    </a:lnTo>
                    <a:lnTo>
                      <a:pt x="52465" y="119126"/>
                    </a:lnTo>
                    <a:lnTo>
                      <a:pt x="48528" y="118454"/>
                    </a:lnTo>
                    <a:lnTo>
                      <a:pt x="44667" y="117640"/>
                    </a:lnTo>
                    <a:lnTo>
                      <a:pt x="40926" y="116708"/>
                    </a:lnTo>
                    <a:lnTo>
                      <a:pt x="37328" y="115683"/>
                    </a:lnTo>
                    <a:lnTo>
                      <a:pt x="33925" y="114600"/>
                    </a:lnTo>
                    <a:lnTo>
                      <a:pt x="30739" y="113491"/>
                    </a:lnTo>
                    <a:lnTo>
                      <a:pt x="27832" y="112375"/>
                    </a:lnTo>
                    <a:lnTo>
                      <a:pt x="23280" y="110090"/>
                    </a:lnTo>
                    <a:lnTo>
                      <a:pt x="19253" y="107219"/>
                    </a:lnTo>
                    <a:lnTo>
                      <a:pt x="15708" y="103843"/>
                    </a:lnTo>
                    <a:lnTo>
                      <a:pt x="12635" y="100072"/>
                    </a:lnTo>
                    <a:lnTo>
                      <a:pt x="9983" y="95991"/>
                    </a:lnTo>
                    <a:lnTo>
                      <a:pt x="7730" y="91700"/>
                    </a:lnTo>
                    <a:lnTo>
                      <a:pt x="5844" y="87291"/>
                    </a:lnTo>
                    <a:lnTo>
                      <a:pt x="4281" y="82866"/>
                    </a:lnTo>
                    <a:lnTo>
                      <a:pt x="3027" y="78516"/>
                    </a:lnTo>
                    <a:lnTo>
                      <a:pt x="2043" y="74317"/>
                    </a:lnTo>
                    <a:lnTo>
                      <a:pt x="1292" y="70396"/>
                    </a:lnTo>
                    <a:lnTo>
                      <a:pt x="743" y="66827"/>
                    </a:lnTo>
                    <a:lnTo>
                      <a:pt x="375" y="63720"/>
                    </a:lnTo>
                    <a:lnTo>
                      <a:pt x="150" y="61150"/>
                    </a:lnTo>
                    <a:lnTo>
                      <a:pt x="37" y="59235"/>
                    </a:lnTo>
                    <a:lnTo>
                      <a:pt x="0" y="58051"/>
                    </a:lnTo>
                    <a:lnTo>
                      <a:pt x="0" y="53727"/>
                    </a:lnTo>
                    <a:lnTo>
                      <a:pt x="210" y="49620"/>
                    </a:lnTo>
                    <a:lnTo>
                      <a:pt x="623" y="45707"/>
                    </a:lnTo>
                    <a:lnTo>
                      <a:pt x="1239" y="41979"/>
                    </a:lnTo>
                    <a:lnTo>
                      <a:pt x="2065" y="38435"/>
                    </a:lnTo>
                    <a:lnTo>
                      <a:pt x="3095" y="35059"/>
                    </a:lnTo>
                    <a:lnTo>
                      <a:pt x="4312" y="31851"/>
                    </a:lnTo>
                    <a:lnTo>
                      <a:pt x="5731" y="28794"/>
                    </a:lnTo>
                    <a:lnTo>
                      <a:pt x="7331" y="25889"/>
                    </a:lnTo>
                    <a:lnTo>
                      <a:pt x="9134" y="23135"/>
                    </a:lnTo>
                    <a:lnTo>
                      <a:pt x="11125" y="20498"/>
                    </a:lnTo>
                    <a:lnTo>
                      <a:pt x="13311" y="18012"/>
                    </a:lnTo>
                    <a:lnTo>
                      <a:pt x="15670" y="15636"/>
                    </a:lnTo>
                    <a:lnTo>
                      <a:pt x="18224" y="13377"/>
                    </a:lnTo>
                    <a:lnTo>
                      <a:pt x="20951" y="11210"/>
                    </a:lnTo>
                    <a:lnTo>
                      <a:pt x="23858" y="9161"/>
                    </a:lnTo>
                    <a:lnTo>
                      <a:pt x="27141" y="7247"/>
                    </a:lnTo>
                    <a:lnTo>
                      <a:pt x="31032" y="5525"/>
                    </a:lnTo>
                    <a:lnTo>
                      <a:pt x="35420" y="4005"/>
                    </a:lnTo>
                    <a:lnTo>
                      <a:pt x="40235" y="2695"/>
                    </a:lnTo>
                    <a:lnTo>
                      <a:pt x="45403" y="1629"/>
                    </a:lnTo>
                    <a:lnTo>
                      <a:pt x="50850" y="806"/>
                    </a:lnTo>
                    <a:lnTo>
                      <a:pt x="56484" y="260"/>
                    </a:lnTo>
                    <a:lnTo>
                      <a:pt x="62231" y="0"/>
                    </a:lnTo>
                    <a:lnTo>
                      <a:pt x="68023" y="33"/>
                    </a:lnTo>
                    <a:lnTo>
                      <a:pt x="73754" y="411"/>
                    </a:lnTo>
                    <a:lnTo>
                      <a:pt x="79381" y="1108"/>
                    </a:lnTo>
                    <a:lnTo>
                      <a:pt x="84805" y="2166"/>
                    </a:lnTo>
                    <a:lnTo>
                      <a:pt x="89943" y="3602"/>
                    </a:lnTo>
                    <a:lnTo>
                      <a:pt x="94736" y="5424"/>
                    </a:lnTo>
                    <a:lnTo>
                      <a:pt x="99086" y="7658"/>
                    </a:lnTo>
                    <a:lnTo>
                      <a:pt x="102932" y="103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4" name="Shape 1964"/>
              <p:cNvSpPr/>
              <p:nvPr/>
            </p:nvSpPr>
            <p:spPr>
              <a:xfrm>
                <a:off x="155" y="1650"/>
                <a:ext cx="1985" cy="17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71" y="10097"/>
                    </a:moveTo>
                    <a:lnTo>
                      <a:pt x="104099" y="11319"/>
                    </a:lnTo>
                    <a:lnTo>
                      <a:pt x="105475" y="12710"/>
                    </a:lnTo>
                    <a:lnTo>
                      <a:pt x="106790" y="14261"/>
                    </a:lnTo>
                    <a:lnTo>
                      <a:pt x="108044" y="15980"/>
                    </a:lnTo>
                    <a:lnTo>
                      <a:pt x="109253" y="17860"/>
                    </a:lnTo>
                    <a:lnTo>
                      <a:pt x="110394" y="19917"/>
                    </a:lnTo>
                    <a:lnTo>
                      <a:pt x="111505" y="22142"/>
                    </a:lnTo>
                    <a:lnTo>
                      <a:pt x="112548" y="24536"/>
                    </a:lnTo>
                    <a:lnTo>
                      <a:pt x="113561" y="27115"/>
                    </a:lnTo>
                    <a:lnTo>
                      <a:pt x="114521" y="29871"/>
                    </a:lnTo>
                    <a:lnTo>
                      <a:pt x="115450" y="32813"/>
                    </a:lnTo>
                    <a:lnTo>
                      <a:pt x="116342" y="35948"/>
                    </a:lnTo>
                    <a:lnTo>
                      <a:pt x="117196" y="39261"/>
                    </a:lnTo>
                    <a:lnTo>
                      <a:pt x="118020" y="42775"/>
                    </a:lnTo>
                    <a:lnTo>
                      <a:pt x="118805" y="46476"/>
                    </a:lnTo>
                    <a:lnTo>
                      <a:pt x="119576" y="50387"/>
                    </a:lnTo>
                    <a:lnTo>
                      <a:pt x="120000" y="54483"/>
                    </a:lnTo>
                    <a:lnTo>
                      <a:pt x="119818" y="58739"/>
                    </a:lnTo>
                    <a:lnTo>
                      <a:pt x="119100" y="63097"/>
                    </a:lnTo>
                    <a:lnTo>
                      <a:pt x="117929" y="67497"/>
                    </a:lnTo>
                    <a:lnTo>
                      <a:pt x="116372" y="71897"/>
                    </a:lnTo>
                    <a:lnTo>
                      <a:pt x="114513" y="76221"/>
                    </a:lnTo>
                    <a:lnTo>
                      <a:pt x="112427" y="80427"/>
                    </a:lnTo>
                    <a:lnTo>
                      <a:pt x="110175" y="84455"/>
                    </a:lnTo>
                    <a:lnTo>
                      <a:pt x="107855" y="88248"/>
                    </a:lnTo>
                    <a:lnTo>
                      <a:pt x="105528" y="91755"/>
                    </a:lnTo>
                    <a:lnTo>
                      <a:pt x="103276" y="94916"/>
                    </a:lnTo>
                    <a:lnTo>
                      <a:pt x="101167" y="97672"/>
                    </a:lnTo>
                    <a:lnTo>
                      <a:pt x="99278" y="99981"/>
                    </a:lnTo>
                    <a:lnTo>
                      <a:pt x="97698" y="101768"/>
                    </a:lnTo>
                    <a:lnTo>
                      <a:pt x="96482" y="102990"/>
                    </a:lnTo>
                    <a:lnTo>
                      <a:pt x="95726" y="103597"/>
                    </a:lnTo>
                    <a:lnTo>
                      <a:pt x="95152" y="103943"/>
                    </a:lnTo>
                    <a:lnTo>
                      <a:pt x="94487" y="104448"/>
                    </a:lnTo>
                    <a:lnTo>
                      <a:pt x="93731" y="105089"/>
                    </a:lnTo>
                    <a:lnTo>
                      <a:pt x="92915" y="105822"/>
                    </a:lnTo>
                    <a:lnTo>
                      <a:pt x="92053" y="106648"/>
                    </a:lnTo>
                    <a:lnTo>
                      <a:pt x="91169" y="107517"/>
                    </a:lnTo>
                    <a:lnTo>
                      <a:pt x="90277" y="108418"/>
                    </a:lnTo>
                    <a:lnTo>
                      <a:pt x="89393" y="109329"/>
                    </a:lnTo>
                    <a:lnTo>
                      <a:pt x="88554" y="110231"/>
                    </a:lnTo>
                    <a:lnTo>
                      <a:pt x="87761" y="111090"/>
                    </a:lnTo>
                    <a:lnTo>
                      <a:pt x="87035" y="111874"/>
                    </a:lnTo>
                    <a:lnTo>
                      <a:pt x="86400" y="112574"/>
                    </a:lnTo>
                    <a:lnTo>
                      <a:pt x="85864" y="113164"/>
                    </a:lnTo>
                    <a:lnTo>
                      <a:pt x="85471" y="113611"/>
                    </a:lnTo>
                    <a:lnTo>
                      <a:pt x="85214" y="113897"/>
                    </a:lnTo>
                    <a:lnTo>
                      <a:pt x="85131" y="114007"/>
                    </a:lnTo>
                    <a:lnTo>
                      <a:pt x="82214" y="115912"/>
                    </a:lnTo>
                    <a:lnTo>
                      <a:pt x="79025" y="117420"/>
                    </a:lnTo>
                    <a:lnTo>
                      <a:pt x="75616" y="118550"/>
                    </a:lnTo>
                    <a:lnTo>
                      <a:pt x="72012" y="119334"/>
                    </a:lnTo>
                    <a:lnTo>
                      <a:pt x="68263" y="119814"/>
                    </a:lnTo>
                    <a:lnTo>
                      <a:pt x="64394" y="120000"/>
                    </a:lnTo>
                    <a:lnTo>
                      <a:pt x="60457" y="119915"/>
                    </a:lnTo>
                    <a:lnTo>
                      <a:pt x="56474" y="119620"/>
                    </a:lnTo>
                    <a:lnTo>
                      <a:pt x="52491" y="119114"/>
                    </a:lnTo>
                    <a:lnTo>
                      <a:pt x="48547" y="118440"/>
                    </a:lnTo>
                    <a:lnTo>
                      <a:pt x="44677" y="117623"/>
                    </a:lnTo>
                    <a:lnTo>
                      <a:pt x="40921" y="116679"/>
                    </a:lnTo>
                    <a:lnTo>
                      <a:pt x="37317" y="115659"/>
                    </a:lnTo>
                    <a:lnTo>
                      <a:pt x="33908" y="114588"/>
                    </a:lnTo>
                    <a:lnTo>
                      <a:pt x="30712" y="113484"/>
                    </a:lnTo>
                    <a:lnTo>
                      <a:pt x="27795" y="112380"/>
                    </a:lnTo>
                    <a:lnTo>
                      <a:pt x="23291" y="110138"/>
                    </a:lnTo>
                    <a:lnTo>
                      <a:pt x="19308" y="107306"/>
                    </a:lnTo>
                    <a:lnTo>
                      <a:pt x="15809" y="103968"/>
                    </a:lnTo>
                    <a:lnTo>
                      <a:pt x="12748" y="100226"/>
                    </a:lnTo>
                    <a:lnTo>
                      <a:pt x="10103" y="96171"/>
                    </a:lnTo>
                    <a:lnTo>
                      <a:pt x="7859" y="91898"/>
                    </a:lnTo>
                    <a:lnTo>
                      <a:pt x="5955" y="87498"/>
                    </a:lnTo>
                    <a:lnTo>
                      <a:pt x="4390" y="83073"/>
                    </a:lnTo>
                    <a:lnTo>
                      <a:pt x="3121" y="78707"/>
                    </a:lnTo>
                    <a:lnTo>
                      <a:pt x="2116" y="74501"/>
                    </a:lnTo>
                    <a:lnTo>
                      <a:pt x="1345" y="70548"/>
                    </a:lnTo>
                    <a:lnTo>
                      <a:pt x="793" y="66941"/>
                    </a:lnTo>
                    <a:lnTo>
                      <a:pt x="400" y="63771"/>
                    </a:lnTo>
                    <a:lnTo>
                      <a:pt x="158" y="61142"/>
                    </a:lnTo>
                    <a:lnTo>
                      <a:pt x="37" y="59136"/>
                    </a:lnTo>
                    <a:lnTo>
                      <a:pt x="0" y="57863"/>
                    </a:lnTo>
                    <a:lnTo>
                      <a:pt x="0" y="53648"/>
                    </a:lnTo>
                    <a:lnTo>
                      <a:pt x="211" y="49628"/>
                    </a:lnTo>
                    <a:lnTo>
                      <a:pt x="627" y="45776"/>
                    </a:lnTo>
                    <a:lnTo>
                      <a:pt x="1231" y="42101"/>
                    </a:lnTo>
                    <a:lnTo>
                      <a:pt x="2055" y="38578"/>
                    </a:lnTo>
                    <a:lnTo>
                      <a:pt x="3068" y="35223"/>
                    </a:lnTo>
                    <a:lnTo>
                      <a:pt x="4277" y="32020"/>
                    </a:lnTo>
                    <a:lnTo>
                      <a:pt x="5698" y="28952"/>
                    </a:lnTo>
                    <a:lnTo>
                      <a:pt x="7292" y="26036"/>
                    </a:lnTo>
                    <a:lnTo>
                      <a:pt x="9098" y="23254"/>
                    </a:lnTo>
                    <a:lnTo>
                      <a:pt x="11086" y="20599"/>
                    </a:lnTo>
                    <a:lnTo>
                      <a:pt x="13262" y="18071"/>
                    </a:lnTo>
                    <a:lnTo>
                      <a:pt x="15628" y="15669"/>
                    </a:lnTo>
                    <a:lnTo>
                      <a:pt x="18190" y="13376"/>
                    </a:lnTo>
                    <a:lnTo>
                      <a:pt x="20933" y="11193"/>
                    </a:lnTo>
                    <a:lnTo>
                      <a:pt x="23865" y="9119"/>
                    </a:lnTo>
                    <a:lnTo>
                      <a:pt x="27175" y="7198"/>
                    </a:lnTo>
                    <a:lnTo>
                      <a:pt x="31075" y="5470"/>
                    </a:lnTo>
                    <a:lnTo>
                      <a:pt x="35480" y="3944"/>
                    </a:lnTo>
                    <a:lnTo>
                      <a:pt x="40302" y="2646"/>
                    </a:lnTo>
                    <a:lnTo>
                      <a:pt x="45486" y="1584"/>
                    </a:lnTo>
                    <a:lnTo>
                      <a:pt x="50935" y="783"/>
                    </a:lnTo>
                    <a:lnTo>
                      <a:pt x="56565" y="244"/>
                    </a:lnTo>
                    <a:lnTo>
                      <a:pt x="62316" y="0"/>
                    </a:lnTo>
                    <a:lnTo>
                      <a:pt x="68082" y="42"/>
                    </a:lnTo>
                    <a:lnTo>
                      <a:pt x="73810" y="404"/>
                    </a:lnTo>
                    <a:lnTo>
                      <a:pt x="79402" y="1104"/>
                    </a:lnTo>
                    <a:lnTo>
                      <a:pt x="84791" y="2140"/>
                    </a:lnTo>
                    <a:lnTo>
                      <a:pt x="89892" y="3556"/>
                    </a:lnTo>
                    <a:lnTo>
                      <a:pt x="94623" y="5335"/>
                    </a:lnTo>
                    <a:lnTo>
                      <a:pt x="98915" y="7510"/>
                    </a:lnTo>
                    <a:lnTo>
                      <a:pt x="102671" y="10097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5" name="Shape 1965"/>
              <p:cNvSpPr/>
              <p:nvPr/>
            </p:nvSpPr>
            <p:spPr>
              <a:xfrm>
                <a:off x="162" y="1655"/>
                <a:ext cx="1972" cy="17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407" y="9897"/>
                    </a:moveTo>
                    <a:lnTo>
                      <a:pt x="103874" y="11140"/>
                    </a:lnTo>
                    <a:lnTo>
                      <a:pt x="105281" y="12544"/>
                    </a:lnTo>
                    <a:lnTo>
                      <a:pt x="106626" y="14109"/>
                    </a:lnTo>
                    <a:lnTo>
                      <a:pt x="107904" y="15843"/>
                    </a:lnTo>
                    <a:lnTo>
                      <a:pt x="109128" y="17730"/>
                    </a:lnTo>
                    <a:lnTo>
                      <a:pt x="110306" y="19794"/>
                    </a:lnTo>
                    <a:lnTo>
                      <a:pt x="111416" y="22027"/>
                    </a:lnTo>
                    <a:lnTo>
                      <a:pt x="112488" y="24429"/>
                    </a:lnTo>
                    <a:lnTo>
                      <a:pt x="113514" y="27009"/>
                    </a:lnTo>
                    <a:lnTo>
                      <a:pt x="114488" y="29784"/>
                    </a:lnTo>
                    <a:lnTo>
                      <a:pt x="115423" y="32728"/>
                    </a:lnTo>
                    <a:lnTo>
                      <a:pt x="116320" y="35857"/>
                    </a:lnTo>
                    <a:lnTo>
                      <a:pt x="117171" y="39173"/>
                    </a:lnTo>
                    <a:lnTo>
                      <a:pt x="118008" y="42692"/>
                    </a:lnTo>
                    <a:lnTo>
                      <a:pt x="118798" y="46397"/>
                    </a:lnTo>
                    <a:lnTo>
                      <a:pt x="119574" y="50305"/>
                    </a:lnTo>
                    <a:lnTo>
                      <a:pt x="120000" y="54408"/>
                    </a:lnTo>
                    <a:lnTo>
                      <a:pt x="119809" y="58671"/>
                    </a:lnTo>
                    <a:lnTo>
                      <a:pt x="119110" y="63028"/>
                    </a:lnTo>
                    <a:lnTo>
                      <a:pt x="117939" y="67443"/>
                    </a:lnTo>
                    <a:lnTo>
                      <a:pt x="116396" y="71834"/>
                    </a:lnTo>
                    <a:lnTo>
                      <a:pt x="114548" y="76182"/>
                    </a:lnTo>
                    <a:lnTo>
                      <a:pt x="112473" y="80386"/>
                    </a:lnTo>
                    <a:lnTo>
                      <a:pt x="110238" y="84429"/>
                    </a:lnTo>
                    <a:lnTo>
                      <a:pt x="107927" y="88227"/>
                    </a:lnTo>
                    <a:lnTo>
                      <a:pt x="105615" y="91738"/>
                    </a:lnTo>
                    <a:lnTo>
                      <a:pt x="103373" y="94910"/>
                    </a:lnTo>
                    <a:lnTo>
                      <a:pt x="101274" y="97676"/>
                    </a:lnTo>
                    <a:lnTo>
                      <a:pt x="99396" y="99977"/>
                    </a:lnTo>
                    <a:lnTo>
                      <a:pt x="97815" y="101779"/>
                    </a:lnTo>
                    <a:lnTo>
                      <a:pt x="96606" y="103005"/>
                    </a:lnTo>
                    <a:lnTo>
                      <a:pt x="95846" y="103606"/>
                    </a:lnTo>
                    <a:lnTo>
                      <a:pt x="95268" y="103953"/>
                    </a:lnTo>
                    <a:lnTo>
                      <a:pt x="94599" y="104460"/>
                    </a:lnTo>
                    <a:lnTo>
                      <a:pt x="93846" y="105095"/>
                    </a:lnTo>
                    <a:lnTo>
                      <a:pt x="93033" y="105831"/>
                    </a:lnTo>
                    <a:lnTo>
                      <a:pt x="92166" y="106651"/>
                    </a:lnTo>
                    <a:lnTo>
                      <a:pt x="91277" y="107522"/>
                    </a:lnTo>
                    <a:lnTo>
                      <a:pt x="90387" y="108428"/>
                    </a:lnTo>
                    <a:lnTo>
                      <a:pt x="89505" y="109350"/>
                    </a:lnTo>
                    <a:lnTo>
                      <a:pt x="88654" y="110246"/>
                    </a:lnTo>
                    <a:lnTo>
                      <a:pt x="87856" y="111101"/>
                    </a:lnTo>
                    <a:lnTo>
                      <a:pt x="87133" y="111887"/>
                    </a:lnTo>
                    <a:lnTo>
                      <a:pt x="86487" y="112589"/>
                    </a:lnTo>
                    <a:lnTo>
                      <a:pt x="85963" y="113173"/>
                    </a:lnTo>
                    <a:lnTo>
                      <a:pt x="85560" y="113630"/>
                    </a:lnTo>
                    <a:lnTo>
                      <a:pt x="85309" y="113909"/>
                    </a:lnTo>
                    <a:lnTo>
                      <a:pt x="85217" y="114019"/>
                    </a:lnTo>
                    <a:lnTo>
                      <a:pt x="82290" y="115922"/>
                    </a:lnTo>
                    <a:lnTo>
                      <a:pt x="79097" y="117428"/>
                    </a:lnTo>
                    <a:lnTo>
                      <a:pt x="75684" y="118553"/>
                    </a:lnTo>
                    <a:lnTo>
                      <a:pt x="72080" y="119348"/>
                    </a:lnTo>
                    <a:lnTo>
                      <a:pt x="68324" y="119813"/>
                    </a:lnTo>
                    <a:lnTo>
                      <a:pt x="64439" y="120000"/>
                    </a:lnTo>
                    <a:lnTo>
                      <a:pt x="60494" y="119915"/>
                    </a:lnTo>
                    <a:lnTo>
                      <a:pt x="56502" y="119610"/>
                    </a:lnTo>
                    <a:lnTo>
                      <a:pt x="52511" y="119103"/>
                    </a:lnTo>
                    <a:lnTo>
                      <a:pt x="48550" y="118418"/>
                    </a:lnTo>
                    <a:lnTo>
                      <a:pt x="44673" y="117606"/>
                    </a:lnTo>
                    <a:lnTo>
                      <a:pt x="40909" y="116667"/>
                    </a:lnTo>
                    <a:lnTo>
                      <a:pt x="37290" y="115652"/>
                    </a:lnTo>
                    <a:lnTo>
                      <a:pt x="33869" y="114586"/>
                    </a:lnTo>
                    <a:lnTo>
                      <a:pt x="30676" y="113486"/>
                    </a:lnTo>
                    <a:lnTo>
                      <a:pt x="27734" y="112395"/>
                    </a:lnTo>
                    <a:lnTo>
                      <a:pt x="23302" y="110204"/>
                    </a:lnTo>
                    <a:lnTo>
                      <a:pt x="19363" y="107404"/>
                    </a:lnTo>
                    <a:lnTo>
                      <a:pt x="15889" y="104105"/>
                    </a:lnTo>
                    <a:lnTo>
                      <a:pt x="12856" y="100391"/>
                    </a:lnTo>
                    <a:lnTo>
                      <a:pt x="10225" y="96356"/>
                    </a:lnTo>
                    <a:lnTo>
                      <a:pt x="7975" y="92102"/>
                    </a:lnTo>
                    <a:lnTo>
                      <a:pt x="6074" y="87720"/>
                    </a:lnTo>
                    <a:lnTo>
                      <a:pt x="4500" y="83287"/>
                    </a:lnTo>
                    <a:lnTo>
                      <a:pt x="3208" y="78905"/>
                    </a:lnTo>
                    <a:lnTo>
                      <a:pt x="2189" y="74684"/>
                    </a:lnTo>
                    <a:lnTo>
                      <a:pt x="1406" y="70709"/>
                    </a:lnTo>
                    <a:lnTo>
                      <a:pt x="821" y="67046"/>
                    </a:lnTo>
                    <a:lnTo>
                      <a:pt x="418" y="63831"/>
                    </a:lnTo>
                    <a:lnTo>
                      <a:pt x="167" y="61133"/>
                    </a:lnTo>
                    <a:lnTo>
                      <a:pt x="38" y="59044"/>
                    </a:lnTo>
                    <a:lnTo>
                      <a:pt x="0" y="57673"/>
                    </a:lnTo>
                    <a:lnTo>
                      <a:pt x="0" y="53571"/>
                    </a:lnTo>
                    <a:lnTo>
                      <a:pt x="205" y="49637"/>
                    </a:lnTo>
                    <a:lnTo>
                      <a:pt x="623" y="45848"/>
                    </a:lnTo>
                    <a:lnTo>
                      <a:pt x="1231" y="42219"/>
                    </a:lnTo>
                    <a:lnTo>
                      <a:pt x="2037" y="38742"/>
                    </a:lnTo>
                    <a:lnTo>
                      <a:pt x="3041" y="35392"/>
                    </a:lnTo>
                    <a:lnTo>
                      <a:pt x="4242" y="32195"/>
                    </a:lnTo>
                    <a:lnTo>
                      <a:pt x="5648" y="29132"/>
                    </a:lnTo>
                    <a:lnTo>
                      <a:pt x="7245" y="26197"/>
                    </a:lnTo>
                    <a:lnTo>
                      <a:pt x="9039" y="23389"/>
                    </a:lnTo>
                    <a:lnTo>
                      <a:pt x="11023" y="20716"/>
                    </a:lnTo>
                    <a:lnTo>
                      <a:pt x="13205" y="18161"/>
                    </a:lnTo>
                    <a:lnTo>
                      <a:pt x="15585" y="15725"/>
                    </a:lnTo>
                    <a:lnTo>
                      <a:pt x="18147" y="13399"/>
                    </a:lnTo>
                    <a:lnTo>
                      <a:pt x="20907" y="11191"/>
                    </a:lnTo>
                    <a:lnTo>
                      <a:pt x="23857" y="9093"/>
                    </a:lnTo>
                    <a:lnTo>
                      <a:pt x="27187" y="7156"/>
                    </a:lnTo>
                    <a:lnTo>
                      <a:pt x="31102" y="5430"/>
                    </a:lnTo>
                    <a:lnTo>
                      <a:pt x="35527" y="3908"/>
                    </a:lnTo>
                    <a:lnTo>
                      <a:pt x="40362" y="2613"/>
                    </a:lnTo>
                    <a:lnTo>
                      <a:pt x="45554" y="1564"/>
                    </a:lnTo>
                    <a:lnTo>
                      <a:pt x="51006" y="778"/>
                    </a:lnTo>
                    <a:lnTo>
                      <a:pt x="56647" y="253"/>
                    </a:lnTo>
                    <a:lnTo>
                      <a:pt x="62387" y="0"/>
                    </a:lnTo>
                    <a:lnTo>
                      <a:pt x="68142" y="50"/>
                    </a:lnTo>
                    <a:lnTo>
                      <a:pt x="73852" y="422"/>
                    </a:lnTo>
                    <a:lnTo>
                      <a:pt x="79424" y="1116"/>
                    </a:lnTo>
                    <a:lnTo>
                      <a:pt x="84769" y="2140"/>
                    </a:lnTo>
                    <a:lnTo>
                      <a:pt x="89825" y="3518"/>
                    </a:lnTo>
                    <a:lnTo>
                      <a:pt x="94500" y="5261"/>
                    </a:lnTo>
                    <a:lnTo>
                      <a:pt x="98720" y="7376"/>
                    </a:lnTo>
                    <a:lnTo>
                      <a:pt x="102407" y="9897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6" name="Shape 1966"/>
              <p:cNvSpPr/>
              <p:nvPr/>
            </p:nvSpPr>
            <p:spPr>
              <a:xfrm>
                <a:off x="166" y="1662"/>
                <a:ext cx="1961" cy="17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140" y="9671"/>
                    </a:moveTo>
                    <a:lnTo>
                      <a:pt x="103654" y="10936"/>
                    </a:lnTo>
                    <a:lnTo>
                      <a:pt x="105092" y="12363"/>
                    </a:lnTo>
                    <a:lnTo>
                      <a:pt x="106469" y="13951"/>
                    </a:lnTo>
                    <a:lnTo>
                      <a:pt x="107777" y="15692"/>
                    </a:lnTo>
                    <a:lnTo>
                      <a:pt x="109024" y="17602"/>
                    </a:lnTo>
                    <a:lnTo>
                      <a:pt x="110217" y="19666"/>
                    </a:lnTo>
                    <a:lnTo>
                      <a:pt x="111349" y="21907"/>
                    </a:lnTo>
                    <a:lnTo>
                      <a:pt x="112435" y="24319"/>
                    </a:lnTo>
                    <a:lnTo>
                      <a:pt x="113468" y="26909"/>
                    </a:lnTo>
                    <a:lnTo>
                      <a:pt x="114454" y="29677"/>
                    </a:lnTo>
                    <a:lnTo>
                      <a:pt x="115395" y="32623"/>
                    </a:lnTo>
                    <a:lnTo>
                      <a:pt x="116305" y="35757"/>
                    </a:lnTo>
                    <a:lnTo>
                      <a:pt x="117169" y="39077"/>
                    </a:lnTo>
                    <a:lnTo>
                      <a:pt x="117996" y="42592"/>
                    </a:lnTo>
                    <a:lnTo>
                      <a:pt x="118799" y="46303"/>
                    </a:lnTo>
                    <a:lnTo>
                      <a:pt x="119571" y="50217"/>
                    </a:lnTo>
                    <a:lnTo>
                      <a:pt x="120000" y="54319"/>
                    </a:lnTo>
                    <a:lnTo>
                      <a:pt x="119831" y="58581"/>
                    </a:lnTo>
                    <a:lnTo>
                      <a:pt x="119128" y="62954"/>
                    </a:lnTo>
                    <a:lnTo>
                      <a:pt x="117973" y="67370"/>
                    </a:lnTo>
                    <a:lnTo>
                      <a:pt x="116443" y="71777"/>
                    </a:lnTo>
                    <a:lnTo>
                      <a:pt x="114607" y="76116"/>
                    </a:lnTo>
                    <a:lnTo>
                      <a:pt x="112542" y="80345"/>
                    </a:lnTo>
                    <a:lnTo>
                      <a:pt x="110324" y="84387"/>
                    </a:lnTo>
                    <a:lnTo>
                      <a:pt x="108022" y="88199"/>
                    </a:lnTo>
                    <a:lnTo>
                      <a:pt x="105719" y="91723"/>
                    </a:lnTo>
                    <a:lnTo>
                      <a:pt x="103494" y="94891"/>
                    </a:lnTo>
                    <a:lnTo>
                      <a:pt x="101398" y="97667"/>
                    </a:lnTo>
                    <a:lnTo>
                      <a:pt x="99532" y="99977"/>
                    </a:lnTo>
                    <a:lnTo>
                      <a:pt x="97956" y="101786"/>
                    </a:lnTo>
                    <a:lnTo>
                      <a:pt x="96748" y="103008"/>
                    </a:lnTo>
                    <a:lnTo>
                      <a:pt x="95990" y="103620"/>
                    </a:lnTo>
                    <a:lnTo>
                      <a:pt x="95417" y="103968"/>
                    </a:lnTo>
                    <a:lnTo>
                      <a:pt x="94744" y="104469"/>
                    </a:lnTo>
                    <a:lnTo>
                      <a:pt x="93986" y="105106"/>
                    </a:lnTo>
                    <a:lnTo>
                      <a:pt x="93168" y="105844"/>
                    </a:lnTo>
                    <a:lnTo>
                      <a:pt x="92304" y="106660"/>
                    </a:lnTo>
                    <a:lnTo>
                      <a:pt x="91409" y="107534"/>
                    </a:lnTo>
                    <a:lnTo>
                      <a:pt x="90514" y="108451"/>
                    </a:lnTo>
                    <a:lnTo>
                      <a:pt x="89627" y="109360"/>
                    </a:lnTo>
                    <a:lnTo>
                      <a:pt x="88778" y="110251"/>
                    </a:lnTo>
                    <a:lnTo>
                      <a:pt x="87982" y="111109"/>
                    </a:lnTo>
                    <a:lnTo>
                      <a:pt x="87248" y="111899"/>
                    </a:lnTo>
                    <a:lnTo>
                      <a:pt x="86613" y="112604"/>
                    </a:lnTo>
                    <a:lnTo>
                      <a:pt x="86078" y="113189"/>
                    </a:lnTo>
                    <a:lnTo>
                      <a:pt x="85672" y="113639"/>
                    </a:lnTo>
                    <a:lnTo>
                      <a:pt x="85420" y="113920"/>
                    </a:lnTo>
                    <a:lnTo>
                      <a:pt x="85336" y="114030"/>
                    </a:lnTo>
                    <a:lnTo>
                      <a:pt x="82399" y="115932"/>
                    </a:lnTo>
                    <a:lnTo>
                      <a:pt x="79201" y="117444"/>
                    </a:lnTo>
                    <a:lnTo>
                      <a:pt x="75775" y="118573"/>
                    </a:lnTo>
                    <a:lnTo>
                      <a:pt x="72157" y="119354"/>
                    </a:lnTo>
                    <a:lnTo>
                      <a:pt x="68386" y="119813"/>
                    </a:lnTo>
                    <a:lnTo>
                      <a:pt x="64501" y="120000"/>
                    </a:lnTo>
                    <a:lnTo>
                      <a:pt x="60546" y="119923"/>
                    </a:lnTo>
                    <a:lnTo>
                      <a:pt x="56546" y="119609"/>
                    </a:lnTo>
                    <a:lnTo>
                      <a:pt x="52538" y="119099"/>
                    </a:lnTo>
                    <a:lnTo>
                      <a:pt x="48584" y="118420"/>
                    </a:lnTo>
                    <a:lnTo>
                      <a:pt x="44691" y="117605"/>
                    </a:lnTo>
                    <a:lnTo>
                      <a:pt x="40912" y="116671"/>
                    </a:lnTo>
                    <a:lnTo>
                      <a:pt x="37287" y="115652"/>
                    </a:lnTo>
                    <a:lnTo>
                      <a:pt x="33853" y="114582"/>
                    </a:lnTo>
                    <a:lnTo>
                      <a:pt x="30640" y="113495"/>
                    </a:lnTo>
                    <a:lnTo>
                      <a:pt x="27695" y="112417"/>
                    </a:lnTo>
                    <a:lnTo>
                      <a:pt x="23320" y="110260"/>
                    </a:lnTo>
                    <a:lnTo>
                      <a:pt x="19427" y="107500"/>
                    </a:lnTo>
                    <a:lnTo>
                      <a:pt x="15993" y="104240"/>
                    </a:lnTo>
                    <a:lnTo>
                      <a:pt x="12972" y="100563"/>
                    </a:lnTo>
                    <a:lnTo>
                      <a:pt x="10348" y="96555"/>
                    </a:lnTo>
                    <a:lnTo>
                      <a:pt x="8107" y="92309"/>
                    </a:lnTo>
                    <a:lnTo>
                      <a:pt x="6203" y="87936"/>
                    </a:lnTo>
                    <a:lnTo>
                      <a:pt x="4604" y="83504"/>
                    </a:lnTo>
                    <a:lnTo>
                      <a:pt x="3304" y="79131"/>
                    </a:lnTo>
                    <a:lnTo>
                      <a:pt x="2264" y="74876"/>
                    </a:lnTo>
                    <a:lnTo>
                      <a:pt x="1460" y="70868"/>
                    </a:lnTo>
                    <a:lnTo>
                      <a:pt x="864" y="67166"/>
                    </a:lnTo>
                    <a:lnTo>
                      <a:pt x="451" y="63897"/>
                    </a:lnTo>
                    <a:lnTo>
                      <a:pt x="175" y="61129"/>
                    </a:lnTo>
                    <a:lnTo>
                      <a:pt x="38" y="58964"/>
                    </a:lnTo>
                    <a:lnTo>
                      <a:pt x="0" y="57486"/>
                    </a:lnTo>
                    <a:lnTo>
                      <a:pt x="7" y="53495"/>
                    </a:lnTo>
                    <a:lnTo>
                      <a:pt x="214" y="49649"/>
                    </a:lnTo>
                    <a:lnTo>
                      <a:pt x="619" y="45929"/>
                    </a:lnTo>
                    <a:lnTo>
                      <a:pt x="1223" y="42337"/>
                    </a:lnTo>
                    <a:lnTo>
                      <a:pt x="2026" y="38890"/>
                    </a:lnTo>
                    <a:lnTo>
                      <a:pt x="3021" y="35570"/>
                    </a:lnTo>
                    <a:lnTo>
                      <a:pt x="4222" y="32369"/>
                    </a:lnTo>
                    <a:lnTo>
                      <a:pt x="5614" y="29303"/>
                    </a:lnTo>
                    <a:lnTo>
                      <a:pt x="7205" y="26348"/>
                    </a:lnTo>
                    <a:lnTo>
                      <a:pt x="8994" y="23529"/>
                    </a:lnTo>
                    <a:lnTo>
                      <a:pt x="10983" y="20820"/>
                    </a:lnTo>
                    <a:lnTo>
                      <a:pt x="13171" y="18230"/>
                    </a:lnTo>
                    <a:lnTo>
                      <a:pt x="15542" y="15768"/>
                    </a:lnTo>
                    <a:lnTo>
                      <a:pt x="18127" y="13407"/>
                    </a:lnTo>
                    <a:lnTo>
                      <a:pt x="20896" y="11166"/>
                    </a:lnTo>
                    <a:lnTo>
                      <a:pt x="23879" y="9043"/>
                    </a:lnTo>
                    <a:lnTo>
                      <a:pt x="27221" y="7098"/>
                    </a:lnTo>
                    <a:lnTo>
                      <a:pt x="31145" y="5358"/>
                    </a:lnTo>
                    <a:lnTo>
                      <a:pt x="35589" y="3846"/>
                    </a:lnTo>
                    <a:lnTo>
                      <a:pt x="40438" y="2564"/>
                    </a:lnTo>
                    <a:lnTo>
                      <a:pt x="45639" y="1528"/>
                    </a:lnTo>
                    <a:lnTo>
                      <a:pt x="51100" y="747"/>
                    </a:lnTo>
                    <a:lnTo>
                      <a:pt x="56730" y="229"/>
                    </a:lnTo>
                    <a:lnTo>
                      <a:pt x="62466" y="0"/>
                    </a:lnTo>
                    <a:lnTo>
                      <a:pt x="68218" y="59"/>
                    </a:lnTo>
                    <a:lnTo>
                      <a:pt x="73901" y="424"/>
                    </a:lnTo>
                    <a:lnTo>
                      <a:pt x="79446" y="1103"/>
                    </a:lnTo>
                    <a:lnTo>
                      <a:pt x="84762" y="2114"/>
                    </a:lnTo>
                    <a:lnTo>
                      <a:pt x="89764" y="3464"/>
                    </a:lnTo>
                    <a:lnTo>
                      <a:pt x="94384" y="5162"/>
                    </a:lnTo>
                    <a:lnTo>
                      <a:pt x="98537" y="7226"/>
                    </a:lnTo>
                    <a:lnTo>
                      <a:pt x="102140" y="967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7" name="Shape 1967"/>
              <p:cNvSpPr/>
              <p:nvPr/>
            </p:nvSpPr>
            <p:spPr>
              <a:xfrm>
                <a:off x="173" y="1668"/>
                <a:ext cx="1948" cy="17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861" y="9452"/>
                    </a:moveTo>
                    <a:lnTo>
                      <a:pt x="103415" y="10739"/>
                    </a:lnTo>
                    <a:lnTo>
                      <a:pt x="104893" y="12196"/>
                    </a:lnTo>
                    <a:lnTo>
                      <a:pt x="106301" y="13790"/>
                    </a:lnTo>
                    <a:lnTo>
                      <a:pt x="107640" y="15546"/>
                    </a:lnTo>
                    <a:lnTo>
                      <a:pt x="108925" y="17464"/>
                    </a:lnTo>
                    <a:lnTo>
                      <a:pt x="110126" y="19544"/>
                    </a:lnTo>
                    <a:lnTo>
                      <a:pt x="111288" y="21794"/>
                    </a:lnTo>
                    <a:lnTo>
                      <a:pt x="112388" y="24206"/>
                    </a:lnTo>
                    <a:lnTo>
                      <a:pt x="113427" y="26797"/>
                    </a:lnTo>
                    <a:lnTo>
                      <a:pt x="114428" y="29567"/>
                    </a:lnTo>
                    <a:lnTo>
                      <a:pt x="115382" y="32525"/>
                    </a:lnTo>
                    <a:lnTo>
                      <a:pt x="116290" y="35653"/>
                    </a:lnTo>
                    <a:lnTo>
                      <a:pt x="117160" y="38977"/>
                    </a:lnTo>
                    <a:lnTo>
                      <a:pt x="117999" y="42497"/>
                    </a:lnTo>
                    <a:lnTo>
                      <a:pt x="118799" y="46204"/>
                    </a:lnTo>
                    <a:lnTo>
                      <a:pt x="119576" y="50125"/>
                    </a:lnTo>
                    <a:lnTo>
                      <a:pt x="120000" y="54225"/>
                    </a:lnTo>
                    <a:lnTo>
                      <a:pt x="119838" y="58495"/>
                    </a:lnTo>
                    <a:lnTo>
                      <a:pt x="119145" y="62876"/>
                    </a:lnTo>
                    <a:lnTo>
                      <a:pt x="118006" y="67300"/>
                    </a:lnTo>
                    <a:lnTo>
                      <a:pt x="116483" y="71715"/>
                    </a:lnTo>
                    <a:lnTo>
                      <a:pt x="114659" y="76070"/>
                    </a:lnTo>
                    <a:lnTo>
                      <a:pt x="112604" y="80298"/>
                    </a:lnTo>
                    <a:lnTo>
                      <a:pt x="110403" y="84346"/>
                    </a:lnTo>
                    <a:lnTo>
                      <a:pt x="108110" y="88165"/>
                    </a:lnTo>
                    <a:lnTo>
                      <a:pt x="105824" y="91702"/>
                    </a:lnTo>
                    <a:lnTo>
                      <a:pt x="103600" y="94881"/>
                    </a:lnTo>
                    <a:lnTo>
                      <a:pt x="101522" y="97660"/>
                    </a:lnTo>
                    <a:lnTo>
                      <a:pt x="99660" y="99987"/>
                    </a:lnTo>
                    <a:lnTo>
                      <a:pt x="98090" y="101794"/>
                    </a:lnTo>
                    <a:lnTo>
                      <a:pt x="96889" y="103021"/>
                    </a:lnTo>
                    <a:lnTo>
                      <a:pt x="96135" y="103635"/>
                    </a:lnTo>
                    <a:lnTo>
                      <a:pt x="95550" y="103984"/>
                    </a:lnTo>
                    <a:lnTo>
                      <a:pt x="94881" y="104487"/>
                    </a:lnTo>
                    <a:lnTo>
                      <a:pt x="94119" y="105118"/>
                    </a:lnTo>
                    <a:lnTo>
                      <a:pt x="93288" y="105868"/>
                    </a:lnTo>
                    <a:lnTo>
                      <a:pt x="92426" y="106678"/>
                    </a:lnTo>
                    <a:lnTo>
                      <a:pt x="91533" y="107547"/>
                    </a:lnTo>
                    <a:lnTo>
                      <a:pt x="90632" y="108467"/>
                    </a:lnTo>
                    <a:lnTo>
                      <a:pt x="89755" y="109379"/>
                    </a:lnTo>
                    <a:lnTo>
                      <a:pt x="88893" y="110274"/>
                    </a:lnTo>
                    <a:lnTo>
                      <a:pt x="88093" y="111127"/>
                    </a:lnTo>
                    <a:lnTo>
                      <a:pt x="87362" y="111919"/>
                    </a:lnTo>
                    <a:lnTo>
                      <a:pt x="86723" y="112618"/>
                    </a:lnTo>
                    <a:lnTo>
                      <a:pt x="86192" y="113206"/>
                    </a:lnTo>
                    <a:lnTo>
                      <a:pt x="85784" y="113658"/>
                    </a:lnTo>
                    <a:lnTo>
                      <a:pt x="85538" y="113939"/>
                    </a:lnTo>
                    <a:lnTo>
                      <a:pt x="85446" y="114050"/>
                    </a:lnTo>
                    <a:lnTo>
                      <a:pt x="82498" y="115959"/>
                    </a:lnTo>
                    <a:lnTo>
                      <a:pt x="79297" y="117468"/>
                    </a:lnTo>
                    <a:lnTo>
                      <a:pt x="75864" y="118585"/>
                    </a:lnTo>
                    <a:lnTo>
                      <a:pt x="72240" y="119369"/>
                    </a:lnTo>
                    <a:lnTo>
                      <a:pt x="68453" y="119829"/>
                    </a:lnTo>
                    <a:lnTo>
                      <a:pt x="64559" y="119999"/>
                    </a:lnTo>
                    <a:lnTo>
                      <a:pt x="60596" y="119923"/>
                    </a:lnTo>
                    <a:lnTo>
                      <a:pt x="56579" y="119607"/>
                    </a:lnTo>
                    <a:lnTo>
                      <a:pt x="52577" y="119096"/>
                    </a:lnTo>
                    <a:lnTo>
                      <a:pt x="48598" y="118414"/>
                    </a:lnTo>
                    <a:lnTo>
                      <a:pt x="44696" y="117587"/>
                    </a:lnTo>
                    <a:lnTo>
                      <a:pt x="40910" y="116667"/>
                    </a:lnTo>
                    <a:lnTo>
                      <a:pt x="37278" y="115653"/>
                    </a:lnTo>
                    <a:lnTo>
                      <a:pt x="33830" y="114587"/>
                    </a:lnTo>
                    <a:lnTo>
                      <a:pt x="30606" y="113505"/>
                    </a:lnTo>
                    <a:lnTo>
                      <a:pt x="27650" y="112439"/>
                    </a:lnTo>
                    <a:lnTo>
                      <a:pt x="23333" y="110334"/>
                    </a:lnTo>
                    <a:lnTo>
                      <a:pt x="19493" y="107615"/>
                    </a:lnTo>
                    <a:lnTo>
                      <a:pt x="16084" y="104385"/>
                    </a:lnTo>
                    <a:lnTo>
                      <a:pt x="13090" y="100737"/>
                    </a:lnTo>
                    <a:lnTo>
                      <a:pt x="10481" y="96756"/>
                    </a:lnTo>
                    <a:lnTo>
                      <a:pt x="8234" y="92537"/>
                    </a:lnTo>
                    <a:lnTo>
                      <a:pt x="6318" y="88156"/>
                    </a:lnTo>
                    <a:lnTo>
                      <a:pt x="4717" y="83733"/>
                    </a:lnTo>
                    <a:lnTo>
                      <a:pt x="3409" y="79335"/>
                    </a:lnTo>
                    <a:lnTo>
                      <a:pt x="2347" y="75082"/>
                    </a:lnTo>
                    <a:lnTo>
                      <a:pt x="1523" y="71041"/>
                    </a:lnTo>
                    <a:lnTo>
                      <a:pt x="908" y="67300"/>
                    </a:lnTo>
                    <a:lnTo>
                      <a:pt x="469" y="63976"/>
                    </a:lnTo>
                    <a:lnTo>
                      <a:pt x="192" y="61129"/>
                    </a:lnTo>
                    <a:lnTo>
                      <a:pt x="38" y="58879"/>
                    </a:lnTo>
                    <a:lnTo>
                      <a:pt x="0" y="57310"/>
                    </a:lnTo>
                    <a:lnTo>
                      <a:pt x="7" y="53432"/>
                    </a:lnTo>
                    <a:lnTo>
                      <a:pt x="207" y="49656"/>
                    </a:lnTo>
                    <a:lnTo>
                      <a:pt x="615" y="46008"/>
                    </a:lnTo>
                    <a:lnTo>
                      <a:pt x="1215" y="42463"/>
                    </a:lnTo>
                    <a:lnTo>
                      <a:pt x="2008" y="39053"/>
                    </a:lnTo>
                    <a:lnTo>
                      <a:pt x="2993" y="35746"/>
                    </a:lnTo>
                    <a:lnTo>
                      <a:pt x="4186" y="32542"/>
                    </a:lnTo>
                    <a:lnTo>
                      <a:pt x="5571" y="29465"/>
                    </a:lnTo>
                    <a:lnTo>
                      <a:pt x="7157" y="26499"/>
                    </a:lnTo>
                    <a:lnTo>
                      <a:pt x="8942" y="23660"/>
                    </a:lnTo>
                    <a:lnTo>
                      <a:pt x="10927" y="20924"/>
                    </a:lnTo>
                    <a:lnTo>
                      <a:pt x="13113" y="18308"/>
                    </a:lnTo>
                    <a:lnTo>
                      <a:pt x="15499" y="15802"/>
                    </a:lnTo>
                    <a:lnTo>
                      <a:pt x="18092" y="13424"/>
                    </a:lnTo>
                    <a:lnTo>
                      <a:pt x="20886" y="11157"/>
                    </a:lnTo>
                    <a:lnTo>
                      <a:pt x="23887" y="9000"/>
                    </a:lnTo>
                    <a:lnTo>
                      <a:pt x="27242" y="7048"/>
                    </a:lnTo>
                    <a:lnTo>
                      <a:pt x="31198" y="5310"/>
                    </a:lnTo>
                    <a:lnTo>
                      <a:pt x="35646" y="3792"/>
                    </a:lnTo>
                    <a:lnTo>
                      <a:pt x="40518" y="2522"/>
                    </a:lnTo>
                    <a:lnTo>
                      <a:pt x="45728" y="1500"/>
                    </a:lnTo>
                    <a:lnTo>
                      <a:pt x="51184" y="724"/>
                    </a:lnTo>
                    <a:lnTo>
                      <a:pt x="56825" y="221"/>
                    </a:lnTo>
                    <a:lnTo>
                      <a:pt x="62551" y="0"/>
                    </a:lnTo>
                    <a:lnTo>
                      <a:pt x="68284" y="76"/>
                    </a:lnTo>
                    <a:lnTo>
                      <a:pt x="73956" y="434"/>
                    </a:lnTo>
                    <a:lnTo>
                      <a:pt x="79466" y="1108"/>
                    </a:lnTo>
                    <a:lnTo>
                      <a:pt x="84745" y="2088"/>
                    </a:lnTo>
                    <a:lnTo>
                      <a:pt x="89701" y="3417"/>
                    </a:lnTo>
                    <a:lnTo>
                      <a:pt x="94265" y="5071"/>
                    </a:lnTo>
                    <a:lnTo>
                      <a:pt x="98344" y="7074"/>
                    </a:lnTo>
                    <a:lnTo>
                      <a:pt x="101861" y="9452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8" name="Shape 1968"/>
              <p:cNvSpPr/>
              <p:nvPr/>
            </p:nvSpPr>
            <p:spPr>
              <a:xfrm>
                <a:off x="177" y="1675"/>
                <a:ext cx="1937" cy="17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588" y="9231"/>
                    </a:moveTo>
                    <a:lnTo>
                      <a:pt x="103175" y="10540"/>
                    </a:lnTo>
                    <a:lnTo>
                      <a:pt x="104693" y="12011"/>
                    </a:lnTo>
                    <a:lnTo>
                      <a:pt x="106133" y="13620"/>
                    </a:lnTo>
                    <a:lnTo>
                      <a:pt x="107495" y="15391"/>
                    </a:lnTo>
                    <a:lnTo>
                      <a:pt x="108804" y="17316"/>
                    </a:lnTo>
                    <a:lnTo>
                      <a:pt x="110035" y="19403"/>
                    </a:lnTo>
                    <a:lnTo>
                      <a:pt x="111204" y="21662"/>
                    </a:lnTo>
                    <a:lnTo>
                      <a:pt x="112319" y="24083"/>
                    </a:lnTo>
                    <a:lnTo>
                      <a:pt x="113387" y="26684"/>
                    </a:lnTo>
                    <a:lnTo>
                      <a:pt x="114386" y="29456"/>
                    </a:lnTo>
                    <a:lnTo>
                      <a:pt x="115346" y="32408"/>
                    </a:lnTo>
                    <a:lnTo>
                      <a:pt x="116268" y="35548"/>
                    </a:lnTo>
                    <a:lnTo>
                      <a:pt x="117150" y="38876"/>
                    </a:lnTo>
                    <a:lnTo>
                      <a:pt x="117986" y="42401"/>
                    </a:lnTo>
                    <a:lnTo>
                      <a:pt x="118784" y="46114"/>
                    </a:lnTo>
                    <a:lnTo>
                      <a:pt x="119566" y="50032"/>
                    </a:lnTo>
                    <a:lnTo>
                      <a:pt x="120000" y="54139"/>
                    </a:lnTo>
                    <a:lnTo>
                      <a:pt x="119837" y="58417"/>
                    </a:lnTo>
                    <a:lnTo>
                      <a:pt x="119156" y="62797"/>
                    </a:lnTo>
                    <a:lnTo>
                      <a:pt x="118017" y="67229"/>
                    </a:lnTo>
                    <a:lnTo>
                      <a:pt x="116508" y="71652"/>
                    </a:lnTo>
                    <a:lnTo>
                      <a:pt x="114696" y="76015"/>
                    </a:lnTo>
                    <a:lnTo>
                      <a:pt x="112652" y="80259"/>
                    </a:lnTo>
                    <a:lnTo>
                      <a:pt x="110461" y="84314"/>
                    </a:lnTo>
                    <a:lnTo>
                      <a:pt x="108192" y="88147"/>
                    </a:lnTo>
                    <a:lnTo>
                      <a:pt x="105908" y="91681"/>
                    </a:lnTo>
                    <a:lnTo>
                      <a:pt x="103694" y="94872"/>
                    </a:lnTo>
                    <a:lnTo>
                      <a:pt x="101627" y="97661"/>
                    </a:lnTo>
                    <a:lnTo>
                      <a:pt x="99776" y="99980"/>
                    </a:lnTo>
                    <a:lnTo>
                      <a:pt x="98212" y="101785"/>
                    </a:lnTo>
                    <a:lnTo>
                      <a:pt x="97020" y="103025"/>
                    </a:lnTo>
                    <a:lnTo>
                      <a:pt x="96261" y="103633"/>
                    </a:lnTo>
                    <a:lnTo>
                      <a:pt x="95681" y="103984"/>
                    </a:lnTo>
                    <a:lnTo>
                      <a:pt x="94999" y="104488"/>
                    </a:lnTo>
                    <a:lnTo>
                      <a:pt x="94240" y="105130"/>
                    </a:lnTo>
                    <a:lnTo>
                      <a:pt x="93412" y="105866"/>
                    </a:lnTo>
                    <a:lnTo>
                      <a:pt x="92545" y="106687"/>
                    </a:lnTo>
                    <a:lnTo>
                      <a:pt x="91654" y="107568"/>
                    </a:lnTo>
                    <a:lnTo>
                      <a:pt x="90749" y="108467"/>
                    </a:lnTo>
                    <a:lnTo>
                      <a:pt x="89858" y="109382"/>
                    </a:lnTo>
                    <a:lnTo>
                      <a:pt x="89007" y="110280"/>
                    </a:lnTo>
                    <a:lnTo>
                      <a:pt x="88201" y="111136"/>
                    </a:lnTo>
                    <a:lnTo>
                      <a:pt x="87466" y="111932"/>
                    </a:lnTo>
                    <a:lnTo>
                      <a:pt x="86823" y="112633"/>
                    </a:lnTo>
                    <a:lnTo>
                      <a:pt x="86289" y="113215"/>
                    </a:lnTo>
                    <a:lnTo>
                      <a:pt x="85886" y="113668"/>
                    </a:lnTo>
                    <a:lnTo>
                      <a:pt x="85631" y="113951"/>
                    </a:lnTo>
                    <a:lnTo>
                      <a:pt x="85546" y="114062"/>
                    </a:lnTo>
                    <a:lnTo>
                      <a:pt x="82596" y="115970"/>
                    </a:lnTo>
                    <a:lnTo>
                      <a:pt x="79375" y="117476"/>
                    </a:lnTo>
                    <a:lnTo>
                      <a:pt x="75945" y="118596"/>
                    </a:lnTo>
                    <a:lnTo>
                      <a:pt x="72298" y="119375"/>
                    </a:lnTo>
                    <a:lnTo>
                      <a:pt x="68512" y="119828"/>
                    </a:lnTo>
                    <a:lnTo>
                      <a:pt x="64610" y="119999"/>
                    </a:lnTo>
                    <a:lnTo>
                      <a:pt x="60631" y="119914"/>
                    </a:lnTo>
                    <a:lnTo>
                      <a:pt x="56620" y="119597"/>
                    </a:lnTo>
                    <a:lnTo>
                      <a:pt x="52594" y="119084"/>
                    </a:lnTo>
                    <a:lnTo>
                      <a:pt x="48614" y="118400"/>
                    </a:lnTo>
                    <a:lnTo>
                      <a:pt x="44704" y="117578"/>
                    </a:lnTo>
                    <a:lnTo>
                      <a:pt x="40895" y="116646"/>
                    </a:lnTo>
                    <a:lnTo>
                      <a:pt x="37248" y="115636"/>
                    </a:lnTo>
                    <a:lnTo>
                      <a:pt x="33787" y="114575"/>
                    </a:lnTo>
                    <a:lnTo>
                      <a:pt x="30559" y="113506"/>
                    </a:lnTo>
                    <a:lnTo>
                      <a:pt x="27594" y="112445"/>
                    </a:lnTo>
                    <a:lnTo>
                      <a:pt x="23343" y="110383"/>
                    </a:lnTo>
                    <a:lnTo>
                      <a:pt x="19549" y="107714"/>
                    </a:lnTo>
                    <a:lnTo>
                      <a:pt x="16173" y="104514"/>
                    </a:lnTo>
                    <a:lnTo>
                      <a:pt x="13200" y="100895"/>
                    </a:lnTo>
                    <a:lnTo>
                      <a:pt x="10607" y="96942"/>
                    </a:lnTo>
                    <a:lnTo>
                      <a:pt x="8361" y="92733"/>
                    </a:lnTo>
                    <a:lnTo>
                      <a:pt x="6441" y="88370"/>
                    </a:lnTo>
                    <a:lnTo>
                      <a:pt x="4839" y="83955"/>
                    </a:lnTo>
                    <a:lnTo>
                      <a:pt x="3499" y="79557"/>
                    </a:lnTo>
                    <a:lnTo>
                      <a:pt x="2431" y="75271"/>
                    </a:lnTo>
                    <a:lnTo>
                      <a:pt x="1587" y="71190"/>
                    </a:lnTo>
                    <a:lnTo>
                      <a:pt x="944" y="67417"/>
                    </a:lnTo>
                    <a:lnTo>
                      <a:pt x="495" y="64029"/>
                    </a:lnTo>
                    <a:lnTo>
                      <a:pt x="201" y="61120"/>
                    </a:lnTo>
                    <a:lnTo>
                      <a:pt x="38" y="58785"/>
                    </a:lnTo>
                    <a:lnTo>
                      <a:pt x="0" y="57116"/>
                    </a:lnTo>
                    <a:lnTo>
                      <a:pt x="7" y="53343"/>
                    </a:lnTo>
                    <a:lnTo>
                      <a:pt x="209" y="49656"/>
                    </a:lnTo>
                    <a:lnTo>
                      <a:pt x="611" y="46080"/>
                    </a:lnTo>
                    <a:lnTo>
                      <a:pt x="1200" y="42589"/>
                    </a:lnTo>
                    <a:lnTo>
                      <a:pt x="1989" y="39192"/>
                    </a:lnTo>
                    <a:lnTo>
                      <a:pt x="2973" y="35899"/>
                    </a:lnTo>
                    <a:lnTo>
                      <a:pt x="4157" y="32716"/>
                    </a:lnTo>
                    <a:lnTo>
                      <a:pt x="5528" y="29627"/>
                    </a:lnTo>
                    <a:lnTo>
                      <a:pt x="7107" y="26650"/>
                    </a:lnTo>
                    <a:lnTo>
                      <a:pt x="8896" y="23784"/>
                    </a:lnTo>
                    <a:lnTo>
                      <a:pt x="10870" y="21029"/>
                    </a:lnTo>
                    <a:lnTo>
                      <a:pt x="13061" y="18377"/>
                    </a:lnTo>
                    <a:lnTo>
                      <a:pt x="15461" y="15844"/>
                    </a:lnTo>
                    <a:lnTo>
                      <a:pt x="18055" y="13423"/>
                    </a:lnTo>
                    <a:lnTo>
                      <a:pt x="20865" y="11130"/>
                    </a:lnTo>
                    <a:lnTo>
                      <a:pt x="23885" y="8949"/>
                    </a:lnTo>
                    <a:lnTo>
                      <a:pt x="27268" y="6981"/>
                    </a:lnTo>
                    <a:lnTo>
                      <a:pt x="31232" y="5235"/>
                    </a:lnTo>
                    <a:lnTo>
                      <a:pt x="35700" y="3730"/>
                    </a:lnTo>
                    <a:lnTo>
                      <a:pt x="40578" y="2463"/>
                    </a:lnTo>
                    <a:lnTo>
                      <a:pt x="45804" y="1454"/>
                    </a:lnTo>
                    <a:lnTo>
                      <a:pt x="51262" y="701"/>
                    </a:lnTo>
                    <a:lnTo>
                      <a:pt x="56899" y="205"/>
                    </a:lnTo>
                    <a:lnTo>
                      <a:pt x="62628" y="0"/>
                    </a:lnTo>
                    <a:lnTo>
                      <a:pt x="68350" y="68"/>
                    </a:lnTo>
                    <a:lnTo>
                      <a:pt x="73994" y="427"/>
                    </a:lnTo>
                    <a:lnTo>
                      <a:pt x="79483" y="1095"/>
                    </a:lnTo>
                    <a:lnTo>
                      <a:pt x="84717" y="2070"/>
                    </a:lnTo>
                    <a:lnTo>
                      <a:pt x="89634" y="3362"/>
                    </a:lnTo>
                    <a:lnTo>
                      <a:pt x="94132" y="4979"/>
                    </a:lnTo>
                    <a:lnTo>
                      <a:pt x="98150" y="6938"/>
                    </a:lnTo>
                    <a:lnTo>
                      <a:pt x="101588" y="9231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69" name="Shape 1969"/>
              <p:cNvSpPr/>
              <p:nvPr/>
            </p:nvSpPr>
            <p:spPr>
              <a:xfrm>
                <a:off x="184" y="1680"/>
                <a:ext cx="1924" cy="17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310" y="9016"/>
                    </a:moveTo>
                    <a:lnTo>
                      <a:pt x="102946" y="10347"/>
                    </a:lnTo>
                    <a:lnTo>
                      <a:pt x="104496" y="11833"/>
                    </a:lnTo>
                    <a:lnTo>
                      <a:pt x="105968" y="13456"/>
                    </a:lnTo>
                    <a:lnTo>
                      <a:pt x="107371" y="15234"/>
                    </a:lnTo>
                    <a:lnTo>
                      <a:pt x="108687" y="17183"/>
                    </a:lnTo>
                    <a:lnTo>
                      <a:pt x="109950" y="19278"/>
                    </a:lnTo>
                    <a:lnTo>
                      <a:pt x="111134" y="21545"/>
                    </a:lnTo>
                    <a:lnTo>
                      <a:pt x="112271" y="23975"/>
                    </a:lnTo>
                    <a:lnTo>
                      <a:pt x="113338" y="26569"/>
                    </a:lnTo>
                    <a:lnTo>
                      <a:pt x="114359" y="29351"/>
                    </a:lnTo>
                    <a:lnTo>
                      <a:pt x="115333" y="32305"/>
                    </a:lnTo>
                    <a:lnTo>
                      <a:pt x="116252" y="35448"/>
                    </a:lnTo>
                    <a:lnTo>
                      <a:pt x="117133" y="38789"/>
                    </a:lnTo>
                    <a:lnTo>
                      <a:pt x="117982" y="42301"/>
                    </a:lnTo>
                    <a:lnTo>
                      <a:pt x="118792" y="46019"/>
                    </a:lnTo>
                    <a:lnTo>
                      <a:pt x="119571" y="49935"/>
                    </a:lnTo>
                    <a:lnTo>
                      <a:pt x="120000" y="54048"/>
                    </a:lnTo>
                    <a:lnTo>
                      <a:pt x="119859" y="58334"/>
                    </a:lnTo>
                    <a:lnTo>
                      <a:pt x="119174" y="62722"/>
                    </a:lnTo>
                    <a:lnTo>
                      <a:pt x="118052" y="67153"/>
                    </a:lnTo>
                    <a:lnTo>
                      <a:pt x="116556" y="71592"/>
                    </a:lnTo>
                    <a:lnTo>
                      <a:pt x="114749" y="75963"/>
                    </a:lnTo>
                    <a:lnTo>
                      <a:pt x="112723" y="80206"/>
                    </a:lnTo>
                    <a:lnTo>
                      <a:pt x="110549" y="84276"/>
                    </a:lnTo>
                    <a:lnTo>
                      <a:pt x="108282" y="88106"/>
                    </a:lnTo>
                    <a:lnTo>
                      <a:pt x="106015" y="91661"/>
                    </a:lnTo>
                    <a:lnTo>
                      <a:pt x="103818" y="94856"/>
                    </a:lnTo>
                    <a:lnTo>
                      <a:pt x="101754" y="97647"/>
                    </a:lnTo>
                    <a:lnTo>
                      <a:pt x="99907" y="99974"/>
                    </a:lnTo>
                    <a:lnTo>
                      <a:pt x="98357" y="101794"/>
                    </a:lnTo>
                    <a:lnTo>
                      <a:pt x="97157" y="103031"/>
                    </a:lnTo>
                    <a:lnTo>
                      <a:pt x="96401" y="103632"/>
                    </a:lnTo>
                    <a:lnTo>
                      <a:pt x="95817" y="103984"/>
                    </a:lnTo>
                    <a:lnTo>
                      <a:pt x="95139" y="104491"/>
                    </a:lnTo>
                    <a:lnTo>
                      <a:pt x="94376" y="105135"/>
                    </a:lnTo>
                    <a:lnTo>
                      <a:pt x="93550" y="105873"/>
                    </a:lnTo>
                    <a:lnTo>
                      <a:pt x="92685" y="106698"/>
                    </a:lnTo>
                    <a:lnTo>
                      <a:pt x="91782" y="107574"/>
                    </a:lnTo>
                    <a:lnTo>
                      <a:pt x="90878" y="108475"/>
                    </a:lnTo>
                    <a:lnTo>
                      <a:pt x="89990" y="109394"/>
                    </a:lnTo>
                    <a:lnTo>
                      <a:pt x="89133" y="110296"/>
                    </a:lnTo>
                    <a:lnTo>
                      <a:pt x="88323" y="111146"/>
                    </a:lnTo>
                    <a:lnTo>
                      <a:pt x="87582" y="111945"/>
                    </a:lnTo>
                    <a:lnTo>
                      <a:pt x="86944" y="112640"/>
                    </a:lnTo>
                    <a:lnTo>
                      <a:pt x="86414" y="113233"/>
                    </a:lnTo>
                    <a:lnTo>
                      <a:pt x="86001" y="113679"/>
                    </a:lnTo>
                    <a:lnTo>
                      <a:pt x="85752" y="113971"/>
                    </a:lnTo>
                    <a:lnTo>
                      <a:pt x="85658" y="114074"/>
                    </a:lnTo>
                    <a:lnTo>
                      <a:pt x="82698" y="115981"/>
                    </a:lnTo>
                    <a:lnTo>
                      <a:pt x="79480" y="117492"/>
                    </a:lnTo>
                    <a:lnTo>
                      <a:pt x="76021" y="118608"/>
                    </a:lnTo>
                    <a:lnTo>
                      <a:pt x="72383" y="119381"/>
                    </a:lnTo>
                    <a:lnTo>
                      <a:pt x="68581" y="119836"/>
                    </a:lnTo>
                    <a:lnTo>
                      <a:pt x="64670" y="120000"/>
                    </a:lnTo>
                    <a:lnTo>
                      <a:pt x="60681" y="119914"/>
                    </a:lnTo>
                    <a:lnTo>
                      <a:pt x="56653" y="119596"/>
                    </a:lnTo>
                    <a:lnTo>
                      <a:pt x="52618" y="119072"/>
                    </a:lnTo>
                    <a:lnTo>
                      <a:pt x="48629" y="118385"/>
                    </a:lnTo>
                    <a:lnTo>
                      <a:pt x="44702" y="117561"/>
                    </a:lnTo>
                    <a:lnTo>
                      <a:pt x="40893" y="116633"/>
                    </a:lnTo>
                    <a:lnTo>
                      <a:pt x="37239" y="115629"/>
                    </a:lnTo>
                    <a:lnTo>
                      <a:pt x="33764" y="114572"/>
                    </a:lnTo>
                    <a:lnTo>
                      <a:pt x="30516" y="113507"/>
                    </a:lnTo>
                    <a:lnTo>
                      <a:pt x="27547" y="112460"/>
                    </a:lnTo>
                    <a:lnTo>
                      <a:pt x="23356" y="110433"/>
                    </a:lnTo>
                    <a:lnTo>
                      <a:pt x="19601" y="107805"/>
                    </a:lnTo>
                    <a:lnTo>
                      <a:pt x="16266" y="104654"/>
                    </a:lnTo>
                    <a:lnTo>
                      <a:pt x="13322" y="101073"/>
                    </a:lnTo>
                    <a:lnTo>
                      <a:pt x="10727" y="97131"/>
                    </a:lnTo>
                    <a:lnTo>
                      <a:pt x="8491" y="92941"/>
                    </a:lnTo>
                    <a:lnTo>
                      <a:pt x="6575" y="88595"/>
                    </a:lnTo>
                    <a:lnTo>
                      <a:pt x="4954" y="84173"/>
                    </a:lnTo>
                    <a:lnTo>
                      <a:pt x="3599" y="79759"/>
                    </a:lnTo>
                    <a:lnTo>
                      <a:pt x="2508" y="75457"/>
                    </a:lnTo>
                    <a:lnTo>
                      <a:pt x="1651" y="71352"/>
                    </a:lnTo>
                    <a:lnTo>
                      <a:pt x="997" y="67531"/>
                    </a:lnTo>
                    <a:lnTo>
                      <a:pt x="521" y="64096"/>
                    </a:lnTo>
                    <a:lnTo>
                      <a:pt x="218" y="61116"/>
                    </a:lnTo>
                    <a:lnTo>
                      <a:pt x="54" y="58703"/>
                    </a:lnTo>
                    <a:lnTo>
                      <a:pt x="0" y="56934"/>
                    </a:lnTo>
                    <a:lnTo>
                      <a:pt x="7" y="53267"/>
                    </a:lnTo>
                    <a:lnTo>
                      <a:pt x="218" y="49669"/>
                    </a:lnTo>
                    <a:lnTo>
                      <a:pt x="607" y="46157"/>
                    </a:lnTo>
                    <a:lnTo>
                      <a:pt x="1199" y="42713"/>
                    </a:lnTo>
                    <a:lnTo>
                      <a:pt x="1978" y="39355"/>
                    </a:lnTo>
                    <a:lnTo>
                      <a:pt x="2944" y="36075"/>
                    </a:lnTo>
                    <a:lnTo>
                      <a:pt x="4113" y="32898"/>
                    </a:lnTo>
                    <a:lnTo>
                      <a:pt x="5492" y="29806"/>
                    </a:lnTo>
                    <a:lnTo>
                      <a:pt x="7058" y="26818"/>
                    </a:lnTo>
                    <a:lnTo>
                      <a:pt x="8834" y="23924"/>
                    </a:lnTo>
                    <a:lnTo>
                      <a:pt x="10821" y="21133"/>
                    </a:lnTo>
                    <a:lnTo>
                      <a:pt x="13010" y="18462"/>
                    </a:lnTo>
                    <a:lnTo>
                      <a:pt x="15409" y="15895"/>
                    </a:lnTo>
                    <a:lnTo>
                      <a:pt x="18019" y="13447"/>
                    </a:lnTo>
                    <a:lnTo>
                      <a:pt x="20840" y="11120"/>
                    </a:lnTo>
                    <a:lnTo>
                      <a:pt x="23886" y="8922"/>
                    </a:lnTo>
                    <a:lnTo>
                      <a:pt x="27290" y="6938"/>
                    </a:lnTo>
                    <a:lnTo>
                      <a:pt x="31271" y="5195"/>
                    </a:lnTo>
                    <a:lnTo>
                      <a:pt x="35751" y="3683"/>
                    </a:lnTo>
                    <a:lnTo>
                      <a:pt x="40651" y="2430"/>
                    </a:lnTo>
                    <a:lnTo>
                      <a:pt x="45879" y="1416"/>
                    </a:lnTo>
                    <a:lnTo>
                      <a:pt x="51348" y="678"/>
                    </a:lnTo>
                    <a:lnTo>
                      <a:pt x="56988" y="197"/>
                    </a:lnTo>
                    <a:lnTo>
                      <a:pt x="62707" y="0"/>
                    </a:lnTo>
                    <a:lnTo>
                      <a:pt x="68417" y="77"/>
                    </a:lnTo>
                    <a:lnTo>
                      <a:pt x="74050" y="446"/>
                    </a:lnTo>
                    <a:lnTo>
                      <a:pt x="79503" y="1090"/>
                    </a:lnTo>
                    <a:lnTo>
                      <a:pt x="84708" y="2052"/>
                    </a:lnTo>
                    <a:lnTo>
                      <a:pt x="89569" y="3314"/>
                    </a:lnTo>
                    <a:lnTo>
                      <a:pt x="94018" y="4894"/>
                    </a:lnTo>
                    <a:lnTo>
                      <a:pt x="97952" y="6792"/>
                    </a:lnTo>
                    <a:lnTo>
                      <a:pt x="101310" y="9016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0" name="Shape 1970"/>
              <p:cNvSpPr/>
              <p:nvPr/>
            </p:nvSpPr>
            <p:spPr>
              <a:xfrm>
                <a:off x="188" y="1687"/>
                <a:ext cx="1914" cy="17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16" y="8792"/>
                    </a:moveTo>
                    <a:lnTo>
                      <a:pt x="102685" y="10145"/>
                    </a:lnTo>
                    <a:lnTo>
                      <a:pt x="104276" y="11645"/>
                    </a:lnTo>
                    <a:lnTo>
                      <a:pt x="105789" y="13292"/>
                    </a:lnTo>
                    <a:lnTo>
                      <a:pt x="107216" y="15085"/>
                    </a:lnTo>
                    <a:lnTo>
                      <a:pt x="108556" y="17033"/>
                    </a:lnTo>
                    <a:lnTo>
                      <a:pt x="109841" y="19145"/>
                    </a:lnTo>
                    <a:lnTo>
                      <a:pt x="111048" y="21412"/>
                    </a:lnTo>
                    <a:lnTo>
                      <a:pt x="112201" y="23851"/>
                    </a:lnTo>
                    <a:lnTo>
                      <a:pt x="113282" y="26454"/>
                    </a:lnTo>
                    <a:lnTo>
                      <a:pt x="114309" y="29239"/>
                    </a:lnTo>
                    <a:lnTo>
                      <a:pt x="115289" y="32204"/>
                    </a:lnTo>
                    <a:lnTo>
                      <a:pt x="116222" y="35333"/>
                    </a:lnTo>
                    <a:lnTo>
                      <a:pt x="117115" y="38678"/>
                    </a:lnTo>
                    <a:lnTo>
                      <a:pt x="117954" y="42195"/>
                    </a:lnTo>
                    <a:lnTo>
                      <a:pt x="118769" y="45910"/>
                    </a:lnTo>
                    <a:lnTo>
                      <a:pt x="119553" y="49832"/>
                    </a:lnTo>
                    <a:lnTo>
                      <a:pt x="120000" y="53953"/>
                    </a:lnTo>
                    <a:lnTo>
                      <a:pt x="119851" y="58237"/>
                    </a:lnTo>
                    <a:lnTo>
                      <a:pt x="119184" y="62633"/>
                    </a:lnTo>
                    <a:lnTo>
                      <a:pt x="118071" y="67081"/>
                    </a:lnTo>
                    <a:lnTo>
                      <a:pt x="116574" y="71520"/>
                    </a:lnTo>
                    <a:lnTo>
                      <a:pt x="114795" y="75899"/>
                    </a:lnTo>
                    <a:lnTo>
                      <a:pt x="112781" y="80149"/>
                    </a:lnTo>
                    <a:lnTo>
                      <a:pt x="110617" y="84235"/>
                    </a:lnTo>
                    <a:lnTo>
                      <a:pt x="108368" y="88079"/>
                    </a:lnTo>
                    <a:lnTo>
                      <a:pt x="106111" y="91631"/>
                    </a:lnTo>
                    <a:lnTo>
                      <a:pt x="103924" y="94838"/>
                    </a:lnTo>
                    <a:lnTo>
                      <a:pt x="101870" y="97639"/>
                    </a:lnTo>
                    <a:lnTo>
                      <a:pt x="100028" y="99975"/>
                    </a:lnTo>
                    <a:lnTo>
                      <a:pt x="98484" y="101794"/>
                    </a:lnTo>
                    <a:lnTo>
                      <a:pt x="97293" y="103035"/>
                    </a:lnTo>
                    <a:lnTo>
                      <a:pt x="96532" y="103647"/>
                    </a:lnTo>
                    <a:lnTo>
                      <a:pt x="95952" y="104001"/>
                    </a:lnTo>
                    <a:lnTo>
                      <a:pt x="95278" y="104509"/>
                    </a:lnTo>
                    <a:lnTo>
                      <a:pt x="94510" y="105138"/>
                    </a:lnTo>
                    <a:lnTo>
                      <a:pt x="93672" y="105880"/>
                    </a:lnTo>
                    <a:lnTo>
                      <a:pt x="92802" y="106699"/>
                    </a:lnTo>
                    <a:lnTo>
                      <a:pt x="91900" y="107578"/>
                    </a:lnTo>
                    <a:lnTo>
                      <a:pt x="90999" y="108483"/>
                    </a:lnTo>
                    <a:lnTo>
                      <a:pt x="90105" y="109405"/>
                    </a:lnTo>
                    <a:lnTo>
                      <a:pt x="89243" y="110302"/>
                    </a:lnTo>
                    <a:lnTo>
                      <a:pt x="88428" y="111164"/>
                    </a:lnTo>
                    <a:lnTo>
                      <a:pt x="87699" y="111948"/>
                    </a:lnTo>
                    <a:lnTo>
                      <a:pt x="87048" y="112655"/>
                    </a:lnTo>
                    <a:lnTo>
                      <a:pt x="86508" y="113250"/>
                    </a:lnTo>
                    <a:lnTo>
                      <a:pt x="86108" y="113698"/>
                    </a:lnTo>
                    <a:lnTo>
                      <a:pt x="85841" y="113983"/>
                    </a:lnTo>
                    <a:lnTo>
                      <a:pt x="85763" y="114086"/>
                    </a:lnTo>
                    <a:lnTo>
                      <a:pt x="82792" y="115991"/>
                    </a:lnTo>
                    <a:lnTo>
                      <a:pt x="79571" y="117500"/>
                    </a:lnTo>
                    <a:lnTo>
                      <a:pt x="76107" y="118620"/>
                    </a:lnTo>
                    <a:lnTo>
                      <a:pt x="72454" y="119396"/>
                    </a:lnTo>
                    <a:lnTo>
                      <a:pt x="68645" y="119836"/>
                    </a:lnTo>
                    <a:lnTo>
                      <a:pt x="64726" y="119999"/>
                    </a:lnTo>
                    <a:lnTo>
                      <a:pt x="60721" y="119905"/>
                    </a:lnTo>
                    <a:lnTo>
                      <a:pt x="56692" y="119586"/>
                    </a:lnTo>
                    <a:lnTo>
                      <a:pt x="52640" y="119060"/>
                    </a:lnTo>
                    <a:lnTo>
                      <a:pt x="48634" y="118370"/>
                    </a:lnTo>
                    <a:lnTo>
                      <a:pt x="44715" y="117543"/>
                    </a:lnTo>
                    <a:lnTo>
                      <a:pt x="40890" y="116620"/>
                    </a:lnTo>
                    <a:lnTo>
                      <a:pt x="37214" y="115612"/>
                    </a:lnTo>
                    <a:lnTo>
                      <a:pt x="33742" y="114569"/>
                    </a:lnTo>
                    <a:lnTo>
                      <a:pt x="30482" y="113509"/>
                    </a:lnTo>
                    <a:lnTo>
                      <a:pt x="27495" y="112466"/>
                    </a:lnTo>
                    <a:lnTo>
                      <a:pt x="23372" y="110492"/>
                    </a:lnTo>
                    <a:lnTo>
                      <a:pt x="19673" y="107906"/>
                    </a:lnTo>
                    <a:lnTo>
                      <a:pt x="16365" y="104785"/>
                    </a:lnTo>
                    <a:lnTo>
                      <a:pt x="13442" y="101234"/>
                    </a:lnTo>
                    <a:lnTo>
                      <a:pt x="10871" y="97329"/>
                    </a:lnTo>
                    <a:lnTo>
                      <a:pt x="8629" y="93157"/>
                    </a:lnTo>
                    <a:lnTo>
                      <a:pt x="6709" y="88812"/>
                    </a:lnTo>
                    <a:lnTo>
                      <a:pt x="5063" y="84399"/>
                    </a:lnTo>
                    <a:lnTo>
                      <a:pt x="3707" y="79968"/>
                    </a:lnTo>
                    <a:lnTo>
                      <a:pt x="2594" y="75658"/>
                    </a:lnTo>
                    <a:lnTo>
                      <a:pt x="1708" y="71512"/>
                    </a:lnTo>
                    <a:lnTo>
                      <a:pt x="1034" y="67650"/>
                    </a:lnTo>
                    <a:lnTo>
                      <a:pt x="548" y="64150"/>
                    </a:lnTo>
                    <a:lnTo>
                      <a:pt x="227" y="61107"/>
                    </a:lnTo>
                    <a:lnTo>
                      <a:pt x="54" y="58599"/>
                    </a:lnTo>
                    <a:lnTo>
                      <a:pt x="0" y="56737"/>
                    </a:lnTo>
                    <a:lnTo>
                      <a:pt x="23" y="53177"/>
                    </a:lnTo>
                    <a:lnTo>
                      <a:pt x="227" y="49668"/>
                    </a:lnTo>
                    <a:lnTo>
                      <a:pt x="611" y="46220"/>
                    </a:lnTo>
                    <a:lnTo>
                      <a:pt x="1191" y="42824"/>
                    </a:lnTo>
                    <a:lnTo>
                      <a:pt x="1967" y="39497"/>
                    </a:lnTo>
                    <a:lnTo>
                      <a:pt x="2931" y="36247"/>
                    </a:lnTo>
                    <a:lnTo>
                      <a:pt x="4091" y="33075"/>
                    </a:lnTo>
                    <a:lnTo>
                      <a:pt x="5455" y="29971"/>
                    </a:lnTo>
                    <a:lnTo>
                      <a:pt x="7022" y="26963"/>
                    </a:lnTo>
                    <a:lnTo>
                      <a:pt x="8794" y="24049"/>
                    </a:lnTo>
                    <a:lnTo>
                      <a:pt x="10769" y="21231"/>
                    </a:lnTo>
                    <a:lnTo>
                      <a:pt x="12964" y="18524"/>
                    </a:lnTo>
                    <a:lnTo>
                      <a:pt x="15362" y="15929"/>
                    </a:lnTo>
                    <a:lnTo>
                      <a:pt x="17980" y="13447"/>
                    </a:lnTo>
                    <a:lnTo>
                      <a:pt x="20825" y="11094"/>
                    </a:lnTo>
                    <a:lnTo>
                      <a:pt x="23898" y="8870"/>
                    </a:lnTo>
                    <a:lnTo>
                      <a:pt x="27315" y="6878"/>
                    </a:lnTo>
                    <a:lnTo>
                      <a:pt x="31312" y="5128"/>
                    </a:lnTo>
                    <a:lnTo>
                      <a:pt x="35819" y="3620"/>
                    </a:lnTo>
                    <a:lnTo>
                      <a:pt x="40718" y="2370"/>
                    </a:lnTo>
                    <a:lnTo>
                      <a:pt x="45954" y="1387"/>
                    </a:lnTo>
                    <a:lnTo>
                      <a:pt x="51440" y="646"/>
                    </a:lnTo>
                    <a:lnTo>
                      <a:pt x="57068" y="189"/>
                    </a:lnTo>
                    <a:lnTo>
                      <a:pt x="62782" y="0"/>
                    </a:lnTo>
                    <a:lnTo>
                      <a:pt x="68480" y="77"/>
                    </a:lnTo>
                    <a:lnTo>
                      <a:pt x="74084" y="439"/>
                    </a:lnTo>
                    <a:lnTo>
                      <a:pt x="79516" y="1094"/>
                    </a:lnTo>
                    <a:lnTo>
                      <a:pt x="84681" y="2025"/>
                    </a:lnTo>
                    <a:lnTo>
                      <a:pt x="89494" y="3267"/>
                    </a:lnTo>
                    <a:lnTo>
                      <a:pt x="93875" y="4801"/>
                    </a:lnTo>
                    <a:lnTo>
                      <a:pt x="97740" y="6646"/>
                    </a:lnTo>
                    <a:lnTo>
                      <a:pt x="101016" y="8792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1" name="Shape 1971"/>
              <p:cNvSpPr/>
              <p:nvPr/>
            </p:nvSpPr>
            <p:spPr>
              <a:xfrm>
                <a:off x="195" y="1694"/>
                <a:ext cx="1900" cy="17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744" y="8565"/>
                    </a:moveTo>
                    <a:lnTo>
                      <a:pt x="102463" y="9941"/>
                    </a:lnTo>
                    <a:lnTo>
                      <a:pt x="104088" y="11455"/>
                    </a:lnTo>
                    <a:lnTo>
                      <a:pt x="105627" y="13125"/>
                    </a:lnTo>
                    <a:lnTo>
                      <a:pt x="107086" y="14934"/>
                    </a:lnTo>
                    <a:lnTo>
                      <a:pt x="108451" y="16889"/>
                    </a:lnTo>
                    <a:lnTo>
                      <a:pt x="109752" y="19009"/>
                    </a:lnTo>
                    <a:lnTo>
                      <a:pt x="110983" y="21284"/>
                    </a:lnTo>
                    <a:lnTo>
                      <a:pt x="112150" y="23733"/>
                    </a:lnTo>
                    <a:lnTo>
                      <a:pt x="113247" y="26346"/>
                    </a:lnTo>
                    <a:lnTo>
                      <a:pt x="114296" y="29132"/>
                    </a:lnTo>
                    <a:lnTo>
                      <a:pt x="115282" y="32100"/>
                    </a:lnTo>
                    <a:lnTo>
                      <a:pt x="116221" y="35249"/>
                    </a:lnTo>
                    <a:lnTo>
                      <a:pt x="117112" y="38581"/>
                    </a:lnTo>
                    <a:lnTo>
                      <a:pt x="117964" y="42102"/>
                    </a:lnTo>
                    <a:lnTo>
                      <a:pt x="118777" y="45823"/>
                    </a:lnTo>
                    <a:lnTo>
                      <a:pt x="119566" y="49742"/>
                    </a:lnTo>
                    <a:lnTo>
                      <a:pt x="120000" y="53869"/>
                    </a:lnTo>
                    <a:lnTo>
                      <a:pt x="119865" y="58152"/>
                    </a:lnTo>
                    <a:lnTo>
                      <a:pt x="119203" y="62556"/>
                    </a:lnTo>
                    <a:lnTo>
                      <a:pt x="118106" y="67004"/>
                    </a:lnTo>
                    <a:lnTo>
                      <a:pt x="116623" y="71460"/>
                    </a:lnTo>
                    <a:lnTo>
                      <a:pt x="114848" y="75846"/>
                    </a:lnTo>
                    <a:lnTo>
                      <a:pt x="112853" y="80103"/>
                    </a:lnTo>
                    <a:lnTo>
                      <a:pt x="110699" y="84196"/>
                    </a:lnTo>
                    <a:lnTo>
                      <a:pt x="108459" y="88046"/>
                    </a:lnTo>
                    <a:lnTo>
                      <a:pt x="106218" y="91602"/>
                    </a:lnTo>
                    <a:lnTo>
                      <a:pt x="104049" y="94821"/>
                    </a:lnTo>
                    <a:lnTo>
                      <a:pt x="102006" y="97633"/>
                    </a:lnTo>
                    <a:lnTo>
                      <a:pt x="100184" y="99969"/>
                    </a:lnTo>
                    <a:lnTo>
                      <a:pt x="98630" y="101786"/>
                    </a:lnTo>
                    <a:lnTo>
                      <a:pt x="97438" y="103032"/>
                    </a:lnTo>
                    <a:lnTo>
                      <a:pt x="96689" y="103646"/>
                    </a:lnTo>
                    <a:lnTo>
                      <a:pt x="96105" y="104001"/>
                    </a:lnTo>
                    <a:lnTo>
                      <a:pt x="95419" y="104512"/>
                    </a:lnTo>
                    <a:lnTo>
                      <a:pt x="94654" y="105143"/>
                    </a:lnTo>
                    <a:lnTo>
                      <a:pt x="93818" y="105887"/>
                    </a:lnTo>
                    <a:lnTo>
                      <a:pt x="92942" y="106701"/>
                    </a:lnTo>
                    <a:lnTo>
                      <a:pt x="92043" y="107583"/>
                    </a:lnTo>
                    <a:lnTo>
                      <a:pt x="91128" y="108500"/>
                    </a:lnTo>
                    <a:lnTo>
                      <a:pt x="90236" y="109418"/>
                    </a:lnTo>
                    <a:lnTo>
                      <a:pt x="89376" y="110317"/>
                    </a:lnTo>
                    <a:lnTo>
                      <a:pt x="88564" y="111174"/>
                    </a:lnTo>
                    <a:lnTo>
                      <a:pt x="87822" y="111961"/>
                    </a:lnTo>
                    <a:lnTo>
                      <a:pt x="87175" y="112662"/>
                    </a:lnTo>
                    <a:lnTo>
                      <a:pt x="86639" y="113259"/>
                    </a:lnTo>
                    <a:lnTo>
                      <a:pt x="86229" y="113709"/>
                    </a:lnTo>
                    <a:lnTo>
                      <a:pt x="85968" y="113995"/>
                    </a:lnTo>
                    <a:lnTo>
                      <a:pt x="85882" y="114099"/>
                    </a:lnTo>
                    <a:lnTo>
                      <a:pt x="82908" y="116011"/>
                    </a:lnTo>
                    <a:lnTo>
                      <a:pt x="79666" y="117508"/>
                    </a:lnTo>
                    <a:lnTo>
                      <a:pt x="76202" y="118624"/>
                    </a:lnTo>
                    <a:lnTo>
                      <a:pt x="72542" y="119402"/>
                    </a:lnTo>
                    <a:lnTo>
                      <a:pt x="68724" y="119844"/>
                    </a:lnTo>
                    <a:lnTo>
                      <a:pt x="64788" y="120000"/>
                    </a:lnTo>
                    <a:lnTo>
                      <a:pt x="60773" y="119896"/>
                    </a:lnTo>
                    <a:lnTo>
                      <a:pt x="56726" y="119576"/>
                    </a:lnTo>
                    <a:lnTo>
                      <a:pt x="52679" y="119048"/>
                    </a:lnTo>
                    <a:lnTo>
                      <a:pt x="48664" y="118356"/>
                    </a:lnTo>
                    <a:lnTo>
                      <a:pt x="44712" y="117534"/>
                    </a:lnTo>
                    <a:lnTo>
                      <a:pt x="40886" y="116608"/>
                    </a:lnTo>
                    <a:lnTo>
                      <a:pt x="37202" y="115604"/>
                    </a:lnTo>
                    <a:lnTo>
                      <a:pt x="33707" y="114557"/>
                    </a:lnTo>
                    <a:lnTo>
                      <a:pt x="30441" y="113502"/>
                    </a:lnTo>
                    <a:lnTo>
                      <a:pt x="27444" y="112472"/>
                    </a:lnTo>
                    <a:lnTo>
                      <a:pt x="23389" y="110542"/>
                    </a:lnTo>
                    <a:lnTo>
                      <a:pt x="19737" y="108007"/>
                    </a:lnTo>
                    <a:lnTo>
                      <a:pt x="16455" y="104918"/>
                    </a:lnTo>
                    <a:lnTo>
                      <a:pt x="13552" y="101397"/>
                    </a:lnTo>
                    <a:lnTo>
                      <a:pt x="10996" y="97521"/>
                    </a:lnTo>
                    <a:lnTo>
                      <a:pt x="8756" y="93367"/>
                    </a:lnTo>
                    <a:lnTo>
                      <a:pt x="6823" y="89041"/>
                    </a:lnTo>
                    <a:lnTo>
                      <a:pt x="5182" y="84620"/>
                    </a:lnTo>
                    <a:lnTo>
                      <a:pt x="3802" y="80190"/>
                    </a:lnTo>
                    <a:lnTo>
                      <a:pt x="2666" y="75855"/>
                    </a:lnTo>
                    <a:lnTo>
                      <a:pt x="1774" y="71685"/>
                    </a:lnTo>
                    <a:lnTo>
                      <a:pt x="1072" y="67774"/>
                    </a:lnTo>
                    <a:lnTo>
                      <a:pt x="567" y="64226"/>
                    </a:lnTo>
                    <a:lnTo>
                      <a:pt x="228" y="61103"/>
                    </a:lnTo>
                    <a:lnTo>
                      <a:pt x="47" y="58516"/>
                    </a:lnTo>
                    <a:lnTo>
                      <a:pt x="0" y="56543"/>
                    </a:lnTo>
                    <a:lnTo>
                      <a:pt x="15" y="53091"/>
                    </a:lnTo>
                    <a:lnTo>
                      <a:pt x="212" y="49682"/>
                    </a:lnTo>
                    <a:lnTo>
                      <a:pt x="599" y="46298"/>
                    </a:lnTo>
                    <a:lnTo>
                      <a:pt x="1175" y="42959"/>
                    </a:lnTo>
                    <a:lnTo>
                      <a:pt x="1940" y="39662"/>
                    </a:lnTo>
                    <a:lnTo>
                      <a:pt x="2895" y="36417"/>
                    </a:lnTo>
                    <a:lnTo>
                      <a:pt x="4046" y="33251"/>
                    </a:lnTo>
                    <a:lnTo>
                      <a:pt x="5395" y="30153"/>
                    </a:lnTo>
                    <a:lnTo>
                      <a:pt x="6957" y="27125"/>
                    </a:lnTo>
                    <a:lnTo>
                      <a:pt x="8724" y="24192"/>
                    </a:lnTo>
                    <a:lnTo>
                      <a:pt x="10696" y="21354"/>
                    </a:lnTo>
                    <a:lnTo>
                      <a:pt x="12897" y="18611"/>
                    </a:lnTo>
                    <a:lnTo>
                      <a:pt x="15303" y="15980"/>
                    </a:lnTo>
                    <a:lnTo>
                      <a:pt x="17946" y="13471"/>
                    </a:lnTo>
                    <a:lnTo>
                      <a:pt x="20801" y="11075"/>
                    </a:lnTo>
                    <a:lnTo>
                      <a:pt x="23894" y="8825"/>
                    </a:lnTo>
                    <a:lnTo>
                      <a:pt x="27325" y="6818"/>
                    </a:lnTo>
                    <a:lnTo>
                      <a:pt x="31356" y="5070"/>
                    </a:lnTo>
                    <a:lnTo>
                      <a:pt x="35869" y="3564"/>
                    </a:lnTo>
                    <a:lnTo>
                      <a:pt x="40799" y="2327"/>
                    </a:lnTo>
                    <a:lnTo>
                      <a:pt x="46037" y="1349"/>
                    </a:lnTo>
                    <a:lnTo>
                      <a:pt x="51527" y="631"/>
                    </a:lnTo>
                    <a:lnTo>
                      <a:pt x="57168" y="181"/>
                    </a:lnTo>
                    <a:lnTo>
                      <a:pt x="62871" y="0"/>
                    </a:lnTo>
                    <a:lnTo>
                      <a:pt x="68559" y="86"/>
                    </a:lnTo>
                    <a:lnTo>
                      <a:pt x="74144" y="449"/>
                    </a:lnTo>
                    <a:lnTo>
                      <a:pt x="79547" y="1090"/>
                    </a:lnTo>
                    <a:lnTo>
                      <a:pt x="84675" y="2016"/>
                    </a:lnTo>
                    <a:lnTo>
                      <a:pt x="89432" y="3210"/>
                    </a:lnTo>
                    <a:lnTo>
                      <a:pt x="93762" y="4706"/>
                    </a:lnTo>
                    <a:lnTo>
                      <a:pt x="97557" y="6489"/>
                    </a:lnTo>
                    <a:lnTo>
                      <a:pt x="100744" y="8565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2" name="Shape 1972"/>
              <p:cNvSpPr/>
              <p:nvPr/>
            </p:nvSpPr>
            <p:spPr>
              <a:xfrm>
                <a:off x="200" y="1700"/>
                <a:ext cx="1890" cy="17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436" y="8337"/>
                    </a:moveTo>
                    <a:lnTo>
                      <a:pt x="102190" y="9735"/>
                    </a:lnTo>
                    <a:lnTo>
                      <a:pt x="103865" y="11264"/>
                    </a:lnTo>
                    <a:lnTo>
                      <a:pt x="105428" y="12949"/>
                    </a:lnTo>
                    <a:lnTo>
                      <a:pt x="106920" y="14773"/>
                    </a:lnTo>
                    <a:lnTo>
                      <a:pt x="108317" y="16753"/>
                    </a:lnTo>
                    <a:lnTo>
                      <a:pt x="109650" y="18881"/>
                    </a:lnTo>
                    <a:lnTo>
                      <a:pt x="110888" y="21165"/>
                    </a:lnTo>
                    <a:lnTo>
                      <a:pt x="112079" y="23614"/>
                    </a:lnTo>
                    <a:lnTo>
                      <a:pt x="113190" y="26228"/>
                    </a:lnTo>
                    <a:lnTo>
                      <a:pt x="114246" y="29025"/>
                    </a:lnTo>
                    <a:lnTo>
                      <a:pt x="115238" y="31995"/>
                    </a:lnTo>
                    <a:lnTo>
                      <a:pt x="116182" y="35139"/>
                    </a:lnTo>
                    <a:lnTo>
                      <a:pt x="117087" y="38483"/>
                    </a:lnTo>
                    <a:lnTo>
                      <a:pt x="117944" y="42009"/>
                    </a:lnTo>
                    <a:lnTo>
                      <a:pt x="118761" y="45726"/>
                    </a:lnTo>
                    <a:lnTo>
                      <a:pt x="119547" y="49651"/>
                    </a:lnTo>
                    <a:lnTo>
                      <a:pt x="120000" y="53768"/>
                    </a:lnTo>
                    <a:lnTo>
                      <a:pt x="119857" y="58076"/>
                    </a:lnTo>
                    <a:lnTo>
                      <a:pt x="119206" y="62479"/>
                    </a:lnTo>
                    <a:lnTo>
                      <a:pt x="118111" y="66934"/>
                    </a:lnTo>
                    <a:lnTo>
                      <a:pt x="116650" y="71390"/>
                    </a:lnTo>
                    <a:lnTo>
                      <a:pt x="114888" y="75784"/>
                    </a:lnTo>
                    <a:lnTo>
                      <a:pt x="112904" y="80057"/>
                    </a:lnTo>
                    <a:lnTo>
                      <a:pt x="110761" y="84165"/>
                    </a:lnTo>
                    <a:lnTo>
                      <a:pt x="108539" y="88022"/>
                    </a:lnTo>
                    <a:lnTo>
                      <a:pt x="106309" y="91591"/>
                    </a:lnTo>
                    <a:lnTo>
                      <a:pt x="104150" y="94813"/>
                    </a:lnTo>
                    <a:lnTo>
                      <a:pt x="102119" y="97627"/>
                    </a:lnTo>
                    <a:lnTo>
                      <a:pt x="100301" y="99972"/>
                    </a:lnTo>
                    <a:lnTo>
                      <a:pt x="98761" y="101796"/>
                    </a:lnTo>
                    <a:lnTo>
                      <a:pt x="97579" y="103046"/>
                    </a:lnTo>
                    <a:lnTo>
                      <a:pt x="96817" y="103654"/>
                    </a:lnTo>
                    <a:lnTo>
                      <a:pt x="96230" y="104002"/>
                    </a:lnTo>
                    <a:lnTo>
                      <a:pt x="95547" y="104514"/>
                    </a:lnTo>
                    <a:lnTo>
                      <a:pt x="94769" y="105157"/>
                    </a:lnTo>
                    <a:lnTo>
                      <a:pt x="93936" y="105895"/>
                    </a:lnTo>
                    <a:lnTo>
                      <a:pt x="93063" y="106720"/>
                    </a:lnTo>
                    <a:lnTo>
                      <a:pt x="92158" y="107597"/>
                    </a:lnTo>
                    <a:lnTo>
                      <a:pt x="91238" y="108509"/>
                    </a:lnTo>
                    <a:lnTo>
                      <a:pt x="90349" y="109421"/>
                    </a:lnTo>
                    <a:lnTo>
                      <a:pt x="89476" y="110324"/>
                    </a:lnTo>
                    <a:lnTo>
                      <a:pt x="88666" y="111184"/>
                    </a:lnTo>
                    <a:lnTo>
                      <a:pt x="87928" y="111975"/>
                    </a:lnTo>
                    <a:lnTo>
                      <a:pt x="87277" y="112678"/>
                    </a:lnTo>
                    <a:lnTo>
                      <a:pt x="86738" y="113269"/>
                    </a:lnTo>
                    <a:lnTo>
                      <a:pt x="86333" y="113720"/>
                    </a:lnTo>
                    <a:lnTo>
                      <a:pt x="86063" y="114007"/>
                    </a:lnTo>
                    <a:lnTo>
                      <a:pt x="85984" y="114120"/>
                    </a:lnTo>
                    <a:lnTo>
                      <a:pt x="83000" y="116022"/>
                    </a:lnTo>
                    <a:lnTo>
                      <a:pt x="79753" y="117524"/>
                    </a:lnTo>
                    <a:lnTo>
                      <a:pt x="76277" y="118636"/>
                    </a:lnTo>
                    <a:lnTo>
                      <a:pt x="72611" y="119409"/>
                    </a:lnTo>
                    <a:lnTo>
                      <a:pt x="68785" y="119843"/>
                    </a:lnTo>
                    <a:lnTo>
                      <a:pt x="64841" y="120000"/>
                    </a:lnTo>
                    <a:lnTo>
                      <a:pt x="60817" y="119887"/>
                    </a:lnTo>
                    <a:lnTo>
                      <a:pt x="56761" y="119557"/>
                    </a:lnTo>
                    <a:lnTo>
                      <a:pt x="52698" y="119027"/>
                    </a:lnTo>
                    <a:lnTo>
                      <a:pt x="48674" y="118332"/>
                    </a:lnTo>
                    <a:lnTo>
                      <a:pt x="44714" y="117516"/>
                    </a:lnTo>
                    <a:lnTo>
                      <a:pt x="40880" y="116595"/>
                    </a:lnTo>
                    <a:lnTo>
                      <a:pt x="37190" y="115588"/>
                    </a:lnTo>
                    <a:lnTo>
                      <a:pt x="33682" y="114554"/>
                    </a:lnTo>
                    <a:lnTo>
                      <a:pt x="30412" y="113503"/>
                    </a:lnTo>
                    <a:lnTo>
                      <a:pt x="27396" y="112487"/>
                    </a:lnTo>
                    <a:lnTo>
                      <a:pt x="23404" y="110611"/>
                    </a:lnTo>
                    <a:lnTo>
                      <a:pt x="19801" y="108101"/>
                    </a:lnTo>
                    <a:lnTo>
                      <a:pt x="16571" y="105061"/>
                    </a:lnTo>
                    <a:lnTo>
                      <a:pt x="13682" y="101570"/>
                    </a:lnTo>
                    <a:lnTo>
                      <a:pt x="11134" y="97714"/>
                    </a:lnTo>
                    <a:lnTo>
                      <a:pt x="8896" y="93580"/>
                    </a:lnTo>
                    <a:lnTo>
                      <a:pt x="6960" y="89263"/>
                    </a:lnTo>
                    <a:lnTo>
                      <a:pt x="5309" y="84843"/>
                    </a:lnTo>
                    <a:lnTo>
                      <a:pt x="3904" y="80396"/>
                    </a:lnTo>
                    <a:lnTo>
                      <a:pt x="2761" y="76045"/>
                    </a:lnTo>
                    <a:lnTo>
                      <a:pt x="1833" y="71841"/>
                    </a:lnTo>
                    <a:lnTo>
                      <a:pt x="1119" y="67890"/>
                    </a:lnTo>
                    <a:lnTo>
                      <a:pt x="595" y="64286"/>
                    </a:lnTo>
                    <a:lnTo>
                      <a:pt x="246" y="61098"/>
                    </a:lnTo>
                    <a:lnTo>
                      <a:pt x="47" y="58423"/>
                    </a:lnTo>
                    <a:lnTo>
                      <a:pt x="0" y="56347"/>
                    </a:lnTo>
                    <a:lnTo>
                      <a:pt x="15" y="53012"/>
                    </a:lnTo>
                    <a:lnTo>
                      <a:pt x="214" y="49686"/>
                    </a:lnTo>
                    <a:lnTo>
                      <a:pt x="595" y="46368"/>
                    </a:lnTo>
                    <a:lnTo>
                      <a:pt x="1166" y="43086"/>
                    </a:lnTo>
                    <a:lnTo>
                      <a:pt x="1920" y="39820"/>
                    </a:lnTo>
                    <a:lnTo>
                      <a:pt x="2873" y="36607"/>
                    </a:lnTo>
                    <a:lnTo>
                      <a:pt x="4015" y="33437"/>
                    </a:lnTo>
                    <a:lnTo>
                      <a:pt x="5357" y="30336"/>
                    </a:lnTo>
                    <a:lnTo>
                      <a:pt x="6912" y="27288"/>
                    </a:lnTo>
                    <a:lnTo>
                      <a:pt x="8674" y="24326"/>
                    </a:lnTo>
                    <a:lnTo>
                      <a:pt x="10650" y="21460"/>
                    </a:lnTo>
                    <a:lnTo>
                      <a:pt x="12849" y="18681"/>
                    </a:lnTo>
                    <a:lnTo>
                      <a:pt x="15269" y="16023"/>
                    </a:lnTo>
                    <a:lnTo>
                      <a:pt x="17912" y="13479"/>
                    </a:lnTo>
                    <a:lnTo>
                      <a:pt x="20785" y="11055"/>
                    </a:lnTo>
                    <a:lnTo>
                      <a:pt x="23896" y="8780"/>
                    </a:lnTo>
                    <a:lnTo>
                      <a:pt x="27357" y="6765"/>
                    </a:lnTo>
                    <a:lnTo>
                      <a:pt x="31396" y="5011"/>
                    </a:lnTo>
                    <a:lnTo>
                      <a:pt x="35928" y="3508"/>
                    </a:lnTo>
                    <a:lnTo>
                      <a:pt x="40857" y="2275"/>
                    </a:lnTo>
                    <a:lnTo>
                      <a:pt x="46119" y="1311"/>
                    </a:lnTo>
                    <a:lnTo>
                      <a:pt x="51611" y="607"/>
                    </a:lnTo>
                    <a:lnTo>
                      <a:pt x="57246" y="173"/>
                    </a:lnTo>
                    <a:lnTo>
                      <a:pt x="62952" y="0"/>
                    </a:lnTo>
                    <a:lnTo>
                      <a:pt x="68626" y="86"/>
                    </a:lnTo>
                    <a:lnTo>
                      <a:pt x="74190" y="451"/>
                    </a:lnTo>
                    <a:lnTo>
                      <a:pt x="79563" y="1085"/>
                    </a:lnTo>
                    <a:lnTo>
                      <a:pt x="84642" y="1988"/>
                    </a:lnTo>
                    <a:lnTo>
                      <a:pt x="89365" y="3161"/>
                    </a:lnTo>
                    <a:lnTo>
                      <a:pt x="93619" y="4611"/>
                    </a:lnTo>
                    <a:lnTo>
                      <a:pt x="97341" y="6331"/>
                    </a:lnTo>
                    <a:lnTo>
                      <a:pt x="100436" y="8337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3" name="Shape 1973"/>
              <p:cNvSpPr/>
              <p:nvPr/>
            </p:nvSpPr>
            <p:spPr>
              <a:xfrm>
                <a:off x="205" y="1705"/>
                <a:ext cx="1877" cy="17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138" y="8108"/>
                    </a:moveTo>
                    <a:lnTo>
                      <a:pt x="101943" y="9529"/>
                    </a:lnTo>
                    <a:lnTo>
                      <a:pt x="103636" y="11089"/>
                    </a:lnTo>
                    <a:lnTo>
                      <a:pt x="105249" y="12781"/>
                    </a:lnTo>
                    <a:lnTo>
                      <a:pt x="106774" y="14620"/>
                    </a:lnTo>
                    <a:lnTo>
                      <a:pt x="108204" y="16608"/>
                    </a:lnTo>
                    <a:lnTo>
                      <a:pt x="109546" y="18744"/>
                    </a:lnTo>
                    <a:lnTo>
                      <a:pt x="110815" y="21037"/>
                    </a:lnTo>
                    <a:lnTo>
                      <a:pt x="112013" y="23496"/>
                    </a:lnTo>
                    <a:lnTo>
                      <a:pt x="113139" y="26120"/>
                    </a:lnTo>
                    <a:lnTo>
                      <a:pt x="114210" y="28901"/>
                    </a:lnTo>
                    <a:lnTo>
                      <a:pt x="115216" y="31874"/>
                    </a:lnTo>
                    <a:lnTo>
                      <a:pt x="116174" y="35030"/>
                    </a:lnTo>
                    <a:lnTo>
                      <a:pt x="117069" y="38369"/>
                    </a:lnTo>
                    <a:lnTo>
                      <a:pt x="117939" y="41900"/>
                    </a:lnTo>
                    <a:lnTo>
                      <a:pt x="118762" y="45623"/>
                    </a:lnTo>
                    <a:lnTo>
                      <a:pt x="119552" y="49546"/>
                    </a:lnTo>
                    <a:lnTo>
                      <a:pt x="120000" y="53670"/>
                    </a:lnTo>
                    <a:lnTo>
                      <a:pt x="119872" y="57968"/>
                    </a:lnTo>
                    <a:lnTo>
                      <a:pt x="119225" y="62388"/>
                    </a:lnTo>
                    <a:lnTo>
                      <a:pt x="118139" y="66861"/>
                    </a:lnTo>
                    <a:lnTo>
                      <a:pt x="116693" y="71325"/>
                    </a:lnTo>
                    <a:lnTo>
                      <a:pt x="114936" y="75727"/>
                    </a:lnTo>
                    <a:lnTo>
                      <a:pt x="112964" y="80008"/>
                    </a:lnTo>
                    <a:lnTo>
                      <a:pt x="110839" y="84106"/>
                    </a:lnTo>
                    <a:lnTo>
                      <a:pt x="108627" y="87986"/>
                    </a:lnTo>
                    <a:lnTo>
                      <a:pt x="106423" y="91560"/>
                    </a:lnTo>
                    <a:lnTo>
                      <a:pt x="104259" y="94786"/>
                    </a:lnTo>
                    <a:lnTo>
                      <a:pt x="102246" y="97602"/>
                    </a:lnTo>
                    <a:lnTo>
                      <a:pt x="100433" y="99965"/>
                    </a:lnTo>
                    <a:lnTo>
                      <a:pt x="98900" y="101795"/>
                    </a:lnTo>
                    <a:lnTo>
                      <a:pt x="97718" y="103042"/>
                    </a:lnTo>
                    <a:lnTo>
                      <a:pt x="96959" y="103653"/>
                    </a:lnTo>
                    <a:lnTo>
                      <a:pt x="96376" y="104001"/>
                    </a:lnTo>
                    <a:lnTo>
                      <a:pt x="95682" y="104516"/>
                    </a:lnTo>
                    <a:lnTo>
                      <a:pt x="94923" y="105161"/>
                    </a:lnTo>
                    <a:lnTo>
                      <a:pt x="94076" y="105902"/>
                    </a:lnTo>
                    <a:lnTo>
                      <a:pt x="93198" y="106721"/>
                    </a:lnTo>
                    <a:lnTo>
                      <a:pt x="92288" y="107602"/>
                    </a:lnTo>
                    <a:lnTo>
                      <a:pt x="91377" y="108517"/>
                    </a:lnTo>
                    <a:lnTo>
                      <a:pt x="90475" y="109433"/>
                    </a:lnTo>
                    <a:lnTo>
                      <a:pt x="89612" y="110331"/>
                    </a:lnTo>
                    <a:lnTo>
                      <a:pt x="88798" y="111194"/>
                    </a:lnTo>
                    <a:lnTo>
                      <a:pt x="88047" y="111987"/>
                    </a:lnTo>
                    <a:lnTo>
                      <a:pt x="87400" y="112693"/>
                    </a:lnTo>
                    <a:lnTo>
                      <a:pt x="86857" y="113286"/>
                    </a:lnTo>
                    <a:lnTo>
                      <a:pt x="86442" y="113731"/>
                    </a:lnTo>
                    <a:lnTo>
                      <a:pt x="86186" y="114019"/>
                    </a:lnTo>
                    <a:lnTo>
                      <a:pt x="86098" y="114132"/>
                    </a:lnTo>
                    <a:lnTo>
                      <a:pt x="83111" y="116033"/>
                    </a:lnTo>
                    <a:lnTo>
                      <a:pt x="79861" y="117532"/>
                    </a:lnTo>
                    <a:lnTo>
                      <a:pt x="76371" y="118648"/>
                    </a:lnTo>
                    <a:lnTo>
                      <a:pt x="72690" y="119407"/>
                    </a:lnTo>
                    <a:lnTo>
                      <a:pt x="68856" y="119843"/>
                    </a:lnTo>
                    <a:lnTo>
                      <a:pt x="64903" y="120000"/>
                    </a:lnTo>
                    <a:lnTo>
                      <a:pt x="60878" y="119886"/>
                    </a:lnTo>
                    <a:lnTo>
                      <a:pt x="56805" y="119546"/>
                    </a:lnTo>
                    <a:lnTo>
                      <a:pt x="52732" y="119014"/>
                    </a:lnTo>
                    <a:lnTo>
                      <a:pt x="48691" y="118317"/>
                    </a:lnTo>
                    <a:lnTo>
                      <a:pt x="44730" y="117497"/>
                    </a:lnTo>
                    <a:lnTo>
                      <a:pt x="40881" y="116564"/>
                    </a:lnTo>
                    <a:lnTo>
                      <a:pt x="37175" y="115579"/>
                    </a:lnTo>
                    <a:lnTo>
                      <a:pt x="33661" y="114542"/>
                    </a:lnTo>
                    <a:lnTo>
                      <a:pt x="30371" y="113504"/>
                    </a:lnTo>
                    <a:lnTo>
                      <a:pt x="27352" y="112493"/>
                    </a:lnTo>
                    <a:lnTo>
                      <a:pt x="23415" y="110662"/>
                    </a:lnTo>
                    <a:lnTo>
                      <a:pt x="19877" y="108204"/>
                    </a:lnTo>
                    <a:lnTo>
                      <a:pt x="16675" y="105196"/>
                    </a:lnTo>
                    <a:lnTo>
                      <a:pt x="13808" y="101743"/>
                    </a:lnTo>
                    <a:lnTo>
                      <a:pt x="11268" y="97907"/>
                    </a:lnTo>
                    <a:lnTo>
                      <a:pt x="9040" y="93801"/>
                    </a:lnTo>
                    <a:lnTo>
                      <a:pt x="7099" y="89476"/>
                    </a:lnTo>
                    <a:lnTo>
                      <a:pt x="5430" y="85056"/>
                    </a:lnTo>
                    <a:lnTo>
                      <a:pt x="4025" y="80619"/>
                    </a:lnTo>
                    <a:lnTo>
                      <a:pt x="2843" y="76242"/>
                    </a:lnTo>
                    <a:lnTo>
                      <a:pt x="1908" y="72013"/>
                    </a:lnTo>
                    <a:lnTo>
                      <a:pt x="1165" y="68012"/>
                    </a:lnTo>
                    <a:lnTo>
                      <a:pt x="630" y="64341"/>
                    </a:lnTo>
                    <a:lnTo>
                      <a:pt x="255" y="61081"/>
                    </a:lnTo>
                    <a:lnTo>
                      <a:pt x="55" y="58317"/>
                    </a:lnTo>
                    <a:lnTo>
                      <a:pt x="0" y="56146"/>
                    </a:lnTo>
                    <a:lnTo>
                      <a:pt x="23" y="52929"/>
                    </a:lnTo>
                    <a:lnTo>
                      <a:pt x="223" y="49694"/>
                    </a:lnTo>
                    <a:lnTo>
                      <a:pt x="606" y="46442"/>
                    </a:lnTo>
                    <a:lnTo>
                      <a:pt x="1157" y="43208"/>
                    </a:lnTo>
                    <a:lnTo>
                      <a:pt x="1908" y="39982"/>
                    </a:lnTo>
                    <a:lnTo>
                      <a:pt x="2843" y="36774"/>
                    </a:lnTo>
                    <a:lnTo>
                      <a:pt x="3977" y="33609"/>
                    </a:lnTo>
                    <a:lnTo>
                      <a:pt x="5326" y="30496"/>
                    </a:lnTo>
                    <a:lnTo>
                      <a:pt x="6860" y="27445"/>
                    </a:lnTo>
                    <a:lnTo>
                      <a:pt x="8625" y="24455"/>
                    </a:lnTo>
                    <a:lnTo>
                      <a:pt x="10597" y="21560"/>
                    </a:lnTo>
                    <a:lnTo>
                      <a:pt x="12793" y="18761"/>
                    </a:lnTo>
                    <a:lnTo>
                      <a:pt x="15221" y="16068"/>
                    </a:lnTo>
                    <a:lnTo>
                      <a:pt x="17873" y="13487"/>
                    </a:lnTo>
                    <a:lnTo>
                      <a:pt x="20764" y="11037"/>
                    </a:lnTo>
                    <a:lnTo>
                      <a:pt x="23902" y="8735"/>
                    </a:lnTo>
                    <a:lnTo>
                      <a:pt x="27384" y="6704"/>
                    </a:lnTo>
                    <a:lnTo>
                      <a:pt x="31441" y="4952"/>
                    </a:lnTo>
                    <a:lnTo>
                      <a:pt x="35993" y="3461"/>
                    </a:lnTo>
                    <a:lnTo>
                      <a:pt x="40945" y="2240"/>
                    </a:lnTo>
                    <a:lnTo>
                      <a:pt x="46207" y="1272"/>
                    </a:lnTo>
                    <a:lnTo>
                      <a:pt x="51702" y="584"/>
                    </a:lnTo>
                    <a:lnTo>
                      <a:pt x="57340" y="156"/>
                    </a:lnTo>
                    <a:lnTo>
                      <a:pt x="63034" y="0"/>
                    </a:lnTo>
                    <a:lnTo>
                      <a:pt x="68696" y="104"/>
                    </a:lnTo>
                    <a:lnTo>
                      <a:pt x="74239" y="462"/>
                    </a:lnTo>
                    <a:lnTo>
                      <a:pt x="79574" y="1081"/>
                    </a:lnTo>
                    <a:lnTo>
                      <a:pt x="84621" y="1970"/>
                    </a:lnTo>
                    <a:lnTo>
                      <a:pt x="89285" y="3121"/>
                    </a:lnTo>
                    <a:lnTo>
                      <a:pt x="93485" y="4524"/>
                    </a:lnTo>
                    <a:lnTo>
                      <a:pt x="97127" y="6181"/>
                    </a:lnTo>
                    <a:lnTo>
                      <a:pt x="100138" y="8108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4" name="Shape 1974"/>
              <p:cNvSpPr/>
              <p:nvPr/>
            </p:nvSpPr>
            <p:spPr>
              <a:xfrm>
                <a:off x="211" y="1714"/>
                <a:ext cx="1864" cy="17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892" y="7916"/>
                    </a:moveTo>
                    <a:lnTo>
                      <a:pt x="101735" y="9345"/>
                    </a:lnTo>
                    <a:lnTo>
                      <a:pt x="103465" y="10914"/>
                    </a:lnTo>
                    <a:lnTo>
                      <a:pt x="105098" y="12615"/>
                    </a:lnTo>
                    <a:lnTo>
                      <a:pt x="106643" y="14473"/>
                    </a:lnTo>
                    <a:lnTo>
                      <a:pt x="108091" y="16464"/>
                    </a:lnTo>
                    <a:lnTo>
                      <a:pt x="109451" y="18603"/>
                    </a:lnTo>
                    <a:lnTo>
                      <a:pt x="110738" y="20908"/>
                    </a:lnTo>
                    <a:lnTo>
                      <a:pt x="111945" y="23372"/>
                    </a:lnTo>
                    <a:lnTo>
                      <a:pt x="113088" y="26002"/>
                    </a:lnTo>
                    <a:lnTo>
                      <a:pt x="114166" y="28798"/>
                    </a:lnTo>
                    <a:lnTo>
                      <a:pt x="115180" y="31770"/>
                    </a:lnTo>
                    <a:lnTo>
                      <a:pt x="116145" y="34926"/>
                    </a:lnTo>
                    <a:lnTo>
                      <a:pt x="117055" y="38275"/>
                    </a:lnTo>
                    <a:lnTo>
                      <a:pt x="117924" y="41800"/>
                    </a:lnTo>
                    <a:lnTo>
                      <a:pt x="118744" y="45526"/>
                    </a:lnTo>
                    <a:lnTo>
                      <a:pt x="119541" y="49453"/>
                    </a:lnTo>
                    <a:lnTo>
                      <a:pt x="120000" y="53591"/>
                    </a:lnTo>
                    <a:lnTo>
                      <a:pt x="119871" y="57895"/>
                    </a:lnTo>
                    <a:lnTo>
                      <a:pt x="119235" y="62314"/>
                    </a:lnTo>
                    <a:lnTo>
                      <a:pt x="118157" y="66785"/>
                    </a:lnTo>
                    <a:lnTo>
                      <a:pt x="116709" y="71256"/>
                    </a:lnTo>
                    <a:lnTo>
                      <a:pt x="114979" y="75675"/>
                    </a:lnTo>
                    <a:lnTo>
                      <a:pt x="113015" y="79962"/>
                    </a:lnTo>
                    <a:lnTo>
                      <a:pt x="110899" y="84073"/>
                    </a:lnTo>
                    <a:lnTo>
                      <a:pt x="108703" y="87957"/>
                    </a:lnTo>
                    <a:lnTo>
                      <a:pt x="106498" y="91542"/>
                    </a:lnTo>
                    <a:lnTo>
                      <a:pt x="104358" y="94777"/>
                    </a:lnTo>
                    <a:lnTo>
                      <a:pt x="102338" y="97600"/>
                    </a:lnTo>
                    <a:lnTo>
                      <a:pt x="100536" y="99959"/>
                    </a:lnTo>
                    <a:lnTo>
                      <a:pt x="99015" y="101791"/>
                    </a:lnTo>
                    <a:lnTo>
                      <a:pt x="97832" y="103045"/>
                    </a:lnTo>
                    <a:lnTo>
                      <a:pt x="97076" y="103667"/>
                    </a:lnTo>
                    <a:lnTo>
                      <a:pt x="96489" y="104018"/>
                    </a:lnTo>
                    <a:lnTo>
                      <a:pt x="95797" y="104526"/>
                    </a:lnTo>
                    <a:lnTo>
                      <a:pt x="95032" y="105166"/>
                    </a:lnTo>
                    <a:lnTo>
                      <a:pt x="94196" y="105902"/>
                    </a:lnTo>
                    <a:lnTo>
                      <a:pt x="93302" y="106735"/>
                    </a:lnTo>
                    <a:lnTo>
                      <a:pt x="92401" y="107612"/>
                    </a:lnTo>
                    <a:lnTo>
                      <a:pt x="91484" y="108524"/>
                    </a:lnTo>
                    <a:lnTo>
                      <a:pt x="90575" y="109436"/>
                    </a:lnTo>
                    <a:lnTo>
                      <a:pt x="89706" y="110338"/>
                    </a:lnTo>
                    <a:lnTo>
                      <a:pt x="88893" y="111198"/>
                    </a:lnTo>
                    <a:lnTo>
                      <a:pt x="88153" y="112004"/>
                    </a:lnTo>
                    <a:lnTo>
                      <a:pt x="87501" y="112706"/>
                    </a:lnTo>
                    <a:lnTo>
                      <a:pt x="86954" y="113293"/>
                    </a:lnTo>
                    <a:lnTo>
                      <a:pt x="86544" y="113740"/>
                    </a:lnTo>
                    <a:lnTo>
                      <a:pt x="86278" y="114029"/>
                    </a:lnTo>
                    <a:lnTo>
                      <a:pt x="86198" y="114143"/>
                    </a:lnTo>
                    <a:lnTo>
                      <a:pt x="83196" y="116046"/>
                    </a:lnTo>
                    <a:lnTo>
                      <a:pt x="79930" y="117545"/>
                    </a:lnTo>
                    <a:lnTo>
                      <a:pt x="76446" y="118658"/>
                    </a:lnTo>
                    <a:lnTo>
                      <a:pt x="72753" y="119412"/>
                    </a:lnTo>
                    <a:lnTo>
                      <a:pt x="68915" y="119850"/>
                    </a:lnTo>
                    <a:lnTo>
                      <a:pt x="64948" y="119999"/>
                    </a:lnTo>
                    <a:lnTo>
                      <a:pt x="60917" y="119886"/>
                    </a:lnTo>
                    <a:lnTo>
                      <a:pt x="56837" y="119552"/>
                    </a:lnTo>
                    <a:lnTo>
                      <a:pt x="52758" y="119018"/>
                    </a:lnTo>
                    <a:lnTo>
                      <a:pt x="48711" y="118316"/>
                    </a:lnTo>
                    <a:lnTo>
                      <a:pt x="44736" y="117492"/>
                    </a:lnTo>
                    <a:lnTo>
                      <a:pt x="40874" y="116563"/>
                    </a:lnTo>
                    <a:lnTo>
                      <a:pt x="37157" y="115581"/>
                    </a:lnTo>
                    <a:lnTo>
                      <a:pt x="33632" y="114547"/>
                    </a:lnTo>
                    <a:lnTo>
                      <a:pt x="30325" y="113512"/>
                    </a:lnTo>
                    <a:lnTo>
                      <a:pt x="27300" y="112521"/>
                    </a:lnTo>
                    <a:lnTo>
                      <a:pt x="23422" y="110715"/>
                    </a:lnTo>
                    <a:lnTo>
                      <a:pt x="19914" y="108296"/>
                    </a:lnTo>
                    <a:lnTo>
                      <a:pt x="16743" y="105315"/>
                    </a:lnTo>
                    <a:lnTo>
                      <a:pt x="13903" y="101879"/>
                    </a:lnTo>
                    <a:lnTo>
                      <a:pt x="11369" y="98065"/>
                    </a:lnTo>
                    <a:lnTo>
                      <a:pt x="9140" y="93962"/>
                    </a:lnTo>
                    <a:lnTo>
                      <a:pt x="7193" y="89658"/>
                    </a:lnTo>
                    <a:lnTo>
                      <a:pt x="5511" y="85230"/>
                    </a:lnTo>
                    <a:lnTo>
                      <a:pt x="4095" y="80777"/>
                    </a:lnTo>
                    <a:lnTo>
                      <a:pt x="2904" y="76385"/>
                    </a:lnTo>
                    <a:lnTo>
                      <a:pt x="1939" y="72133"/>
                    </a:lnTo>
                    <a:lnTo>
                      <a:pt x="1198" y="68100"/>
                    </a:lnTo>
                    <a:lnTo>
                      <a:pt x="635" y="64383"/>
                    </a:lnTo>
                    <a:lnTo>
                      <a:pt x="265" y="61078"/>
                    </a:lnTo>
                    <a:lnTo>
                      <a:pt x="56" y="58255"/>
                    </a:lnTo>
                    <a:lnTo>
                      <a:pt x="0" y="56002"/>
                    </a:lnTo>
                    <a:lnTo>
                      <a:pt x="24" y="52837"/>
                    </a:lnTo>
                    <a:lnTo>
                      <a:pt x="225" y="49637"/>
                    </a:lnTo>
                    <a:lnTo>
                      <a:pt x="603" y="46428"/>
                    </a:lnTo>
                    <a:lnTo>
                      <a:pt x="1158" y="43211"/>
                    </a:lnTo>
                    <a:lnTo>
                      <a:pt x="1898" y="40002"/>
                    </a:lnTo>
                    <a:lnTo>
                      <a:pt x="2840" y="36803"/>
                    </a:lnTo>
                    <a:lnTo>
                      <a:pt x="3974" y="33655"/>
                    </a:lnTo>
                    <a:lnTo>
                      <a:pt x="5310" y="30534"/>
                    </a:lnTo>
                    <a:lnTo>
                      <a:pt x="6855" y="27475"/>
                    </a:lnTo>
                    <a:lnTo>
                      <a:pt x="8609" y="24476"/>
                    </a:lnTo>
                    <a:lnTo>
                      <a:pt x="10580" y="21575"/>
                    </a:lnTo>
                    <a:lnTo>
                      <a:pt x="12785" y="18752"/>
                    </a:lnTo>
                    <a:lnTo>
                      <a:pt x="15215" y="16043"/>
                    </a:lnTo>
                    <a:lnTo>
                      <a:pt x="17878" y="13448"/>
                    </a:lnTo>
                    <a:lnTo>
                      <a:pt x="20783" y="10984"/>
                    </a:lnTo>
                    <a:lnTo>
                      <a:pt x="23929" y="8670"/>
                    </a:lnTo>
                    <a:lnTo>
                      <a:pt x="27429" y="6636"/>
                    </a:lnTo>
                    <a:lnTo>
                      <a:pt x="31484" y="4874"/>
                    </a:lnTo>
                    <a:lnTo>
                      <a:pt x="36046" y="3392"/>
                    </a:lnTo>
                    <a:lnTo>
                      <a:pt x="41011" y="2182"/>
                    </a:lnTo>
                    <a:lnTo>
                      <a:pt x="46281" y="1244"/>
                    </a:lnTo>
                    <a:lnTo>
                      <a:pt x="51784" y="561"/>
                    </a:lnTo>
                    <a:lnTo>
                      <a:pt x="57409" y="140"/>
                    </a:lnTo>
                    <a:lnTo>
                      <a:pt x="63097" y="0"/>
                    </a:lnTo>
                    <a:lnTo>
                      <a:pt x="68754" y="96"/>
                    </a:lnTo>
                    <a:lnTo>
                      <a:pt x="74273" y="464"/>
                    </a:lnTo>
                    <a:lnTo>
                      <a:pt x="79584" y="1087"/>
                    </a:lnTo>
                    <a:lnTo>
                      <a:pt x="84597" y="1954"/>
                    </a:lnTo>
                    <a:lnTo>
                      <a:pt x="89215" y="3077"/>
                    </a:lnTo>
                    <a:lnTo>
                      <a:pt x="93375" y="4436"/>
                    </a:lnTo>
                    <a:lnTo>
                      <a:pt x="96947" y="6057"/>
                    </a:lnTo>
                    <a:lnTo>
                      <a:pt x="99892" y="7916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5" name="Shape 1975"/>
              <p:cNvSpPr/>
              <p:nvPr/>
            </p:nvSpPr>
            <p:spPr>
              <a:xfrm>
                <a:off x="219" y="1723"/>
                <a:ext cx="1850" cy="17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659" y="7739"/>
                    </a:moveTo>
                    <a:lnTo>
                      <a:pt x="101524" y="9184"/>
                    </a:lnTo>
                    <a:lnTo>
                      <a:pt x="103299" y="10762"/>
                    </a:lnTo>
                    <a:lnTo>
                      <a:pt x="104961" y="12490"/>
                    </a:lnTo>
                    <a:lnTo>
                      <a:pt x="106526" y="14341"/>
                    </a:lnTo>
                    <a:lnTo>
                      <a:pt x="108001" y="16342"/>
                    </a:lnTo>
                    <a:lnTo>
                      <a:pt x="109379" y="18492"/>
                    </a:lnTo>
                    <a:lnTo>
                      <a:pt x="110685" y="20802"/>
                    </a:lnTo>
                    <a:lnTo>
                      <a:pt x="111917" y="23270"/>
                    </a:lnTo>
                    <a:lnTo>
                      <a:pt x="113068" y="25905"/>
                    </a:lnTo>
                    <a:lnTo>
                      <a:pt x="114146" y="28699"/>
                    </a:lnTo>
                    <a:lnTo>
                      <a:pt x="115168" y="31679"/>
                    </a:lnTo>
                    <a:lnTo>
                      <a:pt x="116132" y="34843"/>
                    </a:lnTo>
                    <a:lnTo>
                      <a:pt x="117057" y="38184"/>
                    </a:lnTo>
                    <a:lnTo>
                      <a:pt x="117924" y="41718"/>
                    </a:lnTo>
                    <a:lnTo>
                      <a:pt x="118751" y="45447"/>
                    </a:lnTo>
                    <a:lnTo>
                      <a:pt x="119546" y="49387"/>
                    </a:lnTo>
                    <a:lnTo>
                      <a:pt x="120000" y="53521"/>
                    </a:lnTo>
                    <a:lnTo>
                      <a:pt x="119878" y="57831"/>
                    </a:lnTo>
                    <a:lnTo>
                      <a:pt x="119254" y="62256"/>
                    </a:lnTo>
                    <a:lnTo>
                      <a:pt x="118192" y="66734"/>
                    </a:lnTo>
                    <a:lnTo>
                      <a:pt x="116757" y="71211"/>
                    </a:lnTo>
                    <a:lnTo>
                      <a:pt x="115022" y="75619"/>
                    </a:lnTo>
                    <a:lnTo>
                      <a:pt x="113076" y="79920"/>
                    </a:lnTo>
                    <a:lnTo>
                      <a:pt x="110976" y="84045"/>
                    </a:lnTo>
                    <a:lnTo>
                      <a:pt x="108796" y="87933"/>
                    </a:lnTo>
                    <a:lnTo>
                      <a:pt x="106591" y="91529"/>
                    </a:lnTo>
                    <a:lnTo>
                      <a:pt x="104458" y="94764"/>
                    </a:lnTo>
                    <a:lnTo>
                      <a:pt x="102456" y="97602"/>
                    </a:lnTo>
                    <a:lnTo>
                      <a:pt x="100656" y="99964"/>
                    </a:lnTo>
                    <a:lnTo>
                      <a:pt x="99140" y="101806"/>
                    </a:lnTo>
                    <a:lnTo>
                      <a:pt x="97965" y="103067"/>
                    </a:lnTo>
                    <a:lnTo>
                      <a:pt x="97203" y="103675"/>
                    </a:lnTo>
                    <a:lnTo>
                      <a:pt x="96619" y="104028"/>
                    </a:lnTo>
                    <a:lnTo>
                      <a:pt x="95922" y="104539"/>
                    </a:lnTo>
                    <a:lnTo>
                      <a:pt x="95152" y="105182"/>
                    </a:lnTo>
                    <a:lnTo>
                      <a:pt x="94316" y="105923"/>
                    </a:lnTo>
                    <a:lnTo>
                      <a:pt x="93425" y="106743"/>
                    </a:lnTo>
                    <a:lnTo>
                      <a:pt x="92517" y="107624"/>
                    </a:lnTo>
                    <a:lnTo>
                      <a:pt x="91601" y="108532"/>
                    </a:lnTo>
                    <a:lnTo>
                      <a:pt x="90701" y="109449"/>
                    </a:lnTo>
                    <a:lnTo>
                      <a:pt x="89817" y="110348"/>
                    </a:lnTo>
                    <a:lnTo>
                      <a:pt x="88998" y="111211"/>
                    </a:lnTo>
                    <a:lnTo>
                      <a:pt x="88261" y="112014"/>
                    </a:lnTo>
                    <a:lnTo>
                      <a:pt x="87604" y="112719"/>
                    </a:lnTo>
                    <a:lnTo>
                      <a:pt x="87053" y="113309"/>
                    </a:lnTo>
                    <a:lnTo>
                      <a:pt x="86647" y="113750"/>
                    </a:lnTo>
                    <a:lnTo>
                      <a:pt x="86380" y="114050"/>
                    </a:lnTo>
                    <a:lnTo>
                      <a:pt x="86299" y="114156"/>
                    </a:lnTo>
                    <a:lnTo>
                      <a:pt x="83299" y="116059"/>
                    </a:lnTo>
                    <a:lnTo>
                      <a:pt x="80024" y="117567"/>
                    </a:lnTo>
                    <a:lnTo>
                      <a:pt x="76522" y="118677"/>
                    </a:lnTo>
                    <a:lnTo>
                      <a:pt x="72825" y="119427"/>
                    </a:lnTo>
                    <a:lnTo>
                      <a:pt x="68982" y="119867"/>
                    </a:lnTo>
                    <a:lnTo>
                      <a:pt x="65010" y="119999"/>
                    </a:lnTo>
                    <a:lnTo>
                      <a:pt x="60964" y="119894"/>
                    </a:lnTo>
                    <a:lnTo>
                      <a:pt x="56878" y="119550"/>
                    </a:lnTo>
                    <a:lnTo>
                      <a:pt x="52784" y="119012"/>
                    </a:lnTo>
                    <a:lnTo>
                      <a:pt x="48723" y="118316"/>
                    </a:lnTo>
                    <a:lnTo>
                      <a:pt x="44742" y="117487"/>
                    </a:lnTo>
                    <a:lnTo>
                      <a:pt x="40875" y="116562"/>
                    </a:lnTo>
                    <a:lnTo>
                      <a:pt x="37146" y="115575"/>
                    </a:lnTo>
                    <a:lnTo>
                      <a:pt x="33619" y="114552"/>
                    </a:lnTo>
                    <a:lnTo>
                      <a:pt x="30304" y="113521"/>
                    </a:lnTo>
                    <a:lnTo>
                      <a:pt x="27263" y="112534"/>
                    </a:lnTo>
                    <a:lnTo>
                      <a:pt x="23445" y="110771"/>
                    </a:lnTo>
                    <a:lnTo>
                      <a:pt x="19975" y="108373"/>
                    </a:lnTo>
                    <a:lnTo>
                      <a:pt x="16822" y="105429"/>
                    </a:lnTo>
                    <a:lnTo>
                      <a:pt x="14000" y="102018"/>
                    </a:lnTo>
                    <a:lnTo>
                      <a:pt x="11487" y="98219"/>
                    </a:lnTo>
                    <a:lnTo>
                      <a:pt x="9250" y="94129"/>
                    </a:lnTo>
                    <a:lnTo>
                      <a:pt x="7312" y="89828"/>
                    </a:lnTo>
                    <a:lnTo>
                      <a:pt x="5618" y="85403"/>
                    </a:lnTo>
                    <a:lnTo>
                      <a:pt x="4183" y="80943"/>
                    </a:lnTo>
                    <a:lnTo>
                      <a:pt x="2975" y="76518"/>
                    </a:lnTo>
                    <a:lnTo>
                      <a:pt x="2002" y="72252"/>
                    </a:lnTo>
                    <a:lnTo>
                      <a:pt x="1240" y="68188"/>
                    </a:lnTo>
                    <a:lnTo>
                      <a:pt x="664" y="64433"/>
                    </a:lnTo>
                    <a:lnTo>
                      <a:pt x="275" y="61066"/>
                    </a:lnTo>
                    <a:lnTo>
                      <a:pt x="64" y="58175"/>
                    </a:lnTo>
                    <a:lnTo>
                      <a:pt x="0" y="55857"/>
                    </a:lnTo>
                    <a:lnTo>
                      <a:pt x="32" y="52754"/>
                    </a:lnTo>
                    <a:lnTo>
                      <a:pt x="235" y="49598"/>
                    </a:lnTo>
                    <a:lnTo>
                      <a:pt x="616" y="46425"/>
                    </a:lnTo>
                    <a:lnTo>
                      <a:pt x="1167" y="43226"/>
                    </a:lnTo>
                    <a:lnTo>
                      <a:pt x="1913" y="40044"/>
                    </a:lnTo>
                    <a:lnTo>
                      <a:pt x="2837" y="36862"/>
                    </a:lnTo>
                    <a:lnTo>
                      <a:pt x="3972" y="33706"/>
                    </a:lnTo>
                    <a:lnTo>
                      <a:pt x="5310" y="30586"/>
                    </a:lnTo>
                    <a:lnTo>
                      <a:pt x="6858" y="27527"/>
                    </a:lnTo>
                    <a:lnTo>
                      <a:pt x="8617" y="24521"/>
                    </a:lnTo>
                    <a:lnTo>
                      <a:pt x="10595" y="21604"/>
                    </a:lnTo>
                    <a:lnTo>
                      <a:pt x="12792" y="18765"/>
                    </a:lnTo>
                    <a:lnTo>
                      <a:pt x="15233" y="16042"/>
                    </a:lnTo>
                    <a:lnTo>
                      <a:pt x="17900" y="13433"/>
                    </a:lnTo>
                    <a:lnTo>
                      <a:pt x="20818" y="10956"/>
                    </a:lnTo>
                    <a:lnTo>
                      <a:pt x="23988" y="8629"/>
                    </a:lnTo>
                    <a:lnTo>
                      <a:pt x="27490" y="6593"/>
                    </a:lnTo>
                    <a:lnTo>
                      <a:pt x="31568" y="4830"/>
                    </a:lnTo>
                    <a:lnTo>
                      <a:pt x="36141" y="3358"/>
                    </a:lnTo>
                    <a:lnTo>
                      <a:pt x="41102" y="2150"/>
                    </a:lnTo>
                    <a:lnTo>
                      <a:pt x="46380" y="1216"/>
                    </a:lnTo>
                    <a:lnTo>
                      <a:pt x="51876" y="546"/>
                    </a:lnTo>
                    <a:lnTo>
                      <a:pt x="57511" y="149"/>
                    </a:lnTo>
                    <a:lnTo>
                      <a:pt x="63177" y="0"/>
                    </a:lnTo>
                    <a:lnTo>
                      <a:pt x="68820" y="114"/>
                    </a:lnTo>
                    <a:lnTo>
                      <a:pt x="74316" y="475"/>
                    </a:lnTo>
                    <a:lnTo>
                      <a:pt x="79602" y="1084"/>
                    </a:lnTo>
                    <a:lnTo>
                      <a:pt x="84580" y="1947"/>
                    </a:lnTo>
                    <a:lnTo>
                      <a:pt x="89160" y="3040"/>
                    </a:lnTo>
                    <a:lnTo>
                      <a:pt x="93263" y="4371"/>
                    </a:lnTo>
                    <a:lnTo>
                      <a:pt x="96789" y="5940"/>
                    </a:lnTo>
                    <a:lnTo>
                      <a:pt x="99659" y="7739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6" name="Shape 1976"/>
              <p:cNvSpPr/>
              <p:nvPr/>
            </p:nvSpPr>
            <p:spPr>
              <a:xfrm>
                <a:off x="225" y="1732"/>
                <a:ext cx="1836" cy="16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401" y="7551"/>
                    </a:moveTo>
                    <a:lnTo>
                      <a:pt x="101304" y="9013"/>
                    </a:lnTo>
                    <a:lnTo>
                      <a:pt x="103109" y="10600"/>
                    </a:lnTo>
                    <a:lnTo>
                      <a:pt x="104799" y="12328"/>
                    </a:lnTo>
                    <a:lnTo>
                      <a:pt x="106400" y="14190"/>
                    </a:lnTo>
                    <a:lnTo>
                      <a:pt x="107895" y="16193"/>
                    </a:lnTo>
                    <a:lnTo>
                      <a:pt x="109292" y="18346"/>
                    </a:lnTo>
                    <a:lnTo>
                      <a:pt x="110615" y="20660"/>
                    </a:lnTo>
                    <a:lnTo>
                      <a:pt x="111856" y="23142"/>
                    </a:lnTo>
                    <a:lnTo>
                      <a:pt x="113024" y="25774"/>
                    </a:lnTo>
                    <a:lnTo>
                      <a:pt x="114111" y="28584"/>
                    </a:lnTo>
                    <a:lnTo>
                      <a:pt x="115148" y="31562"/>
                    </a:lnTo>
                    <a:lnTo>
                      <a:pt x="116128" y="34726"/>
                    </a:lnTo>
                    <a:lnTo>
                      <a:pt x="117043" y="38076"/>
                    </a:lnTo>
                    <a:lnTo>
                      <a:pt x="117909" y="41613"/>
                    </a:lnTo>
                    <a:lnTo>
                      <a:pt x="118742" y="45344"/>
                    </a:lnTo>
                    <a:lnTo>
                      <a:pt x="119542" y="49279"/>
                    </a:lnTo>
                    <a:lnTo>
                      <a:pt x="120000" y="53419"/>
                    </a:lnTo>
                    <a:lnTo>
                      <a:pt x="119885" y="57726"/>
                    </a:lnTo>
                    <a:lnTo>
                      <a:pt x="119273" y="62167"/>
                    </a:lnTo>
                    <a:lnTo>
                      <a:pt x="118211" y="66651"/>
                    </a:lnTo>
                    <a:lnTo>
                      <a:pt x="116790" y="71136"/>
                    </a:lnTo>
                    <a:lnTo>
                      <a:pt x="115074" y="75559"/>
                    </a:lnTo>
                    <a:lnTo>
                      <a:pt x="113130" y="79867"/>
                    </a:lnTo>
                    <a:lnTo>
                      <a:pt x="111040" y="83997"/>
                    </a:lnTo>
                    <a:lnTo>
                      <a:pt x="108867" y="87897"/>
                    </a:lnTo>
                    <a:lnTo>
                      <a:pt x="106686" y="91495"/>
                    </a:lnTo>
                    <a:lnTo>
                      <a:pt x="104563" y="94748"/>
                    </a:lnTo>
                    <a:lnTo>
                      <a:pt x="102570" y="97593"/>
                    </a:lnTo>
                    <a:lnTo>
                      <a:pt x="100773" y="99960"/>
                    </a:lnTo>
                    <a:lnTo>
                      <a:pt x="99262" y="101803"/>
                    </a:lnTo>
                    <a:lnTo>
                      <a:pt x="98086" y="103062"/>
                    </a:lnTo>
                    <a:lnTo>
                      <a:pt x="97326" y="103673"/>
                    </a:lnTo>
                    <a:lnTo>
                      <a:pt x="96738" y="104028"/>
                    </a:lnTo>
                    <a:lnTo>
                      <a:pt x="96044" y="104533"/>
                    </a:lnTo>
                    <a:lnTo>
                      <a:pt x="95268" y="105180"/>
                    </a:lnTo>
                    <a:lnTo>
                      <a:pt x="94426" y="105925"/>
                    </a:lnTo>
                    <a:lnTo>
                      <a:pt x="93536" y="106740"/>
                    </a:lnTo>
                    <a:lnTo>
                      <a:pt x="92630" y="107626"/>
                    </a:lnTo>
                    <a:lnTo>
                      <a:pt x="91707" y="108530"/>
                    </a:lnTo>
                    <a:lnTo>
                      <a:pt x="90808" y="109461"/>
                    </a:lnTo>
                    <a:lnTo>
                      <a:pt x="89926" y="110365"/>
                    </a:lnTo>
                    <a:lnTo>
                      <a:pt x="89101" y="111216"/>
                    </a:lnTo>
                    <a:lnTo>
                      <a:pt x="88358" y="112023"/>
                    </a:lnTo>
                    <a:lnTo>
                      <a:pt x="87704" y="112732"/>
                    </a:lnTo>
                    <a:lnTo>
                      <a:pt x="87165" y="113317"/>
                    </a:lnTo>
                    <a:lnTo>
                      <a:pt x="86749" y="113777"/>
                    </a:lnTo>
                    <a:lnTo>
                      <a:pt x="86487" y="114061"/>
                    </a:lnTo>
                    <a:lnTo>
                      <a:pt x="86398" y="114167"/>
                    </a:lnTo>
                    <a:lnTo>
                      <a:pt x="83384" y="116073"/>
                    </a:lnTo>
                    <a:lnTo>
                      <a:pt x="80108" y="117571"/>
                    </a:lnTo>
                    <a:lnTo>
                      <a:pt x="76604" y="118679"/>
                    </a:lnTo>
                    <a:lnTo>
                      <a:pt x="72904" y="119432"/>
                    </a:lnTo>
                    <a:lnTo>
                      <a:pt x="69041" y="119858"/>
                    </a:lnTo>
                    <a:lnTo>
                      <a:pt x="65063" y="119999"/>
                    </a:lnTo>
                    <a:lnTo>
                      <a:pt x="61012" y="119875"/>
                    </a:lnTo>
                    <a:lnTo>
                      <a:pt x="56912" y="119539"/>
                    </a:lnTo>
                    <a:lnTo>
                      <a:pt x="52820" y="118998"/>
                    </a:lnTo>
                    <a:lnTo>
                      <a:pt x="48753" y="118298"/>
                    </a:lnTo>
                    <a:lnTo>
                      <a:pt x="44759" y="117465"/>
                    </a:lnTo>
                    <a:lnTo>
                      <a:pt x="40871" y="116543"/>
                    </a:lnTo>
                    <a:lnTo>
                      <a:pt x="37146" y="115550"/>
                    </a:lnTo>
                    <a:lnTo>
                      <a:pt x="33601" y="114540"/>
                    </a:lnTo>
                    <a:lnTo>
                      <a:pt x="30285" y="113512"/>
                    </a:lnTo>
                    <a:lnTo>
                      <a:pt x="27231" y="112537"/>
                    </a:lnTo>
                    <a:lnTo>
                      <a:pt x="23457" y="110808"/>
                    </a:lnTo>
                    <a:lnTo>
                      <a:pt x="20035" y="108451"/>
                    </a:lnTo>
                    <a:lnTo>
                      <a:pt x="16915" y="105526"/>
                    </a:lnTo>
                    <a:lnTo>
                      <a:pt x="14113" y="102140"/>
                    </a:lnTo>
                    <a:lnTo>
                      <a:pt x="11598" y="98364"/>
                    </a:lnTo>
                    <a:lnTo>
                      <a:pt x="9368" y="94278"/>
                    </a:lnTo>
                    <a:lnTo>
                      <a:pt x="7416" y="89980"/>
                    </a:lnTo>
                    <a:lnTo>
                      <a:pt x="5717" y="85566"/>
                    </a:lnTo>
                    <a:lnTo>
                      <a:pt x="4271" y="81090"/>
                    </a:lnTo>
                    <a:lnTo>
                      <a:pt x="3046" y="76658"/>
                    </a:lnTo>
                    <a:lnTo>
                      <a:pt x="2058" y="72350"/>
                    </a:lnTo>
                    <a:lnTo>
                      <a:pt x="1265" y="68265"/>
                    </a:lnTo>
                    <a:lnTo>
                      <a:pt x="686" y="64471"/>
                    </a:lnTo>
                    <a:lnTo>
                      <a:pt x="294" y="61050"/>
                    </a:lnTo>
                    <a:lnTo>
                      <a:pt x="57" y="58098"/>
                    </a:lnTo>
                    <a:lnTo>
                      <a:pt x="0" y="55705"/>
                    </a:lnTo>
                    <a:lnTo>
                      <a:pt x="32" y="52647"/>
                    </a:lnTo>
                    <a:lnTo>
                      <a:pt x="236" y="49545"/>
                    </a:lnTo>
                    <a:lnTo>
                      <a:pt x="620" y="46399"/>
                    </a:lnTo>
                    <a:lnTo>
                      <a:pt x="1176" y="43243"/>
                    </a:lnTo>
                    <a:lnTo>
                      <a:pt x="1911" y="40062"/>
                    </a:lnTo>
                    <a:lnTo>
                      <a:pt x="2850" y="36888"/>
                    </a:lnTo>
                    <a:lnTo>
                      <a:pt x="3977" y="33742"/>
                    </a:lnTo>
                    <a:lnTo>
                      <a:pt x="5309" y="30622"/>
                    </a:lnTo>
                    <a:lnTo>
                      <a:pt x="6852" y="27538"/>
                    </a:lnTo>
                    <a:lnTo>
                      <a:pt x="8608" y="24533"/>
                    </a:lnTo>
                    <a:lnTo>
                      <a:pt x="10593" y="21599"/>
                    </a:lnTo>
                    <a:lnTo>
                      <a:pt x="12798" y="18754"/>
                    </a:lnTo>
                    <a:lnTo>
                      <a:pt x="15240" y="16007"/>
                    </a:lnTo>
                    <a:lnTo>
                      <a:pt x="17919" y="13392"/>
                    </a:lnTo>
                    <a:lnTo>
                      <a:pt x="20843" y="10901"/>
                    </a:lnTo>
                    <a:lnTo>
                      <a:pt x="24029" y="8561"/>
                    </a:lnTo>
                    <a:lnTo>
                      <a:pt x="27541" y="6514"/>
                    </a:lnTo>
                    <a:lnTo>
                      <a:pt x="31633" y="4759"/>
                    </a:lnTo>
                    <a:lnTo>
                      <a:pt x="36207" y="3288"/>
                    </a:lnTo>
                    <a:lnTo>
                      <a:pt x="41181" y="2091"/>
                    </a:lnTo>
                    <a:lnTo>
                      <a:pt x="46457" y="1178"/>
                    </a:lnTo>
                    <a:lnTo>
                      <a:pt x="51954" y="522"/>
                    </a:lnTo>
                    <a:lnTo>
                      <a:pt x="57582" y="132"/>
                    </a:lnTo>
                    <a:lnTo>
                      <a:pt x="63250" y="0"/>
                    </a:lnTo>
                    <a:lnTo>
                      <a:pt x="68870" y="115"/>
                    </a:lnTo>
                    <a:lnTo>
                      <a:pt x="74350" y="478"/>
                    </a:lnTo>
                    <a:lnTo>
                      <a:pt x="79610" y="1081"/>
                    </a:lnTo>
                    <a:lnTo>
                      <a:pt x="84552" y="1932"/>
                    </a:lnTo>
                    <a:lnTo>
                      <a:pt x="89085" y="3004"/>
                    </a:lnTo>
                    <a:lnTo>
                      <a:pt x="93136" y="4298"/>
                    </a:lnTo>
                    <a:lnTo>
                      <a:pt x="96599" y="5823"/>
                    </a:lnTo>
                    <a:lnTo>
                      <a:pt x="99401" y="755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7" name="Shape 1977"/>
              <p:cNvSpPr/>
              <p:nvPr/>
            </p:nvSpPr>
            <p:spPr>
              <a:xfrm>
                <a:off x="231" y="1740"/>
                <a:ext cx="1823" cy="16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146" y="7361"/>
                    </a:moveTo>
                    <a:lnTo>
                      <a:pt x="101097" y="8832"/>
                    </a:lnTo>
                    <a:lnTo>
                      <a:pt x="102932" y="10436"/>
                    </a:lnTo>
                    <a:lnTo>
                      <a:pt x="104652" y="12165"/>
                    </a:lnTo>
                    <a:lnTo>
                      <a:pt x="106273" y="14028"/>
                    </a:lnTo>
                    <a:lnTo>
                      <a:pt x="107787" y="16051"/>
                    </a:lnTo>
                    <a:lnTo>
                      <a:pt x="109219" y="18217"/>
                    </a:lnTo>
                    <a:lnTo>
                      <a:pt x="110544" y="20534"/>
                    </a:lnTo>
                    <a:lnTo>
                      <a:pt x="111803" y="23012"/>
                    </a:lnTo>
                    <a:lnTo>
                      <a:pt x="112980" y="25659"/>
                    </a:lnTo>
                    <a:lnTo>
                      <a:pt x="114091" y="28467"/>
                    </a:lnTo>
                    <a:lnTo>
                      <a:pt x="115128" y="31452"/>
                    </a:lnTo>
                    <a:lnTo>
                      <a:pt x="116107" y="34616"/>
                    </a:lnTo>
                    <a:lnTo>
                      <a:pt x="117020" y="37967"/>
                    </a:lnTo>
                    <a:lnTo>
                      <a:pt x="117909" y="41506"/>
                    </a:lnTo>
                    <a:lnTo>
                      <a:pt x="118740" y="45249"/>
                    </a:lnTo>
                    <a:lnTo>
                      <a:pt x="119530" y="49188"/>
                    </a:lnTo>
                    <a:lnTo>
                      <a:pt x="120000" y="53333"/>
                    </a:lnTo>
                    <a:lnTo>
                      <a:pt x="119884" y="57638"/>
                    </a:lnTo>
                    <a:lnTo>
                      <a:pt x="119275" y="62085"/>
                    </a:lnTo>
                    <a:lnTo>
                      <a:pt x="118222" y="66577"/>
                    </a:lnTo>
                    <a:lnTo>
                      <a:pt x="116815" y="71069"/>
                    </a:lnTo>
                    <a:lnTo>
                      <a:pt x="115120" y="75499"/>
                    </a:lnTo>
                    <a:lnTo>
                      <a:pt x="113186" y="79821"/>
                    </a:lnTo>
                    <a:lnTo>
                      <a:pt x="111112" y="83957"/>
                    </a:lnTo>
                    <a:lnTo>
                      <a:pt x="108948" y="87860"/>
                    </a:lnTo>
                    <a:lnTo>
                      <a:pt x="106775" y="91470"/>
                    </a:lnTo>
                    <a:lnTo>
                      <a:pt x="104660" y="94723"/>
                    </a:lnTo>
                    <a:lnTo>
                      <a:pt x="102677" y="97575"/>
                    </a:lnTo>
                    <a:lnTo>
                      <a:pt x="100891" y="99946"/>
                    </a:lnTo>
                    <a:lnTo>
                      <a:pt x="99385" y="101791"/>
                    </a:lnTo>
                    <a:lnTo>
                      <a:pt x="98208" y="103057"/>
                    </a:lnTo>
                    <a:lnTo>
                      <a:pt x="97451" y="103680"/>
                    </a:lnTo>
                    <a:lnTo>
                      <a:pt x="96867" y="104028"/>
                    </a:lnTo>
                    <a:lnTo>
                      <a:pt x="96167" y="104536"/>
                    </a:lnTo>
                    <a:lnTo>
                      <a:pt x="95394" y="105178"/>
                    </a:lnTo>
                    <a:lnTo>
                      <a:pt x="94546" y="105918"/>
                    </a:lnTo>
                    <a:lnTo>
                      <a:pt x="93649" y="106746"/>
                    </a:lnTo>
                    <a:lnTo>
                      <a:pt x="92744" y="107629"/>
                    </a:lnTo>
                    <a:lnTo>
                      <a:pt x="91814" y="108547"/>
                    </a:lnTo>
                    <a:lnTo>
                      <a:pt x="90909" y="109465"/>
                    </a:lnTo>
                    <a:lnTo>
                      <a:pt x="90037" y="110365"/>
                    </a:lnTo>
                    <a:lnTo>
                      <a:pt x="89214" y="111221"/>
                    </a:lnTo>
                    <a:lnTo>
                      <a:pt x="88457" y="112023"/>
                    </a:lnTo>
                    <a:lnTo>
                      <a:pt x="87798" y="112727"/>
                    </a:lnTo>
                    <a:lnTo>
                      <a:pt x="87255" y="113315"/>
                    </a:lnTo>
                    <a:lnTo>
                      <a:pt x="86852" y="113778"/>
                    </a:lnTo>
                    <a:lnTo>
                      <a:pt x="86580" y="114064"/>
                    </a:lnTo>
                    <a:lnTo>
                      <a:pt x="86490" y="114171"/>
                    </a:lnTo>
                    <a:lnTo>
                      <a:pt x="83470" y="116078"/>
                    </a:lnTo>
                    <a:lnTo>
                      <a:pt x="80194" y="117584"/>
                    </a:lnTo>
                    <a:lnTo>
                      <a:pt x="76680" y="118689"/>
                    </a:lnTo>
                    <a:lnTo>
                      <a:pt x="72969" y="119438"/>
                    </a:lnTo>
                    <a:lnTo>
                      <a:pt x="69101" y="119857"/>
                    </a:lnTo>
                    <a:lnTo>
                      <a:pt x="65118" y="120000"/>
                    </a:lnTo>
                    <a:lnTo>
                      <a:pt x="61053" y="119875"/>
                    </a:lnTo>
                    <a:lnTo>
                      <a:pt x="56946" y="119527"/>
                    </a:lnTo>
                    <a:lnTo>
                      <a:pt x="52848" y="118983"/>
                    </a:lnTo>
                    <a:lnTo>
                      <a:pt x="48775" y="118279"/>
                    </a:lnTo>
                    <a:lnTo>
                      <a:pt x="44775" y="117459"/>
                    </a:lnTo>
                    <a:lnTo>
                      <a:pt x="40883" y="116532"/>
                    </a:lnTo>
                    <a:lnTo>
                      <a:pt x="37138" y="115543"/>
                    </a:lnTo>
                    <a:lnTo>
                      <a:pt x="33592" y="114527"/>
                    </a:lnTo>
                    <a:lnTo>
                      <a:pt x="30267" y="113511"/>
                    </a:lnTo>
                    <a:lnTo>
                      <a:pt x="27197" y="112540"/>
                    </a:lnTo>
                    <a:lnTo>
                      <a:pt x="23486" y="110846"/>
                    </a:lnTo>
                    <a:lnTo>
                      <a:pt x="20096" y="108529"/>
                    </a:lnTo>
                    <a:lnTo>
                      <a:pt x="17001" y="105632"/>
                    </a:lnTo>
                    <a:lnTo>
                      <a:pt x="14220" y="102263"/>
                    </a:lnTo>
                    <a:lnTo>
                      <a:pt x="11718" y="98502"/>
                    </a:lnTo>
                    <a:lnTo>
                      <a:pt x="9488" y="94447"/>
                    </a:lnTo>
                    <a:lnTo>
                      <a:pt x="7521" y="90151"/>
                    </a:lnTo>
                    <a:lnTo>
                      <a:pt x="5818" y="85730"/>
                    </a:lnTo>
                    <a:lnTo>
                      <a:pt x="4361" y="81247"/>
                    </a:lnTo>
                    <a:lnTo>
                      <a:pt x="3118" y="76800"/>
                    </a:lnTo>
                    <a:lnTo>
                      <a:pt x="2106" y="72468"/>
                    </a:lnTo>
                    <a:lnTo>
                      <a:pt x="1308" y="68333"/>
                    </a:lnTo>
                    <a:lnTo>
                      <a:pt x="715" y="64491"/>
                    </a:lnTo>
                    <a:lnTo>
                      <a:pt x="296" y="61024"/>
                    </a:lnTo>
                    <a:lnTo>
                      <a:pt x="65" y="58003"/>
                    </a:lnTo>
                    <a:lnTo>
                      <a:pt x="0" y="55543"/>
                    </a:lnTo>
                    <a:lnTo>
                      <a:pt x="41" y="52540"/>
                    </a:lnTo>
                    <a:lnTo>
                      <a:pt x="246" y="49483"/>
                    </a:lnTo>
                    <a:lnTo>
                      <a:pt x="625" y="46372"/>
                    </a:lnTo>
                    <a:lnTo>
                      <a:pt x="1176" y="43244"/>
                    </a:lnTo>
                    <a:lnTo>
                      <a:pt x="1925" y="40080"/>
                    </a:lnTo>
                    <a:lnTo>
                      <a:pt x="2847" y="36925"/>
                    </a:lnTo>
                    <a:lnTo>
                      <a:pt x="3982" y="33778"/>
                    </a:lnTo>
                    <a:lnTo>
                      <a:pt x="5307" y="30650"/>
                    </a:lnTo>
                    <a:lnTo>
                      <a:pt x="6846" y="27575"/>
                    </a:lnTo>
                    <a:lnTo>
                      <a:pt x="8607" y="24563"/>
                    </a:lnTo>
                    <a:lnTo>
                      <a:pt x="10591" y="21604"/>
                    </a:lnTo>
                    <a:lnTo>
                      <a:pt x="12796" y="18752"/>
                    </a:lnTo>
                    <a:lnTo>
                      <a:pt x="15248" y="15989"/>
                    </a:lnTo>
                    <a:lnTo>
                      <a:pt x="17931" y="13360"/>
                    </a:lnTo>
                    <a:lnTo>
                      <a:pt x="20869" y="10855"/>
                    </a:lnTo>
                    <a:lnTo>
                      <a:pt x="24070" y="8502"/>
                    </a:lnTo>
                    <a:lnTo>
                      <a:pt x="27592" y="6452"/>
                    </a:lnTo>
                    <a:lnTo>
                      <a:pt x="31691" y="4696"/>
                    </a:lnTo>
                    <a:lnTo>
                      <a:pt x="36283" y="3235"/>
                    </a:lnTo>
                    <a:lnTo>
                      <a:pt x="41270" y="2040"/>
                    </a:lnTo>
                    <a:lnTo>
                      <a:pt x="46545" y="1140"/>
                    </a:lnTo>
                    <a:lnTo>
                      <a:pt x="52042" y="499"/>
                    </a:lnTo>
                    <a:lnTo>
                      <a:pt x="57671" y="124"/>
                    </a:lnTo>
                    <a:lnTo>
                      <a:pt x="63324" y="0"/>
                    </a:lnTo>
                    <a:lnTo>
                      <a:pt x="68928" y="124"/>
                    </a:lnTo>
                    <a:lnTo>
                      <a:pt x="74393" y="490"/>
                    </a:lnTo>
                    <a:lnTo>
                      <a:pt x="79618" y="1087"/>
                    </a:lnTo>
                    <a:lnTo>
                      <a:pt x="84531" y="1916"/>
                    </a:lnTo>
                    <a:lnTo>
                      <a:pt x="89024" y="2959"/>
                    </a:lnTo>
                    <a:lnTo>
                      <a:pt x="93007" y="4215"/>
                    </a:lnTo>
                    <a:lnTo>
                      <a:pt x="96422" y="5686"/>
                    </a:lnTo>
                    <a:lnTo>
                      <a:pt x="99146" y="736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Shape 1978"/>
              <p:cNvSpPr/>
              <p:nvPr/>
            </p:nvSpPr>
            <p:spPr>
              <a:xfrm>
                <a:off x="239" y="1750"/>
                <a:ext cx="1808" cy="16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94" y="7170"/>
                    </a:moveTo>
                    <a:lnTo>
                      <a:pt x="100876" y="8648"/>
                    </a:lnTo>
                    <a:lnTo>
                      <a:pt x="102750" y="10271"/>
                    </a:lnTo>
                    <a:lnTo>
                      <a:pt x="104500" y="12009"/>
                    </a:lnTo>
                    <a:lnTo>
                      <a:pt x="106142" y="13900"/>
                    </a:lnTo>
                    <a:lnTo>
                      <a:pt x="107684" y="15926"/>
                    </a:lnTo>
                    <a:lnTo>
                      <a:pt x="109127" y="18095"/>
                    </a:lnTo>
                    <a:lnTo>
                      <a:pt x="110487" y="20425"/>
                    </a:lnTo>
                    <a:lnTo>
                      <a:pt x="111748" y="22899"/>
                    </a:lnTo>
                    <a:lnTo>
                      <a:pt x="112934" y="25552"/>
                    </a:lnTo>
                    <a:lnTo>
                      <a:pt x="114053" y="28366"/>
                    </a:lnTo>
                    <a:lnTo>
                      <a:pt x="115098" y="31360"/>
                    </a:lnTo>
                    <a:lnTo>
                      <a:pt x="116085" y="34523"/>
                    </a:lnTo>
                    <a:lnTo>
                      <a:pt x="117022" y="37866"/>
                    </a:lnTo>
                    <a:lnTo>
                      <a:pt x="117901" y="41416"/>
                    </a:lnTo>
                    <a:lnTo>
                      <a:pt x="118739" y="45153"/>
                    </a:lnTo>
                    <a:lnTo>
                      <a:pt x="119543" y="49097"/>
                    </a:lnTo>
                    <a:lnTo>
                      <a:pt x="120000" y="53237"/>
                    </a:lnTo>
                    <a:lnTo>
                      <a:pt x="119908" y="57566"/>
                    </a:lnTo>
                    <a:lnTo>
                      <a:pt x="119295" y="62003"/>
                    </a:lnTo>
                    <a:lnTo>
                      <a:pt x="118258" y="66511"/>
                    </a:lnTo>
                    <a:lnTo>
                      <a:pt x="116865" y="71001"/>
                    </a:lnTo>
                    <a:lnTo>
                      <a:pt x="115156" y="75447"/>
                    </a:lnTo>
                    <a:lnTo>
                      <a:pt x="113249" y="79775"/>
                    </a:lnTo>
                    <a:lnTo>
                      <a:pt x="111184" y="83916"/>
                    </a:lnTo>
                    <a:lnTo>
                      <a:pt x="109028" y="87833"/>
                    </a:lnTo>
                    <a:lnTo>
                      <a:pt x="106863" y="91454"/>
                    </a:lnTo>
                    <a:lnTo>
                      <a:pt x="104765" y="94716"/>
                    </a:lnTo>
                    <a:lnTo>
                      <a:pt x="102791" y="97566"/>
                    </a:lnTo>
                    <a:lnTo>
                      <a:pt x="101008" y="99959"/>
                    </a:lnTo>
                    <a:lnTo>
                      <a:pt x="99507" y="101805"/>
                    </a:lnTo>
                    <a:lnTo>
                      <a:pt x="98346" y="103069"/>
                    </a:lnTo>
                    <a:lnTo>
                      <a:pt x="97583" y="103688"/>
                    </a:lnTo>
                    <a:lnTo>
                      <a:pt x="96995" y="104037"/>
                    </a:lnTo>
                    <a:lnTo>
                      <a:pt x="96290" y="104557"/>
                    </a:lnTo>
                    <a:lnTo>
                      <a:pt x="95519" y="105184"/>
                    </a:lnTo>
                    <a:lnTo>
                      <a:pt x="94673" y="105937"/>
                    </a:lnTo>
                    <a:lnTo>
                      <a:pt x="93777" y="106762"/>
                    </a:lnTo>
                    <a:lnTo>
                      <a:pt x="92856" y="107649"/>
                    </a:lnTo>
                    <a:lnTo>
                      <a:pt x="91928" y="108563"/>
                    </a:lnTo>
                    <a:lnTo>
                      <a:pt x="91024" y="109477"/>
                    </a:lnTo>
                    <a:lnTo>
                      <a:pt x="90145" y="110383"/>
                    </a:lnTo>
                    <a:lnTo>
                      <a:pt x="89324" y="111252"/>
                    </a:lnTo>
                    <a:lnTo>
                      <a:pt x="88561" y="112041"/>
                    </a:lnTo>
                    <a:lnTo>
                      <a:pt x="87914" y="112749"/>
                    </a:lnTo>
                    <a:lnTo>
                      <a:pt x="87358" y="113340"/>
                    </a:lnTo>
                    <a:lnTo>
                      <a:pt x="86944" y="113797"/>
                    </a:lnTo>
                    <a:lnTo>
                      <a:pt x="86678" y="114084"/>
                    </a:lnTo>
                    <a:lnTo>
                      <a:pt x="86595" y="114192"/>
                    </a:lnTo>
                    <a:lnTo>
                      <a:pt x="83568" y="116101"/>
                    </a:lnTo>
                    <a:lnTo>
                      <a:pt x="80276" y="117589"/>
                    </a:lnTo>
                    <a:lnTo>
                      <a:pt x="76751" y="118691"/>
                    </a:lnTo>
                    <a:lnTo>
                      <a:pt x="73036" y="119453"/>
                    </a:lnTo>
                    <a:lnTo>
                      <a:pt x="69163" y="119865"/>
                    </a:lnTo>
                    <a:lnTo>
                      <a:pt x="65166" y="120000"/>
                    </a:lnTo>
                    <a:lnTo>
                      <a:pt x="61094" y="119874"/>
                    </a:lnTo>
                    <a:lnTo>
                      <a:pt x="56989" y="119524"/>
                    </a:lnTo>
                    <a:lnTo>
                      <a:pt x="52868" y="118978"/>
                    </a:lnTo>
                    <a:lnTo>
                      <a:pt x="48787" y="118270"/>
                    </a:lnTo>
                    <a:lnTo>
                      <a:pt x="44774" y="117445"/>
                    </a:lnTo>
                    <a:lnTo>
                      <a:pt x="40876" y="116522"/>
                    </a:lnTo>
                    <a:lnTo>
                      <a:pt x="37127" y="115536"/>
                    </a:lnTo>
                    <a:lnTo>
                      <a:pt x="33561" y="114523"/>
                    </a:lnTo>
                    <a:lnTo>
                      <a:pt x="30228" y="113511"/>
                    </a:lnTo>
                    <a:lnTo>
                      <a:pt x="27151" y="112552"/>
                    </a:lnTo>
                    <a:lnTo>
                      <a:pt x="23494" y="110902"/>
                    </a:lnTo>
                    <a:lnTo>
                      <a:pt x="20143" y="108608"/>
                    </a:lnTo>
                    <a:lnTo>
                      <a:pt x="17091" y="105740"/>
                    </a:lnTo>
                    <a:lnTo>
                      <a:pt x="14322" y="102406"/>
                    </a:lnTo>
                    <a:lnTo>
                      <a:pt x="11825" y="98660"/>
                    </a:lnTo>
                    <a:lnTo>
                      <a:pt x="9603" y="94609"/>
                    </a:lnTo>
                    <a:lnTo>
                      <a:pt x="7637" y="90324"/>
                    </a:lnTo>
                    <a:lnTo>
                      <a:pt x="5921" y="85897"/>
                    </a:lnTo>
                    <a:lnTo>
                      <a:pt x="4436" y="81407"/>
                    </a:lnTo>
                    <a:lnTo>
                      <a:pt x="3192" y="76943"/>
                    </a:lnTo>
                    <a:lnTo>
                      <a:pt x="2164" y="72587"/>
                    </a:lnTo>
                    <a:lnTo>
                      <a:pt x="1343" y="68420"/>
                    </a:lnTo>
                    <a:lnTo>
                      <a:pt x="729" y="64539"/>
                    </a:lnTo>
                    <a:lnTo>
                      <a:pt x="306" y="61017"/>
                    </a:lnTo>
                    <a:lnTo>
                      <a:pt x="58" y="57934"/>
                    </a:lnTo>
                    <a:lnTo>
                      <a:pt x="0" y="55388"/>
                    </a:lnTo>
                    <a:lnTo>
                      <a:pt x="41" y="52449"/>
                    </a:lnTo>
                    <a:lnTo>
                      <a:pt x="257" y="49437"/>
                    </a:lnTo>
                    <a:lnTo>
                      <a:pt x="630" y="46363"/>
                    </a:lnTo>
                    <a:lnTo>
                      <a:pt x="1185" y="43253"/>
                    </a:lnTo>
                    <a:lnTo>
                      <a:pt x="1932" y="40116"/>
                    </a:lnTo>
                    <a:lnTo>
                      <a:pt x="2852" y="36961"/>
                    </a:lnTo>
                    <a:lnTo>
                      <a:pt x="3980" y="33815"/>
                    </a:lnTo>
                    <a:lnTo>
                      <a:pt x="5307" y="30696"/>
                    </a:lnTo>
                    <a:lnTo>
                      <a:pt x="6850" y="27613"/>
                    </a:lnTo>
                    <a:lnTo>
                      <a:pt x="8599" y="24584"/>
                    </a:lnTo>
                    <a:lnTo>
                      <a:pt x="10581" y="21626"/>
                    </a:lnTo>
                    <a:lnTo>
                      <a:pt x="12796" y="18749"/>
                    </a:lnTo>
                    <a:lnTo>
                      <a:pt x="15250" y="15980"/>
                    </a:lnTo>
                    <a:lnTo>
                      <a:pt x="17946" y="13327"/>
                    </a:lnTo>
                    <a:lnTo>
                      <a:pt x="20898" y="10808"/>
                    </a:lnTo>
                    <a:lnTo>
                      <a:pt x="24107" y="8442"/>
                    </a:lnTo>
                    <a:lnTo>
                      <a:pt x="27648" y="6381"/>
                    </a:lnTo>
                    <a:lnTo>
                      <a:pt x="31770" y="4633"/>
                    </a:lnTo>
                    <a:lnTo>
                      <a:pt x="36356" y="3172"/>
                    </a:lnTo>
                    <a:lnTo>
                      <a:pt x="41348" y="1998"/>
                    </a:lnTo>
                    <a:lnTo>
                      <a:pt x="46631" y="1102"/>
                    </a:lnTo>
                    <a:lnTo>
                      <a:pt x="52138" y="483"/>
                    </a:lnTo>
                    <a:lnTo>
                      <a:pt x="57752" y="116"/>
                    </a:lnTo>
                    <a:lnTo>
                      <a:pt x="63408" y="0"/>
                    </a:lnTo>
                    <a:lnTo>
                      <a:pt x="68989" y="134"/>
                    </a:lnTo>
                    <a:lnTo>
                      <a:pt x="74429" y="492"/>
                    </a:lnTo>
                    <a:lnTo>
                      <a:pt x="79629" y="1084"/>
                    </a:lnTo>
                    <a:lnTo>
                      <a:pt x="84505" y="1900"/>
                    </a:lnTo>
                    <a:lnTo>
                      <a:pt x="88959" y="2921"/>
                    </a:lnTo>
                    <a:lnTo>
                      <a:pt x="92898" y="4140"/>
                    </a:lnTo>
                    <a:lnTo>
                      <a:pt x="96240" y="5565"/>
                    </a:lnTo>
                    <a:lnTo>
                      <a:pt x="98894" y="717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9" name="Shape 1979"/>
              <p:cNvSpPr/>
              <p:nvPr/>
            </p:nvSpPr>
            <p:spPr>
              <a:xfrm>
                <a:off x="246" y="1759"/>
                <a:ext cx="1794" cy="16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644" y="6967"/>
                    </a:moveTo>
                    <a:lnTo>
                      <a:pt x="100667" y="8463"/>
                    </a:lnTo>
                    <a:lnTo>
                      <a:pt x="102572" y="10094"/>
                    </a:lnTo>
                    <a:lnTo>
                      <a:pt x="104353" y="11852"/>
                    </a:lnTo>
                    <a:lnTo>
                      <a:pt x="106024" y="13744"/>
                    </a:lnTo>
                    <a:lnTo>
                      <a:pt x="107587" y="15772"/>
                    </a:lnTo>
                    <a:lnTo>
                      <a:pt x="109050" y="17954"/>
                    </a:lnTo>
                    <a:lnTo>
                      <a:pt x="110421" y="20288"/>
                    </a:lnTo>
                    <a:lnTo>
                      <a:pt x="111700" y="22767"/>
                    </a:lnTo>
                    <a:lnTo>
                      <a:pt x="112895" y="25425"/>
                    </a:lnTo>
                    <a:lnTo>
                      <a:pt x="114023" y="28237"/>
                    </a:lnTo>
                    <a:lnTo>
                      <a:pt x="115085" y="31239"/>
                    </a:lnTo>
                    <a:lnTo>
                      <a:pt x="116071" y="34411"/>
                    </a:lnTo>
                    <a:lnTo>
                      <a:pt x="117016" y="37755"/>
                    </a:lnTo>
                    <a:lnTo>
                      <a:pt x="117893" y="41306"/>
                    </a:lnTo>
                    <a:lnTo>
                      <a:pt x="118737" y="45047"/>
                    </a:lnTo>
                    <a:lnTo>
                      <a:pt x="119540" y="48995"/>
                    </a:lnTo>
                    <a:lnTo>
                      <a:pt x="119999" y="53141"/>
                    </a:lnTo>
                    <a:lnTo>
                      <a:pt x="119916" y="57467"/>
                    </a:lnTo>
                    <a:lnTo>
                      <a:pt x="119314" y="61919"/>
                    </a:lnTo>
                    <a:lnTo>
                      <a:pt x="118286" y="66426"/>
                    </a:lnTo>
                    <a:lnTo>
                      <a:pt x="116899" y="70932"/>
                    </a:lnTo>
                    <a:lnTo>
                      <a:pt x="115210" y="75385"/>
                    </a:lnTo>
                    <a:lnTo>
                      <a:pt x="113313" y="79711"/>
                    </a:lnTo>
                    <a:lnTo>
                      <a:pt x="111257" y="83875"/>
                    </a:lnTo>
                    <a:lnTo>
                      <a:pt x="109117" y="87796"/>
                    </a:lnTo>
                    <a:lnTo>
                      <a:pt x="106977" y="91419"/>
                    </a:lnTo>
                    <a:lnTo>
                      <a:pt x="104879" y="94691"/>
                    </a:lnTo>
                    <a:lnTo>
                      <a:pt x="102915" y="97548"/>
                    </a:lnTo>
                    <a:lnTo>
                      <a:pt x="101143" y="99936"/>
                    </a:lnTo>
                    <a:lnTo>
                      <a:pt x="99639" y="101793"/>
                    </a:lnTo>
                    <a:lnTo>
                      <a:pt x="98477" y="103055"/>
                    </a:lnTo>
                    <a:lnTo>
                      <a:pt x="97725" y="103677"/>
                    </a:lnTo>
                    <a:lnTo>
                      <a:pt x="97123" y="104028"/>
                    </a:lnTo>
                    <a:lnTo>
                      <a:pt x="96429" y="104542"/>
                    </a:lnTo>
                    <a:lnTo>
                      <a:pt x="95652" y="105191"/>
                    </a:lnTo>
                    <a:lnTo>
                      <a:pt x="94799" y="105939"/>
                    </a:lnTo>
                    <a:lnTo>
                      <a:pt x="93905" y="106759"/>
                    </a:lnTo>
                    <a:lnTo>
                      <a:pt x="92985" y="107643"/>
                    </a:lnTo>
                    <a:lnTo>
                      <a:pt x="92058" y="108562"/>
                    </a:lnTo>
                    <a:lnTo>
                      <a:pt x="91138" y="109481"/>
                    </a:lnTo>
                    <a:lnTo>
                      <a:pt x="90261" y="110383"/>
                    </a:lnTo>
                    <a:lnTo>
                      <a:pt x="89433" y="111248"/>
                    </a:lnTo>
                    <a:lnTo>
                      <a:pt x="88681" y="112041"/>
                    </a:lnTo>
                    <a:lnTo>
                      <a:pt x="88021" y="112753"/>
                    </a:lnTo>
                    <a:lnTo>
                      <a:pt x="87477" y="113339"/>
                    </a:lnTo>
                    <a:lnTo>
                      <a:pt x="87051" y="113799"/>
                    </a:lnTo>
                    <a:lnTo>
                      <a:pt x="86784" y="114087"/>
                    </a:lnTo>
                    <a:lnTo>
                      <a:pt x="86700" y="114195"/>
                    </a:lnTo>
                    <a:lnTo>
                      <a:pt x="83666" y="116106"/>
                    </a:lnTo>
                    <a:lnTo>
                      <a:pt x="80373" y="117602"/>
                    </a:lnTo>
                    <a:lnTo>
                      <a:pt x="76846" y="118702"/>
                    </a:lnTo>
                    <a:lnTo>
                      <a:pt x="73118" y="119450"/>
                    </a:lnTo>
                    <a:lnTo>
                      <a:pt x="69231" y="119873"/>
                    </a:lnTo>
                    <a:lnTo>
                      <a:pt x="65228" y="120000"/>
                    </a:lnTo>
                    <a:lnTo>
                      <a:pt x="61149" y="119873"/>
                    </a:lnTo>
                    <a:lnTo>
                      <a:pt x="57028" y="119522"/>
                    </a:lnTo>
                    <a:lnTo>
                      <a:pt x="52899" y="118972"/>
                    </a:lnTo>
                    <a:lnTo>
                      <a:pt x="48812" y="118260"/>
                    </a:lnTo>
                    <a:lnTo>
                      <a:pt x="44783" y="117431"/>
                    </a:lnTo>
                    <a:lnTo>
                      <a:pt x="40880" y="116502"/>
                    </a:lnTo>
                    <a:lnTo>
                      <a:pt x="37119" y="115529"/>
                    </a:lnTo>
                    <a:lnTo>
                      <a:pt x="33533" y="114511"/>
                    </a:lnTo>
                    <a:lnTo>
                      <a:pt x="30190" y="113519"/>
                    </a:lnTo>
                    <a:lnTo>
                      <a:pt x="27114" y="112564"/>
                    </a:lnTo>
                    <a:lnTo>
                      <a:pt x="23503" y="110950"/>
                    </a:lnTo>
                    <a:lnTo>
                      <a:pt x="20201" y="108688"/>
                    </a:lnTo>
                    <a:lnTo>
                      <a:pt x="17176" y="105858"/>
                    </a:lnTo>
                    <a:lnTo>
                      <a:pt x="14426" y="102532"/>
                    </a:lnTo>
                    <a:lnTo>
                      <a:pt x="11943" y="98819"/>
                    </a:lnTo>
                    <a:lnTo>
                      <a:pt x="9720" y="94772"/>
                    </a:lnTo>
                    <a:lnTo>
                      <a:pt x="7748" y="90491"/>
                    </a:lnTo>
                    <a:lnTo>
                      <a:pt x="6017" y="86065"/>
                    </a:lnTo>
                    <a:lnTo>
                      <a:pt x="4521" y="81559"/>
                    </a:lnTo>
                    <a:lnTo>
                      <a:pt x="3259" y="77079"/>
                    </a:lnTo>
                    <a:lnTo>
                      <a:pt x="2214" y="72699"/>
                    </a:lnTo>
                    <a:lnTo>
                      <a:pt x="1379" y="68499"/>
                    </a:lnTo>
                    <a:lnTo>
                      <a:pt x="743" y="64578"/>
                    </a:lnTo>
                    <a:lnTo>
                      <a:pt x="317" y="60991"/>
                    </a:lnTo>
                    <a:lnTo>
                      <a:pt x="58" y="57845"/>
                    </a:lnTo>
                    <a:lnTo>
                      <a:pt x="0" y="55232"/>
                    </a:lnTo>
                    <a:lnTo>
                      <a:pt x="41" y="52347"/>
                    </a:lnTo>
                    <a:lnTo>
                      <a:pt x="250" y="49382"/>
                    </a:lnTo>
                    <a:lnTo>
                      <a:pt x="626" y="46336"/>
                    </a:lnTo>
                    <a:lnTo>
                      <a:pt x="1186" y="43253"/>
                    </a:lnTo>
                    <a:lnTo>
                      <a:pt x="1922" y="40135"/>
                    </a:lnTo>
                    <a:lnTo>
                      <a:pt x="2850" y="36998"/>
                    </a:lnTo>
                    <a:lnTo>
                      <a:pt x="3970" y="33853"/>
                    </a:lnTo>
                    <a:lnTo>
                      <a:pt x="5299" y="30734"/>
                    </a:lnTo>
                    <a:lnTo>
                      <a:pt x="6837" y="27643"/>
                    </a:lnTo>
                    <a:lnTo>
                      <a:pt x="8592" y="24605"/>
                    </a:lnTo>
                    <a:lnTo>
                      <a:pt x="10573" y="21631"/>
                    </a:lnTo>
                    <a:lnTo>
                      <a:pt x="12796" y="18738"/>
                    </a:lnTo>
                    <a:lnTo>
                      <a:pt x="15253" y="15953"/>
                    </a:lnTo>
                    <a:lnTo>
                      <a:pt x="17961" y="13285"/>
                    </a:lnTo>
                    <a:lnTo>
                      <a:pt x="20920" y="10761"/>
                    </a:lnTo>
                    <a:lnTo>
                      <a:pt x="24147" y="8382"/>
                    </a:lnTo>
                    <a:lnTo>
                      <a:pt x="27699" y="6309"/>
                    </a:lnTo>
                    <a:lnTo>
                      <a:pt x="31828" y="4560"/>
                    </a:lnTo>
                    <a:lnTo>
                      <a:pt x="36442" y="3109"/>
                    </a:lnTo>
                    <a:lnTo>
                      <a:pt x="41432" y="1955"/>
                    </a:lnTo>
                    <a:lnTo>
                      <a:pt x="46722" y="1072"/>
                    </a:lnTo>
                    <a:lnTo>
                      <a:pt x="52230" y="450"/>
                    </a:lnTo>
                    <a:lnTo>
                      <a:pt x="57847" y="99"/>
                    </a:lnTo>
                    <a:lnTo>
                      <a:pt x="63481" y="0"/>
                    </a:lnTo>
                    <a:lnTo>
                      <a:pt x="69064" y="135"/>
                    </a:lnTo>
                    <a:lnTo>
                      <a:pt x="74480" y="504"/>
                    </a:lnTo>
                    <a:lnTo>
                      <a:pt x="79654" y="1081"/>
                    </a:lnTo>
                    <a:lnTo>
                      <a:pt x="84493" y="1874"/>
                    </a:lnTo>
                    <a:lnTo>
                      <a:pt x="88898" y="2875"/>
                    </a:lnTo>
                    <a:lnTo>
                      <a:pt x="92785" y="4055"/>
                    </a:lnTo>
                    <a:lnTo>
                      <a:pt x="96061" y="5425"/>
                    </a:lnTo>
                    <a:lnTo>
                      <a:pt x="98644" y="6967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0" name="Shape 1980"/>
              <p:cNvSpPr/>
              <p:nvPr/>
            </p:nvSpPr>
            <p:spPr>
              <a:xfrm>
                <a:off x="251" y="1768"/>
                <a:ext cx="1781" cy="16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364" y="6770"/>
                    </a:moveTo>
                    <a:lnTo>
                      <a:pt x="100428" y="8275"/>
                    </a:lnTo>
                    <a:lnTo>
                      <a:pt x="102356" y="9916"/>
                    </a:lnTo>
                    <a:lnTo>
                      <a:pt x="104175" y="11692"/>
                    </a:lnTo>
                    <a:lnTo>
                      <a:pt x="105876" y="13587"/>
                    </a:lnTo>
                    <a:lnTo>
                      <a:pt x="107460" y="15626"/>
                    </a:lnTo>
                    <a:lnTo>
                      <a:pt x="108950" y="17820"/>
                    </a:lnTo>
                    <a:lnTo>
                      <a:pt x="110340" y="20158"/>
                    </a:lnTo>
                    <a:lnTo>
                      <a:pt x="111637" y="22651"/>
                    </a:lnTo>
                    <a:lnTo>
                      <a:pt x="112850" y="25307"/>
                    </a:lnTo>
                    <a:lnTo>
                      <a:pt x="113978" y="28125"/>
                    </a:lnTo>
                    <a:lnTo>
                      <a:pt x="115056" y="31126"/>
                    </a:lnTo>
                    <a:lnTo>
                      <a:pt x="116050" y="34307"/>
                    </a:lnTo>
                    <a:lnTo>
                      <a:pt x="116993" y="37661"/>
                    </a:lnTo>
                    <a:lnTo>
                      <a:pt x="117877" y="41205"/>
                    </a:lnTo>
                    <a:lnTo>
                      <a:pt x="118719" y="44958"/>
                    </a:lnTo>
                    <a:lnTo>
                      <a:pt x="119528" y="48900"/>
                    </a:lnTo>
                    <a:lnTo>
                      <a:pt x="120000" y="53052"/>
                    </a:lnTo>
                    <a:lnTo>
                      <a:pt x="119907" y="57384"/>
                    </a:lnTo>
                    <a:lnTo>
                      <a:pt x="119317" y="61835"/>
                    </a:lnTo>
                    <a:lnTo>
                      <a:pt x="118298" y="66358"/>
                    </a:lnTo>
                    <a:lnTo>
                      <a:pt x="116926" y="70872"/>
                    </a:lnTo>
                    <a:lnTo>
                      <a:pt x="115250" y="75331"/>
                    </a:lnTo>
                    <a:lnTo>
                      <a:pt x="113363" y="79673"/>
                    </a:lnTo>
                    <a:lnTo>
                      <a:pt x="111317" y="83843"/>
                    </a:lnTo>
                    <a:lnTo>
                      <a:pt x="109186" y="87767"/>
                    </a:lnTo>
                    <a:lnTo>
                      <a:pt x="107055" y="91402"/>
                    </a:lnTo>
                    <a:lnTo>
                      <a:pt x="104975" y="94683"/>
                    </a:lnTo>
                    <a:lnTo>
                      <a:pt x="103013" y="97548"/>
                    </a:lnTo>
                    <a:lnTo>
                      <a:pt x="101261" y="99941"/>
                    </a:lnTo>
                    <a:lnTo>
                      <a:pt x="99762" y="101799"/>
                    </a:lnTo>
                    <a:lnTo>
                      <a:pt x="98600" y="103068"/>
                    </a:lnTo>
                    <a:lnTo>
                      <a:pt x="97851" y="103693"/>
                    </a:lnTo>
                    <a:lnTo>
                      <a:pt x="97253" y="104047"/>
                    </a:lnTo>
                    <a:lnTo>
                      <a:pt x="96554" y="104554"/>
                    </a:lnTo>
                    <a:lnTo>
                      <a:pt x="95770" y="105198"/>
                    </a:lnTo>
                    <a:lnTo>
                      <a:pt x="94920" y="105941"/>
                    </a:lnTo>
                    <a:lnTo>
                      <a:pt x="94027" y="106766"/>
                    </a:lnTo>
                    <a:lnTo>
                      <a:pt x="93101" y="107654"/>
                    </a:lnTo>
                    <a:lnTo>
                      <a:pt x="92174" y="108570"/>
                    </a:lnTo>
                    <a:lnTo>
                      <a:pt x="91256" y="109485"/>
                    </a:lnTo>
                    <a:lnTo>
                      <a:pt x="90372" y="110392"/>
                    </a:lnTo>
                    <a:lnTo>
                      <a:pt x="89538" y="111262"/>
                    </a:lnTo>
                    <a:lnTo>
                      <a:pt x="88789" y="112050"/>
                    </a:lnTo>
                    <a:lnTo>
                      <a:pt x="88124" y="112766"/>
                    </a:lnTo>
                    <a:lnTo>
                      <a:pt x="87576" y="113355"/>
                    </a:lnTo>
                    <a:lnTo>
                      <a:pt x="87155" y="113809"/>
                    </a:lnTo>
                    <a:lnTo>
                      <a:pt x="86894" y="114099"/>
                    </a:lnTo>
                    <a:lnTo>
                      <a:pt x="86801" y="114208"/>
                    </a:lnTo>
                    <a:lnTo>
                      <a:pt x="83770" y="116120"/>
                    </a:lnTo>
                    <a:lnTo>
                      <a:pt x="80460" y="117616"/>
                    </a:lnTo>
                    <a:lnTo>
                      <a:pt x="76914" y="118712"/>
                    </a:lnTo>
                    <a:lnTo>
                      <a:pt x="73192" y="119456"/>
                    </a:lnTo>
                    <a:lnTo>
                      <a:pt x="69301" y="119882"/>
                    </a:lnTo>
                    <a:lnTo>
                      <a:pt x="65284" y="119999"/>
                    </a:lnTo>
                    <a:lnTo>
                      <a:pt x="61191" y="119864"/>
                    </a:lnTo>
                    <a:lnTo>
                      <a:pt x="57065" y="119519"/>
                    </a:lnTo>
                    <a:lnTo>
                      <a:pt x="52930" y="118966"/>
                    </a:lnTo>
                    <a:lnTo>
                      <a:pt x="48828" y="118259"/>
                    </a:lnTo>
                    <a:lnTo>
                      <a:pt x="44794" y="117425"/>
                    </a:lnTo>
                    <a:lnTo>
                      <a:pt x="40887" y="116501"/>
                    </a:lnTo>
                    <a:lnTo>
                      <a:pt x="37105" y="115522"/>
                    </a:lnTo>
                    <a:lnTo>
                      <a:pt x="33518" y="114516"/>
                    </a:lnTo>
                    <a:lnTo>
                      <a:pt x="30166" y="113519"/>
                    </a:lnTo>
                    <a:lnTo>
                      <a:pt x="27075" y="112576"/>
                    </a:lnTo>
                    <a:lnTo>
                      <a:pt x="23530" y="110999"/>
                    </a:lnTo>
                    <a:lnTo>
                      <a:pt x="20262" y="108778"/>
                    </a:lnTo>
                    <a:lnTo>
                      <a:pt x="17264" y="105977"/>
                    </a:lnTo>
                    <a:lnTo>
                      <a:pt x="14535" y="102678"/>
                    </a:lnTo>
                    <a:lnTo>
                      <a:pt x="12068" y="98971"/>
                    </a:lnTo>
                    <a:lnTo>
                      <a:pt x="9844" y="94946"/>
                    </a:lnTo>
                    <a:lnTo>
                      <a:pt x="7865" y="90677"/>
                    </a:lnTo>
                    <a:lnTo>
                      <a:pt x="6130" y="86245"/>
                    </a:lnTo>
                    <a:lnTo>
                      <a:pt x="4623" y="81731"/>
                    </a:lnTo>
                    <a:lnTo>
                      <a:pt x="3343" y="77235"/>
                    </a:lnTo>
                    <a:lnTo>
                      <a:pt x="2282" y="72830"/>
                    </a:lnTo>
                    <a:lnTo>
                      <a:pt x="1431" y="68588"/>
                    </a:lnTo>
                    <a:lnTo>
                      <a:pt x="774" y="64609"/>
                    </a:lnTo>
                    <a:lnTo>
                      <a:pt x="328" y="60983"/>
                    </a:lnTo>
                    <a:lnTo>
                      <a:pt x="75" y="57765"/>
                    </a:lnTo>
                    <a:lnTo>
                      <a:pt x="0" y="55064"/>
                    </a:lnTo>
                    <a:lnTo>
                      <a:pt x="58" y="52236"/>
                    </a:lnTo>
                    <a:lnTo>
                      <a:pt x="269" y="49317"/>
                    </a:lnTo>
                    <a:lnTo>
                      <a:pt x="648" y="46326"/>
                    </a:lnTo>
                    <a:lnTo>
                      <a:pt x="1195" y="43263"/>
                    </a:lnTo>
                    <a:lnTo>
                      <a:pt x="1936" y="40154"/>
                    </a:lnTo>
                    <a:lnTo>
                      <a:pt x="2854" y="37036"/>
                    </a:lnTo>
                    <a:lnTo>
                      <a:pt x="3983" y="33908"/>
                    </a:lnTo>
                    <a:lnTo>
                      <a:pt x="5297" y="30781"/>
                    </a:lnTo>
                    <a:lnTo>
                      <a:pt x="6838" y="27681"/>
                    </a:lnTo>
                    <a:lnTo>
                      <a:pt x="8598" y="24627"/>
                    </a:lnTo>
                    <a:lnTo>
                      <a:pt x="10577" y="21645"/>
                    </a:lnTo>
                    <a:lnTo>
                      <a:pt x="12800" y="18744"/>
                    </a:lnTo>
                    <a:lnTo>
                      <a:pt x="15268" y="15943"/>
                    </a:lnTo>
                    <a:lnTo>
                      <a:pt x="17971" y="13251"/>
                    </a:lnTo>
                    <a:lnTo>
                      <a:pt x="20953" y="10713"/>
                    </a:lnTo>
                    <a:lnTo>
                      <a:pt x="24195" y="8320"/>
                    </a:lnTo>
                    <a:lnTo>
                      <a:pt x="27766" y="6245"/>
                    </a:lnTo>
                    <a:lnTo>
                      <a:pt x="31901" y="4495"/>
                    </a:lnTo>
                    <a:lnTo>
                      <a:pt x="36516" y="3054"/>
                    </a:lnTo>
                    <a:lnTo>
                      <a:pt x="41518" y="1903"/>
                    </a:lnTo>
                    <a:lnTo>
                      <a:pt x="46807" y="1033"/>
                    </a:lnTo>
                    <a:lnTo>
                      <a:pt x="52306" y="435"/>
                    </a:lnTo>
                    <a:lnTo>
                      <a:pt x="57924" y="90"/>
                    </a:lnTo>
                    <a:lnTo>
                      <a:pt x="63549" y="0"/>
                    </a:lnTo>
                    <a:lnTo>
                      <a:pt x="69116" y="145"/>
                    </a:lnTo>
                    <a:lnTo>
                      <a:pt x="74506" y="507"/>
                    </a:lnTo>
                    <a:lnTo>
                      <a:pt x="79651" y="1087"/>
                    </a:lnTo>
                    <a:lnTo>
                      <a:pt x="84452" y="1876"/>
                    </a:lnTo>
                    <a:lnTo>
                      <a:pt x="88814" y="2837"/>
                    </a:lnTo>
                    <a:lnTo>
                      <a:pt x="92638" y="3988"/>
                    </a:lnTo>
                    <a:lnTo>
                      <a:pt x="95855" y="5293"/>
                    </a:lnTo>
                    <a:lnTo>
                      <a:pt x="98364" y="677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1" name="Shape 1981"/>
              <p:cNvSpPr/>
              <p:nvPr/>
            </p:nvSpPr>
            <p:spPr>
              <a:xfrm>
                <a:off x="258" y="1777"/>
                <a:ext cx="1767" cy="16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093" y="6563"/>
                    </a:moveTo>
                    <a:lnTo>
                      <a:pt x="100189" y="8094"/>
                    </a:lnTo>
                    <a:lnTo>
                      <a:pt x="102158" y="9735"/>
                    </a:lnTo>
                    <a:lnTo>
                      <a:pt x="104009" y="11522"/>
                    </a:lnTo>
                    <a:lnTo>
                      <a:pt x="105732" y="13427"/>
                    </a:lnTo>
                    <a:lnTo>
                      <a:pt x="107344" y="15478"/>
                    </a:lnTo>
                    <a:lnTo>
                      <a:pt x="108855" y="17675"/>
                    </a:lnTo>
                    <a:lnTo>
                      <a:pt x="110256" y="20018"/>
                    </a:lnTo>
                    <a:lnTo>
                      <a:pt x="111580" y="22515"/>
                    </a:lnTo>
                    <a:lnTo>
                      <a:pt x="112802" y="25186"/>
                    </a:lnTo>
                    <a:lnTo>
                      <a:pt x="113956" y="28012"/>
                    </a:lnTo>
                    <a:lnTo>
                      <a:pt x="115026" y="31011"/>
                    </a:lnTo>
                    <a:lnTo>
                      <a:pt x="116036" y="34193"/>
                    </a:lnTo>
                    <a:lnTo>
                      <a:pt x="116978" y="37556"/>
                    </a:lnTo>
                    <a:lnTo>
                      <a:pt x="117869" y="41103"/>
                    </a:lnTo>
                    <a:lnTo>
                      <a:pt x="118709" y="44849"/>
                    </a:lnTo>
                    <a:lnTo>
                      <a:pt x="119524" y="48796"/>
                    </a:lnTo>
                    <a:lnTo>
                      <a:pt x="119999" y="52953"/>
                    </a:lnTo>
                    <a:lnTo>
                      <a:pt x="119915" y="57292"/>
                    </a:lnTo>
                    <a:lnTo>
                      <a:pt x="119329" y="61750"/>
                    </a:lnTo>
                    <a:lnTo>
                      <a:pt x="118319" y="66280"/>
                    </a:lnTo>
                    <a:lnTo>
                      <a:pt x="116952" y="70802"/>
                    </a:lnTo>
                    <a:lnTo>
                      <a:pt x="115289" y="75268"/>
                    </a:lnTo>
                    <a:lnTo>
                      <a:pt x="113405" y="79626"/>
                    </a:lnTo>
                    <a:lnTo>
                      <a:pt x="111384" y="83792"/>
                    </a:lnTo>
                    <a:lnTo>
                      <a:pt x="109262" y="87739"/>
                    </a:lnTo>
                    <a:lnTo>
                      <a:pt x="107141" y="91376"/>
                    </a:lnTo>
                    <a:lnTo>
                      <a:pt x="105070" y="94658"/>
                    </a:lnTo>
                    <a:lnTo>
                      <a:pt x="103126" y="97538"/>
                    </a:lnTo>
                    <a:lnTo>
                      <a:pt x="101377" y="99936"/>
                    </a:lnTo>
                    <a:lnTo>
                      <a:pt x="99884" y="101804"/>
                    </a:lnTo>
                    <a:lnTo>
                      <a:pt x="98721" y="103072"/>
                    </a:lnTo>
                    <a:lnTo>
                      <a:pt x="97974" y="103691"/>
                    </a:lnTo>
                    <a:lnTo>
                      <a:pt x="97371" y="104047"/>
                    </a:lnTo>
                    <a:lnTo>
                      <a:pt x="96675" y="104557"/>
                    </a:lnTo>
                    <a:lnTo>
                      <a:pt x="95894" y="105195"/>
                    </a:lnTo>
                    <a:lnTo>
                      <a:pt x="95037" y="105943"/>
                    </a:lnTo>
                    <a:lnTo>
                      <a:pt x="94146" y="106782"/>
                    </a:lnTo>
                    <a:lnTo>
                      <a:pt x="93212" y="107657"/>
                    </a:lnTo>
                    <a:lnTo>
                      <a:pt x="92287" y="108568"/>
                    </a:lnTo>
                    <a:lnTo>
                      <a:pt x="91370" y="109498"/>
                    </a:lnTo>
                    <a:lnTo>
                      <a:pt x="90479" y="110401"/>
                    </a:lnTo>
                    <a:lnTo>
                      <a:pt x="89656" y="111267"/>
                    </a:lnTo>
                    <a:lnTo>
                      <a:pt x="88892" y="112060"/>
                    </a:lnTo>
                    <a:lnTo>
                      <a:pt x="88221" y="112771"/>
                    </a:lnTo>
                    <a:lnTo>
                      <a:pt x="87678" y="113363"/>
                    </a:lnTo>
                    <a:lnTo>
                      <a:pt x="87262" y="113828"/>
                    </a:lnTo>
                    <a:lnTo>
                      <a:pt x="86991" y="114111"/>
                    </a:lnTo>
                    <a:lnTo>
                      <a:pt x="86906" y="114220"/>
                    </a:lnTo>
                    <a:lnTo>
                      <a:pt x="83859" y="116134"/>
                    </a:lnTo>
                    <a:lnTo>
                      <a:pt x="80548" y="117620"/>
                    </a:lnTo>
                    <a:lnTo>
                      <a:pt x="76992" y="118723"/>
                    </a:lnTo>
                    <a:lnTo>
                      <a:pt x="73249" y="119462"/>
                    </a:lnTo>
                    <a:lnTo>
                      <a:pt x="69362" y="119872"/>
                    </a:lnTo>
                    <a:lnTo>
                      <a:pt x="65330" y="119999"/>
                    </a:lnTo>
                    <a:lnTo>
                      <a:pt x="61239" y="119854"/>
                    </a:lnTo>
                    <a:lnTo>
                      <a:pt x="57088" y="119498"/>
                    </a:lnTo>
                    <a:lnTo>
                      <a:pt x="52946" y="118942"/>
                    </a:lnTo>
                    <a:lnTo>
                      <a:pt x="48838" y="118231"/>
                    </a:lnTo>
                    <a:lnTo>
                      <a:pt x="44798" y="117402"/>
                    </a:lnTo>
                    <a:lnTo>
                      <a:pt x="40868" y="116481"/>
                    </a:lnTo>
                    <a:lnTo>
                      <a:pt x="37083" y="115505"/>
                    </a:lnTo>
                    <a:lnTo>
                      <a:pt x="33492" y="114503"/>
                    </a:lnTo>
                    <a:lnTo>
                      <a:pt x="30123" y="113518"/>
                    </a:lnTo>
                    <a:lnTo>
                      <a:pt x="27025" y="112579"/>
                    </a:lnTo>
                    <a:lnTo>
                      <a:pt x="23536" y="111048"/>
                    </a:lnTo>
                    <a:lnTo>
                      <a:pt x="20319" y="108860"/>
                    </a:lnTo>
                    <a:lnTo>
                      <a:pt x="17357" y="106080"/>
                    </a:lnTo>
                    <a:lnTo>
                      <a:pt x="14649" y="102807"/>
                    </a:lnTo>
                    <a:lnTo>
                      <a:pt x="12188" y="99124"/>
                    </a:lnTo>
                    <a:lnTo>
                      <a:pt x="9964" y="95113"/>
                    </a:lnTo>
                    <a:lnTo>
                      <a:pt x="7978" y="90847"/>
                    </a:lnTo>
                    <a:lnTo>
                      <a:pt x="6238" y="86417"/>
                    </a:lnTo>
                    <a:lnTo>
                      <a:pt x="4710" y="81896"/>
                    </a:lnTo>
                    <a:lnTo>
                      <a:pt x="3412" y="77383"/>
                    </a:lnTo>
                    <a:lnTo>
                      <a:pt x="2325" y="72944"/>
                    </a:lnTo>
                    <a:lnTo>
                      <a:pt x="1459" y="68678"/>
                    </a:lnTo>
                    <a:lnTo>
                      <a:pt x="797" y="64658"/>
                    </a:lnTo>
                    <a:lnTo>
                      <a:pt x="339" y="60966"/>
                    </a:lnTo>
                    <a:lnTo>
                      <a:pt x="67" y="57684"/>
                    </a:lnTo>
                    <a:lnTo>
                      <a:pt x="0" y="54904"/>
                    </a:lnTo>
                    <a:lnTo>
                      <a:pt x="50" y="52133"/>
                    </a:lnTo>
                    <a:lnTo>
                      <a:pt x="271" y="49261"/>
                    </a:lnTo>
                    <a:lnTo>
                      <a:pt x="653" y="46298"/>
                    </a:lnTo>
                    <a:lnTo>
                      <a:pt x="1196" y="43272"/>
                    </a:lnTo>
                    <a:lnTo>
                      <a:pt x="1926" y="40182"/>
                    </a:lnTo>
                    <a:lnTo>
                      <a:pt x="2860" y="37064"/>
                    </a:lnTo>
                    <a:lnTo>
                      <a:pt x="3972" y="33938"/>
                    </a:lnTo>
                    <a:lnTo>
                      <a:pt x="5296" y="30811"/>
                    </a:lnTo>
                    <a:lnTo>
                      <a:pt x="6832" y="27721"/>
                    </a:lnTo>
                    <a:lnTo>
                      <a:pt x="8589" y="24658"/>
                    </a:lnTo>
                    <a:lnTo>
                      <a:pt x="10575" y="21659"/>
                    </a:lnTo>
                    <a:lnTo>
                      <a:pt x="12799" y="18742"/>
                    </a:lnTo>
                    <a:lnTo>
                      <a:pt x="15269" y="15925"/>
                    </a:lnTo>
                    <a:lnTo>
                      <a:pt x="17985" y="13217"/>
                    </a:lnTo>
                    <a:lnTo>
                      <a:pt x="20981" y="10656"/>
                    </a:lnTo>
                    <a:lnTo>
                      <a:pt x="24241" y="8249"/>
                    </a:lnTo>
                    <a:lnTo>
                      <a:pt x="27814" y="6180"/>
                    </a:lnTo>
                    <a:lnTo>
                      <a:pt x="31973" y="4430"/>
                    </a:lnTo>
                    <a:lnTo>
                      <a:pt x="36590" y="2989"/>
                    </a:lnTo>
                    <a:lnTo>
                      <a:pt x="41607" y="1859"/>
                    </a:lnTo>
                    <a:lnTo>
                      <a:pt x="46894" y="993"/>
                    </a:lnTo>
                    <a:lnTo>
                      <a:pt x="52394" y="410"/>
                    </a:lnTo>
                    <a:lnTo>
                      <a:pt x="58005" y="82"/>
                    </a:lnTo>
                    <a:lnTo>
                      <a:pt x="63624" y="0"/>
                    </a:lnTo>
                    <a:lnTo>
                      <a:pt x="69175" y="154"/>
                    </a:lnTo>
                    <a:lnTo>
                      <a:pt x="74548" y="519"/>
                    </a:lnTo>
                    <a:lnTo>
                      <a:pt x="79666" y="1093"/>
                    </a:lnTo>
                    <a:lnTo>
                      <a:pt x="84419" y="1850"/>
                    </a:lnTo>
                    <a:lnTo>
                      <a:pt x="88731" y="2789"/>
                    </a:lnTo>
                    <a:lnTo>
                      <a:pt x="92508" y="3901"/>
                    </a:lnTo>
                    <a:lnTo>
                      <a:pt x="95657" y="5168"/>
                    </a:lnTo>
                    <a:lnTo>
                      <a:pt x="98093" y="6563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Shape 1982"/>
              <p:cNvSpPr/>
              <p:nvPr/>
            </p:nvSpPr>
            <p:spPr>
              <a:xfrm>
                <a:off x="266" y="1786"/>
                <a:ext cx="1752" cy="16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824" y="6371"/>
                    </a:moveTo>
                    <a:lnTo>
                      <a:pt x="99971" y="7902"/>
                    </a:lnTo>
                    <a:lnTo>
                      <a:pt x="101973" y="9571"/>
                    </a:lnTo>
                    <a:lnTo>
                      <a:pt x="103847" y="11349"/>
                    </a:lnTo>
                    <a:lnTo>
                      <a:pt x="105601" y="13275"/>
                    </a:lnTo>
                    <a:lnTo>
                      <a:pt x="107235" y="15338"/>
                    </a:lnTo>
                    <a:lnTo>
                      <a:pt x="108766" y="17529"/>
                    </a:lnTo>
                    <a:lnTo>
                      <a:pt x="110186" y="19885"/>
                    </a:lnTo>
                    <a:lnTo>
                      <a:pt x="111521" y="22397"/>
                    </a:lnTo>
                    <a:lnTo>
                      <a:pt x="112753" y="25056"/>
                    </a:lnTo>
                    <a:lnTo>
                      <a:pt x="113917" y="27889"/>
                    </a:lnTo>
                    <a:lnTo>
                      <a:pt x="114995" y="30887"/>
                    </a:lnTo>
                    <a:lnTo>
                      <a:pt x="116013" y="34068"/>
                    </a:lnTo>
                    <a:lnTo>
                      <a:pt x="116962" y="37432"/>
                    </a:lnTo>
                    <a:lnTo>
                      <a:pt x="117861" y="40980"/>
                    </a:lnTo>
                    <a:lnTo>
                      <a:pt x="118708" y="44739"/>
                    </a:lnTo>
                    <a:lnTo>
                      <a:pt x="119520" y="48691"/>
                    </a:lnTo>
                    <a:lnTo>
                      <a:pt x="119999" y="52844"/>
                    </a:lnTo>
                    <a:lnTo>
                      <a:pt x="119914" y="57199"/>
                    </a:lnTo>
                    <a:lnTo>
                      <a:pt x="119349" y="61673"/>
                    </a:lnTo>
                    <a:lnTo>
                      <a:pt x="118348" y="66202"/>
                    </a:lnTo>
                    <a:lnTo>
                      <a:pt x="116997" y="70731"/>
                    </a:lnTo>
                    <a:lnTo>
                      <a:pt x="115345" y="75205"/>
                    </a:lnTo>
                    <a:lnTo>
                      <a:pt x="113480" y="79569"/>
                    </a:lnTo>
                    <a:lnTo>
                      <a:pt x="111461" y="83749"/>
                    </a:lnTo>
                    <a:lnTo>
                      <a:pt x="109365" y="87691"/>
                    </a:lnTo>
                    <a:lnTo>
                      <a:pt x="107243" y="91349"/>
                    </a:lnTo>
                    <a:lnTo>
                      <a:pt x="105190" y="94650"/>
                    </a:lnTo>
                    <a:lnTo>
                      <a:pt x="103248" y="97520"/>
                    </a:lnTo>
                    <a:lnTo>
                      <a:pt x="101502" y="99931"/>
                    </a:lnTo>
                    <a:lnTo>
                      <a:pt x="100022" y="101792"/>
                    </a:lnTo>
                    <a:lnTo>
                      <a:pt x="98867" y="103066"/>
                    </a:lnTo>
                    <a:lnTo>
                      <a:pt x="98114" y="103690"/>
                    </a:lnTo>
                    <a:lnTo>
                      <a:pt x="97507" y="104047"/>
                    </a:lnTo>
                    <a:lnTo>
                      <a:pt x="96805" y="104561"/>
                    </a:lnTo>
                    <a:lnTo>
                      <a:pt x="96027" y="105193"/>
                    </a:lnTo>
                    <a:lnTo>
                      <a:pt x="95171" y="105945"/>
                    </a:lnTo>
                    <a:lnTo>
                      <a:pt x="94273" y="106779"/>
                    </a:lnTo>
                    <a:lnTo>
                      <a:pt x="93340" y="107659"/>
                    </a:lnTo>
                    <a:lnTo>
                      <a:pt x="92408" y="108567"/>
                    </a:lnTo>
                    <a:lnTo>
                      <a:pt x="91492" y="109493"/>
                    </a:lnTo>
                    <a:lnTo>
                      <a:pt x="90603" y="110401"/>
                    </a:lnTo>
                    <a:lnTo>
                      <a:pt x="89773" y="111272"/>
                    </a:lnTo>
                    <a:lnTo>
                      <a:pt x="89003" y="112069"/>
                    </a:lnTo>
                    <a:lnTo>
                      <a:pt x="88344" y="112775"/>
                    </a:lnTo>
                    <a:lnTo>
                      <a:pt x="87788" y="113371"/>
                    </a:lnTo>
                    <a:lnTo>
                      <a:pt x="87369" y="113829"/>
                    </a:lnTo>
                    <a:lnTo>
                      <a:pt x="87103" y="114114"/>
                    </a:lnTo>
                    <a:lnTo>
                      <a:pt x="87018" y="114224"/>
                    </a:lnTo>
                    <a:lnTo>
                      <a:pt x="83955" y="116140"/>
                    </a:lnTo>
                    <a:lnTo>
                      <a:pt x="80635" y="117625"/>
                    </a:lnTo>
                    <a:lnTo>
                      <a:pt x="77085" y="118725"/>
                    </a:lnTo>
                    <a:lnTo>
                      <a:pt x="73329" y="119468"/>
                    </a:lnTo>
                    <a:lnTo>
                      <a:pt x="69428" y="119871"/>
                    </a:lnTo>
                    <a:lnTo>
                      <a:pt x="65389" y="119999"/>
                    </a:lnTo>
                    <a:lnTo>
                      <a:pt x="61291" y="119853"/>
                    </a:lnTo>
                    <a:lnTo>
                      <a:pt x="57133" y="119486"/>
                    </a:lnTo>
                    <a:lnTo>
                      <a:pt x="52984" y="118936"/>
                    </a:lnTo>
                    <a:lnTo>
                      <a:pt x="48860" y="118221"/>
                    </a:lnTo>
                    <a:lnTo>
                      <a:pt x="44813" y="117396"/>
                    </a:lnTo>
                    <a:lnTo>
                      <a:pt x="40869" y="116470"/>
                    </a:lnTo>
                    <a:lnTo>
                      <a:pt x="37079" y="115498"/>
                    </a:lnTo>
                    <a:lnTo>
                      <a:pt x="33469" y="114490"/>
                    </a:lnTo>
                    <a:lnTo>
                      <a:pt x="30098" y="113518"/>
                    </a:lnTo>
                    <a:lnTo>
                      <a:pt x="26984" y="112583"/>
                    </a:lnTo>
                    <a:lnTo>
                      <a:pt x="23553" y="111088"/>
                    </a:lnTo>
                    <a:lnTo>
                      <a:pt x="20379" y="108934"/>
                    </a:lnTo>
                    <a:lnTo>
                      <a:pt x="17444" y="106202"/>
                    </a:lnTo>
                    <a:lnTo>
                      <a:pt x="14758" y="102947"/>
                    </a:lnTo>
                    <a:lnTo>
                      <a:pt x="12311" y="99289"/>
                    </a:lnTo>
                    <a:lnTo>
                      <a:pt x="10086" y="95283"/>
                    </a:lnTo>
                    <a:lnTo>
                      <a:pt x="8093" y="91019"/>
                    </a:lnTo>
                    <a:lnTo>
                      <a:pt x="6339" y="86582"/>
                    </a:lnTo>
                    <a:lnTo>
                      <a:pt x="4799" y="82062"/>
                    </a:lnTo>
                    <a:lnTo>
                      <a:pt x="3482" y="77524"/>
                    </a:lnTo>
                    <a:lnTo>
                      <a:pt x="2378" y="73068"/>
                    </a:lnTo>
                    <a:lnTo>
                      <a:pt x="1488" y="68760"/>
                    </a:lnTo>
                    <a:lnTo>
                      <a:pt x="812" y="64689"/>
                    </a:lnTo>
                    <a:lnTo>
                      <a:pt x="342" y="60939"/>
                    </a:lnTo>
                    <a:lnTo>
                      <a:pt x="68" y="57593"/>
                    </a:lnTo>
                    <a:lnTo>
                      <a:pt x="0" y="54732"/>
                    </a:lnTo>
                    <a:lnTo>
                      <a:pt x="59" y="52028"/>
                    </a:lnTo>
                    <a:lnTo>
                      <a:pt x="273" y="49204"/>
                    </a:lnTo>
                    <a:lnTo>
                      <a:pt x="650" y="46280"/>
                    </a:lnTo>
                    <a:lnTo>
                      <a:pt x="1206" y="43272"/>
                    </a:lnTo>
                    <a:lnTo>
                      <a:pt x="1942" y="40201"/>
                    </a:lnTo>
                    <a:lnTo>
                      <a:pt x="2857" y="37102"/>
                    </a:lnTo>
                    <a:lnTo>
                      <a:pt x="3978" y="33976"/>
                    </a:lnTo>
                    <a:lnTo>
                      <a:pt x="5295" y="30850"/>
                    </a:lnTo>
                    <a:lnTo>
                      <a:pt x="6827" y="27742"/>
                    </a:lnTo>
                    <a:lnTo>
                      <a:pt x="8581" y="24671"/>
                    </a:lnTo>
                    <a:lnTo>
                      <a:pt x="10574" y="21663"/>
                    </a:lnTo>
                    <a:lnTo>
                      <a:pt x="12799" y="18730"/>
                    </a:lnTo>
                    <a:lnTo>
                      <a:pt x="15280" y="15897"/>
                    </a:lnTo>
                    <a:lnTo>
                      <a:pt x="18009" y="13183"/>
                    </a:lnTo>
                    <a:lnTo>
                      <a:pt x="21012" y="10598"/>
                    </a:lnTo>
                    <a:lnTo>
                      <a:pt x="24289" y="8187"/>
                    </a:lnTo>
                    <a:lnTo>
                      <a:pt x="27873" y="6105"/>
                    </a:lnTo>
                    <a:lnTo>
                      <a:pt x="32040" y="4363"/>
                    </a:lnTo>
                    <a:lnTo>
                      <a:pt x="36677" y="2933"/>
                    </a:lnTo>
                    <a:lnTo>
                      <a:pt x="41699" y="1806"/>
                    </a:lnTo>
                    <a:lnTo>
                      <a:pt x="46995" y="953"/>
                    </a:lnTo>
                    <a:lnTo>
                      <a:pt x="52496" y="385"/>
                    </a:lnTo>
                    <a:lnTo>
                      <a:pt x="58100" y="73"/>
                    </a:lnTo>
                    <a:lnTo>
                      <a:pt x="63713" y="0"/>
                    </a:lnTo>
                    <a:lnTo>
                      <a:pt x="69248" y="146"/>
                    </a:lnTo>
                    <a:lnTo>
                      <a:pt x="74587" y="513"/>
                    </a:lnTo>
                    <a:lnTo>
                      <a:pt x="79677" y="1081"/>
                    </a:lnTo>
                    <a:lnTo>
                      <a:pt x="84400" y="1833"/>
                    </a:lnTo>
                    <a:lnTo>
                      <a:pt x="88661" y="2750"/>
                    </a:lnTo>
                    <a:lnTo>
                      <a:pt x="92391" y="3823"/>
                    </a:lnTo>
                    <a:lnTo>
                      <a:pt x="95471" y="5024"/>
                    </a:lnTo>
                    <a:lnTo>
                      <a:pt x="97824" y="6371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3" name="Shape 1983"/>
              <p:cNvSpPr/>
              <p:nvPr/>
            </p:nvSpPr>
            <p:spPr>
              <a:xfrm>
                <a:off x="273" y="1794"/>
                <a:ext cx="1739" cy="16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543" y="6159"/>
                    </a:moveTo>
                    <a:lnTo>
                      <a:pt x="99716" y="7709"/>
                    </a:lnTo>
                    <a:lnTo>
                      <a:pt x="101769" y="9387"/>
                    </a:lnTo>
                    <a:lnTo>
                      <a:pt x="103675" y="11185"/>
                    </a:lnTo>
                    <a:lnTo>
                      <a:pt x="105460" y="13113"/>
                    </a:lnTo>
                    <a:lnTo>
                      <a:pt x="107116" y="15187"/>
                    </a:lnTo>
                    <a:lnTo>
                      <a:pt x="108668" y="17391"/>
                    </a:lnTo>
                    <a:lnTo>
                      <a:pt x="110117" y="19752"/>
                    </a:lnTo>
                    <a:lnTo>
                      <a:pt x="111453" y="22270"/>
                    </a:lnTo>
                    <a:lnTo>
                      <a:pt x="112704" y="24935"/>
                    </a:lnTo>
                    <a:lnTo>
                      <a:pt x="113877" y="27775"/>
                    </a:lnTo>
                    <a:lnTo>
                      <a:pt x="114972" y="30781"/>
                    </a:lnTo>
                    <a:lnTo>
                      <a:pt x="115989" y="33962"/>
                    </a:lnTo>
                    <a:lnTo>
                      <a:pt x="116955" y="37338"/>
                    </a:lnTo>
                    <a:lnTo>
                      <a:pt x="117852" y="40888"/>
                    </a:lnTo>
                    <a:lnTo>
                      <a:pt x="118706" y="44641"/>
                    </a:lnTo>
                    <a:lnTo>
                      <a:pt x="119517" y="48597"/>
                    </a:lnTo>
                    <a:lnTo>
                      <a:pt x="119999" y="52765"/>
                    </a:lnTo>
                    <a:lnTo>
                      <a:pt x="119931" y="57109"/>
                    </a:lnTo>
                    <a:lnTo>
                      <a:pt x="119361" y="61590"/>
                    </a:lnTo>
                    <a:lnTo>
                      <a:pt x="118378" y="66127"/>
                    </a:lnTo>
                    <a:lnTo>
                      <a:pt x="117033" y="70664"/>
                    </a:lnTo>
                    <a:lnTo>
                      <a:pt x="115403" y="75146"/>
                    </a:lnTo>
                    <a:lnTo>
                      <a:pt x="113540" y="79517"/>
                    </a:lnTo>
                    <a:lnTo>
                      <a:pt x="111540" y="83713"/>
                    </a:lnTo>
                    <a:lnTo>
                      <a:pt x="109453" y="87669"/>
                    </a:lnTo>
                    <a:lnTo>
                      <a:pt x="107357" y="91320"/>
                    </a:lnTo>
                    <a:lnTo>
                      <a:pt x="105305" y="94631"/>
                    </a:lnTo>
                    <a:lnTo>
                      <a:pt x="103373" y="97517"/>
                    </a:lnTo>
                    <a:lnTo>
                      <a:pt x="101639" y="99924"/>
                    </a:lnTo>
                    <a:lnTo>
                      <a:pt x="100165" y="101796"/>
                    </a:lnTo>
                    <a:lnTo>
                      <a:pt x="99009" y="103078"/>
                    </a:lnTo>
                    <a:lnTo>
                      <a:pt x="98259" y="103705"/>
                    </a:lnTo>
                    <a:lnTo>
                      <a:pt x="97655" y="104046"/>
                    </a:lnTo>
                    <a:lnTo>
                      <a:pt x="96948" y="104563"/>
                    </a:lnTo>
                    <a:lnTo>
                      <a:pt x="96163" y="105208"/>
                    </a:lnTo>
                    <a:lnTo>
                      <a:pt x="95301" y="105955"/>
                    </a:lnTo>
                    <a:lnTo>
                      <a:pt x="94404" y="106785"/>
                    </a:lnTo>
                    <a:lnTo>
                      <a:pt x="93464" y="107670"/>
                    </a:lnTo>
                    <a:lnTo>
                      <a:pt x="92533" y="108592"/>
                    </a:lnTo>
                    <a:lnTo>
                      <a:pt x="91619" y="109515"/>
                    </a:lnTo>
                    <a:lnTo>
                      <a:pt x="90730" y="110409"/>
                    </a:lnTo>
                    <a:lnTo>
                      <a:pt x="89885" y="111276"/>
                    </a:lnTo>
                    <a:lnTo>
                      <a:pt x="89126" y="112078"/>
                    </a:lnTo>
                    <a:lnTo>
                      <a:pt x="88462" y="112788"/>
                    </a:lnTo>
                    <a:lnTo>
                      <a:pt x="87910" y="113378"/>
                    </a:lnTo>
                    <a:lnTo>
                      <a:pt x="87479" y="113840"/>
                    </a:lnTo>
                    <a:lnTo>
                      <a:pt x="87220" y="114125"/>
                    </a:lnTo>
                    <a:lnTo>
                      <a:pt x="87126" y="114236"/>
                    </a:lnTo>
                    <a:lnTo>
                      <a:pt x="84064" y="116145"/>
                    </a:lnTo>
                    <a:lnTo>
                      <a:pt x="80735" y="117639"/>
                    </a:lnTo>
                    <a:lnTo>
                      <a:pt x="77174" y="118736"/>
                    </a:lnTo>
                    <a:lnTo>
                      <a:pt x="73414" y="119474"/>
                    </a:lnTo>
                    <a:lnTo>
                      <a:pt x="69490" y="119880"/>
                    </a:lnTo>
                    <a:lnTo>
                      <a:pt x="65454" y="120000"/>
                    </a:lnTo>
                    <a:lnTo>
                      <a:pt x="61340" y="119852"/>
                    </a:lnTo>
                    <a:lnTo>
                      <a:pt x="57184" y="119483"/>
                    </a:lnTo>
                    <a:lnTo>
                      <a:pt x="53010" y="118930"/>
                    </a:lnTo>
                    <a:lnTo>
                      <a:pt x="48888" y="118211"/>
                    </a:lnTo>
                    <a:lnTo>
                      <a:pt x="44817" y="117381"/>
                    </a:lnTo>
                    <a:lnTo>
                      <a:pt x="40876" y="116468"/>
                    </a:lnTo>
                    <a:lnTo>
                      <a:pt x="37073" y="115481"/>
                    </a:lnTo>
                    <a:lnTo>
                      <a:pt x="33451" y="114494"/>
                    </a:lnTo>
                    <a:lnTo>
                      <a:pt x="30062" y="113526"/>
                    </a:lnTo>
                    <a:lnTo>
                      <a:pt x="26940" y="112604"/>
                    </a:lnTo>
                    <a:lnTo>
                      <a:pt x="23577" y="111147"/>
                    </a:lnTo>
                    <a:lnTo>
                      <a:pt x="20446" y="109035"/>
                    </a:lnTo>
                    <a:lnTo>
                      <a:pt x="17549" y="106324"/>
                    </a:lnTo>
                    <a:lnTo>
                      <a:pt x="14876" y="103096"/>
                    </a:lnTo>
                    <a:lnTo>
                      <a:pt x="12435" y="99454"/>
                    </a:lnTo>
                    <a:lnTo>
                      <a:pt x="10227" y="95461"/>
                    </a:lnTo>
                    <a:lnTo>
                      <a:pt x="8227" y="91210"/>
                    </a:lnTo>
                    <a:lnTo>
                      <a:pt x="6459" y="86765"/>
                    </a:lnTo>
                    <a:lnTo>
                      <a:pt x="4906" y="82228"/>
                    </a:lnTo>
                    <a:lnTo>
                      <a:pt x="3570" y="77682"/>
                    </a:lnTo>
                    <a:lnTo>
                      <a:pt x="2449" y="73191"/>
                    </a:lnTo>
                    <a:lnTo>
                      <a:pt x="1543" y="68838"/>
                    </a:lnTo>
                    <a:lnTo>
                      <a:pt x="845" y="64726"/>
                    </a:lnTo>
                    <a:lnTo>
                      <a:pt x="353" y="60917"/>
                    </a:lnTo>
                    <a:lnTo>
                      <a:pt x="77" y="57514"/>
                    </a:lnTo>
                    <a:lnTo>
                      <a:pt x="0" y="54573"/>
                    </a:lnTo>
                    <a:lnTo>
                      <a:pt x="68" y="51926"/>
                    </a:lnTo>
                    <a:lnTo>
                      <a:pt x="284" y="49141"/>
                    </a:lnTo>
                    <a:lnTo>
                      <a:pt x="664" y="46264"/>
                    </a:lnTo>
                    <a:lnTo>
                      <a:pt x="1215" y="43285"/>
                    </a:lnTo>
                    <a:lnTo>
                      <a:pt x="1940" y="40242"/>
                    </a:lnTo>
                    <a:lnTo>
                      <a:pt x="2863" y="37144"/>
                    </a:lnTo>
                    <a:lnTo>
                      <a:pt x="3975" y="34018"/>
                    </a:lnTo>
                    <a:lnTo>
                      <a:pt x="5286" y="30892"/>
                    </a:lnTo>
                    <a:lnTo>
                      <a:pt x="6821" y="27775"/>
                    </a:lnTo>
                    <a:lnTo>
                      <a:pt x="8580" y="24704"/>
                    </a:lnTo>
                    <a:lnTo>
                      <a:pt x="10581" y="21679"/>
                    </a:lnTo>
                    <a:lnTo>
                      <a:pt x="12806" y="18728"/>
                    </a:lnTo>
                    <a:lnTo>
                      <a:pt x="15289" y="15879"/>
                    </a:lnTo>
                    <a:lnTo>
                      <a:pt x="18023" y="13140"/>
                    </a:lnTo>
                    <a:lnTo>
                      <a:pt x="21033" y="10549"/>
                    </a:lnTo>
                    <a:lnTo>
                      <a:pt x="24327" y="8114"/>
                    </a:lnTo>
                    <a:lnTo>
                      <a:pt x="27941" y="6030"/>
                    </a:lnTo>
                    <a:lnTo>
                      <a:pt x="32114" y="4288"/>
                    </a:lnTo>
                    <a:lnTo>
                      <a:pt x="36754" y="2867"/>
                    </a:lnTo>
                    <a:lnTo>
                      <a:pt x="41782" y="1742"/>
                    </a:lnTo>
                    <a:lnTo>
                      <a:pt x="47094" y="922"/>
                    </a:lnTo>
                    <a:lnTo>
                      <a:pt x="52596" y="359"/>
                    </a:lnTo>
                    <a:lnTo>
                      <a:pt x="58193" y="55"/>
                    </a:lnTo>
                    <a:lnTo>
                      <a:pt x="63798" y="0"/>
                    </a:lnTo>
                    <a:lnTo>
                      <a:pt x="69300" y="156"/>
                    </a:lnTo>
                    <a:lnTo>
                      <a:pt x="74638" y="525"/>
                    </a:lnTo>
                    <a:lnTo>
                      <a:pt x="79692" y="1088"/>
                    </a:lnTo>
                    <a:lnTo>
                      <a:pt x="84366" y="1816"/>
                    </a:lnTo>
                    <a:lnTo>
                      <a:pt x="88592" y="2701"/>
                    </a:lnTo>
                    <a:lnTo>
                      <a:pt x="92248" y="3734"/>
                    </a:lnTo>
                    <a:lnTo>
                      <a:pt x="95266" y="4887"/>
                    </a:lnTo>
                    <a:lnTo>
                      <a:pt x="97543" y="6159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4" name="Shape 1984"/>
              <p:cNvSpPr/>
              <p:nvPr/>
            </p:nvSpPr>
            <p:spPr>
              <a:xfrm>
                <a:off x="278" y="1803"/>
                <a:ext cx="1725" cy="16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258" y="5963"/>
                    </a:moveTo>
                    <a:lnTo>
                      <a:pt x="99484" y="7522"/>
                    </a:lnTo>
                    <a:lnTo>
                      <a:pt x="101561" y="9210"/>
                    </a:lnTo>
                    <a:lnTo>
                      <a:pt x="103500" y="11027"/>
                    </a:lnTo>
                    <a:lnTo>
                      <a:pt x="105317" y="12966"/>
                    </a:lnTo>
                    <a:lnTo>
                      <a:pt x="107003" y="15044"/>
                    </a:lnTo>
                    <a:lnTo>
                      <a:pt x="108568" y="17260"/>
                    </a:lnTo>
                    <a:lnTo>
                      <a:pt x="110037" y="19616"/>
                    </a:lnTo>
                    <a:lnTo>
                      <a:pt x="111393" y="22139"/>
                    </a:lnTo>
                    <a:lnTo>
                      <a:pt x="112671" y="24819"/>
                    </a:lnTo>
                    <a:lnTo>
                      <a:pt x="113845" y="27658"/>
                    </a:lnTo>
                    <a:lnTo>
                      <a:pt x="114949" y="30672"/>
                    </a:lnTo>
                    <a:lnTo>
                      <a:pt x="115975" y="33863"/>
                    </a:lnTo>
                    <a:lnTo>
                      <a:pt x="116940" y="37229"/>
                    </a:lnTo>
                    <a:lnTo>
                      <a:pt x="117844" y="40791"/>
                    </a:lnTo>
                    <a:lnTo>
                      <a:pt x="118704" y="44547"/>
                    </a:lnTo>
                    <a:lnTo>
                      <a:pt x="119521" y="48508"/>
                    </a:lnTo>
                    <a:lnTo>
                      <a:pt x="120000" y="52672"/>
                    </a:lnTo>
                    <a:lnTo>
                      <a:pt x="119939" y="57022"/>
                    </a:lnTo>
                    <a:lnTo>
                      <a:pt x="119382" y="61511"/>
                    </a:lnTo>
                    <a:lnTo>
                      <a:pt x="118400" y="66047"/>
                    </a:lnTo>
                    <a:lnTo>
                      <a:pt x="117070" y="70601"/>
                    </a:lnTo>
                    <a:lnTo>
                      <a:pt x="115436" y="75090"/>
                    </a:lnTo>
                    <a:lnTo>
                      <a:pt x="113601" y="79468"/>
                    </a:lnTo>
                    <a:lnTo>
                      <a:pt x="111619" y="83669"/>
                    </a:lnTo>
                    <a:lnTo>
                      <a:pt x="109542" y="87639"/>
                    </a:lnTo>
                    <a:lnTo>
                      <a:pt x="107447" y="91303"/>
                    </a:lnTo>
                    <a:lnTo>
                      <a:pt x="105412" y="94623"/>
                    </a:lnTo>
                    <a:lnTo>
                      <a:pt x="103500" y="97508"/>
                    </a:lnTo>
                    <a:lnTo>
                      <a:pt x="101770" y="99928"/>
                    </a:lnTo>
                    <a:lnTo>
                      <a:pt x="100301" y="101811"/>
                    </a:lnTo>
                    <a:lnTo>
                      <a:pt x="99145" y="103091"/>
                    </a:lnTo>
                    <a:lnTo>
                      <a:pt x="98397" y="103713"/>
                    </a:lnTo>
                    <a:lnTo>
                      <a:pt x="97789" y="104065"/>
                    </a:lnTo>
                    <a:lnTo>
                      <a:pt x="97084" y="104575"/>
                    </a:lnTo>
                    <a:lnTo>
                      <a:pt x="96293" y="105224"/>
                    </a:lnTo>
                    <a:lnTo>
                      <a:pt x="95433" y="105966"/>
                    </a:lnTo>
                    <a:lnTo>
                      <a:pt x="94529" y="106792"/>
                    </a:lnTo>
                    <a:lnTo>
                      <a:pt x="93598" y="107682"/>
                    </a:lnTo>
                    <a:lnTo>
                      <a:pt x="92651" y="108601"/>
                    </a:lnTo>
                    <a:lnTo>
                      <a:pt x="91729" y="109528"/>
                    </a:lnTo>
                    <a:lnTo>
                      <a:pt x="90843" y="110437"/>
                    </a:lnTo>
                    <a:lnTo>
                      <a:pt x="90000" y="111300"/>
                    </a:lnTo>
                    <a:lnTo>
                      <a:pt x="89243" y="112097"/>
                    </a:lnTo>
                    <a:lnTo>
                      <a:pt x="88574" y="112811"/>
                    </a:lnTo>
                    <a:lnTo>
                      <a:pt x="88017" y="113405"/>
                    </a:lnTo>
                    <a:lnTo>
                      <a:pt x="87600" y="113859"/>
                    </a:lnTo>
                    <a:lnTo>
                      <a:pt x="87331" y="114147"/>
                    </a:lnTo>
                    <a:lnTo>
                      <a:pt x="87244" y="114258"/>
                    </a:lnTo>
                    <a:lnTo>
                      <a:pt x="84166" y="116169"/>
                    </a:lnTo>
                    <a:lnTo>
                      <a:pt x="80828" y="117662"/>
                    </a:lnTo>
                    <a:lnTo>
                      <a:pt x="77255" y="118757"/>
                    </a:lnTo>
                    <a:lnTo>
                      <a:pt x="73491" y="119489"/>
                    </a:lnTo>
                    <a:lnTo>
                      <a:pt x="69562" y="119888"/>
                    </a:lnTo>
                    <a:lnTo>
                      <a:pt x="65511" y="120000"/>
                    </a:lnTo>
                    <a:lnTo>
                      <a:pt x="61390" y="119860"/>
                    </a:lnTo>
                    <a:lnTo>
                      <a:pt x="57209" y="119489"/>
                    </a:lnTo>
                    <a:lnTo>
                      <a:pt x="53045" y="118924"/>
                    </a:lnTo>
                    <a:lnTo>
                      <a:pt x="48898" y="118209"/>
                    </a:lnTo>
                    <a:lnTo>
                      <a:pt x="44821" y="117375"/>
                    </a:lnTo>
                    <a:lnTo>
                      <a:pt x="40866" y="116447"/>
                    </a:lnTo>
                    <a:lnTo>
                      <a:pt x="37050" y="115483"/>
                    </a:lnTo>
                    <a:lnTo>
                      <a:pt x="33425" y="114499"/>
                    </a:lnTo>
                    <a:lnTo>
                      <a:pt x="30026" y="113526"/>
                    </a:lnTo>
                    <a:lnTo>
                      <a:pt x="26887" y="112617"/>
                    </a:lnTo>
                    <a:lnTo>
                      <a:pt x="23584" y="111207"/>
                    </a:lnTo>
                    <a:lnTo>
                      <a:pt x="20498" y="109129"/>
                    </a:lnTo>
                    <a:lnTo>
                      <a:pt x="17629" y="106439"/>
                    </a:lnTo>
                    <a:lnTo>
                      <a:pt x="14986" y="103249"/>
                    </a:lnTo>
                    <a:lnTo>
                      <a:pt x="12552" y="99622"/>
                    </a:lnTo>
                    <a:lnTo>
                      <a:pt x="10344" y="95643"/>
                    </a:lnTo>
                    <a:lnTo>
                      <a:pt x="8345" y="91386"/>
                    </a:lnTo>
                    <a:lnTo>
                      <a:pt x="6563" y="86953"/>
                    </a:lnTo>
                    <a:lnTo>
                      <a:pt x="4989" y="82408"/>
                    </a:lnTo>
                    <a:lnTo>
                      <a:pt x="3642" y="77826"/>
                    </a:lnTo>
                    <a:lnTo>
                      <a:pt x="2503" y="73309"/>
                    </a:lnTo>
                    <a:lnTo>
                      <a:pt x="1582" y="68931"/>
                    </a:lnTo>
                    <a:lnTo>
                      <a:pt x="869" y="64767"/>
                    </a:lnTo>
                    <a:lnTo>
                      <a:pt x="365" y="60908"/>
                    </a:lnTo>
                    <a:lnTo>
                      <a:pt x="69" y="57421"/>
                    </a:lnTo>
                    <a:lnTo>
                      <a:pt x="0" y="54407"/>
                    </a:lnTo>
                    <a:lnTo>
                      <a:pt x="60" y="51819"/>
                    </a:lnTo>
                    <a:lnTo>
                      <a:pt x="295" y="49092"/>
                    </a:lnTo>
                    <a:lnTo>
                      <a:pt x="669" y="46245"/>
                    </a:lnTo>
                    <a:lnTo>
                      <a:pt x="1217" y="43295"/>
                    </a:lnTo>
                    <a:lnTo>
                      <a:pt x="1947" y="40262"/>
                    </a:lnTo>
                    <a:lnTo>
                      <a:pt x="2851" y="37183"/>
                    </a:lnTo>
                    <a:lnTo>
                      <a:pt x="3964" y="34067"/>
                    </a:lnTo>
                    <a:lnTo>
                      <a:pt x="5285" y="30941"/>
                    </a:lnTo>
                    <a:lnTo>
                      <a:pt x="6815" y="27815"/>
                    </a:lnTo>
                    <a:lnTo>
                      <a:pt x="8580" y="24727"/>
                    </a:lnTo>
                    <a:lnTo>
                      <a:pt x="10562" y="21684"/>
                    </a:lnTo>
                    <a:lnTo>
                      <a:pt x="12796" y="18726"/>
                    </a:lnTo>
                    <a:lnTo>
                      <a:pt x="15291" y="15850"/>
                    </a:lnTo>
                    <a:lnTo>
                      <a:pt x="18038" y="13105"/>
                    </a:lnTo>
                    <a:lnTo>
                      <a:pt x="21054" y="10499"/>
                    </a:lnTo>
                    <a:lnTo>
                      <a:pt x="24366" y="8050"/>
                    </a:lnTo>
                    <a:lnTo>
                      <a:pt x="27991" y="5963"/>
                    </a:lnTo>
                    <a:lnTo>
                      <a:pt x="32173" y="4220"/>
                    </a:lnTo>
                    <a:lnTo>
                      <a:pt x="36841" y="2801"/>
                    </a:lnTo>
                    <a:lnTo>
                      <a:pt x="41866" y="1697"/>
                    </a:lnTo>
                    <a:lnTo>
                      <a:pt x="47177" y="881"/>
                    </a:lnTo>
                    <a:lnTo>
                      <a:pt x="52689" y="343"/>
                    </a:lnTo>
                    <a:lnTo>
                      <a:pt x="58278" y="55"/>
                    </a:lnTo>
                    <a:lnTo>
                      <a:pt x="63868" y="0"/>
                    </a:lnTo>
                    <a:lnTo>
                      <a:pt x="69371" y="166"/>
                    </a:lnTo>
                    <a:lnTo>
                      <a:pt x="74674" y="537"/>
                    </a:lnTo>
                    <a:lnTo>
                      <a:pt x="79698" y="1085"/>
                    </a:lnTo>
                    <a:lnTo>
                      <a:pt x="84340" y="1808"/>
                    </a:lnTo>
                    <a:lnTo>
                      <a:pt x="88522" y="2661"/>
                    </a:lnTo>
                    <a:lnTo>
                      <a:pt x="92121" y="3663"/>
                    </a:lnTo>
                    <a:lnTo>
                      <a:pt x="95068" y="4767"/>
                    </a:lnTo>
                    <a:lnTo>
                      <a:pt x="97258" y="5963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Shape 1985"/>
              <p:cNvSpPr/>
              <p:nvPr/>
            </p:nvSpPr>
            <p:spPr>
              <a:xfrm>
                <a:off x="285" y="1812"/>
                <a:ext cx="1712" cy="16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979" y="5747"/>
                    </a:moveTo>
                    <a:lnTo>
                      <a:pt x="99240" y="7323"/>
                    </a:lnTo>
                    <a:lnTo>
                      <a:pt x="101361" y="9021"/>
                    </a:lnTo>
                    <a:lnTo>
                      <a:pt x="103332" y="10850"/>
                    </a:lnTo>
                    <a:lnTo>
                      <a:pt x="105173" y="12800"/>
                    </a:lnTo>
                    <a:lnTo>
                      <a:pt x="106890" y="14881"/>
                    </a:lnTo>
                    <a:lnTo>
                      <a:pt x="108485" y="17110"/>
                    </a:lnTo>
                    <a:lnTo>
                      <a:pt x="109966" y="19480"/>
                    </a:lnTo>
                    <a:lnTo>
                      <a:pt x="111342" y="22009"/>
                    </a:lnTo>
                    <a:lnTo>
                      <a:pt x="112621" y="24686"/>
                    </a:lnTo>
                    <a:lnTo>
                      <a:pt x="113822" y="27532"/>
                    </a:lnTo>
                    <a:lnTo>
                      <a:pt x="114926" y="30545"/>
                    </a:lnTo>
                    <a:lnTo>
                      <a:pt x="115969" y="33745"/>
                    </a:lnTo>
                    <a:lnTo>
                      <a:pt x="116932" y="37113"/>
                    </a:lnTo>
                    <a:lnTo>
                      <a:pt x="117835" y="40668"/>
                    </a:lnTo>
                    <a:lnTo>
                      <a:pt x="118694" y="44428"/>
                    </a:lnTo>
                    <a:lnTo>
                      <a:pt x="119518" y="48393"/>
                    </a:lnTo>
                    <a:lnTo>
                      <a:pt x="120000" y="52564"/>
                    </a:lnTo>
                    <a:lnTo>
                      <a:pt x="119947" y="56921"/>
                    </a:lnTo>
                    <a:lnTo>
                      <a:pt x="119395" y="61418"/>
                    </a:lnTo>
                    <a:lnTo>
                      <a:pt x="118431" y="65971"/>
                    </a:lnTo>
                    <a:lnTo>
                      <a:pt x="117108" y="70524"/>
                    </a:lnTo>
                    <a:lnTo>
                      <a:pt x="115495" y="75030"/>
                    </a:lnTo>
                    <a:lnTo>
                      <a:pt x="113673" y="79415"/>
                    </a:lnTo>
                    <a:lnTo>
                      <a:pt x="111701" y="83632"/>
                    </a:lnTo>
                    <a:lnTo>
                      <a:pt x="109633" y="87606"/>
                    </a:lnTo>
                    <a:lnTo>
                      <a:pt x="107556" y="91273"/>
                    </a:lnTo>
                    <a:lnTo>
                      <a:pt x="105532" y="94604"/>
                    </a:lnTo>
                    <a:lnTo>
                      <a:pt x="103622" y="97496"/>
                    </a:lnTo>
                    <a:lnTo>
                      <a:pt x="101913" y="99922"/>
                    </a:lnTo>
                    <a:lnTo>
                      <a:pt x="100441" y="101806"/>
                    </a:lnTo>
                    <a:lnTo>
                      <a:pt x="99301" y="103094"/>
                    </a:lnTo>
                    <a:lnTo>
                      <a:pt x="98548" y="103719"/>
                    </a:lnTo>
                    <a:lnTo>
                      <a:pt x="97934" y="104074"/>
                    </a:lnTo>
                    <a:lnTo>
                      <a:pt x="97225" y="104587"/>
                    </a:lnTo>
                    <a:lnTo>
                      <a:pt x="96436" y="105230"/>
                    </a:lnTo>
                    <a:lnTo>
                      <a:pt x="95577" y="105977"/>
                    </a:lnTo>
                    <a:lnTo>
                      <a:pt x="94666" y="106798"/>
                    </a:lnTo>
                    <a:lnTo>
                      <a:pt x="93737" y="107693"/>
                    </a:lnTo>
                    <a:lnTo>
                      <a:pt x="92791" y="108608"/>
                    </a:lnTo>
                    <a:lnTo>
                      <a:pt x="91862" y="109541"/>
                    </a:lnTo>
                    <a:lnTo>
                      <a:pt x="90968" y="110446"/>
                    </a:lnTo>
                    <a:lnTo>
                      <a:pt x="90127" y="111304"/>
                    </a:lnTo>
                    <a:lnTo>
                      <a:pt x="89364" y="112106"/>
                    </a:lnTo>
                    <a:lnTo>
                      <a:pt x="88689" y="112816"/>
                    </a:lnTo>
                    <a:lnTo>
                      <a:pt x="88137" y="113413"/>
                    </a:lnTo>
                    <a:lnTo>
                      <a:pt x="87717" y="113870"/>
                    </a:lnTo>
                    <a:lnTo>
                      <a:pt x="87445" y="114159"/>
                    </a:lnTo>
                    <a:lnTo>
                      <a:pt x="87357" y="114271"/>
                    </a:lnTo>
                    <a:lnTo>
                      <a:pt x="84273" y="116184"/>
                    </a:lnTo>
                    <a:lnTo>
                      <a:pt x="80934" y="117676"/>
                    </a:lnTo>
                    <a:lnTo>
                      <a:pt x="77341" y="118768"/>
                    </a:lnTo>
                    <a:lnTo>
                      <a:pt x="73573" y="119496"/>
                    </a:lnTo>
                    <a:lnTo>
                      <a:pt x="69639" y="119897"/>
                    </a:lnTo>
                    <a:lnTo>
                      <a:pt x="65582" y="119999"/>
                    </a:lnTo>
                    <a:lnTo>
                      <a:pt x="61445" y="119850"/>
                    </a:lnTo>
                    <a:lnTo>
                      <a:pt x="57265" y="119477"/>
                    </a:lnTo>
                    <a:lnTo>
                      <a:pt x="53077" y="118917"/>
                    </a:lnTo>
                    <a:lnTo>
                      <a:pt x="48923" y="118208"/>
                    </a:lnTo>
                    <a:lnTo>
                      <a:pt x="44848" y="117368"/>
                    </a:lnTo>
                    <a:lnTo>
                      <a:pt x="40870" y="116445"/>
                    </a:lnTo>
                    <a:lnTo>
                      <a:pt x="37049" y="115475"/>
                    </a:lnTo>
                    <a:lnTo>
                      <a:pt x="33404" y="114495"/>
                    </a:lnTo>
                    <a:lnTo>
                      <a:pt x="29995" y="113534"/>
                    </a:lnTo>
                    <a:lnTo>
                      <a:pt x="26849" y="112629"/>
                    </a:lnTo>
                    <a:lnTo>
                      <a:pt x="23607" y="111257"/>
                    </a:lnTo>
                    <a:lnTo>
                      <a:pt x="20566" y="109214"/>
                    </a:lnTo>
                    <a:lnTo>
                      <a:pt x="17736" y="106565"/>
                    </a:lnTo>
                    <a:lnTo>
                      <a:pt x="15107" y="103392"/>
                    </a:lnTo>
                    <a:lnTo>
                      <a:pt x="12697" y="99791"/>
                    </a:lnTo>
                    <a:lnTo>
                      <a:pt x="10480" y="95817"/>
                    </a:lnTo>
                    <a:lnTo>
                      <a:pt x="8473" y="91581"/>
                    </a:lnTo>
                    <a:lnTo>
                      <a:pt x="6686" y="87149"/>
                    </a:lnTo>
                    <a:lnTo>
                      <a:pt x="5100" y="82587"/>
                    </a:lnTo>
                    <a:lnTo>
                      <a:pt x="3724" y="77987"/>
                    </a:lnTo>
                    <a:lnTo>
                      <a:pt x="2567" y="73444"/>
                    </a:lnTo>
                    <a:lnTo>
                      <a:pt x="1629" y="69031"/>
                    </a:lnTo>
                    <a:lnTo>
                      <a:pt x="902" y="64823"/>
                    </a:lnTo>
                    <a:lnTo>
                      <a:pt x="385" y="60895"/>
                    </a:lnTo>
                    <a:lnTo>
                      <a:pt x="78" y="57341"/>
                    </a:lnTo>
                    <a:lnTo>
                      <a:pt x="0" y="54243"/>
                    </a:lnTo>
                    <a:lnTo>
                      <a:pt x="78" y="51715"/>
                    </a:lnTo>
                    <a:lnTo>
                      <a:pt x="297" y="49037"/>
                    </a:lnTo>
                    <a:lnTo>
                      <a:pt x="683" y="46229"/>
                    </a:lnTo>
                    <a:lnTo>
                      <a:pt x="1226" y="43299"/>
                    </a:lnTo>
                    <a:lnTo>
                      <a:pt x="1954" y="40295"/>
                    </a:lnTo>
                    <a:lnTo>
                      <a:pt x="2874" y="37225"/>
                    </a:lnTo>
                    <a:lnTo>
                      <a:pt x="3978" y="34119"/>
                    </a:lnTo>
                    <a:lnTo>
                      <a:pt x="5292" y="30974"/>
                    </a:lnTo>
                    <a:lnTo>
                      <a:pt x="6826" y="27858"/>
                    </a:lnTo>
                    <a:lnTo>
                      <a:pt x="8587" y="24751"/>
                    </a:lnTo>
                    <a:lnTo>
                      <a:pt x="10576" y="21701"/>
                    </a:lnTo>
                    <a:lnTo>
                      <a:pt x="12820" y="18724"/>
                    </a:lnTo>
                    <a:lnTo>
                      <a:pt x="15308" y="15832"/>
                    </a:lnTo>
                    <a:lnTo>
                      <a:pt x="18069" y="13071"/>
                    </a:lnTo>
                    <a:lnTo>
                      <a:pt x="21101" y="10440"/>
                    </a:lnTo>
                    <a:lnTo>
                      <a:pt x="24431" y="7986"/>
                    </a:lnTo>
                    <a:lnTo>
                      <a:pt x="28059" y="5887"/>
                    </a:lnTo>
                    <a:lnTo>
                      <a:pt x="32265" y="4151"/>
                    </a:lnTo>
                    <a:lnTo>
                      <a:pt x="36935" y="2733"/>
                    </a:lnTo>
                    <a:lnTo>
                      <a:pt x="41983" y="1642"/>
                    </a:lnTo>
                    <a:lnTo>
                      <a:pt x="47293" y="839"/>
                    </a:lnTo>
                    <a:lnTo>
                      <a:pt x="52788" y="307"/>
                    </a:lnTo>
                    <a:lnTo>
                      <a:pt x="58387" y="37"/>
                    </a:lnTo>
                    <a:lnTo>
                      <a:pt x="63960" y="0"/>
                    </a:lnTo>
                    <a:lnTo>
                      <a:pt x="69446" y="167"/>
                    </a:lnTo>
                    <a:lnTo>
                      <a:pt x="74730" y="541"/>
                    </a:lnTo>
                    <a:lnTo>
                      <a:pt x="79716" y="1072"/>
                    </a:lnTo>
                    <a:lnTo>
                      <a:pt x="84325" y="1781"/>
                    </a:lnTo>
                    <a:lnTo>
                      <a:pt x="88444" y="2621"/>
                    </a:lnTo>
                    <a:lnTo>
                      <a:pt x="91993" y="3573"/>
                    </a:lnTo>
                    <a:lnTo>
                      <a:pt x="94867" y="4618"/>
                    </a:lnTo>
                    <a:lnTo>
                      <a:pt x="96979" y="5747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6" name="Shape 1986"/>
              <p:cNvSpPr/>
              <p:nvPr/>
            </p:nvSpPr>
            <p:spPr>
              <a:xfrm>
                <a:off x="293" y="1820"/>
                <a:ext cx="1696" cy="15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660" y="5536"/>
                    </a:moveTo>
                    <a:lnTo>
                      <a:pt x="98966" y="7131"/>
                    </a:lnTo>
                    <a:lnTo>
                      <a:pt x="101121" y="8848"/>
                    </a:lnTo>
                    <a:lnTo>
                      <a:pt x="103144" y="10678"/>
                    </a:lnTo>
                    <a:lnTo>
                      <a:pt x="105008" y="12649"/>
                    </a:lnTo>
                    <a:lnTo>
                      <a:pt x="106749" y="14741"/>
                    </a:lnTo>
                    <a:lnTo>
                      <a:pt x="108365" y="16965"/>
                    </a:lnTo>
                    <a:lnTo>
                      <a:pt x="109867" y="19349"/>
                    </a:lnTo>
                    <a:lnTo>
                      <a:pt x="111263" y="21873"/>
                    </a:lnTo>
                    <a:lnTo>
                      <a:pt x="112561" y="24557"/>
                    </a:lnTo>
                    <a:lnTo>
                      <a:pt x="113763" y="27410"/>
                    </a:lnTo>
                    <a:lnTo>
                      <a:pt x="114885" y="30431"/>
                    </a:lnTo>
                    <a:lnTo>
                      <a:pt x="115927" y="33631"/>
                    </a:lnTo>
                    <a:lnTo>
                      <a:pt x="116899" y="37000"/>
                    </a:lnTo>
                    <a:lnTo>
                      <a:pt x="117818" y="40566"/>
                    </a:lnTo>
                    <a:lnTo>
                      <a:pt x="118674" y="44329"/>
                    </a:lnTo>
                    <a:lnTo>
                      <a:pt x="119505" y="48298"/>
                    </a:lnTo>
                    <a:lnTo>
                      <a:pt x="120000" y="52474"/>
                    </a:lnTo>
                    <a:lnTo>
                      <a:pt x="119938" y="56828"/>
                    </a:lnTo>
                    <a:lnTo>
                      <a:pt x="119399" y="61323"/>
                    </a:lnTo>
                    <a:lnTo>
                      <a:pt x="118445" y="65883"/>
                    </a:lnTo>
                    <a:lnTo>
                      <a:pt x="117137" y="70453"/>
                    </a:lnTo>
                    <a:lnTo>
                      <a:pt x="115538" y="74967"/>
                    </a:lnTo>
                    <a:lnTo>
                      <a:pt x="113727" y="79368"/>
                    </a:lnTo>
                    <a:lnTo>
                      <a:pt x="111766" y="83581"/>
                    </a:lnTo>
                    <a:lnTo>
                      <a:pt x="109717" y="87569"/>
                    </a:lnTo>
                    <a:lnTo>
                      <a:pt x="107650" y="91248"/>
                    </a:lnTo>
                    <a:lnTo>
                      <a:pt x="105644" y="94588"/>
                    </a:lnTo>
                    <a:lnTo>
                      <a:pt x="103745" y="97488"/>
                    </a:lnTo>
                    <a:lnTo>
                      <a:pt x="102022" y="99909"/>
                    </a:lnTo>
                    <a:lnTo>
                      <a:pt x="100565" y="101795"/>
                    </a:lnTo>
                    <a:lnTo>
                      <a:pt x="99425" y="103081"/>
                    </a:lnTo>
                    <a:lnTo>
                      <a:pt x="98674" y="103709"/>
                    </a:lnTo>
                    <a:lnTo>
                      <a:pt x="98065" y="104066"/>
                    </a:lnTo>
                    <a:lnTo>
                      <a:pt x="97358" y="104582"/>
                    </a:lnTo>
                    <a:lnTo>
                      <a:pt x="96563" y="105220"/>
                    </a:lnTo>
                    <a:lnTo>
                      <a:pt x="95697" y="105971"/>
                    </a:lnTo>
                    <a:lnTo>
                      <a:pt x="94787" y="106806"/>
                    </a:lnTo>
                    <a:lnTo>
                      <a:pt x="93860" y="107688"/>
                    </a:lnTo>
                    <a:lnTo>
                      <a:pt x="92906" y="108617"/>
                    </a:lnTo>
                    <a:lnTo>
                      <a:pt x="91978" y="109546"/>
                    </a:lnTo>
                    <a:lnTo>
                      <a:pt x="91086" y="110456"/>
                    </a:lnTo>
                    <a:lnTo>
                      <a:pt x="90247" y="111319"/>
                    </a:lnTo>
                    <a:lnTo>
                      <a:pt x="89478" y="112126"/>
                    </a:lnTo>
                    <a:lnTo>
                      <a:pt x="88807" y="112830"/>
                    </a:lnTo>
                    <a:lnTo>
                      <a:pt x="88242" y="113421"/>
                    </a:lnTo>
                    <a:lnTo>
                      <a:pt x="87826" y="113891"/>
                    </a:lnTo>
                    <a:lnTo>
                      <a:pt x="87561" y="114172"/>
                    </a:lnTo>
                    <a:lnTo>
                      <a:pt x="87464" y="114285"/>
                    </a:lnTo>
                    <a:lnTo>
                      <a:pt x="84381" y="116199"/>
                    </a:lnTo>
                    <a:lnTo>
                      <a:pt x="81024" y="117691"/>
                    </a:lnTo>
                    <a:lnTo>
                      <a:pt x="77429" y="118770"/>
                    </a:lnTo>
                    <a:lnTo>
                      <a:pt x="73648" y="119502"/>
                    </a:lnTo>
                    <a:lnTo>
                      <a:pt x="69699" y="119896"/>
                    </a:lnTo>
                    <a:lnTo>
                      <a:pt x="65636" y="120000"/>
                    </a:lnTo>
                    <a:lnTo>
                      <a:pt x="61492" y="119849"/>
                    </a:lnTo>
                    <a:lnTo>
                      <a:pt x="57305" y="119465"/>
                    </a:lnTo>
                    <a:lnTo>
                      <a:pt x="53100" y="118902"/>
                    </a:lnTo>
                    <a:lnTo>
                      <a:pt x="48939" y="118179"/>
                    </a:lnTo>
                    <a:lnTo>
                      <a:pt x="44849" y="117344"/>
                    </a:lnTo>
                    <a:lnTo>
                      <a:pt x="40865" y="116424"/>
                    </a:lnTo>
                    <a:lnTo>
                      <a:pt x="37040" y="115458"/>
                    </a:lnTo>
                    <a:lnTo>
                      <a:pt x="33383" y="114482"/>
                    </a:lnTo>
                    <a:lnTo>
                      <a:pt x="29964" y="113525"/>
                    </a:lnTo>
                    <a:lnTo>
                      <a:pt x="26810" y="112633"/>
                    </a:lnTo>
                    <a:lnTo>
                      <a:pt x="23621" y="111301"/>
                    </a:lnTo>
                    <a:lnTo>
                      <a:pt x="20636" y="109302"/>
                    </a:lnTo>
                    <a:lnTo>
                      <a:pt x="17835" y="106675"/>
                    </a:lnTo>
                    <a:lnTo>
                      <a:pt x="15229" y="103531"/>
                    </a:lnTo>
                    <a:lnTo>
                      <a:pt x="12826" y="99956"/>
                    </a:lnTo>
                    <a:lnTo>
                      <a:pt x="10609" y="95996"/>
                    </a:lnTo>
                    <a:lnTo>
                      <a:pt x="8604" y="91764"/>
                    </a:lnTo>
                    <a:lnTo>
                      <a:pt x="6793" y="87316"/>
                    </a:lnTo>
                    <a:lnTo>
                      <a:pt x="5194" y="82746"/>
                    </a:lnTo>
                    <a:lnTo>
                      <a:pt x="3807" y="78148"/>
                    </a:lnTo>
                    <a:lnTo>
                      <a:pt x="2632" y="73568"/>
                    </a:lnTo>
                    <a:lnTo>
                      <a:pt x="1660" y="69121"/>
                    </a:lnTo>
                    <a:lnTo>
                      <a:pt x="909" y="64860"/>
                    </a:lnTo>
                    <a:lnTo>
                      <a:pt x="388" y="60882"/>
                    </a:lnTo>
                    <a:lnTo>
                      <a:pt x="79" y="57259"/>
                    </a:lnTo>
                    <a:lnTo>
                      <a:pt x="0" y="54078"/>
                    </a:lnTo>
                    <a:lnTo>
                      <a:pt x="79" y="51610"/>
                    </a:lnTo>
                    <a:lnTo>
                      <a:pt x="309" y="48983"/>
                    </a:lnTo>
                    <a:lnTo>
                      <a:pt x="689" y="46215"/>
                    </a:lnTo>
                    <a:lnTo>
                      <a:pt x="1236" y="43324"/>
                    </a:lnTo>
                    <a:lnTo>
                      <a:pt x="1961" y="40331"/>
                    </a:lnTo>
                    <a:lnTo>
                      <a:pt x="2871" y="37272"/>
                    </a:lnTo>
                    <a:lnTo>
                      <a:pt x="3966" y="34157"/>
                    </a:lnTo>
                    <a:lnTo>
                      <a:pt x="5291" y="31032"/>
                    </a:lnTo>
                    <a:lnTo>
                      <a:pt x="6810" y="27898"/>
                    </a:lnTo>
                    <a:lnTo>
                      <a:pt x="8568" y="24782"/>
                    </a:lnTo>
                    <a:lnTo>
                      <a:pt x="10565" y="21714"/>
                    </a:lnTo>
                    <a:lnTo>
                      <a:pt x="12809" y="18720"/>
                    </a:lnTo>
                    <a:lnTo>
                      <a:pt x="15309" y="15821"/>
                    </a:lnTo>
                    <a:lnTo>
                      <a:pt x="18074" y="13043"/>
                    </a:lnTo>
                    <a:lnTo>
                      <a:pt x="21121" y="10397"/>
                    </a:lnTo>
                    <a:lnTo>
                      <a:pt x="24469" y="7929"/>
                    </a:lnTo>
                    <a:lnTo>
                      <a:pt x="28118" y="5827"/>
                    </a:lnTo>
                    <a:lnTo>
                      <a:pt x="32323" y="4091"/>
                    </a:lnTo>
                    <a:lnTo>
                      <a:pt x="37014" y="2683"/>
                    </a:lnTo>
                    <a:lnTo>
                      <a:pt x="42058" y="1604"/>
                    </a:lnTo>
                    <a:lnTo>
                      <a:pt x="47376" y="807"/>
                    </a:lnTo>
                    <a:lnTo>
                      <a:pt x="52879" y="300"/>
                    </a:lnTo>
                    <a:lnTo>
                      <a:pt x="58462" y="28"/>
                    </a:lnTo>
                    <a:lnTo>
                      <a:pt x="64037" y="0"/>
                    </a:lnTo>
                    <a:lnTo>
                      <a:pt x="69505" y="178"/>
                    </a:lnTo>
                    <a:lnTo>
                      <a:pt x="74752" y="553"/>
                    </a:lnTo>
                    <a:lnTo>
                      <a:pt x="79717" y="1088"/>
                    </a:lnTo>
                    <a:lnTo>
                      <a:pt x="84275" y="1764"/>
                    </a:lnTo>
                    <a:lnTo>
                      <a:pt x="88348" y="2580"/>
                    </a:lnTo>
                    <a:lnTo>
                      <a:pt x="91828" y="3490"/>
                    </a:lnTo>
                    <a:lnTo>
                      <a:pt x="94637" y="4485"/>
                    </a:lnTo>
                    <a:lnTo>
                      <a:pt x="96660" y="5536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7" name="Shape 1987"/>
              <p:cNvSpPr/>
              <p:nvPr/>
            </p:nvSpPr>
            <p:spPr>
              <a:xfrm>
                <a:off x="299" y="1829"/>
                <a:ext cx="1683" cy="15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377" y="5333"/>
                    </a:moveTo>
                    <a:lnTo>
                      <a:pt x="98720" y="6937"/>
                    </a:lnTo>
                    <a:lnTo>
                      <a:pt x="100920" y="8655"/>
                    </a:lnTo>
                    <a:lnTo>
                      <a:pt x="102969" y="10496"/>
                    </a:lnTo>
                    <a:lnTo>
                      <a:pt x="104857" y="12469"/>
                    </a:lnTo>
                    <a:lnTo>
                      <a:pt x="106630" y="14574"/>
                    </a:lnTo>
                    <a:lnTo>
                      <a:pt x="108269" y="16811"/>
                    </a:lnTo>
                    <a:lnTo>
                      <a:pt x="109792" y="19199"/>
                    </a:lnTo>
                    <a:lnTo>
                      <a:pt x="111199" y="21728"/>
                    </a:lnTo>
                    <a:lnTo>
                      <a:pt x="112508" y="24419"/>
                    </a:lnTo>
                    <a:lnTo>
                      <a:pt x="113729" y="27279"/>
                    </a:lnTo>
                    <a:lnTo>
                      <a:pt x="114851" y="30299"/>
                    </a:lnTo>
                    <a:lnTo>
                      <a:pt x="115911" y="33499"/>
                    </a:lnTo>
                    <a:lnTo>
                      <a:pt x="116891" y="36878"/>
                    </a:lnTo>
                    <a:lnTo>
                      <a:pt x="117817" y="40456"/>
                    </a:lnTo>
                    <a:lnTo>
                      <a:pt x="118672" y="44213"/>
                    </a:lnTo>
                    <a:lnTo>
                      <a:pt x="119501" y="48186"/>
                    </a:lnTo>
                    <a:lnTo>
                      <a:pt x="120000" y="52368"/>
                    </a:lnTo>
                    <a:lnTo>
                      <a:pt x="119946" y="56738"/>
                    </a:lnTo>
                    <a:lnTo>
                      <a:pt x="119421" y="61231"/>
                    </a:lnTo>
                    <a:lnTo>
                      <a:pt x="118467" y="65800"/>
                    </a:lnTo>
                    <a:lnTo>
                      <a:pt x="117167" y="70378"/>
                    </a:lnTo>
                    <a:lnTo>
                      <a:pt x="115581" y="74890"/>
                    </a:lnTo>
                    <a:lnTo>
                      <a:pt x="113782" y="79298"/>
                    </a:lnTo>
                    <a:lnTo>
                      <a:pt x="111849" y="83527"/>
                    </a:lnTo>
                    <a:lnTo>
                      <a:pt x="109809" y="87519"/>
                    </a:lnTo>
                    <a:lnTo>
                      <a:pt x="107761" y="91229"/>
                    </a:lnTo>
                    <a:lnTo>
                      <a:pt x="105757" y="94552"/>
                    </a:lnTo>
                    <a:lnTo>
                      <a:pt x="103877" y="97468"/>
                    </a:lnTo>
                    <a:lnTo>
                      <a:pt x="102167" y="99904"/>
                    </a:lnTo>
                    <a:lnTo>
                      <a:pt x="100715" y="101801"/>
                    </a:lnTo>
                    <a:lnTo>
                      <a:pt x="99575" y="103085"/>
                    </a:lnTo>
                    <a:lnTo>
                      <a:pt x="98827" y="103717"/>
                    </a:lnTo>
                    <a:lnTo>
                      <a:pt x="98212" y="104076"/>
                    </a:lnTo>
                    <a:lnTo>
                      <a:pt x="97500" y="104585"/>
                    </a:lnTo>
                    <a:lnTo>
                      <a:pt x="96707" y="105237"/>
                    </a:lnTo>
                    <a:lnTo>
                      <a:pt x="95843" y="105982"/>
                    </a:lnTo>
                    <a:lnTo>
                      <a:pt x="94925" y="106813"/>
                    </a:lnTo>
                    <a:lnTo>
                      <a:pt x="93990" y="107710"/>
                    </a:lnTo>
                    <a:lnTo>
                      <a:pt x="93046" y="108616"/>
                    </a:lnTo>
                    <a:lnTo>
                      <a:pt x="92111" y="109550"/>
                    </a:lnTo>
                    <a:lnTo>
                      <a:pt x="91211" y="110457"/>
                    </a:lnTo>
                    <a:lnTo>
                      <a:pt x="90374" y="111325"/>
                    </a:lnTo>
                    <a:lnTo>
                      <a:pt x="89608" y="112127"/>
                    </a:lnTo>
                    <a:lnTo>
                      <a:pt x="88931" y="112835"/>
                    </a:lnTo>
                    <a:lnTo>
                      <a:pt x="88369" y="113430"/>
                    </a:lnTo>
                    <a:lnTo>
                      <a:pt x="87933" y="113892"/>
                    </a:lnTo>
                    <a:lnTo>
                      <a:pt x="87675" y="114176"/>
                    </a:lnTo>
                    <a:lnTo>
                      <a:pt x="87577" y="114289"/>
                    </a:lnTo>
                    <a:lnTo>
                      <a:pt x="84486" y="116205"/>
                    </a:lnTo>
                    <a:lnTo>
                      <a:pt x="81128" y="117696"/>
                    </a:lnTo>
                    <a:lnTo>
                      <a:pt x="77529" y="118772"/>
                    </a:lnTo>
                    <a:lnTo>
                      <a:pt x="73735" y="119499"/>
                    </a:lnTo>
                    <a:lnTo>
                      <a:pt x="69771" y="119896"/>
                    </a:lnTo>
                    <a:lnTo>
                      <a:pt x="65691" y="120000"/>
                    </a:lnTo>
                    <a:lnTo>
                      <a:pt x="61540" y="119839"/>
                    </a:lnTo>
                    <a:lnTo>
                      <a:pt x="57336" y="119452"/>
                    </a:lnTo>
                    <a:lnTo>
                      <a:pt x="53132" y="118886"/>
                    </a:lnTo>
                    <a:lnTo>
                      <a:pt x="48963" y="118168"/>
                    </a:lnTo>
                    <a:lnTo>
                      <a:pt x="44857" y="117328"/>
                    </a:lnTo>
                    <a:lnTo>
                      <a:pt x="40866" y="116413"/>
                    </a:lnTo>
                    <a:lnTo>
                      <a:pt x="37019" y="115450"/>
                    </a:lnTo>
                    <a:lnTo>
                      <a:pt x="33358" y="114478"/>
                    </a:lnTo>
                    <a:lnTo>
                      <a:pt x="29919" y="113534"/>
                    </a:lnTo>
                    <a:lnTo>
                      <a:pt x="26757" y="112646"/>
                    </a:lnTo>
                    <a:lnTo>
                      <a:pt x="23640" y="111363"/>
                    </a:lnTo>
                    <a:lnTo>
                      <a:pt x="20691" y="109380"/>
                    </a:lnTo>
                    <a:lnTo>
                      <a:pt x="17930" y="106804"/>
                    </a:lnTo>
                    <a:lnTo>
                      <a:pt x="15347" y="103689"/>
                    </a:lnTo>
                    <a:lnTo>
                      <a:pt x="12942" y="100111"/>
                    </a:lnTo>
                    <a:lnTo>
                      <a:pt x="10742" y="96175"/>
                    </a:lnTo>
                    <a:lnTo>
                      <a:pt x="8729" y="91937"/>
                    </a:lnTo>
                    <a:lnTo>
                      <a:pt x="6912" y="87500"/>
                    </a:lnTo>
                    <a:lnTo>
                      <a:pt x="5299" y="82922"/>
                    </a:lnTo>
                    <a:lnTo>
                      <a:pt x="3883" y="78297"/>
                    </a:lnTo>
                    <a:lnTo>
                      <a:pt x="2690" y="73691"/>
                    </a:lnTo>
                    <a:lnTo>
                      <a:pt x="1701" y="69207"/>
                    </a:lnTo>
                    <a:lnTo>
                      <a:pt x="944" y="64894"/>
                    </a:lnTo>
                    <a:lnTo>
                      <a:pt x="400" y="60854"/>
                    </a:lnTo>
                    <a:lnTo>
                      <a:pt x="80" y="57163"/>
                    </a:lnTo>
                    <a:lnTo>
                      <a:pt x="0" y="53897"/>
                    </a:lnTo>
                    <a:lnTo>
                      <a:pt x="80" y="51490"/>
                    </a:lnTo>
                    <a:lnTo>
                      <a:pt x="302" y="48913"/>
                    </a:lnTo>
                    <a:lnTo>
                      <a:pt x="694" y="46185"/>
                    </a:lnTo>
                    <a:lnTo>
                      <a:pt x="1238" y="43325"/>
                    </a:lnTo>
                    <a:lnTo>
                      <a:pt x="1959" y="40352"/>
                    </a:lnTo>
                    <a:lnTo>
                      <a:pt x="2868" y="37303"/>
                    </a:lnTo>
                    <a:lnTo>
                      <a:pt x="3963" y="34198"/>
                    </a:lnTo>
                    <a:lnTo>
                      <a:pt x="5273" y="31064"/>
                    </a:lnTo>
                    <a:lnTo>
                      <a:pt x="6796" y="27921"/>
                    </a:lnTo>
                    <a:lnTo>
                      <a:pt x="8559" y="24806"/>
                    </a:lnTo>
                    <a:lnTo>
                      <a:pt x="10555" y="21719"/>
                    </a:lnTo>
                    <a:lnTo>
                      <a:pt x="12808" y="18708"/>
                    </a:lnTo>
                    <a:lnTo>
                      <a:pt x="15320" y="15791"/>
                    </a:lnTo>
                    <a:lnTo>
                      <a:pt x="18090" y="12988"/>
                    </a:lnTo>
                    <a:lnTo>
                      <a:pt x="21154" y="10335"/>
                    </a:lnTo>
                    <a:lnTo>
                      <a:pt x="24513" y="7853"/>
                    </a:lnTo>
                    <a:lnTo>
                      <a:pt x="28182" y="5748"/>
                    </a:lnTo>
                    <a:lnTo>
                      <a:pt x="32404" y="4011"/>
                    </a:lnTo>
                    <a:lnTo>
                      <a:pt x="37099" y="2605"/>
                    </a:lnTo>
                    <a:lnTo>
                      <a:pt x="42158" y="1538"/>
                    </a:lnTo>
                    <a:lnTo>
                      <a:pt x="47476" y="764"/>
                    </a:lnTo>
                    <a:lnTo>
                      <a:pt x="52980" y="264"/>
                    </a:lnTo>
                    <a:lnTo>
                      <a:pt x="58565" y="18"/>
                    </a:lnTo>
                    <a:lnTo>
                      <a:pt x="64133" y="0"/>
                    </a:lnTo>
                    <a:lnTo>
                      <a:pt x="69575" y="188"/>
                    </a:lnTo>
                    <a:lnTo>
                      <a:pt x="74804" y="556"/>
                    </a:lnTo>
                    <a:lnTo>
                      <a:pt x="79729" y="1085"/>
                    </a:lnTo>
                    <a:lnTo>
                      <a:pt x="84254" y="1755"/>
                    </a:lnTo>
                    <a:lnTo>
                      <a:pt x="88271" y="2529"/>
                    </a:lnTo>
                    <a:lnTo>
                      <a:pt x="91701" y="3398"/>
                    </a:lnTo>
                    <a:lnTo>
                      <a:pt x="94426" y="4332"/>
                    </a:lnTo>
                    <a:lnTo>
                      <a:pt x="96377" y="5333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Shape 1988"/>
              <p:cNvSpPr/>
              <p:nvPr/>
            </p:nvSpPr>
            <p:spPr>
              <a:xfrm>
                <a:off x="305" y="1838"/>
                <a:ext cx="1670" cy="15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082" y="5118"/>
                    </a:moveTo>
                    <a:lnTo>
                      <a:pt x="98471" y="6732"/>
                    </a:lnTo>
                    <a:lnTo>
                      <a:pt x="100699" y="8470"/>
                    </a:lnTo>
                    <a:lnTo>
                      <a:pt x="102773" y="10331"/>
                    </a:lnTo>
                    <a:lnTo>
                      <a:pt x="104713" y="12306"/>
                    </a:lnTo>
                    <a:lnTo>
                      <a:pt x="106509" y="14424"/>
                    </a:lnTo>
                    <a:lnTo>
                      <a:pt x="108171" y="16674"/>
                    </a:lnTo>
                    <a:lnTo>
                      <a:pt x="109707" y="19058"/>
                    </a:lnTo>
                    <a:lnTo>
                      <a:pt x="111144" y="21603"/>
                    </a:lnTo>
                    <a:lnTo>
                      <a:pt x="112473" y="24300"/>
                    </a:lnTo>
                    <a:lnTo>
                      <a:pt x="113695" y="27158"/>
                    </a:lnTo>
                    <a:lnTo>
                      <a:pt x="114835" y="30187"/>
                    </a:lnTo>
                    <a:lnTo>
                      <a:pt x="115886" y="33387"/>
                    </a:lnTo>
                    <a:lnTo>
                      <a:pt x="116883" y="36777"/>
                    </a:lnTo>
                    <a:lnTo>
                      <a:pt x="117808" y="40338"/>
                    </a:lnTo>
                    <a:lnTo>
                      <a:pt x="118679" y="44108"/>
                    </a:lnTo>
                    <a:lnTo>
                      <a:pt x="119497" y="48077"/>
                    </a:lnTo>
                    <a:lnTo>
                      <a:pt x="120000" y="52265"/>
                    </a:lnTo>
                    <a:lnTo>
                      <a:pt x="119964" y="56643"/>
                    </a:lnTo>
                    <a:lnTo>
                      <a:pt x="119434" y="61144"/>
                    </a:lnTo>
                    <a:lnTo>
                      <a:pt x="118500" y="65721"/>
                    </a:lnTo>
                    <a:lnTo>
                      <a:pt x="117215" y="70317"/>
                    </a:lnTo>
                    <a:lnTo>
                      <a:pt x="115644" y="74837"/>
                    </a:lnTo>
                    <a:lnTo>
                      <a:pt x="113856" y="79252"/>
                    </a:lnTo>
                    <a:lnTo>
                      <a:pt x="111934" y="83497"/>
                    </a:lnTo>
                    <a:lnTo>
                      <a:pt x="109913" y="87504"/>
                    </a:lnTo>
                    <a:lnTo>
                      <a:pt x="107866" y="91208"/>
                    </a:lnTo>
                    <a:lnTo>
                      <a:pt x="105881" y="94550"/>
                    </a:lnTo>
                    <a:lnTo>
                      <a:pt x="104004" y="97475"/>
                    </a:lnTo>
                    <a:lnTo>
                      <a:pt x="102315" y="99916"/>
                    </a:lnTo>
                    <a:lnTo>
                      <a:pt x="100869" y="101815"/>
                    </a:lnTo>
                    <a:lnTo>
                      <a:pt x="99738" y="103106"/>
                    </a:lnTo>
                    <a:lnTo>
                      <a:pt x="98983" y="103733"/>
                    </a:lnTo>
                    <a:lnTo>
                      <a:pt x="98372" y="104094"/>
                    </a:lnTo>
                    <a:lnTo>
                      <a:pt x="97654" y="104607"/>
                    </a:lnTo>
                    <a:lnTo>
                      <a:pt x="96855" y="105252"/>
                    </a:lnTo>
                    <a:lnTo>
                      <a:pt x="95992" y="106003"/>
                    </a:lnTo>
                    <a:lnTo>
                      <a:pt x="95076" y="106829"/>
                    </a:lnTo>
                    <a:lnTo>
                      <a:pt x="94133" y="107721"/>
                    </a:lnTo>
                    <a:lnTo>
                      <a:pt x="93190" y="108633"/>
                    </a:lnTo>
                    <a:lnTo>
                      <a:pt x="92256" y="109563"/>
                    </a:lnTo>
                    <a:lnTo>
                      <a:pt x="91358" y="110475"/>
                    </a:lnTo>
                    <a:lnTo>
                      <a:pt x="90505" y="111349"/>
                    </a:lnTo>
                    <a:lnTo>
                      <a:pt x="89732" y="112146"/>
                    </a:lnTo>
                    <a:lnTo>
                      <a:pt x="89059" y="112859"/>
                    </a:lnTo>
                    <a:lnTo>
                      <a:pt x="88493" y="113447"/>
                    </a:lnTo>
                    <a:lnTo>
                      <a:pt x="88071" y="113913"/>
                    </a:lnTo>
                    <a:lnTo>
                      <a:pt x="87801" y="114197"/>
                    </a:lnTo>
                    <a:lnTo>
                      <a:pt x="87711" y="114311"/>
                    </a:lnTo>
                    <a:lnTo>
                      <a:pt x="84604" y="116230"/>
                    </a:lnTo>
                    <a:lnTo>
                      <a:pt x="81227" y="117720"/>
                    </a:lnTo>
                    <a:lnTo>
                      <a:pt x="77616" y="118794"/>
                    </a:lnTo>
                    <a:lnTo>
                      <a:pt x="73817" y="119515"/>
                    </a:lnTo>
                    <a:lnTo>
                      <a:pt x="69857" y="119905"/>
                    </a:lnTo>
                    <a:lnTo>
                      <a:pt x="65761" y="120000"/>
                    </a:lnTo>
                    <a:lnTo>
                      <a:pt x="61594" y="119848"/>
                    </a:lnTo>
                    <a:lnTo>
                      <a:pt x="57381" y="119458"/>
                    </a:lnTo>
                    <a:lnTo>
                      <a:pt x="53169" y="118888"/>
                    </a:lnTo>
                    <a:lnTo>
                      <a:pt x="48984" y="118167"/>
                    </a:lnTo>
                    <a:lnTo>
                      <a:pt x="44870" y="117331"/>
                    </a:lnTo>
                    <a:lnTo>
                      <a:pt x="40874" y="116410"/>
                    </a:lnTo>
                    <a:lnTo>
                      <a:pt x="37003" y="115451"/>
                    </a:lnTo>
                    <a:lnTo>
                      <a:pt x="33338" y="114482"/>
                    </a:lnTo>
                    <a:lnTo>
                      <a:pt x="29889" y="113542"/>
                    </a:lnTo>
                    <a:lnTo>
                      <a:pt x="26719" y="112669"/>
                    </a:lnTo>
                    <a:lnTo>
                      <a:pt x="23665" y="111425"/>
                    </a:lnTo>
                    <a:lnTo>
                      <a:pt x="20764" y="109488"/>
                    </a:lnTo>
                    <a:lnTo>
                      <a:pt x="18034" y="106943"/>
                    </a:lnTo>
                    <a:lnTo>
                      <a:pt x="15474" y="103847"/>
                    </a:lnTo>
                    <a:lnTo>
                      <a:pt x="13094" y="100295"/>
                    </a:lnTo>
                    <a:lnTo>
                      <a:pt x="10885" y="96374"/>
                    </a:lnTo>
                    <a:lnTo>
                      <a:pt x="8864" y="92148"/>
                    </a:lnTo>
                    <a:lnTo>
                      <a:pt x="7041" y="87704"/>
                    </a:lnTo>
                    <a:lnTo>
                      <a:pt x="5406" y="83117"/>
                    </a:lnTo>
                    <a:lnTo>
                      <a:pt x="3978" y="78474"/>
                    </a:lnTo>
                    <a:lnTo>
                      <a:pt x="2748" y="73840"/>
                    </a:lnTo>
                    <a:lnTo>
                      <a:pt x="1751" y="69310"/>
                    </a:lnTo>
                    <a:lnTo>
                      <a:pt x="969" y="64952"/>
                    </a:lnTo>
                    <a:lnTo>
                      <a:pt x="413" y="60849"/>
                    </a:lnTo>
                    <a:lnTo>
                      <a:pt x="89" y="57080"/>
                    </a:lnTo>
                    <a:lnTo>
                      <a:pt x="0" y="53737"/>
                    </a:lnTo>
                    <a:lnTo>
                      <a:pt x="89" y="51401"/>
                    </a:lnTo>
                    <a:lnTo>
                      <a:pt x="314" y="48866"/>
                    </a:lnTo>
                    <a:lnTo>
                      <a:pt x="700" y="46178"/>
                    </a:lnTo>
                    <a:lnTo>
                      <a:pt x="1239" y="43339"/>
                    </a:lnTo>
                    <a:lnTo>
                      <a:pt x="1966" y="40395"/>
                    </a:lnTo>
                    <a:lnTo>
                      <a:pt x="2865" y="37356"/>
                    </a:lnTo>
                    <a:lnTo>
                      <a:pt x="3969" y="34251"/>
                    </a:lnTo>
                    <a:lnTo>
                      <a:pt x="5272" y="31108"/>
                    </a:lnTo>
                    <a:lnTo>
                      <a:pt x="6807" y="27965"/>
                    </a:lnTo>
                    <a:lnTo>
                      <a:pt x="8559" y="24831"/>
                    </a:lnTo>
                    <a:lnTo>
                      <a:pt x="10562" y="21745"/>
                    </a:lnTo>
                    <a:lnTo>
                      <a:pt x="12816" y="18716"/>
                    </a:lnTo>
                    <a:lnTo>
                      <a:pt x="15322" y="15782"/>
                    </a:lnTo>
                    <a:lnTo>
                      <a:pt x="18124" y="12952"/>
                    </a:lnTo>
                    <a:lnTo>
                      <a:pt x="21196" y="10274"/>
                    </a:lnTo>
                    <a:lnTo>
                      <a:pt x="24573" y="7786"/>
                    </a:lnTo>
                    <a:lnTo>
                      <a:pt x="28246" y="5669"/>
                    </a:lnTo>
                    <a:lnTo>
                      <a:pt x="32494" y="3940"/>
                    </a:lnTo>
                    <a:lnTo>
                      <a:pt x="37200" y="2544"/>
                    </a:lnTo>
                    <a:lnTo>
                      <a:pt x="42257" y="1490"/>
                    </a:lnTo>
                    <a:lnTo>
                      <a:pt x="47592" y="731"/>
                    </a:lnTo>
                    <a:lnTo>
                      <a:pt x="53097" y="237"/>
                    </a:lnTo>
                    <a:lnTo>
                      <a:pt x="58666" y="9"/>
                    </a:lnTo>
                    <a:lnTo>
                      <a:pt x="64225" y="0"/>
                    </a:lnTo>
                    <a:lnTo>
                      <a:pt x="69650" y="189"/>
                    </a:lnTo>
                    <a:lnTo>
                      <a:pt x="74859" y="569"/>
                    </a:lnTo>
                    <a:lnTo>
                      <a:pt x="79754" y="1092"/>
                    </a:lnTo>
                    <a:lnTo>
                      <a:pt x="84236" y="1737"/>
                    </a:lnTo>
                    <a:lnTo>
                      <a:pt x="88196" y="2487"/>
                    </a:lnTo>
                    <a:lnTo>
                      <a:pt x="91565" y="3314"/>
                    </a:lnTo>
                    <a:lnTo>
                      <a:pt x="94214" y="4197"/>
                    </a:lnTo>
                    <a:lnTo>
                      <a:pt x="96082" y="5118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9" name="Shape 1989"/>
              <p:cNvSpPr/>
              <p:nvPr/>
            </p:nvSpPr>
            <p:spPr>
              <a:xfrm>
                <a:off x="311" y="1846"/>
                <a:ext cx="1656" cy="15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623" y="7708"/>
                    </a:moveTo>
                    <a:lnTo>
                      <a:pt x="28317" y="5588"/>
                    </a:lnTo>
                    <a:lnTo>
                      <a:pt x="32565" y="3859"/>
                    </a:lnTo>
                    <a:lnTo>
                      <a:pt x="37283" y="2474"/>
                    </a:lnTo>
                    <a:lnTo>
                      <a:pt x="42363" y="1432"/>
                    </a:lnTo>
                    <a:lnTo>
                      <a:pt x="47697" y="687"/>
                    </a:lnTo>
                    <a:lnTo>
                      <a:pt x="53203" y="219"/>
                    </a:lnTo>
                    <a:lnTo>
                      <a:pt x="58772" y="0"/>
                    </a:lnTo>
                    <a:lnTo>
                      <a:pt x="64306" y="0"/>
                    </a:lnTo>
                    <a:lnTo>
                      <a:pt x="69712" y="200"/>
                    </a:lnTo>
                    <a:lnTo>
                      <a:pt x="74910" y="573"/>
                    </a:lnTo>
                    <a:lnTo>
                      <a:pt x="79764" y="1079"/>
                    </a:lnTo>
                    <a:lnTo>
                      <a:pt x="84201" y="1709"/>
                    </a:lnTo>
                    <a:lnTo>
                      <a:pt x="88123" y="2435"/>
                    </a:lnTo>
                    <a:lnTo>
                      <a:pt x="91419" y="3219"/>
                    </a:lnTo>
                    <a:lnTo>
                      <a:pt x="94000" y="4050"/>
                    </a:lnTo>
                    <a:lnTo>
                      <a:pt x="95766" y="4890"/>
                    </a:lnTo>
                    <a:lnTo>
                      <a:pt x="98202" y="6524"/>
                    </a:lnTo>
                    <a:lnTo>
                      <a:pt x="100475" y="8272"/>
                    </a:lnTo>
                    <a:lnTo>
                      <a:pt x="102585" y="10144"/>
                    </a:lnTo>
                    <a:lnTo>
                      <a:pt x="104550" y="12141"/>
                    </a:lnTo>
                    <a:lnTo>
                      <a:pt x="106379" y="14262"/>
                    </a:lnTo>
                    <a:lnTo>
                      <a:pt x="108064" y="16516"/>
                    </a:lnTo>
                    <a:lnTo>
                      <a:pt x="109630" y="18914"/>
                    </a:lnTo>
                    <a:lnTo>
                      <a:pt x="111079" y="21464"/>
                    </a:lnTo>
                    <a:lnTo>
                      <a:pt x="112411" y="24168"/>
                    </a:lnTo>
                    <a:lnTo>
                      <a:pt x="113660" y="27033"/>
                    </a:lnTo>
                    <a:lnTo>
                      <a:pt x="114801" y="30062"/>
                    </a:lnTo>
                    <a:lnTo>
                      <a:pt x="115870" y="33271"/>
                    </a:lnTo>
                    <a:lnTo>
                      <a:pt x="116866" y="36662"/>
                    </a:lnTo>
                    <a:lnTo>
                      <a:pt x="117790" y="40226"/>
                    </a:lnTo>
                    <a:lnTo>
                      <a:pt x="118668" y="43989"/>
                    </a:lnTo>
                    <a:lnTo>
                      <a:pt x="119492" y="47973"/>
                    </a:lnTo>
                    <a:lnTo>
                      <a:pt x="120000" y="52166"/>
                    </a:lnTo>
                    <a:lnTo>
                      <a:pt x="119963" y="56541"/>
                    </a:lnTo>
                    <a:lnTo>
                      <a:pt x="119447" y="61050"/>
                    </a:lnTo>
                    <a:lnTo>
                      <a:pt x="118523" y="65636"/>
                    </a:lnTo>
                    <a:lnTo>
                      <a:pt x="117247" y="70240"/>
                    </a:lnTo>
                    <a:lnTo>
                      <a:pt x="115698" y="74768"/>
                    </a:lnTo>
                    <a:lnTo>
                      <a:pt x="113923" y="79200"/>
                    </a:lnTo>
                    <a:lnTo>
                      <a:pt x="112012" y="83451"/>
                    </a:lnTo>
                    <a:lnTo>
                      <a:pt x="110002" y="87454"/>
                    </a:lnTo>
                    <a:lnTo>
                      <a:pt x="107982" y="91179"/>
                    </a:lnTo>
                    <a:lnTo>
                      <a:pt x="105999" y="94523"/>
                    </a:lnTo>
                    <a:lnTo>
                      <a:pt x="104143" y="97455"/>
                    </a:lnTo>
                    <a:lnTo>
                      <a:pt x="102458" y="99910"/>
                    </a:lnTo>
                    <a:lnTo>
                      <a:pt x="101018" y="101802"/>
                    </a:lnTo>
                    <a:lnTo>
                      <a:pt x="99886" y="103101"/>
                    </a:lnTo>
                    <a:lnTo>
                      <a:pt x="99135" y="103731"/>
                    </a:lnTo>
                    <a:lnTo>
                      <a:pt x="98519" y="104085"/>
                    </a:lnTo>
                    <a:lnTo>
                      <a:pt x="97803" y="104610"/>
                    </a:lnTo>
                    <a:lnTo>
                      <a:pt x="97007" y="105250"/>
                    </a:lnTo>
                    <a:lnTo>
                      <a:pt x="96128" y="106005"/>
                    </a:lnTo>
                    <a:lnTo>
                      <a:pt x="95213" y="106836"/>
                    </a:lnTo>
                    <a:lnTo>
                      <a:pt x="94272" y="107724"/>
                    </a:lnTo>
                    <a:lnTo>
                      <a:pt x="93321" y="108651"/>
                    </a:lnTo>
                    <a:lnTo>
                      <a:pt x="92388" y="109568"/>
                    </a:lnTo>
                    <a:lnTo>
                      <a:pt x="91482" y="110485"/>
                    </a:lnTo>
                    <a:lnTo>
                      <a:pt x="90631" y="111364"/>
                    </a:lnTo>
                    <a:lnTo>
                      <a:pt x="89852" y="112157"/>
                    </a:lnTo>
                    <a:lnTo>
                      <a:pt x="89173" y="112864"/>
                    </a:lnTo>
                    <a:lnTo>
                      <a:pt x="88612" y="113475"/>
                    </a:lnTo>
                    <a:lnTo>
                      <a:pt x="88186" y="113924"/>
                    </a:lnTo>
                    <a:lnTo>
                      <a:pt x="87905" y="114211"/>
                    </a:lnTo>
                    <a:lnTo>
                      <a:pt x="87824" y="114325"/>
                    </a:lnTo>
                    <a:lnTo>
                      <a:pt x="84709" y="116245"/>
                    </a:lnTo>
                    <a:lnTo>
                      <a:pt x="81340" y="117726"/>
                    </a:lnTo>
                    <a:lnTo>
                      <a:pt x="77717" y="118815"/>
                    </a:lnTo>
                    <a:lnTo>
                      <a:pt x="73905" y="119531"/>
                    </a:lnTo>
                    <a:lnTo>
                      <a:pt x="69929" y="119914"/>
                    </a:lnTo>
                    <a:lnTo>
                      <a:pt x="65827" y="120000"/>
                    </a:lnTo>
                    <a:lnTo>
                      <a:pt x="61661" y="119837"/>
                    </a:lnTo>
                    <a:lnTo>
                      <a:pt x="57441" y="119445"/>
                    </a:lnTo>
                    <a:lnTo>
                      <a:pt x="53212" y="118872"/>
                    </a:lnTo>
                    <a:lnTo>
                      <a:pt x="49010" y="118156"/>
                    </a:lnTo>
                    <a:lnTo>
                      <a:pt x="44881" y="117306"/>
                    </a:lnTo>
                    <a:lnTo>
                      <a:pt x="40869" y="116398"/>
                    </a:lnTo>
                    <a:lnTo>
                      <a:pt x="37002" y="115443"/>
                    </a:lnTo>
                    <a:lnTo>
                      <a:pt x="33316" y="114478"/>
                    </a:lnTo>
                    <a:lnTo>
                      <a:pt x="29866" y="113542"/>
                    </a:lnTo>
                    <a:lnTo>
                      <a:pt x="26669" y="112673"/>
                    </a:lnTo>
                    <a:lnTo>
                      <a:pt x="23681" y="111469"/>
                    </a:lnTo>
                    <a:lnTo>
                      <a:pt x="20837" y="109568"/>
                    </a:lnTo>
                    <a:lnTo>
                      <a:pt x="18148" y="107056"/>
                    </a:lnTo>
                    <a:lnTo>
                      <a:pt x="15603" y="103999"/>
                    </a:lnTo>
                    <a:lnTo>
                      <a:pt x="13230" y="100474"/>
                    </a:lnTo>
                    <a:lnTo>
                      <a:pt x="11030" y="96557"/>
                    </a:lnTo>
                    <a:lnTo>
                      <a:pt x="9001" y="92345"/>
                    </a:lnTo>
                    <a:lnTo>
                      <a:pt x="7163" y="87893"/>
                    </a:lnTo>
                    <a:lnTo>
                      <a:pt x="5505" y="83298"/>
                    </a:lnTo>
                    <a:lnTo>
                      <a:pt x="4057" y="78627"/>
                    </a:lnTo>
                    <a:lnTo>
                      <a:pt x="2816" y="73975"/>
                    </a:lnTo>
                    <a:lnTo>
                      <a:pt x="1802" y="69390"/>
                    </a:lnTo>
                    <a:lnTo>
                      <a:pt x="987" y="64996"/>
                    </a:lnTo>
                    <a:lnTo>
                      <a:pt x="416" y="60821"/>
                    </a:lnTo>
                    <a:lnTo>
                      <a:pt x="81" y="56981"/>
                    </a:lnTo>
                    <a:lnTo>
                      <a:pt x="0" y="53551"/>
                    </a:lnTo>
                    <a:lnTo>
                      <a:pt x="99" y="51268"/>
                    </a:lnTo>
                    <a:lnTo>
                      <a:pt x="326" y="48794"/>
                    </a:lnTo>
                    <a:lnTo>
                      <a:pt x="706" y="46148"/>
                    </a:lnTo>
                    <a:lnTo>
                      <a:pt x="1249" y="43340"/>
                    </a:lnTo>
                    <a:lnTo>
                      <a:pt x="1974" y="40417"/>
                    </a:lnTo>
                    <a:lnTo>
                      <a:pt x="2870" y="37388"/>
                    </a:lnTo>
                    <a:lnTo>
                      <a:pt x="3975" y="34293"/>
                    </a:lnTo>
                    <a:lnTo>
                      <a:pt x="5279" y="31151"/>
                    </a:lnTo>
                    <a:lnTo>
                      <a:pt x="6800" y="27998"/>
                    </a:lnTo>
                    <a:lnTo>
                      <a:pt x="8557" y="24865"/>
                    </a:lnTo>
                    <a:lnTo>
                      <a:pt x="10550" y="21751"/>
                    </a:lnTo>
                    <a:lnTo>
                      <a:pt x="12814" y="18704"/>
                    </a:lnTo>
                    <a:lnTo>
                      <a:pt x="15331" y="15752"/>
                    </a:lnTo>
                    <a:lnTo>
                      <a:pt x="18139" y="12915"/>
                    </a:lnTo>
                    <a:lnTo>
                      <a:pt x="21227" y="10221"/>
                    </a:lnTo>
                    <a:lnTo>
                      <a:pt x="24623" y="7708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0" name="Shape 1990"/>
              <p:cNvSpPr/>
              <p:nvPr/>
            </p:nvSpPr>
            <p:spPr>
              <a:xfrm>
                <a:off x="321" y="1862"/>
                <a:ext cx="1640" cy="15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786" y="7604"/>
                    </a:moveTo>
                    <a:lnTo>
                      <a:pt x="28465" y="5510"/>
                    </a:lnTo>
                    <a:lnTo>
                      <a:pt x="32701" y="3802"/>
                    </a:lnTo>
                    <a:lnTo>
                      <a:pt x="37395" y="2441"/>
                    </a:lnTo>
                    <a:lnTo>
                      <a:pt x="42446" y="1409"/>
                    </a:lnTo>
                    <a:lnTo>
                      <a:pt x="47771" y="675"/>
                    </a:lnTo>
                    <a:lnTo>
                      <a:pt x="53252" y="221"/>
                    </a:lnTo>
                    <a:lnTo>
                      <a:pt x="58805" y="0"/>
                    </a:lnTo>
                    <a:lnTo>
                      <a:pt x="64323" y="19"/>
                    </a:lnTo>
                    <a:lnTo>
                      <a:pt x="69721" y="221"/>
                    </a:lnTo>
                    <a:lnTo>
                      <a:pt x="74891" y="588"/>
                    </a:lnTo>
                    <a:lnTo>
                      <a:pt x="79731" y="1100"/>
                    </a:lnTo>
                    <a:lnTo>
                      <a:pt x="84160" y="1727"/>
                    </a:lnTo>
                    <a:lnTo>
                      <a:pt x="88067" y="2451"/>
                    </a:lnTo>
                    <a:lnTo>
                      <a:pt x="91370" y="3223"/>
                    </a:lnTo>
                    <a:lnTo>
                      <a:pt x="93950" y="4034"/>
                    </a:lnTo>
                    <a:lnTo>
                      <a:pt x="95716" y="4864"/>
                    </a:lnTo>
                    <a:lnTo>
                      <a:pt x="98159" y="6485"/>
                    </a:lnTo>
                    <a:lnTo>
                      <a:pt x="100446" y="8212"/>
                    </a:lnTo>
                    <a:lnTo>
                      <a:pt x="102560" y="10075"/>
                    </a:lnTo>
                    <a:lnTo>
                      <a:pt x="104527" y="12054"/>
                    </a:lnTo>
                    <a:lnTo>
                      <a:pt x="106348" y="14167"/>
                    </a:lnTo>
                    <a:lnTo>
                      <a:pt x="108050" y="16416"/>
                    </a:lnTo>
                    <a:lnTo>
                      <a:pt x="109614" y="18809"/>
                    </a:lnTo>
                    <a:lnTo>
                      <a:pt x="111069" y="21357"/>
                    </a:lnTo>
                    <a:lnTo>
                      <a:pt x="112405" y="24069"/>
                    </a:lnTo>
                    <a:lnTo>
                      <a:pt x="113650" y="26935"/>
                    </a:lnTo>
                    <a:lnTo>
                      <a:pt x="114802" y="29966"/>
                    </a:lnTo>
                    <a:lnTo>
                      <a:pt x="115873" y="33189"/>
                    </a:lnTo>
                    <a:lnTo>
                      <a:pt x="116870" y="36577"/>
                    </a:lnTo>
                    <a:lnTo>
                      <a:pt x="117794" y="40157"/>
                    </a:lnTo>
                    <a:lnTo>
                      <a:pt x="118673" y="43931"/>
                    </a:lnTo>
                    <a:lnTo>
                      <a:pt x="119496" y="47907"/>
                    </a:lnTo>
                    <a:lnTo>
                      <a:pt x="120000" y="52086"/>
                    </a:lnTo>
                    <a:lnTo>
                      <a:pt x="119972" y="56477"/>
                    </a:lnTo>
                    <a:lnTo>
                      <a:pt x="119460" y="60994"/>
                    </a:lnTo>
                    <a:lnTo>
                      <a:pt x="118536" y="65578"/>
                    </a:lnTo>
                    <a:lnTo>
                      <a:pt x="117255" y="70181"/>
                    </a:lnTo>
                    <a:lnTo>
                      <a:pt x="115708" y="74727"/>
                    </a:lnTo>
                    <a:lnTo>
                      <a:pt x="113933" y="79157"/>
                    </a:lnTo>
                    <a:lnTo>
                      <a:pt x="112021" y="83413"/>
                    </a:lnTo>
                    <a:lnTo>
                      <a:pt x="110017" y="87437"/>
                    </a:lnTo>
                    <a:lnTo>
                      <a:pt x="107995" y="91153"/>
                    </a:lnTo>
                    <a:lnTo>
                      <a:pt x="106028" y="94511"/>
                    </a:lnTo>
                    <a:lnTo>
                      <a:pt x="104170" y="97445"/>
                    </a:lnTo>
                    <a:lnTo>
                      <a:pt x="102487" y="99887"/>
                    </a:lnTo>
                    <a:lnTo>
                      <a:pt x="101041" y="101798"/>
                    </a:lnTo>
                    <a:lnTo>
                      <a:pt x="99916" y="103091"/>
                    </a:lnTo>
                    <a:lnTo>
                      <a:pt x="99165" y="103728"/>
                    </a:lnTo>
                    <a:lnTo>
                      <a:pt x="98543" y="104075"/>
                    </a:lnTo>
                    <a:lnTo>
                      <a:pt x="97839" y="104597"/>
                    </a:lnTo>
                    <a:lnTo>
                      <a:pt x="97033" y="105234"/>
                    </a:lnTo>
                    <a:lnTo>
                      <a:pt x="96164" y="105986"/>
                    </a:lnTo>
                    <a:lnTo>
                      <a:pt x="95249" y="106816"/>
                    </a:lnTo>
                    <a:lnTo>
                      <a:pt x="94307" y="107714"/>
                    </a:lnTo>
                    <a:lnTo>
                      <a:pt x="93346" y="108640"/>
                    </a:lnTo>
                    <a:lnTo>
                      <a:pt x="92404" y="109557"/>
                    </a:lnTo>
                    <a:lnTo>
                      <a:pt x="91507" y="110474"/>
                    </a:lnTo>
                    <a:lnTo>
                      <a:pt x="90656" y="111343"/>
                    </a:lnTo>
                    <a:lnTo>
                      <a:pt x="89887" y="112153"/>
                    </a:lnTo>
                    <a:lnTo>
                      <a:pt x="89201" y="112858"/>
                    </a:lnTo>
                    <a:lnTo>
                      <a:pt x="88643" y="113456"/>
                    </a:lnTo>
                    <a:lnTo>
                      <a:pt x="88222" y="113919"/>
                    </a:lnTo>
                    <a:lnTo>
                      <a:pt x="87939" y="114199"/>
                    </a:lnTo>
                    <a:lnTo>
                      <a:pt x="87856" y="114315"/>
                    </a:lnTo>
                    <a:lnTo>
                      <a:pt x="84745" y="116226"/>
                    </a:lnTo>
                    <a:lnTo>
                      <a:pt x="81360" y="117722"/>
                    </a:lnTo>
                    <a:lnTo>
                      <a:pt x="77736" y="118803"/>
                    </a:lnTo>
                    <a:lnTo>
                      <a:pt x="73930" y="119517"/>
                    </a:lnTo>
                    <a:lnTo>
                      <a:pt x="69950" y="119903"/>
                    </a:lnTo>
                    <a:lnTo>
                      <a:pt x="65851" y="120000"/>
                    </a:lnTo>
                    <a:lnTo>
                      <a:pt x="61678" y="119835"/>
                    </a:lnTo>
                    <a:lnTo>
                      <a:pt x="57451" y="119440"/>
                    </a:lnTo>
                    <a:lnTo>
                      <a:pt x="53215" y="118870"/>
                    </a:lnTo>
                    <a:lnTo>
                      <a:pt x="49024" y="118137"/>
                    </a:lnTo>
                    <a:lnTo>
                      <a:pt x="44898" y="117307"/>
                    </a:lnTo>
                    <a:lnTo>
                      <a:pt x="40881" y="116380"/>
                    </a:lnTo>
                    <a:lnTo>
                      <a:pt x="37011" y="115425"/>
                    </a:lnTo>
                    <a:lnTo>
                      <a:pt x="33323" y="114460"/>
                    </a:lnTo>
                    <a:lnTo>
                      <a:pt x="29865" y="113533"/>
                    </a:lnTo>
                    <a:lnTo>
                      <a:pt x="26671" y="112665"/>
                    </a:lnTo>
                    <a:lnTo>
                      <a:pt x="23679" y="111458"/>
                    </a:lnTo>
                    <a:lnTo>
                      <a:pt x="20843" y="109557"/>
                    </a:lnTo>
                    <a:lnTo>
                      <a:pt x="18144" y="107019"/>
                    </a:lnTo>
                    <a:lnTo>
                      <a:pt x="15609" y="103960"/>
                    </a:lnTo>
                    <a:lnTo>
                      <a:pt x="13230" y="100418"/>
                    </a:lnTo>
                    <a:lnTo>
                      <a:pt x="11025" y="96490"/>
                    </a:lnTo>
                    <a:lnTo>
                      <a:pt x="8994" y="92263"/>
                    </a:lnTo>
                    <a:lnTo>
                      <a:pt x="7155" y="87804"/>
                    </a:lnTo>
                    <a:lnTo>
                      <a:pt x="5499" y="83200"/>
                    </a:lnTo>
                    <a:lnTo>
                      <a:pt x="4053" y="78529"/>
                    </a:lnTo>
                    <a:lnTo>
                      <a:pt x="2818" y="73868"/>
                    </a:lnTo>
                    <a:lnTo>
                      <a:pt x="1784" y="69303"/>
                    </a:lnTo>
                    <a:lnTo>
                      <a:pt x="988" y="64921"/>
                    </a:lnTo>
                    <a:lnTo>
                      <a:pt x="411" y="60781"/>
                    </a:lnTo>
                    <a:lnTo>
                      <a:pt x="82" y="56959"/>
                    </a:lnTo>
                    <a:lnTo>
                      <a:pt x="0" y="53572"/>
                    </a:lnTo>
                    <a:lnTo>
                      <a:pt x="91" y="51130"/>
                    </a:lnTo>
                    <a:lnTo>
                      <a:pt x="338" y="48534"/>
                    </a:lnTo>
                    <a:lnTo>
                      <a:pt x="750" y="45784"/>
                    </a:lnTo>
                    <a:lnTo>
                      <a:pt x="1308" y="42917"/>
                    </a:lnTo>
                    <a:lnTo>
                      <a:pt x="2049" y="39945"/>
                    </a:lnTo>
                    <a:lnTo>
                      <a:pt x="2973" y="36914"/>
                    </a:lnTo>
                    <a:lnTo>
                      <a:pt x="4099" y="33816"/>
                    </a:lnTo>
                    <a:lnTo>
                      <a:pt x="5425" y="30690"/>
                    </a:lnTo>
                    <a:lnTo>
                      <a:pt x="6963" y="27572"/>
                    </a:lnTo>
                    <a:lnTo>
                      <a:pt x="8747" y="24465"/>
                    </a:lnTo>
                    <a:lnTo>
                      <a:pt x="10751" y="21405"/>
                    </a:lnTo>
                    <a:lnTo>
                      <a:pt x="13020" y="18414"/>
                    </a:lnTo>
                    <a:lnTo>
                      <a:pt x="15536" y="15518"/>
                    </a:lnTo>
                    <a:lnTo>
                      <a:pt x="18336" y="12729"/>
                    </a:lnTo>
                    <a:lnTo>
                      <a:pt x="21410" y="10085"/>
                    </a:lnTo>
                    <a:lnTo>
                      <a:pt x="24786" y="7604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Shape 1991"/>
              <p:cNvSpPr/>
              <p:nvPr/>
            </p:nvSpPr>
            <p:spPr>
              <a:xfrm>
                <a:off x="330" y="1877"/>
                <a:ext cx="1622" cy="15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954" y="7499"/>
                    </a:moveTo>
                    <a:lnTo>
                      <a:pt x="28615" y="5431"/>
                    </a:lnTo>
                    <a:lnTo>
                      <a:pt x="32831" y="3735"/>
                    </a:lnTo>
                    <a:lnTo>
                      <a:pt x="37509" y="2389"/>
                    </a:lnTo>
                    <a:lnTo>
                      <a:pt x="42539" y="1375"/>
                    </a:lnTo>
                    <a:lnTo>
                      <a:pt x="47837" y="653"/>
                    </a:lnTo>
                    <a:lnTo>
                      <a:pt x="53301" y="204"/>
                    </a:lnTo>
                    <a:lnTo>
                      <a:pt x="58839" y="0"/>
                    </a:lnTo>
                    <a:lnTo>
                      <a:pt x="64340" y="19"/>
                    </a:lnTo>
                    <a:lnTo>
                      <a:pt x="69721" y="224"/>
                    </a:lnTo>
                    <a:lnTo>
                      <a:pt x="74871" y="594"/>
                    </a:lnTo>
                    <a:lnTo>
                      <a:pt x="79707" y="1111"/>
                    </a:lnTo>
                    <a:lnTo>
                      <a:pt x="84126" y="1735"/>
                    </a:lnTo>
                    <a:lnTo>
                      <a:pt x="88019" y="2457"/>
                    </a:lnTo>
                    <a:lnTo>
                      <a:pt x="91319" y="3227"/>
                    </a:lnTo>
                    <a:lnTo>
                      <a:pt x="93899" y="4037"/>
                    </a:lnTo>
                    <a:lnTo>
                      <a:pt x="95674" y="4856"/>
                    </a:lnTo>
                    <a:lnTo>
                      <a:pt x="98115" y="6446"/>
                    </a:lnTo>
                    <a:lnTo>
                      <a:pt x="100399" y="8172"/>
                    </a:lnTo>
                    <a:lnTo>
                      <a:pt x="102525" y="10005"/>
                    </a:lnTo>
                    <a:lnTo>
                      <a:pt x="104494" y="11975"/>
                    </a:lnTo>
                    <a:lnTo>
                      <a:pt x="106325" y="14082"/>
                    </a:lnTo>
                    <a:lnTo>
                      <a:pt x="108017" y="16334"/>
                    </a:lnTo>
                    <a:lnTo>
                      <a:pt x="109589" y="18724"/>
                    </a:lnTo>
                    <a:lnTo>
                      <a:pt x="111040" y="21279"/>
                    </a:lnTo>
                    <a:lnTo>
                      <a:pt x="112390" y="23980"/>
                    </a:lnTo>
                    <a:lnTo>
                      <a:pt x="113638" y="26847"/>
                    </a:lnTo>
                    <a:lnTo>
                      <a:pt x="114785" y="29890"/>
                    </a:lnTo>
                    <a:lnTo>
                      <a:pt x="115857" y="33098"/>
                    </a:lnTo>
                    <a:lnTo>
                      <a:pt x="116856" y="36511"/>
                    </a:lnTo>
                    <a:lnTo>
                      <a:pt x="117790" y="40091"/>
                    </a:lnTo>
                    <a:lnTo>
                      <a:pt x="118668" y="43865"/>
                    </a:lnTo>
                    <a:lnTo>
                      <a:pt x="119491" y="47843"/>
                    </a:lnTo>
                    <a:lnTo>
                      <a:pt x="120000" y="52027"/>
                    </a:lnTo>
                    <a:lnTo>
                      <a:pt x="119963" y="56416"/>
                    </a:lnTo>
                    <a:lnTo>
                      <a:pt x="119454" y="60941"/>
                    </a:lnTo>
                    <a:lnTo>
                      <a:pt x="118529" y="65524"/>
                    </a:lnTo>
                    <a:lnTo>
                      <a:pt x="117263" y="70127"/>
                    </a:lnTo>
                    <a:lnTo>
                      <a:pt x="115709" y="74681"/>
                    </a:lnTo>
                    <a:lnTo>
                      <a:pt x="113953" y="79119"/>
                    </a:lnTo>
                    <a:lnTo>
                      <a:pt x="112030" y="83380"/>
                    </a:lnTo>
                    <a:lnTo>
                      <a:pt x="110042" y="87408"/>
                    </a:lnTo>
                    <a:lnTo>
                      <a:pt x="108017" y="91123"/>
                    </a:lnTo>
                    <a:lnTo>
                      <a:pt x="106048" y="94488"/>
                    </a:lnTo>
                    <a:lnTo>
                      <a:pt x="104199" y="97423"/>
                    </a:lnTo>
                    <a:lnTo>
                      <a:pt x="102516" y="99881"/>
                    </a:lnTo>
                    <a:lnTo>
                      <a:pt x="101074" y="101792"/>
                    </a:lnTo>
                    <a:lnTo>
                      <a:pt x="99946" y="103089"/>
                    </a:lnTo>
                    <a:lnTo>
                      <a:pt x="99197" y="103723"/>
                    </a:lnTo>
                    <a:lnTo>
                      <a:pt x="98586" y="104084"/>
                    </a:lnTo>
                    <a:lnTo>
                      <a:pt x="97865" y="104591"/>
                    </a:lnTo>
                    <a:lnTo>
                      <a:pt x="97052" y="105245"/>
                    </a:lnTo>
                    <a:lnTo>
                      <a:pt x="96192" y="105986"/>
                    </a:lnTo>
                    <a:lnTo>
                      <a:pt x="95267" y="106824"/>
                    </a:lnTo>
                    <a:lnTo>
                      <a:pt x="94324" y="107712"/>
                    </a:lnTo>
                    <a:lnTo>
                      <a:pt x="93372" y="108638"/>
                    </a:lnTo>
                    <a:lnTo>
                      <a:pt x="92438" y="109555"/>
                    </a:lnTo>
                    <a:lnTo>
                      <a:pt x="91532" y="110472"/>
                    </a:lnTo>
                    <a:lnTo>
                      <a:pt x="90672" y="111340"/>
                    </a:lnTo>
                    <a:lnTo>
                      <a:pt x="89905" y="112159"/>
                    </a:lnTo>
                    <a:lnTo>
                      <a:pt x="89230" y="112861"/>
                    </a:lnTo>
                    <a:lnTo>
                      <a:pt x="88666" y="113456"/>
                    </a:lnTo>
                    <a:lnTo>
                      <a:pt x="88231" y="113914"/>
                    </a:lnTo>
                    <a:lnTo>
                      <a:pt x="87963" y="114207"/>
                    </a:lnTo>
                    <a:lnTo>
                      <a:pt x="87880" y="114314"/>
                    </a:lnTo>
                    <a:lnTo>
                      <a:pt x="84764" y="116235"/>
                    </a:lnTo>
                    <a:lnTo>
                      <a:pt x="81380" y="117727"/>
                    </a:lnTo>
                    <a:lnTo>
                      <a:pt x="77765" y="118810"/>
                    </a:lnTo>
                    <a:lnTo>
                      <a:pt x="73937" y="119522"/>
                    </a:lnTo>
                    <a:lnTo>
                      <a:pt x="69971" y="119912"/>
                    </a:lnTo>
                    <a:lnTo>
                      <a:pt x="65866" y="120000"/>
                    </a:lnTo>
                    <a:lnTo>
                      <a:pt x="61687" y="119824"/>
                    </a:lnTo>
                    <a:lnTo>
                      <a:pt x="57462" y="119444"/>
                    </a:lnTo>
                    <a:lnTo>
                      <a:pt x="53236" y="118859"/>
                    </a:lnTo>
                    <a:lnTo>
                      <a:pt x="49029" y="118147"/>
                    </a:lnTo>
                    <a:lnTo>
                      <a:pt x="44915" y="117308"/>
                    </a:lnTo>
                    <a:lnTo>
                      <a:pt x="40884" y="116381"/>
                    </a:lnTo>
                    <a:lnTo>
                      <a:pt x="37010" y="115426"/>
                    </a:lnTo>
                    <a:lnTo>
                      <a:pt x="33330" y="114460"/>
                    </a:lnTo>
                    <a:lnTo>
                      <a:pt x="29863" y="113524"/>
                    </a:lnTo>
                    <a:lnTo>
                      <a:pt x="26673" y="112666"/>
                    </a:lnTo>
                    <a:lnTo>
                      <a:pt x="23687" y="111457"/>
                    </a:lnTo>
                    <a:lnTo>
                      <a:pt x="20839" y="109545"/>
                    </a:lnTo>
                    <a:lnTo>
                      <a:pt x="18149" y="107010"/>
                    </a:lnTo>
                    <a:lnTo>
                      <a:pt x="15606" y="103928"/>
                    </a:lnTo>
                    <a:lnTo>
                      <a:pt x="13230" y="100368"/>
                    </a:lnTo>
                    <a:lnTo>
                      <a:pt x="11020" y="96429"/>
                    </a:lnTo>
                    <a:lnTo>
                      <a:pt x="8996" y="92196"/>
                    </a:lnTo>
                    <a:lnTo>
                      <a:pt x="7146" y="87720"/>
                    </a:lnTo>
                    <a:lnTo>
                      <a:pt x="5501" y="83117"/>
                    </a:lnTo>
                    <a:lnTo>
                      <a:pt x="4058" y="78436"/>
                    </a:lnTo>
                    <a:lnTo>
                      <a:pt x="2810" y="73784"/>
                    </a:lnTo>
                    <a:lnTo>
                      <a:pt x="1793" y="69230"/>
                    </a:lnTo>
                    <a:lnTo>
                      <a:pt x="980" y="64851"/>
                    </a:lnTo>
                    <a:lnTo>
                      <a:pt x="416" y="60726"/>
                    </a:lnTo>
                    <a:lnTo>
                      <a:pt x="83" y="56952"/>
                    </a:lnTo>
                    <a:lnTo>
                      <a:pt x="0" y="53597"/>
                    </a:lnTo>
                    <a:lnTo>
                      <a:pt x="110" y="50993"/>
                    </a:lnTo>
                    <a:lnTo>
                      <a:pt x="360" y="48263"/>
                    </a:lnTo>
                    <a:lnTo>
                      <a:pt x="776" y="45425"/>
                    </a:lnTo>
                    <a:lnTo>
                      <a:pt x="1359" y="42490"/>
                    </a:lnTo>
                    <a:lnTo>
                      <a:pt x="2126" y="39486"/>
                    </a:lnTo>
                    <a:lnTo>
                      <a:pt x="3069" y="36414"/>
                    </a:lnTo>
                    <a:lnTo>
                      <a:pt x="4225" y="33332"/>
                    </a:lnTo>
                    <a:lnTo>
                      <a:pt x="5575" y="30221"/>
                    </a:lnTo>
                    <a:lnTo>
                      <a:pt x="7137" y="27130"/>
                    </a:lnTo>
                    <a:lnTo>
                      <a:pt x="8931" y="24068"/>
                    </a:lnTo>
                    <a:lnTo>
                      <a:pt x="10965" y="21064"/>
                    </a:lnTo>
                    <a:lnTo>
                      <a:pt x="13230" y="18119"/>
                    </a:lnTo>
                    <a:lnTo>
                      <a:pt x="15754" y="15271"/>
                    </a:lnTo>
                    <a:lnTo>
                      <a:pt x="18546" y="12541"/>
                    </a:lnTo>
                    <a:lnTo>
                      <a:pt x="21607" y="9937"/>
                    </a:lnTo>
                    <a:lnTo>
                      <a:pt x="24954" y="749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2" name="Shape 1992"/>
              <p:cNvSpPr/>
              <p:nvPr/>
            </p:nvSpPr>
            <p:spPr>
              <a:xfrm>
                <a:off x="339" y="1892"/>
                <a:ext cx="1606" cy="15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132" y="7381"/>
                    </a:moveTo>
                    <a:lnTo>
                      <a:pt x="28766" y="5331"/>
                    </a:lnTo>
                    <a:lnTo>
                      <a:pt x="32980" y="3656"/>
                    </a:lnTo>
                    <a:lnTo>
                      <a:pt x="37623" y="2335"/>
                    </a:lnTo>
                    <a:lnTo>
                      <a:pt x="42650" y="1340"/>
                    </a:lnTo>
                    <a:lnTo>
                      <a:pt x="47919" y="630"/>
                    </a:lnTo>
                    <a:lnTo>
                      <a:pt x="53366" y="187"/>
                    </a:lnTo>
                    <a:lnTo>
                      <a:pt x="58869" y="0"/>
                    </a:lnTo>
                    <a:lnTo>
                      <a:pt x="64363" y="19"/>
                    </a:lnTo>
                    <a:lnTo>
                      <a:pt x="69716" y="236"/>
                    </a:lnTo>
                    <a:lnTo>
                      <a:pt x="74864" y="611"/>
                    </a:lnTo>
                    <a:lnTo>
                      <a:pt x="79676" y="1123"/>
                    </a:lnTo>
                    <a:lnTo>
                      <a:pt x="84085" y="1754"/>
                    </a:lnTo>
                    <a:lnTo>
                      <a:pt x="87981" y="2454"/>
                    </a:lnTo>
                    <a:lnTo>
                      <a:pt x="91270" y="3222"/>
                    </a:lnTo>
                    <a:lnTo>
                      <a:pt x="93849" y="4021"/>
                    </a:lnTo>
                    <a:lnTo>
                      <a:pt x="95633" y="4829"/>
                    </a:lnTo>
                    <a:lnTo>
                      <a:pt x="98081" y="6396"/>
                    </a:lnTo>
                    <a:lnTo>
                      <a:pt x="100370" y="8101"/>
                    </a:lnTo>
                    <a:lnTo>
                      <a:pt x="102491" y="9924"/>
                    </a:lnTo>
                    <a:lnTo>
                      <a:pt x="104472" y="11875"/>
                    </a:lnTo>
                    <a:lnTo>
                      <a:pt x="106303" y="13984"/>
                    </a:lnTo>
                    <a:lnTo>
                      <a:pt x="108003" y="16222"/>
                    </a:lnTo>
                    <a:lnTo>
                      <a:pt x="109582" y="18616"/>
                    </a:lnTo>
                    <a:lnTo>
                      <a:pt x="111030" y="21169"/>
                    </a:lnTo>
                    <a:lnTo>
                      <a:pt x="112376" y="23869"/>
                    </a:lnTo>
                    <a:lnTo>
                      <a:pt x="113628" y="26757"/>
                    </a:lnTo>
                    <a:lnTo>
                      <a:pt x="114777" y="29793"/>
                    </a:lnTo>
                    <a:lnTo>
                      <a:pt x="115861" y="33015"/>
                    </a:lnTo>
                    <a:lnTo>
                      <a:pt x="116851" y="36415"/>
                    </a:lnTo>
                    <a:lnTo>
                      <a:pt x="117785" y="40003"/>
                    </a:lnTo>
                    <a:lnTo>
                      <a:pt x="118663" y="43777"/>
                    </a:lnTo>
                    <a:lnTo>
                      <a:pt x="119495" y="47759"/>
                    </a:lnTo>
                    <a:lnTo>
                      <a:pt x="120000" y="51948"/>
                    </a:lnTo>
                    <a:lnTo>
                      <a:pt x="119962" y="56343"/>
                    </a:lnTo>
                    <a:lnTo>
                      <a:pt x="119458" y="60867"/>
                    </a:lnTo>
                    <a:lnTo>
                      <a:pt x="118542" y="65459"/>
                    </a:lnTo>
                    <a:lnTo>
                      <a:pt x="117271" y="70072"/>
                    </a:lnTo>
                    <a:lnTo>
                      <a:pt x="115730" y="74625"/>
                    </a:lnTo>
                    <a:lnTo>
                      <a:pt x="113964" y="79070"/>
                    </a:lnTo>
                    <a:lnTo>
                      <a:pt x="112058" y="83327"/>
                    </a:lnTo>
                    <a:lnTo>
                      <a:pt x="110059" y="87368"/>
                    </a:lnTo>
                    <a:lnTo>
                      <a:pt x="108050" y="91093"/>
                    </a:lnTo>
                    <a:lnTo>
                      <a:pt x="106079" y="94454"/>
                    </a:lnTo>
                    <a:lnTo>
                      <a:pt x="104219" y="97401"/>
                    </a:lnTo>
                    <a:lnTo>
                      <a:pt x="102547" y="99855"/>
                    </a:lnTo>
                    <a:lnTo>
                      <a:pt x="101108" y="101767"/>
                    </a:lnTo>
                    <a:lnTo>
                      <a:pt x="99978" y="103068"/>
                    </a:lnTo>
                    <a:lnTo>
                      <a:pt x="99230" y="103699"/>
                    </a:lnTo>
                    <a:lnTo>
                      <a:pt x="98614" y="104053"/>
                    </a:lnTo>
                    <a:lnTo>
                      <a:pt x="97894" y="104576"/>
                    </a:lnTo>
                    <a:lnTo>
                      <a:pt x="97091" y="105226"/>
                    </a:lnTo>
                    <a:lnTo>
                      <a:pt x="96222" y="105975"/>
                    </a:lnTo>
                    <a:lnTo>
                      <a:pt x="95297" y="106813"/>
                    </a:lnTo>
                    <a:lnTo>
                      <a:pt x="94353" y="107700"/>
                    </a:lnTo>
                    <a:lnTo>
                      <a:pt x="93400" y="108626"/>
                    </a:lnTo>
                    <a:lnTo>
                      <a:pt x="92457" y="109543"/>
                    </a:lnTo>
                    <a:lnTo>
                      <a:pt x="91560" y="110459"/>
                    </a:lnTo>
                    <a:lnTo>
                      <a:pt x="90710" y="111327"/>
                    </a:lnTo>
                    <a:lnTo>
                      <a:pt x="89934" y="112135"/>
                    </a:lnTo>
                    <a:lnTo>
                      <a:pt x="89252" y="112854"/>
                    </a:lnTo>
                    <a:lnTo>
                      <a:pt x="88682" y="113446"/>
                    </a:lnTo>
                    <a:lnTo>
                      <a:pt x="88262" y="113899"/>
                    </a:lnTo>
                    <a:lnTo>
                      <a:pt x="87991" y="114204"/>
                    </a:lnTo>
                    <a:lnTo>
                      <a:pt x="87897" y="114303"/>
                    </a:lnTo>
                    <a:lnTo>
                      <a:pt x="84786" y="116225"/>
                    </a:lnTo>
                    <a:lnTo>
                      <a:pt x="81404" y="117713"/>
                    </a:lnTo>
                    <a:lnTo>
                      <a:pt x="77788" y="118797"/>
                    </a:lnTo>
                    <a:lnTo>
                      <a:pt x="73967" y="119507"/>
                    </a:lnTo>
                    <a:lnTo>
                      <a:pt x="69996" y="119901"/>
                    </a:lnTo>
                    <a:lnTo>
                      <a:pt x="65886" y="120000"/>
                    </a:lnTo>
                    <a:lnTo>
                      <a:pt x="61709" y="119822"/>
                    </a:lnTo>
                    <a:lnTo>
                      <a:pt x="57486" y="119438"/>
                    </a:lnTo>
                    <a:lnTo>
                      <a:pt x="53254" y="118856"/>
                    </a:lnTo>
                    <a:lnTo>
                      <a:pt x="49050" y="118127"/>
                    </a:lnTo>
                    <a:lnTo>
                      <a:pt x="44929" y="117289"/>
                    </a:lnTo>
                    <a:lnTo>
                      <a:pt x="40903" y="116383"/>
                    </a:lnTo>
                    <a:lnTo>
                      <a:pt x="37025" y="115417"/>
                    </a:lnTo>
                    <a:lnTo>
                      <a:pt x="33335" y="114451"/>
                    </a:lnTo>
                    <a:lnTo>
                      <a:pt x="29878" y="113515"/>
                    </a:lnTo>
                    <a:lnTo>
                      <a:pt x="26683" y="112657"/>
                    </a:lnTo>
                    <a:lnTo>
                      <a:pt x="23702" y="111445"/>
                    </a:lnTo>
                    <a:lnTo>
                      <a:pt x="20853" y="109523"/>
                    </a:lnTo>
                    <a:lnTo>
                      <a:pt x="18153" y="106980"/>
                    </a:lnTo>
                    <a:lnTo>
                      <a:pt x="15611" y="103876"/>
                    </a:lnTo>
                    <a:lnTo>
                      <a:pt x="13229" y="100308"/>
                    </a:lnTo>
                    <a:lnTo>
                      <a:pt x="11024" y="96366"/>
                    </a:lnTo>
                    <a:lnTo>
                      <a:pt x="8997" y="92109"/>
                    </a:lnTo>
                    <a:lnTo>
                      <a:pt x="7147" y="87634"/>
                    </a:lnTo>
                    <a:lnTo>
                      <a:pt x="5502" y="83012"/>
                    </a:lnTo>
                    <a:lnTo>
                      <a:pt x="4054" y="78340"/>
                    </a:lnTo>
                    <a:lnTo>
                      <a:pt x="2802" y="73679"/>
                    </a:lnTo>
                    <a:lnTo>
                      <a:pt x="1784" y="69136"/>
                    </a:lnTo>
                    <a:lnTo>
                      <a:pt x="981" y="64779"/>
                    </a:lnTo>
                    <a:lnTo>
                      <a:pt x="411" y="60670"/>
                    </a:lnTo>
                    <a:lnTo>
                      <a:pt x="74" y="56934"/>
                    </a:lnTo>
                    <a:lnTo>
                      <a:pt x="0" y="53623"/>
                    </a:lnTo>
                    <a:lnTo>
                      <a:pt x="112" y="50854"/>
                    </a:lnTo>
                    <a:lnTo>
                      <a:pt x="383" y="47996"/>
                    </a:lnTo>
                    <a:lnTo>
                      <a:pt x="822" y="45049"/>
                    </a:lnTo>
                    <a:lnTo>
                      <a:pt x="1420" y="42043"/>
                    </a:lnTo>
                    <a:lnTo>
                      <a:pt x="2204" y="38988"/>
                    </a:lnTo>
                    <a:lnTo>
                      <a:pt x="3185" y="35913"/>
                    </a:lnTo>
                    <a:lnTo>
                      <a:pt x="4363" y="32818"/>
                    </a:lnTo>
                    <a:lnTo>
                      <a:pt x="5736" y="29733"/>
                    </a:lnTo>
                    <a:lnTo>
                      <a:pt x="7315" y="26668"/>
                    </a:lnTo>
                    <a:lnTo>
                      <a:pt x="9137" y="23643"/>
                    </a:lnTo>
                    <a:lnTo>
                      <a:pt x="11174" y="20696"/>
                    </a:lnTo>
                    <a:lnTo>
                      <a:pt x="13453" y="17798"/>
                    </a:lnTo>
                    <a:lnTo>
                      <a:pt x="15976" y="15009"/>
                    </a:lnTo>
                    <a:lnTo>
                      <a:pt x="18769" y="12339"/>
                    </a:lnTo>
                    <a:lnTo>
                      <a:pt x="21815" y="9786"/>
                    </a:lnTo>
                    <a:lnTo>
                      <a:pt x="25132" y="7381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3" name="Shape 1993"/>
              <p:cNvSpPr/>
              <p:nvPr/>
            </p:nvSpPr>
            <p:spPr>
              <a:xfrm>
                <a:off x="348" y="1905"/>
                <a:ext cx="1588" cy="15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316" y="7272"/>
                    </a:moveTo>
                    <a:lnTo>
                      <a:pt x="28942" y="5239"/>
                    </a:lnTo>
                    <a:lnTo>
                      <a:pt x="33116" y="3596"/>
                    </a:lnTo>
                    <a:lnTo>
                      <a:pt x="37752" y="2281"/>
                    </a:lnTo>
                    <a:lnTo>
                      <a:pt x="42747" y="1295"/>
                    </a:lnTo>
                    <a:lnTo>
                      <a:pt x="48007" y="607"/>
                    </a:lnTo>
                    <a:lnTo>
                      <a:pt x="53427" y="189"/>
                    </a:lnTo>
                    <a:lnTo>
                      <a:pt x="58923" y="0"/>
                    </a:lnTo>
                    <a:lnTo>
                      <a:pt x="64381" y="29"/>
                    </a:lnTo>
                    <a:lnTo>
                      <a:pt x="69726" y="239"/>
                    </a:lnTo>
                    <a:lnTo>
                      <a:pt x="74853" y="627"/>
                    </a:lnTo>
                    <a:lnTo>
                      <a:pt x="79660" y="1145"/>
                    </a:lnTo>
                    <a:lnTo>
                      <a:pt x="84060" y="1763"/>
                    </a:lnTo>
                    <a:lnTo>
                      <a:pt x="87941" y="2460"/>
                    </a:lnTo>
                    <a:lnTo>
                      <a:pt x="91227" y="3227"/>
                    </a:lnTo>
                    <a:lnTo>
                      <a:pt x="93814" y="4024"/>
                    </a:lnTo>
                    <a:lnTo>
                      <a:pt x="95599" y="4821"/>
                    </a:lnTo>
                    <a:lnTo>
                      <a:pt x="98054" y="6355"/>
                    </a:lnTo>
                    <a:lnTo>
                      <a:pt x="100349" y="8049"/>
                    </a:lnTo>
                    <a:lnTo>
                      <a:pt x="102474" y="9852"/>
                    </a:lnTo>
                    <a:lnTo>
                      <a:pt x="104457" y="11794"/>
                    </a:lnTo>
                    <a:lnTo>
                      <a:pt x="106288" y="13896"/>
                    </a:lnTo>
                    <a:lnTo>
                      <a:pt x="107998" y="16138"/>
                    </a:lnTo>
                    <a:lnTo>
                      <a:pt x="109575" y="18528"/>
                    </a:lnTo>
                    <a:lnTo>
                      <a:pt x="111038" y="21069"/>
                    </a:lnTo>
                    <a:lnTo>
                      <a:pt x="112379" y="23788"/>
                    </a:lnTo>
                    <a:lnTo>
                      <a:pt x="113626" y="26657"/>
                    </a:lnTo>
                    <a:lnTo>
                      <a:pt x="114787" y="29706"/>
                    </a:lnTo>
                    <a:lnTo>
                      <a:pt x="115864" y="32933"/>
                    </a:lnTo>
                    <a:lnTo>
                      <a:pt x="116864" y="36340"/>
                    </a:lnTo>
                    <a:lnTo>
                      <a:pt x="117790" y="39926"/>
                    </a:lnTo>
                    <a:lnTo>
                      <a:pt x="118659" y="43712"/>
                    </a:lnTo>
                    <a:lnTo>
                      <a:pt x="119499" y="47697"/>
                    </a:lnTo>
                    <a:lnTo>
                      <a:pt x="119999" y="51881"/>
                    </a:lnTo>
                    <a:lnTo>
                      <a:pt x="119971" y="56284"/>
                    </a:lnTo>
                    <a:lnTo>
                      <a:pt x="119471" y="60816"/>
                    </a:lnTo>
                    <a:lnTo>
                      <a:pt x="118555" y="65409"/>
                    </a:lnTo>
                    <a:lnTo>
                      <a:pt x="117289" y="70021"/>
                    </a:lnTo>
                    <a:lnTo>
                      <a:pt x="115741" y="74594"/>
                    </a:lnTo>
                    <a:lnTo>
                      <a:pt x="113984" y="79037"/>
                    </a:lnTo>
                    <a:lnTo>
                      <a:pt x="112077" y="83310"/>
                    </a:lnTo>
                    <a:lnTo>
                      <a:pt x="110094" y="87345"/>
                    </a:lnTo>
                    <a:lnTo>
                      <a:pt x="108073" y="91080"/>
                    </a:lnTo>
                    <a:lnTo>
                      <a:pt x="106109" y="94447"/>
                    </a:lnTo>
                    <a:lnTo>
                      <a:pt x="104258" y="97396"/>
                    </a:lnTo>
                    <a:lnTo>
                      <a:pt x="102587" y="99867"/>
                    </a:lnTo>
                    <a:lnTo>
                      <a:pt x="101142" y="101779"/>
                    </a:lnTo>
                    <a:lnTo>
                      <a:pt x="100018" y="103074"/>
                    </a:lnTo>
                    <a:lnTo>
                      <a:pt x="99263" y="103722"/>
                    </a:lnTo>
                    <a:lnTo>
                      <a:pt x="98649" y="104071"/>
                    </a:lnTo>
                    <a:lnTo>
                      <a:pt x="97932" y="104589"/>
                    </a:lnTo>
                    <a:lnTo>
                      <a:pt x="97129" y="105226"/>
                    </a:lnTo>
                    <a:lnTo>
                      <a:pt x="96251" y="105983"/>
                    </a:lnTo>
                    <a:lnTo>
                      <a:pt x="95344" y="106820"/>
                    </a:lnTo>
                    <a:lnTo>
                      <a:pt x="94400" y="107697"/>
                    </a:lnTo>
                    <a:lnTo>
                      <a:pt x="93446" y="108623"/>
                    </a:lnTo>
                    <a:lnTo>
                      <a:pt x="92502" y="109550"/>
                    </a:lnTo>
                    <a:lnTo>
                      <a:pt x="91595" y="110466"/>
                    </a:lnTo>
                    <a:lnTo>
                      <a:pt x="90755" y="111333"/>
                    </a:lnTo>
                    <a:lnTo>
                      <a:pt x="89981" y="112140"/>
                    </a:lnTo>
                    <a:lnTo>
                      <a:pt x="89291" y="112857"/>
                    </a:lnTo>
                    <a:lnTo>
                      <a:pt x="88734" y="113455"/>
                    </a:lnTo>
                    <a:lnTo>
                      <a:pt x="88300" y="113913"/>
                    </a:lnTo>
                    <a:lnTo>
                      <a:pt x="88035" y="114202"/>
                    </a:lnTo>
                    <a:lnTo>
                      <a:pt x="87941" y="114311"/>
                    </a:lnTo>
                    <a:lnTo>
                      <a:pt x="84825" y="116224"/>
                    </a:lnTo>
                    <a:lnTo>
                      <a:pt x="81444" y="117718"/>
                    </a:lnTo>
                    <a:lnTo>
                      <a:pt x="77818" y="118804"/>
                    </a:lnTo>
                    <a:lnTo>
                      <a:pt x="73994" y="119531"/>
                    </a:lnTo>
                    <a:lnTo>
                      <a:pt x="70028" y="119910"/>
                    </a:lnTo>
                    <a:lnTo>
                      <a:pt x="65920" y="120000"/>
                    </a:lnTo>
                    <a:lnTo>
                      <a:pt x="61737" y="119830"/>
                    </a:lnTo>
                    <a:lnTo>
                      <a:pt x="57507" y="119442"/>
                    </a:lnTo>
                    <a:lnTo>
                      <a:pt x="53276" y="118864"/>
                    </a:lnTo>
                    <a:lnTo>
                      <a:pt x="49074" y="118147"/>
                    </a:lnTo>
                    <a:lnTo>
                      <a:pt x="44948" y="117310"/>
                    </a:lnTo>
                    <a:lnTo>
                      <a:pt x="40925" y="116383"/>
                    </a:lnTo>
                    <a:lnTo>
                      <a:pt x="37044" y="115437"/>
                    </a:lnTo>
                    <a:lnTo>
                      <a:pt x="33361" y="114471"/>
                    </a:lnTo>
                    <a:lnTo>
                      <a:pt x="29905" y="113524"/>
                    </a:lnTo>
                    <a:lnTo>
                      <a:pt x="26713" y="112668"/>
                    </a:lnTo>
                    <a:lnTo>
                      <a:pt x="23720" y="111452"/>
                    </a:lnTo>
                    <a:lnTo>
                      <a:pt x="20868" y="109520"/>
                    </a:lnTo>
                    <a:lnTo>
                      <a:pt x="18168" y="106969"/>
                    </a:lnTo>
                    <a:lnTo>
                      <a:pt x="15627" y="103851"/>
                    </a:lnTo>
                    <a:lnTo>
                      <a:pt x="13238" y="100275"/>
                    </a:lnTo>
                    <a:lnTo>
                      <a:pt x="11038" y="96310"/>
                    </a:lnTo>
                    <a:lnTo>
                      <a:pt x="8999" y="92047"/>
                    </a:lnTo>
                    <a:lnTo>
                      <a:pt x="7148" y="87554"/>
                    </a:lnTo>
                    <a:lnTo>
                      <a:pt x="5505" y="82932"/>
                    </a:lnTo>
                    <a:lnTo>
                      <a:pt x="4050" y="78250"/>
                    </a:lnTo>
                    <a:lnTo>
                      <a:pt x="2813" y="73597"/>
                    </a:lnTo>
                    <a:lnTo>
                      <a:pt x="1784" y="69045"/>
                    </a:lnTo>
                    <a:lnTo>
                      <a:pt x="982" y="64701"/>
                    </a:lnTo>
                    <a:lnTo>
                      <a:pt x="406" y="60637"/>
                    </a:lnTo>
                    <a:lnTo>
                      <a:pt x="84" y="56921"/>
                    </a:lnTo>
                    <a:lnTo>
                      <a:pt x="0" y="53654"/>
                    </a:lnTo>
                    <a:lnTo>
                      <a:pt x="122" y="50715"/>
                    </a:lnTo>
                    <a:lnTo>
                      <a:pt x="406" y="47717"/>
                    </a:lnTo>
                    <a:lnTo>
                      <a:pt x="868" y="44678"/>
                    </a:lnTo>
                    <a:lnTo>
                      <a:pt x="1491" y="41600"/>
                    </a:lnTo>
                    <a:lnTo>
                      <a:pt x="2304" y="38502"/>
                    </a:lnTo>
                    <a:lnTo>
                      <a:pt x="3295" y="35404"/>
                    </a:lnTo>
                    <a:lnTo>
                      <a:pt x="4504" y="32316"/>
                    </a:lnTo>
                    <a:lnTo>
                      <a:pt x="5901" y="29237"/>
                    </a:lnTo>
                    <a:lnTo>
                      <a:pt x="7507" y="26219"/>
                    </a:lnTo>
                    <a:lnTo>
                      <a:pt x="9338" y="23240"/>
                    </a:lnTo>
                    <a:lnTo>
                      <a:pt x="11397" y="20322"/>
                    </a:lnTo>
                    <a:lnTo>
                      <a:pt x="13673" y="17492"/>
                    </a:lnTo>
                    <a:lnTo>
                      <a:pt x="16213" y="14763"/>
                    </a:lnTo>
                    <a:lnTo>
                      <a:pt x="18989" y="12133"/>
                    </a:lnTo>
                    <a:lnTo>
                      <a:pt x="22020" y="9633"/>
                    </a:lnTo>
                    <a:lnTo>
                      <a:pt x="25316" y="7272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Shape 1994"/>
              <p:cNvSpPr/>
              <p:nvPr/>
            </p:nvSpPr>
            <p:spPr>
              <a:xfrm>
                <a:off x="356" y="1920"/>
                <a:ext cx="1571" cy="14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494" y="7148"/>
                    </a:moveTo>
                    <a:lnTo>
                      <a:pt x="29102" y="5145"/>
                    </a:lnTo>
                    <a:lnTo>
                      <a:pt x="33254" y="3514"/>
                    </a:lnTo>
                    <a:lnTo>
                      <a:pt x="37865" y="2235"/>
                    </a:lnTo>
                    <a:lnTo>
                      <a:pt x="42847" y="1258"/>
                    </a:lnTo>
                    <a:lnTo>
                      <a:pt x="48078" y="583"/>
                    </a:lnTo>
                    <a:lnTo>
                      <a:pt x="53480" y="181"/>
                    </a:lnTo>
                    <a:lnTo>
                      <a:pt x="58950" y="0"/>
                    </a:lnTo>
                    <a:lnTo>
                      <a:pt x="64390" y="40"/>
                    </a:lnTo>
                    <a:lnTo>
                      <a:pt x="69726" y="261"/>
                    </a:lnTo>
                    <a:lnTo>
                      <a:pt x="74832" y="644"/>
                    </a:lnTo>
                    <a:lnTo>
                      <a:pt x="79624" y="1147"/>
                    </a:lnTo>
                    <a:lnTo>
                      <a:pt x="84005" y="1772"/>
                    </a:lnTo>
                    <a:lnTo>
                      <a:pt x="87900" y="2476"/>
                    </a:lnTo>
                    <a:lnTo>
                      <a:pt x="91174" y="3232"/>
                    </a:lnTo>
                    <a:lnTo>
                      <a:pt x="93760" y="4007"/>
                    </a:lnTo>
                    <a:lnTo>
                      <a:pt x="95555" y="4792"/>
                    </a:lnTo>
                    <a:lnTo>
                      <a:pt x="98017" y="6323"/>
                    </a:lnTo>
                    <a:lnTo>
                      <a:pt x="100308" y="7974"/>
                    </a:lnTo>
                    <a:lnTo>
                      <a:pt x="102446" y="9776"/>
                    </a:lnTo>
                    <a:lnTo>
                      <a:pt x="104432" y="11710"/>
                    </a:lnTo>
                    <a:lnTo>
                      <a:pt x="106264" y="13794"/>
                    </a:lnTo>
                    <a:lnTo>
                      <a:pt x="107973" y="16029"/>
                    </a:lnTo>
                    <a:lnTo>
                      <a:pt x="109548" y="18415"/>
                    </a:lnTo>
                    <a:lnTo>
                      <a:pt x="111018" y="20963"/>
                    </a:lnTo>
                    <a:lnTo>
                      <a:pt x="112373" y="23681"/>
                    </a:lnTo>
                    <a:lnTo>
                      <a:pt x="113614" y="26561"/>
                    </a:lnTo>
                    <a:lnTo>
                      <a:pt x="114778" y="29612"/>
                    </a:lnTo>
                    <a:lnTo>
                      <a:pt x="115857" y="32834"/>
                    </a:lnTo>
                    <a:lnTo>
                      <a:pt x="116850" y="36247"/>
                    </a:lnTo>
                    <a:lnTo>
                      <a:pt x="117785" y="39852"/>
                    </a:lnTo>
                    <a:lnTo>
                      <a:pt x="118654" y="43638"/>
                    </a:lnTo>
                    <a:lnTo>
                      <a:pt x="119494" y="47625"/>
                    </a:lnTo>
                    <a:lnTo>
                      <a:pt x="120000" y="51814"/>
                    </a:lnTo>
                    <a:lnTo>
                      <a:pt x="119971" y="56214"/>
                    </a:lnTo>
                    <a:lnTo>
                      <a:pt x="119475" y="60745"/>
                    </a:lnTo>
                    <a:lnTo>
                      <a:pt x="118558" y="65346"/>
                    </a:lnTo>
                    <a:lnTo>
                      <a:pt x="117289" y="69968"/>
                    </a:lnTo>
                    <a:lnTo>
                      <a:pt x="115752" y="74529"/>
                    </a:lnTo>
                    <a:lnTo>
                      <a:pt x="113996" y="78989"/>
                    </a:lnTo>
                    <a:lnTo>
                      <a:pt x="112096" y="83269"/>
                    </a:lnTo>
                    <a:lnTo>
                      <a:pt x="110101" y="87316"/>
                    </a:lnTo>
                    <a:lnTo>
                      <a:pt x="108097" y="91052"/>
                    </a:lnTo>
                    <a:lnTo>
                      <a:pt x="106140" y="94435"/>
                    </a:lnTo>
                    <a:lnTo>
                      <a:pt x="104279" y="97385"/>
                    </a:lnTo>
                    <a:lnTo>
                      <a:pt x="102599" y="99852"/>
                    </a:lnTo>
                    <a:lnTo>
                      <a:pt x="101167" y="101765"/>
                    </a:lnTo>
                    <a:lnTo>
                      <a:pt x="100041" y="103074"/>
                    </a:lnTo>
                    <a:lnTo>
                      <a:pt x="99287" y="103708"/>
                    </a:lnTo>
                    <a:lnTo>
                      <a:pt x="98676" y="104061"/>
                    </a:lnTo>
                    <a:lnTo>
                      <a:pt x="97960" y="104574"/>
                    </a:lnTo>
                    <a:lnTo>
                      <a:pt x="97158" y="105218"/>
                    </a:lnTo>
                    <a:lnTo>
                      <a:pt x="96290" y="105974"/>
                    </a:lnTo>
                    <a:lnTo>
                      <a:pt x="95364" y="106809"/>
                    </a:lnTo>
                    <a:lnTo>
                      <a:pt x="94419" y="107695"/>
                    </a:lnTo>
                    <a:lnTo>
                      <a:pt x="93464" y="108622"/>
                    </a:lnTo>
                    <a:lnTo>
                      <a:pt x="92529" y="109548"/>
                    </a:lnTo>
                    <a:lnTo>
                      <a:pt x="91632" y="110464"/>
                    </a:lnTo>
                    <a:lnTo>
                      <a:pt x="90773" y="111330"/>
                    </a:lnTo>
                    <a:lnTo>
                      <a:pt x="90000" y="112136"/>
                    </a:lnTo>
                    <a:lnTo>
                      <a:pt x="89322" y="112861"/>
                    </a:lnTo>
                    <a:lnTo>
                      <a:pt x="88759" y="113455"/>
                    </a:lnTo>
                    <a:lnTo>
                      <a:pt x="88329" y="113908"/>
                    </a:lnTo>
                    <a:lnTo>
                      <a:pt x="88052" y="114200"/>
                    </a:lnTo>
                    <a:lnTo>
                      <a:pt x="87966" y="114311"/>
                    </a:lnTo>
                    <a:lnTo>
                      <a:pt x="84855" y="116224"/>
                    </a:lnTo>
                    <a:lnTo>
                      <a:pt x="81466" y="117714"/>
                    </a:lnTo>
                    <a:lnTo>
                      <a:pt x="77849" y="118801"/>
                    </a:lnTo>
                    <a:lnTo>
                      <a:pt x="74021" y="119516"/>
                    </a:lnTo>
                    <a:lnTo>
                      <a:pt x="70041" y="119909"/>
                    </a:lnTo>
                    <a:lnTo>
                      <a:pt x="65937" y="120000"/>
                    </a:lnTo>
                    <a:lnTo>
                      <a:pt x="61765" y="119838"/>
                    </a:lnTo>
                    <a:lnTo>
                      <a:pt x="57537" y="119446"/>
                    </a:lnTo>
                    <a:lnTo>
                      <a:pt x="53299" y="118862"/>
                    </a:lnTo>
                    <a:lnTo>
                      <a:pt x="49090" y="118137"/>
                    </a:lnTo>
                    <a:lnTo>
                      <a:pt x="44966" y="117301"/>
                    </a:lnTo>
                    <a:lnTo>
                      <a:pt x="40938" y="116385"/>
                    </a:lnTo>
                    <a:lnTo>
                      <a:pt x="37063" y="115418"/>
                    </a:lnTo>
                    <a:lnTo>
                      <a:pt x="33369" y="114452"/>
                    </a:lnTo>
                    <a:lnTo>
                      <a:pt x="29904" y="113525"/>
                    </a:lnTo>
                    <a:lnTo>
                      <a:pt x="26716" y="112659"/>
                    </a:lnTo>
                    <a:lnTo>
                      <a:pt x="23719" y="111441"/>
                    </a:lnTo>
                    <a:lnTo>
                      <a:pt x="20865" y="109508"/>
                    </a:lnTo>
                    <a:lnTo>
                      <a:pt x="18164" y="106940"/>
                    </a:lnTo>
                    <a:lnTo>
                      <a:pt x="15625" y="103809"/>
                    </a:lnTo>
                    <a:lnTo>
                      <a:pt x="13238" y="100224"/>
                    </a:lnTo>
                    <a:lnTo>
                      <a:pt x="11034" y="96237"/>
                    </a:lnTo>
                    <a:lnTo>
                      <a:pt x="9000" y="91958"/>
                    </a:lnTo>
                    <a:lnTo>
                      <a:pt x="7158" y="87457"/>
                    </a:lnTo>
                    <a:lnTo>
                      <a:pt x="5507" y="82825"/>
                    </a:lnTo>
                    <a:lnTo>
                      <a:pt x="4056" y="78143"/>
                    </a:lnTo>
                    <a:lnTo>
                      <a:pt x="2806" y="73492"/>
                    </a:lnTo>
                    <a:lnTo>
                      <a:pt x="1784" y="68961"/>
                    </a:lnTo>
                    <a:lnTo>
                      <a:pt x="983" y="64631"/>
                    </a:lnTo>
                    <a:lnTo>
                      <a:pt x="410" y="60573"/>
                    </a:lnTo>
                    <a:lnTo>
                      <a:pt x="76" y="56898"/>
                    </a:lnTo>
                    <a:lnTo>
                      <a:pt x="0" y="53676"/>
                    </a:lnTo>
                    <a:lnTo>
                      <a:pt x="124" y="50565"/>
                    </a:lnTo>
                    <a:lnTo>
                      <a:pt x="429" y="47434"/>
                    </a:lnTo>
                    <a:lnTo>
                      <a:pt x="897" y="44282"/>
                    </a:lnTo>
                    <a:lnTo>
                      <a:pt x="1555" y="41141"/>
                    </a:lnTo>
                    <a:lnTo>
                      <a:pt x="2386" y="37999"/>
                    </a:lnTo>
                    <a:lnTo>
                      <a:pt x="3407" y="34878"/>
                    </a:lnTo>
                    <a:lnTo>
                      <a:pt x="4638" y="31787"/>
                    </a:lnTo>
                    <a:lnTo>
                      <a:pt x="6061" y="28736"/>
                    </a:lnTo>
                    <a:lnTo>
                      <a:pt x="7683" y="25745"/>
                    </a:lnTo>
                    <a:lnTo>
                      <a:pt x="9535" y="22815"/>
                    </a:lnTo>
                    <a:lnTo>
                      <a:pt x="11606" y="19956"/>
                    </a:lnTo>
                    <a:lnTo>
                      <a:pt x="13897" y="17177"/>
                    </a:lnTo>
                    <a:lnTo>
                      <a:pt x="16426" y="14499"/>
                    </a:lnTo>
                    <a:lnTo>
                      <a:pt x="19204" y="11921"/>
                    </a:lnTo>
                    <a:lnTo>
                      <a:pt x="22220" y="9464"/>
                    </a:lnTo>
                    <a:lnTo>
                      <a:pt x="25494" y="7148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5" name="Shape 1995"/>
              <p:cNvSpPr/>
              <p:nvPr/>
            </p:nvSpPr>
            <p:spPr>
              <a:xfrm>
                <a:off x="366" y="1936"/>
                <a:ext cx="1555" cy="14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684" y="7024"/>
                    </a:moveTo>
                    <a:lnTo>
                      <a:pt x="29273" y="5039"/>
                    </a:lnTo>
                    <a:lnTo>
                      <a:pt x="33413" y="3430"/>
                    </a:lnTo>
                    <a:lnTo>
                      <a:pt x="37996" y="2168"/>
                    </a:lnTo>
                    <a:lnTo>
                      <a:pt x="42955" y="1211"/>
                    </a:lnTo>
                    <a:lnTo>
                      <a:pt x="48165" y="559"/>
                    </a:lnTo>
                    <a:lnTo>
                      <a:pt x="53549" y="152"/>
                    </a:lnTo>
                    <a:lnTo>
                      <a:pt x="59001" y="0"/>
                    </a:lnTo>
                    <a:lnTo>
                      <a:pt x="64414" y="40"/>
                    </a:lnTo>
                    <a:lnTo>
                      <a:pt x="69720" y="264"/>
                    </a:lnTo>
                    <a:lnTo>
                      <a:pt x="74815" y="651"/>
                    </a:lnTo>
                    <a:lnTo>
                      <a:pt x="79601" y="1160"/>
                    </a:lnTo>
                    <a:lnTo>
                      <a:pt x="83972" y="1781"/>
                    </a:lnTo>
                    <a:lnTo>
                      <a:pt x="87841" y="2483"/>
                    </a:lnTo>
                    <a:lnTo>
                      <a:pt x="91121" y="3227"/>
                    </a:lnTo>
                    <a:lnTo>
                      <a:pt x="93707" y="4000"/>
                    </a:lnTo>
                    <a:lnTo>
                      <a:pt x="95502" y="4784"/>
                    </a:lnTo>
                    <a:lnTo>
                      <a:pt x="97972" y="6280"/>
                    </a:lnTo>
                    <a:lnTo>
                      <a:pt x="100268" y="7909"/>
                    </a:lnTo>
                    <a:lnTo>
                      <a:pt x="102400" y="9701"/>
                    </a:lnTo>
                    <a:lnTo>
                      <a:pt x="104388" y="11615"/>
                    </a:lnTo>
                    <a:lnTo>
                      <a:pt x="106241" y="13691"/>
                    </a:lnTo>
                    <a:lnTo>
                      <a:pt x="107958" y="15931"/>
                    </a:lnTo>
                    <a:lnTo>
                      <a:pt x="109540" y="18303"/>
                    </a:lnTo>
                    <a:lnTo>
                      <a:pt x="110997" y="20868"/>
                    </a:lnTo>
                    <a:lnTo>
                      <a:pt x="112348" y="23576"/>
                    </a:lnTo>
                    <a:lnTo>
                      <a:pt x="113602" y="26457"/>
                    </a:lnTo>
                    <a:lnTo>
                      <a:pt x="114760" y="29511"/>
                    </a:lnTo>
                    <a:lnTo>
                      <a:pt x="115851" y="32748"/>
                    </a:lnTo>
                    <a:lnTo>
                      <a:pt x="116844" y="36168"/>
                    </a:lnTo>
                    <a:lnTo>
                      <a:pt x="117790" y="39762"/>
                    </a:lnTo>
                    <a:lnTo>
                      <a:pt x="118658" y="43549"/>
                    </a:lnTo>
                    <a:lnTo>
                      <a:pt x="119498" y="47550"/>
                    </a:lnTo>
                    <a:lnTo>
                      <a:pt x="120000" y="51744"/>
                    </a:lnTo>
                    <a:lnTo>
                      <a:pt x="119971" y="56141"/>
                    </a:lnTo>
                    <a:lnTo>
                      <a:pt x="119469" y="60671"/>
                    </a:lnTo>
                    <a:lnTo>
                      <a:pt x="118562" y="65283"/>
                    </a:lnTo>
                    <a:lnTo>
                      <a:pt x="117298" y="69915"/>
                    </a:lnTo>
                    <a:lnTo>
                      <a:pt x="115773" y="74485"/>
                    </a:lnTo>
                    <a:lnTo>
                      <a:pt x="114017" y="78934"/>
                    </a:lnTo>
                    <a:lnTo>
                      <a:pt x="112117" y="83230"/>
                    </a:lnTo>
                    <a:lnTo>
                      <a:pt x="110129" y="87281"/>
                    </a:lnTo>
                    <a:lnTo>
                      <a:pt x="108112" y="91028"/>
                    </a:lnTo>
                    <a:lnTo>
                      <a:pt x="106154" y="94407"/>
                    </a:lnTo>
                    <a:lnTo>
                      <a:pt x="104311" y="97370"/>
                    </a:lnTo>
                    <a:lnTo>
                      <a:pt x="102632" y="99843"/>
                    </a:lnTo>
                    <a:lnTo>
                      <a:pt x="101204" y="101757"/>
                    </a:lnTo>
                    <a:lnTo>
                      <a:pt x="100075" y="103060"/>
                    </a:lnTo>
                    <a:lnTo>
                      <a:pt x="99332" y="103702"/>
                    </a:lnTo>
                    <a:lnTo>
                      <a:pt x="98715" y="104058"/>
                    </a:lnTo>
                    <a:lnTo>
                      <a:pt x="98001" y="104567"/>
                    </a:lnTo>
                    <a:lnTo>
                      <a:pt x="97200" y="105218"/>
                    </a:lnTo>
                    <a:lnTo>
                      <a:pt x="96322" y="105972"/>
                    </a:lnTo>
                    <a:lnTo>
                      <a:pt x="95395" y="106796"/>
                    </a:lnTo>
                    <a:lnTo>
                      <a:pt x="94460" y="107702"/>
                    </a:lnTo>
                    <a:lnTo>
                      <a:pt x="93504" y="108618"/>
                    </a:lnTo>
                    <a:lnTo>
                      <a:pt x="92568" y="109545"/>
                    </a:lnTo>
                    <a:lnTo>
                      <a:pt x="91661" y="110461"/>
                    </a:lnTo>
                    <a:lnTo>
                      <a:pt x="90812" y="111326"/>
                    </a:lnTo>
                    <a:lnTo>
                      <a:pt x="90041" y="112130"/>
                    </a:lnTo>
                    <a:lnTo>
                      <a:pt x="89365" y="112843"/>
                    </a:lnTo>
                    <a:lnTo>
                      <a:pt x="88796" y="113444"/>
                    </a:lnTo>
                    <a:lnTo>
                      <a:pt x="88371" y="113912"/>
                    </a:lnTo>
                    <a:lnTo>
                      <a:pt x="88091" y="114197"/>
                    </a:lnTo>
                    <a:lnTo>
                      <a:pt x="88005" y="114299"/>
                    </a:lnTo>
                    <a:lnTo>
                      <a:pt x="84888" y="116233"/>
                    </a:lnTo>
                    <a:lnTo>
                      <a:pt x="81492" y="117719"/>
                    </a:lnTo>
                    <a:lnTo>
                      <a:pt x="77874" y="118798"/>
                    </a:lnTo>
                    <a:lnTo>
                      <a:pt x="74053" y="119521"/>
                    </a:lnTo>
                    <a:lnTo>
                      <a:pt x="70068" y="119908"/>
                    </a:lnTo>
                    <a:lnTo>
                      <a:pt x="65967" y="120000"/>
                    </a:lnTo>
                    <a:lnTo>
                      <a:pt x="61780" y="119826"/>
                    </a:lnTo>
                    <a:lnTo>
                      <a:pt x="57554" y="119440"/>
                    </a:lnTo>
                    <a:lnTo>
                      <a:pt x="53308" y="118870"/>
                    </a:lnTo>
                    <a:lnTo>
                      <a:pt x="49111" y="118137"/>
                    </a:lnTo>
                    <a:lnTo>
                      <a:pt x="44981" y="117302"/>
                    </a:lnTo>
                    <a:lnTo>
                      <a:pt x="40948" y="116386"/>
                    </a:lnTo>
                    <a:lnTo>
                      <a:pt x="37079" y="115419"/>
                    </a:lnTo>
                    <a:lnTo>
                      <a:pt x="33393" y="114451"/>
                    </a:lnTo>
                    <a:lnTo>
                      <a:pt x="29920" y="113525"/>
                    </a:lnTo>
                    <a:lnTo>
                      <a:pt x="26726" y="112660"/>
                    </a:lnTo>
                    <a:lnTo>
                      <a:pt x="23725" y="111438"/>
                    </a:lnTo>
                    <a:lnTo>
                      <a:pt x="20879" y="109494"/>
                    </a:lnTo>
                    <a:lnTo>
                      <a:pt x="18178" y="106918"/>
                    </a:lnTo>
                    <a:lnTo>
                      <a:pt x="15630" y="103783"/>
                    </a:lnTo>
                    <a:lnTo>
                      <a:pt x="13257" y="100169"/>
                    </a:lnTo>
                    <a:lnTo>
                      <a:pt x="11047" y="96179"/>
                    </a:lnTo>
                    <a:lnTo>
                      <a:pt x="9011" y="91883"/>
                    </a:lnTo>
                    <a:lnTo>
                      <a:pt x="7168" y="87363"/>
                    </a:lnTo>
                    <a:lnTo>
                      <a:pt x="5509" y="82731"/>
                    </a:lnTo>
                    <a:lnTo>
                      <a:pt x="4052" y="78038"/>
                    </a:lnTo>
                    <a:lnTo>
                      <a:pt x="2817" y="73386"/>
                    </a:lnTo>
                    <a:lnTo>
                      <a:pt x="1784" y="68866"/>
                    </a:lnTo>
                    <a:lnTo>
                      <a:pt x="984" y="64540"/>
                    </a:lnTo>
                    <a:lnTo>
                      <a:pt x="405" y="60519"/>
                    </a:lnTo>
                    <a:lnTo>
                      <a:pt x="86" y="56874"/>
                    </a:lnTo>
                    <a:lnTo>
                      <a:pt x="0" y="53698"/>
                    </a:lnTo>
                    <a:lnTo>
                      <a:pt x="135" y="50400"/>
                    </a:lnTo>
                    <a:lnTo>
                      <a:pt x="443" y="47142"/>
                    </a:lnTo>
                    <a:lnTo>
                      <a:pt x="945" y="43885"/>
                    </a:lnTo>
                    <a:lnTo>
                      <a:pt x="1611" y="40658"/>
                    </a:lnTo>
                    <a:lnTo>
                      <a:pt x="2479" y="37482"/>
                    </a:lnTo>
                    <a:lnTo>
                      <a:pt x="3521" y="34336"/>
                    </a:lnTo>
                    <a:lnTo>
                      <a:pt x="4776" y="31252"/>
                    </a:lnTo>
                    <a:lnTo>
                      <a:pt x="6223" y="28218"/>
                    </a:lnTo>
                    <a:lnTo>
                      <a:pt x="7873" y="25256"/>
                    </a:lnTo>
                    <a:lnTo>
                      <a:pt x="9745" y="22375"/>
                    </a:lnTo>
                    <a:lnTo>
                      <a:pt x="11838" y="19555"/>
                    </a:lnTo>
                    <a:lnTo>
                      <a:pt x="14135" y="16847"/>
                    </a:lnTo>
                    <a:lnTo>
                      <a:pt x="16672" y="14221"/>
                    </a:lnTo>
                    <a:lnTo>
                      <a:pt x="19432" y="11706"/>
                    </a:lnTo>
                    <a:lnTo>
                      <a:pt x="22442" y="9304"/>
                    </a:lnTo>
                    <a:lnTo>
                      <a:pt x="25684" y="7024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6" name="Shape 1996"/>
              <p:cNvSpPr/>
              <p:nvPr/>
            </p:nvSpPr>
            <p:spPr>
              <a:xfrm>
                <a:off x="375" y="1951"/>
                <a:ext cx="1537" cy="14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886" y="6905"/>
                    </a:moveTo>
                    <a:lnTo>
                      <a:pt x="29446" y="4960"/>
                    </a:lnTo>
                    <a:lnTo>
                      <a:pt x="33562" y="3375"/>
                    </a:lnTo>
                    <a:lnTo>
                      <a:pt x="38127" y="2130"/>
                    </a:lnTo>
                    <a:lnTo>
                      <a:pt x="43052" y="1193"/>
                    </a:lnTo>
                    <a:lnTo>
                      <a:pt x="48241" y="545"/>
                    </a:lnTo>
                    <a:lnTo>
                      <a:pt x="53596" y="154"/>
                    </a:lnTo>
                    <a:lnTo>
                      <a:pt x="59029" y="0"/>
                    </a:lnTo>
                    <a:lnTo>
                      <a:pt x="64433" y="61"/>
                    </a:lnTo>
                    <a:lnTo>
                      <a:pt x="69719" y="288"/>
                    </a:lnTo>
                    <a:lnTo>
                      <a:pt x="74801" y="679"/>
                    </a:lnTo>
                    <a:lnTo>
                      <a:pt x="79561" y="1193"/>
                    </a:lnTo>
                    <a:lnTo>
                      <a:pt x="83920" y="1811"/>
                    </a:lnTo>
                    <a:lnTo>
                      <a:pt x="87783" y="2490"/>
                    </a:lnTo>
                    <a:lnTo>
                      <a:pt x="91060" y="3241"/>
                    </a:lnTo>
                    <a:lnTo>
                      <a:pt x="93635" y="4003"/>
                    </a:lnTo>
                    <a:lnTo>
                      <a:pt x="95440" y="4764"/>
                    </a:lnTo>
                    <a:lnTo>
                      <a:pt x="97907" y="6236"/>
                    </a:lnTo>
                    <a:lnTo>
                      <a:pt x="100219" y="7851"/>
                    </a:lnTo>
                    <a:lnTo>
                      <a:pt x="102365" y="9611"/>
                    </a:lnTo>
                    <a:lnTo>
                      <a:pt x="104355" y="11535"/>
                    </a:lnTo>
                    <a:lnTo>
                      <a:pt x="106198" y="13594"/>
                    </a:lnTo>
                    <a:lnTo>
                      <a:pt x="107915" y="15827"/>
                    </a:lnTo>
                    <a:lnTo>
                      <a:pt x="109504" y="18214"/>
                    </a:lnTo>
                    <a:lnTo>
                      <a:pt x="110968" y="20756"/>
                    </a:lnTo>
                    <a:lnTo>
                      <a:pt x="112333" y="23473"/>
                    </a:lnTo>
                    <a:lnTo>
                      <a:pt x="113591" y="26364"/>
                    </a:lnTo>
                    <a:lnTo>
                      <a:pt x="114762" y="29421"/>
                    </a:lnTo>
                    <a:lnTo>
                      <a:pt x="115835" y="32662"/>
                    </a:lnTo>
                    <a:lnTo>
                      <a:pt x="116839" y="36079"/>
                    </a:lnTo>
                    <a:lnTo>
                      <a:pt x="117776" y="39680"/>
                    </a:lnTo>
                    <a:lnTo>
                      <a:pt x="118653" y="43467"/>
                    </a:lnTo>
                    <a:lnTo>
                      <a:pt x="119483" y="47460"/>
                    </a:lnTo>
                    <a:lnTo>
                      <a:pt x="120000" y="51669"/>
                    </a:lnTo>
                    <a:lnTo>
                      <a:pt x="119970" y="56074"/>
                    </a:lnTo>
                    <a:lnTo>
                      <a:pt x="119463" y="60602"/>
                    </a:lnTo>
                    <a:lnTo>
                      <a:pt x="118566" y="65212"/>
                    </a:lnTo>
                    <a:lnTo>
                      <a:pt x="117298" y="69853"/>
                    </a:lnTo>
                    <a:lnTo>
                      <a:pt x="115776" y="74422"/>
                    </a:lnTo>
                    <a:lnTo>
                      <a:pt x="114020" y="78898"/>
                    </a:lnTo>
                    <a:lnTo>
                      <a:pt x="112118" y="83179"/>
                    </a:lnTo>
                    <a:lnTo>
                      <a:pt x="110138" y="87244"/>
                    </a:lnTo>
                    <a:lnTo>
                      <a:pt x="108139" y="90990"/>
                    </a:lnTo>
                    <a:lnTo>
                      <a:pt x="106178" y="94376"/>
                    </a:lnTo>
                    <a:lnTo>
                      <a:pt x="104335" y="97339"/>
                    </a:lnTo>
                    <a:lnTo>
                      <a:pt x="102657" y="99819"/>
                    </a:lnTo>
                    <a:lnTo>
                      <a:pt x="101233" y="101744"/>
                    </a:lnTo>
                    <a:lnTo>
                      <a:pt x="100102" y="103051"/>
                    </a:lnTo>
                    <a:lnTo>
                      <a:pt x="99361" y="103699"/>
                    </a:lnTo>
                    <a:lnTo>
                      <a:pt x="98746" y="104049"/>
                    </a:lnTo>
                    <a:lnTo>
                      <a:pt x="98034" y="104563"/>
                    </a:lnTo>
                    <a:lnTo>
                      <a:pt x="97225" y="105212"/>
                    </a:lnTo>
                    <a:lnTo>
                      <a:pt x="96356" y="105953"/>
                    </a:lnTo>
                    <a:lnTo>
                      <a:pt x="95440" y="106786"/>
                    </a:lnTo>
                    <a:lnTo>
                      <a:pt x="94484" y="107682"/>
                    </a:lnTo>
                    <a:lnTo>
                      <a:pt x="93538" y="108608"/>
                    </a:lnTo>
                    <a:lnTo>
                      <a:pt x="92601" y="109534"/>
                    </a:lnTo>
                    <a:lnTo>
                      <a:pt x="91694" y="110450"/>
                    </a:lnTo>
                    <a:lnTo>
                      <a:pt x="90846" y="111324"/>
                    </a:lnTo>
                    <a:lnTo>
                      <a:pt x="90065" y="112127"/>
                    </a:lnTo>
                    <a:lnTo>
                      <a:pt x="89383" y="112837"/>
                    </a:lnTo>
                    <a:lnTo>
                      <a:pt x="88817" y="113444"/>
                    </a:lnTo>
                    <a:lnTo>
                      <a:pt x="88388" y="113897"/>
                    </a:lnTo>
                    <a:lnTo>
                      <a:pt x="88124" y="114196"/>
                    </a:lnTo>
                    <a:lnTo>
                      <a:pt x="88027" y="114298"/>
                    </a:lnTo>
                    <a:lnTo>
                      <a:pt x="84915" y="116233"/>
                    </a:lnTo>
                    <a:lnTo>
                      <a:pt x="81531" y="117715"/>
                    </a:lnTo>
                    <a:lnTo>
                      <a:pt x="77893" y="118795"/>
                    </a:lnTo>
                    <a:lnTo>
                      <a:pt x="74079" y="119516"/>
                    </a:lnTo>
                    <a:lnTo>
                      <a:pt x="70099" y="119897"/>
                    </a:lnTo>
                    <a:lnTo>
                      <a:pt x="65993" y="120000"/>
                    </a:lnTo>
                    <a:lnTo>
                      <a:pt x="61799" y="119825"/>
                    </a:lnTo>
                    <a:lnTo>
                      <a:pt x="57576" y="119434"/>
                    </a:lnTo>
                    <a:lnTo>
                      <a:pt x="53333" y="118857"/>
                    </a:lnTo>
                    <a:lnTo>
                      <a:pt x="49129" y="118137"/>
                    </a:lnTo>
                    <a:lnTo>
                      <a:pt x="44993" y="117293"/>
                    </a:lnTo>
                    <a:lnTo>
                      <a:pt x="40975" y="116367"/>
                    </a:lnTo>
                    <a:lnTo>
                      <a:pt x="37093" y="115420"/>
                    </a:lnTo>
                    <a:lnTo>
                      <a:pt x="33396" y="114443"/>
                    </a:lnTo>
                    <a:lnTo>
                      <a:pt x="29943" y="113516"/>
                    </a:lnTo>
                    <a:lnTo>
                      <a:pt x="26744" y="112642"/>
                    </a:lnTo>
                    <a:lnTo>
                      <a:pt x="23750" y="111427"/>
                    </a:lnTo>
                    <a:lnTo>
                      <a:pt x="20892" y="109472"/>
                    </a:lnTo>
                    <a:lnTo>
                      <a:pt x="18200" y="106889"/>
                    </a:lnTo>
                    <a:lnTo>
                      <a:pt x="15644" y="103740"/>
                    </a:lnTo>
                    <a:lnTo>
                      <a:pt x="13265" y="100108"/>
                    </a:lnTo>
                    <a:lnTo>
                      <a:pt x="11041" y="96104"/>
                    </a:lnTo>
                    <a:lnTo>
                      <a:pt x="9012" y="91803"/>
                    </a:lnTo>
                    <a:lnTo>
                      <a:pt x="7168" y="87275"/>
                    </a:lnTo>
                    <a:lnTo>
                      <a:pt x="5501" y="82624"/>
                    </a:lnTo>
                    <a:lnTo>
                      <a:pt x="4047" y="77931"/>
                    </a:lnTo>
                    <a:lnTo>
                      <a:pt x="2809" y="73280"/>
                    </a:lnTo>
                    <a:lnTo>
                      <a:pt x="1784" y="68762"/>
                    </a:lnTo>
                    <a:lnTo>
                      <a:pt x="985" y="64471"/>
                    </a:lnTo>
                    <a:lnTo>
                      <a:pt x="409" y="60478"/>
                    </a:lnTo>
                    <a:lnTo>
                      <a:pt x="78" y="56866"/>
                    </a:lnTo>
                    <a:lnTo>
                      <a:pt x="0" y="53748"/>
                    </a:lnTo>
                    <a:lnTo>
                      <a:pt x="136" y="50270"/>
                    </a:lnTo>
                    <a:lnTo>
                      <a:pt x="468" y="46853"/>
                    </a:lnTo>
                    <a:lnTo>
                      <a:pt x="985" y="43488"/>
                    </a:lnTo>
                    <a:lnTo>
                      <a:pt x="1677" y="40205"/>
                    </a:lnTo>
                    <a:lnTo>
                      <a:pt x="2565" y="36964"/>
                    </a:lnTo>
                    <a:lnTo>
                      <a:pt x="3647" y="33804"/>
                    </a:lnTo>
                    <a:lnTo>
                      <a:pt x="4925" y="30717"/>
                    </a:lnTo>
                    <a:lnTo>
                      <a:pt x="6398" y="27712"/>
                    </a:lnTo>
                    <a:lnTo>
                      <a:pt x="8076" y="24780"/>
                    </a:lnTo>
                    <a:lnTo>
                      <a:pt x="9968" y="21929"/>
                    </a:lnTo>
                    <a:lnTo>
                      <a:pt x="12075" y="19181"/>
                    </a:lnTo>
                    <a:lnTo>
                      <a:pt x="14386" y="16516"/>
                    </a:lnTo>
                    <a:lnTo>
                      <a:pt x="16922" y="13964"/>
                    </a:lnTo>
                    <a:lnTo>
                      <a:pt x="19683" y="11494"/>
                    </a:lnTo>
                    <a:lnTo>
                      <a:pt x="22667" y="9148"/>
                    </a:lnTo>
                    <a:lnTo>
                      <a:pt x="25886" y="6905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7" name="Shape 1997"/>
              <p:cNvSpPr/>
              <p:nvPr/>
            </p:nvSpPr>
            <p:spPr>
              <a:xfrm>
                <a:off x="383" y="1965"/>
                <a:ext cx="1521" cy="14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086" y="6774"/>
                    </a:moveTo>
                    <a:lnTo>
                      <a:pt x="29617" y="4849"/>
                    </a:lnTo>
                    <a:lnTo>
                      <a:pt x="33720" y="3298"/>
                    </a:lnTo>
                    <a:lnTo>
                      <a:pt x="38257" y="2070"/>
                    </a:lnTo>
                    <a:lnTo>
                      <a:pt x="43159" y="1155"/>
                    </a:lnTo>
                    <a:lnTo>
                      <a:pt x="48327" y="530"/>
                    </a:lnTo>
                    <a:lnTo>
                      <a:pt x="53653" y="145"/>
                    </a:lnTo>
                    <a:lnTo>
                      <a:pt x="59058" y="0"/>
                    </a:lnTo>
                    <a:lnTo>
                      <a:pt x="64453" y="62"/>
                    </a:lnTo>
                    <a:lnTo>
                      <a:pt x="69719" y="301"/>
                    </a:lnTo>
                    <a:lnTo>
                      <a:pt x="74779" y="697"/>
                    </a:lnTo>
                    <a:lnTo>
                      <a:pt x="79533" y="1207"/>
                    </a:lnTo>
                    <a:lnTo>
                      <a:pt x="83872" y="1821"/>
                    </a:lnTo>
                    <a:lnTo>
                      <a:pt x="87738" y="2497"/>
                    </a:lnTo>
                    <a:lnTo>
                      <a:pt x="91003" y="3236"/>
                    </a:lnTo>
                    <a:lnTo>
                      <a:pt x="93587" y="3985"/>
                    </a:lnTo>
                    <a:lnTo>
                      <a:pt x="95392" y="4745"/>
                    </a:lnTo>
                    <a:lnTo>
                      <a:pt x="97868" y="6192"/>
                    </a:lnTo>
                    <a:lnTo>
                      <a:pt x="100175" y="7784"/>
                    </a:lnTo>
                    <a:lnTo>
                      <a:pt x="102335" y="9522"/>
                    </a:lnTo>
                    <a:lnTo>
                      <a:pt x="104328" y="11426"/>
                    </a:lnTo>
                    <a:lnTo>
                      <a:pt x="106182" y="13487"/>
                    </a:lnTo>
                    <a:lnTo>
                      <a:pt x="107888" y="15714"/>
                    </a:lnTo>
                    <a:lnTo>
                      <a:pt x="109486" y="18097"/>
                    </a:lnTo>
                    <a:lnTo>
                      <a:pt x="110965" y="20636"/>
                    </a:lnTo>
                    <a:lnTo>
                      <a:pt x="112316" y="23363"/>
                    </a:lnTo>
                    <a:lnTo>
                      <a:pt x="113589" y="26245"/>
                    </a:lnTo>
                    <a:lnTo>
                      <a:pt x="114753" y="29315"/>
                    </a:lnTo>
                    <a:lnTo>
                      <a:pt x="115837" y="32552"/>
                    </a:lnTo>
                    <a:lnTo>
                      <a:pt x="116843" y="35976"/>
                    </a:lnTo>
                    <a:lnTo>
                      <a:pt x="117780" y="39597"/>
                    </a:lnTo>
                    <a:lnTo>
                      <a:pt x="118658" y="43375"/>
                    </a:lnTo>
                    <a:lnTo>
                      <a:pt x="119487" y="47371"/>
                    </a:lnTo>
                    <a:lnTo>
                      <a:pt x="119999" y="51575"/>
                    </a:lnTo>
                    <a:lnTo>
                      <a:pt x="119980" y="55977"/>
                    </a:lnTo>
                    <a:lnTo>
                      <a:pt x="119477" y="60535"/>
                    </a:lnTo>
                    <a:lnTo>
                      <a:pt x="118569" y="65146"/>
                    </a:lnTo>
                    <a:lnTo>
                      <a:pt x="117307" y="69777"/>
                    </a:lnTo>
                    <a:lnTo>
                      <a:pt x="115788" y="74366"/>
                    </a:lnTo>
                    <a:lnTo>
                      <a:pt x="114033" y="78841"/>
                    </a:lnTo>
                    <a:lnTo>
                      <a:pt x="112149" y="83149"/>
                    </a:lnTo>
                    <a:lnTo>
                      <a:pt x="110166" y="87208"/>
                    </a:lnTo>
                    <a:lnTo>
                      <a:pt x="108164" y="90965"/>
                    </a:lnTo>
                    <a:lnTo>
                      <a:pt x="106211" y="94357"/>
                    </a:lnTo>
                    <a:lnTo>
                      <a:pt x="104367" y="97323"/>
                    </a:lnTo>
                    <a:lnTo>
                      <a:pt x="102690" y="99800"/>
                    </a:lnTo>
                    <a:lnTo>
                      <a:pt x="101260" y="101736"/>
                    </a:lnTo>
                    <a:lnTo>
                      <a:pt x="100146" y="103047"/>
                    </a:lnTo>
                    <a:lnTo>
                      <a:pt x="99396" y="103692"/>
                    </a:lnTo>
                    <a:lnTo>
                      <a:pt x="98785" y="104046"/>
                    </a:lnTo>
                    <a:lnTo>
                      <a:pt x="98065" y="104556"/>
                    </a:lnTo>
                    <a:lnTo>
                      <a:pt x="97256" y="105201"/>
                    </a:lnTo>
                    <a:lnTo>
                      <a:pt x="96388" y="105961"/>
                    </a:lnTo>
                    <a:lnTo>
                      <a:pt x="95461" y="106783"/>
                    </a:lnTo>
                    <a:lnTo>
                      <a:pt x="94524" y="107688"/>
                    </a:lnTo>
                    <a:lnTo>
                      <a:pt x="93567" y="108604"/>
                    </a:lnTo>
                    <a:lnTo>
                      <a:pt x="92630" y="109530"/>
                    </a:lnTo>
                    <a:lnTo>
                      <a:pt x="91723" y="110446"/>
                    </a:lnTo>
                    <a:lnTo>
                      <a:pt x="90865" y="111320"/>
                    </a:lnTo>
                    <a:lnTo>
                      <a:pt x="90086" y="112132"/>
                    </a:lnTo>
                    <a:lnTo>
                      <a:pt x="89415" y="112840"/>
                    </a:lnTo>
                    <a:lnTo>
                      <a:pt x="88843" y="113433"/>
                    </a:lnTo>
                    <a:lnTo>
                      <a:pt x="88419" y="113891"/>
                    </a:lnTo>
                    <a:lnTo>
                      <a:pt x="88153" y="114193"/>
                    </a:lnTo>
                    <a:lnTo>
                      <a:pt x="88054" y="114297"/>
                    </a:lnTo>
                    <a:lnTo>
                      <a:pt x="84937" y="116222"/>
                    </a:lnTo>
                    <a:lnTo>
                      <a:pt x="81555" y="117710"/>
                    </a:lnTo>
                    <a:lnTo>
                      <a:pt x="77925" y="118792"/>
                    </a:lnTo>
                    <a:lnTo>
                      <a:pt x="74108" y="119521"/>
                    </a:lnTo>
                    <a:lnTo>
                      <a:pt x="70124" y="119906"/>
                    </a:lnTo>
                    <a:lnTo>
                      <a:pt x="66011" y="119999"/>
                    </a:lnTo>
                    <a:lnTo>
                      <a:pt x="61819" y="119833"/>
                    </a:lnTo>
                    <a:lnTo>
                      <a:pt x="57588" y="119438"/>
                    </a:lnTo>
                    <a:lnTo>
                      <a:pt x="53347" y="118865"/>
                    </a:lnTo>
                    <a:lnTo>
                      <a:pt x="49146" y="118137"/>
                    </a:lnTo>
                    <a:lnTo>
                      <a:pt x="45003" y="117294"/>
                    </a:lnTo>
                    <a:lnTo>
                      <a:pt x="40979" y="116378"/>
                    </a:lnTo>
                    <a:lnTo>
                      <a:pt x="37103" y="115410"/>
                    </a:lnTo>
                    <a:lnTo>
                      <a:pt x="33405" y="114453"/>
                    </a:lnTo>
                    <a:lnTo>
                      <a:pt x="29943" y="113506"/>
                    </a:lnTo>
                    <a:lnTo>
                      <a:pt x="26747" y="112642"/>
                    </a:lnTo>
                    <a:lnTo>
                      <a:pt x="23749" y="111414"/>
                    </a:lnTo>
                    <a:lnTo>
                      <a:pt x="20899" y="109468"/>
                    </a:lnTo>
                    <a:lnTo>
                      <a:pt x="18196" y="106866"/>
                    </a:lnTo>
                    <a:lnTo>
                      <a:pt x="15642" y="103703"/>
                    </a:lnTo>
                    <a:lnTo>
                      <a:pt x="13255" y="100071"/>
                    </a:lnTo>
                    <a:lnTo>
                      <a:pt x="11036" y="96043"/>
                    </a:lnTo>
                    <a:lnTo>
                      <a:pt x="9004" y="91714"/>
                    </a:lnTo>
                    <a:lnTo>
                      <a:pt x="7160" y="87187"/>
                    </a:lnTo>
                    <a:lnTo>
                      <a:pt x="5503" y="82525"/>
                    </a:lnTo>
                    <a:lnTo>
                      <a:pt x="4043" y="77821"/>
                    </a:lnTo>
                    <a:lnTo>
                      <a:pt x="2801" y="73190"/>
                    </a:lnTo>
                    <a:lnTo>
                      <a:pt x="1775" y="68674"/>
                    </a:lnTo>
                    <a:lnTo>
                      <a:pt x="976" y="64386"/>
                    </a:lnTo>
                    <a:lnTo>
                      <a:pt x="404" y="60421"/>
                    </a:lnTo>
                    <a:lnTo>
                      <a:pt x="78" y="56841"/>
                    </a:lnTo>
                    <a:lnTo>
                      <a:pt x="0" y="53771"/>
                    </a:lnTo>
                    <a:lnTo>
                      <a:pt x="157" y="50108"/>
                    </a:lnTo>
                    <a:lnTo>
                      <a:pt x="502" y="46538"/>
                    </a:lnTo>
                    <a:lnTo>
                      <a:pt x="1025" y="43073"/>
                    </a:lnTo>
                    <a:lnTo>
                      <a:pt x="1745" y="39701"/>
                    </a:lnTo>
                    <a:lnTo>
                      <a:pt x="2653" y="36433"/>
                    </a:lnTo>
                    <a:lnTo>
                      <a:pt x="3767" y="33249"/>
                    </a:lnTo>
                    <a:lnTo>
                      <a:pt x="5059" y="30158"/>
                    </a:lnTo>
                    <a:lnTo>
                      <a:pt x="6568" y="27171"/>
                    </a:lnTo>
                    <a:lnTo>
                      <a:pt x="8284" y="24268"/>
                    </a:lnTo>
                    <a:lnTo>
                      <a:pt x="10188" y="21479"/>
                    </a:lnTo>
                    <a:lnTo>
                      <a:pt x="12308" y="18773"/>
                    </a:lnTo>
                    <a:lnTo>
                      <a:pt x="14626" y="16182"/>
                    </a:lnTo>
                    <a:lnTo>
                      <a:pt x="17161" y="13674"/>
                    </a:lnTo>
                    <a:lnTo>
                      <a:pt x="19922" y="11280"/>
                    </a:lnTo>
                    <a:lnTo>
                      <a:pt x="22891" y="8981"/>
                    </a:lnTo>
                    <a:lnTo>
                      <a:pt x="26086" y="6774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8" name="Shape 1998"/>
              <p:cNvSpPr/>
              <p:nvPr/>
            </p:nvSpPr>
            <p:spPr>
              <a:xfrm>
                <a:off x="393" y="1979"/>
                <a:ext cx="1503" cy="14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272" y="6652"/>
                    </a:moveTo>
                    <a:lnTo>
                      <a:pt x="29793" y="4746"/>
                    </a:lnTo>
                    <a:lnTo>
                      <a:pt x="33862" y="3220"/>
                    </a:lnTo>
                    <a:lnTo>
                      <a:pt x="38390" y="2010"/>
                    </a:lnTo>
                    <a:lnTo>
                      <a:pt x="43278" y="1115"/>
                    </a:lnTo>
                    <a:lnTo>
                      <a:pt x="48414" y="494"/>
                    </a:lnTo>
                    <a:lnTo>
                      <a:pt x="53721" y="147"/>
                    </a:lnTo>
                    <a:lnTo>
                      <a:pt x="59107" y="0"/>
                    </a:lnTo>
                    <a:lnTo>
                      <a:pt x="64473" y="73"/>
                    </a:lnTo>
                    <a:lnTo>
                      <a:pt x="69719" y="305"/>
                    </a:lnTo>
                    <a:lnTo>
                      <a:pt x="74756" y="705"/>
                    </a:lnTo>
                    <a:lnTo>
                      <a:pt x="79504" y="1220"/>
                    </a:lnTo>
                    <a:lnTo>
                      <a:pt x="83843" y="1831"/>
                    </a:lnTo>
                    <a:lnTo>
                      <a:pt x="87683" y="2515"/>
                    </a:lnTo>
                    <a:lnTo>
                      <a:pt x="90945" y="3241"/>
                    </a:lnTo>
                    <a:lnTo>
                      <a:pt x="93528" y="3989"/>
                    </a:lnTo>
                    <a:lnTo>
                      <a:pt x="95343" y="4725"/>
                    </a:lnTo>
                    <a:lnTo>
                      <a:pt x="97817" y="6146"/>
                    </a:lnTo>
                    <a:lnTo>
                      <a:pt x="100141" y="7715"/>
                    </a:lnTo>
                    <a:lnTo>
                      <a:pt x="102295" y="9441"/>
                    </a:lnTo>
                    <a:lnTo>
                      <a:pt x="104290" y="11335"/>
                    </a:lnTo>
                    <a:lnTo>
                      <a:pt x="106155" y="13388"/>
                    </a:lnTo>
                    <a:lnTo>
                      <a:pt x="107881" y="15598"/>
                    </a:lnTo>
                    <a:lnTo>
                      <a:pt x="109477" y="17977"/>
                    </a:lnTo>
                    <a:lnTo>
                      <a:pt x="110953" y="20535"/>
                    </a:lnTo>
                    <a:lnTo>
                      <a:pt x="112319" y="23250"/>
                    </a:lnTo>
                    <a:lnTo>
                      <a:pt x="113576" y="26145"/>
                    </a:lnTo>
                    <a:lnTo>
                      <a:pt x="114743" y="29218"/>
                    </a:lnTo>
                    <a:lnTo>
                      <a:pt x="115830" y="32470"/>
                    </a:lnTo>
                    <a:lnTo>
                      <a:pt x="116838" y="35902"/>
                    </a:lnTo>
                    <a:lnTo>
                      <a:pt x="117775" y="39512"/>
                    </a:lnTo>
                    <a:lnTo>
                      <a:pt x="118653" y="43322"/>
                    </a:lnTo>
                    <a:lnTo>
                      <a:pt x="119481" y="47311"/>
                    </a:lnTo>
                    <a:lnTo>
                      <a:pt x="120000" y="51521"/>
                    </a:lnTo>
                    <a:lnTo>
                      <a:pt x="119980" y="55931"/>
                    </a:lnTo>
                    <a:lnTo>
                      <a:pt x="119471" y="60478"/>
                    </a:lnTo>
                    <a:lnTo>
                      <a:pt x="118573" y="65110"/>
                    </a:lnTo>
                    <a:lnTo>
                      <a:pt x="117316" y="69741"/>
                    </a:lnTo>
                    <a:lnTo>
                      <a:pt x="115790" y="74340"/>
                    </a:lnTo>
                    <a:lnTo>
                      <a:pt x="114045" y="78814"/>
                    </a:lnTo>
                    <a:lnTo>
                      <a:pt x="112160" y="83119"/>
                    </a:lnTo>
                    <a:lnTo>
                      <a:pt x="110185" y="87181"/>
                    </a:lnTo>
                    <a:lnTo>
                      <a:pt x="108180" y="90939"/>
                    </a:lnTo>
                    <a:lnTo>
                      <a:pt x="106235" y="94339"/>
                    </a:lnTo>
                    <a:lnTo>
                      <a:pt x="104400" y="97317"/>
                    </a:lnTo>
                    <a:lnTo>
                      <a:pt x="102724" y="99801"/>
                    </a:lnTo>
                    <a:lnTo>
                      <a:pt x="101298" y="101738"/>
                    </a:lnTo>
                    <a:lnTo>
                      <a:pt x="100181" y="103043"/>
                    </a:lnTo>
                    <a:lnTo>
                      <a:pt x="99433" y="103685"/>
                    </a:lnTo>
                    <a:lnTo>
                      <a:pt x="98814" y="104043"/>
                    </a:lnTo>
                    <a:lnTo>
                      <a:pt x="98096" y="104559"/>
                    </a:lnTo>
                    <a:lnTo>
                      <a:pt x="97298" y="105201"/>
                    </a:lnTo>
                    <a:lnTo>
                      <a:pt x="96420" y="105959"/>
                    </a:lnTo>
                    <a:lnTo>
                      <a:pt x="95503" y="106790"/>
                    </a:lnTo>
                    <a:lnTo>
                      <a:pt x="94555" y="107685"/>
                    </a:lnTo>
                    <a:lnTo>
                      <a:pt x="93598" y="108600"/>
                    </a:lnTo>
                    <a:lnTo>
                      <a:pt x="92660" y="109537"/>
                    </a:lnTo>
                    <a:lnTo>
                      <a:pt x="91752" y="110453"/>
                    </a:lnTo>
                    <a:lnTo>
                      <a:pt x="90905" y="111327"/>
                    </a:lnTo>
                    <a:lnTo>
                      <a:pt x="90127" y="112137"/>
                    </a:lnTo>
                    <a:lnTo>
                      <a:pt x="89448" y="112842"/>
                    </a:lnTo>
                    <a:lnTo>
                      <a:pt x="88880" y="113442"/>
                    </a:lnTo>
                    <a:lnTo>
                      <a:pt x="88461" y="113905"/>
                    </a:lnTo>
                    <a:lnTo>
                      <a:pt x="88192" y="114189"/>
                    </a:lnTo>
                    <a:lnTo>
                      <a:pt x="88092" y="114305"/>
                    </a:lnTo>
                    <a:lnTo>
                      <a:pt x="84980" y="116231"/>
                    </a:lnTo>
                    <a:lnTo>
                      <a:pt x="81579" y="117726"/>
                    </a:lnTo>
                    <a:lnTo>
                      <a:pt x="77958" y="118810"/>
                    </a:lnTo>
                    <a:lnTo>
                      <a:pt x="74128" y="119526"/>
                    </a:lnTo>
                    <a:lnTo>
                      <a:pt x="70138" y="119915"/>
                    </a:lnTo>
                    <a:lnTo>
                      <a:pt x="66029" y="120000"/>
                    </a:lnTo>
                    <a:lnTo>
                      <a:pt x="61840" y="119842"/>
                    </a:lnTo>
                    <a:lnTo>
                      <a:pt x="57601" y="119452"/>
                    </a:lnTo>
                    <a:lnTo>
                      <a:pt x="53362" y="118873"/>
                    </a:lnTo>
                    <a:lnTo>
                      <a:pt x="49162" y="118147"/>
                    </a:lnTo>
                    <a:lnTo>
                      <a:pt x="45023" y="117305"/>
                    </a:lnTo>
                    <a:lnTo>
                      <a:pt x="40994" y="116389"/>
                    </a:lnTo>
                    <a:lnTo>
                      <a:pt x="37114" y="115421"/>
                    </a:lnTo>
                    <a:lnTo>
                      <a:pt x="33423" y="114453"/>
                    </a:lnTo>
                    <a:lnTo>
                      <a:pt x="29952" y="113516"/>
                    </a:lnTo>
                    <a:lnTo>
                      <a:pt x="26750" y="112653"/>
                    </a:lnTo>
                    <a:lnTo>
                      <a:pt x="23748" y="111421"/>
                    </a:lnTo>
                    <a:lnTo>
                      <a:pt x="20896" y="109464"/>
                    </a:lnTo>
                    <a:lnTo>
                      <a:pt x="18193" y="106853"/>
                    </a:lnTo>
                    <a:lnTo>
                      <a:pt x="15639" y="103675"/>
                    </a:lnTo>
                    <a:lnTo>
                      <a:pt x="13255" y="100022"/>
                    </a:lnTo>
                    <a:lnTo>
                      <a:pt x="11041" y="95981"/>
                    </a:lnTo>
                    <a:lnTo>
                      <a:pt x="8996" y="91644"/>
                    </a:lnTo>
                    <a:lnTo>
                      <a:pt x="7151" y="87087"/>
                    </a:lnTo>
                    <a:lnTo>
                      <a:pt x="5495" y="82424"/>
                    </a:lnTo>
                    <a:lnTo>
                      <a:pt x="4049" y="77730"/>
                    </a:lnTo>
                    <a:lnTo>
                      <a:pt x="2802" y="73077"/>
                    </a:lnTo>
                    <a:lnTo>
                      <a:pt x="1765" y="68583"/>
                    </a:lnTo>
                    <a:lnTo>
                      <a:pt x="977" y="64310"/>
                    </a:lnTo>
                    <a:lnTo>
                      <a:pt x="398" y="60363"/>
                    </a:lnTo>
                    <a:lnTo>
                      <a:pt x="69" y="56837"/>
                    </a:lnTo>
                    <a:lnTo>
                      <a:pt x="0" y="53805"/>
                    </a:lnTo>
                    <a:lnTo>
                      <a:pt x="159" y="49953"/>
                    </a:lnTo>
                    <a:lnTo>
                      <a:pt x="518" y="46238"/>
                    </a:lnTo>
                    <a:lnTo>
                      <a:pt x="1067" y="42659"/>
                    </a:lnTo>
                    <a:lnTo>
                      <a:pt x="1815" y="39207"/>
                    </a:lnTo>
                    <a:lnTo>
                      <a:pt x="2742" y="35881"/>
                    </a:lnTo>
                    <a:lnTo>
                      <a:pt x="3879" y="32681"/>
                    </a:lnTo>
                    <a:lnTo>
                      <a:pt x="5206" y="29586"/>
                    </a:lnTo>
                    <a:lnTo>
                      <a:pt x="6742" y="26629"/>
                    </a:lnTo>
                    <a:lnTo>
                      <a:pt x="8478" y="23755"/>
                    </a:lnTo>
                    <a:lnTo>
                      <a:pt x="10393" y="21008"/>
                    </a:lnTo>
                    <a:lnTo>
                      <a:pt x="12537" y="18377"/>
                    </a:lnTo>
                    <a:lnTo>
                      <a:pt x="14861" y="15830"/>
                    </a:lnTo>
                    <a:lnTo>
                      <a:pt x="17405" y="13398"/>
                    </a:lnTo>
                    <a:lnTo>
                      <a:pt x="20147" y="11051"/>
                    </a:lnTo>
                    <a:lnTo>
                      <a:pt x="23100" y="8799"/>
                    </a:lnTo>
                    <a:lnTo>
                      <a:pt x="26272" y="6652"/>
                    </a:lnTo>
                    <a:close/>
                  </a:path>
                </a:pathLst>
              </a:custGeom>
              <a:solidFill>
                <a:srgbClr val="604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9" name="Shape 1999"/>
              <p:cNvSpPr/>
              <p:nvPr/>
            </p:nvSpPr>
            <p:spPr>
              <a:xfrm>
                <a:off x="401" y="1995"/>
                <a:ext cx="1486" cy="14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497" y="6504"/>
                    </a:moveTo>
                    <a:lnTo>
                      <a:pt x="29997" y="4630"/>
                    </a:lnTo>
                    <a:lnTo>
                      <a:pt x="34052" y="3119"/>
                    </a:lnTo>
                    <a:lnTo>
                      <a:pt x="38550" y="1948"/>
                    </a:lnTo>
                    <a:lnTo>
                      <a:pt x="43392" y="1075"/>
                    </a:lnTo>
                    <a:lnTo>
                      <a:pt x="48516" y="468"/>
                    </a:lnTo>
                    <a:lnTo>
                      <a:pt x="53801" y="117"/>
                    </a:lnTo>
                    <a:lnTo>
                      <a:pt x="59157" y="0"/>
                    </a:lnTo>
                    <a:lnTo>
                      <a:pt x="64503" y="74"/>
                    </a:lnTo>
                    <a:lnTo>
                      <a:pt x="69728" y="319"/>
                    </a:lnTo>
                    <a:lnTo>
                      <a:pt x="74751" y="713"/>
                    </a:lnTo>
                    <a:lnTo>
                      <a:pt x="79482" y="1234"/>
                    </a:lnTo>
                    <a:lnTo>
                      <a:pt x="83799" y="1831"/>
                    </a:lnTo>
                    <a:lnTo>
                      <a:pt x="87632" y="2523"/>
                    </a:lnTo>
                    <a:lnTo>
                      <a:pt x="90890" y="3236"/>
                    </a:lnTo>
                    <a:lnTo>
                      <a:pt x="93482" y="3970"/>
                    </a:lnTo>
                    <a:lnTo>
                      <a:pt x="95297" y="4705"/>
                    </a:lnTo>
                    <a:lnTo>
                      <a:pt x="97779" y="6089"/>
                    </a:lnTo>
                    <a:lnTo>
                      <a:pt x="100099" y="7643"/>
                    </a:lnTo>
                    <a:lnTo>
                      <a:pt x="102257" y="9357"/>
                    </a:lnTo>
                    <a:lnTo>
                      <a:pt x="104275" y="11242"/>
                    </a:lnTo>
                    <a:lnTo>
                      <a:pt x="106130" y="13275"/>
                    </a:lnTo>
                    <a:lnTo>
                      <a:pt x="107855" y="15489"/>
                    </a:lnTo>
                    <a:lnTo>
                      <a:pt x="109449" y="17863"/>
                    </a:lnTo>
                    <a:lnTo>
                      <a:pt x="110932" y="20408"/>
                    </a:lnTo>
                    <a:lnTo>
                      <a:pt x="112303" y="23133"/>
                    </a:lnTo>
                    <a:lnTo>
                      <a:pt x="113564" y="26029"/>
                    </a:lnTo>
                    <a:lnTo>
                      <a:pt x="114734" y="29095"/>
                    </a:lnTo>
                    <a:lnTo>
                      <a:pt x="115824" y="32363"/>
                    </a:lnTo>
                    <a:lnTo>
                      <a:pt x="116832" y="35791"/>
                    </a:lnTo>
                    <a:lnTo>
                      <a:pt x="117770" y="39410"/>
                    </a:lnTo>
                    <a:lnTo>
                      <a:pt x="118648" y="43222"/>
                    </a:lnTo>
                    <a:lnTo>
                      <a:pt x="119485" y="47214"/>
                    </a:lnTo>
                    <a:lnTo>
                      <a:pt x="120000" y="51430"/>
                    </a:lnTo>
                    <a:lnTo>
                      <a:pt x="119969" y="55837"/>
                    </a:lnTo>
                    <a:lnTo>
                      <a:pt x="119475" y="60393"/>
                    </a:lnTo>
                    <a:lnTo>
                      <a:pt x="118577" y="65024"/>
                    </a:lnTo>
                    <a:lnTo>
                      <a:pt x="117337" y="69666"/>
                    </a:lnTo>
                    <a:lnTo>
                      <a:pt x="115803" y="74265"/>
                    </a:lnTo>
                    <a:lnTo>
                      <a:pt x="114069" y="78757"/>
                    </a:lnTo>
                    <a:lnTo>
                      <a:pt x="112182" y="83069"/>
                    </a:lnTo>
                    <a:lnTo>
                      <a:pt x="110216" y="87136"/>
                    </a:lnTo>
                    <a:lnTo>
                      <a:pt x="108218" y="90904"/>
                    </a:lnTo>
                    <a:lnTo>
                      <a:pt x="106262" y="94311"/>
                    </a:lnTo>
                    <a:lnTo>
                      <a:pt x="104426" y="97292"/>
                    </a:lnTo>
                    <a:lnTo>
                      <a:pt x="102762" y="99772"/>
                    </a:lnTo>
                    <a:lnTo>
                      <a:pt x="101339" y="101710"/>
                    </a:lnTo>
                    <a:lnTo>
                      <a:pt x="100220" y="103030"/>
                    </a:lnTo>
                    <a:lnTo>
                      <a:pt x="99473" y="103669"/>
                    </a:lnTo>
                    <a:lnTo>
                      <a:pt x="98858" y="104031"/>
                    </a:lnTo>
                    <a:lnTo>
                      <a:pt x="98142" y="104542"/>
                    </a:lnTo>
                    <a:lnTo>
                      <a:pt x="97335" y="105180"/>
                    </a:lnTo>
                    <a:lnTo>
                      <a:pt x="96468" y="105947"/>
                    </a:lnTo>
                    <a:lnTo>
                      <a:pt x="95540" y="106777"/>
                    </a:lnTo>
                    <a:lnTo>
                      <a:pt x="94591" y="107672"/>
                    </a:lnTo>
                    <a:lnTo>
                      <a:pt x="93643" y="108587"/>
                    </a:lnTo>
                    <a:lnTo>
                      <a:pt x="92705" y="109524"/>
                    </a:lnTo>
                    <a:lnTo>
                      <a:pt x="91797" y="110440"/>
                    </a:lnTo>
                    <a:lnTo>
                      <a:pt x="90950" y="111323"/>
                    </a:lnTo>
                    <a:lnTo>
                      <a:pt x="90173" y="112132"/>
                    </a:lnTo>
                    <a:lnTo>
                      <a:pt x="89488" y="112845"/>
                    </a:lnTo>
                    <a:lnTo>
                      <a:pt x="88933" y="113442"/>
                    </a:lnTo>
                    <a:lnTo>
                      <a:pt x="88499" y="113899"/>
                    </a:lnTo>
                    <a:lnTo>
                      <a:pt x="88217" y="114187"/>
                    </a:lnTo>
                    <a:lnTo>
                      <a:pt x="88136" y="114304"/>
                    </a:lnTo>
                    <a:lnTo>
                      <a:pt x="85019" y="116220"/>
                    </a:lnTo>
                    <a:lnTo>
                      <a:pt x="81620" y="117711"/>
                    </a:lnTo>
                    <a:lnTo>
                      <a:pt x="77989" y="118797"/>
                    </a:lnTo>
                    <a:lnTo>
                      <a:pt x="74166" y="119531"/>
                    </a:lnTo>
                    <a:lnTo>
                      <a:pt x="70182" y="119914"/>
                    </a:lnTo>
                    <a:lnTo>
                      <a:pt x="66067" y="120000"/>
                    </a:lnTo>
                    <a:lnTo>
                      <a:pt x="61881" y="119829"/>
                    </a:lnTo>
                    <a:lnTo>
                      <a:pt x="57644" y="119446"/>
                    </a:lnTo>
                    <a:lnTo>
                      <a:pt x="53398" y="118871"/>
                    </a:lnTo>
                    <a:lnTo>
                      <a:pt x="49192" y="118136"/>
                    </a:lnTo>
                    <a:lnTo>
                      <a:pt x="45046" y="117295"/>
                    </a:lnTo>
                    <a:lnTo>
                      <a:pt x="41032" y="116369"/>
                    </a:lnTo>
                    <a:lnTo>
                      <a:pt x="37148" y="115411"/>
                    </a:lnTo>
                    <a:lnTo>
                      <a:pt x="33457" y="114442"/>
                    </a:lnTo>
                    <a:lnTo>
                      <a:pt x="29987" y="113506"/>
                    </a:lnTo>
                    <a:lnTo>
                      <a:pt x="26779" y="112643"/>
                    </a:lnTo>
                    <a:lnTo>
                      <a:pt x="23774" y="111408"/>
                    </a:lnTo>
                    <a:lnTo>
                      <a:pt x="20919" y="109439"/>
                    </a:lnTo>
                    <a:lnTo>
                      <a:pt x="18216" y="106809"/>
                    </a:lnTo>
                    <a:lnTo>
                      <a:pt x="15664" y="103616"/>
                    </a:lnTo>
                    <a:lnTo>
                      <a:pt x="13273" y="99953"/>
                    </a:lnTo>
                    <a:lnTo>
                      <a:pt x="11054" y="95887"/>
                    </a:lnTo>
                    <a:lnTo>
                      <a:pt x="9017" y="91543"/>
                    </a:lnTo>
                    <a:lnTo>
                      <a:pt x="7161" y="86976"/>
                    </a:lnTo>
                    <a:lnTo>
                      <a:pt x="5507" y="82313"/>
                    </a:lnTo>
                    <a:lnTo>
                      <a:pt x="4054" y="77608"/>
                    </a:lnTo>
                    <a:lnTo>
                      <a:pt x="2804" y="72955"/>
                    </a:lnTo>
                    <a:lnTo>
                      <a:pt x="1775" y="68474"/>
                    </a:lnTo>
                    <a:lnTo>
                      <a:pt x="978" y="64226"/>
                    </a:lnTo>
                    <a:lnTo>
                      <a:pt x="403" y="60308"/>
                    </a:lnTo>
                    <a:lnTo>
                      <a:pt x="80" y="56816"/>
                    </a:lnTo>
                    <a:lnTo>
                      <a:pt x="0" y="53836"/>
                    </a:lnTo>
                    <a:lnTo>
                      <a:pt x="171" y="49779"/>
                    </a:lnTo>
                    <a:lnTo>
                      <a:pt x="554" y="45915"/>
                    </a:lnTo>
                    <a:lnTo>
                      <a:pt x="1129" y="42221"/>
                    </a:lnTo>
                    <a:lnTo>
                      <a:pt x="1886" y="38687"/>
                    </a:lnTo>
                    <a:lnTo>
                      <a:pt x="2854" y="35312"/>
                    </a:lnTo>
                    <a:lnTo>
                      <a:pt x="4024" y="32086"/>
                    </a:lnTo>
                    <a:lnTo>
                      <a:pt x="5376" y="28999"/>
                    </a:lnTo>
                    <a:lnTo>
                      <a:pt x="6939" y="26050"/>
                    </a:lnTo>
                    <a:lnTo>
                      <a:pt x="8694" y="23229"/>
                    </a:lnTo>
                    <a:lnTo>
                      <a:pt x="10641" y="20525"/>
                    </a:lnTo>
                    <a:lnTo>
                      <a:pt x="12789" y="17948"/>
                    </a:lnTo>
                    <a:lnTo>
                      <a:pt x="15129" y="15457"/>
                    </a:lnTo>
                    <a:lnTo>
                      <a:pt x="17681" y="13083"/>
                    </a:lnTo>
                    <a:lnTo>
                      <a:pt x="20415" y="10805"/>
                    </a:lnTo>
                    <a:lnTo>
                      <a:pt x="23350" y="8612"/>
                    </a:lnTo>
                    <a:lnTo>
                      <a:pt x="26497" y="6504"/>
                    </a:lnTo>
                    <a:close/>
                  </a:path>
                </a:pathLst>
              </a:custGeom>
              <a:solidFill>
                <a:srgbClr val="602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0" name="Shape 2000"/>
              <p:cNvSpPr/>
              <p:nvPr/>
            </p:nvSpPr>
            <p:spPr>
              <a:xfrm>
                <a:off x="411" y="2010"/>
                <a:ext cx="1470" cy="13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693" y="6386"/>
                    </a:moveTo>
                    <a:lnTo>
                      <a:pt x="30173" y="4533"/>
                    </a:lnTo>
                    <a:lnTo>
                      <a:pt x="34193" y="3058"/>
                    </a:lnTo>
                    <a:lnTo>
                      <a:pt x="38673" y="1895"/>
                    </a:lnTo>
                    <a:lnTo>
                      <a:pt x="43500" y="1033"/>
                    </a:lnTo>
                    <a:lnTo>
                      <a:pt x="48602" y="452"/>
                    </a:lnTo>
                    <a:lnTo>
                      <a:pt x="53857" y="107"/>
                    </a:lnTo>
                    <a:lnTo>
                      <a:pt x="59193" y="0"/>
                    </a:lnTo>
                    <a:lnTo>
                      <a:pt x="64510" y="86"/>
                    </a:lnTo>
                    <a:lnTo>
                      <a:pt x="69724" y="333"/>
                    </a:lnTo>
                    <a:lnTo>
                      <a:pt x="74724" y="732"/>
                    </a:lnTo>
                    <a:lnTo>
                      <a:pt x="79428" y="1238"/>
                    </a:lnTo>
                    <a:lnTo>
                      <a:pt x="83744" y="1852"/>
                    </a:lnTo>
                    <a:lnTo>
                      <a:pt x="87571" y="2519"/>
                    </a:lnTo>
                    <a:lnTo>
                      <a:pt x="90836" y="3241"/>
                    </a:lnTo>
                    <a:lnTo>
                      <a:pt x="93408" y="3963"/>
                    </a:lnTo>
                    <a:lnTo>
                      <a:pt x="95234" y="4673"/>
                    </a:lnTo>
                    <a:lnTo>
                      <a:pt x="97724" y="6030"/>
                    </a:lnTo>
                    <a:lnTo>
                      <a:pt x="100051" y="7570"/>
                    </a:lnTo>
                    <a:lnTo>
                      <a:pt x="102204" y="9261"/>
                    </a:lnTo>
                    <a:lnTo>
                      <a:pt x="104224" y="11135"/>
                    </a:lnTo>
                    <a:lnTo>
                      <a:pt x="106091" y="13170"/>
                    </a:lnTo>
                    <a:lnTo>
                      <a:pt x="107826" y="15367"/>
                    </a:lnTo>
                    <a:lnTo>
                      <a:pt x="109418" y="17747"/>
                    </a:lnTo>
                    <a:lnTo>
                      <a:pt x="110918" y="20299"/>
                    </a:lnTo>
                    <a:lnTo>
                      <a:pt x="112275" y="23024"/>
                    </a:lnTo>
                    <a:lnTo>
                      <a:pt x="113551" y="25921"/>
                    </a:lnTo>
                    <a:lnTo>
                      <a:pt x="114724" y="29001"/>
                    </a:lnTo>
                    <a:lnTo>
                      <a:pt x="115816" y="32253"/>
                    </a:lnTo>
                    <a:lnTo>
                      <a:pt x="116826" y="35699"/>
                    </a:lnTo>
                    <a:lnTo>
                      <a:pt x="117775" y="39328"/>
                    </a:lnTo>
                    <a:lnTo>
                      <a:pt x="118653" y="43140"/>
                    </a:lnTo>
                    <a:lnTo>
                      <a:pt x="119489" y="47136"/>
                    </a:lnTo>
                    <a:lnTo>
                      <a:pt x="120000" y="51336"/>
                    </a:lnTo>
                    <a:lnTo>
                      <a:pt x="119979" y="55762"/>
                    </a:lnTo>
                    <a:lnTo>
                      <a:pt x="119489" y="60328"/>
                    </a:lnTo>
                    <a:lnTo>
                      <a:pt x="118591" y="64959"/>
                    </a:lnTo>
                    <a:lnTo>
                      <a:pt x="117346" y="69611"/>
                    </a:lnTo>
                    <a:lnTo>
                      <a:pt x="115826" y="74209"/>
                    </a:lnTo>
                    <a:lnTo>
                      <a:pt x="114091" y="78711"/>
                    </a:lnTo>
                    <a:lnTo>
                      <a:pt x="112204" y="83018"/>
                    </a:lnTo>
                    <a:lnTo>
                      <a:pt x="110234" y="87100"/>
                    </a:lnTo>
                    <a:lnTo>
                      <a:pt x="108244" y="90880"/>
                    </a:lnTo>
                    <a:lnTo>
                      <a:pt x="106295" y="94294"/>
                    </a:lnTo>
                    <a:lnTo>
                      <a:pt x="104459" y="97287"/>
                    </a:lnTo>
                    <a:lnTo>
                      <a:pt x="102795" y="99775"/>
                    </a:lnTo>
                    <a:lnTo>
                      <a:pt x="101367" y="101714"/>
                    </a:lnTo>
                    <a:lnTo>
                      <a:pt x="100255" y="103027"/>
                    </a:lnTo>
                    <a:lnTo>
                      <a:pt x="99500" y="103674"/>
                    </a:lnTo>
                    <a:lnTo>
                      <a:pt x="98887" y="104018"/>
                    </a:lnTo>
                    <a:lnTo>
                      <a:pt x="98173" y="104546"/>
                    </a:lnTo>
                    <a:lnTo>
                      <a:pt x="97367" y="105192"/>
                    </a:lnTo>
                    <a:lnTo>
                      <a:pt x="96500" y="105935"/>
                    </a:lnTo>
                    <a:lnTo>
                      <a:pt x="95571" y="106775"/>
                    </a:lnTo>
                    <a:lnTo>
                      <a:pt x="94632" y="107669"/>
                    </a:lnTo>
                    <a:lnTo>
                      <a:pt x="93673" y="108595"/>
                    </a:lnTo>
                    <a:lnTo>
                      <a:pt x="92734" y="109521"/>
                    </a:lnTo>
                    <a:lnTo>
                      <a:pt x="91826" y="110447"/>
                    </a:lnTo>
                    <a:lnTo>
                      <a:pt x="90969" y="111320"/>
                    </a:lnTo>
                    <a:lnTo>
                      <a:pt x="90193" y="112117"/>
                    </a:lnTo>
                    <a:lnTo>
                      <a:pt x="89510" y="112838"/>
                    </a:lnTo>
                    <a:lnTo>
                      <a:pt x="88948" y="113430"/>
                    </a:lnTo>
                    <a:lnTo>
                      <a:pt x="88520" y="113883"/>
                    </a:lnTo>
                    <a:lnTo>
                      <a:pt x="88244" y="114184"/>
                    </a:lnTo>
                    <a:lnTo>
                      <a:pt x="88163" y="114292"/>
                    </a:lnTo>
                    <a:lnTo>
                      <a:pt x="85040" y="116220"/>
                    </a:lnTo>
                    <a:lnTo>
                      <a:pt x="81642" y="117716"/>
                    </a:lnTo>
                    <a:lnTo>
                      <a:pt x="78020" y="118804"/>
                    </a:lnTo>
                    <a:lnTo>
                      <a:pt x="74183" y="119526"/>
                    </a:lnTo>
                    <a:lnTo>
                      <a:pt x="70193" y="119913"/>
                    </a:lnTo>
                    <a:lnTo>
                      <a:pt x="66091" y="120000"/>
                    </a:lnTo>
                    <a:lnTo>
                      <a:pt x="61897" y="119838"/>
                    </a:lnTo>
                    <a:lnTo>
                      <a:pt x="57653" y="119450"/>
                    </a:lnTo>
                    <a:lnTo>
                      <a:pt x="53418" y="118869"/>
                    </a:lnTo>
                    <a:lnTo>
                      <a:pt x="49193" y="118147"/>
                    </a:lnTo>
                    <a:lnTo>
                      <a:pt x="45051" y="117296"/>
                    </a:lnTo>
                    <a:lnTo>
                      <a:pt x="41030" y="116381"/>
                    </a:lnTo>
                    <a:lnTo>
                      <a:pt x="37142" y="115412"/>
                    </a:lnTo>
                    <a:lnTo>
                      <a:pt x="33448" y="114443"/>
                    </a:lnTo>
                    <a:lnTo>
                      <a:pt x="29979" y="113506"/>
                    </a:lnTo>
                    <a:lnTo>
                      <a:pt x="26775" y="112644"/>
                    </a:lnTo>
                    <a:lnTo>
                      <a:pt x="23775" y="111406"/>
                    </a:lnTo>
                    <a:lnTo>
                      <a:pt x="20918" y="109424"/>
                    </a:lnTo>
                    <a:lnTo>
                      <a:pt x="18214" y="106786"/>
                    </a:lnTo>
                    <a:lnTo>
                      <a:pt x="15653" y="103577"/>
                    </a:lnTo>
                    <a:lnTo>
                      <a:pt x="13265" y="99894"/>
                    </a:lnTo>
                    <a:lnTo>
                      <a:pt x="11040" y="95823"/>
                    </a:lnTo>
                    <a:lnTo>
                      <a:pt x="9000" y="91461"/>
                    </a:lnTo>
                    <a:lnTo>
                      <a:pt x="7153" y="86885"/>
                    </a:lnTo>
                    <a:lnTo>
                      <a:pt x="5489" y="82200"/>
                    </a:lnTo>
                    <a:lnTo>
                      <a:pt x="4030" y="77494"/>
                    </a:lnTo>
                    <a:lnTo>
                      <a:pt x="2785" y="72852"/>
                    </a:lnTo>
                    <a:lnTo>
                      <a:pt x="1755" y="68362"/>
                    </a:lnTo>
                    <a:lnTo>
                      <a:pt x="959" y="64140"/>
                    </a:lnTo>
                    <a:lnTo>
                      <a:pt x="397" y="60242"/>
                    </a:lnTo>
                    <a:lnTo>
                      <a:pt x="71" y="56785"/>
                    </a:lnTo>
                    <a:lnTo>
                      <a:pt x="0" y="53867"/>
                    </a:lnTo>
                    <a:lnTo>
                      <a:pt x="183" y="49623"/>
                    </a:lnTo>
                    <a:lnTo>
                      <a:pt x="571" y="45596"/>
                    </a:lnTo>
                    <a:lnTo>
                      <a:pt x="1163" y="41784"/>
                    </a:lnTo>
                    <a:lnTo>
                      <a:pt x="1959" y="38165"/>
                    </a:lnTo>
                    <a:lnTo>
                      <a:pt x="2948" y="34741"/>
                    </a:lnTo>
                    <a:lnTo>
                      <a:pt x="4142" y="31488"/>
                    </a:lnTo>
                    <a:lnTo>
                      <a:pt x="5540" y="28408"/>
                    </a:lnTo>
                    <a:lnTo>
                      <a:pt x="7112" y="25468"/>
                    </a:lnTo>
                    <a:lnTo>
                      <a:pt x="8897" y="22690"/>
                    </a:lnTo>
                    <a:lnTo>
                      <a:pt x="10867" y="20041"/>
                    </a:lnTo>
                    <a:lnTo>
                      <a:pt x="13030" y="17521"/>
                    </a:lnTo>
                    <a:lnTo>
                      <a:pt x="15387" y="15109"/>
                    </a:lnTo>
                    <a:lnTo>
                      <a:pt x="17928" y="12793"/>
                    </a:lnTo>
                    <a:lnTo>
                      <a:pt x="20663" y="10575"/>
                    </a:lnTo>
                    <a:lnTo>
                      <a:pt x="23581" y="8442"/>
                    </a:lnTo>
                    <a:lnTo>
                      <a:pt x="26693" y="6386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1" name="Shape 2001"/>
              <p:cNvSpPr/>
              <p:nvPr/>
            </p:nvSpPr>
            <p:spPr>
              <a:xfrm>
                <a:off x="419" y="2025"/>
                <a:ext cx="1453" cy="13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198" y="114301"/>
                    </a:moveTo>
                    <a:lnTo>
                      <a:pt x="88291" y="114192"/>
                    </a:lnTo>
                    <a:lnTo>
                      <a:pt x="88560" y="113898"/>
                    </a:lnTo>
                    <a:lnTo>
                      <a:pt x="88993" y="113440"/>
                    </a:lnTo>
                    <a:lnTo>
                      <a:pt x="89561" y="112830"/>
                    </a:lnTo>
                    <a:lnTo>
                      <a:pt x="90232" y="112122"/>
                    </a:lnTo>
                    <a:lnTo>
                      <a:pt x="91016" y="111315"/>
                    </a:lnTo>
                    <a:lnTo>
                      <a:pt x="91863" y="110444"/>
                    </a:lnTo>
                    <a:lnTo>
                      <a:pt x="92771" y="109517"/>
                    </a:lnTo>
                    <a:lnTo>
                      <a:pt x="93710" y="108591"/>
                    </a:lnTo>
                    <a:lnTo>
                      <a:pt x="94660" y="107665"/>
                    </a:lnTo>
                    <a:lnTo>
                      <a:pt x="95609" y="106771"/>
                    </a:lnTo>
                    <a:lnTo>
                      <a:pt x="96528" y="105932"/>
                    </a:lnTo>
                    <a:lnTo>
                      <a:pt x="97405" y="105181"/>
                    </a:lnTo>
                    <a:lnTo>
                      <a:pt x="98210" y="104538"/>
                    </a:lnTo>
                    <a:lnTo>
                      <a:pt x="98933" y="104026"/>
                    </a:lnTo>
                    <a:lnTo>
                      <a:pt x="99552" y="103666"/>
                    </a:lnTo>
                    <a:lnTo>
                      <a:pt x="100295" y="103023"/>
                    </a:lnTo>
                    <a:lnTo>
                      <a:pt x="101420" y="101694"/>
                    </a:lnTo>
                    <a:lnTo>
                      <a:pt x="102835" y="99754"/>
                    </a:lnTo>
                    <a:lnTo>
                      <a:pt x="104496" y="97259"/>
                    </a:lnTo>
                    <a:lnTo>
                      <a:pt x="106323" y="94274"/>
                    </a:lnTo>
                    <a:lnTo>
                      <a:pt x="108264" y="90841"/>
                    </a:lnTo>
                    <a:lnTo>
                      <a:pt x="110256" y="87060"/>
                    </a:lnTo>
                    <a:lnTo>
                      <a:pt x="112217" y="82985"/>
                    </a:lnTo>
                    <a:lnTo>
                      <a:pt x="114095" y="78648"/>
                    </a:lnTo>
                    <a:lnTo>
                      <a:pt x="115830" y="74159"/>
                    </a:lnTo>
                    <a:lnTo>
                      <a:pt x="117357" y="69539"/>
                    </a:lnTo>
                    <a:lnTo>
                      <a:pt x="118596" y="64886"/>
                    </a:lnTo>
                    <a:lnTo>
                      <a:pt x="119494" y="60234"/>
                    </a:lnTo>
                    <a:lnTo>
                      <a:pt x="119979" y="55668"/>
                    </a:lnTo>
                    <a:lnTo>
                      <a:pt x="120000" y="51244"/>
                    </a:lnTo>
                    <a:lnTo>
                      <a:pt x="119494" y="47038"/>
                    </a:lnTo>
                    <a:lnTo>
                      <a:pt x="118658" y="43040"/>
                    </a:lnTo>
                    <a:lnTo>
                      <a:pt x="117780" y="39226"/>
                    </a:lnTo>
                    <a:lnTo>
                      <a:pt x="116831" y="35587"/>
                    </a:lnTo>
                    <a:lnTo>
                      <a:pt x="115809" y="32154"/>
                    </a:lnTo>
                    <a:lnTo>
                      <a:pt x="114725" y="28885"/>
                    </a:lnTo>
                    <a:lnTo>
                      <a:pt x="113538" y="25802"/>
                    </a:lnTo>
                    <a:lnTo>
                      <a:pt x="112269" y="22892"/>
                    </a:lnTo>
                    <a:lnTo>
                      <a:pt x="110896" y="20168"/>
                    </a:lnTo>
                    <a:lnTo>
                      <a:pt x="109409" y="17608"/>
                    </a:lnTo>
                    <a:lnTo>
                      <a:pt x="107799" y="15232"/>
                    </a:lnTo>
                    <a:lnTo>
                      <a:pt x="106065" y="13031"/>
                    </a:lnTo>
                    <a:lnTo>
                      <a:pt x="104197" y="11016"/>
                    </a:lnTo>
                    <a:lnTo>
                      <a:pt x="102174" y="9163"/>
                    </a:lnTo>
                    <a:lnTo>
                      <a:pt x="100006" y="7485"/>
                    </a:lnTo>
                    <a:lnTo>
                      <a:pt x="97674" y="5982"/>
                    </a:lnTo>
                    <a:lnTo>
                      <a:pt x="95176" y="4652"/>
                    </a:lnTo>
                    <a:lnTo>
                      <a:pt x="93349" y="3933"/>
                    </a:lnTo>
                    <a:lnTo>
                      <a:pt x="90768" y="3225"/>
                    </a:lnTo>
                    <a:lnTo>
                      <a:pt x="87517" y="2527"/>
                    </a:lnTo>
                    <a:lnTo>
                      <a:pt x="83698" y="1863"/>
                    </a:lnTo>
                    <a:lnTo>
                      <a:pt x="79394" y="1253"/>
                    </a:lnTo>
                    <a:lnTo>
                      <a:pt x="74708" y="740"/>
                    </a:lnTo>
                    <a:lnTo>
                      <a:pt x="69723" y="337"/>
                    </a:lnTo>
                    <a:lnTo>
                      <a:pt x="64531" y="87"/>
                    </a:lnTo>
                    <a:lnTo>
                      <a:pt x="59236" y="0"/>
                    </a:lnTo>
                    <a:lnTo>
                      <a:pt x="53930" y="98"/>
                    </a:lnTo>
                    <a:lnTo>
                      <a:pt x="48697" y="414"/>
                    </a:lnTo>
                    <a:lnTo>
                      <a:pt x="43629" y="980"/>
                    </a:lnTo>
                    <a:lnTo>
                      <a:pt x="38830" y="1819"/>
                    </a:lnTo>
                    <a:lnTo>
                      <a:pt x="34371" y="2952"/>
                    </a:lnTo>
                    <a:lnTo>
                      <a:pt x="30366" y="4423"/>
                    </a:lnTo>
                    <a:lnTo>
                      <a:pt x="26918" y="6232"/>
                    </a:lnTo>
                    <a:lnTo>
                      <a:pt x="23832" y="8248"/>
                    </a:lnTo>
                    <a:lnTo>
                      <a:pt x="20932" y="10318"/>
                    </a:lnTo>
                    <a:lnTo>
                      <a:pt x="18207" y="12487"/>
                    </a:lnTo>
                    <a:lnTo>
                      <a:pt x="15668" y="14720"/>
                    </a:lnTo>
                    <a:lnTo>
                      <a:pt x="13304" y="17074"/>
                    </a:lnTo>
                    <a:lnTo>
                      <a:pt x="11116" y="19536"/>
                    </a:lnTo>
                    <a:lnTo>
                      <a:pt x="9124" y="22141"/>
                    </a:lnTo>
                    <a:lnTo>
                      <a:pt x="7318" y="24886"/>
                    </a:lnTo>
                    <a:lnTo>
                      <a:pt x="5697" y="27785"/>
                    </a:lnTo>
                    <a:lnTo>
                      <a:pt x="4283" y="30868"/>
                    </a:lnTo>
                    <a:lnTo>
                      <a:pt x="3065" y="34148"/>
                    </a:lnTo>
                    <a:lnTo>
                      <a:pt x="2043" y="37624"/>
                    </a:lnTo>
                    <a:lnTo>
                      <a:pt x="1217" y="41318"/>
                    </a:lnTo>
                    <a:lnTo>
                      <a:pt x="598" y="45251"/>
                    </a:lnTo>
                    <a:lnTo>
                      <a:pt x="196" y="49436"/>
                    </a:lnTo>
                    <a:lnTo>
                      <a:pt x="0" y="53892"/>
                    </a:lnTo>
                    <a:lnTo>
                      <a:pt x="82" y="56769"/>
                    </a:lnTo>
                    <a:lnTo>
                      <a:pt x="402" y="60190"/>
                    </a:lnTo>
                    <a:lnTo>
                      <a:pt x="970" y="64047"/>
                    </a:lnTo>
                    <a:lnTo>
                      <a:pt x="1775" y="68264"/>
                    </a:lnTo>
                    <a:lnTo>
                      <a:pt x="2807" y="72732"/>
                    </a:lnTo>
                    <a:lnTo>
                      <a:pt x="4056" y="77374"/>
                    </a:lnTo>
                    <a:lnTo>
                      <a:pt x="5511" y="82092"/>
                    </a:lnTo>
                    <a:lnTo>
                      <a:pt x="7163" y="86788"/>
                    </a:lnTo>
                    <a:lnTo>
                      <a:pt x="9021" y="91364"/>
                    </a:lnTo>
                    <a:lnTo>
                      <a:pt x="11064" y="95745"/>
                    </a:lnTo>
                    <a:lnTo>
                      <a:pt x="13284" y="99842"/>
                    </a:lnTo>
                    <a:lnTo>
                      <a:pt x="15668" y="103535"/>
                    </a:lnTo>
                    <a:lnTo>
                      <a:pt x="18228" y="106761"/>
                    </a:lnTo>
                    <a:lnTo>
                      <a:pt x="20932" y="109419"/>
                    </a:lnTo>
                    <a:lnTo>
                      <a:pt x="23791" y="111402"/>
                    </a:lnTo>
                    <a:lnTo>
                      <a:pt x="26795" y="112645"/>
                    </a:lnTo>
                    <a:lnTo>
                      <a:pt x="29994" y="113494"/>
                    </a:lnTo>
                    <a:lnTo>
                      <a:pt x="33473" y="114442"/>
                    </a:lnTo>
                    <a:lnTo>
                      <a:pt x="37168" y="115412"/>
                    </a:lnTo>
                    <a:lnTo>
                      <a:pt x="41049" y="116371"/>
                    </a:lnTo>
                    <a:lnTo>
                      <a:pt x="45095" y="117297"/>
                    </a:lnTo>
                    <a:lnTo>
                      <a:pt x="49224" y="118136"/>
                    </a:lnTo>
                    <a:lnTo>
                      <a:pt x="53435" y="118866"/>
                    </a:lnTo>
                    <a:lnTo>
                      <a:pt x="57687" y="119444"/>
                    </a:lnTo>
                    <a:lnTo>
                      <a:pt x="61930" y="119836"/>
                    </a:lnTo>
                    <a:lnTo>
                      <a:pt x="66120" y="119999"/>
                    </a:lnTo>
                    <a:lnTo>
                      <a:pt x="70239" y="119901"/>
                    </a:lnTo>
                    <a:lnTo>
                      <a:pt x="74223" y="119531"/>
                    </a:lnTo>
                    <a:lnTo>
                      <a:pt x="78052" y="118801"/>
                    </a:lnTo>
                    <a:lnTo>
                      <a:pt x="81685" y="117722"/>
                    </a:lnTo>
                    <a:lnTo>
                      <a:pt x="85071" y="116229"/>
                    </a:lnTo>
                    <a:lnTo>
                      <a:pt x="88198" y="114301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2" name="Shape 2002"/>
              <p:cNvSpPr/>
              <p:nvPr/>
            </p:nvSpPr>
            <p:spPr>
              <a:xfrm>
                <a:off x="1422" y="2409"/>
                <a:ext cx="396" cy="7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124" y="82197"/>
                    </a:moveTo>
                    <a:lnTo>
                      <a:pt x="19597" y="82176"/>
                    </a:lnTo>
                    <a:lnTo>
                      <a:pt x="20956" y="82197"/>
                    </a:lnTo>
                    <a:lnTo>
                      <a:pt x="22240" y="82239"/>
                    </a:lnTo>
                    <a:lnTo>
                      <a:pt x="23524" y="82280"/>
                    </a:lnTo>
                    <a:lnTo>
                      <a:pt x="24770" y="82301"/>
                    </a:lnTo>
                    <a:lnTo>
                      <a:pt x="25940" y="82301"/>
                    </a:lnTo>
                    <a:lnTo>
                      <a:pt x="27149" y="82260"/>
                    </a:lnTo>
                    <a:lnTo>
                      <a:pt x="28357" y="82176"/>
                    </a:lnTo>
                    <a:lnTo>
                      <a:pt x="29603" y="81988"/>
                    </a:lnTo>
                    <a:lnTo>
                      <a:pt x="30887" y="81759"/>
                    </a:lnTo>
                    <a:lnTo>
                      <a:pt x="32284" y="81404"/>
                    </a:lnTo>
                    <a:lnTo>
                      <a:pt x="33681" y="80945"/>
                    </a:lnTo>
                    <a:lnTo>
                      <a:pt x="35267" y="80340"/>
                    </a:lnTo>
                    <a:lnTo>
                      <a:pt x="36966" y="79631"/>
                    </a:lnTo>
                    <a:lnTo>
                      <a:pt x="38779" y="78755"/>
                    </a:lnTo>
                    <a:lnTo>
                      <a:pt x="40780" y="77691"/>
                    </a:lnTo>
                    <a:lnTo>
                      <a:pt x="42592" y="76543"/>
                    </a:lnTo>
                    <a:lnTo>
                      <a:pt x="43989" y="75458"/>
                    </a:lnTo>
                    <a:lnTo>
                      <a:pt x="44933" y="74374"/>
                    </a:lnTo>
                    <a:lnTo>
                      <a:pt x="45575" y="73351"/>
                    </a:lnTo>
                    <a:lnTo>
                      <a:pt x="45802" y="72371"/>
                    </a:lnTo>
                    <a:lnTo>
                      <a:pt x="45802" y="71411"/>
                    </a:lnTo>
                    <a:lnTo>
                      <a:pt x="45500" y="70535"/>
                    </a:lnTo>
                    <a:lnTo>
                      <a:pt x="44971" y="69700"/>
                    </a:lnTo>
                    <a:lnTo>
                      <a:pt x="44254" y="68908"/>
                    </a:lnTo>
                    <a:lnTo>
                      <a:pt x="43423" y="68219"/>
                    </a:lnTo>
                    <a:lnTo>
                      <a:pt x="42441" y="67552"/>
                    </a:lnTo>
                    <a:lnTo>
                      <a:pt x="41346" y="67009"/>
                    </a:lnTo>
                    <a:lnTo>
                      <a:pt x="40251" y="66509"/>
                    </a:lnTo>
                    <a:lnTo>
                      <a:pt x="39156" y="66112"/>
                    </a:lnTo>
                    <a:lnTo>
                      <a:pt x="38023" y="65778"/>
                    </a:lnTo>
                    <a:lnTo>
                      <a:pt x="37042" y="65570"/>
                    </a:lnTo>
                    <a:lnTo>
                      <a:pt x="36022" y="65340"/>
                    </a:lnTo>
                    <a:lnTo>
                      <a:pt x="35078" y="65048"/>
                    </a:lnTo>
                    <a:lnTo>
                      <a:pt x="34134" y="64714"/>
                    </a:lnTo>
                    <a:lnTo>
                      <a:pt x="33228" y="64318"/>
                    </a:lnTo>
                    <a:lnTo>
                      <a:pt x="32435" y="63901"/>
                    </a:lnTo>
                    <a:lnTo>
                      <a:pt x="31718" y="63463"/>
                    </a:lnTo>
                    <a:lnTo>
                      <a:pt x="31151" y="63025"/>
                    </a:lnTo>
                    <a:lnTo>
                      <a:pt x="30811" y="62545"/>
                    </a:lnTo>
                    <a:lnTo>
                      <a:pt x="30660" y="62107"/>
                    </a:lnTo>
                    <a:lnTo>
                      <a:pt x="30774" y="61689"/>
                    </a:lnTo>
                    <a:lnTo>
                      <a:pt x="31151" y="61293"/>
                    </a:lnTo>
                    <a:lnTo>
                      <a:pt x="31831" y="60980"/>
                    </a:lnTo>
                    <a:lnTo>
                      <a:pt x="32888" y="60688"/>
                    </a:lnTo>
                    <a:lnTo>
                      <a:pt x="34285" y="60479"/>
                    </a:lnTo>
                    <a:lnTo>
                      <a:pt x="36135" y="60333"/>
                    </a:lnTo>
                    <a:lnTo>
                      <a:pt x="38439" y="60292"/>
                    </a:lnTo>
                    <a:lnTo>
                      <a:pt x="40818" y="60250"/>
                    </a:lnTo>
                    <a:lnTo>
                      <a:pt x="42932" y="60166"/>
                    </a:lnTo>
                    <a:lnTo>
                      <a:pt x="44896" y="59979"/>
                    </a:lnTo>
                    <a:lnTo>
                      <a:pt x="46670" y="59770"/>
                    </a:lnTo>
                    <a:lnTo>
                      <a:pt x="48256" y="59499"/>
                    </a:lnTo>
                    <a:lnTo>
                      <a:pt x="49691" y="59165"/>
                    </a:lnTo>
                    <a:lnTo>
                      <a:pt x="51050" y="58789"/>
                    </a:lnTo>
                    <a:lnTo>
                      <a:pt x="52259" y="58372"/>
                    </a:lnTo>
                    <a:lnTo>
                      <a:pt x="53392" y="57872"/>
                    </a:lnTo>
                    <a:lnTo>
                      <a:pt x="54411" y="57350"/>
                    </a:lnTo>
                    <a:lnTo>
                      <a:pt x="55468" y="56808"/>
                    </a:lnTo>
                    <a:lnTo>
                      <a:pt x="56412" y="56182"/>
                    </a:lnTo>
                    <a:lnTo>
                      <a:pt x="57356" y="55577"/>
                    </a:lnTo>
                    <a:lnTo>
                      <a:pt x="58338" y="54888"/>
                    </a:lnTo>
                    <a:lnTo>
                      <a:pt x="59320" y="54200"/>
                    </a:lnTo>
                    <a:lnTo>
                      <a:pt x="60377" y="53490"/>
                    </a:lnTo>
                    <a:lnTo>
                      <a:pt x="61925" y="52280"/>
                    </a:lnTo>
                    <a:lnTo>
                      <a:pt x="63209" y="51175"/>
                    </a:lnTo>
                    <a:lnTo>
                      <a:pt x="64115" y="50111"/>
                    </a:lnTo>
                    <a:lnTo>
                      <a:pt x="64757" y="49109"/>
                    </a:lnTo>
                    <a:lnTo>
                      <a:pt x="65135" y="48150"/>
                    </a:lnTo>
                    <a:lnTo>
                      <a:pt x="65286" y="47232"/>
                    </a:lnTo>
                    <a:lnTo>
                      <a:pt x="65210" y="46376"/>
                    </a:lnTo>
                    <a:lnTo>
                      <a:pt x="64908" y="45563"/>
                    </a:lnTo>
                    <a:lnTo>
                      <a:pt x="64455" y="44812"/>
                    </a:lnTo>
                    <a:lnTo>
                      <a:pt x="63851" y="44061"/>
                    </a:lnTo>
                    <a:lnTo>
                      <a:pt x="63134" y="43331"/>
                    </a:lnTo>
                    <a:lnTo>
                      <a:pt x="62341" y="42642"/>
                    </a:lnTo>
                    <a:lnTo>
                      <a:pt x="61434" y="42016"/>
                    </a:lnTo>
                    <a:lnTo>
                      <a:pt x="60453" y="41369"/>
                    </a:lnTo>
                    <a:lnTo>
                      <a:pt x="59509" y="40764"/>
                    </a:lnTo>
                    <a:lnTo>
                      <a:pt x="58565" y="40180"/>
                    </a:lnTo>
                    <a:lnTo>
                      <a:pt x="57168" y="39304"/>
                    </a:lnTo>
                    <a:lnTo>
                      <a:pt x="56148" y="38532"/>
                    </a:lnTo>
                    <a:lnTo>
                      <a:pt x="55355" y="37823"/>
                    </a:lnTo>
                    <a:lnTo>
                      <a:pt x="54826" y="37218"/>
                    </a:lnTo>
                    <a:lnTo>
                      <a:pt x="54600" y="36634"/>
                    </a:lnTo>
                    <a:lnTo>
                      <a:pt x="54524" y="36154"/>
                    </a:lnTo>
                    <a:lnTo>
                      <a:pt x="54675" y="35695"/>
                    </a:lnTo>
                    <a:lnTo>
                      <a:pt x="54977" y="35278"/>
                    </a:lnTo>
                    <a:lnTo>
                      <a:pt x="55506" y="34860"/>
                    </a:lnTo>
                    <a:lnTo>
                      <a:pt x="56148" y="34485"/>
                    </a:lnTo>
                    <a:lnTo>
                      <a:pt x="56903" y="34109"/>
                    </a:lnTo>
                    <a:lnTo>
                      <a:pt x="57734" y="33734"/>
                    </a:lnTo>
                    <a:lnTo>
                      <a:pt x="58678" y="33337"/>
                    </a:lnTo>
                    <a:lnTo>
                      <a:pt x="59660" y="32962"/>
                    </a:lnTo>
                    <a:lnTo>
                      <a:pt x="60755" y="32482"/>
                    </a:lnTo>
                    <a:lnTo>
                      <a:pt x="61812" y="32023"/>
                    </a:lnTo>
                    <a:lnTo>
                      <a:pt x="63360" y="31335"/>
                    </a:lnTo>
                    <a:lnTo>
                      <a:pt x="65059" y="30730"/>
                    </a:lnTo>
                    <a:lnTo>
                      <a:pt x="66834" y="30187"/>
                    </a:lnTo>
                    <a:lnTo>
                      <a:pt x="68684" y="29687"/>
                    </a:lnTo>
                    <a:lnTo>
                      <a:pt x="70610" y="29228"/>
                    </a:lnTo>
                    <a:lnTo>
                      <a:pt x="72536" y="28789"/>
                    </a:lnTo>
                    <a:lnTo>
                      <a:pt x="74537" y="28372"/>
                    </a:lnTo>
                    <a:lnTo>
                      <a:pt x="76500" y="27934"/>
                    </a:lnTo>
                    <a:lnTo>
                      <a:pt x="78502" y="27496"/>
                    </a:lnTo>
                    <a:lnTo>
                      <a:pt x="80465" y="27037"/>
                    </a:lnTo>
                    <a:lnTo>
                      <a:pt x="82429" y="26536"/>
                    </a:lnTo>
                    <a:lnTo>
                      <a:pt x="84354" y="25994"/>
                    </a:lnTo>
                    <a:lnTo>
                      <a:pt x="86167" y="25389"/>
                    </a:lnTo>
                    <a:lnTo>
                      <a:pt x="87904" y="24680"/>
                    </a:lnTo>
                    <a:lnTo>
                      <a:pt x="89528" y="23908"/>
                    </a:lnTo>
                    <a:lnTo>
                      <a:pt x="91113" y="23052"/>
                    </a:lnTo>
                    <a:lnTo>
                      <a:pt x="91944" y="22489"/>
                    </a:lnTo>
                    <a:lnTo>
                      <a:pt x="92850" y="21842"/>
                    </a:lnTo>
                    <a:lnTo>
                      <a:pt x="93719" y="21196"/>
                    </a:lnTo>
                    <a:lnTo>
                      <a:pt x="94550" y="20445"/>
                    </a:lnTo>
                    <a:lnTo>
                      <a:pt x="95342" y="19652"/>
                    </a:lnTo>
                    <a:lnTo>
                      <a:pt x="96098" y="18796"/>
                    </a:lnTo>
                    <a:lnTo>
                      <a:pt x="96815" y="17878"/>
                    </a:lnTo>
                    <a:lnTo>
                      <a:pt x="97495" y="16877"/>
                    </a:lnTo>
                    <a:lnTo>
                      <a:pt x="98061" y="15771"/>
                    </a:lnTo>
                    <a:lnTo>
                      <a:pt x="98590" y="14603"/>
                    </a:lnTo>
                    <a:lnTo>
                      <a:pt x="99081" y="13351"/>
                    </a:lnTo>
                    <a:lnTo>
                      <a:pt x="99421" y="11995"/>
                    </a:lnTo>
                    <a:lnTo>
                      <a:pt x="99723" y="10556"/>
                    </a:lnTo>
                    <a:lnTo>
                      <a:pt x="99911" y="9012"/>
                    </a:lnTo>
                    <a:lnTo>
                      <a:pt x="99987" y="7364"/>
                    </a:lnTo>
                    <a:lnTo>
                      <a:pt x="99949" y="5632"/>
                    </a:lnTo>
                    <a:lnTo>
                      <a:pt x="99987" y="3963"/>
                    </a:lnTo>
                    <a:lnTo>
                      <a:pt x="100289" y="2607"/>
                    </a:lnTo>
                    <a:lnTo>
                      <a:pt x="100893" y="1543"/>
                    </a:lnTo>
                    <a:lnTo>
                      <a:pt x="101686" y="771"/>
                    </a:lnTo>
                    <a:lnTo>
                      <a:pt x="102630" y="250"/>
                    </a:lnTo>
                    <a:lnTo>
                      <a:pt x="103725" y="0"/>
                    </a:lnTo>
                    <a:lnTo>
                      <a:pt x="104896" y="20"/>
                    </a:lnTo>
                    <a:lnTo>
                      <a:pt x="106142" y="250"/>
                    </a:lnTo>
                    <a:lnTo>
                      <a:pt x="107388" y="751"/>
                    </a:lnTo>
                    <a:lnTo>
                      <a:pt x="108596" y="1439"/>
                    </a:lnTo>
                    <a:lnTo>
                      <a:pt x="109767" y="2357"/>
                    </a:lnTo>
                    <a:lnTo>
                      <a:pt x="110786" y="3504"/>
                    </a:lnTo>
                    <a:lnTo>
                      <a:pt x="111655" y="4840"/>
                    </a:lnTo>
                    <a:lnTo>
                      <a:pt x="112372" y="6363"/>
                    </a:lnTo>
                    <a:lnTo>
                      <a:pt x="112863" y="8073"/>
                    </a:lnTo>
                    <a:lnTo>
                      <a:pt x="113089" y="9951"/>
                    </a:lnTo>
                    <a:lnTo>
                      <a:pt x="113203" y="10723"/>
                    </a:lnTo>
                    <a:lnTo>
                      <a:pt x="113505" y="11620"/>
                    </a:lnTo>
                    <a:lnTo>
                      <a:pt x="113920" y="12621"/>
                    </a:lnTo>
                    <a:lnTo>
                      <a:pt x="114487" y="13727"/>
                    </a:lnTo>
                    <a:lnTo>
                      <a:pt x="115091" y="14979"/>
                    </a:lnTo>
                    <a:lnTo>
                      <a:pt x="115657" y="16335"/>
                    </a:lnTo>
                    <a:lnTo>
                      <a:pt x="116261" y="17858"/>
                    </a:lnTo>
                    <a:lnTo>
                      <a:pt x="116828" y="19527"/>
                    </a:lnTo>
                    <a:lnTo>
                      <a:pt x="117243" y="21321"/>
                    </a:lnTo>
                    <a:lnTo>
                      <a:pt x="117545" y="23282"/>
                    </a:lnTo>
                    <a:lnTo>
                      <a:pt x="117696" y="25410"/>
                    </a:lnTo>
                    <a:lnTo>
                      <a:pt x="117583" y="27684"/>
                    </a:lnTo>
                    <a:lnTo>
                      <a:pt x="117243" y="30146"/>
                    </a:lnTo>
                    <a:lnTo>
                      <a:pt x="116639" y="32795"/>
                    </a:lnTo>
                    <a:lnTo>
                      <a:pt x="115619" y="35632"/>
                    </a:lnTo>
                    <a:lnTo>
                      <a:pt x="114336" y="38657"/>
                    </a:lnTo>
                    <a:lnTo>
                      <a:pt x="113580" y="40535"/>
                    </a:lnTo>
                    <a:lnTo>
                      <a:pt x="113278" y="42267"/>
                    </a:lnTo>
                    <a:lnTo>
                      <a:pt x="113354" y="43831"/>
                    </a:lnTo>
                    <a:lnTo>
                      <a:pt x="113807" y="45292"/>
                    </a:lnTo>
                    <a:lnTo>
                      <a:pt x="114449" y="46606"/>
                    </a:lnTo>
                    <a:lnTo>
                      <a:pt x="115280" y="47837"/>
                    </a:lnTo>
                    <a:lnTo>
                      <a:pt x="116186" y="48963"/>
                    </a:lnTo>
                    <a:lnTo>
                      <a:pt x="117130" y="50069"/>
                    </a:lnTo>
                    <a:lnTo>
                      <a:pt x="118074" y="51091"/>
                    </a:lnTo>
                    <a:lnTo>
                      <a:pt x="118904" y="52114"/>
                    </a:lnTo>
                    <a:lnTo>
                      <a:pt x="119509" y="53094"/>
                    </a:lnTo>
                    <a:lnTo>
                      <a:pt x="119924" y="54095"/>
                    </a:lnTo>
                    <a:lnTo>
                      <a:pt x="120000" y="55139"/>
                    </a:lnTo>
                    <a:lnTo>
                      <a:pt x="119735" y="56203"/>
                    </a:lnTo>
                    <a:lnTo>
                      <a:pt x="119018" y="57350"/>
                    </a:lnTo>
                    <a:lnTo>
                      <a:pt x="117772" y="58581"/>
                    </a:lnTo>
                    <a:lnTo>
                      <a:pt x="116035" y="59958"/>
                    </a:lnTo>
                    <a:lnTo>
                      <a:pt x="114600" y="61147"/>
                    </a:lnTo>
                    <a:lnTo>
                      <a:pt x="113316" y="62107"/>
                    </a:lnTo>
                    <a:lnTo>
                      <a:pt x="112259" y="62920"/>
                    </a:lnTo>
                    <a:lnTo>
                      <a:pt x="111315" y="63609"/>
                    </a:lnTo>
                    <a:lnTo>
                      <a:pt x="110484" y="64214"/>
                    </a:lnTo>
                    <a:lnTo>
                      <a:pt x="109691" y="64777"/>
                    </a:lnTo>
                    <a:lnTo>
                      <a:pt x="108898" y="65340"/>
                    </a:lnTo>
                    <a:lnTo>
                      <a:pt x="108105" y="65904"/>
                    </a:lnTo>
                    <a:lnTo>
                      <a:pt x="107237" y="66571"/>
                    </a:lnTo>
                    <a:lnTo>
                      <a:pt x="106255" y="67343"/>
                    </a:lnTo>
                    <a:lnTo>
                      <a:pt x="105198" y="68261"/>
                    </a:lnTo>
                    <a:lnTo>
                      <a:pt x="103914" y="69325"/>
                    </a:lnTo>
                    <a:lnTo>
                      <a:pt x="102404" y="70681"/>
                    </a:lnTo>
                    <a:lnTo>
                      <a:pt x="100704" y="72246"/>
                    </a:lnTo>
                    <a:lnTo>
                      <a:pt x="98665" y="74144"/>
                    </a:lnTo>
                    <a:lnTo>
                      <a:pt x="98552" y="74207"/>
                    </a:lnTo>
                    <a:lnTo>
                      <a:pt x="98363" y="74394"/>
                    </a:lnTo>
                    <a:lnTo>
                      <a:pt x="97986" y="74707"/>
                    </a:lnTo>
                    <a:lnTo>
                      <a:pt x="97608" y="75125"/>
                    </a:lnTo>
                    <a:lnTo>
                      <a:pt x="97155" y="75605"/>
                    </a:lnTo>
                    <a:lnTo>
                      <a:pt x="96702" y="76168"/>
                    </a:lnTo>
                    <a:lnTo>
                      <a:pt x="96286" y="76752"/>
                    </a:lnTo>
                    <a:lnTo>
                      <a:pt x="95984" y="77357"/>
                    </a:lnTo>
                    <a:lnTo>
                      <a:pt x="95720" y="77983"/>
                    </a:lnTo>
                    <a:lnTo>
                      <a:pt x="95645" y="78588"/>
                    </a:lnTo>
                    <a:lnTo>
                      <a:pt x="95758" y="79193"/>
                    </a:lnTo>
                    <a:lnTo>
                      <a:pt x="96098" y="79714"/>
                    </a:lnTo>
                    <a:lnTo>
                      <a:pt x="96664" y="80194"/>
                    </a:lnTo>
                    <a:lnTo>
                      <a:pt x="97533" y="80591"/>
                    </a:lnTo>
                    <a:lnTo>
                      <a:pt x="98665" y="80904"/>
                    </a:lnTo>
                    <a:lnTo>
                      <a:pt x="100251" y="81091"/>
                    </a:lnTo>
                    <a:lnTo>
                      <a:pt x="101913" y="81279"/>
                    </a:lnTo>
                    <a:lnTo>
                      <a:pt x="103385" y="81529"/>
                    </a:lnTo>
                    <a:lnTo>
                      <a:pt x="104669" y="81884"/>
                    </a:lnTo>
                    <a:lnTo>
                      <a:pt x="105764" y="82322"/>
                    </a:lnTo>
                    <a:lnTo>
                      <a:pt x="106670" y="82802"/>
                    </a:lnTo>
                    <a:lnTo>
                      <a:pt x="107388" y="83386"/>
                    </a:lnTo>
                    <a:lnTo>
                      <a:pt x="107841" y="83970"/>
                    </a:lnTo>
                    <a:lnTo>
                      <a:pt x="108181" y="84638"/>
                    </a:lnTo>
                    <a:lnTo>
                      <a:pt x="108256" y="85305"/>
                    </a:lnTo>
                    <a:lnTo>
                      <a:pt x="108181" y="86015"/>
                    </a:lnTo>
                    <a:lnTo>
                      <a:pt x="107841" y="86724"/>
                    </a:lnTo>
                    <a:lnTo>
                      <a:pt x="107388" y="87454"/>
                    </a:lnTo>
                    <a:lnTo>
                      <a:pt x="106670" y="88184"/>
                    </a:lnTo>
                    <a:lnTo>
                      <a:pt x="105726" y="88915"/>
                    </a:lnTo>
                    <a:lnTo>
                      <a:pt x="104631" y="89603"/>
                    </a:lnTo>
                    <a:lnTo>
                      <a:pt x="103310" y="90292"/>
                    </a:lnTo>
                    <a:lnTo>
                      <a:pt x="102441" y="90646"/>
                    </a:lnTo>
                    <a:lnTo>
                      <a:pt x="101346" y="91084"/>
                    </a:lnTo>
                    <a:lnTo>
                      <a:pt x="99949" y="91585"/>
                    </a:lnTo>
                    <a:lnTo>
                      <a:pt x="98363" y="92148"/>
                    </a:lnTo>
                    <a:lnTo>
                      <a:pt x="96551" y="92753"/>
                    </a:lnTo>
                    <a:lnTo>
                      <a:pt x="94587" y="93379"/>
                    </a:lnTo>
                    <a:lnTo>
                      <a:pt x="92397" y="94047"/>
                    </a:lnTo>
                    <a:lnTo>
                      <a:pt x="90094" y="94694"/>
                    </a:lnTo>
                    <a:lnTo>
                      <a:pt x="87677" y="95361"/>
                    </a:lnTo>
                    <a:lnTo>
                      <a:pt x="85147" y="95987"/>
                    </a:lnTo>
                    <a:lnTo>
                      <a:pt x="82504" y="96634"/>
                    </a:lnTo>
                    <a:lnTo>
                      <a:pt x="79823" y="97218"/>
                    </a:lnTo>
                    <a:lnTo>
                      <a:pt x="77067" y="97739"/>
                    </a:lnTo>
                    <a:lnTo>
                      <a:pt x="74310" y="98261"/>
                    </a:lnTo>
                    <a:lnTo>
                      <a:pt x="71592" y="98678"/>
                    </a:lnTo>
                    <a:lnTo>
                      <a:pt x="68835" y="99012"/>
                    </a:lnTo>
                    <a:lnTo>
                      <a:pt x="64984" y="99575"/>
                    </a:lnTo>
                    <a:lnTo>
                      <a:pt x="61434" y="100326"/>
                    </a:lnTo>
                    <a:lnTo>
                      <a:pt x="58036" y="101265"/>
                    </a:lnTo>
                    <a:lnTo>
                      <a:pt x="54789" y="102371"/>
                    </a:lnTo>
                    <a:lnTo>
                      <a:pt x="51655" y="103602"/>
                    </a:lnTo>
                    <a:lnTo>
                      <a:pt x="48558" y="105000"/>
                    </a:lnTo>
                    <a:lnTo>
                      <a:pt x="45500" y="106439"/>
                    </a:lnTo>
                    <a:lnTo>
                      <a:pt x="42441" y="107962"/>
                    </a:lnTo>
                    <a:lnTo>
                      <a:pt x="39269" y="109527"/>
                    </a:lnTo>
                    <a:lnTo>
                      <a:pt x="35984" y="111112"/>
                    </a:lnTo>
                    <a:lnTo>
                      <a:pt x="32586" y="112698"/>
                    </a:lnTo>
                    <a:lnTo>
                      <a:pt x="28961" y="114242"/>
                    </a:lnTo>
                    <a:lnTo>
                      <a:pt x="25147" y="115764"/>
                    </a:lnTo>
                    <a:lnTo>
                      <a:pt x="21032" y="117183"/>
                    </a:lnTo>
                    <a:lnTo>
                      <a:pt x="16576" y="118539"/>
                    </a:lnTo>
                    <a:lnTo>
                      <a:pt x="11780" y="119749"/>
                    </a:lnTo>
                    <a:lnTo>
                      <a:pt x="11667" y="119749"/>
                    </a:lnTo>
                    <a:lnTo>
                      <a:pt x="11403" y="119812"/>
                    </a:lnTo>
                    <a:lnTo>
                      <a:pt x="11101" y="119874"/>
                    </a:lnTo>
                    <a:lnTo>
                      <a:pt x="10648" y="119916"/>
                    </a:lnTo>
                    <a:lnTo>
                      <a:pt x="10232" y="119979"/>
                    </a:lnTo>
                    <a:lnTo>
                      <a:pt x="9817" y="120000"/>
                    </a:lnTo>
                    <a:lnTo>
                      <a:pt x="9477" y="119979"/>
                    </a:lnTo>
                    <a:lnTo>
                      <a:pt x="9175" y="119937"/>
                    </a:lnTo>
                    <a:lnTo>
                      <a:pt x="9100" y="119833"/>
                    </a:lnTo>
                    <a:lnTo>
                      <a:pt x="9137" y="119645"/>
                    </a:lnTo>
                    <a:lnTo>
                      <a:pt x="9477" y="119415"/>
                    </a:lnTo>
                    <a:lnTo>
                      <a:pt x="10044" y="119061"/>
                    </a:lnTo>
                    <a:lnTo>
                      <a:pt x="10912" y="118602"/>
                    </a:lnTo>
                    <a:lnTo>
                      <a:pt x="12120" y="118038"/>
                    </a:lnTo>
                    <a:lnTo>
                      <a:pt x="13744" y="117350"/>
                    </a:lnTo>
                    <a:lnTo>
                      <a:pt x="15821" y="116536"/>
                    </a:lnTo>
                    <a:lnTo>
                      <a:pt x="17973" y="115618"/>
                    </a:lnTo>
                    <a:lnTo>
                      <a:pt x="19937" y="114680"/>
                    </a:lnTo>
                    <a:lnTo>
                      <a:pt x="21711" y="113720"/>
                    </a:lnTo>
                    <a:lnTo>
                      <a:pt x="23259" y="112739"/>
                    </a:lnTo>
                    <a:lnTo>
                      <a:pt x="24619" y="111717"/>
                    </a:lnTo>
                    <a:lnTo>
                      <a:pt x="25752" y="110674"/>
                    </a:lnTo>
                    <a:lnTo>
                      <a:pt x="26696" y="109568"/>
                    </a:lnTo>
                    <a:lnTo>
                      <a:pt x="27488" y="108421"/>
                    </a:lnTo>
                    <a:lnTo>
                      <a:pt x="28055" y="107232"/>
                    </a:lnTo>
                    <a:lnTo>
                      <a:pt x="28508" y="105959"/>
                    </a:lnTo>
                    <a:lnTo>
                      <a:pt x="28735" y="104645"/>
                    </a:lnTo>
                    <a:lnTo>
                      <a:pt x="28772" y="103247"/>
                    </a:lnTo>
                    <a:lnTo>
                      <a:pt x="28697" y="101787"/>
                    </a:lnTo>
                    <a:lnTo>
                      <a:pt x="28432" y="100264"/>
                    </a:lnTo>
                    <a:lnTo>
                      <a:pt x="27979" y="98657"/>
                    </a:lnTo>
                    <a:lnTo>
                      <a:pt x="27413" y="96968"/>
                    </a:lnTo>
                    <a:lnTo>
                      <a:pt x="26242" y="95257"/>
                    </a:lnTo>
                    <a:lnTo>
                      <a:pt x="24203" y="93671"/>
                    </a:lnTo>
                    <a:lnTo>
                      <a:pt x="21447" y="92169"/>
                    </a:lnTo>
                    <a:lnTo>
                      <a:pt x="18275" y="90792"/>
                    </a:lnTo>
                    <a:lnTo>
                      <a:pt x="14839" y="89520"/>
                    </a:lnTo>
                    <a:lnTo>
                      <a:pt x="11290" y="88331"/>
                    </a:lnTo>
                    <a:lnTo>
                      <a:pt x="7929" y="87287"/>
                    </a:lnTo>
                    <a:lnTo>
                      <a:pt x="4908" y="86328"/>
                    </a:lnTo>
                    <a:lnTo>
                      <a:pt x="2454" y="85431"/>
                    </a:lnTo>
                    <a:lnTo>
                      <a:pt x="717" y="84680"/>
                    </a:lnTo>
                    <a:lnTo>
                      <a:pt x="0" y="84012"/>
                    </a:lnTo>
                    <a:lnTo>
                      <a:pt x="453" y="83449"/>
                    </a:lnTo>
                    <a:lnTo>
                      <a:pt x="2265" y="82990"/>
                    </a:lnTo>
                    <a:lnTo>
                      <a:pt x="5701" y="82614"/>
                    </a:lnTo>
                    <a:lnTo>
                      <a:pt x="10912" y="82343"/>
                    </a:lnTo>
                    <a:lnTo>
                      <a:pt x="18124" y="82197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3" name="Shape 2003"/>
              <p:cNvSpPr/>
              <p:nvPr/>
            </p:nvSpPr>
            <p:spPr>
              <a:xfrm>
                <a:off x="1432" y="2429"/>
                <a:ext cx="377" cy="6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22" y="57778"/>
                    </a:moveTo>
                    <a:lnTo>
                      <a:pt x="115799" y="59223"/>
                    </a:lnTo>
                    <a:lnTo>
                      <a:pt x="114293" y="60448"/>
                    </a:lnTo>
                    <a:lnTo>
                      <a:pt x="112945" y="61455"/>
                    </a:lnTo>
                    <a:lnTo>
                      <a:pt x="111836" y="62308"/>
                    </a:lnTo>
                    <a:lnTo>
                      <a:pt x="110805" y="63009"/>
                    </a:lnTo>
                    <a:lnTo>
                      <a:pt x="109894" y="63643"/>
                    </a:lnTo>
                    <a:lnTo>
                      <a:pt x="109062" y="64191"/>
                    </a:lnTo>
                    <a:lnTo>
                      <a:pt x="108229" y="64760"/>
                    </a:lnTo>
                    <a:lnTo>
                      <a:pt x="107357" y="65372"/>
                    </a:lnTo>
                    <a:lnTo>
                      <a:pt x="106446" y="66051"/>
                    </a:lnTo>
                    <a:lnTo>
                      <a:pt x="105455" y="66839"/>
                    </a:lnTo>
                    <a:lnTo>
                      <a:pt x="104266" y="67780"/>
                    </a:lnTo>
                    <a:lnTo>
                      <a:pt x="102959" y="68940"/>
                    </a:lnTo>
                    <a:lnTo>
                      <a:pt x="101413" y="70319"/>
                    </a:lnTo>
                    <a:lnTo>
                      <a:pt x="99550" y="71982"/>
                    </a:lnTo>
                    <a:lnTo>
                      <a:pt x="97450" y="73952"/>
                    </a:lnTo>
                    <a:lnTo>
                      <a:pt x="97331" y="74017"/>
                    </a:lnTo>
                    <a:lnTo>
                      <a:pt x="96974" y="74302"/>
                    </a:lnTo>
                    <a:lnTo>
                      <a:pt x="96538" y="74696"/>
                    </a:lnTo>
                    <a:lnTo>
                      <a:pt x="95944" y="75199"/>
                    </a:lnTo>
                    <a:lnTo>
                      <a:pt x="95310" y="75812"/>
                    </a:lnTo>
                    <a:lnTo>
                      <a:pt x="94636" y="76512"/>
                    </a:lnTo>
                    <a:lnTo>
                      <a:pt x="94042" y="77235"/>
                    </a:lnTo>
                    <a:lnTo>
                      <a:pt x="93447" y="78022"/>
                    </a:lnTo>
                    <a:lnTo>
                      <a:pt x="92972" y="78810"/>
                    </a:lnTo>
                    <a:lnTo>
                      <a:pt x="92734" y="79576"/>
                    </a:lnTo>
                    <a:lnTo>
                      <a:pt x="92655" y="80277"/>
                    </a:lnTo>
                    <a:lnTo>
                      <a:pt x="92813" y="80955"/>
                    </a:lnTo>
                    <a:lnTo>
                      <a:pt x="93328" y="81524"/>
                    </a:lnTo>
                    <a:lnTo>
                      <a:pt x="94161" y="81984"/>
                    </a:lnTo>
                    <a:lnTo>
                      <a:pt x="95350" y="82334"/>
                    </a:lnTo>
                    <a:lnTo>
                      <a:pt x="97014" y="82509"/>
                    </a:lnTo>
                    <a:lnTo>
                      <a:pt x="98877" y="82662"/>
                    </a:lnTo>
                    <a:lnTo>
                      <a:pt x="100541" y="82881"/>
                    </a:lnTo>
                    <a:lnTo>
                      <a:pt x="102047" y="83209"/>
                    </a:lnTo>
                    <a:lnTo>
                      <a:pt x="103276" y="83603"/>
                    </a:lnTo>
                    <a:lnTo>
                      <a:pt x="104306" y="84063"/>
                    </a:lnTo>
                    <a:lnTo>
                      <a:pt x="105178" y="84588"/>
                    </a:lnTo>
                    <a:lnTo>
                      <a:pt x="105812" y="85157"/>
                    </a:lnTo>
                    <a:lnTo>
                      <a:pt x="106248" y="85770"/>
                    </a:lnTo>
                    <a:lnTo>
                      <a:pt x="106406" y="86405"/>
                    </a:lnTo>
                    <a:lnTo>
                      <a:pt x="106406" y="87083"/>
                    </a:lnTo>
                    <a:lnTo>
                      <a:pt x="106129" y="87762"/>
                    </a:lnTo>
                    <a:lnTo>
                      <a:pt x="105614" y="88462"/>
                    </a:lnTo>
                    <a:lnTo>
                      <a:pt x="104861" y="89162"/>
                    </a:lnTo>
                    <a:lnTo>
                      <a:pt x="103910" y="89863"/>
                    </a:lnTo>
                    <a:lnTo>
                      <a:pt x="102642" y="90519"/>
                    </a:lnTo>
                    <a:lnTo>
                      <a:pt x="101215" y="91198"/>
                    </a:lnTo>
                    <a:lnTo>
                      <a:pt x="100264" y="91548"/>
                    </a:lnTo>
                    <a:lnTo>
                      <a:pt x="99154" y="91964"/>
                    </a:lnTo>
                    <a:lnTo>
                      <a:pt x="97846" y="92423"/>
                    </a:lnTo>
                    <a:lnTo>
                      <a:pt x="96340" y="92949"/>
                    </a:lnTo>
                    <a:lnTo>
                      <a:pt x="94636" y="93496"/>
                    </a:lnTo>
                    <a:lnTo>
                      <a:pt x="92813" y="94087"/>
                    </a:lnTo>
                    <a:lnTo>
                      <a:pt x="90832" y="94699"/>
                    </a:lnTo>
                    <a:lnTo>
                      <a:pt x="88652" y="95312"/>
                    </a:lnTo>
                    <a:lnTo>
                      <a:pt x="86393" y="95947"/>
                    </a:lnTo>
                    <a:lnTo>
                      <a:pt x="83976" y="96538"/>
                    </a:lnTo>
                    <a:lnTo>
                      <a:pt x="81479" y="97107"/>
                    </a:lnTo>
                    <a:lnTo>
                      <a:pt x="78903" y="97654"/>
                    </a:lnTo>
                    <a:lnTo>
                      <a:pt x="76208" y="98201"/>
                    </a:lnTo>
                    <a:lnTo>
                      <a:pt x="73474" y="98661"/>
                    </a:lnTo>
                    <a:lnTo>
                      <a:pt x="70700" y="99077"/>
                    </a:lnTo>
                    <a:lnTo>
                      <a:pt x="67846" y="99427"/>
                    </a:lnTo>
                    <a:lnTo>
                      <a:pt x="63883" y="99974"/>
                    </a:lnTo>
                    <a:lnTo>
                      <a:pt x="60277" y="100696"/>
                    </a:lnTo>
                    <a:lnTo>
                      <a:pt x="56869" y="101572"/>
                    </a:lnTo>
                    <a:lnTo>
                      <a:pt x="53659" y="102622"/>
                    </a:lnTo>
                    <a:lnTo>
                      <a:pt x="50607" y="103760"/>
                    </a:lnTo>
                    <a:lnTo>
                      <a:pt x="47635" y="105030"/>
                    </a:lnTo>
                    <a:lnTo>
                      <a:pt x="44702" y="106387"/>
                    </a:lnTo>
                    <a:lnTo>
                      <a:pt x="41809" y="107809"/>
                    </a:lnTo>
                    <a:lnTo>
                      <a:pt x="38797" y="109319"/>
                    </a:lnTo>
                    <a:lnTo>
                      <a:pt x="35706" y="110807"/>
                    </a:lnTo>
                    <a:lnTo>
                      <a:pt x="32496" y="112318"/>
                    </a:lnTo>
                    <a:lnTo>
                      <a:pt x="29128" y="113871"/>
                    </a:lnTo>
                    <a:lnTo>
                      <a:pt x="25442" y="115360"/>
                    </a:lnTo>
                    <a:lnTo>
                      <a:pt x="21519" y="116804"/>
                    </a:lnTo>
                    <a:lnTo>
                      <a:pt x="17239" y="118205"/>
                    </a:lnTo>
                    <a:lnTo>
                      <a:pt x="12602" y="119540"/>
                    </a:lnTo>
                    <a:lnTo>
                      <a:pt x="12483" y="119562"/>
                    </a:lnTo>
                    <a:lnTo>
                      <a:pt x="12285" y="119606"/>
                    </a:lnTo>
                    <a:lnTo>
                      <a:pt x="11889" y="119693"/>
                    </a:lnTo>
                    <a:lnTo>
                      <a:pt x="11492" y="119781"/>
                    </a:lnTo>
                    <a:lnTo>
                      <a:pt x="11017" y="119868"/>
                    </a:lnTo>
                    <a:lnTo>
                      <a:pt x="10581" y="119956"/>
                    </a:lnTo>
                    <a:lnTo>
                      <a:pt x="10184" y="120000"/>
                    </a:lnTo>
                    <a:lnTo>
                      <a:pt x="9907" y="119978"/>
                    </a:lnTo>
                    <a:lnTo>
                      <a:pt x="9788" y="119868"/>
                    </a:lnTo>
                    <a:lnTo>
                      <a:pt x="9828" y="119737"/>
                    </a:lnTo>
                    <a:lnTo>
                      <a:pt x="10066" y="119474"/>
                    </a:lnTo>
                    <a:lnTo>
                      <a:pt x="10581" y="119124"/>
                    </a:lnTo>
                    <a:lnTo>
                      <a:pt x="11413" y="118643"/>
                    </a:lnTo>
                    <a:lnTo>
                      <a:pt x="12562" y="118030"/>
                    </a:lnTo>
                    <a:lnTo>
                      <a:pt x="14108" y="117242"/>
                    </a:lnTo>
                    <a:lnTo>
                      <a:pt x="16129" y="116323"/>
                    </a:lnTo>
                    <a:lnTo>
                      <a:pt x="18150" y="115360"/>
                    </a:lnTo>
                    <a:lnTo>
                      <a:pt x="20052" y="114397"/>
                    </a:lnTo>
                    <a:lnTo>
                      <a:pt x="21677" y="113434"/>
                    </a:lnTo>
                    <a:lnTo>
                      <a:pt x="23104" y="112449"/>
                    </a:lnTo>
                    <a:lnTo>
                      <a:pt x="24372" y="111420"/>
                    </a:lnTo>
                    <a:lnTo>
                      <a:pt x="25442" y="110392"/>
                    </a:lnTo>
                    <a:lnTo>
                      <a:pt x="26314" y="109341"/>
                    </a:lnTo>
                    <a:lnTo>
                      <a:pt x="27027" y="108225"/>
                    </a:lnTo>
                    <a:lnTo>
                      <a:pt x="27542" y="107087"/>
                    </a:lnTo>
                    <a:lnTo>
                      <a:pt x="27859" y="105905"/>
                    </a:lnTo>
                    <a:lnTo>
                      <a:pt x="28097" y="104658"/>
                    </a:lnTo>
                    <a:lnTo>
                      <a:pt x="28097" y="103344"/>
                    </a:lnTo>
                    <a:lnTo>
                      <a:pt x="27939" y="101987"/>
                    </a:lnTo>
                    <a:lnTo>
                      <a:pt x="27661" y="100565"/>
                    </a:lnTo>
                    <a:lnTo>
                      <a:pt x="27265" y="99033"/>
                    </a:lnTo>
                    <a:lnTo>
                      <a:pt x="26710" y="97479"/>
                    </a:lnTo>
                    <a:lnTo>
                      <a:pt x="25442" y="95816"/>
                    </a:lnTo>
                    <a:lnTo>
                      <a:pt x="23381" y="94306"/>
                    </a:lnTo>
                    <a:lnTo>
                      <a:pt x="20647" y="92883"/>
                    </a:lnTo>
                    <a:lnTo>
                      <a:pt x="17516" y="91570"/>
                    </a:lnTo>
                    <a:lnTo>
                      <a:pt x="14147" y="90344"/>
                    </a:lnTo>
                    <a:lnTo>
                      <a:pt x="10739" y="89228"/>
                    </a:lnTo>
                    <a:lnTo>
                      <a:pt x="7490" y="88221"/>
                    </a:lnTo>
                    <a:lnTo>
                      <a:pt x="4557" y="87324"/>
                    </a:lnTo>
                    <a:lnTo>
                      <a:pt x="2219" y="86514"/>
                    </a:lnTo>
                    <a:lnTo>
                      <a:pt x="594" y="85814"/>
                    </a:lnTo>
                    <a:lnTo>
                      <a:pt x="0" y="85179"/>
                    </a:lnTo>
                    <a:lnTo>
                      <a:pt x="475" y="84654"/>
                    </a:lnTo>
                    <a:lnTo>
                      <a:pt x="2338" y="84216"/>
                    </a:lnTo>
                    <a:lnTo>
                      <a:pt x="5746" y="83844"/>
                    </a:lnTo>
                    <a:lnTo>
                      <a:pt x="10858" y="83603"/>
                    </a:lnTo>
                    <a:lnTo>
                      <a:pt x="17952" y="83428"/>
                    </a:lnTo>
                    <a:lnTo>
                      <a:pt x="19656" y="83406"/>
                    </a:lnTo>
                    <a:lnTo>
                      <a:pt x="21241" y="83406"/>
                    </a:lnTo>
                    <a:lnTo>
                      <a:pt x="22708" y="83406"/>
                    </a:lnTo>
                    <a:lnTo>
                      <a:pt x="24134" y="83428"/>
                    </a:lnTo>
                    <a:lnTo>
                      <a:pt x="25402" y="83428"/>
                    </a:lnTo>
                    <a:lnTo>
                      <a:pt x="26750" y="83385"/>
                    </a:lnTo>
                    <a:lnTo>
                      <a:pt x="27978" y="83297"/>
                    </a:lnTo>
                    <a:lnTo>
                      <a:pt x="29286" y="83166"/>
                    </a:lnTo>
                    <a:lnTo>
                      <a:pt x="30634" y="82925"/>
                    </a:lnTo>
                    <a:lnTo>
                      <a:pt x="31941" y="82640"/>
                    </a:lnTo>
                    <a:lnTo>
                      <a:pt x="33408" y="82203"/>
                    </a:lnTo>
                    <a:lnTo>
                      <a:pt x="34953" y="81656"/>
                    </a:lnTo>
                    <a:lnTo>
                      <a:pt x="36657" y="80977"/>
                    </a:lnTo>
                    <a:lnTo>
                      <a:pt x="38441" y="80145"/>
                    </a:lnTo>
                    <a:lnTo>
                      <a:pt x="40462" y="79161"/>
                    </a:lnTo>
                    <a:lnTo>
                      <a:pt x="42681" y="78001"/>
                    </a:lnTo>
                    <a:lnTo>
                      <a:pt x="44583" y="76797"/>
                    </a:lnTo>
                    <a:lnTo>
                      <a:pt x="46089" y="75659"/>
                    </a:lnTo>
                    <a:lnTo>
                      <a:pt x="47120" y="74543"/>
                    </a:lnTo>
                    <a:lnTo>
                      <a:pt x="47833" y="73470"/>
                    </a:lnTo>
                    <a:lnTo>
                      <a:pt x="48229" y="72442"/>
                    </a:lnTo>
                    <a:lnTo>
                      <a:pt x="48269" y="71457"/>
                    </a:lnTo>
                    <a:lnTo>
                      <a:pt x="48031" y="70516"/>
                    </a:lnTo>
                    <a:lnTo>
                      <a:pt x="47595" y="69662"/>
                    </a:lnTo>
                    <a:lnTo>
                      <a:pt x="46922" y="68852"/>
                    </a:lnTo>
                    <a:lnTo>
                      <a:pt x="46089" y="68108"/>
                    </a:lnTo>
                    <a:lnTo>
                      <a:pt x="45138" y="67430"/>
                    </a:lnTo>
                    <a:lnTo>
                      <a:pt x="44068" y="66839"/>
                    </a:lnTo>
                    <a:lnTo>
                      <a:pt x="42959" y="66314"/>
                    </a:lnTo>
                    <a:lnTo>
                      <a:pt x="41849" y="65876"/>
                    </a:lnTo>
                    <a:lnTo>
                      <a:pt x="40700" y="65526"/>
                    </a:lnTo>
                    <a:lnTo>
                      <a:pt x="39669" y="65285"/>
                    </a:lnTo>
                    <a:lnTo>
                      <a:pt x="38639" y="65022"/>
                    </a:lnTo>
                    <a:lnTo>
                      <a:pt x="37608" y="64738"/>
                    </a:lnTo>
                    <a:lnTo>
                      <a:pt x="36657" y="64409"/>
                    </a:lnTo>
                    <a:lnTo>
                      <a:pt x="35746" y="64037"/>
                    </a:lnTo>
                    <a:lnTo>
                      <a:pt x="34914" y="63622"/>
                    </a:lnTo>
                    <a:lnTo>
                      <a:pt x="34240" y="63206"/>
                    </a:lnTo>
                    <a:lnTo>
                      <a:pt x="33725" y="62768"/>
                    </a:lnTo>
                    <a:lnTo>
                      <a:pt x="33328" y="62330"/>
                    </a:lnTo>
                    <a:lnTo>
                      <a:pt x="33210" y="61915"/>
                    </a:lnTo>
                    <a:lnTo>
                      <a:pt x="33289" y="61521"/>
                    </a:lnTo>
                    <a:lnTo>
                      <a:pt x="33685" y="61149"/>
                    </a:lnTo>
                    <a:lnTo>
                      <a:pt x="34359" y="60842"/>
                    </a:lnTo>
                    <a:lnTo>
                      <a:pt x="35389" y="60558"/>
                    </a:lnTo>
                    <a:lnTo>
                      <a:pt x="36776" y="60339"/>
                    </a:lnTo>
                    <a:lnTo>
                      <a:pt x="38599" y="60186"/>
                    </a:lnTo>
                    <a:lnTo>
                      <a:pt x="40819" y="60142"/>
                    </a:lnTo>
                    <a:lnTo>
                      <a:pt x="43315" y="60054"/>
                    </a:lnTo>
                    <a:lnTo>
                      <a:pt x="45535" y="59901"/>
                    </a:lnTo>
                    <a:lnTo>
                      <a:pt x="47595" y="59704"/>
                    </a:lnTo>
                    <a:lnTo>
                      <a:pt x="49458" y="59441"/>
                    </a:lnTo>
                    <a:lnTo>
                      <a:pt x="51122" y="59135"/>
                    </a:lnTo>
                    <a:lnTo>
                      <a:pt x="52628" y="58785"/>
                    </a:lnTo>
                    <a:lnTo>
                      <a:pt x="54015" y="58369"/>
                    </a:lnTo>
                    <a:lnTo>
                      <a:pt x="55244" y="57909"/>
                    </a:lnTo>
                    <a:lnTo>
                      <a:pt x="56433" y="57406"/>
                    </a:lnTo>
                    <a:lnTo>
                      <a:pt x="57503" y="56859"/>
                    </a:lnTo>
                    <a:lnTo>
                      <a:pt x="58494" y="56246"/>
                    </a:lnTo>
                    <a:lnTo>
                      <a:pt x="59524" y="55633"/>
                    </a:lnTo>
                    <a:lnTo>
                      <a:pt x="60475" y="54955"/>
                    </a:lnTo>
                    <a:lnTo>
                      <a:pt x="61426" y="54276"/>
                    </a:lnTo>
                    <a:lnTo>
                      <a:pt x="62417" y="53532"/>
                    </a:lnTo>
                    <a:lnTo>
                      <a:pt x="63487" y="52788"/>
                    </a:lnTo>
                    <a:lnTo>
                      <a:pt x="65033" y="51584"/>
                    </a:lnTo>
                    <a:lnTo>
                      <a:pt x="66221" y="50424"/>
                    </a:lnTo>
                    <a:lnTo>
                      <a:pt x="67173" y="49330"/>
                    </a:lnTo>
                    <a:lnTo>
                      <a:pt x="67846" y="48280"/>
                    </a:lnTo>
                    <a:lnTo>
                      <a:pt x="68282" y="47273"/>
                    </a:lnTo>
                    <a:lnTo>
                      <a:pt x="68441" y="46310"/>
                    </a:lnTo>
                    <a:lnTo>
                      <a:pt x="68401" y="45369"/>
                    </a:lnTo>
                    <a:lnTo>
                      <a:pt x="68163" y="44493"/>
                    </a:lnTo>
                    <a:lnTo>
                      <a:pt x="67807" y="43662"/>
                    </a:lnTo>
                    <a:lnTo>
                      <a:pt x="67252" y="42852"/>
                    </a:lnTo>
                    <a:lnTo>
                      <a:pt x="66578" y="42064"/>
                    </a:lnTo>
                    <a:lnTo>
                      <a:pt x="65865" y="41364"/>
                    </a:lnTo>
                    <a:lnTo>
                      <a:pt x="65033" y="40641"/>
                    </a:lnTo>
                    <a:lnTo>
                      <a:pt x="64121" y="40007"/>
                    </a:lnTo>
                    <a:lnTo>
                      <a:pt x="63170" y="39350"/>
                    </a:lnTo>
                    <a:lnTo>
                      <a:pt x="62258" y="38781"/>
                    </a:lnTo>
                    <a:lnTo>
                      <a:pt x="60871" y="37906"/>
                    </a:lnTo>
                    <a:lnTo>
                      <a:pt x="59841" y="37118"/>
                    </a:lnTo>
                    <a:lnTo>
                      <a:pt x="59048" y="36418"/>
                    </a:lnTo>
                    <a:lnTo>
                      <a:pt x="58454" y="35783"/>
                    </a:lnTo>
                    <a:lnTo>
                      <a:pt x="58137" y="35214"/>
                    </a:lnTo>
                    <a:lnTo>
                      <a:pt x="58018" y="34710"/>
                    </a:lnTo>
                    <a:lnTo>
                      <a:pt x="58097" y="34251"/>
                    </a:lnTo>
                    <a:lnTo>
                      <a:pt x="58295" y="33813"/>
                    </a:lnTo>
                    <a:lnTo>
                      <a:pt x="58692" y="33397"/>
                    </a:lnTo>
                    <a:lnTo>
                      <a:pt x="59207" y="33025"/>
                    </a:lnTo>
                    <a:lnTo>
                      <a:pt x="59881" y="32653"/>
                    </a:lnTo>
                    <a:lnTo>
                      <a:pt x="60634" y="32259"/>
                    </a:lnTo>
                    <a:lnTo>
                      <a:pt x="61466" y="31887"/>
                    </a:lnTo>
                    <a:lnTo>
                      <a:pt x="62338" y="31515"/>
                    </a:lnTo>
                    <a:lnTo>
                      <a:pt x="63289" y="31099"/>
                    </a:lnTo>
                    <a:lnTo>
                      <a:pt x="64319" y="30662"/>
                    </a:lnTo>
                    <a:lnTo>
                      <a:pt x="65944" y="30005"/>
                    </a:lnTo>
                    <a:lnTo>
                      <a:pt x="67688" y="29458"/>
                    </a:lnTo>
                    <a:lnTo>
                      <a:pt x="69471" y="28954"/>
                    </a:lnTo>
                    <a:lnTo>
                      <a:pt x="71294" y="28495"/>
                    </a:lnTo>
                    <a:lnTo>
                      <a:pt x="73196" y="28057"/>
                    </a:lnTo>
                    <a:lnTo>
                      <a:pt x="75099" y="27663"/>
                    </a:lnTo>
                    <a:lnTo>
                      <a:pt x="77001" y="27247"/>
                    </a:lnTo>
                    <a:lnTo>
                      <a:pt x="78943" y="26853"/>
                    </a:lnTo>
                    <a:lnTo>
                      <a:pt x="80845" y="26438"/>
                    </a:lnTo>
                    <a:lnTo>
                      <a:pt x="82747" y="26000"/>
                    </a:lnTo>
                    <a:lnTo>
                      <a:pt x="84570" y="25540"/>
                    </a:lnTo>
                    <a:lnTo>
                      <a:pt x="86354" y="25015"/>
                    </a:lnTo>
                    <a:lnTo>
                      <a:pt x="88097" y="24446"/>
                    </a:lnTo>
                    <a:lnTo>
                      <a:pt x="89762" y="23768"/>
                    </a:lnTo>
                    <a:lnTo>
                      <a:pt x="91307" y="23023"/>
                    </a:lnTo>
                    <a:lnTo>
                      <a:pt x="92813" y="22214"/>
                    </a:lnTo>
                    <a:lnTo>
                      <a:pt x="93685" y="21601"/>
                    </a:lnTo>
                    <a:lnTo>
                      <a:pt x="94517" y="20988"/>
                    </a:lnTo>
                    <a:lnTo>
                      <a:pt x="95350" y="20310"/>
                    </a:lnTo>
                    <a:lnTo>
                      <a:pt x="96142" y="19609"/>
                    </a:lnTo>
                    <a:lnTo>
                      <a:pt x="96935" y="18843"/>
                    </a:lnTo>
                    <a:lnTo>
                      <a:pt x="97648" y="18033"/>
                    </a:lnTo>
                    <a:lnTo>
                      <a:pt x="98322" y="17180"/>
                    </a:lnTo>
                    <a:lnTo>
                      <a:pt x="98956" y="16239"/>
                    </a:lnTo>
                    <a:lnTo>
                      <a:pt x="99511" y="15232"/>
                    </a:lnTo>
                    <a:lnTo>
                      <a:pt x="100026" y="14182"/>
                    </a:lnTo>
                    <a:lnTo>
                      <a:pt x="100462" y="13000"/>
                    </a:lnTo>
                    <a:lnTo>
                      <a:pt x="100819" y="11752"/>
                    </a:lnTo>
                    <a:lnTo>
                      <a:pt x="101056" y="10395"/>
                    </a:lnTo>
                    <a:lnTo>
                      <a:pt x="101294" y="8973"/>
                    </a:lnTo>
                    <a:lnTo>
                      <a:pt x="101373" y="7397"/>
                    </a:lnTo>
                    <a:lnTo>
                      <a:pt x="101373" y="5777"/>
                    </a:lnTo>
                    <a:lnTo>
                      <a:pt x="101532" y="4048"/>
                    </a:lnTo>
                    <a:lnTo>
                      <a:pt x="101968" y="2648"/>
                    </a:lnTo>
                    <a:lnTo>
                      <a:pt x="102602" y="1553"/>
                    </a:lnTo>
                    <a:lnTo>
                      <a:pt x="103394" y="744"/>
                    </a:lnTo>
                    <a:lnTo>
                      <a:pt x="104346" y="240"/>
                    </a:lnTo>
                    <a:lnTo>
                      <a:pt x="105376" y="0"/>
                    </a:lnTo>
                    <a:lnTo>
                      <a:pt x="106486" y="21"/>
                    </a:lnTo>
                    <a:lnTo>
                      <a:pt x="107595" y="262"/>
                    </a:lnTo>
                    <a:lnTo>
                      <a:pt x="108745" y="766"/>
                    </a:lnTo>
                    <a:lnTo>
                      <a:pt x="109815" y="1488"/>
                    </a:lnTo>
                    <a:lnTo>
                      <a:pt x="110805" y="2429"/>
                    </a:lnTo>
                    <a:lnTo>
                      <a:pt x="111756" y="3567"/>
                    </a:lnTo>
                    <a:lnTo>
                      <a:pt x="112509" y="4880"/>
                    </a:lnTo>
                    <a:lnTo>
                      <a:pt x="113104" y="6368"/>
                    </a:lnTo>
                    <a:lnTo>
                      <a:pt x="113500" y="8053"/>
                    </a:lnTo>
                    <a:lnTo>
                      <a:pt x="113659" y="9870"/>
                    </a:lnTo>
                    <a:lnTo>
                      <a:pt x="113698" y="10680"/>
                    </a:lnTo>
                    <a:lnTo>
                      <a:pt x="113896" y="11621"/>
                    </a:lnTo>
                    <a:lnTo>
                      <a:pt x="114253" y="12628"/>
                    </a:lnTo>
                    <a:lnTo>
                      <a:pt x="114649" y="13788"/>
                    </a:lnTo>
                    <a:lnTo>
                      <a:pt x="115125" y="15013"/>
                    </a:lnTo>
                    <a:lnTo>
                      <a:pt x="115601" y="16414"/>
                    </a:lnTo>
                    <a:lnTo>
                      <a:pt x="116076" y="17902"/>
                    </a:lnTo>
                    <a:lnTo>
                      <a:pt x="116512" y="19544"/>
                    </a:lnTo>
                    <a:lnTo>
                      <a:pt x="116829" y="21316"/>
                    </a:lnTo>
                    <a:lnTo>
                      <a:pt x="117027" y="23220"/>
                    </a:lnTo>
                    <a:lnTo>
                      <a:pt x="117067" y="25300"/>
                    </a:lnTo>
                    <a:lnTo>
                      <a:pt x="116948" y="27510"/>
                    </a:lnTo>
                    <a:lnTo>
                      <a:pt x="116591" y="29896"/>
                    </a:lnTo>
                    <a:lnTo>
                      <a:pt x="115918" y="32456"/>
                    </a:lnTo>
                    <a:lnTo>
                      <a:pt x="115006" y="35170"/>
                    </a:lnTo>
                    <a:lnTo>
                      <a:pt x="113738" y="38081"/>
                    </a:lnTo>
                    <a:lnTo>
                      <a:pt x="113025" y="40051"/>
                    </a:lnTo>
                    <a:lnTo>
                      <a:pt x="112787" y="41845"/>
                    </a:lnTo>
                    <a:lnTo>
                      <a:pt x="112906" y="43421"/>
                    </a:lnTo>
                    <a:lnTo>
                      <a:pt x="113381" y="44865"/>
                    </a:lnTo>
                    <a:lnTo>
                      <a:pt x="114095" y="46135"/>
                    </a:lnTo>
                    <a:lnTo>
                      <a:pt x="114966" y="47339"/>
                    </a:lnTo>
                    <a:lnTo>
                      <a:pt x="115918" y="48433"/>
                    </a:lnTo>
                    <a:lnTo>
                      <a:pt x="116948" y="49440"/>
                    </a:lnTo>
                    <a:lnTo>
                      <a:pt x="117899" y="50424"/>
                    </a:lnTo>
                    <a:lnTo>
                      <a:pt x="118771" y="51366"/>
                    </a:lnTo>
                    <a:lnTo>
                      <a:pt x="119445" y="52307"/>
                    </a:lnTo>
                    <a:lnTo>
                      <a:pt x="119881" y="53248"/>
                    </a:lnTo>
                    <a:lnTo>
                      <a:pt x="120000" y="54276"/>
                    </a:lnTo>
                    <a:lnTo>
                      <a:pt x="119643" y="55327"/>
                    </a:lnTo>
                    <a:lnTo>
                      <a:pt x="118929" y="56509"/>
                    </a:lnTo>
                    <a:lnTo>
                      <a:pt x="117622" y="57778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4" name="Shape 2004"/>
              <p:cNvSpPr/>
              <p:nvPr/>
            </p:nvSpPr>
            <p:spPr>
              <a:xfrm>
                <a:off x="1443" y="2448"/>
                <a:ext cx="359" cy="6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541" y="56894"/>
                    </a:moveTo>
                    <a:lnTo>
                      <a:pt x="115625" y="58412"/>
                    </a:lnTo>
                    <a:lnTo>
                      <a:pt x="114000" y="59700"/>
                    </a:lnTo>
                    <a:lnTo>
                      <a:pt x="112583" y="60782"/>
                    </a:lnTo>
                    <a:lnTo>
                      <a:pt x="111375" y="61633"/>
                    </a:lnTo>
                    <a:lnTo>
                      <a:pt x="110291" y="62369"/>
                    </a:lnTo>
                    <a:lnTo>
                      <a:pt x="109333" y="63013"/>
                    </a:lnTo>
                    <a:lnTo>
                      <a:pt x="108416" y="63611"/>
                    </a:lnTo>
                    <a:lnTo>
                      <a:pt x="107541" y="64187"/>
                    </a:lnTo>
                    <a:lnTo>
                      <a:pt x="106625" y="64785"/>
                    </a:lnTo>
                    <a:lnTo>
                      <a:pt x="105625" y="65498"/>
                    </a:lnTo>
                    <a:lnTo>
                      <a:pt x="104541" y="66303"/>
                    </a:lnTo>
                    <a:lnTo>
                      <a:pt x="103333" y="67292"/>
                    </a:lnTo>
                    <a:lnTo>
                      <a:pt x="101875" y="68489"/>
                    </a:lnTo>
                    <a:lnTo>
                      <a:pt x="100208" y="69915"/>
                    </a:lnTo>
                    <a:lnTo>
                      <a:pt x="98333" y="71664"/>
                    </a:lnTo>
                    <a:lnTo>
                      <a:pt x="96083" y="73734"/>
                    </a:lnTo>
                    <a:lnTo>
                      <a:pt x="95916" y="73826"/>
                    </a:lnTo>
                    <a:lnTo>
                      <a:pt x="95541" y="74148"/>
                    </a:lnTo>
                    <a:lnTo>
                      <a:pt x="94916" y="74654"/>
                    </a:lnTo>
                    <a:lnTo>
                      <a:pt x="94125" y="75299"/>
                    </a:lnTo>
                    <a:lnTo>
                      <a:pt x="93291" y="76058"/>
                    </a:lnTo>
                    <a:lnTo>
                      <a:pt x="92375" y="76909"/>
                    </a:lnTo>
                    <a:lnTo>
                      <a:pt x="91500" y="77806"/>
                    </a:lnTo>
                    <a:lnTo>
                      <a:pt x="90708" y="78773"/>
                    </a:lnTo>
                    <a:lnTo>
                      <a:pt x="90041" y="79716"/>
                    </a:lnTo>
                    <a:lnTo>
                      <a:pt x="89541" y="80636"/>
                    </a:lnTo>
                    <a:lnTo>
                      <a:pt x="89291" y="81510"/>
                    </a:lnTo>
                    <a:lnTo>
                      <a:pt x="89333" y="82315"/>
                    </a:lnTo>
                    <a:lnTo>
                      <a:pt x="89708" y="82983"/>
                    </a:lnTo>
                    <a:lnTo>
                      <a:pt x="90541" y="83535"/>
                    </a:lnTo>
                    <a:lnTo>
                      <a:pt x="91750" y="83903"/>
                    </a:lnTo>
                    <a:lnTo>
                      <a:pt x="93541" y="84087"/>
                    </a:lnTo>
                    <a:lnTo>
                      <a:pt x="95583" y="84202"/>
                    </a:lnTo>
                    <a:lnTo>
                      <a:pt x="97458" y="84409"/>
                    </a:lnTo>
                    <a:lnTo>
                      <a:pt x="99125" y="84685"/>
                    </a:lnTo>
                    <a:lnTo>
                      <a:pt x="100583" y="85030"/>
                    </a:lnTo>
                    <a:lnTo>
                      <a:pt x="101791" y="85444"/>
                    </a:lnTo>
                    <a:lnTo>
                      <a:pt x="102791" y="85927"/>
                    </a:lnTo>
                    <a:lnTo>
                      <a:pt x="103541" y="86480"/>
                    </a:lnTo>
                    <a:lnTo>
                      <a:pt x="104083" y="87032"/>
                    </a:lnTo>
                    <a:lnTo>
                      <a:pt x="104375" y="87630"/>
                    </a:lnTo>
                    <a:lnTo>
                      <a:pt x="104375" y="88251"/>
                    </a:lnTo>
                    <a:lnTo>
                      <a:pt x="104166" y="88918"/>
                    </a:lnTo>
                    <a:lnTo>
                      <a:pt x="103625" y="89585"/>
                    </a:lnTo>
                    <a:lnTo>
                      <a:pt x="102833" y="90276"/>
                    </a:lnTo>
                    <a:lnTo>
                      <a:pt x="101791" y="90920"/>
                    </a:lnTo>
                    <a:lnTo>
                      <a:pt x="100416" y="91564"/>
                    </a:lnTo>
                    <a:lnTo>
                      <a:pt x="98791" y="92231"/>
                    </a:lnTo>
                    <a:lnTo>
                      <a:pt x="97875" y="92553"/>
                    </a:lnTo>
                    <a:lnTo>
                      <a:pt x="96750" y="92921"/>
                    </a:lnTo>
                    <a:lnTo>
                      <a:pt x="95541" y="93358"/>
                    </a:lnTo>
                    <a:lnTo>
                      <a:pt x="94125" y="93842"/>
                    </a:lnTo>
                    <a:lnTo>
                      <a:pt x="92583" y="94348"/>
                    </a:lnTo>
                    <a:lnTo>
                      <a:pt x="90916" y="94900"/>
                    </a:lnTo>
                    <a:lnTo>
                      <a:pt x="89083" y="95452"/>
                    </a:lnTo>
                    <a:lnTo>
                      <a:pt x="87125" y="96004"/>
                    </a:lnTo>
                    <a:lnTo>
                      <a:pt x="85000" y="96556"/>
                    </a:lnTo>
                    <a:lnTo>
                      <a:pt x="82791" y="97108"/>
                    </a:lnTo>
                    <a:lnTo>
                      <a:pt x="80416" y="97661"/>
                    </a:lnTo>
                    <a:lnTo>
                      <a:pt x="77916" y="98190"/>
                    </a:lnTo>
                    <a:lnTo>
                      <a:pt x="75291" y="98696"/>
                    </a:lnTo>
                    <a:lnTo>
                      <a:pt x="72583" y="99133"/>
                    </a:lnTo>
                    <a:lnTo>
                      <a:pt x="69708" y="99524"/>
                    </a:lnTo>
                    <a:lnTo>
                      <a:pt x="66791" y="99892"/>
                    </a:lnTo>
                    <a:lnTo>
                      <a:pt x="62750" y="100421"/>
                    </a:lnTo>
                    <a:lnTo>
                      <a:pt x="59083" y="101111"/>
                    </a:lnTo>
                    <a:lnTo>
                      <a:pt x="55666" y="101940"/>
                    </a:lnTo>
                    <a:lnTo>
                      <a:pt x="52500" y="102883"/>
                    </a:lnTo>
                    <a:lnTo>
                      <a:pt x="49500" y="103941"/>
                    </a:lnTo>
                    <a:lnTo>
                      <a:pt x="46666" y="105092"/>
                    </a:lnTo>
                    <a:lnTo>
                      <a:pt x="43916" y="106334"/>
                    </a:lnTo>
                    <a:lnTo>
                      <a:pt x="41125" y="107668"/>
                    </a:lnTo>
                    <a:lnTo>
                      <a:pt x="38333" y="109049"/>
                    </a:lnTo>
                    <a:lnTo>
                      <a:pt x="35500" y="110475"/>
                    </a:lnTo>
                    <a:lnTo>
                      <a:pt x="32499" y="111924"/>
                    </a:lnTo>
                    <a:lnTo>
                      <a:pt x="29291" y="113420"/>
                    </a:lnTo>
                    <a:lnTo>
                      <a:pt x="25875" y="114892"/>
                    </a:lnTo>
                    <a:lnTo>
                      <a:pt x="22166" y="116411"/>
                    </a:lnTo>
                    <a:lnTo>
                      <a:pt x="18083" y="117860"/>
                    </a:lnTo>
                    <a:lnTo>
                      <a:pt x="13625" y="119309"/>
                    </a:lnTo>
                    <a:lnTo>
                      <a:pt x="13500" y="119332"/>
                    </a:lnTo>
                    <a:lnTo>
                      <a:pt x="13250" y="119401"/>
                    </a:lnTo>
                    <a:lnTo>
                      <a:pt x="12916" y="119516"/>
                    </a:lnTo>
                    <a:lnTo>
                      <a:pt x="12500" y="119677"/>
                    </a:lnTo>
                    <a:lnTo>
                      <a:pt x="12000" y="119792"/>
                    </a:lnTo>
                    <a:lnTo>
                      <a:pt x="11541" y="119907"/>
                    </a:lnTo>
                    <a:lnTo>
                      <a:pt x="11125" y="119976"/>
                    </a:lnTo>
                    <a:lnTo>
                      <a:pt x="10833" y="120000"/>
                    </a:lnTo>
                    <a:lnTo>
                      <a:pt x="10625" y="119953"/>
                    </a:lnTo>
                    <a:lnTo>
                      <a:pt x="10625" y="119815"/>
                    </a:lnTo>
                    <a:lnTo>
                      <a:pt x="10875" y="119562"/>
                    </a:lnTo>
                    <a:lnTo>
                      <a:pt x="11291" y="119194"/>
                    </a:lnTo>
                    <a:lnTo>
                      <a:pt x="12083" y="118665"/>
                    </a:lnTo>
                    <a:lnTo>
                      <a:pt x="13166" y="117998"/>
                    </a:lnTo>
                    <a:lnTo>
                      <a:pt x="14625" y="117147"/>
                    </a:lnTo>
                    <a:lnTo>
                      <a:pt x="16541" y="116111"/>
                    </a:lnTo>
                    <a:lnTo>
                      <a:pt x="18500" y="115099"/>
                    </a:lnTo>
                    <a:lnTo>
                      <a:pt x="20208" y="114110"/>
                    </a:lnTo>
                    <a:lnTo>
                      <a:pt x="21750" y="113121"/>
                    </a:lnTo>
                    <a:lnTo>
                      <a:pt x="23041" y="112108"/>
                    </a:lnTo>
                    <a:lnTo>
                      <a:pt x="24166" y="111119"/>
                    </a:lnTo>
                    <a:lnTo>
                      <a:pt x="25166" y="110107"/>
                    </a:lnTo>
                    <a:lnTo>
                      <a:pt x="25875" y="109072"/>
                    </a:lnTo>
                    <a:lnTo>
                      <a:pt x="26500" y="108036"/>
                    </a:lnTo>
                    <a:lnTo>
                      <a:pt x="26958" y="106932"/>
                    </a:lnTo>
                    <a:lnTo>
                      <a:pt x="27250" y="105805"/>
                    </a:lnTo>
                    <a:lnTo>
                      <a:pt x="27375" y="104654"/>
                    </a:lnTo>
                    <a:lnTo>
                      <a:pt x="27333" y="103458"/>
                    </a:lnTo>
                    <a:lnTo>
                      <a:pt x="27166" y="102193"/>
                    </a:lnTo>
                    <a:lnTo>
                      <a:pt x="26916" y="100858"/>
                    </a:lnTo>
                    <a:lnTo>
                      <a:pt x="26458" y="99478"/>
                    </a:lnTo>
                    <a:lnTo>
                      <a:pt x="25916" y="98052"/>
                    </a:lnTo>
                    <a:lnTo>
                      <a:pt x="24625" y="96464"/>
                    </a:lnTo>
                    <a:lnTo>
                      <a:pt x="22500" y="95015"/>
                    </a:lnTo>
                    <a:lnTo>
                      <a:pt x="19833" y="93657"/>
                    </a:lnTo>
                    <a:lnTo>
                      <a:pt x="16791" y="92392"/>
                    </a:lnTo>
                    <a:lnTo>
                      <a:pt x="13500" y="91265"/>
                    </a:lnTo>
                    <a:lnTo>
                      <a:pt x="10208" y="90230"/>
                    </a:lnTo>
                    <a:lnTo>
                      <a:pt x="7041" y="89286"/>
                    </a:lnTo>
                    <a:lnTo>
                      <a:pt x="4291" y="88458"/>
                    </a:lnTo>
                    <a:lnTo>
                      <a:pt x="2041" y="87699"/>
                    </a:lnTo>
                    <a:lnTo>
                      <a:pt x="541" y="87032"/>
                    </a:lnTo>
                    <a:lnTo>
                      <a:pt x="0" y="86480"/>
                    </a:lnTo>
                    <a:lnTo>
                      <a:pt x="541" y="85973"/>
                    </a:lnTo>
                    <a:lnTo>
                      <a:pt x="2458" y="85582"/>
                    </a:lnTo>
                    <a:lnTo>
                      <a:pt x="5791" y="85237"/>
                    </a:lnTo>
                    <a:lnTo>
                      <a:pt x="10833" y="84984"/>
                    </a:lnTo>
                    <a:lnTo>
                      <a:pt x="17750" y="84823"/>
                    </a:lnTo>
                    <a:lnTo>
                      <a:pt x="19708" y="84777"/>
                    </a:lnTo>
                    <a:lnTo>
                      <a:pt x="21541" y="84754"/>
                    </a:lnTo>
                    <a:lnTo>
                      <a:pt x="23208" y="84731"/>
                    </a:lnTo>
                    <a:lnTo>
                      <a:pt x="24750" y="84731"/>
                    </a:lnTo>
                    <a:lnTo>
                      <a:pt x="26250" y="84685"/>
                    </a:lnTo>
                    <a:lnTo>
                      <a:pt x="27625" y="84616"/>
                    </a:lnTo>
                    <a:lnTo>
                      <a:pt x="29000" y="84455"/>
                    </a:lnTo>
                    <a:lnTo>
                      <a:pt x="30375" y="84271"/>
                    </a:lnTo>
                    <a:lnTo>
                      <a:pt x="31750" y="83972"/>
                    </a:lnTo>
                    <a:lnTo>
                      <a:pt x="33208" y="83581"/>
                    </a:lnTo>
                    <a:lnTo>
                      <a:pt x="34791" y="83075"/>
                    </a:lnTo>
                    <a:lnTo>
                      <a:pt x="36416" y="82453"/>
                    </a:lnTo>
                    <a:lnTo>
                      <a:pt x="38250" y="81671"/>
                    </a:lnTo>
                    <a:lnTo>
                      <a:pt x="40208" y="80751"/>
                    </a:lnTo>
                    <a:lnTo>
                      <a:pt x="42375" y="79647"/>
                    </a:lnTo>
                    <a:lnTo>
                      <a:pt x="44833" y="78358"/>
                    </a:lnTo>
                    <a:lnTo>
                      <a:pt x="46833" y="77093"/>
                    </a:lnTo>
                    <a:lnTo>
                      <a:pt x="48458" y="75897"/>
                    </a:lnTo>
                    <a:lnTo>
                      <a:pt x="49666" y="74723"/>
                    </a:lnTo>
                    <a:lnTo>
                      <a:pt x="50416" y="73619"/>
                    </a:lnTo>
                    <a:lnTo>
                      <a:pt x="50875" y="72538"/>
                    </a:lnTo>
                    <a:lnTo>
                      <a:pt x="51000" y="71526"/>
                    </a:lnTo>
                    <a:lnTo>
                      <a:pt x="50875" y="70536"/>
                    </a:lnTo>
                    <a:lnTo>
                      <a:pt x="50500" y="69616"/>
                    </a:lnTo>
                    <a:lnTo>
                      <a:pt x="49875" y="68788"/>
                    </a:lnTo>
                    <a:lnTo>
                      <a:pt x="49083" y="68006"/>
                    </a:lnTo>
                    <a:lnTo>
                      <a:pt x="48166" y="67292"/>
                    </a:lnTo>
                    <a:lnTo>
                      <a:pt x="47166" y="66671"/>
                    </a:lnTo>
                    <a:lnTo>
                      <a:pt x="46000" y="66119"/>
                    </a:lnTo>
                    <a:lnTo>
                      <a:pt x="44875" y="65636"/>
                    </a:lnTo>
                    <a:lnTo>
                      <a:pt x="43666" y="65268"/>
                    </a:lnTo>
                    <a:lnTo>
                      <a:pt x="42583" y="64992"/>
                    </a:lnTo>
                    <a:lnTo>
                      <a:pt x="41541" y="64716"/>
                    </a:lnTo>
                    <a:lnTo>
                      <a:pt x="40541" y="64417"/>
                    </a:lnTo>
                    <a:lnTo>
                      <a:pt x="39541" y="64095"/>
                    </a:lnTo>
                    <a:lnTo>
                      <a:pt x="38583" y="63726"/>
                    </a:lnTo>
                    <a:lnTo>
                      <a:pt x="37833" y="63335"/>
                    </a:lnTo>
                    <a:lnTo>
                      <a:pt x="37125" y="62921"/>
                    </a:lnTo>
                    <a:lnTo>
                      <a:pt x="36541" y="62507"/>
                    </a:lnTo>
                    <a:lnTo>
                      <a:pt x="36208" y="62093"/>
                    </a:lnTo>
                    <a:lnTo>
                      <a:pt x="36041" y="61725"/>
                    </a:lnTo>
                    <a:lnTo>
                      <a:pt x="36166" y="61357"/>
                    </a:lnTo>
                    <a:lnTo>
                      <a:pt x="36500" y="60989"/>
                    </a:lnTo>
                    <a:lnTo>
                      <a:pt x="37208" y="60667"/>
                    </a:lnTo>
                    <a:lnTo>
                      <a:pt x="38208" y="60414"/>
                    </a:lnTo>
                    <a:lnTo>
                      <a:pt x="39583" y="60207"/>
                    </a:lnTo>
                    <a:lnTo>
                      <a:pt x="41333" y="60046"/>
                    </a:lnTo>
                    <a:lnTo>
                      <a:pt x="43500" y="59976"/>
                    </a:lnTo>
                    <a:lnTo>
                      <a:pt x="46083" y="59815"/>
                    </a:lnTo>
                    <a:lnTo>
                      <a:pt x="48458" y="59631"/>
                    </a:lnTo>
                    <a:lnTo>
                      <a:pt x="50625" y="59401"/>
                    </a:lnTo>
                    <a:lnTo>
                      <a:pt x="52541" y="59102"/>
                    </a:lnTo>
                    <a:lnTo>
                      <a:pt x="54250" y="58734"/>
                    </a:lnTo>
                    <a:lnTo>
                      <a:pt x="55833" y="58343"/>
                    </a:lnTo>
                    <a:lnTo>
                      <a:pt x="57291" y="57883"/>
                    </a:lnTo>
                    <a:lnTo>
                      <a:pt x="58541" y="57400"/>
                    </a:lnTo>
                    <a:lnTo>
                      <a:pt x="59750" y="56848"/>
                    </a:lnTo>
                    <a:lnTo>
                      <a:pt x="60875" y="56296"/>
                    </a:lnTo>
                    <a:lnTo>
                      <a:pt x="61916" y="55674"/>
                    </a:lnTo>
                    <a:lnTo>
                      <a:pt x="62916" y="55007"/>
                    </a:lnTo>
                    <a:lnTo>
                      <a:pt x="63875" y="54317"/>
                    </a:lnTo>
                    <a:lnTo>
                      <a:pt x="64874" y="53581"/>
                    </a:lnTo>
                    <a:lnTo>
                      <a:pt x="65875" y="52845"/>
                    </a:lnTo>
                    <a:lnTo>
                      <a:pt x="66916" y="52062"/>
                    </a:lnTo>
                    <a:lnTo>
                      <a:pt x="68416" y="50820"/>
                    </a:lnTo>
                    <a:lnTo>
                      <a:pt x="69625" y="49647"/>
                    </a:lnTo>
                    <a:lnTo>
                      <a:pt x="70541" y="48496"/>
                    </a:lnTo>
                    <a:lnTo>
                      <a:pt x="71250" y="47392"/>
                    </a:lnTo>
                    <a:lnTo>
                      <a:pt x="71708" y="46311"/>
                    </a:lnTo>
                    <a:lnTo>
                      <a:pt x="71916" y="45253"/>
                    </a:lnTo>
                    <a:lnTo>
                      <a:pt x="71958" y="44263"/>
                    </a:lnTo>
                    <a:lnTo>
                      <a:pt x="71791" y="43320"/>
                    </a:lnTo>
                    <a:lnTo>
                      <a:pt x="71458" y="42400"/>
                    </a:lnTo>
                    <a:lnTo>
                      <a:pt x="71041" y="41526"/>
                    </a:lnTo>
                    <a:lnTo>
                      <a:pt x="70458" y="40720"/>
                    </a:lnTo>
                    <a:lnTo>
                      <a:pt x="69750" y="39915"/>
                    </a:lnTo>
                    <a:lnTo>
                      <a:pt x="69000" y="39179"/>
                    </a:lnTo>
                    <a:lnTo>
                      <a:pt x="68125" y="38489"/>
                    </a:lnTo>
                    <a:lnTo>
                      <a:pt x="67250" y="37822"/>
                    </a:lnTo>
                    <a:lnTo>
                      <a:pt x="66375" y="37246"/>
                    </a:lnTo>
                    <a:lnTo>
                      <a:pt x="65041" y="36372"/>
                    </a:lnTo>
                    <a:lnTo>
                      <a:pt x="63958" y="35613"/>
                    </a:lnTo>
                    <a:lnTo>
                      <a:pt x="63125" y="34877"/>
                    </a:lnTo>
                    <a:lnTo>
                      <a:pt x="62541" y="34256"/>
                    </a:lnTo>
                    <a:lnTo>
                      <a:pt x="62125" y="33680"/>
                    </a:lnTo>
                    <a:lnTo>
                      <a:pt x="61916" y="33128"/>
                    </a:lnTo>
                    <a:lnTo>
                      <a:pt x="61875" y="32668"/>
                    </a:lnTo>
                    <a:lnTo>
                      <a:pt x="62000" y="32208"/>
                    </a:lnTo>
                    <a:lnTo>
                      <a:pt x="62250" y="31817"/>
                    </a:lnTo>
                    <a:lnTo>
                      <a:pt x="62666" y="31426"/>
                    </a:lnTo>
                    <a:lnTo>
                      <a:pt x="63208" y="31058"/>
                    </a:lnTo>
                    <a:lnTo>
                      <a:pt x="63791" y="30690"/>
                    </a:lnTo>
                    <a:lnTo>
                      <a:pt x="64499" y="30322"/>
                    </a:lnTo>
                    <a:lnTo>
                      <a:pt x="65291" y="29953"/>
                    </a:lnTo>
                    <a:lnTo>
                      <a:pt x="66125" y="29562"/>
                    </a:lnTo>
                    <a:lnTo>
                      <a:pt x="67041" y="29171"/>
                    </a:lnTo>
                    <a:lnTo>
                      <a:pt x="68750" y="28596"/>
                    </a:lnTo>
                    <a:lnTo>
                      <a:pt x="70541" y="28090"/>
                    </a:lnTo>
                    <a:lnTo>
                      <a:pt x="72333" y="27630"/>
                    </a:lnTo>
                    <a:lnTo>
                      <a:pt x="74208" y="27193"/>
                    </a:lnTo>
                    <a:lnTo>
                      <a:pt x="76083" y="26802"/>
                    </a:lnTo>
                    <a:lnTo>
                      <a:pt x="77916" y="26434"/>
                    </a:lnTo>
                    <a:lnTo>
                      <a:pt x="79791" y="26065"/>
                    </a:lnTo>
                    <a:lnTo>
                      <a:pt x="81625" y="25697"/>
                    </a:lnTo>
                    <a:lnTo>
                      <a:pt x="83416" y="25329"/>
                    </a:lnTo>
                    <a:lnTo>
                      <a:pt x="85250" y="24915"/>
                    </a:lnTo>
                    <a:lnTo>
                      <a:pt x="86958" y="24478"/>
                    </a:lnTo>
                    <a:lnTo>
                      <a:pt x="88666" y="23972"/>
                    </a:lnTo>
                    <a:lnTo>
                      <a:pt x="90250" y="23420"/>
                    </a:lnTo>
                    <a:lnTo>
                      <a:pt x="91791" y="22799"/>
                    </a:lnTo>
                    <a:lnTo>
                      <a:pt x="93250" y="22085"/>
                    </a:lnTo>
                    <a:lnTo>
                      <a:pt x="94666" y="21303"/>
                    </a:lnTo>
                    <a:lnTo>
                      <a:pt x="95541" y="20682"/>
                    </a:lnTo>
                    <a:lnTo>
                      <a:pt x="96375" y="20038"/>
                    </a:lnTo>
                    <a:lnTo>
                      <a:pt x="97208" y="19394"/>
                    </a:lnTo>
                    <a:lnTo>
                      <a:pt x="98000" y="18726"/>
                    </a:lnTo>
                    <a:lnTo>
                      <a:pt x="98708" y="17990"/>
                    </a:lnTo>
                    <a:lnTo>
                      <a:pt x="99375" y="17231"/>
                    </a:lnTo>
                    <a:lnTo>
                      <a:pt x="100000" y="16449"/>
                    </a:lnTo>
                    <a:lnTo>
                      <a:pt x="100625" y="15598"/>
                    </a:lnTo>
                    <a:lnTo>
                      <a:pt x="101125" y="14677"/>
                    </a:lnTo>
                    <a:lnTo>
                      <a:pt x="101583" y="13711"/>
                    </a:lnTo>
                    <a:lnTo>
                      <a:pt x="102000" y="12653"/>
                    </a:lnTo>
                    <a:lnTo>
                      <a:pt x="102333" y="11480"/>
                    </a:lnTo>
                    <a:lnTo>
                      <a:pt x="102583" y="10237"/>
                    </a:lnTo>
                    <a:lnTo>
                      <a:pt x="102791" y="8926"/>
                    </a:lnTo>
                    <a:lnTo>
                      <a:pt x="102958" y="7476"/>
                    </a:lnTo>
                    <a:lnTo>
                      <a:pt x="103000" y="5935"/>
                    </a:lnTo>
                    <a:lnTo>
                      <a:pt x="103333" y="4141"/>
                    </a:lnTo>
                    <a:lnTo>
                      <a:pt x="103875" y="2691"/>
                    </a:lnTo>
                    <a:lnTo>
                      <a:pt x="104541" y="1587"/>
                    </a:lnTo>
                    <a:lnTo>
                      <a:pt x="105333" y="782"/>
                    </a:lnTo>
                    <a:lnTo>
                      <a:pt x="106291" y="253"/>
                    </a:lnTo>
                    <a:lnTo>
                      <a:pt x="107250" y="0"/>
                    </a:lnTo>
                    <a:lnTo>
                      <a:pt x="108208" y="46"/>
                    </a:lnTo>
                    <a:lnTo>
                      <a:pt x="109208" y="299"/>
                    </a:lnTo>
                    <a:lnTo>
                      <a:pt x="110208" y="805"/>
                    </a:lnTo>
                    <a:lnTo>
                      <a:pt x="111166" y="1541"/>
                    </a:lnTo>
                    <a:lnTo>
                      <a:pt x="112000" y="2484"/>
                    </a:lnTo>
                    <a:lnTo>
                      <a:pt x="112791" y="3611"/>
                    </a:lnTo>
                    <a:lnTo>
                      <a:pt x="113416" y="4923"/>
                    </a:lnTo>
                    <a:lnTo>
                      <a:pt x="113916" y="6372"/>
                    </a:lnTo>
                    <a:lnTo>
                      <a:pt x="114208" y="8006"/>
                    </a:lnTo>
                    <a:lnTo>
                      <a:pt x="114291" y="9754"/>
                    </a:lnTo>
                    <a:lnTo>
                      <a:pt x="114250" y="10628"/>
                    </a:lnTo>
                    <a:lnTo>
                      <a:pt x="114333" y="11595"/>
                    </a:lnTo>
                    <a:lnTo>
                      <a:pt x="114541" y="12676"/>
                    </a:lnTo>
                    <a:lnTo>
                      <a:pt x="114875" y="13826"/>
                    </a:lnTo>
                    <a:lnTo>
                      <a:pt x="115166" y="15092"/>
                    </a:lnTo>
                    <a:lnTo>
                      <a:pt x="115500" y="16472"/>
                    </a:lnTo>
                    <a:lnTo>
                      <a:pt x="115833" y="17967"/>
                    </a:lnTo>
                    <a:lnTo>
                      <a:pt x="116125" y="19555"/>
                    </a:lnTo>
                    <a:lnTo>
                      <a:pt x="116291" y="21303"/>
                    </a:lnTo>
                    <a:lnTo>
                      <a:pt x="116375" y="23167"/>
                    </a:lnTo>
                    <a:lnTo>
                      <a:pt x="116333" y="25168"/>
                    </a:lnTo>
                    <a:lnTo>
                      <a:pt x="116166" y="27331"/>
                    </a:lnTo>
                    <a:lnTo>
                      <a:pt x="115750" y="29631"/>
                    </a:lnTo>
                    <a:lnTo>
                      <a:pt x="115125" y="32070"/>
                    </a:lnTo>
                    <a:lnTo>
                      <a:pt x="114208" y="34693"/>
                    </a:lnTo>
                    <a:lnTo>
                      <a:pt x="113083" y="37476"/>
                    </a:lnTo>
                    <a:lnTo>
                      <a:pt x="112375" y="39524"/>
                    </a:lnTo>
                    <a:lnTo>
                      <a:pt x="112208" y="41365"/>
                    </a:lnTo>
                    <a:lnTo>
                      <a:pt x="112375" y="42975"/>
                    </a:lnTo>
                    <a:lnTo>
                      <a:pt x="112875" y="44401"/>
                    </a:lnTo>
                    <a:lnTo>
                      <a:pt x="113666" y="45690"/>
                    </a:lnTo>
                    <a:lnTo>
                      <a:pt x="114625" y="46840"/>
                    </a:lnTo>
                    <a:lnTo>
                      <a:pt x="115708" y="47852"/>
                    </a:lnTo>
                    <a:lnTo>
                      <a:pt x="116791" y="48819"/>
                    </a:lnTo>
                    <a:lnTo>
                      <a:pt x="117791" y="49716"/>
                    </a:lnTo>
                    <a:lnTo>
                      <a:pt x="118708" y="50590"/>
                    </a:lnTo>
                    <a:lnTo>
                      <a:pt x="119416" y="51464"/>
                    </a:lnTo>
                    <a:lnTo>
                      <a:pt x="119916" y="52384"/>
                    </a:lnTo>
                    <a:lnTo>
                      <a:pt x="120000" y="53351"/>
                    </a:lnTo>
                    <a:lnTo>
                      <a:pt x="119666" y="54409"/>
                    </a:lnTo>
                    <a:lnTo>
                      <a:pt x="118875" y="55559"/>
                    </a:lnTo>
                    <a:lnTo>
                      <a:pt x="117541" y="56894"/>
                    </a:lnTo>
                    <a:close/>
                  </a:path>
                </a:pathLst>
              </a:custGeom>
              <a:solidFill>
                <a:srgbClr val="3311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5" name="Shape 2005"/>
              <p:cNvSpPr/>
              <p:nvPr/>
            </p:nvSpPr>
            <p:spPr>
              <a:xfrm>
                <a:off x="1453" y="2468"/>
                <a:ext cx="341" cy="6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406" y="55903"/>
                    </a:moveTo>
                    <a:lnTo>
                      <a:pt x="115340" y="57503"/>
                    </a:lnTo>
                    <a:lnTo>
                      <a:pt x="113626" y="58860"/>
                    </a:lnTo>
                    <a:lnTo>
                      <a:pt x="112175" y="59951"/>
                    </a:lnTo>
                    <a:lnTo>
                      <a:pt x="110857" y="60872"/>
                    </a:lnTo>
                    <a:lnTo>
                      <a:pt x="109714" y="61624"/>
                    </a:lnTo>
                    <a:lnTo>
                      <a:pt x="108659" y="62278"/>
                    </a:lnTo>
                    <a:lnTo>
                      <a:pt x="107692" y="62884"/>
                    </a:lnTo>
                    <a:lnTo>
                      <a:pt x="106769" y="63490"/>
                    </a:lnTo>
                    <a:lnTo>
                      <a:pt x="105758" y="64145"/>
                    </a:lnTo>
                    <a:lnTo>
                      <a:pt x="104703" y="64848"/>
                    </a:lnTo>
                    <a:lnTo>
                      <a:pt x="103560" y="65696"/>
                    </a:lnTo>
                    <a:lnTo>
                      <a:pt x="102285" y="66715"/>
                    </a:lnTo>
                    <a:lnTo>
                      <a:pt x="100747" y="67951"/>
                    </a:lnTo>
                    <a:lnTo>
                      <a:pt x="98989" y="69454"/>
                    </a:lnTo>
                    <a:lnTo>
                      <a:pt x="96967" y="71296"/>
                    </a:lnTo>
                    <a:lnTo>
                      <a:pt x="94637" y="73503"/>
                    </a:lnTo>
                    <a:lnTo>
                      <a:pt x="94417" y="73624"/>
                    </a:lnTo>
                    <a:lnTo>
                      <a:pt x="93890" y="74012"/>
                    </a:lnTo>
                    <a:lnTo>
                      <a:pt x="93142" y="74593"/>
                    </a:lnTo>
                    <a:lnTo>
                      <a:pt x="92175" y="75369"/>
                    </a:lnTo>
                    <a:lnTo>
                      <a:pt x="91076" y="76290"/>
                    </a:lnTo>
                    <a:lnTo>
                      <a:pt x="89934" y="77309"/>
                    </a:lnTo>
                    <a:lnTo>
                      <a:pt x="88791" y="78424"/>
                    </a:lnTo>
                    <a:lnTo>
                      <a:pt x="87648" y="79563"/>
                    </a:lnTo>
                    <a:lnTo>
                      <a:pt x="86725" y="80678"/>
                    </a:lnTo>
                    <a:lnTo>
                      <a:pt x="85978" y="81769"/>
                    </a:lnTo>
                    <a:lnTo>
                      <a:pt x="85538" y="82812"/>
                    </a:lnTo>
                    <a:lnTo>
                      <a:pt x="85406" y="83757"/>
                    </a:lnTo>
                    <a:lnTo>
                      <a:pt x="85670" y="84557"/>
                    </a:lnTo>
                    <a:lnTo>
                      <a:pt x="86417" y="85163"/>
                    </a:lnTo>
                    <a:lnTo>
                      <a:pt x="87692" y="85600"/>
                    </a:lnTo>
                    <a:lnTo>
                      <a:pt x="89626" y="85793"/>
                    </a:lnTo>
                    <a:lnTo>
                      <a:pt x="91868" y="85866"/>
                    </a:lnTo>
                    <a:lnTo>
                      <a:pt x="93934" y="86012"/>
                    </a:lnTo>
                    <a:lnTo>
                      <a:pt x="95868" y="86230"/>
                    </a:lnTo>
                    <a:lnTo>
                      <a:pt x="97494" y="86569"/>
                    </a:lnTo>
                    <a:lnTo>
                      <a:pt x="98945" y="86933"/>
                    </a:lnTo>
                    <a:lnTo>
                      <a:pt x="100087" y="87369"/>
                    </a:lnTo>
                    <a:lnTo>
                      <a:pt x="101010" y="87854"/>
                    </a:lnTo>
                    <a:lnTo>
                      <a:pt x="101714" y="88387"/>
                    </a:lnTo>
                    <a:lnTo>
                      <a:pt x="102109" y="88945"/>
                    </a:lnTo>
                    <a:lnTo>
                      <a:pt x="102197" y="89527"/>
                    </a:lnTo>
                    <a:lnTo>
                      <a:pt x="101978" y="90157"/>
                    </a:lnTo>
                    <a:lnTo>
                      <a:pt x="101494" y="90787"/>
                    </a:lnTo>
                    <a:lnTo>
                      <a:pt x="100659" y="91418"/>
                    </a:lnTo>
                    <a:lnTo>
                      <a:pt x="99516" y="92048"/>
                    </a:lnTo>
                    <a:lnTo>
                      <a:pt x="98021" y="92703"/>
                    </a:lnTo>
                    <a:lnTo>
                      <a:pt x="96175" y="93333"/>
                    </a:lnTo>
                    <a:lnTo>
                      <a:pt x="95208" y="93624"/>
                    </a:lnTo>
                    <a:lnTo>
                      <a:pt x="94153" y="93987"/>
                    </a:lnTo>
                    <a:lnTo>
                      <a:pt x="92967" y="94375"/>
                    </a:lnTo>
                    <a:lnTo>
                      <a:pt x="91692" y="94812"/>
                    </a:lnTo>
                    <a:lnTo>
                      <a:pt x="90285" y="95272"/>
                    </a:lnTo>
                    <a:lnTo>
                      <a:pt x="88791" y="95757"/>
                    </a:lnTo>
                    <a:lnTo>
                      <a:pt x="87164" y="96242"/>
                    </a:lnTo>
                    <a:lnTo>
                      <a:pt x="85362" y="96751"/>
                    </a:lnTo>
                    <a:lnTo>
                      <a:pt x="83428" y="97260"/>
                    </a:lnTo>
                    <a:lnTo>
                      <a:pt x="81362" y="97769"/>
                    </a:lnTo>
                    <a:lnTo>
                      <a:pt x="79164" y="98254"/>
                    </a:lnTo>
                    <a:lnTo>
                      <a:pt x="76747" y="98739"/>
                    </a:lnTo>
                    <a:lnTo>
                      <a:pt x="74197" y="99200"/>
                    </a:lnTo>
                    <a:lnTo>
                      <a:pt x="71472" y="99612"/>
                    </a:lnTo>
                    <a:lnTo>
                      <a:pt x="68615" y="100000"/>
                    </a:lnTo>
                    <a:lnTo>
                      <a:pt x="65582" y="100363"/>
                    </a:lnTo>
                    <a:lnTo>
                      <a:pt x="61362" y="100872"/>
                    </a:lnTo>
                    <a:lnTo>
                      <a:pt x="57626" y="101503"/>
                    </a:lnTo>
                    <a:lnTo>
                      <a:pt x="54241" y="102254"/>
                    </a:lnTo>
                    <a:lnTo>
                      <a:pt x="51076" y="103127"/>
                    </a:lnTo>
                    <a:lnTo>
                      <a:pt x="48219" y="104072"/>
                    </a:lnTo>
                    <a:lnTo>
                      <a:pt x="45494" y="105115"/>
                    </a:lnTo>
                    <a:lnTo>
                      <a:pt x="42901" y="106254"/>
                    </a:lnTo>
                    <a:lnTo>
                      <a:pt x="40351" y="107466"/>
                    </a:lnTo>
                    <a:lnTo>
                      <a:pt x="37802" y="108727"/>
                    </a:lnTo>
                    <a:lnTo>
                      <a:pt x="35164" y="110060"/>
                    </a:lnTo>
                    <a:lnTo>
                      <a:pt x="32395" y="111466"/>
                    </a:lnTo>
                    <a:lnTo>
                      <a:pt x="29494" y="112896"/>
                    </a:lnTo>
                    <a:lnTo>
                      <a:pt x="26329" y="114375"/>
                    </a:lnTo>
                    <a:lnTo>
                      <a:pt x="22857" y="115878"/>
                    </a:lnTo>
                    <a:lnTo>
                      <a:pt x="18989" y="117406"/>
                    </a:lnTo>
                    <a:lnTo>
                      <a:pt x="14769" y="118981"/>
                    </a:lnTo>
                    <a:lnTo>
                      <a:pt x="14593" y="119006"/>
                    </a:lnTo>
                    <a:lnTo>
                      <a:pt x="14373" y="119103"/>
                    </a:lnTo>
                    <a:lnTo>
                      <a:pt x="14021" y="119272"/>
                    </a:lnTo>
                    <a:lnTo>
                      <a:pt x="13538" y="119442"/>
                    </a:lnTo>
                    <a:lnTo>
                      <a:pt x="13054" y="119636"/>
                    </a:lnTo>
                    <a:lnTo>
                      <a:pt x="12571" y="119806"/>
                    </a:lnTo>
                    <a:lnTo>
                      <a:pt x="12131" y="119927"/>
                    </a:lnTo>
                    <a:lnTo>
                      <a:pt x="11736" y="120000"/>
                    </a:lnTo>
                    <a:lnTo>
                      <a:pt x="11516" y="119975"/>
                    </a:lnTo>
                    <a:lnTo>
                      <a:pt x="11472" y="119854"/>
                    </a:lnTo>
                    <a:lnTo>
                      <a:pt x="11604" y="119612"/>
                    </a:lnTo>
                    <a:lnTo>
                      <a:pt x="11956" y="119224"/>
                    </a:lnTo>
                    <a:lnTo>
                      <a:pt x="12659" y="118666"/>
                    </a:lnTo>
                    <a:lnTo>
                      <a:pt x="13670" y="117939"/>
                    </a:lnTo>
                    <a:lnTo>
                      <a:pt x="15076" y="116993"/>
                    </a:lnTo>
                    <a:lnTo>
                      <a:pt x="16923" y="115830"/>
                    </a:lnTo>
                    <a:lnTo>
                      <a:pt x="18681" y="114739"/>
                    </a:lnTo>
                    <a:lnTo>
                      <a:pt x="20307" y="113696"/>
                    </a:lnTo>
                    <a:lnTo>
                      <a:pt x="21670" y="112703"/>
                    </a:lnTo>
                    <a:lnTo>
                      <a:pt x="22901" y="111709"/>
                    </a:lnTo>
                    <a:lnTo>
                      <a:pt x="23912" y="110715"/>
                    </a:lnTo>
                    <a:lnTo>
                      <a:pt x="24747" y="109745"/>
                    </a:lnTo>
                    <a:lnTo>
                      <a:pt x="25450" y="108751"/>
                    </a:lnTo>
                    <a:lnTo>
                      <a:pt x="25934" y="107757"/>
                    </a:lnTo>
                    <a:lnTo>
                      <a:pt x="26241" y="106739"/>
                    </a:lnTo>
                    <a:lnTo>
                      <a:pt x="26505" y="105696"/>
                    </a:lnTo>
                    <a:lnTo>
                      <a:pt x="26549" y="104630"/>
                    </a:lnTo>
                    <a:lnTo>
                      <a:pt x="26505" y="103539"/>
                    </a:lnTo>
                    <a:lnTo>
                      <a:pt x="26241" y="102375"/>
                    </a:lnTo>
                    <a:lnTo>
                      <a:pt x="25934" y="101212"/>
                    </a:lnTo>
                    <a:lnTo>
                      <a:pt x="25538" y="99951"/>
                    </a:lnTo>
                    <a:lnTo>
                      <a:pt x="25010" y="98666"/>
                    </a:lnTo>
                    <a:lnTo>
                      <a:pt x="23560" y="97139"/>
                    </a:lnTo>
                    <a:lnTo>
                      <a:pt x="21494" y="95757"/>
                    </a:lnTo>
                    <a:lnTo>
                      <a:pt x="18813" y="94472"/>
                    </a:lnTo>
                    <a:lnTo>
                      <a:pt x="15868" y="93309"/>
                    </a:lnTo>
                    <a:lnTo>
                      <a:pt x="12659" y="92266"/>
                    </a:lnTo>
                    <a:lnTo>
                      <a:pt x="9494" y="91296"/>
                    </a:lnTo>
                    <a:lnTo>
                      <a:pt x="6505" y="90424"/>
                    </a:lnTo>
                    <a:lnTo>
                      <a:pt x="3868" y="89648"/>
                    </a:lnTo>
                    <a:lnTo>
                      <a:pt x="1802" y="88993"/>
                    </a:lnTo>
                    <a:lnTo>
                      <a:pt x="439" y="88387"/>
                    </a:lnTo>
                    <a:lnTo>
                      <a:pt x="0" y="87878"/>
                    </a:lnTo>
                    <a:lnTo>
                      <a:pt x="615" y="87442"/>
                    </a:lnTo>
                    <a:lnTo>
                      <a:pt x="2461" y="87054"/>
                    </a:lnTo>
                    <a:lnTo>
                      <a:pt x="5802" y="86739"/>
                    </a:lnTo>
                    <a:lnTo>
                      <a:pt x="10725" y="86496"/>
                    </a:lnTo>
                    <a:lnTo>
                      <a:pt x="17494" y="86327"/>
                    </a:lnTo>
                    <a:lnTo>
                      <a:pt x="19736" y="86230"/>
                    </a:lnTo>
                    <a:lnTo>
                      <a:pt x="21846" y="86181"/>
                    </a:lnTo>
                    <a:lnTo>
                      <a:pt x="23736" y="86157"/>
                    </a:lnTo>
                    <a:lnTo>
                      <a:pt x="25450" y="86084"/>
                    </a:lnTo>
                    <a:lnTo>
                      <a:pt x="27032" y="86012"/>
                    </a:lnTo>
                    <a:lnTo>
                      <a:pt x="28571" y="85890"/>
                    </a:lnTo>
                    <a:lnTo>
                      <a:pt x="30065" y="85696"/>
                    </a:lnTo>
                    <a:lnTo>
                      <a:pt x="31516" y="85454"/>
                    </a:lnTo>
                    <a:lnTo>
                      <a:pt x="33010" y="85090"/>
                    </a:lnTo>
                    <a:lnTo>
                      <a:pt x="34549" y="84630"/>
                    </a:lnTo>
                    <a:lnTo>
                      <a:pt x="36219" y="84048"/>
                    </a:lnTo>
                    <a:lnTo>
                      <a:pt x="37978" y="83345"/>
                    </a:lnTo>
                    <a:lnTo>
                      <a:pt x="39912" y="82448"/>
                    </a:lnTo>
                    <a:lnTo>
                      <a:pt x="42065" y="81406"/>
                    </a:lnTo>
                    <a:lnTo>
                      <a:pt x="44439" y="80145"/>
                    </a:lnTo>
                    <a:lnTo>
                      <a:pt x="47120" y="78715"/>
                    </a:lnTo>
                    <a:lnTo>
                      <a:pt x="49230" y="77381"/>
                    </a:lnTo>
                    <a:lnTo>
                      <a:pt x="50989" y="76145"/>
                    </a:lnTo>
                    <a:lnTo>
                      <a:pt x="52307" y="74909"/>
                    </a:lnTo>
                    <a:lnTo>
                      <a:pt x="53186" y="73745"/>
                    </a:lnTo>
                    <a:lnTo>
                      <a:pt x="53714" y="72606"/>
                    </a:lnTo>
                    <a:lnTo>
                      <a:pt x="53978" y="71539"/>
                    </a:lnTo>
                    <a:lnTo>
                      <a:pt x="53890" y="70545"/>
                    </a:lnTo>
                    <a:lnTo>
                      <a:pt x="53582" y="69575"/>
                    </a:lnTo>
                    <a:lnTo>
                      <a:pt x="53098" y="68678"/>
                    </a:lnTo>
                    <a:lnTo>
                      <a:pt x="52351" y="67854"/>
                    </a:lnTo>
                    <a:lnTo>
                      <a:pt x="51472" y="67127"/>
                    </a:lnTo>
                    <a:lnTo>
                      <a:pt x="50461" y="66448"/>
                    </a:lnTo>
                    <a:lnTo>
                      <a:pt x="49318" y="65866"/>
                    </a:lnTo>
                    <a:lnTo>
                      <a:pt x="48175" y="65357"/>
                    </a:lnTo>
                    <a:lnTo>
                      <a:pt x="46989" y="64921"/>
                    </a:lnTo>
                    <a:lnTo>
                      <a:pt x="45802" y="64630"/>
                    </a:lnTo>
                    <a:lnTo>
                      <a:pt x="44703" y="64339"/>
                    </a:lnTo>
                    <a:lnTo>
                      <a:pt x="43648" y="64024"/>
                    </a:lnTo>
                    <a:lnTo>
                      <a:pt x="42681" y="63709"/>
                    </a:lnTo>
                    <a:lnTo>
                      <a:pt x="41758" y="63345"/>
                    </a:lnTo>
                    <a:lnTo>
                      <a:pt x="40923" y="62957"/>
                    </a:lnTo>
                    <a:lnTo>
                      <a:pt x="40219" y="62569"/>
                    </a:lnTo>
                    <a:lnTo>
                      <a:pt x="39692" y="62206"/>
                    </a:lnTo>
                    <a:lnTo>
                      <a:pt x="39296" y="61818"/>
                    </a:lnTo>
                    <a:lnTo>
                      <a:pt x="39164" y="61454"/>
                    </a:lnTo>
                    <a:lnTo>
                      <a:pt x="39252" y="61090"/>
                    </a:lnTo>
                    <a:lnTo>
                      <a:pt x="39604" y="60775"/>
                    </a:lnTo>
                    <a:lnTo>
                      <a:pt x="40307" y="60460"/>
                    </a:lnTo>
                    <a:lnTo>
                      <a:pt x="41274" y="60218"/>
                    </a:lnTo>
                    <a:lnTo>
                      <a:pt x="42637" y="59975"/>
                    </a:lnTo>
                    <a:lnTo>
                      <a:pt x="44351" y="59830"/>
                    </a:lnTo>
                    <a:lnTo>
                      <a:pt x="46505" y="59733"/>
                    </a:lnTo>
                    <a:lnTo>
                      <a:pt x="49186" y="59515"/>
                    </a:lnTo>
                    <a:lnTo>
                      <a:pt x="51692" y="59296"/>
                    </a:lnTo>
                    <a:lnTo>
                      <a:pt x="53890" y="58981"/>
                    </a:lnTo>
                    <a:lnTo>
                      <a:pt x="55912" y="58642"/>
                    </a:lnTo>
                    <a:lnTo>
                      <a:pt x="57758" y="58278"/>
                    </a:lnTo>
                    <a:lnTo>
                      <a:pt x="59384" y="57818"/>
                    </a:lnTo>
                    <a:lnTo>
                      <a:pt x="60835" y="57333"/>
                    </a:lnTo>
                    <a:lnTo>
                      <a:pt x="62197" y="56824"/>
                    </a:lnTo>
                    <a:lnTo>
                      <a:pt x="63428" y="56218"/>
                    </a:lnTo>
                    <a:lnTo>
                      <a:pt x="64571" y="55612"/>
                    </a:lnTo>
                    <a:lnTo>
                      <a:pt x="65670" y="54981"/>
                    </a:lnTo>
                    <a:lnTo>
                      <a:pt x="66681" y="54303"/>
                    </a:lnTo>
                    <a:lnTo>
                      <a:pt x="67648" y="53551"/>
                    </a:lnTo>
                    <a:lnTo>
                      <a:pt x="68615" y="52824"/>
                    </a:lnTo>
                    <a:lnTo>
                      <a:pt x="69582" y="52024"/>
                    </a:lnTo>
                    <a:lnTo>
                      <a:pt x="70637" y="51200"/>
                    </a:lnTo>
                    <a:lnTo>
                      <a:pt x="72087" y="49963"/>
                    </a:lnTo>
                    <a:lnTo>
                      <a:pt x="73274" y="48727"/>
                    </a:lnTo>
                    <a:lnTo>
                      <a:pt x="74241" y="47539"/>
                    </a:lnTo>
                    <a:lnTo>
                      <a:pt x="74989" y="46351"/>
                    </a:lnTo>
                    <a:lnTo>
                      <a:pt x="75472" y="45212"/>
                    </a:lnTo>
                    <a:lnTo>
                      <a:pt x="75780" y="44121"/>
                    </a:lnTo>
                    <a:lnTo>
                      <a:pt x="75868" y="43030"/>
                    </a:lnTo>
                    <a:lnTo>
                      <a:pt x="75780" y="42012"/>
                    </a:lnTo>
                    <a:lnTo>
                      <a:pt x="75560" y="41018"/>
                    </a:lnTo>
                    <a:lnTo>
                      <a:pt x="75164" y="40072"/>
                    </a:lnTo>
                    <a:lnTo>
                      <a:pt x="74725" y="39175"/>
                    </a:lnTo>
                    <a:lnTo>
                      <a:pt x="74109" y="38327"/>
                    </a:lnTo>
                    <a:lnTo>
                      <a:pt x="73406" y="37551"/>
                    </a:lnTo>
                    <a:lnTo>
                      <a:pt x="72615" y="36800"/>
                    </a:lnTo>
                    <a:lnTo>
                      <a:pt x="71824" y="36145"/>
                    </a:lnTo>
                    <a:lnTo>
                      <a:pt x="70945" y="35539"/>
                    </a:lnTo>
                    <a:lnTo>
                      <a:pt x="69582" y="34690"/>
                    </a:lnTo>
                    <a:lnTo>
                      <a:pt x="68527" y="33890"/>
                    </a:lnTo>
                    <a:lnTo>
                      <a:pt x="67648" y="33187"/>
                    </a:lnTo>
                    <a:lnTo>
                      <a:pt x="66989" y="32533"/>
                    </a:lnTo>
                    <a:lnTo>
                      <a:pt x="66505" y="31927"/>
                    </a:lnTo>
                    <a:lnTo>
                      <a:pt x="66197" y="31393"/>
                    </a:lnTo>
                    <a:lnTo>
                      <a:pt x="66065" y="30909"/>
                    </a:lnTo>
                    <a:lnTo>
                      <a:pt x="66065" y="30448"/>
                    </a:lnTo>
                    <a:lnTo>
                      <a:pt x="66197" y="30012"/>
                    </a:lnTo>
                    <a:lnTo>
                      <a:pt x="66505" y="29624"/>
                    </a:lnTo>
                    <a:lnTo>
                      <a:pt x="66857" y="29260"/>
                    </a:lnTo>
                    <a:lnTo>
                      <a:pt x="67340" y="28896"/>
                    </a:lnTo>
                    <a:lnTo>
                      <a:pt x="67912" y="28533"/>
                    </a:lnTo>
                    <a:lnTo>
                      <a:pt x="68571" y="28193"/>
                    </a:lnTo>
                    <a:lnTo>
                      <a:pt x="69274" y="27854"/>
                    </a:lnTo>
                    <a:lnTo>
                      <a:pt x="70065" y="27490"/>
                    </a:lnTo>
                    <a:lnTo>
                      <a:pt x="71868" y="26981"/>
                    </a:lnTo>
                    <a:lnTo>
                      <a:pt x="73714" y="26521"/>
                    </a:lnTo>
                    <a:lnTo>
                      <a:pt x="75560" y="26109"/>
                    </a:lnTo>
                    <a:lnTo>
                      <a:pt x="77406" y="25745"/>
                    </a:lnTo>
                    <a:lnTo>
                      <a:pt x="79208" y="25406"/>
                    </a:lnTo>
                    <a:lnTo>
                      <a:pt x="81010" y="25066"/>
                    </a:lnTo>
                    <a:lnTo>
                      <a:pt x="82813" y="24751"/>
                    </a:lnTo>
                    <a:lnTo>
                      <a:pt x="84571" y="24412"/>
                    </a:lnTo>
                    <a:lnTo>
                      <a:pt x="86285" y="24048"/>
                    </a:lnTo>
                    <a:lnTo>
                      <a:pt x="87956" y="23660"/>
                    </a:lnTo>
                    <a:lnTo>
                      <a:pt x="89538" y="23272"/>
                    </a:lnTo>
                    <a:lnTo>
                      <a:pt x="91120" y="22812"/>
                    </a:lnTo>
                    <a:lnTo>
                      <a:pt x="92659" y="22303"/>
                    </a:lnTo>
                    <a:lnTo>
                      <a:pt x="94109" y="21696"/>
                    </a:lnTo>
                    <a:lnTo>
                      <a:pt x="95428" y="21042"/>
                    </a:lnTo>
                    <a:lnTo>
                      <a:pt x="96703" y="20315"/>
                    </a:lnTo>
                    <a:lnTo>
                      <a:pt x="97582" y="19636"/>
                    </a:lnTo>
                    <a:lnTo>
                      <a:pt x="98417" y="18981"/>
                    </a:lnTo>
                    <a:lnTo>
                      <a:pt x="99208" y="18351"/>
                    </a:lnTo>
                    <a:lnTo>
                      <a:pt x="99956" y="17672"/>
                    </a:lnTo>
                    <a:lnTo>
                      <a:pt x="100659" y="17018"/>
                    </a:lnTo>
                    <a:lnTo>
                      <a:pt x="101318" y="16315"/>
                    </a:lnTo>
                    <a:lnTo>
                      <a:pt x="101890" y="15612"/>
                    </a:lnTo>
                    <a:lnTo>
                      <a:pt x="102461" y="14836"/>
                    </a:lnTo>
                    <a:lnTo>
                      <a:pt x="102901" y="14036"/>
                    </a:lnTo>
                    <a:lnTo>
                      <a:pt x="103340" y="13139"/>
                    </a:lnTo>
                    <a:lnTo>
                      <a:pt x="103692" y="12193"/>
                    </a:lnTo>
                    <a:lnTo>
                      <a:pt x="104043" y="11175"/>
                    </a:lnTo>
                    <a:lnTo>
                      <a:pt x="104307" y="10060"/>
                    </a:lnTo>
                    <a:lnTo>
                      <a:pt x="104483" y="8848"/>
                    </a:lnTo>
                    <a:lnTo>
                      <a:pt x="104659" y="7539"/>
                    </a:lnTo>
                    <a:lnTo>
                      <a:pt x="104791" y="6109"/>
                    </a:lnTo>
                    <a:lnTo>
                      <a:pt x="105274" y="4242"/>
                    </a:lnTo>
                    <a:lnTo>
                      <a:pt x="105934" y="2739"/>
                    </a:lnTo>
                    <a:lnTo>
                      <a:pt x="106681" y="1575"/>
                    </a:lnTo>
                    <a:lnTo>
                      <a:pt x="107516" y="775"/>
                    </a:lnTo>
                    <a:lnTo>
                      <a:pt x="108395" y="242"/>
                    </a:lnTo>
                    <a:lnTo>
                      <a:pt x="109274" y="0"/>
                    </a:lnTo>
                    <a:lnTo>
                      <a:pt x="110153" y="48"/>
                    </a:lnTo>
                    <a:lnTo>
                      <a:pt x="111076" y="339"/>
                    </a:lnTo>
                    <a:lnTo>
                      <a:pt x="111868" y="872"/>
                    </a:lnTo>
                    <a:lnTo>
                      <a:pt x="112659" y="1624"/>
                    </a:lnTo>
                    <a:lnTo>
                      <a:pt x="113362" y="2545"/>
                    </a:lnTo>
                    <a:lnTo>
                      <a:pt x="113978" y="3684"/>
                    </a:lnTo>
                    <a:lnTo>
                      <a:pt x="114461" y="4969"/>
                    </a:lnTo>
                    <a:lnTo>
                      <a:pt x="114813" y="6400"/>
                    </a:lnTo>
                    <a:lnTo>
                      <a:pt x="114989" y="7975"/>
                    </a:lnTo>
                    <a:lnTo>
                      <a:pt x="114989" y="9672"/>
                    </a:lnTo>
                    <a:lnTo>
                      <a:pt x="114857" y="10593"/>
                    </a:lnTo>
                    <a:lnTo>
                      <a:pt x="114857" y="11612"/>
                    </a:lnTo>
                    <a:lnTo>
                      <a:pt x="114945" y="12703"/>
                    </a:lnTo>
                    <a:lnTo>
                      <a:pt x="115076" y="13866"/>
                    </a:lnTo>
                    <a:lnTo>
                      <a:pt x="115252" y="15151"/>
                    </a:lnTo>
                    <a:lnTo>
                      <a:pt x="115428" y="16533"/>
                    </a:lnTo>
                    <a:lnTo>
                      <a:pt x="115604" y="18012"/>
                    </a:lnTo>
                    <a:lnTo>
                      <a:pt x="115736" y="19587"/>
                    </a:lnTo>
                    <a:lnTo>
                      <a:pt x="115780" y="21309"/>
                    </a:lnTo>
                    <a:lnTo>
                      <a:pt x="115780" y="23103"/>
                    </a:lnTo>
                    <a:lnTo>
                      <a:pt x="115604" y="25042"/>
                    </a:lnTo>
                    <a:lnTo>
                      <a:pt x="115296" y="27103"/>
                    </a:lnTo>
                    <a:lnTo>
                      <a:pt x="114857" y="29309"/>
                    </a:lnTo>
                    <a:lnTo>
                      <a:pt x="114241" y="31660"/>
                    </a:lnTo>
                    <a:lnTo>
                      <a:pt x="113362" y="34157"/>
                    </a:lnTo>
                    <a:lnTo>
                      <a:pt x="112307" y="36800"/>
                    </a:lnTo>
                    <a:lnTo>
                      <a:pt x="111648" y="38957"/>
                    </a:lnTo>
                    <a:lnTo>
                      <a:pt x="111516" y="40848"/>
                    </a:lnTo>
                    <a:lnTo>
                      <a:pt x="111780" y="42521"/>
                    </a:lnTo>
                    <a:lnTo>
                      <a:pt x="112395" y="43903"/>
                    </a:lnTo>
                    <a:lnTo>
                      <a:pt x="113230" y="45163"/>
                    </a:lnTo>
                    <a:lnTo>
                      <a:pt x="114241" y="46230"/>
                    </a:lnTo>
                    <a:lnTo>
                      <a:pt x="115384" y="47200"/>
                    </a:lnTo>
                    <a:lnTo>
                      <a:pt x="116571" y="48072"/>
                    </a:lnTo>
                    <a:lnTo>
                      <a:pt x="117670" y="48896"/>
                    </a:lnTo>
                    <a:lnTo>
                      <a:pt x="118637" y="49672"/>
                    </a:lnTo>
                    <a:lnTo>
                      <a:pt x="119384" y="50496"/>
                    </a:lnTo>
                    <a:lnTo>
                      <a:pt x="119868" y="51369"/>
                    </a:lnTo>
                    <a:lnTo>
                      <a:pt x="120000" y="52266"/>
                    </a:lnTo>
                    <a:lnTo>
                      <a:pt x="119648" y="53333"/>
                    </a:lnTo>
                    <a:lnTo>
                      <a:pt x="118813" y="54521"/>
                    </a:lnTo>
                    <a:lnTo>
                      <a:pt x="117406" y="55903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6" name="Shape 2006"/>
              <p:cNvSpPr/>
              <p:nvPr/>
            </p:nvSpPr>
            <p:spPr>
              <a:xfrm>
                <a:off x="1464" y="2487"/>
                <a:ext cx="323" cy="5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303" y="54759"/>
                    </a:moveTo>
                    <a:lnTo>
                      <a:pt x="115118" y="56476"/>
                    </a:lnTo>
                    <a:lnTo>
                      <a:pt x="113258" y="57885"/>
                    </a:lnTo>
                    <a:lnTo>
                      <a:pt x="111724" y="59039"/>
                    </a:lnTo>
                    <a:lnTo>
                      <a:pt x="110329" y="59987"/>
                    </a:lnTo>
                    <a:lnTo>
                      <a:pt x="109074" y="60781"/>
                    </a:lnTo>
                    <a:lnTo>
                      <a:pt x="108004" y="61447"/>
                    </a:lnTo>
                    <a:lnTo>
                      <a:pt x="106935" y="62088"/>
                    </a:lnTo>
                    <a:lnTo>
                      <a:pt x="105865" y="62729"/>
                    </a:lnTo>
                    <a:lnTo>
                      <a:pt x="104843" y="63369"/>
                    </a:lnTo>
                    <a:lnTo>
                      <a:pt x="103727" y="64087"/>
                    </a:lnTo>
                    <a:lnTo>
                      <a:pt x="102471" y="64983"/>
                    </a:lnTo>
                    <a:lnTo>
                      <a:pt x="101077" y="66060"/>
                    </a:lnTo>
                    <a:lnTo>
                      <a:pt x="99496" y="67367"/>
                    </a:lnTo>
                    <a:lnTo>
                      <a:pt x="97636" y="68955"/>
                    </a:lnTo>
                    <a:lnTo>
                      <a:pt x="95451" y="70852"/>
                    </a:lnTo>
                    <a:lnTo>
                      <a:pt x="92987" y="73183"/>
                    </a:lnTo>
                    <a:lnTo>
                      <a:pt x="92708" y="73337"/>
                    </a:lnTo>
                    <a:lnTo>
                      <a:pt x="92103" y="73798"/>
                    </a:lnTo>
                    <a:lnTo>
                      <a:pt x="91127" y="74490"/>
                    </a:lnTo>
                    <a:lnTo>
                      <a:pt x="89965" y="75438"/>
                    </a:lnTo>
                    <a:lnTo>
                      <a:pt x="88570" y="76540"/>
                    </a:lnTo>
                    <a:lnTo>
                      <a:pt x="87175" y="77770"/>
                    </a:lnTo>
                    <a:lnTo>
                      <a:pt x="85687" y="79077"/>
                    </a:lnTo>
                    <a:lnTo>
                      <a:pt x="84339" y="80435"/>
                    </a:lnTo>
                    <a:lnTo>
                      <a:pt x="83037" y="81768"/>
                    </a:lnTo>
                    <a:lnTo>
                      <a:pt x="82061" y="83100"/>
                    </a:lnTo>
                    <a:lnTo>
                      <a:pt x="81363" y="84304"/>
                    </a:lnTo>
                    <a:lnTo>
                      <a:pt x="81084" y="85406"/>
                    </a:lnTo>
                    <a:lnTo>
                      <a:pt x="81224" y="86354"/>
                    </a:lnTo>
                    <a:lnTo>
                      <a:pt x="81921" y="87046"/>
                    </a:lnTo>
                    <a:lnTo>
                      <a:pt x="83270" y="87508"/>
                    </a:lnTo>
                    <a:lnTo>
                      <a:pt x="85362" y="87713"/>
                    </a:lnTo>
                    <a:lnTo>
                      <a:pt x="87826" y="87738"/>
                    </a:lnTo>
                    <a:lnTo>
                      <a:pt x="90197" y="87841"/>
                    </a:lnTo>
                    <a:lnTo>
                      <a:pt x="92289" y="88020"/>
                    </a:lnTo>
                    <a:lnTo>
                      <a:pt x="94196" y="88302"/>
                    </a:lnTo>
                    <a:lnTo>
                      <a:pt x="95869" y="88609"/>
                    </a:lnTo>
                    <a:lnTo>
                      <a:pt x="97218" y="88994"/>
                    </a:lnTo>
                    <a:lnTo>
                      <a:pt x="98287" y="89429"/>
                    </a:lnTo>
                    <a:lnTo>
                      <a:pt x="99124" y="89916"/>
                    </a:lnTo>
                    <a:lnTo>
                      <a:pt x="99635" y="90429"/>
                    </a:lnTo>
                    <a:lnTo>
                      <a:pt x="99821" y="90967"/>
                    </a:lnTo>
                    <a:lnTo>
                      <a:pt x="99682" y="91531"/>
                    </a:lnTo>
                    <a:lnTo>
                      <a:pt x="99124" y="92120"/>
                    </a:lnTo>
                    <a:lnTo>
                      <a:pt x="98240" y="92709"/>
                    </a:lnTo>
                    <a:lnTo>
                      <a:pt x="96985" y="93299"/>
                    </a:lnTo>
                    <a:lnTo>
                      <a:pt x="95311" y="93939"/>
                    </a:lnTo>
                    <a:lnTo>
                      <a:pt x="93266" y="94529"/>
                    </a:lnTo>
                    <a:lnTo>
                      <a:pt x="92243" y="94785"/>
                    </a:lnTo>
                    <a:lnTo>
                      <a:pt x="91220" y="95118"/>
                    </a:lnTo>
                    <a:lnTo>
                      <a:pt x="90151" y="95477"/>
                    </a:lnTo>
                    <a:lnTo>
                      <a:pt x="89035" y="95836"/>
                    </a:lnTo>
                    <a:lnTo>
                      <a:pt x="87779" y="96245"/>
                    </a:lnTo>
                    <a:lnTo>
                      <a:pt x="86478" y="96681"/>
                    </a:lnTo>
                    <a:lnTo>
                      <a:pt x="85036" y="97117"/>
                    </a:lnTo>
                    <a:lnTo>
                      <a:pt x="83502" y="97552"/>
                    </a:lnTo>
                    <a:lnTo>
                      <a:pt x="81782" y="97962"/>
                    </a:lnTo>
                    <a:lnTo>
                      <a:pt x="79876" y="98424"/>
                    </a:lnTo>
                    <a:lnTo>
                      <a:pt x="77830" y="98859"/>
                    </a:lnTo>
                    <a:lnTo>
                      <a:pt x="75552" y="99295"/>
                    </a:lnTo>
                    <a:lnTo>
                      <a:pt x="73087" y="99730"/>
                    </a:lnTo>
                    <a:lnTo>
                      <a:pt x="70391" y="100140"/>
                    </a:lnTo>
                    <a:lnTo>
                      <a:pt x="67415" y="100499"/>
                    </a:lnTo>
                    <a:lnTo>
                      <a:pt x="64207" y="100884"/>
                    </a:lnTo>
                    <a:lnTo>
                      <a:pt x="59930" y="101370"/>
                    </a:lnTo>
                    <a:lnTo>
                      <a:pt x="56117" y="101960"/>
                    </a:lnTo>
                    <a:lnTo>
                      <a:pt x="52677" y="102626"/>
                    </a:lnTo>
                    <a:lnTo>
                      <a:pt x="49655" y="103395"/>
                    </a:lnTo>
                    <a:lnTo>
                      <a:pt x="46865" y="104215"/>
                    </a:lnTo>
                    <a:lnTo>
                      <a:pt x="44308" y="105137"/>
                    </a:lnTo>
                    <a:lnTo>
                      <a:pt x="41937" y="106137"/>
                    </a:lnTo>
                    <a:lnTo>
                      <a:pt x="39566" y="107213"/>
                    </a:lnTo>
                    <a:lnTo>
                      <a:pt x="37287" y="108366"/>
                    </a:lnTo>
                    <a:lnTo>
                      <a:pt x="34870" y="109596"/>
                    </a:lnTo>
                    <a:lnTo>
                      <a:pt x="32452" y="110903"/>
                    </a:lnTo>
                    <a:lnTo>
                      <a:pt x="29755" y="112286"/>
                    </a:lnTo>
                    <a:lnTo>
                      <a:pt x="26873" y="113773"/>
                    </a:lnTo>
                    <a:lnTo>
                      <a:pt x="23618" y="115310"/>
                    </a:lnTo>
                    <a:lnTo>
                      <a:pt x="19992" y="116925"/>
                    </a:lnTo>
                    <a:lnTo>
                      <a:pt x="15993" y="118641"/>
                    </a:lnTo>
                    <a:lnTo>
                      <a:pt x="15900" y="118667"/>
                    </a:lnTo>
                    <a:lnTo>
                      <a:pt x="15621" y="118795"/>
                    </a:lnTo>
                    <a:lnTo>
                      <a:pt x="15203" y="119000"/>
                    </a:lnTo>
                    <a:lnTo>
                      <a:pt x="14784" y="119231"/>
                    </a:lnTo>
                    <a:lnTo>
                      <a:pt x="14227" y="119487"/>
                    </a:lnTo>
                    <a:lnTo>
                      <a:pt x="13715" y="119692"/>
                    </a:lnTo>
                    <a:lnTo>
                      <a:pt x="13204" y="119846"/>
                    </a:lnTo>
                    <a:lnTo>
                      <a:pt x="12832" y="119974"/>
                    </a:lnTo>
                    <a:lnTo>
                      <a:pt x="12506" y="120000"/>
                    </a:lnTo>
                    <a:lnTo>
                      <a:pt x="12413" y="119897"/>
                    </a:lnTo>
                    <a:lnTo>
                      <a:pt x="12506" y="119641"/>
                    </a:lnTo>
                    <a:lnTo>
                      <a:pt x="12832" y="119231"/>
                    </a:lnTo>
                    <a:lnTo>
                      <a:pt x="13436" y="118641"/>
                    </a:lnTo>
                    <a:lnTo>
                      <a:pt x="14366" y="117847"/>
                    </a:lnTo>
                    <a:lnTo>
                      <a:pt x="15714" y="116796"/>
                    </a:lnTo>
                    <a:lnTo>
                      <a:pt x="17435" y="115464"/>
                    </a:lnTo>
                    <a:lnTo>
                      <a:pt x="19015" y="114336"/>
                    </a:lnTo>
                    <a:lnTo>
                      <a:pt x="20457" y="113260"/>
                    </a:lnTo>
                    <a:lnTo>
                      <a:pt x="21712" y="112235"/>
                    </a:lnTo>
                    <a:lnTo>
                      <a:pt x="22735" y="111236"/>
                    </a:lnTo>
                    <a:lnTo>
                      <a:pt x="23665" y="110262"/>
                    </a:lnTo>
                    <a:lnTo>
                      <a:pt x="24362" y="109314"/>
                    </a:lnTo>
                    <a:lnTo>
                      <a:pt x="24920" y="108366"/>
                    </a:lnTo>
                    <a:lnTo>
                      <a:pt x="25339" y="107443"/>
                    </a:lnTo>
                    <a:lnTo>
                      <a:pt x="25571" y="106495"/>
                    </a:lnTo>
                    <a:lnTo>
                      <a:pt x="25664" y="105547"/>
                    </a:lnTo>
                    <a:lnTo>
                      <a:pt x="25664" y="104573"/>
                    </a:lnTo>
                    <a:lnTo>
                      <a:pt x="25571" y="103574"/>
                    </a:lnTo>
                    <a:lnTo>
                      <a:pt x="25339" y="102575"/>
                    </a:lnTo>
                    <a:lnTo>
                      <a:pt x="25013" y="101524"/>
                    </a:lnTo>
                    <a:lnTo>
                      <a:pt x="24548" y="100422"/>
                    </a:lnTo>
                    <a:lnTo>
                      <a:pt x="24083" y="99295"/>
                    </a:lnTo>
                    <a:lnTo>
                      <a:pt x="22549" y="97834"/>
                    </a:lnTo>
                    <a:lnTo>
                      <a:pt x="20410" y="96553"/>
                    </a:lnTo>
                    <a:lnTo>
                      <a:pt x="17807" y="95349"/>
                    </a:lnTo>
                    <a:lnTo>
                      <a:pt x="14924" y="94272"/>
                    </a:lnTo>
                    <a:lnTo>
                      <a:pt x="11855" y="93299"/>
                    </a:lnTo>
                    <a:lnTo>
                      <a:pt x="8833" y="92453"/>
                    </a:lnTo>
                    <a:lnTo>
                      <a:pt x="5997" y="91684"/>
                    </a:lnTo>
                    <a:lnTo>
                      <a:pt x="3533" y="91018"/>
                    </a:lnTo>
                    <a:lnTo>
                      <a:pt x="1627" y="90403"/>
                    </a:lnTo>
                    <a:lnTo>
                      <a:pt x="371" y="89891"/>
                    </a:lnTo>
                    <a:lnTo>
                      <a:pt x="0" y="89429"/>
                    </a:lnTo>
                    <a:lnTo>
                      <a:pt x="697" y="89045"/>
                    </a:lnTo>
                    <a:lnTo>
                      <a:pt x="2603" y="88712"/>
                    </a:lnTo>
                    <a:lnTo>
                      <a:pt x="5858" y="88430"/>
                    </a:lnTo>
                    <a:lnTo>
                      <a:pt x="10647" y="88199"/>
                    </a:lnTo>
                    <a:lnTo>
                      <a:pt x="17202" y="87994"/>
                    </a:lnTo>
                    <a:lnTo>
                      <a:pt x="19852" y="87892"/>
                    </a:lnTo>
                    <a:lnTo>
                      <a:pt x="22223" y="87815"/>
                    </a:lnTo>
                    <a:lnTo>
                      <a:pt x="24316" y="87738"/>
                    </a:lnTo>
                    <a:lnTo>
                      <a:pt x="26268" y="87661"/>
                    </a:lnTo>
                    <a:lnTo>
                      <a:pt x="28035" y="87508"/>
                    </a:lnTo>
                    <a:lnTo>
                      <a:pt x="29709" y="87354"/>
                    </a:lnTo>
                    <a:lnTo>
                      <a:pt x="31290" y="87072"/>
                    </a:lnTo>
                    <a:lnTo>
                      <a:pt x="32870" y="86764"/>
                    </a:lnTo>
                    <a:lnTo>
                      <a:pt x="34451" y="86329"/>
                    </a:lnTo>
                    <a:lnTo>
                      <a:pt x="36079" y="85791"/>
                    </a:lnTo>
                    <a:lnTo>
                      <a:pt x="37845" y="85099"/>
                    </a:lnTo>
                    <a:lnTo>
                      <a:pt x="39752" y="84279"/>
                    </a:lnTo>
                    <a:lnTo>
                      <a:pt x="41890" y="83254"/>
                    </a:lnTo>
                    <a:lnTo>
                      <a:pt x="44215" y="82075"/>
                    </a:lnTo>
                    <a:lnTo>
                      <a:pt x="46865" y="80691"/>
                    </a:lnTo>
                    <a:lnTo>
                      <a:pt x="49794" y="79103"/>
                    </a:lnTo>
                    <a:lnTo>
                      <a:pt x="52072" y="77693"/>
                    </a:lnTo>
                    <a:lnTo>
                      <a:pt x="53932" y="76386"/>
                    </a:lnTo>
                    <a:lnTo>
                      <a:pt x="55373" y="75080"/>
                    </a:lnTo>
                    <a:lnTo>
                      <a:pt x="56396" y="73850"/>
                    </a:lnTo>
                    <a:lnTo>
                      <a:pt x="57094" y="72671"/>
                    </a:lnTo>
                    <a:lnTo>
                      <a:pt x="57419" y="71543"/>
                    </a:lnTo>
                    <a:lnTo>
                      <a:pt x="57419" y="70493"/>
                    </a:lnTo>
                    <a:lnTo>
                      <a:pt x="57233" y="69493"/>
                    </a:lnTo>
                    <a:lnTo>
                      <a:pt x="56722" y="68545"/>
                    </a:lnTo>
                    <a:lnTo>
                      <a:pt x="56071" y="67674"/>
                    </a:lnTo>
                    <a:lnTo>
                      <a:pt x="55234" y="66905"/>
                    </a:lnTo>
                    <a:lnTo>
                      <a:pt x="54211" y="66188"/>
                    </a:lnTo>
                    <a:lnTo>
                      <a:pt x="53095" y="65547"/>
                    </a:lnTo>
                    <a:lnTo>
                      <a:pt x="51933" y="65009"/>
                    </a:lnTo>
                    <a:lnTo>
                      <a:pt x="50678" y="64548"/>
                    </a:lnTo>
                    <a:lnTo>
                      <a:pt x="49469" y="64215"/>
                    </a:lnTo>
                    <a:lnTo>
                      <a:pt x="48306" y="63907"/>
                    </a:lnTo>
                    <a:lnTo>
                      <a:pt x="47237" y="63574"/>
                    </a:lnTo>
                    <a:lnTo>
                      <a:pt x="46214" y="63241"/>
                    </a:lnTo>
                    <a:lnTo>
                      <a:pt x="45284" y="62882"/>
                    </a:lnTo>
                    <a:lnTo>
                      <a:pt x="44447" y="62524"/>
                    </a:lnTo>
                    <a:lnTo>
                      <a:pt x="43750" y="62190"/>
                    </a:lnTo>
                    <a:lnTo>
                      <a:pt x="43192" y="61832"/>
                    </a:lnTo>
                    <a:lnTo>
                      <a:pt x="42867" y="61473"/>
                    </a:lnTo>
                    <a:lnTo>
                      <a:pt x="42681" y="61140"/>
                    </a:lnTo>
                    <a:lnTo>
                      <a:pt x="42820" y="60807"/>
                    </a:lnTo>
                    <a:lnTo>
                      <a:pt x="43146" y="60499"/>
                    </a:lnTo>
                    <a:lnTo>
                      <a:pt x="43843" y="60217"/>
                    </a:lnTo>
                    <a:lnTo>
                      <a:pt x="44773" y="59961"/>
                    </a:lnTo>
                    <a:lnTo>
                      <a:pt x="46075" y="59756"/>
                    </a:lnTo>
                    <a:lnTo>
                      <a:pt x="47748" y="59577"/>
                    </a:lnTo>
                    <a:lnTo>
                      <a:pt x="49841" y="59449"/>
                    </a:lnTo>
                    <a:lnTo>
                      <a:pt x="52677" y="59192"/>
                    </a:lnTo>
                    <a:lnTo>
                      <a:pt x="55327" y="58885"/>
                    </a:lnTo>
                    <a:lnTo>
                      <a:pt x="57652" y="58577"/>
                    </a:lnTo>
                    <a:lnTo>
                      <a:pt x="59790" y="58167"/>
                    </a:lnTo>
                    <a:lnTo>
                      <a:pt x="61697" y="57732"/>
                    </a:lnTo>
                    <a:lnTo>
                      <a:pt x="63370" y="57245"/>
                    </a:lnTo>
                    <a:lnTo>
                      <a:pt x="64905" y="56707"/>
                    </a:lnTo>
                    <a:lnTo>
                      <a:pt x="66299" y="56143"/>
                    </a:lnTo>
                    <a:lnTo>
                      <a:pt x="67601" y="55554"/>
                    </a:lnTo>
                    <a:lnTo>
                      <a:pt x="68764" y="54913"/>
                    </a:lnTo>
                    <a:lnTo>
                      <a:pt x="69833" y="54196"/>
                    </a:lnTo>
                    <a:lnTo>
                      <a:pt x="70902" y="53478"/>
                    </a:lnTo>
                    <a:lnTo>
                      <a:pt x="71879" y="52709"/>
                    </a:lnTo>
                    <a:lnTo>
                      <a:pt x="72855" y="51915"/>
                    </a:lnTo>
                    <a:lnTo>
                      <a:pt x="73924" y="51095"/>
                    </a:lnTo>
                    <a:lnTo>
                      <a:pt x="74947" y="50249"/>
                    </a:lnTo>
                    <a:lnTo>
                      <a:pt x="76342" y="48968"/>
                    </a:lnTo>
                    <a:lnTo>
                      <a:pt x="77504" y="47713"/>
                    </a:lnTo>
                    <a:lnTo>
                      <a:pt x="78481" y="46431"/>
                    </a:lnTo>
                    <a:lnTo>
                      <a:pt x="79225" y="45201"/>
                    </a:lnTo>
                    <a:lnTo>
                      <a:pt x="79783" y="43997"/>
                    </a:lnTo>
                    <a:lnTo>
                      <a:pt x="80108" y="42767"/>
                    </a:lnTo>
                    <a:lnTo>
                      <a:pt x="80294" y="41614"/>
                    </a:lnTo>
                    <a:lnTo>
                      <a:pt x="80294" y="40512"/>
                    </a:lnTo>
                    <a:lnTo>
                      <a:pt x="80154" y="39436"/>
                    </a:lnTo>
                    <a:lnTo>
                      <a:pt x="79922" y="38385"/>
                    </a:lnTo>
                    <a:lnTo>
                      <a:pt x="79504" y="37411"/>
                    </a:lnTo>
                    <a:lnTo>
                      <a:pt x="78992" y="36515"/>
                    </a:lnTo>
                    <a:lnTo>
                      <a:pt x="78388" y="35669"/>
                    </a:lnTo>
                    <a:lnTo>
                      <a:pt x="77690" y="34900"/>
                    </a:lnTo>
                    <a:lnTo>
                      <a:pt x="76946" y="34234"/>
                    </a:lnTo>
                    <a:lnTo>
                      <a:pt x="76110" y="33645"/>
                    </a:lnTo>
                    <a:lnTo>
                      <a:pt x="74761" y="32773"/>
                    </a:lnTo>
                    <a:lnTo>
                      <a:pt x="73645" y="31979"/>
                    </a:lnTo>
                    <a:lnTo>
                      <a:pt x="72762" y="31262"/>
                    </a:lnTo>
                    <a:lnTo>
                      <a:pt x="71972" y="30595"/>
                    </a:lnTo>
                    <a:lnTo>
                      <a:pt x="71460" y="29980"/>
                    </a:lnTo>
                    <a:lnTo>
                      <a:pt x="70995" y="29442"/>
                    </a:lnTo>
                    <a:lnTo>
                      <a:pt x="70763" y="28930"/>
                    </a:lnTo>
                    <a:lnTo>
                      <a:pt x="70623" y="28468"/>
                    </a:lnTo>
                    <a:lnTo>
                      <a:pt x="70623" y="28007"/>
                    </a:lnTo>
                    <a:lnTo>
                      <a:pt x="70763" y="27623"/>
                    </a:lnTo>
                    <a:lnTo>
                      <a:pt x="70995" y="27264"/>
                    </a:lnTo>
                    <a:lnTo>
                      <a:pt x="71321" y="26905"/>
                    </a:lnTo>
                    <a:lnTo>
                      <a:pt x="71739" y="26547"/>
                    </a:lnTo>
                    <a:lnTo>
                      <a:pt x="72297" y="26265"/>
                    </a:lnTo>
                    <a:lnTo>
                      <a:pt x="72808" y="25932"/>
                    </a:lnTo>
                    <a:lnTo>
                      <a:pt x="73506" y="25624"/>
                    </a:lnTo>
                    <a:lnTo>
                      <a:pt x="75412" y="25188"/>
                    </a:lnTo>
                    <a:lnTo>
                      <a:pt x="77318" y="24804"/>
                    </a:lnTo>
                    <a:lnTo>
                      <a:pt x="79178" y="24445"/>
                    </a:lnTo>
                    <a:lnTo>
                      <a:pt x="81038" y="24138"/>
                    </a:lnTo>
                    <a:lnTo>
                      <a:pt x="82805" y="23830"/>
                    </a:lnTo>
                    <a:lnTo>
                      <a:pt x="84571" y="23523"/>
                    </a:lnTo>
                    <a:lnTo>
                      <a:pt x="86292" y="23241"/>
                    </a:lnTo>
                    <a:lnTo>
                      <a:pt x="87919" y="22934"/>
                    </a:lnTo>
                    <a:lnTo>
                      <a:pt x="89500" y="22652"/>
                    </a:lnTo>
                    <a:lnTo>
                      <a:pt x="91080" y="22293"/>
                    </a:lnTo>
                    <a:lnTo>
                      <a:pt x="92522" y="21909"/>
                    </a:lnTo>
                    <a:lnTo>
                      <a:pt x="93963" y="21473"/>
                    </a:lnTo>
                    <a:lnTo>
                      <a:pt x="95311" y="21012"/>
                    </a:lnTo>
                    <a:lnTo>
                      <a:pt x="96660" y="20448"/>
                    </a:lnTo>
                    <a:lnTo>
                      <a:pt x="97869" y="19833"/>
                    </a:lnTo>
                    <a:lnTo>
                      <a:pt x="99031" y="19141"/>
                    </a:lnTo>
                    <a:lnTo>
                      <a:pt x="99914" y="18449"/>
                    </a:lnTo>
                    <a:lnTo>
                      <a:pt x="100751" y="17757"/>
                    </a:lnTo>
                    <a:lnTo>
                      <a:pt x="101542" y="17142"/>
                    </a:lnTo>
                    <a:lnTo>
                      <a:pt x="102285" y="16527"/>
                    </a:lnTo>
                    <a:lnTo>
                      <a:pt x="102890" y="15912"/>
                    </a:lnTo>
                    <a:lnTo>
                      <a:pt x="103494" y="15297"/>
                    </a:lnTo>
                    <a:lnTo>
                      <a:pt x="104006" y="14657"/>
                    </a:lnTo>
                    <a:lnTo>
                      <a:pt x="104517" y="13991"/>
                    </a:lnTo>
                    <a:lnTo>
                      <a:pt x="104936" y="13299"/>
                    </a:lnTo>
                    <a:lnTo>
                      <a:pt x="105354" y="12530"/>
                    </a:lnTo>
                    <a:lnTo>
                      <a:pt x="105679" y="11710"/>
                    </a:lnTo>
                    <a:lnTo>
                      <a:pt x="106005" y="10813"/>
                    </a:lnTo>
                    <a:lnTo>
                      <a:pt x="106237" y="9839"/>
                    </a:lnTo>
                    <a:lnTo>
                      <a:pt x="106470" y="8763"/>
                    </a:lnTo>
                    <a:lnTo>
                      <a:pt x="106609" y="7584"/>
                    </a:lnTo>
                    <a:lnTo>
                      <a:pt x="106795" y="6278"/>
                    </a:lnTo>
                    <a:lnTo>
                      <a:pt x="107539" y="4330"/>
                    </a:lnTo>
                    <a:lnTo>
                      <a:pt x="108330" y="2767"/>
                    </a:lnTo>
                    <a:lnTo>
                      <a:pt x="109120" y="1588"/>
                    </a:lnTo>
                    <a:lnTo>
                      <a:pt x="109957" y="768"/>
                    </a:lnTo>
                    <a:lnTo>
                      <a:pt x="110794" y="230"/>
                    </a:lnTo>
                    <a:lnTo>
                      <a:pt x="111538" y="0"/>
                    </a:lnTo>
                    <a:lnTo>
                      <a:pt x="112328" y="25"/>
                    </a:lnTo>
                    <a:lnTo>
                      <a:pt x="113072" y="358"/>
                    </a:lnTo>
                    <a:lnTo>
                      <a:pt x="113769" y="896"/>
                    </a:lnTo>
                    <a:lnTo>
                      <a:pt x="114327" y="1639"/>
                    </a:lnTo>
                    <a:lnTo>
                      <a:pt x="114885" y="2588"/>
                    </a:lnTo>
                    <a:lnTo>
                      <a:pt x="115304" y="3715"/>
                    </a:lnTo>
                    <a:lnTo>
                      <a:pt x="115629" y="4996"/>
                    </a:lnTo>
                    <a:lnTo>
                      <a:pt x="115815" y="6380"/>
                    </a:lnTo>
                    <a:lnTo>
                      <a:pt x="115862" y="7892"/>
                    </a:lnTo>
                    <a:lnTo>
                      <a:pt x="115769" y="9506"/>
                    </a:lnTo>
                    <a:lnTo>
                      <a:pt x="115536" y="10480"/>
                    </a:lnTo>
                    <a:lnTo>
                      <a:pt x="115443" y="11556"/>
                    </a:lnTo>
                    <a:lnTo>
                      <a:pt x="115304" y="12709"/>
                    </a:lnTo>
                    <a:lnTo>
                      <a:pt x="115304" y="13914"/>
                    </a:lnTo>
                    <a:lnTo>
                      <a:pt x="115304" y="15195"/>
                    </a:lnTo>
                    <a:lnTo>
                      <a:pt x="115304" y="16579"/>
                    </a:lnTo>
                    <a:lnTo>
                      <a:pt x="115304" y="18039"/>
                    </a:lnTo>
                    <a:lnTo>
                      <a:pt x="115257" y="19602"/>
                    </a:lnTo>
                    <a:lnTo>
                      <a:pt x="115164" y="21242"/>
                    </a:lnTo>
                    <a:lnTo>
                      <a:pt x="115025" y="23010"/>
                    </a:lnTo>
                    <a:lnTo>
                      <a:pt x="114792" y="24881"/>
                    </a:lnTo>
                    <a:lnTo>
                      <a:pt x="114420" y="26880"/>
                    </a:lnTo>
                    <a:lnTo>
                      <a:pt x="113955" y="28955"/>
                    </a:lnTo>
                    <a:lnTo>
                      <a:pt x="113304" y="31185"/>
                    </a:lnTo>
                    <a:lnTo>
                      <a:pt x="112514" y="33542"/>
                    </a:lnTo>
                    <a:lnTo>
                      <a:pt x="111538" y="36002"/>
                    </a:lnTo>
                    <a:lnTo>
                      <a:pt x="110933" y="38308"/>
                    </a:lnTo>
                    <a:lnTo>
                      <a:pt x="110887" y="40230"/>
                    </a:lnTo>
                    <a:lnTo>
                      <a:pt x="111166" y="41921"/>
                    </a:lnTo>
                    <a:lnTo>
                      <a:pt x="111863" y="43331"/>
                    </a:lnTo>
                    <a:lnTo>
                      <a:pt x="112793" y="44535"/>
                    </a:lnTo>
                    <a:lnTo>
                      <a:pt x="113909" y="45560"/>
                    </a:lnTo>
                    <a:lnTo>
                      <a:pt x="115118" y="46431"/>
                    </a:lnTo>
                    <a:lnTo>
                      <a:pt x="116419" y="47226"/>
                    </a:lnTo>
                    <a:lnTo>
                      <a:pt x="117582" y="47943"/>
                    </a:lnTo>
                    <a:lnTo>
                      <a:pt x="118605" y="48686"/>
                    </a:lnTo>
                    <a:lnTo>
                      <a:pt x="119395" y="49404"/>
                    </a:lnTo>
                    <a:lnTo>
                      <a:pt x="119907" y="50198"/>
                    </a:lnTo>
                    <a:lnTo>
                      <a:pt x="120000" y="51069"/>
                    </a:lnTo>
                    <a:lnTo>
                      <a:pt x="119674" y="52120"/>
                    </a:lnTo>
                    <a:lnTo>
                      <a:pt x="118791" y="53324"/>
                    </a:lnTo>
                    <a:lnTo>
                      <a:pt x="117303" y="54759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7" name="Shape 2007"/>
              <p:cNvSpPr/>
              <p:nvPr/>
            </p:nvSpPr>
            <p:spPr>
              <a:xfrm>
                <a:off x="1475" y="2507"/>
                <a:ext cx="303" cy="5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87" y="53493"/>
                    </a:moveTo>
                    <a:lnTo>
                      <a:pt x="114816" y="55286"/>
                    </a:lnTo>
                    <a:lnTo>
                      <a:pt x="112891" y="56780"/>
                    </a:lnTo>
                    <a:lnTo>
                      <a:pt x="111164" y="58003"/>
                    </a:lnTo>
                    <a:lnTo>
                      <a:pt x="109683" y="59008"/>
                    </a:lnTo>
                    <a:lnTo>
                      <a:pt x="108399" y="59823"/>
                    </a:lnTo>
                    <a:lnTo>
                      <a:pt x="107165" y="60556"/>
                    </a:lnTo>
                    <a:lnTo>
                      <a:pt x="106030" y="61181"/>
                    </a:lnTo>
                    <a:lnTo>
                      <a:pt x="104944" y="61833"/>
                    </a:lnTo>
                    <a:lnTo>
                      <a:pt x="103809" y="62485"/>
                    </a:lnTo>
                    <a:lnTo>
                      <a:pt x="102575" y="63273"/>
                    </a:lnTo>
                    <a:lnTo>
                      <a:pt x="101242" y="64197"/>
                    </a:lnTo>
                    <a:lnTo>
                      <a:pt x="99761" y="65311"/>
                    </a:lnTo>
                    <a:lnTo>
                      <a:pt x="98033" y="66696"/>
                    </a:lnTo>
                    <a:lnTo>
                      <a:pt x="96059" y="68381"/>
                    </a:lnTo>
                    <a:lnTo>
                      <a:pt x="93739" y="70418"/>
                    </a:lnTo>
                    <a:lnTo>
                      <a:pt x="91122" y="72863"/>
                    </a:lnTo>
                    <a:lnTo>
                      <a:pt x="90826" y="73026"/>
                    </a:lnTo>
                    <a:lnTo>
                      <a:pt x="90086" y="73570"/>
                    </a:lnTo>
                    <a:lnTo>
                      <a:pt x="88901" y="74439"/>
                    </a:lnTo>
                    <a:lnTo>
                      <a:pt x="87470" y="75526"/>
                    </a:lnTo>
                    <a:lnTo>
                      <a:pt x="85791" y="76830"/>
                    </a:lnTo>
                    <a:lnTo>
                      <a:pt x="84014" y="78270"/>
                    </a:lnTo>
                    <a:lnTo>
                      <a:pt x="82287" y="79818"/>
                    </a:lnTo>
                    <a:lnTo>
                      <a:pt x="80510" y="81421"/>
                    </a:lnTo>
                    <a:lnTo>
                      <a:pt x="78930" y="82997"/>
                    </a:lnTo>
                    <a:lnTo>
                      <a:pt x="77647" y="84546"/>
                    </a:lnTo>
                    <a:lnTo>
                      <a:pt x="76709" y="85985"/>
                    </a:lnTo>
                    <a:lnTo>
                      <a:pt x="76166" y="87262"/>
                    </a:lnTo>
                    <a:lnTo>
                      <a:pt x="76215" y="88322"/>
                    </a:lnTo>
                    <a:lnTo>
                      <a:pt x="76906" y="89164"/>
                    </a:lnTo>
                    <a:lnTo>
                      <a:pt x="78288" y="89653"/>
                    </a:lnTo>
                    <a:lnTo>
                      <a:pt x="80510" y="89843"/>
                    </a:lnTo>
                    <a:lnTo>
                      <a:pt x="83323" y="89816"/>
                    </a:lnTo>
                    <a:lnTo>
                      <a:pt x="85890" y="89898"/>
                    </a:lnTo>
                    <a:lnTo>
                      <a:pt x="88309" y="90033"/>
                    </a:lnTo>
                    <a:lnTo>
                      <a:pt x="90431" y="90251"/>
                    </a:lnTo>
                    <a:lnTo>
                      <a:pt x="92307" y="90495"/>
                    </a:lnTo>
                    <a:lnTo>
                      <a:pt x="93887" y="90848"/>
                    </a:lnTo>
                    <a:lnTo>
                      <a:pt x="95170" y="91202"/>
                    </a:lnTo>
                    <a:lnTo>
                      <a:pt x="96157" y="91609"/>
                    </a:lnTo>
                    <a:lnTo>
                      <a:pt x="96849" y="92071"/>
                    </a:lnTo>
                    <a:lnTo>
                      <a:pt x="97095" y="92560"/>
                    </a:lnTo>
                    <a:lnTo>
                      <a:pt x="96997" y="93103"/>
                    </a:lnTo>
                    <a:lnTo>
                      <a:pt x="96503" y="93620"/>
                    </a:lnTo>
                    <a:lnTo>
                      <a:pt x="95565" y="94190"/>
                    </a:lnTo>
                    <a:lnTo>
                      <a:pt x="94183" y="94761"/>
                    </a:lnTo>
                    <a:lnTo>
                      <a:pt x="92357" y="95331"/>
                    </a:lnTo>
                    <a:lnTo>
                      <a:pt x="90037" y="95902"/>
                    </a:lnTo>
                    <a:lnTo>
                      <a:pt x="88951" y="96146"/>
                    </a:lnTo>
                    <a:lnTo>
                      <a:pt x="87963" y="96445"/>
                    </a:lnTo>
                    <a:lnTo>
                      <a:pt x="86976" y="96717"/>
                    </a:lnTo>
                    <a:lnTo>
                      <a:pt x="85989" y="97043"/>
                    </a:lnTo>
                    <a:lnTo>
                      <a:pt x="84952" y="97369"/>
                    </a:lnTo>
                    <a:lnTo>
                      <a:pt x="83817" y="97722"/>
                    </a:lnTo>
                    <a:lnTo>
                      <a:pt x="82632" y="98075"/>
                    </a:lnTo>
                    <a:lnTo>
                      <a:pt x="81349" y="98428"/>
                    </a:lnTo>
                    <a:lnTo>
                      <a:pt x="79819" y="98809"/>
                    </a:lnTo>
                    <a:lnTo>
                      <a:pt x="78140" y="99189"/>
                    </a:lnTo>
                    <a:lnTo>
                      <a:pt x="76314" y="99569"/>
                    </a:lnTo>
                    <a:lnTo>
                      <a:pt x="74142" y="99950"/>
                    </a:lnTo>
                    <a:lnTo>
                      <a:pt x="71772" y="100330"/>
                    </a:lnTo>
                    <a:lnTo>
                      <a:pt x="69107" y="100738"/>
                    </a:lnTo>
                    <a:lnTo>
                      <a:pt x="66046" y="101091"/>
                    </a:lnTo>
                    <a:lnTo>
                      <a:pt x="62739" y="101471"/>
                    </a:lnTo>
                    <a:lnTo>
                      <a:pt x="58296" y="101960"/>
                    </a:lnTo>
                    <a:lnTo>
                      <a:pt x="54397" y="102503"/>
                    </a:lnTo>
                    <a:lnTo>
                      <a:pt x="50941" y="103074"/>
                    </a:lnTo>
                    <a:lnTo>
                      <a:pt x="47980" y="103726"/>
                    </a:lnTo>
                    <a:lnTo>
                      <a:pt x="45364" y="104405"/>
                    </a:lnTo>
                    <a:lnTo>
                      <a:pt x="42945" y="105193"/>
                    </a:lnTo>
                    <a:lnTo>
                      <a:pt x="40723" y="106008"/>
                    </a:lnTo>
                    <a:lnTo>
                      <a:pt x="38650" y="106959"/>
                    </a:lnTo>
                    <a:lnTo>
                      <a:pt x="36626" y="107964"/>
                    </a:lnTo>
                    <a:lnTo>
                      <a:pt x="34553" y="109078"/>
                    </a:lnTo>
                    <a:lnTo>
                      <a:pt x="32381" y="110301"/>
                    </a:lnTo>
                    <a:lnTo>
                      <a:pt x="30012" y="111632"/>
                    </a:lnTo>
                    <a:lnTo>
                      <a:pt x="27445" y="113072"/>
                    </a:lnTo>
                    <a:lnTo>
                      <a:pt x="24483" y="114675"/>
                    </a:lnTo>
                    <a:lnTo>
                      <a:pt x="21127" y="116386"/>
                    </a:lnTo>
                    <a:lnTo>
                      <a:pt x="17424" y="118234"/>
                    </a:lnTo>
                    <a:lnTo>
                      <a:pt x="17326" y="118288"/>
                    </a:lnTo>
                    <a:lnTo>
                      <a:pt x="16980" y="118451"/>
                    </a:lnTo>
                    <a:lnTo>
                      <a:pt x="16635" y="118695"/>
                    </a:lnTo>
                    <a:lnTo>
                      <a:pt x="16092" y="118994"/>
                    </a:lnTo>
                    <a:lnTo>
                      <a:pt x="15598" y="119266"/>
                    </a:lnTo>
                    <a:lnTo>
                      <a:pt x="15006" y="119565"/>
                    </a:lnTo>
                    <a:lnTo>
                      <a:pt x="14512" y="119782"/>
                    </a:lnTo>
                    <a:lnTo>
                      <a:pt x="14018" y="119945"/>
                    </a:lnTo>
                    <a:lnTo>
                      <a:pt x="13722" y="120000"/>
                    </a:lnTo>
                    <a:lnTo>
                      <a:pt x="13525" y="119945"/>
                    </a:lnTo>
                    <a:lnTo>
                      <a:pt x="13574" y="119728"/>
                    </a:lnTo>
                    <a:lnTo>
                      <a:pt x="13772" y="119293"/>
                    </a:lnTo>
                    <a:lnTo>
                      <a:pt x="14315" y="118668"/>
                    </a:lnTo>
                    <a:lnTo>
                      <a:pt x="15203" y="117745"/>
                    </a:lnTo>
                    <a:lnTo>
                      <a:pt x="16388" y="116576"/>
                    </a:lnTo>
                    <a:lnTo>
                      <a:pt x="17967" y="115136"/>
                    </a:lnTo>
                    <a:lnTo>
                      <a:pt x="19448" y="113914"/>
                    </a:lnTo>
                    <a:lnTo>
                      <a:pt x="20682" y="112800"/>
                    </a:lnTo>
                    <a:lnTo>
                      <a:pt x="21719" y="111768"/>
                    </a:lnTo>
                    <a:lnTo>
                      <a:pt x="22657" y="110735"/>
                    </a:lnTo>
                    <a:lnTo>
                      <a:pt x="23397" y="109784"/>
                    </a:lnTo>
                    <a:lnTo>
                      <a:pt x="23940" y="108834"/>
                    </a:lnTo>
                    <a:lnTo>
                      <a:pt x="24385" y="107964"/>
                    </a:lnTo>
                    <a:lnTo>
                      <a:pt x="24631" y="107095"/>
                    </a:lnTo>
                    <a:lnTo>
                      <a:pt x="24779" y="106253"/>
                    </a:lnTo>
                    <a:lnTo>
                      <a:pt x="24779" y="105383"/>
                    </a:lnTo>
                    <a:lnTo>
                      <a:pt x="24730" y="104514"/>
                    </a:lnTo>
                    <a:lnTo>
                      <a:pt x="24533" y="103672"/>
                    </a:lnTo>
                    <a:lnTo>
                      <a:pt x="24286" y="102802"/>
                    </a:lnTo>
                    <a:lnTo>
                      <a:pt x="23891" y="101933"/>
                    </a:lnTo>
                    <a:lnTo>
                      <a:pt x="23447" y="100982"/>
                    </a:lnTo>
                    <a:lnTo>
                      <a:pt x="22953" y="100031"/>
                    </a:lnTo>
                    <a:lnTo>
                      <a:pt x="21373" y="98673"/>
                    </a:lnTo>
                    <a:lnTo>
                      <a:pt x="19201" y="97477"/>
                    </a:lnTo>
                    <a:lnTo>
                      <a:pt x="16635" y="96391"/>
                    </a:lnTo>
                    <a:lnTo>
                      <a:pt x="13772" y="95413"/>
                    </a:lnTo>
                    <a:lnTo>
                      <a:pt x="10859" y="94543"/>
                    </a:lnTo>
                    <a:lnTo>
                      <a:pt x="7996" y="93783"/>
                    </a:lnTo>
                    <a:lnTo>
                      <a:pt x="5380" y="93103"/>
                    </a:lnTo>
                    <a:lnTo>
                      <a:pt x="3060" y="92533"/>
                    </a:lnTo>
                    <a:lnTo>
                      <a:pt x="1332" y="92017"/>
                    </a:lnTo>
                    <a:lnTo>
                      <a:pt x="296" y="91555"/>
                    </a:lnTo>
                    <a:lnTo>
                      <a:pt x="0" y="91147"/>
                    </a:lnTo>
                    <a:lnTo>
                      <a:pt x="789" y="90848"/>
                    </a:lnTo>
                    <a:lnTo>
                      <a:pt x="2714" y="90522"/>
                    </a:lnTo>
                    <a:lnTo>
                      <a:pt x="5923" y="90278"/>
                    </a:lnTo>
                    <a:lnTo>
                      <a:pt x="10662" y="90033"/>
                    </a:lnTo>
                    <a:lnTo>
                      <a:pt x="16980" y="89843"/>
                    </a:lnTo>
                    <a:lnTo>
                      <a:pt x="19991" y="89735"/>
                    </a:lnTo>
                    <a:lnTo>
                      <a:pt x="22657" y="89599"/>
                    </a:lnTo>
                    <a:lnTo>
                      <a:pt x="25026" y="89490"/>
                    </a:lnTo>
                    <a:lnTo>
                      <a:pt x="27149" y="89354"/>
                    </a:lnTo>
                    <a:lnTo>
                      <a:pt x="29123" y="89191"/>
                    </a:lnTo>
                    <a:lnTo>
                      <a:pt x="30900" y="88947"/>
                    </a:lnTo>
                    <a:lnTo>
                      <a:pt x="32677" y="88648"/>
                    </a:lnTo>
                    <a:lnTo>
                      <a:pt x="34356" y="88240"/>
                    </a:lnTo>
                    <a:lnTo>
                      <a:pt x="36034" y="87724"/>
                    </a:lnTo>
                    <a:lnTo>
                      <a:pt x="37811" y="87072"/>
                    </a:lnTo>
                    <a:lnTo>
                      <a:pt x="39736" y="86284"/>
                    </a:lnTo>
                    <a:lnTo>
                      <a:pt x="41760" y="85333"/>
                    </a:lnTo>
                    <a:lnTo>
                      <a:pt x="44031" y="84220"/>
                    </a:lnTo>
                    <a:lnTo>
                      <a:pt x="46598" y="82861"/>
                    </a:lnTo>
                    <a:lnTo>
                      <a:pt x="49510" y="81313"/>
                    </a:lnTo>
                    <a:lnTo>
                      <a:pt x="52768" y="79547"/>
                    </a:lnTo>
                    <a:lnTo>
                      <a:pt x="55187" y="78052"/>
                    </a:lnTo>
                    <a:lnTo>
                      <a:pt x="57260" y="76667"/>
                    </a:lnTo>
                    <a:lnTo>
                      <a:pt x="58790" y="75281"/>
                    </a:lnTo>
                    <a:lnTo>
                      <a:pt x="59925" y="74004"/>
                    </a:lnTo>
                    <a:lnTo>
                      <a:pt x="60765" y="72755"/>
                    </a:lnTo>
                    <a:lnTo>
                      <a:pt x="61258" y="71587"/>
                    </a:lnTo>
                    <a:lnTo>
                      <a:pt x="61357" y="70446"/>
                    </a:lnTo>
                    <a:lnTo>
                      <a:pt x="61258" y="69413"/>
                    </a:lnTo>
                    <a:lnTo>
                      <a:pt x="60814" y="68408"/>
                    </a:lnTo>
                    <a:lnTo>
                      <a:pt x="60172" y="67484"/>
                    </a:lnTo>
                    <a:lnTo>
                      <a:pt x="59432" y="66669"/>
                    </a:lnTo>
                    <a:lnTo>
                      <a:pt x="58445" y="65908"/>
                    </a:lnTo>
                    <a:lnTo>
                      <a:pt x="57359" y="65229"/>
                    </a:lnTo>
                    <a:lnTo>
                      <a:pt x="56125" y="64659"/>
                    </a:lnTo>
                    <a:lnTo>
                      <a:pt x="54841" y="64143"/>
                    </a:lnTo>
                    <a:lnTo>
                      <a:pt x="53558" y="63762"/>
                    </a:lnTo>
                    <a:lnTo>
                      <a:pt x="52373" y="63409"/>
                    </a:lnTo>
                    <a:lnTo>
                      <a:pt x="51287" y="63083"/>
                    </a:lnTo>
                    <a:lnTo>
                      <a:pt x="50152" y="62757"/>
                    </a:lnTo>
                    <a:lnTo>
                      <a:pt x="49263" y="62404"/>
                    </a:lnTo>
                    <a:lnTo>
                      <a:pt x="48424" y="62105"/>
                    </a:lnTo>
                    <a:lnTo>
                      <a:pt x="47684" y="61752"/>
                    </a:lnTo>
                    <a:lnTo>
                      <a:pt x="47141" y="61426"/>
                    </a:lnTo>
                    <a:lnTo>
                      <a:pt x="46795" y="61127"/>
                    </a:lnTo>
                    <a:lnTo>
                      <a:pt x="46696" y="60801"/>
                    </a:lnTo>
                    <a:lnTo>
                      <a:pt x="46795" y="60502"/>
                    </a:lnTo>
                    <a:lnTo>
                      <a:pt x="47141" y="60230"/>
                    </a:lnTo>
                    <a:lnTo>
                      <a:pt x="47782" y="59986"/>
                    </a:lnTo>
                    <a:lnTo>
                      <a:pt x="48720" y="59714"/>
                    </a:lnTo>
                    <a:lnTo>
                      <a:pt x="50004" y="59524"/>
                    </a:lnTo>
                    <a:lnTo>
                      <a:pt x="51633" y="59307"/>
                    </a:lnTo>
                    <a:lnTo>
                      <a:pt x="53656" y="59171"/>
                    </a:lnTo>
                    <a:lnTo>
                      <a:pt x="56668" y="58845"/>
                    </a:lnTo>
                    <a:lnTo>
                      <a:pt x="59382" y="58492"/>
                    </a:lnTo>
                    <a:lnTo>
                      <a:pt x="61851" y="58084"/>
                    </a:lnTo>
                    <a:lnTo>
                      <a:pt x="64072" y="57622"/>
                    </a:lnTo>
                    <a:lnTo>
                      <a:pt x="66046" y="57160"/>
                    </a:lnTo>
                    <a:lnTo>
                      <a:pt x="67873" y="56617"/>
                    </a:lnTo>
                    <a:lnTo>
                      <a:pt x="69502" y="56047"/>
                    </a:lnTo>
                    <a:lnTo>
                      <a:pt x="70933" y="55395"/>
                    </a:lnTo>
                    <a:lnTo>
                      <a:pt x="72315" y="54770"/>
                    </a:lnTo>
                    <a:lnTo>
                      <a:pt x="73500" y="54063"/>
                    </a:lnTo>
                    <a:lnTo>
                      <a:pt x="74635" y="53357"/>
                    </a:lnTo>
                    <a:lnTo>
                      <a:pt x="75672" y="52569"/>
                    </a:lnTo>
                    <a:lnTo>
                      <a:pt x="76709" y="51781"/>
                    </a:lnTo>
                    <a:lnTo>
                      <a:pt x="77696" y="50939"/>
                    </a:lnTo>
                    <a:lnTo>
                      <a:pt x="78683" y="50070"/>
                    </a:lnTo>
                    <a:lnTo>
                      <a:pt x="79720" y="49173"/>
                    </a:lnTo>
                    <a:lnTo>
                      <a:pt x="81053" y="47869"/>
                    </a:lnTo>
                    <a:lnTo>
                      <a:pt x="82188" y="46538"/>
                    </a:lnTo>
                    <a:lnTo>
                      <a:pt x="83175" y="45234"/>
                    </a:lnTo>
                    <a:lnTo>
                      <a:pt x="83965" y="43930"/>
                    </a:lnTo>
                    <a:lnTo>
                      <a:pt x="84557" y="42599"/>
                    </a:lnTo>
                    <a:lnTo>
                      <a:pt x="85002" y="41322"/>
                    </a:lnTo>
                    <a:lnTo>
                      <a:pt x="85298" y="40072"/>
                    </a:lnTo>
                    <a:lnTo>
                      <a:pt x="85396" y="38822"/>
                    </a:lnTo>
                    <a:lnTo>
                      <a:pt x="85347" y="37654"/>
                    </a:lnTo>
                    <a:lnTo>
                      <a:pt x="85150" y="36540"/>
                    </a:lnTo>
                    <a:lnTo>
                      <a:pt x="84853" y="35481"/>
                    </a:lnTo>
                    <a:lnTo>
                      <a:pt x="84459" y="34530"/>
                    </a:lnTo>
                    <a:lnTo>
                      <a:pt x="83916" y="33606"/>
                    </a:lnTo>
                    <a:lnTo>
                      <a:pt x="83323" y="32791"/>
                    </a:lnTo>
                    <a:lnTo>
                      <a:pt x="82632" y="32085"/>
                    </a:lnTo>
                    <a:lnTo>
                      <a:pt x="81842" y="31514"/>
                    </a:lnTo>
                    <a:lnTo>
                      <a:pt x="80559" y="30672"/>
                    </a:lnTo>
                    <a:lnTo>
                      <a:pt x="79473" y="29857"/>
                    </a:lnTo>
                    <a:lnTo>
                      <a:pt x="78486" y="29123"/>
                    </a:lnTo>
                    <a:lnTo>
                      <a:pt x="77696" y="28471"/>
                    </a:lnTo>
                    <a:lnTo>
                      <a:pt x="77005" y="27819"/>
                    </a:lnTo>
                    <a:lnTo>
                      <a:pt x="76511" y="27249"/>
                    </a:lnTo>
                    <a:lnTo>
                      <a:pt x="76067" y="26705"/>
                    </a:lnTo>
                    <a:lnTo>
                      <a:pt x="75820" y="26244"/>
                    </a:lnTo>
                    <a:lnTo>
                      <a:pt x="75672" y="25809"/>
                    </a:lnTo>
                    <a:lnTo>
                      <a:pt x="75623" y="25374"/>
                    </a:lnTo>
                    <a:lnTo>
                      <a:pt x="75672" y="24994"/>
                    </a:lnTo>
                    <a:lnTo>
                      <a:pt x="75820" y="24668"/>
                    </a:lnTo>
                    <a:lnTo>
                      <a:pt x="76067" y="24342"/>
                    </a:lnTo>
                    <a:lnTo>
                      <a:pt x="76412" y="24070"/>
                    </a:lnTo>
                    <a:lnTo>
                      <a:pt x="76807" y="23771"/>
                    </a:lnTo>
                    <a:lnTo>
                      <a:pt x="77350" y="23554"/>
                    </a:lnTo>
                    <a:lnTo>
                      <a:pt x="79374" y="23174"/>
                    </a:lnTo>
                    <a:lnTo>
                      <a:pt x="81349" y="22848"/>
                    </a:lnTo>
                    <a:lnTo>
                      <a:pt x="83225" y="22576"/>
                    </a:lnTo>
                    <a:lnTo>
                      <a:pt x="85051" y="22304"/>
                    </a:lnTo>
                    <a:lnTo>
                      <a:pt x="86828" y="22087"/>
                    </a:lnTo>
                    <a:lnTo>
                      <a:pt x="88506" y="21842"/>
                    </a:lnTo>
                    <a:lnTo>
                      <a:pt x="90086" y="21571"/>
                    </a:lnTo>
                    <a:lnTo>
                      <a:pt x="91665" y="21353"/>
                    </a:lnTo>
                    <a:lnTo>
                      <a:pt x="93097" y="21055"/>
                    </a:lnTo>
                    <a:lnTo>
                      <a:pt x="94529" y="20756"/>
                    </a:lnTo>
                    <a:lnTo>
                      <a:pt x="95861" y="20402"/>
                    </a:lnTo>
                    <a:lnTo>
                      <a:pt x="97145" y="20022"/>
                    </a:lnTo>
                    <a:lnTo>
                      <a:pt x="98379" y="19560"/>
                    </a:lnTo>
                    <a:lnTo>
                      <a:pt x="99514" y="19098"/>
                    </a:lnTo>
                    <a:lnTo>
                      <a:pt x="100600" y="18474"/>
                    </a:lnTo>
                    <a:lnTo>
                      <a:pt x="101686" y="17849"/>
                    </a:lnTo>
                    <a:lnTo>
                      <a:pt x="102575" y="17115"/>
                    </a:lnTo>
                    <a:lnTo>
                      <a:pt x="103414" y="16436"/>
                    </a:lnTo>
                    <a:lnTo>
                      <a:pt x="104154" y="15838"/>
                    </a:lnTo>
                    <a:lnTo>
                      <a:pt x="104845" y="15268"/>
                    </a:lnTo>
                    <a:lnTo>
                      <a:pt x="105438" y="14724"/>
                    </a:lnTo>
                    <a:lnTo>
                      <a:pt x="105931" y="14181"/>
                    </a:lnTo>
                    <a:lnTo>
                      <a:pt x="106425" y="13638"/>
                    </a:lnTo>
                    <a:lnTo>
                      <a:pt x="106820" y="13067"/>
                    </a:lnTo>
                    <a:lnTo>
                      <a:pt x="107165" y="12497"/>
                    </a:lnTo>
                    <a:lnTo>
                      <a:pt x="107560" y="11845"/>
                    </a:lnTo>
                    <a:lnTo>
                      <a:pt x="107856" y="11165"/>
                    </a:lnTo>
                    <a:lnTo>
                      <a:pt x="108103" y="10432"/>
                    </a:lnTo>
                    <a:lnTo>
                      <a:pt x="108350" y="9590"/>
                    </a:lnTo>
                    <a:lnTo>
                      <a:pt x="108597" y="8666"/>
                    </a:lnTo>
                    <a:lnTo>
                      <a:pt x="108794" y="7634"/>
                    </a:lnTo>
                    <a:lnTo>
                      <a:pt x="109041" y="6493"/>
                    </a:lnTo>
                    <a:lnTo>
                      <a:pt x="109979" y="4455"/>
                    </a:lnTo>
                    <a:lnTo>
                      <a:pt x="110917" y="2825"/>
                    </a:lnTo>
                    <a:lnTo>
                      <a:pt x="111805" y="1630"/>
                    </a:lnTo>
                    <a:lnTo>
                      <a:pt x="112645" y="733"/>
                    </a:lnTo>
                    <a:lnTo>
                      <a:pt x="113434" y="217"/>
                    </a:lnTo>
                    <a:lnTo>
                      <a:pt x="114125" y="0"/>
                    </a:lnTo>
                    <a:lnTo>
                      <a:pt x="114767" y="54"/>
                    </a:lnTo>
                    <a:lnTo>
                      <a:pt x="115359" y="407"/>
                    </a:lnTo>
                    <a:lnTo>
                      <a:pt x="115853" y="950"/>
                    </a:lnTo>
                    <a:lnTo>
                      <a:pt x="116248" y="1711"/>
                    </a:lnTo>
                    <a:lnTo>
                      <a:pt x="116593" y="2689"/>
                    </a:lnTo>
                    <a:lnTo>
                      <a:pt x="116791" y="3803"/>
                    </a:lnTo>
                    <a:lnTo>
                      <a:pt x="116939" y="5053"/>
                    </a:lnTo>
                    <a:lnTo>
                      <a:pt x="116939" y="6411"/>
                    </a:lnTo>
                    <a:lnTo>
                      <a:pt x="116840" y="7851"/>
                    </a:lnTo>
                    <a:lnTo>
                      <a:pt x="116692" y="9372"/>
                    </a:lnTo>
                    <a:lnTo>
                      <a:pt x="116347" y="10432"/>
                    </a:lnTo>
                    <a:lnTo>
                      <a:pt x="116051" y="11546"/>
                    </a:lnTo>
                    <a:lnTo>
                      <a:pt x="115853" y="12714"/>
                    </a:lnTo>
                    <a:lnTo>
                      <a:pt x="115656" y="13964"/>
                    </a:lnTo>
                    <a:lnTo>
                      <a:pt x="115458" y="15268"/>
                    </a:lnTo>
                    <a:lnTo>
                      <a:pt x="115261" y="16653"/>
                    </a:lnTo>
                    <a:lnTo>
                      <a:pt x="115063" y="18093"/>
                    </a:lnTo>
                    <a:lnTo>
                      <a:pt x="114816" y="19642"/>
                    </a:lnTo>
                    <a:lnTo>
                      <a:pt x="114570" y="21218"/>
                    </a:lnTo>
                    <a:lnTo>
                      <a:pt x="114224" y="22929"/>
                    </a:lnTo>
                    <a:lnTo>
                      <a:pt x="113879" y="24722"/>
                    </a:lnTo>
                    <a:lnTo>
                      <a:pt x="113434" y="26570"/>
                    </a:lnTo>
                    <a:lnTo>
                      <a:pt x="112891" y="28580"/>
                    </a:lnTo>
                    <a:lnTo>
                      <a:pt x="112250" y="30618"/>
                    </a:lnTo>
                    <a:lnTo>
                      <a:pt x="111509" y="32818"/>
                    </a:lnTo>
                    <a:lnTo>
                      <a:pt x="110670" y="35155"/>
                    </a:lnTo>
                    <a:lnTo>
                      <a:pt x="110078" y="37545"/>
                    </a:lnTo>
                    <a:lnTo>
                      <a:pt x="110078" y="39610"/>
                    </a:lnTo>
                    <a:lnTo>
                      <a:pt x="110473" y="41294"/>
                    </a:lnTo>
                    <a:lnTo>
                      <a:pt x="111213" y="42680"/>
                    </a:lnTo>
                    <a:lnTo>
                      <a:pt x="112250" y="43821"/>
                    </a:lnTo>
                    <a:lnTo>
                      <a:pt x="113533" y="44799"/>
                    </a:lnTo>
                    <a:lnTo>
                      <a:pt x="114816" y="45614"/>
                    </a:lnTo>
                    <a:lnTo>
                      <a:pt x="116149" y="46293"/>
                    </a:lnTo>
                    <a:lnTo>
                      <a:pt x="117433" y="46918"/>
                    </a:lnTo>
                    <a:lnTo>
                      <a:pt x="118519" y="47516"/>
                    </a:lnTo>
                    <a:lnTo>
                      <a:pt x="119407" y="48168"/>
                    </a:lnTo>
                    <a:lnTo>
                      <a:pt x="119901" y="48901"/>
                    </a:lnTo>
                    <a:lnTo>
                      <a:pt x="120000" y="49744"/>
                    </a:lnTo>
                    <a:lnTo>
                      <a:pt x="119654" y="50749"/>
                    </a:lnTo>
                    <a:lnTo>
                      <a:pt x="118716" y="51971"/>
                    </a:lnTo>
                    <a:lnTo>
                      <a:pt x="117087" y="53493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8" name="Shape 2008"/>
              <p:cNvSpPr/>
              <p:nvPr/>
            </p:nvSpPr>
            <p:spPr>
              <a:xfrm>
                <a:off x="1485" y="2528"/>
                <a:ext cx="285" cy="5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894" y="52068"/>
                    </a:moveTo>
                    <a:lnTo>
                      <a:pt x="114473" y="53975"/>
                    </a:lnTo>
                    <a:lnTo>
                      <a:pt x="112368" y="55535"/>
                    </a:lnTo>
                    <a:lnTo>
                      <a:pt x="110578" y="56836"/>
                    </a:lnTo>
                    <a:lnTo>
                      <a:pt x="109000" y="57876"/>
                    </a:lnTo>
                    <a:lnTo>
                      <a:pt x="107526" y="58743"/>
                    </a:lnTo>
                    <a:lnTo>
                      <a:pt x="106263" y="59494"/>
                    </a:lnTo>
                    <a:lnTo>
                      <a:pt x="105000" y="60158"/>
                    </a:lnTo>
                    <a:lnTo>
                      <a:pt x="103842" y="60823"/>
                    </a:lnTo>
                    <a:lnTo>
                      <a:pt x="102578" y="61545"/>
                    </a:lnTo>
                    <a:lnTo>
                      <a:pt x="101315" y="62326"/>
                    </a:lnTo>
                    <a:lnTo>
                      <a:pt x="99842" y="63308"/>
                    </a:lnTo>
                    <a:lnTo>
                      <a:pt x="98210" y="64464"/>
                    </a:lnTo>
                    <a:lnTo>
                      <a:pt x="96368" y="65908"/>
                    </a:lnTo>
                    <a:lnTo>
                      <a:pt x="94263" y="67671"/>
                    </a:lnTo>
                    <a:lnTo>
                      <a:pt x="91842" y="69838"/>
                    </a:lnTo>
                    <a:lnTo>
                      <a:pt x="89000" y="72439"/>
                    </a:lnTo>
                    <a:lnTo>
                      <a:pt x="88684" y="72670"/>
                    </a:lnTo>
                    <a:lnTo>
                      <a:pt x="87736" y="73306"/>
                    </a:lnTo>
                    <a:lnTo>
                      <a:pt x="86368" y="74288"/>
                    </a:lnTo>
                    <a:lnTo>
                      <a:pt x="84631" y="75588"/>
                    </a:lnTo>
                    <a:lnTo>
                      <a:pt x="82631" y="77091"/>
                    </a:lnTo>
                    <a:lnTo>
                      <a:pt x="80473" y="78796"/>
                    </a:lnTo>
                    <a:lnTo>
                      <a:pt x="78263" y="80587"/>
                    </a:lnTo>
                    <a:lnTo>
                      <a:pt x="76157" y="82465"/>
                    </a:lnTo>
                    <a:lnTo>
                      <a:pt x="74210" y="84343"/>
                    </a:lnTo>
                    <a:lnTo>
                      <a:pt x="72631" y="86135"/>
                    </a:lnTo>
                    <a:lnTo>
                      <a:pt x="71315" y="87782"/>
                    </a:lnTo>
                    <a:lnTo>
                      <a:pt x="70631" y="89284"/>
                    </a:lnTo>
                    <a:lnTo>
                      <a:pt x="70526" y="90527"/>
                    </a:lnTo>
                    <a:lnTo>
                      <a:pt x="71105" y="91480"/>
                    </a:lnTo>
                    <a:lnTo>
                      <a:pt x="72578" y="92058"/>
                    </a:lnTo>
                    <a:lnTo>
                      <a:pt x="74947" y="92203"/>
                    </a:lnTo>
                    <a:lnTo>
                      <a:pt x="78052" y="92145"/>
                    </a:lnTo>
                    <a:lnTo>
                      <a:pt x="80947" y="92145"/>
                    </a:lnTo>
                    <a:lnTo>
                      <a:pt x="83684" y="92232"/>
                    </a:lnTo>
                    <a:lnTo>
                      <a:pt x="86105" y="92376"/>
                    </a:lnTo>
                    <a:lnTo>
                      <a:pt x="88263" y="92578"/>
                    </a:lnTo>
                    <a:lnTo>
                      <a:pt x="90157" y="92838"/>
                    </a:lnTo>
                    <a:lnTo>
                      <a:pt x="91631" y="93156"/>
                    </a:lnTo>
                    <a:lnTo>
                      <a:pt x="92842" y="93503"/>
                    </a:lnTo>
                    <a:lnTo>
                      <a:pt x="93631" y="93908"/>
                    </a:lnTo>
                    <a:lnTo>
                      <a:pt x="94000" y="94341"/>
                    </a:lnTo>
                    <a:lnTo>
                      <a:pt x="94000" y="94774"/>
                    </a:lnTo>
                    <a:lnTo>
                      <a:pt x="93421" y="95266"/>
                    </a:lnTo>
                    <a:lnTo>
                      <a:pt x="92421" y="95786"/>
                    </a:lnTo>
                    <a:lnTo>
                      <a:pt x="90947" y="96306"/>
                    </a:lnTo>
                    <a:lnTo>
                      <a:pt x="88894" y="96855"/>
                    </a:lnTo>
                    <a:lnTo>
                      <a:pt x="86368" y="97404"/>
                    </a:lnTo>
                    <a:lnTo>
                      <a:pt x="85157" y="97606"/>
                    </a:lnTo>
                    <a:lnTo>
                      <a:pt x="84263" y="97866"/>
                    </a:lnTo>
                    <a:lnTo>
                      <a:pt x="83368" y="98097"/>
                    </a:lnTo>
                    <a:lnTo>
                      <a:pt x="82526" y="98328"/>
                    </a:lnTo>
                    <a:lnTo>
                      <a:pt x="81684" y="98617"/>
                    </a:lnTo>
                    <a:lnTo>
                      <a:pt x="80842" y="98877"/>
                    </a:lnTo>
                    <a:lnTo>
                      <a:pt x="79894" y="99137"/>
                    </a:lnTo>
                    <a:lnTo>
                      <a:pt x="78894" y="99426"/>
                    </a:lnTo>
                    <a:lnTo>
                      <a:pt x="77578" y="99715"/>
                    </a:lnTo>
                    <a:lnTo>
                      <a:pt x="76210" y="100004"/>
                    </a:lnTo>
                    <a:lnTo>
                      <a:pt x="74473" y="100322"/>
                    </a:lnTo>
                    <a:lnTo>
                      <a:pt x="72578" y="100640"/>
                    </a:lnTo>
                    <a:lnTo>
                      <a:pt x="70210" y="100958"/>
                    </a:lnTo>
                    <a:lnTo>
                      <a:pt x="67578" y="101305"/>
                    </a:lnTo>
                    <a:lnTo>
                      <a:pt x="64473" y="101651"/>
                    </a:lnTo>
                    <a:lnTo>
                      <a:pt x="60947" y="102056"/>
                    </a:lnTo>
                    <a:lnTo>
                      <a:pt x="56263" y="102547"/>
                    </a:lnTo>
                    <a:lnTo>
                      <a:pt x="52368" y="103009"/>
                    </a:lnTo>
                    <a:lnTo>
                      <a:pt x="48894" y="103501"/>
                    </a:lnTo>
                    <a:lnTo>
                      <a:pt x="46052" y="103992"/>
                    </a:lnTo>
                    <a:lnTo>
                      <a:pt x="43473" y="104541"/>
                    </a:lnTo>
                    <a:lnTo>
                      <a:pt x="41315" y="105148"/>
                    </a:lnTo>
                    <a:lnTo>
                      <a:pt x="39315" y="105841"/>
                    </a:lnTo>
                    <a:lnTo>
                      <a:pt x="37578" y="106592"/>
                    </a:lnTo>
                    <a:lnTo>
                      <a:pt x="35842" y="107459"/>
                    </a:lnTo>
                    <a:lnTo>
                      <a:pt x="34105" y="108442"/>
                    </a:lnTo>
                    <a:lnTo>
                      <a:pt x="32263" y="109540"/>
                    </a:lnTo>
                    <a:lnTo>
                      <a:pt x="30263" y="110840"/>
                    </a:lnTo>
                    <a:lnTo>
                      <a:pt x="28000" y="112256"/>
                    </a:lnTo>
                    <a:lnTo>
                      <a:pt x="25421" y="113903"/>
                    </a:lnTo>
                    <a:lnTo>
                      <a:pt x="22421" y="115723"/>
                    </a:lnTo>
                    <a:lnTo>
                      <a:pt x="18894" y="117746"/>
                    </a:lnTo>
                    <a:lnTo>
                      <a:pt x="18789" y="117832"/>
                    </a:lnTo>
                    <a:lnTo>
                      <a:pt x="18526" y="118006"/>
                    </a:lnTo>
                    <a:lnTo>
                      <a:pt x="18105" y="118295"/>
                    </a:lnTo>
                    <a:lnTo>
                      <a:pt x="17578" y="118641"/>
                    </a:lnTo>
                    <a:lnTo>
                      <a:pt x="17000" y="119017"/>
                    </a:lnTo>
                    <a:lnTo>
                      <a:pt x="16421" y="119364"/>
                    </a:lnTo>
                    <a:lnTo>
                      <a:pt x="15789" y="119682"/>
                    </a:lnTo>
                    <a:lnTo>
                      <a:pt x="15315" y="119884"/>
                    </a:lnTo>
                    <a:lnTo>
                      <a:pt x="14947" y="120000"/>
                    </a:lnTo>
                    <a:lnTo>
                      <a:pt x="14631" y="119942"/>
                    </a:lnTo>
                    <a:lnTo>
                      <a:pt x="14578" y="119739"/>
                    </a:lnTo>
                    <a:lnTo>
                      <a:pt x="14736" y="119277"/>
                    </a:lnTo>
                    <a:lnTo>
                      <a:pt x="15157" y="118584"/>
                    </a:lnTo>
                    <a:lnTo>
                      <a:pt x="15947" y="117601"/>
                    </a:lnTo>
                    <a:lnTo>
                      <a:pt x="17000" y="116272"/>
                    </a:lnTo>
                    <a:lnTo>
                      <a:pt x="18473" y="114625"/>
                    </a:lnTo>
                    <a:lnTo>
                      <a:pt x="19684" y="113354"/>
                    </a:lnTo>
                    <a:lnTo>
                      <a:pt x="20789" y="112198"/>
                    </a:lnTo>
                    <a:lnTo>
                      <a:pt x="21684" y="111100"/>
                    </a:lnTo>
                    <a:lnTo>
                      <a:pt x="22421" y="110089"/>
                    </a:lnTo>
                    <a:lnTo>
                      <a:pt x="22947" y="109164"/>
                    </a:lnTo>
                    <a:lnTo>
                      <a:pt x="23368" y="108268"/>
                    </a:lnTo>
                    <a:lnTo>
                      <a:pt x="23631" y="107430"/>
                    </a:lnTo>
                    <a:lnTo>
                      <a:pt x="23789" y="106650"/>
                    </a:lnTo>
                    <a:lnTo>
                      <a:pt x="23789" y="105870"/>
                    </a:lnTo>
                    <a:lnTo>
                      <a:pt x="23684" y="105148"/>
                    </a:lnTo>
                    <a:lnTo>
                      <a:pt x="23526" y="104454"/>
                    </a:lnTo>
                    <a:lnTo>
                      <a:pt x="23210" y="103732"/>
                    </a:lnTo>
                    <a:lnTo>
                      <a:pt x="22894" y="103009"/>
                    </a:lnTo>
                    <a:lnTo>
                      <a:pt x="22526" y="102316"/>
                    </a:lnTo>
                    <a:lnTo>
                      <a:pt x="22052" y="101565"/>
                    </a:lnTo>
                    <a:lnTo>
                      <a:pt x="21631" y="100842"/>
                    </a:lnTo>
                    <a:lnTo>
                      <a:pt x="19894" y="99542"/>
                    </a:lnTo>
                    <a:lnTo>
                      <a:pt x="17684" y="98473"/>
                    </a:lnTo>
                    <a:lnTo>
                      <a:pt x="15157" y="97490"/>
                    </a:lnTo>
                    <a:lnTo>
                      <a:pt x="12421" y="96595"/>
                    </a:lnTo>
                    <a:lnTo>
                      <a:pt x="9684" y="95872"/>
                    </a:lnTo>
                    <a:lnTo>
                      <a:pt x="7000" y="95208"/>
                    </a:lnTo>
                    <a:lnTo>
                      <a:pt x="4578" y="94630"/>
                    </a:lnTo>
                    <a:lnTo>
                      <a:pt x="2473" y="94168"/>
                    </a:lnTo>
                    <a:lnTo>
                      <a:pt x="947" y="93763"/>
                    </a:lnTo>
                    <a:lnTo>
                      <a:pt x="52" y="93387"/>
                    </a:lnTo>
                    <a:lnTo>
                      <a:pt x="0" y="93070"/>
                    </a:lnTo>
                    <a:lnTo>
                      <a:pt x="789" y="92810"/>
                    </a:lnTo>
                    <a:lnTo>
                      <a:pt x="2736" y="92578"/>
                    </a:lnTo>
                    <a:lnTo>
                      <a:pt x="5947" y="92318"/>
                    </a:lnTo>
                    <a:lnTo>
                      <a:pt x="10473" y="92116"/>
                    </a:lnTo>
                    <a:lnTo>
                      <a:pt x="16578" y="91885"/>
                    </a:lnTo>
                    <a:lnTo>
                      <a:pt x="20000" y="91740"/>
                    </a:lnTo>
                    <a:lnTo>
                      <a:pt x="23000" y="91596"/>
                    </a:lnTo>
                    <a:lnTo>
                      <a:pt x="25736" y="91451"/>
                    </a:lnTo>
                    <a:lnTo>
                      <a:pt x="28105" y="91249"/>
                    </a:lnTo>
                    <a:lnTo>
                      <a:pt x="30263" y="91018"/>
                    </a:lnTo>
                    <a:lnTo>
                      <a:pt x="32210" y="90700"/>
                    </a:lnTo>
                    <a:lnTo>
                      <a:pt x="34105" y="90353"/>
                    </a:lnTo>
                    <a:lnTo>
                      <a:pt x="35894" y="89862"/>
                    </a:lnTo>
                    <a:lnTo>
                      <a:pt x="37736" y="89227"/>
                    </a:lnTo>
                    <a:lnTo>
                      <a:pt x="39684" y="88504"/>
                    </a:lnTo>
                    <a:lnTo>
                      <a:pt x="41736" y="87580"/>
                    </a:lnTo>
                    <a:lnTo>
                      <a:pt x="43947" y="86482"/>
                    </a:lnTo>
                    <a:lnTo>
                      <a:pt x="46421" y="85210"/>
                    </a:lnTo>
                    <a:lnTo>
                      <a:pt x="49210" y="83679"/>
                    </a:lnTo>
                    <a:lnTo>
                      <a:pt x="52368" y="82003"/>
                    </a:lnTo>
                    <a:lnTo>
                      <a:pt x="56000" y="80009"/>
                    </a:lnTo>
                    <a:lnTo>
                      <a:pt x="58631" y="78420"/>
                    </a:lnTo>
                    <a:lnTo>
                      <a:pt x="60842" y="76946"/>
                    </a:lnTo>
                    <a:lnTo>
                      <a:pt x="62526" y="75502"/>
                    </a:lnTo>
                    <a:lnTo>
                      <a:pt x="63842" y="74115"/>
                    </a:lnTo>
                    <a:lnTo>
                      <a:pt x="64789" y="72814"/>
                    </a:lnTo>
                    <a:lnTo>
                      <a:pt x="65421" y="71572"/>
                    </a:lnTo>
                    <a:lnTo>
                      <a:pt x="65684" y="70387"/>
                    </a:lnTo>
                    <a:lnTo>
                      <a:pt x="65684" y="69289"/>
                    </a:lnTo>
                    <a:lnTo>
                      <a:pt x="65368" y="68220"/>
                    </a:lnTo>
                    <a:lnTo>
                      <a:pt x="64842" y="67267"/>
                    </a:lnTo>
                    <a:lnTo>
                      <a:pt x="64105" y="66400"/>
                    </a:lnTo>
                    <a:lnTo>
                      <a:pt x="63157" y="65591"/>
                    </a:lnTo>
                    <a:lnTo>
                      <a:pt x="62052" y="64839"/>
                    </a:lnTo>
                    <a:lnTo>
                      <a:pt x="60842" y="64204"/>
                    </a:lnTo>
                    <a:lnTo>
                      <a:pt x="59421" y="63655"/>
                    </a:lnTo>
                    <a:lnTo>
                      <a:pt x="58052" y="63221"/>
                    </a:lnTo>
                    <a:lnTo>
                      <a:pt x="56842" y="62846"/>
                    </a:lnTo>
                    <a:lnTo>
                      <a:pt x="55684" y="62499"/>
                    </a:lnTo>
                    <a:lnTo>
                      <a:pt x="54631" y="62181"/>
                    </a:lnTo>
                    <a:lnTo>
                      <a:pt x="53631" y="61834"/>
                    </a:lnTo>
                    <a:lnTo>
                      <a:pt x="52789" y="61545"/>
                    </a:lnTo>
                    <a:lnTo>
                      <a:pt x="52052" y="61228"/>
                    </a:lnTo>
                    <a:lnTo>
                      <a:pt x="51578" y="60967"/>
                    </a:lnTo>
                    <a:lnTo>
                      <a:pt x="51210" y="60679"/>
                    </a:lnTo>
                    <a:lnTo>
                      <a:pt x="51052" y="60418"/>
                    </a:lnTo>
                    <a:lnTo>
                      <a:pt x="51157" y="60130"/>
                    </a:lnTo>
                    <a:lnTo>
                      <a:pt x="51473" y="59898"/>
                    </a:lnTo>
                    <a:lnTo>
                      <a:pt x="52105" y="59638"/>
                    </a:lnTo>
                    <a:lnTo>
                      <a:pt x="53000" y="59436"/>
                    </a:lnTo>
                    <a:lnTo>
                      <a:pt x="54210" y="59234"/>
                    </a:lnTo>
                    <a:lnTo>
                      <a:pt x="55842" y="59003"/>
                    </a:lnTo>
                    <a:lnTo>
                      <a:pt x="57789" y="58829"/>
                    </a:lnTo>
                    <a:lnTo>
                      <a:pt x="60999" y="58396"/>
                    </a:lnTo>
                    <a:lnTo>
                      <a:pt x="63842" y="57991"/>
                    </a:lnTo>
                    <a:lnTo>
                      <a:pt x="66526" y="57529"/>
                    </a:lnTo>
                    <a:lnTo>
                      <a:pt x="68842" y="57009"/>
                    </a:lnTo>
                    <a:lnTo>
                      <a:pt x="70947" y="56460"/>
                    </a:lnTo>
                    <a:lnTo>
                      <a:pt x="72894" y="55853"/>
                    </a:lnTo>
                    <a:lnTo>
                      <a:pt x="74526" y="55246"/>
                    </a:lnTo>
                    <a:lnTo>
                      <a:pt x="76105" y="54582"/>
                    </a:lnTo>
                    <a:lnTo>
                      <a:pt x="77473" y="53888"/>
                    </a:lnTo>
                    <a:lnTo>
                      <a:pt x="78736" y="53137"/>
                    </a:lnTo>
                    <a:lnTo>
                      <a:pt x="79894" y="52357"/>
                    </a:lnTo>
                    <a:lnTo>
                      <a:pt x="80947" y="51548"/>
                    </a:lnTo>
                    <a:lnTo>
                      <a:pt x="82000" y="50681"/>
                    </a:lnTo>
                    <a:lnTo>
                      <a:pt x="83000" y="49814"/>
                    </a:lnTo>
                    <a:lnTo>
                      <a:pt x="83947" y="48889"/>
                    </a:lnTo>
                    <a:lnTo>
                      <a:pt x="85000" y="47965"/>
                    </a:lnTo>
                    <a:lnTo>
                      <a:pt x="86263" y="46607"/>
                    </a:lnTo>
                    <a:lnTo>
                      <a:pt x="87473" y="45249"/>
                    </a:lnTo>
                    <a:lnTo>
                      <a:pt x="88421" y="43891"/>
                    </a:lnTo>
                    <a:lnTo>
                      <a:pt x="89263" y="42475"/>
                    </a:lnTo>
                    <a:lnTo>
                      <a:pt x="89947" y="41059"/>
                    </a:lnTo>
                    <a:lnTo>
                      <a:pt x="90421" y="39672"/>
                    </a:lnTo>
                    <a:lnTo>
                      <a:pt x="90842" y="38285"/>
                    </a:lnTo>
                    <a:lnTo>
                      <a:pt x="91052" y="36956"/>
                    </a:lnTo>
                    <a:lnTo>
                      <a:pt x="91105" y="35685"/>
                    </a:lnTo>
                    <a:lnTo>
                      <a:pt x="91052" y="34471"/>
                    </a:lnTo>
                    <a:lnTo>
                      <a:pt x="90894" y="33315"/>
                    </a:lnTo>
                    <a:lnTo>
                      <a:pt x="90631" y="32217"/>
                    </a:lnTo>
                    <a:lnTo>
                      <a:pt x="90157" y="31264"/>
                    </a:lnTo>
                    <a:lnTo>
                      <a:pt x="89684" y="30397"/>
                    </a:lnTo>
                    <a:lnTo>
                      <a:pt x="89052" y="29646"/>
                    </a:lnTo>
                    <a:lnTo>
                      <a:pt x="88315" y="29068"/>
                    </a:lnTo>
                    <a:lnTo>
                      <a:pt x="87052" y="28230"/>
                    </a:lnTo>
                    <a:lnTo>
                      <a:pt x="85894" y="27450"/>
                    </a:lnTo>
                    <a:lnTo>
                      <a:pt x="84894" y="26669"/>
                    </a:lnTo>
                    <a:lnTo>
                      <a:pt x="83947" y="26005"/>
                    </a:lnTo>
                    <a:lnTo>
                      <a:pt x="83210" y="25369"/>
                    </a:lnTo>
                    <a:lnTo>
                      <a:pt x="82526" y="24762"/>
                    </a:lnTo>
                    <a:lnTo>
                      <a:pt x="81947" y="24213"/>
                    </a:lnTo>
                    <a:lnTo>
                      <a:pt x="81526" y="23722"/>
                    </a:lnTo>
                    <a:lnTo>
                      <a:pt x="81210" y="23260"/>
                    </a:lnTo>
                    <a:lnTo>
                      <a:pt x="80947" y="22855"/>
                    </a:lnTo>
                    <a:lnTo>
                      <a:pt x="80789" y="22480"/>
                    </a:lnTo>
                    <a:lnTo>
                      <a:pt x="80736" y="22162"/>
                    </a:lnTo>
                    <a:lnTo>
                      <a:pt x="80789" y="21844"/>
                    </a:lnTo>
                    <a:lnTo>
                      <a:pt x="80947" y="21584"/>
                    </a:lnTo>
                    <a:lnTo>
                      <a:pt x="81263" y="21353"/>
                    </a:lnTo>
                    <a:lnTo>
                      <a:pt x="81578" y="21179"/>
                    </a:lnTo>
                    <a:lnTo>
                      <a:pt x="83736" y="20890"/>
                    </a:lnTo>
                    <a:lnTo>
                      <a:pt x="85842" y="20659"/>
                    </a:lnTo>
                    <a:lnTo>
                      <a:pt x="87789" y="20457"/>
                    </a:lnTo>
                    <a:lnTo>
                      <a:pt x="89631" y="20255"/>
                    </a:lnTo>
                    <a:lnTo>
                      <a:pt x="91315" y="20081"/>
                    </a:lnTo>
                    <a:lnTo>
                      <a:pt x="92947" y="19908"/>
                    </a:lnTo>
                    <a:lnTo>
                      <a:pt x="94421" y="19677"/>
                    </a:lnTo>
                    <a:lnTo>
                      <a:pt x="95842" y="19475"/>
                    </a:lnTo>
                    <a:lnTo>
                      <a:pt x="97210" y="19272"/>
                    </a:lnTo>
                    <a:lnTo>
                      <a:pt x="98421" y="18983"/>
                    </a:lnTo>
                    <a:lnTo>
                      <a:pt x="99578" y="18694"/>
                    </a:lnTo>
                    <a:lnTo>
                      <a:pt x="100684" y="18348"/>
                    </a:lnTo>
                    <a:lnTo>
                      <a:pt x="101736" y="17943"/>
                    </a:lnTo>
                    <a:lnTo>
                      <a:pt x="102736" y="17510"/>
                    </a:lnTo>
                    <a:lnTo>
                      <a:pt x="103684" y="16990"/>
                    </a:lnTo>
                    <a:lnTo>
                      <a:pt x="104578" y="16412"/>
                    </a:lnTo>
                    <a:lnTo>
                      <a:pt x="105473" y="15603"/>
                    </a:lnTo>
                    <a:lnTo>
                      <a:pt x="106315" y="14938"/>
                    </a:lnTo>
                    <a:lnTo>
                      <a:pt x="107052" y="14331"/>
                    </a:lnTo>
                    <a:lnTo>
                      <a:pt x="107631" y="13782"/>
                    </a:lnTo>
                    <a:lnTo>
                      <a:pt x="108210" y="13291"/>
                    </a:lnTo>
                    <a:lnTo>
                      <a:pt x="108631" y="12887"/>
                    </a:lnTo>
                    <a:lnTo>
                      <a:pt x="109105" y="12453"/>
                    </a:lnTo>
                    <a:lnTo>
                      <a:pt x="109421" y="11991"/>
                    </a:lnTo>
                    <a:lnTo>
                      <a:pt x="109736" y="11586"/>
                    </a:lnTo>
                    <a:lnTo>
                      <a:pt x="110052" y="11095"/>
                    </a:lnTo>
                    <a:lnTo>
                      <a:pt x="110263" y="10575"/>
                    </a:lnTo>
                    <a:lnTo>
                      <a:pt x="110526" y="9997"/>
                    </a:lnTo>
                    <a:lnTo>
                      <a:pt x="110736" y="9333"/>
                    </a:lnTo>
                    <a:lnTo>
                      <a:pt x="111000" y="8552"/>
                    </a:lnTo>
                    <a:lnTo>
                      <a:pt x="111263" y="7686"/>
                    </a:lnTo>
                    <a:lnTo>
                      <a:pt x="111578" y="6703"/>
                    </a:lnTo>
                    <a:lnTo>
                      <a:pt x="112789" y="4594"/>
                    </a:lnTo>
                    <a:lnTo>
                      <a:pt x="113894" y="2889"/>
                    </a:lnTo>
                    <a:lnTo>
                      <a:pt x="114842" y="1647"/>
                    </a:lnTo>
                    <a:lnTo>
                      <a:pt x="115736" y="722"/>
                    </a:lnTo>
                    <a:lnTo>
                      <a:pt x="116473" y="202"/>
                    </a:lnTo>
                    <a:lnTo>
                      <a:pt x="117052" y="0"/>
                    </a:lnTo>
                    <a:lnTo>
                      <a:pt x="117578" y="86"/>
                    </a:lnTo>
                    <a:lnTo>
                      <a:pt x="117947" y="433"/>
                    </a:lnTo>
                    <a:lnTo>
                      <a:pt x="118210" y="1011"/>
                    </a:lnTo>
                    <a:lnTo>
                      <a:pt x="118421" y="1791"/>
                    </a:lnTo>
                    <a:lnTo>
                      <a:pt x="118473" y="2773"/>
                    </a:lnTo>
                    <a:lnTo>
                      <a:pt x="118473" y="3871"/>
                    </a:lnTo>
                    <a:lnTo>
                      <a:pt x="118421" y="5114"/>
                    </a:lnTo>
                    <a:lnTo>
                      <a:pt x="118210" y="6443"/>
                    </a:lnTo>
                    <a:lnTo>
                      <a:pt x="117947" y="7801"/>
                    </a:lnTo>
                    <a:lnTo>
                      <a:pt x="117684" y="9246"/>
                    </a:lnTo>
                    <a:lnTo>
                      <a:pt x="117210" y="10344"/>
                    </a:lnTo>
                    <a:lnTo>
                      <a:pt x="116789" y="11529"/>
                    </a:lnTo>
                    <a:lnTo>
                      <a:pt x="116368" y="12771"/>
                    </a:lnTo>
                    <a:lnTo>
                      <a:pt x="115947" y="14042"/>
                    </a:lnTo>
                    <a:lnTo>
                      <a:pt x="115526" y="15343"/>
                    </a:lnTo>
                    <a:lnTo>
                      <a:pt x="115105" y="16701"/>
                    </a:lnTo>
                    <a:lnTo>
                      <a:pt x="114684" y="18145"/>
                    </a:lnTo>
                    <a:lnTo>
                      <a:pt x="114263" y="19619"/>
                    </a:lnTo>
                    <a:lnTo>
                      <a:pt x="113789" y="21179"/>
                    </a:lnTo>
                    <a:lnTo>
                      <a:pt x="113315" y="22826"/>
                    </a:lnTo>
                    <a:lnTo>
                      <a:pt x="112736" y="24502"/>
                    </a:lnTo>
                    <a:lnTo>
                      <a:pt x="112210" y="26265"/>
                    </a:lnTo>
                    <a:lnTo>
                      <a:pt x="111631" y="28114"/>
                    </a:lnTo>
                    <a:lnTo>
                      <a:pt x="111000" y="30021"/>
                    </a:lnTo>
                    <a:lnTo>
                      <a:pt x="110315" y="32015"/>
                    </a:lnTo>
                    <a:lnTo>
                      <a:pt x="109578" y="34153"/>
                    </a:lnTo>
                    <a:lnTo>
                      <a:pt x="109105" y="36696"/>
                    </a:lnTo>
                    <a:lnTo>
                      <a:pt x="109105" y="38834"/>
                    </a:lnTo>
                    <a:lnTo>
                      <a:pt x="109631" y="40568"/>
                    </a:lnTo>
                    <a:lnTo>
                      <a:pt x="110473" y="41926"/>
                    </a:lnTo>
                    <a:lnTo>
                      <a:pt x="111631" y="43053"/>
                    </a:lnTo>
                    <a:lnTo>
                      <a:pt x="112947" y="43948"/>
                    </a:lnTo>
                    <a:lnTo>
                      <a:pt x="114421" y="44642"/>
                    </a:lnTo>
                    <a:lnTo>
                      <a:pt x="115842" y="45220"/>
                    </a:lnTo>
                    <a:lnTo>
                      <a:pt x="117210" y="45740"/>
                    </a:lnTo>
                    <a:lnTo>
                      <a:pt x="118421" y="46231"/>
                    </a:lnTo>
                    <a:lnTo>
                      <a:pt x="119315" y="46780"/>
                    </a:lnTo>
                    <a:lnTo>
                      <a:pt x="119894" y="47416"/>
                    </a:lnTo>
                    <a:lnTo>
                      <a:pt x="119999" y="48196"/>
                    </a:lnTo>
                    <a:lnTo>
                      <a:pt x="119631" y="49207"/>
                    </a:lnTo>
                    <a:lnTo>
                      <a:pt x="118631" y="50479"/>
                    </a:lnTo>
                    <a:lnTo>
                      <a:pt x="116894" y="52068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9" name="Shape 2009"/>
              <p:cNvSpPr/>
              <p:nvPr/>
            </p:nvSpPr>
            <p:spPr>
              <a:xfrm>
                <a:off x="1496" y="2547"/>
                <a:ext cx="269" cy="4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812" y="50445"/>
                    </a:moveTo>
                    <a:lnTo>
                      <a:pt x="113243" y="52482"/>
                    </a:lnTo>
                    <a:lnTo>
                      <a:pt x="111009" y="54180"/>
                    </a:lnTo>
                    <a:lnTo>
                      <a:pt x="109055" y="55538"/>
                    </a:lnTo>
                    <a:lnTo>
                      <a:pt x="107324" y="56650"/>
                    </a:lnTo>
                    <a:lnTo>
                      <a:pt x="105816" y="57545"/>
                    </a:lnTo>
                    <a:lnTo>
                      <a:pt x="104420" y="58348"/>
                    </a:lnTo>
                    <a:lnTo>
                      <a:pt x="103136" y="59027"/>
                    </a:lnTo>
                    <a:lnTo>
                      <a:pt x="101852" y="59737"/>
                    </a:lnTo>
                    <a:lnTo>
                      <a:pt x="100456" y="60447"/>
                    </a:lnTo>
                    <a:lnTo>
                      <a:pt x="99060" y="61281"/>
                    </a:lnTo>
                    <a:lnTo>
                      <a:pt x="97496" y="62299"/>
                    </a:lnTo>
                    <a:lnTo>
                      <a:pt x="95765" y="63534"/>
                    </a:lnTo>
                    <a:lnTo>
                      <a:pt x="93811" y="65078"/>
                    </a:lnTo>
                    <a:lnTo>
                      <a:pt x="91521" y="66961"/>
                    </a:lnTo>
                    <a:lnTo>
                      <a:pt x="88897" y="69246"/>
                    </a:lnTo>
                    <a:lnTo>
                      <a:pt x="85937" y="72055"/>
                    </a:lnTo>
                    <a:lnTo>
                      <a:pt x="85490" y="72302"/>
                    </a:lnTo>
                    <a:lnTo>
                      <a:pt x="84429" y="73043"/>
                    </a:lnTo>
                    <a:lnTo>
                      <a:pt x="82810" y="74185"/>
                    </a:lnTo>
                    <a:lnTo>
                      <a:pt x="80744" y="75698"/>
                    </a:lnTo>
                    <a:lnTo>
                      <a:pt x="78399" y="77458"/>
                    </a:lnTo>
                    <a:lnTo>
                      <a:pt x="75886" y="79434"/>
                    </a:lnTo>
                    <a:lnTo>
                      <a:pt x="73261" y="81564"/>
                    </a:lnTo>
                    <a:lnTo>
                      <a:pt x="70749" y="83725"/>
                    </a:lnTo>
                    <a:lnTo>
                      <a:pt x="68403" y="85886"/>
                    </a:lnTo>
                    <a:lnTo>
                      <a:pt x="66393" y="87985"/>
                    </a:lnTo>
                    <a:lnTo>
                      <a:pt x="64830" y="89899"/>
                    </a:lnTo>
                    <a:lnTo>
                      <a:pt x="63825" y="91628"/>
                    </a:lnTo>
                    <a:lnTo>
                      <a:pt x="63601" y="93048"/>
                    </a:lnTo>
                    <a:lnTo>
                      <a:pt x="64104" y="94129"/>
                    </a:lnTo>
                    <a:lnTo>
                      <a:pt x="65611" y="94777"/>
                    </a:lnTo>
                    <a:lnTo>
                      <a:pt x="68180" y="94931"/>
                    </a:lnTo>
                    <a:lnTo>
                      <a:pt x="71586" y="94808"/>
                    </a:lnTo>
                    <a:lnTo>
                      <a:pt x="74881" y="94746"/>
                    </a:lnTo>
                    <a:lnTo>
                      <a:pt x="77840" y="94777"/>
                    </a:lnTo>
                    <a:lnTo>
                      <a:pt x="80632" y="94839"/>
                    </a:lnTo>
                    <a:lnTo>
                      <a:pt x="83089" y="94962"/>
                    </a:lnTo>
                    <a:lnTo>
                      <a:pt x="85267" y="95147"/>
                    </a:lnTo>
                    <a:lnTo>
                      <a:pt x="87054" y="95394"/>
                    </a:lnTo>
                    <a:lnTo>
                      <a:pt x="88394" y="95672"/>
                    </a:lnTo>
                    <a:lnTo>
                      <a:pt x="89343" y="96012"/>
                    </a:lnTo>
                    <a:lnTo>
                      <a:pt x="89846" y="96351"/>
                    </a:lnTo>
                    <a:lnTo>
                      <a:pt x="89846" y="96753"/>
                    </a:lnTo>
                    <a:lnTo>
                      <a:pt x="89343" y="97185"/>
                    </a:lnTo>
                    <a:lnTo>
                      <a:pt x="88282" y="97617"/>
                    </a:lnTo>
                    <a:lnTo>
                      <a:pt x="86607" y="98111"/>
                    </a:lnTo>
                    <a:lnTo>
                      <a:pt x="84374" y="98605"/>
                    </a:lnTo>
                    <a:lnTo>
                      <a:pt x="81526" y="99130"/>
                    </a:lnTo>
                    <a:lnTo>
                      <a:pt x="80353" y="99315"/>
                    </a:lnTo>
                    <a:lnTo>
                      <a:pt x="79404" y="99500"/>
                    </a:lnTo>
                    <a:lnTo>
                      <a:pt x="78678" y="99686"/>
                    </a:lnTo>
                    <a:lnTo>
                      <a:pt x="78064" y="99871"/>
                    </a:lnTo>
                    <a:lnTo>
                      <a:pt x="77449" y="100025"/>
                    </a:lnTo>
                    <a:lnTo>
                      <a:pt x="76891" y="100210"/>
                    </a:lnTo>
                    <a:lnTo>
                      <a:pt x="76277" y="100396"/>
                    </a:lnTo>
                    <a:lnTo>
                      <a:pt x="75495" y="100581"/>
                    </a:lnTo>
                    <a:lnTo>
                      <a:pt x="74657" y="100766"/>
                    </a:lnTo>
                    <a:lnTo>
                      <a:pt x="73485" y="101013"/>
                    </a:lnTo>
                    <a:lnTo>
                      <a:pt x="72033" y="101229"/>
                    </a:lnTo>
                    <a:lnTo>
                      <a:pt x="70302" y="101507"/>
                    </a:lnTo>
                    <a:lnTo>
                      <a:pt x="68124" y="101754"/>
                    </a:lnTo>
                    <a:lnTo>
                      <a:pt x="65500" y="102063"/>
                    </a:lnTo>
                    <a:lnTo>
                      <a:pt x="62317" y="102402"/>
                    </a:lnTo>
                    <a:lnTo>
                      <a:pt x="58576" y="102804"/>
                    </a:lnTo>
                    <a:lnTo>
                      <a:pt x="53773" y="103236"/>
                    </a:lnTo>
                    <a:lnTo>
                      <a:pt x="49809" y="103668"/>
                    </a:lnTo>
                    <a:lnTo>
                      <a:pt x="46402" y="104039"/>
                    </a:lnTo>
                    <a:lnTo>
                      <a:pt x="43555" y="104409"/>
                    </a:lnTo>
                    <a:lnTo>
                      <a:pt x="41265" y="104780"/>
                    </a:lnTo>
                    <a:lnTo>
                      <a:pt x="39255" y="105181"/>
                    </a:lnTo>
                    <a:lnTo>
                      <a:pt x="37636" y="105675"/>
                    </a:lnTo>
                    <a:lnTo>
                      <a:pt x="36184" y="106261"/>
                    </a:lnTo>
                    <a:lnTo>
                      <a:pt x="34788" y="106941"/>
                    </a:lnTo>
                    <a:lnTo>
                      <a:pt x="33448" y="107774"/>
                    </a:lnTo>
                    <a:lnTo>
                      <a:pt x="31996" y="108762"/>
                    </a:lnTo>
                    <a:lnTo>
                      <a:pt x="30432" y="109966"/>
                    </a:lnTo>
                    <a:lnTo>
                      <a:pt x="28590" y="111386"/>
                    </a:lnTo>
                    <a:lnTo>
                      <a:pt x="26356" y="113053"/>
                    </a:lnTo>
                    <a:lnTo>
                      <a:pt x="23787" y="114998"/>
                    </a:lnTo>
                    <a:lnTo>
                      <a:pt x="20604" y="117252"/>
                    </a:lnTo>
                    <a:lnTo>
                      <a:pt x="20493" y="117314"/>
                    </a:lnTo>
                    <a:lnTo>
                      <a:pt x="20214" y="117530"/>
                    </a:lnTo>
                    <a:lnTo>
                      <a:pt x="19711" y="117900"/>
                    </a:lnTo>
                    <a:lnTo>
                      <a:pt x="19208" y="118302"/>
                    </a:lnTo>
                    <a:lnTo>
                      <a:pt x="18594" y="118734"/>
                    </a:lnTo>
                    <a:lnTo>
                      <a:pt x="17980" y="119197"/>
                    </a:lnTo>
                    <a:lnTo>
                      <a:pt x="17366" y="119536"/>
                    </a:lnTo>
                    <a:lnTo>
                      <a:pt x="16863" y="119845"/>
                    </a:lnTo>
                    <a:lnTo>
                      <a:pt x="16361" y="120000"/>
                    </a:lnTo>
                    <a:lnTo>
                      <a:pt x="16026" y="120000"/>
                    </a:lnTo>
                    <a:lnTo>
                      <a:pt x="15858" y="119783"/>
                    </a:lnTo>
                    <a:lnTo>
                      <a:pt x="15914" y="119320"/>
                    </a:lnTo>
                    <a:lnTo>
                      <a:pt x="16193" y="118549"/>
                    </a:lnTo>
                    <a:lnTo>
                      <a:pt x="16863" y="117468"/>
                    </a:lnTo>
                    <a:lnTo>
                      <a:pt x="17701" y="116017"/>
                    </a:lnTo>
                    <a:lnTo>
                      <a:pt x="19097" y="114165"/>
                    </a:lnTo>
                    <a:lnTo>
                      <a:pt x="20046" y="112806"/>
                    </a:lnTo>
                    <a:lnTo>
                      <a:pt x="20939" y="111571"/>
                    </a:lnTo>
                    <a:lnTo>
                      <a:pt x="21610" y="110460"/>
                    </a:lnTo>
                    <a:lnTo>
                      <a:pt x="22112" y="109410"/>
                    </a:lnTo>
                    <a:lnTo>
                      <a:pt x="22503" y="108515"/>
                    </a:lnTo>
                    <a:lnTo>
                      <a:pt x="22726" y="107651"/>
                    </a:lnTo>
                    <a:lnTo>
                      <a:pt x="22782" y="106879"/>
                    </a:lnTo>
                    <a:lnTo>
                      <a:pt x="22782" y="106200"/>
                    </a:lnTo>
                    <a:lnTo>
                      <a:pt x="22671" y="105551"/>
                    </a:lnTo>
                    <a:lnTo>
                      <a:pt x="22503" y="104934"/>
                    </a:lnTo>
                    <a:lnTo>
                      <a:pt x="22168" y="104378"/>
                    </a:lnTo>
                    <a:lnTo>
                      <a:pt x="21833" y="103853"/>
                    </a:lnTo>
                    <a:lnTo>
                      <a:pt x="21498" y="103329"/>
                    </a:lnTo>
                    <a:lnTo>
                      <a:pt x="20995" y="102835"/>
                    </a:lnTo>
                    <a:lnTo>
                      <a:pt x="20604" y="102310"/>
                    </a:lnTo>
                    <a:lnTo>
                      <a:pt x="20158" y="101816"/>
                    </a:lnTo>
                    <a:lnTo>
                      <a:pt x="18259" y="100643"/>
                    </a:lnTo>
                    <a:lnTo>
                      <a:pt x="16081" y="99686"/>
                    </a:lnTo>
                    <a:lnTo>
                      <a:pt x="13624" y="98790"/>
                    </a:lnTo>
                    <a:lnTo>
                      <a:pt x="11000" y="98049"/>
                    </a:lnTo>
                    <a:lnTo>
                      <a:pt x="8431" y="97432"/>
                    </a:lnTo>
                    <a:lnTo>
                      <a:pt x="5974" y="96907"/>
                    </a:lnTo>
                    <a:lnTo>
                      <a:pt x="3797" y="96444"/>
                    </a:lnTo>
                    <a:lnTo>
                      <a:pt x="1954" y="96104"/>
                    </a:lnTo>
                    <a:lnTo>
                      <a:pt x="670" y="95765"/>
                    </a:lnTo>
                    <a:lnTo>
                      <a:pt x="0" y="95518"/>
                    </a:lnTo>
                    <a:lnTo>
                      <a:pt x="55" y="95302"/>
                    </a:lnTo>
                    <a:lnTo>
                      <a:pt x="1005" y="95086"/>
                    </a:lnTo>
                    <a:lnTo>
                      <a:pt x="2903" y="94900"/>
                    </a:lnTo>
                    <a:lnTo>
                      <a:pt x="6030" y="94715"/>
                    </a:lnTo>
                    <a:lnTo>
                      <a:pt x="10386" y="94499"/>
                    </a:lnTo>
                    <a:lnTo>
                      <a:pt x="16137" y="94283"/>
                    </a:lnTo>
                    <a:lnTo>
                      <a:pt x="19990" y="94098"/>
                    </a:lnTo>
                    <a:lnTo>
                      <a:pt x="23396" y="93913"/>
                    </a:lnTo>
                    <a:lnTo>
                      <a:pt x="26412" y="93696"/>
                    </a:lnTo>
                    <a:lnTo>
                      <a:pt x="29092" y="93480"/>
                    </a:lnTo>
                    <a:lnTo>
                      <a:pt x="31493" y="93172"/>
                    </a:lnTo>
                    <a:lnTo>
                      <a:pt x="33615" y="92801"/>
                    </a:lnTo>
                    <a:lnTo>
                      <a:pt x="35681" y="92338"/>
                    </a:lnTo>
                    <a:lnTo>
                      <a:pt x="37636" y="91751"/>
                    </a:lnTo>
                    <a:lnTo>
                      <a:pt x="39646" y="91011"/>
                    </a:lnTo>
                    <a:lnTo>
                      <a:pt x="41600" y="90115"/>
                    </a:lnTo>
                    <a:lnTo>
                      <a:pt x="43834" y="89096"/>
                    </a:lnTo>
                    <a:lnTo>
                      <a:pt x="46291" y="87862"/>
                    </a:lnTo>
                    <a:lnTo>
                      <a:pt x="48915" y="86380"/>
                    </a:lnTo>
                    <a:lnTo>
                      <a:pt x="51986" y="84713"/>
                    </a:lnTo>
                    <a:lnTo>
                      <a:pt x="55449" y="82768"/>
                    </a:lnTo>
                    <a:lnTo>
                      <a:pt x="59413" y="80576"/>
                    </a:lnTo>
                    <a:lnTo>
                      <a:pt x="62261" y="78878"/>
                    </a:lnTo>
                    <a:lnTo>
                      <a:pt x="64606" y="77303"/>
                    </a:lnTo>
                    <a:lnTo>
                      <a:pt x="66449" y="75760"/>
                    </a:lnTo>
                    <a:lnTo>
                      <a:pt x="68013" y="74309"/>
                    </a:lnTo>
                    <a:lnTo>
                      <a:pt x="69129" y="72919"/>
                    </a:lnTo>
                    <a:lnTo>
                      <a:pt x="69799" y="71592"/>
                    </a:lnTo>
                    <a:lnTo>
                      <a:pt x="70246" y="70357"/>
                    </a:lnTo>
                    <a:lnTo>
                      <a:pt x="70358" y="69153"/>
                    </a:lnTo>
                    <a:lnTo>
                      <a:pt x="70134" y="68042"/>
                    </a:lnTo>
                    <a:lnTo>
                      <a:pt x="69688" y="67054"/>
                    </a:lnTo>
                    <a:lnTo>
                      <a:pt x="69018" y="66097"/>
                    </a:lnTo>
                    <a:lnTo>
                      <a:pt x="68068" y="65232"/>
                    </a:lnTo>
                    <a:lnTo>
                      <a:pt x="67007" y="64430"/>
                    </a:lnTo>
                    <a:lnTo>
                      <a:pt x="65779" y="63750"/>
                    </a:lnTo>
                    <a:lnTo>
                      <a:pt x="64383" y="63133"/>
                    </a:lnTo>
                    <a:lnTo>
                      <a:pt x="62875" y="62639"/>
                    </a:lnTo>
                    <a:lnTo>
                      <a:pt x="61591" y="62238"/>
                    </a:lnTo>
                    <a:lnTo>
                      <a:pt x="60418" y="61867"/>
                    </a:lnTo>
                    <a:lnTo>
                      <a:pt x="59302" y="61528"/>
                    </a:lnTo>
                    <a:lnTo>
                      <a:pt x="58296" y="61219"/>
                    </a:lnTo>
                    <a:lnTo>
                      <a:pt x="57459" y="60941"/>
                    </a:lnTo>
                    <a:lnTo>
                      <a:pt x="56789" y="60663"/>
                    </a:lnTo>
                    <a:lnTo>
                      <a:pt x="56230" y="60416"/>
                    </a:lnTo>
                    <a:lnTo>
                      <a:pt x="55895" y="60200"/>
                    </a:lnTo>
                    <a:lnTo>
                      <a:pt x="55784" y="59953"/>
                    </a:lnTo>
                    <a:lnTo>
                      <a:pt x="55839" y="59737"/>
                    </a:lnTo>
                    <a:lnTo>
                      <a:pt x="56174" y="59521"/>
                    </a:lnTo>
                    <a:lnTo>
                      <a:pt x="56789" y="59305"/>
                    </a:lnTo>
                    <a:lnTo>
                      <a:pt x="57682" y="59089"/>
                    </a:lnTo>
                    <a:lnTo>
                      <a:pt x="58911" y="58904"/>
                    </a:lnTo>
                    <a:lnTo>
                      <a:pt x="60362" y="58657"/>
                    </a:lnTo>
                    <a:lnTo>
                      <a:pt x="62261" y="58440"/>
                    </a:lnTo>
                    <a:lnTo>
                      <a:pt x="65611" y="57947"/>
                    </a:lnTo>
                    <a:lnTo>
                      <a:pt x="68627" y="57422"/>
                    </a:lnTo>
                    <a:lnTo>
                      <a:pt x="71419" y="56866"/>
                    </a:lnTo>
                    <a:lnTo>
                      <a:pt x="73876" y="56279"/>
                    </a:lnTo>
                    <a:lnTo>
                      <a:pt x="76109" y="55662"/>
                    </a:lnTo>
                    <a:lnTo>
                      <a:pt x="78064" y="55014"/>
                    </a:lnTo>
                    <a:lnTo>
                      <a:pt x="79851" y="54334"/>
                    </a:lnTo>
                    <a:lnTo>
                      <a:pt x="81470" y="53624"/>
                    </a:lnTo>
                    <a:lnTo>
                      <a:pt x="82866" y="52883"/>
                    </a:lnTo>
                    <a:lnTo>
                      <a:pt x="84150" y="52112"/>
                    </a:lnTo>
                    <a:lnTo>
                      <a:pt x="85323" y="51247"/>
                    </a:lnTo>
                    <a:lnTo>
                      <a:pt x="86440" y="50414"/>
                    </a:lnTo>
                    <a:lnTo>
                      <a:pt x="87501" y="49518"/>
                    </a:lnTo>
                    <a:lnTo>
                      <a:pt x="88506" y="48561"/>
                    </a:lnTo>
                    <a:lnTo>
                      <a:pt x="89455" y="47604"/>
                    </a:lnTo>
                    <a:lnTo>
                      <a:pt x="90516" y="46586"/>
                    </a:lnTo>
                    <a:lnTo>
                      <a:pt x="91744" y="45227"/>
                    </a:lnTo>
                    <a:lnTo>
                      <a:pt x="92861" y="43776"/>
                    </a:lnTo>
                    <a:lnTo>
                      <a:pt x="93811" y="42325"/>
                    </a:lnTo>
                    <a:lnTo>
                      <a:pt x="94648" y="40843"/>
                    </a:lnTo>
                    <a:lnTo>
                      <a:pt x="95374" y="39300"/>
                    </a:lnTo>
                    <a:lnTo>
                      <a:pt x="95988" y="37787"/>
                    </a:lnTo>
                    <a:lnTo>
                      <a:pt x="96491" y="36305"/>
                    </a:lnTo>
                    <a:lnTo>
                      <a:pt x="96770" y="34823"/>
                    </a:lnTo>
                    <a:lnTo>
                      <a:pt x="96993" y="33434"/>
                    </a:lnTo>
                    <a:lnTo>
                      <a:pt x="97105" y="32076"/>
                    </a:lnTo>
                    <a:lnTo>
                      <a:pt x="97049" y="30841"/>
                    </a:lnTo>
                    <a:lnTo>
                      <a:pt x="96882" y="29668"/>
                    </a:lnTo>
                    <a:lnTo>
                      <a:pt x="96603" y="28618"/>
                    </a:lnTo>
                    <a:lnTo>
                      <a:pt x="96212" y="27723"/>
                    </a:lnTo>
                    <a:lnTo>
                      <a:pt x="95653" y="26982"/>
                    </a:lnTo>
                    <a:lnTo>
                      <a:pt x="95039" y="26395"/>
                    </a:lnTo>
                    <a:lnTo>
                      <a:pt x="93811" y="25500"/>
                    </a:lnTo>
                    <a:lnTo>
                      <a:pt x="92582" y="24728"/>
                    </a:lnTo>
                    <a:lnTo>
                      <a:pt x="91577" y="23956"/>
                    </a:lnTo>
                    <a:lnTo>
                      <a:pt x="90572" y="23246"/>
                    </a:lnTo>
                    <a:lnTo>
                      <a:pt x="89678" y="22598"/>
                    </a:lnTo>
                    <a:lnTo>
                      <a:pt x="88841" y="21980"/>
                    </a:lnTo>
                    <a:lnTo>
                      <a:pt x="88059" y="21394"/>
                    </a:lnTo>
                    <a:lnTo>
                      <a:pt x="87501" y="20869"/>
                    </a:lnTo>
                    <a:lnTo>
                      <a:pt x="86886" y="20375"/>
                    </a:lnTo>
                    <a:lnTo>
                      <a:pt x="86496" y="19943"/>
                    </a:lnTo>
                    <a:lnTo>
                      <a:pt x="86161" y="19603"/>
                    </a:lnTo>
                    <a:lnTo>
                      <a:pt x="85881" y="19264"/>
                    </a:lnTo>
                    <a:lnTo>
                      <a:pt x="85658" y="18986"/>
                    </a:lnTo>
                    <a:lnTo>
                      <a:pt x="85602" y="18770"/>
                    </a:lnTo>
                    <a:lnTo>
                      <a:pt x="85658" y="18585"/>
                    </a:lnTo>
                    <a:lnTo>
                      <a:pt x="85881" y="18492"/>
                    </a:lnTo>
                    <a:lnTo>
                      <a:pt x="88171" y="18338"/>
                    </a:lnTo>
                    <a:lnTo>
                      <a:pt x="90293" y="18183"/>
                    </a:lnTo>
                    <a:lnTo>
                      <a:pt x="92247" y="18029"/>
                    </a:lnTo>
                    <a:lnTo>
                      <a:pt x="94090" y="17936"/>
                    </a:lnTo>
                    <a:lnTo>
                      <a:pt x="95709" y="17813"/>
                    </a:lnTo>
                    <a:lnTo>
                      <a:pt x="97273" y="17689"/>
                    </a:lnTo>
                    <a:lnTo>
                      <a:pt x="98669" y="17566"/>
                    </a:lnTo>
                    <a:lnTo>
                      <a:pt x="99897" y="17381"/>
                    </a:lnTo>
                    <a:lnTo>
                      <a:pt x="101070" y="17195"/>
                    </a:lnTo>
                    <a:lnTo>
                      <a:pt x="102131" y="17010"/>
                    </a:lnTo>
                    <a:lnTo>
                      <a:pt x="103080" y="16732"/>
                    </a:lnTo>
                    <a:lnTo>
                      <a:pt x="104029" y="16454"/>
                    </a:lnTo>
                    <a:lnTo>
                      <a:pt x="104811" y="16115"/>
                    </a:lnTo>
                    <a:lnTo>
                      <a:pt x="105593" y="15744"/>
                    </a:lnTo>
                    <a:lnTo>
                      <a:pt x="106319" y="15281"/>
                    </a:lnTo>
                    <a:lnTo>
                      <a:pt x="107045" y="14756"/>
                    </a:lnTo>
                    <a:lnTo>
                      <a:pt x="107994" y="13923"/>
                    </a:lnTo>
                    <a:lnTo>
                      <a:pt x="108832" y="13244"/>
                    </a:lnTo>
                    <a:lnTo>
                      <a:pt x="109446" y="12657"/>
                    </a:lnTo>
                    <a:lnTo>
                      <a:pt x="110060" y="12163"/>
                    </a:lnTo>
                    <a:lnTo>
                      <a:pt x="110507" y="11731"/>
                    </a:lnTo>
                    <a:lnTo>
                      <a:pt x="110953" y="11422"/>
                    </a:lnTo>
                    <a:lnTo>
                      <a:pt x="111288" y="11083"/>
                    </a:lnTo>
                    <a:lnTo>
                      <a:pt x="111568" y="10805"/>
                    </a:lnTo>
                    <a:lnTo>
                      <a:pt x="111791" y="10496"/>
                    </a:lnTo>
                    <a:lnTo>
                      <a:pt x="112014" y="10218"/>
                    </a:lnTo>
                    <a:lnTo>
                      <a:pt x="112238" y="9848"/>
                    </a:lnTo>
                    <a:lnTo>
                      <a:pt x="112405" y="9477"/>
                    </a:lnTo>
                    <a:lnTo>
                      <a:pt x="112629" y="9014"/>
                    </a:lnTo>
                    <a:lnTo>
                      <a:pt x="112908" y="8458"/>
                    </a:lnTo>
                    <a:lnTo>
                      <a:pt x="113243" y="7779"/>
                    </a:lnTo>
                    <a:lnTo>
                      <a:pt x="113634" y="7007"/>
                    </a:lnTo>
                    <a:lnTo>
                      <a:pt x="115086" y="4723"/>
                    </a:lnTo>
                    <a:lnTo>
                      <a:pt x="116370" y="2963"/>
                    </a:lnTo>
                    <a:lnTo>
                      <a:pt x="117431" y="1636"/>
                    </a:lnTo>
                    <a:lnTo>
                      <a:pt x="118324" y="740"/>
                    </a:lnTo>
                    <a:lnTo>
                      <a:pt x="118994" y="216"/>
                    </a:lnTo>
                    <a:lnTo>
                      <a:pt x="119441" y="0"/>
                    </a:lnTo>
                    <a:lnTo>
                      <a:pt x="119720" y="92"/>
                    </a:lnTo>
                    <a:lnTo>
                      <a:pt x="119944" y="463"/>
                    </a:lnTo>
                    <a:lnTo>
                      <a:pt x="120000" y="1049"/>
                    </a:lnTo>
                    <a:lnTo>
                      <a:pt x="119944" y="1883"/>
                    </a:lnTo>
                    <a:lnTo>
                      <a:pt x="119720" y="2840"/>
                    </a:lnTo>
                    <a:lnTo>
                      <a:pt x="119441" y="3951"/>
                    </a:lnTo>
                    <a:lnTo>
                      <a:pt x="119162" y="5155"/>
                    </a:lnTo>
                    <a:lnTo>
                      <a:pt x="118771" y="6421"/>
                    </a:lnTo>
                    <a:lnTo>
                      <a:pt x="118324" y="7718"/>
                    </a:lnTo>
                    <a:lnTo>
                      <a:pt x="117933" y="9014"/>
                    </a:lnTo>
                    <a:lnTo>
                      <a:pt x="117319" y="10249"/>
                    </a:lnTo>
                    <a:lnTo>
                      <a:pt x="116705" y="11484"/>
                    </a:lnTo>
                    <a:lnTo>
                      <a:pt x="116091" y="12781"/>
                    </a:lnTo>
                    <a:lnTo>
                      <a:pt x="115476" y="14077"/>
                    </a:lnTo>
                    <a:lnTo>
                      <a:pt x="114806" y="15436"/>
                    </a:lnTo>
                    <a:lnTo>
                      <a:pt x="114080" y="16794"/>
                    </a:lnTo>
                    <a:lnTo>
                      <a:pt x="113466" y="18214"/>
                    </a:lnTo>
                    <a:lnTo>
                      <a:pt x="112740" y="19665"/>
                    </a:lnTo>
                    <a:lnTo>
                      <a:pt x="112070" y="21147"/>
                    </a:lnTo>
                    <a:lnTo>
                      <a:pt x="111400" y="22691"/>
                    </a:lnTo>
                    <a:lnTo>
                      <a:pt x="110674" y="24265"/>
                    </a:lnTo>
                    <a:lnTo>
                      <a:pt x="110060" y="25901"/>
                    </a:lnTo>
                    <a:lnTo>
                      <a:pt x="109390" y="27599"/>
                    </a:lnTo>
                    <a:lnTo>
                      <a:pt x="108776" y="29297"/>
                    </a:lnTo>
                    <a:lnTo>
                      <a:pt x="108106" y="31119"/>
                    </a:lnTo>
                    <a:lnTo>
                      <a:pt x="107603" y="33002"/>
                    </a:lnTo>
                    <a:lnTo>
                      <a:pt x="107100" y="35749"/>
                    </a:lnTo>
                    <a:lnTo>
                      <a:pt x="107268" y="37941"/>
                    </a:lnTo>
                    <a:lnTo>
                      <a:pt x="107882" y="39732"/>
                    </a:lnTo>
                    <a:lnTo>
                      <a:pt x="108887" y="41090"/>
                    </a:lnTo>
                    <a:lnTo>
                      <a:pt x="110116" y="42171"/>
                    </a:lnTo>
                    <a:lnTo>
                      <a:pt x="111568" y="42943"/>
                    </a:lnTo>
                    <a:lnTo>
                      <a:pt x="113187" y="43529"/>
                    </a:lnTo>
                    <a:lnTo>
                      <a:pt x="114695" y="44023"/>
                    </a:lnTo>
                    <a:lnTo>
                      <a:pt x="116147" y="44363"/>
                    </a:lnTo>
                    <a:lnTo>
                      <a:pt x="117375" y="44764"/>
                    </a:lnTo>
                    <a:lnTo>
                      <a:pt x="118380" y="45196"/>
                    </a:lnTo>
                    <a:lnTo>
                      <a:pt x="118994" y="45752"/>
                    </a:lnTo>
                    <a:lnTo>
                      <a:pt x="119162" y="46493"/>
                    </a:lnTo>
                    <a:lnTo>
                      <a:pt x="118715" y="47450"/>
                    </a:lnTo>
                    <a:lnTo>
                      <a:pt x="117654" y="48747"/>
                    </a:lnTo>
                    <a:lnTo>
                      <a:pt x="115812" y="50445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0" name="Shape 2010"/>
              <p:cNvSpPr/>
              <p:nvPr/>
            </p:nvSpPr>
            <p:spPr>
              <a:xfrm>
                <a:off x="1506" y="2568"/>
                <a:ext cx="258" cy="4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459" y="96953"/>
                    </a:moveTo>
                    <a:lnTo>
                      <a:pt x="19718" y="96688"/>
                    </a:lnTo>
                    <a:lnTo>
                      <a:pt x="23568" y="96490"/>
                    </a:lnTo>
                    <a:lnTo>
                      <a:pt x="26776" y="96225"/>
                    </a:lnTo>
                    <a:lnTo>
                      <a:pt x="29752" y="95927"/>
                    </a:lnTo>
                    <a:lnTo>
                      <a:pt x="32260" y="95562"/>
                    </a:lnTo>
                    <a:lnTo>
                      <a:pt x="34594" y="95099"/>
                    </a:lnTo>
                    <a:lnTo>
                      <a:pt x="36810" y="94503"/>
                    </a:lnTo>
                    <a:lnTo>
                      <a:pt x="38911" y="93807"/>
                    </a:lnTo>
                    <a:lnTo>
                      <a:pt x="40894" y="92980"/>
                    </a:lnTo>
                    <a:lnTo>
                      <a:pt x="43052" y="91953"/>
                    </a:lnTo>
                    <a:lnTo>
                      <a:pt x="45386" y="90728"/>
                    </a:lnTo>
                    <a:lnTo>
                      <a:pt x="47953" y="89304"/>
                    </a:lnTo>
                    <a:lnTo>
                      <a:pt x="50811" y="87682"/>
                    </a:lnTo>
                    <a:lnTo>
                      <a:pt x="54078" y="85761"/>
                    </a:lnTo>
                    <a:lnTo>
                      <a:pt x="57812" y="83609"/>
                    </a:lnTo>
                    <a:lnTo>
                      <a:pt x="62129" y="81158"/>
                    </a:lnTo>
                    <a:lnTo>
                      <a:pt x="65104" y="79337"/>
                    </a:lnTo>
                    <a:lnTo>
                      <a:pt x="67613" y="77649"/>
                    </a:lnTo>
                    <a:lnTo>
                      <a:pt x="69654" y="75993"/>
                    </a:lnTo>
                    <a:lnTo>
                      <a:pt x="71288" y="74470"/>
                    </a:lnTo>
                    <a:lnTo>
                      <a:pt x="72571" y="72980"/>
                    </a:lnTo>
                    <a:lnTo>
                      <a:pt x="73446" y="71589"/>
                    </a:lnTo>
                    <a:lnTo>
                      <a:pt x="73971" y="70231"/>
                    </a:lnTo>
                    <a:lnTo>
                      <a:pt x="74263" y="68973"/>
                    </a:lnTo>
                    <a:lnTo>
                      <a:pt x="74146" y="67814"/>
                    </a:lnTo>
                    <a:lnTo>
                      <a:pt x="73796" y="66721"/>
                    </a:lnTo>
                    <a:lnTo>
                      <a:pt x="73213" y="65695"/>
                    </a:lnTo>
                    <a:lnTo>
                      <a:pt x="72338" y="64801"/>
                    </a:lnTo>
                    <a:lnTo>
                      <a:pt x="71288" y="63940"/>
                    </a:lnTo>
                    <a:lnTo>
                      <a:pt x="70004" y="63178"/>
                    </a:lnTo>
                    <a:lnTo>
                      <a:pt x="68604" y="62483"/>
                    </a:lnTo>
                    <a:lnTo>
                      <a:pt x="67029" y="61953"/>
                    </a:lnTo>
                    <a:lnTo>
                      <a:pt x="65746" y="61490"/>
                    </a:lnTo>
                    <a:lnTo>
                      <a:pt x="64521" y="61092"/>
                    </a:lnTo>
                    <a:lnTo>
                      <a:pt x="63412" y="60794"/>
                    </a:lnTo>
                    <a:lnTo>
                      <a:pt x="62537" y="60463"/>
                    </a:lnTo>
                    <a:lnTo>
                      <a:pt x="61662" y="60231"/>
                    </a:lnTo>
                    <a:lnTo>
                      <a:pt x="60962" y="59999"/>
                    </a:lnTo>
                    <a:lnTo>
                      <a:pt x="60495" y="59768"/>
                    </a:lnTo>
                    <a:lnTo>
                      <a:pt x="60145" y="59602"/>
                    </a:lnTo>
                    <a:lnTo>
                      <a:pt x="59970" y="59437"/>
                    </a:lnTo>
                    <a:lnTo>
                      <a:pt x="60145" y="59238"/>
                    </a:lnTo>
                    <a:lnTo>
                      <a:pt x="60437" y="59039"/>
                    </a:lnTo>
                    <a:lnTo>
                      <a:pt x="60962" y="58874"/>
                    </a:lnTo>
                    <a:lnTo>
                      <a:pt x="61779" y="58675"/>
                    </a:lnTo>
                    <a:lnTo>
                      <a:pt x="62887" y="58443"/>
                    </a:lnTo>
                    <a:lnTo>
                      <a:pt x="64229" y="58211"/>
                    </a:lnTo>
                    <a:lnTo>
                      <a:pt x="65979" y="57980"/>
                    </a:lnTo>
                    <a:lnTo>
                      <a:pt x="69421" y="57384"/>
                    </a:lnTo>
                    <a:lnTo>
                      <a:pt x="72571" y="56754"/>
                    </a:lnTo>
                    <a:lnTo>
                      <a:pt x="75488" y="56125"/>
                    </a:lnTo>
                    <a:lnTo>
                      <a:pt x="78055" y="55463"/>
                    </a:lnTo>
                    <a:lnTo>
                      <a:pt x="80330" y="54768"/>
                    </a:lnTo>
                    <a:lnTo>
                      <a:pt x="82372" y="54039"/>
                    </a:lnTo>
                    <a:lnTo>
                      <a:pt x="84239" y="53311"/>
                    </a:lnTo>
                    <a:lnTo>
                      <a:pt x="85814" y="52516"/>
                    </a:lnTo>
                    <a:lnTo>
                      <a:pt x="87331" y="51688"/>
                    </a:lnTo>
                    <a:lnTo>
                      <a:pt x="88672" y="50827"/>
                    </a:lnTo>
                    <a:lnTo>
                      <a:pt x="89839" y="49966"/>
                    </a:lnTo>
                    <a:lnTo>
                      <a:pt x="90947" y="49006"/>
                    </a:lnTo>
                    <a:lnTo>
                      <a:pt x="91939" y="48079"/>
                    </a:lnTo>
                    <a:lnTo>
                      <a:pt x="92931" y="47052"/>
                    </a:lnTo>
                    <a:lnTo>
                      <a:pt x="93923" y="46026"/>
                    </a:lnTo>
                    <a:lnTo>
                      <a:pt x="94914" y="44966"/>
                    </a:lnTo>
                    <a:lnTo>
                      <a:pt x="96023" y="43576"/>
                    </a:lnTo>
                    <a:lnTo>
                      <a:pt x="97073" y="42086"/>
                    </a:lnTo>
                    <a:lnTo>
                      <a:pt x="98065" y="40529"/>
                    </a:lnTo>
                    <a:lnTo>
                      <a:pt x="98881" y="38907"/>
                    </a:lnTo>
                    <a:lnTo>
                      <a:pt x="99698" y="37284"/>
                    </a:lnTo>
                    <a:lnTo>
                      <a:pt x="100398" y="35596"/>
                    </a:lnTo>
                    <a:lnTo>
                      <a:pt x="100982" y="33973"/>
                    </a:lnTo>
                    <a:lnTo>
                      <a:pt x="101507" y="32384"/>
                    </a:lnTo>
                    <a:lnTo>
                      <a:pt x="101798" y="30827"/>
                    </a:lnTo>
                    <a:lnTo>
                      <a:pt x="102032" y="29337"/>
                    </a:lnTo>
                    <a:lnTo>
                      <a:pt x="102148" y="27980"/>
                    </a:lnTo>
                    <a:lnTo>
                      <a:pt x="102148" y="26688"/>
                    </a:lnTo>
                    <a:lnTo>
                      <a:pt x="102032" y="25596"/>
                    </a:lnTo>
                    <a:lnTo>
                      <a:pt x="101740" y="24602"/>
                    </a:lnTo>
                    <a:lnTo>
                      <a:pt x="101273" y="23807"/>
                    </a:lnTo>
                    <a:lnTo>
                      <a:pt x="100748" y="23245"/>
                    </a:lnTo>
                    <a:lnTo>
                      <a:pt x="99523" y="22384"/>
                    </a:lnTo>
                    <a:lnTo>
                      <a:pt x="98415" y="21589"/>
                    </a:lnTo>
                    <a:lnTo>
                      <a:pt x="97306" y="20794"/>
                    </a:lnTo>
                    <a:lnTo>
                      <a:pt x="96198" y="20066"/>
                    </a:lnTo>
                    <a:lnTo>
                      <a:pt x="95206" y="19370"/>
                    </a:lnTo>
                    <a:lnTo>
                      <a:pt x="94214" y="18741"/>
                    </a:lnTo>
                    <a:lnTo>
                      <a:pt x="93339" y="18145"/>
                    </a:lnTo>
                    <a:lnTo>
                      <a:pt x="92523" y="17615"/>
                    </a:lnTo>
                    <a:lnTo>
                      <a:pt x="91764" y="17119"/>
                    </a:lnTo>
                    <a:lnTo>
                      <a:pt x="91064" y="16688"/>
                    </a:lnTo>
                    <a:lnTo>
                      <a:pt x="90481" y="16324"/>
                    </a:lnTo>
                    <a:lnTo>
                      <a:pt x="90014" y="15993"/>
                    </a:lnTo>
                    <a:lnTo>
                      <a:pt x="89547" y="15761"/>
                    </a:lnTo>
                    <a:lnTo>
                      <a:pt x="89256" y="15596"/>
                    </a:lnTo>
                    <a:lnTo>
                      <a:pt x="89139" y="15463"/>
                    </a:lnTo>
                    <a:lnTo>
                      <a:pt x="89081" y="15430"/>
                    </a:lnTo>
                    <a:lnTo>
                      <a:pt x="91473" y="15364"/>
                    </a:lnTo>
                    <a:lnTo>
                      <a:pt x="93689" y="15331"/>
                    </a:lnTo>
                    <a:lnTo>
                      <a:pt x="95673" y="15298"/>
                    </a:lnTo>
                    <a:lnTo>
                      <a:pt x="97365" y="15264"/>
                    </a:lnTo>
                    <a:lnTo>
                      <a:pt x="98940" y="15231"/>
                    </a:lnTo>
                    <a:lnTo>
                      <a:pt x="100340" y="15198"/>
                    </a:lnTo>
                    <a:lnTo>
                      <a:pt x="101565" y="15099"/>
                    </a:lnTo>
                    <a:lnTo>
                      <a:pt x="102557" y="15033"/>
                    </a:lnTo>
                    <a:lnTo>
                      <a:pt x="103490" y="14900"/>
                    </a:lnTo>
                    <a:lnTo>
                      <a:pt x="104365" y="14735"/>
                    </a:lnTo>
                    <a:lnTo>
                      <a:pt x="105123" y="14536"/>
                    </a:lnTo>
                    <a:lnTo>
                      <a:pt x="105707" y="14304"/>
                    </a:lnTo>
                    <a:lnTo>
                      <a:pt x="106349" y="14006"/>
                    </a:lnTo>
                    <a:lnTo>
                      <a:pt x="106874" y="13708"/>
                    </a:lnTo>
                    <a:lnTo>
                      <a:pt x="107340" y="13278"/>
                    </a:lnTo>
                    <a:lnTo>
                      <a:pt x="107924" y="12880"/>
                    </a:lnTo>
                    <a:lnTo>
                      <a:pt x="108857" y="11953"/>
                    </a:lnTo>
                    <a:lnTo>
                      <a:pt x="109615" y="11258"/>
                    </a:lnTo>
                    <a:lnTo>
                      <a:pt x="110257" y="10695"/>
                    </a:lnTo>
                    <a:lnTo>
                      <a:pt x="110782" y="10298"/>
                    </a:lnTo>
                    <a:lnTo>
                      <a:pt x="111191" y="9933"/>
                    </a:lnTo>
                    <a:lnTo>
                      <a:pt x="111482" y="9735"/>
                    </a:lnTo>
                    <a:lnTo>
                      <a:pt x="111716" y="9569"/>
                    </a:lnTo>
                    <a:lnTo>
                      <a:pt x="111891" y="9403"/>
                    </a:lnTo>
                    <a:lnTo>
                      <a:pt x="112007" y="9304"/>
                    </a:lnTo>
                    <a:lnTo>
                      <a:pt x="112182" y="9205"/>
                    </a:lnTo>
                    <a:lnTo>
                      <a:pt x="112299" y="9072"/>
                    </a:lnTo>
                    <a:lnTo>
                      <a:pt x="112474" y="8907"/>
                    </a:lnTo>
                    <a:lnTo>
                      <a:pt x="112649" y="8642"/>
                    </a:lnTo>
                    <a:lnTo>
                      <a:pt x="112941" y="8311"/>
                    </a:lnTo>
                    <a:lnTo>
                      <a:pt x="113232" y="7847"/>
                    </a:lnTo>
                    <a:lnTo>
                      <a:pt x="113757" y="7251"/>
                    </a:lnTo>
                    <a:lnTo>
                      <a:pt x="115508" y="4900"/>
                    </a:lnTo>
                    <a:lnTo>
                      <a:pt x="117024" y="3046"/>
                    </a:lnTo>
                    <a:lnTo>
                      <a:pt x="118133" y="1688"/>
                    </a:lnTo>
                    <a:lnTo>
                      <a:pt x="118949" y="761"/>
                    </a:lnTo>
                    <a:lnTo>
                      <a:pt x="119591" y="198"/>
                    </a:lnTo>
                    <a:lnTo>
                      <a:pt x="119883" y="0"/>
                    </a:lnTo>
                    <a:lnTo>
                      <a:pt x="120000" y="165"/>
                    </a:lnTo>
                    <a:lnTo>
                      <a:pt x="119941" y="529"/>
                    </a:lnTo>
                    <a:lnTo>
                      <a:pt x="119766" y="1158"/>
                    </a:lnTo>
                    <a:lnTo>
                      <a:pt x="119416" y="1986"/>
                    </a:lnTo>
                    <a:lnTo>
                      <a:pt x="118891" y="2980"/>
                    </a:lnTo>
                    <a:lnTo>
                      <a:pt x="118424" y="4105"/>
                    </a:lnTo>
                    <a:lnTo>
                      <a:pt x="117783" y="5231"/>
                    </a:lnTo>
                    <a:lnTo>
                      <a:pt x="117199" y="6456"/>
                    </a:lnTo>
                    <a:lnTo>
                      <a:pt x="116558" y="7649"/>
                    </a:lnTo>
                    <a:lnTo>
                      <a:pt x="116033" y="8841"/>
                    </a:lnTo>
                    <a:lnTo>
                      <a:pt x="115274" y="10165"/>
                    </a:lnTo>
                    <a:lnTo>
                      <a:pt x="114516" y="11490"/>
                    </a:lnTo>
                    <a:lnTo>
                      <a:pt x="113641" y="12847"/>
                    </a:lnTo>
                    <a:lnTo>
                      <a:pt x="112766" y="14205"/>
                    </a:lnTo>
                    <a:lnTo>
                      <a:pt x="111832" y="15562"/>
                    </a:lnTo>
                    <a:lnTo>
                      <a:pt x="110841" y="16920"/>
                    </a:lnTo>
                    <a:lnTo>
                      <a:pt x="109965" y="18311"/>
                    </a:lnTo>
                    <a:lnTo>
                      <a:pt x="109032" y="19701"/>
                    </a:lnTo>
                    <a:lnTo>
                      <a:pt x="108099" y="21125"/>
                    </a:lnTo>
                    <a:lnTo>
                      <a:pt x="107224" y="22549"/>
                    </a:lnTo>
                    <a:lnTo>
                      <a:pt x="106407" y="24006"/>
                    </a:lnTo>
                    <a:lnTo>
                      <a:pt x="105590" y="25496"/>
                    </a:lnTo>
                    <a:lnTo>
                      <a:pt x="104890" y="27019"/>
                    </a:lnTo>
                    <a:lnTo>
                      <a:pt x="104307" y="28543"/>
                    </a:lnTo>
                    <a:lnTo>
                      <a:pt x="103782" y="30099"/>
                    </a:lnTo>
                    <a:lnTo>
                      <a:pt x="103432" y="31754"/>
                    </a:lnTo>
                    <a:lnTo>
                      <a:pt x="103082" y="34635"/>
                    </a:lnTo>
                    <a:lnTo>
                      <a:pt x="103315" y="36953"/>
                    </a:lnTo>
                    <a:lnTo>
                      <a:pt x="104015" y="38774"/>
                    </a:lnTo>
                    <a:lnTo>
                      <a:pt x="105123" y="40132"/>
                    </a:lnTo>
                    <a:lnTo>
                      <a:pt x="106465" y="41158"/>
                    </a:lnTo>
                    <a:lnTo>
                      <a:pt x="107982" y="41854"/>
                    </a:lnTo>
                    <a:lnTo>
                      <a:pt x="109615" y="42284"/>
                    </a:lnTo>
                    <a:lnTo>
                      <a:pt x="111307" y="42615"/>
                    </a:lnTo>
                    <a:lnTo>
                      <a:pt x="112824" y="42847"/>
                    </a:lnTo>
                    <a:lnTo>
                      <a:pt x="114107" y="43079"/>
                    </a:lnTo>
                    <a:lnTo>
                      <a:pt x="115157" y="43377"/>
                    </a:lnTo>
                    <a:lnTo>
                      <a:pt x="115799" y="43841"/>
                    </a:lnTo>
                    <a:lnTo>
                      <a:pt x="115916" y="44503"/>
                    </a:lnTo>
                    <a:lnTo>
                      <a:pt x="115449" y="45463"/>
                    </a:lnTo>
                    <a:lnTo>
                      <a:pt x="114282" y="46788"/>
                    </a:lnTo>
                    <a:lnTo>
                      <a:pt x="112416" y="48576"/>
                    </a:lnTo>
                    <a:lnTo>
                      <a:pt x="109674" y="50761"/>
                    </a:lnTo>
                    <a:lnTo>
                      <a:pt x="107340" y="52549"/>
                    </a:lnTo>
                    <a:lnTo>
                      <a:pt x="105357" y="54006"/>
                    </a:lnTo>
                    <a:lnTo>
                      <a:pt x="103548" y="55198"/>
                    </a:lnTo>
                    <a:lnTo>
                      <a:pt x="101915" y="56125"/>
                    </a:lnTo>
                    <a:lnTo>
                      <a:pt x="100456" y="56953"/>
                    </a:lnTo>
                    <a:lnTo>
                      <a:pt x="98998" y="57682"/>
                    </a:lnTo>
                    <a:lnTo>
                      <a:pt x="97656" y="58377"/>
                    </a:lnTo>
                    <a:lnTo>
                      <a:pt x="96256" y="59139"/>
                    </a:lnTo>
                    <a:lnTo>
                      <a:pt x="94739" y="60033"/>
                    </a:lnTo>
                    <a:lnTo>
                      <a:pt x="93048" y="61092"/>
                    </a:lnTo>
                    <a:lnTo>
                      <a:pt x="91298" y="62384"/>
                    </a:lnTo>
                    <a:lnTo>
                      <a:pt x="89197" y="64039"/>
                    </a:lnTo>
                    <a:lnTo>
                      <a:pt x="86806" y="66059"/>
                    </a:lnTo>
                    <a:lnTo>
                      <a:pt x="84122" y="68476"/>
                    </a:lnTo>
                    <a:lnTo>
                      <a:pt x="80972" y="71490"/>
                    </a:lnTo>
                    <a:lnTo>
                      <a:pt x="80505" y="71754"/>
                    </a:lnTo>
                    <a:lnTo>
                      <a:pt x="79280" y="72615"/>
                    </a:lnTo>
                    <a:lnTo>
                      <a:pt x="77413" y="73973"/>
                    </a:lnTo>
                    <a:lnTo>
                      <a:pt x="75021" y="75728"/>
                    </a:lnTo>
                    <a:lnTo>
                      <a:pt x="72338" y="77814"/>
                    </a:lnTo>
                    <a:lnTo>
                      <a:pt x="69363" y="80132"/>
                    </a:lnTo>
                    <a:lnTo>
                      <a:pt x="66387" y="82549"/>
                    </a:lnTo>
                    <a:lnTo>
                      <a:pt x="63412" y="85099"/>
                    </a:lnTo>
                    <a:lnTo>
                      <a:pt x="60729" y="87615"/>
                    </a:lnTo>
                    <a:lnTo>
                      <a:pt x="58337" y="89999"/>
                    </a:lnTo>
                    <a:lnTo>
                      <a:pt x="56412" y="92284"/>
                    </a:lnTo>
                    <a:lnTo>
                      <a:pt x="55187" y="94238"/>
                    </a:lnTo>
                    <a:lnTo>
                      <a:pt x="54720" y="95894"/>
                    </a:lnTo>
                    <a:lnTo>
                      <a:pt x="55128" y="97086"/>
                    </a:lnTo>
                    <a:lnTo>
                      <a:pt x="56703" y="97814"/>
                    </a:lnTo>
                    <a:lnTo>
                      <a:pt x="59445" y="97947"/>
                    </a:lnTo>
                    <a:lnTo>
                      <a:pt x="63179" y="97748"/>
                    </a:lnTo>
                    <a:lnTo>
                      <a:pt x="66737" y="97649"/>
                    </a:lnTo>
                    <a:lnTo>
                      <a:pt x="70063" y="97582"/>
                    </a:lnTo>
                    <a:lnTo>
                      <a:pt x="73155" y="97582"/>
                    </a:lnTo>
                    <a:lnTo>
                      <a:pt x="75896" y="97649"/>
                    </a:lnTo>
                    <a:lnTo>
                      <a:pt x="78230" y="97748"/>
                    </a:lnTo>
                    <a:lnTo>
                      <a:pt x="80272" y="97880"/>
                    </a:lnTo>
                    <a:lnTo>
                      <a:pt x="81847" y="98079"/>
                    </a:lnTo>
                    <a:lnTo>
                      <a:pt x="82955" y="98344"/>
                    </a:lnTo>
                    <a:lnTo>
                      <a:pt x="83539" y="98609"/>
                    </a:lnTo>
                    <a:lnTo>
                      <a:pt x="83597" y="98940"/>
                    </a:lnTo>
                    <a:lnTo>
                      <a:pt x="83130" y="99304"/>
                    </a:lnTo>
                    <a:lnTo>
                      <a:pt x="82022" y="99701"/>
                    </a:lnTo>
                    <a:lnTo>
                      <a:pt x="80330" y="100099"/>
                    </a:lnTo>
                    <a:lnTo>
                      <a:pt x="77880" y="100562"/>
                    </a:lnTo>
                    <a:lnTo>
                      <a:pt x="74730" y="101059"/>
                    </a:lnTo>
                    <a:lnTo>
                      <a:pt x="73505" y="101192"/>
                    </a:lnTo>
                    <a:lnTo>
                      <a:pt x="72630" y="101324"/>
                    </a:lnTo>
                    <a:lnTo>
                      <a:pt x="72046" y="101423"/>
                    </a:lnTo>
                    <a:lnTo>
                      <a:pt x="71638" y="101523"/>
                    </a:lnTo>
                    <a:lnTo>
                      <a:pt x="71346" y="101622"/>
                    </a:lnTo>
                    <a:lnTo>
                      <a:pt x="71113" y="101688"/>
                    </a:lnTo>
                    <a:lnTo>
                      <a:pt x="70879" y="101754"/>
                    </a:lnTo>
                    <a:lnTo>
                      <a:pt x="70471" y="101854"/>
                    </a:lnTo>
                    <a:lnTo>
                      <a:pt x="69946" y="101920"/>
                    </a:lnTo>
                    <a:lnTo>
                      <a:pt x="69129" y="102052"/>
                    </a:lnTo>
                    <a:lnTo>
                      <a:pt x="67963" y="102185"/>
                    </a:lnTo>
                    <a:lnTo>
                      <a:pt x="66504" y="102384"/>
                    </a:lnTo>
                    <a:lnTo>
                      <a:pt x="64462" y="102582"/>
                    </a:lnTo>
                    <a:lnTo>
                      <a:pt x="61954" y="102847"/>
                    </a:lnTo>
                    <a:lnTo>
                      <a:pt x="58745" y="103178"/>
                    </a:lnTo>
                    <a:lnTo>
                      <a:pt x="54953" y="103609"/>
                    </a:lnTo>
                    <a:lnTo>
                      <a:pt x="50053" y="104006"/>
                    </a:lnTo>
                    <a:lnTo>
                      <a:pt x="46086" y="104370"/>
                    </a:lnTo>
                    <a:lnTo>
                      <a:pt x="42819" y="104569"/>
                    </a:lnTo>
                    <a:lnTo>
                      <a:pt x="40194" y="104768"/>
                    </a:lnTo>
                    <a:lnTo>
                      <a:pt x="38035" y="104966"/>
                    </a:lnTo>
                    <a:lnTo>
                      <a:pt x="36402" y="105165"/>
                    </a:lnTo>
                    <a:lnTo>
                      <a:pt x="35060" y="105397"/>
                    </a:lnTo>
                    <a:lnTo>
                      <a:pt x="33952" y="105761"/>
                    </a:lnTo>
                    <a:lnTo>
                      <a:pt x="33077" y="106225"/>
                    </a:lnTo>
                    <a:lnTo>
                      <a:pt x="32143" y="106887"/>
                    </a:lnTo>
                    <a:lnTo>
                      <a:pt x="31210" y="107781"/>
                    </a:lnTo>
                    <a:lnTo>
                      <a:pt x="30102" y="108907"/>
                    </a:lnTo>
                    <a:lnTo>
                      <a:pt x="28760" y="110331"/>
                    </a:lnTo>
                    <a:lnTo>
                      <a:pt x="27068" y="112019"/>
                    </a:lnTo>
                    <a:lnTo>
                      <a:pt x="24910" y="114105"/>
                    </a:lnTo>
                    <a:lnTo>
                      <a:pt x="22226" y="116589"/>
                    </a:lnTo>
                    <a:lnTo>
                      <a:pt x="22051" y="116655"/>
                    </a:lnTo>
                    <a:lnTo>
                      <a:pt x="21759" y="116920"/>
                    </a:lnTo>
                    <a:lnTo>
                      <a:pt x="21351" y="117350"/>
                    </a:lnTo>
                    <a:lnTo>
                      <a:pt x="20768" y="117847"/>
                    </a:lnTo>
                    <a:lnTo>
                      <a:pt x="20184" y="118410"/>
                    </a:lnTo>
                    <a:lnTo>
                      <a:pt x="19484" y="118907"/>
                    </a:lnTo>
                    <a:lnTo>
                      <a:pt x="18842" y="119370"/>
                    </a:lnTo>
                    <a:lnTo>
                      <a:pt x="18201" y="119768"/>
                    </a:lnTo>
                    <a:lnTo>
                      <a:pt x="17676" y="119966"/>
                    </a:lnTo>
                    <a:lnTo>
                      <a:pt x="17267" y="119999"/>
                    </a:lnTo>
                    <a:lnTo>
                      <a:pt x="17034" y="119768"/>
                    </a:lnTo>
                    <a:lnTo>
                      <a:pt x="16976" y="119271"/>
                    </a:lnTo>
                    <a:lnTo>
                      <a:pt x="17151" y="118443"/>
                    </a:lnTo>
                    <a:lnTo>
                      <a:pt x="17617" y="117251"/>
                    </a:lnTo>
                    <a:lnTo>
                      <a:pt x="18317" y="115596"/>
                    </a:lnTo>
                    <a:lnTo>
                      <a:pt x="19484" y="113509"/>
                    </a:lnTo>
                    <a:lnTo>
                      <a:pt x="20243" y="112052"/>
                    </a:lnTo>
                    <a:lnTo>
                      <a:pt x="20768" y="110761"/>
                    </a:lnTo>
                    <a:lnTo>
                      <a:pt x="21234" y="109602"/>
                    </a:lnTo>
                    <a:lnTo>
                      <a:pt x="21468" y="108576"/>
                    </a:lnTo>
                    <a:lnTo>
                      <a:pt x="21584" y="107682"/>
                    </a:lnTo>
                    <a:lnTo>
                      <a:pt x="21584" y="106887"/>
                    </a:lnTo>
                    <a:lnTo>
                      <a:pt x="21526" y="106192"/>
                    </a:lnTo>
                    <a:lnTo>
                      <a:pt x="21351" y="105629"/>
                    </a:lnTo>
                    <a:lnTo>
                      <a:pt x="21059" y="105099"/>
                    </a:lnTo>
                    <a:lnTo>
                      <a:pt x="20709" y="104635"/>
                    </a:lnTo>
                    <a:lnTo>
                      <a:pt x="20359" y="104238"/>
                    </a:lnTo>
                    <a:lnTo>
                      <a:pt x="19951" y="103907"/>
                    </a:lnTo>
                    <a:lnTo>
                      <a:pt x="19484" y="103609"/>
                    </a:lnTo>
                    <a:lnTo>
                      <a:pt x="19017" y="103311"/>
                    </a:lnTo>
                    <a:lnTo>
                      <a:pt x="18551" y="103079"/>
                    </a:lnTo>
                    <a:lnTo>
                      <a:pt x="18201" y="102814"/>
                    </a:lnTo>
                    <a:lnTo>
                      <a:pt x="16276" y="101788"/>
                    </a:lnTo>
                    <a:lnTo>
                      <a:pt x="14059" y="100960"/>
                    </a:lnTo>
                    <a:lnTo>
                      <a:pt x="11725" y="100198"/>
                    </a:lnTo>
                    <a:lnTo>
                      <a:pt x="9392" y="99635"/>
                    </a:lnTo>
                    <a:lnTo>
                      <a:pt x="7058" y="99139"/>
                    </a:lnTo>
                    <a:lnTo>
                      <a:pt x="4900" y="98741"/>
                    </a:lnTo>
                    <a:lnTo>
                      <a:pt x="2975" y="98476"/>
                    </a:lnTo>
                    <a:lnTo>
                      <a:pt x="1458" y="98245"/>
                    </a:lnTo>
                    <a:lnTo>
                      <a:pt x="408" y="98046"/>
                    </a:lnTo>
                    <a:lnTo>
                      <a:pt x="0" y="97913"/>
                    </a:lnTo>
                    <a:lnTo>
                      <a:pt x="233" y="97781"/>
                    </a:lnTo>
                    <a:lnTo>
                      <a:pt x="1283" y="97682"/>
                    </a:lnTo>
                    <a:lnTo>
                      <a:pt x="3150" y="97549"/>
                    </a:lnTo>
                    <a:lnTo>
                      <a:pt x="6125" y="97350"/>
                    </a:lnTo>
                    <a:lnTo>
                      <a:pt x="10150" y="97185"/>
                    </a:lnTo>
                    <a:lnTo>
                      <a:pt x="15459" y="9695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1" name="Shape 2011"/>
              <p:cNvSpPr/>
              <p:nvPr/>
            </p:nvSpPr>
            <p:spPr>
              <a:xfrm>
                <a:off x="748" y="2043"/>
                <a:ext cx="314" cy="1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196" y="28640"/>
                    </a:moveTo>
                    <a:lnTo>
                      <a:pt x="116340" y="30694"/>
                    </a:lnTo>
                    <a:lnTo>
                      <a:pt x="115057" y="33957"/>
                    </a:lnTo>
                    <a:lnTo>
                      <a:pt x="113489" y="38308"/>
                    </a:lnTo>
                    <a:lnTo>
                      <a:pt x="111588" y="43625"/>
                    </a:lnTo>
                    <a:lnTo>
                      <a:pt x="109306" y="49667"/>
                    </a:lnTo>
                    <a:lnTo>
                      <a:pt x="106835" y="56072"/>
                    </a:lnTo>
                    <a:lnTo>
                      <a:pt x="104079" y="63081"/>
                    </a:lnTo>
                    <a:lnTo>
                      <a:pt x="101180" y="70211"/>
                    </a:lnTo>
                    <a:lnTo>
                      <a:pt x="98043" y="77462"/>
                    </a:lnTo>
                    <a:lnTo>
                      <a:pt x="94764" y="84592"/>
                    </a:lnTo>
                    <a:lnTo>
                      <a:pt x="91437" y="91480"/>
                    </a:lnTo>
                    <a:lnTo>
                      <a:pt x="87920" y="97885"/>
                    </a:lnTo>
                    <a:lnTo>
                      <a:pt x="84451" y="103806"/>
                    </a:lnTo>
                    <a:lnTo>
                      <a:pt x="80934" y="108882"/>
                    </a:lnTo>
                    <a:lnTo>
                      <a:pt x="77417" y="112990"/>
                    </a:lnTo>
                    <a:lnTo>
                      <a:pt x="73996" y="116132"/>
                    </a:lnTo>
                    <a:lnTo>
                      <a:pt x="69623" y="118308"/>
                    </a:lnTo>
                    <a:lnTo>
                      <a:pt x="64586" y="119637"/>
                    </a:lnTo>
                    <a:lnTo>
                      <a:pt x="58978" y="120000"/>
                    </a:lnTo>
                    <a:lnTo>
                      <a:pt x="52942" y="119516"/>
                    </a:lnTo>
                    <a:lnTo>
                      <a:pt x="46621" y="118429"/>
                    </a:lnTo>
                    <a:lnTo>
                      <a:pt x="40205" y="116616"/>
                    </a:lnTo>
                    <a:lnTo>
                      <a:pt x="33790" y="114078"/>
                    </a:lnTo>
                    <a:lnTo>
                      <a:pt x="27564" y="111178"/>
                    </a:lnTo>
                    <a:lnTo>
                      <a:pt x="21528" y="107552"/>
                    </a:lnTo>
                    <a:lnTo>
                      <a:pt x="16015" y="103806"/>
                    </a:lnTo>
                    <a:lnTo>
                      <a:pt x="11025" y="99697"/>
                    </a:lnTo>
                    <a:lnTo>
                      <a:pt x="6843" y="95226"/>
                    </a:lnTo>
                    <a:lnTo>
                      <a:pt x="3516" y="90876"/>
                    </a:lnTo>
                    <a:lnTo>
                      <a:pt x="1140" y="86163"/>
                    </a:lnTo>
                    <a:lnTo>
                      <a:pt x="0" y="81570"/>
                    </a:lnTo>
                    <a:lnTo>
                      <a:pt x="142" y="76978"/>
                    </a:lnTo>
                    <a:lnTo>
                      <a:pt x="1188" y="71903"/>
                    </a:lnTo>
                    <a:lnTo>
                      <a:pt x="2708" y="66948"/>
                    </a:lnTo>
                    <a:lnTo>
                      <a:pt x="4514" y="62114"/>
                    </a:lnTo>
                    <a:lnTo>
                      <a:pt x="6700" y="57280"/>
                    </a:lnTo>
                    <a:lnTo>
                      <a:pt x="9267" y="52447"/>
                    </a:lnTo>
                    <a:lnTo>
                      <a:pt x="12166" y="47734"/>
                    </a:lnTo>
                    <a:lnTo>
                      <a:pt x="15398" y="43021"/>
                    </a:lnTo>
                    <a:lnTo>
                      <a:pt x="19057" y="38549"/>
                    </a:lnTo>
                    <a:lnTo>
                      <a:pt x="23001" y="33957"/>
                    </a:lnTo>
                    <a:lnTo>
                      <a:pt x="27279" y="29728"/>
                    </a:lnTo>
                    <a:lnTo>
                      <a:pt x="31889" y="25498"/>
                    </a:lnTo>
                    <a:lnTo>
                      <a:pt x="36879" y="21268"/>
                    </a:lnTo>
                    <a:lnTo>
                      <a:pt x="42201" y="17401"/>
                    </a:lnTo>
                    <a:lnTo>
                      <a:pt x="47857" y="13534"/>
                    </a:lnTo>
                    <a:lnTo>
                      <a:pt x="53845" y="9788"/>
                    </a:lnTo>
                    <a:lnTo>
                      <a:pt x="60118" y="6283"/>
                    </a:lnTo>
                    <a:lnTo>
                      <a:pt x="62970" y="4954"/>
                    </a:lnTo>
                    <a:lnTo>
                      <a:pt x="66772" y="3625"/>
                    </a:lnTo>
                    <a:lnTo>
                      <a:pt x="71382" y="2537"/>
                    </a:lnTo>
                    <a:lnTo>
                      <a:pt x="76562" y="1329"/>
                    </a:lnTo>
                    <a:lnTo>
                      <a:pt x="82170" y="604"/>
                    </a:lnTo>
                    <a:lnTo>
                      <a:pt x="88015" y="120"/>
                    </a:lnTo>
                    <a:lnTo>
                      <a:pt x="93861" y="0"/>
                    </a:lnTo>
                    <a:lnTo>
                      <a:pt x="99564" y="241"/>
                    </a:lnTo>
                    <a:lnTo>
                      <a:pt x="104934" y="1087"/>
                    </a:lnTo>
                    <a:lnTo>
                      <a:pt x="109734" y="2537"/>
                    </a:lnTo>
                    <a:lnTo>
                      <a:pt x="113869" y="4833"/>
                    </a:lnTo>
                    <a:lnTo>
                      <a:pt x="117053" y="7734"/>
                    </a:lnTo>
                    <a:lnTo>
                      <a:pt x="119192" y="11359"/>
                    </a:lnTo>
                    <a:lnTo>
                      <a:pt x="120000" y="16072"/>
                    </a:lnTo>
                    <a:lnTo>
                      <a:pt x="119429" y="21752"/>
                    </a:lnTo>
                    <a:lnTo>
                      <a:pt x="117196" y="28640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2" name="Shape 2012"/>
              <p:cNvSpPr/>
              <p:nvPr/>
            </p:nvSpPr>
            <p:spPr>
              <a:xfrm>
                <a:off x="763" y="2046"/>
                <a:ext cx="288" cy="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520" y="116629"/>
                    </a:moveTo>
                    <a:lnTo>
                      <a:pt x="68095" y="118651"/>
                    </a:lnTo>
                    <a:lnTo>
                      <a:pt x="63201" y="119595"/>
                    </a:lnTo>
                    <a:lnTo>
                      <a:pt x="57787" y="120000"/>
                    </a:lnTo>
                    <a:lnTo>
                      <a:pt x="51956" y="119595"/>
                    </a:lnTo>
                    <a:lnTo>
                      <a:pt x="45865" y="118516"/>
                    </a:lnTo>
                    <a:lnTo>
                      <a:pt x="39774" y="116764"/>
                    </a:lnTo>
                    <a:lnTo>
                      <a:pt x="33579" y="114471"/>
                    </a:lnTo>
                    <a:lnTo>
                      <a:pt x="27592" y="111775"/>
                    </a:lnTo>
                    <a:lnTo>
                      <a:pt x="21865" y="108539"/>
                    </a:lnTo>
                    <a:lnTo>
                      <a:pt x="16503" y="105168"/>
                    </a:lnTo>
                    <a:lnTo>
                      <a:pt x="11713" y="101258"/>
                    </a:lnTo>
                    <a:lnTo>
                      <a:pt x="7548" y="97348"/>
                    </a:lnTo>
                    <a:lnTo>
                      <a:pt x="4164" y="93033"/>
                    </a:lnTo>
                    <a:lnTo>
                      <a:pt x="1718" y="88853"/>
                    </a:lnTo>
                    <a:lnTo>
                      <a:pt x="260" y="84539"/>
                    </a:lnTo>
                    <a:lnTo>
                      <a:pt x="0" y="80359"/>
                    </a:lnTo>
                    <a:lnTo>
                      <a:pt x="676" y="75505"/>
                    </a:lnTo>
                    <a:lnTo>
                      <a:pt x="1822" y="70651"/>
                    </a:lnTo>
                    <a:lnTo>
                      <a:pt x="3383" y="65797"/>
                    </a:lnTo>
                    <a:lnTo>
                      <a:pt x="5466" y="60943"/>
                    </a:lnTo>
                    <a:lnTo>
                      <a:pt x="7913" y="56089"/>
                    </a:lnTo>
                    <a:lnTo>
                      <a:pt x="10828" y="51101"/>
                    </a:lnTo>
                    <a:lnTo>
                      <a:pt x="14108" y="46112"/>
                    </a:lnTo>
                    <a:lnTo>
                      <a:pt x="17804" y="41393"/>
                    </a:lnTo>
                    <a:lnTo>
                      <a:pt x="21813" y="36539"/>
                    </a:lnTo>
                    <a:lnTo>
                      <a:pt x="26186" y="31820"/>
                    </a:lnTo>
                    <a:lnTo>
                      <a:pt x="30872" y="27235"/>
                    </a:lnTo>
                    <a:lnTo>
                      <a:pt x="35921" y="22921"/>
                    </a:lnTo>
                    <a:lnTo>
                      <a:pt x="41232" y="18606"/>
                    </a:lnTo>
                    <a:lnTo>
                      <a:pt x="46854" y="14696"/>
                    </a:lnTo>
                    <a:lnTo>
                      <a:pt x="52737" y="10786"/>
                    </a:lnTo>
                    <a:lnTo>
                      <a:pt x="58932" y="7415"/>
                    </a:lnTo>
                    <a:lnTo>
                      <a:pt x="62004" y="6067"/>
                    </a:lnTo>
                    <a:lnTo>
                      <a:pt x="65960" y="4584"/>
                    </a:lnTo>
                    <a:lnTo>
                      <a:pt x="70802" y="3235"/>
                    </a:lnTo>
                    <a:lnTo>
                      <a:pt x="76164" y="2022"/>
                    </a:lnTo>
                    <a:lnTo>
                      <a:pt x="81943" y="1078"/>
                    </a:lnTo>
                    <a:lnTo>
                      <a:pt x="87878" y="404"/>
                    </a:lnTo>
                    <a:lnTo>
                      <a:pt x="93865" y="0"/>
                    </a:lnTo>
                    <a:lnTo>
                      <a:pt x="99592" y="404"/>
                    </a:lnTo>
                    <a:lnTo>
                      <a:pt x="105006" y="1213"/>
                    </a:lnTo>
                    <a:lnTo>
                      <a:pt x="109900" y="2561"/>
                    </a:lnTo>
                    <a:lnTo>
                      <a:pt x="114013" y="4853"/>
                    </a:lnTo>
                    <a:lnTo>
                      <a:pt x="117188" y="7820"/>
                    </a:lnTo>
                    <a:lnTo>
                      <a:pt x="119271" y="11865"/>
                    </a:lnTo>
                    <a:lnTo>
                      <a:pt x="120000" y="16719"/>
                    </a:lnTo>
                    <a:lnTo>
                      <a:pt x="119219" y="22786"/>
                    </a:lnTo>
                    <a:lnTo>
                      <a:pt x="116824" y="29932"/>
                    </a:lnTo>
                    <a:lnTo>
                      <a:pt x="115887" y="32089"/>
                    </a:lnTo>
                    <a:lnTo>
                      <a:pt x="114585" y="35595"/>
                    </a:lnTo>
                    <a:lnTo>
                      <a:pt x="112971" y="40044"/>
                    </a:lnTo>
                    <a:lnTo>
                      <a:pt x="110941" y="45438"/>
                    </a:lnTo>
                    <a:lnTo>
                      <a:pt x="108650" y="51505"/>
                    </a:lnTo>
                    <a:lnTo>
                      <a:pt x="106047" y="58112"/>
                    </a:lnTo>
                    <a:lnTo>
                      <a:pt x="103288" y="65123"/>
                    </a:lnTo>
                    <a:lnTo>
                      <a:pt x="100268" y="72269"/>
                    </a:lnTo>
                    <a:lnTo>
                      <a:pt x="97093" y="79415"/>
                    </a:lnTo>
                    <a:lnTo>
                      <a:pt x="93761" y="86561"/>
                    </a:lnTo>
                    <a:lnTo>
                      <a:pt x="90273" y="93438"/>
                    </a:lnTo>
                    <a:lnTo>
                      <a:pt x="86733" y="99640"/>
                    </a:lnTo>
                    <a:lnTo>
                      <a:pt x="83193" y="105303"/>
                    </a:lnTo>
                    <a:lnTo>
                      <a:pt x="79548" y="110157"/>
                    </a:lnTo>
                    <a:lnTo>
                      <a:pt x="76008" y="113932"/>
                    </a:lnTo>
                    <a:lnTo>
                      <a:pt x="72520" y="116629"/>
                    </a:lnTo>
                    <a:close/>
                  </a:path>
                </a:pathLst>
              </a:custGeom>
              <a:solidFill>
                <a:srgbClr val="602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3" name="Shape 2013"/>
              <p:cNvSpPr/>
              <p:nvPr/>
            </p:nvSpPr>
            <p:spPr>
              <a:xfrm>
                <a:off x="778" y="2052"/>
                <a:ext cx="261" cy="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689" y="117554"/>
                    </a:moveTo>
                    <a:lnTo>
                      <a:pt x="66379" y="119082"/>
                    </a:lnTo>
                    <a:lnTo>
                      <a:pt x="61609" y="119847"/>
                    </a:lnTo>
                    <a:lnTo>
                      <a:pt x="56321" y="120000"/>
                    </a:lnTo>
                    <a:lnTo>
                      <a:pt x="50747" y="119541"/>
                    </a:lnTo>
                    <a:lnTo>
                      <a:pt x="45057" y="118471"/>
                    </a:lnTo>
                    <a:lnTo>
                      <a:pt x="39195" y="116942"/>
                    </a:lnTo>
                    <a:lnTo>
                      <a:pt x="33390" y="114802"/>
                    </a:lnTo>
                    <a:lnTo>
                      <a:pt x="27758" y="112509"/>
                    </a:lnTo>
                    <a:lnTo>
                      <a:pt x="22298" y="109757"/>
                    </a:lnTo>
                    <a:lnTo>
                      <a:pt x="17241" y="106700"/>
                    </a:lnTo>
                    <a:lnTo>
                      <a:pt x="12586" y="103337"/>
                    </a:lnTo>
                    <a:lnTo>
                      <a:pt x="8505" y="99821"/>
                    </a:lnTo>
                    <a:lnTo>
                      <a:pt x="5057" y="96000"/>
                    </a:lnTo>
                    <a:lnTo>
                      <a:pt x="2471" y="92178"/>
                    </a:lnTo>
                    <a:lnTo>
                      <a:pt x="689" y="88356"/>
                    </a:lnTo>
                    <a:lnTo>
                      <a:pt x="0" y="84687"/>
                    </a:lnTo>
                    <a:lnTo>
                      <a:pt x="114" y="80254"/>
                    </a:lnTo>
                    <a:lnTo>
                      <a:pt x="919" y="75668"/>
                    </a:lnTo>
                    <a:lnTo>
                      <a:pt x="2241" y="70777"/>
                    </a:lnTo>
                    <a:lnTo>
                      <a:pt x="4080" y="65885"/>
                    </a:lnTo>
                    <a:lnTo>
                      <a:pt x="6436" y="60687"/>
                    </a:lnTo>
                    <a:lnTo>
                      <a:pt x="9367" y="55337"/>
                    </a:lnTo>
                    <a:lnTo>
                      <a:pt x="12643" y="50140"/>
                    </a:lnTo>
                    <a:lnTo>
                      <a:pt x="16379" y="44942"/>
                    </a:lnTo>
                    <a:lnTo>
                      <a:pt x="20459" y="39592"/>
                    </a:lnTo>
                    <a:lnTo>
                      <a:pt x="24942" y="34547"/>
                    </a:lnTo>
                    <a:lnTo>
                      <a:pt x="29712" y="29503"/>
                    </a:lnTo>
                    <a:lnTo>
                      <a:pt x="34827" y="24764"/>
                    </a:lnTo>
                    <a:lnTo>
                      <a:pt x="40114" y="20178"/>
                    </a:lnTo>
                    <a:lnTo>
                      <a:pt x="45689" y="16050"/>
                    </a:lnTo>
                    <a:lnTo>
                      <a:pt x="51436" y="12076"/>
                    </a:lnTo>
                    <a:lnTo>
                      <a:pt x="57413" y="8560"/>
                    </a:lnTo>
                    <a:lnTo>
                      <a:pt x="60747" y="7031"/>
                    </a:lnTo>
                    <a:lnTo>
                      <a:pt x="65057" y="5350"/>
                    </a:lnTo>
                    <a:lnTo>
                      <a:pt x="70057" y="3974"/>
                    </a:lnTo>
                    <a:lnTo>
                      <a:pt x="75689" y="2445"/>
                    </a:lnTo>
                    <a:lnTo>
                      <a:pt x="81609" y="1375"/>
                    </a:lnTo>
                    <a:lnTo>
                      <a:pt x="87701" y="458"/>
                    </a:lnTo>
                    <a:lnTo>
                      <a:pt x="93793" y="0"/>
                    </a:lnTo>
                    <a:lnTo>
                      <a:pt x="99712" y="152"/>
                    </a:lnTo>
                    <a:lnTo>
                      <a:pt x="105229" y="917"/>
                    </a:lnTo>
                    <a:lnTo>
                      <a:pt x="110114" y="2292"/>
                    </a:lnTo>
                    <a:lnTo>
                      <a:pt x="114252" y="4585"/>
                    </a:lnTo>
                    <a:lnTo>
                      <a:pt x="117356" y="7796"/>
                    </a:lnTo>
                    <a:lnTo>
                      <a:pt x="119310" y="11923"/>
                    </a:lnTo>
                    <a:lnTo>
                      <a:pt x="120000" y="17121"/>
                    </a:lnTo>
                    <a:lnTo>
                      <a:pt x="119080" y="23541"/>
                    </a:lnTo>
                    <a:lnTo>
                      <a:pt x="116436" y="31490"/>
                    </a:lnTo>
                    <a:lnTo>
                      <a:pt x="115459" y="33630"/>
                    </a:lnTo>
                    <a:lnTo>
                      <a:pt x="114080" y="37299"/>
                    </a:lnTo>
                    <a:lnTo>
                      <a:pt x="112298" y="42038"/>
                    </a:lnTo>
                    <a:lnTo>
                      <a:pt x="110229" y="47541"/>
                    </a:lnTo>
                    <a:lnTo>
                      <a:pt x="107873" y="53808"/>
                    </a:lnTo>
                    <a:lnTo>
                      <a:pt x="105229" y="60382"/>
                    </a:lnTo>
                    <a:lnTo>
                      <a:pt x="102356" y="67414"/>
                    </a:lnTo>
                    <a:lnTo>
                      <a:pt x="99252" y="74598"/>
                    </a:lnTo>
                    <a:lnTo>
                      <a:pt x="95919" y="81936"/>
                    </a:lnTo>
                    <a:lnTo>
                      <a:pt x="92528" y="88815"/>
                    </a:lnTo>
                    <a:lnTo>
                      <a:pt x="88965" y="95541"/>
                    </a:lnTo>
                    <a:lnTo>
                      <a:pt x="85344" y="101656"/>
                    </a:lnTo>
                    <a:lnTo>
                      <a:pt x="81666" y="107159"/>
                    </a:lnTo>
                    <a:lnTo>
                      <a:pt x="77988" y="111592"/>
                    </a:lnTo>
                    <a:lnTo>
                      <a:pt x="74367" y="115261"/>
                    </a:lnTo>
                    <a:lnTo>
                      <a:pt x="70689" y="117554"/>
                    </a:lnTo>
                    <a:close/>
                  </a:path>
                </a:pathLst>
              </a:custGeom>
              <a:solidFill>
                <a:srgbClr val="772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4" name="Shape 2014"/>
              <p:cNvSpPr/>
              <p:nvPr/>
            </p:nvSpPr>
            <p:spPr>
              <a:xfrm>
                <a:off x="792" y="2056"/>
                <a:ext cx="233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790" y="118590"/>
                    </a:moveTo>
                    <a:lnTo>
                      <a:pt x="64507" y="119647"/>
                    </a:lnTo>
                    <a:lnTo>
                      <a:pt x="59840" y="120000"/>
                    </a:lnTo>
                    <a:lnTo>
                      <a:pt x="54917" y="120000"/>
                    </a:lnTo>
                    <a:lnTo>
                      <a:pt x="49738" y="119647"/>
                    </a:lnTo>
                    <a:lnTo>
                      <a:pt x="44368" y="118590"/>
                    </a:lnTo>
                    <a:lnTo>
                      <a:pt x="38934" y="117180"/>
                    </a:lnTo>
                    <a:lnTo>
                      <a:pt x="33628" y="115594"/>
                    </a:lnTo>
                    <a:lnTo>
                      <a:pt x="28385" y="113656"/>
                    </a:lnTo>
                    <a:lnTo>
                      <a:pt x="23271" y="111189"/>
                    </a:lnTo>
                    <a:lnTo>
                      <a:pt x="18540" y="108722"/>
                    </a:lnTo>
                    <a:lnTo>
                      <a:pt x="14128" y="106079"/>
                    </a:lnTo>
                    <a:lnTo>
                      <a:pt x="10165" y="103083"/>
                    </a:lnTo>
                    <a:lnTo>
                      <a:pt x="6712" y="99911"/>
                    </a:lnTo>
                    <a:lnTo>
                      <a:pt x="3899" y="96740"/>
                    </a:lnTo>
                    <a:lnTo>
                      <a:pt x="1790" y="93392"/>
                    </a:lnTo>
                    <a:lnTo>
                      <a:pt x="511" y="90396"/>
                    </a:lnTo>
                    <a:lnTo>
                      <a:pt x="0" y="86167"/>
                    </a:lnTo>
                    <a:lnTo>
                      <a:pt x="255" y="81938"/>
                    </a:lnTo>
                    <a:lnTo>
                      <a:pt x="1278" y="77180"/>
                    </a:lnTo>
                    <a:lnTo>
                      <a:pt x="2940" y="71894"/>
                    </a:lnTo>
                    <a:lnTo>
                      <a:pt x="5178" y="66607"/>
                    </a:lnTo>
                    <a:lnTo>
                      <a:pt x="7927" y="60792"/>
                    </a:lnTo>
                    <a:lnTo>
                      <a:pt x="11315" y="55154"/>
                    </a:lnTo>
                    <a:lnTo>
                      <a:pt x="15087" y="49339"/>
                    </a:lnTo>
                    <a:lnTo>
                      <a:pt x="19243" y="43700"/>
                    </a:lnTo>
                    <a:lnTo>
                      <a:pt x="23846" y="37885"/>
                    </a:lnTo>
                    <a:lnTo>
                      <a:pt x="28641" y="32422"/>
                    </a:lnTo>
                    <a:lnTo>
                      <a:pt x="33755" y="27136"/>
                    </a:lnTo>
                    <a:lnTo>
                      <a:pt x="39126" y="22378"/>
                    </a:lnTo>
                    <a:lnTo>
                      <a:pt x="44624" y="17621"/>
                    </a:lnTo>
                    <a:lnTo>
                      <a:pt x="50250" y="13744"/>
                    </a:lnTo>
                    <a:lnTo>
                      <a:pt x="55940" y="10220"/>
                    </a:lnTo>
                    <a:lnTo>
                      <a:pt x="59584" y="8458"/>
                    </a:lnTo>
                    <a:lnTo>
                      <a:pt x="64187" y="6519"/>
                    </a:lnTo>
                    <a:lnTo>
                      <a:pt x="69493" y="4933"/>
                    </a:lnTo>
                    <a:lnTo>
                      <a:pt x="75247" y="3171"/>
                    </a:lnTo>
                    <a:lnTo>
                      <a:pt x="81449" y="1762"/>
                    </a:lnTo>
                    <a:lnTo>
                      <a:pt x="87714" y="881"/>
                    </a:lnTo>
                    <a:lnTo>
                      <a:pt x="93979" y="0"/>
                    </a:lnTo>
                    <a:lnTo>
                      <a:pt x="99989" y="0"/>
                    </a:lnTo>
                    <a:lnTo>
                      <a:pt x="105551" y="881"/>
                    </a:lnTo>
                    <a:lnTo>
                      <a:pt x="110474" y="2290"/>
                    </a:lnTo>
                    <a:lnTo>
                      <a:pt x="114629" y="4581"/>
                    </a:lnTo>
                    <a:lnTo>
                      <a:pt x="117698" y="7929"/>
                    </a:lnTo>
                    <a:lnTo>
                      <a:pt x="119488" y="12334"/>
                    </a:lnTo>
                    <a:lnTo>
                      <a:pt x="120000" y="17973"/>
                    </a:lnTo>
                    <a:lnTo>
                      <a:pt x="118913" y="24845"/>
                    </a:lnTo>
                    <a:lnTo>
                      <a:pt x="116036" y="33480"/>
                    </a:lnTo>
                    <a:lnTo>
                      <a:pt x="114949" y="35947"/>
                    </a:lnTo>
                    <a:lnTo>
                      <a:pt x="113478" y="39647"/>
                    </a:lnTo>
                    <a:lnTo>
                      <a:pt x="111624" y="44757"/>
                    </a:lnTo>
                    <a:lnTo>
                      <a:pt x="109451" y="50220"/>
                    </a:lnTo>
                    <a:lnTo>
                      <a:pt x="107021" y="56740"/>
                    </a:lnTo>
                    <a:lnTo>
                      <a:pt x="104272" y="63436"/>
                    </a:lnTo>
                    <a:lnTo>
                      <a:pt x="101204" y="70660"/>
                    </a:lnTo>
                    <a:lnTo>
                      <a:pt x="98071" y="77885"/>
                    </a:lnTo>
                    <a:lnTo>
                      <a:pt x="94683" y="85110"/>
                    </a:lnTo>
                    <a:lnTo>
                      <a:pt x="91166" y="91982"/>
                    </a:lnTo>
                    <a:lnTo>
                      <a:pt x="87522" y="98502"/>
                    </a:lnTo>
                    <a:lnTo>
                      <a:pt x="83814" y="104493"/>
                    </a:lnTo>
                    <a:lnTo>
                      <a:pt x="80042" y="109603"/>
                    </a:lnTo>
                    <a:lnTo>
                      <a:pt x="76270" y="113832"/>
                    </a:lnTo>
                    <a:lnTo>
                      <a:pt x="72498" y="116828"/>
                    </a:lnTo>
                    <a:lnTo>
                      <a:pt x="68790" y="118590"/>
                    </a:lnTo>
                    <a:close/>
                  </a:path>
                </a:pathLst>
              </a:custGeom>
              <a:solidFill>
                <a:srgbClr val="772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5" name="Shape 2015"/>
              <p:cNvSpPr/>
              <p:nvPr/>
            </p:nvSpPr>
            <p:spPr>
              <a:xfrm>
                <a:off x="805" y="2062"/>
                <a:ext cx="21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555" y="119793"/>
                    </a:moveTo>
                    <a:lnTo>
                      <a:pt x="62328" y="120000"/>
                    </a:lnTo>
                    <a:lnTo>
                      <a:pt x="57958" y="120000"/>
                    </a:lnTo>
                    <a:lnTo>
                      <a:pt x="53373" y="119586"/>
                    </a:lnTo>
                    <a:lnTo>
                      <a:pt x="48644" y="118965"/>
                    </a:lnTo>
                    <a:lnTo>
                      <a:pt x="43773" y="118137"/>
                    </a:lnTo>
                    <a:lnTo>
                      <a:pt x="38973" y="117103"/>
                    </a:lnTo>
                    <a:lnTo>
                      <a:pt x="34244" y="115862"/>
                    </a:lnTo>
                    <a:lnTo>
                      <a:pt x="29516" y="114206"/>
                    </a:lnTo>
                    <a:lnTo>
                      <a:pt x="25002" y="112758"/>
                    </a:lnTo>
                    <a:lnTo>
                      <a:pt x="20632" y="110896"/>
                    </a:lnTo>
                    <a:lnTo>
                      <a:pt x="16477" y="108827"/>
                    </a:lnTo>
                    <a:lnTo>
                      <a:pt x="12680" y="106965"/>
                    </a:lnTo>
                    <a:lnTo>
                      <a:pt x="9241" y="104482"/>
                    </a:lnTo>
                    <a:lnTo>
                      <a:pt x="6161" y="102206"/>
                    </a:lnTo>
                    <a:lnTo>
                      <a:pt x="3582" y="99724"/>
                    </a:lnTo>
                    <a:lnTo>
                      <a:pt x="1504" y="97241"/>
                    </a:lnTo>
                    <a:lnTo>
                      <a:pt x="286" y="93931"/>
                    </a:lnTo>
                    <a:lnTo>
                      <a:pt x="0" y="90000"/>
                    </a:lnTo>
                    <a:lnTo>
                      <a:pt x="573" y="85241"/>
                    </a:lnTo>
                    <a:lnTo>
                      <a:pt x="2005" y="79862"/>
                    </a:lnTo>
                    <a:lnTo>
                      <a:pt x="4011" y="74068"/>
                    </a:lnTo>
                    <a:lnTo>
                      <a:pt x="6805" y="67862"/>
                    </a:lnTo>
                    <a:lnTo>
                      <a:pt x="10101" y="61655"/>
                    </a:lnTo>
                    <a:lnTo>
                      <a:pt x="13970" y="55034"/>
                    </a:lnTo>
                    <a:lnTo>
                      <a:pt x="18268" y="48827"/>
                    </a:lnTo>
                    <a:lnTo>
                      <a:pt x="22853" y="42206"/>
                    </a:lnTo>
                    <a:lnTo>
                      <a:pt x="27797" y="36206"/>
                    </a:lnTo>
                    <a:lnTo>
                      <a:pt x="32955" y="30206"/>
                    </a:lnTo>
                    <a:lnTo>
                      <a:pt x="38256" y="24827"/>
                    </a:lnTo>
                    <a:lnTo>
                      <a:pt x="43629" y="20068"/>
                    </a:lnTo>
                    <a:lnTo>
                      <a:pt x="49074" y="15724"/>
                    </a:lnTo>
                    <a:lnTo>
                      <a:pt x="54447" y="12413"/>
                    </a:lnTo>
                    <a:lnTo>
                      <a:pt x="58459" y="10344"/>
                    </a:lnTo>
                    <a:lnTo>
                      <a:pt x="63331" y="8068"/>
                    </a:lnTo>
                    <a:lnTo>
                      <a:pt x="68919" y="6206"/>
                    </a:lnTo>
                    <a:lnTo>
                      <a:pt x="74937" y="4137"/>
                    </a:lnTo>
                    <a:lnTo>
                      <a:pt x="81313" y="2482"/>
                    </a:lnTo>
                    <a:lnTo>
                      <a:pt x="87832" y="827"/>
                    </a:lnTo>
                    <a:lnTo>
                      <a:pt x="94208" y="0"/>
                    </a:lnTo>
                    <a:lnTo>
                      <a:pt x="100298" y="0"/>
                    </a:lnTo>
                    <a:lnTo>
                      <a:pt x="105886" y="413"/>
                    </a:lnTo>
                    <a:lnTo>
                      <a:pt x="110901" y="2068"/>
                    </a:lnTo>
                    <a:lnTo>
                      <a:pt x="114913" y="4344"/>
                    </a:lnTo>
                    <a:lnTo>
                      <a:pt x="117922" y="7862"/>
                    </a:lnTo>
                    <a:lnTo>
                      <a:pt x="119713" y="12620"/>
                    </a:lnTo>
                    <a:lnTo>
                      <a:pt x="119999" y="18827"/>
                    </a:lnTo>
                    <a:lnTo>
                      <a:pt x="118638" y="26689"/>
                    </a:lnTo>
                    <a:lnTo>
                      <a:pt x="115486" y="36000"/>
                    </a:lnTo>
                    <a:lnTo>
                      <a:pt x="114268" y="38689"/>
                    </a:lnTo>
                    <a:lnTo>
                      <a:pt x="112692" y="42827"/>
                    </a:lnTo>
                    <a:lnTo>
                      <a:pt x="110758" y="48000"/>
                    </a:lnTo>
                    <a:lnTo>
                      <a:pt x="108465" y="54000"/>
                    </a:lnTo>
                    <a:lnTo>
                      <a:pt x="105886" y="60620"/>
                    </a:lnTo>
                    <a:lnTo>
                      <a:pt x="103020" y="67448"/>
                    </a:lnTo>
                    <a:lnTo>
                      <a:pt x="99940" y="74689"/>
                    </a:lnTo>
                    <a:lnTo>
                      <a:pt x="96644" y="81931"/>
                    </a:lnTo>
                    <a:lnTo>
                      <a:pt x="93134" y="88965"/>
                    </a:lnTo>
                    <a:lnTo>
                      <a:pt x="89552" y="95793"/>
                    </a:lnTo>
                    <a:lnTo>
                      <a:pt x="85755" y="102206"/>
                    </a:lnTo>
                    <a:lnTo>
                      <a:pt x="81958" y="107793"/>
                    </a:lnTo>
                    <a:lnTo>
                      <a:pt x="78089" y="112551"/>
                    </a:lnTo>
                    <a:lnTo>
                      <a:pt x="74220" y="116275"/>
                    </a:lnTo>
                    <a:lnTo>
                      <a:pt x="70352" y="118551"/>
                    </a:lnTo>
                    <a:lnTo>
                      <a:pt x="66555" y="119793"/>
                    </a:lnTo>
                    <a:close/>
                  </a:path>
                </a:pathLst>
              </a:custGeom>
              <a:solidFill>
                <a:srgbClr val="8E2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6" name="Shape 2016"/>
              <p:cNvSpPr/>
              <p:nvPr/>
            </p:nvSpPr>
            <p:spPr>
              <a:xfrm>
                <a:off x="818" y="2067"/>
                <a:ext cx="183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940" y="120000"/>
                    </a:moveTo>
                    <a:lnTo>
                      <a:pt x="59878" y="119008"/>
                    </a:lnTo>
                    <a:lnTo>
                      <a:pt x="55734" y="118512"/>
                    </a:lnTo>
                    <a:lnTo>
                      <a:pt x="51672" y="117520"/>
                    </a:lnTo>
                    <a:lnTo>
                      <a:pt x="47447" y="117024"/>
                    </a:lnTo>
                    <a:lnTo>
                      <a:pt x="43385" y="116280"/>
                    </a:lnTo>
                    <a:lnTo>
                      <a:pt x="39241" y="115785"/>
                    </a:lnTo>
                    <a:lnTo>
                      <a:pt x="35260" y="115289"/>
                    </a:lnTo>
                    <a:lnTo>
                      <a:pt x="31279" y="114545"/>
                    </a:lnTo>
                    <a:lnTo>
                      <a:pt x="27379" y="114049"/>
                    </a:lnTo>
                    <a:lnTo>
                      <a:pt x="23480" y="113305"/>
                    </a:lnTo>
                    <a:lnTo>
                      <a:pt x="19823" y="112314"/>
                    </a:lnTo>
                    <a:lnTo>
                      <a:pt x="16249" y="111322"/>
                    </a:lnTo>
                    <a:lnTo>
                      <a:pt x="12755" y="110330"/>
                    </a:lnTo>
                    <a:lnTo>
                      <a:pt x="9424" y="109338"/>
                    </a:lnTo>
                    <a:lnTo>
                      <a:pt x="6255" y="108099"/>
                    </a:lnTo>
                    <a:lnTo>
                      <a:pt x="3331" y="106611"/>
                    </a:lnTo>
                    <a:lnTo>
                      <a:pt x="1137" y="104132"/>
                    </a:lnTo>
                    <a:lnTo>
                      <a:pt x="0" y="100661"/>
                    </a:lnTo>
                    <a:lnTo>
                      <a:pt x="81" y="95950"/>
                    </a:lnTo>
                    <a:lnTo>
                      <a:pt x="1056" y="90495"/>
                    </a:lnTo>
                    <a:lnTo>
                      <a:pt x="2924" y="84545"/>
                    </a:lnTo>
                    <a:lnTo>
                      <a:pt x="5605" y="77851"/>
                    </a:lnTo>
                    <a:lnTo>
                      <a:pt x="8937" y="70661"/>
                    </a:lnTo>
                    <a:lnTo>
                      <a:pt x="12836" y="63223"/>
                    </a:lnTo>
                    <a:lnTo>
                      <a:pt x="17224" y="55785"/>
                    </a:lnTo>
                    <a:lnTo>
                      <a:pt x="21855" y="48595"/>
                    </a:lnTo>
                    <a:lnTo>
                      <a:pt x="26973" y="41404"/>
                    </a:lnTo>
                    <a:lnTo>
                      <a:pt x="32173" y="34958"/>
                    </a:lnTo>
                    <a:lnTo>
                      <a:pt x="37373" y="28760"/>
                    </a:lnTo>
                    <a:lnTo>
                      <a:pt x="42572" y="23553"/>
                    </a:lnTo>
                    <a:lnTo>
                      <a:pt x="47691" y="19090"/>
                    </a:lnTo>
                    <a:lnTo>
                      <a:pt x="52647" y="15867"/>
                    </a:lnTo>
                    <a:lnTo>
                      <a:pt x="57115" y="13388"/>
                    </a:lnTo>
                    <a:lnTo>
                      <a:pt x="62396" y="10909"/>
                    </a:lnTo>
                    <a:lnTo>
                      <a:pt x="68327" y="8429"/>
                    </a:lnTo>
                    <a:lnTo>
                      <a:pt x="74746" y="5702"/>
                    </a:lnTo>
                    <a:lnTo>
                      <a:pt x="81408" y="3719"/>
                    </a:lnTo>
                    <a:lnTo>
                      <a:pt x="88070" y="1735"/>
                    </a:lnTo>
                    <a:lnTo>
                      <a:pt x="94651" y="495"/>
                    </a:lnTo>
                    <a:lnTo>
                      <a:pt x="100825" y="0"/>
                    </a:lnTo>
                    <a:lnTo>
                      <a:pt x="106594" y="247"/>
                    </a:lnTo>
                    <a:lnTo>
                      <a:pt x="111469" y="1487"/>
                    </a:lnTo>
                    <a:lnTo>
                      <a:pt x="115450" y="4214"/>
                    </a:lnTo>
                    <a:lnTo>
                      <a:pt x="118375" y="7933"/>
                    </a:lnTo>
                    <a:lnTo>
                      <a:pt x="120000" y="13140"/>
                    </a:lnTo>
                    <a:lnTo>
                      <a:pt x="120000" y="20082"/>
                    </a:lnTo>
                    <a:lnTo>
                      <a:pt x="118375" y="28512"/>
                    </a:lnTo>
                    <a:lnTo>
                      <a:pt x="114800" y="39173"/>
                    </a:lnTo>
                    <a:lnTo>
                      <a:pt x="113419" y="42396"/>
                    </a:lnTo>
                    <a:lnTo>
                      <a:pt x="111712" y="46859"/>
                    </a:lnTo>
                    <a:lnTo>
                      <a:pt x="109681" y="52561"/>
                    </a:lnTo>
                    <a:lnTo>
                      <a:pt x="107244" y="58512"/>
                    </a:lnTo>
                    <a:lnTo>
                      <a:pt x="104563" y="65206"/>
                    </a:lnTo>
                    <a:lnTo>
                      <a:pt x="101557" y="72148"/>
                    </a:lnTo>
                    <a:lnTo>
                      <a:pt x="98388" y="79586"/>
                    </a:lnTo>
                    <a:lnTo>
                      <a:pt x="94976" y="86776"/>
                    </a:lnTo>
                    <a:lnTo>
                      <a:pt x="91401" y="93719"/>
                    </a:lnTo>
                    <a:lnTo>
                      <a:pt x="87582" y="100413"/>
                    </a:lnTo>
                    <a:lnTo>
                      <a:pt x="83764" y="106115"/>
                    </a:lnTo>
                    <a:lnTo>
                      <a:pt x="79864" y="111322"/>
                    </a:lnTo>
                    <a:lnTo>
                      <a:pt x="75802" y="115537"/>
                    </a:lnTo>
                    <a:lnTo>
                      <a:pt x="71821" y="118512"/>
                    </a:lnTo>
                    <a:lnTo>
                      <a:pt x="67840" y="120000"/>
                    </a:lnTo>
                    <a:lnTo>
                      <a:pt x="63940" y="120000"/>
                    </a:lnTo>
                    <a:close/>
                  </a:path>
                </a:pathLst>
              </a:custGeom>
              <a:solidFill>
                <a:srgbClr val="A437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7" name="Shape 2017"/>
              <p:cNvSpPr/>
              <p:nvPr/>
            </p:nvSpPr>
            <p:spPr>
              <a:xfrm>
                <a:off x="828" y="2071"/>
                <a:ext cx="160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757" y="43358"/>
                    </a:moveTo>
                    <a:lnTo>
                      <a:pt x="112173" y="47328"/>
                    </a:lnTo>
                    <a:lnTo>
                      <a:pt x="110310" y="51908"/>
                    </a:lnTo>
                    <a:lnTo>
                      <a:pt x="108074" y="57709"/>
                    </a:lnTo>
                    <a:lnTo>
                      <a:pt x="105559" y="64122"/>
                    </a:lnTo>
                    <a:lnTo>
                      <a:pt x="102670" y="71450"/>
                    </a:lnTo>
                    <a:lnTo>
                      <a:pt x="99503" y="78473"/>
                    </a:lnTo>
                    <a:lnTo>
                      <a:pt x="96242" y="85801"/>
                    </a:lnTo>
                    <a:lnTo>
                      <a:pt x="92701" y="92824"/>
                    </a:lnTo>
                    <a:lnTo>
                      <a:pt x="88975" y="99236"/>
                    </a:lnTo>
                    <a:lnTo>
                      <a:pt x="85062" y="105343"/>
                    </a:lnTo>
                    <a:lnTo>
                      <a:pt x="81149" y="110839"/>
                    </a:lnTo>
                    <a:lnTo>
                      <a:pt x="77142" y="115114"/>
                    </a:lnTo>
                    <a:lnTo>
                      <a:pt x="72950" y="118167"/>
                    </a:lnTo>
                    <a:lnTo>
                      <a:pt x="68850" y="119694"/>
                    </a:lnTo>
                    <a:lnTo>
                      <a:pt x="64751" y="120000"/>
                    </a:lnTo>
                    <a:lnTo>
                      <a:pt x="60745" y="118473"/>
                    </a:lnTo>
                    <a:lnTo>
                      <a:pt x="56832" y="116030"/>
                    </a:lnTo>
                    <a:lnTo>
                      <a:pt x="53105" y="114198"/>
                    </a:lnTo>
                    <a:lnTo>
                      <a:pt x="49565" y="113282"/>
                    </a:lnTo>
                    <a:lnTo>
                      <a:pt x="46304" y="112366"/>
                    </a:lnTo>
                    <a:lnTo>
                      <a:pt x="43136" y="112061"/>
                    </a:lnTo>
                    <a:lnTo>
                      <a:pt x="39968" y="112366"/>
                    </a:lnTo>
                    <a:lnTo>
                      <a:pt x="36894" y="112671"/>
                    </a:lnTo>
                    <a:lnTo>
                      <a:pt x="33913" y="112977"/>
                    </a:lnTo>
                    <a:lnTo>
                      <a:pt x="30838" y="113893"/>
                    </a:lnTo>
                    <a:lnTo>
                      <a:pt x="27763" y="114809"/>
                    </a:lnTo>
                    <a:lnTo>
                      <a:pt x="24596" y="115725"/>
                    </a:lnTo>
                    <a:lnTo>
                      <a:pt x="21242" y="116335"/>
                    </a:lnTo>
                    <a:lnTo>
                      <a:pt x="17795" y="117251"/>
                    </a:lnTo>
                    <a:lnTo>
                      <a:pt x="14161" y="117862"/>
                    </a:lnTo>
                    <a:lnTo>
                      <a:pt x="10248" y="118167"/>
                    </a:lnTo>
                    <a:lnTo>
                      <a:pt x="6149" y="118473"/>
                    </a:lnTo>
                    <a:lnTo>
                      <a:pt x="2608" y="117251"/>
                    </a:lnTo>
                    <a:lnTo>
                      <a:pt x="652" y="114809"/>
                    </a:lnTo>
                    <a:lnTo>
                      <a:pt x="0" y="110534"/>
                    </a:lnTo>
                    <a:lnTo>
                      <a:pt x="465" y="104732"/>
                    </a:lnTo>
                    <a:lnTo>
                      <a:pt x="2142" y="98015"/>
                    </a:lnTo>
                    <a:lnTo>
                      <a:pt x="4565" y="90687"/>
                    </a:lnTo>
                    <a:lnTo>
                      <a:pt x="7919" y="82137"/>
                    </a:lnTo>
                    <a:lnTo>
                      <a:pt x="11832" y="73893"/>
                    </a:lnTo>
                    <a:lnTo>
                      <a:pt x="16304" y="65343"/>
                    </a:lnTo>
                    <a:lnTo>
                      <a:pt x="21149" y="56488"/>
                    </a:lnTo>
                    <a:lnTo>
                      <a:pt x="26273" y="48244"/>
                    </a:lnTo>
                    <a:lnTo>
                      <a:pt x="31397" y="40610"/>
                    </a:lnTo>
                    <a:lnTo>
                      <a:pt x="36614" y="33282"/>
                    </a:lnTo>
                    <a:lnTo>
                      <a:pt x="41645" y="27480"/>
                    </a:lnTo>
                    <a:lnTo>
                      <a:pt x="46304" y="22900"/>
                    </a:lnTo>
                    <a:lnTo>
                      <a:pt x="50683" y="19847"/>
                    </a:lnTo>
                    <a:lnTo>
                      <a:pt x="55621" y="17099"/>
                    </a:lnTo>
                    <a:lnTo>
                      <a:pt x="61397" y="13740"/>
                    </a:lnTo>
                    <a:lnTo>
                      <a:pt x="67826" y="10992"/>
                    </a:lnTo>
                    <a:lnTo>
                      <a:pt x="74534" y="7633"/>
                    </a:lnTo>
                    <a:lnTo>
                      <a:pt x="81521" y="4885"/>
                    </a:lnTo>
                    <a:lnTo>
                      <a:pt x="88509" y="2442"/>
                    </a:lnTo>
                    <a:lnTo>
                      <a:pt x="95124" y="916"/>
                    </a:lnTo>
                    <a:lnTo>
                      <a:pt x="101459" y="0"/>
                    </a:lnTo>
                    <a:lnTo>
                      <a:pt x="107142" y="0"/>
                    </a:lnTo>
                    <a:lnTo>
                      <a:pt x="112080" y="1221"/>
                    </a:lnTo>
                    <a:lnTo>
                      <a:pt x="115993" y="3969"/>
                    </a:lnTo>
                    <a:lnTo>
                      <a:pt x="118788" y="7938"/>
                    </a:lnTo>
                    <a:lnTo>
                      <a:pt x="120000" y="13740"/>
                    </a:lnTo>
                    <a:lnTo>
                      <a:pt x="119813" y="21679"/>
                    </a:lnTo>
                    <a:lnTo>
                      <a:pt x="117763" y="31145"/>
                    </a:lnTo>
                    <a:lnTo>
                      <a:pt x="113757" y="43358"/>
                    </a:lnTo>
                    <a:close/>
                  </a:path>
                </a:pathLst>
              </a:custGeom>
              <a:solidFill>
                <a:srgbClr val="BB3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8" name="Shape 2018"/>
              <p:cNvSpPr/>
              <p:nvPr/>
            </p:nvSpPr>
            <p:spPr>
              <a:xfrm>
                <a:off x="530" y="2629"/>
                <a:ext cx="528" cy="5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497" y="7016"/>
                    </a:moveTo>
                    <a:lnTo>
                      <a:pt x="59417" y="6487"/>
                    </a:lnTo>
                    <a:lnTo>
                      <a:pt x="58366" y="5930"/>
                    </a:lnTo>
                    <a:lnTo>
                      <a:pt x="57314" y="5373"/>
                    </a:lnTo>
                    <a:lnTo>
                      <a:pt x="56234" y="4844"/>
                    </a:lnTo>
                    <a:lnTo>
                      <a:pt x="55126" y="4343"/>
                    </a:lnTo>
                    <a:lnTo>
                      <a:pt x="53990" y="3897"/>
                    </a:lnTo>
                    <a:lnTo>
                      <a:pt x="52825" y="3480"/>
                    </a:lnTo>
                    <a:lnTo>
                      <a:pt x="51631" y="3146"/>
                    </a:lnTo>
                    <a:lnTo>
                      <a:pt x="50381" y="2895"/>
                    </a:lnTo>
                    <a:lnTo>
                      <a:pt x="49102" y="2728"/>
                    </a:lnTo>
                    <a:lnTo>
                      <a:pt x="47795" y="2700"/>
                    </a:lnTo>
                    <a:lnTo>
                      <a:pt x="46431" y="2839"/>
                    </a:lnTo>
                    <a:lnTo>
                      <a:pt x="44982" y="3062"/>
                    </a:lnTo>
                    <a:lnTo>
                      <a:pt x="43533" y="3508"/>
                    </a:lnTo>
                    <a:lnTo>
                      <a:pt x="41970" y="4092"/>
                    </a:lnTo>
                    <a:lnTo>
                      <a:pt x="40378" y="4872"/>
                    </a:lnTo>
                    <a:lnTo>
                      <a:pt x="38730" y="5679"/>
                    </a:lnTo>
                    <a:lnTo>
                      <a:pt x="37111" y="6348"/>
                    </a:lnTo>
                    <a:lnTo>
                      <a:pt x="35462" y="6904"/>
                    </a:lnTo>
                    <a:lnTo>
                      <a:pt x="33843" y="7350"/>
                    </a:lnTo>
                    <a:lnTo>
                      <a:pt x="32195" y="7628"/>
                    </a:lnTo>
                    <a:lnTo>
                      <a:pt x="30518" y="7795"/>
                    </a:lnTo>
                    <a:lnTo>
                      <a:pt x="28842" y="7907"/>
                    </a:lnTo>
                    <a:lnTo>
                      <a:pt x="27137" y="7879"/>
                    </a:lnTo>
                    <a:lnTo>
                      <a:pt x="25375" y="7712"/>
                    </a:lnTo>
                    <a:lnTo>
                      <a:pt x="23613" y="7517"/>
                    </a:lnTo>
                    <a:lnTo>
                      <a:pt x="21794" y="7183"/>
                    </a:lnTo>
                    <a:lnTo>
                      <a:pt x="19947" y="6793"/>
                    </a:lnTo>
                    <a:lnTo>
                      <a:pt x="18015" y="6320"/>
                    </a:lnTo>
                    <a:lnTo>
                      <a:pt x="16054" y="5763"/>
                    </a:lnTo>
                    <a:lnTo>
                      <a:pt x="14037" y="5122"/>
                    </a:lnTo>
                    <a:lnTo>
                      <a:pt x="11934" y="4426"/>
                    </a:lnTo>
                    <a:lnTo>
                      <a:pt x="9888" y="3703"/>
                    </a:lnTo>
                    <a:lnTo>
                      <a:pt x="8126" y="3006"/>
                    </a:lnTo>
                    <a:lnTo>
                      <a:pt x="6592" y="2338"/>
                    </a:lnTo>
                    <a:lnTo>
                      <a:pt x="5228" y="1726"/>
                    </a:lnTo>
                    <a:lnTo>
                      <a:pt x="4091" y="1169"/>
                    </a:lnTo>
                    <a:lnTo>
                      <a:pt x="3182" y="723"/>
                    </a:lnTo>
                    <a:lnTo>
                      <a:pt x="2415" y="334"/>
                    </a:lnTo>
                    <a:lnTo>
                      <a:pt x="1875" y="111"/>
                    </a:lnTo>
                    <a:lnTo>
                      <a:pt x="1534" y="0"/>
                    </a:lnTo>
                    <a:lnTo>
                      <a:pt x="1363" y="27"/>
                    </a:lnTo>
                    <a:lnTo>
                      <a:pt x="1363" y="250"/>
                    </a:lnTo>
                    <a:lnTo>
                      <a:pt x="1506" y="640"/>
                    </a:lnTo>
                    <a:lnTo>
                      <a:pt x="1790" y="1252"/>
                    </a:lnTo>
                    <a:lnTo>
                      <a:pt x="2273" y="2060"/>
                    </a:lnTo>
                    <a:lnTo>
                      <a:pt x="2869" y="3118"/>
                    </a:lnTo>
                    <a:lnTo>
                      <a:pt x="3665" y="4426"/>
                    </a:lnTo>
                    <a:lnTo>
                      <a:pt x="4574" y="5874"/>
                    </a:lnTo>
                    <a:lnTo>
                      <a:pt x="5739" y="7294"/>
                    </a:lnTo>
                    <a:lnTo>
                      <a:pt x="7018" y="8686"/>
                    </a:lnTo>
                    <a:lnTo>
                      <a:pt x="8439" y="10023"/>
                    </a:lnTo>
                    <a:lnTo>
                      <a:pt x="9831" y="11387"/>
                    </a:lnTo>
                    <a:lnTo>
                      <a:pt x="11195" y="12696"/>
                    </a:lnTo>
                    <a:lnTo>
                      <a:pt x="12417" y="13976"/>
                    </a:lnTo>
                    <a:lnTo>
                      <a:pt x="13469" y="15257"/>
                    </a:lnTo>
                    <a:lnTo>
                      <a:pt x="14264" y="16482"/>
                    </a:lnTo>
                    <a:lnTo>
                      <a:pt x="14776" y="17679"/>
                    </a:lnTo>
                    <a:lnTo>
                      <a:pt x="14889" y="18849"/>
                    </a:lnTo>
                    <a:lnTo>
                      <a:pt x="14605" y="19990"/>
                    </a:lnTo>
                    <a:lnTo>
                      <a:pt x="13753" y="21076"/>
                    </a:lnTo>
                    <a:lnTo>
                      <a:pt x="12360" y="22134"/>
                    </a:lnTo>
                    <a:lnTo>
                      <a:pt x="10314" y="23164"/>
                    </a:lnTo>
                    <a:lnTo>
                      <a:pt x="7587" y="24139"/>
                    </a:lnTo>
                    <a:lnTo>
                      <a:pt x="5541" y="24863"/>
                    </a:lnTo>
                    <a:lnTo>
                      <a:pt x="3836" y="25614"/>
                    </a:lnTo>
                    <a:lnTo>
                      <a:pt x="2443" y="26422"/>
                    </a:lnTo>
                    <a:lnTo>
                      <a:pt x="1420" y="27313"/>
                    </a:lnTo>
                    <a:lnTo>
                      <a:pt x="653" y="28176"/>
                    </a:lnTo>
                    <a:lnTo>
                      <a:pt x="227" y="29122"/>
                    </a:lnTo>
                    <a:lnTo>
                      <a:pt x="0" y="30069"/>
                    </a:lnTo>
                    <a:lnTo>
                      <a:pt x="28" y="31044"/>
                    </a:lnTo>
                    <a:lnTo>
                      <a:pt x="284" y="32018"/>
                    </a:lnTo>
                    <a:lnTo>
                      <a:pt x="767" y="32993"/>
                    </a:lnTo>
                    <a:lnTo>
                      <a:pt x="1392" y="33995"/>
                    </a:lnTo>
                    <a:lnTo>
                      <a:pt x="2188" y="34941"/>
                    </a:lnTo>
                    <a:lnTo>
                      <a:pt x="3154" y="35944"/>
                    </a:lnTo>
                    <a:lnTo>
                      <a:pt x="4233" y="36890"/>
                    </a:lnTo>
                    <a:lnTo>
                      <a:pt x="5427" y="37837"/>
                    </a:lnTo>
                    <a:lnTo>
                      <a:pt x="6706" y="38728"/>
                    </a:lnTo>
                    <a:lnTo>
                      <a:pt x="7928" y="39675"/>
                    </a:lnTo>
                    <a:lnTo>
                      <a:pt x="9007" y="40788"/>
                    </a:lnTo>
                    <a:lnTo>
                      <a:pt x="9917" y="42041"/>
                    </a:lnTo>
                    <a:lnTo>
                      <a:pt x="10741" y="43406"/>
                    </a:lnTo>
                    <a:lnTo>
                      <a:pt x="11394" y="44881"/>
                    </a:lnTo>
                    <a:lnTo>
                      <a:pt x="11963" y="46440"/>
                    </a:lnTo>
                    <a:lnTo>
                      <a:pt x="12446" y="48027"/>
                    </a:lnTo>
                    <a:lnTo>
                      <a:pt x="12787" y="49698"/>
                    </a:lnTo>
                    <a:lnTo>
                      <a:pt x="13099" y="51341"/>
                    </a:lnTo>
                    <a:lnTo>
                      <a:pt x="13298" y="53011"/>
                    </a:lnTo>
                    <a:lnTo>
                      <a:pt x="13469" y="54709"/>
                    </a:lnTo>
                    <a:lnTo>
                      <a:pt x="13582" y="56352"/>
                    </a:lnTo>
                    <a:lnTo>
                      <a:pt x="13639" y="57939"/>
                    </a:lnTo>
                    <a:lnTo>
                      <a:pt x="13668" y="59470"/>
                    </a:lnTo>
                    <a:lnTo>
                      <a:pt x="13668" y="60918"/>
                    </a:lnTo>
                    <a:lnTo>
                      <a:pt x="13696" y="62283"/>
                    </a:lnTo>
                    <a:lnTo>
                      <a:pt x="13696" y="63730"/>
                    </a:lnTo>
                    <a:lnTo>
                      <a:pt x="13810" y="65596"/>
                    </a:lnTo>
                    <a:lnTo>
                      <a:pt x="14065" y="67712"/>
                    </a:lnTo>
                    <a:lnTo>
                      <a:pt x="14463" y="70106"/>
                    </a:lnTo>
                    <a:lnTo>
                      <a:pt x="15088" y="72668"/>
                    </a:lnTo>
                    <a:lnTo>
                      <a:pt x="16026" y="75368"/>
                    </a:lnTo>
                    <a:lnTo>
                      <a:pt x="17276" y="78153"/>
                    </a:lnTo>
                    <a:lnTo>
                      <a:pt x="18896" y="80937"/>
                    </a:lnTo>
                    <a:lnTo>
                      <a:pt x="20970" y="83693"/>
                    </a:lnTo>
                    <a:lnTo>
                      <a:pt x="23471" y="86310"/>
                    </a:lnTo>
                    <a:lnTo>
                      <a:pt x="26511" y="88844"/>
                    </a:lnTo>
                    <a:lnTo>
                      <a:pt x="30120" y="91127"/>
                    </a:lnTo>
                    <a:lnTo>
                      <a:pt x="34383" y="93104"/>
                    </a:lnTo>
                    <a:lnTo>
                      <a:pt x="39270" y="94802"/>
                    </a:lnTo>
                    <a:lnTo>
                      <a:pt x="44896" y="96139"/>
                    </a:lnTo>
                    <a:lnTo>
                      <a:pt x="51290" y="97002"/>
                    </a:lnTo>
                    <a:lnTo>
                      <a:pt x="56178" y="97614"/>
                    </a:lnTo>
                    <a:lnTo>
                      <a:pt x="60412" y="98505"/>
                    </a:lnTo>
                    <a:lnTo>
                      <a:pt x="64049" y="99591"/>
                    </a:lnTo>
                    <a:lnTo>
                      <a:pt x="67231" y="100900"/>
                    </a:lnTo>
                    <a:lnTo>
                      <a:pt x="70016" y="102375"/>
                    </a:lnTo>
                    <a:lnTo>
                      <a:pt x="72460" y="103935"/>
                    </a:lnTo>
                    <a:lnTo>
                      <a:pt x="74705" y="105633"/>
                    </a:lnTo>
                    <a:lnTo>
                      <a:pt x="76779" y="107415"/>
                    </a:lnTo>
                    <a:lnTo>
                      <a:pt x="78825" y="109169"/>
                    </a:lnTo>
                    <a:lnTo>
                      <a:pt x="80871" y="110951"/>
                    </a:lnTo>
                    <a:lnTo>
                      <a:pt x="83087" y="112677"/>
                    </a:lnTo>
                    <a:lnTo>
                      <a:pt x="85474" y="114348"/>
                    </a:lnTo>
                    <a:lnTo>
                      <a:pt x="88202" y="115935"/>
                    </a:lnTo>
                    <a:lnTo>
                      <a:pt x="91300" y="117327"/>
                    </a:lnTo>
                    <a:lnTo>
                      <a:pt x="94852" y="118580"/>
                    </a:lnTo>
                    <a:lnTo>
                      <a:pt x="98972" y="119665"/>
                    </a:lnTo>
                    <a:lnTo>
                      <a:pt x="103092" y="120000"/>
                    </a:lnTo>
                    <a:lnTo>
                      <a:pt x="106672" y="119136"/>
                    </a:lnTo>
                    <a:lnTo>
                      <a:pt x="109798" y="117271"/>
                    </a:lnTo>
                    <a:lnTo>
                      <a:pt x="112384" y="114515"/>
                    </a:lnTo>
                    <a:lnTo>
                      <a:pt x="114572" y="111006"/>
                    </a:lnTo>
                    <a:lnTo>
                      <a:pt x="116334" y="106886"/>
                    </a:lnTo>
                    <a:lnTo>
                      <a:pt x="117698" y="102236"/>
                    </a:lnTo>
                    <a:lnTo>
                      <a:pt x="118721" y="97308"/>
                    </a:lnTo>
                    <a:lnTo>
                      <a:pt x="119431" y="92129"/>
                    </a:lnTo>
                    <a:lnTo>
                      <a:pt x="119857" y="86867"/>
                    </a:lnTo>
                    <a:lnTo>
                      <a:pt x="120000" y="81689"/>
                    </a:lnTo>
                    <a:lnTo>
                      <a:pt x="119971" y="76705"/>
                    </a:lnTo>
                    <a:lnTo>
                      <a:pt x="119744" y="72027"/>
                    </a:lnTo>
                    <a:lnTo>
                      <a:pt x="119318" y="67851"/>
                    </a:lnTo>
                    <a:lnTo>
                      <a:pt x="118806" y="64259"/>
                    </a:lnTo>
                    <a:lnTo>
                      <a:pt x="118209" y="61419"/>
                    </a:lnTo>
                    <a:lnTo>
                      <a:pt x="116760" y="57160"/>
                    </a:lnTo>
                    <a:lnTo>
                      <a:pt x="114714" y="52928"/>
                    </a:lnTo>
                    <a:lnTo>
                      <a:pt x="112185" y="48751"/>
                    </a:lnTo>
                    <a:lnTo>
                      <a:pt x="109201" y="44575"/>
                    </a:lnTo>
                    <a:lnTo>
                      <a:pt x="105792" y="40538"/>
                    </a:lnTo>
                    <a:lnTo>
                      <a:pt x="102069" y="36584"/>
                    </a:lnTo>
                    <a:lnTo>
                      <a:pt x="98091" y="32770"/>
                    </a:lnTo>
                    <a:lnTo>
                      <a:pt x="93914" y="29067"/>
                    </a:lnTo>
                    <a:lnTo>
                      <a:pt x="89623" y="25531"/>
                    </a:lnTo>
                    <a:lnTo>
                      <a:pt x="85190" y="22190"/>
                    </a:lnTo>
                    <a:lnTo>
                      <a:pt x="80757" y="19016"/>
                    </a:lnTo>
                    <a:lnTo>
                      <a:pt x="76381" y="16092"/>
                    </a:lnTo>
                    <a:lnTo>
                      <a:pt x="72090" y="13419"/>
                    </a:lnTo>
                    <a:lnTo>
                      <a:pt x="67970" y="10997"/>
                    </a:lnTo>
                    <a:lnTo>
                      <a:pt x="64077" y="8825"/>
                    </a:lnTo>
                    <a:lnTo>
                      <a:pt x="60497" y="7016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19" name="Shape 2019"/>
              <p:cNvSpPr/>
              <p:nvPr/>
            </p:nvSpPr>
            <p:spPr>
              <a:xfrm>
                <a:off x="551" y="2638"/>
                <a:ext cx="516" cy="5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8423" y="4514"/>
                    </a:moveTo>
                    <a:lnTo>
                      <a:pt x="40048" y="3728"/>
                    </a:lnTo>
                    <a:lnTo>
                      <a:pt x="41673" y="3140"/>
                    </a:lnTo>
                    <a:lnTo>
                      <a:pt x="43182" y="2719"/>
                    </a:lnTo>
                    <a:lnTo>
                      <a:pt x="44691" y="2467"/>
                    </a:lnTo>
                    <a:lnTo>
                      <a:pt x="46142" y="2383"/>
                    </a:lnTo>
                    <a:lnTo>
                      <a:pt x="47564" y="2411"/>
                    </a:lnTo>
                    <a:lnTo>
                      <a:pt x="48899" y="2551"/>
                    </a:lnTo>
                    <a:lnTo>
                      <a:pt x="50234" y="2775"/>
                    </a:lnTo>
                    <a:lnTo>
                      <a:pt x="51511" y="3140"/>
                    </a:lnTo>
                    <a:lnTo>
                      <a:pt x="52788" y="3560"/>
                    </a:lnTo>
                    <a:lnTo>
                      <a:pt x="54007" y="4009"/>
                    </a:lnTo>
                    <a:lnTo>
                      <a:pt x="55197" y="4514"/>
                    </a:lnTo>
                    <a:lnTo>
                      <a:pt x="56328" y="5046"/>
                    </a:lnTo>
                    <a:lnTo>
                      <a:pt x="57460" y="5579"/>
                    </a:lnTo>
                    <a:lnTo>
                      <a:pt x="58534" y="6140"/>
                    </a:lnTo>
                    <a:lnTo>
                      <a:pt x="59637" y="6672"/>
                    </a:lnTo>
                    <a:lnTo>
                      <a:pt x="63322" y="8495"/>
                    </a:lnTo>
                    <a:lnTo>
                      <a:pt x="67269" y="10654"/>
                    </a:lnTo>
                    <a:lnTo>
                      <a:pt x="71448" y="13093"/>
                    </a:lnTo>
                    <a:lnTo>
                      <a:pt x="75801" y="15757"/>
                    </a:lnTo>
                    <a:lnTo>
                      <a:pt x="80241" y="18672"/>
                    </a:lnTo>
                    <a:lnTo>
                      <a:pt x="84740" y="21813"/>
                    </a:lnTo>
                    <a:lnTo>
                      <a:pt x="89180" y="25149"/>
                    </a:lnTo>
                    <a:lnTo>
                      <a:pt x="93562" y="28682"/>
                    </a:lnTo>
                    <a:lnTo>
                      <a:pt x="97799" y="32327"/>
                    </a:lnTo>
                    <a:lnTo>
                      <a:pt x="101833" y="36168"/>
                    </a:lnTo>
                    <a:lnTo>
                      <a:pt x="105547" y="40093"/>
                    </a:lnTo>
                    <a:lnTo>
                      <a:pt x="108972" y="44158"/>
                    </a:lnTo>
                    <a:lnTo>
                      <a:pt x="112019" y="48280"/>
                    </a:lnTo>
                    <a:lnTo>
                      <a:pt x="114602" y="52485"/>
                    </a:lnTo>
                    <a:lnTo>
                      <a:pt x="116633" y="56719"/>
                    </a:lnTo>
                    <a:lnTo>
                      <a:pt x="118142" y="61037"/>
                    </a:lnTo>
                    <a:lnTo>
                      <a:pt x="118752" y="63897"/>
                    </a:lnTo>
                    <a:lnTo>
                      <a:pt x="119303" y="67485"/>
                    </a:lnTo>
                    <a:lnTo>
                      <a:pt x="119680" y="71691"/>
                    </a:lnTo>
                    <a:lnTo>
                      <a:pt x="119941" y="76429"/>
                    </a:lnTo>
                    <a:lnTo>
                      <a:pt x="120000" y="81448"/>
                    </a:lnTo>
                    <a:lnTo>
                      <a:pt x="119796" y="86663"/>
                    </a:lnTo>
                    <a:lnTo>
                      <a:pt x="119390" y="91934"/>
                    </a:lnTo>
                    <a:lnTo>
                      <a:pt x="118636" y="97149"/>
                    </a:lnTo>
                    <a:lnTo>
                      <a:pt x="117620" y="102168"/>
                    </a:lnTo>
                    <a:lnTo>
                      <a:pt x="116198" y="106794"/>
                    </a:lnTo>
                    <a:lnTo>
                      <a:pt x="114399" y="110943"/>
                    </a:lnTo>
                    <a:lnTo>
                      <a:pt x="112222" y="114504"/>
                    </a:lnTo>
                    <a:lnTo>
                      <a:pt x="109523" y="117308"/>
                    </a:lnTo>
                    <a:lnTo>
                      <a:pt x="106389" y="119186"/>
                    </a:lnTo>
                    <a:lnTo>
                      <a:pt x="102703" y="120000"/>
                    </a:lnTo>
                    <a:lnTo>
                      <a:pt x="98495" y="119719"/>
                    </a:lnTo>
                    <a:lnTo>
                      <a:pt x="94287" y="118654"/>
                    </a:lnTo>
                    <a:lnTo>
                      <a:pt x="90689" y="117420"/>
                    </a:lnTo>
                    <a:lnTo>
                      <a:pt x="87613" y="116018"/>
                    </a:lnTo>
                    <a:lnTo>
                      <a:pt x="84885" y="114532"/>
                    </a:lnTo>
                    <a:lnTo>
                      <a:pt x="82534" y="112934"/>
                    </a:lnTo>
                    <a:lnTo>
                      <a:pt x="80357" y="111280"/>
                    </a:lnTo>
                    <a:lnTo>
                      <a:pt x="78355" y="109598"/>
                    </a:lnTo>
                    <a:lnTo>
                      <a:pt x="76382" y="107915"/>
                    </a:lnTo>
                    <a:lnTo>
                      <a:pt x="74350" y="106261"/>
                    </a:lnTo>
                    <a:lnTo>
                      <a:pt x="72174" y="104663"/>
                    </a:lnTo>
                    <a:lnTo>
                      <a:pt x="69736" y="103177"/>
                    </a:lnTo>
                    <a:lnTo>
                      <a:pt x="67037" y="101775"/>
                    </a:lnTo>
                    <a:lnTo>
                      <a:pt x="63845" y="100542"/>
                    </a:lnTo>
                    <a:lnTo>
                      <a:pt x="60188" y="99476"/>
                    </a:lnTo>
                    <a:lnTo>
                      <a:pt x="55922" y="98635"/>
                    </a:lnTo>
                    <a:lnTo>
                      <a:pt x="50960" y="98046"/>
                    </a:lnTo>
                    <a:lnTo>
                      <a:pt x="44401" y="97121"/>
                    </a:lnTo>
                    <a:lnTo>
                      <a:pt x="38742" y="95775"/>
                    </a:lnTo>
                    <a:lnTo>
                      <a:pt x="33779" y="94009"/>
                    </a:lnTo>
                    <a:lnTo>
                      <a:pt x="29542" y="91878"/>
                    </a:lnTo>
                    <a:lnTo>
                      <a:pt x="25973" y="89467"/>
                    </a:lnTo>
                    <a:lnTo>
                      <a:pt x="23013" y="86831"/>
                    </a:lnTo>
                    <a:lnTo>
                      <a:pt x="20575" y="84028"/>
                    </a:lnTo>
                    <a:lnTo>
                      <a:pt x="18631" y="81112"/>
                    </a:lnTo>
                    <a:lnTo>
                      <a:pt x="17093" y="78168"/>
                    </a:lnTo>
                    <a:lnTo>
                      <a:pt x="15961" y="75252"/>
                    </a:lnTo>
                    <a:lnTo>
                      <a:pt x="15177" y="72392"/>
                    </a:lnTo>
                    <a:lnTo>
                      <a:pt x="14626" y="69672"/>
                    </a:lnTo>
                    <a:lnTo>
                      <a:pt x="14278" y="67205"/>
                    </a:lnTo>
                    <a:lnTo>
                      <a:pt x="14133" y="64962"/>
                    </a:lnTo>
                    <a:lnTo>
                      <a:pt x="14074" y="63056"/>
                    </a:lnTo>
                    <a:lnTo>
                      <a:pt x="14074" y="61570"/>
                    </a:lnTo>
                    <a:lnTo>
                      <a:pt x="14045" y="60196"/>
                    </a:lnTo>
                    <a:lnTo>
                      <a:pt x="14045" y="58766"/>
                    </a:lnTo>
                    <a:lnTo>
                      <a:pt x="14016" y="57280"/>
                    </a:lnTo>
                    <a:lnTo>
                      <a:pt x="13929" y="55710"/>
                    </a:lnTo>
                    <a:lnTo>
                      <a:pt x="13813" y="54140"/>
                    </a:lnTo>
                    <a:lnTo>
                      <a:pt x="13639" y="52514"/>
                    </a:lnTo>
                    <a:lnTo>
                      <a:pt x="13436" y="50887"/>
                    </a:lnTo>
                    <a:lnTo>
                      <a:pt x="13117" y="49261"/>
                    </a:lnTo>
                    <a:lnTo>
                      <a:pt x="12740" y="47663"/>
                    </a:lnTo>
                    <a:lnTo>
                      <a:pt x="12246" y="46149"/>
                    </a:lnTo>
                    <a:lnTo>
                      <a:pt x="11666" y="44635"/>
                    </a:lnTo>
                    <a:lnTo>
                      <a:pt x="10969" y="43205"/>
                    </a:lnTo>
                    <a:lnTo>
                      <a:pt x="10128" y="41887"/>
                    </a:lnTo>
                    <a:lnTo>
                      <a:pt x="9199" y="40682"/>
                    </a:lnTo>
                    <a:lnTo>
                      <a:pt x="8096" y="39560"/>
                    </a:lnTo>
                    <a:lnTo>
                      <a:pt x="6848" y="38607"/>
                    </a:lnTo>
                    <a:lnTo>
                      <a:pt x="5513" y="37710"/>
                    </a:lnTo>
                    <a:lnTo>
                      <a:pt x="4324" y="36757"/>
                    </a:lnTo>
                    <a:lnTo>
                      <a:pt x="3221" y="35803"/>
                    </a:lnTo>
                    <a:lnTo>
                      <a:pt x="2292" y="34878"/>
                    </a:lnTo>
                    <a:lnTo>
                      <a:pt x="1509" y="33897"/>
                    </a:lnTo>
                    <a:lnTo>
                      <a:pt x="841" y="32915"/>
                    </a:lnTo>
                    <a:lnTo>
                      <a:pt x="435" y="31962"/>
                    </a:lnTo>
                    <a:lnTo>
                      <a:pt x="174" y="30981"/>
                    </a:lnTo>
                    <a:lnTo>
                      <a:pt x="174" y="30028"/>
                    </a:lnTo>
                    <a:lnTo>
                      <a:pt x="435" y="29102"/>
                    </a:lnTo>
                    <a:lnTo>
                      <a:pt x="957" y="28205"/>
                    </a:lnTo>
                    <a:lnTo>
                      <a:pt x="1712" y="27336"/>
                    </a:lnTo>
                    <a:lnTo>
                      <a:pt x="2814" y="26467"/>
                    </a:lnTo>
                    <a:lnTo>
                      <a:pt x="4207" y="25654"/>
                    </a:lnTo>
                    <a:lnTo>
                      <a:pt x="5978" y="24869"/>
                    </a:lnTo>
                    <a:lnTo>
                      <a:pt x="8096" y="24168"/>
                    </a:lnTo>
                    <a:lnTo>
                      <a:pt x="10853" y="23158"/>
                    </a:lnTo>
                    <a:lnTo>
                      <a:pt x="12943" y="22121"/>
                    </a:lnTo>
                    <a:lnTo>
                      <a:pt x="14336" y="21112"/>
                    </a:lnTo>
                    <a:lnTo>
                      <a:pt x="15148" y="20018"/>
                    </a:lnTo>
                    <a:lnTo>
                      <a:pt x="15409" y="18897"/>
                    </a:lnTo>
                    <a:lnTo>
                      <a:pt x="15264" y="17775"/>
                    </a:lnTo>
                    <a:lnTo>
                      <a:pt x="14684" y="16598"/>
                    </a:lnTo>
                    <a:lnTo>
                      <a:pt x="13784" y="15392"/>
                    </a:lnTo>
                    <a:lnTo>
                      <a:pt x="12623" y="14158"/>
                    </a:lnTo>
                    <a:lnTo>
                      <a:pt x="11318" y="12897"/>
                    </a:lnTo>
                    <a:lnTo>
                      <a:pt x="9866" y="11607"/>
                    </a:lnTo>
                    <a:lnTo>
                      <a:pt x="8328" y="10317"/>
                    </a:lnTo>
                    <a:lnTo>
                      <a:pt x="6848" y="8943"/>
                    </a:lnTo>
                    <a:lnTo>
                      <a:pt x="5397" y="7570"/>
                    </a:lnTo>
                    <a:lnTo>
                      <a:pt x="4120" y="6168"/>
                    </a:lnTo>
                    <a:lnTo>
                      <a:pt x="3047" y="4766"/>
                    </a:lnTo>
                    <a:lnTo>
                      <a:pt x="2147" y="3420"/>
                    </a:lnTo>
                    <a:lnTo>
                      <a:pt x="1392" y="2327"/>
                    </a:lnTo>
                    <a:lnTo>
                      <a:pt x="783" y="1457"/>
                    </a:lnTo>
                    <a:lnTo>
                      <a:pt x="377" y="813"/>
                    </a:lnTo>
                    <a:lnTo>
                      <a:pt x="87" y="336"/>
                    </a:lnTo>
                    <a:lnTo>
                      <a:pt x="0" y="84"/>
                    </a:lnTo>
                    <a:lnTo>
                      <a:pt x="87" y="0"/>
                    </a:lnTo>
                    <a:lnTo>
                      <a:pt x="377" y="56"/>
                    </a:lnTo>
                    <a:lnTo>
                      <a:pt x="841" y="224"/>
                    </a:lnTo>
                    <a:lnTo>
                      <a:pt x="1538" y="532"/>
                    </a:lnTo>
                    <a:lnTo>
                      <a:pt x="2408" y="953"/>
                    </a:lnTo>
                    <a:lnTo>
                      <a:pt x="3540" y="1457"/>
                    </a:lnTo>
                    <a:lnTo>
                      <a:pt x="4875" y="2046"/>
                    </a:lnTo>
                    <a:lnTo>
                      <a:pt x="6442" y="2691"/>
                    </a:lnTo>
                    <a:lnTo>
                      <a:pt x="8241" y="3364"/>
                    </a:lnTo>
                    <a:lnTo>
                      <a:pt x="10331" y="4121"/>
                    </a:lnTo>
                    <a:lnTo>
                      <a:pt x="12420" y="4794"/>
                    </a:lnTo>
                    <a:lnTo>
                      <a:pt x="14481" y="5411"/>
                    </a:lnTo>
                    <a:lnTo>
                      <a:pt x="16454" y="5971"/>
                    </a:lnTo>
                    <a:lnTo>
                      <a:pt x="18340" y="6476"/>
                    </a:lnTo>
                    <a:lnTo>
                      <a:pt x="20169" y="6869"/>
                    </a:lnTo>
                    <a:lnTo>
                      <a:pt x="21939" y="7177"/>
                    </a:lnTo>
                    <a:lnTo>
                      <a:pt x="23680" y="7429"/>
                    </a:lnTo>
                    <a:lnTo>
                      <a:pt x="25363" y="7542"/>
                    </a:lnTo>
                    <a:lnTo>
                      <a:pt x="27018" y="7570"/>
                    </a:lnTo>
                    <a:lnTo>
                      <a:pt x="28672" y="7485"/>
                    </a:lnTo>
                    <a:lnTo>
                      <a:pt x="30268" y="7289"/>
                    </a:lnTo>
                    <a:lnTo>
                      <a:pt x="31893" y="7009"/>
                    </a:lnTo>
                    <a:lnTo>
                      <a:pt x="33518" y="6560"/>
                    </a:lnTo>
                    <a:lnTo>
                      <a:pt x="35143" y="6000"/>
                    </a:lnTo>
                    <a:lnTo>
                      <a:pt x="36740" y="5327"/>
                    </a:lnTo>
                    <a:lnTo>
                      <a:pt x="38423" y="4514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0" name="Shape 2020"/>
              <p:cNvSpPr/>
              <p:nvPr/>
            </p:nvSpPr>
            <p:spPr>
              <a:xfrm>
                <a:off x="565" y="2648"/>
                <a:ext cx="511" cy="5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351" y="4231"/>
                    </a:moveTo>
                    <a:lnTo>
                      <a:pt x="39022" y="3413"/>
                    </a:lnTo>
                    <a:lnTo>
                      <a:pt x="40664" y="2820"/>
                    </a:lnTo>
                    <a:lnTo>
                      <a:pt x="42277" y="2425"/>
                    </a:lnTo>
                    <a:lnTo>
                      <a:pt x="43830" y="2143"/>
                    </a:lnTo>
                    <a:lnTo>
                      <a:pt x="45355" y="2059"/>
                    </a:lnTo>
                    <a:lnTo>
                      <a:pt x="46821" y="2087"/>
                    </a:lnTo>
                    <a:lnTo>
                      <a:pt x="48287" y="2228"/>
                    </a:lnTo>
                    <a:lnTo>
                      <a:pt x="49665" y="2482"/>
                    </a:lnTo>
                    <a:lnTo>
                      <a:pt x="51013" y="2820"/>
                    </a:lnTo>
                    <a:lnTo>
                      <a:pt x="52333" y="3244"/>
                    </a:lnTo>
                    <a:lnTo>
                      <a:pt x="53652" y="3695"/>
                    </a:lnTo>
                    <a:lnTo>
                      <a:pt x="54883" y="4231"/>
                    </a:lnTo>
                    <a:lnTo>
                      <a:pt x="56086" y="4767"/>
                    </a:lnTo>
                    <a:lnTo>
                      <a:pt x="57258" y="5303"/>
                    </a:lnTo>
                    <a:lnTo>
                      <a:pt x="58402" y="5867"/>
                    </a:lnTo>
                    <a:lnTo>
                      <a:pt x="59486" y="6375"/>
                    </a:lnTo>
                    <a:lnTo>
                      <a:pt x="63210" y="8236"/>
                    </a:lnTo>
                    <a:lnTo>
                      <a:pt x="67168" y="10380"/>
                    </a:lnTo>
                    <a:lnTo>
                      <a:pt x="71360" y="12806"/>
                    </a:lnTo>
                    <a:lnTo>
                      <a:pt x="75758" y="15458"/>
                    </a:lnTo>
                    <a:lnTo>
                      <a:pt x="80185" y="18363"/>
                    </a:lnTo>
                    <a:lnTo>
                      <a:pt x="84700" y="21495"/>
                    </a:lnTo>
                    <a:lnTo>
                      <a:pt x="89127" y="24823"/>
                    </a:lnTo>
                    <a:lnTo>
                      <a:pt x="93525" y="28321"/>
                    </a:lnTo>
                    <a:lnTo>
                      <a:pt x="97747" y="31960"/>
                    </a:lnTo>
                    <a:lnTo>
                      <a:pt x="101793" y="35796"/>
                    </a:lnTo>
                    <a:lnTo>
                      <a:pt x="105516" y="39717"/>
                    </a:lnTo>
                    <a:lnTo>
                      <a:pt x="108946" y="43779"/>
                    </a:lnTo>
                    <a:lnTo>
                      <a:pt x="111996" y="47898"/>
                    </a:lnTo>
                    <a:lnTo>
                      <a:pt x="114546" y="52101"/>
                    </a:lnTo>
                    <a:lnTo>
                      <a:pt x="116599" y="56361"/>
                    </a:lnTo>
                    <a:lnTo>
                      <a:pt x="118123" y="60677"/>
                    </a:lnTo>
                    <a:lnTo>
                      <a:pt x="118739" y="63554"/>
                    </a:lnTo>
                    <a:lnTo>
                      <a:pt x="119296" y="67193"/>
                    </a:lnTo>
                    <a:lnTo>
                      <a:pt x="119706" y="71424"/>
                    </a:lnTo>
                    <a:lnTo>
                      <a:pt x="119941" y="76135"/>
                    </a:lnTo>
                    <a:lnTo>
                      <a:pt x="120000" y="81184"/>
                    </a:lnTo>
                    <a:lnTo>
                      <a:pt x="119824" y="86431"/>
                    </a:lnTo>
                    <a:lnTo>
                      <a:pt x="119384" y="91791"/>
                    </a:lnTo>
                    <a:lnTo>
                      <a:pt x="118680" y="97009"/>
                    </a:lnTo>
                    <a:lnTo>
                      <a:pt x="117595" y="102031"/>
                    </a:lnTo>
                    <a:lnTo>
                      <a:pt x="116188" y="106713"/>
                    </a:lnTo>
                    <a:lnTo>
                      <a:pt x="114370" y="110888"/>
                    </a:lnTo>
                    <a:lnTo>
                      <a:pt x="112142" y="114442"/>
                    </a:lnTo>
                    <a:lnTo>
                      <a:pt x="109416" y="117263"/>
                    </a:lnTo>
                    <a:lnTo>
                      <a:pt x="106249" y="119153"/>
                    </a:lnTo>
                    <a:lnTo>
                      <a:pt x="102526" y="120000"/>
                    </a:lnTo>
                    <a:lnTo>
                      <a:pt x="98275" y="119689"/>
                    </a:lnTo>
                    <a:lnTo>
                      <a:pt x="94053" y="118617"/>
                    </a:lnTo>
                    <a:lnTo>
                      <a:pt x="90417" y="117433"/>
                    </a:lnTo>
                    <a:lnTo>
                      <a:pt x="87368" y="116107"/>
                    </a:lnTo>
                    <a:lnTo>
                      <a:pt x="84730" y="114696"/>
                    </a:lnTo>
                    <a:lnTo>
                      <a:pt x="82413" y="113173"/>
                    </a:lnTo>
                    <a:lnTo>
                      <a:pt x="80361" y="111593"/>
                    </a:lnTo>
                    <a:lnTo>
                      <a:pt x="78397" y="110014"/>
                    </a:lnTo>
                    <a:lnTo>
                      <a:pt x="76520" y="108434"/>
                    </a:lnTo>
                    <a:lnTo>
                      <a:pt x="74585" y="106882"/>
                    </a:lnTo>
                    <a:lnTo>
                      <a:pt x="72474" y="105359"/>
                    </a:lnTo>
                    <a:lnTo>
                      <a:pt x="70129" y="103977"/>
                    </a:lnTo>
                    <a:lnTo>
                      <a:pt x="67461" y="102679"/>
                    </a:lnTo>
                    <a:lnTo>
                      <a:pt x="64324" y="101466"/>
                    </a:lnTo>
                    <a:lnTo>
                      <a:pt x="60659" y="100479"/>
                    </a:lnTo>
                    <a:lnTo>
                      <a:pt x="56349" y="99633"/>
                    </a:lnTo>
                    <a:lnTo>
                      <a:pt x="51365" y="99040"/>
                    </a:lnTo>
                    <a:lnTo>
                      <a:pt x="44798" y="98138"/>
                    </a:lnTo>
                    <a:lnTo>
                      <a:pt x="39081" y="96699"/>
                    </a:lnTo>
                    <a:lnTo>
                      <a:pt x="34185" y="94866"/>
                    </a:lnTo>
                    <a:lnTo>
                      <a:pt x="30021" y="92637"/>
                    </a:lnTo>
                    <a:lnTo>
                      <a:pt x="26533" y="90098"/>
                    </a:lnTo>
                    <a:lnTo>
                      <a:pt x="23659" y="87334"/>
                    </a:lnTo>
                    <a:lnTo>
                      <a:pt x="21314" y="84372"/>
                    </a:lnTo>
                    <a:lnTo>
                      <a:pt x="19496" y="81297"/>
                    </a:lnTo>
                    <a:lnTo>
                      <a:pt x="18148" y="78194"/>
                    </a:lnTo>
                    <a:lnTo>
                      <a:pt x="17121" y="75091"/>
                    </a:lnTo>
                    <a:lnTo>
                      <a:pt x="16447" y="72129"/>
                    </a:lnTo>
                    <a:lnTo>
                      <a:pt x="16007" y="69280"/>
                    </a:lnTo>
                    <a:lnTo>
                      <a:pt x="15773" y="66685"/>
                    </a:lnTo>
                    <a:lnTo>
                      <a:pt x="15714" y="64372"/>
                    </a:lnTo>
                    <a:lnTo>
                      <a:pt x="15685" y="62397"/>
                    </a:lnTo>
                    <a:lnTo>
                      <a:pt x="15714" y="60902"/>
                    </a:lnTo>
                    <a:lnTo>
                      <a:pt x="15685" y="59520"/>
                    </a:lnTo>
                    <a:lnTo>
                      <a:pt x="15685" y="58138"/>
                    </a:lnTo>
                    <a:lnTo>
                      <a:pt x="15626" y="56643"/>
                    </a:lnTo>
                    <a:lnTo>
                      <a:pt x="15568" y="55148"/>
                    </a:lnTo>
                    <a:lnTo>
                      <a:pt x="15421" y="53568"/>
                    </a:lnTo>
                    <a:lnTo>
                      <a:pt x="15245" y="52016"/>
                    </a:lnTo>
                    <a:lnTo>
                      <a:pt x="15010" y="50437"/>
                    </a:lnTo>
                    <a:lnTo>
                      <a:pt x="14688" y="48885"/>
                    </a:lnTo>
                    <a:lnTo>
                      <a:pt x="14278" y="47334"/>
                    </a:lnTo>
                    <a:lnTo>
                      <a:pt x="13808" y="45839"/>
                    </a:lnTo>
                    <a:lnTo>
                      <a:pt x="13193" y="44428"/>
                    </a:lnTo>
                    <a:lnTo>
                      <a:pt x="12460" y="43018"/>
                    </a:lnTo>
                    <a:lnTo>
                      <a:pt x="11639" y="41748"/>
                    </a:lnTo>
                    <a:lnTo>
                      <a:pt x="10642" y="40564"/>
                    </a:lnTo>
                    <a:lnTo>
                      <a:pt x="9557" y="39464"/>
                    </a:lnTo>
                    <a:lnTo>
                      <a:pt x="8267" y="38533"/>
                    </a:lnTo>
                    <a:lnTo>
                      <a:pt x="6948" y="37602"/>
                    </a:lnTo>
                    <a:lnTo>
                      <a:pt x="5746" y="36671"/>
                    </a:lnTo>
                    <a:lnTo>
                      <a:pt x="4661" y="35740"/>
                    </a:lnTo>
                    <a:lnTo>
                      <a:pt x="3752" y="34781"/>
                    </a:lnTo>
                    <a:lnTo>
                      <a:pt x="2931" y="33822"/>
                    </a:lnTo>
                    <a:lnTo>
                      <a:pt x="2316" y="32863"/>
                    </a:lnTo>
                    <a:lnTo>
                      <a:pt x="1935" y="31904"/>
                    </a:lnTo>
                    <a:lnTo>
                      <a:pt x="1700" y="30944"/>
                    </a:lnTo>
                    <a:lnTo>
                      <a:pt x="1729" y="30042"/>
                    </a:lnTo>
                    <a:lnTo>
                      <a:pt x="2022" y="29111"/>
                    </a:lnTo>
                    <a:lnTo>
                      <a:pt x="2550" y="28208"/>
                    </a:lnTo>
                    <a:lnTo>
                      <a:pt x="3371" y="27334"/>
                    </a:lnTo>
                    <a:lnTo>
                      <a:pt x="4485" y="26488"/>
                    </a:lnTo>
                    <a:lnTo>
                      <a:pt x="5922" y="25669"/>
                    </a:lnTo>
                    <a:lnTo>
                      <a:pt x="7681" y="24908"/>
                    </a:lnTo>
                    <a:lnTo>
                      <a:pt x="9850" y="24203"/>
                    </a:lnTo>
                    <a:lnTo>
                      <a:pt x="12665" y="23187"/>
                    </a:lnTo>
                    <a:lnTo>
                      <a:pt x="14717" y="22172"/>
                    </a:lnTo>
                    <a:lnTo>
                      <a:pt x="16125" y="21128"/>
                    </a:lnTo>
                    <a:lnTo>
                      <a:pt x="16916" y="20084"/>
                    </a:lnTo>
                    <a:lnTo>
                      <a:pt x="17151" y="18984"/>
                    </a:lnTo>
                    <a:lnTo>
                      <a:pt x="16916" y="17884"/>
                    </a:lnTo>
                    <a:lnTo>
                      <a:pt x="16301" y="16755"/>
                    </a:lnTo>
                    <a:lnTo>
                      <a:pt x="15333" y="15599"/>
                    </a:lnTo>
                    <a:lnTo>
                      <a:pt x="14102" y="14358"/>
                    </a:lnTo>
                    <a:lnTo>
                      <a:pt x="12665" y="13145"/>
                    </a:lnTo>
                    <a:lnTo>
                      <a:pt x="11111" y="11875"/>
                    </a:lnTo>
                    <a:lnTo>
                      <a:pt x="9469" y="10606"/>
                    </a:lnTo>
                    <a:lnTo>
                      <a:pt x="7857" y="9252"/>
                    </a:lnTo>
                    <a:lnTo>
                      <a:pt x="6303" y="7898"/>
                    </a:lnTo>
                    <a:lnTo>
                      <a:pt x="4925" y="6516"/>
                    </a:lnTo>
                    <a:lnTo>
                      <a:pt x="3752" y="5105"/>
                    </a:lnTo>
                    <a:lnTo>
                      <a:pt x="2697" y="3751"/>
                    </a:lnTo>
                    <a:lnTo>
                      <a:pt x="1847" y="2623"/>
                    </a:lnTo>
                    <a:lnTo>
                      <a:pt x="1114" y="1692"/>
                    </a:lnTo>
                    <a:lnTo>
                      <a:pt x="557" y="1015"/>
                    </a:lnTo>
                    <a:lnTo>
                      <a:pt x="205" y="507"/>
                    </a:lnTo>
                    <a:lnTo>
                      <a:pt x="0" y="197"/>
                    </a:lnTo>
                    <a:lnTo>
                      <a:pt x="0" y="28"/>
                    </a:lnTo>
                    <a:lnTo>
                      <a:pt x="205" y="0"/>
                    </a:lnTo>
                    <a:lnTo>
                      <a:pt x="586" y="169"/>
                    </a:lnTo>
                    <a:lnTo>
                      <a:pt x="1231" y="394"/>
                    </a:lnTo>
                    <a:lnTo>
                      <a:pt x="2052" y="789"/>
                    </a:lnTo>
                    <a:lnTo>
                      <a:pt x="3137" y="1212"/>
                    </a:lnTo>
                    <a:lnTo>
                      <a:pt x="4427" y="1777"/>
                    </a:lnTo>
                    <a:lnTo>
                      <a:pt x="5951" y="2425"/>
                    </a:lnTo>
                    <a:lnTo>
                      <a:pt x="7798" y="3074"/>
                    </a:lnTo>
                    <a:lnTo>
                      <a:pt x="9850" y="3808"/>
                    </a:lnTo>
                    <a:lnTo>
                      <a:pt x="11991" y="4485"/>
                    </a:lnTo>
                    <a:lnTo>
                      <a:pt x="14014" y="5105"/>
                    </a:lnTo>
                    <a:lnTo>
                      <a:pt x="15949" y="5669"/>
                    </a:lnTo>
                    <a:lnTo>
                      <a:pt x="17825" y="6177"/>
                    </a:lnTo>
                    <a:lnTo>
                      <a:pt x="19584" y="6572"/>
                    </a:lnTo>
                    <a:lnTo>
                      <a:pt x="21314" y="6882"/>
                    </a:lnTo>
                    <a:lnTo>
                      <a:pt x="22985" y="7136"/>
                    </a:lnTo>
                    <a:lnTo>
                      <a:pt x="24627" y="7249"/>
                    </a:lnTo>
                    <a:lnTo>
                      <a:pt x="26181" y="7277"/>
                    </a:lnTo>
                    <a:lnTo>
                      <a:pt x="27764" y="7221"/>
                    </a:lnTo>
                    <a:lnTo>
                      <a:pt x="29347" y="7023"/>
                    </a:lnTo>
                    <a:lnTo>
                      <a:pt x="30901" y="6713"/>
                    </a:lnTo>
                    <a:lnTo>
                      <a:pt x="32455" y="6290"/>
                    </a:lnTo>
                    <a:lnTo>
                      <a:pt x="34067" y="5726"/>
                    </a:lnTo>
                    <a:lnTo>
                      <a:pt x="35680" y="5021"/>
                    </a:lnTo>
                    <a:lnTo>
                      <a:pt x="37351" y="4231"/>
                    </a:lnTo>
                    <a:close/>
                  </a:path>
                </a:pathLst>
              </a:custGeom>
              <a:solidFill>
                <a:srgbClr val="3311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1" name="Shape 2021"/>
              <p:cNvSpPr/>
              <p:nvPr/>
            </p:nvSpPr>
            <p:spPr>
              <a:xfrm>
                <a:off x="578" y="2657"/>
                <a:ext cx="507" cy="5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369" y="3917"/>
                    </a:moveTo>
                    <a:lnTo>
                      <a:pt x="38056" y="3122"/>
                    </a:lnTo>
                    <a:lnTo>
                      <a:pt x="39713" y="2498"/>
                    </a:lnTo>
                    <a:lnTo>
                      <a:pt x="41371" y="2100"/>
                    </a:lnTo>
                    <a:lnTo>
                      <a:pt x="42969" y="1816"/>
                    </a:lnTo>
                    <a:lnTo>
                      <a:pt x="44567" y="1731"/>
                    </a:lnTo>
                    <a:lnTo>
                      <a:pt x="46106" y="1760"/>
                    </a:lnTo>
                    <a:lnTo>
                      <a:pt x="47615" y="1902"/>
                    </a:lnTo>
                    <a:lnTo>
                      <a:pt x="49094" y="2185"/>
                    </a:lnTo>
                    <a:lnTo>
                      <a:pt x="50515" y="2498"/>
                    </a:lnTo>
                    <a:lnTo>
                      <a:pt x="51906" y="2924"/>
                    </a:lnTo>
                    <a:lnTo>
                      <a:pt x="53297" y="3406"/>
                    </a:lnTo>
                    <a:lnTo>
                      <a:pt x="54599" y="3917"/>
                    </a:lnTo>
                    <a:lnTo>
                      <a:pt x="55842" y="4457"/>
                    </a:lnTo>
                    <a:lnTo>
                      <a:pt x="57055" y="5024"/>
                    </a:lnTo>
                    <a:lnTo>
                      <a:pt x="58239" y="5592"/>
                    </a:lnTo>
                    <a:lnTo>
                      <a:pt x="59363" y="6132"/>
                    </a:lnTo>
                    <a:lnTo>
                      <a:pt x="63092" y="7977"/>
                    </a:lnTo>
                    <a:lnTo>
                      <a:pt x="67117" y="10134"/>
                    </a:lnTo>
                    <a:lnTo>
                      <a:pt x="71319" y="12519"/>
                    </a:lnTo>
                    <a:lnTo>
                      <a:pt x="75699" y="15159"/>
                    </a:lnTo>
                    <a:lnTo>
                      <a:pt x="80138" y="18055"/>
                    </a:lnTo>
                    <a:lnTo>
                      <a:pt x="84665" y="21178"/>
                    </a:lnTo>
                    <a:lnTo>
                      <a:pt x="89104" y="24471"/>
                    </a:lnTo>
                    <a:lnTo>
                      <a:pt x="93514" y="27963"/>
                    </a:lnTo>
                    <a:lnTo>
                      <a:pt x="97716" y="31596"/>
                    </a:lnTo>
                    <a:lnTo>
                      <a:pt x="101741" y="35344"/>
                    </a:lnTo>
                    <a:lnTo>
                      <a:pt x="105469" y="39290"/>
                    </a:lnTo>
                    <a:lnTo>
                      <a:pt x="108902" y="43321"/>
                    </a:lnTo>
                    <a:lnTo>
                      <a:pt x="111921" y="47437"/>
                    </a:lnTo>
                    <a:lnTo>
                      <a:pt x="114495" y="51667"/>
                    </a:lnTo>
                    <a:lnTo>
                      <a:pt x="116567" y="55954"/>
                    </a:lnTo>
                    <a:lnTo>
                      <a:pt x="118076" y="60298"/>
                    </a:lnTo>
                    <a:lnTo>
                      <a:pt x="118697" y="63193"/>
                    </a:lnTo>
                    <a:lnTo>
                      <a:pt x="119260" y="66827"/>
                    </a:lnTo>
                    <a:lnTo>
                      <a:pt x="119674" y="71085"/>
                    </a:lnTo>
                    <a:lnTo>
                      <a:pt x="119940" y="75883"/>
                    </a:lnTo>
                    <a:lnTo>
                      <a:pt x="120000" y="80965"/>
                    </a:lnTo>
                    <a:lnTo>
                      <a:pt x="119792" y="86245"/>
                    </a:lnTo>
                    <a:lnTo>
                      <a:pt x="119378" y="91582"/>
                    </a:lnTo>
                    <a:lnTo>
                      <a:pt x="118609" y="96863"/>
                    </a:lnTo>
                    <a:lnTo>
                      <a:pt x="117573" y="101916"/>
                    </a:lnTo>
                    <a:lnTo>
                      <a:pt x="116123" y="106628"/>
                    </a:lnTo>
                    <a:lnTo>
                      <a:pt x="114288" y="110830"/>
                    </a:lnTo>
                    <a:lnTo>
                      <a:pt x="112039" y="114435"/>
                    </a:lnTo>
                    <a:lnTo>
                      <a:pt x="109316" y="117217"/>
                    </a:lnTo>
                    <a:lnTo>
                      <a:pt x="106091" y="119148"/>
                    </a:lnTo>
                    <a:lnTo>
                      <a:pt x="102362" y="120000"/>
                    </a:lnTo>
                    <a:lnTo>
                      <a:pt x="98071" y="119687"/>
                    </a:lnTo>
                    <a:lnTo>
                      <a:pt x="93810" y="118637"/>
                    </a:lnTo>
                    <a:lnTo>
                      <a:pt x="90199" y="117473"/>
                    </a:lnTo>
                    <a:lnTo>
                      <a:pt x="87151" y="116195"/>
                    </a:lnTo>
                    <a:lnTo>
                      <a:pt x="84577" y="114804"/>
                    </a:lnTo>
                    <a:lnTo>
                      <a:pt x="82327" y="113385"/>
                    </a:lnTo>
                    <a:lnTo>
                      <a:pt x="80315" y="111909"/>
                    </a:lnTo>
                    <a:lnTo>
                      <a:pt x="78451" y="110432"/>
                    </a:lnTo>
                    <a:lnTo>
                      <a:pt x="76646" y="108956"/>
                    </a:lnTo>
                    <a:lnTo>
                      <a:pt x="74781" y="107508"/>
                    </a:lnTo>
                    <a:lnTo>
                      <a:pt x="72769" y="106089"/>
                    </a:lnTo>
                    <a:lnTo>
                      <a:pt x="70520" y="104783"/>
                    </a:lnTo>
                    <a:lnTo>
                      <a:pt x="67886" y="103562"/>
                    </a:lnTo>
                    <a:lnTo>
                      <a:pt x="64808" y="102455"/>
                    </a:lnTo>
                    <a:lnTo>
                      <a:pt x="61198" y="101518"/>
                    </a:lnTo>
                    <a:lnTo>
                      <a:pt x="56907" y="100723"/>
                    </a:lnTo>
                    <a:lnTo>
                      <a:pt x="51847" y="100156"/>
                    </a:lnTo>
                    <a:lnTo>
                      <a:pt x="45218" y="99190"/>
                    </a:lnTo>
                    <a:lnTo>
                      <a:pt x="39536" y="97743"/>
                    </a:lnTo>
                    <a:lnTo>
                      <a:pt x="34623" y="95784"/>
                    </a:lnTo>
                    <a:lnTo>
                      <a:pt x="30569" y="93427"/>
                    </a:lnTo>
                    <a:lnTo>
                      <a:pt x="27136" y="90787"/>
                    </a:lnTo>
                    <a:lnTo>
                      <a:pt x="24355" y="87806"/>
                    </a:lnTo>
                    <a:lnTo>
                      <a:pt x="22194" y="84712"/>
                    </a:lnTo>
                    <a:lnTo>
                      <a:pt x="20508" y="81476"/>
                    </a:lnTo>
                    <a:lnTo>
                      <a:pt x="19235" y="78211"/>
                    </a:lnTo>
                    <a:lnTo>
                      <a:pt x="18377" y="74975"/>
                    </a:lnTo>
                    <a:lnTo>
                      <a:pt x="17815" y="71852"/>
                    </a:lnTo>
                    <a:lnTo>
                      <a:pt x="17519" y="68871"/>
                    </a:lnTo>
                    <a:lnTo>
                      <a:pt x="17400" y="66146"/>
                    </a:lnTo>
                    <a:lnTo>
                      <a:pt x="17371" y="63761"/>
                    </a:lnTo>
                    <a:lnTo>
                      <a:pt x="17430" y="61717"/>
                    </a:lnTo>
                    <a:lnTo>
                      <a:pt x="17459" y="60156"/>
                    </a:lnTo>
                    <a:lnTo>
                      <a:pt x="17430" y="58821"/>
                    </a:lnTo>
                    <a:lnTo>
                      <a:pt x="17430" y="57430"/>
                    </a:lnTo>
                    <a:lnTo>
                      <a:pt x="17371" y="55954"/>
                    </a:lnTo>
                    <a:lnTo>
                      <a:pt x="17282" y="54506"/>
                    </a:lnTo>
                    <a:lnTo>
                      <a:pt x="17134" y="52973"/>
                    </a:lnTo>
                    <a:lnTo>
                      <a:pt x="16956" y="51469"/>
                    </a:lnTo>
                    <a:lnTo>
                      <a:pt x="16690" y="49964"/>
                    </a:lnTo>
                    <a:lnTo>
                      <a:pt x="16364" y="48459"/>
                    </a:lnTo>
                    <a:lnTo>
                      <a:pt x="15921" y="47012"/>
                    </a:lnTo>
                    <a:lnTo>
                      <a:pt x="15418" y="45564"/>
                    </a:lnTo>
                    <a:lnTo>
                      <a:pt x="14796" y="44201"/>
                    </a:lnTo>
                    <a:lnTo>
                      <a:pt x="14086" y="42838"/>
                    </a:lnTo>
                    <a:lnTo>
                      <a:pt x="13228" y="41589"/>
                    </a:lnTo>
                    <a:lnTo>
                      <a:pt x="12221" y="40425"/>
                    </a:lnTo>
                    <a:lnTo>
                      <a:pt x="11097" y="39375"/>
                    </a:lnTo>
                    <a:lnTo>
                      <a:pt x="9824" y="38438"/>
                    </a:lnTo>
                    <a:lnTo>
                      <a:pt x="8493" y="37501"/>
                    </a:lnTo>
                    <a:lnTo>
                      <a:pt x="7309" y="36593"/>
                    </a:lnTo>
                    <a:lnTo>
                      <a:pt x="6214" y="35656"/>
                    </a:lnTo>
                    <a:lnTo>
                      <a:pt x="5297" y="34691"/>
                    </a:lnTo>
                    <a:lnTo>
                      <a:pt x="4527" y="33782"/>
                    </a:lnTo>
                    <a:lnTo>
                      <a:pt x="3935" y="32817"/>
                    </a:lnTo>
                    <a:lnTo>
                      <a:pt x="3580" y="31852"/>
                    </a:lnTo>
                    <a:lnTo>
                      <a:pt x="3373" y="30943"/>
                    </a:lnTo>
                    <a:lnTo>
                      <a:pt x="3462" y="30007"/>
                    </a:lnTo>
                    <a:lnTo>
                      <a:pt x="3758" y="29127"/>
                    </a:lnTo>
                    <a:lnTo>
                      <a:pt x="4320" y="28218"/>
                    </a:lnTo>
                    <a:lnTo>
                      <a:pt x="5178" y="27366"/>
                    </a:lnTo>
                    <a:lnTo>
                      <a:pt x="6332" y="26515"/>
                    </a:lnTo>
                    <a:lnTo>
                      <a:pt x="7812" y="25720"/>
                    </a:lnTo>
                    <a:lnTo>
                      <a:pt x="9588" y="24925"/>
                    </a:lnTo>
                    <a:lnTo>
                      <a:pt x="11748" y="24215"/>
                    </a:lnTo>
                    <a:lnTo>
                      <a:pt x="14589" y="23222"/>
                    </a:lnTo>
                    <a:lnTo>
                      <a:pt x="16690" y="22228"/>
                    </a:lnTo>
                    <a:lnTo>
                      <a:pt x="18051" y="21206"/>
                    </a:lnTo>
                    <a:lnTo>
                      <a:pt x="18821" y="20156"/>
                    </a:lnTo>
                    <a:lnTo>
                      <a:pt x="18998" y="19105"/>
                    </a:lnTo>
                    <a:lnTo>
                      <a:pt x="18762" y="17998"/>
                    </a:lnTo>
                    <a:lnTo>
                      <a:pt x="18051" y="16891"/>
                    </a:lnTo>
                    <a:lnTo>
                      <a:pt x="17016" y="15755"/>
                    </a:lnTo>
                    <a:lnTo>
                      <a:pt x="15684" y="14591"/>
                    </a:lnTo>
                    <a:lnTo>
                      <a:pt x="14145" y="13371"/>
                    </a:lnTo>
                    <a:lnTo>
                      <a:pt x="12517" y="12150"/>
                    </a:lnTo>
                    <a:lnTo>
                      <a:pt x="10801" y="10901"/>
                    </a:lnTo>
                    <a:lnTo>
                      <a:pt x="9055" y="9595"/>
                    </a:lnTo>
                    <a:lnTo>
                      <a:pt x="7398" y="8232"/>
                    </a:lnTo>
                    <a:lnTo>
                      <a:pt x="5889" y="6841"/>
                    </a:lnTo>
                    <a:lnTo>
                      <a:pt x="4586" y="5450"/>
                    </a:lnTo>
                    <a:lnTo>
                      <a:pt x="3403" y="4031"/>
                    </a:lnTo>
                    <a:lnTo>
                      <a:pt x="2426" y="2895"/>
                    </a:lnTo>
                    <a:lnTo>
                      <a:pt x="1538" y="1930"/>
                    </a:lnTo>
                    <a:lnTo>
                      <a:pt x="887" y="1192"/>
                    </a:lnTo>
                    <a:lnTo>
                      <a:pt x="384" y="652"/>
                    </a:lnTo>
                    <a:lnTo>
                      <a:pt x="88" y="283"/>
                    </a:lnTo>
                    <a:lnTo>
                      <a:pt x="0" y="56"/>
                    </a:lnTo>
                    <a:lnTo>
                      <a:pt x="118" y="0"/>
                    </a:lnTo>
                    <a:lnTo>
                      <a:pt x="414" y="56"/>
                    </a:lnTo>
                    <a:lnTo>
                      <a:pt x="976" y="283"/>
                    </a:lnTo>
                    <a:lnTo>
                      <a:pt x="1775" y="596"/>
                    </a:lnTo>
                    <a:lnTo>
                      <a:pt x="2781" y="1022"/>
                    </a:lnTo>
                    <a:lnTo>
                      <a:pt x="4083" y="1533"/>
                    </a:lnTo>
                    <a:lnTo>
                      <a:pt x="5593" y="2129"/>
                    </a:lnTo>
                    <a:lnTo>
                      <a:pt x="7398" y="2782"/>
                    </a:lnTo>
                    <a:lnTo>
                      <a:pt x="9499" y="3491"/>
                    </a:lnTo>
                    <a:lnTo>
                      <a:pt x="11630" y="4173"/>
                    </a:lnTo>
                    <a:lnTo>
                      <a:pt x="13672" y="4854"/>
                    </a:lnTo>
                    <a:lnTo>
                      <a:pt x="15565" y="5393"/>
                    </a:lnTo>
                    <a:lnTo>
                      <a:pt x="17371" y="5876"/>
                    </a:lnTo>
                    <a:lnTo>
                      <a:pt x="19117" y="6302"/>
                    </a:lnTo>
                    <a:lnTo>
                      <a:pt x="20744" y="6614"/>
                    </a:lnTo>
                    <a:lnTo>
                      <a:pt x="22372" y="6841"/>
                    </a:lnTo>
                    <a:lnTo>
                      <a:pt x="23940" y="6955"/>
                    </a:lnTo>
                    <a:lnTo>
                      <a:pt x="25450" y="6983"/>
                    </a:lnTo>
                    <a:lnTo>
                      <a:pt x="26959" y="6926"/>
                    </a:lnTo>
                    <a:lnTo>
                      <a:pt x="28438" y="6728"/>
                    </a:lnTo>
                    <a:lnTo>
                      <a:pt x="29977" y="6415"/>
                    </a:lnTo>
                    <a:lnTo>
                      <a:pt x="31487" y="5961"/>
                    </a:lnTo>
                    <a:lnTo>
                      <a:pt x="33085" y="5450"/>
                    </a:lnTo>
                    <a:lnTo>
                      <a:pt x="34712" y="4712"/>
                    </a:lnTo>
                    <a:lnTo>
                      <a:pt x="36369" y="3917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2" name="Shape 2022"/>
              <p:cNvSpPr/>
              <p:nvPr/>
            </p:nvSpPr>
            <p:spPr>
              <a:xfrm>
                <a:off x="592" y="2668"/>
                <a:ext cx="501" cy="5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339" y="3628"/>
                    </a:moveTo>
                    <a:lnTo>
                      <a:pt x="37042" y="2828"/>
                    </a:lnTo>
                    <a:lnTo>
                      <a:pt x="38745" y="2228"/>
                    </a:lnTo>
                    <a:lnTo>
                      <a:pt x="40448" y="1771"/>
                    </a:lnTo>
                    <a:lnTo>
                      <a:pt x="42120" y="1542"/>
                    </a:lnTo>
                    <a:lnTo>
                      <a:pt x="43764" y="1400"/>
                    </a:lnTo>
                    <a:lnTo>
                      <a:pt x="45377" y="1428"/>
                    </a:lnTo>
                    <a:lnTo>
                      <a:pt x="46990" y="1600"/>
                    </a:lnTo>
                    <a:lnTo>
                      <a:pt x="48513" y="1828"/>
                    </a:lnTo>
                    <a:lnTo>
                      <a:pt x="50037" y="2200"/>
                    </a:lnTo>
                    <a:lnTo>
                      <a:pt x="51501" y="2600"/>
                    </a:lnTo>
                    <a:lnTo>
                      <a:pt x="52935" y="3057"/>
                    </a:lnTo>
                    <a:lnTo>
                      <a:pt x="54309" y="3600"/>
                    </a:lnTo>
                    <a:lnTo>
                      <a:pt x="55623" y="4142"/>
                    </a:lnTo>
                    <a:lnTo>
                      <a:pt x="56878" y="4714"/>
                    </a:lnTo>
                    <a:lnTo>
                      <a:pt x="58103" y="5257"/>
                    </a:lnTo>
                    <a:lnTo>
                      <a:pt x="59238" y="5828"/>
                    </a:lnTo>
                    <a:lnTo>
                      <a:pt x="63002" y="7685"/>
                    </a:lnTo>
                    <a:lnTo>
                      <a:pt x="67035" y="9828"/>
                    </a:lnTo>
                    <a:lnTo>
                      <a:pt x="71277" y="12228"/>
                    </a:lnTo>
                    <a:lnTo>
                      <a:pt x="75668" y="14885"/>
                    </a:lnTo>
                    <a:lnTo>
                      <a:pt x="80119" y="17714"/>
                    </a:lnTo>
                    <a:lnTo>
                      <a:pt x="84630" y="20828"/>
                    </a:lnTo>
                    <a:lnTo>
                      <a:pt x="89111" y="24085"/>
                    </a:lnTo>
                    <a:lnTo>
                      <a:pt x="93472" y="27542"/>
                    </a:lnTo>
                    <a:lnTo>
                      <a:pt x="97684" y="31200"/>
                    </a:lnTo>
                    <a:lnTo>
                      <a:pt x="101717" y="34942"/>
                    </a:lnTo>
                    <a:lnTo>
                      <a:pt x="105451" y="38857"/>
                    </a:lnTo>
                    <a:lnTo>
                      <a:pt x="108887" y="42885"/>
                    </a:lnTo>
                    <a:lnTo>
                      <a:pt x="111904" y="47028"/>
                    </a:lnTo>
                    <a:lnTo>
                      <a:pt x="114473" y="51228"/>
                    </a:lnTo>
                    <a:lnTo>
                      <a:pt x="116534" y="55542"/>
                    </a:lnTo>
                    <a:lnTo>
                      <a:pt x="118088" y="59885"/>
                    </a:lnTo>
                    <a:lnTo>
                      <a:pt x="118715" y="62800"/>
                    </a:lnTo>
                    <a:lnTo>
                      <a:pt x="119283" y="66457"/>
                    </a:lnTo>
                    <a:lnTo>
                      <a:pt x="119701" y="70771"/>
                    </a:lnTo>
                    <a:lnTo>
                      <a:pt x="119940" y="75571"/>
                    </a:lnTo>
                    <a:lnTo>
                      <a:pt x="120000" y="80685"/>
                    </a:lnTo>
                    <a:lnTo>
                      <a:pt x="119820" y="86000"/>
                    </a:lnTo>
                    <a:lnTo>
                      <a:pt x="119372" y="91371"/>
                    </a:lnTo>
                    <a:lnTo>
                      <a:pt x="118625" y="96714"/>
                    </a:lnTo>
                    <a:lnTo>
                      <a:pt x="117550" y="101800"/>
                    </a:lnTo>
                    <a:lnTo>
                      <a:pt x="116116" y="106514"/>
                    </a:lnTo>
                    <a:lnTo>
                      <a:pt x="114264" y="110771"/>
                    </a:lnTo>
                    <a:lnTo>
                      <a:pt x="111964" y="114371"/>
                    </a:lnTo>
                    <a:lnTo>
                      <a:pt x="109215" y="117228"/>
                    </a:lnTo>
                    <a:lnTo>
                      <a:pt x="105989" y="119142"/>
                    </a:lnTo>
                    <a:lnTo>
                      <a:pt x="102195" y="120000"/>
                    </a:lnTo>
                    <a:lnTo>
                      <a:pt x="97834" y="119685"/>
                    </a:lnTo>
                    <a:lnTo>
                      <a:pt x="93562" y="118628"/>
                    </a:lnTo>
                    <a:lnTo>
                      <a:pt x="89947" y="117485"/>
                    </a:lnTo>
                    <a:lnTo>
                      <a:pt x="86960" y="116257"/>
                    </a:lnTo>
                    <a:lnTo>
                      <a:pt x="84391" y="114971"/>
                    </a:lnTo>
                    <a:lnTo>
                      <a:pt x="82240" y="113628"/>
                    </a:lnTo>
                    <a:lnTo>
                      <a:pt x="80328" y="112228"/>
                    </a:lnTo>
                    <a:lnTo>
                      <a:pt x="78566" y="110857"/>
                    </a:lnTo>
                    <a:lnTo>
                      <a:pt x="76833" y="109485"/>
                    </a:lnTo>
                    <a:lnTo>
                      <a:pt x="75070" y="108114"/>
                    </a:lnTo>
                    <a:lnTo>
                      <a:pt x="73129" y="106828"/>
                    </a:lnTo>
                    <a:lnTo>
                      <a:pt x="70948" y="105600"/>
                    </a:lnTo>
                    <a:lnTo>
                      <a:pt x="68379" y="104457"/>
                    </a:lnTo>
                    <a:lnTo>
                      <a:pt x="65332" y="103428"/>
                    </a:lnTo>
                    <a:lnTo>
                      <a:pt x="61717" y="102542"/>
                    </a:lnTo>
                    <a:lnTo>
                      <a:pt x="57445" y="101771"/>
                    </a:lnTo>
                    <a:lnTo>
                      <a:pt x="52337" y="101200"/>
                    </a:lnTo>
                    <a:lnTo>
                      <a:pt x="45675" y="100257"/>
                    </a:lnTo>
                    <a:lnTo>
                      <a:pt x="40000" y="98714"/>
                    </a:lnTo>
                    <a:lnTo>
                      <a:pt x="35160" y="96685"/>
                    </a:lnTo>
                    <a:lnTo>
                      <a:pt x="31097" y="94228"/>
                    </a:lnTo>
                    <a:lnTo>
                      <a:pt x="27811" y="91400"/>
                    </a:lnTo>
                    <a:lnTo>
                      <a:pt x="25153" y="88342"/>
                    </a:lnTo>
                    <a:lnTo>
                      <a:pt x="23061" y="85085"/>
                    </a:lnTo>
                    <a:lnTo>
                      <a:pt x="21538" y="81685"/>
                    </a:lnTo>
                    <a:lnTo>
                      <a:pt x="20433" y="78257"/>
                    </a:lnTo>
                    <a:lnTo>
                      <a:pt x="19686" y="74857"/>
                    </a:lnTo>
                    <a:lnTo>
                      <a:pt x="19268" y="71571"/>
                    </a:lnTo>
                    <a:lnTo>
                      <a:pt x="19088" y="68457"/>
                    </a:lnTo>
                    <a:lnTo>
                      <a:pt x="19029" y="65628"/>
                    </a:lnTo>
                    <a:lnTo>
                      <a:pt x="19118" y="63142"/>
                    </a:lnTo>
                    <a:lnTo>
                      <a:pt x="19208" y="61028"/>
                    </a:lnTo>
                    <a:lnTo>
                      <a:pt x="19268" y="59457"/>
                    </a:lnTo>
                    <a:lnTo>
                      <a:pt x="19238" y="58114"/>
                    </a:lnTo>
                    <a:lnTo>
                      <a:pt x="19208" y="56742"/>
                    </a:lnTo>
                    <a:lnTo>
                      <a:pt x="19178" y="55314"/>
                    </a:lnTo>
                    <a:lnTo>
                      <a:pt x="19088" y="53885"/>
                    </a:lnTo>
                    <a:lnTo>
                      <a:pt x="18909" y="52400"/>
                    </a:lnTo>
                    <a:lnTo>
                      <a:pt x="18700" y="50971"/>
                    </a:lnTo>
                    <a:lnTo>
                      <a:pt x="18431" y="49485"/>
                    </a:lnTo>
                    <a:lnTo>
                      <a:pt x="18103" y="48085"/>
                    </a:lnTo>
                    <a:lnTo>
                      <a:pt x="17654" y="46657"/>
                    </a:lnTo>
                    <a:lnTo>
                      <a:pt x="17117" y="45285"/>
                    </a:lnTo>
                    <a:lnTo>
                      <a:pt x="16489" y="43971"/>
                    </a:lnTo>
                    <a:lnTo>
                      <a:pt x="15743" y="42685"/>
                    </a:lnTo>
                    <a:lnTo>
                      <a:pt x="14876" y="41485"/>
                    </a:lnTo>
                    <a:lnTo>
                      <a:pt x="13861" y="40342"/>
                    </a:lnTo>
                    <a:lnTo>
                      <a:pt x="12725" y="39314"/>
                    </a:lnTo>
                    <a:lnTo>
                      <a:pt x="11441" y="38371"/>
                    </a:lnTo>
                    <a:lnTo>
                      <a:pt x="10097" y="37428"/>
                    </a:lnTo>
                    <a:lnTo>
                      <a:pt x="8902" y="36514"/>
                    </a:lnTo>
                    <a:lnTo>
                      <a:pt x="7826" y="35571"/>
                    </a:lnTo>
                    <a:lnTo>
                      <a:pt x="6900" y="34657"/>
                    </a:lnTo>
                    <a:lnTo>
                      <a:pt x="6153" y="33685"/>
                    </a:lnTo>
                    <a:lnTo>
                      <a:pt x="5616" y="32742"/>
                    </a:lnTo>
                    <a:lnTo>
                      <a:pt x="5257" y="31828"/>
                    </a:lnTo>
                    <a:lnTo>
                      <a:pt x="5138" y="30914"/>
                    </a:lnTo>
                    <a:lnTo>
                      <a:pt x="5227" y="30000"/>
                    </a:lnTo>
                    <a:lnTo>
                      <a:pt x="5526" y="29114"/>
                    </a:lnTo>
                    <a:lnTo>
                      <a:pt x="6153" y="28257"/>
                    </a:lnTo>
                    <a:lnTo>
                      <a:pt x="7050" y="27400"/>
                    </a:lnTo>
                    <a:lnTo>
                      <a:pt x="8244" y="26571"/>
                    </a:lnTo>
                    <a:lnTo>
                      <a:pt x="9708" y="25771"/>
                    </a:lnTo>
                    <a:lnTo>
                      <a:pt x="11530" y="25028"/>
                    </a:lnTo>
                    <a:lnTo>
                      <a:pt x="13741" y="24314"/>
                    </a:lnTo>
                    <a:lnTo>
                      <a:pt x="16579" y="23285"/>
                    </a:lnTo>
                    <a:lnTo>
                      <a:pt x="18670" y="22285"/>
                    </a:lnTo>
                    <a:lnTo>
                      <a:pt x="20044" y="21285"/>
                    </a:lnTo>
                    <a:lnTo>
                      <a:pt x="20761" y="20257"/>
                    </a:lnTo>
                    <a:lnTo>
                      <a:pt x="20941" y="19200"/>
                    </a:lnTo>
                    <a:lnTo>
                      <a:pt x="20612" y="18142"/>
                    </a:lnTo>
                    <a:lnTo>
                      <a:pt x="19835" y="17057"/>
                    </a:lnTo>
                    <a:lnTo>
                      <a:pt x="18730" y="15942"/>
                    </a:lnTo>
                    <a:lnTo>
                      <a:pt x="17326" y="14800"/>
                    </a:lnTo>
                    <a:lnTo>
                      <a:pt x="15713" y="13628"/>
                    </a:lnTo>
                    <a:lnTo>
                      <a:pt x="13950" y="12428"/>
                    </a:lnTo>
                    <a:lnTo>
                      <a:pt x="12128" y="11200"/>
                    </a:lnTo>
                    <a:lnTo>
                      <a:pt x="10276" y="9914"/>
                    </a:lnTo>
                    <a:lnTo>
                      <a:pt x="8513" y="8600"/>
                    </a:lnTo>
                    <a:lnTo>
                      <a:pt x="6870" y="7228"/>
                    </a:lnTo>
                    <a:lnTo>
                      <a:pt x="5466" y="5828"/>
                    </a:lnTo>
                    <a:lnTo>
                      <a:pt x="4152" y="4428"/>
                    </a:lnTo>
                    <a:lnTo>
                      <a:pt x="2987" y="3200"/>
                    </a:lnTo>
                    <a:lnTo>
                      <a:pt x="2001" y="2228"/>
                    </a:lnTo>
                    <a:lnTo>
                      <a:pt x="1224" y="1428"/>
                    </a:lnTo>
                    <a:lnTo>
                      <a:pt x="627" y="828"/>
                    </a:lnTo>
                    <a:lnTo>
                      <a:pt x="209" y="400"/>
                    </a:lnTo>
                    <a:lnTo>
                      <a:pt x="0" y="114"/>
                    </a:lnTo>
                    <a:lnTo>
                      <a:pt x="29" y="0"/>
                    </a:lnTo>
                    <a:lnTo>
                      <a:pt x="298" y="0"/>
                    </a:lnTo>
                    <a:lnTo>
                      <a:pt x="746" y="142"/>
                    </a:lnTo>
                    <a:lnTo>
                      <a:pt x="1463" y="428"/>
                    </a:lnTo>
                    <a:lnTo>
                      <a:pt x="2449" y="771"/>
                    </a:lnTo>
                    <a:lnTo>
                      <a:pt x="3704" y="1257"/>
                    </a:lnTo>
                    <a:lnTo>
                      <a:pt x="5227" y="1828"/>
                    </a:lnTo>
                    <a:lnTo>
                      <a:pt x="7050" y="2457"/>
                    </a:lnTo>
                    <a:lnTo>
                      <a:pt x="9141" y="3171"/>
                    </a:lnTo>
                    <a:lnTo>
                      <a:pt x="11292" y="3885"/>
                    </a:lnTo>
                    <a:lnTo>
                      <a:pt x="13293" y="4542"/>
                    </a:lnTo>
                    <a:lnTo>
                      <a:pt x="15205" y="5114"/>
                    </a:lnTo>
                    <a:lnTo>
                      <a:pt x="16967" y="5600"/>
                    </a:lnTo>
                    <a:lnTo>
                      <a:pt x="18670" y="6000"/>
                    </a:lnTo>
                    <a:lnTo>
                      <a:pt x="20224" y="6314"/>
                    </a:lnTo>
                    <a:lnTo>
                      <a:pt x="21777" y="6542"/>
                    </a:lnTo>
                    <a:lnTo>
                      <a:pt x="23271" y="6685"/>
                    </a:lnTo>
                    <a:lnTo>
                      <a:pt x="24734" y="6685"/>
                    </a:lnTo>
                    <a:lnTo>
                      <a:pt x="26138" y="6628"/>
                    </a:lnTo>
                    <a:lnTo>
                      <a:pt x="27602" y="6457"/>
                    </a:lnTo>
                    <a:lnTo>
                      <a:pt x="29036" y="6114"/>
                    </a:lnTo>
                    <a:lnTo>
                      <a:pt x="30530" y="5714"/>
                    </a:lnTo>
                    <a:lnTo>
                      <a:pt x="32053" y="5142"/>
                    </a:lnTo>
                    <a:lnTo>
                      <a:pt x="33666" y="4457"/>
                    </a:lnTo>
                    <a:lnTo>
                      <a:pt x="35339" y="3628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3" name="Shape 2023"/>
              <p:cNvSpPr/>
              <p:nvPr/>
            </p:nvSpPr>
            <p:spPr>
              <a:xfrm>
                <a:off x="605" y="2677"/>
                <a:ext cx="497" cy="5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311" y="3391"/>
                    </a:moveTo>
                    <a:lnTo>
                      <a:pt x="36030" y="2586"/>
                    </a:lnTo>
                    <a:lnTo>
                      <a:pt x="37778" y="1983"/>
                    </a:lnTo>
                    <a:lnTo>
                      <a:pt x="39527" y="1523"/>
                    </a:lnTo>
                    <a:lnTo>
                      <a:pt x="41276" y="1293"/>
                    </a:lnTo>
                    <a:lnTo>
                      <a:pt x="42994" y="1178"/>
                    </a:lnTo>
                    <a:lnTo>
                      <a:pt x="44683" y="1207"/>
                    </a:lnTo>
                    <a:lnTo>
                      <a:pt x="46341" y="1350"/>
                    </a:lnTo>
                    <a:lnTo>
                      <a:pt x="48000" y="1609"/>
                    </a:lnTo>
                    <a:lnTo>
                      <a:pt x="49567" y="1954"/>
                    </a:lnTo>
                    <a:lnTo>
                      <a:pt x="51135" y="2385"/>
                    </a:lnTo>
                    <a:lnTo>
                      <a:pt x="52613" y="2845"/>
                    </a:lnTo>
                    <a:lnTo>
                      <a:pt x="54090" y="3362"/>
                    </a:lnTo>
                    <a:lnTo>
                      <a:pt x="55447" y="3908"/>
                    </a:lnTo>
                    <a:lnTo>
                      <a:pt x="56743" y="4483"/>
                    </a:lnTo>
                    <a:lnTo>
                      <a:pt x="57979" y="5058"/>
                    </a:lnTo>
                    <a:lnTo>
                      <a:pt x="59155" y="5604"/>
                    </a:lnTo>
                    <a:lnTo>
                      <a:pt x="62924" y="7473"/>
                    </a:lnTo>
                    <a:lnTo>
                      <a:pt x="66994" y="9628"/>
                    </a:lnTo>
                    <a:lnTo>
                      <a:pt x="71246" y="12014"/>
                    </a:lnTo>
                    <a:lnTo>
                      <a:pt x="75648" y="14658"/>
                    </a:lnTo>
                    <a:lnTo>
                      <a:pt x="80110" y="17532"/>
                    </a:lnTo>
                    <a:lnTo>
                      <a:pt x="84633" y="20579"/>
                    </a:lnTo>
                    <a:lnTo>
                      <a:pt x="89095" y="23827"/>
                    </a:lnTo>
                    <a:lnTo>
                      <a:pt x="93467" y="27276"/>
                    </a:lnTo>
                    <a:lnTo>
                      <a:pt x="97688" y="30869"/>
                    </a:lnTo>
                    <a:lnTo>
                      <a:pt x="101668" y="34634"/>
                    </a:lnTo>
                    <a:lnTo>
                      <a:pt x="105437" y="38543"/>
                    </a:lnTo>
                    <a:lnTo>
                      <a:pt x="108844" y="42538"/>
                    </a:lnTo>
                    <a:lnTo>
                      <a:pt x="111889" y="46649"/>
                    </a:lnTo>
                    <a:lnTo>
                      <a:pt x="114452" y="50902"/>
                    </a:lnTo>
                    <a:lnTo>
                      <a:pt x="116562" y="55185"/>
                    </a:lnTo>
                    <a:lnTo>
                      <a:pt x="118070" y="59583"/>
                    </a:lnTo>
                    <a:lnTo>
                      <a:pt x="118703" y="62514"/>
                    </a:lnTo>
                    <a:lnTo>
                      <a:pt x="119276" y="66194"/>
                    </a:lnTo>
                    <a:lnTo>
                      <a:pt x="119698" y="70505"/>
                    </a:lnTo>
                    <a:lnTo>
                      <a:pt x="119939" y="75334"/>
                    </a:lnTo>
                    <a:lnTo>
                      <a:pt x="120000" y="80450"/>
                    </a:lnTo>
                    <a:lnTo>
                      <a:pt x="119819" y="85825"/>
                    </a:lnTo>
                    <a:lnTo>
                      <a:pt x="119366" y="91257"/>
                    </a:lnTo>
                    <a:lnTo>
                      <a:pt x="118613" y="96574"/>
                    </a:lnTo>
                    <a:lnTo>
                      <a:pt x="117527" y="101719"/>
                    </a:lnTo>
                    <a:lnTo>
                      <a:pt x="116080" y="106462"/>
                    </a:lnTo>
                    <a:lnTo>
                      <a:pt x="114211" y="110716"/>
                    </a:lnTo>
                    <a:lnTo>
                      <a:pt x="111889" y="114337"/>
                    </a:lnTo>
                    <a:lnTo>
                      <a:pt x="109145" y="117211"/>
                    </a:lnTo>
                    <a:lnTo>
                      <a:pt x="105859" y="119166"/>
                    </a:lnTo>
                    <a:lnTo>
                      <a:pt x="102030" y="120000"/>
                    </a:lnTo>
                    <a:lnTo>
                      <a:pt x="97658" y="119712"/>
                    </a:lnTo>
                    <a:lnTo>
                      <a:pt x="93346" y="118677"/>
                    </a:lnTo>
                    <a:lnTo>
                      <a:pt x="89758" y="117556"/>
                    </a:lnTo>
                    <a:lnTo>
                      <a:pt x="86773" y="116378"/>
                    </a:lnTo>
                    <a:lnTo>
                      <a:pt x="84271" y="115171"/>
                    </a:lnTo>
                    <a:lnTo>
                      <a:pt x="82160" y="113906"/>
                    </a:lnTo>
                    <a:lnTo>
                      <a:pt x="80321" y="112613"/>
                    </a:lnTo>
                    <a:lnTo>
                      <a:pt x="78633" y="111319"/>
                    </a:lnTo>
                    <a:lnTo>
                      <a:pt x="77005" y="110055"/>
                    </a:lnTo>
                    <a:lnTo>
                      <a:pt x="75316" y="108819"/>
                    </a:lnTo>
                    <a:lnTo>
                      <a:pt x="73477" y="107611"/>
                    </a:lnTo>
                    <a:lnTo>
                      <a:pt x="71396" y="106491"/>
                    </a:lnTo>
                    <a:lnTo>
                      <a:pt x="68894" y="105427"/>
                    </a:lnTo>
                    <a:lnTo>
                      <a:pt x="65909" y="104479"/>
                    </a:lnTo>
                    <a:lnTo>
                      <a:pt x="62321" y="103616"/>
                    </a:lnTo>
                    <a:lnTo>
                      <a:pt x="58010" y="102926"/>
                    </a:lnTo>
                    <a:lnTo>
                      <a:pt x="52914" y="102352"/>
                    </a:lnTo>
                    <a:lnTo>
                      <a:pt x="46221" y="101346"/>
                    </a:lnTo>
                    <a:lnTo>
                      <a:pt x="40462" y="99736"/>
                    </a:lnTo>
                    <a:lnTo>
                      <a:pt x="35698" y="97638"/>
                    </a:lnTo>
                    <a:lnTo>
                      <a:pt x="31688" y="95051"/>
                    </a:lnTo>
                    <a:lnTo>
                      <a:pt x="28492" y="92119"/>
                    </a:lnTo>
                    <a:lnTo>
                      <a:pt x="25959" y="88900"/>
                    </a:lnTo>
                    <a:lnTo>
                      <a:pt x="23969" y="85480"/>
                    </a:lnTo>
                    <a:lnTo>
                      <a:pt x="22582" y="81916"/>
                    </a:lnTo>
                    <a:lnTo>
                      <a:pt x="21618" y="78323"/>
                    </a:lnTo>
                    <a:lnTo>
                      <a:pt x="21015" y="74759"/>
                    </a:lnTo>
                    <a:lnTo>
                      <a:pt x="20713" y="71310"/>
                    </a:lnTo>
                    <a:lnTo>
                      <a:pt x="20653" y="68062"/>
                    </a:lnTo>
                    <a:lnTo>
                      <a:pt x="20713" y="65130"/>
                    </a:lnTo>
                    <a:lnTo>
                      <a:pt x="20864" y="62543"/>
                    </a:lnTo>
                    <a:lnTo>
                      <a:pt x="21015" y="60388"/>
                    </a:lnTo>
                    <a:lnTo>
                      <a:pt x="21105" y="58778"/>
                    </a:lnTo>
                    <a:lnTo>
                      <a:pt x="21075" y="57427"/>
                    </a:lnTo>
                    <a:lnTo>
                      <a:pt x="21045" y="56076"/>
                    </a:lnTo>
                    <a:lnTo>
                      <a:pt x="20984" y="54668"/>
                    </a:lnTo>
                    <a:lnTo>
                      <a:pt x="20864" y="53288"/>
                    </a:lnTo>
                    <a:lnTo>
                      <a:pt x="20713" y="51851"/>
                    </a:lnTo>
                    <a:lnTo>
                      <a:pt x="20502" y="50471"/>
                    </a:lnTo>
                    <a:lnTo>
                      <a:pt x="20231" y="49092"/>
                    </a:lnTo>
                    <a:lnTo>
                      <a:pt x="19869" y="47712"/>
                    </a:lnTo>
                    <a:lnTo>
                      <a:pt x="19417" y="46390"/>
                    </a:lnTo>
                    <a:lnTo>
                      <a:pt x="18874" y="45068"/>
                    </a:lnTo>
                    <a:lnTo>
                      <a:pt x="18241" y="43803"/>
                    </a:lnTo>
                    <a:lnTo>
                      <a:pt x="17487" y="42567"/>
                    </a:lnTo>
                    <a:lnTo>
                      <a:pt x="16582" y="41446"/>
                    </a:lnTo>
                    <a:lnTo>
                      <a:pt x="15587" y="40325"/>
                    </a:lnTo>
                    <a:lnTo>
                      <a:pt x="14412" y="39291"/>
                    </a:lnTo>
                    <a:lnTo>
                      <a:pt x="13115" y="38342"/>
                    </a:lnTo>
                    <a:lnTo>
                      <a:pt x="11728" y="37422"/>
                    </a:lnTo>
                    <a:lnTo>
                      <a:pt x="10582" y="36474"/>
                    </a:lnTo>
                    <a:lnTo>
                      <a:pt x="9497" y="35554"/>
                    </a:lnTo>
                    <a:lnTo>
                      <a:pt x="8592" y="34634"/>
                    </a:lnTo>
                    <a:lnTo>
                      <a:pt x="7869" y="33686"/>
                    </a:lnTo>
                    <a:lnTo>
                      <a:pt x="7326" y="32795"/>
                    </a:lnTo>
                    <a:lnTo>
                      <a:pt x="7025" y="31846"/>
                    </a:lnTo>
                    <a:lnTo>
                      <a:pt x="6904" y="30984"/>
                    </a:lnTo>
                    <a:lnTo>
                      <a:pt x="7025" y="30064"/>
                    </a:lnTo>
                    <a:lnTo>
                      <a:pt x="7386" y="29202"/>
                    </a:lnTo>
                    <a:lnTo>
                      <a:pt x="8020" y="28340"/>
                    </a:lnTo>
                    <a:lnTo>
                      <a:pt x="8954" y="27506"/>
                    </a:lnTo>
                    <a:lnTo>
                      <a:pt x="10190" y="26673"/>
                    </a:lnTo>
                    <a:lnTo>
                      <a:pt x="11698" y="25897"/>
                    </a:lnTo>
                    <a:lnTo>
                      <a:pt x="13537" y="25149"/>
                    </a:lnTo>
                    <a:lnTo>
                      <a:pt x="15768" y="24402"/>
                    </a:lnTo>
                    <a:lnTo>
                      <a:pt x="18633" y="23425"/>
                    </a:lnTo>
                    <a:lnTo>
                      <a:pt x="20713" y="22419"/>
                    </a:lnTo>
                    <a:lnTo>
                      <a:pt x="22070" y="21413"/>
                    </a:lnTo>
                    <a:lnTo>
                      <a:pt x="22793" y="20378"/>
                    </a:lnTo>
                    <a:lnTo>
                      <a:pt x="22914" y="19401"/>
                    </a:lnTo>
                    <a:lnTo>
                      <a:pt x="22522" y="18337"/>
                    </a:lnTo>
                    <a:lnTo>
                      <a:pt x="21708" y="17274"/>
                    </a:lnTo>
                    <a:lnTo>
                      <a:pt x="20502" y="16210"/>
                    </a:lnTo>
                    <a:lnTo>
                      <a:pt x="18994" y="15089"/>
                    </a:lnTo>
                    <a:lnTo>
                      <a:pt x="17306" y="13997"/>
                    </a:lnTo>
                    <a:lnTo>
                      <a:pt x="15407" y="12790"/>
                    </a:lnTo>
                    <a:lnTo>
                      <a:pt x="13477" y="11583"/>
                    </a:lnTo>
                    <a:lnTo>
                      <a:pt x="11517" y="10318"/>
                    </a:lnTo>
                    <a:lnTo>
                      <a:pt x="9648" y="9025"/>
                    </a:lnTo>
                    <a:lnTo>
                      <a:pt x="7899" y="7674"/>
                    </a:lnTo>
                    <a:lnTo>
                      <a:pt x="6391" y="6265"/>
                    </a:lnTo>
                    <a:lnTo>
                      <a:pt x="4914" y="4828"/>
                    </a:lnTo>
                    <a:lnTo>
                      <a:pt x="3618" y="3621"/>
                    </a:lnTo>
                    <a:lnTo>
                      <a:pt x="2532" y="2558"/>
                    </a:lnTo>
                    <a:lnTo>
                      <a:pt x="1628" y="1695"/>
                    </a:lnTo>
                    <a:lnTo>
                      <a:pt x="904" y="1034"/>
                    </a:lnTo>
                    <a:lnTo>
                      <a:pt x="361" y="574"/>
                    </a:lnTo>
                    <a:lnTo>
                      <a:pt x="60" y="229"/>
                    </a:lnTo>
                    <a:lnTo>
                      <a:pt x="0" y="28"/>
                    </a:lnTo>
                    <a:lnTo>
                      <a:pt x="180" y="0"/>
                    </a:lnTo>
                    <a:lnTo>
                      <a:pt x="572" y="86"/>
                    </a:lnTo>
                    <a:lnTo>
                      <a:pt x="1236" y="287"/>
                    </a:lnTo>
                    <a:lnTo>
                      <a:pt x="2170" y="632"/>
                    </a:lnTo>
                    <a:lnTo>
                      <a:pt x="3376" y="1034"/>
                    </a:lnTo>
                    <a:lnTo>
                      <a:pt x="4884" y="1580"/>
                    </a:lnTo>
                    <a:lnTo>
                      <a:pt x="6663" y="2213"/>
                    </a:lnTo>
                    <a:lnTo>
                      <a:pt x="8804" y="2960"/>
                    </a:lnTo>
                    <a:lnTo>
                      <a:pt x="10944" y="3650"/>
                    </a:lnTo>
                    <a:lnTo>
                      <a:pt x="12964" y="4311"/>
                    </a:lnTo>
                    <a:lnTo>
                      <a:pt x="14834" y="4886"/>
                    </a:lnTo>
                    <a:lnTo>
                      <a:pt x="16552" y="5374"/>
                    </a:lnTo>
                    <a:lnTo>
                      <a:pt x="18180" y="5777"/>
                    </a:lnTo>
                    <a:lnTo>
                      <a:pt x="19748" y="6122"/>
                    </a:lnTo>
                    <a:lnTo>
                      <a:pt x="21195" y="6323"/>
                    </a:lnTo>
                    <a:lnTo>
                      <a:pt x="22582" y="6495"/>
                    </a:lnTo>
                    <a:lnTo>
                      <a:pt x="23969" y="6524"/>
                    </a:lnTo>
                    <a:lnTo>
                      <a:pt x="25356" y="6438"/>
                    </a:lnTo>
                    <a:lnTo>
                      <a:pt x="26713" y="6237"/>
                    </a:lnTo>
                    <a:lnTo>
                      <a:pt x="28100" y="5949"/>
                    </a:lnTo>
                    <a:lnTo>
                      <a:pt x="29547" y="5489"/>
                    </a:lnTo>
                    <a:lnTo>
                      <a:pt x="31055" y="4914"/>
                    </a:lnTo>
                    <a:lnTo>
                      <a:pt x="32653" y="4225"/>
                    </a:lnTo>
                    <a:lnTo>
                      <a:pt x="34311" y="3391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4" name="Shape 2024"/>
              <p:cNvSpPr/>
              <p:nvPr/>
            </p:nvSpPr>
            <p:spPr>
              <a:xfrm>
                <a:off x="617" y="2687"/>
                <a:ext cx="493" cy="5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299" y="3179"/>
                    </a:moveTo>
                    <a:lnTo>
                      <a:pt x="35063" y="2341"/>
                    </a:lnTo>
                    <a:lnTo>
                      <a:pt x="36857" y="1734"/>
                    </a:lnTo>
                    <a:lnTo>
                      <a:pt x="38651" y="1271"/>
                    </a:lnTo>
                    <a:lnTo>
                      <a:pt x="40446" y="1040"/>
                    </a:lnTo>
                    <a:lnTo>
                      <a:pt x="42240" y="924"/>
                    </a:lnTo>
                    <a:lnTo>
                      <a:pt x="44004" y="953"/>
                    </a:lnTo>
                    <a:lnTo>
                      <a:pt x="45767" y="1098"/>
                    </a:lnTo>
                    <a:lnTo>
                      <a:pt x="47470" y="1387"/>
                    </a:lnTo>
                    <a:lnTo>
                      <a:pt x="49143" y="1705"/>
                    </a:lnTo>
                    <a:lnTo>
                      <a:pt x="50785" y="2138"/>
                    </a:lnTo>
                    <a:lnTo>
                      <a:pt x="52336" y="2630"/>
                    </a:lnTo>
                    <a:lnTo>
                      <a:pt x="53857" y="3150"/>
                    </a:lnTo>
                    <a:lnTo>
                      <a:pt x="55255" y="3670"/>
                    </a:lnTo>
                    <a:lnTo>
                      <a:pt x="56624" y="4248"/>
                    </a:lnTo>
                    <a:lnTo>
                      <a:pt x="57871" y="4826"/>
                    </a:lnTo>
                    <a:lnTo>
                      <a:pt x="59057" y="5375"/>
                    </a:lnTo>
                    <a:lnTo>
                      <a:pt x="62858" y="7283"/>
                    </a:lnTo>
                    <a:lnTo>
                      <a:pt x="66964" y="9393"/>
                    </a:lnTo>
                    <a:lnTo>
                      <a:pt x="71221" y="11791"/>
                    </a:lnTo>
                    <a:lnTo>
                      <a:pt x="75631" y="14421"/>
                    </a:lnTo>
                    <a:lnTo>
                      <a:pt x="80101" y="17254"/>
                    </a:lnTo>
                    <a:lnTo>
                      <a:pt x="84632" y="20317"/>
                    </a:lnTo>
                    <a:lnTo>
                      <a:pt x="89072" y="23526"/>
                    </a:lnTo>
                    <a:lnTo>
                      <a:pt x="93451" y="26936"/>
                    </a:lnTo>
                    <a:lnTo>
                      <a:pt x="97648" y="30520"/>
                    </a:lnTo>
                    <a:lnTo>
                      <a:pt x="101632" y="34277"/>
                    </a:lnTo>
                    <a:lnTo>
                      <a:pt x="105372" y="38150"/>
                    </a:lnTo>
                    <a:lnTo>
                      <a:pt x="108808" y="42138"/>
                    </a:lnTo>
                    <a:lnTo>
                      <a:pt x="111819" y="46271"/>
                    </a:lnTo>
                    <a:lnTo>
                      <a:pt x="114404" y="50491"/>
                    </a:lnTo>
                    <a:lnTo>
                      <a:pt x="116472" y="54797"/>
                    </a:lnTo>
                    <a:lnTo>
                      <a:pt x="118023" y="59190"/>
                    </a:lnTo>
                    <a:lnTo>
                      <a:pt x="118661" y="62138"/>
                    </a:lnTo>
                    <a:lnTo>
                      <a:pt x="119239" y="65838"/>
                    </a:lnTo>
                    <a:lnTo>
                      <a:pt x="119665" y="70202"/>
                    </a:lnTo>
                    <a:lnTo>
                      <a:pt x="119939" y="75057"/>
                    </a:lnTo>
                    <a:lnTo>
                      <a:pt x="120000" y="80231"/>
                    </a:lnTo>
                    <a:lnTo>
                      <a:pt x="119817" y="85606"/>
                    </a:lnTo>
                    <a:lnTo>
                      <a:pt x="119361" y="91040"/>
                    </a:lnTo>
                    <a:lnTo>
                      <a:pt x="118601" y="96416"/>
                    </a:lnTo>
                    <a:lnTo>
                      <a:pt x="117506" y="101560"/>
                    </a:lnTo>
                    <a:lnTo>
                      <a:pt x="116016" y="106358"/>
                    </a:lnTo>
                    <a:lnTo>
                      <a:pt x="114130" y="110664"/>
                    </a:lnTo>
                    <a:lnTo>
                      <a:pt x="111819" y="114306"/>
                    </a:lnTo>
                    <a:lnTo>
                      <a:pt x="108991" y="117167"/>
                    </a:lnTo>
                    <a:lnTo>
                      <a:pt x="105707" y="119104"/>
                    </a:lnTo>
                    <a:lnTo>
                      <a:pt x="101814" y="120000"/>
                    </a:lnTo>
                    <a:lnTo>
                      <a:pt x="97404" y="119653"/>
                    </a:lnTo>
                    <a:lnTo>
                      <a:pt x="93056" y="118612"/>
                    </a:lnTo>
                    <a:lnTo>
                      <a:pt x="89498" y="117543"/>
                    </a:lnTo>
                    <a:lnTo>
                      <a:pt x="86548" y="116445"/>
                    </a:lnTo>
                    <a:lnTo>
                      <a:pt x="84115" y="115289"/>
                    </a:lnTo>
                    <a:lnTo>
                      <a:pt x="82047" y="114132"/>
                    </a:lnTo>
                    <a:lnTo>
                      <a:pt x="80314" y="112947"/>
                    </a:lnTo>
                    <a:lnTo>
                      <a:pt x="78732" y="111763"/>
                    </a:lnTo>
                    <a:lnTo>
                      <a:pt x="77212" y="110606"/>
                    </a:lnTo>
                    <a:lnTo>
                      <a:pt x="75631" y="109450"/>
                    </a:lnTo>
                    <a:lnTo>
                      <a:pt x="73867" y="108352"/>
                    </a:lnTo>
                    <a:lnTo>
                      <a:pt x="71829" y="107312"/>
                    </a:lnTo>
                    <a:lnTo>
                      <a:pt x="69396" y="106329"/>
                    </a:lnTo>
                    <a:lnTo>
                      <a:pt x="66447" y="105462"/>
                    </a:lnTo>
                    <a:lnTo>
                      <a:pt x="62889" y="104682"/>
                    </a:lnTo>
                    <a:lnTo>
                      <a:pt x="58601" y="103988"/>
                    </a:lnTo>
                    <a:lnTo>
                      <a:pt x="53461" y="103439"/>
                    </a:lnTo>
                    <a:lnTo>
                      <a:pt x="46710" y="102456"/>
                    </a:lnTo>
                    <a:lnTo>
                      <a:pt x="41023" y="100780"/>
                    </a:lnTo>
                    <a:lnTo>
                      <a:pt x="36249" y="98554"/>
                    </a:lnTo>
                    <a:lnTo>
                      <a:pt x="32356" y="95895"/>
                    </a:lnTo>
                    <a:lnTo>
                      <a:pt x="29224" y="92803"/>
                    </a:lnTo>
                    <a:lnTo>
                      <a:pt x="26791" y="89450"/>
                    </a:lnTo>
                    <a:lnTo>
                      <a:pt x="24997" y="85809"/>
                    </a:lnTo>
                    <a:lnTo>
                      <a:pt x="23720" y="82109"/>
                    </a:lnTo>
                    <a:lnTo>
                      <a:pt x="22868" y="78352"/>
                    </a:lnTo>
                    <a:lnTo>
                      <a:pt x="22442" y="74624"/>
                    </a:lnTo>
                    <a:lnTo>
                      <a:pt x="22290" y="71040"/>
                    </a:lnTo>
                    <a:lnTo>
                      <a:pt x="22351" y="67630"/>
                    </a:lnTo>
                    <a:lnTo>
                      <a:pt x="22503" y="64566"/>
                    </a:lnTo>
                    <a:lnTo>
                      <a:pt x="22747" y="61907"/>
                    </a:lnTo>
                    <a:lnTo>
                      <a:pt x="22959" y="59710"/>
                    </a:lnTo>
                    <a:lnTo>
                      <a:pt x="23051" y="58063"/>
                    </a:lnTo>
                    <a:lnTo>
                      <a:pt x="23020" y="56705"/>
                    </a:lnTo>
                    <a:lnTo>
                      <a:pt x="22990" y="55375"/>
                    </a:lnTo>
                    <a:lnTo>
                      <a:pt x="22929" y="53988"/>
                    </a:lnTo>
                    <a:lnTo>
                      <a:pt x="22777" y="52658"/>
                    </a:lnTo>
                    <a:lnTo>
                      <a:pt x="22625" y="51300"/>
                    </a:lnTo>
                    <a:lnTo>
                      <a:pt x="22412" y="49942"/>
                    </a:lnTo>
                    <a:lnTo>
                      <a:pt x="22108" y="48641"/>
                    </a:lnTo>
                    <a:lnTo>
                      <a:pt x="21743" y="47341"/>
                    </a:lnTo>
                    <a:lnTo>
                      <a:pt x="21287" y="46069"/>
                    </a:lnTo>
                    <a:lnTo>
                      <a:pt x="20709" y="44826"/>
                    </a:lnTo>
                    <a:lnTo>
                      <a:pt x="20070" y="43583"/>
                    </a:lnTo>
                    <a:lnTo>
                      <a:pt x="19280" y="42456"/>
                    </a:lnTo>
                    <a:lnTo>
                      <a:pt x="18367" y="41329"/>
                    </a:lnTo>
                    <a:lnTo>
                      <a:pt x="17364" y="40231"/>
                    </a:lnTo>
                    <a:lnTo>
                      <a:pt x="16178" y="39219"/>
                    </a:lnTo>
                    <a:lnTo>
                      <a:pt x="14840" y="38265"/>
                    </a:lnTo>
                    <a:lnTo>
                      <a:pt x="13502" y="37341"/>
                    </a:lnTo>
                    <a:lnTo>
                      <a:pt x="12285" y="36416"/>
                    </a:lnTo>
                    <a:lnTo>
                      <a:pt x="11251" y="35520"/>
                    </a:lnTo>
                    <a:lnTo>
                      <a:pt x="10339" y="34595"/>
                    </a:lnTo>
                    <a:lnTo>
                      <a:pt x="9640" y="33699"/>
                    </a:lnTo>
                    <a:lnTo>
                      <a:pt x="9123" y="32774"/>
                    </a:lnTo>
                    <a:lnTo>
                      <a:pt x="8849" y="31907"/>
                    </a:lnTo>
                    <a:lnTo>
                      <a:pt x="8758" y="31011"/>
                    </a:lnTo>
                    <a:lnTo>
                      <a:pt x="8910" y="30144"/>
                    </a:lnTo>
                    <a:lnTo>
                      <a:pt x="9336" y="29248"/>
                    </a:lnTo>
                    <a:lnTo>
                      <a:pt x="10005" y="28439"/>
                    </a:lnTo>
                    <a:lnTo>
                      <a:pt x="10947" y="27572"/>
                    </a:lnTo>
                    <a:lnTo>
                      <a:pt x="12194" y="26791"/>
                    </a:lnTo>
                    <a:lnTo>
                      <a:pt x="13775" y="25982"/>
                    </a:lnTo>
                    <a:lnTo>
                      <a:pt x="15661" y="25231"/>
                    </a:lnTo>
                    <a:lnTo>
                      <a:pt x="17881" y="24508"/>
                    </a:lnTo>
                    <a:lnTo>
                      <a:pt x="20770" y="23497"/>
                    </a:lnTo>
                    <a:lnTo>
                      <a:pt x="22838" y="22514"/>
                    </a:lnTo>
                    <a:lnTo>
                      <a:pt x="24237" y="21531"/>
                    </a:lnTo>
                    <a:lnTo>
                      <a:pt x="24906" y="20520"/>
                    </a:lnTo>
                    <a:lnTo>
                      <a:pt x="24967" y="19566"/>
                    </a:lnTo>
                    <a:lnTo>
                      <a:pt x="24510" y="18554"/>
                    </a:lnTo>
                    <a:lnTo>
                      <a:pt x="23628" y="17514"/>
                    </a:lnTo>
                    <a:lnTo>
                      <a:pt x="22382" y="16473"/>
                    </a:lnTo>
                    <a:lnTo>
                      <a:pt x="20770" y="15404"/>
                    </a:lnTo>
                    <a:lnTo>
                      <a:pt x="18976" y="14306"/>
                    </a:lnTo>
                    <a:lnTo>
                      <a:pt x="16999" y="13179"/>
                    </a:lnTo>
                    <a:lnTo>
                      <a:pt x="14961" y="11994"/>
                    </a:lnTo>
                    <a:lnTo>
                      <a:pt x="12894" y="10722"/>
                    </a:lnTo>
                    <a:lnTo>
                      <a:pt x="10886" y="9450"/>
                    </a:lnTo>
                    <a:lnTo>
                      <a:pt x="9001" y="8121"/>
                    </a:lnTo>
                    <a:lnTo>
                      <a:pt x="7359" y="6734"/>
                    </a:lnTo>
                    <a:lnTo>
                      <a:pt x="5778" y="5260"/>
                    </a:lnTo>
                    <a:lnTo>
                      <a:pt x="4318" y="3988"/>
                    </a:lnTo>
                    <a:lnTo>
                      <a:pt x="3071" y="2919"/>
                    </a:lnTo>
                    <a:lnTo>
                      <a:pt x="2067" y="2052"/>
                    </a:lnTo>
                    <a:lnTo>
                      <a:pt x="1186" y="1300"/>
                    </a:lnTo>
                    <a:lnTo>
                      <a:pt x="577" y="722"/>
                    </a:lnTo>
                    <a:lnTo>
                      <a:pt x="182" y="346"/>
                    </a:lnTo>
                    <a:lnTo>
                      <a:pt x="0" y="86"/>
                    </a:lnTo>
                    <a:lnTo>
                      <a:pt x="121" y="0"/>
                    </a:lnTo>
                    <a:lnTo>
                      <a:pt x="425" y="28"/>
                    </a:lnTo>
                    <a:lnTo>
                      <a:pt x="1033" y="202"/>
                    </a:lnTo>
                    <a:lnTo>
                      <a:pt x="1946" y="462"/>
                    </a:lnTo>
                    <a:lnTo>
                      <a:pt x="3101" y="867"/>
                    </a:lnTo>
                    <a:lnTo>
                      <a:pt x="4591" y="1387"/>
                    </a:lnTo>
                    <a:lnTo>
                      <a:pt x="6386" y="1994"/>
                    </a:lnTo>
                    <a:lnTo>
                      <a:pt x="8514" y="2716"/>
                    </a:lnTo>
                    <a:lnTo>
                      <a:pt x="10704" y="3410"/>
                    </a:lnTo>
                    <a:lnTo>
                      <a:pt x="12681" y="4075"/>
                    </a:lnTo>
                    <a:lnTo>
                      <a:pt x="14505" y="4653"/>
                    </a:lnTo>
                    <a:lnTo>
                      <a:pt x="16208" y="5144"/>
                    </a:lnTo>
                    <a:lnTo>
                      <a:pt x="17759" y="5578"/>
                    </a:lnTo>
                    <a:lnTo>
                      <a:pt x="19249" y="5895"/>
                    </a:lnTo>
                    <a:lnTo>
                      <a:pt x="20648" y="6127"/>
                    </a:lnTo>
                    <a:lnTo>
                      <a:pt x="21956" y="6271"/>
                    </a:lnTo>
                    <a:lnTo>
                      <a:pt x="23264" y="6300"/>
                    </a:lnTo>
                    <a:lnTo>
                      <a:pt x="24541" y="6213"/>
                    </a:lnTo>
                    <a:lnTo>
                      <a:pt x="25848" y="6011"/>
                    </a:lnTo>
                    <a:lnTo>
                      <a:pt x="27187" y="5722"/>
                    </a:lnTo>
                    <a:lnTo>
                      <a:pt x="28585" y="5260"/>
                    </a:lnTo>
                    <a:lnTo>
                      <a:pt x="30045" y="4682"/>
                    </a:lnTo>
                    <a:lnTo>
                      <a:pt x="31626" y="3988"/>
                    </a:lnTo>
                    <a:lnTo>
                      <a:pt x="33299" y="3179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5" name="Shape 2025"/>
              <p:cNvSpPr/>
              <p:nvPr/>
            </p:nvSpPr>
            <p:spPr>
              <a:xfrm>
                <a:off x="630" y="2695"/>
                <a:ext cx="489" cy="5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333" y="2936"/>
                    </a:moveTo>
                    <a:lnTo>
                      <a:pt x="34083" y="2093"/>
                    </a:lnTo>
                    <a:lnTo>
                      <a:pt x="35895" y="1482"/>
                    </a:lnTo>
                    <a:lnTo>
                      <a:pt x="37737" y="1075"/>
                    </a:lnTo>
                    <a:lnTo>
                      <a:pt x="39611" y="784"/>
                    </a:lnTo>
                    <a:lnTo>
                      <a:pt x="41453" y="697"/>
                    </a:lnTo>
                    <a:lnTo>
                      <a:pt x="43295" y="726"/>
                    </a:lnTo>
                    <a:lnTo>
                      <a:pt x="45138" y="872"/>
                    </a:lnTo>
                    <a:lnTo>
                      <a:pt x="46919" y="1133"/>
                    </a:lnTo>
                    <a:lnTo>
                      <a:pt x="48669" y="1482"/>
                    </a:lnTo>
                    <a:lnTo>
                      <a:pt x="50358" y="1918"/>
                    </a:lnTo>
                    <a:lnTo>
                      <a:pt x="52016" y="2383"/>
                    </a:lnTo>
                    <a:lnTo>
                      <a:pt x="53613" y="2936"/>
                    </a:lnTo>
                    <a:lnTo>
                      <a:pt x="55087" y="3488"/>
                    </a:lnTo>
                    <a:lnTo>
                      <a:pt x="56468" y="4069"/>
                    </a:lnTo>
                    <a:lnTo>
                      <a:pt x="57758" y="4622"/>
                    </a:lnTo>
                    <a:lnTo>
                      <a:pt x="58955" y="5203"/>
                    </a:lnTo>
                    <a:lnTo>
                      <a:pt x="62794" y="7063"/>
                    </a:lnTo>
                    <a:lnTo>
                      <a:pt x="66908" y="9186"/>
                    </a:lnTo>
                    <a:lnTo>
                      <a:pt x="71207" y="11569"/>
                    </a:lnTo>
                    <a:lnTo>
                      <a:pt x="75629" y="14186"/>
                    </a:lnTo>
                    <a:lnTo>
                      <a:pt x="80112" y="17005"/>
                    </a:lnTo>
                    <a:lnTo>
                      <a:pt x="84626" y="20029"/>
                    </a:lnTo>
                    <a:lnTo>
                      <a:pt x="89109" y="23226"/>
                    </a:lnTo>
                    <a:lnTo>
                      <a:pt x="93469" y="26627"/>
                    </a:lnTo>
                    <a:lnTo>
                      <a:pt x="97676" y="30174"/>
                    </a:lnTo>
                    <a:lnTo>
                      <a:pt x="101699" y="33895"/>
                    </a:lnTo>
                    <a:lnTo>
                      <a:pt x="105414" y="37761"/>
                    </a:lnTo>
                    <a:lnTo>
                      <a:pt x="108822" y="41773"/>
                    </a:lnTo>
                    <a:lnTo>
                      <a:pt x="111832" y="45901"/>
                    </a:lnTo>
                    <a:lnTo>
                      <a:pt x="114411" y="50116"/>
                    </a:lnTo>
                    <a:lnTo>
                      <a:pt x="116530" y="54418"/>
                    </a:lnTo>
                    <a:lnTo>
                      <a:pt x="118065" y="58866"/>
                    </a:lnTo>
                    <a:lnTo>
                      <a:pt x="118710" y="61831"/>
                    </a:lnTo>
                    <a:lnTo>
                      <a:pt x="119263" y="65552"/>
                    </a:lnTo>
                    <a:lnTo>
                      <a:pt x="119723" y="69912"/>
                    </a:lnTo>
                    <a:lnTo>
                      <a:pt x="119969" y="74796"/>
                    </a:lnTo>
                    <a:lnTo>
                      <a:pt x="120000" y="80000"/>
                    </a:lnTo>
                    <a:lnTo>
                      <a:pt x="119815" y="85436"/>
                    </a:lnTo>
                    <a:lnTo>
                      <a:pt x="119355" y="90901"/>
                    </a:lnTo>
                    <a:lnTo>
                      <a:pt x="118618" y="96308"/>
                    </a:lnTo>
                    <a:lnTo>
                      <a:pt x="117482" y="101482"/>
                    </a:lnTo>
                    <a:lnTo>
                      <a:pt x="116008" y="106308"/>
                    </a:lnTo>
                    <a:lnTo>
                      <a:pt x="114104" y="110610"/>
                    </a:lnTo>
                    <a:lnTo>
                      <a:pt x="111770" y="114273"/>
                    </a:lnTo>
                    <a:lnTo>
                      <a:pt x="108915" y="117151"/>
                    </a:lnTo>
                    <a:lnTo>
                      <a:pt x="105598" y="119127"/>
                    </a:lnTo>
                    <a:lnTo>
                      <a:pt x="101729" y="120000"/>
                    </a:lnTo>
                    <a:lnTo>
                      <a:pt x="97277" y="119709"/>
                    </a:lnTo>
                    <a:lnTo>
                      <a:pt x="92917" y="118662"/>
                    </a:lnTo>
                    <a:lnTo>
                      <a:pt x="89324" y="117616"/>
                    </a:lnTo>
                    <a:lnTo>
                      <a:pt x="86376" y="116540"/>
                    </a:lnTo>
                    <a:lnTo>
                      <a:pt x="83981" y="115465"/>
                    </a:lnTo>
                    <a:lnTo>
                      <a:pt x="82016" y="114389"/>
                    </a:lnTo>
                    <a:lnTo>
                      <a:pt x="80358" y="113284"/>
                    </a:lnTo>
                    <a:lnTo>
                      <a:pt x="78853" y="112209"/>
                    </a:lnTo>
                    <a:lnTo>
                      <a:pt x="77410" y="111162"/>
                    </a:lnTo>
                    <a:lnTo>
                      <a:pt x="75905" y="110116"/>
                    </a:lnTo>
                    <a:lnTo>
                      <a:pt x="74278" y="109156"/>
                    </a:lnTo>
                    <a:lnTo>
                      <a:pt x="72313" y="108197"/>
                    </a:lnTo>
                    <a:lnTo>
                      <a:pt x="69948" y="107325"/>
                    </a:lnTo>
                    <a:lnTo>
                      <a:pt x="67062" y="106482"/>
                    </a:lnTo>
                    <a:lnTo>
                      <a:pt x="63531" y="105755"/>
                    </a:lnTo>
                    <a:lnTo>
                      <a:pt x="59232" y="105116"/>
                    </a:lnTo>
                    <a:lnTo>
                      <a:pt x="54042" y="104563"/>
                    </a:lnTo>
                    <a:lnTo>
                      <a:pt x="47287" y="103517"/>
                    </a:lnTo>
                    <a:lnTo>
                      <a:pt x="41545" y="101802"/>
                    </a:lnTo>
                    <a:lnTo>
                      <a:pt x="36816" y="99505"/>
                    </a:lnTo>
                    <a:lnTo>
                      <a:pt x="33009" y="96744"/>
                    </a:lnTo>
                    <a:lnTo>
                      <a:pt x="29969" y="93517"/>
                    </a:lnTo>
                    <a:lnTo>
                      <a:pt x="27635" y="89970"/>
                    </a:lnTo>
                    <a:lnTo>
                      <a:pt x="25946" y="86250"/>
                    </a:lnTo>
                    <a:lnTo>
                      <a:pt x="24810" y="82325"/>
                    </a:lnTo>
                    <a:lnTo>
                      <a:pt x="24135" y="78430"/>
                    </a:lnTo>
                    <a:lnTo>
                      <a:pt x="23858" y="74534"/>
                    </a:lnTo>
                    <a:lnTo>
                      <a:pt x="23828" y="70784"/>
                    </a:lnTo>
                    <a:lnTo>
                      <a:pt x="24012" y="67267"/>
                    </a:lnTo>
                    <a:lnTo>
                      <a:pt x="24319" y="64069"/>
                    </a:lnTo>
                    <a:lnTo>
                      <a:pt x="24595" y="61308"/>
                    </a:lnTo>
                    <a:lnTo>
                      <a:pt x="24872" y="59040"/>
                    </a:lnTo>
                    <a:lnTo>
                      <a:pt x="24994" y="57383"/>
                    </a:lnTo>
                    <a:lnTo>
                      <a:pt x="24964" y="56046"/>
                    </a:lnTo>
                    <a:lnTo>
                      <a:pt x="24933" y="54680"/>
                    </a:lnTo>
                    <a:lnTo>
                      <a:pt x="24810" y="53372"/>
                    </a:lnTo>
                    <a:lnTo>
                      <a:pt x="24718" y="52063"/>
                    </a:lnTo>
                    <a:lnTo>
                      <a:pt x="24534" y="50755"/>
                    </a:lnTo>
                    <a:lnTo>
                      <a:pt x="24319" y="49476"/>
                    </a:lnTo>
                    <a:lnTo>
                      <a:pt x="23981" y="48226"/>
                    </a:lnTo>
                    <a:lnTo>
                      <a:pt x="23613" y="46947"/>
                    </a:lnTo>
                    <a:lnTo>
                      <a:pt x="23121" y="45755"/>
                    </a:lnTo>
                    <a:lnTo>
                      <a:pt x="22538" y="44563"/>
                    </a:lnTo>
                    <a:lnTo>
                      <a:pt x="21862" y="43401"/>
                    </a:lnTo>
                    <a:lnTo>
                      <a:pt x="21033" y="42325"/>
                    </a:lnTo>
                    <a:lnTo>
                      <a:pt x="20112" y="41250"/>
                    </a:lnTo>
                    <a:lnTo>
                      <a:pt x="19068" y="40203"/>
                    </a:lnTo>
                    <a:lnTo>
                      <a:pt x="17871" y="39186"/>
                    </a:lnTo>
                    <a:lnTo>
                      <a:pt x="16550" y="38284"/>
                    </a:lnTo>
                    <a:lnTo>
                      <a:pt x="15199" y="37325"/>
                    </a:lnTo>
                    <a:lnTo>
                      <a:pt x="14002" y="36424"/>
                    </a:lnTo>
                    <a:lnTo>
                      <a:pt x="12927" y="35494"/>
                    </a:lnTo>
                    <a:lnTo>
                      <a:pt x="12067" y="34593"/>
                    </a:lnTo>
                    <a:lnTo>
                      <a:pt x="11392" y="33691"/>
                    </a:lnTo>
                    <a:lnTo>
                      <a:pt x="10900" y="32790"/>
                    </a:lnTo>
                    <a:lnTo>
                      <a:pt x="10655" y="31918"/>
                    </a:lnTo>
                    <a:lnTo>
                      <a:pt x="10593" y="31017"/>
                    </a:lnTo>
                    <a:lnTo>
                      <a:pt x="10777" y="30174"/>
                    </a:lnTo>
                    <a:lnTo>
                      <a:pt x="11238" y="29360"/>
                    </a:lnTo>
                    <a:lnTo>
                      <a:pt x="11944" y="28488"/>
                    </a:lnTo>
                    <a:lnTo>
                      <a:pt x="12927" y="27703"/>
                    </a:lnTo>
                    <a:lnTo>
                      <a:pt x="14216" y="26889"/>
                    </a:lnTo>
                    <a:lnTo>
                      <a:pt x="15813" y="26104"/>
                    </a:lnTo>
                    <a:lnTo>
                      <a:pt x="17748" y="25377"/>
                    </a:lnTo>
                    <a:lnTo>
                      <a:pt x="20020" y="24651"/>
                    </a:lnTo>
                    <a:lnTo>
                      <a:pt x="22906" y="23633"/>
                    </a:lnTo>
                    <a:lnTo>
                      <a:pt x="25025" y="22645"/>
                    </a:lnTo>
                    <a:lnTo>
                      <a:pt x="26345" y="21686"/>
                    </a:lnTo>
                    <a:lnTo>
                      <a:pt x="26990" y="20697"/>
                    </a:lnTo>
                    <a:lnTo>
                      <a:pt x="27021" y="19738"/>
                    </a:lnTo>
                    <a:lnTo>
                      <a:pt x="26499" y="18779"/>
                    </a:lnTo>
                    <a:lnTo>
                      <a:pt x="25547" y="17761"/>
                    </a:lnTo>
                    <a:lnTo>
                      <a:pt x="24196" y="16744"/>
                    </a:lnTo>
                    <a:lnTo>
                      <a:pt x="22538" y="15697"/>
                    </a:lnTo>
                    <a:lnTo>
                      <a:pt x="20634" y="14651"/>
                    </a:lnTo>
                    <a:lnTo>
                      <a:pt x="18546" y="13546"/>
                    </a:lnTo>
                    <a:lnTo>
                      <a:pt x="16397" y="12383"/>
                    </a:lnTo>
                    <a:lnTo>
                      <a:pt x="14186" y="11162"/>
                    </a:lnTo>
                    <a:lnTo>
                      <a:pt x="12067" y="9912"/>
                    </a:lnTo>
                    <a:lnTo>
                      <a:pt x="10071" y="8546"/>
                    </a:lnTo>
                    <a:lnTo>
                      <a:pt x="8290" y="7180"/>
                    </a:lnTo>
                    <a:lnTo>
                      <a:pt x="6540" y="5668"/>
                    </a:lnTo>
                    <a:lnTo>
                      <a:pt x="5005" y="4389"/>
                    </a:lnTo>
                    <a:lnTo>
                      <a:pt x="3592" y="3284"/>
                    </a:lnTo>
                    <a:lnTo>
                      <a:pt x="2456" y="2354"/>
                    </a:lnTo>
                    <a:lnTo>
                      <a:pt x="1473" y="1540"/>
                    </a:lnTo>
                    <a:lnTo>
                      <a:pt x="767" y="930"/>
                    </a:lnTo>
                    <a:lnTo>
                      <a:pt x="245" y="494"/>
                    </a:lnTo>
                    <a:lnTo>
                      <a:pt x="0" y="174"/>
                    </a:lnTo>
                    <a:lnTo>
                      <a:pt x="0" y="29"/>
                    </a:lnTo>
                    <a:lnTo>
                      <a:pt x="245" y="0"/>
                    </a:lnTo>
                    <a:lnTo>
                      <a:pt x="798" y="87"/>
                    </a:lnTo>
                    <a:lnTo>
                      <a:pt x="1627" y="319"/>
                    </a:lnTo>
                    <a:lnTo>
                      <a:pt x="2794" y="697"/>
                    </a:lnTo>
                    <a:lnTo>
                      <a:pt x="4237" y="1162"/>
                    </a:lnTo>
                    <a:lnTo>
                      <a:pt x="6049" y="1773"/>
                    </a:lnTo>
                    <a:lnTo>
                      <a:pt x="8198" y="2470"/>
                    </a:lnTo>
                    <a:lnTo>
                      <a:pt x="10348" y="3168"/>
                    </a:lnTo>
                    <a:lnTo>
                      <a:pt x="12343" y="3837"/>
                    </a:lnTo>
                    <a:lnTo>
                      <a:pt x="14124" y="4418"/>
                    </a:lnTo>
                    <a:lnTo>
                      <a:pt x="15783" y="4912"/>
                    </a:lnTo>
                    <a:lnTo>
                      <a:pt x="17287" y="5348"/>
                    </a:lnTo>
                    <a:lnTo>
                      <a:pt x="18700" y="5668"/>
                    </a:lnTo>
                    <a:lnTo>
                      <a:pt x="20020" y="5901"/>
                    </a:lnTo>
                    <a:lnTo>
                      <a:pt x="21279" y="6046"/>
                    </a:lnTo>
                    <a:lnTo>
                      <a:pt x="22507" y="6075"/>
                    </a:lnTo>
                    <a:lnTo>
                      <a:pt x="23735" y="5988"/>
                    </a:lnTo>
                    <a:lnTo>
                      <a:pt x="24994" y="5813"/>
                    </a:lnTo>
                    <a:lnTo>
                      <a:pt x="26253" y="5494"/>
                    </a:lnTo>
                    <a:lnTo>
                      <a:pt x="27604" y="5029"/>
                    </a:lnTo>
                    <a:lnTo>
                      <a:pt x="29048" y="4447"/>
                    </a:lnTo>
                    <a:lnTo>
                      <a:pt x="30614" y="3750"/>
                    </a:lnTo>
                    <a:lnTo>
                      <a:pt x="32333" y="2936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6" name="Shape 2026"/>
              <p:cNvSpPr/>
              <p:nvPr/>
            </p:nvSpPr>
            <p:spPr>
              <a:xfrm>
                <a:off x="644" y="2704"/>
                <a:ext cx="483" cy="5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916" y="5054"/>
                    </a:moveTo>
                    <a:lnTo>
                      <a:pt x="57739" y="4499"/>
                    </a:lnTo>
                    <a:lnTo>
                      <a:pt x="56377" y="3915"/>
                    </a:lnTo>
                    <a:lnTo>
                      <a:pt x="54922" y="3330"/>
                    </a:lnTo>
                    <a:lnTo>
                      <a:pt x="53405" y="2775"/>
                    </a:lnTo>
                    <a:lnTo>
                      <a:pt x="51733" y="2249"/>
                    </a:lnTo>
                    <a:lnTo>
                      <a:pt x="50000" y="1753"/>
                    </a:lnTo>
                    <a:lnTo>
                      <a:pt x="48235" y="1344"/>
                    </a:lnTo>
                    <a:lnTo>
                      <a:pt x="46408" y="993"/>
                    </a:lnTo>
                    <a:lnTo>
                      <a:pt x="44551" y="730"/>
                    </a:lnTo>
                    <a:lnTo>
                      <a:pt x="42631" y="555"/>
                    </a:lnTo>
                    <a:lnTo>
                      <a:pt x="40681" y="525"/>
                    </a:lnTo>
                    <a:lnTo>
                      <a:pt x="38761" y="642"/>
                    </a:lnTo>
                    <a:lnTo>
                      <a:pt x="36842" y="905"/>
                    </a:lnTo>
                    <a:lnTo>
                      <a:pt x="34953" y="1373"/>
                    </a:lnTo>
                    <a:lnTo>
                      <a:pt x="33095" y="1986"/>
                    </a:lnTo>
                    <a:lnTo>
                      <a:pt x="31331" y="2804"/>
                    </a:lnTo>
                    <a:lnTo>
                      <a:pt x="29628" y="3623"/>
                    </a:lnTo>
                    <a:lnTo>
                      <a:pt x="28049" y="4353"/>
                    </a:lnTo>
                    <a:lnTo>
                      <a:pt x="26656" y="4937"/>
                    </a:lnTo>
                    <a:lnTo>
                      <a:pt x="25386" y="5346"/>
                    </a:lnTo>
                    <a:lnTo>
                      <a:pt x="24148" y="5668"/>
                    </a:lnTo>
                    <a:lnTo>
                      <a:pt x="23003" y="5872"/>
                    </a:lnTo>
                    <a:lnTo>
                      <a:pt x="21826" y="5931"/>
                    </a:lnTo>
                    <a:lnTo>
                      <a:pt x="20712" y="5902"/>
                    </a:lnTo>
                    <a:lnTo>
                      <a:pt x="19535" y="5785"/>
                    </a:lnTo>
                    <a:lnTo>
                      <a:pt x="18266" y="5551"/>
                    </a:lnTo>
                    <a:lnTo>
                      <a:pt x="16934" y="5200"/>
                    </a:lnTo>
                    <a:lnTo>
                      <a:pt x="15479" y="4791"/>
                    </a:lnTo>
                    <a:lnTo>
                      <a:pt x="13900" y="4295"/>
                    </a:lnTo>
                    <a:lnTo>
                      <a:pt x="12105" y="3710"/>
                    </a:lnTo>
                    <a:lnTo>
                      <a:pt x="10154" y="3038"/>
                    </a:lnTo>
                    <a:lnTo>
                      <a:pt x="7956" y="2337"/>
                    </a:lnTo>
                    <a:lnTo>
                      <a:pt x="5820" y="1636"/>
                    </a:lnTo>
                    <a:lnTo>
                      <a:pt x="4024" y="1051"/>
                    </a:lnTo>
                    <a:lnTo>
                      <a:pt x="2600" y="584"/>
                    </a:lnTo>
                    <a:lnTo>
                      <a:pt x="1486" y="262"/>
                    </a:lnTo>
                    <a:lnTo>
                      <a:pt x="681" y="58"/>
                    </a:lnTo>
                    <a:lnTo>
                      <a:pt x="185" y="0"/>
                    </a:lnTo>
                    <a:lnTo>
                      <a:pt x="0" y="116"/>
                    </a:lnTo>
                    <a:lnTo>
                      <a:pt x="92" y="321"/>
                    </a:lnTo>
                    <a:lnTo>
                      <a:pt x="402" y="672"/>
                    </a:lnTo>
                    <a:lnTo>
                      <a:pt x="1021" y="1197"/>
                    </a:lnTo>
                    <a:lnTo>
                      <a:pt x="1888" y="1899"/>
                    </a:lnTo>
                    <a:lnTo>
                      <a:pt x="2972" y="2746"/>
                    </a:lnTo>
                    <a:lnTo>
                      <a:pt x="4272" y="3739"/>
                    </a:lnTo>
                    <a:lnTo>
                      <a:pt x="5789" y="4908"/>
                    </a:lnTo>
                    <a:lnTo>
                      <a:pt x="7492" y="6223"/>
                    </a:lnTo>
                    <a:lnTo>
                      <a:pt x="9411" y="7713"/>
                    </a:lnTo>
                    <a:lnTo>
                      <a:pt x="11300" y="9116"/>
                    </a:lnTo>
                    <a:lnTo>
                      <a:pt x="13405" y="10401"/>
                    </a:lnTo>
                    <a:lnTo>
                      <a:pt x="15665" y="11658"/>
                    </a:lnTo>
                    <a:lnTo>
                      <a:pt x="17925" y="12826"/>
                    </a:lnTo>
                    <a:lnTo>
                      <a:pt x="20216" y="13966"/>
                    </a:lnTo>
                    <a:lnTo>
                      <a:pt x="22383" y="15047"/>
                    </a:lnTo>
                    <a:lnTo>
                      <a:pt x="24427" y="16070"/>
                    </a:lnTo>
                    <a:lnTo>
                      <a:pt x="26160" y="17092"/>
                    </a:lnTo>
                    <a:lnTo>
                      <a:pt x="27616" y="18086"/>
                    </a:lnTo>
                    <a:lnTo>
                      <a:pt x="28606" y="19021"/>
                    </a:lnTo>
                    <a:lnTo>
                      <a:pt x="29195" y="19985"/>
                    </a:lnTo>
                    <a:lnTo>
                      <a:pt x="29195" y="20949"/>
                    </a:lnTo>
                    <a:lnTo>
                      <a:pt x="28575" y="21855"/>
                    </a:lnTo>
                    <a:lnTo>
                      <a:pt x="27275" y="22848"/>
                    </a:lnTo>
                    <a:lnTo>
                      <a:pt x="25201" y="23783"/>
                    </a:lnTo>
                    <a:lnTo>
                      <a:pt x="22260" y="24806"/>
                    </a:lnTo>
                    <a:lnTo>
                      <a:pt x="19969" y="25507"/>
                    </a:lnTo>
                    <a:lnTo>
                      <a:pt x="18018" y="26296"/>
                    </a:lnTo>
                    <a:lnTo>
                      <a:pt x="16408" y="27056"/>
                    </a:lnTo>
                    <a:lnTo>
                      <a:pt x="15108" y="27845"/>
                    </a:lnTo>
                    <a:lnTo>
                      <a:pt x="14055" y="28663"/>
                    </a:lnTo>
                    <a:lnTo>
                      <a:pt x="13312" y="29452"/>
                    </a:lnTo>
                    <a:lnTo>
                      <a:pt x="12817" y="30270"/>
                    </a:lnTo>
                    <a:lnTo>
                      <a:pt x="12600" y="31146"/>
                    </a:lnTo>
                    <a:lnTo>
                      <a:pt x="12631" y="31994"/>
                    </a:lnTo>
                    <a:lnTo>
                      <a:pt x="12848" y="32870"/>
                    </a:lnTo>
                    <a:lnTo>
                      <a:pt x="13312" y="33747"/>
                    </a:lnTo>
                    <a:lnTo>
                      <a:pt x="13993" y="34653"/>
                    </a:lnTo>
                    <a:lnTo>
                      <a:pt x="14829" y="35529"/>
                    </a:lnTo>
                    <a:lnTo>
                      <a:pt x="15882" y="36464"/>
                    </a:lnTo>
                    <a:lnTo>
                      <a:pt x="17089" y="37341"/>
                    </a:lnTo>
                    <a:lnTo>
                      <a:pt x="18452" y="38305"/>
                    </a:lnTo>
                    <a:lnTo>
                      <a:pt x="19783" y="39211"/>
                    </a:lnTo>
                    <a:lnTo>
                      <a:pt x="20990" y="40204"/>
                    </a:lnTo>
                    <a:lnTo>
                      <a:pt x="22074" y="41227"/>
                    </a:lnTo>
                    <a:lnTo>
                      <a:pt x="22972" y="42249"/>
                    </a:lnTo>
                    <a:lnTo>
                      <a:pt x="23808" y="43301"/>
                    </a:lnTo>
                    <a:lnTo>
                      <a:pt x="24520" y="44382"/>
                    </a:lnTo>
                    <a:lnTo>
                      <a:pt x="25108" y="45522"/>
                    </a:lnTo>
                    <a:lnTo>
                      <a:pt x="25572" y="46661"/>
                    </a:lnTo>
                    <a:lnTo>
                      <a:pt x="25975" y="47830"/>
                    </a:lnTo>
                    <a:lnTo>
                      <a:pt x="26315" y="49028"/>
                    </a:lnTo>
                    <a:lnTo>
                      <a:pt x="26563" y="50255"/>
                    </a:lnTo>
                    <a:lnTo>
                      <a:pt x="26718" y="51512"/>
                    </a:lnTo>
                    <a:lnTo>
                      <a:pt x="26842" y="52768"/>
                    </a:lnTo>
                    <a:lnTo>
                      <a:pt x="26965" y="54054"/>
                    </a:lnTo>
                    <a:lnTo>
                      <a:pt x="26996" y="55398"/>
                    </a:lnTo>
                    <a:lnTo>
                      <a:pt x="27027" y="56742"/>
                    </a:lnTo>
                    <a:lnTo>
                      <a:pt x="26873" y="58436"/>
                    </a:lnTo>
                    <a:lnTo>
                      <a:pt x="26563" y="60774"/>
                    </a:lnTo>
                    <a:lnTo>
                      <a:pt x="26160" y="63637"/>
                    </a:lnTo>
                    <a:lnTo>
                      <a:pt x="25789" y="66910"/>
                    </a:lnTo>
                    <a:lnTo>
                      <a:pt x="25448" y="70562"/>
                    </a:lnTo>
                    <a:lnTo>
                      <a:pt x="25356" y="74477"/>
                    </a:lnTo>
                    <a:lnTo>
                      <a:pt x="25510" y="78509"/>
                    </a:lnTo>
                    <a:lnTo>
                      <a:pt x="26037" y="82629"/>
                    </a:lnTo>
                    <a:lnTo>
                      <a:pt x="27027" y="86661"/>
                    </a:lnTo>
                    <a:lnTo>
                      <a:pt x="28575" y="90577"/>
                    </a:lnTo>
                    <a:lnTo>
                      <a:pt x="30773" y="94258"/>
                    </a:lnTo>
                    <a:lnTo>
                      <a:pt x="33684" y="97618"/>
                    </a:lnTo>
                    <a:lnTo>
                      <a:pt x="37430" y="100540"/>
                    </a:lnTo>
                    <a:lnTo>
                      <a:pt x="42136" y="102936"/>
                    </a:lnTo>
                    <a:lnTo>
                      <a:pt x="47832" y="104689"/>
                    </a:lnTo>
                    <a:lnTo>
                      <a:pt x="54674" y="105770"/>
                    </a:lnTo>
                    <a:lnTo>
                      <a:pt x="59876" y="106267"/>
                    </a:lnTo>
                    <a:lnTo>
                      <a:pt x="64179" y="106880"/>
                    </a:lnTo>
                    <a:lnTo>
                      <a:pt x="67678" y="107582"/>
                    </a:lnTo>
                    <a:lnTo>
                      <a:pt x="70526" y="108312"/>
                    </a:lnTo>
                    <a:lnTo>
                      <a:pt x="72817" y="109072"/>
                    </a:lnTo>
                    <a:lnTo>
                      <a:pt x="74674" y="109948"/>
                    </a:lnTo>
                    <a:lnTo>
                      <a:pt x="76253" y="110796"/>
                    </a:lnTo>
                    <a:lnTo>
                      <a:pt x="77616" y="111731"/>
                    </a:lnTo>
                    <a:lnTo>
                      <a:pt x="78947" y="112666"/>
                    </a:lnTo>
                    <a:lnTo>
                      <a:pt x="80371" y="113659"/>
                    </a:lnTo>
                    <a:lnTo>
                      <a:pt x="81950" y="114653"/>
                    </a:lnTo>
                    <a:lnTo>
                      <a:pt x="83839" y="115617"/>
                    </a:lnTo>
                    <a:lnTo>
                      <a:pt x="86191" y="116639"/>
                    </a:lnTo>
                    <a:lnTo>
                      <a:pt x="89040" y="117662"/>
                    </a:lnTo>
                    <a:lnTo>
                      <a:pt x="92631" y="118655"/>
                    </a:lnTo>
                    <a:lnTo>
                      <a:pt x="97027" y="119678"/>
                    </a:lnTo>
                    <a:lnTo>
                      <a:pt x="101517" y="120000"/>
                    </a:lnTo>
                    <a:lnTo>
                      <a:pt x="105479" y="119123"/>
                    </a:lnTo>
                    <a:lnTo>
                      <a:pt x="108823" y="117165"/>
                    </a:lnTo>
                    <a:lnTo>
                      <a:pt x="111671" y="114243"/>
                    </a:lnTo>
                    <a:lnTo>
                      <a:pt x="114024" y="110562"/>
                    </a:lnTo>
                    <a:lnTo>
                      <a:pt x="115944" y="106208"/>
                    </a:lnTo>
                    <a:lnTo>
                      <a:pt x="117461" y="101387"/>
                    </a:lnTo>
                    <a:lnTo>
                      <a:pt x="118575" y="96157"/>
                    </a:lnTo>
                    <a:lnTo>
                      <a:pt x="119349" y="90723"/>
                    </a:lnTo>
                    <a:lnTo>
                      <a:pt x="119783" y="85230"/>
                    </a:lnTo>
                    <a:lnTo>
                      <a:pt x="120000" y="79795"/>
                    </a:lnTo>
                    <a:lnTo>
                      <a:pt x="119938" y="74565"/>
                    </a:lnTo>
                    <a:lnTo>
                      <a:pt x="119659" y="69656"/>
                    </a:lnTo>
                    <a:lnTo>
                      <a:pt x="119226" y="65244"/>
                    </a:lnTo>
                    <a:lnTo>
                      <a:pt x="118668" y="61504"/>
                    </a:lnTo>
                    <a:lnTo>
                      <a:pt x="118018" y="58524"/>
                    </a:lnTo>
                    <a:lnTo>
                      <a:pt x="116439" y="54112"/>
                    </a:lnTo>
                    <a:lnTo>
                      <a:pt x="114365" y="49758"/>
                    </a:lnTo>
                    <a:lnTo>
                      <a:pt x="111795" y="45522"/>
                    </a:lnTo>
                    <a:lnTo>
                      <a:pt x="108761" y="41431"/>
                    </a:lnTo>
                    <a:lnTo>
                      <a:pt x="105356" y="37428"/>
                    </a:lnTo>
                    <a:lnTo>
                      <a:pt x="101609" y="33601"/>
                    </a:lnTo>
                    <a:lnTo>
                      <a:pt x="97647" y="29919"/>
                    </a:lnTo>
                    <a:lnTo>
                      <a:pt x="93436" y="26384"/>
                    </a:lnTo>
                    <a:lnTo>
                      <a:pt x="89071" y="22994"/>
                    </a:lnTo>
                    <a:lnTo>
                      <a:pt x="84613" y="19810"/>
                    </a:lnTo>
                    <a:lnTo>
                      <a:pt x="80123" y="16829"/>
                    </a:lnTo>
                    <a:lnTo>
                      <a:pt x="75634" y="13995"/>
                    </a:lnTo>
                    <a:lnTo>
                      <a:pt x="71207" y="11424"/>
                    </a:lnTo>
                    <a:lnTo>
                      <a:pt x="66904" y="9057"/>
                    </a:lnTo>
                    <a:lnTo>
                      <a:pt x="62817" y="6924"/>
                    </a:lnTo>
                    <a:lnTo>
                      <a:pt x="58916" y="505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7" name="Shape 2027"/>
              <p:cNvSpPr/>
              <p:nvPr/>
            </p:nvSpPr>
            <p:spPr>
              <a:xfrm>
                <a:off x="1015" y="2369"/>
                <a:ext cx="597" cy="4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33" y="8758"/>
                    </a:moveTo>
                    <a:lnTo>
                      <a:pt x="11114" y="9096"/>
                    </a:lnTo>
                    <a:lnTo>
                      <a:pt x="12296" y="9311"/>
                    </a:lnTo>
                    <a:lnTo>
                      <a:pt x="13503" y="9434"/>
                    </a:lnTo>
                    <a:lnTo>
                      <a:pt x="14811" y="9526"/>
                    </a:lnTo>
                    <a:lnTo>
                      <a:pt x="16119" y="9464"/>
                    </a:lnTo>
                    <a:lnTo>
                      <a:pt x="17502" y="9372"/>
                    </a:lnTo>
                    <a:lnTo>
                      <a:pt x="18910" y="9188"/>
                    </a:lnTo>
                    <a:lnTo>
                      <a:pt x="20318" y="8911"/>
                    </a:lnTo>
                    <a:lnTo>
                      <a:pt x="21751" y="8542"/>
                    </a:lnTo>
                    <a:lnTo>
                      <a:pt x="23185" y="8112"/>
                    </a:lnTo>
                    <a:lnTo>
                      <a:pt x="24618" y="7590"/>
                    </a:lnTo>
                    <a:lnTo>
                      <a:pt x="26026" y="7037"/>
                    </a:lnTo>
                    <a:lnTo>
                      <a:pt x="27384" y="6361"/>
                    </a:lnTo>
                    <a:lnTo>
                      <a:pt x="28742" y="5654"/>
                    </a:lnTo>
                    <a:lnTo>
                      <a:pt x="30075" y="4855"/>
                    </a:lnTo>
                    <a:lnTo>
                      <a:pt x="31332" y="4025"/>
                    </a:lnTo>
                    <a:lnTo>
                      <a:pt x="32640" y="3165"/>
                    </a:lnTo>
                    <a:lnTo>
                      <a:pt x="34023" y="2427"/>
                    </a:lnTo>
                    <a:lnTo>
                      <a:pt x="35532" y="1782"/>
                    </a:lnTo>
                    <a:lnTo>
                      <a:pt x="37091" y="1259"/>
                    </a:lnTo>
                    <a:lnTo>
                      <a:pt x="38751" y="829"/>
                    </a:lnTo>
                    <a:lnTo>
                      <a:pt x="40385" y="460"/>
                    </a:lnTo>
                    <a:lnTo>
                      <a:pt x="42020" y="215"/>
                    </a:lnTo>
                    <a:lnTo>
                      <a:pt x="43654" y="61"/>
                    </a:lnTo>
                    <a:lnTo>
                      <a:pt x="45238" y="0"/>
                    </a:lnTo>
                    <a:lnTo>
                      <a:pt x="46772" y="30"/>
                    </a:lnTo>
                    <a:lnTo>
                      <a:pt x="48206" y="122"/>
                    </a:lnTo>
                    <a:lnTo>
                      <a:pt x="49538" y="368"/>
                    </a:lnTo>
                    <a:lnTo>
                      <a:pt x="50746" y="645"/>
                    </a:lnTo>
                    <a:lnTo>
                      <a:pt x="51802" y="1075"/>
                    </a:lnTo>
                    <a:lnTo>
                      <a:pt x="52682" y="1567"/>
                    </a:lnTo>
                    <a:lnTo>
                      <a:pt x="53361" y="2151"/>
                    </a:lnTo>
                    <a:lnTo>
                      <a:pt x="53864" y="2765"/>
                    </a:lnTo>
                    <a:lnTo>
                      <a:pt x="54316" y="3349"/>
                    </a:lnTo>
                    <a:lnTo>
                      <a:pt x="54668" y="3994"/>
                    </a:lnTo>
                    <a:lnTo>
                      <a:pt x="54920" y="4609"/>
                    </a:lnTo>
                    <a:lnTo>
                      <a:pt x="55171" y="5285"/>
                    </a:lnTo>
                    <a:lnTo>
                      <a:pt x="55347" y="5961"/>
                    </a:lnTo>
                    <a:lnTo>
                      <a:pt x="55498" y="6699"/>
                    </a:lnTo>
                    <a:lnTo>
                      <a:pt x="55699" y="7498"/>
                    </a:lnTo>
                    <a:lnTo>
                      <a:pt x="55875" y="8358"/>
                    </a:lnTo>
                    <a:lnTo>
                      <a:pt x="56127" y="9249"/>
                    </a:lnTo>
                    <a:lnTo>
                      <a:pt x="56404" y="10263"/>
                    </a:lnTo>
                    <a:lnTo>
                      <a:pt x="56756" y="11339"/>
                    </a:lnTo>
                    <a:lnTo>
                      <a:pt x="57183" y="12537"/>
                    </a:lnTo>
                    <a:lnTo>
                      <a:pt x="57736" y="13828"/>
                    </a:lnTo>
                    <a:lnTo>
                      <a:pt x="58365" y="15241"/>
                    </a:lnTo>
                    <a:lnTo>
                      <a:pt x="59195" y="16778"/>
                    </a:lnTo>
                    <a:lnTo>
                      <a:pt x="60050" y="18314"/>
                    </a:lnTo>
                    <a:lnTo>
                      <a:pt x="60980" y="19728"/>
                    </a:lnTo>
                    <a:lnTo>
                      <a:pt x="61936" y="21049"/>
                    </a:lnTo>
                    <a:lnTo>
                      <a:pt x="62917" y="22279"/>
                    </a:lnTo>
                    <a:lnTo>
                      <a:pt x="63872" y="23446"/>
                    </a:lnTo>
                    <a:lnTo>
                      <a:pt x="64828" y="24522"/>
                    </a:lnTo>
                    <a:lnTo>
                      <a:pt x="65758" y="25536"/>
                    </a:lnTo>
                    <a:lnTo>
                      <a:pt x="66663" y="26519"/>
                    </a:lnTo>
                    <a:lnTo>
                      <a:pt x="67544" y="27441"/>
                    </a:lnTo>
                    <a:lnTo>
                      <a:pt x="68373" y="28363"/>
                    </a:lnTo>
                    <a:lnTo>
                      <a:pt x="69103" y="29254"/>
                    </a:lnTo>
                    <a:lnTo>
                      <a:pt x="69782" y="30145"/>
                    </a:lnTo>
                    <a:lnTo>
                      <a:pt x="70410" y="31006"/>
                    </a:lnTo>
                    <a:lnTo>
                      <a:pt x="70913" y="31897"/>
                    </a:lnTo>
                    <a:lnTo>
                      <a:pt x="71290" y="32819"/>
                    </a:lnTo>
                    <a:lnTo>
                      <a:pt x="71592" y="33772"/>
                    </a:lnTo>
                    <a:lnTo>
                      <a:pt x="71844" y="34878"/>
                    </a:lnTo>
                    <a:lnTo>
                      <a:pt x="72221" y="36230"/>
                    </a:lnTo>
                    <a:lnTo>
                      <a:pt x="72699" y="37766"/>
                    </a:lnTo>
                    <a:lnTo>
                      <a:pt x="73277" y="39426"/>
                    </a:lnTo>
                    <a:lnTo>
                      <a:pt x="74006" y="41177"/>
                    </a:lnTo>
                    <a:lnTo>
                      <a:pt x="74836" y="43021"/>
                    </a:lnTo>
                    <a:lnTo>
                      <a:pt x="75792" y="44834"/>
                    </a:lnTo>
                    <a:lnTo>
                      <a:pt x="76873" y="46617"/>
                    </a:lnTo>
                    <a:lnTo>
                      <a:pt x="78130" y="48338"/>
                    </a:lnTo>
                    <a:lnTo>
                      <a:pt x="79488" y="49905"/>
                    </a:lnTo>
                    <a:lnTo>
                      <a:pt x="80997" y="51288"/>
                    </a:lnTo>
                    <a:lnTo>
                      <a:pt x="82682" y="52486"/>
                    </a:lnTo>
                    <a:lnTo>
                      <a:pt x="84467" y="53408"/>
                    </a:lnTo>
                    <a:lnTo>
                      <a:pt x="86454" y="54023"/>
                    </a:lnTo>
                    <a:lnTo>
                      <a:pt x="88591" y="54268"/>
                    </a:lnTo>
                    <a:lnTo>
                      <a:pt x="90930" y="54145"/>
                    </a:lnTo>
                    <a:lnTo>
                      <a:pt x="93369" y="53685"/>
                    </a:lnTo>
                    <a:lnTo>
                      <a:pt x="95909" y="53070"/>
                    </a:lnTo>
                    <a:lnTo>
                      <a:pt x="98474" y="52332"/>
                    </a:lnTo>
                    <a:lnTo>
                      <a:pt x="101064" y="51533"/>
                    </a:lnTo>
                    <a:lnTo>
                      <a:pt x="103629" y="50612"/>
                    </a:lnTo>
                    <a:lnTo>
                      <a:pt x="106119" y="49720"/>
                    </a:lnTo>
                    <a:lnTo>
                      <a:pt x="108507" y="48768"/>
                    </a:lnTo>
                    <a:lnTo>
                      <a:pt x="110796" y="47877"/>
                    </a:lnTo>
                    <a:lnTo>
                      <a:pt x="112883" y="47016"/>
                    </a:lnTo>
                    <a:lnTo>
                      <a:pt x="114794" y="46248"/>
                    </a:lnTo>
                    <a:lnTo>
                      <a:pt x="116454" y="45603"/>
                    </a:lnTo>
                    <a:lnTo>
                      <a:pt x="117837" y="45111"/>
                    </a:lnTo>
                    <a:lnTo>
                      <a:pt x="118918" y="44773"/>
                    </a:lnTo>
                    <a:lnTo>
                      <a:pt x="119647" y="44650"/>
                    </a:lnTo>
                    <a:lnTo>
                      <a:pt x="120000" y="44773"/>
                    </a:lnTo>
                    <a:lnTo>
                      <a:pt x="119949" y="45172"/>
                    </a:lnTo>
                    <a:lnTo>
                      <a:pt x="119547" y="45848"/>
                    </a:lnTo>
                    <a:lnTo>
                      <a:pt x="119019" y="46832"/>
                    </a:lnTo>
                    <a:lnTo>
                      <a:pt x="118290" y="48122"/>
                    </a:lnTo>
                    <a:lnTo>
                      <a:pt x="117460" y="49628"/>
                    </a:lnTo>
                    <a:lnTo>
                      <a:pt x="116429" y="51349"/>
                    </a:lnTo>
                    <a:lnTo>
                      <a:pt x="115247" y="53131"/>
                    </a:lnTo>
                    <a:lnTo>
                      <a:pt x="113939" y="55037"/>
                    </a:lnTo>
                    <a:lnTo>
                      <a:pt x="112481" y="57034"/>
                    </a:lnTo>
                    <a:lnTo>
                      <a:pt x="110896" y="59001"/>
                    </a:lnTo>
                    <a:lnTo>
                      <a:pt x="109186" y="60937"/>
                    </a:lnTo>
                    <a:lnTo>
                      <a:pt x="107326" y="62781"/>
                    </a:lnTo>
                    <a:lnTo>
                      <a:pt x="105339" y="64501"/>
                    </a:lnTo>
                    <a:lnTo>
                      <a:pt x="103252" y="66038"/>
                    </a:lnTo>
                    <a:lnTo>
                      <a:pt x="101064" y="67390"/>
                    </a:lnTo>
                    <a:lnTo>
                      <a:pt x="98751" y="68466"/>
                    </a:lnTo>
                    <a:lnTo>
                      <a:pt x="96336" y="69265"/>
                    </a:lnTo>
                    <a:lnTo>
                      <a:pt x="94098" y="69848"/>
                    </a:lnTo>
                    <a:lnTo>
                      <a:pt x="92288" y="70463"/>
                    </a:lnTo>
                    <a:lnTo>
                      <a:pt x="90880" y="71016"/>
                    </a:lnTo>
                    <a:lnTo>
                      <a:pt x="89798" y="71569"/>
                    </a:lnTo>
                    <a:lnTo>
                      <a:pt x="89019" y="72122"/>
                    </a:lnTo>
                    <a:lnTo>
                      <a:pt x="88491" y="72645"/>
                    </a:lnTo>
                    <a:lnTo>
                      <a:pt x="88189" y="73137"/>
                    </a:lnTo>
                    <a:lnTo>
                      <a:pt x="88063" y="73628"/>
                    </a:lnTo>
                    <a:lnTo>
                      <a:pt x="88063" y="74120"/>
                    </a:lnTo>
                    <a:lnTo>
                      <a:pt x="88139" y="74581"/>
                    </a:lnTo>
                    <a:lnTo>
                      <a:pt x="88315" y="75072"/>
                    </a:lnTo>
                    <a:lnTo>
                      <a:pt x="88440" y="75503"/>
                    </a:lnTo>
                    <a:lnTo>
                      <a:pt x="88541" y="75964"/>
                    </a:lnTo>
                    <a:lnTo>
                      <a:pt x="88566" y="76425"/>
                    </a:lnTo>
                    <a:lnTo>
                      <a:pt x="88466" y="76855"/>
                    </a:lnTo>
                    <a:lnTo>
                      <a:pt x="88189" y="77316"/>
                    </a:lnTo>
                    <a:lnTo>
                      <a:pt x="87812" y="77746"/>
                    </a:lnTo>
                    <a:lnTo>
                      <a:pt x="87384" y="78238"/>
                    </a:lnTo>
                    <a:lnTo>
                      <a:pt x="86957" y="78699"/>
                    </a:lnTo>
                    <a:lnTo>
                      <a:pt x="86504" y="79160"/>
                    </a:lnTo>
                    <a:lnTo>
                      <a:pt x="86077" y="79682"/>
                    </a:lnTo>
                    <a:lnTo>
                      <a:pt x="85699" y="80174"/>
                    </a:lnTo>
                    <a:lnTo>
                      <a:pt x="85347" y="80665"/>
                    </a:lnTo>
                    <a:lnTo>
                      <a:pt x="85046" y="81126"/>
                    </a:lnTo>
                    <a:lnTo>
                      <a:pt x="84844" y="81618"/>
                    </a:lnTo>
                    <a:lnTo>
                      <a:pt x="84719" y="82110"/>
                    </a:lnTo>
                    <a:lnTo>
                      <a:pt x="84719" y="82571"/>
                    </a:lnTo>
                    <a:lnTo>
                      <a:pt x="84819" y="83001"/>
                    </a:lnTo>
                    <a:lnTo>
                      <a:pt x="85071" y="83462"/>
                    </a:lnTo>
                    <a:lnTo>
                      <a:pt x="85473" y="83892"/>
                    </a:lnTo>
                    <a:lnTo>
                      <a:pt x="86051" y="84261"/>
                    </a:lnTo>
                    <a:lnTo>
                      <a:pt x="86856" y="84660"/>
                    </a:lnTo>
                    <a:lnTo>
                      <a:pt x="87736" y="84967"/>
                    </a:lnTo>
                    <a:lnTo>
                      <a:pt x="88667" y="85275"/>
                    </a:lnTo>
                    <a:lnTo>
                      <a:pt x="89647" y="85490"/>
                    </a:lnTo>
                    <a:lnTo>
                      <a:pt x="90653" y="85736"/>
                    </a:lnTo>
                    <a:lnTo>
                      <a:pt x="91659" y="85889"/>
                    </a:lnTo>
                    <a:lnTo>
                      <a:pt x="92690" y="86012"/>
                    </a:lnTo>
                    <a:lnTo>
                      <a:pt x="93696" y="86135"/>
                    </a:lnTo>
                    <a:lnTo>
                      <a:pt x="94702" y="86197"/>
                    </a:lnTo>
                    <a:lnTo>
                      <a:pt x="95683" y="86227"/>
                    </a:lnTo>
                    <a:lnTo>
                      <a:pt x="96613" y="86289"/>
                    </a:lnTo>
                    <a:lnTo>
                      <a:pt x="97518" y="86227"/>
                    </a:lnTo>
                    <a:lnTo>
                      <a:pt x="98348" y="86197"/>
                    </a:lnTo>
                    <a:lnTo>
                      <a:pt x="99153" y="86135"/>
                    </a:lnTo>
                    <a:lnTo>
                      <a:pt x="99832" y="86043"/>
                    </a:lnTo>
                    <a:lnTo>
                      <a:pt x="100486" y="85951"/>
                    </a:lnTo>
                    <a:lnTo>
                      <a:pt x="101014" y="85828"/>
                    </a:lnTo>
                    <a:lnTo>
                      <a:pt x="101517" y="85766"/>
                    </a:lnTo>
                    <a:lnTo>
                      <a:pt x="101793" y="85889"/>
                    </a:lnTo>
                    <a:lnTo>
                      <a:pt x="101919" y="86227"/>
                    </a:lnTo>
                    <a:lnTo>
                      <a:pt x="101844" y="86719"/>
                    </a:lnTo>
                    <a:lnTo>
                      <a:pt x="101567" y="87334"/>
                    </a:lnTo>
                    <a:lnTo>
                      <a:pt x="101114" y="88040"/>
                    </a:lnTo>
                    <a:lnTo>
                      <a:pt x="100486" y="88870"/>
                    </a:lnTo>
                    <a:lnTo>
                      <a:pt x="99631" y="89700"/>
                    </a:lnTo>
                    <a:lnTo>
                      <a:pt x="98625" y="90560"/>
                    </a:lnTo>
                    <a:lnTo>
                      <a:pt x="97468" y="91451"/>
                    </a:lnTo>
                    <a:lnTo>
                      <a:pt x="96110" y="92281"/>
                    </a:lnTo>
                    <a:lnTo>
                      <a:pt x="94576" y="93049"/>
                    </a:lnTo>
                    <a:lnTo>
                      <a:pt x="92891" y="93725"/>
                    </a:lnTo>
                    <a:lnTo>
                      <a:pt x="91031" y="94309"/>
                    </a:lnTo>
                    <a:lnTo>
                      <a:pt x="89019" y="94740"/>
                    </a:lnTo>
                    <a:lnTo>
                      <a:pt x="86856" y="95047"/>
                    </a:lnTo>
                    <a:lnTo>
                      <a:pt x="84819" y="95323"/>
                    </a:lnTo>
                    <a:lnTo>
                      <a:pt x="83160" y="95907"/>
                    </a:lnTo>
                    <a:lnTo>
                      <a:pt x="81802" y="96706"/>
                    </a:lnTo>
                    <a:lnTo>
                      <a:pt x="80746" y="97720"/>
                    </a:lnTo>
                    <a:lnTo>
                      <a:pt x="79891" y="98919"/>
                    </a:lnTo>
                    <a:lnTo>
                      <a:pt x="79212" y="100271"/>
                    </a:lnTo>
                    <a:lnTo>
                      <a:pt x="78633" y="101746"/>
                    </a:lnTo>
                    <a:lnTo>
                      <a:pt x="78105" y="103344"/>
                    </a:lnTo>
                    <a:lnTo>
                      <a:pt x="77602" y="105034"/>
                    </a:lnTo>
                    <a:lnTo>
                      <a:pt x="77024" y="106755"/>
                    </a:lnTo>
                    <a:lnTo>
                      <a:pt x="76345" y="108537"/>
                    </a:lnTo>
                    <a:lnTo>
                      <a:pt x="75540" y="110320"/>
                    </a:lnTo>
                    <a:lnTo>
                      <a:pt x="74509" y="112071"/>
                    </a:lnTo>
                    <a:lnTo>
                      <a:pt x="73202" y="113792"/>
                    </a:lnTo>
                    <a:lnTo>
                      <a:pt x="71592" y="115421"/>
                    </a:lnTo>
                    <a:lnTo>
                      <a:pt x="69631" y="117019"/>
                    </a:lnTo>
                    <a:lnTo>
                      <a:pt x="66890" y="118309"/>
                    </a:lnTo>
                    <a:lnTo>
                      <a:pt x="63168" y="119262"/>
                    </a:lnTo>
                    <a:lnTo>
                      <a:pt x="58591" y="119815"/>
                    </a:lnTo>
                    <a:lnTo>
                      <a:pt x="53386" y="120000"/>
                    </a:lnTo>
                    <a:lnTo>
                      <a:pt x="47703" y="119754"/>
                    </a:lnTo>
                    <a:lnTo>
                      <a:pt x="41668" y="119078"/>
                    </a:lnTo>
                    <a:lnTo>
                      <a:pt x="35456" y="118002"/>
                    </a:lnTo>
                    <a:lnTo>
                      <a:pt x="29295" y="116466"/>
                    </a:lnTo>
                    <a:lnTo>
                      <a:pt x="23260" y="114499"/>
                    </a:lnTo>
                    <a:lnTo>
                      <a:pt x="17577" y="112071"/>
                    </a:lnTo>
                    <a:lnTo>
                      <a:pt x="12422" y="109152"/>
                    </a:lnTo>
                    <a:lnTo>
                      <a:pt x="7921" y="105772"/>
                    </a:lnTo>
                    <a:lnTo>
                      <a:pt x="4249" y="101900"/>
                    </a:lnTo>
                    <a:lnTo>
                      <a:pt x="1609" y="97536"/>
                    </a:lnTo>
                    <a:lnTo>
                      <a:pt x="125" y="92650"/>
                    </a:lnTo>
                    <a:lnTo>
                      <a:pt x="0" y="87241"/>
                    </a:lnTo>
                    <a:lnTo>
                      <a:pt x="578" y="81741"/>
                    </a:lnTo>
                    <a:lnTo>
                      <a:pt x="1207" y="76670"/>
                    </a:lnTo>
                    <a:lnTo>
                      <a:pt x="1835" y="71969"/>
                    </a:lnTo>
                    <a:lnTo>
                      <a:pt x="2464" y="67605"/>
                    </a:lnTo>
                    <a:lnTo>
                      <a:pt x="3118" y="63518"/>
                    </a:lnTo>
                    <a:lnTo>
                      <a:pt x="3721" y="59769"/>
                    </a:lnTo>
                    <a:lnTo>
                      <a:pt x="4300" y="56266"/>
                    </a:lnTo>
                    <a:lnTo>
                      <a:pt x="4853" y="53070"/>
                    </a:lnTo>
                    <a:lnTo>
                      <a:pt x="5356" y="50089"/>
                    </a:lnTo>
                    <a:lnTo>
                      <a:pt x="5808" y="47293"/>
                    </a:lnTo>
                    <a:lnTo>
                      <a:pt x="6160" y="44711"/>
                    </a:lnTo>
                    <a:lnTo>
                      <a:pt x="6437" y="42284"/>
                    </a:lnTo>
                    <a:lnTo>
                      <a:pt x="6638" y="39979"/>
                    </a:lnTo>
                    <a:lnTo>
                      <a:pt x="6739" y="37828"/>
                    </a:lnTo>
                    <a:lnTo>
                      <a:pt x="6689" y="35769"/>
                    </a:lnTo>
                    <a:lnTo>
                      <a:pt x="6538" y="33772"/>
                    </a:lnTo>
                    <a:lnTo>
                      <a:pt x="6362" y="31928"/>
                    </a:lnTo>
                    <a:lnTo>
                      <a:pt x="6261" y="30361"/>
                    </a:lnTo>
                    <a:lnTo>
                      <a:pt x="6236" y="29008"/>
                    </a:lnTo>
                    <a:lnTo>
                      <a:pt x="6261" y="27810"/>
                    </a:lnTo>
                    <a:lnTo>
                      <a:pt x="6362" y="26796"/>
                    </a:lnTo>
                    <a:lnTo>
                      <a:pt x="6487" y="25966"/>
                    </a:lnTo>
                    <a:lnTo>
                      <a:pt x="6689" y="25259"/>
                    </a:lnTo>
                    <a:lnTo>
                      <a:pt x="6890" y="24645"/>
                    </a:lnTo>
                    <a:lnTo>
                      <a:pt x="7166" y="24122"/>
                    </a:lnTo>
                    <a:lnTo>
                      <a:pt x="7418" y="23692"/>
                    </a:lnTo>
                    <a:lnTo>
                      <a:pt x="7720" y="23323"/>
                    </a:lnTo>
                    <a:lnTo>
                      <a:pt x="8021" y="22955"/>
                    </a:lnTo>
                    <a:lnTo>
                      <a:pt x="8348" y="22647"/>
                    </a:lnTo>
                    <a:lnTo>
                      <a:pt x="8675" y="22309"/>
                    </a:lnTo>
                    <a:lnTo>
                      <a:pt x="8952" y="21910"/>
                    </a:lnTo>
                    <a:lnTo>
                      <a:pt x="9279" y="21541"/>
                    </a:lnTo>
                    <a:lnTo>
                      <a:pt x="9555" y="21049"/>
                    </a:lnTo>
                    <a:lnTo>
                      <a:pt x="9882" y="20588"/>
                    </a:lnTo>
                    <a:lnTo>
                      <a:pt x="10184" y="20128"/>
                    </a:lnTo>
                    <a:lnTo>
                      <a:pt x="10486" y="19636"/>
                    </a:lnTo>
                    <a:lnTo>
                      <a:pt x="10787" y="19144"/>
                    </a:lnTo>
                    <a:lnTo>
                      <a:pt x="11064" y="18653"/>
                    </a:lnTo>
                    <a:lnTo>
                      <a:pt x="11316" y="18192"/>
                    </a:lnTo>
                    <a:lnTo>
                      <a:pt x="11542" y="17761"/>
                    </a:lnTo>
                    <a:lnTo>
                      <a:pt x="11718" y="17331"/>
                    </a:lnTo>
                    <a:lnTo>
                      <a:pt x="11844" y="16901"/>
                    </a:lnTo>
                    <a:lnTo>
                      <a:pt x="11919" y="16563"/>
                    </a:lnTo>
                    <a:lnTo>
                      <a:pt x="11919" y="16225"/>
                    </a:lnTo>
                    <a:lnTo>
                      <a:pt x="11869" y="15918"/>
                    </a:lnTo>
                    <a:lnTo>
                      <a:pt x="11743" y="15672"/>
                    </a:lnTo>
                    <a:lnTo>
                      <a:pt x="11492" y="15487"/>
                    </a:lnTo>
                    <a:lnTo>
                      <a:pt x="11215" y="15364"/>
                    </a:lnTo>
                    <a:lnTo>
                      <a:pt x="10561" y="15057"/>
                    </a:lnTo>
                    <a:lnTo>
                      <a:pt x="9882" y="14658"/>
                    </a:lnTo>
                    <a:lnTo>
                      <a:pt x="9128" y="14104"/>
                    </a:lnTo>
                    <a:lnTo>
                      <a:pt x="8398" y="13459"/>
                    </a:lnTo>
                    <a:lnTo>
                      <a:pt x="7694" y="12752"/>
                    </a:lnTo>
                    <a:lnTo>
                      <a:pt x="7015" y="11953"/>
                    </a:lnTo>
                    <a:lnTo>
                      <a:pt x="6437" y="11185"/>
                    </a:lnTo>
                    <a:lnTo>
                      <a:pt x="5959" y="10448"/>
                    </a:lnTo>
                    <a:lnTo>
                      <a:pt x="5658" y="9741"/>
                    </a:lnTo>
                    <a:lnTo>
                      <a:pt x="5507" y="9126"/>
                    </a:lnTo>
                    <a:lnTo>
                      <a:pt x="5557" y="8604"/>
                    </a:lnTo>
                    <a:lnTo>
                      <a:pt x="5859" y="8235"/>
                    </a:lnTo>
                    <a:lnTo>
                      <a:pt x="6412" y="8051"/>
                    </a:lnTo>
                    <a:lnTo>
                      <a:pt x="7292" y="8051"/>
                    </a:lnTo>
                    <a:lnTo>
                      <a:pt x="8474" y="8235"/>
                    </a:lnTo>
                    <a:lnTo>
                      <a:pt x="10033" y="8758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8" name="Shape 2028"/>
              <p:cNvSpPr/>
              <p:nvPr/>
            </p:nvSpPr>
            <p:spPr>
              <a:xfrm>
                <a:off x="1023" y="2376"/>
                <a:ext cx="581" cy="4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7877" y="77022"/>
                    </a:moveTo>
                    <a:lnTo>
                      <a:pt x="87465" y="77490"/>
                    </a:lnTo>
                    <a:lnTo>
                      <a:pt x="87052" y="77959"/>
                    </a:lnTo>
                    <a:lnTo>
                      <a:pt x="86587" y="78427"/>
                    </a:lnTo>
                    <a:lnTo>
                      <a:pt x="86123" y="78958"/>
                    </a:lnTo>
                    <a:lnTo>
                      <a:pt x="85684" y="79489"/>
                    </a:lnTo>
                    <a:lnTo>
                      <a:pt x="85271" y="80020"/>
                    </a:lnTo>
                    <a:lnTo>
                      <a:pt x="84910" y="80551"/>
                    </a:lnTo>
                    <a:lnTo>
                      <a:pt x="84601" y="81082"/>
                    </a:lnTo>
                    <a:lnTo>
                      <a:pt x="84368" y="81582"/>
                    </a:lnTo>
                    <a:lnTo>
                      <a:pt x="84214" y="82082"/>
                    </a:lnTo>
                    <a:lnTo>
                      <a:pt x="84214" y="82581"/>
                    </a:lnTo>
                    <a:lnTo>
                      <a:pt x="84317" y="83081"/>
                    </a:lnTo>
                    <a:lnTo>
                      <a:pt x="84575" y="83519"/>
                    </a:lnTo>
                    <a:lnTo>
                      <a:pt x="84988" y="83956"/>
                    </a:lnTo>
                    <a:lnTo>
                      <a:pt x="85581" y="84393"/>
                    </a:lnTo>
                    <a:lnTo>
                      <a:pt x="86381" y="84768"/>
                    </a:lnTo>
                    <a:lnTo>
                      <a:pt x="87310" y="85111"/>
                    </a:lnTo>
                    <a:lnTo>
                      <a:pt x="88290" y="85393"/>
                    </a:lnTo>
                    <a:lnTo>
                      <a:pt x="89296" y="85674"/>
                    </a:lnTo>
                    <a:lnTo>
                      <a:pt x="90354" y="85861"/>
                    </a:lnTo>
                    <a:lnTo>
                      <a:pt x="91412" y="86048"/>
                    </a:lnTo>
                    <a:lnTo>
                      <a:pt x="92470" y="86205"/>
                    </a:lnTo>
                    <a:lnTo>
                      <a:pt x="93554" y="86330"/>
                    </a:lnTo>
                    <a:lnTo>
                      <a:pt x="94611" y="86423"/>
                    </a:lnTo>
                    <a:lnTo>
                      <a:pt x="95618" y="86454"/>
                    </a:lnTo>
                    <a:lnTo>
                      <a:pt x="96624" y="86486"/>
                    </a:lnTo>
                    <a:lnTo>
                      <a:pt x="97579" y="86486"/>
                    </a:lnTo>
                    <a:lnTo>
                      <a:pt x="98430" y="86454"/>
                    </a:lnTo>
                    <a:lnTo>
                      <a:pt x="99281" y="86392"/>
                    </a:lnTo>
                    <a:lnTo>
                      <a:pt x="100004" y="86298"/>
                    </a:lnTo>
                    <a:lnTo>
                      <a:pt x="100649" y="86205"/>
                    </a:lnTo>
                    <a:lnTo>
                      <a:pt x="101216" y="86080"/>
                    </a:lnTo>
                    <a:lnTo>
                      <a:pt x="101681" y="86017"/>
                    </a:lnTo>
                    <a:lnTo>
                      <a:pt x="101965" y="86173"/>
                    </a:lnTo>
                    <a:lnTo>
                      <a:pt x="102016" y="86486"/>
                    </a:lnTo>
                    <a:lnTo>
                      <a:pt x="101913" y="86923"/>
                    </a:lnTo>
                    <a:lnTo>
                      <a:pt x="101578" y="87516"/>
                    </a:lnTo>
                    <a:lnTo>
                      <a:pt x="101062" y="88172"/>
                    </a:lnTo>
                    <a:lnTo>
                      <a:pt x="100365" y="88891"/>
                    </a:lnTo>
                    <a:lnTo>
                      <a:pt x="99462" y="89672"/>
                    </a:lnTo>
                    <a:lnTo>
                      <a:pt x="98404" y="90452"/>
                    </a:lnTo>
                    <a:lnTo>
                      <a:pt x="97166" y="91233"/>
                    </a:lnTo>
                    <a:lnTo>
                      <a:pt x="95721" y="91983"/>
                    </a:lnTo>
                    <a:lnTo>
                      <a:pt x="94121" y="92670"/>
                    </a:lnTo>
                    <a:lnTo>
                      <a:pt x="92367" y="93263"/>
                    </a:lnTo>
                    <a:lnTo>
                      <a:pt x="90432" y="93701"/>
                    </a:lnTo>
                    <a:lnTo>
                      <a:pt x="88342" y="94076"/>
                    </a:lnTo>
                    <a:lnTo>
                      <a:pt x="86097" y="94263"/>
                    </a:lnTo>
                    <a:lnTo>
                      <a:pt x="83981" y="94513"/>
                    </a:lnTo>
                    <a:lnTo>
                      <a:pt x="82279" y="95075"/>
                    </a:lnTo>
                    <a:lnTo>
                      <a:pt x="80885" y="95856"/>
                    </a:lnTo>
                    <a:lnTo>
                      <a:pt x="79750" y="96855"/>
                    </a:lnTo>
                    <a:lnTo>
                      <a:pt x="78847" y="98073"/>
                    </a:lnTo>
                    <a:lnTo>
                      <a:pt x="78125" y="99510"/>
                    </a:lnTo>
                    <a:lnTo>
                      <a:pt x="77454" y="101041"/>
                    </a:lnTo>
                    <a:lnTo>
                      <a:pt x="76886" y="102727"/>
                    </a:lnTo>
                    <a:lnTo>
                      <a:pt x="76319" y="104476"/>
                    </a:lnTo>
                    <a:lnTo>
                      <a:pt x="75699" y="106288"/>
                    </a:lnTo>
                    <a:lnTo>
                      <a:pt x="75003" y="108131"/>
                    </a:lnTo>
                    <a:lnTo>
                      <a:pt x="74100" y="110005"/>
                    </a:lnTo>
                    <a:lnTo>
                      <a:pt x="73016" y="111847"/>
                    </a:lnTo>
                    <a:lnTo>
                      <a:pt x="71674" y="113628"/>
                    </a:lnTo>
                    <a:lnTo>
                      <a:pt x="69997" y="115346"/>
                    </a:lnTo>
                    <a:lnTo>
                      <a:pt x="67985" y="116939"/>
                    </a:lnTo>
                    <a:lnTo>
                      <a:pt x="65224" y="118250"/>
                    </a:lnTo>
                    <a:lnTo>
                      <a:pt x="61509" y="119250"/>
                    </a:lnTo>
                    <a:lnTo>
                      <a:pt x="56994" y="119843"/>
                    </a:lnTo>
                    <a:lnTo>
                      <a:pt x="51859" y="120000"/>
                    </a:lnTo>
                    <a:lnTo>
                      <a:pt x="46286" y="119812"/>
                    </a:lnTo>
                    <a:lnTo>
                      <a:pt x="40404" y="119156"/>
                    </a:lnTo>
                    <a:lnTo>
                      <a:pt x="34366" y="118063"/>
                    </a:lnTo>
                    <a:lnTo>
                      <a:pt x="28355" y="116533"/>
                    </a:lnTo>
                    <a:lnTo>
                      <a:pt x="22472" y="114565"/>
                    </a:lnTo>
                    <a:lnTo>
                      <a:pt x="16976" y="112097"/>
                    </a:lnTo>
                    <a:lnTo>
                      <a:pt x="11945" y="109193"/>
                    </a:lnTo>
                    <a:lnTo>
                      <a:pt x="7611" y="105819"/>
                    </a:lnTo>
                    <a:lnTo>
                      <a:pt x="4076" y="101853"/>
                    </a:lnTo>
                    <a:lnTo>
                      <a:pt x="1522" y="97449"/>
                    </a:lnTo>
                    <a:lnTo>
                      <a:pt x="129" y="92514"/>
                    </a:lnTo>
                    <a:lnTo>
                      <a:pt x="0" y="87017"/>
                    </a:lnTo>
                    <a:lnTo>
                      <a:pt x="619" y="81457"/>
                    </a:lnTo>
                    <a:lnTo>
                      <a:pt x="1238" y="76304"/>
                    </a:lnTo>
                    <a:lnTo>
                      <a:pt x="1857" y="71556"/>
                    </a:lnTo>
                    <a:lnTo>
                      <a:pt x="2502" y="67183"/>
                    </a:lnTo>
                    <a:lnTo>
                      <a:pt x="3121" y="63092"/>
                    </a:lnTo>
                    <a:lnTo>
                      <a:pt x="3741" y="59344"/>
                    </a:lnTo>
                    <a:lnTo>
                      <a:pt x="4308" y="55908"/>
                    </a:lnTo>
                    <a:lnTo>
                      <a:pt x="4850" y="52722"/>
                    </a:lnTo>
                    <a:lnTo>
                      <a:pt x="5314" y="49755"/>
                    </a:lnTo>
                    <a:lnTo>
                      <a:pt x="5727" y="47006"/>
                    </a:lnTo>
                    <a:lnTo>
                      <a:pt x="6063" y="44445"/>
                    </a:lnTo>
                    <a:lnTo>
                      <a:pt x="6321" y="42040"/>
                    </a:lnTo>
                    <a:lnTo>
                      <a:pt x="6527" y="39791"/>
                    </a:lnTo>
                    <a:lnTo>
                      <a:pt x="6605" y="37636"/>
                    </a:lnTo>
                    <a:lnTo>
                      <a:pt x="6553" y="35575"/>
                    </a:lnTo>
                    <a:lnTo>
                      <a:pt x="6424" y="33607"/>
                    </a:lnTo>
                    <a:lnTo>
                      <a:pt x="6192" y="31733"/>
                    </a:lnTo>
                    <a:lnTo>
                      <a:pt x="6089" y="30078"/>
                    </a:lnTo>
                    <a:lnTo>
                      <a:pt x="6037" y="28672"/>
                    </a:lnTo>
                    <a:lnTo>
                      <a:pt x="6037" y="27423"/>
                    </a:lnTo>
                    <a:lnTo>
                      <a:pt x="6114" y="26361"/>
                    </a:lnTo>
                    <a:lnTo>
                      <a:pt x="6218" y="25486"/>
                    </a:lnTo>
                    <a:lnTo>
                      <a:pt x="6398" y="24737"/>
                    </a:lnTo>
                    <a:lnTo>
                      <a:pt x="6579" y="24081"/>
                    </a:lnTo>
                    <a:lnTo>
                      <a:pt x="6785" y="23550"/>
                    </a:lnTo>
                    <a:lnTo>
                      <a:pt x="7069" y="23050"/>
                    </a:lnTo>
                    <a:lnTo>
                      <a:pt x="7327" y="22613"/>
                    </a:lnTo>
                    <a:lnTo>
                      <a:pt x="7637" y="22269"/>
                    </a:lnTo>
                    <a:lnTo>
                      <a:pt x="7946" y="21894"/>
                    </a:lnTo>
                    <a:lnTo>
                      <a:pt x="8230" y="21551"/>
                    </a:lnTo>
                    <a:lnTo>
                      <a:pt x="8540" y="21145"/>
                    </a:lnTo>
                    <a:lnTo>
                      <a:pt x="8849" y="20739"/>
                    </a:lnTo>
                    <a:lnTo>
                      <a:pt x="9159" y="20270"/>
                    </a:lnTo>
                    <a:lnTo>
                      <a:pt x="9494" y="19802"/>
                    </a:lnTo>
                    <a:lnTo>
                      <a:pt x="9830" y="19302"/>
                    </a:lnTo>
                    <a:lnTo>
                      <a:pt x="10165" y="18802"/>
                    </a:lnTo>
                    <a:lnTo>
                      <a:pt x="10475" y="18334"/>
                    </a:lnTo>
                    <a:lnTo>
                      <a:pt x="10810" y="17865"/>
                    </a:lnTo>
                    <a:lnTo>
                      <a:pt x="11120" y="17365"/>
                    </a:lnTo>
                    <a:lnTo>
                      <a:pt x="11352" y="16928"/>
                    </a:lnTo>
                    <a:lnTo>
                      <a:pt x="11558" y="16491"/>
                    </a:lnTo>
                    <a:lnTo>
                      <a:pt x="11739" y="16085"/>
                    </a:lnTo>
                    <a:lnTo>
                      <a:pt x="11842" y="15679"/>
                    </a:lnTo>
                    <a:lnTo>
                      <a:pt x="11894" y="15366"/>
                    </a:lnTo>
                    <a:lnTo>
                      <a:pt x="11868" y="15023"/>
                    </a:lnTo>
                    <a:lnTo>
                      <a:pt x="11765" y="14773"/>
                    </a:lnTo>
                    <a:lnTo>
                      <a:pt x="11533" y="14554"/>
                    </a:lnTo>
                    <a:lnTo>
                      <a:pt x="11249" y="14398"/>
                    </a:lnTo>
                    <a:lnTo>
                      <a:pt x="10604" y="14086"/>
                    </a:lnTo>
                    <a:lnTo>
                      <a:pt x="9855" y="13617"/>
                    </a:lnTo>
                    <a:lnTo>
                      <a:pt x="9107" y="13055"/>
                    </a:lnTo>
                    <a:lnTo>
                      <a:pt x="8307" y="12399"/>
                    </a:lnTo>
                    <a:lnTo>
                      <a:pt x="7559" y="11681"/>
                    </a:lnTo>
                    <a:lnTo>
                      <a:pt x="6837" y="10931"/>
                    </a:lnTo>
                    <a:lnTo>
                      <a:pt x="6218" y="10182"/>
                    </a:lnTo>
                    <a:lnTo>
                      <a:pt x="5701" y="9463"/>
                    </a:lnTo>
                    <a:lnTo>
                      <a:pt x="5366" y="8807"/>
                    </a:lnTo>
                    <a:lnTo>
                      <a:pt x="5160" y="8214"/>
                    </a:lnTo>
                    <a:lnTo>
                      <a:pt x="5185" y="7714"/>
                    </a:lnTo>
                    <a:lnTo>
                      <a:pt x="5469" y="7371"/>
                    </a:lnTo>
                    <a:lnTo>
                      <a:pt x="6037" y="7183"/>
                    </a:lnTo>
                    <a:lnTo>
                      <a:pt x="6914" y="7214"/>
                    </a:lnTo>
                    <a:lnTo>
                      <a:pt x="8101" y="7433"/>
                    </a:lnTo>
                    <a:lnTo>
                      <a:pt x="9701" y="7964"/>
                    </a:lnTo>
                    <a:lnTo>
                      <a:pt x="10784" y="8308"/>
                    </a:lnTo>
                    <a:lnTo>
                      <a:pt x="11945" y="8558"/>
                    </a:lnTo>
                    <a:lnTo>
                      <a:pt x="13184" y="8745"/>
                    </a:lnTo>
                    <a:lnTo>
                      <a:pt x="14448" y="8870"/>
                    </a:lnTo>
                    <a:lnTo>
                      <a:pt x="15738" y="8901"/>
                    </a:lnTo>
                    <a:lnTo>
                      <a:pt x="17080" y="8839"/>
                    </a:lnTo>
                    <a:lnTo>
                      <a:pt x="18447" y="8682"/>
                    </a:lnTo>
                    <a:lnTo>
                      <a:pt x="19815" y="8495"/>
                    </a:lnTo>
                    <a:lnTo>
                      <a:pt x="21234" y="8214"/>
                    </a:lnTo>
                    <a:lnTo>
                      <a:pt x="22627" y="7839"/>
                    </a:lnTo>
                    <a:lnTo>
                      <a:pt x="24020" y="7402"/>
                    </a:lnTo>
                    <a:lnTo>
                      <a:pt x="25413" y="6902"/>
                    </a:lnTo>
                    <a:lnTo>
                      <a:pt x="26807" y="6277"/>
                    </a:lnTo>
                    <a:lnTo>
                      <a:pt x="28122" y="5590"/>
                    </a:lnTo>
                    <a:lnTo>
                      <a:pt x="29464" y="4809"/>
                    </a:lnTo>
                    <a:lnTo>
                      <a:pt x="30754" y="3966"/>
                    </a:lnTo>
                    <a:lnTo>
                      <a:pt x="32070" y="3123"/>
                    </a:lnTo>
                    <a:lnTo>
                      <a:pt x="33489" y="2342"/>
                    </a:lnTo>
                    <a:lnTo>
                      <a:pt x="34986" y="1717"/>
                    </a:lnTo>
                    <a:lnTo>
                      <a:pt x="36559" y="1186"/>
                    </a:lnTo>
                    <a:lnTo>
                      <a:pt x="38159" y="749"/>
                    </a:lnTo>
                    <a:lnTo>
                      <a:pt x="39784" y="406"/>
                    </a:lnTo>
                    <a:lnTo>
                      <a:pt x="41436" y="187"/>
                    </a:lnTo>
                    <a:lnTo>
                      <a:pt x="43061" y="62"/>
                    </a:lnTo>
                    <a:lnTo>
                      <a:pt x="44609" y="0"/>
                    </a:lnTo>
                    <a:lnTo>
                      <a:pt x="46106" y="62"/>
                    </a:lnTo>
                    <a:lnTo>
                      <a:pt x="47525" y="187"/>
                    </a:lnTo>
                    <a:lnTo>
                      <a:pt x="48841" y="406"/>
                    </a:lnTo>
                    <a:lnTo>
                      <a:pt x="50027" y="749"/>
                    </a:lnTo>
                    <a:lnTo>
                      <a:pt x="51085" y="1155"/>
                    </a:lnTo>
                    <a:lnTo>
                      <a:pt x="51963" y="1655"/>
                    </a:lnTo>
                    <a:lnTo>
                      <a:pt x="52659" y="2248"/>
                    </a:lnTo>
                    <a:lnTo>
                      <a:pt x="53175" y="2873"/>
                    </a:lnTo>
                    <a:lnTo>
                      <a:pt x="53614" y="3498"/>
                    </a:lnTo>
                    <a:lnTo>
                      <a:pt x="53923" y="4154"/>
                    </a:lnTo>
                    <a:lnTo>
                      <a:pt x="54207" y="4809"/>
                    </a:lnTo>
                    <a:lnTo>
                      <a:pt x="54388" y="5497"/>
                    </a:lnTo>
                    <a:lnTo>
                      <a:pt x="54568" y="6246"/>
                    </a:lnTo>
                    <a:lnTo>
                      <a:pt x="54697" y="7027"/>
                    </a:lnTo>
                    <a:lnTo>
                      <a:pt x="54826" y="7839"/>
                    </a:lnTo>
                    <a:lnTo>
                      <a:pt x="54981" y="8745"/>
                    </a:lnTo>
                    <a:lnTo>
                      <a:pt x="55188" y="9682"/>
                    </a:lnTo>
                    <a:lnTo>
                      <a:pt x="55446" y="10744"/>
                    </a:lnTo>
                    <a:lnTo>
                      <a:pt x="55781" y="11837"/>
                    </a:lnTo>
                    <a:lnTo>
                      <a:pt x="56194" y="13055"/>
                    </a:lnTo>
                    <a:lnTo>
                      <a:pt x="56736" y="14367"/>
                    </a:lnTo>
                    <a:lnTo>
                      <a:pt x="57381" y="15835"/>
                    </a:lnTo>
                    <a:lnTo>
                      <a:pt x="58232" y="17397"/>
                    </a:lnTo>
                    <a:lnTo>
                      <a:pt x="59109" y="18958"/>
                    </a:lnTo>
                    <a:lnTo>
                      <a:pt x="60064" y="20395"/>
                    </a:lnTo>
                    <a:lnTo>
                      <a:pt x="61044" y="21738"/>
                    </a:lnTo>
                    <a:lnTo>
                      <a:pt x="62051" y="22956"/>
                    </a:lnTo>
                    <a:lnTo>
                      <a:pt x="63031" y="24112"/>
                    </a:lnTo>
                    <a:lnTo>
                      <a:pt x="64012" y="25174"/>
                    </a:lnTo>
                    <a:lnTo>
                      <a:pt x="64992" y="26205"/>
                    </a:lnTo>
                    <a:lnTo>
                      <a:pt x="65895" y="27173"/>
                    </a:lnTo>
                    <a:lnTo>
                      <a:pt x="66798" y="28079"/>
                    </a:lnTo>
                    <a:lnTo>
                      <a:pt x="67624" y="28953"/>
                    </a:lnTo>
                    <a:lnTo>
                      <a:pt x="68398" y="29859"/>
                    </a:lnTo>
                    <a:lnTo>
                      <a:pt x="69094" y="30702"/>
                    </a:lnTo>
                    <a:lnTo>
                      <a:pt x="69714" y="31608"/>
                    </a:lnTo>
                    <a:lnTo>
                      <a:pt x="70230" y="32483"/>
                    </a:lnTo>
                    <a:lnTo>
                      <a:pt x="70617" y="33388"/>
                    </a:lnTo>
                    <a:lnTo>
                      <a:pt x="70926" y="34388"/>
                    </a:lnTo>
                    <a:lnTo>
                      <a:pt x="71184" y="35481"/>
                    </a:lnTo>
                    <a:lnTo>
                      <a:pt x="71597" y="36793"/>
                    </a:lnTo>
                    <a:lnTo>
                      <a:pt x="72113" y="38292"/>
                    </a:lnTo>
                    <a:lnTo>
                      <a:pt x="72758" y="39916"/>
                    </a:lnTo>
                    <a:lnTo>
                      <a:pt x="73532" y="41603"/>
                    </a:lnTo>
                    <a:lnTo>
                      <a:pt x="74461" y="43352"/>
                    </a:lnTo>
                    <a:lnTo>
                      <a:pt x="75493" y="45132"/>
                    </a:lnTo>
                    <a:lnTo>
                      <a:pt x="76654" y="46850"/>
                    </a:lnTo>
                    <a:lnTo>
                      <a:pt x="77944" y="48474"/>
                    </a:lnTo>
                    <a:lnTo>
                      <a:pt x="79389" y="50005"/>
                    </a:lnTo>
                    <a:lnTo>
                      <a:pt x="80989" y="51348"/>
                    </a:lnTo>
                    <a:lnTo>
                      <a:pt x="82743" y="52472"/>
                    </a:lnTo>
                    <a:lnTo>
                      <a:pt x="84652" y="53378"/>
                    </a:lnTo>
                    <a:lnTo>
                      <a:pt x="86691" y="53971"/>
                    </a:lnTo>
                    <a:lnTo>
                      <a:pt x="88909" y="54252"/>
                    </a:lnTo>
                    <a:lnTo>
                      <a:pt x="91309" y="54159"/>
                    </a:lnTo>
                    <a:lnTo>
                      <a:pt x="93786" y="53784"/>
                    </a:lnTo>
                    <a:lnTo>
                      <a:pt x="96314" y="53222"/>
                    </a:lnTo>
                    <a:lnTo>
                      <a:pt x="98894" y="52535"/>
                    </a:lnTo>
                    <a:lnTo>
                      <a:pt x="101474" y="51723"/>
                    </a:lnTo>
                    <a:lnTo>
                      <a:pt x="104029" y="50848"/>
                    </a:lnTo>
                    <a:lnTo>
                      <a:pt x="106506" y="49942"/>
                    </a:lnTo>
                    <a:lnTo>
                      <a:pt x="108854" y="49036"/>
                    </a:lnTo>
                    <a:lnTo>
                      <a:pt x="111098" y="48193"/>
                    </a:lnTo>
                    <a:lnTo>
                      <a:pt x="113162" y="47319"/>
                    </a:lnTo>
                    <a:lnTo>
                      <a:pt x="114994" y="46569"/>
                    </a:lnTo>
                    <a:lnTo>
                      <a:pt x="116594" y="45944"/>
                    </a:lnTo>
                    <a:lnTo>
                      <a:pt x="117961" y="45445"/>
                    </a:lnTo>
                    <a:lnTo>
                      <a:pt x="118993" y="45132"/>
                    </a:lnTo>
                    <a:lnTo>
                      <a:pt x="119690" y="45039"/>
                    </a:lnTo>
                    <a:lnTo>
                      <a:pt x="120000" y="45163"/>
                    </a:lnTo>
                    <a:lnTo>
                      <a:pt x="119948" y="45570"/>
                    </a:lnTo>
                    <a:lnTo>
                      <a:pt x="119561" y="46257"/>
                    </a:lnTo>
                    <a:lnTo>
                      <a:pt x="119019" y="47194"/>
                    </a:lnTo>
                    <a:lnTo>
                      <a:pt x="118322" y="48412"/>
                    </a:lnTo>
                    <a:lnTo>
                      <a:pt x="117497" y="49817"/>
                    </a:lnTo>
                    <a:lnTo>
                      <a:pt x="116516" y="51410"/>
                    </a:lnTo>
                    <a:lnTo>
                      <a:pt x="115381" y="53066"/>
                    </a:lnTo>
                    <a:lnTo>
                      <a:pt x="114091" y="54846"/>
                    </a:lnTo>
                    <a:lnTo>
                      <a:pt x="112698" y="56689"/>
                    </a:lnTo>
                    <a:lnTo>
                      <a:pt x="111124" y="58500"/>
                    </a:lnTo>
                    <a:lnTo>
                      <a:pt x="109421" y="60312"/>
                    </a:lnTo>
                    <a:lnTo>
                      <a:pt x="107615" y="62030"/>
                    </a:lnTo>
                    <a:lnTo>
                      <a:pt x="105654" y="63623"/>
                    </a:lnTo>
                    <a:lnTo>
                      <a:pt x="103564" y="65091"/>
                    </a:lnTo>
                    <a:lnTo>
                      <a:pt x="101345" y="66340"/>
                    </a:lnTo>
                    <a:lnTo>
                      <a:pt x="98972" y="67402"/>
                    </a:lnTo>
                    <a:lnTo>
                      <a:pt x="96546" y="68183"/>
                    </a:lnTo>
                    <a:lnTo>
                      <a:pt x="94224" y="68807"/>
                    </a:lnTo>
                    <a:lnTo>
                      <a:pt x="92367" y="69432"/>
                    </a:lnTo>
                    <a:lnTo>
                      <a:pt x="90870" y="70026"/>
                    </a:lnTo>
                    <a:lnTo>
                      <a:pt x="89761" y="70650"/>
                    </a:lnTo>
                    <a:lnTo>
                      <a:pt x="88935" y="71244"/>
                    </a:lnTo>
                    <a:lnTo>
                      <a:pt x="88368" y="71806"/>
                    </a:lnTo>
                    <a:lnTo>
                      <a:pt x="88058" y="72399"/>
                    </a:lnTo>
                    <a:lnTo>
                      <a:pt x="87877" y="72961"/>
                    </a:lnTo>
                    <a:lnTo>
                      <a:pt x="87852" y="73524"/>
                    </a:lnTo>
                    <a:lnTo>
                      <a:pt x="87929" y="74023"/>
                    </a:lnTo>
                    <a:lnTo>
                      <a:pt x="88058" y="74554"/>
                    </a:lnTo>
                    <a:lnTo>
                      <a:pt x="88187" y="75085"/>
                    </a:lnTo>
                    <a:lnTo>
                      <a:pt x="88264" y="75585"/>
                    </a:lnTo>
                    <a:lnTo>
                      <a:pt x="88264" y="76085"/>
                    </a:lnTo>
                    <a:lnTo>
                      <a:pt x="88161" y="76522"/>
                    </a:lnTo>
                    <a:lnTo>
                      <a:pt x="87877" y="77022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29" name="Shape 2029"/>
              <p:cNvSpPr/>
              <p:nvPr/>
            </p:nvSpPr>
            <p:spPr>
              <a:xfrm>
                <a:off x="1031" y="2381"/>
                <a:ext cx="566" cy="4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7588" y="76718"/>
                    </a:moveTo>
                    <a:lnTo>
                      <a:pt x="87164" y="77195"/>
                    </a:lnTo>
                    <a:lnTo>
                      <a:pt x="86713" y="77703"/>
                    </a:lnTo>
                    <a:lnTo>
                      <a:pt x="86263" y="78179"/>
                    </a:lnTo>
                    <a:lnTo>
                      <a:pt x="85786" y="78719"/>
                    </a:lnTo>
                    <a:lnTo>
                      <a:pt x="85309" y="79290"/>
                    </a:lnTo>
                    <a:lnTo>
                      <a:pt x="84858" y="79830"/>
                    </a:lnTo>
                    <a:lnTo>
                      <a:pt x="84461" y="80402"/>
                    </a:lnTo>
                    <a:lnTo>
                      <a:pt x="84169" y="80973"/>
                    </a:lnTo>
                    <a:lnTo>
                      <a:pt x="83904" y="81545"/>
                    </a:lnTo>
                    <a:lnTo>
                      <a:pt x="83772" y="82053"/>
                    </a:lnTo>
                    <a:lnTo>
                      <a:pt x="83719" y="82593"/>
                    </a:lnTo>
                    <a:lnTo>
                      <a:pt x="83825" y="83101"/>
                    </a:lnTo>
                    <a:lnTo>
                      <a:pt x="84090" y="83609"/>
                    </a:lnTo>
                    <a:lnTo>
                      <a:pt x="84514" y="84085"/>
                    </a:lnTo>
                    <a:lnTo>
                      <a:pt x="85097" y="84498"/>
                    </a:lnTo>
                    <a:lnTo>
                      <a:pt x="85945" y="84911"/>
                    </a:lnTo>
                    <a:lnTo>
                      <a:pt x="86899" y="85228"/>
                    </a:lnTo>
                    <a:lnTo>
                      <a:pt x="87906" y="85546"/>
                    </a:lnTo>
                    <a:lnTo>
                      <a:pt x="88966" y="85800"/>
                    </a:lnTo>
                    <a:lnTo>
                      <a:pt x="90053" y="86054"/>
                    </a:lnTo>
                    <a:lnTo>
                      <a:pt x="91192" y="86245"/>
                    </a:lnTo>
                    <a:lnTo>
                      <a:pt x="92305" y="86372"/>
                    </a:lnTo>
                    <a:lnTo>
                      <a:pt x="93445" y="86499"/>
                    </a:lnTo>
                    <a:lnTo>
                      <a:pt x="94558" y="86594"/>
                    </a:lnTo>
                    <a:lnTo>
                      <a:pt x="95644" y="86689"/>
                    </a:lnTo>
                    <a:lnTo>
                      <a:pt x="96678" y="86721"/>
                    </a:lnTo>
                    <a:lnTo>
                      <a:pt x="97685" y="86721"/>
                    </a:lnTo>
                    <a:lnTo>
                      <a:pt x="98639" y="86721"/>
                    </a:lnTo>
                    <a:lnTo>
                      <a:pt x="99461" y="86657"/>
                    </a:lnTo>
                    <a:lnTo>
                      <a:pt x="100256" y="86562"/>
                    </a:lnTo>
                    <a:lnTo>
                      <a:pt x="100918" y="86467"/>
                    </a:lnTo>
                    <a:lnTo>
                      <a:pt x="101501" y="86372"/>
                    </a:lnTo>
                    <a:lnTo>
                      <a:pt x="101952" y="86308"/>
                    </a:lnTo>
                    <a:lnTo>
                      <a:pt x="102190" y="86435"/>
                    </a:lnTo>
                    <a:lnTo>
                      <a:pt x="102217" y="86721"/>
                    </a:lnTo>
                    <a:lnTo>
                      <a:pt x="102031" y="87134"/>
                    </a:lnTo>
                    <a:lnTo>
                      <a:pt x="101660" y="87642"/>
                    </a:lnTo>
                    <a:lnTo>
                      <a:pt x="101077" y="88245"/>
                    </a:lnTo>
                    <a:lnTo>
                      <a:pt x="100335" y="88912"/>
                    </a:lnTo>
                    <a:lnTo>
                      <a:pt x="99355" y="89611"/>
                    </a:lnTo>
                    <a:lnTo>
                      <a:pt x="98215" y="90309"/>
                    </a:lnTo>
                    <a:lnTo>
                      <a:pt x="96863" y="90976"/>
                    </a:lnTo>
                    <a:lnTo>
                      <a:pt x="95379" y="91611"/>
                    </a:lnTo>
                    <a:lnTo>
                      <a:pt x="93683" y="92214"/>
                    </a:lnTo>
                    <a:lnTo>
                      <a:pt x="91828" y="92722"/>
                    </a:lnTo>
                    <a:lnTo>
                      <a:pt x="89814" y="93103"/>
                    </a:lnTo>
                    <a:lnTo>
                      <a:pt x="87641" y="93358"/>
                    </a:lnTo>
                    <a:lnTo>
                      <a:pt x="85309" y="93453"/>
                    </a:lnTo>
                    <a:lnTo>
                      <a:pt x="83162" y="93612"/>
                    </a:lnTo>
                    <a:lnTo>
                      <a:pt x="81386" y="94120"/>
                    </a:lnTo>
                    <a:lnTo>
                      <a:pt x="79929" y="94913"/>
                    </a:lnTo>
                    <a:lnTo>
                      <a:pt x="78763" y="95961"/>
                    </a:lnTo>
                    <a:lnTo>
                      <a:pt x="77782" y="97232"/>
                    </a:lnTo>
                    <a:lnTo>
                      <a:pt x="76987" y="98692"/>
                    </a:lnTo>
                    <a:lnTo>
                      <a:pt x="76298" y="100312"/>
                    </a:lnTo>
                    <a:lnTo>
                      <a:pt x="75662" y="102026"/>
                    </a:lnTo>
                    <a:lnTo>
                      <a:pt x="75053" y="103868"/>
                    </a:lnTo>
                    <a:lnTo>
                      <a:pt x="74390" y="105774"/>
                    </a:lnTo>
                    <a:lnTo>
                      <a:pt x="73595" y="107711"/>
                    </a:lnTo>
                    <a:lnTo>
                      <a:pt x="72641" y="109679"/>
                    </a:lnTo>
                    <a:lnTo>
                      <a:pt x="71501" y="111585"/>
                    </a:lnTo>
                    <a:lnTo>
                      <a:pt x="70097" y="113426"/>
                    </a:lnTo>
                    <a:lnTo>
                      <a:pt x="68374" y="115205"/>
                    </a:lnTo>
                    <a:lnTo>
                      <a:pt x="66280" y="116824"/>
                    </a:lnTo>
                    <a:lnTo>
                      <a:pt x="63471" y="118189"/>
                    </a:lnTo>
                    <a:lnTo>
                      <a:pt x="59787" y="119174"/>
                    </a:lnTo>
                    <a:lnTo>
                      <a:pt x="55335" y="119809"/>
                    </a:lnTo>
                    <a:lnTo>
                      <a:pt x="50326" y="120000"/>
                    </a:lnTo>
                    <a:lnTo>
                      <a:pt x="44840" y="119809"/>
                    </a:lnTo>
                    <a:lnTo>
                      <a:pt x="39090" y="119206"/>
                    </a:lnTo>
                    <a:lnTo>
                      <a:pt x="33206" y="118126"/>
                    </a:lnTo>
                    <a:lnTo>
                      <a:pt x="27323" y="116634"/>
                    </a:lnTo>
                    <a:lnTo>
                      <a:pt x="21651" y="114633"/>
                    </a:lnTo>
                    <a:lnTo>
                      <a:pt x="16325" y="112188"/>
                    </a:lnTo>
                    <a:lnTo>
                      <a:pt x="11475" y="109267"/>
                    </a:lnTo>
                    <a:lnTo>
                      <a:pt x="7261" y="105805"/>
                    </a:lnTo>
                    <a:lnTo>
                      <a:pt x="3842" y="101836"/>
                    </a:lnTo>
                    <a:lnTo>
                      <a:pt x="1404" y="97359"/>
                    </a:lnTo>
                    <a:lnTo>
                      <a:pt x="53" y="92341"/>
                    </a:lnTo>
                    <a:lnTo>
                      <a:pt x="0" y="86784"/>
                    </a:lnTo>
                    <a:lnTo>
                      <a:pt x="609" y="81132"/>
                    </a:lnTo>
                    <a:lnTo>
                      <a:pt x="1219" y="75924"/>
                    </a:lnTo>
                    <a:lnTo>
                      <a:pt x="1881" y="71098"/>
                    </a:lnTo>
                    <a:lnTo>
                      <a:pt x="2517" y="66716"/>
                    </a:lnTo>
                    <a:lnTo>
                      <a:pt x="3127" y="62651"/>
                    </a:lnTo>
                    <a:lnTo>
                      <a:pt x="3710" y="58936"/>
                    </a:lnTo>
                    <a:lnTo>
                      <a:pt x="4266" y="55506"/>
                    </a:lnTo>
                    <a:lnTo>
                      <a:pt x="4770" y="52331"/>
                    </a:lnTo>
                    <a:lnTo>
                      <a:pt x="5247" y="49409"/>
                    </a:lnTo>
                    <a:lnTo>
                      <a:pt x="5644" y="46710"/>
                    </a:lnTo>
                    <a:lnTo>
                      <a:pt x="5962" y="44202"/>
                    </a:lnTo>
                    <a:lnTo>
                      <a:pt x="6227" y="41820"/>
                    </a:lnTo>
                    <a:lnTo>
                      <a:pt x="6360" y="39566"/>
                    </a:lnTo>
                    <a:lnTo>
                      <a:pt x="6413" y="37406"/>
                    </a:lnTo>
                    <a:lnTo>
                      <a:pt x="6386" y="35342"/>
                    </a:lnTo>
                    <a:lnTo>
                      <a:pt x="6227" y="33342"/>
                    </a:lnTo>
                    <a:lnTo>
                      <a:pt x="5989" y="31436"/>
                    </a:lnTo>
                    <a:lnTo>
                      <a:pt x="5883" y="29753"/>
                    </a:lnTo>
                    <a:lnTo>
                      <a:pt x="5803" y="28293"/>
                    </a:lnTo>
                    <a:lnTo>
                      <a:pt x="5803" y="27023"/>
                    </a:lnTo>
                    <a:lnTo>
                      <a:pt x="5856" y="25911"/>
                    </a:lnTo>
                    <a:lnTo>
                      <a:pt x="5936" y="24990"/>
                    </a:lnTo>
                    <a:lnTo>
                      <a:pt x="6095" y="24196"/>
                    </a:lnTo>
                    <a:lnTo>
                      <a:pt x="6254" y="23498"/>
                    </a:lnTo>
                    <a:lnTo>
                      <a:pt x="6439" y="22894"/>
                    </a:lnTo>
                    <a:lnTo>
                      <a:pt x="6678" y="22386"/>
                    </a:lnTo>
                    <a:lnTo>
                      <a:pt x="6943" y="21942"/>
                    </a:lnTo>
                    <a:lnTo>
                      <a:pt x="7234" y="21529"/>
                    </a:lnTo>
                    <a:lnTo>
                      <a:pt x="7500" y="21148"/>
                    </a:lnTo>
                    <a:lnTo>
                      <a:pt x="7818" y="20735"/>
                    </a:lnTo>
                    <a:lnTo>
                      <a:pt x="8109" y="20354"/>
                    </a:lnTo>
                    <a:lnTo>
                      <a:pt x="8427" y="19941"/>
                    </a:lnTo>
                    <a:lnTo>
                      <a:pt x="8719" y="19465"/>
                    </a:lnTo>
                    <a:lnTo>
                      <a:pt x="9063" y="18989"/>
                    </a:lnTo>
                    <a:lnTo>
                      <a:pt x="9461" y="18512"/>
                    </a:lnTo>
                    <a:lnTo>
                      <a:pt x="9805" y="18004"/>
                    </a:lnTo>
                    <a:lnTo>
                      <a:pt x="10176" y="17496"/>
                    </a:lnTo>
                    <a:lnTo>
                      <a:pt x="10547" y="17020"/>
                    </a:lnTo>
                    <a:lnTo>
                      <a:pt x="10865" y="16544"/>
                    </a:lnTo>
                    <a:lnTo>
                      <a:pt x="11183" y="16067"/>
                    </a:lnTo>
                    <a:lnTo>
                      <a:pt x="11475" y="15591"/>
                    </a:lnTo>
                    <a:lnTo>
                      <a:pt x="11660" y="15210"/>
                    </a:lnTo>
                    <a:lnTo>
                      <a:pt x="11819" y="14797"/>
                    </a:lnTo>
                    <a:lnTo>
                      <a:pt x="11899" y="14448"/>
                    </a:lnTo>
                    <a:lnTo>
                      <a:pt x="11899" y="14098"/>
                    </a:lnTo>
                    <a:lnTo>
                      <a:pt x="11819" y="13813"/>
                    </a:lnTo>
                    <a:lnTo>
                      <a:pt x="11634" y="13559"/>
                    </a:lnTo>
                    <a:lnTo>
                      <a:pt x="11342" y="13400"/>
                    </a:lnTo>
                    <a:lnTo>
                      <a:pt x="10653" y="13019"/>
                    </a:lnTo>
                    <a:lnTo>
                      <a:pt x="9911" y="12543"/>
                    </a:lnTo>
                    <a:lnTo>
                      <a:pt x="9090" y="11939"/>
                    </a:lnTo>
                    <a:lnTo>
                      <a:pt x="8268" y="11304"/>
                    </a:lnTo>
                    <a:lnTo>
                      <a:pt x="7446" y="10574"/>
                    </a:lnTo>
                    <a:lnTo>
                      <a:pt x="6678" y="9812"/>
                    </a:lnTo>
                    <a:lnTo>
                      <a:pt x="5989" y="9081"/>
                    </a:lnTo>
                    <a:lnTo>
                      <a:pt x="5432" y="8414"/>
                    </a:lnTo>
                    <a:lnTo>
                      <a:pt x="5035" y="7748"/>
                    </a:lnTo>
                    <a:lnTo>
                      <a:pt x="4796" y="7208"/>
                    </a:lnTo>
                    <a:lnTo>
                      <a:pt x="4796" y="6763"/>
                    </a:lnTo>
                    <a:lnTo>
                      <a:pt x="5061" y="6446"/>
                    </a:lnTo>
                    <a:lnTo>
                      <a:pt x="5618" y="6319"/>
                    </a:lnTo>
                    <a:lnTo>
                      <a:pt x="6466" y="6350"/>
                    </a:lnTo>
                    <a:lnTo>
                      <a:pt x="7712" y="6604"/>
                    </a:lnTo>
                    <a:lnTo>
                      <a:pt x="9355" y="7144"/>
                    </a:lnTo>
                    <a:lnTo>
                      <a:pt x="10468" y="7494"/>
                    </a:lnTo>
                    <a:lnTo>
                      <a:pt x="11634" y="7779"/>
                    </a:lnTo>
                    <a:lnTo>
                      <a:pt x="12826" y="8033"/>
                    </a:lnTo>
                    <a:lnTo>
                      <a:pt x="14072" y="8192"/>
                    </a:lnTo>
                    <a:lnTo>
                      <a:pt x="15371" y="8287"/>
                    </a:lnTo>
                    <a:lnTo>
                      <a:pt x="16669" y="8319"/>
                    </a:lnTo>
                    <a:lnTo>
                      <a:pt x="17994" y="8256"/>
                    </a:lnTo>
                    <a:lnTo>
                      <a:pt x="19346" y="8129"/>
                    </a:lnTo>
                    <a:lnTo>
                      <a:pt x="20697" y="7906"/>
                    </a:lnTo>
                    <a:lnTo>
                      <a:pt x="22049" y="7621"/>
                    </a:lnTo>
                    <a:lnTo>
                      <a:pt x="23427" y="7208"/>
                    </a:lnTo>
                    <a:lnTo>
                      <a:pt x="24779" y="6763"/>
                    </a:lnTo>
                    <a:lnTo>
                      <a:pt x="26157" y="6192"/>
                    </a:lnTo>
                    <a:lnTo>
                      <a:pt x="27482" y="5525"/>
                    </a:lnTo>
                    <a:lnTo>
                      <a:pt x="28833" y="4763"/>
                    </a:lnTo>
                    <a:lnTo>
                      <a:pt x="30132" y="3905"/>
                    </a:lnTo>
                    <a:lnTo>
                      <a:pt x="31484" y="3048"/>
                    </a:lnTo>
                    <a:lnTo>
                      <a:pt x="32915" y="2286"/>
                    </a:lnTo>
                    <a:lnTo>
                      <a:pt x="34425" y="1651"/>
                    </a:lnTo>
                    <a:lnTo>
                      <a:pt x="35989" y="1111"/>
                    </a:lnTo>
                    <a:lnTo>
                      <a:pt x="37606" y="698"/>
                    </a:lnTo>
                    <a:lnTo>
                      <a:pt x="39222" y="381"/>
                    </a:lnTo>
                    <a:lnTo>
                      <a:pt x="40812" y="127"/>
                    </a:lnTo>
                    <a:lnTo>
                      <a:pt x="42402" y="31"/>
                    </a:lnTo>
                    <a:lnTo>
                      <a:pt x="43939" y="0"/>
                    </a:lnTo>
                    <a:lnTo>
                      <a:pt x="45424" y="63"/>
                    </a:lnTo>
                    <a:lnTo>
                      <a:pt x="46802" y="254"/>
                    </a:lnTo>
                    <a:lnTo>
                      <a:pt x="48127" y="476"/>
                    </a:lnTo>
                    <a:lnTo>
                      <a:pt x="49293" y="793"/>
                    </a:lnTo>
                    <a:lnTo>
                      <a:pt x="50353" y="1238"/>
                    </a:lnTo>
                    <a:lnTo>
                      <a:pt x="51201" y="1778"/>
                    </a:lnTo>
                    <a:lnTo>
                      <a:pt x="51943" y="2381"/>
                    </a:lnTo>
                    <a:lnTo>
                      <a:pt x="52473" y="3016"/>
                    </a:lnTo>
                    <a:lnTo>
                      <a:pt x="52897" y="3651"/>
                    </a:lnTo>
                    <a:lnTo>
                      <a:pt x="53189" y="4350"/>
                    </a:lnTo>
                    <a:lnTo>
                      <a:pt x="53454" y="5017"/>
                    </a:lnTo>
                    <a:lnTo>
                      <a:pt x="53613" y="5747"/>
                    </a:lnTo>
                    <a:lnTo>
                      <a:pt x="53745" y="6509"/>
                    </a:lnTo>
                    <a:lnTo>
                      <a:pt x="53851" y="7367"/>
                    </a:lnTo>
                    <a:lnTo>
                      <a:pt x="53957" y="8224"/>
                    </a:lnTo>
                    <a:lnTo>
                      <a:pt x="54090" y="9145"/>
                    </a:lnTo>
                    <a:lnTo>
                      <a:pt x="54249" y="10161"/>
                    </a:lnTo>
                    <a:lnTo>
                      <a:pt x="54487" y="11241"/>
                    </a:lnTo>
                    <a:lnTo>
                      <a:pt x="54779" y="12384"/>
                    </a:lnTo>
                    <a:lnTo>
                      <a:pt x="55203" y="13654"/>
                    </a:lnTo>
                    <a:lnTo>
                      <a:pt x="55733" y="15051"/>
                    </a:lnTo>
                    <a:lnTo>
                      <a:pt x="56395" y="16512"/>
                    </a:lnTo>
                    <a:lnTo>
                      <a:pt x="57243" y="18100"/>
                    </a:lnTo>
                    <a:lnTo>
                      <a:pt x="58144" y="19687"/>
                    </a:lnTo>
                    <a:lnTo>
                      <a:pt x="59125" y="21116"/>
                    </a:lnTo>
                    <a:lnTo>
                      <a:pt x="60132" y="22450"/>
                    </a:lnTo>
                    <a:lnTo>
                      <a:pt x="61166" y="23688"/>
                    </a:lnTo>
                    <a:lnTo>
                      <a:pt x="62173" y="24831"/>
                    </a:lnTo>
                    <a:lnTo>
                      <a:pt x="63180" y="25848"/>
                    </a:lnTo>
                    <a:lnTo>
                      <a:pt x="64187" y="26864"/>
                    </a:lnTo>
                    <a:lnTo>
                      <a:pt x="65114" y="27785"/>
                    </a:lnTo>
                    <a:lnTo>
                      <a:pt x="66042" y="28706"/>
                    </a:lnTo>
                    <a:lnTo>
                      <a:pt x="66890" y="29563"/>
                    </a:lnTo>
                    <a:lnTo>
                      <a:pt x="67685" y="30420"/>
                    </a:lnTo>
                    <a:lnTo>
                      <a:pt x="68401" y="31309"/>
                    </a:lnTo>
                    <a:lnTo>
                      <a:pt x="69037" y="32167"/>
                    </a:lnTo>
                    <a:lnTo>
                      <a:pt x="69567" y="33024"/>
                    </a:lnTo>
                    <a:lnTo>
                      <a:pt x="69964" y="33977"/>
                    </a:lnTo>
                    <a:lnTo>
                      <a:pt x="70282" y="34961"/>
                    </a:lnTo>
                    <a:lnTo>
                      <a:pt x="70547" y="36073"/>
                    </a:lnTo>
                    <a:lnTo>
                      <a:pt x="70971" y="37374"/>
                    </a:lnTo>
                    <a:lnTo>
                      <a:pt x="71528" y="38835"/>
                    </a:lnTo>
                    <a:lnTo>
                      <a:pt x="72243" y="40423"/>
                    </a:lnTo>
                    <a:lnTo>
                      <a:pt x="73065" y="42042"/>
                    </a:lnTo>
                    <a:lnTo>
                      <a:pt x="74045" y="43725"/>
                    </a:lnTo>
                    <a:lnTo>
                      <a:pt x="75159" y="45440"/>
                    </a:lnTo>
                    <a:lnTo>
                      <a:pt x="76378" y="47060"/>
                    </a:lnTo>
                    <a:lnTo>
                      <a:pt x="77782" y="48647"/>
                    </a:lnTo>
                    <a:lnTo>
                      <a:pt x="79346" y="50076"/>
                    </a:lnTo>
                    <a:lnTo>
                      <a:pt x="81015" y="51378"/>
                    </a:lnTo>
                    <a:lnTo>
                      <a:pt x="82844" y="52490"/>
                    </a:lnTo>
                    <a:lnTo>
                      <a:pt x="84832" y="53347"/>
                    </a:lnTo>
                    <a:lnTo>
                      <a:pt x="86978" y="53950"/>
                    </a:lnTo>
                    <a:lnTo>
                      <a:pt x="89257" y="54204"/>
                    </a:lnTo>
                    <a:lnTo>
                      <a:pt x="91722" y="54173"/>
                    </a:lnTo>
                    <a:lnTo>
                      <a:pt x="94240" y="53823"/>
                    </a:lnTo>
                    <a:lnTo>
                      <a:pt x="96810" y="53315"/>
                    </a:lnTo>
                    <a:lnTo>
                      <a:pt x="99408" y="52680"/>
                    </a:lnTo>
                    <a:lnTo>
                      <a:pt x="102005" y="51918"/>
                    </a:lnTo>
                    <a:lnTo>
                      <a:pt x="104522" y="51092"/>
                    </a:lnTo>
                    <a:lnTo>
                      <a:pt x="106934" y="50235"/>
                    </a:lnTo>
                    <a:lnTo>
                      <a:pt x="109266" y="49346"/>
                    </a:lnTo>
                    <a:lnTo>
                      <a:pt x="111439" y="48457"/>
                    </a:lnTo>
                    <a:lnTo>
                      <a:pt x="113454" y="47663"/>
                    </a:lnTo>
                    <a:lnTo>
                      <a:pt x="115256" y="46933"/>
                    </a:lnTo>
                    <a:lnTo>
                      <a:pt x="116793" y="46297"/>
                    </a:lnTo>
                    <a:lnTo>
                      <a:pt x="118091" y="45821"/>
                    </a:lnTo>
                    <a:lnTo>
                      <a:pt x="119098" y="45535"/>
                    </a:lnTo>
                    <a:lnTo>
                      <a:pt x="119734" y="45408"/>
                    </a:lnTo>
                    <a:lnTo>
                      <a:pt x="120000" y="45535"/>
                    </a:lnTo>
                    <a:lnTo>
                      <a:pt x="119920" y="45948"/>
                    </a:lnTo>
                    <a:lnTo>
                      <a:pt x="119549" y="46647"/>
                    </a:lnTo>
                    <a:lnTo>
                      <a:pt x="119045" y="47568"/>
                    </a:lnTo>
                    <a:lnTo>
                      <a:pt x="118356" y="48711"/>
                    </a:lnTo>
                    <a:lnTo>
                      <a:pt x="117561" y="50044"/>
                    </a:lnTo>
                    <a:lnTo>
                      <a:pt x="116634" y="51473"/>
                    </a:lnTo>
                    <a:lnTo>
                      <a:pt x="115547" y="53029"/>
                    </a:lnTo>
                    <a:lnTo>
                      <a:pt x="114328" y="54681"/>
                    </a:lnTo>
                    <a:lnTo>
                      <a:pt x="112950" y="56364"/>
                    </a:lnTo>
                    <a:lnTo>
                      <a:pt x="111413" y="58015"/>
                    </a:lnTo>
                    <a:lnTo>
                      <a:pt x="109770" y="59698"/>
                    </a:lnTo>
                    <a:lnTo>
                      <a:pt x="107968" y="61254"/>
                    </a:lnTo>
                    <a:lnTo>
                      <a:pt x="106007" y="62778"/>
                    </a:lnTo>
                    <a:lnTo>
                      <a:pt x="103913" y="64143"/>
                    </a:lnTo>
                    <a:lnTo>
                      <a:pt x="101687" y="65350"/>
                    </a:lnTo>
                    <a:lnTo>
                      <a:pt x="99302" y="66335"/>
                    </a:lnTo>
                    <a:lnTo>
                      <a:pt x="96784" y="67097"/>
                    </a:lnTo>
                    <a:lnTo>
                      <a:pt x="94425" y="67732"/>
                    </a:lnTo>
                    <a:lnTo>
                      <a:pt x="92464" y="68367"/>
                    </a:lnTo>
                    <a:lnTo>
                      <a:pt x="90927" y="69034"/>
                    </a:lnTo>
                    <a:lnTo>
                      <a:pt x="89761" y="69700"/>
                    </a:lnTo>
                    <a:lnTo>
                      <a:pt x="88913" y="70336"/>
                    </a:lnTo>
                    <a:lnTo>
                      <a:pt x="88277" y="70971"/>
                    </a:lnTo>
                    <a:lnTo>
                      <a:pt x="87932" y="71637"/>
                    </a:lnTo>
                    <a:lnTo>
                      <a:pt x="87720" y="72241"/>
                    </a:lnTo>
                    <a:lnTo>
                      <a:pt x="87667" y="72876"/>
                    </a:lnTo>
                    <a:lnTo>
                      <a:pt x="87720" y="73479"/>
                    </a:lnTo>
                    <a:lnTo>
                      <a:pt x="87826" y="74083"/>
                    </a:lnTo>
                    <a:lnTo>
                      <a:pt x="87932" y="74654"/>
                    </a:lnTo>
                    <a:lnTo>
                      <a:pt x="87985" y="75194"/>
                    </a:lnTo>
                    <a:lnTo>
                      <a:pt x="87985" y="75734"/>
                    </a:lnTo>
                    <a:lnTo>
                      <a:pt x="87879" y="76210"/>
                    </a:lnTo>
                    <a:lnTo>
                      <a:pt x="87588" y="76718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0" name="Shape 2030"/>
              <p:cNvSpPr/>
              <p:nvPr/>
            </p:nvSpPr>
            <p:spPr>
              <a:xfrm>
                <a:off x="1038" y="2387"/>
                <a:ext cx="550" cy="4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7243" y="76384"/>
                    </a:moveTo>
                    <a:lnTo>
                      <a:pt x="86807" y="76868"/>
                    </a:lnTo>
                    <a:lnTo>
                      <a:pt x="86344" y="77384"/>
                    </a:lnTo>
                    <a:lnTo>
                      <a:pt x="85827" y="77901"/>
                    </a:lnTo>
                    <a:lnTo>
                      <a:pt x="85336" y="78482"/>
                    </a:lnTo>
                    <a:lnTo>
                      <a:pt x="84874" y="79063"/>
                    </a:lnTo>
                    <a:lnTo>
                      <a:pt x="84411" y="79644"/>
                    </a:lnTo>
                    <a:lnTo>
                      <a:pt x="84002" y="80258"/>
                    </a:lnTo>
                    <a:lnTo>
                      <a:pt x="83648" y="80839"/>
                    </a:lnTo>
                    <a:lnTo>
                      <a:pt x="83376" y="81452"/>
                    </a:lnTo>
                    <a:lnTo>
                      <a:pt x="83240" y="82033"/>
                    </a:lnTo>
                    <a:lnTo>
                      <a:pt x="83185" y="82615"/>
                    </a:lnTo>
                    <a:lnTo>
                      <a:pt x="83294" y="83131"/>
                    </a:lnTo>
                    <a:lnTo>
                      <a:pt x="83539" y="83648"/>
                    </a:lnTo>
                    <a:lnTo>
                      <a:pt x="83975" y="84132"/>
                    </a:lnTo>
                    <a:lnTo>
                      <a:pt x="84574" y="84616"/>
                    </a:lnTo>
                    <a:lnTo>
                      <a:pt x="85445" y="85004"/>
                    </a:lnTo>
                    <a:lnTo>
                      <a:pt x="86398" y="85359"/>
                    </a:lnTo>
                    <a:lnTo>
                      <a:pt x="87433" y="85649"/>
                    </a:lnTo>
                    <a:lnTo>
                      <a:pt x="88550" y="85940"/>
                    </a:lnTo>
                    <a:lnTo>
                      <a:pt x="89693" y="86166"/>
                    </a:lnTo>
                    <a:lnTo>
                      <a:pt x="90891" y="86359"/>
                    </a:lnTo>
                    <a:lnTo>
                      <a:pt x="92062" y="86553"/>
                    </a:lnTo>
                    <a:lnTo>
                      <a:pt x="93260" y="86715"/>
                    </a:lnTo>
                    <a:lnTo>
                      <a:pt x="94431" y="86811"/>
                    </a:lnTo>
                    <a:lnTo>
                      <a:pt x="95575" y="86876"/>
                    </a:lnTo>
                    <a:lnTo>
                      <a:pt x="96691" y="86908"/>
                    </a:lnTo>
                    <a:lnTo>
                      <a:pt x="97753" y="86941"/>
                    </a:lnTo>
                    <a:lnTo>
                      <a:pt x="98761" y="86941"/>
                    </a:lnTo>
                    <a:lnTo>
                      <a:pt x="99632" y="86876"/>
                    </a:lnTo>
                    <a:lnTo>
                      <a:pt x="100476" y="86844"/>
                    </a:lnTo>
                    <a:lnTo>
                      <a:pt x="101157" y="86747"/>
                    </a:lnTo>
                    <a:lnTo>
                      <a:pt x="101756" y="86650"/>
                    </a:lnTo>
                    <a:lnTo>
                      <a:pt x="102164" y="86585"/>
                    </a:lnTo>
                    <a:lnTo>
                      <a:pt x="102355" y="86682"/>
                    </a:lnTo>
                    <a:lnTo>
                      <a:pt x="102355" y="86941"/>
                    </a:lnTo>
                    <a:lnTo>
                      <a:pt x="102137" y="87328"/>
                    </a:lnTo>
                    <a:lnTo>
                      <a:pt x="101701" y="87780"/>
                    </a:lnTo>
                    <a:lnTo>
                      <a:pt x="101075" y="88297"/>
                    </a:lnTo>
                    <a:lnTo>
                      <a:pt x="100204" y="88878"/>
                    </a:lnTo>
                    <a:lnTo>
                      <a:pt x="99196" y="89523"/>
                    </a:lnTo>
                    <a:lnTo>
                      <a:pt x="97971" y="90137"/>
                    </a:lnTo>
                    <a:lnTo>
                      <a:pt x="96555" y="90718"/>
                    </a:lnTo>
                    <a:lnTo>
                      <a:pt x="94976" y="91267"/>
                    </a:lnTo>
                    <a:lnTo>
                      <a:pt x="93206" y="91783"/>
                    </a:lnTo>
                    <a:lnTo>
                      <a:pt x="91245" y="92171"/>
                    </a:lnTo>
                    <a:lnTo>
                      <a:pt x="89121" y="92461"/>
                    </a:lnTo>
                    <a:lnTo>
                      <a:pt x="86861" y="92623"/>
                    </a:lnTo>
                    <a:lnTo>
                      <a:pt x="84438" y="92623"/>
                    </a:lnTo>
                    <a:lnTo>
                      <a:pt x="82205" y="92719"/>
                    </a:lnTo>
                    <a:lnTo>
                      <a:pt x="80353" y="93204"/>
                    </a:lnTo>
                    <a:lnTo>
                      <a:pt x="78883" y="93979"/>
                    </a:lnTo>
                    <a:lnTo>
                      <a:pt x="77631" y="95044"/>
                    </a:lnTo>
                    <a:lnTo>
                      <a:pt x="76623" y="96335"/>
                    </a:lnTo>
                    <a:lnTo>
                      <a:pt x="75752" y="97853"/>
                    </a:lnTo>
                    <a:lnTo>
                      <a:pt x="75017" y="99499"/>
                    </a:lnTo>
                    <a:lnTo>
                      <a:pt x="74336" y="101339"/>
                    </a:lnTo>
                    <a:lnTo>
                      <a:pt x="73628" y="103276"/>
                    </a:lnTo>
                    <a:lnTo>
                      <a:pt x="72893" y="105246"/>
                    </a:lnTo>
                    <a:lnTo>
                      <a:pt x="72049" y="107280"/>
                    </a:lnTo>
                    <a:lnTo>
                      <a:pt x="71068" y="109313"/>
                    </a:lnTo>
                    <a:lnTo>
                      <a:pt x="69843" y="111283"/>
                    </a:lnTo>
                    <a:lnTo>
                      <a:pt x="68400" y="113188"/>
                    </a:lnTo>
                    <a:lnTo>
                      <a:pt x="66630" y="115028"/>
                    </a:lnTo>
                    <a:lnTo>
                      <a:pt x="64479" y="116707"/>
                    </a:lnTo>
                    <a:lnTo>
                      <a:pt x="61647" y="118095"/>
                    </a:lnTo>
                    <a:lnTo>
                      <a:pt x="57944" y="119096"/>
                    </a:lnTo>
                    <a:lnTo>
                      <a:pt x="53560" y="119741"/>
                    </a:lnTo>
                    <a:lnTo>
                      <a:pt x="48604" y="120000"/>
                    </a:lnTo>
                    <a:lnTo>
                      <a:pt x="43267" y="119806"/>
                    </a:lnTo>
                    <a:lnTo>
                      <a:pt x="37658" y="119192"/>
                    </a:lnTo>
                    <a:lnTo>
                      <a:pt x="31940" y="118159"/>
                    </a:lnTo>
                    <a:lnTo>
                      <a:pt x="26276" y="116674"/>
                    </a:lnTo>
                    <a:lnTo>
                      <a:pt x="20776" y="114705"/>
                    </a:lnTo>
                    <a:lnTo>
                      <a:pt x="15602" y="112219"/>
                    </a:lnTo>
                    <a:lnTo>
                      <a:pt x="10946" y="109249"/>
                    </a:lnTo>
                    <a:lnTo>
                      <a:pt x="6916" y="105762"/>
                    </a:lnTo>
                    <a:lnTo>
                      <a:pt x="3648" y="101791"/>
                    </a:lnTo>
                    <a:lnTo>
                      <a:pt x="1279" y="97239"/>
                    </a:lnTo>
                    <a:lnTo>
                      <a:pt x="27" y="92106"/>
                    </a:lnTo>
                    <a:lnTo>
                      <a:pt x="0" y="86489"/>
                    </a:lnTo>
                    <a:lnTo>
                      <a:pt x="626" y="80742"/>
                    </a:lnTo>
                    <a:lnTo>
                      <a:pt x="1252" y="75480"/>
                    </a:lnTo>
                    <a:lnTo>
                      <a:pt x="1878" y="70637"/>
                    </a:lnTo>
                    <a:lnTo>
                      <a:pt x="2532" y="66246"/>
                    </a:lnTo>
                    <a:lnTo>
                      <a:pt x="3131" y="62211"/>
                    </a:lnTo>
                    <a:lnTo>
                      <a:pt x="3703" y="58466"/>
                    </a:lnTo>
                    <a:lnTo>
                      <a:pt x="4247" y="55076"/>
                    </a:lnTo>
                    <a:lnTo>
                      <a:pt x="4737" y="51945"/>
                    </a:lnTo>
                    <a:lnTo>
                      <a:pt x="5146" y="49039"/>
                    </a:lnTo>
                    <a:lnTo>
                      <a:pt x="5554" y="46359"/>
                    </a:lnTo>
                    <a:lnTo>
                      <a:pt x="5854" y="43906"/>
                    </a:lnTo>
                    <a:lnTo>
                      <a:pt x="6072" y="41549"/>
                    </a:lnTo>
                    <a:lnTo>
                      <a:pt x="6208" y="39354"/>
                    </a:lnTo>
                    <a:lnTo>
                      <a:pt x="6235" y="37191"/>
                    </a:lnTo>
                    <a:lnTo>
                      <a:pt x="6181" y="35125"/>
                    </a:lnTo>
                    <a:lnTo>
                      <a:pt x="6017" y="33091"/>
                    </a:lnTo>
                    <a:lnTo>
                      <a:pt x="5772" y="31121"/>
                    </a:lnTo>
                    <a:lnTo>
                      <a:pt x="5636" y="29443"/>
                    </a:lnTo>
                    <a:lnTo>
                      <a:pt x="5554" y="27925"/>
                    </a:lnTo>
                    <a:lnTo>
                      <a:pt x="5527" y="26602"/>
                    </a:lnTo>
                    <a:lnTo>
                      <a:pt x="5554" y="25439"/>
                    </a:lnTo>
                    <a:lnTo>
                      <a:pt x="5609" y="24471"/>
                    </a:lnTo>
                    <a:lnTo>
                      <a:pt x="5718" y="23631"/>
                    </a:lnTo>
                    <a:lnTo>
                      <a:pt x="5881" y="22889"/>
                    </a:lnTo>
                    <a:lnTo>
                      <a:pt x="6072" y="22276"/>
                    </a:lnTo>
                    <a:lnTo>
                      <a:pt x="6262" y="21694"/>
                    </a:lnTo>
                    <a:lnTo>
                      <a:pt x="6507" y="21210"/>
                    </a:lnTo>
                    <a:lnTo>
                      <a:pt x="6752" y="20758"/>
                    </a:lnTo>
                    <a:lnTo>
                      <a:pt x="7052" y="20371"/>
                    </a:lnTo>
                    <a:lnTo>
                      <a:pt x="7324" y="19951"/>
                    </a:lnTo>
                    <a:lnTo>
                      <a:pt x="7651" y="19499"/>
                    </a:lnTo>
                    <a:lnTo>
                      <a:pt x="7950" y="19112"/>
                    </a:lnTo>
                    <a:lnTo>
                      <a:pt x="8277" y="18627"/>
                    </a:lnTo>
                    <a:lnTo>
                      <a:pt x="8658" y="18111"/>
                    </a:lnTo>
                    <a:lnTo>
                      <a:pt x="9040" y="17659"/>
                    </a:lnTo>
                    <a:lnTo>
                      <a:pt x="9448" y="17142"/>
                    </a:lnTo>
                    <a:lnTo>
                      <a:pt x="9884" y="16626"/>
                    </a:lnTo>
                    <a:lnTo>
                      <a:pt x="10292" y="16109"/>
                    </a:lnTo>
                    <a:lnTo>
                      <a:pt x="10646" y="15657"/>
                    </a:lnTo>
                    <a:lnTo>
                      <a:pt x="11000" y="15173"/>
                    </a:lnTo>
                    <a:lnTo>
                      <a:pt x="11300" y="14689"/>
                    </a:lnTo>
                    <a:lnTo>
                      <a:pt x="11572" y="14269"/>
                    </a:lnTo>
                    <a:lnTo>
                      <a:pt x="11763" y="13882"/>
                    </a:lnTo>
                    <a:lnTo>
                      <a:pt x="11899" y="13462"/>
                    </a:lnTo>
                    <a:lnTo>
                      <a:pt x="11926" y="13139"/>
                    </a:lnTo>
                    <a:lnTo>
                      <a:pt x="11844" y="12816"/>
                    </a:lnTo>
                    <a:lnTo>
                      <a:pt x="11681" y="12590"/>
                    </a:lnTo>
                    <a:lnTo>
                      <a:pt x="11409" y="12397"/>
                    </a:lnTo>
                    <a:lnTo>
                      <a:pt x="10673" y="11945"/>
                    </a:lnTo>
                    <a:lnTo>
                      <a:pt x="9911" y="11428"/>
                    </a:lnTo>
                    <a:lnTo>
                      <a:pt x="9040" y="10815"/>
                    </a:lnTo>
                    <a:lnTo>
                      <a:pt x="8168" y="10137"/>
                    </a:lnTo>
                    <a:lnTo>
                      <a:pt x="7297" y="9426"/>
                    </a:lnTo>
                    <a:lnTo>
                      <a:pt x="6507" y="8716"/>
                    </a:lnTo>
                    <a:lnTo>
                      <a:pt x="5745" y="8006"/>
                    </a:lnTo>
                    <a:lnTo>
                      <a:pt x="5119" y="7328"/>
                    </a:lnTo>
                    <a:lnTo>
                      <a:pt x="4656" y="6715"/>
                    </a:lnTo>
                    <a:lnTo>
                      <a:pt x="4411" y="6198"/>
                    </a:lnTo>
                    <a:lnTo>
                      <a:pt x="4383" y="5811"/>
                    </a:lnTo>
                    <a:lnTo>
                      <a:pt x="4601" y="5520"/>
                    </a:lnTo>
                    <a:lnTo>
                      <a:pt x="5119" y="5423"/>
                    </a:lnTo>
                    <a:lnTo>
                      <a:pt x="6017" y="5520"/>
                    </a:lnTo>
                    <a:lnTo>
                      <a:pt x="7270" y="5811"/>
                    </a:lnTo>
                    <a:lnTo>
                      <a:pt x="8931" y="6327"/>
                    </a:lnTo>
                    <a:lnTo>
                      <a:pt x="10074" y="6682"/>
                    </a:lnTo>
                    <a:lnTo>
                      <a:pt x="11245" y="7005"/>
                    </a:lnTo>
                    <a:lnTo>
                      <a:pt x="12471" y="7296"/>
                    </a:lnTo>
                    <a:lnTo>
                      <a:pt x="13696" y="7522"/>
                    </a:lnTo>
                    <a:lnTo>
                      <a:pt x="14921" y="7651"/>
                    </a:lnTo>
                    <a:lnTo>
                      <a:pt x="16201" y="7780"/>
                    </a:lnTo>
                    <a:lnTo>
                      <a:pt x="17508" y="7812"/>
                    </a:lnTo>
                    <a:lnTo>
                      <a:pt x="18788" y="7715"/>
                    </a:lnTo>
                    <a:lnTo>
                      <a:pt x="20095" y="7586"/>
                    </a:lnTo>
                    <a:lnTo>
                      <a:pt x="21456" y="7360"/>
                    </a:lnTo>
                    <a:lnTo>
                      <a:pt x="22763" y="7037"/>
                    </a:lnTo>
                    <a:lnTo>
                      <a:pt x="24125" y="6650"/>
                    </a:lnTo>
                    <a:lnTo>
                      <a:pt x="25459" y="6101"/>
                    </a:lnTo>
                    <a:lnTo>
                      <a:pt x="26820" y="5456"/>
                    </a:lnTo>
                    <a:lnTo>
                      <a:pt x="28155" y="4713"/>
                    </a:lnTo>
                    <a:lnTo>
                      <a:pt x="29489" y="3874"/>
                    </a:lnTo>
                    <a:lnTo>
                      <a:pt x="30878" y="2970"/>
                    </a:lnTo>
                    <a:lnTo>
                      <a:pt x="32294" y="2195"/>
                    </a:lnTo>
                    <a:lnTo>
                      <a:pt x="33818" y="1549"/>
                    </a:lnTo>
                    <a:lnTo>
                      <a:pt x="35398" y="1033"/>
                    </a:lnTo>
                    <a:lnTo>
                      <a:pt x="36977" y="645"/>
                    </a:lnTo>
                    <a:lnTo>
                      <a:pt x="38584" y="290"/>
                    </a:lnTo>
                    <a:lnTo>
                      <a:pt x="40163" y="96"/>
                    </a:lnTo>
                    <a:lnTo>
                      <a:pt x="41742" y="0"/>
                    </a:lnTo>
                    <a:lnTo>
                      <a:pt x="43213" y="0"/>
                    </a:lnTo>
                    <a:lnTo>
                      <a:pt x="44683" y="96"/>
                    </a:lnTo>
                    <a:lnTo>
                      <a:pt x="46044" y="258"/>
                    </a:lnTo>
                    <a:lnTo>
                      <a:pt x="47324" y="516"/>
                    </a:lnTo>
                    <a:lnTo>
                      <a:pt x="48495" y="903"/>
                    </a:lnTo>
                    <a:lnTo>
                      <a:pt x="49530" y="1388"/>
                    </a:lnTo>
                    <a:lnTo>
                      <a:pt x="50401" y="1904"/>
                    </a:lnTo>
                    <a:lnTo>
                      <a:pt x="51136" y="2550"/>
                    </a:lnTo>
                    <a:lnTo>
                      <a:pt x="51681" y="3196"/>
                    </a:lnTo>
                    <a:lnTo>
                      <a:pt x="52089" y="3874"/>
                    </a:lnTo>
                    <a:lnTo>
                      <a:pt x="52389" y="4552"/>
                    </a:lnTo>
                    <a:lnTo>
                      <a:pt x="52607" y="5262"/>
                    </a:lnTo>
                    <a:lnTo>
                      <a:pt x="52770" y="6037"/>
                    </a:lnTo>
                    <a:lnTo>
                      <a:pt x="52879" y="6811"/>
                    </a:lnTo>
                    <a:lnTo>
                      <a:pt x="52933" y="7651"/>
                    </a:lnTo>
                    <a:lnTo>
                      <a:pt x="53015" y="8587"/>
                    </a:lnTo>
                    <a:lnTo>
                      <a:pt x="53097" y="9556"/>
                    </a:lnTo>
                    <a:lnTo>
                      <a:pt x="53233" y="10621"/>
                    </a:lnTo>
                    <a:lnTo>
                      <a:pt x="53424" y="11751"/>
                    </a:lnTo>
                    <a:lnTo>
                      <a:pt x="53696" y="12913"/>
                    </a:lnTo>
                    <a:lnTo>
                      <a:pt x="54104" y="14205"/>
                    </a:lnTo>
                    <a:lnTo>
                      <a:pt x="54622" y="15657"/>
                    </a:lnTo>
                    <a:lnTo>
                      <a:pt x="55302" y="17142"/>
                    </a:lnTo>
                    <a:lnTo>
                      <a:pt x="56174" y="18757"/>
                    </a:lnTo>
                    <a:lnTo>
                      <a:pt x="57100" y="20371"/>
                    </a:lnTo>
                    <a:lnTo>
                      <a:pt x="58107" y="21824"/>
                    </a:lnTo>
                    <a:lnTo>
                      <a:pt x="59142" y="23147"/>
                    </a:lnTo>
                    <a:lnTo>
                      <a:pt x="60204" y="24374"/>
                    </a:lnTo>
                    <a:lnTo>
                      <a:pt x="61238" y="25504"/>
                    </a:lnTo>
                    <a:lnTo>
                      <a:pt x="62273" y="26537"/>
                    </a:lnTo>
                    <a:lnTo>
                      <a:pt x="63308" y="27538"/>
                    </a:lnTo>
                    <a:lnTo>
                      <a:pt x="64261" y="28442"/>
                    </a:lnTo>
                    <a:lnTo>
                      <a:pt x="65214" y="29313"/>
                    </a:lnTo>
                    <a:lnTo>
                      <a:pt x="66085" y="30185"/>
                    </a:lnTo>
                    <a:lnTo>
                      <a:pt x="66902" y="31025"/>
                    </a:lnTo>
                    <a:lnTo>
                      <a:pt x="67637" y="31864"/>
                    </a:lnTo>
                    <a:lnTo>
                      <a:pt x="68291" y="32736"/>
                    </a:lnTo>
                    <a:lnTo>
                      <a:pt x="68835" y="33640"/>
                    </a:lnTo>
                    <a:lnTo>
                      <a:pt x="69244" y="34543"/>
                    </a:lnTo>
                    <a:lnTo>
                      <a:pt x="69571" y="35577"/>
                    </a:lnTo>
                    <a:lnTo>
                      <a:pt x="69843" y="36707"/>
                    </a:lnTo>
                    <a:lnTo>
                      <a:pt x="70306" y="37966"/>
                    </a:lnTo>
                    <a:lnTo>
                      <a:pt x="70905" y="39386"/>
                    </a:lnTo>
                    <a:lnTo>
                      <a:pt x="71667" y="40903"/>
                    </a:lnTo>
                    <a:lnTo>
                      <a:pt x="72539" y="42485"/>
                    </a:lnTo>
                    <a:lnTo>
                      <a:pt x="73573" y="44100"/>
                    </a:lnTo>
                    <a:lnTo>
                      <a:pt x="74771" y="45714"/>
                    </a:lnTo>
                    <a:lnTo>
                      <a:pt x="76106" y="47296"/>
                    </a:lnTo>
                    <a:lnTo>
                      <a:pt x="77576" y="48781"/>
                    </a:lnTo>
                    <a:lnTo>
                      <a:pt x="79210" y="50169"/>
                    </a:lnTo>
                    <a:lnTo>
                      <a:pt x="81007" y="51396"/>
                    </a:lnTo>
                    <a:lnTo>
                      <a:pt x="82913" y="52461"/>
                    </a:lnTo>
                    <a:lnTo>
                      <a:pt x="84982" y="53301"/>
                    </a:lnTo>
                    <a:lnTo>
                      <a:pt x="87215" y="53914"/>
                    </a:lnTo>
                    <a:lnTo>
                      <a:pt x="89584" y="54205"/>
                    </a:lnTo>
                    <a:lnTo>
                      <a:pt x="92144" y="54205"/>
                    </a:lnTo>
                    <a:lnTo>
                      <a:pt x="94703" y="53914"/>
                    </a:lnTo>
                    <a:lnTo>
                      <a:pt x="97317" y="53430"/>
                    </a:lnTo>
                    <a:lnTo>
                      <a:pt x="99904" y="52849"/>
                    </a:lnTo>
                    <a:lnTo>
                      <a:pt x="102491" y="52138"/>
                    </a:lnTo>
                    <a:lnTo>
                      <a:pt x="104969" y="51331"/>
                    </a:lnTo>
                    <a:lnTo>
                      <a:pt x="107365" y="50492"/>
                    </a:lnTo>
                    <a:lnTo>
                      <a:pt x="109625" y="49620"/>
                    </a:lnTo>
                    <a:lnTo>
                      <a:pt x="111776" y="48781"/>
                    </a:lnTo>
                    <a:lnTo>
                      <a:pt x="113710" y="48006"/>
                    </a:lnTo>
                    <a:lnTo>
                      <a:pt x="115452" y="47296"/>
                    </a:lnTo>
                    <a:lnTo>
                      <a:pt x="116977" y="46682"/>
                    </a:lnTo>
                    <a:lnTo>
                      <a:pt x="118202" y="46230"/>
                    </a:lnTo>
                    <a:lnTo>
                      <a:pt x="119128" y="45940"/>
                    </a:lnTo>
                    <a:lnTo>
                      <a:pt x="119754" y="45875"/>
                    </a:lnTo>
                    <a:lnTo>
                      <a:pt x="120000" y="46004"/>
                    </a:lnTo>
                    <a:lnTo>
                      <a:pt x="119918" y="46424"/>
                    </a:lnTo>
                    <a:lnTo>
                      <a:pt x="119509" y="47070"/>
                    </a:lnTo>
                    <a:lnTo>
                      <a:pt x="119019" y="47974"/>
                    </a:lnTo>
                    <a:lnTo>
                      <a:pt x="118393" y="49007"/>
                    </a:lnTo>
                    <a:lnTo>
                      <a:pt x="117631" y="50234"/>
                    </a:lnTo>
                    <a:lnTo>
                      <a:pt x="116732" y="51557"/>
                    </a:lnTo>
                    <a:lnTo>
                      <a:pt x="115670" y="52945"/>
                    </a:lnTo>
                    <a:lnTo>
                      <a:pt x="114499" y="54463"/>
                    </a:lnTo>
                    <a:lnTo>
                      <a:pt x="113192" y="55980"/>
                    </a:lnTo>
                    <a:lnTo>
                      <a:pt x="111695" y="57497"/>
                    </a:lnTo>
                    <a:lnTo>
                      <a:pt x="110061" y="59015"/>
                    </a:lnTo>
                    <a:lnTo>
                      <a:pt x="108291" y="60468"/>
                    </a:lnTo>
                    <a:lnTo>
                      <a:pt x="106330" y="61824"/>
                    </a:lnTo>
                    <a:lnTo>
                      <a:pt x="104261" y="63083"/>
                    </a:lnTo>
                    <a:lnTo>
                      <a:pt x="102001" y="64213"/>
                    </a:lnTo>
                    <a:lnTo>
                      <a:pt x="99577" y="65149"/>
                    </a:lnTo>
                    <a:lnTo>
                      <a:pt x="97018" y="65924"/>
                    </a:lnTo>
                    <a:lnTo>
                      <a:pt x="94567" y="66569"/>
                    </a:lnTo>
                    <a:lnTo>
                      <a:pt x="92579" y="67247"/>
                    </a:lnTo>
                    <a:lnTo>
                      <a:pt x="91000" y="67958"/>
                    </a:lnTo>
                    <a:lnTo>
                      <a:pt x="89748" y="68668"/>
                    </a:lnTo>
                    <a:lnTo>
                      <a:pt x="88849" y="69410"/>
                    </a:lnTo>
                    <a:lnTo>
                      <a:pt x="88196" y="70121"/>
                    </a:lnTo>
                    <a:lnTo>
                      <a:pt x="87787" y="70831"/>
                    </a:lnTo>
                    <a:lnTo>
                      <a:pt x="87542" y="71509"/>
                    </a:lnTo>
                    <a:lnTo>
                      <a:pt x="87460" y="72219"/>
                    </a:lnTo>
                    <a:lnTo>
                      <a:pt x="87460" y="72897"/>
                    </a:lnTo>
                    <a:lnTo>
                      <a:pt x="87542" y="73543"/>
                    </a:lnTo>
                    <a:lnTo>
                      <a:pt x="87651" y="74188"/>
                    </a:lnTo>
                    <a:lnTo>
                      <a:pt x="87678" y="74769"/>
                    </a:lnTo>
                    <a:lnTo>
                      <a:pt x="87678" y="75351"/>
                    </a:lnTo>
                    <a:lnTo>
                      <a:pt x="87515" y="75867"/>
                    </a:lnTo>
                    <a:lnTo>
                      <a:pt x="87243" y="76384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1" name="Shape 2031"/>
              <p:cNvSpPr/>
              <p:nvPr/>
            </p:nvSpPr>
            <p:spPr>
              <a:xfrm>
                <a:off x="1044" y="2394"/>
                <a:ext cx="536" cy="4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878" y="76071"/>
                    </a:moveTo>
                    <a:lnTo>
                      <a:pt x="86430" y="76563"/>
                    </a:lnTo>
                    <a:lnTo>
                      <a:pt x="85926" y="77088"/>
                    </a:lnTo>
                    <a:lnTo>
                      <a:pt x="85422" y="77679"/>
                    </a:lnTo>
                    <a:lnTo>
                      <a:pt x="84890" y="78238"/>
                    </a:lnTo>
                    <a:lnTo>
                      <a:pt x="84386" y="78861"/>
                    </a:lnTo>
                    <a:lnTo>
                      <a:pt x="83910" y="79485"/>
                    </a:lnTo>
                    <a:lnTo>
                      <a:pt x="83490" y="80109"/>
                    </a:lnTo>
                    <a:lnTo>
                      <a:pt x="83098" y="80766"/>
                    </a:lnTo>
                    <a:lnTo>
                      <a:pt x="82846" y="81389"/>
                    </a:lnTo>
                    <a:lnTo>
                      <a:pt x="82650" y="82013"/>
                    </a:lnTo>
                    <a:lnTo>
                      <a:pt x="82594" y="82604"/>
                    </a:lnTo>
                    <a:lnTo>
                      <a:pt x="82678" y="83195"/>
                    </a:lnTo>
                    <a:lnTo>
                      <a:pt x="82930" y="83753"/>
                    </a:lnTo>
                    <a:lnTo>
                      <a:pt x="83378" y="84213"/>
                    </a:lnTo>
                    <a:lnTo>
                      <a:pt x="84022" y="84705"/>
                    </a:lnTo>
                    <a:lnTo>
                      <a:pt x="84862" y="85132"/>
                    </a:lnTo>
                    <a:lnTo>
                      <a:pt x="85870" y="85461"/>
                    </a:lnTo>
                    <a:lnTo>
                      <a:pt x="86962" y="85789"/>
                    </a:lnTo>
                    <a:lnTo>
                      <a:pt x="88110" y="86084"/>
                    </a:lnTo>
                    <a:lnTo>
                      <a:pt x="89314" y="86347"/>
                    </a:lnTo>
                    <a:lnTo>
                      <a:pt x="90545" y="86577"/>
                    </a:lnTo>
                    <a:lnTo>
                      <a:pt x="91805" y="86741"/>
                    </a:lnTo>
                    <a:lnTo>
                      <a:pt x="93065" y="86905"/>
                    </a:lnTo>
                    <a:lnTo>
                      <a:pt x="94325" y="87036"/>
                    </a:lnTo>
                    <a:lnTo>
                      <a:pt x="95529" y="87135"/>
                    </a:lnTo>
                    <a:lnTo>
                      <a:pt x="96705" y="87201"/>
                    </a:lnTo>
                    <a:lnTo>
                      <a:pt x="97825" y="87233"/>
                    </a:lnTo>
                    <a:lnTo>
                      <a:pt x="98889" y="87233"/>
                    </a:lnTo>
                    <a:lnTo>
                      <a:pt x="99841" y="87201"/>
                    </a:lnTo>
                    <a:lnTo>
                      <a:pt x="100681" y="87135"/>
                    </a:lnTo>
                    <a:lnTo>
                      <a:pt x="101409" y="87069"/>
                    </a:lnTo>
                    <a:lnTo>
                      <a:pt x="102025" y="86938"/>
                    </a:lnTo>
                    <a:lnTo>
                      <a:pt x="102417" y="86872"/>
                    </a:lnTo>
                    <a:lnTo>
                      <a:pt x="102557" y="87004"/>
                    </a:lnTo>
                    <a:lnTo>
                      <a:pt x="102501" y="87233"/>
                    </a:lnTo>
                    <a:lnTo>
                      <a:pt x="102221" y="87529"/>
                    </a:lnTo>
                    <a:lnTo>
                      <a:pt x="101717" y="87956"/>
                    </a:lnTo>
                    <a:lnTo>
                      <a:pt x="101017" y="88448"/>
                    </a:lnTo>
                    <a:lnTo>
                      <a:pt x="100093" y="88941"/>
                    </a:lnTo>
                    <a:lnTo>
                      <a:pt x="99001" y="89466"/>
                    </a:lnTo>
                    <a:lnTo>
                      <a:pt x="97685" y="89991"/>
                    </a:lnTo>
                    <a:lnTo>
                      <a:pt x="96173" y="90517"/>
                    </a:lnTo>
                    <a:lnTo>
                      <a:pt x="94493" y="90943"/>
                    </a:lnTo>
                    <a:lnTo>
                      <a:pt x="92645" y="91337"/>
                    </a:lnTo>
                    <a:lnTo>
                      <a:pt x="90601" y="91600"/>
                    </a:lnTo>
                    <a:lnTo>
                      <a:pt x="88390" y="91797"/>
                    </a:lnTo>
                    <a:lnTo>
                      <a:pt x="86038" y="91863"/>
                    </a:lnTo>
                    <a:lnTo>
                      <a:pt x="83518" y="91764"/>
                    </a:lnTo>
                    <a:lnTo>
                      <a:pt x="81222" y="91797"/>
                    </a:lnTo>
                    <a:lnTo>
                      <a:pt x="79318" y="92191"/>
                    </a:lnTo>
                    <a:lnTo>
                      <a:pt x="77778" y="92946"/>
                    </a:lnTo>
                    <a:lnTo>
                      <a:pt x="76462" y="94030"/>
                    </a:lnTo>
                    <a:lnTo>
                      <a:pt x="75398" y="95376"/>
                    </a:lnTo>
                    <a:lnTo>
                      <a:pt x="74475" y="96984"/>
                    </a:lnTo>
                    <a:lnTo>
                      <a:pt x="73691" y="98692"/>
                    </a:lnTo>
                    <a:lnTo>
                      <a:pt x="72907" y="100629"/>
                    </a:lnTo>
                    <a:lnTo>
                      <a:pt x="72179" y="102632"/>
                    </a:lnTo>
                    <a:lnTo>
                      <a:pt x="71367" y="104700"/>
                    </a:lnTo>
                    <a:lnTo>
                      <a:pt x="70471" y="106834"/>
                    </a:lnTo>
                    <a:lnTo>
                      <a:pt x="69407" y="108935"/>
                    </a:lnTo>
                    <a:lnTo>
                      <a:pt x="68147" y="111036"/>
                    </a:lnTo>
                    <a:lnTo>
                      <a:pt x="66607" y="113006"/>
                    </a:lnTo>
                    <a:lnTo>
                      <a:pt x="64759" y="114845"/>
                    </a:lnTo>
                    <a:lnTo>
                      <a:pt x="62547" y="116585"/>
                    </a:lnTo>
                    <a:lnTo>
                      <a:pt x="59664" y="117997"/>
                    </a:lnTo>
                    <a:lnTo>
                      <a:pt x="55968" y="119080"/>
                    </a:lnTo>
                    <a:lnTo>
                      <a:pt x="51684" y="119737"/>
                    </a:lnTo>
                    <a:lnTo>
                      <a:pt x="46812" y="119999"/>
                    </a:lnTo>
                    <a:lnTo>
                      <a:pt x="41605" y="119835"/>
                    </a:lnTo>
                    <a:lnTo>
                      <a:pt x="36145" y="119277"/>
                    </a:lnTo>
                    <a:lnTo>
                      <a:pt x="30629" y="118227"/>
                    </a:lnTo>
                    <a:lnTo>
                      <a:pt x="25142" y="116716"/>
                    </a:lnTo>
                    <a:lnTo>
                      <a:pt x="19850" y="114746"/>
                    </a:lnTo>
                    <a:lnTo>
                      <a:pt x="14867" y="112284"/>
                    </a:lnTo>
                    <a:lnTo>
                      <a:pt x="10387" y="109296"/>
                    </a:lnTo>
                    <a:lnTo>
                      <a:pt x="6495" y="105816"/>
                    </a:lnTo>
                    <a:lnTo>
                      <a:pt x="3387" y="101778"/>
                    </a:lnTo>
                    <a:lnTo>
                      <a:pt x="1175" y="97149"/>
                    </a:lnTo>
                    <a:lnTo>
                      <a:pt x="0" y="91961"/>
                    </a:lnTo>
                    <a:lnTo>
                      <a:pt x="27" y="86216"/>
                    </a:lnTo>
                    <a:lnTo>
                      <a:pt x="643" y="80404"/>
                    </a:lnTo>
                    <a:lnTo>
                      <a:pt x="1287" y="75119"/>
                    </a:lnTo>
                    <a:lnTo>
                      <a:pt x="1931" y="70227"/>
                    </a:lnTo>
                    <a:lnTo>
                      <a:pt x="2547" y="65794"/>
                    </a:lnTo>
                    <a:lnTo>
                      <a:pt x="3135" y="61756"/>
                    </a:lnTo>
                    <a:lnTo>
                      <a:pt x="3695" y="58046"/>
                    </a:lnTo>
                    <a:lnTo>
                      <a:pt x="4199" y="54664"/>
                    </a:lnTo>
                    <a:lnTo>
                      <a:pt x="4675" y="51545"/>
                    </a:lnTo>
                    <a:lnTo>
                      <a:pt x="5095" y="48722"/>
                    </a:lnTo>
                    <a:lnTo>
                      <a:pt x="5431" y="46062"/>
                    </a:lnTo>
                    <a:lnTo>
                      <a:pt x="5711" y="43600"/>
                    </a:lnTo>
                    <a:lnTo>
                      <a:pt x="5907" y="41302"/>
                    </a:lnTo>
                    <a:lnTo>
                      <a:pt x="6019" y="39135"/>
                    </a:lnTo>
                    <a:lnTo>
                      <a:pt x="6047" y="37001"/>
                    </a:lnTo>
                    <a:lnTo>
                      <a:pt x="5963" y="34900"/>
                    </a:lnTo>
                    <a:lnTo>
                      <a:pt x="5795" y="32831"/>
                    </a:lnTo>
                    <a:lnTo>
                      <a:pt x="5571" y="30829"/>
                    </a:lnTo>
                    <a:lnTo>
                      <a:pt x="5403" y="29121"/>
                    </a:lnTo>
                    <a:lnTo>
                      <a:pt x="5319" y="27545"/>
                    </a:lnTo>
                    <a:lnTo>
                      <a:pt x="5263" y="26199"/>
                    </a:lnTo>
                    <a:lnTo>
                      <a:pt x="5263" y="25017"/>
                    </a:lnTo>
                    <a:lnTo>
                      <a:pt x="5291" y="23967"/>
                    </a:lnTo>
                    <a:lnTo>
                      <a:pt x="5375" y="23080"/>
                    </a:lnTo>
                    <a:lnTo>
                      <a:pt x="5515" y="22325"/>
                    </a:lnTo>
                    <a:lnTo>
                      <a:pt x="5655" y="21603"/>
                    </a:lnTo>
                    <a:lnTo>
                      <a:pt x="5851" y="21045"/>
                    </a:lnTo>
                    <a:lnTo>
                      <a:pt x="6047" y="20487"/>
                    </a:lnTo>
                    <a:lnTo>
                      <a:pt x="6299" y="20027"/>
                    </a:lnTo>
                    <a:lnTo>
                      <a:pt x="6551" y="19567"/>
                    </a:lnTo>
                    <a:lnTo>
                      <a:pt x="6859" y="19140"/>
                    </a:lnTo>
                    <a:lnTo>
                      <a:pt x="7139" y="18714"/>
                    </a:lnTo>
                    <a:lnTo>
                      <a:pt x="7475" y="18254"/>
                    </a:lnTo>
                    <a:lnTo>
                      <a:pt x="7811" y="17794"/>
                    </a:lnTo>
                    <a:lnTo>
                      <a:pt x="8203" y="17269"/>
                    </a:lnTo>
                    <a:lnTo>
                      <a:pt x="8623" y="16777"/>
                    </a:lnTo>
                    <a:lnTo>
                      <a:pt x="9071" y="16251"/>
                    </a:lnTo>
                    <a:lnTo>
                      <a:pt x="9547" y="15759"/>
                    </a:lnTo>
                    <a:lnTo>
                      <a:pt x="9967" y="15266"/>
                    </a:lnTo>
                    <a:lnTo>
                      <a:pt x="10415" y="14741"/>
                    </a:lnTo>
                    <a:lnTo>
                      <a:pt x="10807" y="14248"/>
                    </a:lnTo>
                    <a:lnTo>
                      <a:pt x="11143" y="13822"/>
                    </a:lnTo>
                    <a:lnTo>
                      <a:pt x="11451" y="13362"/>
                    </a:lnTo>
                    <a:lnTo>
                      <a:pt x="11675" y="12902"/>
                    </a:lnTo>
                    <a:lnTo>
                      <a:pt x="11871" y="12541"/>
                    </a:lnTo>
                    <a:lnTo>
                      <a:pt x="11927" y="12180"/>
                    </a:lnTo>
                    <a:lnTo>
                      <a:pt x="11871" y="11852"/>
                    </a:lnTo>
                    <a:lnTo>
                      <a:pt x="11703" y="11556"/>
                    </a:lnTo>
                    <a:lnTo>
                      <a:pt x="11451" y="11359"/>
                    </a:lnTo>
                    <a:lnTo>
                      <a:pt x="10723" y="10867"/>
                    </a:lnTo>
                    <a:lnTo>
                      <a:pt x="9911" y="10309"/>
                    </a:lnTo>
                    <a:lnTo>
                      <a:pt x="9015" y="9685"/>
                    </a:lnTo>
                    <a:lnTo>
                      <a:pt x="8091" y="8995"/>
                    </a:lnTo>
                    <a:lnTo>
                      <a:pt x="7139" y="8306"/>
                    </a:lnTo>
                    <a:lnTo>
                      <a:pt x="6299" y="7551"/>
                    </a:lnTo>
                    <a:lnTo>
                      <a:pt x="5515" y="6861"/>
                    </a:lnTo>
                    <a:lnTo>
                      <a:pt x="4815" y="6238"/>
                    </a:lnTo>
                    <a:lnTo>
                      <a:pt x="4311" y="5679"/>
                    </a:lnTo>
                    <a:lnTo>
                      <a:pt x="4003" y="5187"/>
                    </a:lnTo>
                    <a:lnTo>
                      <a:pt x="3947" y="4826"/>
                    </a:lnTo>
                    <a:lnTo>
                      <a:pt x="4143" y="4596"/>
                    </a:lnTo>
                    <a:lnTo>
                      <a:pt x="4675" y="4530"/>
                    </a:lnTo>
                    <a:lnTo>
                      <a:pt x="5571" y="4629"/>
                    </a:lnTo>
                    <a:lnTo>
                      <a:pt x="6831" y="4924"/>
                    </a:lnTo>
                    <a:lnTo>
                      <a:pt x="8567" y="5482"/>
                    </a:lnTo>
                    <a:lnTo>
                      <a:pt x="9715" y="5876"/>
                    </a:lnTo>
                    <a:lnTo>
                      <a:pt x="10891" y="6238"/>
                    </a:lnTo>
                    <a:lnTo>
                      <a:pt x="12095" y="6566"/>
                    </a:lnTo>
                    <a:lnTo>
                      <a:pt x="13299" y="6829"/>
                    </a:lnTo>
                    <a:lnTo>
                      <a:pt x="14503" y="7091"/>
                    </a:lnTo>
                    <a:lnTo>
                      <a:pt x="15762" y="7222"/>
                    </a:lnTo>
                    <a:lnTo>
                      <a:pt x="16994" y="7321"/>
                    </a:lnTo>
                    <a:lnTo>
                      <a:pt x="18254" y="7354"/>
                    </a:lnTo>
                    <a:lnTo>
                      <a:pt x="19514" y="7288"/>
                    </a:lnTo>
                    <a:lnTo>
                      <a:pt x="20802" y="7124"/>
                    </a:lnTo>
                    <a:lnTo>
                      <a:pt x="22118" y="6861"/>
                    </a:lnTo>
                    <a:lnTo>
                      <a:pt x="23406" y="6500"/>
                    </a:lnTo>
                    <a:lnTo>
                      <a:pt x="24722" y="6041"/>
                    </a:lnTo>
                    <a:lnTo>
                      <a:pt x="26066" y="5417"/>
                    </a:lnTo>
                    <a:lnTo>
                      <a:pt x="27410" y="4694"/>
                    </a:lnTo>
                    <a:lnTo>
                      <a:pt x="28810" y="3841"/>
                    </a:lnTo>
                    <a:lnTo>
                      <a:pt x="30181" y="2922"/>
                    </a:lnTo>
                    <a:lnTo>
                      <a:pt x="31693" y="2166"/>
                    </a:lnTo>
                    <a:lnTo>
                      <a:pt x="33177" y="1510"/>
                    </a:lnTo>
                    <a:lnTo>
                      <a:pt x="34745" y="1017"/>
                    </a:lnTo>
                    <a:lnTo>
                      <a:pt x="36341" y="590"/>
                    </a:lnTo>
                    <a:lnTo>
                      <a:pt x="37909" y="262"/>
                    </a:lnTo>
                    <a:lnTo>
                      <a:pt x="39449" y="98"/>
                    </a:lnTo>
                    <a:lnTo>
                      <a:pt x="40989" y="0"/>
                    </a:lnTo>
                    <a:lnTo>
                      <a:pt x="42473" y="32"/>
                    </a:lnTo>
                    <a:lnTo>
                      <a:pt x="43901" y="131"/>
                    </a:lnTo>
                    <a:lnTo>
                      <a:pt x="45216" y="361"/>
                    </a:lnTo>
                    <a:lnTo>
                      <a:pt x="46504" y="656"/>
                    </a:lnTo>
                    <a:lnTo>
                      <a:pt x="47652" y="1050"/>
                    </a:lnTo>
                    <a:lnTo>
                      <a:pt x="48688" y="1477"/>
                    </a:lnTo>
                    <a:lnTo>
                      <a:pt x="49556" y="2035"/>
                    </a:lnTo>
                    <a:lnTo>
                      <a:pt x="50284" y="2692"/>
                    </a:lnTo>
                    <a:lnTo>
                      <a:pt x="50844" y="3348"/>
                    </a:lnTo>
                    <a:lnTo>
                      <a:pt x="51264" y="4038"/>
                    </a:lnTo>
                    <a:lnTo>
                      <a:pt x="51572" y="4760"/>
                    </a:lnTo>
                    <a:lnTo>
                      <a:pt x="51740" y="5482"/>
                    </a:lnTo>
                    <a:lnTo>
                      <a:pt x="51852" y="6303"/>
                    </a:lnTo>
                    <a:lnTo>
                      <a:pt x="51908" y="7157"/>
                    </a:lnTo>
                    <a:lnTo>
                      <a:pt x="51964" y="8043"/>
                    </a:lnTo>
                    <a:lnTo>
                      <a:pt x="51992" y="8995"/>
                    </a:lnTo>
                    <a:lnTo>
                      <a:pt x="52048" y="10013"/>
                    </a:lnTo>
                    <a:lnTo>
                      <a:pt x="52160" y="11097"/>
                    </a:lnTo>
                    <a:lnTo>
                      <a:pt x="52328" y="12246"/>
                    </a:lnTo>
                    <a:lnTo>
                      <a:pt x="52580" y="13493"/>
                    </a:lnTo>
                    <a:lnTo>
                      <a:pt x="52944" y="14839"/>
                    </a:lnTo>
                    <a:lnTo>
                      <a:pt x="53476" y="16251"/>
                    </a:lnTo>
                    <a:lnTo>
                      <a:pt x="54148" y="17827"/>
                    </a:lnTo>
                    <a:lnTo>
                      <a:pt x="55044" y="19469"/>
                    </a:lnTo>
                    <a:lnTo>
                      <a:pt x="55996" y="21110"/>
                    </a:lnTo>
                    <a:lnTo>
                      <a:pt x="57032" y="22555"/>
                    </a:lnTo>
                    <a:lnTo>
                      <a:pt x="58096" y="23901"/>
                    </a:lnTo>
                    <a:lnTo>
                      <a:pt x="59188" y="25149"/>
                    </a:lnTo>
                    <a:lnTo>
                      <a:pt x="60251" y="26232"/>
                    </a:lnTo>
                    <a:lnTo>
                      <a:pt x="61315" y="27283"/>
                    </a:lnTo>
                    <a:lnTo>
                      <a:pt x="62379" y="28235"/>
                    </a:lnTo>
                    <a:lnTo>
                      <a:pt x="63359" y="29154"/>
                    </a:lnTo>
                    <a:lnTo>
                      <a:pt x="64339" y="30008"/>
                    </a:lnTo>
                    <a:lnTo>
                      <a:pt x="65235" y="30829"/>
                    </a:lnTo>
                    <a:lnTo>
                      <a:pt x="66075" y="31682"/>
                    </a:lnTo>
                    <a:lnTo>
                      <a:pt x="66831" y="32503"/>
                    </a:lnTo>
                    <a:lnTo>
                      <a:pt x="67503" y="33357"/>
                    </a:lnTo>
                    <a:lnTo>
                      <a:pt x="68063" y="34243"/>
                    </a:lnTo>
                    <a:lnTo>
                      <a:pt x="68483" y="35195"/>
                    </a:lnTo>
                    <a:lnTo>
                      <a:pt x="68819" y="36180"/>
                    </a:lnTo>
                    <a:lnTo>
                      <a:pt x="69099" y="37296"/>
                    </a:lnTo>
                    <a:lnTo>
                      <a:pt x="69603" y="38577"/>
                    </a:lnTo>
                    <a:lnTo>
                      <a:pt x="70275" y="39989"/>
                    </a:lnTo>
                    <a:lnTo>
                      <a:pt x="71059" y="41433"/>
                    </a:lnTo>
                    <a:lnTo>
                      <a:pt x="72011" y="42976"/>
                    </a:lnTo>
                    <a:lnTo>
                      <a:pt x="73131" y="44519"/>
                    </a:lnTo>
                    <a:lnTo>
                      <a:pt x="74391" y="46062"/>
                    </a:lnTo>
                    <a:lnTo>
                      <a:pt x="75818" y="47540"/>
                    </a:lnTo>
                    <a:lnTo>
                      <a:pt x="77386" y="48984"/>
                    </a:lnTo>
                    <a:lnTo>
                      <a:pt x="79094" y="50265"/>
                    </a:lnTo>
                    <a:lnTo>
                      <a:pt x="80970" y="51447"/>
                    </a:lnTo>
                    <a:lnTo>
                      <a:pt x="83014" y="52497"/>
                    </a:lnTo>
                    <a:lnTo>
                      <a:pt x="85170" y="53285"/>
                    </a:lnTo>
                    <a:lnTo>
                      <a:pt x="87494" y="53876"/>
                    </a:lnTo>
                    <a:lnTo>
                      <a:pt x="89930" y="54205"/>
                    </a:lnTo>
                    <a:lnTo>
                      <a:pt x="92561" y="54238"/>
                    </a:lnTo>
                    <a:lnTo>
                      <a:pt x="95165" y="54008"/>
                    </a:lnTo>
                    <a:lnTo>
                      <a:pt x="97797" y="53581"/>
                    </a:lnTo>
                    <a:lnTo>
                      <a:pt x="100429" y="53056"/>
                    </a:lnTo>
                    <a:lnTo>
                      <a:pt x="102977" y="52366"/>
                    </a:lnTo>
                    <a:lnTo>
                      <a:pt x="105440" y="51578"/>
                    </a:lnTo>
                    <a:lnTo>
                      <a:pt x="107820" y="50790"/>
                    </a:lnTo>
                    <a:lnTo>
                      <a:pt x="110060" y="49969"/>
                    </a:lnTo>
                    <a:lnTo>
                      <a:pt x="112104" y="49149"/>
                    </a:lnTo>
                    <a:lnTo>
                      <a:pt x="113980" y="48393"/>
                    </a:lnTo>
                    <a:lnTo>
                      <a:pt x="115660" y="47704"/>
                    </a:lnTo>
                    <a:lnTo>
                      <a:pt x="117116" y="47080"/>
                    </a:lnTo>
                    <a:lnTo>
                      <a:pt x="118292" y="46621"/>
                    </a:lnTo>
                    <a:lnTo>
                      <a:pt x="119216" y="46358"/>
                    </a:lnTo>
                    <a:lnTo>
                      <a:pt x="119776" y="46259"/>
                    </a:lnTo>
                    <a:lnTo>
                      <a:pt x="119999" y="46456"/>
                    </a:lnTo>
                    <a:lnTo>
                      <a:pt x="119888" y="46883"/>
                    </a:lnTo>
                    <a:lnTo>
                      <a:pt x="119496" y="47540"/>
                    </a:lnTo>
                    <a:lnTo>
                      <a:pt x="118992" y="48393"/>
                    </a:lnTo>
                    <a:lnTo>
                      <a:pt x="118376" y="49346"/>
                    </a:lnTo>
                    <a:lnTo>
                      <a:pt x="117648" y="50462"/>
                    </a:lnTo>
                    <a:lnTo>
                      <a:pt x="116780" y="51677"/>
                    </a:lnTo>
                    <a:lnTo>
                      <a:pt x="115800" y="52924"/>
                    </a:lnTo>
                    <a:lnTo>
                      <a:pt x="114680" y="54238"/>
                    </a:lnTo>
                    <a:lnTo>
                      <a:pt x="113364" y="55649"/>
                    </a:lnTo>
                    <a:lnTo>
                      <a:pt x="111964" y="57028"/>
                    </a:lnTo>
                    <a:lnTo>
                      <a:pt x="110368" y="58374"/>
                    </a:lnTo>
                    <a:lnTo>
                      <a:pt x="108604" y="59688"/>
                    </a:lnTo>
                    <a:lnTo>
                      <a:pt x="106700" y="60902"/>
                    </a:lnTo>
                    <a:lnTo>
                      <a:pt x="104601" y="62051"/>
                    </a:lnTo>
                    <a:lnTo>
                      <a:pt x="102333" y="63135"/>
                    </a:lnTo>
                    <a:lnTo>
                      <a:pt x="99869" y="64021"/>
                    </a:lnTo>
                    <a:lnTo>
                      <a:pt x="97237" y="64777"/>
                    </a:lnTo>
                    <a:lnTo>
                      <a:pt x="94717" y="65433"/>
                    </a:lnTo>
                    <a:lnTo>
                      <a:pt x="92673" y="66155"/>
                    </a:lnTo>
                    <a:lnTo>
                      <a:pt x="91021" y="66911"/>
                    </a:lnTo>
                    <a:lnTo>
                      <a:pt x="89734" y="67699"/>
                    </a:lnTo>
                    <a:lnTo>
                      <a:pt x="88754" y="68454"/>
                    </a:lnTo>
                    <a:lnTo>
                      <a:pt x="88082" y="69242"/>
                    </a:lnTo>
                    <a:lnTo>
                      <a:pt x="87634" y="69997"/>
                    </a:lnTo>
                    <a:lnTo>
                      <a:pt x="87382" y="70785"/>
                    </a:lnTo>
                    <a:lnTo>
                      <a:pt x="87214" y="71540"/>
                    </a:lnTo>
                    <a:lnTo>
                      <a:pt x="87214" y="72328"/>
                    </a:lnTo>
                    <a:lnTo>
                      <a:pt x="87242" y="73050"/>
                    </a:lnTo>
                    <a:lnTo>
                      <a:pt x="87326" y="73740"/>
                    </a:lnTo>
                    <a:lnTo>
                      <a:pt x="87382" y="74396"/>
                    </a:lnTo>
                    <a:lnTo>
                      <a:pt x="87326" y="74987"/>
                    </a:lnTo>
                    <a:lnTo>
                      <a:pt x="87158" y="75545"/>
                    </a:lnTo>
                    <a:lnTo>
                      <a:pt x="86878" y="76071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2" name="Shape 2032"/>
              <p:cNvSpPr/>
              <p:nvPr/>
            </p:nvSpPr>
            <p:spPr>
              <a:xfrm>
                <a:off x="1052" y="2401"/>
                <a:ext cx="520" cy="4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484" y="75722"/>
                    </a:moveTo>
                    <a:lnTo>
                      <a:pt x="86023" y="76223"/>
                    </a:lnTo>
                    <a:lnTo>
                      <a:pt x="85504" y="76791"/>
                    </a:lnTo>
                    <a:lnTo>
                      <a:pt x="84985" y="77393"/>
                    </a:lnTo>
                    <a:lnTo>
                      <a:pt x="84438" y="77961"/>
                    </a:lnTo>
                    <a:lnTo>
                      <a:pt x="83890" y="78629"/>
                    </a:lnTo>
                    <a:lnTo>
                      <a:pt x="83400" y="79298"/>
                    </a:lnTo>
                    <a:lnTo>
                      <a:pt x="82910" y="79966"/>
                    </a:lnTo>
                    <a:lnTo>
                      <a:pt x="82564" y="80634"/>
                    </a:lnTo>
                    <a:lnTo>
                      <a:pt x="82247" y="81303"/>
                    </a:lnTo>
                    <a:lnTo>
                      <a:pt x="82046" y="81971"/>
                    </a:lnTo>
                    <a:lnTo>
                      <a:pt x="81988" y="82606"/>
                    </a:lnTo>
                    <a:lnTo>
                      <a:pt x="82074" y="83241"/>
                    </a:lnTo>
                    <a:lnTo>
                      <a:pt x="82305" y="83809"/>
                    </a:lnTo>
                    <a:lnTo>
                      <a:pt x="82766" y="84344"/>
                    </a:lnTo>
                    <a:lnTo>
                      <a:pt x="83400" y="84845"/>
                    </a:lnTo>
                    <a:lnTo>
                      <a:pt x="84322" y="85246"/>
                    </a:lnTo>
                    <a:lnTo>
                      <a:pt x="85360" y="85614"/>
                    </a:lnTo>
                    <a:lnTo>
                      <a:pt x="86484" y="85948"/>
                    </a:lnTo>
                    <a:lnTo>
                      <a:pt x="87694" y="86248"/>
                    </a:lnTo>
                    <a:lnTo>
                      <a:pt x="88962" y="86516"/>
                    </a:lnTo>
                    <a:lnTo>
                      <a:pt x="90259" y="86716"/>
                    </a:lnTo>
                    <a:lnTo>
                      <a:pt x="91556" y="86950"/>
                    </a:lnTo>
                    <a:lnTo>
                      <a:pt x="92910" y="87117"/>
                    </a:lnTo>
                    <a:lnTo>
                      <a:pt x="94207" y="87251"/>
                    </a:lnTo>
                    <a:lnTo>
                      <a:pt x="95504" y="87351"/>
                    </a:lnTo>
                    <a:lnTo>
                      <a:pt x="96743" y="87418"/>
                    </a:lnTo>
                    <a:lnTo>
                      <a:pt x="97925" y="87451"/>
                    </a:lnTo>
                    <a:lnTo>
                      <a:pt x="99020" y="87451"/>
                    </a:lnTo>
                    <a:lnTo>
                      <a:pt x="100057" y="87451"/>
                    </a:lnTo>
                    <a:lnTo>
                      <a:pt x="100922" y="87418"/>
                    </a:lnTo>
                    <a:lnTo>
                      <a:pt x="101729" y="87318"/>
                    </a:lnTo>
                    <a:lnTo>
                      <a:pt x="102363" y="87251"/>
                    </a:lnTo>
                    <a:lnTo>
                      <a:pt x="102680" y="87184"/>
                    </a:lnTo>
                    <a:lnTo>
                      <a:pt x="102795" y="87284"/>
                    </a:lnTo>
                    <a:lnTo>
                      <a:pt x="102680" y="87451"/>
                    </a:lnTo>
                    <a:lnTo>
                      <a:pt x="102363" y="87786"/>
                    </a:lnTo>
                    <a:lnTo>
                      <a:pt x="101786" y="88120"/>
                    </a:lnTo>
                    <a:lnTo>
                      <a:pt x="101008" y="88521"/>
                    </a:lnTo>
                    <a:lnTo>
                      <a:pt x="100028" y="88955"/>
                    </a:lnTo>
                    <a:lnTo>
                      <a:pt x="98847" y="89390"/>
                    </a:lnTo>
                    <a:lnTo>
                      <a:pt x="97435" y="89824"/>
                    </a:lnTo>
                    <a:lnTo>
                      <a:pt x="95878" y="90258"/>
                    </a:lnTo>
                    <a:lnTo>
                      <a:pt x="94092" y="90559"/>
                    </a:lnTo>
                    <a:lnTo>
                      <a:pt x="92132" y="90827"/>
                    </a:lnTo>
                    <a:lnTo>
                      <a:pt x="90000" y="91027"/>
                    </a:lnTo>
                    <a:lnTo>
                      <a:pt x="87694" y="91094"/>
                    </a:lnTo>
                    <a:lnTo>
                      <a:pt x="85216" y="91060"/>
                    </a:lnTo>
                    <a:lnTo>
                      <a:pt x="82593" y="90827"/>
                    </a:lnTo>
                    <a:lnTo>
                      <a:pt x="80230" y="90793"/>
                    </a:lnTo>
                    <a:lnTo>
                      <a:pt x="78299" y="91194"/>
                    </a:lnTo>
                    <a:lnTo>
                      <a:pt x="76657" y="91929"/>
                    </a:lnTo>
                    <a:lnTo>
                      <a:pt x="75244" y="93065"/>
                    </a:lnTo>
                    <a:lnTo>
                      <a:pt x="74121" y="94436"/>
                    </a:lnTo>
                    <a:lnTo>
                      <a:pt x="73141" y="96040"/>
                    </a:lnTo>
                    <a:lnTo>
                      <a:pt x="72247" y="97878"/>
                    </a:lnTo>
                    <a:lnTo>
                      <a:pt x="71440" y="99883"/>
                    </a:lnTo>
                    <a:lnTo>
                      <a:pt x="70605" y="101988"/>
                    </a:lnTo>
                    <a:lnTo>
                      <a:pt x="69769" y="104160"/>
                    </a:lnTo>
                    <a:lnTo>
                      <a:pt x="68789" y="106365"/>
                    </a:lnTo>
                    <a:lnTo>
                      <a:pt x="67636" y="108604"/>
                    </a:lnTo>
                    <a:lnTo>
                      <a:pt x="66311" y="110743"/>
                    </a:lnTo>
                    <a:lnTo>
                      <a:pt x="64697" y="112815"/>
                    </a:lnTo>
                    <a:lnTo>
                      <a:pt x="62795" y="114753"/>
                    </a:lnTo>
                    <a:lnTo>
                      <a:pt x="60518" y="116491"/>
                    </a:lnTo>
                    <a:lnTo>
                      <a:pt x="57579" y="117928"/>
                    </a:lnTo>
                    <a:lnTo>
                      <a:pt x="53948" y="119030"/>
                    </a:lnTo>
                    <a:lnTo>
                      <a:pt x="49682" y="119732"/>
                    </a:lnTo>
                    <a:lnTo>
                      <a:pt x="44927" y="120000"/>
                    </a:lnTo>
                    <a:lnTo>
                      <a:pt x="39855" y="119866"/>
                    </a:lnTo>
                    <a:lnTo>
                      <a:pt x="34582" y="119298"/>
                    </a:lnTo>
                    <a:lnTo>
                      <a:pt x="29250" y="118295"/>
                    </a:lnTo>
                    <a:lnTo>
                      <a:pt x="23948" y="116825"/>
                    </a:lnTo>
                    <a:lnTo>
                      <a:pt x="18847" y="114853"/>
                    </a:lnTo>
                    <a:lnTo>
                      <a:pt x="14092" y="112347"/>
                    </a:lnTo>
                    <a:lnTo>
                      <a:pt x="9769" y="109373"/>
                    </a:lnTo>
                    <a:lnTo>
                      <a:pt x="6109" y="105831"/>
                    </a:lnTo>
                    <a:lnTo>
                      <a:pt x="3141" y="101720"/>
                    </a:lnTo>
                    <a:lnTo>
                      <a:pt x="1037" y="97076"/>
                    </a:lnTo>
                    <a:lnTo>
                      <a:pt x="0" y="91796"/>
                    </a:lnTo>
                    <a:lnTo>
                      <a:pt x="57" y="85948"/>
                    </a:lnTo>
                    <a:lnTo>
                      <a:pt x="691" y="80066"/>
                    </a:lnTo>
                    <a:lnTo>
                      <a:pt x="1325" y="74686"/>
                    </a:lnTo>
                    <a:lnTo>
                      <a:pt x="1959" y="69741"/>
                    </a:lnTo>
                    <a:lnTo>
                      <a:pt x="2564" y="65296"/>
                    </a:lnTo>
                    <a:lnTo>
                      <a:pt x="3141" y="61253"/>
                    </a:lnTo>
                    <a:lnTo>
                      <a:pt x="3688" y="57543"/>
                    </a:lnTo>
                    <a:lnTo>
                      <a:pt x="4178" y="54202"/>
                    </a:lnTo>
                    <a:lnTo>
                      <a:pt x="4639" y="51127"/>
                    </a:lnTo>
                    <a:lnTo>
                      <a:pt x="5014" y="48320"/>
                    </a:lnTo>
                    <a:lnTo>
                      <a:pt x="5360" y="45714"/>
                    </a:lnTo>
                    <a:lnTo>
                      <a:pt x="5590" y="43308"/>
                    </a:lnTo>
                    <a:lnTo>
                      <a:pt x="5792" y="41035"/>
                    </a:lnTo>
                    <a:lnTo>
                      <a:pt x="5878" y="38863"/>
                    </a:lnTo>
                    <a:lnTo>
                      <a:pt x="5878" y="36758"/>
                    </a:lnTo>
                    <a:lnTo>
                      <a:pt x="5792" y="34653"/>
                    </a:lnTo>
                    <a:lnTo>
                      <a:pt x="5590" y="32581"/>
                    </a:lnTo>
                    <a:lnTo>
                      <a:pt x="5360" y="30543"/>
                    </a:lnTo>
                    <a:lnTo>
                      <a:pt x="5158" y="28738"/>
                    </a:lnTo>
                    <a:lnTo>
                      <a:pt x="5043" y="27167"/>
                    </a:lnTo>
                    <a:lnTo>
                      <a:pt x="4985" y="25764"/>
                    </a:lnTo>
                    <a:lnTo>
                      <a:pt x="4956" y="24527"/>
                    </a:lnTo>
                    <a:lnTo>
                      <a:pt x="4956" y="23425"/>
                    </a:lnTo>
                    <a:lnTo>
                      <a:pt x="5014" y="22489"/>
                    </a:lnTo>
                    <a:lnTo>
                      <a:pt x="5100" y="21620"/>
                    </a:lnTo>
                    <a:lnTo>
                      <a:pt x="5244" y="20885"/>
                    </a:lnTo>
                    <a:lnTo>
                      <a:pt x="5389" y="20250"/>
                    </a:lnTo>
                    <a:lnTo>
                      <a:pt x="5590" y="19715"/>
                    </a:lnTo>
                    <a:lnTo>
                      <a:pt x="5821" y="19181"/>
                    </a:lnTo>
                    <a:lnTo>
                      <a:pt x="6080" y="18680"/>
                    </a:lnTo>
                    <a:lnTo>
                      <a:pt x="6340" y="18212"/>
                    </a:lnTo>
                    <a:lnTo>
                      <a:pt x="6657" y="17777"/>
                    </a:lnTo>
                    <a:lnTo>
                      <a:pt x="7002" y="17309"/>
                    </a:lnTo>
                    <a:lnTo>
                      <a:pt x="7319" y="16808"/>
                    </a:lnTo>
                    <a:lnTo>
                      <a:pt x="7752" y="16340"/>
                    </a:lnTo>
                    <a:lnTo>
                      <a:pt x="8213" y="15806"/>
                    </a:lnTo>
                    <a:lnTo>
                      <a:pt x="8674" y="15304"/>
                    </a:lnTo>
                    <a:lnTo>
                      <a:pt x="9193" y="14770"/>
                    </a:lnTo>
                    <a:lnTo>
                      <a:pt x="9682" y="14269"/>
                    </a:lnTo>
                    <a:lnTo>
                      <a:pt x="10172" y="13767"/>
                    </a:lnTo>
                    <a:lnTo>
                      <a:pt x="10634" y="13266"/>
                    </a:lnTo>
                    <a:lnTo>
                      <a:pt x="11008" y="12765"/>
                    </a:lnTo>
                    <a:lnTo>
                      <a:pt x="11383" y="12330"/>
                    </a:lnTo>
                    <a:lnTo>
                      <a:pt x="11671" y="11896"/>
                    </a:lnTo>
                    <a:lnTo>
                      <a:pt x="11873" y="11461"/>
                    </a:lnTo>
                    <a:lnTo>
                      <a:pt x="11959" y="11094"/>
                    </a:lnTo>
                    <a:lnTo>
                      <a:pt x="11959" y="10760"/>
                    </a:lnTo>
                    <a:lnTo>
                      <a:pt x="11815" y="10459"/>
                    </a:lnTo>
                    <a:lnTo>
                      <a:pt x="11527" y="10225"/>
                    </a:lnTo>
                    <a:lnTo>
                      <a:pt x="10778" y="9657"/>
                    </a:lnTo>
                    <a:lnTo>
                      <a:pt x="9942" y="9055"/>
                    </a:lnTo>
                    <a:lnTo>
                      <a:pt x="8991" y="8421"/>
                    </a:lnTo>
                    <a:lnTo>
                      <a:pt x="7982" y="7719"/>
                    </a:lnTo>
                    <a:lnTo>
                      <a:pt x="7031" y="7017"/>
                    </a:lnTo>
                    <a:lnTo>
                      <a:pt x="6080" y="6315"/>
                    </a:lnTo>
                    <a:lnTo>
                      <a:pt x="5244" y="5680"/>
                    </a:lnTo>
                    <a:lnTo>
                      <a:pt x="4495" y="5079"/>
                    </a:lnTo>
                    <a:lnTo>
                      <a:pt x="3919" y="4511"/>
                    </a:lnTo>
                    <a:lnTo>
                      <a:pt x="3573" y="4110"/>
                    </a:lnTo>
                    <a:lnTo>
                      <a:pt x="3487" y="3776"/>
                    </a:lnTo>
                    <a:lnTo>
                      <a:pt x="3659" y="3575"/>
                    </a:lnTo>
                    <a:lnTo>
                      <a:pt x="4178" y="3542"/>
                    </a:lnTo>
                    <a:lnTo>
                      <a:pt x="5043" y="3675"/>
                    </a:lnTo>
                    <a:lnTo>
                      <a:pt x="6340" y="4043"/>
                    </a:lnTo>
                    <a:lnTo>
                      <a:pt x="8126" y="4578"/>
                    </a:lnTo>
                    <a:lnTo>
                      <a:pt x="9308" y="4979"/>
                    </a:lnTo>
                    <a:lnTo>
                      <a:pt x="10489" y="5346"/>
                    </a:lnTo>
                    <a:lnTo>
                      <a:pt x="11671" y="5747"/>
                    </a:lnTo>
                    <a:lnTo>
                      <a:pt x="12853" y="6081"/>
                    </a:lnTo>
                    <a:lnTo>
                      <a:pt x="14063" y="6382"/>
                    </a:lnTo>
                    <a:lnTo>
                      <a:pt x="15244" y="6616"/>
                    </a:lnTo>
                    <a:lnTo>
                      <a:pt x="16455" y="6817"/>
                    </a:lnTo>
                    <a:lnTo>
                      <a:pt x="17665" y="6883"/>
                    </a:lnTo>
                    <a:lnTo>
                      <a:pt x="18876" y="6917"/>
                    </a:lnTo>
                    <a:lnTo>
                      <a:pt x="20115" y="6817"/>
                    </a:lnTo>
                    <a:lnTo>
                      <a:pt x="21383" y="6616"/>
                    </a:lnTo>
                    <a:lnTo>
                      <a:pt x="22651" y="6315"/>
                    </a:lnTo>
                    <a:lnTo>
                      <a:pt x="23976" y="5881"/>
                    </a:lnTo>
                    <a:lnTo>
                      <a:pt x="25302" y="5279"/>
                    </a:lnTo>
                    <a:lnTo>
                      <a:pt x="26657" y="4578"/>
                    </a:lnTo>
                    <a:lnTo>
                      <a:pt x="28097" y="3709"/>
                    </a:lnTo>
                    <a:lnTo>
                      <a:pt x="29510" y="2807"/>
                    </a:lnTo>
                    <a:lnTo>
                      <a:pt x="31008" y="2071"/>
                    </a:lnTo>
                    <a:lnTo>
                      <a:pt x="32507" y="1436"/>
                    </a:lnTo>
                    <a:lnTo>
                      <a:pt x="34092" y="902"/>
                    </a:lnTo>
                    <a:lnTo>
                      <a:pt x="35648" y="501"/>
                    </a:lnTo>
                    <a:lnTo>
                      <a:pt x="37175" y="233"/>
                    </a:lnTo>
                    <a:lnTo>
                      <a:pt x="38731" y="66"/>
                    </a:lnTo>
                    <a:lnTo>
                      <a:pt x="40201" y="0"/>
                    </a:lnTo>
                    <a:lnTo>
                      <a:pt x="41671" y="33"/>
                    </a:lnTo>
                    <a:lnTo>
                      <a:pt x="43054" y="167"/>
                    </a:lnTo>
                    <a:lnTo>
                      <a:pt x="44409" y="401"/>
                    </a:lnTo>
                    <a:lnTo>
                      <a:pt x="45619" y="735"/>
                    </a:lnTo>
                    <a:lnTo>
                      <a:pt x="46743" y="1102"/>
                    </a:lnTo>
                    <a:lnTo>
                      <a:pt x="47752" y="1604"/>
                    </a:lnTo>
                    <a:lnTo>
                      <a:pt x="48645" y="2172"/>
                    </a:lnTo>
                    <a:lnTo>
                      <a:pt x="49394" y="2807"/>
                    </a:lnTo>
                    <a:lnTo>
                      <a:pt x="49942" y="3475"/>
                    </a:lnTo>
                    <a:lnTo>
                      <a:pt x="50374" y="4210"/>
                    </a:lnTo>
                    <a:lnTo>
                      <a:pt x="50634" y="4945"/>
                    </a:lnTo>
                    <a:lnTo>
                      <a:pt x="50835" y="5714"/>
                    </a:lnTo>
                    <a:lnTo>
                      <a:pt x="50922" y="6549"/>
                    </a:lnTo>
                    <a:lnTo>
                      <a:pt x="50951" y="7451"/>
                    </a:lnTo>
                    <a:lnTo>
                      <a:pt x="50951" y="8354"/>
                    </a:lnTo>
                    <a:lnTo>
                      <a:pt x="50951" y="9356"/>
                    </a:lnTo>
                    <a:lnTo>
                      <a:pt x="50951" y="10426"/>
                    </a:lnTo>
                    <a:lnTo>
                      <a:pt x="51008" y="11562"/>
                    </a:lnTo>
                    <a:lnTo>
                      <a:pt x="51152" y="12731"/>
                    </a:lnTo>
                    <a:lnTo>
                      <a:pt x="51412" y="14035"/>
                    </a:lnTo>
                    <a:lnTo>
                      <a:pt x="51757" y="15405"/>
                    </a:lnTo>
                    <a:lnTo>
                      <a:pt x="52247" y="16875"/>
                    </a:lnTo>
                    <a:lnTo>
                      <a:pt x="52939" y="18479"/>
                    </a:lnTo>
                    <a:lnTo>
                      <a:pt x="53861" y="20150"/>
                    </a:lnTo>
                    <a:lnTo>
                      <a:pt x="54841" y="21821"/>
                    </a:lnTo>
                    <a:lnTo>
                      <a:pt x="55907" y="23291"/>
                    </a:lnTo>
                    <a:lnTo>
                      <a:pt x="57002" y="24661"/>
                    </a:lnTo>
                    <a:lnTo>
                      <a:pt x="58097" y="25898"/>
                    </a:lnTo>
                    <a:lnTo>
                      <a:pt x="59221" y="27000"/>
                    </a:lnTo>
                    <a:lnTo>
                      <a:pt x="60317" y="28036"/>
                    </a:lnTo>
                    <a:lnTo>
                      <a:pt x="61383" y="28972"/>
                    </a:lnTo>
                    <a:lnTo>
                      <a:pt x="62420" y="29874"/>
                    </a:lnTo>
                    <a:lnTo>
                      <a:pt x="63400" y="30710"/>
                    </a:lnTo>
                    <a:lnTo>
                      <a:pt x="64351" y="31512"/>
                    </a:lnTo>
                    <a:lnTo>
                      <a:pt x="65216" y="32314"/>
                    </a:lnTo>
                    <a:lnTo>
                      <a:pt x="65965" y="33149"/>
                    </a:lnTo>
                    <a:lnTo>
                      <a:pt x="66685" y="34018"/>
                    </a:lnTo>
                    <a:lnTo>
                      <a:pt x="67262" y="34887"/>
                    </a:lnTo>
                    <a:lnTo>
                      <a:pt x="67694" y="35822"/>
                    </a:lnTo>
                    <a:lnTo>
                      <a:pt x="68040" y="36858"/>
                    </a:lnTo>
                    <a:lnTo>
                      <a:pt x="68386" y="37994"/>
                    </a:lnTo>
                    <a:lnTo>
                      <a:pt x="68847" y="39197"/>
                    </a:lnTo>
                    <a:lnTo>
                      <a:pt x="69567" y="40534"/>
                    </a:lnTo>
                    <a:lnTo>
                      <a:pt x="70403" y="41971"/>
                    </a:lnTo>
                    <a:lnTo>
                      <a:pt x="71440" y="43441"/>
                    </a:lnTo>
                    <a:lnTo>
                      <a:pt x="72622" y="44912"/>
                    </a:lnTo>
                    <a:lnTo>
                      <a:pt x="73976" y="46349"/>
                    </a:lnTo>
                    <a:lnTo>
                      <a:pt x="75504" y="47752"/>
                    </a:lnTo>
                    <a:lnTo>
                      <a:pt x="77175" y="49122"/>
                    </a:lnTo>
                    <a:lnTo>
                      <a:pt x="78991" y="50359"/>
                    </a:lnTo>
                    <a:lnTo>
                      <a:pt x="80979" y="51461"/>
                    </a:lnTo>
                    <a:lnTo>
                      <a:pt x="83112" y="52431"/>
                    </a:lnTo>
                    <a:lnTo>
                      <a:pt x="85360" y="53233"/>
                    </a:lnTo>
                    <a:lnTo>
                      <a:pt x="87780" y="53801"/>
                    </a:lnTo>
                    <a:lnTo>
                      <a:pt x="90317" y="54135"/>
                    </a:lnTo>
                    <a:lnTo>
                      <a:pt x="93025" y="54269"/>
                    </a:lnTo>
                    <a:lnTo>
                      <a:pt x="95677" y="54068"/>
                    </a:lnTo>
                    <a:lnTo>
                      <a:pt x="98357" y="53734"/>
                    </a:lnTo>
                    <a:lnTo>
                      <a:pt x="100979" y="53199"/>
                    </a:lnTo>
                    <a:lnTo>
                      <a:pt x="103544" y="52564"/>
                    </a:lnTo>
                    <a:lnTo>
                      <a:pt x="105965" y="51862"/>
                    </a:lnTo>
                    <a:lnTo>
                      <a:pt x="108299" y="51094"/>
                    </a:lnTo>
                    <a:lnTo>
                      <a:pt x="110489" y="50292"/>
                    </a:lnTo>
                    <a:lnTo>
                      <a:pt x="112507" y="49456"/>
                    </a:lnTo>
                    <a:lnTo>
                      <a:pt x="114322" y="48721"/>
                    </a:lnTo>
                    <a:lnTo>
                      <a:pt x="115936" y="48053"/>
                    </a:lnTo>
                    <a:lnTo>
                      <a:pt x="117319" y="47485"/>
                    </a:lnTo>
                    <a:lnTo>
                      <a:pt x="118443" y="47050"/>
                    </a:lnTo>
                    <a:lnTo>
                      <a:pt x="119279" y="46750"/>
                    </a:lnTo>
                    <a:lnTo>
                      <a:pt x="119827" y="46683"/>
                    </a:lnTo>
                    <a:lnTo>
                      <a:pt x="120000" y="46883"/>
                    </a:lnTo>
                    <a:lnTo>
                      <a:pt x="119884" y="47318"/>
                    </a:lnTo>
                    <a:lnTo>
                      <a:pt x="119481" y="47953"/>
                    </a:lnTo>
                    <a:lnTo>
                      <a:pt x="119020" y="48721"/>
                    </a:lnTo>
                    <a:lnTo>
                      <a:pt x="118414" y="49657"/>
                    </a:lnTo>
                    <a:lnTo>
                      <a:pt x="117752" y="50626"/>
                    </a:lnTo>
                    <a:lnTo>
                      <a:pt x="116945" y="51695"/>
                    </a:lnTo>
                    <a:lnTo>
                      <a:pt x="115994" y="52832"/>
                    </a:lnTo>
                    <a:lnTo>
                      <a:pt x="114899" y="54001"/>
                    </a:lnTo>
                    <a:lnTo>
                      <a:pt x="113659" y="55238"/>
                    </a:lnTo>
                    <a:lnTo>
                      <a:pt x="112276" y="56441"/>
                    </a:lnTo>
                    <a:lnTo>
                      <a:pt x="110720" y="57610"/>
                    </a:lnTo>
                    <a:lnTo>
                      <a:pt x="108991" y="58780"/>
                    </a:lnTo>
                    <a:lnTo>
                      <a:pt x="107089" y="59916"/>
                    </a:lnTo>
                    <a:lnTo>
                      <a:pt x="104985" y="60952"/>
                    </a:lnTo>
                    <a:lnTo>
                      <a:pt x="102708" y="61954"/>
                    </a:lnTo>
                    <a:lnTo>
                      <a:pt x="100201" y="62790"/>
                    </a:lnTo>
                    <a:lnTo>
                      <a:pt x="97492" y="63558"/>
                    </a:lnTo>
                    <a:lnTo>
                      <a:pt x="94899" y="64227"/>
                    </a:lnTo>
                    <a:lnTo>
                      <a:pt x="92766" y="64962"/>
                    </a:lnTo>
                    <a:lnTo>
                      <a:pt x="91066" y="65797"/>
                    </a:lnTo>
                    <a:lnTo>
                      <a:pt x="89711" y="66599"/>
                    </a:lnTo>
                    <a:lnTo>
                      <a:pt x="88703" y="67435"/>
                    </a:lnTo>
                    <a:lnTo>
                      <a:pt x="87953" y="68270"/>
                    </a:lnTo>
                    <a:lnTo>
                      <a:pt x="87463" y="69106"/>
                    </a:lnTo>
                    <a:lnTo>
                      <a:pt x="87175" y="70008"/>
                    </a:lnTo>
                    <a:lnTo>
                      <a:pt x="87002" y="70843"/>
                    </a:lnTo>
                    <a:lnTo>
                      <a:pt x="86945" y="71645"/>
                    </a:lnTo>
                    <a:lnTo>
                      <a:pt x="86974" y="72447"/>
                    </a:lnTo>
                    <a:lnTo>
                      <a:pt x="87002" y="73182"/>
                    </a:lnTo>
                    <a:lnTo>
                      <a:pt x="87002" y="73951"/>
                    </a:lnTo>
                    <a:lnTo>
                      <a:pt x="86945" y="74619"/>
                    </a:lnTo>
                    <a:lnTo>
                      <a:pt x="86772" y="75187"/>
                    </a:lnTo>
                    <a:lnTo>
                      <a:pt x="86484" y="75722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3" name="Shape 2033"/>
              <p:cNvSpPr/>
              <p:nvPr/>
            </p:nvSpPr>
            <p:spPr>
              <a:xfrm>
                <a:off x="1059" y="2406"/>
                <a:ext cx="505" cy="4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070" y="75365"/>
                    </a:moveTo>
                    <a:lnTo>
                      <a:pt x="85625" y="75875"/>
                    </a:lnTo>
                    <a:lnTo>
                      <a:pt x="85091" y="76453"/>
                    </a:lnTo>
                    <a:lnTo>
                      <a:pt x="84527" y="77065"/>
                    </a:lnTo>
                    <a:lnTo>
                      <a:pt x="83964" y="77745"/>
                    </a:lnTo>
                    <a:lnTo>
                      <a:pt x="83400" y="78424"/>
                    </a:lnTo>
                    <a:lnTo>
                      <a:pt x="82867" y="79138"/>
                    </a:lnTo>
                    <a:lnTo>
                      <a:pt x="82392" y="79852"/>
                    </a:lnTo>
                    <a:lnTo>
                      <a:pt x="82006" y="80566"/>
                    </a:lnTo>
                    <a:lnTo>
                      <a:pt x="81651" y="81280"/>
                    </a:lnTo>
                    <a:lnTo>
                      <a:pt x="81443" y="81994"/>
                    </a:lnTo>
                    <a:lnTo>
                      <a:pt x="81384" y="82674"/>
                    </a:lnTo>
                    <a:lnTo>
                      <a:pt x="81443" y="83320"/>
                    </a:lnTo>
                    <a:lnTo>
                      <a:pt x="81680" y="83864"/>
                    </a:lnTo>
                    <a:lnTo>
                      <a:pt x="82155" y="84441"/>
                    </a:lnTo>
                    <a:lnTo>
                      <a:pt x="82807" y="84951"/>
                    </a:lnTo>
                    <a:lnTo>
                      <a:pt x="83697" y="85393"/>
                    </a:lnTo>
                    <a:lnTo>
                      <a:pt x="84765" y="85733"/>
                    </a:lnTo>
                    <a:lnTo>
                      <a:pt x="85951" y="86107"/>
                    </a:lnTo>
                    <a:lnTo>
                      <a:pt x="87226" y="86379"/>
                    </a:lnTo>
                    <a:lnTo>
                      <a:pt x="88531" y="86685"/>
                    </a:lnTo>
                    <a:lnTo>
                      <a:pt x="89925" y="86923"/>
                    </a:lnTo>
                    <a:lnTo>
                      <a:pt x="91319" y="87127"/>
                    </a:lnTo>
                    <a:lnTo>
                      <a:pt x="92713" y="87297"/>
                    </a:lnTo>
                    <a:lnTo>
                      <a:pt x="94107" y="87501"/>
                    </a:lnTo>
                    <a:lnTo>
                      <a:pt x="95472" y="87603"/>
                    </a:lnTo>
                    <a:lnTo>
                      <a:pt x="96777" y="87671"/>
                    </a:lnTo>
                    <a:lnTo>
                      <a:pt x="98022" y="87739"/>
                    </a:lnTo>
                    <a:lnTo>
                      <a:pt x="99179" y="87739"/>
                    </a:lnTo>
                    <a:lnTo>
                      <a:pt x="100247" y="87739"/>
                    </a:lnTo>
                    <a:lnTo>
                      <a:pt x="101196" y="87705"/>
                    </a:lnTo>
                    <a:lnTo>
                      <a:pt x="102026" y="87637"/>
                    </a:lnTo>
                    <a:lnTo>
                      <a:pt x="102679" y="87569"/>
                    </a:lnTo>
                    <a:lnTo>
                      <a:pt x="102975" y="87501"/>
                    </a:lnTo>
                    <a:lnTo>
                      <a:pt x="103064" y="87569"/>
                    </a:lnTo>
                    <a:lnTo>
                      <a:pt x="102857" y="87739"/>
                    </a:lnTo>
                    <a:lnTo>
                      <a:pt x="102471" y="87977"/>
                    </a:lnTo>
                    <a:lnTo>
                      <a:pt x="101848" y="88283"/>
                    </a:lnTo>
                    <a:lnTo>
                      <a:pt x="100988" y="88589"/>
                    </a:lnTo>
                    <a:lnTo>
                      <a:pt x="99920" y="88963"/>
                    </a:lnTo>
                    <a:lnTo>
                      <a:pt x="98645" y="89303"/>
                    </a:lnTo>
                    <a:lnTo>
                      <a:pt x="97162" y="89643"/>
                    </a:lnTo>
                    <a:lnTo>
                      <a:pt x="95472" y="89915"/>
                    </a:lnTo>
                    <a:lnTo>
                      <a:pt x="93603" y="90186"/>
                    </a:lnTo>
                    <a:lnTo>
                      <a:pt x="91527" y="90356"/>
                    </a:lnTo>
                    <a:lnTo>
                      <a:pt x="89332" y="90390"/>
                    </a:lnTo>
                    <a:lnTo>
                      <a:pt x="86900" y="90356"/>
                    </a:lnTo>
                    <a:lnTo>
                      <a:pt x="84320" y="90186"/>
                    </a:lnTo>
                    <a:lnTo>
                      <a:pt x="81591" y="89881"/>
                    </a:lnTo>
                    <a:lnTo>
                      <a:pt x="79159" y="89779"/>
                    </a:lnTo>
                    <a:lnTo>
                      <a:pt x="77113" y="90118"/>
                    </a:lnTo>
                    <a:lnTo>
                      <a:pt x="75452" y="90900"/>
                    </a:lnTo>
                    <a:lnTo>
                      <a:pt x="73999" y="91988"/>
                    </a:lnTo>
                    <a:lnTo>
                      <a:pt x="72782" y="93382"/>
                    </a:lnTo>
                    <a:lnTo>
                      <a:pt x="71715" y="95116"/>
                    </a:lnTo>
                    <a:lnTo>
                      <a:pt x="70766" y="97019"/>
                    </a:lnTo>
                    <a:lnTo>
                      <a:pt x="69876" y="99093"/>
                    </a:lnTo>
                    <a:lnTo>
                      <a:pt x="68986" y="101303"/>
                    </a:lnTo>
                    <a:lnTo>
                      <a:pt x="68037" y="103546"/>
                    </a:lnTo>
                    <a:lnTo>
                      <a:pt x="67029" y="105858"/>
                    </a:lnTo>
                    <a:lnTo>
                      <a:pt x="65813" y="108203"/>
                    </a:lnTo>
                    <a:lnTo>
                      <a:pt x="64389" y="110413"/>
                    </a:lnTo>
                    <a:lnTo>
                      <a:pt x="62728" y="112555"/>
                    </a:lnTo>
                    <a:lnTo>
                      <a:pt x="60711" y="114560"/>
                    </a:lnTo>
                    <a:lnTo>
                      <a:pt x="58368" y="116362"/>
                    </a:lnTo>
                    <a:lnTo>
                      <a:pt x="55402" y="117824"/>
                    </a:lnTo>
                    <a:lnTo>
                      <a:pt x="51754" y="118912"/>
                    </a:lnTo>
                    <a:lnTo>
                      <a:pt x="47572" y="119660"/>
                    </a:lnTo>
                    <a:lnTo>
                      <a:pt x="42975" y="120000"/>
                    </a:lnTo>
                    <a:lnTo>
                      <a:pt x="38052" y="119898"/>
                    </a:lnTo>
                    <a:lnTo>
                      <a:pt x="32951" y="119354"/>
                    </a:lnTo>
                    <a:lnTo>
                      <a:pt x="27790" y="118334"/>
                    </a:lnTo>
                    <a:lnTo>
                      <a:pt x="22748" y="116872"/>
                    </a:lnTo>
                    <a:lnTo>
                      <a:pt x="17854" y="114866"/>
                    </a:lnTo>
                    <a:lnTo>
                      <a:pt x="13316" y="112419"/>
                    </a:lnTo>
                    <a:lnTo>
                      <a:pt x="9253" y="109359"/>
                    </a:lnTo>
                    <a:lnTo>
                      <a:pt x="5753" y="105790"/>
                    </a:lnTo>
                    <a:lnTo>
                      <a:pt x="2965" y="101677"/>
                    </a:lnTo>
                    <a:lnTo>
                      <a:pt x="1008" y="96917"/>
                    </a:lnTo>
                    <a:lnTo>
                      <a:pt x="0" y="91614"/>
                    </a:lnTo>
                    <a:lnTo>
                      <a:pt x="148" y="85665"/>
                    </a:lnTo>
                    <a:lnTo>
                      <a:pt x="800" y="79648"/>
                    </a:lnTo>
                    <a:lnTo>
                      <a:pt x="1453" y="74243"/>
                    </a:lnTo>
                    <a:lnTo>
                      <a:pt x="2076" y="69280"/>
                    </a:lnTo>
                    <a:lnTo>
                      <a:pt x="2698" y="64827"/>
                    </a:lnTo>
                    <a:lnTo>
                      <a:pt x="3262" y="60781"/>
                    </a:lnTo>
                    <a:lnTo>
                      <a:pt x="3796" y="57110"/>
                    </a:lnTo>
                    <a:lnTo>
                      <a:pt x="4241" y="53779"/>
                    </a:lnTo>
                    <a:lnTo>
                      <a:pt x="4656" y="50719"/>
                    </a:lnTo>
                    <a:lnTo>
                      <a:pt x="5042" y="47966"/>
                    </a:lnTo>
                    <a:lnTo>
                      <a:pt x="5338" y="45416"/>
                    </a:lnTo>
                    <a:lnTo>
                      <a:pt x="5575" y="43002"/>
                    </a:lnTo>
                    <a:lnTo>
                      <a:pt x="5724" y="40759"/>
                    </a:lnTo>
                    <a:lnTo>
                      <a:pt x="5783" y="38617"/>
                    </a:lnTo>
                    <a:lnTo>
                      <a:pt x="5783" y="36509"/>
                    </a:lnTo>
                    <a:lnTo>
                      <a:pt x="5664" y="34402"/>
                    </a:lnTo>
                    <a:lnTo>
                      <a:pt x="5457" y="32294"/>
                    </a:lnTo>
                    <a:lnTo>
                      <a:pt x="5219" y="30220"/>
                    </a:lnTo>
                    <a:lnTo>
                      <a:pt x="5042" y="28385"/>
                    </a:lnTo>
                    <a:lnTo>
                      <a:pt x="4864" y="26787"/>
                    </a:lnTo>
                    <a:lnTo>
                      <a:pt x="4775" y="25325"/>
                    </a:lnTo>
                    <a:lnTo>
                      <a:pt x="4715" y="24033"/>
                    </a:lnTo>
                    <a:lnTo>
                      <a:pt x="4686" y="22878"/>
                    </a:lnTo>
                    <a:lnTo>
                      <a:pt x="4715" y="21892"/>
                    </a:lnTo>
                    <a:lnTo>
                      <a:pt x="4775" y="21008"/>
                    </a:lnTo>
                    <a:lnTo>
                      <a:pt x="4864" y="20226"/>
                    </a:lnTo>
                    <a:lnTo>
                      <a:pt x="5012" y="19512"/>
                    </a:lnTo>
                    <a:lnTo>
                      <a:pt x="5160" y="18900"/>
                    </a:lnTo>
                    <a:lnTo>
                      <a:pt x="5368" y="18390"/>
                    </a:lnTo>
                    <a:lnTo>
                      <a:pt x="5635" y="17847"/>
                    </a:lnTo>
                    <a:lnTo>
                      <a:pt x="5872" y="17337"/>
                    </a:lnTo>
                    <a:lnTo>
                      <a:pt x="6198" y="16861"/>
                    </a:lnTo>
                    <a:lnTo>
                      <a:pt x="6524" y="16419"/>
                    </a:lnTo>
                    <a:lnTo>
                      <a:pt x="6910" y="15909"/>
                    </a:lnTo>
                    <a:lnTo>
                      <a:pt x="7325" y="15399"/>
                    </a:lnTo>
                    <a:lnTo>
                      <a:pt x="7800" y="14889"/>
                    </a:lnTo>
                    <a:lnTo>
                      <a:pt x="8334" y="14379"/>
                    </a:lnTo>
                    <a:lnTo>
                      <a:pt x="8897" y="13835"/>
                    </a:lnTo>
                    <a:lnTo>
                      <a:pt x="9431" y="13325"/>
                    </a:lnTo>
                    <a:lnTo>
                      <a:pt x="9965" y="12815"/>
                    </a:lnTo>
                    <a:lnTo>
                      <a:pt x="10499" y="12305"/>
                    </a:lnTo>
                    <a:lnTo>
                      <a:pt x="10914" y="11796"/>
                    </a:lnTo>
                    <a:lnTo>
                      <a:pt x="11329" y="11320"/>
                    </a:lnTo>
                    <a:lnTo>
                      <a:pt x="11685" y="10912"/>
                    </a:lnTo>
                    <a:lnTo>
                      <a:pt x="11922" y="10470"/>
                    </a:lnTo>
                    <a:lnTo>
                      <a:pt x="12041" y="10096"/>
                    </a:lnTo>
                    <a:lnTo>
                      <a:pt x="12041" y="9722"/>
                    </a:lnTo>
                    <a:lnTo>
                      <a:pt x="11922" y="9382"/>
                    </a:lnTo>
                    <a:lnTo>
                      <a:pt x="11685" y="9110"/>
                    </a:lnTo>
                    <a:lnTo>
                      <a:pt x="10884" y="8498"/>
                    </a:lnTo>
                    <a:lnTo>
                      <a:pt x="9995" y="7852"/>
                    </a:lnTo>
                    <a:lnTo>
                      <a:pt x="8986" y="7172"/>
                    </a:lnTo>
                    <a:lnTo>
                      <a:pt x="7978" y="6458"/>
                    </a:lnTo>
                    <a:lnTo>
                      <a:pt x="6940" y="5779"/>
                    </a:lnTo>
                    <a:lnTo>
                      <a:pt x="5902" y="5099"/>
                    </a:lnTo>
                    <a:lnTo>
                      <a:pt x="5012" y="4453"/>
                    </a:lnTo>
                    <a:lnTo>
                      <a:pt x="4211" y="3909"/>
                    </a:lnTo>
                    <a:lnTo>
                      <a:pt x="3588" y="3399"/>
                    </a:lnTo>
                    <a:lnTo>
                      <a:pt x="3203" y="2991"/>
                    </a:lnTo>
                    <a:lnTo>
                      <a:pt x="3025" y="2719"/>
                    </a:lnTo>
                    <a:lnTo>
                      <a:pt x="3203" y="2583"/>
                    </a:lnTo>
                    <a:lnTo>
                      <a:pt x="3677" y="2583"/>
                    </a:lnTo>
                    <a:lnTo>
                      <a:pt x="4597" y="2719"/>
                    </a:lnTo>
                    <a:lnTo>
                      <a:pt x="5931" y="3059"/>
                    </a:lnTo>
                    <a:lnTo>
                      <a:pt x="7740" y="3671"/>
                    </a:lnTo>
                    <a:lnTo>
                      <a:pt x="8956" y="4079"/>
                    </a:lnTo>
                    <a:lnTo>
                      <a:pt x="10143" y="4521"/>
                    </a:lnTo>
                    <a:lnTo>
                      <a:pt x="11329" y="4929"/>
                    </a:lnTo>
                    <a:lnTo>
                      <a:pt x="12486" y="5337"/>
                    </a:lnTo>
                    <a:lnTo>
                      <a:pt x="13643" y="5711"/>
                    </a:lnTo>
                    <a:lnTo>
                      <a:pt x="14799" y="6050"/>
                    </a:lnTo>
                    <a:lnTo>
                      <a:pt x="15956" y="6288"/>
                    </a:lnTo>
                    <a:lnTo>
                      <a:pt x="17113" y="6458"/>
                    </a:lnTo>
                    <a:lnTo>
                      <a:pt x="18269" y="6594"/>
                    </a:lnTo>
                    <a:lnTo>
                      <a:pt x="19485" y="6526"/>
                    </a:lnTo>
                    <a:lnTo>
                      <a:pt x="20701" y="6424"/>
                    </a:lnTo>
                    <a:lnTo>
                      <a:pt x="21947" y="6186"/>
                    </a:lnTo>
                    <a:lnTo>
                      <a:pt x="23222" y="5779"/>
                    </a:lnTo>
                    <a:lnTo>
                      <a:pt x="24557" y="5269"/>
                    </a:lnTo>
                    <a:lnTo>
                      <a:pt x="25921" y="4555"/>
                    </a:lnTo>
                    <a:lnTo>
                      <a:pt x="27375" y="3671"/>
                    </a:lnTo>
                    <a:lnTo>
                      <a:pt x="28828" y="2753"/>
                    </a:lnTo>
                    <a:lnTo>
                      <a:pt x="30341" y="2005"/>
                    </a:lnTo>
                    <a:lnTo>
                      <a:pt x="31853" y="1359"/>
                    </a:lnTo>
                    <a:lnTo>
                      <a:pt x="33425" y="849"/>
                    </a:lnTo>
                    <a:lnTo>
                      <a:pt x="34938" y="475"/>
                    </a:lnTo>
                    <a:lnTo>
                      <a:pt x="36480" y="169"/>
                    </a:lnTo>
                    <a:lnTo>
                      <a:pt x="37993" y="33"/>
                    </a:lnTo>
                    <a:lnTo>
                      <a:pt x="39476" y="0"/>
                    </a:lnTo>
                    <a:lnTo>
                      <a:pt x="40869" y="67"/>
                    </a:lnTo>
                    <a:lnTo>
                      <a:pt x="42234" y="203"/>
                    </a:lnTo>
                    <a:lnTo>
                      <a:pt x="43539" y="475"/>
                    </a:lnTo>
                    <a:lnTo>
                      <a:pt x="44755" y="815"/>
                    </a:lnTo>
                    <a:lnTo>
                      <a:pt x="45823" y="1257"/>
                    </a:lnTo>
                    <a:lnTo>
                      <a:pt x="46861" y="1767"/>
                    </a:lnTo>
                    <a:lnTo>
                      <a:pt x="47750" y="2311"/>
                    </a:lnTo>
                    <a:lnTo>
                      <a:pt x="48521" y="2991"/>
                    </a:lnTo>
                    <a:lnTo>
                      <a:pt x="49085" y="3671"/>
                    </a:lnTo>
                    <a:lnTo>
                      <a:pt x="49500" y="4419"/>
                    </a:lnTo>
                    <a:lnTo>
                      <a:pt x="49767" y="5235"/>
                    </a:lnTo>
                    <a:lnTo>
                      <a:pt x="49886" y="6016"/>
                    </a:lnTo>
                    <a:lnTo>
                      <a:pt x="49945" y="6900"/>
                    </a:lnTo>
                    <a:lnTo>
                      <a:pt x="49945" y="7784"/>
                    </a:lnTo>
                    <a:lnTo>
                      <a:pt x="49886" y="8804"/>
                    </a:lnTo>
                    <a:lnTo>
                      <a:pt x="49856" y="9824"/>
                    </a:lnTo>
                    <a:lnTo>
                      <a:pt x="49826" y="10946"/>
                    </a:lnTo>
                    <a:lnTo>
                      <a:pt x="49856" y="12101"/>
                    </a:lnTo>
                    <a:lnTo>
                      <a:pt x="49945" y="13359"/>
                    </a:lnTo>
                    <a:lnTo>
                      <a:pt x="50182" y="14685"/>
                    </a:lnTo>
                    <a:lnTo>
                      <a:pt x="50479" y="16113"/>
                    </a:lnTo>
                    <a:lnTo>
                      <a:pt x="50983" y="17643"/>
                    </a:lnTo>
                    <a:lnTo>
                      <a:pt x="51665" y="19240"/>
                    </a:lnTo>
                    <a:lnTo>
                      <a:pt x="52614" y="20974"/>
                    </a:lnTo>
                    <a:lnTo>
                      <a:pt x="53623" y="22640"/>
                    </a:lnTo>
                    <a:lnTo>
                      <a:pt x="54720" y="24135"/>
                    </a:lnTo>
                    <a:lnTo>
                      <a:pt x="55847" y="25495"/>
                    </a:lnTo>
                    <a:lnTo>
                      <a:pt x="57004" y="26719"/>
                    </a:lnTo>
                    <a:lnTo>
                      <a:pt x="58131" y="27807"/>
                    </a:lnTo>
                    <a:lnTo>
                      <a:pt x="59258" y="28827"/>
                    </a:lnTo>
                    <a:lnTo>
                      <a:pt x="60385" y="29745"/>
                    </a:lnTo>
                    <a:lnTo>
                      <a:pt x="61423" y="30594"/>
                    </a:lnTo>
                    <a:lnTo>
                      <a:pt x="62461" y="31444"/>
                    </a:lnTo>
                    <a:lnTo>
                      <a:pt x="63440" y="32260"/>
                    </a:lnTo>
                    <a:lnTo>
                      <a:pt x="64300" y="33042"/>
                    </a:lnTo>
                    <a:lnTo>
                      <a:pt x="65101" y="33824"/>
                    </a:lnTo>
                    <a:lnTo>
                      <a:pt x="65842" y="34674"/>
                    </a:lnTo>
                    <a:lnTo>
                      <a:pt x="66435" y="35524"/>
                    </a:lnTo>
                    <a:lnTo>
                      <a:pt x="66880" y="36509"/>
                    </a:lnTo>
                    <a:lnTo>
                      <a:pt x="67236" y="37529"/>
                    </a:lnTo>
                    <a:lnTo>
                      <a:pt x="67592" y="38651"/>
                    </a:lnTo>
                    <a:lnTo>
                      <a:pt x="68096" y="39909"/>
                    </a:lnTo>
                    <a:lnTo>
                      <a:pt x="68868" y="41201"/>
                    </a:lnTo>
                    <a:lnTo>
                      <a:pt x="69757" y="42560"/>
                    </a:lnTo>
                    <a:lnTo>
                      <a:pt x="70855" y="43954"/>
                    </a:lnTo>
                    <a:lnTo>
                      <a:pt x="72130" y="45348"/>
                    </a:lnTo>
                    <a:lnTo>
                      <a:pt x="73613" y="46708"/>
                    </a:lnTo>
                    <a:lnTo>
                      <a:pt x="75185" y="48033"/>
                    </a:lnTo>
                    <a:lnTo>
                      <a:pt x="76964" y="49257"/>
                    </a:lnTo>
                    <a:lnTo>
                      <a:pt x="78892" y="50447"/>
                    </a:lnTo>
                    <a:lnTo>
                      <a:pt x="80998" y="51535"/>
                    </a:lnTo>
                    <a:lnTo>
                      <a:pt x="83222" y="52419"/>
                    </a:lnTo>
                    <a:lnTo>
                      <a:pt x="85595" y="53201"/>
                    </a:lnTo>
                    <a:lnTo>
                      <a:pt x="88116" y="53779"/>
                    </a:lnTo>
                    <a:lnTo>
                      <a:pt x="90756" y="54118"/>
                    </a:lnTo>
                    <a:lnTo>
                      <a:pt x="93544" y="54288"/>
                    </a:lnTo>
                    <a:lnTo>
                      <a:pt x="96243" y="54152"/>
                    </a:lnTo>
                    <a:lnTo>
                      <a:pt x="98971" y="53847"/>
                    </a:lnTo>
                    <a:lnTo>
                      <a:pt x="101581" y="53371"/>
                    </a:lnTo>
                    <a:lnTo>
                      <a:pt x="104102" y="52793"/>
                    </a:lnTo>
                    <a:lnTo>
                      <a:pt x="106505" y="52147"/>
                    </a:lnTo>
                    <a:lnTo>
                      <a:pt x="108788" y="51365"/>
                    </a:lnTo>
                    <a:lnTo>
                      <a:pt x="110924" y="50617"/>
                    </a:lnTo>
                    <a:lnTo>
                      <a:pt x="112881" y="49835"/>
                    </a:lnTo>
                    <a:lnTo>
                      <a:pt x="114661" y="49121"/>
                    </a:lnTo>
                    <a:lnTo>
                      <a:pt x="116173" y="48475"/>
                    </a:lnTo>
                    <a:lnTo>
                      <a:pt x="117508" y="47898"/>
                    </a:lnTo>
                    <a:lnTo>
                      <a:pt x="118546" y="47490"/>
                    </a:lnTo>
                    <a:lnTo>
                      <a:pt x="119347" y="47218"/>
                    </a:lnTo>
                    <a:lnTo>
                      <a:pt x="119822" y="47150"/>
                    </a:lnTo>
                    <a:lnTo>
                      <a:pt x="120000" y="47354"/>
                    </a:lnTo>
                    <a:lnTo>
                      <a:pt x="119822" y="47796"/>
                    </a:lnTo>
                    <a:lnTo>
                      <a:pt x="119436" y="48407"/>
                    </a:lnTo>
                    <a:lnTo>
                      <a:pt x="118991" y="49155"/>
                    </a:lnTo>
                    <a:lnTo>
                      <a:pt x="118428" y="49971"/>
                    </a:lnTo>
                    <a:lnTo>
                      <a:pt x="117805" y="50855"/>
                    </a:lnTo>
                    <a:lnTo>
                      <a:pt x="117034" y="51807"/>
                    </a:lnTo>
                    <a:lnTo>
                      <a:pt x="116144" y="52759"/>
                    </a:lnTo>
                    <a:lnTo>
                      <a:pt x="115135" y="53813"/>
                    </a:lnTo>
                    <a:lnTo>
                      <a:pt x="113949" y="54798"/>
                    </a:lnTo>
                    <a:lnTo>
                      <a:pt x="112585" y="55852"/>
                    </a:lnTo>
                    <a:lnTo>
                      <a:pt x="111102" y="56872"/>
                    </a:lnTo>
                    <a:lnTo>
                      <a:pt x="109382" y="57926"/>
                    </a:lnTo>
                    <a:lnTo>
                      <a:pt x="107513" y="58878"/>
                    </a:lnTo>
                    <a:lnTo>
                      <a:pt x="105407" y="59830"/>
                    </a:lnTo>
                    <a:lnTo>
                      <a:pt x="103094" y="60713"/>
                    </a:lnTo>
                    <a:lnTo>
                      <a:pt x="100543" y="61529"/>
                    </a:lnTo>
                    <a:lnTo>
                      <a:pt x="97785" y="62277"/>
                    </a:lnTo>
                    <a:lnTo>
                      <a:pt x="95086" y="62991"/>
                    </a:lnTo>
                    <a:lnTo>
                      <a:pt x="92921" y="63739"/>
                    </a:lnTo>
                    <a:lnTo>
                      <a:pt x="91141" y="64623"/>
                    </a:lnTo>
                    <a:lnTo>
                      <a:pt x="89718" y="65473"/>
                    </a:lnTo>
                    <a:lnTo>
                      <a:pt x="88650" y="66390"/>
                    </a:lnTo>
                    <a:lnTo>
                      <a:pt x="87849" y="67342"/>
                    </a:lnTo>
                    <a:lnTo>
                      <a:pt x="87286" y="68260"/>
                    </a:lnTo>
                    <a:lnTo>
                      <a:pt x="86959" y="69178"/>
                    </a:lnTo>
                    <a:lnTo>
                      <a:pt x="86752" y="70130"/>
                    </a:lnTo>
                    <a:lnTo>
                      <a:pt x="86663" y="71014"/>
                    </a:lnTo>
                    <a:lnTo>
                      <a:pt x="86663" y="71864"/>
                    </a:lnTo>
                    <a:lnTo>
                      <a:pt x="86663" y="72679"/>
                    </a:lnTo>
                    <a:lnTo>
                      <a:pt x="86663" y="73461"/>
                    </a:lnTo>
                    <a:lnTo>
                      <a:pt x="86574" y="74175"/>
                    </a:lnTo>
                    <a:lnTo>
                      <a:pt x="86396" y="74787"/>
                    </a:lnTo>
                    <a:lnTo>
                      <a:pt x="86070" y="75365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4" name="Shape 2034"/>
              <p:cNvSpPr/>
              <p:nvPr/>
            </p:nvSpPr>
            <p:spPr>
              <a:xfrm>
                <a:off x="1065" y="2412"/>
                <a:ext cx="491" cy="4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644" y="75017"/>
                    </a:moveTo>
                    <a:lnTo>
                      <a:pt x="85155" y="75536"/>
                    </a:lnTo>
                    <a:lnTo>
                      <a:pt x="84635" y="76124"/>
                    </a:lnTo>
                    <a:lnTo>
                      <a:pt x="84055" y="76782"/>
                    </a:lnTo>
                    <a:lnTo>
                      <a:pt x="83474" y="77474"/>
                    </a:lnTo>
                    <a:lnTo>
                      <a:pt x="82862" y="78200"/>
                    </a:lnTo>
                    <a:lnTo>
                      <a:pt x="82312" y="78961"/>
                    </a:lnTo>
                    <a:lnTo>
                      <a:pt x="81793" y="79723"/>
                    </a:lnTo>
                    <a:lnTo>
                      <a:pt x="81365" y="80484"/>
                    </a:lnTo>
                    <a:lnTo>
                      <a:pt x="81029" y="81211"/>
                    </a:lnTo>
                    <a:lnTo>
                      <a:pt x="80784" y="81972"/>
                    </a:lnTo>
                    <a:lnTo>
                      <a:pt x="80692" y="82664"/>
                    </a:lnTo>
                    <a:lnTo>
                      <a:pt x="80753" y="83356"/>
                    </a:lnTo>
                    <a:lnTo>
                      <a:pt x="81029" y="84013"/>
                    </a:lnTo>
                    <a:lnTo>
                      <a:pt x="81456" y="84567"/>
                    </a:lnTo>
                    <a:lnTo>
                      <a:pt x="82159" y="85051"/>
                    </a:lnTo>
                    <a:lnTo>
                      <a:pt x="83076" y="85536"/>
                    </a:lnTo>
                    <a:lnTo>
                      <a:pt x="84177" y="85916"/>
                    </a:lnTo>
                    <a:lnTo>
                      <a:pt x="85430" y="86262"/>
                    </a:lnTo>
                    <a:lnTo>
                      <a:pt x="86744" y="86574"/>
                    </a:lnTo>
                    <a:lnTo>
                      <a:pt x="88120" y="86851"/>
                    </a:lnTo>
                    <a:lnTo>
                      <a:pt x="89556" y="87093"/>
                    </a:lnTo>
                    <a:lnTo>
                      <a:pt x="91023" y="87370"/>
                    </a:lnTo>
                    <a:lnTo>
                      <a:pt x="92491" y="87543"/>
                    </a:lnTo>
                    <a:lnTo>
                      <a:pt x="93988" y="87716"/>
                    </a:lnTo>
                    <a:lnTo>
                      <a:pt x="95394" y="87820"/>
                    </a:lnTo>
                    <a:lnTo>
                      <a:pt x="96800" y="87958"/>
                    </a:lnTo>
                    <a:lnTo>
                      <a:pt x="98115" y="88027"/>
                    </a:lnTo>
                    <a:lnTo>
                      <a:pt x="99337" y="88062"/>
                    </a:lnTo>
                    <a:lnTo>
                      <a:pt x="100468" y="88062"/>
                    </a:lnTo>
                    <a:lnTo>
                      <a:pt x="101477" y="88062"/>
                    </a:lnTo>
                    <a:lnTo>
                      <a:pt x="102302" y="87993"/>
                    </a:lnTo>
                    <a:lnTo>
                      <a:pt x="103005" y="87923"/>
                    </a:lnTo>
                    <a:lnTo>
                      <a:pt x="103280" y="87854"/>
                    </a:lnTo>
                    <a:lnTo>
                      <a:pt x="103311" y="87923"/>
                    </a:lnTo>
                    <a:lnTo>
                      <a:pt x="103066" y="88062"/>
                    </a:lnTo>
                    <a:lnTo>
                      <a:pt x="102577" y="88235"/>
                    </a:lnTo>
                    <a:lnTo>
                      <a:pt x="101874" y="88477"/>
                    </a:lnTo>
                    <a:lnTo>
                      <a:pt x="100957" y="88754"/>
                    </a:lnTo>
                    <a:lnTo>
                      <a:pt x="99796" y="88996"/>
                    </a:lnTo>
                    <a:lnTo>
                      <a:pt x="98451" y="89238"/>
                    </a:lnTo>
                    <a:lnTo>
                      <a:pt x="96861" y="89515"/>
                    </a:lnTo>
                    <a:lnTo>
                      <a:pt x="95058" y="89688"/>
                    </a:lnTo>
                    <a:lnTo>
                      <a:pt x="93102" y="89792"/>
                    </a:lnTo>
                    <a:lnTo>
                      <a:pt x="90932" y="89861"/>
                    </a:lnTo>
                    <a:lnTo>
                      <a:pt x="88578" y="89792"/>
                    </a:lnTo>
                    <a:lnTo>
                      <a:pt x="86041" y="89653"/>
                    </a:lnTo>
                    <a:lnTo>
                      <a:pt x="83352" y="89377"/>
                    </a:lnTo>
                    <a:lnTo>
                      <a:pt x="80509" y="88961"/>
                    </a:lnTo>
                    <a:lnTo>
                      <a:pt x="78003" y="88788"/>
                    </a:lnTo>
                    <a:lnTo>
                      <a:pt x="75894" y="89065"/>
                    </a:lnTo>
                    <a:lnTo>
                      <a:pt x="74121" y="89826"/>
                    </a:lnTo>
                    <a:lnTo>
                      <a:pt x="72592" y="90968"/>
                    </a:lnTo>
                    <a:lnTo>
                      <a:pt x="71309" y="92422"/>
                    </a:lnTo>
                    <a:lnTo>
                      <a:pt x="70178" y="94152"/>
                    </a:lnTo>
                    <a:lnTo>
                      <a:pt x="69169" y="96124"/>
                    </a:lnTo>
                    <a:lnTo>
                      <a:pt x="68191" y="98304"/>
                    </a:lnTo>
                    <a:lnTo>
                      <a:pt x="67213" y="100622"/>
                    </a:lnTo>
                    <a:lnTo>
                      <a:pt x="66235" y="103010"/>
                    </a:lnTo>
                    <a:lnTo>
                      <a:pt x="65104" y="105397"/>
                    </a:lnTo>
                    <a:lnTo>
                      <a:pt x="63851" y="107820"/>
                    </a:lnTo>
                    <a:lnTo>
                      <a:pt x="62353" y="110138"/>
                    </a:lnTo>
                    <a:lnTo>
                      <a:pt x="60611" y="112318"/>
                    </a:lnTo>
                    <a:lnTo>
                      <a:pt x="58502" y="114394"/>
                    </a:lnTo>
                    <a:lnTo>
                      <a:pt x="56118" y="116228"/>
                    </a:lnTo>
                    <a:lnTo>
                      <a:pt x="53122" y="117716"/>
                    </a:lnTo>
                    <a:lnTo>
                      <a:pt x="49485" y="118892"/>
                    </a:lnTo>
                    <a:lnTo>
                      <a:pt x="45359" y="119653"/>
                    </a:lnTo>
                    <a:lnTo>
                      <a:pt x="40896" y="120000"/>
                    </a:lnTo>
                    <a:lnTo>
                      <a:pt x="36097" y="119930"/>
                    </a:lnTo>
                    <a:lnTo>
                      <a:pt x="31207" y="119377"/>
                    </a:lnTo>
                    <a:lnTo>
                      <a:pt x="26255" y="118408"/>
                    </a:lnTo>
                    <a:lnTo>
                      <a:pt x="21456" y="116955"/>
                    </a:lnTo>
                    <a:lnTo>
                      <a:pt x="16811" y="114982"/>
                    </a:lnTo>
                    <a:lnTo>
                      <a:pt x="12501" y="112456"/>
                    </a:lnTo>
                    <a:lnTo>
                      <a:pt x="8619" y="109411"/>
                    </a:lnTo>
                    <a:lnTo>
                      <a:pt x="5348" y="105813"/>
                    </a:lnTo>
                    <a:lnTo>
                      <a:pt x="2689" y="101626"/>
                    </a:lnTo>
                    <a:lnTo>
                      <a:pt x="916" y="96816"/>
                    </a:lnTo>
                    <a:lnTo>
                      <a:pt x="0" y="91384"/>
                    </a:lnTo>
                    <a:lnTo>
                      <a:pt x="152" y="85363"/>
                    </a:lnTo>
                    <a:lnTo>
                      <a:pt x="825" y="79238"/>
                    </a:lnTo>
                    <a:lnTo>
                      <a:pt x="1497" y="73737"/>
                    </a:lnTo>
                    <a:lnTo>
                      <a:pt x="2170" y="68754"/>
                    </a:lnTo>
                    <a:lnTo>
                      <a:pt x="2720" y="64290"/>
                    </a:lnTo>
                    <a:lnTo>
                      <a:pt x="3270" y="60242"/>
                    </a:lnTo>
                    <a:lnTo>
                      <a:pt x="3790" y="56608"/>
                    </a:lnTo>
                    <a:lnTo>
                      <a:pt x="4248" y="53287"/>
                    </a:lnTo>
                    <a:lnTo>
                      <a:pt x="4645" y="50311"/>
                    </a:lnTo>
                    <a:lnTo>
                      <a:pt x="4982" y="47577"/>
                    </a:lnTo>
                    <a:lnTo>
                      <a:pt x="5257" y="45086"/>
                    </a:lnTo>
                    <a:lnTo>
                      <a:pt x="5440" y="42698"/>
                    </a:lnTo>
                    <a:lnTo>
                      <a:pt x="5562" y="40519"/>
                    </a:lnTo>
                    <a:lnTo>
                      <a:pt x="5593" y="38373"/>
                    </a:lnTo>
                    <a:lnTo>
                      <a:pt x="5562" y="36297"/>
                    </a:lnTo>
                    <a:lnTo>
                      <a:pt x="5440" y="34186"/>
                    </a:lnTo>
                    <a:lnTo>
                      <a:pt x="5257" y="32041"/>
                    </a:lnTo>
                    <a:lnTo>
                      <a:pt x="4982" y="29930"/>
                    </a:lnTo>
                    <a:lnTo>
                      <a:pt x="4798" y="28027"/>
                    </a:lnTo>
                    <a:lnTo>
                      <a:pt x="4645" y="26366"/>
                    </a:lnTo>
                    <a:lnTo>
                      <a:pt x="4493" y="24878"/>
                    </a:lnTo>
                    <a:lnTo>
                      <a:pt x="4401" y="23529"/>
                    </a:lnTo>
                    <a:lnTo>
                      <a:pt x="4370" y="22318"/>
                    </a:lnTo>
                    <a:lnTo>
                      <a:pt x="4340" y="21280"/>
                    </a:lnTo>
                    <a:lnTo>
                      <a:pt x="4370" y="20346"/>
                    </a:lnTo>
                    <a:lnTo>
                      <a:pt x="4431" y="19515"/>
                    </a:lnTo>
                    <a:lnTo>
                      <a:pt x="4523" y="18788"/>
                    </a:lnTo>
                    <a:lnTo>
                      <a:pt x="4707" y="18131"/>
                    </a:lnTo>
                    <a:lnTo>
                      <a:pt x="4859" y="17508"/>
                    </a:lnTo>
                    <a:lnTo>
                      <a:pt x="5073" y="16989"/>
                    </a:lnTo>
                    <a:lnTo>
                      <a:pt x="5348" y="16470"/>
                    </a:lnTo>
                    <a:lnTo>
                      <a:pt x="5624" y="15951"/>
                    </a:lnTo>
                    <a:lnTo>
                      <a:pt x="5990" y="15467"/>
                    </a:lnTo>
                    <a:lnTo>
                      <a:pt x="6357" y="14982"/>
                    </a:lnTo>
                    <a:lnTo>
                      <a:pt x="6816" y="14463"/>
                    </a:lnTo>
                    <a:lnTo>
                      <a:pt x="7366" y="13910"/>
                    </a:lnTo>
                    <a:lnTo>
                      <a:pt x="7916" y="13391"/>
                    </a:lnTo>
                    <a:lnTo>
                      <a:pt x="8527" y="12871"/>
                    </a:lnTo>
                    <a:lnTo>
                      <a:pt x="9139" y="12352"/>
                    </a:lnTo>
                    <a:lnTo>
                      <a:pt x="9719" y="11833"/>
                    </a:lnTo>
                    <a:lnTo>
                      <a:pt x="10300" y="11349"/>
                    </a:lnTo>
                    <a:lnTo>
                      <a:pt x="10789" y="10830"/>
                    </a:lnTo>
                    <a:lnTo>
                      <a:pt x="11248" y="10311"/>
                    </a:lnTo>
                    <a:lnTo>
                      <a:pt x="11645" y="9861"/>
                    </a:lnTo>
                    <a:lnTo>
                      <a:pt x="11920" y="9411"/>
                    </a:lnTo>
                    <a:lnTo>
                      <a:pt x="12103" y="8996"/>
                    </a:lnTo>
                    <a:lnTo>
                      <a:pt x="12165" y="8615"/>
                    </a:lnTo>
                    <a:lnTo>
                      <a:pt x="12042" y="8235"/>
                    </a:lnTo>
                    <a:lnTo>
                      <a:pt x="11798" y="7958"/>
                    </a:lnTo>
                    <a:lnTo>
                      <a:pt x="11003" y="7301"/>
                    </a:lnTo>
                    <a:lnTo>
                      <a:pt x="10025" y="6608"/>
                    </a:lnTo>
                    <a:lnTo>
                      <a:pt x="9016" y="5916"/>
                    </a:lnTo>
                    <a:lnTo>
                      <a:pt x="7916" y="5224"/>
                    </a:lnTo>
                    <a:lnTo>
                      <a:pt x="6785" y="4532"/>
                    </a:lnTo>
                    <a:lnTo>
                      <a:pt x="5715" y="3875"/>
                    </a:lnTo>
                    <a:lnTo>
                      <a:pt x="4737" y="3252"/>
                    </a:lnTo>
                    <a:lnTo>
                      <a:pt x="3881" y="2698"/>
                    </a:lnTo>
                    <a:lnTo>
                      <a:pt x="3178" y="2283"/>
                    </a:lnTo>
                    <a:lnTo>
                      <a:pt x="2720" y="1903"/>
                    </a:lnTo>
                    <a:lnTo>
                      <a:pt x="2536" y="1660"/>
                    </a:lnTo>
                    <a:lnTo>
                      <a:pt x="2659" y="1557"/>
                    </a:lnTo>
                    <a:lnTo>
                      <a:pt x="3148" y="1591"/>
                    </a:lnTo>
                    <a:lnTo>
                      <a:pt x="4065" y="1799"/>
                    </a:lnTo>
                    <a:lnTo>
                      <a:pt x="5410" y="2145"/>
                    </a:lnTo>
                    <a:lnTo>
                      <a:pt x="7274" y="2768"/>
                    </a:lnTo>
                    <a:lnTo>
                      <a:pt x="8497" y="3217"/>
                    </a:lnTo>
                    <a:lnTo>
                      <a:pt x="9719" y="3667"/>
                    </a:lnTo>
                    <a:lnTo>
                      <a:pt x="10881" y="4117"/>
                    </a:lnTo>
                    <a:lnTo>
                      <a:pt x="11981" y="4602"/>
                    </a:lnTo>
                    <a:lnTo>
                      <a:pt x="13112" y="5051"/>
                    </a:lnTo>
                    <a:lnTo>
                      <a:pt x="14243" y="5432"/>
                    </a:lnTo>
                    <a:lnTo>
                      <a:pt x="15343" y="5778"/>
                    </a:lnTo>
                    <a:lnTo>
                      <a:pt x="16474" y="6055"/>
                    </a:lnTo>
                    <a:lnTo>
                      <a:pt x="17575" y="6228"/>
                    </a:lnTo>
                    <a:lnTo>
                      <a:pt x="18706" y="6297"/>
                    </a:lnTo>
                    <a:lnTo>
                      <a:pt x="19898" y="6228"/>
                    </a:lnTo>
                    <a:lnTo>
                      <a:pt x="21120" y="6055"/>
                    </a:lnTo>
                    <a:lnTo>
                      <a:pt x="22373" y="5743"/>
                    </a:lnTo>
                    <a:lnTo>
                      <a:pt x="23688" y="5259"/>
                    </a:lnTo>
                    <a:lnTo>
                      <a:pt x="25063" y="4567"/>
                    </a:lnTo>
                    <a:lnTo>
                      <a:pt x="26561" y="3702"/>
                    </a:lnTo>
                    <a:lnTo>
                      <a:pt x="28059" y="2733"/>
                    </a:lnTo>
                    <a:lnTo>
                      <a:pt x="29587" y="1972"/>
                    </a:lnTo>
                    <a:lnTo>
                      <a:pt x="31115" y="1314"/>
                    </a:lnTo>
                    <a:lnTo>
                      <a:pt x="32674" y="830"/>
                    </a:lnTo>
                    <a:lnTo>
                      <a:pt x="34172" y="449"/>
                    </a:lnTo>
                    <a:lnTo>
                      <a:pt x="35700" y="207"/>
                    </a:lnTo>
                    <a:lnTo>
                      <a:pt x="37167" y="34"/>
                    </a:lnTo>
                    <a:lnTo>
                      <a:pt x="38604" y="0"/>
                    </a:lnTo>
                    <a:lnTo>
                      <a:pt x="40010" y="138"/>
                    </a:lnTo>
                    <a:lnTo>
                      <a:pt x="41324" y="311"/>
                    </a:lnTo>
                    <a:lnTo>
                      <a:pt x="42608" y="553"/>
                    </a:lnTo>
                    <a:lnTo>
                      <a:pt x="43769" y="934"/>
                    </a:lnTo>
                    <a:lnTo>
                      <a:pt x="44839" y="1384"/>
                    </a:lnTo>
                    <a:lnTo>
                      <a:pt x="45848" y="1903"/>
                    </a:lnTo>
                    <a:lnTo>
                      <a:pt x="46734" y="2525"/>
                    </a:lnTo>
                    <a:lnTo>
                      <a:pt x="47529" y="3217"/>
                    </a:lnTo>
                    <a:lnTo>
                      <a:pt x="48110" y="3910"/>
                    </a:lnTo>
                    <a:lnTo>
                      <a:pt x="48507" y="4671"/>
                    </a:lnTo>
                    <a:lnTo>
                      <a:pt x="48782" y="5467"/>
                    </a:lnTo>
                    <a:lnTo>
                      <a:pt x="48874" y="6297"/>
                    </a:lnTo>
                    <a:lnTo>
                      <a:pt x="48904" y="7231"/>
                    </a:lnTo>
                    <a:lnTo>
                      <a:pt x="48874" y="8166"/>
                    </a:lnTo>
                    <a:lnTo>
                      <a:pt x="48782" y="9169"/>
                    </a:lnTo>
                    <a:lnTo>
                      <a:pt x="48690" y="10276"/>
                    </a:lnTo>
                    <a:lnTo>
                      <a:pt x="48599" y="11453"/>
                    </a:lnTo>
                    <a:lnTo>
                      <a:pt x="48568" y="12629"/>
                    </a:lnTo>
                    <a:lnTo>
                      <a:pt x="48629" y="13944"/>
                    </a:lnTo>
                    <a:lnTo>
                      <a:pt x="48813" y="15328"/>
                    </a:lnTo>
                    <a:lnTo>
                      <a:pt x="49118" y="16816"/>
                    </a:lnTo>
                    <a:lnTo>
                      <a:pt x="49638" y="18373"/>
                    </a:lnTo>
                    <a:lnTo>
                      <a:pt x="50310" y="20034"/>
                    </a:lnTo>
                    <a:lnTo>
                      <a:pt x="51288" y="21764"/>
                    </a:lnTo>
                    <a:lnTo>
                      <a:pt x="52328" y="23460"/>
                    </a:lnTo>
                    <a:lnTo>
                      <a:pt x="53458" y="24982"/>
                    </a:lnTo>
                    <a:lnTo>
                      <a:pt x="54620" y="26332"/>
                    </a:lnTo>
                    <a:lnTo>
                      <a:pt x="55781" y="27543"/>
                    </a:lnTo>
                    <a:lnTo>
                      <a:pt x="56974" y="28615"/>
                    </a:lnTo>
                    <a:lnTo>
                      <a:pt x="58135" y="29653"/>
                    </a:lnTo>
                    <a:lnTo>
                      <a:pt x="59266" y="30553"/>
                    </a:lnTo>
                    <a:lnTo>
                      <a:pt x="60366" y="31384"/>
                    </a:lnTo>
                    <a:lnTo>
                      <a:pt x="61406" y="32179"/>
                    </a:lnTo>
                    <a:lnTo>
                      <a:pt x="62414" y="32941"/>
                    </a:lnTo>
                    <a:lnTo>
                      <a:pt x="63331" y="33737"/>
                    </a:lnTo>
                    <a:lnTo>
                      <a:pt x="64126" y="34532"/>
                    </a:lnTo>
                    <a:lnTo>
                      <a:pt x="64890" y="35363"/>
                    </a:lnTo>
                    <a:lnTo>
                      <a:pt x="65501" y="36228"/>
                    </a:lnTo>
                    <a:lnTo>
                      <a:pt x="65960" y="37197"/>
                    </a:lnTo>
                    <a:lnTo>
                      <a:pt x="66327" y="38269"/>
                    </a:lnTo>
                    <a:lnTo>
                      <a:pt x="66693" y="39377"/>
                    </a:lnTo>
                    <a:lnTo>
                      <a:pt x="67274" y="40588"/>
                    </a:lnTo>
                    <a:lnTo>
                      <a:pt x="68069" y="41868"/>
                    </a:lnTo>
                    <a:lnTo>
                      <a:pt x="69047" y="43183"/>
                    </a:lnTo>
                    <a:lnTo>
                      <a:pt x="70208" y="44498"/>
                    </a:lnTo>
                    <a:lnTo>
                      <a:pt x="71614" y="45813"/>
                    </a:lnTo>
                    <a:lnTo>
                      <a:pt x="73143" y="47058"/>
                    </a:lnTo>
                    <a:lnTo>
                      <a:pt x="74885" y="48304"/>
                    </a:lnTo>
                    <a:lnTo>
                      <a:pt x="76749" y="49515"/>
                    </a:lnTo>
                    <a:lnTo>
                      <a:pt x="78797" y="50588"/>
                    </a:lnTo>
                    <a:lnTo>
                      <a:pt x="80998" y="51591"/>
                    </a:lnTo>
                    <a:lnTo>
                      <a:pt x="83321" y="52456"/>
                    </a:lnTo>
                    <a:lnTo>
                      <a:pt x="85797" y="53183"/>
                    </a:lnTo>
                    <a:lnTo>
                      <a:pt x="88425" y="53737"/>
                    </a:lnTo>
                    <a:lnTo>
                      <a:pt x="91176" y="54117"/>
                    </a:lnTo>
                    <a:lnTo>
                      <a:pt x="94049" y="54325"/>
                    </a:lnTo>
                    <a:lnTo>
                      <a:pt x="96831" y="54256"/>
                    </a:lnTo>
                    <a:lnTo>
                      <a:pt x="99582" y="54013"/>
                    </a:lnTo>
                    <a:lnTo>
                      <a:pt x="102180" y="53633"/>
                    </a:lnTo>
                    <a:lnTo>
                      <a:pt x="104717" y="53079"/>
                    </a:lnTo>
                    <a:lnTo>
                      <a:pt x="107101" y="52422"/>
                    </a:lnTo>
                    <a:lnTo>
                      <a:pt x="109332" y="51730"/>
                    </a:lnTo>
                    <a:lnTo>
                      <a:pt x="111411" y="50968"/>
                    </a:lnTo>
                    <a:lnTo>
                      <a:pt x="113306" y="50242"/>
                    </a:lnTo>
                    <a:lnTo>
                      <a:pt x="114987" y="49550"/>
                    </a:lnTo>
                    <a:lnTo>
                      <a:pt x="116454" y="48892"/>
                    </a:lnTo>
                    <a:lnTo>
                      <a:pt x="117707" y="48339"/>
                    </a:lnTo>
                    <a:lnTo>
                      <a:pt x="118685" y="47958"/>
                    </a:lnTo>
                    <a:lnTo>
                      <a:pt x="119419" y="47681"/>
                    </a:lnTo>
                    <a:lnTo>
                      <a:pt x="119847" y="47647"/>
                    </a:lnTo>
                    <a:lnTo>
                      <a:pt x="120000" y="47820"/>
                    </a:lnTo>
                    <a:lnTo>
                      <a:pt x="119816" y="48304"/>
                    </a:lnTo>
                    <a:lnTo>
                      <a:pt x="119449" y="48927"/>
                    </a:lnTo>
                    <a:lnTo>
                      <a:pt x="118991" y="49619"/>
                    </a:lnTo>
                    <a:lnTo>
                      <a:pt x="118471" y="50346"/>
                    </a:lnTo>
                    <a:lnTo>
                      <a:pt x="117860" y="51107"/>
                    </a:lnTo>
                    <a:lnTo>
                      <a:pt x="117157" y="51903"/>
                    </a:lnTo>
                    <a:lnTo>
                      <a:pt x="116332" y="52733"/>
                    </a:lnTo>
                    <a:lnTo>
                      <a:pt x="115354" y="53598"/>
                    </a:lnTo>
                    <a:lnTo>
                      <a:pt x="114223" y="54463"/>
                    </a:lnTo>
                    <a:lnTo>
                      <a:pt x="112939" y="55328"/>
                    </a:lnTo>
                    <a:lnTo>
                      <a:pt x="111502" y="56159"/>
                    </a:lnTo>
                    <a:lnTo>
                      <a:pt x="109821" y="57058"/>
                    </a:lnTo>
                    <a:lnTo>
                      <a:pt x="107957" y="57889"/>
                    </a:lnTo>
                    <a:lnTo>
                      <a:pt x="105848" y="58719"/>
                    </a:lnTo>
                    <a:lnTo>
                      <a:pt x="103525" y="59515"/>
                    </a:lnTo>
                    <a:lnTo>
                      <a:pt x="100927" y="60276"/>
                    </a:lnTo>
                    <a:lnTo>
                      <a:pt x="98084" y="61003"/>
                    </a:lnTo>
                    <a:lnTo>
                      <a:pt x="95333" y="61730"/>
                    </a:lnTo>
                    <a:lnTo>
                      <a:pt x="93041" y="62525"/>
                    </a:lnTo>
                    <a:lnTo>
                      <a:pt x="91176" y="63460"/>
                    </a:lnTo>
                    <a:lnTo>
                      <a:pt x="89709" y="64359"/>
                    </a:lnTo>
                    <a:lnTo>
                      <a:pt x="88578" y="65328"/>
                    </a:lnTo>
                    <a:lnTo>
                      <a:pt x="87753" y="66366"/>
                    </a:lnTo>
                    <a:lnTo>
                      <a:pt x="87142" y="67370"/>
                    </a:lnTo>
                    <a:lnTo>
                      <a:pt x="86744" y="68408"/>
                    </a:lnTo>
                    <a:lnTo>
                      <a:pt x="86500" y="69377"/>
                    </a:lnTo>
                    <a:lnTo>
                      <a:pt x="86377" y="70380"/>
                    </a:lnTo>
                    <a:lnTo>
                      <a:pt x="86316" y="71314"/>
                    </a:lnTo>
                    <a:lnTo>
                      <a:pt x="86286" y="72179"/>
                    </a:lnTo>
                    <a:lnTo>
                      <a:pt x="86255" y="73010"/>
                    </a:lnTo>
                    <a:lnTo>
                      <a:pt x="86164" y="73771"/>
                    </a:lnTo>
                    <a:lnTo>
                      <a:pt x="85980" y="74429"/>
                    </a:lnTo>
                    <a:lnTo>
                      <a:pt x="85644" y="75017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5" name="Shape 2035"/>
              <p:cNvSpPr/>
              <p:nvPr/>
            </p:nvSpPr>
            <p:spPr>
              <a:xfrm>
                <a:off x="1072" y="2419"/>
                <a:ext cx="475" cy="4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214" y="74643"/>
                    </a:moveTo>
                    <a:lnTo>
                      <a:pt x="84709" y="75171"/>
                    </a:lnTo>
                    <a:lnTo>
                      <a:pt x="84141" y="75806"/>
                    </a:lnTo>
                    <a:lnTo>
                      <a:pt x="83542" y="76475"/>
                    </a:lnTo>
                    <a:lnTo>
                      <a:pt x="82911" y="77215"/>
                    </a:lnTo>
                    <a:lnTo>
                      <a:pt x="82281" y="77955"/>
                    </a:lnTo>
                    <a:lnTo>
                      <a:pt x="81681" y="78766"/>
                    </a:lnTo>
                    <a:lnTo>
                      <a:pt x="81177" y="79541"/>
                    </a:lnTo>
                    <a:lnTo>
                      <a:pt x="80704" y="80352"/>
                    </a:lnTo>
                    <a:lnTo>
                      <a:pt x="80325" y="81162"/>
                    </a:lnTo>
                    <a:lnTo>
                      <a:pt x="80073" y="81938"/>
                    </a:lnTo>
                    <a:lnTo>
                      <a:pt x="79978" y="82678"/>
                    </a:lnTo>
                    <a:lnTo>
                      <a:pt x="80042" y="83418"/>
                    </a:lnTo>
                    <a:lnTo>
                      <a:pt x="80262" y="84088"/>
                    </a:lnTo>
                    <a:lnTo>
                      <a:pt x="80735" y="84687"/>
                    </a:lnTo>
                    <a:lnTo>
                      <a:pt x="81429" y="85215"/>
                    </a:lnTo>
                    <a:lnTo>
                      <a:pt x="82407" y="85709"/>
                    </a:lnTo>
                    <a:lnTo>
                      <a:pt x="83542" y="86061"/>
                    </a:lnTo>
                    <a:lnTo>
                      <a:pt x="84804" y="86449"/>
                    </a:lnTo>
                    <a:lnTo>
                      <a:pt x="86223" y="86766"/>
                    </a:lnTo>
                    <a:lnTo>
                      <a:pt x="87674" y="87083"/>
                    </a:lnTo>
                    <a:lnTo>
                      <a:pt x="89187" y="87330"/>
                    </a:lnTo>
                    <a:lnTo>
                      <a:pt x="90733" y="87577"/>
                    </a:lnTo>
                    <a:lnTo>
                      <a:pt x="92278" y="87788"/>
                    </a:lnTo>
                    <a:lnTo>
                      <a:pt x="93823" y="87964"/>
                    </a:lnTo>
                    <a:lnTo>
                      <a:pt x="95369" y="88105"/>
                    </a:lnTo>
                    <a:lnTo>
                      <a:pt x="96819" y="88246"/>
                    </a:lnTo>
                    <a:lnTo>
                      <a:pt x="98207" y="88317"/>
                    </a:lnTo>
                    <a:lnTo>
                      <a:pt x="99532" y="88352"/>
                    </a:lnTo>
                    <a:lnTo>
                      <a:pt x="100699" y="88387"/>
                    </a:lnTo>
                    <a:lnTo>
                      <a:pt x="101771" y="88352"/>
                    </a:lnTo>
                    <a:lnTo>
                      <a:pt x="102622" y="88317"/>
                    </a:lnTo>
                    <a:lnTo>
                      <a:pt x="103348" y="88246"/>
                    </a:lnTo>
                    <a:lnTo>
                      <a:pt x="103600" y="88211"/>
                    </a:lnTo>
                    <a:lnTo>
                      <a:pt x="103568" y="88246"/>
                    </a:lnTo>
                    <a:lnTo>
                      <a:pt x="103253" y="88352"/>
                    </a:lnTo>
                    <a:lnTo>
                      <a:pt x="102717" y="88528"/>
                    </a:lnTo>
                    <a:lnTo>
                      <a:pt x="101960" y="88669"/>
                    </a:lnTo>
                    <a:lnTo>
                      <a:pt x="100951" y="88845"/>
                    </a:lnTo>
                    <a:lnTo>
                      <a:pt x="99721" y="89022"/>
                    </a:lnTo>
                    <a:lnTo>
                      <a:pt x="98239" y="89162"/>
                    </a:lnTo>
                    <a:lnTo>
                      <a:pt x="96567" y="89339"/>
                    </a:lnTo>
                    <a:lnTo>
                      <a:pt x="94675" y="89409"/>
                    </a:lnTo>
                    <a:lnTo>
                      <a:pt x="92562" y="89409"/>
                    </a:lnTo>
                    <a:lnTo>
                      <a:pt x="90291" y="89339"/>
                    </a:lnTo>
                    <a:lnTo>
                      <a:pt x="87831" y="89162"/>
                    </a:lnTo>
                    <a:lnTo>
                      <a:pt x="85182" y="88916"/>
                    </a:lnTo>
                    <a:lnTo>
                      <a:pt x="82375" y="88528"/>
                    </a:lnTo>
                    <a:lnTo>
                      <a:pt x="79411" y="87999"/>
                    </a:lnTo>
                    <a:lnTo>
                      <a:pt x="76825" y="87682"/>
                    </a:lnTo>
                    <a:lnTo>
                      <a:pt x="74617" y="87964"/>
                    </a:lnTo>
                    <a:lnTo>
                      <a:pt x="72788" y="88704"/>
                    </a:lnTo>
                    <a:lnTo>
                      <a:pt x="71180" y="89832"/>
                    </a:lnTo>
                    <a:lnTo>
                      <a:pt x="69823" y="91383"/>
                    </a:lnTo>
                    <a:lnTo>
                      <a:pt x="68625" y="93145"/>
                    </a:lnTo>
                    <a:lnTo>
                      <a:pt x="67490" y="95224"/>
                    </a:lnTo>
                    <a:lnTo>
                      <a:pt x="66480" y="97480"/>
                    </a:lnTo>
                    <a:lnTo>
                      <a:pt x="65408" y="99876"/>
                    </a:lnTo>
                    <a:lnTo>
                      <a:pt x="64336" y="102378"/>
                    </a:lnTo>
                    <a:lnTo>
                      <a:pt x="63106" y="104881"/>
                    </a:lnTo>
                    <a:lnTo>
                      <a:pt x="61781" y="107383"/>
                    </a:lnTo>
                    <a:lnTo>
                      <a:pt x="60204" y="109779"/>
                    </a:lnTo>
                    <a:lnTo>
                      <a:pt x="58375" y="112070"/>
                    </a:lnTo>
                    <a:lnTo>
                      <a:pt x="56231" y="114185"/>
                    </a:lnTo>
                    <a:lnTo>
                      <a:pt x="53739" y="116088"/>
                    </a:lnTo>
                    <a:lnTo>
                      <a:pt x="50680" y="117603"/>
                    </a:lnTo>
                    <a:lnTo>
                      <a:pt x="47053" y="118801"/>
                    </a:lnTo>
                    <a:lnTo>
                      <a:pt x="43048" y="119612"/>
                    </a:lnTo>
                    <a:lnTo>
                      <a:pt x="38664" y="119999"/>
                    </a:lnTo>
                    <a:lnTo>
                      <a:pt x="34060" y="119929"/>
                    </a:lnTo>
                    <a:lnTo>
                      <a:pt x="29361" y="119471"/>
                    </a:lnTo>
                    <a:lnTo>
                      <a:pt x="24630" y="118484"/>
                    </a:lnTo>
                    <a:lnTo>
                      <a:pt x="20026" y="117004"/>
                    </a:lnTo>
                    <a:lnTo>
                      <a:pt x="15642" y="115066"/>
                    </a:lnTo>
                    <a:lnTo>
                      <a:pt x="11574" y="112528"/>
                    </a:lnTo>
                    <a:lnTo>
                      <a:pt x="7947" y="109497"/>
                    </a:lnTo>
                    <a:lnTo>
                      <a:pt x="4856" y="105832"/>
                    </a:lnTo>
                    <a:lnTo>
                      <a:pt x="2459" y="101603"/>
                    </a:lnTo>
                    <a:lnTo>
                      <a:pt x="788" y="96704"/>
                    </a:lnTo>
                    <a:lnTo>
                      <a:pt x="0" y="91207"/>
                    </a:lnTo>
                    <a:lnTo>
                      <a:pt x="189" y="85074"/>
                    </a:lnTo>
                    <a:lnTo>
                      <a:pt x="883" y="78872"/>
                    </a:lnTo>
                    <a:lnTo>
                      <a:pt x="1545" y="73268"/>
                    </a:lnTo>
                    <a:lnTo>
                      <a:pt x="2176" y="68264"/>
                    </a:lnTo>
                    <a:lnTo>
                      <a:pt x="2775" y="63753"/>
                    </a:lnTo>
                    <a:lnTo>
                      <a:pt x="3311" y="59700"/>
                    </a:lnTo>
                    <a:lnTo>
                      <a:pt x="3816" y="56070"/>
                    </a:lnTo>
                    <a:lnTo>
                      <a:pt x="4226" y="52828"/>
                    </a:lnTo>
                    <a:lnTo>
                      <a:pt x="4604" y="49867"/>
                    </a:lnTo>
                    <a:lnTo>
                      <a:pt x="4888" y="47154"/>
                    </a:lnTo>
                    <a:lnTo>
                      <a:pt x="5140" y="44687"/>
                    </a:lnTo>
                    <a:lnTo>
                      <a:pt x="5298" y="42361"/>
                    </a:lnTo>
                    <a:lnTo>
                      <a:pt x="5392" y="40211"/>
                    </a:lnTo>
                    <a:lnTo>
                      <a:pt x="5424" y="38096"/>
                    </a:lnTo>
                    <a:lnTo>
                      <a:pt x="5361" y="35982"/>
                    </a:lnTo>
                    <a:lnTo>
                      <a:pt x="5203" y="33867"/>
                    </a:lnTo>
                    <a:lnTo>
                      <a:pt x="5014" y="31718"/>
                    </a:lnTo>
                    <a:lnTo>
                      <a:pt x="4730" y="29568"/>
                    </a:lnTo>
                    <a:lnTo>
                      <a:pt x="4509" y="27665"/>
                    </a:lnTo>
                    <a:lnTo>
                      <a:pt x="4352" y="25938"/>
                    </a:lnTo>
                    <a:lnTo>
                      <a:pt x="4162" y="24387"/>
                    </a:lnTo>
                    <a:lnTo>
                      <a:pt x="4068" y="22977"/>
                    </a:lnTo>
                    <a:lnTo>
                      <a:pt x="3973" y="21744"/>
                    </a:lnTo>
                    <a:lnTo>
                      <a:pt x="3942" y="20651"/>
                    </a:lnTo>
                    <a:lnTo>
                      <a:pt x="3942" y="19629"/>
                    </a:lnTo>
                    <a:lnTo>
                      <a:pt x="3973" y="18784"/>
                    </a:lnTo>
                    <a:lnTo>
                      <a:pt x="4036" y="18008"/>
                    </a:lnTo>
                    <a:lnTo>
                      <a:pt x="4131" y="17268"/>
                    </a:lnTo>
                    <a:lnTo>
                      <a:pt x="4320" y="16634"/>
                    </a:lnTo>
                    <a:lnTo>
                      <a:pt x="4509" y="16035"/>
                    </a:lnTo>
                    <a:lnTo>
                      <a:pt x="4762" y="15541"/>
                    </a:lnTo>
                    <a:lnTo>
                      <a:pt x="5045" y="14977"/>
                    </a:lnTo>
                    <a:lnTo>
                      <a:pt x="5392" y="14484"/>
                    </a:lnTo>
                    <a:lnTo>
                      <a:pt x="5802" y="13955"/>
                    </a:lnTo>
                    <a:lnTo>
                      <a:pt x="6307" y="13462"/>
                    </a:lnTo>
                    <a:lnTo>
                      <a:pt x="6875" y="12933"/>
                    </a:lnTo>
                    <a:lnTo>
                      <a:pt x="7505" y="12370"/>
                    </a:lnTo>
                    <a:lnTo>
                      <a:pt x="8136" y="11841"/>
                    </a:lnTo>
                    <a:lnTo>
                      <a:pt x="8798" y="11312"/>
                    </a:lnTo>
                    <a:lnTo>
                      <a:pt x="9461" y="10784"/>
                    </a:lnTo>
                    <a:lnTo>
                      <a:pt x="10091" y="10255"/>
                    </a:lnTo>
                    <a:lnTo>
                      <a:pt x="10628" y="9726"/>
                    </a:lnTo>
                    <a:lnTo>
                      <a:pt x="11164" y="9233"/>
                    </a:lnTo>
                    <a:lnTo>
                      <a:pt x="11605" y="8740"/>
                    </a:lnTo>
                    <a:lnTo>
                      <a:pt x="11984" y="8281"/>
                    </a:lnTo>
                    <a:lnTo>
                      <a:pt x="12173" y="7859"/>
                    </a:lnTo>
                    <a:lnTo>
                      <a:pt x="12236" y="7436"/>
                    </a:lnTo>
                    <a:lnTo>
                      <a:pt x="12173" y="7083"/>
                    </a:lnTo>
                    <a:lnTo>
                      <a:pt x="11921" y="6731"/>
                    </a:lnTo>
                    <a:lnTo>
                      <a:pt x="11069" y="5991"/>
                    </a:lnTo>
                    <a:lnTo>
                      <a:pt x="10123" y="5286"/>
                    </a:lnTo>
                    <a:lnTo>
                      <a:pt x="8988" y="4546"/>
                    </a:lnTo>
                    <a:lnTo>
                      <a:pt x="7821" y="3841"/>
                    </a:lnTo>
                    <a:lnTo>
                      <a:pt x="6654" y="3136"/>
                    </a:lnTo>
                    <a:lnTo>
                      <a:pt x="5487" y="2502"/>
                    </a:lnTo>
                    <a:lnTo>
                      <a:pt x="4446" y="1938"/>
                    </a:lnTo>
                    <a:lnTo>
                      <a:pt x="3500" y="1444"/>
                    </a:lnTo>
                    <a:lnTo>
                      <a:pt x="2775" y="986"/>
                    </a:lnTo>
                    <a:lnTo>
                      <a:pt x="2239" y="704"/>
                    </a:lnTo>
                    <a:lnTo>
                      <a:pt x="2018" y="493"/>
                    </a:lnTo>
                    <a:lnTo>
                      <a:pt x="2113" y="422"/>
                    </a:lnTo>
                    <a:lnTo>
                      <a:pt x="2586" y="528"/>
                    </a:lnTo>
                    <a:lnTo>
                      <a:pt x="3500" y="775"/>
                    </a:lnTo>
                    <a:lnTo>
                      <a:pt x="4856" y="1198"/>
                    </a:lnTo>
                    <a:lnTo>
                      <a:pt x="6780" y="1797"/>
                    </a:lnTo>
                    <a:lnTo>
                      <a:pt x="8042" y="2255"/>
                    </a:lnTo>
                    <a:lnTo>
                      <a:pt x="9240" y="2748"/>
                    </a:lnTo>
                    <a:lnTo>
                      <a:pt x="10407" y="3242"/>
                    </a:lnTo>
                    <a:lnTo>
                      <a:pt x="11542" y="3770"/>
                    </a:lnTo>
                    <a:lnTo>
                      <a:pt x="12583" y="4299"/>
                    </a:lnTo>
                    <a:lnTo>
                      <a:pt x="13655" y="4792"/>
                    </a:lnTo>
                    <a:lnTo>
                      <a:pt x="14727" y="5215"/>
                    </a:lnTo>
                    <a:lnTo>
                      <a:pt x="15768" y="5603"/>
                    </a:lnTo>
                    <a:lnTo>
                      <a:pt x="16840" y="5850"/>
                    </a:lnTo>
                    <a:lnTo>
                      <a:pt x="17944" y="5991"/>
                    </a:lnTo>
                    <a:lnTo>
                      <a:pt x="19080" y="6026"/>
                    </a:lnTo>
                    <a:lnTo>
                      <a:pt x="20247" y="5920"/>
                    </a:lnTo>
                    <a:lnTo>
                      <a:pt x="21477" y="5638"/>
                    </a:lnTo>
                    <a:lnTo>
                      <a:pt x="22801" y="5145"/>
                    </a:lnTo>
                    <a:lnTo>
                      <a:pt x="24220" y="4475"/>
                    </a:lnTo>
                    <a:lnTo>
                      <a:pt x="25734" y="3594"/>
                    </a:lnTo>
                    <a:lnTo>
                      <a:pt x="27248" y="2643"/>
                    </a:lnTo>
                    <a:lnTo>
                      <a:pt x="28825" y="1832"/>
                    </a:lnTo>
                    <a:lnTo>
                      <a:pt x="30339" y="1233"/>
                    </a:lnTo>
                    <a:lnTo>
                      <a:pt x="31884" y="704"/>
                    </a:lnTo>
                    <a:lnTo>
                      <a:pt x="33398" y="352"/>
                    </a:lnTo>
                    <a:lnTo>
                      <a:pt x="34848" y="105"/>
                    </a:lnTo>
                    <a:lnTo>
                      <a:pt x="36331" y="0"/>
                    </a:lnTo>
                    <a:lnTo>
                      <a:pt x="37718" y="0"/>
                    </a:lnTo>
                    <a:lnTo>
                      <a:pt x="39074" y="105"/>
                    </a:lnTo>
                    <a:lnTo>
                      <a:pt x="40367" y="317"/>
                    </a:lnTo>
                    <a:lnTo>
                      <a:pt x="41597" y="634"/>
                    </a:lnTo>
                    <a:lnTo>
                      <a:pt x="42764" y="986"/>
                    </a:lnTo>
                    <a:lnTo>
                      <a:pt x="43805" y="1480"/>
                    </a:lnTo>
                    <a:lnTo>
                      <a:pt x="44814" y="2044"/>
                    </a:lnTo>
                    <a:lnTo>
                      <a:pt x="45697" y="2678"/>
                    </a:lnTo>
                    <a:lnTo>
                      <a:pt x="46486" y="3383"/>
                    </a:lnTo>
                    <a:lnTo>
                      <a:pt x="47085" y="4088"/>
                    </a:lnTo>
                    <a:lnTo>
                      <a:pt x="47495" y="4863"/>
                    </a:lnTo>
                    <a:lnTo>
                      <a:pt x="47716" y="5709"/>
                    </a:lnTo>
                    <a:lnTo>
                      <a:pt x="47842" y="6555"/>
                    </a:lnTo>
                    <a:lnTo>
                      <a:pt x="47810" y="7506"/>
                    </a:lnTo>
                    <a:lnTo>
                      <a:pt x="47684" y="8528"/>
                    </a:lnTo>
                    <a:lnTo>
                      <a:pt x="47558" y="9585"/>
                    </a:lnTo>
                    <a:lnTo>
                      <a:pt x="47432" y="10713"/>
                    </a:lnTo>
                    <a:lnTo>
                      <a:pt x="47306" y="11947"/>
                    </a:lnTo>
                    <a:lnTo>
                      <a:pt x="47243" y="13180"/>
                    </a:lnTo>
                    <a:lnTo>
                      <a:pt x="47274" y="14519"/>
                    </a:lnTo>
                    <a:lnTo>
                      <a:pt x="47432" y="15964"/>
                    </a:lnTo>
                    <a:lnTo>
                      <a:pt x="47716" y="17480"/>
                    </a:lnTo>
                    <a:lnTo>
                      <a:pt x="48189" y="19101"/>
                    </a:lnTo>
                    <a:lnTo>
                      <a:pt x="48914" y="20757"/>
                    </a:lnTo>
                    <a:lnTo>
                      <a:pt x="49892" y="22555"/>
                    </a:lnTo>
                    <a:lnTo>
                      <a:pt x="50964" y="24281"/>
                    </a:lnTo>
                    <a:lnTo>
                      <a:pt x="52131" y="25797"/>
                    </a:lnTo>
                    <a:lnTo>
                      <a:pt x="53329" y="27171"/>
                    </a:lnTo>
                    <a:lnTo>
                      <a:pt x="54528" y="28405"/>
                    </a:lnTo>
                    <a:lnTo>
                      <a:pt x="55758" y="29462"/>
                    </a:lnTo>
                    <a:lnTo>
                      <a:pt x="56956" y="30414"/>
                    </a:lnTo>
                    <a:lnTo>
                      <a:pt x="58123" y="31330"/>
                    </a:lnTo>
                    <a:lnTo>
                      <a:pt x="59258" y="32176"/>
                    </a:lnTo>
                    <a:lnTo>
                      <a:pt x="60331" y="32951"/>
                    </a:lnTo>
                    <a:lnTo>
                      <a:pt x="61371" y="33691"/>
                    </a:lnTo>
                    <a:lnTo>
                      <a:pt x="62318" y="34466"/>
                    </a:lnTo>
                    <a:lnTo>
                      <a:pt x="63169" y="35242"/>
                    </a:lnTo>
                    <a:lnTo>
                      <a:pt x="63926" y="36017"/>
                    </a:lnTo>
                    <a:lnTo>
                      <a:pt x="64557" y="36898"/>
                    </a:lnTo>
                    <a:lnTo>
                      <a:pt x="65030" y="37885"/>
                    </a:lnTo>
                    <a:lnTo>
                      <a:pt x="65408" y="38942"/>
                    </a:lnTo>
                    <a:lnTo>
                      <a:pt x="65787" y="40070"/>
                    </a:lnTo>
                    <a:lnTo>
                      <a:pt x="66417" y="41303"/>
                    </a:lnTo>
                    <a:lnTo>
                      <a:pt x="67237" y="42502"/>
                    </a:lnTo>
                    <a:lnTo>
                      <a:pt x="68310" y="43735"/>
                    </a:lnTo>
                    <a:lnTo>
                      <a:pt x="69571" y="45004"/>
                    </a:lnTo>
                    <a:lnTo>
                      <a:pt x="71022" y="46202"/>
                    </a:lnTo>
                    <a:lnTo>
                      <a:pt x="72662" y="47400"/>
                    </a:lnTo>
                    <a:lnTo>
                      <a:pt x="74491" y="48599"/>
                    </a:lnTo>
                    <a:lnTo>
                      <a:pt x="76509" y="49656"/>
                    </a:lnTo>
                    <a:lnTo>
                      <a:pt x="78685" y="50678"/>
                    </a:lnTo>
                    <a:lnTo>
                      <a:pt x="80988" y="51594"/>
                    </a:lnTo>
                    <a:lnTo>
                      <a:pt x="83448" y="52405"/>
                    </a:lnTo>
                    <a:lnTo>
                      <a:pt x="86065" y="53110"/>
                    </a:lnTo>
                    <a:lnTo>
                      <a:pt x="88809" y="53674"/>
                    </a:lnTo>
                    <a:lnTo>
                      <a:pt x="91647" y="54061"/>
                    </a:lnTo>
                    <a:lnTo>
                      <a:pt x="94643" y="54343"/>
                    </a:lnTo>
                    <a:lnTo>
                      <a:pt x="97482" y="54343"/>
                    </a:lnTo>
                    <a:lnTo>
                      <a:pt x="100226" y="54167"/>
                    </a:lnTo>
                    <a:lnTo>
                      <a:pt x="102906" y="53779"/>
                    </a:lnTo>
                    <a:lnTo>
                      <a:pt x="105398" y="53286"/>
                    </a:lnTo>
                    <a:lnTo>
                      <a:pt x="107731" y="52722"/>
                    </a:lnTo>
                    <a:lnTo>
                      <a:pt x="109939" y="52052"/>
                    </a:lnTo>
                    <a:lnTo>
                      <a:pt x="111957" y="51348"/>
                    </a:lnTo>
                    <a:lnTo>
                      <a:pt x="113787" y="50643"/>
                    </a:lnTo>
                    <a:lnTo>
                      <a:pt x="115395" y="49938"/>
                    </a:lnTo>
                    <a:lnTo>
                      <a:pt x="116783" y="49339"/>
                    </a:lnTo>
                    <a:lnTo>
                      <a:pt x="117950" y="48810"/>
                    </a:lnTo>
                    <a:lnTo>
                      <a:pt x="118896" y="48422"/>
                    </a:lnTo>
                    <a:lnTo>
                      <a:pt x="119558" y="48176"/>
                    </a:lnTo>
                    <a:lnTo>
                      <a:pt x="119905" y="48140"/>
                    </a:lnTo>
                    <a:lnTo>
                      <a:pt x="120000" y="48352"/>
                    </a:lnTo>
                    <a:lnTo>
                      <a:pt x="119810" y="48845"/>
                    </a:lnTo>
                    <a:lnTo>
                      <a:pt x="119400" y="49444"/>
                    </a:lnTo>
                    <a:lnTo>
                      <a:pt x="118990" y="50079"/>
                    </a:lnTo>
                    <a:lnTo>
                      <a:pt x="118517" y="50713"/>
                    </a:lnTo>
                    <a:lnTo>
                      <a:pt x="117950" y="51383"/>
                    </a:lnTo>
                    <a:lnTo>
                      <a:pt x="117287" y="52017"/>
                    </a:lnTo>
                    <a:lnTo>
                      <a:pt x="116530" y="52651"/>
                    </a:lnTo>
                    <a:lnTo>
                      <a:pt x="115584" y="53321"/>
                    </a:lnTo>
                    <a:lnTo>
                      <a:pt x="114544" y="53991"/>
                    </a:lnTo>
                    <a:lnTo>
                      <a:pt x="113314" y="54696"/>
                    </a:lnTo>
                    <a:lnTo>
                      <a:pt x="111894" y="55365"/>
                    </a:lnTo>
                    <a:lnTo>
                      <a:pt x="110254" y="56070"/>
                    </a:lnTo>
                    <a:lnTo>
                      <a:pt x="108425" y="56775"/>
                    </a:lnTo>
                    <a:lnTo>
                      <a:pt x="106344" y="57480"/>
                    </a:lnTo>
                    <a:lnTo>
                      <a:pt x="103947" y="58185"/>
                    </a:lnTo>
                    <a:lnTo>
                      <a:pt x="101329" y="58889"/>
                    </a:lnTo>
                    <a:lnTo>
                      <a:pt x="98428" y="59629"/>
                    </a:lnTo>
                    <a:lnTo>
                      <a:pt x="95558" y="60370"/>
                    </a:lnTo>
                    <a:lnTo>
                      <a:pt x="93161" y="61215"/>
                    </a:lnTo>
                    <a:lnTo>
                      <a:pt x="91237" y="62167"/>
                    </a:lnTo>
                    <a:lnTo>
                      <a:pt x="89692" y="63154"/>
                    </a:lnTo>
                    <a:lnTo>
                      <a:pt x="88494" y="64246"/>
                    </a:lnTo>
                    <a:lnTo>
                      <a:pt x="87611" y="65303"/>
                    </a:lnTo>
                    <a:lnTo>
                      <a:pt x="86948" y="66431"/>
                    </a:lnTo>
                    <a:lnTo>
                      <a:pt x="86507" y="67524"/>
                    </a:lnTo>
                    <a:lnTo>
                      <a:pt x="86223" y="68616"/>
                    </a:lnTo>
                    <a:lnTo>
                      <a:pt x="86065" y="69674"/>
                    </a:lnTo>
                    <a:lnTo>
                      <a:pt x="85971" y="70696"/>
                    </a:lnTo>
                    <a:lnTo>
                      <a:pt x="85939" y="71647"/>
                    </a:lnTo>
                    <a:lnTo>
                      <a:pt x="85876" y="72528"/>
                    </a:lnTo>
                    <a:lnTo>
                      <a:pt x="85781" y="73339"/>
                    </a:lnTo>
                    <a:lnTo>
                      <a:pt x="85561" y="74044"/>
                    </a:lnTo>
                    <a:lnTo>
                      <a:pt x="85214" y="74643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6" name="Shape 2036"/>
              <p:cNvSpPr/>
              <p:nvPr/>
            </p:nvSpPr>
            <p:spPr>
              <a:xfrm>
                <a:off x="1080" y="2422"/>
                <a:ext cx="459" cy="4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23" y="1498"/>
                    </a:moveTo>
                    <a:lnTo>
                      <a:pt x="7526" y="1961"/>
                    </a:lnTo>
                    <a:lnTo>
                      <a:pt x="8732" y="2497"/>
                    </a:lnTo>
                    <a:lnTo>
                      <a:pt x="9904" y="3103"/>
                    </a:lnTo>
                    <a:lnTo>
                      <a:pt x="10980" y="3674"/>
                    </a:lnTo>
                    <a:lnTo>
                      <a:pt x="12022" y="4280"/>
                    </a:lnTo>
                    <a:lnTo>
                      <a:pt x="13032" y="4851"/>
                    </a:lnTo>
                    <a:lnTo>
                      <a:pt x="14042" y="5350"/>
                    </a:lnTo>
                    <a:lnTo>
                      <a:pt x="15020" y="5778"/>
                    </a:lnTo>
                    <a:lnTo>
                      <a:pt x="16062" y="6171"/>
                    </a:lnTo>
                    <a:lnTo>
                      <a:pt x="17073" y="6385"/>
                    </a:lnTo>
                    <a:lnTo>
                      <a:pt x="18180" y="6492"/>
                    </a:lnTo>
                    <a:lnTo>
                      <a:pt x="19321" y="6456"/>
                    </a:lnTo>
                    <a:lnTo>
                      <a:pt x="20559" y="6242"/>
                    </a:lnTo>
                    <a:lnTo>
                      <a:pt x="21862" y="5778"/>
                    </a:lnTo>
                    <a:lnTo>
                      <a:pt x="23263" y="5136"/>
                    </a:lnTo>
                    <a:lnTo>
                      <a:pt x="24795" y="4244"/>
                    </a:lnTo>
                    <a:lnTo>
                      <a:pt x="26391" y="3281"/>
                    </a:lnTo>
                    <a:lnTo>
                      <a:pt x="27955" y="2497"/>
                    </a:lnTo>
                    <a:lnTo>
                      <a:pt x="29486" y="1890"/>
                    </a:lnTo>
                    <a:lnTo>
                      <a:pt x="31050" y="1391"/>
                    </a:lnTo>
                    <a:lnTo>
                      <a:pt x="32516" y="1034"/>
                    </a:lnTo>
                    <a:lnTo>
                      <a:pt x="33983" y="784"/>
                    </a:lnTo>
                    <a:lnTo>
                      <a:pt x="35384" y="713"/>
                    </a:lnTo>
                    <a:lnTo>
                      <a:pt x="36752" y="749"/>
                    </a:lnTo>
                    <a:lnTo>
                      <a:pt x="38055" y="891"/>
                    </a:lnTo>
                    <a:lnTo>
                      <a:pt x="39326" y="1105"/>
                    </a:lnTo>
                    <a:lnTo>
                      <a:pt x="40499" y="1426"/>
                    </a:lnTo>
                    <a:lnTo>
                      <a:pt x="41639" y="1854"/>
                    </a:lnTo>
                    <a:lnTo>
                      <a:pt x="42650" y="2354"/>
                    </a:lnTo>
                    <a:lnTo>
                      <a:pt x="43660" y="2889"/>
                    </a:lnTo>
                    <a:lnTo>
                      <a:pt x="44507" y="3531"/>
                    </a:lnTo>
                    <a:lnTo>
                      <a:pt x="45321" y="4244"/>
                    </a:lnTo>
                    <a:lnTo>
                      <a:pt x="45940" y="4958"/>
                    </a:lnTo>
                    <a:lnTo>
                      <a:pt x="46364" y="5778"/>
                    </a:lnTo>
                    <a:lnTo>
                      <a:pt x="46559" y="6634"/>
                    </a:lnTo>
                    <a:lnTo>
                      <a:pt x="46625" y="7562"/>
                    </a:lnTo>
                    <a:lnTo>
                      <a:pt x="46592" y="8525"/>
                    </a:lnTo>
                    <a:lnTo>
                      <a:pt x="46462" y="9595"/>
                    </a:lnTo>
                    <a:lnTo>
                      <a:pt x="46299" y="10665"/>
                    </a:lnTo>
                    <a:lnTo>
                      <a:pt x="46071" y="11878"/>
                    </a:lnTo>
                    <a:lnTo>
                      <a:pt x="45908" y="13091"/>
                    </a:lnTo>
                    <a:lnTo>
                      <a:pt x="45810" y="14411"/>
                    </a:lnTo>
                    <a:lnTo>
                      <a:pt x="45810" y="15802"/>
                    </a:lnTo>
                    <a:lnTo>
                      <a:pt x="45908" y="17265"/>
                    </a:lnTo>
                    <a:lnTo>
                      <a:pt x="46168" y="18799"/>
                    </a:lnTo>
                    <a:lnTo>
                      <a:pt x="46657" y="20475"/>
                    </a:lnTo>
                    <a:lnTo>
                      <a:pt x="47374" y="22152"/>
                    </a:lnTo>
                    <a:lnTo>
                      <a:pt x="48384" y="23971"/>
                    </a:lnTo>
                    <a:lnTo>
                      <a:pt x="49524" y="25719"/>
                    </a:lnTo>
                    <a:lnTo>
                      <a:pt x="50697" y="27288"/>
                    </a:lnTo>
                    <a:lnTo>
                      <a:pt x="51935" y="28644"/>
                    </a:lnTo>
                    <a:lnTo>
                      <a:pt x="53174" y="29821"/>
                    </a:lnTo>
                    <a:lnTo>
                      <a:pt x="54444" y="30927"/>
                    </a:lnTo>
                    <a:lnTo>
                      <a:pt x="55682" y="31854"/>
                    </a:lnTo>
                    <a:lnTo>
                      <a:pt x="56888" y="32782"/>
                    </a:lnTo>
                    <a:lnTo>
                      <a:pt x="58061" y="33567"/>
                    </a:lnTo>
                    <a:lnTo>
                      <a:pt x="59169" y="34316"/>
                    </a:lnTo>
                    <a:lnTo>
                      <a:pt x="60244" y="35029"/>
                    </a:lnTo>
                    <a:lnTo>
                      <a:pt x="61221" y="35778"/>
                    </a:lnTo>
                    <a:lnTo>
                      <a:pt x="62101" y="36527"/>
                    </a:lnTo>
                    <a:lnTo>
                      <a:pt x="62883" y="37312"/>
                    </a:lnTo>
                    <a:lnTo>
                      <a:pt x="63535" y="38168"/>
                    </a:lnTo>
                    <a:lnTo>
                      <a:pt x="64023" y="39096"/>
                    </a:lnTo>
                    <a:lnTo>
                      <a:pt x="64414" y="40202"/>
                    </a:lnTo>
                    <a:lnTo>
                      <a:pt x="64805" y="41307"/>
                    </a:lnTo>
                    <a:lnTo>
                      <a:pt x="65490" y="42485"/>
                    </a:lnTo>
                    <a:lnTo>
                      <a:pt x="66369" y="43697"/>
                    </a:lnTo>
                    <a:lnTo>
                      <a:pt x="67510" y="44839"/>
                    </a:lnTo>
                    <a:lnTo>
                      <a:pt x="68846" y="46016"/>
                    </a:lnTo>
                    <a:lnTo>
                      <a:pt x="70409" y="47122"/>
                    </a:lnTo>
                    <a:lnTo>
                      <a:pt x="72169" y="48228"/>
                    </a:lnTo>
                    <a:lnTo>
                      <a:pt x="74124" y="49298"/>
                    </a:lnTo>
                    <a:lnTo>
                      <a:pt x="76242" y="50297"/>
                    </a:lnTo>
                    <a:lnTo>
                      <a:pt x="78522" y="51224"/>
                    </a:lnTo>
                    <a:lnTo>
                      <a:pt x="80999" y="52080"/>
                    </a:lnTo>
                    <a:lnTo>
                      <a:pt x="83573" y="52829"/>
                    </a:lnTo>
                    <a:lnTo>
                      <a:pt x="86310" y="53472"/>
                    </a:lnTo>
                    <a:lnTo>
                      <a:pt x="89144" y="54042"/>
                    </a:lnTo>
                    <a:lnTo>
                      <a:pt x="92142" y="54435"/>
                    </a:lnTo>
                    <a:lnTo>
                      <a:pt x="95237" y="54756"/>
                    </a:lnTo>
                    <a:lnTo>
                      <a:pt x="98137" y="54827"/>
                    </a:lnTo>
                    <a:lnTo>
                      <a:pt x="100939" y="54720"/>
                    </a:lnTo>
                    <a:lnTo>
                      <a:pt x="103611" y="54399"/>
                    </a:lnTo>
                    <a:lnTo>
                      <a:pt x="106087" y="53971"/>
                    </a:lnTo>
                    <a:lnTo>
                      <a:pt x="108433" y="53400"/>
                    </a:lnTo>
                    <a:lnTo>
                      <a:pt x="110583" y="52758"/>
                    </a:lnTo>
                    <a:lnTo>
                      <a:pt x="112538" y="52116"/>
                    </a:lnTo>
                    <a:lnTo>
                      <a:pt x="114265" y="51438"/>
                    </a:lnTo>
                    <a:lnTo>
                      <a:pt x="115829" y="50760"/>
                    </a:lnTo>
                    <a:lnTo>
                      <a:pt x="117132" y="50190"/>
                    </a:lnTo>
                    <a:lnTo>
                      <a:pt x="118207" y="49690"/>
                    </a:lnTo>
                    <a:lnTo>
                      <a:pt x="119055" y="49334"/>
                    </a:lnTo>
                    <a:lnTo>
                      <a:pt x="119641" y="49120"/>
                    </a:lnTo>
                    <a:lnTo>
                      <a:pt x="119967" y="49120"/>
                    </a:lnTo>
                    <a:lnTo>
                      <a:pt x="120000" y="49334"/>
                    </a:lnTo>
                    <a:lnTo>
                      <a:pt x="119804" y="49833"/>
                    </a:lnTo>
                    <a:lnTo>
                      <a:pt x="119413" y="50404"/>
                    </a:lnTo>
                    <a:lnTo>
                      <a:pt x="119022" y="50975"/>
                    </a:lnTo>
                    <a:lnTo>
                      <a:pt x="118566" y="51510"/>
                    </a:lnTo>
                    <a:lnTo>
                      <a:pt x="118045" y="52009"/>
                    </a:lnTo>
                    <a:lnTo>
                      <a:pt x="117426" y="52544"/>
                    </a:lnTo>
                    <a:lnTo>
                      <a:pt x="116741" y="53008"/>
                    </a:lnTo>
                    <a:lnTo>
                      <a:pt x="115894" y="53507"/>
                    </a:lnTo>
                    <a:lnTo>
                      <a:pt x="114884" y="54007"/>
                    </a:lnTo>
                    <a:lnTo>
                      <a:pt x="113744" y="54506"/>
                    </a:lnTo>
                    <a:lnTo>
                      <a:pt x="112375" y="54970"/>
                    </a:lnTo>
                    <a:lnTo>
                      <a:pt x="110746" y="55505"/>
                    </a:lnTo>
                    <a:lnTo>
                      <a:pt x="108922" y="56076"/>
                    </a:lnTo>
                    <a:lnTo>
                      <a:pt x="106836" y="56611"/>
                    </a:lnTo>
                    <a:lnTo>
                      <a:pt x="104458" y="57217"/>
                    </a:lnTo>
                    <a:lnTo>
                      <a:pt x="101786" y="57895"/>
                    </a:lnTo>
                    <a:lnTo>
                      <a:pt x="98756" y="58608"/>
                    </a:lnTo>
                    <a:lnTo>
                      <a:pt x="95824" y="59357"/>
                    </a:lnTo>
                    <a:lnTo>
                      <a:pt x="93347" y="60249"/>
                    </a:lnTo>
                    <a:lnTo>
                      <a:pt x="91327" y="61248"/>
                    </a:lnTo>
                    <a:lnTo>
                      <a:pt x="89698" y="62282"/>
                    </a:lnTo>
                    <a:lnTo>
                      <a:pt x="88395" y="63424"/>
                    </a:lnTo>
                    <a:lnTo>
                      <a:pt x="87450" y="64565"/>
                    </a:lnTo>
                    <a:lnTo>
                      <a:pt x="86766" y="65743"/>
                    </a:lnTo>
                    <a:lnTo>
                      <a:pt x="86244" y="66956"/>
                    </a:lnTo>
                    <a:lnTo>
                      <a:pt x="85951" y="68097"/>
                    </a:lnTo>
                    <a:lnTo>
                      <a:pt x="85723" y="69274"/>
                    </a:lnTo>
                    <a:lnTo>
                      <a:pt x="85625" y="70344"/>
                    </a:lnTo>
                    <a:lnTo>
                      <a:pt x="85528" y="71379"/>
                    </a:lnTo>
                    <a:lnTo>
                      <a:pt x="85462" y="72342"/>
                    </a:lnTo>
                    <a:lnTo>
                      <a:pt x="85332" y="73162"/>
                    </a:lnTo>
                    <a:lnTo>
                      <a:pt x="85071" y="73912"/>
                    </a:lnTo>
                    <a:lnTo>
                      <a:pt x="84713" y="74518"/>
                    </a:lnTo>
                    <a:lnTo>
                      <a:pt x="84192" y="75053"/>
                    </a:lnTo>
                    <a:lnTo>
                      <a:pt x="83605" y="75695"/>
                    </a:lnTo>
                    <a:lnTo>
                      <a:pt x="82954" y="76409"/>
                    </a:lnTo>
                    <a:lnTo>
                      <a:pt x="82302" y="77158"/>
                    </a:lnTo>
                    <a:lnTo>
                      <a:pt x="81650" y="77942"/>
                    </a:lnTo>
                    <a:lnTo>
                      <a:pt x="81031" y="78763"/>
                    </a:lnTo>
                    <a:lnTo>
                      <a:pt x="80477" y="79619"/>
                    </a:lnTo>
                    <a:lnTo>
                      <a:pt x="79989" y="80475"/>
                    </a:lnTo>
                    <a:lnTo>
                      <a:pt x="79598" y="81331"/>
                    </a:lnTo>
                    <a:lnTo>
                      <a:pt x="79337" y="82152"/>
                    </a:lnTo>
                    <a:lnTo>
                      <a:pt x="79174" y="82936"/>
                    </a:lnTo>
                    <a:lnTo>
                      <a:pt x="79272" y="83686"/>
                    </a:lnTo>
                    <a:lnTo>
                      <a:pt x="79500" y="84399"/>
                    </a:lnTo>
                    <a:lnTo>
                      <a:pt x="79989" y="85041"/>
                    </a:lnTo>
                    <a:lnTo>
                      <a:pt x="80705" y="85541"/>
                    </a:lnTo>
                    <a:lnTo>
                      <a:pt x="81683" y="86040"/>
                    </a:lnTo>
                    <a:lnTo>
                      <a:pt x="82888" y="86432"/>
                    </a:lnTo>
                    <a:lnTo>
                      <a:pt x="84224" y="86789"/>
                    </a:lnTo>
                    <a:lnTo>
                      <a:pt x="85658" y="87146"/>
                    </a:lnTo>
                    <a:lnTo>
                      <a:pt x="87222" y="87431"/>
                    </a:lnTo>
                    <a:lnTo>
                      <a:pt x="88786" y="87717"/>
                    </a:lnTo>
                    <a:lnTo>
                      <a:pt x="90415" y="88002"/>
                    </a:lnTo>
                    <a:lnTo>
                      <a:pt x="92077" y="88216"/>
                    </a:lnTo>
                    <a:lnTo>
                      <a:pt x="93706" y="88394"/>
                    </a:lnTo>
                    <a:lnTo>
                      <a:pt x="95335" y="88573"/>
                    </a:lnTo>
                    <a:lnTo>
                      <a:pt x="96899" y="88715"/>
                    </a:lnTo>
                    <a:lnTo>
                      <a:pt x="98365" y="88787"/>
                    </a:lnTo>
                    <a:lnTo>
                      <a:pt x="99766" y="88858"/>
                    </a:lnTo>
                    <a:lnTo>
                      <a:pt x="100972" y="88894"/>
                    </a:lnTo>
                    <a:lnTo>
                      <a:pt x="102079" y="88894"/>
                    </a:lnTo>
                    <a:lnTo>
                      <a:pt x="102992" y="88858"/>
                    </a:lnTo>
                    <a:lnTo>
                      <a:pt x="103774" y="88787"/>
                    </a:lnTo>
                    <a:lnTo>
                      <a:pt x="103937" y="88751"/>
                    </a:lnTo>
                    <a:lnTo>
                      <a:pt x="103839" y="88787"/>
                    </a:lnTo>
                    <a:lnTo>
                      <a:pt x="103480" y="88858"/>
                    </a:lnTo>
                    <a:lnTo>
                      <a:pt x="102861" y="88929"/>
                    </a:lnTo>
                    <a:lnTo>
                      <a:pt x="102014" y="89036"/>
                    </a:lnTo>
                    <a:lnTo>
                      <a:pt x="100906" y="89143"/>
                    </a:lnTo>
                    <a:lnTo>
                      <a:pt x="99571" y="89215"/>
                    </a:lnTo>
                    <a:lnTo>
                      <a:pt x="98007" y="89322"/>
                    </a:lnTo>
                    <a:lnTo>
                      <a:pt x="96215" y="89322"/>
                    </a:lnTo>
                    <a:lnTo>
                      <a:pt x="94194" y="89286"/>
                    </a:lnTo>
                    <a:lnTo>
                      <a:pt x="92011" y="89143"/>
                    </a:lnTo>
                    <a:lnTo>
                      <a:pt x="89600" y="88965"/>
                    </a:lnTo>
                    <a:lnTo>
                      <a:pt x="86994" y="88680"/>
                    </a:lnTo>
                    <a:lnTo>
                      <a:pt x="84224" y="88287"/>
                    </a:lnTo>
                    <a:lnTo>
                      <a:pt x="81292" y="87752"/>
                    </a:lnTo>
                    <a:lnTo>
                      <a:pt x="78197" y="87146"/>
                    </a:lnTo>
                    <a:lnTo>
                      <a:pt x="75525" y="86753"/>
                    </a:lnTo>
                    <a:lnTo>
                      <a:pt x="73244" y="86967"/>
                    </a:lnTo>
                    <a:lnTo>
                      <a:pt x="71289" y="87681"/>
                    </a:lnTo>
                    <a:lnTo>
                      <a:pt x="69628" y="88858"/>
                    </a:lnTo>
                    <a:lnTo>
                      <a:pt x="68194" y="90392"/>
                    </a:lnTo>
                    <a:lnTo>
                      <a:pt x="66891" y="92282"/>
                    </a:lnTo>
                    <a:lnTo>
                      <a:pt x="65718" y="94423"/>
                    </a:lnTo>
                    <a:lnTo>
                      <a:pt x="64577" y="96741"/>
                    </a:lnTo>
                    <a:lnTo>
                      <a:pt x="63469" y="99239"/>
                    </a:lnTo>
                    <a:lnTo>
                      <a:pt x="62264" y="101807"/>
                    </a:lnTo>
                    <a:lnTo>
                      <a:pt x="60993" y="104411"/>
                    </a:lnTo>
                    <a:lnTo>
                      <a:pt x="59560" y="107015"/>
                    </a:lnTo>
                    <a:lnTo>
                      <a:pt x="57865" y="109512"/>
                    </a:lnTo>
                    <a:lnTo>
                      <a:pt x="55943" y="111902"/>
                    </a:lnTo>
                    <a:lnTo>
                      <a:pt x="53727" y="114078"/>
                    </a:lnTo>
                    <a:lnTo>
                      <a:pt x="51121" y="115969"/>
                    </a:lnTo>
                    <a:lnTo>
                      <a:pt x="47993" y="117538"/>
                    </a:lnTo>
                    <a:lnTo>
                      <a:pt x="44442" y="118751"/>
                    </a:lnTo>
                    <a:lnTo>
                      <a:pt x="40467" y="119536"/>
                    </a:lnTo>
                    <a:lnTo>
                      <a:pt x="36231" y="119999"/>
                    </a:lnTo>
                    <a:lnTo>
                      <a:pt x="31832" y="119964"/>
                    </a:lnTo>
                    <a:lnTo>
                      <a:pt x="27336" y="119500"/>
                    </a:lnTo>
                    <a:lnTo>
                      <a:pt x="22840" y="118537"/>
                    </a:lnTo>
                    <a:lnTo>
                      <a:pt x="18539" y="117110"/>
                    </a:lnTo>
                    <a:lnTo>
                      <a:pt x="14368" y="115148"/>
                    </a:lnTo>
                    <a:lnTo>
                      <a:pt x="10589" y="112651"/>
                    </a:lnTo>
                    <a:lnTo>
                      <a:pt x="7233" y="109583"/>
                    </a:lnTo>
                    <a:lnTo>
                      <a:pt x="4366" y="105873"/>
                    </a:lnTo>
                    <a:lnTo>
                      <a:pt x="2150" y="101664"/>
                    </a:lnTo>
                    <a:lnTo>
                      <a:pt x="651" y="96741"/>
                    </a:lnTo>
                    <a:lnTo>
                      <a:pt x="0" y="91177"/>
                    </a:lnTo>
                    <a:lnTo>
                      <a:pt x="260" y="84970"/>
                    </a:lnTo>
                    <a:lnTo>
                      <a:pt x="977" y="78692"/>
                    </a:lnTo>
                    <a:lnTo>
                      <a:pt x="1629" y="73055"/>
                    </a:lnTo>
                    <a:lnTo>
                      <a:pt x="2248" y="68026"/>
                    </a:lnTo>
                    <a:lnTo>
                      <a:pt x="2834" y="63531"/>
                    </a:lnTo>
                    <a:lnTo>
                      <a:pt x="3355" y="59500"/>
                    </a:lnTo>
                    <a:lnTo>
                      <a:pt x="3779" y="55897"/>
                    </a:lnTo>
                    <a:lnTo>
                      <a:pt x="4203" y="52687"/>
                    </a:lnTo>
                    <a:lnTo>
                      <a:pt x="4528" y="49797"/>
                    </a:lnTo>
                    <a:lnTo>
                      <a:pt x="4822" y="47158"/>
                    </a:lnTo>
                    <a:lnTo>
                      <a:pt x="5017" y="44768"/>
                    </a:lnTo>
                    <a:lnTo>
                      <a:pt x="5147" y="42520"/>
                    </a:lnTo>
                    <a:lnTo>
                      <a:pt x="5180" y="40380"/>
                    </a:lnTo>
                    <a:lnTo>
                      <a:pt x="5180" y="38311"/>
                    </a:lnTo>
                    <a:lnTo>
                      <a:pt x="5115" y="36242"/>
                    </a:lnTo>
                    <a:lnTo>
                      <a:pt x="4952" y="34137"/>
                    </a:lnTo>
                    <a:lnTo>
                      <a:pt x="4756" y="31961"/>
                    </a:lnTo>
                    <a:lnTo>
                      <a:pt x="4463" y="29785"/>
                    </a:lnTo>
                    <a:lnTo>
                      <a:pt x="4203" y="27859"/>
                    </a:lnTo>
                    <a:lnTo>
                      <a:pt x="4007" y="26040"/>
                    </a:lnTo>
                    <a:lnTo>
                      <a:pt x="3812" y="24470"/>
                    </a:lnTo>
                    <a:lnTo>
                      <a:pt x="3649" y="23008"/>
                    </a:lnTo>
                    <a:lnTo>
                      <a:pt x="3551" y="21724"/>
                    </a:lnTo>
                    <a:lnTo>
                      <a:pt x="3453" y="20582"/>
                    </a:lnTo>
                    <a:lnTo>
                      <a:pt x="3421" y="19548"/>
                    </a:lnTo>
                    <a:lnTo>
                      <a:pt x="3421" y="18620"/>
                    </a:lnTo>
                    <a:lnTo>
                      <a:pt x="3453" y="17800"/>
                    </a:lnTo>
                    <a:lnTo>
                      <a:pt x="3518" y="17051"/>
                    </a:lnTo>
                    <a:lnTo>
                      <a:pt x="3649" y="16373"/>
                    </a:lnTo>
                    <a:lnTo>
                      <a:pt x="3844" y="15731"/>
                    </a:lnTo>
                    <a:lnTo>
                      <a:pt x="4105" y="15160"/>
                    </a:lnTo>
                    <a:lnTo>
                      <a:pt x="4366" y="14661"/>
                    </a:lnTo>
                    <a:lnTo>
                      <a:pt x="4756" y="14126"/>
                    </a:lnTo>
                    <a:lnTo>
                      <a:pt x="5147" y="13590"/>
                    </a:lnTo>
                    <a:lnTo>
                      <a:pt x="5669" y="13055"/>
                    </a:lnTo>
                    <a:lnTo>
                      <a:pt x="6288" y="12520"/>
                    </a:lnTo>
                    <a:lnTo>
                      <a:pt x="6972" y="11985"/>
                    </a:lnTo>
                    <a:lnTo>
                      <a:pt x="7656" y="11414"/>
                    </a:lnTo>
                    <a:lnTo>
                      <a:pt x="8373" y="10879"/>
                    </a:lnTo>
                    <a:lnTo>
                      <a:pt x="9090" y="10380"/>
                    </a:lnTo>
                    <a:lnTo>
                      <a:pt x="9807" y="9845"/>
                    </a:lnTo>
                    <a:lnTo>
                      <a:pt x="10426" y="9310"/>
                    </a:lnTo>
                    <a:lnTo>
                      <a:pt x="11012" y="8775"/>
                    </a:lnTo>
                    <a:lnTo>
                      <a:pt x="11534" y="8311"/>
                    </a:lnTo>
                    <a:lnTo>
                      <a:pt x="11925" y="7812"/>
                    </a:lnTo>
                    <a:lnTo>
                      <a:pt x="12185" y="7348"/>
                    </a:lnTo>
                    <a:lnTo>
                      <a:pt x="12283" y="6956"/>
                    </a:lnTo>
                    <a:lnTo>
                      <a:pt x="12250" y="6527"/>
                    </a:lnTo>
                    <a:lnTo>
                      <a:pt x="12022" y="6171"/>
                    </a:lnTo>
                    <a:lnTo>
                      <a:pt x="11110" y="5386"/>
                    </a:lnTo>
                    <a:lnTo>
                      <a:pt x="10100" y="4637"/>
                    </a:lnTo>
                    <a:lnTo>
                      <a:pt x="8927" y="3888"/>
                    </a:lnTo>
                    <a:lnTo>
                      <a:pt x="7721" y="3174"/>
                    </a:lnTo>
                    <a:lnTo>
                      <a:pt x="6451" y="2497"/>
                    </a:lnTo>
                    <a:lnTo>
                      <a:pt x="5245" y="1854"/>
                    </a:lnTo>
                    <a:lnTo>
                      <a:pt x="4105" y="1319"/>
                    </a:lnTo>
                    <a:lnTo>
                      <a:pt x="3095" y="820"/>
                    </a:lnTo>
                    <a:lnTo>
                      <a:pt x="2280" y="463"/>
                    </a:lnTo>
                    <a:lnTo>
                      <a:pt x="1694" y="214"/>
                    </a:lnTo>
                    <a:lnTo>
                      <a:pt x="1433" y="35"/>
                    </a:lnTo>
                    <a:lnTo>
                      <a:pt x="1498" y="0"/>
                    </a:lnTo>
                    <a:lnTo>
                      <a:pt x="1954" y="107"/>
                    </a:lnTo>
                    <a:lnTo>
                      <a:pt x="2834" y="428"/>
                    </a:lnTo>
                    <a:lnTo>
                      <a:pt x="4235" y="891"/>
                    </a:lnTo>
                    <a:lnTo>
                      <a:pt x="6223" y="149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7" name="Shape 2037"/>
              <p:cNvSpPr/>
              <p:nvPr/>
            </p:nvSpPr>
            <p:spPr>
              <a:xfrm>
                <a:off x="867" y="3188"/>
                <a:ext cx="723" cy="4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496" y="47092"/>
                    </a:moveTo>
                    <a:lnTo>
                      <a:pt x="120000" y="25198"/>
                    </a:lnTo>
                    <a:lnTo>
                      <a:pt x="119896" y="25089"/>
                    </a:lnTo>
                    <a:lnTo>
                      <a:pt x="119647" y="24798"/>
                    </a:lnTo>
                    <a:lnTo>
                      <a:pt x="119273" y="24290"/>
                    </a:lnTo>
                    <a:lnTo>
                      <a:pt x="118775" y="23673"/>
                    </a:lnTo>
                    <a:lnTo>
                      <a:pt x="118173" y="22947"/>
                    </a:lnTo>
                    <a:lnTo>
                      <a:pt x="117509" y="22148"/>
                    </a:lnTo>
                    <a:lnTo>
                      <a:pt x="116761" y="21313"/>
                    </a:lnTo>
                    <a:lnTo>
                      <a:pt x="115993" y="20441"/>
                    </a:lnTo>
                    <a:lnTo>
                      <a:pt x="115184" y="19606"/>
                    </a:lnTo>
                    <a:lnTo>
                      <a:pt x="114395" y="18807"/>
                    </a:lnTo>
                    <a:lnTo>
                      <a:pt x="113627" y="18081"/>
                    </a:lnTo>
                    <a:lnTo>
                      <a:pt x="112921" y="17464"/>
                    </a:lnTo>
                    <a:lnTo>
                      <a:pt x="112236" y="16956"/>
                    </a:lnTo>
                    <a:lnTo>
                      <a:pt x="111655" y="16629"/>
                    </a:lnTo>
                    <a:lnTo>
                      <a:pt x="111177" y="16520"/>
                    </a:lnTo>
                    <a:lnTo>
                      <a:pt x="110825" y="16629"/>
                    </a:lnTo>
                    <a:lnTo>
                      <a:pt x="110492" y="16847"/>
                    </a:lnTo>
                    <a:lnTo>
                      <a:pt x="110140" y="17137"/>
                    </a:lnTo>
                    <a:lnTo>
                      <a:pt x="109745" y="17537"/>
                    </a:lnTo>
                    <a:lnTo>
                      <a:pt x="109330" y="17936"/>
                    </a:lnTo>
                    <a:lnTo>
                      <a:pt x="108894" y="18335"/>
                    </a:lnTo>
                    <a:lnTo>
                      <a:pt x="108458" y="18807"/>
                    </a:lnTo>
                    <a:lnTo>
                      <a:pt x="108002" y="19207"/>
                    </a:lnTo>
                    <a:lnTo>
                      <a:pt x="107545" y="19642"/>
                    </a:lnTo>
                    <a:lnTo>
                      <a:pt x="107109" y="20042"/>
                    </a:lnTo>
                    <a:lnTo>
                      <a:pt x="106673" y="20441"/>
                    </a:lnTo>
                    <a:lnTo>
                      <a:pt x="106258" y="20732"/>
                    </a:lnTo>
                    <a:lnTo>
                      <a:pt x="105884" y="21022"/>
                    </a:lnTo>
                    <a:lnTo>
                      <a:pt x="105531" y="21204"/>
                    </a:lnTo>
                    <a:lnTo>
                      <a:pt x="105220" y="21313"/>
                    </a:lnTo>
                    <a:lnTo>
                      <a:pt x="104992" y="21349"/>
                    </a:lnTo>
                    <a:lnTo>
                      <a:pt x="104784" y="21276"/>
                    </a:lnTo>
                    <a:lnTo>
                      <a:pt x="104618" y="21059"/>
                    </a:lnTo>
                    <a:lnTo>
                      <a:pt x="104452" y="20732"/>
                    </a:lnTo>
                    <a:lnTo>
                      <a:pt x="104265" y="20332"/>
                    </a:lnTo>
                    <a:lnTo>
                      <a:pt x="104099" y="19788"/>
                    </a:lnTo>
                    <a:lnTo>
                      <a:pt x="103892" y="19207"/>
                    </a:lnTo>
                    <a:lnTo>
                      <a:pt x="103705" y="18590"/>
                    </a:lnTo>
                    <a:lnTo>
                      <a:pt x="103476" y="17972"/>
                    </a:lnTo>
                    <a:lnTo>
                      <a:pt x="103248" y="17319"/>
                    </a:lnTo>
                    <a:lnTo>
                      <a:pt x="102999" y="16629"/>
                    </a:lnTo>
                    <a:lnTo>
                      <a:pt x="102729" y="15975"/>
                    </a:lnTo>
                    <a:lnTo>
                      <a:pt x="102439" y="15358"/>
                    </a:lnTo>
                    <a:lnTo>
                      <a:pt x="102106" y="14777"/>
                    </a:lnTo>
                    <a:lnTo>
                      <a:pt x="101754" y="14341"/>
                    </a:lnTo>
                    <a:lnTo>
                      <a:pt x="101380" y="13906"/>
                    </a:lnTo>
                    <a:lnTo>
                      <a:pt x="100965" y="13615"/>
                    </a:lnTo>
                    <a:lnTo>
                      <a:pt x="100529" y="13434"/>
                    </a:lnTo>
                    <a:lnTo>
                      <a:pt x="99968" y="13216"/>
                    </a:lnTo>
                    <a:lnTo>
                      <a:pt x="99263" y="12889"/>
                    </a:lnTo>
                    <a:lnTo>
                      <a:pt x="98412" y="12344"/>
                    </a:lnTo>
                    <a:lnTo>
                      <a:pt x="97457" y="11727"/>
                    </a:lnTo>
                    <a:lnTo>
                      <a:pt x="96440" y="11001"/>
                    </a:lnTo>
                    <a:lnTo>
                      <a:pt x="95339" y="10202"/>
                    </a:lnTo>
                    <a:lnTo>
                      <a:pt x="94218" y="9403"/>
                    </a:lnTo>
                    <a:lnTo>
                      <a:pt x="93118" y="8532"/>
                    </a:lnTo>
                    <a:lnTo>
                      <a:pt x="92039" y="7697"/>
                    </a:lnTo>
                    <a:lnTo>
                      <a:pt x="91022" y="6898"/>
                    </a:lnTo>
                    <a:lnTo>
                      <a:pt x="90088" y="6136"/>
                    </a:lnTo>
                    <a:lnTo>
                      <a:pt x="89216" y="5482"/>
                    </a:lnTo>
                    <a:lnTo>
                      <a:pt x="88552" y="4901"/>
                    </a:lnTo>
                    <a:lnTo>
                      <a:pt x="88012" y="4429"/>
                    </a:lnTo>
                    <a:lnTo>
                      <a:pt x="87680" y="4175"/>
                    </a:lnTo>
                    <a:lnTo>
                      <a:pt x="87576" y="4102"/>
                    </a:lnTo>
                    <a:lnTo>
                      <a:pt x="86766" y="4102"/>
                    </a:lnTo>
                    <a:lnTo>
                      <a:pt x="84462" y="4139"/>
                    </a:lnTo>
                    <a:lnTo>
                      <a:pt x="80934" y="4211"/>
                    </a:lnTo>
                    <a:lnTo>
                      <a:pt x="76325" y="4284"/>
                    </a:lnTo>
                    <a:lnTo>
                      <a:pt x="70866" y="4357"/>
                    </a:lnTo>
                    <a:lnTo>
                      <a:pt x="64743" y="4429"/>
                    </a:lnTo>
                    <a:lnTo>
                      <a:pt x="58183" y="4465"/>
                    </a:lnTo>
                    <a:lnTo>
                      <a:pt x="51375" y="4465"/>
                    </a:lnTo>
                    <a:lnTo>
                      <a:pt x="44525" y="4429"/>
                    </a:lnTo>
                    <a:lnTo>
                      <a:pt x="37820" y="4320"/>
                    </a:lnTo>
                    <a:lnTo>
                      <a:pt x="31510" y="4139"/>
                    </a:lnTo>
                    <a:lnTo>
                      <a:pt x="25781" y="3848"/>
                    </a:lnTo>
                    <a:lnTo>
                      <a:pt x="20819" y="3485"/>
                    </a:lnTo>
                    <a:lnTo>
                      <a:pt x="16855" y="3013"/>
                    </a:lnTo>
                    <a:lnTo>
                      <a:pt x="14052" y="2432"/>
                    </a:lnTo>
                    <a:lnTo>
                      <a:pt x="12682" y="1742"/>
                    </a:lnTo>
                    <a:lnTo>
                      <a:pt x="11914" y="871"/>
                    </a:lnTo>
                    <a:lnTo>
                      <a:pt x="11126" y="399"/>
                    </a:lnTo>
                    <a:lnTo>
                      <a:pt x="10358" y="72"/>
                    </a:lnTo>
                    <a:lnTo>
                      <a:pt x="9590" y="0"/>
                    </a:lnTo>
                    <a:lnTo>
                      <a:pt x="8842" y="145"/>
                    </a:lnTo>
                    <a:lnTo>
                      <a:pt x="8074" y="472"/>
                    </a:lnTo>
                    <a:lnTo>
                      <a:pt x="7348" y="871"/>
                    </a:lnTo>
                    <a:lnTo>
                      <a:pt x="6621" y="1416"/>
                    </a:lnTo>
                    <a:lnTo>
                      <a:pt x="5978" y="2069"/>
                    </a:lnTo>
                    <a:lnTo>
                      <a:pt x="5313" y="2723"/>
                    </a:lnTo>
                    <a:lnTo>
                      <a:pt x="4732" y="3449"/>
                    </a:lnTo>
                    <a:lnTo>
                      <a:pt x="4193" y="4139"/>
                    </a:lnTo>
                    <a:lnTo>
                      <a:pt x="3694" y="4829"/>
                    </a:lnTo>
                    <a:lnTo>
                      <a:pt x="3258" y="5482"/>
                    </a:lnTo>
                    <a:lnTo>
                      <a:pt x="2926" y="5990"/>
                    </a:lnTo>
                    <a:lnTo>
                      <a:pt x="2636" y="6462"/>
                    </a:lnTo>
                    <a:lnTo>
                      <a:pt x="2366" y="6862"/>
                    </a:lnTo>
                    <a:lnTo>
                      <a:pt x="2096" y="7261"/>
                    </a:lnTo>
                    <a:lnTo>
                      <a:pt x="1826" y="7770"/>
                    </a:lnTo>
                    <a:lnTo>
                      <a:pt x="1556" y="8278"/>
                    </a:lnTo>
                    <a:lnTo>
                      <a:pt x="1307" y="8895"/>
                    </a:lnTo>
                    <a:lnTo>
                      <a:pt x="1058" y="9549"/>
                    </a:lnTo>
                    <a:lnTo>
                      <a:pt x="851" y="10239"/>
                    </a:lnTo>
                    <a:lnTo>
                      <a:pt x="622" y="11001"/>
                    </a:lnTo>
                    <a:lnTo>
                      <a:pt x="435" y="11800"/>
                    </a:lnTo>
                    <a:lnTo>
                      <a:pt x="269" y="12671"/>
                    </a:lnTo>
                    <a:lnTo>
                      <a:pt x="145" y="13652"/>
                    </a:lnTo>
                    <a:lnTo>
                      <a:pt x="62" y="14632"/>
                    </a:lnTo>
                    <a:lnTo>
                      <a:pt x="20" y="15721"/>
                    </a:lnTo>
                    <a:lnTo>
                      <a:pt x="0" y="16847"/>
                    </a:lnTo>
                    <a:lnTo>
                      <a:pt x="41" y="18045"/>
                    </a:lnTo>
                    <a:lnTo>
                      <a:pt x="145" y="19316"/>
                    </a:lnTo>
                    <a:lnTo>
                      <a:pt x="207" y="20986"/>
                    </a:lnTo>
                    <a:lnTo>
                      <a:pt x="249" y="23273"/>
                    </a:lnTo>
                    <a:lnTo>
                      <a:pt x="228" y="26069"/>
                    </a:lnTo>
                    <a:lnTo>
                      <a:pt x="186" y="29337"/>
                    </a:lnTo>
                    <a:lnTo>
                      <a:pt x="145" y="32931"/>
                    </a:lnTo>
                    <a:lnTo>
                      <a:pt x="103" y="36780"/>
                    </a:lnTo>
                    <a:lnTo>
                      <a:pt x="103" y="40810"/>
                    </a:lnTo>
                    <a:lnTo>
                      <a:pt x="145" y="44841"/>
                    </a:lnTo>
                    <a:lnTo>
                      <a:pt x="228" y="48835"/>
                    </a:lnTo>
                    <a:lnTo>
                      <a:pt x="435" y="52756"/>
                    </a:lnTo>
                    <a:lnTo>
                      <a:pt x="685" y="56387"/>
                    </a:lnTo>
                    <a:lnTo>
                      <a:pt x="1079" y="59691"/>
                    </a:lnTo>
                    <a:lnTo>
                      <a:pt x="1639" y="62596"/>
                    </a:lnTo>
                    <a:lnTo>
                      <a:pt x="2304" y="64992"/>
                    </a:lnTo>
                    <a:lnTo>
                      <a:pt x="3134" y="66771"/>
                    </a:lnTo>
                    <a:lnTo>
                      <a:pt x="4193" y="67824"/>
                    </a:lnTo>
                    <a:lnTo>
                      <a:pt x="5708" y="69022"/>
                    </a:lnTo>
                    <a:lnTo>
                      <a:pt x="8033" y="71201"/>
                    </a:lnTo>
                    <a:lnTo>
                      <a:pt x="11001" y="74178"/>
                    </a:lnTo>
                    <a:lnTo>
                      <a:pt x="14509" y="77845"/>
                    </a:lnTo>
                    <a:lnTo>
                      <a:pt x="18495" y="81984"/>
                    </a:lnTo>
                    <a:lnTo>
                      <a:pt x="22791" y="86596"/>
                    </a:lnTo>
                    <a:lnTo>
                      <a:pt x="27337" y="91352"/>
                    </a:lnTo>
                    <a:lnTo>
                      <a:pt x="32008" y="96254"/>
                    </a:lnTo>
                    <a:lnTo>
                      <a:pt x="36699" y="101010"/>
                    </a:lnTo>
                    <a:lnTo>
                      <a:pt x="41328" y="105585"/>
                    </a:lnTo>
                    <a:lnTo>
                      <a:pt x="45749" y="109797"/>
                    </a:lnTo>
                    <a:lnTo>
                      <a:pt x="49922" y="113464"/>
                    </a:lnTo>
                    <a:lnTo>
                      <a:pt x="53679" y="116478"/>
                    </a:lnTo>
                    <a:lnTo>
                      <a:pt x="56938" y="118656"/>
                    </a:lnTo>
                    <a:lnTo>
                      <a:pt x="59574" y="119891"/>
                    </a:lnTo>
                    <a:lnTo>
                      <a:pt x="61546" y="120000"/>
                    </a:lnTo>
                    <a:lnTo>
                      <a:pt x="63165" y="119273"/>
                    </a:lnTo>
                    <a:lnTo>
                      <a:pt x="64909" y="118148"/>
                    </a:lnTo>
                    <a:lnTo>
                      <a:pt x="66735" y="116732"/>
                    </a:lnTo>
                    <a:lnTo>
                      <a:pt x="68666" y="114953"/>
                    </a:lnTo>
                    <a:lnTo>
                      <a:pt x="70596" y="112992"/>
                    </a:lnTo>
                    <a:lnTo>
                      <a:pt x="72589" y="110886"/>
                    </a:lnTo>
                    <a:lnTo>
                      <a:pt x="74561" y="108562"/>
                    </a:lnTo>
                    <a:lnTo>
                      <a:pt x="76471" y="106202"/>
                    </a:lnTo>
                    <a:lnTo>
                      <a:pt x="78360" y="103806"/>
                    </a:lnTo>
                    <a:lnTo>
                      <a:pt x="80124" y="101409"/>
                    </a:lnTo>
                    <a:lnTo>
                      <a:pt x="81805" y="99086"/>
                    </a:lnTo>
                    <a:lnTo>
                      <a:pt x="83321" y="96871"/>
                    </a:lnTo>
                    <a:lnTo>
                      <a:pt x="84711" y="94801"/>
                    </a:lnTo>
                    <a:lnTo>
                      <a:pt x="85895" y="92950"/>
                    </a:lnTo>
                    <a:lnTo>
                      <a:pt x="86850" y="91388"/>
                    </a:lnTo>
                    <a:lnTo>
                      <a:pt x="87576" y="90118"/>
                    </a:lnTo>
                    <a:lnTo>
                      <a:pt x="88323" y="88629"/>
                    </a:lnTo>
                    <a:lnTo>
                      <a:pt x="89403" y="86596"/>
                    </a:lnTo>
                    <a:lnTo>
                      <a:pt x="90752" y="83945"/>
                    </a:lnTo>
                    <a:lnTo>
                      <a:pt x="92309" y="80895"/>
                    </a:lnTo>
                    <a:lnTo>
                      <a:pt x="94032" y="77518"/>
                    </a:lnTo>
                    <a:lnTo>
                      <a:pt x="95858" y="73888"/>
                    </a:lnTo>
                    <a:lnTo>
                      <a:pt x="97789" y="70148"/>
                    </a:lnTo>
                    <a:lnTo>
                      <a:pt x="99699" y="66372"/>
                    </a:lnTo>
                    <a:lnTo>
                      <a:pt x="101587" y="62668"/>
                    </a:lnTo>
                    <a:lnTo>
                      <a:pt x="103373" y="59110"/>
                    </a:lnTo>
                    <a:lnTo>
                      <a:pt x="105033" y="55878"/>
                    </a:lnTo>
                    <a:lnTo>
                      <a:pt x="106507" y="52974"/>
                    </a:lnTo>
                    <a:lnTo>
                      <a:pt x="107711" y="50541"/>
                    </a:lnTo>
                    <a:lnTo>
                      <a:pt x="108666" y="48689"/>
                    </a:lnTo>
                    <a:lnTo>
                      <a:pt x="109268" y="47491"/>
                    </a:lnTo>
                    <a:lnTo>
                      <a:pt x="109496" y="47092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8" name="Shape 2038"/>
              <p:cNvSpPr/>
              <p:nvPr/>
            </p:nvSpPr>
            <p:spPr>
              <a:xfrm>
                <a:off x="1352" y="3175"/>
                <a:ext cx="187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405" y="13630"/>
                    </a:moveTo>
                    <a:lnTo>
                      <a:pt x="110610" y="13144"/>
                    </a:lnTo>
                    <a:lnTo>
                      <a:pt x="108302" y="11926"/>
                    </a:lnTo>
                    <a:lnTo>
                      <a:pt x="104721" y="10223"/>
                    </a:lnTo>
                    <a:lnTo>
                      <a:pt x="100106" y="8032"/>
                    </a:lnTo>
                    <a:lnTo>
                      <a:pt x="94615" y="5841"/>
                    </a:lnTo>
                    <a:lnTo>
                      <a:pt x="88408" y="3651"/>
                    </a:lnTo>
                    <a:lnTo>
                      <a:pt x="81724" y="1947"/>
                    </a:lnTo>
                    <a:lnTo>
                      <a:pt x="74721" y="486"/>
                    </a:lnTo>
                    <a:lnTo>
                      <a:pt x="67559" y="0"/>
                    </a:lnTo>
                    <a:lnTo>
                      <a:pt x="60477" y="243"/>
                    </a:lnTo>
                    <a:lnTo>
                      <a:pt x="53713" y="1460"/>
                    </a:lnTo>
                    <a:lnTo>
                      <a:pt x="47427" y="3894"/>
                    </a:lnTo>
                    <a:lnTo>
                      <a:pt x="41697" y="8275"/>
                    </a:lnTo>
                    <a:lnTo>
                      <a:pt x="36923" y="14361"/>
                    </a:lnTo>
                    <a:lnTo>
                      <a:pt x="33183" y="22150"/>
                    </a:lnTo>
                    <a:lnTo>
                      <a:pt x="30636" y="32373"/>
                    </a:lnTo>
                    <a:lnTo>
                      <a:pt x="28647" y="42352"/>
                    </a:lnTo>
                    <a:lnTo>
                      <a:pt x="26498" y="50385"/>
                    </a:lnTo>
                    <a:lnTo>
                      <a:pt x="24111" y="56227"/>
                    </a:lnTo>
                    <a:lnTo>
                      <a:pt x="21724" y="60608"/>
                    </a:lnTo>
                    <a:lnTo>
                      <a:pt x="19177" y="63042"/>
                    </a:lnTo>
                    <a:lnTo>
                      <a:pt x="16631" y="64503"/>
                    </a:lnTo>
                    <a:lnTo>
                      <a:pt x="14084" y="64746"/>
                    </a:lnTo>
                    <a:lnTo>
                      <a:pt x="11618" y="64259"/>
                    </a:lnTo>
                    <a:lnTo>
                      <a:pt x="9310" y="62555"/>
                    </a:lnTo>
                    <a:lnTo>
                      <a:pt x="7082" y="60851"/>
                    </a:lnTo>
                    <a:lnTo>
                      <a:pt x="5092" y="58904"/>
                    </a:lnTo>
                    <a:lnTo>
                      <a:pt x="3342" y="56470"/>
                    </a:lnTo>
                    <a:lnTo>
                      <a:pt x="1909" y="54523"/>
                    </a:lnTo>
                    <a:lnTo>
                      <a:pt x="875" y="52576"/>
                    </a:lnTo>
                    <a:lnTo>
                      <a:pt x="159" y="51359"/>
                    </a:lnTo>
                    <a:lnTo>
                      <a:pt x="0" y="51115"/>
                    </a:lnTo>
                    <a:lnTo>
                      <a:pt x="6127" y="118539"/>
                    </a:lnTo>
                    <a:lnTo>
                      <a:pt x="6286" y="118539"/>
                    </a:lnTo>
                    <a:lnTo>
                      <a:pt x="6763" y="118782"/>
                    </a:lnTo>
                    <a:lnTo>
                      <a:pt x="7639" y="119026"/>
                    </a:lnTo>
                    <a:lnTo>
                      <a:pt x="8753" y="119269"/>
                    </a:lnTo>
                    <a:lnTo>
                      <a:pt x="9946" y="119513"/>
                    </a:lnTo>
                    <a:lnTo>
                      <a:pt x="11458" y="119756"/>
                    </a:lnTo>
                    <a:lnTo>
                      <a:pt x="13129" y="120000"/>
                    </a:lnTo>
                    <a:lnTo>
                      <a:pt x="15039" y="119756"/>
                    </a:lnTo>
                    <a:lnTo>
                      <a:pt x="16870" y="119513"/>
                    </a:lnTo>
                    <a:lnTo>
                      <a:pt x="18779" y="119026"/>
                    </a:lnTo>
                    <a:lnTo>
                      <a:pt x="20689" y="117809"/>
                    </a:lnTo>
                    <a:lnTo>
                      <a:pt x="22599" y="116835"/>
                    </a:lnTo>
                    <a:lnTo>
                      <a:pt x="24429" y="115131"/>
                    </a:lnTo>
                    <a:lnTo>
                      <a:pt x="26259" y="112941"/>
                    </a:lnTo>
                    <a:lnTo>
                      <a:pt x="27931" y="110263"/>
                    </a:lnTo>
                    <a:lnTo>
                      <a:pt x="29363" y="107099"/>
                    </a:lnTo>
                    <a:lnTo>
                      <a:pt x="31591" y="103935"/>
                    </a:lnTo>
                    <a:lnTo>
                      <a:pt x="35331" y="100770"/>
                    </a:lnTo>
                    <a:lnTo>
                      <a:pt x="40424" y="98580"/>
                    </a:lnTo>
                    <a:lnTo>
                      <a:pt x="46631" y="96146"/>
                    </a:lnTo>
                    <a:lnTo>
                      <a:pt x="53554" y="94442"/>
                    </a:lnTo>
                    <a:lnTo>
                      <a:pt x="61273" y="92738"/>
                    </a:lnTo>
                    <a:lnTo>
                      <a:pt x="69230" y="91521"/>
                    </a:lnTo>
                    <a:lnTo>
                      <a:pt x="77427" y="90791"/>
                    </a:lnTo>
                    <a:lnTo>
                      <a:pt x="85464" y="90060"/>
                    </a:lnTo>
                    <a:lnTo>
                      <a:pt x="93183" y="89330"/>
                    </a:lnTo>
                    <a:lnTo>
                      <a:pt x="100344" y="89087"/>
                    </a:lnTo>
                    <a:lnTo>
                      <a:pt x="106790" y="88843"/>
                    </a:lnTo>
                    <a:lnTo>
                      <a:pt x="112201" y="88600"/>
                    </a:lnTo>
                    <a:lnTo>
                      <a:pt x="116339" y="88600"/>
                    </a:lnTo>
                    <a:lnTo>
                      <a:pt x="118965" y="88600"/>
                    </a:lnTo>
                    <a:lnTo>
                      <a:pt x="120000" y="88600"/>
                    </a:lnTo>
                    <a:lnTo>
                      <a:pt x="111405" y="13630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39" name="Shape 2039"/>
              <p:cNvSpPr/>
              <p:nvPr/>
            </p:nvSpPr>
            <p:spPr>
              <a:xfrm>
                <a:off x="871" y="3198"/>
                <a:ext cx="706" cy="4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946" y="1810"/>
                    </a:moveTo>
                    <a:lnTo>
                      <a:pt x="14326" y="2513"/>
                    </a:lnTo>
                    <a:lnTo>
                      <a:pt x="17085" y="3178"/>
                    </a:lnTo>
                    <a:lnTo>
                      <a:pt x="21032" y="3695"/>
                    </a:lnTo>
                    <a:lnTo>
                      <a:pt x="25978" y="4139"/>
                    </a:lnTo>
                    <a:lnTo>
                      <a:pt x="31666" y="4434"/>
                    </a:lnTo>
                    <a:lnTo>
                      <a:pt x="37927" y="4656"/>
                    </a:lnTo>
                    <a:lnTo>
                      <a:pt x="44570" y="4841"/>
                    </a:lnTo>
                    <a:lnTo>
                      <a:pt x="51361" y="4952"/>
                    </a:lnTo>
                    <a:lnTo>
                      <a:pt x="58111" y="4989"/>
                    </a:lnTo>
                    <a:lnTo>
                      <a:pt x="64626" y="4989"/>
                    </a:lnTo>
                    <a:lnTo>
                      <a:pt x="70696" y="4952"/>
                    </a:lnTo>
                    <a:lnTo>
                      <a:pt x="76130" y="4915"/>
                    </a:lnTo>
                    <a:lnTo>
                      <a:pt x="80714" y="4841"/>
                    </a:lnTo>
                    <a:lnTo>
                      <a:pt x="84237" y="4804"/>
                    </a:lnTo>
                    <a:lnTo>
                      <a:pt x="86487" y="4730"/>
                    </a:lnTo>
                    <a:lnTo>
                      <a:pt x="87293" y="4730"/>
                    </a:lnTo>
                    <a:lnTo>
                      <a:pt x="87400" y="4841"/>
                    </a:lnTo>
                    <a:lnTo>
                      <a:pt x="87739" y="5063"/>
                    </a:lnTo>
                    <a:lnTo>
                      <a:pt x="88291" y="5432"/>
                    </a:lnTo>
                    <a:lnTo>
                      <a:pt x="88991" y="5913"/>
                    </a:lnTo>
                    <a:lnTo>
                      <a:pt x="89840" y="6504"/>
                    </a:lnTo>
                    <a:lnTo>
                      <a:pt x="90795" y="7169"/>
                    </a:lnTo>
                    <a:lnTo>
                      <a:pt x="91857" y="7871"/>
                    </a:lnTo>
                    <a:lnTo>
                      <a:pt x="92960" y="8611"/>
                    </a:lnTo>
                    <a:lnTo>
                      <a:pt x="94085" y="9313"/>
                    </a:lnTo>
                    <a:lnTo>
                      <a:pt x="95210" y="10015"/>
                    </a:lnTo>
                    <a:lnTo>
                      <a:pt x="96335" y="10717"/>
                    </a:lnTo>
                    <a:lnTo>
                      <a:pt x="97375" y="11345"/>
                    </a:lnTo>
                    <a:lnTo>
                      <a:pt x="98372" y="11900"/>
                    </a:lnTo>
                    <a:lnTo>
                      <a:pt x="99243" y="12380"/>
                    </a:lnTo>
                    <a:lnTo>
                      <a:pt x="99943" y="12713"/>
                    </a:lnTo>
                    <a:lnTo>
                      <a:pt x="100537" y="12898"/>
                    </a:lnTo>
                    <a:lnTo>
                      <a:pt x="100983" y="13082"/>
                    </a:lnTo>
                    <a:lnTo>
                      <a:pt x="101386" y="13378"/>
                    </a:lnTo>
                    <a:lnTo>
                      <a:pt x="101768" y="13748"/>
                    </a:lnTo>
                    <a:lnTo>
                      <a:pt x="102108" y="14265"/>
                    </a:lnTo>
                    <a:lnTo>
                      <a:pt x="102447" y="14819"/>
                    </a:lnTo>
                    <a:lnTo>
                      <a:pt x="102744" y="15448"/>
                    </a:lnTo>
                    <a:lnTo>
                      <a:pt x="103042" y="16113"/>
                    </a:lnTo>
                    <a:lnTo>
                      <a:pt x="103275" y="16815"/>
                    </a:lnTo>
                    <a:lnTo>
                      <a:pt x="103530" y="17443"/>
                    </a:lnTo>
                    <a:lnTo>
                      <a:pt x="103742" y="18109"/>
                    </a:lnTo>
                    <a:lnTo>
                      <a:pt x="103954" y="18774"/>
                    </a:lnTo>
                    <a:lnTo>
                      <a:pt x="104145" y="19365"/>
                    </a:lnTo>
                    <a:lnTo>
                      <a:pt x="104357" y="19882"/>
                    </a:lnTo>
                    <a:lnTo>
                      <a:pt x="104527" y="20289"/>
                    </a:lnTo>
                    <a:lnTo>
                      <a:pt x="104697" y="20659"/>
                    </a:lnTo>
                    <a:lnTo>
                      <a:pt x="104888" y="20880"/>
                    </a:lnTo>
                    <a:lnTo>
                      <a:pt x="105079" y="20954"/>
                    </a:lnTo>
                    <a:lnTo>
                      <a:pt x="105334" y="20917"/>
                    </a:lnTo>
                    <a:lnTo>
                      <a:pt x="105652" y="20806"/>
                    </a:lnTo>
                    <a:lnTo>
                      <a:pt x="105992" y="20622"/>
                    </a:lnTo>
                    <a:lnTo>
                      <a:pt x="106374" y="20326"/>
                    </a:lnTo>
                    <a:lnTo>
                      <a:pt x="106798" y="19993"/>
                    </a:lnTo>
                    <a:lnTo>
                      <a:pt x="107244" y="19587"/>
                    </a:lnTo>
                    <a:lnTo>
                      <a:pt x="107690" y="19217"/>
                    </a:lnTo>
                    <a:lnTo>
                      <a:pt x="108157" y="18737"/>
                    </a:lnTo>
                    <a:lnTo>
                      <a:pt x="108602" y="18330"/>
                    </a:lnTo>
                    <a:lnTo>
                      <a:pt x="109090" y="17850"/>
                    </a:lnTo>
                    <a:lnTo>
                      <a:pt x="109536" y="17406"/>
                    </a:lnTo>
                    <a:lnTo>
                      <a:pt x="109961" y="17000"/>
                    </a:lnTo>
                    <a:lnTo>
                      <a:pt x="110364" y="16630"/>
                    </a:lnTo>
                    <a:lnTo>
                      <a:pt x="110703" y="16298"/>
                    </a:lnTo>
                    <a:lnTo>
                      <a:pt x="111043" y="16076"/>
                    </a:lnTo>
                    <a:lnTo>
                      <a:pt x="111404" y="15928"/>
                    </a:lnTo>
                    <a:lnTo>
                      <a:pt x="111871" y="16076"/>
                    </a:lnTo>
                    <a:lnTo>
                      <a:pt x="112444" y="16372"/>
                    </a:lnTo>
                    <a:lnTo>
                      <a:pt x="113123" y="16852"/>
                    </a:lnTo>
                    <a:lnTo>
                      <a:pt x="113823" y="17443"/>
                    </a:lnTo>
                    <a:lnTo>
                      <a:pt x="114566" y="18145"/>
                    </a:lnTo>
                    <a:lnTo>
                      <a:pt x="115351" y="18922"/>
                    </a:lnTo>
                    <a:lnTo>
                      <a:pt x="116116" y="19772"/>
                    </a:lnTo>
                    <a:lnTo>
                      <a:pt x="116880" y="20622"/>
                    </a:lnTo>
                    <a:lnTo>
                      <a:pt x="117580" y="21472"/>
                    </a:lnTo>
                    <a:lnTo>
                      <a:pt x="118238" y="22248"/>
                    </a:lnTo>
                    <a:lnTo>
                      <a:pt x="118811" y="22950"/>
                    </a:lnTo>
                    <a:lnTo>
                      <a:pt x="119299" y="23504"/>
                    </a:lnTo>
                    <a:lnTo>
                      <a:pt x="119660" y="23985"/>
                    </a:lnTo>
                    <a:lnTo>
                      <a:pt x="119915" y="24280"/>
                    </a:lnTo>
                    <a:lnTo>
                      <a:pt x="119999" y="24428"/>
                    </a:lnTo>
                    <a:lnTo>
                      <a:pt x="109366" y="47009"/>
                    </a:lnTo>
                    <a:lnTo>
                      <a:pt x="109154" y="47379"/>
                    </a:lnTo>
                    <a:lnTo>
                      <a:pt x="108560" y="48598"/>
                    </a:lnTo>
                    <a:lnTo>
                      <a:pt x="107626" y="50409"/>
                    </a:lnTo>
                    <a:lnTo>
                      <a:pt x="106395" y="52848"/>
                    </a:lnTo>
                    <a:lnTo>
                      <a:pt x="104952" y="55694"/>
                    </a:lnTo>
                    <a:lnTo>
                      <a:pt x="103318" y="58983"/>
                    </a:lnTo>
                    <a:lnTo>
                      <a:pt x="101535" y="62457"/>
                    </a:lnTo>
                    <a:lnTo>
                      <a:pt x="99688" y="66153"/>
                    </a:lnTo>
                    <a:lnTo>
                      <a:pt x="97778" y="69923"/>
                    </a:lnTo>
                    <a:lnTo>
                      <a:pt x="95889" y="73655"/>
                    </a:lnTo>
                    <a:lnTo>
                      <a:pt x="94064" y="77240"/>
                    </a:lnTo>
                    <a:lnTo>
                      <a:pt x="92366" y="80640"/>
                    </a:lnTo>
                    <a:lnTo>
                      <a:pt x="90795" y="83708"/>
                    </a:lnTo>
                    <a:lnTo>
                      <a:pt x="89458" y="86295"/>
                    </a:lnTo>
                    <a:lnTo>
                      <a:pt x="88355" y="88401"/>
                    </a:lnTo>
                    <a:lnTo>
                      <a:pt x="87612" y="89879"/>
                    </a:lnTo>
                    <a:lnTo>
                      <a:pt x="86869" y="91173"/>
                    </a:lnTo>
                    <a:lnTo>
                      <a:pt x="85893" y="92762"/>
                    </a:lnTo>
                    <a:lnTo>
                      <a:pt x="84704" y="94610"/>
                    </a:lnTo>
                    <a:lnTo>
                      <a:pt x="83325" y="96680"/>
                    </a:lnTo>
                    <a:lnTo>
                      <a:pt x="81775" y="98934"/>
                    </a:lnTo>
                    <a:lnTo>
                      <a:pt x="80077" y="101262"/>
                    </a:lnTo>
                    <a:lnTo>
                      <a:pt x="78295" y="103664"/>
                    </a:lnTo>
                    <a:lnTo>
                      <a:pt x="76406" y="106067"/>
                    </a:lnTo>
                    <a:lnTo>
                      <a:pt x="74453" y="108506"/>
                    </a:lnTo>
                    <a:lnTo>
                      <a:pt x="72479" y="110797"/>
                    </a:lnTo>
                    <a:lnTo>
                      <a:pt x="70484" y="112978"/>
                    </a:lnTo>
                    <a:lnTo>
                      <a:pt x="68489" y="114936"/>
                    </a:lnTo>
                    <a:lnTo>
                      <a:pt x="66558" y="116673"/>
                    </a:lnTo>
                    <a:lnTo>
                      <a:pt x="64711" y="118152"/>
                    </a:lnTo>
                    <a:lnTo>
                      <a:pt x="62907" y="119260"/>
                    </a:lnTo>
                    <a:lnTo>
                      <a:pt x="61294" y="120000"/>
                    </a:lnTo>
                    <a:lnTo>
                      <a:pt x="59320" y="119889"/>
                    </a:lnTo>
                    <a:lnTo>
                      <a:pt x="56689" y="118669"/>
                    </a:lnTo>
                    <a:lnTo>
                      <a:pt x="53463" y="116452"/>
                    </a:lnTo>
                    <a:lnTo>
                      <a:pt x="49791" y="113421"/>
                    </a:lnTo>
                    <a:lnTo>
                      <a:pt x="45716" y="109725"/>
                    </a:lnTo>
                    <a:lnTo>
                      <a:pt x="41386" y="105549"/>
                    </a:lnTo>
                    <a:lnTo>
                      <a:pt x="36887" y="100967"/>
                    </a:lnTo>
                    <a:lnTo>
                      <a:pt x="32302" y="96125"/>
                    </a:lnTo>
                    <a:lnTo>
                      <a:pt x="27760" y="91247"/>
                    </a:lnTo>
                    <a:lnTo>
                      <a:pt x="23303" y="86405"/>
                    </a:lnTo>
                    <a:lnTo>
                      <a:pt x="19122" y="81823"/>
                    </a:lnTo>
                    <a:lnTo>
                      <a:pt x="15259" y="77610"/>
                    </a:lnTo>
                    <a:lnTo>
                      <a:pt x="11800" y="73914"/>
                    </a:lnTo>
                    <a:lnTo>
                      <a:pt x="8892" y="70920"/>
                    </a:lnTo>
                    <a:lnTo>
                      <a:pt x="6600" y="68740"/>
                    </a:lnTo>
                    <a:lnTo>
                      <a:pt x="5051" y="67520"/>
                    </a:lnTo>
                    <a:lnTo>
                      <a:pt x="3990" y="66449"/>
                    </a:lnTo>
                    <a:lnTo>
                      <a:pt x="3077" y="64675"/>
                    </a:lnTo>
                    <a:lnTo>
                      <a:pt x="2355" y="62309"/>
                    </a:lnTo>
                    <a:lnTo>
                      <a:pt x="1761" y="59427"/>
                    </a:lnTo>
                    <a:lnTo>
                      <a:pt x="1294" y="56137"/>
                    </a:lnTo>
                    <a:lnTo>
                      <a:pt x="976" y="52516"/>
                    </a:lnTo>
                    <a:lnTo>
                      <a:pt x="700" y="48635"/>
                    </a:lnTo>
                    <a:lnTo>
                      <a:pt x="509" y="44644"/>
                    </a:lnTo>
                    <a:lnTo>
                      <a:pt x="403" y="40615"/>
                    </a:lnTo>
                    <a:lnTo>
                      <a:pt x="360" y="36624"/>
                    </a:lnTo>
                    <a:lnTo>
                      <a:pt x="318" y="32781"/>
                    </a:lnTo>
                    <a:lnTo>
                      <a:pt x="318" y="29196"/>
                    </a:lnTo>
                    <a:lnTo>
                      <a:pt x="297" y="25980"/>
                    </a:lnTo>
                    <a:lnTo>
                      <a:pt x="275" y="23135"/>
                    </a:lnTo>
                    <a:lnTo>
                      <a:pt x="233" y="20843"/>
                    </a:lnTo>
                    <a:lnTo>
                      <a:pt x="148" y="19217"/>
                    </a:lnTo>
                    <a:lnTo>
                      <a:pt x="21" y="17924"/>
                    </a:lnTo>
                    <a:lnTo>
                      <a:pt x="0" y="16667"/>
                    </a:lnTo>
                    <a:lnTo>
                      <a:pt x="21" y="15558"/>
                    </a:lnTo>
                    <a:lnTo>
                      <a:pt x="84" y="14487"/>
                    </a:lnTo>
                    <a:lnTo>
                      <a:pt x="233" y="13489"/>
                    </a:lnTo>
                    <a:lnTo>
                      <a:pt x="382" y="12565"/>
                    </a:lnTo>
                    <a:lnTo>
                      <a:pt x="573" y="11715"/>
                    </a:lnTo>
                    <a:lnTo>
                      <a:pt x="785" y="10902"/>
                    </a:lnTo>
                    <a:lnTo>
                      <a:pt x="1039" y="10163"/>
                    </a:lnTo>
                    <a:lnTo>
                      <a:pt x="1273" y="9461"/>
                    </a:lnTo>
                    <a:lnTo>
                      <a:pt x="1549" y="8832"/>
                    </a:lnTo>
                    <a:lnTo>
                      <a:pt x="1846" y="8241"/>
                    </a:lnTo>
                    <a:lnTo>
                      <a:pt x="2122" y="7687"/>
                    </a:lnTo>
                    <a:lnTo>
                      <a:pt x="2398" y="7243"/>
                    </a:lnTo>
                    <a:lnTo>
                      <a:pt x="2674" y="6800"/>
                    </a:lnTo>
                    <a:lnTo>
                      <a:pt x="2950" y="6430"/>
                    </a:lnTo>
                    <a:lnTo>
                      <a:pt x="3247" y="5950"/>
                    </a:lnTo>
                    <a:lnTo>
                      <a:pt x="3608" y="5395"/>
                    </a:lnTo>
                    <a:lnTo>
                      <a:pt x="4032" y="4804"/>
                    </a:lnTo>
                    <a:lnTo>
                      <a:pt x="4520" y="4139"/>
                    </a:lnTo>
                    <a:lnTo>
                      <a:pt x="5072" y="3400"/>
                    </a:lnTo>
                    <a:lnTo>
                      <a:pt x="5645" y="2697"/>
                    </a:lnTo>
                    <a:lnTo>
                      <a:pt x="6303" y="2032"/>
                    </a:lnTo>
                    <a:lnTo>
                      <a:pt x="6961" y="1404"/>
                    </a:lnTo>
                    <a:lnTo>
                      <a:pt x="7661" y="850"/>
                    </a:lnTo>
                    <a:lnTo>
                      <a:pt x="8404" y="443"/>
                    </a:lnTo>
                    <a:lnTo>
                      <a:pt x="9126" y="110"/>
                    </a:lnTo>
                    <a:lnTo>
                      <a:pt x="9890" y="0"/>
                    </a:lnTo>
                    <a:lnTo>
                      <a:pt x="10675" y="73"/>
                    </a:lnTo>
                    <a:lnTo>
                      <a:pt x="11439" y="406"/>
                    </a:lnTo>
                    <a:lnTo>
                      <a:pt x="12203" y="923"/>
                    </a:lnTo>
                    <a:lnTo>
                      <a:pt x="12946" y="1810"/>
                    </a:lnTo>
                    <a:close/>
                  </a:path>
                </a:pathLst>
              </a:custGeom>
              <a:solidFill>
                <a:srgbClr val="4D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0" name="Shape 2040"/>
              <p:cNvSpPr/>
              <p:nvPr/>
            </p:nvSpPr>
            <p:spPr>
              <a:xfrm>
                <a:off x="875" y="3209"/>
                <a:ext cx="690" cy="3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205" y="1843"/>
                    </a:moveTo>
                    <a:lnTo>
                      <a:pt x="14573" y="2634"/>
                    </a:lnTo>
                    <a:lnTo>
                      <a:pt x="17310" y="3311"/>
                    </a:lnTo>
                    <a:lnTo>
                      <a:pt x="21241" y="3913"/>
                    </a:lnTo>
                    <a:lnTo>
                      <a:pt x="26128" y="4365"/>
                    </a:lnTo>
                    <a:lnTo>
                      <a:pt x="31797" y="4703"/>
                    </a:lnTo>
                    <a:lnTo>
                      <a:pt x="38009" y="5042"/>
                    </a:lnTo>
                    <a:lnTo>
                      <a:pt x="44611" y="5230"/>
                    </a:lnTo>
                    <a:lnTo>
                      <a:pt x="51344" y="5343"/>
                    </a:lnTo>
                    <a:lnTo>
                      <a:pt x="58077" y="5418"/>
                    </a:lnTo>
                    <a:lnTo>
                      <a:pt x="64528" y="5456"/>
                    </a:lnTo>
                    <a:lnTo>
                      <a:pt x="70566" y="5493"/>
                    </a:lnTo>
                    <a:lnTo>
                      <a:pt x="75952" y="5456"/>
                    </a:lnTo>
                    <a:lnTo>
                      <a:pt x="80514" y="5418"/>
                    </a:lnTo>
                    <a:lnTo>
                      <a:pt x="84010" y="5418"/>
                    </a:lnTo>
                    <a:lnTo>
                      <a:pt x="86247" y="5380"/>
                    </a:lnTo>
                    <a:lnTo>
                      <a:pt x="87029" y="5380"/>
                    </a:lnTo>
                    <a:lnTo>
                      <a:pt x="87160" y="5418"/>
                    </a:lnTo>
                    <a:lnTo>
                      <a:pt x="87485" y="5606"/>
                    </a:lnTo>
                    <a:lnTo>
                      <a:pt x="88050" y="5945"/>
                    </a:lnTo>
                    <a:lnTo>
                      <a:pt x="88767" y="6359"/>
                    </a:lnTo>
                    <a:lnTo>
                      <a:pt x="89636" y="6848"/>
                    </a:lnTo>
                    <a:lnTo>
                      <a:pt x="90635" y="7412"/>
                    </a:lnTo>
                    <a:lnTo>
                      <a:pt x="91677" y="7939"/>
                    </a:lnTo>
                    <a:lnTo>
                      <a:pt x="92828" y="8579"/>
                    </a:lnTo>
                    <a:lnTo>
                      <a:pt x="93958" y="9181"/>
                    </a:lnTo>
                    <a:lnTo>
                      <a:pt x="95131" y="9821"/>
                    </a:lnTo>
                    <a:lnTo>
                      <a:pt x="96238" y="10385"/>
                    </a:lnTo>
                    <a:lnTo>
                      <a:pt x="97324" y="10912"/>
                    </a:lnTo>
                    <a:lnTo>
                      <a:pt x="98302" y="11401"/>
                    </a:lnTo>
                    <a:lnTo>
                      <a:pt x="99192" y="11777"/>
                    </a:lnTo>
                    <a:lnTo>
                      <a:pt x="99931" y="12079"/>
                    </a:lnTo>
                    <a:lnTo>
                      <a:pt x="100517" y="12267"/>
                    </a:lnTo>
                    <a:lnTo>
                      <a:pt x="100973" y="12417"/>
                    </a:lnTo>
                    <a:lnTo>
                      <a:pt x="101408" y="12756"/>
                    </a:lnTo>
                    <a:lnTo>
                      <a:pt x="101799" y="13170"/>
                    </a:lnTo>
                    <a:lnTo>
                      <a:pt x="102168" y="13659"/>
                    </a:lnTo>
                    <a:lnTo>
                      <a:pt x="102515" y="14261"/>
                    </a:lnTo>
                    <a:lnTo>
                      <a:pt x="102798" y="14863"/>
                    </a:lnTo>
                    <a:lnTo>
                      <a:pt x="103080" y="15540"/>
                    </a:lnTo>
                    <a:lnTo>
                      <a:pt x="103341" y="16255"/>
                    </a:lnTo>
                    <a:lnTo>
                      <a:pt x="103601" y="16933"/>
                    </a:lnTo>
                    <a:lnTo>
                      <a:pt x="103840" y="17610"/>
                    </a:lnTo>
                    <a:lnTo>
                      <a:pt x="104036" y="18250"/>
                    </a:lnTo>
                    <a:lnTo>
                      <a:pt x="104231" y="18852"/>
                    </a:lnTo>
                    <a:lnTo>
                      <a:pt x="104427" y="19379"/>
                    </a:lnTo>
                    <a:lnTo>
                      <a:pt x="104600" y="19830"/>
                    </a:lnTo>
                    <a:lnTo>
                      <a:pt x="104796" y="20131"/>
                    </a:lnTo>
                    <a:lnTo>
                      <a:pt x="104970" y="20395"/>
                    </a:lnTo>
                    <a:lnTo>
                      <a:pt x="105187" y="20470"/>
                    </a:lnTo>
                    <a:lnTo>
                      <a:pt x="105426" y="20432"/>
                    </a:lnTo>
                    <a:lnTo>
                      <a:pt x="105752" y="20319"/>
                    </a:lnTo>
                    <a:lnTo>
                      <a:pt x="106121" y="20094"/>
                    </a:lnTo>
                    <a:lnTo>
                      <a:pt x="106512" y="19830"/>
                    </a:lnTo>
                    <a:lnTo>
                      <a:pt x="106946" y="19454"/>
                    </a:lnTo>
                    <a:lnTo>
                      <a:pt x="107402" y="19078"/>
                    </a:lnTo>
                    <a:lnTo>
                      <a:pt x="107858" y="18664"/>
                    </a:lnTo>
                    <a:lnTo>
                      <a:pt x="108336" y="18212"/>
                    </a:lnTo>
                    <a:lnTo>
                      <a:pt x="108814" y="17761"/>
                    </a:lnTo>
                    <a:lnTo>
                      <a:pt x="109270" y="17309"/>
                    </a:lnTo>
                    <a:lnTo>
                      <a:pt x="109726" y="16857"/>
                    </a:lnTo>
                    <a:lnTo>
                      <a:pt x="110161" y="16481"/>
                    </a:lnTo>
                    <a:lnTo>
                      <a:pt x="110573" y="16067"/>
                    </a:lnTo>
                    <a:lnTo>
                      <a:pt x="110942" y="15766"/>
                    </a:lnTo>
                    <a:lnTo>
                      <a:pt x="111268" y="15503"/>
                    </a:lnTo>
                    <a:lnTo>
                      <a:pt x="111638" y="15390"/>
                    </a:lnTo>
                    <a:lnTo>
                      <a:pt x="112115" y="15465"/>
                    </a:lnTo>
                    <a:lnTo>
                      <a:pt x="112702" y="15804"/>
                    </a:lnTo>
                    <a:lnTo>
                      <a:pt x="113332" y="16218"/>
                    </a:lnTo>
                    <a:lnTo>
                      <a:pt x="114027" y="16820"/>
                    </a:lnTo>
                    <a:lnTo>
                      <a:pt x="114743" y="17535"/>
                    </a:lnTo>
                    <a:lnTo>
                      <a:pt x="115504" y="18287"/>
                    </a:lnTo>
                    <a:lnTo>
                      <a:pt x="116264" y="19078"/>
                    </a:lnTo>
                    <a:lnTo>
                      <a:pt x="116980" y="19905"/>
                    </a:lnTo>
                    <a:lnTo>
                      <a:pt x="117676" y="20696"/>
                    </a:lnTo>
                    <a:lnTo>
                      <a:pt x="118305" y="21486"/>
                    </a:lnTo>
                    <a:lnTo>
                      <a:pt x="118870" y="22163"/>
                    </a:lnTo>
                    <a:lnTo>
                      <a:pt x="119348" y="22765"/>
                    </a:lnTo>
                    <a:lnTo>
                      <a:pt x="119695" y="23179"/>
                    </a:lnTo>
                    <a:lnTo>
                      <a:pt x="119913" y="23518"/>
                    </a:lnTo>
                    <a:lnTo>
                      <a:pt x="120000" y="23631"/>
                    </a:lnTo>
                    <a:lnTo>
                      <a:pt x="109314" y="46810"/>
                    </a:lnTo>
                    <a:lnTo>
                      <a:pt x="109075" y="47224"/>
                    </a:lnTo>
                    <a:lnTo>
                      <a:pt x="108510" y="48391"/>
                    </a:lnTo>
                    <a:lnTo>
                      <a:pt x="107576" y="50235"/>
                    </a:lnTo>
                    <a:lnTo>
                      <a:pt x="106381" y="52643"/>
                    </a:lnTo>
                    <a:lnTo>
                      <a:pt x="104926" y="55503"/>
                    </a:lnTo>
                    <a:lnTo>
                      <a:pt x="103297" y="58739"/>
                    </a:lnTo>
                    <a:lnTo>
                      <a:pt x="101538" y="62201"/>
                    </a:lnTo>
                    <a:lnTo>
                      <a:pt x="99692" y="65888"/>
                    </a:lnTo>
                    <a:lnTo>
                      <a:pt x="97824" y="69651"/>
                    </a:lnTo>
                    <a:lnTo>
                      <a:pt x="95956" y="73377"/>
                    </a:lnTo>
                    <a:lnTo>
                      <a:pt x="94132" y="76989"/>
                    </a:lnTo>
                    <a:lnTo>
                      <a:pt x="92416" y="80338"/>
                    </a:lnTo>
                    <a:lnTo>
                      <a:pt x="90874" y="83386"/>
                    </a:lnTo>
                    <a:lnTo>
                      <a:pt x="89527" y="86020"/>
                    </a:lnTo>
                    <a:lnTo>
                      <a:pt x="88463" y="88090"/>
                    </a:lnTo>
                    <a:lnTo>
                      <a:pt x="87681" y="89595"/>
                    </a:lnTo>
                    <a:lnTo>
                      <a:pt x="86921" y="90912"/>
                    </a:lnTo>
                    <a:lnTo>
                      <a:pt x="85943" y="92492"/>
                    </a:lnTo>
                    <a:lnTo>
                      <a:pt x="84727" y="94412"/>
                    </a:lnTo>
                    <a:lnTo>
                      <a:pt x="83337" y="96481"/>
                    </a:lnTo>
                    <a:lnTo>
                      <a:pt x="81752" y="98739"/>
                    </a:lnTo>
                    <a:lnTo>
                      <a:pt x="80079" y="101110"/>
                    </a:lnTo>
                    <a:lnTo>
                      <a:pt x="78276" y="103518"/>
                    </a:lnTo>
                    <a:lnTo>
                      <a:pt x="76343" y="106001"/>
                    </a:lnTo>
                    <a:lnTo>
                      <a:pt x="74389" y="108410"/>
                    </a:lnTo>
                    <a:lnTo>
                      <a:pt x="72390" y="110705"/>
                    </a:lnTo>
                    <a:lnTo>
                      <a:pt x="70371" y="112888"/>
                    </a:lnTo>
                    <a:lnTo>
                      <a:pt x="68372" y="114882"/>
                    </a:lnTo>
                    <a:lnTo>
                      <a:pt x="66418" y="116650"/>
                    </a:lnTo>
                    <a:lnTo>
                      <a:pt x="64506" y="118118"/>
                    </a:lnTo>
                    <a:lnTo>
                      <a:pt x="62704" y="119247"/>
                    </a:lnTo>
                    <a:lnTo>
                      <a:pt x="61031" y="120000"/>
                    </a:lnTo>
                    <a:lnTo>
                      <a:pt x="59055" y="119887"/>
                    </a:lnTo>
                    <a:lnTo>
                      <a:pt x="56427" y="118682"/>
                    </a:lnTo>
                    <a:lnTo>
                      <a:pt x="53277" y="116462"/>
                    </a:lnTo>
                    <a:lnTo>
                      <a:pt x="49672" y="113414"/>
                    </a:lnTo>
                    <a:lnTo>
                      <a:pt x="45697" y="109764"/>
                    </a:lnTo>
                    <a:lnTo>
                      <a:pt x="41462" y="105475"/>
                    </a:lnTo>
                    <a:lnTo>
                      <a:pt x="37075" y="100846"/>
                    </a:lnTo>
                    <a:lnTo>
                      <a:pt x="32622" y="96030"/>
                    </a:lnTo>
                    <a:lnTo>
                      <a:pt x="28191" y="91063"/>
                    </a:lnTo>
                    <a:lnTo>
                      <a:pt x="23869" y="86246"/>
                    </a:lnTo>
                    <a:lnTo>
                      <a:pt x="19786" y="81618"/>
                    </a:lnTo>
                    <a:lnTo>
                      <a:pt x="16007" y="77328"/>
                    </a:lnTo>
                    <a:lnTo>
                      <a:pt x="12640" y="73603"/>
                    </a:lnTo>
                    <a:lnTo>
                      <a:pt x="9773" y="70592"/>
                    </a:lnTo>
                    <a:lnTo>
                      <a:pt x="7514" y="68410"/>
                    </a:lnTo>
                    <a:lnTo>
                      <a:pt x="5951" y="67168"/>
                    </a:lnTo>
                    <a:lnTo>
                      <a:pt x="4843" y="66114"/>
                    </a:lnTo>
                    <a:lnTo>
                      <a:pt x="3909" y="64346"/>
                    </a:lnTo>
                    <a:lnTo>
                      <a:pt x="3127" y="61975"/>
                    </a:lnTo>
                    <a:lnTo>
                      <a:pt x="2476" y="59115"/>
                    </a:lnTo>
                    <a:lnTo>
                      <a:pt x="1911" y="55841"/>
                    </a:lnTo>
                    <a:lnTo>
                      <a:pt x="1498" y="52229"/>
                    </a:lnTo>
                    <a:lnTo>
                      <a:pt x="1172" y="48391"/>
                    </a:lnTo>
                    <a:lnTo>
                      <a:pt x="912" y="44440"/>
                    </a:lnTo>
                    <a:lnTo>
                      <a:pt x="738" y="40451"/>
                    </a:lnTo>
                    <a:lnTo>
                      <a:pt x="586" y="36500"/>
                    </a:lnTo>
                    <a:lnTo>
                      <a:pt x="499" y="32699"/>
                    </a:lnTo>
                    <a:lnTo>
                      <a:pt x="434" y="29087"/>
                    </a:lnTo>
                    <a:lnTo>
                      <a:pt x="369" y="25851"/>
                    </a:lnTo>
                    <a:lnTo>
                      <a:pt x="304" y="23029"/>
                    </a:lnTo>
                    <a:lnTo>
                      <a:pt x="217" y="20733"/>
                    </a:lnTo>
                    <a:lnTo>
                      <a:pt x="130" y="19078"/>
                    </a:lnTo>
                    <a:lnTo>
                      <a:pt x="21" y="17723"/>
                    </a:lnTo>
                    <a:lnTo>
                      <a:pt x="0" y="16556"/>
                    </a:lnTo>
                    <a:lnTo>
                      <a:pt x="21" y="15390"/>
                    </a:lnTo>
                    <a:lnTo>
                      <a:pt x="108" y="14336"/>
                    </a:lnTo>
                    <a:lnTo>
                      <a:pt x="260" y="13320"/>
                    </a:lnTo>
                    <a:lnTo>
                      <a:pt x="434" y="12417"/>
                    </a:lnTo>
                    <a:lnTo>
                      <a:pt x="651" y="11552"/>
                    </a:lnTo>
                    <a:lnTo>
                      <a:pt x="912" y="10761"/>
                    </a:lnTo>
                    <a:lnTo>
                      <a:pt x="1172" y="10047"/>
                    </a:lnTo>
                    <a:lnTo>
                      <a:pt x="1455" y="9369"/>
                    </a:lnTo>
                    <a:lnTo>
                      <a:pt x="1759" y="8730"/>
                    </a:lnTo>
                    <a:lnTo>
                      <a:pt x="2085" y="8203"/>
                    </a:lnTo>
                    <a:lnTo>
                      <a:pt x="2389" y="7676"/>
                    </a:lnTo>
                    <a:lnTo>
                      <a:pt x="2693" y="7187"/>
                    </a:lnTo>
                    <a:lnTo>
                      <a:pt x="2997" y="6773"/>
                    </a:lnTo>
                    <a:lnTo>
                      <a:pt x="3257" y="6359"/>
                    </a:lnTo>
                    <a:lnTo>
                      <a:pt x="3561" y="5907"/>
                    </a:lnTo>
                    <a:lnTo>
                      <a:pt x="3931" y="5343"/>
                    </a:lnTo>
                    <a:lnTo>
                      <a:pt x="4365" y="4703"/>
                    </a:lnTo>
                    <a:lnTo>
                      <a:pt x="4843" y="4026"/>
                    </a:lnTo>
                    <a:lnTo>
                      <a:pt x="5386" y="3311"/>
                    </a:lnTo>
                    <a:lnTo>
                      <a:pt x="5994" y="2596"/>
                    </a:lnTo>
                    <a:lnTo>
                      <a:pt x="6624" y="1956"/>
                    </a:lnTo>
                    <a:lnTo>
                      <a:pt x="7319" y="1317"/>
                    </a:lnTo>
                    <a:lnTo>
                      <a:pt x="7992" y="790"/>
                    </a:lnTo>
                    <a:lnTo>
                      <a:pt x="8731" y="338"/>
                    </a:lnTo>
                    <a:lnTo>
                      <a:pt x="9447" y="75"/>
                    </a:lnTo>
                    <a:lnTo>
                      <a:pt x="10208" y="0"/>
                    </a:lnTo>
                    <a:lnTo>
                      <a:pt x="10968" y="75"/>
                    </a:lnTo>
                    <a:lnTo>
                      <a:pt x="11728" y="413"/>
                    </a:lnTo>
                    <a:lnTo>
                      <a:pt x="12445" y="978"/>
                    </a:lnTo>
                    <a:lnTo>
                      <a:pt x="13205" y="1843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1" name="Shape 2041"/>
              <p:cNvSpPr/>
              <p:nvPr/>
            </p:nvSpPr>
            <p:spPr>
              <a:xfrm>
                <a:off x="878" y="3218"/>
                <a:ext cx="674" cy="3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513" y="1916"/>
                    </a:moveTo>
                    <a:lnTo>
                      <a:pt x="14869" y="2759"/>
                    </a:lnTo>
                    <a:lnTo>
                      <a:pt x="17603" y="3487"/>
                    </a:lnTo>
                    <a:lnTo>
                      <a:pt x="21470" y="4139"/>
                    </a:lnTo>
                    <a:lnTo>
                      <a:pt x="26338" y="4675"/>
                    </a:lnTo>
                    <a:lnTo>
                      <a:pt x="31939" y="5059"/>
                    </a:lnTo>
                    <a:lnTo>
                      <a:pt x="38118" y="5404"/>
                    </a:lnTo>
                    <a:lnTo>
                      <a:pt x="44652" y="5672"/>
                    </a:lnTo>
                    <a:lnTo>
                      <a:pt x="51320" y="5863"/>
                    </a:lnTo>
                    <a:lnTo>
                      <a:pt x="57988" y="6017"/>
                    </a:lnTo>
                    <a:lnTo>
                      <a:pt x="64389" y="6093"/>
                    </a:lnTo>
                    <a:lnTo>
                      <a:pt x="70390" y="6132"/>
                    </a:lnTo>
                    <a:lnTo>
                      <a:pt x="75702" y="6170"/>
                    </a:lnTo>
                    <a:lnTo>
                      <a:pt x="80214" y="6132"/>
                    </a:lnTo>
                    <a:lnTo>
                      <a:pt x="83682" y="6132"/>
                    </a:lnTo>
                    <a:lnTo>
                      <a:pt x="85904" y="6132"/>
                    </a:lnTo>
                    <a:lnTo>
                      <a:pt x="86704" y="6132"/>
                    </a:lnTo>
                    <a:lnTo>
                      <a:pt x="86816" y="6170"/>
                    </a:lnTo>
                    <a:lnTo>
                      <a:pt x="87171" y="6323"/>
                    </a:lnTo>
                    <a:lnTo>
                      <a:pt x="87727" y="6553"/>
                    </a:lnTo>
                    <a:lnTo>
                      <a:pt x="88483" y="6898"/>
                    </a:lnTo>
                    <a:lnTo>
                      <a:pt x="89372" y="7243"/>
                    </a:lnTo>
                    <a:lnTo>
                      <a:pt x="90372" y="7703"/>
                    </a:lnTo>
                    <a:lnTo>
                      <a:pt x="91439" y="8125"/>
                    </a:lnTo>
                    <a:lnTo>
                      <a:pt x="92617" y="8661"/>
                    </a:lnTo>
                    <a:lnTo>
                      <a:pt x="93795" y="9160"/>
                    </a:lnTo>
                    <a:lnTo>
                      <a:pt x="94973" y="9619"/>
                    </a:lnTo>
                    <a:lnTo>
                      <a:pt x="96128" y="10079"/>
                    </a:lnTo>
                    <a:lnTo>
                      <a:pt x="97218" y="10501"/>
                    </a:lnTo>
                    <a:lnTo>
                      <a:pt x="98218" y="10923"/>
                    </a:lnTo>
                    <a:lnTo>
                      <a:pt x="99129" y="11229"/>
                    </a:lnTo>
                    <a:lnTo>
                      <a:pt x="99885" y="11497"/>
                    </a:lnTo>
                    <a:lnTo>
                      <a:pt x="100485" y="11689"/>
                    </a:lnTo>
                    <a:lnTo>
                      <a:pt x="100952" y="11842"/>
                    </a:lnTo>
                    <a:lnTo>
                      <a:pt x="101396" y="12149"/>
                    </a:lnTo>
                    <a:lnTo>
                      <a:pt x="101796" y="12571"/>
                    </a:lnTo>
                    <a:lnTo>
                      <a:pt x="102174" y="13107"/>
                    </a:lnTo>
                    <a:lnTo>
                      <a:pt x="102530" y="13644"/>
                    </a:lnTo>
                    <a:lnTo>
                      <a:pt x="102841" y="14295"/>
                    </a:lnTo>
                    <a:lnTo>
                      <a:pt x="103107" y="14985"/>
                    </a:lnTo>
                    <a:lnTo>
                      <a:pt x="103396" y="15713"/>
                    </a:lnTo>
                    <a:lnTo>
                      <a:pt x="103641" y="16403"/>
                    </a:lnTo>
                    <a:lnTo>
                      <a:pt x="103885" y="17093"/>
                    </a:lnTo>
                    <a:lnTo>
                      <a:pt x="104085" y="17783"/>
                    </a:lnTo>
                    <a:lnTo>
                      <a:pt x="104308" y="18358"/>
                    </a:lnTo>
                    <a:lnTo>
                      <a:pt x="104486" y="18894"/>
                    </a:lnTo>
                    <a:lnTo>
                      <a:pt x="104686" y="19354"/>
                    </a:lnTo>
                    <a:lnTo>
                      <a:pt x="104863" y="19699"/>
                    </a:lnTo>
                    <a:lnTo>
                      <a:pt x="105063" y="19929"/>
                    </a:lnTo>
                    <a:lnTo>
                      <a:pt x="105263" y="20044"/>
                    </a:lnTo>
                    <a:lnTo>
                      <a:pt x="105530" y="20006"/>
                    </a:lnTo>
                    <a:lnTo>
                      <a:pt x="105841" y="19853"/>
                    </a:lnTo>
                    <a:lnTo>
                      <a:pt x="106219" y="19661"/>
                    </a:lnTo>
                    <a:lnTo>
                      <a:pt x="106619" y="19393"/>
                    </a:lnTo>
                    <a:lnTo>
                      <a:pt x="107064" y="19048"/>
                    </a:lnTo>
                    <a:lnTo>
                      <a:pt x="107531" y="18664"/>
                    </a:lnTo>
                    <a:lnTo>
                      <a:pt x="107997" y="18205"/>
                    </a:lnTo>
                    <a:lnTo>
                      <a:pt x="108486" y="17783"/>
                    </a:lnTo>
                    <a:lnTo>
                      <a:pt x="108975" y="17285"/>
                    </a:lnTo>
                    <a:lnTo>
                      <a:pt x="109442" y="16825"/>
                    </a:lnTo>
                    <a:lnTo>
                      <a:pt x="109909" y="16403"/>
                    </a:lnTo>
                    <a:lnTo>
                      <a:pt x="110353" y="15943"/>
                    </a:lnTo>
                    <a:lnTo>
                      <a:pt x="110776" y="15598"/>
                    </a:lnTo>
                    <a:lnTo>
                      <a:pt x="111153" y="15215"/>
                    </a:lnTo>
                    <a:lnTo>
                      <a:pt x="111509" y="14985"/>
                    </a:lnTo>
                    <a:lnTo>
                      <a:pt x="111865" y="14870"/>
                    </a:lnTo>
                    <a:lnTo>
                      <a:pt x="112354" y="14947"/>
                    </a:lnTo>
                    <a:lnTo>
                      <a:pt x="112909" y="15215"/>
                    </a:lnTo>
                    <a:lnTo>
                      <a:pt x="113532" y="15675"/>
                    </a:lnTo>
                    <a:lnTo>
                      <a:pt x="114221" y="16250"/>
                    </a:lnTo>
                    <a:lnTo>
                      <a:pt x="114910" y="16901"/>
                    </a:lnTo>
                    <a:lnTo>
                      <a:pt x="115643" y="17668"/>
                    </a:lnTo>
                    <a:lnTo>
                      <a:pt x="116377" y="18435"/>
                    </a:lnTo>
                    <a:lnTo>
                      <a:pt x="117066" y="19239"/>
                    </a:lnTo>
                    <a:lnTo>
                      <a:pt x="117755" y="20006"/>
                    </a:lnTo>
                    <a:lnTo>
                      <a:pt x="118355" y="20696"/>
                    </a:lnTo>
                    <a:lnTo>
                      <a:pt x="118888" y="21386"/>
                    </a:lnTo>
                    <a:lnTo>
                      <a:pt x="119333" y="21961"/>
                    </a:lnTo>
                    <a:lnTo>
                      <a:pt x="119688" y="22420"/>
                    </a:lnTo>
                    <a:lnTo>
                      <a:pt x="119888" y="22689"/>
                    </a:lnTo>
                    <a:lnTo>
                      <a:pt x="119999" y="22804"/>
                    </a:lnTo>
                    <a:lnTo>
                      <a:pt x="109197" y="46719"/>
                    </a:lnTo>
                    <a:lnTo>
                      <a:pt x="108975" y="47103"/>
                    </a:lnTo>
                    <a:lnTo>
                      <a:pt x="108397" y="48291"/>
                    </a:lnTo>
                    <a:lnTo>
                      <a:pt x="107486" y="50092"/>
                    </a:lnTo>
                    <a:lnTo>
                      <a:pt x="106286" y="52468"/>
                    </a:lnTo>
                    <a:lnTo>
                      <a:pt x="104863" y="55343"/>
                    </a:lnTo>
                    <a:lnTo>
                      <a:pt x="103263" y="58562"/>
                    </a:lnTo>
                    <a:lnTo>
                      <a:pt x="101529" y="62050"/>
                    </a:lnTo>
                    <a:lnTo>
                      <a:pt x="99707" y="65691"/>
                    </a:lnTo>
                    <a:lnTo>
                      <a:pt x="97818" y="69409"/>
                    </a:lnTo>
                    <a:lnTo>
                      <a:pt x="95951" y="73126"/>
                    </a:lnTo>
                    <a:lnTo>
                      <a:pt x="94150" y="76691"/>
                    </a:lnTo>
                    <a:lnTo>
                      <a:pt x="92461" y="80063"/>
                    </a:lnTo>
                    <a:lnTo>
                      <a:pt x="90905" y="83091"/>
                    </a:lnTo>
                    <a:lnTo>
                      <a:pt x="89572" y="85697"/>
                    </a:lnTo>
                    <a:lnTo>
                      <a:pt x="88483" y="87805"/>
                    </a:lnTo>
                    <a:lnTo>
                      <a:pt x="87705" y="89338"/>
                    </a:lnTo>
                    <a:lnTo>
                      <a:pt x="86927" y="90641"/>
                    </a:lnTo>
                    <a:lnTo>
                      <a:pt x="85927" y="92290"/>
                    </a:lnTo>
                    <a:lnTo>
                      <a:pt x="84704" y="94206"/>
                    </a:lnTo>
                    <a:lnTo>
                      <a:pt x="83304" y="96314"/>
                    </a:lnTo>
                    <a:lnTo>
                      <a:pt x="81748" y="98613"/>
                    </a:lnTo>
                    <a:lnTo>
                      <a:pt x="80014" y="100990"/>
                    </a:lnTo>
                    <a:lnTo>
                      <a:pt x="78192" y="103442"/>
                    </a:lnTo>
                    <a:lnTo>
                      <a:pt x="76280" y="105895"/>
                    </a:lnTo>
                    <a:lnTo>
                      <a:pt x="74280" y="108310"/>
                    </a:lnTo>
                    <a:lnTo>
                      <a:pt x="72280" y="110648"/>
                    </a:lnTo>
                    <a:lnTo>
                      <a:pt x="70235" y="112871"/>
                    </a:lnTo>
                    <a:lnTo>
                      <a:pt x="68212" y="114825"/>
                    </a:lnTo>
                    <a:lnTo>
                      <a:pt x="66212" y="116627"/>
                    </a:lnTo>
                    <a:lnTo>
                      <a:pt x="64278" y="118122"/>
                    </a:lnTo>
                    <a:lnTo>
                      <a:pt x="62456" y="119233"/>
                    </a:lnTo>
                    <a:lnTo>
                      <a:pt x="60722" y="120000"/>
                    </a:lnTo>
                    <a:lnTo>
                      <a:pt x="58721" y="119923"/>
                    </a:lnTo>
                    <a:lnTo>
                      <a:pt x="56121" y="118696"/>
                    </a:lnTo>
                    <a:lnTo>
                      <a:pt x="53009" y="116512"/>
                    </a:lnTo>
                    <a:lnTo>
                      <a:pt x="49475" y="113446"/>
                    </a:lnTo>
                    <a:lnTo>
                      <a:pt x="45630" y="109728"/>
                    </a:lnTo>
                    <a:lnTo>
                      <a:pt x="41518" y="105435"/>
                    </a:lnTo>
                    <a:lnTo>
                      <a:pt x="37251" y="100798"/>
                    </a:lnTo>
                    <a:lnTo>
                      <a:pt x="32939" y="95931"/>
                    </a:lnTo>
                    <a:lnTo>
                      <a:pt x="28627" y="90986"/>
                    </a:lnTo>
                    <a:lnTo>
                      <a:pt x="24448" y="86081"/>
                    </a:lnTo>
                    <a:lnTo>
                      <a:pt x="20470" y="81405"/>
                    </a:lnTo>
                    <a:lnTo>
                      <a:pt x="16803" y="77151"/>
                    </a:lnTo>
                    <a:lnTo>
                      <a:pt x="13535" y="73395"/>
                    </a:lnTo>
                    <a:lnTo>
                      <a:pt x="10713" y="70328"/>
                    </a:lnTo>
                    <a:lnTo>
                      <a:pt x="8490" y="68067"/>
                    </a:lnTo>
                    <a:lnTo>
                      <a:pt x="6934" y="66879"/>
                    </a:lnTo>
                    <a:lnTo>
                      <a:pt x="5778" y="65768"/>
                    </a:lnTo>
                    <a:lnTo>
                      <a:pt x="4800" y="64005"/>
                    </a:lnTo>
                    <a:lnTo>
                      <a:pt x="3934" y="61667"/>
                    </a:lnTo>
                    <a:lnTo>
                      <a:pt x="3222" y="58831"/>
                    </a:lnTo>
                    <a:lnTo>
                      <a:pt x="2600" y="55573"/>
                    </a:lnTo>
                    <a:lnTo>
                      <a:pt x="2089" y="52008"/>
                    </a:lnTo>
                    <a:lnTo>
                      <a:pt x="1666" y="48176"/>
                    </a:lnTo>
                    <a:lnTo>
                      <a:pt x="1355" y="44267"/>
                    </a:lnTo>
                    <a:lnTo>
                      <a:pt x="1066" y="40281"/>
                    </a:lnTo>
                    <a:lnTo>
                      <a:pt x="844" y="36333"/>
                    </a:lnTo>
                    <a:lnTo>
                      <a:pt x="666" y="32539"/>
                    </a:lnTo>
                    <a:lnTo>
                      <a:pt x="533" y="28974"/>
                    </a:lnTo>
                    <a:lnTo>
                      <a:pt x="400" y="25755"/>
                    </a:lnTo>
                    <a:lnTo>
                      <a:pt x="311" y="22919"/>
                    </a:lnTo>
                    <a:lnTo>
                      <a:pt x="222" y="20619"/>
                    </a:lnTo>
                    <a:lnTo>
                      <a:pt x="111" y="18933"/>
                    </a:lnTo>
                    <a:lnTo>
                      <a:pt x="22" y="17591"/>
                    </a:lnTo>
                    <a:lnTo>
                      <a:pt x="0" y="16365"/>
                    </a:lnTo>
                    <a:lnTo>
                      <a:pt x="44" y="15215"/>
                    </a:lnTo>
                    <a:lnTo>
                      <a:pt x="155" y="14142"/>
                    </a:lnTo>
                    <a:lnTo>
                      <a:pt x="311" y="13184"/>
                    </a:lnTo>
                    <a:lnTo>
                      <a:pt x="533" y="12302"/>
                    </a:lnTo>
                    <a:lnTo>
                      <a:pt x="777" y="11459"/>
                    </a:lnTo>
                    <a:lnTo>
                      <a:pt x="1066" y="10693"/>
                    </a:lnTo>
                    <a:lnTo>
                      <a:pt x="1378" y="10003"/>
                    </a:lnTo>
                    <a:lnTo>
                      <a:pt x="1689" y="9351"/>
                    </a:lnTo>
                    <a:lnTo>
                      <a:pt x="2022" y="8738"/>
                    </a:lnTo>
                    <a:lnTo>
                      <a:pt x="2378" y="8201"/>
                    </a:lnTo>
                    <a:lnTo>
                      <a:pt x="2711" y="7703"/>
                    </a:lnTo>
                    <a:lnTo>
                      <a:pt x="3022" y="7243"/>
                    </a:lnTo>
                    <a:lnTo>
                      <a:pt x="3333" y="6822"/>
                    </a:lnTo>
                    <a:lnTo>
                      <a:pt x="3645" y="6438"/>
                    </a:lnTo>
                    <a:lnTo>
                      <a:pt x="3934" y="5978"/>
                    </a:lnTo>
                    <a:lnTo>
                      <a:pt x="4311" y="5404"/>
                    </a:lnTo>
                    <a:lnTo>
                      <a:pt x="4756" y="4752"/>
                    </a:lnTo>
                    <a:lnTo>
                      <a:pt x="5245" y="4062"/>
                    </a:lnTo>
                    <a:lnTo>
                      <a:pt x="5778" y="3334"/>
                    </a:lnTo>
                    <a:lnTo>
                      <a:pt x="6401" y="2606"/>
                    </a:lnTo>
                    <a:lnTo>
                      <a:pt x="7023" y="1916"/>
                    </a:lnTo>
                    <a:lnTo>
                      <a:pt x="7690" y="1341"/>
                    </a:lnTo>
                    <a:lnTo>
                      <a:pt x="8379" y="766"/>
                    </a:lnTo>
                    <a:lnTo>
                      <a:pt x="9112" y="344"/>
                    </a:lnTo>
                    <a:lnTo>
                      <a:pt x="9824" y="76"/>
                    </a:lnTo>
                    <a:lnTo>
                      <a:pt x="10557" y="0"/>
                    </a:lnTo>
                    <a:lnTo>
                      <a:pt x="11313" y="114"/>
                    </a:lnTo>
                    <a:lnTo>
                      <a:pt x="12046" y="421"/>
                    </a:lnTo>
                    <a:lnTo>
                      <a:pt x="12780" y="1034"/>
                    </a:lnTo>
                    <a:lnTo>
                      <a:pt x="13513" y="1916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2" name="Shape 2042"/>
              <p:cNvSpPr/>
              <p:nvPr/>
            </p:nvSpPr>
            <p:spPr>
              <a:xfrm>
                <a:off x="884" y="3227"/>
                <a:ext cx="658" cy="3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839" y="1990"/>
                    </a:moveTo>
                    <a:lnTo>
                      <a:pt x="15182" y="2888"/>
                    </a:lnTo>
                    <a:lnTo>
                      <a:pt x="17890" y="3669"/>
                    </a:lnTo>
                    <a:lnTo>
                      <a:pt x="21737" y="4372"/>
                    </a:lnTo>
                    <a:lnTo>
                      <a:pt x="26562" y="4957"/>
                    </a:lnTo>
                    <a:lnTo>
                      <a:pt x="32139" y="5426"/>
                    </a:lnTo>
                    <a:lnTo>
                      <a:pt x="38239" y="5816"/>
                    </a:lnTo>
                    <a:lnTo>
                      <a:pt x="44726" y="6089"/>
                    </a:lnTo>
                    <a:lnTo>
                      <a:pt x="51350" y="6363"/>
                    </a:lnTo>
                    <a:lnTo>
                      <a:pt x="57951" y="6558"/>
                    </a:lnTo>
                    <a:lnTo>
                      <a:pt x="64301" y="6675"/>
                    </a:lnTo>
                    <a:lnTo>
                      <a:pt x="70220" y="6753"/>
                    </a:lnTo>
                    <a:lnTo>
                      <a:pt x="75523" y="6792"/>
                    </a:lnTo>
                    <a:lnTo>
                      <a:pt x="79984" y="6792"/>
                    </a:lnTo>
                    <a:lnTo>
                      <a:pt x="83421" y="6831"/>
                    </a:lnTo>
                    <a:lnTo>
                      <a:pt x="85629" y="6831"/>
                    </a:lnTo>
                    <a:lnTo>
                      <a:pt x="86403" y="6831"/>
                    </a:lnTo>
                    <a:lnTo>
                      <a:pt x="86540" y="6831"/>
                    </a:lnTo>
                    <a:lnTo>
                      <a:pt x="86881" y="6948"/>
                    </a:lnTo>
                    <a:lnTo>
                      <a:pt x="87473" y="7182"/>
                    </a:lnTo>
                    <a:lnTo>
                      <a:pt x="88224" y="7378"/>
                    </a:lnTo>
                    <a:lnTo>
                      <a:pt x="89112" y="7651"/>
                    </a:lnTo>
                    <a:lnTo>
                      <a:pt x="90136" y="8002"/>
                    </a:lnTo>
                    <a:lnTo>
                      <a:pt x="91274" y="8314"/>
                    </a:lnTo>
                    <a:lnTo>
                      <a:pt x="92435" y="8705"/>
                    </a:lnTo>
                    <a:lnTo>
                      <a:pt x="93641" y="9056"/>
                    </a:lnTo>
                    <a:lnTo>
                      <a:pt x="94825" y="9446"/>
                    </a:lnTo>
                    <a:lnTo>
                      <a:pt x="96031" y="9759"/>
                    </a:lnTo>
                    <a:lnTo>
                      <a:pt x="97169" y="10071"/>
                    </a:lnTo>
                    <a:lnTo>
                      <a:pt x="98194" y="10422"/>
                    </a:lnTo>
                    <a:lnTo>
                      <a:pt x="99127" y="10657"/>
                    </a:lnTo>
                    <a:lnTo>
                      <a:pt x="99878" y="10852"/>
                    </a:lnTo>
                    <a:lnTo>
                      <a:pt x="100515" y="11047"/>
                    </a:lnTo>
                    <a:lnTo>
                      <a:pt x="100993" y="11203"/>
                    </a:lnTo>
                    <a:lnTo>
                      <a:pt x="101426" y="11515"/>
                    </a:lnTo>
                    <a:lnTo>
                      <a:pt x="101836" y="11984"/>
                    </a:lnTo>
                    <a:lnTo>
                      <a:pt x="102200" y="12491"/>
                    </a:lnTo>
                    <a:lnTo>
                      <a:pt x="102564" y="13116"/>
                    </a:lnTo>
                    <a:lnTo>
                      <a:pt x="102883" y="13780"/>
                    </a:lnTo>
                    <a:lnTo>
                      <a:pt x="103201" y="14443"/>
                    </a:lnTo>
                    <a:lnTo>
                      <a:pt x="103452" y="15185"/>
                    </a:lnTo>
                    <a:lnTo>
                      <a:pt x="103725" y="15888"/>
                    </a:lnTo>
                    <a:lnTo>
                      <a:pt x="103952" y="16590"/>
                    </a:lnTo>
                    <a:lnTo>
                      <a:pt x="104180" y="17254"/>
                    </a:lnTo>
                    <a:lnTo>
                      <a:pt x="104385" y="17839"/>
                    </a:lnTo>
                    <a:lnTo>
                      <a:pt x="104613" y="18425"/>
                    </a:lnTo>
                    <a:lnTo>
                      <a:pt x="104795" y="18893"/>
                    </a:lnTo>
                    <a:lnTo>
                      <a:pt x="104977" y="19206"/>
                    </a:lnTo>
                    <a:lnTo>
                      <a:pt x="105182" y="19440"/>
                    </a:lnTo>
                    <a:lnTo>
                      <a:pt x="105386" y="19518"/>
                    </a:lnTo>
                    <a:lnTo>
                      <a:pt x="105660" y="19518"/>
                    </a:lnTo>
                    <a:lnTo>
                      <a:pt x="106001" y="19401"/>
                    </a:lnTo>
                    <a:lnTo>
                      <a:pt x="106365" y="19206"/>
                    </a:lnTo>
                    <a:lnTo>
                      <a:pt x="106775" y="18932"/>
                    </a:lnTo>
                    <a:lnTo>
                      <a:pt x="107230" y="18542"/>
                    </a:lnTo>
                    <a:lnTo>
                      <a:pt x="107708" y="18152"/>
                    </a:lnTo>
                    <a:lnTo>
                      <a:pt x="108186" y="17722"/>
                    </a:lnTo>
                    <a:lnTo>
                      <a:pt x="108710" y="17215"/>
                    </a:lnTo>
                    <a:lnTo>
                      <a:pt x="109210" y="16785"/>
                    </a:lnTo>
                    <a:lnTo>
                      <a:pt x="109688" y="16278"/>
                    </a:lnTo>
                    <a:lnTo>
                      <a:pt x="110166" y="15849"/>
                    </a:lnTo>
                    <a:lnTo>
                      <a:pt x="110622" y="15419"/>
                    </a:lnTo>
                    <a:lnTo>
                      <a:pt x="111054" y="15029"/>
                    </a:lnTo>
                    <a:lnTo>
                      <a:pt x="111418" y="14677"/>
                    </a:lnTo>
                    <a:lnTo>
                      <a:pt x="111783" y="14443"/>
                    </a:lnTo>
                    <a:lnTo>
                      <a:pt x="112147" y="14287"/>
                    </a:lnTo>
                    <a:lnTo>
                      <a:pt x="112625" y="14404"/>
                    </a:lnTo>
                    <a:lnTo>
                      <a:pt x="113171" y="14638"/>
                    </a:lnTo>
                    <a:lnTo>
                      <a:pt x="113786" y="15068"/>
                    </a:lnTo>
                    <a:lnTo>
                      <a:pt x="114446" y="15575"/>
                    </a:lnTo>
                    <a:lnTo>
                      <a:pt x="115106" y="16239"/>
                    </a:lnTo>
                    <a:lnTo>
                      <a:pt x="115811" y="16942"/>
                    </a:lnTo>
                    <a:lnTo>
                      <a:pt x="116517" y="17722"/>
                    </a:lnTo>
                    <a:lnTo>
                      <a:pt x="117200" y="18503"/>
                    </a:lnTo>
                    <a:lnTo>
                      <a:pt x="117837" y="19245"/>
                    </a:lnTo>
                    <a:lnTo>
                      <a:pt x="118429" y="19986"/>
                    </a:lnTo>
                    <a:lnTo>
                      <a:pt x="118952" y="20611"/>
                    </a:lnTo>
                    <a:lnTo>
                      <a:pt x="119385" y="21158"/>
                    </a:lnTo>
                    <a:lnTo>
                      <a:pt x="119704" y="21587"/>
                    </a:lnTo>
                    <a:lnTo>
                      <a:pt x="119908" y="21860"/>
                    </a:lnTo>
                    <a:lnTo>
                      <a:pt x="120000" y="21977"/>
                    </a:lnTo>
                    <a:lnTo>
                      <a:pt x="109074" y="46571"/>
                    </a:lnTo>
                    <a:lnTo>
                      <a:pt x="108869" y="46961"/>
                    </a:lnTo>
                    <a:lnTo>
                      <a:pt x="108300" y="48132"/>
                    </a:lnTo>
                    <a:lnTo>
                      <a:pt x="107412" y="49967"/>
                    </a:lnTo>
                    <a:lnTo>
                      <a:pt x="106229" y="52309"/>
                    </a:lnTo>
                    <a:lnTo>
                      <a:pt x="104817" y="55120"/>
                    </a:lnTo>
                    <a:lnTo>
                      <a:pt x="103247" y="58321"/>
                    </a:lnTo>
                    <a:lnTo>
                      <a:pt x="101517" y="61795"/>
                    </a:lnTo>
                    <a:lnTo>
                      <a:pt x="99696" y="65426"/>
                    </a:lnTo>
                    <a:lnTo>
                      <a:pt x="97852" y="69134"/>
                    </a:lnTo>
                    <a:lnTo>
                      <a:pt x="96009" y="72843"/>
                    </a:lnTo>
                    <a:lnTo>
                      <a:pt x="94210" y="76356"/>
                    </a:lnTo>
                    <a:lnTo>
                      <a:pt x="92503" y="79713"/>
                    </a:lnTo>
                    <a:lnTo>
                      <a:pt x="90978" y="82758"/>
                    </a:lnTo>
                    <a:lnTo>
                      <a:pt x="89635" y="85374"/>
                    </a:lnTo>
                    <a:lnTo>
                      <a:pt x="88543" y="87521"/>
                    </a:lnTo>
                    <a:lnTo>
                      <a:pt x="87746" y="89043"/>
                    </a:lnTo>
                    <a:lnTo>
                      <a:pt x="86949" y="90409"/>
                    </a:lnTo>
                    <a:lnTo>
                      <a:pt x="85948" y="92049"/>
                    </a:lnTo>
                    <a:lnTo>
                      <a:pt x="84742" y="93962"/>
                    </a:lnTo>
                    <a:lnTo>
                      <a:pt x="83330" y="96109"/>
                    </a:lnTo>
                    <a:lnTo>
                      <a:pt x="81714" y="98412"/>
                    </a:lnTo>
                    <a:lnTo>
                      <a:pt x="79984" y="100832"/>
                    </a:lnTo>
                    <a:lnTo>
                      <a:pt x="78141" y="103292"/>
                    </a:lnTo>
                    <a:lnTo>
                      <a:pt x="76229" y="105790"/>
                    </a:lnTo>
                    <a:lnTo>
                      <a:pt x="74226" y="108210"/>
                    </a:lnTo>
                    <a:lnTo>
                      <a:pt x="72177" y="110553"/>
                    </a:lnTo>
                    <a:lnTo>
                      <a:pt x="70128" y="112778"/>
                    </a:lnTo>
                    <a:lnTo>
                      <a:pt x="68080" y="114769"/>
                    </a:lnTo>
                    <a:lnTo>
                      <a:pt x="66054" y="116603"/>
                    </a:lnTo>
                    <a:lnTo>
                      <a:pt x="64097" y="118087"/>
                    </a:lnTo>
                    <a:lnTo>
                      <a:pt x="62230" y="119219"/>
                    </a:lnTo>
                    <a:lnTo>
                      <a:pt x="60477" y="120000"/>
                    </a:lnTo>
                    <a:lnTo>
                      <a:pt x="58452" y="119921"/>
                    </a:lnTo>
                    <a:lnTo>
                      <a:pt x="55880" y="118672"/>
                    </a:lnTo>
                    <a:lnTo>
                      <a:pt x="52830" y="116486"/>
                    </a:lnTo>
                    <a:lnTo>
                      <a:pt x="49370" y="113441"/>
                    </a:lnTo>
                    <a:lnTo>
                      <a:pt x="45591" y="109694"/>
                    </a:lnTo>
                    <a:lnTo>
                      <a:pt x="41608" y="105400"/>
                    </a:lnTo>
                    <a:lnTo>
                      <a:pt x="37465" y="100715"/>
                    </a:lnTo>
                    <a:lnTo>
                      <a:pt x="33277" y="95836"/>
                    </a:lnTo>
                    <a:lnTo>
                      <a:pt x="29135" y="90800"/>
                    </a:lnTo>
                    <a:lnTo>
                      <a:pt x="25060" y="85920"/>
                    </a:lnTo>
                    <a:lnTo>
                      <a:pt x="21236" y="81236"/>
                    </a:lnTo>
                    <a:lnTo>
                      <a:pt x="17663" y="76942"/>
                    </a:lnTo>
                    <a:lnTo>
                      <a:pt x="14453" y="73155"/>
                    </a:lnTo>
                    <a:lnTo>
                      <a:pt x="11745" y="70071"/>
                    </a:lnTo>
                    <a:lnTo>
                      <a:pt x="9537" y="67807"/>
                    </a:lnTo>
                    <a:lnTo>
                      <a:pt x="7943" y="66597"/>
                    </a:lnTo>
                    <a:lnTo>
                      <a:pt x="6783" y="65465"/>
                    </a:lnTo>
                    <a:lnTo>
                      <a:pt x="5735" y="63708"/>
                    </a:lnTo>
                    <a:lnTo>
                      <a:pt x="4825" y="61366"/>
                    </a:lnTo>
                    <a:lnTo>
                      <a:pt x="4028" y="58555"/>
                    </a:lnTo>
                    <a:lnTo>
                      <a:pt x="3323" y="55276"/>
                    </a:lnTo>
                    <a:lnTo>
                      <a:pt x="2731" y="51763"/>
                    </a:lnTo>
                    <a:lnTo>
                      <a:pt x="2230" y="47976"/>
                    </a:lnTo>
                    <a:lnTo>
                      <a:pt x="1798" y="44033"/>
                    </a:lnTo>
                    <a:lnTo>
                      <a:pt x="1433" y="40091"/>
                    </a:lnTo>
                    <a:lnTo>
                      <a:pt x="1160" y="36187"/>
                    </a:lnTo>
                    <a:lnTo>
                      <a:pt x="910" y="32439"/>
                    </a:lnTo>
                    <a:lnTo>
                      <a:pt x="705" y="28887"/>
                    </a:lnTo>
                    <a:lnTo>
                      <a:pt x="523" y="25647"/>
                    </a:lnTo>
                    <a:lnTo>
                      <a:pt x="386" y="22875"/>
                    </a:lnTo>
                    <a:lnTo>
                      <a:pt x="250" y="20572"/>
                    </a:lnTo>
                    <a:lnTo>
                      <a:pt x="113" y="18815"/>
                    </a:lnTo>
                    <a:lnTo>
                      <a:pt x="22" y="17488"/>
                    </a:lnTo>
                    <a:lnTo>
                      <a:pt x="0" y="16200"/>
                    </a:lnTo>
                    <a:lnTo>
                      <a:pt x="68" y="15068"/>
                    </a:lnTo>
                    <a:lnTo>
                      <a:pt x="227" y="14014"/>
                    </a:lnTo>
                    <a:lnTo>
                      <a:pt x="409" y="13038"/>
                    </a:lnTo>
                    <a:lnTo>
                      <a:pt x="660" y="12140"/>
                    </a:lnTo>
                    <a:lnTo>
                      <a:pt x="933" y="11359"/>
                    </a:lnTo>
                    <a:lnTo>
                      <a:pt x="1251" y="10579"/>
                    </a:lnTo>
                    <a:lnTo>
                      <a:pt x="1593" y="9915"/>
                    </a:lnTo>
                    <a:lnTo>
                      <a:pt x="1934" y="9251"/>
                    </a:lnTo>
                    <a:lnTo>
                      <a:pt x="2321" y="8705"/>
                    </a:lnTo>
                    <a:lnTo>
                      <a:pt x="2708" y="8197"/>
                    </a:lnTo>
                    <a:lnTo>
                      <a:pt x="3072" y="7690"/>
                    </a:lnTo>
                    <a:lnTo>
                      <a:pt x="3414" y="7260"/>
                    </a:lnTo>
                    <a:lnTo>
                      <a:pt x="3732" y="6792"/>
                    </a:lnTo>
                    <a:lnTo>
                      <a:pt x="4051" y="6441"/>
                    </a:lnTo>
                    <a:lnTo>
                      <a:pt x="4347" y="5933"/>
                    </a:lnTo>
                    <a:lnTo>
                      <a:pt x="4711" y="5426"/>
                    </a:lnTo>
                    <a:lnTo>
                      <a:pt x="5166" y="4762"/>
                    </a:lnTo>
                    <a:lnTo>
                      <a:pt x="5667" y="4059"/>
                    </a:lnTo>
                    <a:lnTo>
                      <a:pt x="6236" y="3318"/>
                    </a:lnTo>
                    <a:lnTo>
                      <a:pt x="6805" y="2615"/>
                    </a:lnTo>
                    <a:lnTo>
                      <a:pt x="7443" y="1912"/>
                    </a:lnTo>
                    <a:lnTo>
                      <a:pt x="8125" y="1288"/>
                    </a:lnTo>
                    <a:lnTo>
                      <a:pt x="8786" y="780"/>
                    </a:lnTo>
                    <a:lnTo>
                      <a:pt x="9514" y="351"/>
                    </a:lnTo>
                    <a:lnTo>
                      <a:pt x="10220" y="78"/>
                    </a:lnTo>
                    <a:lnTo>
                      <a:pt x="10971" y="0"/>
                    </a:lnTo>
                    <a:lnTo>
                      <a:pt x="11676" y="117"/>
                    </a:lnTo>
                    <a:lnTo>
                      <a:pt x="12427" y="429"/>
                    </a:lnTo>
                    <a:lnTo>
                      <a:pt x="13133" y="1054"/>
                    </a:lnTo>
                    <a:lnTo>
                      <a:pt x="13839" y="1990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3" name="Shape 2043"/>
              <p:cNvSpPr/>
              <p:nvPr/>
            </p:nvSpPr>
            <p:spPr>
              <a:xfrm>
                <a:off x="888" y="3238"/>
                <a:ext cx="643" cy="37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183" y="2068"/>
                    </a:moveTo>
                    <a:lnTo>
                      <a:pt x="15513" y="3022"/>
                    </a:lnTo>
                    <a:lnTo>
                      <a:pt x="18195" y="3858"/>
                    </a:lnTo>
                    <a:lnTo>
                      <a:pt x="22021" y="4574"/>
                    </a:lnTo>
                    <a:lnTo>
                      <a:pt x="26780" y="5210"/>
                    </a:lnTo>
                    <a:lnTo>
                      <a:pt x="32309" y="5767"/>
                    </a:lnTo>
                    <a:lnTo>
                      <a:pt x="38374" y="6204"/>
                    </a:lnTo>
                    <a:lnTo>
                      <a:pt x="44766" y="6602"/>
                    </a:lnTo>
                    <a:lnTo>
                      <a:pt x="51345" y="6881"/>
                    </a:lnTo>
                    <a:lnTo>
                      <a:pt x="57900" y="7079"/>
                    </a:lnTo>
                    <a:lnTo>
                      <a:pt x="64175" y="7278"/>
                    </a:lnTo>
                    <a:lnTo>
                      <a:pt x="70077" y="7398"/>
                    </a:lnTo>
                    <a:lnTo>
                      <a:pt x="75303" y="7477"/>
                    </a:lnTo>
                    <a:lnTo>
                      <a:pt x="79712" y="7557"/>
                    </a:lnTo>
                    <a:lnTo>
                      <a:pt x="83118" y="7557"/>
                    </a:lnTo>
                    <a:lnTo>
                      <a:pt x="85311" y="7557"/>
                    </a:lnTo>
                    <a:lnTo>
                      <a:pt x="86104" y="7596"/>
                    </a:lnTo>
                    <a:lnTo>
                      <a:pt x="86220" y="7596"/>
                    </a:lnTo>
                    <a:lnTo>
                      <a:pt x="86594" y="7676"/>
                    </a:lnTo>
                    <a:lnTo>
                      <a:pt x="87177" y="7756"/>
                    </a:lnTo>
                    <a:lnTo>
                      <a:pt x="87947" y="7915"/>
                    </a:lnTo>
                    <a:lnTo>
                      <a:pt x="88880" y="8114"/>
                    </a:lnTo>
                    <a:lnTo>
                      <a:pt x="89930" y="8273"/>
                    </a:lnTo>
                    <a:lnTo>
                      <a:pt x="91049" y="8511"/>
                    </a:lnTo>
                    <a:lnTo>
                      <a:pt x="92262" y="8710"/>
                    </a:lnTo>
                    <a:lnTo>
                      <a:pt x="93475" y="8989"/>
                    </a:lnTo>
                    <a:lnTo>
                      <a:pt x="94735" y="9187"/>
                    </a:lnTo>
                    <a:lnTo>
                      <a:pt x="95925" y="9426"/>
                    </a:lnTo>
                    <a:lnTo>
                      <a:pt x="97091" y="9665"/>
                    </a:lnTo>
                    <a:lnTo>
                      <a:pt x="98141" y="9864"/>
                    </a:lnTo>
                    <a:lnTo>
                      <a:pt x="99074" y="10062"/>
                    </a:lnTo>
                    <a:lnTo>
                      <a:pt x="99867" y="10222"/>
                    </a:lnTo>
                    <a:lnTo>
                      <a:pt x="100497" y="10381"/>
                    </a:lnTo>
                    <a:lnTo>
                      <a:pt x="100987" y="10580"/>
                    </a:lnTo>
                    <a:lnTo>
                      <a:pt x="101454" y="10898"/>
                    </a:lnTo>
                    <a:lnTo>
                      <a:pt x="101874" y="11335"/>
                    </a:lnTo>
                    <a:lnTo>
                      <a:pt x="102270" y="11852"/>
                    </a:lnTo>
                    <a:lnTo>
                      <a:pt x="102643" y="12449"/>
                    </a:lnTo>
                    <a:lnTo>
                      <a:pt x="102947" y="13125"/>
                    </a:lnTo>
                    <a:lnTo>
                      <a:pt x="103250" y="13841"/>
                    </a:lnTo>
                    <a:lnTo>
                      <a:pt x="103553" y="14597"/>
                    </a:lnTo>
                    <a:lnTo>
                      <a:pt x="103810" y="15313"/>
                    </a:lnTo>
                    <a:lnTo>
                      <a:pt x="104066" y="15989"/>
                    </a:lnTo>
                    <a:lnTo>
                      <a:pt x="104276" y="16705"/>
                    </a:lnTo>
                    <a:lnTo>
                      <a:pt x="104510" y="17341"/>
                    </a:lnTo>
                    <a:lnTo>
                      <a:pt x="104696" y="17898"/>
                    </a:lnTo>
                    <a:lnTo>
                      <a:pt x="104883" y="18336"/>
                    </a:lnTo>
                    <a:lnTo>
                      <a:pt x="105093" y="18733"/>
                    </a:lnTo>
                    <a:lnTo>
                      <a:pt x="105279" y="18972"/>
                    </a:lnTo>
                    <a:lnTo>
                      <a:pt x="105489" y="19052"/>
                    </a:lnTo>
                    <a:lnTo>
                      <a:pt x="105769" y="19012"/>
                    </a:lnTo>
                    <a:lnTo>
                      <a:pt x="106119" y="18892"/>
                    </a:lnTo>
                    <a:lnTo>
                      <a:pt x="106516" y="18694"/>
                    </a:lnTo>
                    <a:lnTo>
                      <a:pt x="106936" y="18375"/>
                    </a:lnTo>
                    <a:lnTo>
                      <a:pt x="107402" y="18017"/>
                    </a:lnTo>
                    <a:lnTo>
                      <a:pt x="107892" y="17580"/>
                    </a:lnTo>
                    <a:lnTo>
                      <a:pt x="108382" y="17182"/>
                    </a:lnTo>
                    <a:lnTo>
                      <a:pt x="108895" y="16665"/>
                    </a:lnTo>
                    <a:lnTo>
                      <a:pt x="109409" y="16228"/>
                    </a:lnTo>
                    <a:lnTo>
                      <a:pt x="109898" y="15710"/>
                    </a:lnTo>
                    <a:lnTo>
                      <a:pt x="110388" y="15233"/>
                    </a:lnTo>
                    <a:lnTo>
                      <a:pt x="110878" y="14796"/>
                    </a:lnTo>
                    <a:lnTo>
                      <a:pt x="111321" y="14398"/>
                    </a:lnTo>
                    <a:lnTo>
                      <a:pt x="111718" y="14040"/>
                    </a:lnTo>
                    <a:lnTo>
                      <a:pt x="112091" y="13801"/>
                    </a:lnTo>
                    <a:lnTo>
                      <a:pt x="112441" y="13642"/>
                    </a:lnTo>
                    <a:lnTo>
                      <a:pt x="112908" y="13722"/>
                    </a:lnTo>
                    <a:lnTo>
                      <a:pt x="113444" y="14000"/>
                    </a:lnTo>
                    <a:lnTo>
                      <a:pt x="114051" y="14358"/>
                    </a:lnTo>
                    <a:lnTo>
                      <a:pt x="114681" y="14915"/>
                    </a:lnTo>
                    <a:lnTo>
                      <a:pt x="115334" y="15551"/>
                    </a:lnTo>
                    <a:lnTo>
                      <a:pt x="116010" y="16228"/>
                    </a:lnTo>
                    <a:lnTo>
                      <a:pt x="116687" y="16983"/>
                    </a:lnTo>
                    <a:lnTo>
                      <a:pt x="117340" y="17739"/>
                    </a:lnTo>
                    <a:lnTo>
                      <a:pt x="117947" y="18415"/>
                    </a:lnTo>
                    <a:lnTo>
                      <a:pt x="118506" y="19131"/>
                    </a:lnTo>
                    <a:lnTo>
                      <a:pt x="118996" y="19767"/>
                    </a:lnTo>
                    <a:lnTo>
                      <a:pt x="119416" y="20324"/>
                    </a:lnTo>
                    <a:lnTo>
                      <a:pt x="119743" y="20722"/>
                    </a:lnTo>
                    <a:lnTo>
                      <a:pt x="119930" y="21000"/>
                    </a:lnTo>
                    <a:lnTo>
                      <a:pt x="120000" y="21120"/>
                    </a:lnTo>
                    <a:lnTo>
                      <a:pt x="108989" y="46416"/>
                    </a:lnTo>
                    <a:lnTo>
                      <a:pt x="108779" y="46814"/>
                    </a:lnTo>
                    <a:lnTo>
                      <a:pt x="108195" y="47968"/>
                    </a:lnTo>
                    <a:lnTo>
                      <a:pt x="107332" y="49758"/>
                    </a:lnTo>
                    <a:lnTo>
                      <a:pt x="106166" y="52104"/>
                    </a:lnTo>
                    <a:lnTo>
                      <a:pt x="104766" y="54928"/>
                    </a:lnTo>
                    <a:lnTo>
                      <a:pt x="103203" y="58070"/>
                    </a:lnTo>
                    <a:lnTo>
                      <a:pt x="101500" y="61531"/>
                    </a:lnTo>
                    <a:lnTo>
                      <a:pt x="99704" y="65111"/>
                    </a:lnTo>
                    <a:lnTo>
                      <a:pt x="97884" y="68810"/>
                    </a:lnTo>
                    <a:lnTo>
                      <a:pt x="96065" y="72469"/>
                    </a:lnTo>
                    <a:lnTo>
                      <a:pt x="94269" y="76049"/>
                    </a:lnTo>
                    <a:lnTo>
                      <a:pt x="92589" y="79390"/>
                    </a:lnTo>
                    <a:lnTo>
                      <a:pt x="91073" y="82412"/>
                    </a:lnTo>
                    <a:lnTo>
                      <a:pt x="89720" y="85038"/>
                    </a:lnTo>
                    <a:lnTo>
                      <a:pt x="88623" y="87146"/>
                    </a:lnTo>
                    <a:lnTo>
                      <a:pt x="87807" y="88697"/>
                    </a:lnTo>
                    <a:lnTo>
                      <a:pt x="87013" y="90049"/>
                    </a:lnTo>
                    <a:lnTo>
                      <a:pt x="85987" y="91760"/>
                    </a:lnTo>
                    <a:lnTo>
                      <a:pt x="84751" y="93748"/>
                    </a:lnTo>
                    <a:lnTo>
                      <a:pt x="83328" y="95856"/>
                    </a:lnTo>
                    <a:lnTo>
                      <a:pt x="81718" y="98203"/>
                    </a:lnTo>
                    <a:lnTo>
                      <a:pt x="79992" y="100629"/>
                    </a:lnTo>
                    <a:lnTo>
                      <a:pt x="78125" y="103095"/>
                    </a:lnTo>
                    <a:lnTo>
                      <a:pt x="76189" y="105601"/>
                    </a:lnTo>
                    <a:lnTo>
                      <a:pt x="74136" y="108067"/>
                    </a:lnTo>
                    <a:lnTo>
                      <a:pt x="72083" y="110454"/>
                    </a:lnTo>
                    <a:lnTo>
                      <a:pt x="70031" y="112681"/>
                    </a:lnTo>
                    <a:lnTo>
                      <a:pt x="67931" y="114749"/>
                    </a:lnTo>
                    <a:lnTo>
                      <a:pt x="65902" y="116539"/>
                    </a:lnTo>
                    <a:lnTo>
                      <a:pt x="63919" y="118051"/>
                    </a:lnTo>
                    <a:lnTo>
                      <a:pt x="62006" y="119204"/>
                    </a:lnTo>
                    <a:lnTo>
                      <a:pt x="60209" y="120000"/>
                    </a:lnTo>
                    <a:lnTo>
                      <a:pt x="58157" y="119920"/>
                    </a:lnTo>
                    <a:lnTo>
                      <a:pt x="55590" y="118727"/>
                    </a:lnTo>
                    <a:lnTo>
                      <a:pt x="52604" y="116460"/>
                    </a:lnTo>
                    <a:lnTo>
                      <a:pt x="49222" y="113397"/>
                    </a:lnTo>
                    <a:lnTo>
                      <a:pt x="45559" y="109579"/>
                    </a:lnTo>
                    <a:lnTo>
                      <a:pt x="41687" y="105283"/>
                    </a:lnTo>
                    <a:lnTo>
                      <a:pt x="37674" y="100589"/>
                    </a:lnTo>
                    <a:lnTo>
                      <a:pt x="33662" y="95657"/>
                    </a:lnTo>
                    <a:lnTo>
                      <a:pt x="29626" y="90646"/>
                    </a:lnTo>
                    <a:lnTo>
                      <a:pt x="25730" y="85674"/>
                    </a:lnTo>
                    <a:lnTo>
                      <a:pt x="21998" y="80981"/>
                    </a:lnTo>
                    <a:lnTo>
                      <a:pt x="18545" y="76605"/>
                    </a:lnTo>
                    <a:lnTo>
                      <a:pt x="15443" y="72827"/>
                    </a:lnTo>
                    <a:lnTo>
                      <a:pt x="12783" y="69724"/>
                    </a:lnTo>
                    <a:lnTo>
                      <a:pt x="10590" y="67457"/>
                    </a:lnTo>
                    <a:lnTo>
                      <a:pt x="9027" y="66224"/>
                    </a:lnTo>
                    <a:lnTo>
                      <a:pt x="7791" y="65071"/>
                    </a:lnTo>
                    <a:lnTo>
                      <a:pt x="6718" y="63321"/>
                    </a:lnTo>
                    <a:lnTo>
                      <a:pt x="5738" y="61014"/>
                    </a:lnTo>
                    <a:lnTo>
                      <a:pt x="4852" y="58190"/>
                    </a:lnTo>
                    <a:lnTo>
                      <a:pt x="4059" y="54968"/>
                    </a:lnTo>
                    <a:lnTo>
                      <a:pt x="3405" y="51428"/>
                    </a:lnTo>
                    <a:lnTo>
                      <a:pt x="2799" y="47689"/>
                    </a:lnTo>
                    <a:lnTo>
                      <a:pt x="2286" y="43831"/>
                    </a:lnTo>
                    <a:lnTo>
                      <a:pt x="1842" y="39893"/>
                    </a:lnTo>
                    <a:lnTo>
                      <a:pt x="1446" y="35996"/>
                    </a:lnTo>
                    <a:lnTo>
                      <a:pt x="1096" y="32217"/>
                    </a:lnTo>
                    <a:lnTo>
                      <a:pt x="839" y="28717"/>
                    </a:lnTo>
                    <a:lnTo>
                      <a:pt x="583" y="25535"/>
                    </a:lnTo>
                    <a:lnTo>
                      <a:pt x="396" y="22711"/>
                    </a:lnTo>
                    <a:lnTo>
                      <a:pt x="209" y="20404"/>
                    </a:lnTo>
                    <a:lnTo>
                      <a:pt x="93" y="18694"/>
                    </a:lnTo>
                    <a:lnTo>
                      <a:pt x="0" y="17301"/>
                    </a:lnTo>
                    <a:lnTo>
                      <a:pt x="0" y="16029"/>
                    </a:lnTo>
                    <a:lnTo>
                      <a:pt x="93" y="14875"/>
                    </a:lnTo>
                    <a:lnTo>
                      <a:pt x="233" y="13841"/>
                    </a:lnTo>
                    <a:lnTo>
                      <a:pt x="466" y="12886"/>
                    </a:lnTo>
                    <a:lnTo>
                      <a:pt x="723" y="11972"/>
                    </a:lnTo>
                    <a:lnTo>
                      <a:pt x="1049" y="11176"/>
                    </a:lnTo>
                    <a:lnTo>
                      <a:pt x="1423" y="10460"/>
                    </a:lnTo>
                    <a:lnTo>
                      <a:pt x="1796" y="9784"/>
                    </a:lnTo>
                    <a:lnTo>
                      <a:pt x="2192" y="9187"/>
                    </a:lnTo>
                    <a:lnTo>
                      <a:pt x="2589" y="8631"/>
                    </a:lnTo>
                    <a:lnTo>
                      <a:pt x="3009" y="8114"/>
                    </a:lnTo>
                    <a:lnTo>
                      <a:pt x="3405" y="7636"/>
                    </a:lnTo>
                    <a:lnTo>
                      <a:pt x="3779" y="7159"/>
                    </a:lnTo>
                    <a:lnTo>
                      <a:pt x="4105" y="6761"/>
                    </a:lnTo>
                    <a:lnTo>
                      <a:pt x="4432" y="6363"/>
                    </a:lnTo>
                    <a:lnTo>
                      <a:pt x="4735" y="5926"/>
                    </a:lnTo>
                    <a:lnTo>
                      <a:pt x="5132" y="5329"/>
                    </a:lnTo>
                    <a:lnTo>
                      <a:pt x="5575" y="4653"/>
                    </a:lnTo>
                    <a:lnTo>
                      <a:pt x="6088" y="4017"/>
                    </a:lnTo>
                    <a:lnTo>
                      <a:pt x="6625" y="3261"/>
                    </a:lnTo>
                    <a:lnTo>
                      <a:pt x="7208" y="2545"/>
                    </a:lnTo>
                    <a:lnTo>
                      <a:pt x="7838" y="1869"/>
                    </a:lnTo>
                    <a:lnTo>
                      <a:pt x="8514" y="1233"/>
                    </a:lnTo>
                    <a:lnTo>
                      <a:pt x="9191" y="676"/>
                    </a:lnTo>
                    <a:lnTo>
                      <a:pt x="9914" y="278"/>
                    </a:lnTo>
                    <a:lnTo>
                      <a:pt x="10614" y="39"/>
                    </a:lnTo>
                    <a:lnTo>
                      <a:pt x="11337" y="0"/>
                    </a:lnTo>
                    <a:lnTo>
                      <a:pt x="12060" y="119"/>
                    </a:lnTo>
                    <a:lnTo>
                      <a:pt x="12783" y="477"/>
                    </a:lnTo>
                    <a:lnTo>
                      <a:pt x="13483" y="1113"/>
                    </a:lnTo>
                    <a:lnTo>
                      <a:pt x="14183" y="2068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4" name="Shape 2044"/>
              <p:cNvSpPr/>
              <p:nvPr/>
            </p:nvSpPr>
            <p:spPr>
              <a:xfrm>
                <a:off x="892" y="3247"/>
                <a:ext cx="627" cy="3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536" y="2188"/>
                    </a:moveTo>
                    <a:lnTo>
                      <a:pt x="15875" y="3201"/>
                    </a:lnTo>
                    <a:lnTo>
                      <a:pt x="18529" y="4093"/>
                    </a:lnTo>
                    <a:lnTo>
                      <a:pt x="22307" y="4903"/>
                    </a:lnTo>
                    <a:lnTo>
                      <a:pt x="27041" y="5592"/>
                    </a:lnTo>
                    <a:lnTo>
                      <a:pt x="32468" y="6200"/>
                    </a:lnTo>
                    <a:lnTo>
                      <a:pt x="38493" y="6727"/>
                    </a:lnTo>
                    <a:lnTo>
                      <a:pt x="44853" y="7132"/>
                    </a:lnTo>
                    <a:lnTo>
                      <a:pt x="51332" y="7456"/>
                    </a:lnTo>
                    <a:lnTo>
                      <a:pt x="57788" y="7781"/>
                    </a:lnTo>
                    <a:lnTo>
                      <a:pt x="64028" y="7983"/>
                    </a:lnTo>
                    <a:lnTo>
                      <a:pt x="69838" y="8145"/>
                    </a:lnTo>
                    <a:lnTo>
                      <a:pt x="75050" y="8267"/>
                    </a:lnTo>
                    <a:lnTo>
                      <a:pt x="79402" y="8389"/>
                    </a:lnTo>
                    <a:lnTo>
                      <a:pt x="82773" y="8429"/>
                    </a:lnTo>
                    <a:lnTo>
                      <a:pt x="84925" y="8429"/>
                    </a:lnTo>
                    <a:lnTo>
                      <a:pt x="85714" y="8470"/>
                    </a:lnTo>
                    <a:lnTo>
                      <a:pt x="85833" y="8470"/>
                    </a:lnTo>
                    <a:lnTo>
                      <a:pt x="86216" y="8470"/>
                    </a:lnTo>
                    <a:lnTo>
                      <a:pt x="86814" y="8510"/>
                    </a:lnTo>
                    <a:lnTo>
                      <a:pt x="87603" y="8551"/>
                    </a:lnTo>
                    <a:lnTo>
                      <a:pt x="88559" y="8591"/>
                    </a:lnTo>
                    <a:lnTo>
                      <a:pt x="89635" y="8672"/>
                    </a:lnTo>
                    <a:lnTo>
                      <a:pt x="90806" y="8753"/>
                    </a:lnTo>
                    <a:lnTo>
                      <a:pt x="92026" y="8834"/>
                    </a:lnTo>
                    <a:lnTo>
                      <a:pt x="93293" y="8915"/>
                    </a:lnTo>
                    <a:lnTo>
                      <a:pt x="94560" y="8996"/>
                    </a:lnTo>
                    <a:lnTo>
                      <a:pt x="95803" y="9118"/>
                    </a:lnTo>
                    <a:lnTo>
                      <a:pt x="96975" y="9240"/>
                    </a:lnTo>
                    <a:lnTo>
                      <a:pt x="98051" y="9361"/>
                    </a:lnTo>
                    <a:lnTo>
                      <a:pt x="99007" y="9483"/>
                    </a:lnTo>
                    <a:lnTo>
                      <a:pt x="99820" y="9604"/>
                    </a:lnTo>
                    <a:lnTo>
                      <a:pt x="100466" y="9726"/>
                    </a:lnTo>
                    <a:lnTo>
                      <a:pt x="100992" y="9888"/>
                    </a:lnTo>
                    <a:lnTo>
                      <a:pt x="101446" y="10253"/>
                    </a:lnTo>
                    <a:lnTo>
                      <a:pt x="101876" y="10699"/>
                    </a:lnTo>
                    <a:lnTo>
                      <a:pt x="102283" y="11225"/>
                    </a:lnTo>
                    <a:lnTo>
                      <a:pt x="102665" y="11874"/>
                    </a:lnTo>
                    <a:lnTo>
                      <a:pt x="103000" y="12563"/>
                    </a:lnTo>
                    <a:lnTo>
                      <a:pt x="103287" y="13292"/>
                    </a:lnTo>
                    <a:lnTo>
                      <a:pt x="103598" y="14022"/>
                    </a:lnTo>
                    <a:lnTo>
                      <a:pt x="103861" y="14751"/>
                    </a:lnTo>
                    <a:lnTo>
                      <a:pt x="104124" y="15481"/>
                    </a:lnTo>
                    <a:lnTo>
                      <a:pt x="104339" y="16170"/>
                    </a:lnTo>
                    <a:lnTo>
                      <a:pt x="104578" y="16818"/>
                    </a:lnTo>
                    <a:lnTo>
                      <a:pt x="104769" y="17426"/>
                    </a:lnTo>
                    <a:lnTo>
                      <a:pt x="104985" y="17872"/>
                    </a:lnTo>
                    <a:lnTo>
                      <a:pt x="105176" y="18237"/>
                    </a:lnTo>
                    <a:lnTo>
                      <a:pt x="105391" y="18480"/>
                    </a:lnTo>
                    <a:lnTo>
                      <a:pt x="105582" y="18561"/>
                    </a:lnTo>
                    <a:lnTo>
                      <a:pt x="105893" y="18520"/>
                    </a:lnTo>
                    <a:lnTo>
                      <a:pt x="106228" y="18439"/>
                    </a:lnTo>
                    <a:lnTo>
                      <a:pt x="106610" y="18156"/>
                    </a:lnTo>
                    <a:lnTo>
                      <a:pt x="107065" y="17872"/>
                    </a:lnTo>
                    <a:lnTo>
                      <a:pt x="107519" y="17548"/>
                    </a:lnTo>
                    <a:lnTo>
                      <a:pt x="108021" y="17102"/>
                    </a:lnTo>
                    <a:lnTo>
                      <a:pt x="108547" y="16656"/>
                    </a:lnTo>
                    <a:lnTo>
                      <a:pt x="109049" y="16170"/>
                    </a:lnTo>
                    <a:lnTo>
                      <a:pt x="109575" y="15643"/>
                    </a:lnTo>
                    <a:lnTo>
                      <a:pt x="110101" y="15197"/>
                    </a:lnTo>
                    <a:lnTo>
                      <a:pt x="110603" y="14670"/>
                    </a:lnTo>
                    <a:lnTo>
                      <a:pt x="111081" y="14265"/>
                    </a:lnTo>
                    <a:lnTo>
                      <a:pt x="111536" y="13819"/>
                    </a:lnTo>
                    <a:lnTo>
                      <a:pt x="111942" y="13495"/>
                    </a:lnTo>
                    <a:lnTo>
                      <a:pt x="112325" y="13211"/>
                    </a:lnTo>
                    <a:lnTo>
                      <a:pt x="112707" y="13049"/>
                    </a:lnTo>
                    <a:lnTo>
                      <a:pt x="113161" y="13130"/>
                    </a:lnTo>
                    <a:lnTo>
                      <a:pt x="113687" y="13373"/>
                    </a:lnTo>
                    <a:lnTo>
                      <a:pt x="114285" y="13738"/>
                    </a:lnTo>
                    <a:lnTo>
                      <a:pt x="114883" y="14265"/>
                    </a:lnTo>
                    <a:lnTo>
                      <a:pt x="115552" y="14832"/>
                    </a:lnTo>
                    <a:lnTo>
                      <a:pt x="116174" y="15481"/>
                    </a:lnTo>
                    <a:lnTo>
                      <a:pt x="116820" y="16210"/>
                    </a:lnTo>
                    <a:lnTo>
                      <a:pt x="117441" y="16940"/>
                    </a:lnTo>
                    <a:lnTo>
                      <a:pt x="118039" y="17629"/>
                    </a:lnTo>
                    <a:lnTo>
                      <a:pt x="118565" y="18318"/>
                    </a:lnTo>
                    <a:lnTo>
                      <a:pt x="119043" y="18926"/>
                    </a:lnTo>
                    <a:lnTo>
                      <a:pt x="119450" y="19452"/>
                    </a:lnTo>
                    <a:lnTo>
                      <a:pt x="119713" y="19817"/>
                    </a:lnTo>
                    <a:lnTo>
                      <a:pt x="119928" y="20101"/>
                    </a:lnTo>
                    <a:lnTo>
                      <a:pt x="120000" y="20222"/>
                    </a:lnTo>
                    <a:lnTo>
                      <a:pt x="108858" y="46322"/>
                    </a:lnTo>
                    <a:lnTo>
                      <a:pt x="108643" y="46686"/>
                    </a:lnTo>
                    <a:lnTo>
                      <a:pt x="108069" y="47862"/>
                    </a:lnTo>
                    <a:lnTo>
                      <a:pt x="107208" y="49645"/>
                    </a:lnTo>
                    <a:lnTo>
                      <a:pt x="106060" y="51914"/>
                    </a:lnTo>
                    <a:lnTo>
                      <a:pt x="104698" y="54751"/>
                    </a:lnTo>
                    <a:lnTo>
                      <a:pt x="103144" y="57912"/>
                    </a:lnTo>
                    <a:lnTo>
                      <a:pt x="101446" y="61317"/>
                    </a:lnTo>
                    <a:lnTo>
                      <a:pt x="99701" y="64883"/>
                    </a:lnTo>
                    <a:lnTo>
                      <a:pt x="97884" y="68571"/>
                    </a:lnTo>
                    <a:lnTo>
                      <a:pt x="96066" y="72218"/>
                    </a:lnTo>
                    <a:lnTo>
                      <a:pt x="94321" y="75744"/>
                    </a:lnTo>
                    <a:lnTo>
                      <a:pt x="92624" y="79067"/>
                    </a:lnTo>
                    <a:lnTo>
                      <a:pt x="91117" y="82107"/>
                    </a:lnTo>
                    <a:lnTo>
                      <a:pt x="89754" y="84701"/>
                    </a:lnTo>
                    <a:lnTo>
                      <a:pt x="88655" y="86849"/>
                    </a:lnTo>
                    <a:lnTo>
                      <a:pt x="87842" y="88429"/>
                    </a:lnTo>
                    <a:lnTo>
                      <a:pt x="87053" y="89766"/>
                    </a:lnTo>
                    <a:lnTo>
                      <a:pt x="86001" y="91550"/>
                    </a:lnTo>
                    <a:lnTo>
                      <a:pt x="84734" y="93495"/>
                    </a:lnTo>
                    <a:lnTo>
                      <a:pt x="83299" y="95683"/>
                    </a:lnTo>
                    <a:lnTo>
                      <a:pt x="81697" y="97993"/>
                    </a:lnTo>
                    <a:lnTo>
                      <a:pt x="79928" y="100466"/>
                    </a:lnTo>
                    <a:lnTo>
                      <a:pt x="78039" y="103019"/>
                    </a:lnTo>
                    <a:lnTo>
                      <a:pt x="76078" y="105531"/>
                    </a:lnTo>
                    <a:lnTo>
                      <a:pt x="74046" y="108004"/>
                    </a:lnTo>
                    <a:lnTo>
                      <a:pt x="71966" y="110354"/>
                    </a:lnTo>
                    <a:lnTo>
                      <a:pt x="69862" y="112624"/>
                    </a:lnTo>
                    <a:lnTo>
                      <a:pt x="67758" y="114690"/>
                    </a:lnTo>
                    <a:lnTo>
                      <a:pt x="65702" y="116514"/>
                    </a:lnTo>
                    <a:lnTo>
                      <a:pt x="63670" y="118014"/>
                    </a:lnTo>
                    <a:lnTo>
                      <a:pt x="61733" y="119189"/>
                    </a:lnTo>
                    <a:lnTo>
                      <a:pt x="59892" y="120000"/>
                    </a:lnTo>
                    <a:lnTo>
                      <a:pt x="57836" y="119918"/>
                    </a:lnTo>
                    <a:lnTo>
                      <a:pt x="55277" y="118703"/>
                    </a:lnTo>
                    <a:lnTo>
                      <a:pt x="52337" y="116474"/>
                    </a:lnTo>
                    <a:lnTo>
                      <a:pt x="49085" y="113353"/>
                    </a:lnTo>
                    <a:lnTo>
                      <a:pt x="45523" y="109544"/>
                    </a:lnTo>
                    <a:lnTo>
                      <a:pt x="41769" y="105207"/>
                    </a:lnTo>
                    <a:lnTo>
                      <a:pt x="37943" y="100466"/>
                    </a:lnTo>
                    <a:lnTo>
                      <a:pt x="34046" y="95521"/>
                    </a:lnTo>
                    <a:lnTo>
                      <a:pt x="30197" y="90455"/>
                    </a:lnTo>
                    <a:lnTo>
                      <a:pt x="26419" y="85471"/>
                    </a:lnTo>
                    <a:lnTo>
                      <a:pt x="22833" y="80729"/>
                    </a:lnTo>
                    <a:lnTo>
                      <a:pt x="19509" y="76352"/>
                    </a:lnTo>
                    <a:lnTo>
                      <a:pt x="16473" y="72502"/>
                    </a:lnTo>
                    <a:lnTo>
                      <a:pt x="13867" y="69381"/>
                    </a:lnTo>
                    <a:lnTo>
                      <a:pt x="11739" y="67112"/>
                    </a:lnTo>
                    <a:lnTo>
                      <a:pt x="10137" y="65815"/>
                    </a:lnTo>
                    <a:lnTo>
                      <a:pt x="8894" y="64721"/>
                    </a:lnTo>
                    <a:lnTo>
                      <a:pt x="7722" y="62978"/>
                    </a:lnTo>
                    <a:lnTo>
                      <a:pt x="6694" y="60628"/>
                    </a:lnTo>
                    <a:lnTo>
                      <a:pt x="5738" y="57872"/>
                    </a:lnTo>
                    <a:lnTo>
                      <a:pt x="4853" y="54670"/>
                    </a:lnTo>
                    <a:lnTo>
                      <a:pt x="4112" y="51185"/>
                    </a:lnTo>
                    <a:lnTo>
                      <a:pt x="3395" y="47456"/>
                    </a:lnTo>
                    <a:lnTo>
                      <a:pt x="2773" y="43606"/>
                    </a:lnTo>
                    <a:lnTo>
                      <a:pt x="2247" y="39756"/>
                    </a:lnTo>
                    <a:lnTo>
                      <a:pt x="1769" y="35906"/>
                    </a:lnTo>
                    <a:lnTo>
                      <a:pt x="1338" y="32137"/>
                    </a:lnTo>
                    <a:lnTo>
                      <a:pt x="980" y="28652"/>
                    </a:lnTo>
                    <a:lnTo>
                      <a:pt x="693" y="25450"/>
                    </a:lnTo>
                    <a:lnTo>
                      <a:pt x="454" y="22695"/>
                    </a:lnTo>
                    <a:lnTo>
                      <a:pt x="263" y="20344"/>
                    </a:lnTo>
                    <a:lnTo>
                      <a:pt x="119" y="18601"/>
                    </a:lnTo>
                    <a:lnTo>
                      <a:pt x="0" y="17183"/>
                    </a:lnTo>
                    <a:lnTo>
                      <a:pt x="23" y="15927"/>
                    </a:lnTo>
                    <a:lnTo>
                      <a:pt x="143" y="14751"/>
                    </a:lnTo>
                    <a:lnTo>
                      <a:pt x="310" y="13738"/>
                    </a:lnTo>
                    <a:lnTo>
                      <a:pt x="573" y="12765"/>
                    </a:lnTo>
                    <a:lnTo>
                      <a:pt x="860" y="11914"/>
                    </a:lnTo>
                    <a:lnTo>
                      <a:pt x="1243" y="11144"/>
                    </a:lnTo>
                    <a:lnTo>
                      <a:pt x="1625" y="10415"/>
                    </a:lnTo>
                    <a:lnTo>
                      <a:pt x="2056" y="9766"/>
                    </a:lnTo>
                    <a:lnTo>
                      <a:pt x="2462" y="9240"/>
                    </a:lnTo>
                    <a:lnTo>
                      <a:pt x="2916" y="8672"/>
                    </a:lnTo>
                    <a:lnTo>
                      <a:pt x="3347" y="8186"/>
                    </a:lnTo>
                    <a:lnTo>
                      <a:pt x="3777" y="7740"/>
                    </a:lnTo>
                    <a:lnTo>
                      <a:pt x="4184" y="7294"/>
                    </a:lnTo>
                    <a:lnTo>
                      <a:pt x="4542" y="6889"/>
                    </a:lnTo>
                    <a:lnTo>
                      <a:pt x="4853" y="6484"/>
                    </a:lnTo>
                    <a:lnTo>
                      <a:pt x="5188" y="5997"/>
                    </a:lnTo>
                    <a:lnTo>
                      <a:pt x="5570" y="5390"/>
                    </a:lnTo>
                    <a:lnTo>
                      <a:pt x="6025" y="4741"/>
                    </a:lnTo>
                    <a:lnTo>
                      <a:pt x="6527" y="4012"/>
                    </a:lnTo>
                    <a:lnTo>
                      <a:pt x="7077" y="3282"/>
                    </a:lnTo>
                    <a:lnTo>
                      <a:pt x="7674" y="2593"/>
                    </a:lnTo>
                    <a:lnTo>
                      <a:pt x="8296" y="1904"/>
                    </a:lnTo>
                    <a:lnTo>
                      <a:pt x="8965" y="1256"/>
                    </a:lnTo>
                    <a:lnTo>
                      <a:pt x="9635" y="729"/>
                    </a:lnTo>
                    <a:lnTo>
                      <a:pt x="10352" y="324"/>
                    </a:lnTo>
                    <a:lnTo>
                      <a:pt x="11046" y="40"/>
                    </a:lnTo>
                    <a:lnTo>
                      <a:pt x="11763" y="0"/>
                    </a:lnTo>
                    <a:lnTo>
                      <a:pt x="12480" y="162"/>
                    </a:lnTo>
                    <a:lnTo>
                      <a:pt x="13197" y="567"/>
                    </a:lnTo>
                    <a:lnTo>
                      <a:pt x="13867" y="1215"/>
                    </a:lnTo>
                    <a:lnTo>
                      <a:pt x="14536" y="2188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5" name="Shape 2045"/>
              <p:cNvSpPr/>
              <p:nvPr/>
            </p:nvSpPr>
            <p:spPr>
              <a:xfrm>
                <a:off x="896" y="3258"/>
                <a:ext cx="611" cy="3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914" y="2314"/>
                    </a:moveTo>
                    <a:lnTo>
                      <a:pt x="16238" y="3347"/>
                    </a:lnTo>
                    <a:lnTo>
                      <a:pt x="18863" y="4297"/>
                    </a:lnTo>
                    <a:lnTo>
                      <a:pt x="22591" y="5165"/>
                    </a:lnTo>
                    <a:lnTo>
                      <a:pt x="27301" y="5909"/>
                    </a:lnTo>
                    <a:lnTo>
                      <a:pt x="32698" y="6570"/>
                    </a:lnTo>
                    <a:lnTo>
                      <a:pt x="38634" y="7148"/>
                    </a:lnTo>
                    <a:lnTo>
                      <a:pt x="44914" y="7603"/>
                    </a:lnTo>
                    <a:lnTo>
                      <a:pt x="51365" y="8057"/>
                    </a:lnTo>
                    <a:lnTo>
                      <a:pt x="57767" y="8347"/>
                    </a:lnTo>
                    <a:lnTo>
                      <a:pt x="63924" y="8677"/>
                    </a:lnTo>
                    <a:lnTo>
                      <a:pt x="69689" y="8842"/>
                    </a:lnTo>
                    <a:lnTo>
                      <a:pt x="74816" y="9008"/>
                    </a:lnTo>
                    <a:lnTo>
                      <a:pt x="79157" y="9132"/>
                    </a:lnTo>
                    <a:lnTo>
                      <a:pt x="82493" y="9173"/>
                    </a:lnTo>
                    <a:lnTo>
                      <a:pt x="84627" y="9214"/>
                    </a:lnTo>
                    <a:lnTo>
                      <a:pt x="85412" y="9256"/>
                    </a:lnTo>
                    <a:lnTo>
                      <a:pt x="85535" y="9214"/>
                    </a:lnTo>
                    <a:lnTo>
                      <a:pt x="85928" y="9214"/>
                    </a:lnTo>
                    <a:lnTo>
                      <a:pt x="86541" y="9173"/>
                    </a:lnTo>
                    <a:lnTo>
                      <a:pt x="87326" y="9132"/>
                    </a:lnTo>
                    <a:lnTo>
                      <a:pt x="88282" y="9049"/>
                    </a:lnTo>
                    <a:lnTo>
                      <a:pt x="89411" y="9008"/>
                    </a:lnTo>
                    <a:lnTo>
                      <a:pt x="90588" y="8966"/>
                    </a:lnTo>
                    <a:lnTo>
                      <a:pt x="91839" y="8884"/>
                    </a:lnTo>
                    <a:lnTo>
                      <a:pt x="93139" y="8842"/>
                    </a:lnTo>
                    <a:lnTo>
                      <a:pt x="94439" y="8801"/>
                    </a:lnTo>
                    <a:lnTo>
                      <a:pt x="95690" y="8801"/>
                    </a:lnTo>
                    <a:lnTo>
                      <a:pt x="96892" y="8801"/>
                    </a:lnTo>
                    <a:lnTo>
                      <a:pt x="98021" y="8801"/>
                    </a:lnTo>
                    <a:lnTo>
                      <a:pt x="99002" y="8842"/>
                    </a:lnTo>
                    <a:lnTo>
                      <a:pt x="99811" y="8925"/>
                    </a:lnTo>
                    <a:lnTo>
                      <a:pt x="100498" y="9049"/>
                    </a:lnTo>
                    <a:lnTo>
                      <a:pt x="101013" y="9214"/>
                    </a:lnTo>
                    <a:lnTo>
                      <a:pt x="101479" y="9586"/>
                    </a:lnTo>
                    <a:lnTo>
                      <a:pt x="101921" y="10000"/>
                    </a:lnTo>
                    <a:lnTo>
                      <a:pt x="102338" y="10578"/>
                    </a:lnTo>
                    <a:lnTo>
                      <a:pt x="102706" y="11198"/>
                    </a:lnTo>
                    <a:lnTo>
                      <a:pt x="103049" y="11859"/>
                    </a:lnTo>
                    <a:lnTo>
                      <a:pt x="103393" y="12603"/>
                    </a:lnTo>
                    <a:lnTo>
                      <a:pt x="103663" y="13388"/>
                    </a:lnTo>
                    <a:lnTo>
                      <a:pt x="103957" y="14132"/>
                    </a:lnTo>
                    <a:lnTo>
                      <a:pt x="104202" y="14876"/>
                    </a:lnTo>
                    <a:lnTo>
                      <a:pt x="104448" y="15619"/>
                    </a:lnTo>
                    <a:lnTo>
                      <a:pt x="104668" y="16280"/>
                    </a:lnTo>
                    <a:lnTo>
                      <a:pt x="104914" y="16818"/>
                    </a:lnTo>
                    <a:lnTo>
                      <a:pt x="105110" y="17314"/>
                    </a:lnTo>
                    <a:lnTo>
                      <a:pt x="105331" y="17685"/>
                    </a:lnTo>
                    <a:lnTo>
                      <a:pt x="105527" y="17975"/>
                    </a:lnTo>
                    <a:lnTo>
                      <a:pt x="105723" y="18057"/>
                    </a:lnTo>
                    <a:lnTo>
                      <a:pt x="106042" y="18016"/>
                    </a:lnTo>
                    <a:lnTo>
                      <a:pt x="106410" y="17892"/>
                    </a:lnTo>
                    <a:lnTo>
                      <a:pt x="106778" y="17644"/>
                    </a:lnTo>
                    <a:lnTo>
                      <a:pt x="107244" y="17355"/>
                    </a:lnTo>
                    <a:lnTo>
                      <a:pt x="107710" y="16983"/>
                    </a:lnTo>
                    <a:lnTo>
                      <a:pt x="108225" y="16570"/>
                    </a:lnTo>
                    <a:lnTo>
                      <a:pt x="108765" y="16074"/>
                    </a:lnTo>
                    <a:lnTo>
                      <a:pt x="109304" y="15619"/>
                    </a:lnTo>
                    <a:lnTo>
                      <a:pt x="109844" y="15082"/>
                    </a:lnTo>
                    <a:lnTo>
                      <a:pt x="110384" y="14628"/>
                    </a:lnTo>
                    <a:lnTo>
                      <a:pt x="110899" y="14132"/>
                    </a:lnTo>
                    <a:lnTo>
                      <a:pt x="111390" y="13636"/>
                    </a:lnTo>
                    <a:lnTo>
                      <a:pt x="111856" y="13264"/>
                    </a:lnTo>
                    <a:lnTo>
                      <a:pt x="112248" y="12892"/>
                    </a:lnTo>
                    <a:lnTo>
                      <a:pt x="112641" y="12603"/>
                    </a:lnTo>
                    <a:lnTo>
                      <a:pt x="113008" y="12438"/>
                    </a:lnTo>
                    <a:lnTo>
                      <a:pt x="113475" y="12479"/>
                    </a:lnTo>
                    <a:lnTo>
                      <a:pt x="113990" y="12685"/>
                    </a:lnTo>
                    <a:lnTo>
                      <a:pt x="114554" y="13057"/>
                    </a:lnTo>
                    <a:lnTo>
                      <a:pt x="115143" y="13512"/>
                    </a:lnTo>
                    <a:lnTo>
                      <a:pt x="115780" y="14090"/>
                    </a:lnTo>
                    <a:lnTo>
                      <a:pt x="116394" y="14752"/>
                    </a:lnTo>
                    <a:lnTo>
                      <a:pt x="117007" y="15413"/>
                    </a:lnTo>
                    <a:lnTo>
                      <a:pt x="117596" y="16074"/>
                    </a:lnTo>
                    <a:lnTo>
                      <a:pt x="118135" y="16776"/>
                    </a:lnTo>
                    <a:lnTo>
                      <a:pt x="118650" y="17438"/>
                    </a:lnTo>
                    <a:lnTo>
                      <a:pt x="119092" y="18016"/>
                    </a:lnTo>
                    <a:lnTo>
                      <a:pt x="119460" y="18512"/>
                    </a:lnTo>
                    <a:lnTo>
                      <a:pt x="119754" y="18925"/>
                    </a:lnTo>
                    <a:lnTo>
                      <a:pt x="119926" y="19132"/>
                    </a:lnTo>
                    <a:lnTo>
                      <a:pt x="120000" y="19256"/>
                    </a:lnTo>
                    <a:lnTo>
                      <a:pt x="108716" y="46157"/>
                    </a:lnTo>
                    <a:lnTo>
                      <a:pt x="108520" y="46570"/>
                    </a:lnTo>
                    <a:lnTo>
                      <a:pt x="107980" y="47685"/>
                    </a:lnTo>
                    <a:lnTo>
                      <a:pt x="107097" y="49421"/>
                    </a:lnTo>
                    <a:lnTo>
                      <a:pt x="105993" y="51776"/>
                    </a:lnTo>
                    <a:lnTo>
                      <a:pt x="104619" y="54504"/>
                    </a:lnTo>
                    <a:lnTo>
                      <a:pt x="103098" y="57644"/>
                    </a:lnTo>
                    <a:lnTo>
                      <a:pt x="101455" y="61074"/>
                    </a:lnTo>
                    <a:lnTo>
                      <a:pt x="99689" y="64628"/>
                    </a:lnTo>
                    <a:lnTo>
                      <a:pt x="97923" y="68264"/>
                    </a:lnTo>
                    <a:lnTo>
                      <a:pt x="96132" y="71900"/>
                    </a:lnTo>
                    <a:lnTo>
                      <a:pt x="94390" y="75413"/>
                    </a:lnTo>
                    <a:lnTo>
                      <a:pt x="92722" y="78719"/>
                    </a:lnTo>
                    <a:lnTo>
                      <a:pt x="91226" y="81735"/>
                    </a:lnTo>
                    <a:lnTo>
                      <a:pt x="89901" y="84338"/>
                    </a:lnTo>
                    <a:lnTo>
                      <a:pt x="88773" y="86487"/>
                    </a:lnTo>
                    <a:lnTo>
                      <a:pt x="87964" y="88057"/>
                    </a:lnTo>
                    <a:lnTo>
                      <a:pt x="87130" y="89462"/>
                    </a:lnTo>
                    <a:lnTo>
                      <a:pt x="86050" y="91198"/>
                    </a:lnTo>
                    <a:lnTo>
                      <a:pt x="84775" y="93181"/>
                    </a:lnTo>
                    <a:lnTo>
                      <a:pt x="83303" y="95413"/>
                    </a:lnTo>
                    <a:lnTo>
                      <a:pt x="81684" y="97809"/>
                    </a:lnTo>
                    <a:lnTo>
                      <a:pt x="79893" y="100289"/>
                    </a:lnTo>
                    <a:lnTo>
                      <a:pt x="78029" y="102809"/>
                    </a:lnTo>
                    <a:lnTo>
                      <a:pt x="76042" y="105371"/>
                    </a:lnTo>
                    <a:lnTo>
                      <a:pt x="73982" y="107851"/>
                    </a:lnTo>
                    <a:lnTo>
                      <a:pt x="71847" y="110289"/>
                    </a:lnTo>
                    <a:lnTo>
                      <a:pt x="69738" y="112520"/>
                    </a:lnTo>
                    <a:lnTo>
                      <a:pt x="67604" y="114628"/>
                    </a:lnTo>
                    <a:lnTo>
                      <a:pt x="65519" y="116446"/>
                    </a:lnTo>
                    <a:lnTo>
                      <a:pt x="63434" y="118016"/>
                    </a:lnTo>
                    <a:lnTo>
                      <a:pt x="61471" y="119173"/>
                    </a:lnTo>
                    <a:lnTo>
                      <a:pt x="59607" y="120000"/>
                    </a:lnTo>
                    <a:lnTo>
                      <a:pt x="57497" y="119917"/>
                    </a:lnTo>
                    <a:lnTo>
                      <a:pt x="54995" y="118719"/>
                    </a:lnTo>
                    <a:lnTo>
                      <a:pt x="52125" y="116446"/>
                    </a:lnTo>
                    <a:lnTo>
                      <a:pt x="48912" y="113305"/>
                    </a:lnTo>
                    <a:lnTo>
                      <a:pt x="45478" y="109504"/>
                    </a:lnTo>
                    <a:lnTo>
                      <a:pt x="41896" y="105165"/>
                    </a:lnTo>
                    <a:lnTo>
                      <a:pt x="38217" y="100371"/>
                    </a:lnTo>
                    <a:lnTo>
                      <a:pt x="34464" y="95371"/>
                    </a:lnTo>
                    <a:lnTo>
                      <a:pt x="30760" y="90289"/>
                    </a:lnTo>
                    <a:lnTo>
                      <a:pt x="27179" y="85289"/>
                    </a:lnTo>
                    <a:lnTo>
                      <a:pt x="23720" y="80495"/>
                    </a:lnTo>
                    <a:lnTo>
                      <a:pt x="20506" y="76074"/>
                    </a:lnTo>
                    <a:lnTo>
                      <a:pt x="17587" y="72231"/>
                    </a:lnTo>
                    <a:lnTo>
                      <a:pt x="15061" y="69090"/>
                    </a:lnTo>
                    <a:lnTo>
                      <a:pt x="12951" y="66776"/>
                    </a:lnTo>
                    <a:lnTo>
                      <a:pt x="11357" y="65454"/>
                    </a:lnTo>
                    <a:lnTo>
                      <a:pt x="10032" y="64338"/>
                    </a:lnTo>
                    <a:lnTo>
                      <a:pt x="8830" y="62603"/>
                    </a:lnTo>
                    <a:lnTo>
                      <a:pt x="7702" y="60289"/>
                    </a:lnTo>
                    <a:lnTo>
                      <a:pt x="6672" y="57520"/>
                    </a:lnTo>
                    <a:lnTo>
                      <a:pt x="5715" y="54338"/>
                    </a:lnTo>
                    <a:lnTo>
                      <a:pt x="4856" y="50909"/>
                    </a:lnTo>
                    <a:lnTo>
                      <a:pt x="4047" y="47190"/>
                    </a:lnTo>
                    <a:lnTo>
                      <a:pt x="3336" y="43388"/>
                    </a:lnTo>
                    <a:lnTo>
                      <a:pt x="2673" y="39504"/>
                    </a:lnTo>
                    <a:lnTo>
                      <a:pt x="2109" y="35743"/>
                    </a:lnTo>
                    <a:lnTo>
                      <a:pt x="1594" y="32024"/>
                    </a:lnTo>
                    <a:lnTo>
                      <a:pt x="1152" y="28512"/>
                    </a:lnTo>
                    <a:lnTo>
                      <a:pt x="809" y="25330"/>
                    </a:lnTo>
                    <a:lnTo>
                      <a:pt x="490" y="22520"/>
                    </a:lnTo>
                    <a:lnTo>
                      <a:pt x="245" y="20206"/>
                    </a:lnTo>
                    <a:lnTo>
                      <a:pt x="98" y="18429"/>
                    </a:lnTo>
                    <a:lnTo>
                      <a:pt x="0" y="16983"/>
                    </a:lnTo>
                    <a:lnTo>
                      <a:pt x="24" y="15743"/>
                    </a:lnTo>
                    <a:lnTo>
                      <a:pt x="147" y="14586"/>
                    </a:lnTo>
                    <a:lnTo>
                      <a:pt x="367" y="13512"/>
                    </a:lnTo>
                    <a:lnTo>
                      <a:pt x="637" y="12561"/>
                    </a:lnTo>
                    <a:lnTo>
                      <a:pt x="1005" y="11735"/>
                    </a:lnTo>
                    <a:lnTo>
                      <a:pt x="1398" y="10991"/>
                    </a:lnTo>
                    <a:lnTo>
                      <a:pt x="1839" y="10330"/>
                    </a:lnTo>
                    <a:lnTo>
                      <a:pt x="2305" y="9710"/>
                    </a:lnTo>
                    <a:lnTo>
                      <a:pt x="2796" y="9132"/>
                    </a:lnTo>
                    <a:lnTo>
                      <a:pt x="3286" y="8595"/>
                    </a:lnTo>
                    <a:lnTo>
                      <a:pt x="3728" y="8140"/>
                    </a:lnTo>
                    <a:lnTo>
                      <a:pt x="4194" y="7685"/>
                    </a:lnTo>
                    <a:lnTo>
                      <a:pt x="4611" y="7272"/>
                    </a:lnTo>
                    <a:lnTo>
                      <a:pt x="5004" y="6859"/>
                    </a:lnTo>
                    <a:lnTo>
                      <a:pt x="5347" y="6487"/>
                    </a:lnTo>
                    <a:lnTo>
                      <a:pt x="5641" y="5950"/>
                    </a:lnTo>
                    <a:lnTo>
                      <a:pt x="6058" y="5413"/>
                    </a:lnTo>
                    <a:lnTo>
                      <a:pt x="6500" y="4752"/>
                    </a:lnTo>
                    <a:lnTo>
                      <a:pt x="7015" y="4008"/>
                    </a:lnTo>
                    <a:lnTo>
                      <a:pt x="7555" y="3264"/>
                    </a:lnTo>
                    <a:lnTo>
                      <a:pt x="8143" y="2520"/>
                    </a:lnTo>
                    <a:lnTo>
                      <a:pt x="8781" y="1818"/>
                    </a:lnTo>
                    <a:lnTo>
                      <a:pt x="9443" y="1239"/>
                    </a:lnTo>
                    <a:lnTo>
                      <a:pt x="10106" y="702"/>
                    </a:lnTo>
                    <a:lnTo>
                      <a:pt x="10817" y="330"/>
                    </a:lnTo>
                    <a:lnTo>
                      <a:pt x="11504" y="82"/>
                    </a:lnTo>
                    <a:lnTo>
                      <a:pt x="12191" y="0"/>
                    </a:lnTo>
                    <a:lnTo>
                      <a:pt x="12902" y="165"/>
                    </a:lnTo>
                    <a:lnTo>
                      <a:pt x="13565" y="619"/>
                    </a:lnTo>
                    <a:lnTo>
                      <a:pt x="14251" y="1322"/>
                    </a:lnTo>
                    <a:lnTo>
                      <a:pt x="14914" y="2314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6" name="Shape 2046"/>
              <p:cNvSpPr/>
              <p:nvPr/>
            </p:nvSpPr>
            <p:spPr>
              <a:xfrm>
                <a:off x="900" y="3268"/>
                <a:ext cx="595" cy="3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616" y="45959"/>
                    </a:moveTo>
                    <a:lnTo>
                      <a:pt x="120000" y="18257"/>
                    </a:lnTo>
                    <a:lnTo>
                      <a:pt x="119924" y="18172"/>
                    </a:lnTo>
                    <a:lnTo>
                      <a:pt x="119773" y="17919"/>
                    </a:lnTo>
                    <a:lnTo>
                      <a:pt x="119496" y="17582"/>
                    </a:lnTo>
                    <a:lnTo>
                      <a:pt x="119168" y="17076"/>
                    </a:lnTo>
                    <a:lnTo>
                      <a:pt x="118740" y="16486"/>
                    </a:lnTo>
                    <a:lnTo>
                      <a:pt x="118262" y="15895"/>
                    </a:lnTo>
                    <a:lnTo>
                      <a:pt x="117733" y="15221"/>
                    </a:lnTo>
                    <a:lnTo>
                      <a:pt x="117179" y="14546"/>
                    </a:lnTo>
                    <a:lnTo>
                      <a:pt x="116600" y="13914"/>
                    </a:lnTo>
                    <a:lnTo>
                      <a:pt x="116020" y="13323"/>
                    </a:lnTo>
                    <a:lnTo>
                      <a:pt x="115416" y="12775"/>
                    </a:lnTo>
                    <a:lnTo>
                      <a:pt x="114837" y="12354"/>
                    </a:lnTo>
                    <a:lnTo>
                      <a:pt x="114283" y="11974"/>
                    </a:lnTo>
                    <a:lnTo>
                      <a:pt x="113779" y="11806"/>
                    </a:lnTo>
                    <a:lnTo>
                      <a:pt x="113326" y="11763"/>
                    </a:lnTo>
                    <a:lnTo>
                      <a:pt x="112973" y="11932"/>
                    </a:lnTo>
                    <a:lnTo>
                      <a:pt x="112570" y="12185"/>
                    </a:lnTo>
                    <a:lnTo>
                      <a:pt x="112117" y="12565"/>
                    </a:lnTo>
                    <a:lnTo>
                      <a:pt x="111639" y="12986"/>
                    </a:lnTo>
                    <a:lnTo>
                      <a:pt x="111135" y="13450"/>
                    </a:lnTo>
                    <a:lnTo>
                      <a:pt x="110606" y="13914"/>
                    </a:lnTo>
                    <a:lnTo>
                      <a:pt x="110077" y="14462"/>
                    </a:lnTo>
                    <a:lnTo>
                      <a:pt x="109523" y="14968"/>
                    </a:lnTo>
                    <a:lnTo>
                      <a:pt x="108969" y="15474"/>
                    </a:lnTo>
                    <a:lnTo>
                      <a:pt x="108415" y="15938"/>
                    </a:lnTo>
                    <a:lnTo>
                      <a:pt x="107911" y="16359"/>
                    </a:lnTo>
                    <a:lnTo>
                      <a:pt x="107408" y="16781"/>
                    </a:lnTo>
                    <a:lnTo>
                      <a:pt x="106929" y="17076"/>
                    </a:lnTo>
                    <a:lnTo>
                      <a:pt x="106501" y="17287"/>
                    </a:lnTo>
                    <a:lnTo>
                      <a:pt x="106149" y="17413"/>
                    </a:lnTo>
                    <a:lnTo>
                      <a:pt x="105846" y="17413"/>
                    </a:lnTo>
                    <a:lnTo>
                      <a:pt x="105594" y="17329"/>
                    </a:lnTo>
                    <a:lnTo>
                      <a:pt x="105393" y="17076"/>
                    </a:lnTo>
                    <a:lnTo>
                      <a:pt x="105166" y="16739"/>
                    </a:lnTo>
                    <a:lnTo>
                      <a:pt x="104965" y="16233"/>
                    </a:lnTo>
                    <a:lnTo>
                      <a:pt x="104763" y="15600"/>
                    </a:lnTo>
                    <a:lnTo>
                      <a:pt x="104537" y="14968"/>
                    </a:lnTo>
                    <a:lnTo>
                      <a:pt x="104285" y="14251"/>
                    </a:lnTo>
                    <a:lnTo>
                      <a:pt x="104008" y="13492"/>
                    </a:lnTo>
                    <a:lnTo>
                      <a:pt x="103756" y="12733"/>
                    </a:lnTo>
                    <a:lnTo>
                      <a:pt x="103429" y="11932"/>
                    </a:lnTo>
                    <a:lnTo>
                      <a:pt x="103101" y="11173"/>
                    </a:lnTo>
                    <a:lnTo>
                      <a:pt x="102774" y="10456"/>
                    </a:lnTo>
                    <a:lnTo>
                      <a:pt x="102371" y="9824"/>
                    </a:lnTo>
                    <a:lnTo>
                      <a:pt x="101943" y="9276"/>
                    </a:lnTo>
                    <a:lnTo>
                      <a:pt x="101490" y="8770"/>
                    </a:lnTo>
                    <a:lnTo>
                      <a:pt x="100986" y="8432"/>
                    </a:lnTo>
                    <a:lnTo>
                      <a:pt x="100457" y="8264"/>
                    </a:lnTo>
                    <a:lnTo>
                      <a:pt x="99777" y="8137"/>
                    </a:lnTo>
                    <a:lnTo>
                      <a:pt x="98921" y="8137"/>
                    </a:lnTo>
                    <a:lnTo>
                      <a:pt x="97913" y="8179"/>
                    </a:lnTo>
                    <a:lnTo>
                      <a:pt x="96780" y="8264"/>
                    </a:lnTo>
                    <a:lnTo>
                      <a:pt x="95571" y="8390"/>
                    </a:lnTo>
                    <a:lnTo>
                      <a:pt x="94262" y="8517"/>
                    </a:lnTo>
                    <a:lnTo>
                      <a:pt x="92927" y="8685"/>
                    </a:lnTo>
                    <a:lnTo>
                      <a:pt x="91618" y="8938"/>
                    </a:lnTo>
                    <a:lnTo>
                      <a:pt x="90308" y="9149"/>
                    </a:lnTo>
                    <a:lnTo>
                      <a:pt x="89099" y="9318"/>
                    </a:lnTo>
                    <a:lnTo>
                      <a:pt x="87991" y="9529"/>
                    </a:lnTo>
                    <a:lnTo>
                      <a:pt x="87009" y="9697"/>
                    </a:lnTo>
                    <a:lnTo>
                      <a:pt x="86178" y="9866"/>
                    </a:lnTo>
                    <a:lnTo>
                      <a:pt x="85548" y="9992"/>
                    </a:lnTo>
                    <a:lnTo>
                      <a:pt x="85145" y="10077"/>
                    </a:lnTo>
                    <a:lnTo>
                      <a:pt x="85019" y="10119"/>
                    </a:lnTo>
                    <a:lnTo>
                      <a:pt x="84239" y="10077"/>
                    </a:lnTo>
                    <a:lnTo>
                      <a:pt x="82123" y="10035"/>
                    </a:lnTo>
                    <a:lnTo>
                      <a:pt x="78849" y="9950"/>
                    </a:lnTo>
                    <a:lnTo>
                      <a:pt x="74543" y="9782"/>
                    </a:lnTo>
                    <a:lnTo>
                      <a:pt x="69506" y="9571"/>
                    </a:lnTo>
                    <a:lnTo>
                      <a:pt x="63790" y="9318"/>
                    </a:lnTo>
                    <a:lnTo>
                      <a:pt x="57670" y="9023"/>
                    </a:lnTo>
                    <a:lnTo>
                      <a:pt x="51349" y="8601"/>
                    </a:lnTo>
                    <a:lnTo>
                      <a:pt x="45003" y="8179"/>
                    </a:lnTo>
                    <a:lnTo>
                      <a:pt x="38757" y="7589"/>
                    </a:lnTo>
                    <a:lnTo>
                      <a:pt x="32889" y="6957"/>
                    </a:lnTo>
                    <a:lnTo>
                      <a:pt x="27525" y="6240"/>
                    </a:lnTo>
                    <a:lnTo>
                      <a:pt x="22917" y="5439"/>
                    </a:lnTo>
                    <a:lnTo>
                      <a:pt x="19215" y="4511"/>
                    </a:lnTo>
                    <a:lnTo>
                      <a:pt x="16596" y="3499"/>
                    </a:lnTo>
                    <a:lnTo>
                      <a:pt x="15286" y="2403"/>
                    </a:lnTo>
                    <a:lnTo>
                      <a:pt x="14656" y="1349"/>
                    </a:lnTo>
                    <a:lnTo>
                      <a:pt x="14002" y="632"/>
                    </a:lnTo>
                    <a:lnTo>
                      <a:pt x="13347" y="168"/>
                    </a:lnTo>
                    <a:lnTo>
                      <a:pt x="12642" y="0"/>
                    </a:lnTo>
                    <a:lnTo>
                      <a:pt x="11962" y="42"/>
                    </a:lnTo>
                    <a:lnTo>
                      <a:pt x="11282" y="252"/>
                    </a:lnTo>
                    <a:lnTo>
                      <a:pt x="10577" y="674"/>
                    </a:lnTo>
                    <a:lnTo>
                      <a:pt x="9922" y="1138"/>
                    </a:lnTo>
                    <a:lnTo>
                      <a:pt x="9292" y="1770"/>
                    </a:lnTo>
                    <a:lnTo>
                      <a:pt x="8637" y="2487"/>
                    </a:lnTo>
                    <a:lnTo>
                      <a:pt x="8033" y="3246"/>
                    </a:lnTo>
                    <a:lnTo>
                      <a:pt x="7479" y="3963"/>
                    </a:lnTo>
                    <a:lnTo>
                      <a:pt x="6975" y="4722"/>
                    </a:lnTo>
                    <a:lnTo>
                      <a:pt x="6522" y="5354"/>
                    </a:lnTo>
                    <a:lnTo>
                      <a:pt x="6094" y="5945"/>
                    </a:lnTo>
                    <a:lnTo>
                      <a:pt x="5792" y="6493"/>
                    </a:lnTo>
                    <a:lnTo>
                      <a:pt x="5439" y="6872"/>
                    </a:lnTo>
                    <a:lnTo>
                      <a:pt x="5036" y="7294"/>
                    </a:lnTo>
                    <a:lnTo>
                      <a:pt x="4608" y="7673"/>
                    </a:lnTo>
                    <a:lnTo>
                      <a:pt x="4104" y="8137"/>
                    </a:lnTo>
                    <a:lnTo>
                      <a:pt x="3601" y="8559"/>
                    </a:lnTo>
                    <a:lnTo>
                      <a:pt x="3072" y="9065"/>
                    </a:lnTo>
                    <a:lnTo>
                      <a:pt x="2543" y="9571"/>
                    </a:lnTo>
                    <a:lnTo>
                      <a:pt x="2039" y="10203"/>
                    </a:lnTo>
                    <a:lnTo>
                      <a:pt x="1561" y="10878"/>
                    </a:lnTo>
                    <a:lnTo>
                      <a:pt x="1133" y="11595"/>
                    </a:lnTo>
                    <a:lnTo>
                      <a:pt x="730" y="12438"/>
                    </a:lnTo>
                    <a:lnTo>
                      <a:pt x="402" y="13366"/>
                    </a:lnTo>
                    <a:lnTo>
                      <a:pt x="176" y="14378"/>
                    </a:lnTo>
                    <a:lnTo>
                      <a:pt x="50" y="15516"/>
                    </a:lnTo>
                    <a:lnTo>
                      <a:pt x="0" y="16823"/>
                    </a:lnTo>
                    <a:lnTo>
                      <a:pt x="100" y="18257"/>
                    </a:lnTo>
                    <a:lnTo>
                      <a:pt x="277" y="20070"/>
                    </a:lnTo>
                    <a:lnTo>
                      <a:pt x="554" y="22389"/>
                    </a:lnTo>
                    <a:lnTo>
                      <a:pt x="881" y="25256"/>
                    </a:lnTo>
                    <a:lnTo>
                      <a:pt x="1334" y="28376"/>
                    </a:lnTo>
                    <a:lnTo>
                      <a:pt x="1838" y="31834"/>
                    </a:lnTo>
                    <a:lnTo>
                      <a:pt x="2417" y="35544"/>
                    </a:lnTo>
                    <a:lnTo>
                      <a:pt x="3122" y="39297"/>
                    </a:lnTo>
                    <a:lnTo>
                      <a:pt x="3853" y="43176"/>
                    </a:lnTo>
                    <a:lnTo>
                      <a:pt x="4709" y="46929"/>
                    </a:lnTo>
                    <a:lnTo>
                      <a:pt x="5615" y="50555"/>
                    </a:lnTo>
                    <a:lnTo>
                      <a:pt x="6572" y="54012"/>
                    </a:lnTo>
                    <a:lnTo>
                      <a:pt x="7655" y="57132"/>
                    </a:lnTo>
                    <a:lnTo>
                      <a:pt x="8763" y="59915"/>
                    </a:lnTo>
                    <a:lnTo>
                      <a:pt x="9947" y="62192"/>
                    </a:lnTo>
                    <a:lnTo>
                      <a:pt x="11231" y="63921"/>
                    </a:lnTo>
                    <a:lnTo>
                      <a:pt x="12566" y="65059"/>
                    </a:lnTo>
                    <a:lnTo>
                      <a:pt x="14178" y="66366"/>
                    </a:lnTo>
                    <a:lnTo>
                      <a:pt x="16243" y="68685"/>
                    </a:lnTo>
                    <a:lnTo>
                      <a:pt x="18711" y="71890"/>
                    </a:lnTo>
                    <a:lnTo>
                      <a:pt x="21532" y="75811"/>
                    </a:lnTo>
                    <a:lnTo>
                      <a:pt x="24629" y="80238"/>
                    </a:lnTo>
                    <a:lnTo>
                      <a:pt x="27903" y="85045"/>
                    </a:lnTo>
                    <a:lnTo>
                      <a:pt x="31353" y="90105"/>
                    </a:lnTo>
                    <a:lnTo>
                      <a:pt x="34879" y="95207"/>
                    </a:lnTo>
                    <a:lnTo>
                      <a:pt x="38455" y="100267"/>
                    </a:lnTo>
                    <a:lnTo>
                      <a:pt x="41981" y="105073"/>
                    </a:lnTo>
                    <a:lnTo>
                      <a:pt x="45406" y="109458"/>
                    </a:lnTo>
                    <a:lnTo>
                      <a:pt x="48730" y="113295"/>
                    </a:lnTo>
                    <a:lnTo>
                      <a:pt x="51802" y="116416"/>
                    </a:lnTo>
                    <a:lnTo>
                      <a:pt x="54623" y="118692"/>
                    </a:lnTo>
                    <a:lnTo>
                      <a:pt x="57091" y="119915"/>
                    </a:lnTo>
                    <a:lnTo>
                      <a:pt x="59206" y="120000"/>
                    </a:lnTo>
                    <a:lnTo>
                      <a:pt x="61145" y="119156"/>
                    </a:lnTo>
                    <a:lnTo>
                      <a:pt x="63160" y="117976"/>
                    </a:lnTo>
                    <a:lnTo>
                      <a:pt x="65250" y="116416"/>
                    </a:lnTo>
                    <a:lnTo>
                      <a:pt x="67391" y="114560"/>
                    </a:lnTo>
                    <a:lnTo>
                      <a:pt x="69582" y="112452"/>
                    </a:lnTo>
                    <a:lnTo>
                      <a:pt x="71722" y="110175"/>
                    </a:lnTo>
                    <a:lnTo>
                      <a:pt x="73838" y="107730"/>
                    </a:lnTo>
                    <a:lnTo>
                      <a:pt x="75928" y="105200"/>
                    </a:lnTo>
                    <a:lnTo>
                      <a:pt x="77943" y="102628"/>
                    </a:lnTo>
                    <a:lnTo>
                      <a:pt x="79857" y="100098"/>
                    </a:lnTo>
                    <a:lnTo>
                      <a:pt x="81645" y="97568"/>
                    </a:lnTo>
                    <a:lnTo>
                      <a:pt x="83307" y="95207"/>
                    </a:lnTo>
                    <a:lnTo>
                      <a:pt x="84768" y="92972"/>
                    </a:lnTo>
                    <a:lnTo>
                      <a:pt x="86052" y="90948"/>
                    </a:lnTo>
                    <a:lnTo>
                      <a:pt x="87135" y="89177"/>
                    </a:lnTo>
                    <a:lnTo>
                      <a:pt x="87991" y="87786"/>
                    </a:lnTo>
                    <a:lnTo>
                      <a:pt x="88822" y="86184"/>
                    </a:lnTo>
                    <a:lnTo>
                      <a:pt x="89955" y="83991"/>
                    </a:lnTo>
                    <a:lnTo>
                      <a:pt x="91290" y="81335"/>
                    </a:lnTo>
                    <a:lnTo>
                      <a:pt x="92801" y="78341"/>
                    </a:lnTo>
                    <a:lnTo>
                      <a:pt x="94438" y="75052"/>
                    </a:lnTo>
                    <a:lnTo>
                      <a:pt x="96176" y="71510"/>
                    </a:lnTo>
                    <a:lnTo>
                      <a:pt x="97939" y="67884"/>
                    </a:lnTo>
                    <a:lnTo>
                      <a:pt x="99727" y="64258"/>
                    </a:lnTo>
                    <a:lnTo>
                      <a:pt x="101439" y="60716"/>
                    </a:lnTo>
                    <a:lnTo>
                      <a:pt x="103076" y="57343"/>
                    </a:lnTo>
                    <a:lnTo>
                      <a:pt x="104587" y="54223"/>
                    </a:lnTo>
                    <a:lnTo>
                      <a:pt x="105922" y="51482"/>
                    </a:lnTo>
                    <a:lnTo>
                      <a:pt x="107030" y="49205"/>
                    </a:lnTo>
                    <a:lnTo>
                      <a:pt x="107886" y="47477"/>
                    </a:lnTo>
                    <a:lnTo>
                      <a:pt x="108415" y="46296"/>
                    </a:lnTo>
                    <a:lnTo>
                      <a:pt x="108616" y="4595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Shape 2047"/>
              <p:cNvSpPr/>
              <p:nvPr/>
            </p:nvSpPr>
            <p:spPr>
              <a:xfrm>
                <a:off x="1188" y="3139"/>
                <a:ext cx="530" cy="5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772" y="0"/>
                    </a:moveTo>
                    <a:lnTo>
                      <a:pt x="108885" y="0"/>
                    </a:lnTo>
                    <a:lnTo>
                      <a:pt x="109252" y="28"/>
                    </a:lnTo>
                    <a:lnTo>
                      <a:pt x="109790" y="86"/>
                    </a:lnTo>
                    <a:lnTo>
                      <a:pt x="110525" y="143"/>
                    </a:lnTo>
                    <a:lnTo>
                      <a:pt x="111345" y="259"/>
                    </a:lnTo>
                    <a:lnTo>
                      <a:pt x="112307" y="374"/>
                    </a:lnTo>
                    <a:lnTo>
                      <a:pt x="113325" y="518"/>
                    </a:lnTo>
                    <a:lnTo>
                      <a:pt x="114400" y="690"/>
                    </a:lnTo>
                    <a:lnTo>
                      <a:pt x="115446" y="863"/>
                    </a:lnTo>
                    <a:lnTo>
                      <a:pt x="116436" y="1094"/>
                    </a:lnTo>
                    <a:lnTo>
                      <a:pt x="117398" y="1295"/>
                    </a:lnTo>
                    <a:lnTo>
                      <a:pt x="118218" y="1583"/>
                    </a:lnTo>
                    <a:lnTo>
                      <a:pt x="118981" y="1842"/>
                    </a:lnTo>
                    <a:lnTo>
                      <a:pt x="119519" y="2159"/>
                    </a:lnTo>
                    <a:lnTo>
                      <a:pt x="119858" y="2447"/>
                    </a:lnTo>
                    <a:lnTo>
                      <a:pt x="120000" y="2821"/>
                    </a:lnTo>
                    <a:lnTo>
                      <a:pt x="119915" y="3253"/>
                    </a:lnTo>
                    <a:lnTo>
                      <a:pt x="119745" y="3973"/>
                    </a:lnTo>
                    <a:lnTo>
                      <a:pt x="119462" y="4836"/>
                    </a:lnTo>
                    <a:lnTo>
                      <a:pt x="119038" y="5873"/>
                    </a:lnTo>
                    <a:lnTo>
                      <a:pt x="118529" y="7082"/>
                    </a:lnTo>
                    <a:lnTo>
                      <a:pt x="117963" y="8378"/>
                    </a:lnTo>
                    <a:lnTo>
                      <a:pt x="117313" y="9788"/>
                    </a:lnTo>
                    <a:lnTo>
                      <a:pt x="116606" y="11228"/>
                    </a:lnTo>
                    <a:lnTo>
                      <a:pt x="115814" y="12754"/>
                    </a:lnTo>
                    <a:lnTo>
                      <a:pt x="115022" y="14222"/>
                    </a:lnTo>
                    <a:lnTo>
                      <a:pt x="114173" y="15748"/>
                    </a:lnTo>
                    <a:lnTo>
                      <a:pt x="113325" y="17159"/>
                    </a:lnTo>
                    <a:lnTo>
                      <a:pt x="112448" y="18570"/>
                    </a:lnTo>
                    <a:lnTo>
                      <a:pt x="111600" y="19836"/>
                    </a:lnTo>
                    <a:lnTo>
                      <a:pt x="110751" y="20988"/>
                    </a:lnTo>
                    <a:lnTo>
                      <a:pt x="109959" y="21996"/>
                    </a:lnTo>
                    <a:lnTo>
                      <a:pt x="108998" y="23090"/>
                    </a:lnTo>
                    <a:lnTo>
                      <a:pt x="107782" y="24529"/>
                    </a:lnTo>
                    <a:lnTo>
                      <a:pt x="106339" y="26199"/>
                    </a:lnTo>
                    <a:lnTo>
                      <a:pt x="104727" y="28071"/>
                    </a:lnTo>
                    <a:lnTo>
                      <a:pt x="102974" y="30086"/>
                    </a:lnTo>
                    <a:lnTo>
                      <a:pt x="101164" y="32216"/>
                    </a:lnTo>
                    <a:lnTo>
                      <a:pt x="99269" y="34404"/>
                    </a:lnTo>
                    <a:lnTo>
                      <a:pt x="97402" y="36564"/>
                    </a:lnTo>
                    <a:lnTo>
                      <a:pt x="95592" y="38694"/>
                    </a:lnTo>
                    <a:lnTo>
                      <a:pt x="93867" y="40681"/>
                    </a:lnTo>
                    <a:lnTo>
                      <a:pt x="92255" y="42552"/>
                    </a:lnTo>
                    <a:lnTo>
                      <a:pt x="90869" y="44136"/>
                    </a:lnTo>
                    <a:lnTo>
                      <a:pt x="89710" y="45518"/>
                    </a:lnTo>
                    <a:lnTo>
                      <a:pt x="88805" y="46525"/>
                    </a:lnTo>
                    <a:lnTo>
                      <a:pt x="88239" y="47216"/>
                    </a:lnTo>
                    <a:lnTo>
                      <a:pt x="88069" y="47447"/>
                    </a:lnTo>
                    <a:lnTo>
                      <a:pt x="87730" y="47735"/>
                    </a:lnTo>
                    <a:lnTo>
                      <a:pt x="86797" y="48685"/>
                    </a:lnTo>
                    <a:lnTo>
                      <a:pt x="85326" y="50153"/>
                    </a:lnTo>
                    <a:lnTo>
                      <a:pt x="83431" y="52082"/>
                    </a:lnTo>
                    <a:lnTo>
                      <a:pt x="81112" y="54385"/>
                    </a:lnTo>
                    <a:lnTo>
                      <a:pt x="78482" y="57005"/>
                    </a:lnTo>
                    <a:lnTo>
                      <a:pt x="75597" y="59884"/>
                    </a:lnTo>
                    <a:lnTo>
                      <a:pt x="72543" y="62936"/>
                    </a:lnTo>
                    <a:lnTo>
                      <a:pt x="69347" y="66103"/>
                    </a:lnTo>
                    <a:lnTo>
                      <a:pt x="66151" y="69270"/>
                    </a:lnTo>
                    <a:lnTo>
                      <a:pt x="62955" y="72437"/>
                    </a:lnTo>
                    <a:lnTo>
                      <a:pt x="59872" y="75460"/>
                    </a:lnTo>
                    <a:lnTo>
                      <a:pt x="56959" y="78282"/>
                    </a:lnTo>
                    <a:lnTo>
                      <a:pt x="54301" y="80873"/>
                    </a:lnTo>
                    <a:lnTo>
                      <a:pt x="51925" y="83119"/>
                    </a:lnTo>
                    <a:lnTo>
                      <a:pt x="49945" y="84990"/>
                    </a:lnTo>
                    <a:lnTo>
                      <a:pt x="48107" y="86660"/>
                    </a:lnTo>
                    <a:lnTo>
                      <a:pt x="46156" y="88474"/>
                    </a:lnTo>
                    <a:lnTo>
                      <a:pt x="44119" y="90316"/>
                    </a:lnTo>
                    <a:lnTo>
                      <a:pt x="42055" y="92274"/>
                    </a:lnTo>
                    <a:lnTo>
                      <a:pt x="39962" y="94203"/>
                    </a:lnTo>
                    <a:lnTo>
                      <a:pt x="37869" y="96132"/>
                    </a:lnTo>
                    <a:lnTo>
                      <a:pt x="35861" y="98003"/>
                    </a:lnTo>
                    <a:lnTo>
                      <a:pt x="33881" y="99846"/>
                    </a:lnTo>
                    <a:lnTo>
                      <a:pt x="32043" y="101573"/>
                    </a:lnTo>
                    <a:lnTo>
                      <a:pt x="30346" y="103128"/>
                    </a:lnTo>
                    <a:lnTo>
                      <a:pt x="28847" y="104568"/>
                    </a:lnTo>
                    <a:lnTo>
                      <a:pt x="27518" y="105806"/>
                    </a:lnTo>
                    <a:lnTo>
                      <a:pt x="26443" y="106785"/>
                    </a:lnTo>
                    <a:lnTo>
                      <a:pt x="25651" y="107562"/>
                    </a:lnTo>
                    <a:lnTo>
                      <a:pt x="25114" y="108051"/>
                    </a:lnTo>
                    <a:lnTo>
                      <a:pt x="24972" y="108224"/>
                    </a:lnTo>
                    <a:lnTo>
                      <a:pt x="6080" y="120000"/>
                    </a:lnTo>
                    <a:lnTo>
                      <a:pt x="0" y="109491"/>
                    </a:lnTo>
                    <a:lnTo>
                      <a:pt x="254" y="109289"/>
                    </a:lnTo>
                    <a:lnTo>
                      <a:pt x="989" y="108771"/>
                    </a:lnTo>
                    <a:lnTo>
                      <a:pt x="2121" y="107907"/>
                    </a:lnTo>
                    <a:lnTo>
                      <a:pt x="3620" y="106842"/>
                    </a:lnTo>
                    <a:lnTo>
                      <a:pt x="5373" y="105518"/>
                    </a:lnTo>
                    <a:lnTo>
                      <a:pt x="7325" y="104049"/>
                    </a:lnTo>
                    <a:lnTo>
                      <a:pt x="9474" y="102437"/>
                    </a:lnTo>
                    <a:lnTo>
                      <a:pt x="11680" y="100767"/>
                    </a:lnTo>
                    <a:lnTo>
                      <a:pt x="13942" y="99069"/>
                    </a:lnTo>
                    <a:lnTo>
                      <a:pt x="16120" y="97399"/>
                    </a:lnTo>
                    <a:lnTo>
                      <a:pt x="18213" y="95815"/>
                    </a:lnTo>
                    <a:lnTo>
                      <a:pt x="20136" y="94289"/>
                    </a:lnTo>
                    <a:lnTo>
                      <a:pt x="21861" y="92936"/>
                    </a:lnTo>
                    <a:lnTo>
                      <a:pt x="23275" y="91785"/>
                    </a:lnTo>
                    <a:lnTo>
                      <a:pt x="24322" y="90863"/>
                    </a:lnTo>
                    <a:lnTo>
                      <a:pt x="24972" y="90259"/>
                    </a:lnTo>
                    <a:lnTo>
                      <a:pt x="25708" y="89424"/>
                    </a:lnTo>
                    <a:lnTo>
                      <a:pt x="27150" y="87898"/>
                    </a:lnTo>
                    <a:lnTo>
                      <a:pt x="29102" y="85825"/>
                    </a:lnTo>
                    <a:lnTo>
                      <a:pt x="31534" y="83262"/>
                    </a:lnTo>
                    <a:lnTo>
                      <a:pt x="34362" y="80326"/>
                    </a:lnTo>
                    <a:lnTo>
                      <a:pt x="37473" y="77101"/>
                    </a:lnTo>
                    <a:lnTo>
                      <a:pt x="40697" y="73704"/>
                    </a:lnTo>
                    <a:lnTo>
                      <a:pt x="44063" y="70220"/>
                    </a:lnTo>
                    <a:lnTo>
                      <a:pt x="47428" y="66765"/>
                    </a:lnTo>
                    <a:lnTo>
                      <a:pt x="50681" y="63397"/>
                    </a:lnTo>
                    <a:lnTo>
                      <a:pt x="53735" y="60259"/>
                    </a:lnTo>
                    <a:lnTo>
                      <a:pt x="56507" y="57437"/>
                    </a:lnTo>
                    <a:lnTo>
                      <a:pt x="58882" y="55019"/>
                    </a:lnTo>
                    <a:lnTo>
                      <a:pt x="60749" y="53090"/>
                    </a:lnTo>
                    <a:lnTo>
                      <a:pt x="62106" y="51765"/>
                    </a:lnTo>
                    <a:lnTo>
                      <a:pt x="62757" y="51161"/>
                    </a:lnTo>
                    <a:lnTo>
                      <a:pt x="63096" y="50844"/>
                    </a:lnTo>
                    <a:lnTo>
                      <a:pt x="63577" y="50355"/>
                    </a:lnTo>
                    <a:lnTo>
                      <a:pt x="64199" y="49750"/>
                    </a:lnTo>
                    <a:lnTo>
                      <a:pt x="64878" y="49059"/>
                    </a:lnTo>
                    <a:lnTo>
                      <a:pt x="65670" y="48224"/>
                    </a:lnTo>
                    <a:lnTo>
                      <a:pt x="66490" y="47389"/>
                    </a:lnTo>
                    <a:lnTo>
                      <a:pt x="67339" y="46468"/>
                    </a:lnTo>
                    <a:lnTo>
                      <a:pt x="68187" y="45604"/>
                    </a:lnTo>
                    <a:lnTo>
                      <a:pt x="69036" y="44683"/>
                    </a:lnTo>
                    <a:lnTo>
                      <a:pt x="69799" y="43848"/>
                    </a:lnTo>
                    <a:lnTo>
                      <a:pt x="70534" y="43042"/>
                    </a:lnTo>
                    <a:lnTo>
                      <a:pt x="71157" y="42351"/>
                    </a:lnTo>
                    <a:lnTo>
                      <a:pt x="71722" y="41746"/>
                    </a:lnTo>
                    <a:lnTo>
                      <a:pt x="72118" y="41285"/>
                    </a:lnTo>
                    <a:lnTo>
                      <a:pt x="72401" y="41026"/>
                    </a:lnTo>
                    <a:lnTo>
                      <a:pt x="72514" y="40940"/>
                    </a:lnTo>
                    <a:lnTo>
                      <a:pt x="90784" y="21391"/>
                    </a:lnTo>
                    <a:lnTo>
                      <a:pt x="93499" y="21103"/>
                    </a:lnTo>
                    <a:lnTo>
                      <a:pt x="92594" y="19232"/>
                    </a:lnTo>
                    <a:lnTo>
                      <a:pt x="92679" y="19059"/>
                    </a:lnTo>
                    <a:lnTo>
                      <a:pt x="92934" y="18714"/>
                    </a:lnTo>
                    <a:lnTo>
                      <a:pt x="93358" y="18138"/>
                    </a:lnTo>
                    <a:lnTo>
                      <a:pt x="93924" y="17418"/>
                    </a:lnTo>
                    <a:lnTo>
                      <a:pt x="94602" y="16525"/>
                    </a:lnTo>
                    <a:lnTo>
                      <a:pt x="95366" y="15547"/>
                    </a:lnTo>
                    <a:lnTo>
                      <a:pt x="96186" y="14510"/>
                    </a:lnTo>
                    <a:lnTo>
                      <a:pt x="97035" y="13416"/>
                    </a:lnTo>
                    <a:lnTo>
                      <a:pt x="97911" y="12293"/>
                    </a:lnTo>
                    <a:lnTo>
                      <a:pt x="98816" y="11228"/>
                    </a:lnTo>
                    <a:lnTo>
                      <a:pt x="99637" y="10191"/>
                    </a:lnTo>
                    <a:lnTo>
                      <a:pt x="100428" y="9270"/>
                    </a:lnTo>
                    <a:lnTo>
                      <a:pt x="101164" y="8464"/>
                    </a:lnTo>
                    <a:lnTo>
                      <a:pt x="101786" y="7802"/>
                    </a:lnTo>
                    <a:lnTo>
                      <a:pt x="102295" y="7341"/>
                    </a:lnTo>
                    <a:lnTo>
                      <a:pt x="102663" y="7140"/>
                    </a:lnTo>
                    <a:lnTo>
                      <a:pt x="102974" y="6967"/>
                    </a:lnTo>
                    <a:lnTo>
                      <a:pt x="103285" y="6650"/>
                    </a:lnTo>
                    <a:lnTo>
                      <a:pt x="103653" y="6276"/>
                    </a:lnTo>
                    <a:lnTo>
                      <a:pt x="104049" y="5786"/>
                    </a:lnTo>
                    <a:lnTo>
                      <a:pt x="104416" y="5268"/>
                    </a:lnTo>
                    <a:lnTo>
                      <a:pt x="104840" y="4692"/>
                    </a:lnTo>
                    <a:lnTo>
                      <a:pt x="105293" y="4059"/>
                    </a:lnTo>
                    <a:lnTo>
                      <a:pt x="105717" y="3454"/>
                    </a:lnTo>
                    <a:lnTo>
                      <a:pt x="106113" y="2821"/>
                    </a:lnTo>
                    <a:lnTo>
                      <a:pt x="106566" y="2216"/>
                    </a:lnTo>
                    <a:lnTo>
                      <a:pt x="106990" y="1669"/>
                    </a:lnTo>
                    <a:lnTo>
                      <a:pt x="107358" y="1151"/>
                    </a:lnTo>
                    <a:lnTo>
                      <a:pt x="107753" y="719"/>
                    </a:lnTo>
                    <a:lnTo>
                      <a:pt x="108121" y="345"/>
                    </a:lnTo>
                    <a:lnTo>
                      <a:pt x="108432" y="115"/>
                    </a:lnTo>
                    <a:lnTo>
                      <a:pt x="10877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8" name="Shape 2048"/>
              <p:cNvSpPr/>
              <p:nvPr/>
            </p:nvSpPr>
            <p:spPr>
              <a:xfrm>
                <a:off x="1660" y="3148"/>
                <a:ext cx="49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3793"/>
                    </a:moveTo>
                    <a:lnTo>
                      <a:pt x="118153" y="18850"/>
                    </a:lnTo>
                    <a:lnTo>
                      <a:pt x="116307" y="25287"/>
                    </a:lnTo>
                    <a:lnTo>
                      <a:pt x="113846" y="32643"/>
                    </a:lnTo>
                    <a:lnTo>
                      <a:pt x="110769" y="40919"/>
                    </a:lnTo>
                    <a:lnTo>
                      <a:pt x="108000" y="49195"/>
                    </a:lnTo>
                    <a:lnTo>
                      <a:pt x="104307" y="57931"/>
                    </a:lnTo>
                    <a:lnTo>
                      <a:pt x="100615" y="67126"/>
                    </a:lnTo>
                    <a:lnTo>
                      <a:pt x="97230" y="75862"/>
                    </a:lnTo>
                    <a:lnTo>
                      <a:pt x="93230" y="84597"/>
                    </a:lnTo>
                    <a:lnTo>
                      <a:pt x="89846" y="92873"/>
                    </a:lnTo>
                    <a:lnTo>
                      <a:pt x="86153" y="100229"/>
                    </a:lnTo>
                    <a:lnTo>
                      <a:pt x="82769" y="106666"/>
                    </a:lnTo>
                    <a:lnTo>
                      <a:pt x="79384" y="112183"/>
                    </a:lnTo>
                    <a:lnTo>
                      <a:pt x="76615" y="116321"/>
                    </a:lnTo>
                    <a:lnTo>
                      <a:pt x="73846" y="119080"/>
                    </a:lnTo>
                    <a:lnTo>
                      <a:pt x="72000" y="120000"/>
                    </a:lnTo>
                    <a:lnTo>
                      <a:pt x="69230" y="119540"/>
                    </a:lnTo>
                    <a:lnTo>
                      <a:pt x="66461" y="119080"/>
                    </a:lnTo>
                    <a:lnTo>
                      <a:pt x="62769" y="118160"/>
                    </a:lnTo>
                    <a:lnTo>
                      <a:pt x="58769" y="117241"/>
                    </a:lnTo>
                    <a:lnTo>
                      <a:pt x="54153" y="115862"/>
                    </a:lnTo>
                    <a:lnTo>
                      <a:pt x="49230" y="114022"/>
                    </a:lnTo>
                    <a:lnTo>
                      <a:pt x="44307" y="112643"/>
                    </a:lnTo>
                    <a:lnTo>
                      <a:pt x="39076" y="111264"/>
                    </a:lnTo>
                    <a:lnTo>
                      <a:pt x="33846" y="109425"/>
                    </a:lnTo>
                    <a:lnTo>
                      <a:pt x="28615" y="108045"/>
                    </a:lnTo>
                    <a:lnTo>
                      <a:pt x="23384" y="106666"/>
                    </a:lnTo>
                    <a:lnTo>
                      <a:pt x="18769" y="104827"/>
                    </a:lnTo>
                    <a:lnTo>
                      <a:pt x="14461" y="103908"/>
                    </a:lnTo>
                    <a:lnTo>
                      <a:pt x="10461" y="102988"/>
                    </a:lnTo>
                    <a:lnTo>
                      <a:pt x="6769" y="102528"/>
                    </a:lnTo>
                    <a:lnTo>
                      <a:pt x="4307" y="102528"/>
                    </a:lnTo>
                    <a:lnTo>
                      <a:pt x="2153" y="102068"/>
                    </a:lnTo>
                    <a:lnTo>
                      <a:pt x="615" y="101149"/>
                    </a:lnTo>
                    <a:lnTo>
                      <a:pt x="0" y="99310"/>
                    </a:lnTo>
                    <a:lnTo>
                      <a:pt x="0" y="97471"/>
                    </a:lnTo>
                    <a:lnTo>
                      <a:pt x="307" y="94712"/>
                    </a:lnTo>
                    <a:lnTo>
                      <a:pt x="1846" y="91954"/>
                    </a:lnTo>
                    <a:lnTo>
                      <a:pt x="3076" y="88735"/>
                    </a:lnTo>
                    <a:lnTo>
                      <a:pt x="4615" y="85517"/>
                    </a:lnTo>
                    <a:lnTo>
                      <a:pt x="6461" y="82298"/>
                    </a:lnTo>
                    <a:lnTo>
                      <a:pt x="8923" y="79080"/>
                    </a:lnTo>
                    <a:lnTo>
                      <a:pt x="11076" y="75862"/>
                    </a:lnTo>
                    <a:lnTo>
                      <a:pt x="13230" y="73103"/>
                    </a:lnTo>
                    <a:lnTo>
                      <a:pt x="15384" y="70344"/>
                    </a:lnTo>
                    <a:lnTo>
                      <a:pt x="17538" y="68045"/>
                    </a:lnTo>
                    <a:lnTo>
                      <a:pt x="19076" y="66206"/>
                    </a:lnTo>
                    <a:lnTo>
                      <a:pt x="20923" y="65287"/>
                    </a:lnTo>
                    <a:lnTo>
                      <a:pt x="22153" y="63908"/>
                    </a:lnTo>
                    <a:lnTo>
                      <a:pt x="23384" y="62988"/>
                    </a:lnTo>
                    <a:lnTo>
                      <a:pt x="25230" y="61609"/>
                    </a:lnTo>
                    <a:lnTo>
                      <a:pt x="27076" y="59770"/>
                    </a:lnTo>
                    <a:lnTo>
                      <a:pt x="28923" y="57931"/>
                    </a:lnTo>
                    <a:lnTo>
                      <a:pt x="31076" y="56091"/>
                    </a:lnTo>
                    <a:lnTo>
                      <a:pt x="33230" y="54252"/>
                    </a:lnTo>
                    <a:lnTo>
                      <a:pt x="35076" y="51954"/>
                    </a:lnTo>
                    <a:lnTo>
                      <a:pt x="36923" y="49195"/>
                    </a:lnTo>
                    <a:lnTo>
                      <a:pt x="39076" y="47356"/>
                    </a:lnTo>
                    <a:lnTo>
                      <a:pt x="40923" y="45057"/>
                    </a:lnTo>
                    <a:lnTo>
                      <a:pt x="42461" y="42758"/>
                    </a:lnTo>
                    <a:lnTo>
                      <a:pt x="43692" y="40000"/>
                    </a:lnTo>
                    <a:lnTo>
                      <a:pt x="45230" y="37701"/>
                    </a:lnTo>
                    <a:lnTo>
                      <a:pt x="46153" y="35402"/>
                    </a:lnTo>
                    <a:lnTo>
                      <a:pt x="47076" y="33563"/>
                    </a:lnTo>
                    <a:lnTo>
                      <a:pt x="47692" y="29425"/>
                    </a:lnTo>
                    <a:lnTo>
                      <a:pt x="48615" y="26666"/>
                    </a:lnTo>
                    <a:lnTo>
                      <a:pt x="49846" y="23448"/>
                    </a:lnTo>
                    <a:lnTo>
                      <a:pt x="50769" y="20229"/>
                    </a:lnTo>
                    <a:lnTo>
                      <a:pt x="52307" y="17931"/>
                    </a:lnTo>
                    <a:lnTo>
                      <a:pt x="53538" y="15632"/>
                    </a:lnTo>
                    <a:lnTo>
                      <a:pt x="55076" y="13333"/>
                    </a:lnTo>
                    <a:lnTo>
                      <a:pt x="56307" y="11034"/>
                    </a:lnTo>
                    <a:lnTo>
                      <a:pt x="58153" y="9195"/>
                    </a:lnTo>
                    <a:lnTo>
                      <a:pt x="59692" y="7356"/>
                    </a:lnTo>
                    <a:lnTo>
                      <a:pt x="61230" y="5977"/>
                    </a:lnTo>
                    <a:lnTo>
                      <a:pt x="62769" y="4597"/>
                    </a:lnTo>
                    <a:lnTo>
                      <a:pt x="64923" y="3678"/>
                    </a:lnTo>
                    <a:lnTo>
                      <a:pt x="66461" y="2298"/>
                    </a:lnTo>
                    <a:lnTo>
                      <a:pt x="68307" y="1379"/>
                    </a:lnTo>
                    <a:lnTo>
                      <a:pt x="70461" y="919"/>
                    </a:lnTo>
                    <a:lnTo>
                      <a:pt x="72307" y="459"/>
                    </a:lnTo>
                    <a:lnTo>
                      <a:pt x="75076" y="0"/>
                    </a:lnTo>
                    <a:lnTo>
                      <a:pt x="78769" y="0"/>
                    </a:lnTo>
                    <a:lnTo>
                      <a:pt x="82769" y="0"/>
                    </a:lnTo>
                    <a:lnTo>
                      <a:pt x="86769" y="0"/>
                    </a:lnTo>
                    <a:lnTo>
                      <a:pt x="91076" y="459"/>
                    </a:lnTo>
                    <a:lnTo>
                      <a:pt x="95692" y="919"/>
                    </a:lnTo>
                    <a:lnTo>
                      <a:pt x="100000" y="1379"/>
                    </a:lnTo>
                    <a:lnTo>
                      <a:pt x="104307" y="2298"/>
                    </a:lnTo>
                    <a:lnTo>
                      <a:pt x="108307" y="3678"/>
                    </a:lnTo>
                    <a:lnTo>
                      <a:pt x="111692" y="4597"/>
                    </a:lnTo>
                    <a:lnTo>
                      <a:pt x="115076" y="5977"/>
                    </a:lnTo>
                    <a:lnTo>
                      <a:pt x="117230" y="7356"/>
                    </a:lnTo>
                    <a:lnTo>
                      <a:pt x="118769" y="9195"/>
                    </a:lnTo>
                    <a:lnTo>
                      <a:pt x="120000" y="11034"/>
                    </a:lnTo>
                    <a:lnTo>
                      <a:pt x="120000" y="13793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9" name="Shape 2049"/>
              <p:cNvSpPr/>
              <p:nvPr/>
            </p:nvSpPr>
            <p:spPr>
              <a:xfrm>
                <a:off x="1648" y="3145"/>
                <a:ext cx="33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088"/>
                    </a:moveTo>
                    <a:lnTo>
                      <a:pt x="119545" y="10088"/>
                    </a:lnTo>
                    <a:lnTo>
                      <a:pt x="119090" y="10619"/>
                    </a:lnTo>
                    <a:lnTo>
                      <a:pt x="118181" y="12212"/>
                    </a:lnTo>
                    <a:lnTo>
                      <a:pt x="116818" y="13805"/>
                    </a:lnTo>
                    <a:lnTo>
                      <a:pt x="115000" y="15929"/>
                    </a:lnTo>
                    <a:lnTo>
                      <a:pt x="113181" y="18053"/>
                    </a:lnTo>
                    <a:lnTo>
                      <a:pt x="110909" y="21238"/>
                    </a:lnTo>
                    <a:lnTo>
                      <a:pt x="109090" y="23893"/>
                    </a:lnTo>
                    <a:lnTo>
                      <a:pt x="106363" y="27079"/>
                    </a:lnTo>
                    <a:lnTo>
                      <a:pt x="104545" y="30796"/>
                    </a:lnTo>
                    <a:lnTo>
                      <a:pt x="102272" y="33982"/>
                    </a:lnTo>
                    <a:lnTo>
                      <a:pt x="100000" y="37699"/>
                    </a:lnTo>
                    <a:lnTo>
                      <a:pt x="98181" y="41415"/>
                    </a:lnTo>
                    <a:lnTo>
                      <a:pt x="95909" y="44601"/>
                    </a:lnTo>
                    <a:lnTo>
                      <a:pt x="94090" y="48318"/>
                    </a:lnTo>
                    <a:lnTo>
                      <a:pt x="92727" y="52035"/>
                    </a:lnTo>
                    <a:lnTo>
                      <a:pt x="90909" y="54690"/>
                    </a:lnTo>
                    <a:lnTo>
                      <a:pt x="89090" y="57345"/>
                    </a:lnTo>
                    <a:lnTo>
                      <a:pt x="86818" y="60000"/>
                    </a:lnTo>
                    <a:lnTo>
                      <a:pt x="84545" y="62123"/>
                    </a:lnTo>
                    <a:lnTo>
                      <a:pt x="81818" y="64778"/>
                    </a:lnTo>
                    <a:lnTo>
                      <a:pt x="78636" y="66902"/>
                    </a:lnTo>
                    <a:lnTo>
                      <a:pt x="76363" y="68495"/>
                    </a:lnTo>
                    <a:lnTo>
                      <a:pt x="73636" y="70619"/>
                    </a:lnTo>
                    <a:lnTo>
                      <a:pt x="70909" y="72212"/>
                    </a:lnTo>
                    <a:lnTo>
                      <a:pt x="67727" y="74336"/>
                    </a:lnTo>
                    <a:lnTo>
                      <a:pt x="65454" y="76460"/>
                    </a:lnTo>
                    <a:lnTo>
                      <a:pt x="62727" y="78053"/>
                    </a:lnTo>
                    <a:lnTo>
                      <a:pt x="60909" y="79646"/>
                    </a:lnTo>
                    <a:lnTo>
                      <a:pt x="58636" y="81238"/>
                    </a:lnTo>
                    <a:lnTo>
                      <a:pt x="57272" y="83362"/>
                    </a:lnTo>
                    <a:lnTo>
                      <a:pt x="56363" y="86017"/>
                    </a:lnTo>
                    <a:lnTo>
                      <a:pt x="55000" y="88141"/>
                    </a:lnTo>
                    <a:lnTo>
                      <a:pt x="53636" y="90265"/>
                    </a:lnTo>
                    <a:lnTo>
                      <a:pt x="52272" y="92920"/>
                    </a:lnTo>
                    <a:lnTo>
                      <a:pt x="50000" y="96106"/>
                    </a:lnTo>
                    <a:lnTo>
                      <a:pt x="47727" y="99292"/>
                    </a:lnTo>
                    <a:lnTo>
                      <a:pt x="45909" y="101946"/>
                    </a:lnTo>
                    <a:lnTo>
                      <a:pt x="43636" y="104601"/>
                    </a:lnTo>
                    <a:lnTo>
                      <a:pt x="40454" y="107787"/>
                    </a:lnTo>
                    <a:lnTo>
                      <a:pt x="38181" y="110442"/>
                    </a:lnTo>
                    <a:lnTo>
                      <a:pt x="35454" y="113097"/>
                    </a:lnTo>
                    <a:lnTo>
                      <a:pt x="32727" y="115221"/>
                    </a:lnTo>
                    <a:lnTo>
                      <a:pt x="30454" y="117345"/>
                    </a:lnTo>
                    <a:lnTo>
                      <a:pt x="28181" y="118407"/>
                    </a:lnTo>
                    <a:lnTo>
                      <a:pt x="25909" y="119469"/>
                    </a:lnTo>
                    <a:lnTo>
                      <a:pt x="23181" y="120000"/>
                    </a:lnTo>
                    <a:lnTo>
                      <a:pt x="21818" y="120000"/>
                    </a:lnTo>
                    <a:lnTo>
                      <a:pt x="20000" y="119469"/>
                    </a:lnTo>
                    <a:lnTo>
                      <a:pt x="17727" y="118407"/>
                    </a:lnTo>
                    <a:lnTo>
                      <a:pt x="15909" y="117876"/>
                    </a:lnTo>
                    <a:lnTo>
                      <a:pt x="13636" y="117345"/>
                    </a:lnTo>
                    <a:lnTo>
                      <a:pt x="12272" y="116814"/>
                    </a:lnTo>
                    <a:lnTo>
                      <a:pt x="10454" y="115752"/>
                    </a:lnTo>
                    <a:lnTo>
                      <a:pt x="8636" y="114690"/>
                    </a:lnTo>
                    <a:lnTo>
                      <a:pt x="7272" y="114159"/>
                    </a:lnTo>
                    <a:lnTo>
                      <a:pt x="5000" y="113628"/>
                    </a:lnTo>
                    <a:lnTo>
                      <a:pt x="4090" y="113097"/>
                    </a:lnTo>
                    <a:lnTo>
                      <a:pt x="2727" y="112566"/>
                    </a:lnTo>
                    <a:lnTo>
                      <a:pt x="1818" y="112035"/>
                    </a:lnTo>
                    <a:lnTo>
                      <a:pt x="909" y="111504"/>
                    </a:lnTo>
                    <a:lnTo>
                      <a:pt x="454" y="111504"/>
                    </a:lnTo>
                    <a:lnTo>
                      <a:pt x="0" y="111504"/>
                    </a:lnTo>
                    <a:lnTo>
                      <a:pt x="71363" y="0"/>
                    </a:lnTo>
                    <a:lnTo>
                      <a:pt x="120000" y="10088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Shape 2050"/>
              <p:cNvSpPr/>
              <p:nvPr/>
            </p:nvSpPr>
            <p:spPr>
              <a:xfrm>
                <a:off x="1642" y="3179"/>
                <a:ext cx="43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241" y="0"/>
                    </a:moveTo>
                    <a:lnTo>
                      <a:pt x="47931" y="0"/>
                    </a:lnTo>
                    <a:lnTo>
                      <a:pt x="49310" y="0"/>
                    </a:lnTo>
                    <a:lnTo>
                      <a:pt x="50689" y="0"/>
                    </a:lnTo>
                    <a:lnTo>
                      <a:pt x="53103" y="0"/>
                    </a:lnTo>
                    <a:lnTo>
                      <a:pt x="55172" y="0"/>
                    </a:lnTo>
                    <a:lnTo>
                      <a:pt x="57586" y="0"/>
                    </a:lnTo>
                    <a:lnTo>
                      <a:pt x="60689" y="0"/>
                    </a:lnTo>
                    <a:lnTo>
                      <a:pt x="63448" y="0"/>
                    </a:lnTo>
                    <a:lnTo>
                      <a:pt x="66551" y="0"/>
                    </a:lnTo>
                    <a:lnTo>
                      <a:pt x="69310" y="0"/>
                    </a:lnTo>
                    <a:lnTo>
                      <a:pt x="72068" y="0"/>
                    </a:lnTo>
                    <a:lnTo>
                      <a:pt x="75172" y="638"/>
                    </a:lnTo>
                    <a:lnTo>
                      <a:pt x="77586" y="638"/>
                    </a:lnTo>
                    <a:lnTo>
                      <a:pt x="80000" y="638"/>
                    </a:lnTo>
                    <a:lnTo>
                      <a:pt x="82758" y="1914"/>
                    </a:lnTo>
                    <a:lnTo>
                      <a:pt x="84827" y="1914"/>
                    </a:lnTo>
                    <a:lnTo>
                      <a:pt x="87586" y="3191"/>
                    </a:lnTo>
                    <a:lnTo>
                      <a:pt x="90344" y="3829"/>
                    </a:lnTo>
                    <a:lnTo>
                      <a:pt x="93448" y="5106"/>
                    </a:lnTo>
                    <a:lnTo>
                      <a:pt x="96896" y="7021"/>
                    </a:lnTo>
                    <a:lnTo>
                      <a:pt x="100000" y="8297"/>
                    </a:lnTo>
                    <a:lnTo>
                      <a:pt x="103448" y="10212"/>
                    </a:lnTo>
                    <a:lnTo>
                      <a:pt x="106551" y="12127"/>
                    </a:lnTo>
                    <a:lnTo>
                      <a:pt x="110000" y="14680"/>
                    </a:lnTo>
                    <a:lnTo>
                      <a:pt x="112413" y="15957"/>
                    </a:lnTo>
                    <a:lnTo>
                      <a:pt x="114827" y="17872"/>
                    </a:lnTo>
                    <a:lnTo>
                      <a:pt x="117241" y="19787"/>
                    </a:lnTo>
                    <a:lnTo>
                      <a:pt x="118620" y="21063"/>
                    </a:lnTo>
                    <a:lnTo>
                      <a:pt x="119655" y="22978"/>
                    </a:lnTo>
                    <a:lnTo>
                      <a:pt x="120000" y="24255"/>
                    </a:lnTo>
                    <a:lnTo>
                      <a:pt x="119655" y="25531"/>
                    </a:lnTo>
                    <a:lnTo>
                      <a:pt x="118275" y="26808"/>
                    </a:lnTo>
                    <a:lnTo>
                      <a:pt x="116896" y="29361"/>
                    </a:lnTo>
                    <a:lnTo>
                      <a:pt x="114482" y="32553"/>
                    </a:lnTo>
                    <a:lnTo>
                      <a:pt x="112068" y="36382"/>
                    </a:lnTo>
                    <a:lnTo>
                      <a:pt x="109655" y="40851"/>
                    </a:lnTo>
                    <a:lnTo>
                      <a:pt x="106551" y="45957"/>
                    </a:lnTo>
                    <a:lnTo>
                      <a:pt x="103793" y="51063"/>
                    </a:lnTo>
                    <a:lnTo>
                      <a:pt x="100344" y="56808"/>
                    </a:lnTo>
                    <a:lnTo>
                      <a:pt x="97586" y="61914"/>
                    </a:lnTo>
                    <a:lnTo>
                      <a:pt x="94827" y="68297"/>
                    </a:lnTo>
                    <a:lnTo>
                      <a:pt x="91724" y="74042"/>
                    </a:lnTo>
                    <a:lnTo>
                      <a:pt x="89310" y="79787"/>
                    </a:lnTo>
                    <a:lnTo>
                      <a:pt x="86896" y="84893"/>
                    </a:lnTo>
                    <a:lnTo>
                      <a:pt x="84827" y="89361"/>
                    </a:lnTo>
                    <a:lnTo>
                      <a:pt x="83448" y="93829"/>
                    </a:lnTo>
                    <a:lnTo>
                      <a:pt x="82758" y="97659"/>
                    </a:lnTo>
                    <a:lnTo>
                      <a:pt x="81724" y="100212"/>
                    </a:lnTo>
                    <a:lnTo>
                      <a:pt x="80000" y="102765"/>
                    </a:lnTo>
                    <a:lnTo>
                      <a:pt x="78275" y="105957"/>
                    </a:lnTo>
                    <a:lnTo>
                      <a:pt x="76206" y="108510"/>
                    </a:lnTo>
                    <a:lnTo>
                      <a:pt x="74137" y="111063"/>
                    </a:lnTo>
                    <a:lnTo>
                      <a:pt x="71379" y="112978"/>
                    </a:lnTo>
                    <a:lnTo>
                      <a:pt x="68965" y="114893"/>
                    </a:lnTo>
                    <a:lnTo>
                      <a:pt x="65862" y="116170"/>
                    </a:lnTo>
                    <a:lnTo>
                      <a:pt x="63103" y="117446"/>
                    </a:lnTo>
                    <a:lnTo>
                      <a:pt x="60344" y="118723"/>
                    </a:lnTo>
                    <a:lnTo>
                      <a:pt x="57586" y="119361"/>
                    </a:lnTo>
                    <a:lnTo>
                      <a:pt x="55172" y="120000"/>
                    </a:lnTo>
                    <a:lnTo>
                      <a:pt x="52758" y="120000"/>
                    </a:lnTo>
                    <a:lnTo>
                      <a:pt x="50344" y="119361"/>
                    </a:lnTo>
                    <a:lnTo>
                      <a:pt x="48620" y="118723"/>
                    </a:lnTo>
                    <a:lnTo>
                      <a:pt x="47241" y="117446"/>
                    </a:lnTo>
                    <a:lnTo>
                      <a:pt x="45172" y="116170"/>
                    </a:lnTo>
                    <a:lnTo>
                      <a:pt x="42758" y="114893"/>
                    </a:lnTo>
                    <a:lnTo>
                      <a:pt x="39655" y="112978"/>
                    </a:lnTo>
                    <a:lnTo>
                      <a:pt x="36206" y="111702"/>
                    </a:lnTo>
                    <a:lnTo>
                      <a:pt x="32413" y="110425"/>
                    </a:lnTo>
                    <a:lnTo>
                      <a:pt x="28275" y="109148"/>
                    </a:lnTo>
                    <a:lnTo>
                      <a:pt x="23793" y="107234"/>
                    </a:lnTo>
                    <a:lnTo>
                      <a:pt x="20000" y="104680"/>
                    </a:lnTo>
                    <a:lnTo>
                      <a:pt x="15862" y="102765"/>
                    </a:lnTo>
                    <a:lnTo>
                      <a:pt x="12068" y="100851"/>
                    </a:lnTo>
                    <a:lnTo>
                      <a:pt x="8275" y="98936"/>
                    </a:lnTo>
                    <a:lnTo>
                      <a:pt x="5517" y="96382"/>
                    </a:lnTo>
                    <a:lnTo>
                      <a:pt x="2758" y="93829"/>
                    </a:lnTo>
                    <a:lnTo>
                      <a:pt x="1034" y="90638"/>
                    </a:lnTo>
                    <a:lnTo>
                      <a:pt x="0" y="88085"/>
                    </a:lnTo>
                    <a:lnTo>
                      <a:pt x="0" y="85531"/>
                    </a:lnTo>
                    <a:lnTo>
                      <a:pt x="689" y="81702"/>
                    </a:lnTo>
                    <a:lnTo>
                      <a:pt x="2068" y="76595"/>
                    </a:lnTo>
                    <a:lnTo>
                      <a:pt x="4137" y="70851"/>
                    </a:lnTo>
                    <a:lnTo>
                      <a:pt x="6896" y="64468"/>
                    </a:lnTo>
                    <a:lnTo>
                      <a:pt x="9655" y="58085"/>
                    </a:lnTo>
                    <a:lnTo>
                      <a:pt x="13448" y="50425"/>
                    </a:lnTo>
                    <a:lnTo>
                      <a:pt x="16896" y="43404"/>
                    </a:lnTo>
                    <a:lnTo>
                      <a:pt x="21034" y="36382"/>
                    </a:lnTo>
                    <a:lnTo>
                      <a:pt x="25172" y="29361"/>
                    </a:lnTo>
                    <a:lnTo>
                      <a:pt x="28965" y="22340"/>
                    </a:lnTo>
                    <a:lnTo>
                      <a:pt x="32758" y="16595"/>
                    </a:lnTo>
                    <a:lnTo>
                      <a:pt x="36206" y="10851"/>
                    </a:lnTo>
                    <a:lnTo>
                      <a:pt x="39655" y="6382"/>
                    </a:lnTo>
                    <a:lnTo>
                      <a:pt x="42758" y="3191"/>
                    </a:lnTo>
                    <a:lnTo>
                      <a:pt x="44827" y="638"/>
                    </a:lnTo>
                    <a:lnTo>
                      <a:pt x="47241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Shape 2051"/>
              <p:cNvSpPr/>
              <p:nvPr/>
            </p:nvSpPr>
            <p:spPr>
              <a:xfrm>
                <a:off x="1602" y="3172"/>
                <a:ext cx="53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035" y="295"/>
                    </a:moveTo>
                    <a:lnTo>
                      <a:pt x="96170" y="0"/>
                    </a:lnTo>
                    <a:lnTo>
                      <a:pt x="97588" y="0"/>
                    </a:lnTo>
                    <a:lnTo>
                      <a:pt x="99574" y="0"/>
                    </a:lnTo>
                    <a:lnTo>
                      <a:pt x="101560" y="295"/>
                    </a:lnTo>
                    <a:lnTo>
                      <a:pt x="103546" y="591"/>
                    </a:lnTo>
                    <a:lnTo>
                      <a:pt x="106099" y="886"/>
                    </a:lnTo>
                    <a:lnTo>
                      <a:pt x="108085" y="1477"/>
                    </a:lnTo>
                    <a:lnTo>
                      <a:pt x="110354" y="2068"/>
                    </a:lnTo>
                    <a:lnTo>
                      <a:pt x="112624" y="2660"/>
                    </a:lnTo>
                    <a:lnTo>
                      <a:pt x="114609" y="3251"/>
                    </a:lnTo>
                    <a:lnTo>
                      <a:pt x="116595" y="4433"/>
                    </a:lnTo>
                    <a:lnTo>
                      <a:pt x="118014" y="5024"/>
                    </a:lnTo>
                    <a:lnTo>
                      <a:pt x="119148" y="5615"/>
                    </a:lnTo>
                    <a:lnTo>
                      <a:pt x="120000" y="6206"/>
                    </a:lnTo>
                    <a:lnTo>
                      <a:pt x="120000" y="6798"/>
                    </a:lnTo>
                    <a:lnTo>
                      <a:pt x="120000" y="7389"/>
                    </a:lnTo>
                    <a:lnTo>
                      <a:pt x="119432" y="7684"/>
                    </a:lnTo>
                    <a:lnTo>
                      <a:pt x="118581" y="8275"/>
                    </a:lnTo>
                    <a:lnTo>
                      <a:pt x="118014" y="9162"/>
                    </a:lnTo>
                    <a:lnTo>
                      <a:pt x="117163" y="10640"/>
                    </a:lnTo>
                    <a:lnTo>
                      <a:pt x="116595" y="11527"/>
                    </a:lnTo>
                    <a:lnTo>
                      <a:pt x="115460" y="13004"/>
                    </a:lnTo>
                    <a:lnTo>
                      <a:pt x="114609" y="14187"/>
                    </a:lnTo>
                    <a:lnTo>
                      <a:pt x="113475" y="15960"/>
                    </a:lnTo>
                    <a:lnTo>
                      <a:pt x="112624" y="17142"/>
                    </a:lnTo>
                    <a:lnTo>
                      <a:pt x="111489" y="18620"/>
                    </a:lnTo>
                    <a:lnTo>
                      <a:pt x="110070" y="20098"/>
                    </a:lnTo>
                    <a:lnTo>
                      <a:pt x="108936" y="21871"/>
                    </a:lnTo>
                    <a:lnTo>
                      <a:pt x="107517" y="23349"/>
                    </a:lnTo>
                    <a:lnTo>
                      <a:pt x="106382" y="24532"/>
                    </a:lnTo>
                    <a:lnTo>
                      <a:pt x="104964" y="26009"/>
                    </a:lnTo>
                    <a:lnTo>
                      <a:pt x="103262" y="27192"/>
                    </a:lnTo>
                    <a:lnTo>
                      <a:pt x="101560" y="28669"/>
                    </a:lnTo>
                    <a:lnTo>
                      <a:pt x="100141" y="29852"/>
                    </a:lnTo>
                    <a:lnTo>
                      <a:pt x="98723" y="31034"/>
                    </a:lnTo>
                    <a:lnTo>
                      <a:pt x="97304" y="32512"/>
                    </a:lnTo>
                    <a:lnTo>
                      <a:pt x="96170" y="34285"/>
                    </a:lnTo>
                    <a:lnTo>
                      <a:pt x="95035" y="35763"/>
                    </a:lnTo>
                    <a:lnTo>
                      <a:pt x="93900" y="36945"/>
                    </a:lnTo>
                    <a:lnTo>
                      <a:pt x="92765" y="38423"/>
                    </a:lnTo>
                    <a:lnTo>
                      <a:pt x="91631" y="40197"/>
                    </a:lnTo>
                    <a:lnTo>
                      <a:pt x="90780" y="41674"/>
                    </a:lnTo>
                    <a:lnTo>
                      <a:pt x="89929" y="42857"/>
                    </a:lnTo>
                    <a:lnTo>
                      <a:pt x="89361" y="44039"/>
                    </a:lnTo>
                    <a:lnTo>
                      <a:pt x="88510" y="45221"/>
                    </a:lnTo>
                    <a:lnTo>
                      <a:pt x="87943" y="46699"/>
                    </a:lnTo>
                    <a:lnTo>
                      <a:pt x="86808" y="47586"/>
                    </a:lnTo>
                    <a:lnTo>
                      <a:pt x="86524" y="48768"/>
                    </a:lnTo>
                    <a:lnTo>
                      <a:pt x="85673" y="49359"/>
                    </a:lnTo>
                    <a:lnTo>
                      <a:pt x="85106" y="49950"/>
                    </a:lnTo>
                    <a:lnTo>
                      <a:pt x="84539" y="50541"/>
                    </a:lnTo>
                    <a:lnTo>
                      <a:pt x="83687" y="50837"/>
                    </a:lnTo>
                    <a:lnTo>
                      <a:pt x="82836" y="50837"/>
                    </a:lnTo>
                    <a:lnTo>
                      <a:pt x="81985" y="51133"/>
                    </a:lnTo>
                    <a:lnTo>
                      <a:pt x="80851" y="51133"/>
                    </a:lnTo>
                    <a:lnTo>
                      <a:pt x="80000" y="51133"/>
                    </a:lnTo>
                    <a:lnTo>
                      <a:pt x="79148" y="51133"/>
                    </a:lnTo>
                    <a:lnTo>
                      <a:pt x="78297" y="51133"/>
                    </a:lnTo>
                    <a:lnTo>
                      <a:pt x="77163" y="50837"/>
                    </a:lnTo>
                    <a:lnTo>
                      <a:pt x="76312" y="50837"/>
                    </a:lnTo>
                    <a:lnTo>
                      <a:pt x="74893" y="50837"/>
                    </a:lnTo>
                    <a:lnTo>
                      <a:pt x="74042" y="50837"/>
                    </a:lnTo>
                    <a:lnTo>
                      <a:pt x="73191" y="50837"/>
                    </a:lnTo>
                    <a:lnTo>
                      <a:pt x="72340" y="51133"/>
                    </a:lnTo>
                    <a:lnTo>
                      <a:pt x="71205" y="51133"/>
                    </a:lnTo>
                    <a:lnTo>
                      <a:pt x="69503" y="51724"/>
                    </a:lnTo>
                    <a:lnTo>
                      <a:pt x="68368" y="52019"/>
                    </a:lnTo>
                    <a:lnTo>
                      <a:pt x="66950" y="52315"/>
                    </a:lnTo>
                    <a:lnTo>
                      <a:pt x="65531" y="52906"/>
                    </a:lnTo>
                    <a:lnTo>
                      <a:pt x="63829" y="53497"/>
                    </a:lnTo>
                    <a:lnTo>
                      <a:pt x="62695" y="53793"/>
                    </a:lnTo>
                    <a:lnTo>
                      <a:pt x="61276" y="54384"/>
                    </a:lnTo>
                    <a:lnTo>
                      <a:pt x="60425" y="54975"/>
                    </a:lnTo>
                    <a:lnTo>
                      <a:pt x="59574" y="55566"/>
                    </a:lnTo>
                    <a:lnTo>
                      <a:pt x="59007" y="55862"/>
                    </a:lnTo>
                    <a:lnTo>
                      <a:pt x="58439" y="56453"/>
                    </a:lnTo>
                    <a:lnTo>
                      <a:pt x="58439" y="56748"/>
                    </a:lnTo>
                    <a:lnTo>
                      <a:pt x="59007" y="57044"/>
                    </a:lnTo>
                    <a:lnTo>
                      <a:pt x="59858" y="57044"/>
                    </a:lnTo>
                    <a:lnTo>
                      <a:pt x="61276" y="57635"/>
                    </a:lnTo>
                    <a:lnTo>
                      <a:pt x="62695" y="57044"/>
                    </a:lnTo>
                    <a:lnTo>
                      <a:pt x="64113" y="57044"/>
                    </a:lnTo>
                    <a:lnTo>
                      <a:pt x="66099" y="57044"/>
                    </a:lnTo>
                    <a:lnTo>
                      <a:pt x="67517" y="57044"/>
                    </a:lnTo>
                    <a:lnTo>
                      <a:pt x="68936" y="56748"/>
                    </a:lnTo>
                    <a:lnTo>
                      <a:pt x="70638" y="56748"/>
                    </a:lnTo>
                    <a:lnTo>
                      <a:pt x="72056" y="56748"/>
                    </a:lnTo>
                    <a:lnTo>
                      <a:pt x="73191" y="56748"/>
                    </a:lnTo>
                    <a:lnTo>
                      <a:pt x="74326" y="56748"/>
                    </a:lnTo>
                    <a:lnTo>
                      <a:pt x="75460" y="56748"/>
                    </a:lnTo>
                    <a:lnTo>
                      <a:pt x="76595" y="57044"/>
                    </a:lnTo>
                    <a:lnTo>
                      <a:pt x="77446" y="57635"/>
                    </a:lnTo>
                    <a:lnTo>
                      <a:pt x="77730" y="57931"/>
                    </a:lnTo>
                    <a:lnTo>
                      <a:pt x="78297" y="58522"/>
                    </a:lnTo>
                    <a:lnTo>
                      <a:pt x="78297" y="59113"/>
                    </a:lnTo>
                    <a:lnTo>
                      <a:pt x="78297" y="60000"/>
                    </a:lnTo>
                    <a:lnTo>
                      <a:pt x="77730" y="60886"/>
                    </a:lnTo>
                    <a:lnTo>
                      <a:pt x="77163" y="62364"/>
                    </a:lnTo>
                    <a:lnTo>
                      <a:pt x="75744" y="64137"/>
                    </a:lnTo>
                    <a:lnTo>
                      <a:pt x="74609" y="66206"/>
                    </a:lnTo>
                    <a:lnTo>
                      <a:pt x="73191" y="68275"/>
                    </a:lnTo>
                    <a:lnTo>
                      <a:pt x="71773" y="70935"/>
                    </a:lnTo>
                    <a:lnTo>
                      <a:pt x="70070" y="73300"/>
                    </a:lnTo>
                    <a:lnTo>
                      <a:pt x="68368" y="76256"/>
                    </a:lnTo>
                    <a:lnTo>
                      <a:pt x="66666" y="78620"/>
                    </a:lnTo>
                    <a:lnTo>
                      <a:pt x="64680" y="81280"/>
                    </a:lnTo>
                    <a:lnTo>
                      <a:pt x="62695" y="84236"/>
                    </a:lnTo>
                    <a:lnTo>
                      <a:pt x="60992" y="86600"/>
                    </a:lnTo>
                    <a:lnTo>
                      <a:pt x="59574" y="89556"/>
                    </a:lnTo>
                    <a:lnTo>
                      <a:pt x="57588" y="91625"/>
                    </a:lnTo>
                    <a:lnTo>
                      <a:pt x="56453" y="93990"/>
                    </a:lnTo>
                    <a:lnTo>
                      <a:pt x="55319" y="96059"/>
                    </a:lnTo>
                    <a:lnTo>
                      <a:pt x="53900" y="97536"/>
                    </a:lnTo>
                    <a:lnTo>
                      <a:pt x="52482" y="98719"/>
                    </a:lnTo>
                    <a:lnTo>
                      <a:pt x="51063" y="100492"/>
                    </a:lnTo>
                    <a:lnTo>
                      <a:pt x="49645" y="101379"/>
                    </a:lnTo>
                    <a:lnTo>
                      <a:pt x="47943" y="102266"/>
                    </a:lnTo>
                    <a:lnTo>
                      <a:pt x="46241" y="103152"/>
                    </a:lnTo>
                    <a:lnTo>
                      <a:pt x="44822" y="103743"/>
                    </a:lnTo>
                    <a:lnTo>
                      <a:pt x="43120" y="104630"/>
                    </a:lnTo>
                    <a:lnTo>
                      <a:pt x="41702" y="105221"/>
                    </a:lnTo>
                    <a:lnTo>
                      <a:pt x="40000" y="106108"/>
                    </a:lnTo>
                    <a:lnTo>
                      <a:pt x="38581" y="106403"/>
                    </a:lnTo>
                    <a:lnTo>
                      <a:pt x="37163" y="106995"/>
                    </a:lnTo>
                    <a:lnTo>
                      <a:pt x="36028" y="107586"/>
                    </a:lnTo>
                    <a:lnTo>
                      <a:pt x="34609" y="108177"/>
                    </a:lnTo>
                    <a:lnTo>
                      <a:pt x="33758" y="109064"/>
                    </a:lnTo>
                    <a:lnTo>
                      <a:pt x="33191" y="109950"/>
                    </a:lnTo>
                    <a:lnTo>
                      <a:pt x="32056" y="110837"/>
                    </a:lnTo>
                    <a:lnTo>
                      <a:pt x="30921" y="112019"/>
                    </a:lnTo>
                    <a:lnTo>
                      <a:pt x="28936" y="113201"/>
                    </a:lnTo>
                    <a:lnTo>
                      <a:pt x="26950" y="114384"/>
                    </a:lnTo>
                    <a:lnTo>
                      <a:pt x="24680" y="115270"/>
                    </a:lnTo>
                    <a:lnTo>
                      <a:pt x="22127" y="116453"/>
                    </a:lnTo>
                    <a:lnTo>
                      <a:pt x="19574" y="117635"/>
                    </a:lnTo>
                    <a:lnTo>
                      <a:pt x="16737" y="118522"/>
                    </a:lnTo>
                    <a:lnTo>
                      <a:pt x="14184" y="119113"/>
                    </a:lnTo>
                    <a:lnTo>
                      <a:pt x="11347" y="119704"/>
                    </a:lnTo>
                    <a:lnTo>
                      <a:pt x="9078" y="120000"/>
                    </a:lnTo>
                    <a:lnTo>
                      <a:pt x="6524" y="120000"/>
                    </a:lnTo>
                    <a:lnTo>
                      <a:pt x="4539" y="119704"/>
                    </a:lnTo>
                    <a:lnTo>
                      <a:pt x="2553" y="119408"/>
                    </a:lnTo>
                    <a:lnTo>
                      <a:pt x="851" y="118522"/>
                    </a:lnTo>
                    <a:lnTo>
                      <a:pt x="0" y="117044"/>
                    </a:lnTo>
                    <a:lnTo>
                      <a:pt x="567" y="116157"/>
                    </a:lnTo>
                    <a:lnTo>
                      <a:pt x="2553" y="113793"/>
                    </a:lnTo>
                    <a:lnTo>
                      <a:pt x="5390" y="109655"/>
                    </a:lnTo>
                    <a:lnTo>
                      <a:pt x="9361" y="104630"/>
                    </a:lnTo>
                    <a:lnTo>
                      <a:pt x="13900" y="98719"/>
                    </a:lnTo>
                    <a:lnTo>
                      <a:pt x="19007" y="91921"/>
                    </a:lnTo>
                    <a:lnTo>
                      <a:pt x="24680" y="84532"/>
                    </a:lnTo>
                    <a:lnTo>
                      <a:pt x="30638" y="76847"/>
                    </a:lnTo>
                    <a:lnTo>
                      <a:pt x="36595" y="68571"/>
                    </a:lnTo>
                    <a:lnTo>
                      <a:pt x="42836" y="60591"/>
                    </a:lnTo>
                    <a:lnTo>
                      <a:pt x="48794" y="52906"/>
                    </a:lnTo>
                    <a:lnTo>
                      <a:pt x="54184" y="45812"/>
                    </a:lnTo>
                    <a:lnTo>
                      <a:pt x="59290" y="39014"/>
                    </a:lnTo>
                    <a:lnTo>
                      <a:pt x="63829" y="33103"/>
                    </a:lnTo>
                    <a:lnTo>
                      <a:pt x="67517" y="28669"/>
                    </a:lnTo>
                    <a:lnTo>
                      <a:pt x="70638" y="25123"/>
                    </a:lnTo>
                    <a:lnTo>
                      <a:pt x="72624" y="22167"/>
                    </a:lnTo>
                    <a:lnTo>
                      <a:pt x="74893" y="19507"/>
                    </a:lnTo>
                    <a:lnTo>
                      <a:pt x="77163" y="17142"/>
                    </a:lnTo>
                    <a:lnTo>
                      <a:pt x="79432" y="14482"/>
                    </a:lnTo>
                    <a:lnTo>
                      <a:pt x="81418" y="12413"/>
                    </a:lnTo>
                    <a:lnTo>
                      <a:pt x="83404" y="10344"/>
                    </a:lnTo>
                    <a:lnTo>
                      <a:pt x="85390" y="8275"/>
                    </a:lnTo>
                    <a:lnTo>
                      <a:pt x="87092" y="6798"/>
                    </a:lnTo>
                    <a:lnTo>
                      <a:pt x="88794" y="5320"/>
                    </a:lnTo>
                    <a:lnTo>
                      <a:pt x="90212" y="4137"/>
                    </a:lnTo>
                    <a:lnTo>
                      <a:pt x="91631" y="2660"/>
                    </a:lnTo>
                    <a:lnTo>
                      <a:pt x="92482" y="1773"/>
                    </a:lnTo>
                    <a:lnTo>
                      <a:pt x="93617" y="1182"/>
                    </a:lnTo>
                    <a:lnTo>
                      <a:pt x="94468" y="591"/>
                    </a:lnTo>
                    <a:lnTo>
                      <a:pt x="94751" y="295"/>
                    </a:lnTo>
                    <a:lnTo>
                      <a:pt x="95035" y="295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2" name="Shape 2052"/>
              <p:cNvSpPr/>
              <p:nvPr/>
            </p:nvSpPr>
            <p:spPr>
              <a:xfrm>
                <a:off x="1614" y="3202"/>
                <a:ext cx="44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397" y="491"/>
                    </a:moveTo>
                    <a:lnTo>
                      <a:pt x="67397" y="0"/>
                    </a:lnTo>
                    <a:lnTo>
                      <a:pt x="68054" y="0"/>
                    </a:lnTo>
                    <a:lnTo>
                      <a:pt x="68712" y="0"/>
                    </a:lnTo>
                    <a:lnTo>
                      <a:pt x="69698" y="0"/>
                    </a:lnTo>
                    <a:lnTo>
                      <a:pt x="70684" y="0"/>
                    </a:lnTo>
                    <a:lnTo>
                      <a:pt x="72000" y="0"/>
                    </a:lnTo>
                    <a:lnTo>
                      <a:pt x="73315" y="0"/>
                    </a:lnTo>
                    <a:lnTo>
                      <a:pt x="74958" y="0"/>
                    </a:lnTo>
                    <a:lnTo>
                      <a:pt x="76602" y="491"/>
                    </a:lnTo>
                    <a:lnTo>
                      <a:pt x="77917" y="491"/>
                    </a:lnTo>
                    <a:lnTo>
                      <a:pt x="79232" y="983"/>
                    </a:lnTo>
                    <a:lnTo>
                      <a:pt x="81205" y="1475"/>
                    </a:lnTo>
                    <a:lnTo>
                      <a:pt x="82520" y="2459"/>
                    </a:lnTo>
                    <a:lnTo>
                      <a:pt x="83506" y="2950"/>
                    </a:lnTo>
                    <a:lnTo>
                      <a:pt x="84821" y="3934"/>
                    </a:lnTo>
                    <a:lnTo>
                      <a:pt x="85808" y="4918"/>
                    </a:lnTo>
                    <a:lnTo>
                      <a:pt x="86794" y="5409"/>
                    </a:lnTo>
                    <a:lnTo>
                      <a:pt x="88767" y="6393"/>
                    </a:lnTo>
                    <a:lnTo>
                      <a:pt x="90739" y="6885"/>
                    </a:lnTo>
                    <a:lnTo>
                      <a:pt x="93041" y="7868"/>
                    </a:lnTo>
                    <a:lnTo>
                      <a:pt x="96000" y="8360"/>
                    </a:lnTo>
                    <a:lnTo>
                      <a:pt x="98630" y="8852"/>
                    </a:lnTo>
                    <a:lnTo>
                      <a:pt x="101917" y="9836"/>
                    </a:lnTo>
                    <a:lnTo>
                      <a:pt x="104876" y="10327"/>
                    </a:lnTo>
                    <a:lnTo>
                      <a:pt x="108164" y="10819"/>
                    </a:lnTo>
                    <a:lnTo>
                      <a:pt x="110794" y="12295"/>
                    </a:lnTo>
                    <a:lnTo>
                      <a:pt x="113095" y="12786"/>
                    </a:lnTo>
                    <a:lnTo>
                      <a:pt x="115726" y="13770"/>
                    </a:lnTo>
                    <a:lnTo>
                      <a:pt x="117698" y="14262"/>
                    </a:lnTo>
                    <a:lnTo>
                      <a:pt x="119013" y="15245"/>
                    </a:lnTo>
                    <a:lnTo>
                      <a:pt x="119671" y="16229"/>
                    </a:lnTo>
                    <a:lnTo>
                      <a:pt x="119999" y="17704"/>
                    </a:lnTo>
                    <a:lnTo>
                      <a:pt x="119342" y="19180"/>
                    </a:lnTo>
                    <a:lnTo>
                      <a:pt x="118684" y="21639"/>
                    </a:lnTo>
                    <a:lnTo>
                      <a:pt x="117041" y="24590"/>
                    </a:lnTo>
                    <a:lnTo>
                      <a:pt x="115397" y="28032"/>
                    </a:lnTo>
                    <a:lnTo>
                      <a:pt x="113095" y="31475"/>
                    </a:lnTo>
                    <a:lnTo>
                      <a:pt x="110794" y="35901"/>
                    </a:lnTo>
                    <a:lnTo>
                      <a:pt x="108493" y="40327"/>
                    </a:lnTo>
                    <a:lnTo>
                      <a:pt x="105534" y="44754"/>
                    </a:lnTo>
                    <a:lnTo>
                      <a:pt x="102904" y="48688"/>
                    </a:lnTo>
                    <a:lnTo>
                      <a:pt x="99945" y="53114"/>
                    </a:lnTo>
                    <a:lnTo>
                      <a:pt x="97643" y="57049"/>
                    </a:lnTo>
                    <a:lnTo>
                      <a:pt x="95342" y="60491"/>
                    </a:lnTo>
                    <a:lnTo>
                      <a:pt x="92712" y="63934"/>
                    </a:lnTo>
                    <a:lnTo>
                      <a:pt x="91068" y="66393"/>
                    </a:lnTo>
                    <a:lnTo>
                      <a:pt x="89424" y="67868"/>
                    </a:lnTo>
                    <a:lnTo>
                      <a:pt x="88767" y="69344"/>
                    </a:lnTo>
                    <a:lnTo>
                      <a:pt x="87123" y="69836"/>
                    </a:lnTo>
                    <a:lnTo>
                      <a:pt x="85808" y="71311"/>
                    </a:lnTo>
                    <a:lnTo>
                      <a:pt x="84493" y="73278"/>
                    </a:lnTo>
                    <a:lnTo>
                      <a:pt x="82520" y="75245"/>
                    </a:lnTo>
                    <a:lnTo>
                      <a:pt x="80219" y="77704"/>
                    </a:lnTo>
                    <a:lnTo>
                      <a:pt x="77917" y="79672"/>
                    </a:lnTo>
                    <a:lnTo>
                      <a:pt x="75616" y="82622"/>
                    </a:lnTo>
                    <a:lnTo>
                      <a:pt x="72986" y="85573"/>
                    </a:lnTo>
                    <a:lnTo>
                      <a:pt x="70684" y="88032"/>
                    </a:lnTo>
                    <a:lnTo>
                      <a:pt x="68383" y="90983"/>
                    </a:lnTo>
                    <a:lnTo>
                      <a:pt x="65753" y="93934"/>
                    </a:lnTo>
                    <a:lnTo>
                      <a:pt x="63780" y="96885"/>
                    </a:lnTo>
                    <a:lnTo>
                      <a:pt x="62136" y="99344"/>
                    </a:lnTo>
                    <a:lnTo>
                      <a:pt x="60493" y="102295"/>
                    </a:lnTo>
                    <a:lnTo>
                      <a:pt x="59178" y="104262"/>
                    </a:lnTo>
                    <a:lnTo>
                      <a:pt x="58520" y="106721"/>
                    </a:lnTo>
                    <a:lnTo>
                      <a:pt x="57534" y="108196"/>
                    </a:lnTo>
                    <a:lnTo>
                      <a:pt x="56876" y="110163"/>
                    </a:lnTo>
                    <a:lnTo>
                      <a:pt x="55561" y="112131"/>
                    </a:lnTo>
                    <a:lnTo>
                      <a:pt x="54575" y="114098"/>
                    </a:lnTo>
                    <a:lnTo>
                      <a:pt x="52602" y="115573"/>
                    </a:lnTo>
                    <a:lnTo>
                      <a:pt x="51287" y="116557"/>
                    </a:lnTo>
                    <a:lnTo>
                      <a:pt x="49643" y="118032"/>
                    </a:lnTo>
                    <a:lnTo>
                      <a:pt x="48000" y="119016"/>
                    </a:lnTo>
                    <a:lnTo>
                      <a:pt x="46027" y="119508"/>
                    </a:lnTo>
                    <a:lnTo>
                      <a:pt x="44383" y="120000"/>
                    </a:lnTo>
                    <a:lnTo>
                      <a:pt x="42739" y="120000"/>
                    </a:lnTo>
                    <a:lnTo>
                      <a:pt x="41095" y="120000"/>
                    </a:lnTo>
                    <a:lnTo>
                      <a:pt x="39123" y="119508"/>
                    </a:lnTo>
                    <a:lnTo>
                      <a:pt x="37479" y="118524"/>
                    </a:lnTo>
                    <a:lnTo>
                      <a:pt x="35835" y="117540"/>
                    </a:lnTo>
                    <a:lnTo>
                      <a:pt x="34520" y="116065"/>
                    </a:lnTo>
                    <a:lnTo>
                      <a:pt x="32219" y="113606"/>
                    </a:lnTo>
                    <a:lnTo>
                      <a:pt x="29917" y="111147"/>
                    </a:lnTo>
                    <a:lnTo>
                      <a:pt x="26958" y="108688"/>
                    </a:lnTo>
                    <a:lnTo>
                      <a:pt x="24000" y="106229"/>
                    </a:lnTo>
                    <a:lnTo>
                      <a:pt x="20383" y="103770"/>
                    </a:lnTo>
                    <a:lnTo>
                      <a:pt x="17095" y="100819"/>
                    </a:lnTo>
                    <a:lnTo>
                      <a:pt x="13479" y="98360"/>
                    </a:lnTo>
                    <a:lnTo>
                      <a:pt x="10191" y="95901"/>
                    </a:lnTo>
                    <a:lnTo>
                      <a:pt x="6904" y="93442"/>
                    </a:lnTo>
                    <a:lnTo>
                      <a:pt x="4602" y="90983"/>
                    </a:lnTo>
                    <a:lnTo>
                      <a:pt x="2301" y="88524"/>
                    </a:lnTo>
                    <a:lnTo>
                      <a:pt x="657" y="86557"/>
                    </a:lnTo>
                    <a:lnTo>
                      <a:pt x="0" y="85081"/>
                    </a:lnTo>
                    <a:lnTo>
                      <a:pt x="0" y="83606"/>
                    </a:lnTo>
                    <a:lnTo>
                      <a:pt x="1315" y="82131"/>
                    </a:lnTo>
                    <a:lnTo>
                      <a:pt x="3616" y="81147"/>
                    </a:lnTo>
                    <a:lnTo>
                      <a:pt x="6246" y="80163"/>
                    </a:lnTo>
                    <a:lnTo>
                      <a:pt x="9534" y="78196"/>
                    </a:lnTo>
                    <a:lnTo>
                      <a:pt x="12493" y="76229"/>
                    </a:lnTo>
                    <a:lnTo>
                      <a:pt x="16109" y="73770"/>
                    </a:lnTo>
                    <a:lnTo>
                      <a:pt x="19397" y="69836"/>
                    </a:lnTo>
                    <a:lnTo>
                      <a:pt x="22684" y="66885"/>
                    </a:lnTo>
                    <a:lnTo>
                      <a:pt x="25972" y="62950"/>
                    </a:lnTo>
                    <a:lnTo>
                      <a:pt x="29589" y="58524"/>
                    </a:lnTo>
                    <a:lnTo>
                      <a:pt x="32547" y="54590"/>
                    </a:lnTo>
                    <a:lnTo>
                      <a:pt x="35835" y="50163"/>
                    </a:lnTo>
                    <a:lnTo>
                      <a:pt x="38465" y="46229"/>
                    </a:lnTo>
                    <a:lnTo>
                      <a:pt x="41095" y="42295"/>
                    </a:lnTo>
                    <a:lnTo>
                      <a:pt x="43397" y="38360"/>
                    </a:lnTo>
                    <a:lnTo>
                      <a:pt x="45041" y="34918"/>
                    </a:lnTo>
                    <a:lnTo>
                      <a:pt x="46356" y="30983"/>
                    </a:lnTo>
                    <a:lnTo>
                      <a:pt x="48000" y="28524"/>
                    </a:lnTo>
                    <a:lnTo>
                      <a:pt x="48657" y="25573"/>
                    </a:lnTo>
                    <a:lnTo>
                      <a:pt x="49643" y="23114"/>
                    </a:lnTo>
                    <a:lnTo>
                      <a:pt x="50630" y="19672"/>
                    </a:lnTo>
                    <a:lnTo>
                      <a:pt x="51616" y="17213"/>
                    </a:lnTo>
                    <a:lnTo>
                      <a:pt x="52931" y="15245"/>
                    </a:lnTo>
                    <a:lnTo>
                      <a:pt x="54575" y="12786"/>
                    </a:lnTo>
                    <a:lnTo>
                      <a:pt x="55561" y="10327"/>
                    </a:lnTo>
                    <a:lnTo>
                      <a:pt x="56876" y="8360"/>
                    </a:lnTo>
                    <a:lnTo>
                      <a:pt x="58191" y="6393"/>
                    </a:lnTo>
                    <a:lnTo>
                      <a:pt x="59506" y="4918"/>
                    </a:lnTo>
                    <a:lnTo>
                      <a:pt x="61150" y="3442"/>
                    </a:lnTo>
                    <a:lnTo>
                      <a:pt x="62465" y="2459"/>
                    </a:lnTo>
                    <a:lnTo>
                      <a:pt x="63780" y="983"/>
                    </a:lnTo>
                    <a:lnTo>
                      <a:pt x="64767" y="491"/>
                    </a:lnTo>
                    <a:lnTo>
                      <a:pt x="66082" y="0"/>
                    </a:lnTo>
                    <a:lnTo>
                      <a:pt x="67397" y="491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3" name="Shape 2053"/>
              <p:cNvSpPr/>
              <p:nvPr/>
            </p:nvSpPr>
            <p:spPr>
              <a:xfrm>
                <a:off x="1576" y="3231"/>
                <a:ext cx="37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52" y="2400"/>
                    </a:moveTo>
                    <a:lnTo>
                      <a:pt x="104605" y="1200"/>
                    </a:lnTo>
                    <a:lnTo>
                      <a:pt x="108552" y="600"/>
                    </a:lnTo>
                    <a:lnTo>
                      <a:pt x="111315" y="0"/>
                    </a:lnTo>
                    <a:lnTo>
                      <a:pt x="113684" y="0"/>
                    </a:lnTo>
                    <a:lnTo>
                      <a:pt x="116447" y="600"/>
                    </a:lnTo>
                    <a:lnTo>
                      <a:pt x="118026" y="1200"/>
                    </a:lnTo>
                    <a:lnTo>
                      <a:pt x="118815" y="1800"/>
                    </a:lnTo>
                    <a:lnTo>
                      <a:pt x="119605" y="3000"/>
                    </a:lnTo>
                    <a:lnTo>
                      <a:pt x="120000" y="4800"/>
                    </a:lnTo>
                    <a:lnTo>
                      <a:pt x="120000" y="6600"/>
                    </a:lnTo>
                    <a:lnTo>
                      <a:pt x="119605" y="9000"/>
                    </a:lnTo>
                    <a:lnTo>
                      <a:pt x="118815" y="12600"/>
                    </a:lnTo>
                    <a:lnTo>
                      <a:pt x="117631" y="15600"/>
                    </a:lnTo>
                    <a:lnTo>
                      <a:pt x="115657" y="19200"/>
                    </a:lnTo>
                    <a:lnTo>
                      <a:pt x="113289" y="24000"/>
                    </a:lnTo>
                    <a:lnTo>
                      <a:pt x="111315" y="28800"/>
                    </a:lnTo>
                    <a:lnTo>
                      <a:pt x="108552" y="33600"/>
                    </a:lnTo>
                    <a:lnTo>
                      <a:pt x="105394" y="40200"/>
                    </a:lnTo>
                    <a:lnTo>
                      <a:pt x="102236" y="46800"/>
                    </a:lnTo>
                    <a:lnTo>
                      <a:pt x="98289" y="54600"/>
                    </a:lnTo>
                    <a:lnTo>
                      <a:pt x="94736" y="62400"/>
                    </a:lnTo>
                    <a:lnTo>
                      <a:pt x="90394" y="70200"/>
                    </a:lnTo>
                    <a:lnTo>
                      <a:pt x="86052" y="78000"/>
                    </a:lnTo>
                    <a:lnTo>
                      <a:pt x="81315" y="85800"/>
                    </a:lnTo>
                    <a:lnTo>
                      <a:pt x="76578" y="93000"/>
                    </a:lnTo>
                    <a:lnTo>
                      <a:pt x="71052" y="100200"/>
                    </a:lnTo>
                    <a:lnTo>
                      <a:pt x="65526" y="106200"/>
                    </a:lnTo>
                    <a:lnTo>
                      <a:pt x="60000" y="111600"/>
                    </a:lnTo>
                    <a:lnTo>
                      <a:pt x="53684" y="115800"/>
                    </a:lnTo>
                    <a:lnTo>
                      <a:pt x="47368" y="118200"/>
                    </a:lnTo>
                    <a:lnTo>
                      <a:pt x="40263" y="120000"/>
                    </a:lnTo>
                    <a:lnTo>
                      <a:pt x="33552" y="120000"/>
                    </a:lnTo>
                    <a:lnTo>
                      <a:pt x="26447" y="118800"/>
                    </a:lnTo>
                    <a:lnTo>
                      <a:pt x="21315" y="117600"/>
                    </a:lnTo>
                    <a:lnTo>
                      <a:pt x="15789" y="117000"/>
                    </a:lnTo>
                    <a:lnTo>
                      <a:pt x="11842" y="115800"/>
                    </a:lnTo>
                    <a:lnTo>
                      <a:pt x="8289" y="114600"/>
                    </a:lnTo>
                    <a:lnTo>
                      <a:pt x="5526" y="113400"/>
                    </a:lnTo>
                    <a:lnTo>
                      <a:pt x="3552" y="111600"/>
                    </a:lnTo>
                    <a:lnTo>
                      <a:pt x="1578" y="110400"/>
                    </a:lnTo>
                    <a:lnTo>
                      <a:pt x="789" y="108000"/>
                    </a:lnTo>
                    <a:lnTo>
                      <a:pt x="0" y="106200"/>
                    </a:lnTo>
                    <a:lnTo>
                      <a:pt x="0" y="103800"/>
                    </a:lnTo>
                    <a:lnTo>
                      <a:pt x="394" y="102000"/>
                    </a:lnTo>
                    <a:lnTo>
                      <a:pt x="1578" y="99000"/>
                    </a:lnTo>
                    <a:lnTo>
                      <a:pt x="2368" y="96000"/>
                    </a:lnTo>
                    <a:lnTo>
                      <a:pt x="4342" y="93000"/>
                    </a:lnTo>
                    <a:lnTo>
                      <a:pt x="6315" y="90000"/>
                    </a:lnTo>
                    <a:lnTo>
                      <a:pt x="8289" y="85800"/>
                    </a:lnTo>
                    <a:lnTo>
                      <a:pt x="10657" y="81000"/>
                    </a:lnTo>
                    <a:lnTo>
                      <a:pt x="13815" y="76200"/>
                    </a:lnTo>
                    <a:lnTo>
                      <a:pt x="16578" y="70800"/>
                    </a:lnTo>
                    <a:lnTo>
                      <a:pt x="19736" y="65400"/>
                    </a:lnTo>
                    <a:lnTo>
                      <a:pt x="22894" y="59400"/>
                    </a:lnTo>
                    <a:lnTo>
                      <a:pt x="26052" y="54000"/>
                    </a:lnTo>
                    <a:lnTo>
                      <a:pt x="29605" y="49200"/>
                    </a:lnTo>
                    <a:lnTo>
                      <a:pt x="32763" y="43200"/>
                    </a:lnTo>
                    <a:lnTo>
                      <a:pt x="36315" y="38400"/>
                    </a:lnTo>
                    <a:lnTo>
                      <a:pt x="39473" y="33600"/>
                    </a:lnTo>
                    <a:lnTo>
                      <a:pt x="42236" y="30000"/>
                    </a:lnTo>
                    <a:lnTo>
                      <a:pt x="45394" y="27000"/>
                    </a:lnTo>
                    <a:lnTo>
                      <a:pt x="47763" y="24000"/>
                    </a:lnTo>
                    <a:lnTo>
                      <a:pt x="49736" y="22200"/>
                    </a:lnTo>
                    <a:lnTo>
                      <a:pt x="52105" y="21600"/>
                    </a:lnTo>
                    <a:lnTo>
                      <a:pt x="53684" y="21000"/>
                    </a:lnTo>
                    <a:lnTo>
                      <a:pt x="55263" y="20400"/>
                    </a:lnTo>
                    <a:lnTo>
                      <a:pt x="57236" y="20400"/>
                    </a:lnTo>
                    <a:lnTo>
                      <a:pt x="60000" y="19800"/>
                    </a:lnTo>
                    <a:lnTo>
                      <a:pt x="61973" y="19800"/>
                    </a:lnTo>
                    <a:lnTo>
                      <a:pt x="64342" y="19200"/>
                    </a:lnTo>
                    <a:lnTo>
                      <a:pt x="66710" y="19200"/>
                    </a:lnTo>
                    <a:lnTo>
                      <a:pt x="69473" y="18600"/>
                    </a:lnTo>
                    <a:lnTo>
                      <a:pt x="71447" y="18000"/>
                    </a:lnTo>
                    <a:lnTo>
                      <a:pt x="73815" y="17400"/>
                    </a:lnTo>
                    <a:lnTo>
                      <a:pt x="76184" y="16800"/>
                    </a:lnTo>
                    <a:lnTo>
                      <a:pt x="77763" y="16200"/>
                    </a:lnTo>
                    <a:lnTo>
                      <a:pt x="79342" y="15600"/>
                    </a:lnTo>
                    <a:lnTo>
                      <a:pt x="80526" y="15000"/>
                    </a:lnTo>
                    <a:lnTo>
                      <a:pt x="81710" y="14400"/>
                    </a:lnTo>
                    <a:lnTo>
                      <a:pt x="82500" y="13800"/>
                    </a:lnTo>
                    <a:lnTo>
                      <a:pt x="83289" y="12600"/>
                    </a:lnTo>
                    <a:lnTo>
                      <a:pt x="83684" y="12000"/>
                    </a:lnTo>
                    <a:lnTo>
                      <a:pt x="84473" y="10200"/>
                    </a:lnTo>
                    <a:lnTo>
                      <a:pt x="85263" y="9600"/>
                    </a:lnTo>
                    <a:lnTo>
                      <a:pt x="86447" y="8400"/>
                    </a:lnTo>
                    <a:lnTo>
                      <a:pt x="87631" y="7800"/>
                    </a:lnTo>
                    <a:lnTo>
                      <a:pt x="88815" y="7200"/>
                    </a:lnTo>
                    <a:lnTo>
                      <a:pt x="90000" y="6600"/>
                    </a:lnTo>
                    <a:lnTo>
                      <a:pt x="91578" y="5400"/>
                    </a:lnTo>
                    <a:lnTo>
                      <a:pt x="92763" y="4800"/>
                    </a:lnTo>
                    <a:lnTo>
                      <a:pt x="94342" y="4200"/>
                    </a:lnTo>
                    <a:lnTo>
                      <a:pt x="95526" y="3600"/>
                    </a:lnTo>
                    <a:lnTo>
                      <a:pt x="96710" y="3600"/>
                    </a:lnTo>
                    <a:lnTo>
                      <a:pt x="98289" y="3000"/>
                    </a:lnTo>
                    <a:lnTo>
                      <a:pt x="99868" y="2400"/>
                    </a:lnTo>
                    <a:lnTo>
                      <a:pt x="101052" y="240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Shape 2054"/>
              <p:cNvSpPr/>
              <p:nvPr/>
            </p:nvSpPr>
            <p:spPr>
              <a:xfrm>
                <a:off x="1593" y="3234"/>
                <a:ext cx="31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615" y="0"/>
                    </a:moveTo>
                    <a:lnTo>
                      <a:pt x="97846" y="621"/>
                    </a:lnTo>
                    <a:lnTo>
                      <a:pt x="100615" y="2487"/>
                    </a:lnTo>
                    <a:lnTo>
                      <a:pt x="103846" y="3730"/>
                    </a:lnTo>
                    <a:lnTo>
                      <a:pt x="107076" y="5595"/>
                    </a:lnTo>
                    <a:lnTo>
                      <a:pt x="109384" y="7461"/>
                    </a:lnTo>
                    <a:lnTo>
                      <a:pt x="111692" y="9948"/>
                    </a:lnTo>
                    <a:lnTo>
                      <a:pt x="114000" y="12435"/>
                    </a:lnTo>
                    <a:lnTo>
                      <a:pt x="116307" y="14922"/>
                    </a:lnTo>
                    <a:lnTo>
                      <a:pt x="117692" y="17409"/>
                    </a:lnTo>
                    <a:lnTo>
                      <a:pt x="119076" y="19896"/>
                    </a:lnTo>
                    <a:lnTo>
                      <a:pt x="119538" y="23626"/>
                    </a:lnTo>
                    <a:lnTo>
                      <a:pt x="120000" y="26735"/>
                    </a:lnTo>
                    <a:lnTo>
                      <a:pt x="120000" y="29844"/>
                    </a:lnTo>
                    <a:lnTo>
                      <a:pt x="119538" y="32953"/>
                    </a:lnTo>
                    <a:lnTo>
                      <a:pt x="118153" y="37305"/>
                    </a:lnTo>
                    <a:lnTo>
                      <a:pt x="116769" y="41036"/>
                    </a:lnTo>
                    <a:lnTo>
                      <a:pt x="114000" y="44766"/>
                    </a:lnTo>
                    <a:lnTo>
                      <a:pt x="111230" y="49740"/>
                    </a:lnTo>
                    <a:lnTo>
                      <a:pt x="108000" y="54715"/>
                    </a:lnTo>
                    <a:lnTo>
                      <a:pt x="104307" y="60932"/>
                    </a:lnTo>
                    <a:lnTo>
                      <a:pt x="100615" y="67150"/>
                    </a:lnTo>
                    <a:lnTo>
                      <a:pt x="96461" y="73989"/>
                    </a:lnTo>
                    <a:lnTo>
                      <a:pt x="92307" y="80207"/>
                    </a:lnTo>
                    <a:lnTo>
                      <a:pt x="88153" y="86424"/>
                    </a:lnTo>
                    <a:lnTo>
                      <a:pt x="83538" y="92642"/>
                    </a:lnTo>
                    <a:lnTo>
                      <a:pt x="79384" y="98238"/>
                    </a:lnTo>
                    <a:lnTo>
                      <a:pt x="74769" y="103212"/>
                    </a:lnTo>
                    <a:lnTo>
                      <a:pt x="71076" y="107564"/>
                    </a:lnTo>
                    <a:lnTo>
                      <a:pt x="66461" y="111917"/>
                    </a:lnTo>
                    <a:lnTo>
                      <a:pt x="62769" y="115025"/>
                    </a:lnTo>
                    <a:lnTo>
                      <a:pt x="59076" y="116891"/>
                    </a:lnTo>
                    <a:lnTo>
                      <a:pt x="56307" y="117512"/>
                    </a:lnTo>
                    <a:lnTo>
                      <a:pt x="52615" y="117512"/>
                    </a:lnTo>
                    <a:lnTo>
                      <a:pt x="48000" y="117512"/>
                    </a:lnTo>
                    <a:lnTo>
                      <a:pt x="43846" y="118134"/>
                    </a:lnTo>
                    <a:lnTo>
                      <a:pt x="38307" y="118134"/>
                    </a:lnTo>
                    <a:lnTo>
                      <a:pt x="33230" y="118756"/>
                    </a:lnTo>
                    <a:lnTo>
                      <a:pt x="27230" y="119378"/>
                    </a:lnTo>
                    <a:lnTo>
                      <a:pt x="21692" y="119378"/>
                    </a:lnTo>
                    <a:lnTo>
                      <a:pt x="16615" y="120000"/>
                    </a:lnTo>
                    <a:lnTo>
                      <a:pt x="11538" y="120000"/>
                    </a:lnTo>
                    <a:lnTo>
                      <a:pt x="7846" y="120000"/>
                    </a:lnTo>
                    <a:lnTo>
                      <a:pt x="4153" y="120000"/>
                    </a:lnTo>
                    <a:lnTo>
                      <a:pt x="1384" y="119378"/>
                    </a:lnTo>
                    <a:lnTo>
                      <a:pt x="0" y="118756"/>
                    </a:lnTo>
                    <a:lnTo>
                      <a:pt x="0" y="117512"/>
                    </a:lnTo>
                    <a:lnTo>
                      <a:pt x="923" y="116269"/>
                    </a:lnTo>
                    <a:lnTo>
                      <a:pt x="4153" y="114404"/>
                    </a:lnTo>
                    <a:lnTo>
                      <a:pt x="7384" y="111917"/>
                    </a:lnTo>
                    <a:lnTo>
                      <a:pt x="10153" y="110051"/>
                    </a:lnTo>
                    <a:lnTo>
                      <a:pt x="13846" y="107564"/>
                    </a:lnTo>
                    <a:lnTo>
                      <a:pt x="16615" y="105699"/>
                    </a:lnTo>
                    <a:lnTo>
                      <a:pt x="19384" y="103834"/>
                    </a:lnTo>
                    <a:lnTo>
                      <a:pt x="22615" y="102590"/>
                    </a:lnTo>
                    <a:lnTo>
                      <a:pt x="25384" y="100725"/>
                    </a:lnTo>
                    <a:lnTo>
                      <a:pt x="28153" y="98860"/>
                    </a:lnTo>
                    <a:lnTo>
                      <a:pt x="30461" y="96373"/>
                    </a:lnTo>
                    <a:lnTo>
                      <a:pt x="33230" y="94507"/>
                    </a:lnTo>
                    <a:lnTo>
                      <a:pt x="35076" y="93264"/>
                    </a:lnTo>
                    <a:lnTo>
                      <a:pt x="37384" y="90777"/>
                    </a:lnTo>
                    <a:lnTo>
                      <a:pt x="39230" y="88911"/>
                    </a:lnTo>
                    <a:lnTo>
                      <a:pt x="41538" y="87046"/>
                    </a:lnTo>
                    <a:lnTo>
                      <a:pt x="43384" y="83937"/>
                    </a:lnTo>
                    <a:lnTo>
                      <a:pt x="45230" y="82072"/>
                    </a:lnTo>
                    <a:lnTo>
                      <a:pt x="46615" y="78963"/>
                    </a:lnTo>
                    <a:lnTo>
                      <a:pt x="48923" y="74611"/>
                    </a:lnTo>
                    <a:lnTo>
                      <a:pt x="51692" y="69015"/>
                    </a:lnTo>
                    <a:lnTo>
                      <a:pt x="54923" y="63419"/>
                    </a:lnTo>
                    <a:lnTo>
                      <a:pt x="57692" y="55958"/>
                    </a:lnTo>
                    <a:lnTo>
                      <a:pt x="61846" y="49740"/>
                    </a:lnTo>
                    <a:lnTo>
                      <a:pt x="65076" y="41658"/>
                    </a:lnTo>
                    <a:lnTo>
                      <a:pt x="69230" y="34818"/>
                    </a:lnTo>
                    <a:lnTo>
                      <a:pt x="72923" y="27357"/>
                    </a:lnTo>
                    <a:lnTo>
                      <a:pt x="76153" y="20518"/>
                    </a:lnTo>
                    <a:lnTo>
                      <a:pt x="80307" y="14300"/>
                    </a:lnTo>
                    <a:lnTo>
                      <a:pt x="83538" y="9326"/>
                    </a:lnTo>
                    <a:lnTo>
                      <a:pt x="86769" y="4974"/>
                    </a:lnTo>
                    <a:lnTo>
                      <a:pt x="90000" y="1865"/>
                    </a:lnTo>
                    <a:lnTo>
                      <a:pt x="92307" y="0"/>
                    </a:lnTo>
                    <a:lnTo>
                      <a:pt x="94615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5" name="Shape 2055"/>
              <p:cNvSpPr/>
              <p:nvPr/>
            </p:nvSpPr>
            <p:spPr>
              <a:xfrm>
                <a:off x="1571" y="3261"/>
                <a:ext cx="36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5516" y="459"/>
                    </a:moveTo>
                    <a:lnTo>
                      <a:pt x="57224" y="919"/>
                    </a:lnTo>
                    <a:lnTo>
                      <a:pt x="59786" y="1839"/>
                    </a:lnTo>
                    <a:lnTo>
                      <a:pt x="64056" y="3218"/>
                    </a:lnTo>
                    <a:lnTo>
                      <a:pt x="68327" y="4597"/>
                    </a:lnTo>
                    <a:lnTo>
                      <a:pt x="73879" y="6436"/>
                    </a:lnTo>
                    <a:lnTo>
                      <a:pt x="79430" y="7816"/>
                    </a:lnTo>
                    <a:lnTo>
                      <a:pt x="84982" y="10114"/>
                    </a:lnTo>
                    <a:lnTo>
                      <a:pt x="90960" y="12413"/>
                    </a:lnTo>
                    <a:lnTo>
                      <a:pt x="96939" y="14252"/>
                    </a:lnTo>
                    <a:lnTo>
                      <a:pt x="102064" y="16551"/>
                    </a:lnTo>
                    <a:lnTo>
                      <a:pt x="107615" y="19310"/>
                    </a:lnTo>
                    <a:lnTo>
                      <a:pt x="111459" y="22068"/>
                    </a:lnTo>
                    <a:lnTo>
                      <a:pt x="115302" y="24367"/>
                    </a:lnTo>
                    <a:lnTo>
                      <a:pt x="117864" y="26666"/>
                    </a:lnTo>
                    <a:lnTo>
                      <a:pt x="119572" y="29885"/>
                    </a:lnTo>
                    <a:lnTo>
                      <a:pt x="120000" y="32643"/>
                    </a:lnTo>
                    <a:lnTo>
                      <a:pt x="118718" y="35402"/>
                    </a:lnTo>
                    <a:lnTo>
                      <a:pt x="117010" y="40000"/>
                    </a:lnTo>
                    <a:lnTo>
                      <a:pt x="114448" y="44597"/>
                    </a:lnTo>
                    <a:lnTo>
                      <a:pt x="110604" y="50574"/>
                    </a:lnTo>
                    <a:lnTo>
                      <a:pt x="106761" y="56551"/>
                    </a:lnTo>
                    <a:lnTo>
                      <a:pt x="102064" y="62528"/>
                    </a:lnTo>
                    <a:lnTo>
                      <a:pt x="97366" y="69425"/>
                    </a:lnTo>
                    <a:lnTo>
                      <a:pt x="91814" y="76321"/>
                    </a:lnTo>
                    <a:lnTo>
                      <a:pt x="86263" y="82298"/>
                    </a:lnTo>
                    <a:lnTo>
                      <a:pt x="81138" y="88735"/>
                    </a:lnTo>
                    <a:lnTo>
                      <a:pt x="76014" y="94712"/>
                    </a:lnTo>
                    <a:lnTo>
                      <a:pt x="70889" y="99770"/>
                    </a:lnTo>
                    <a:lnTo>
                      <a:pt x="66192" y="104827"/>
                    </a:lnTo>
                    <a:lnTo>
                      <a:pt x="61494" y="108505"/>
                    </a:lnTo>
                    <a:lnTo>
                      <a:pt x="58078" y="111264"/>
                    </a:lnTo>
                    <a:lnTo>
                      <a:pt x="55516" y="114022"/>
                    </a:lnTo>
                    <a:lnTo>
                      <a:pt x="52099" y="114942"/>
                    </a:lnTo>
                    <a:lnTo>
                      <a:pt x="48683" y="116321"/>
                    </a:lnTo>
                    <a:lnTo>
                      <a:pt x="45266" y="117701"/>
                    </a:lnTo>
                    <a:lnTo>
                      <a:pt x="40569" y="118620"/>
                    </a:lnTo>
                    <a:lnTo>
                      <a:pt x="36298" y="119080"/>
                    </a:lnTo>
                    <a:lnTo>
                      <a:pt x="31601" y="119540"/>
                    </a:lnTo>
                    <a:lnTo>
                      <a:pt x="26903" y="120000"/>
                    </a:lnTo>
                    <a:lnTo>
                      <a:pt x="22206" y="120000"/>
                    </a:lnTo>
                    <a:lnTo>
                      <a:pt x="17935" y="119080"/>
                    </a:lnTo>
                    <a:lnTo>
                      <a:pt x="13665" y="118160"/>
                    </a:lnTo>
                    <a:lnTo>
                      <a:pt x="10249" y="117241"/>
                    </a:lnTo>
                    <a:lnTo>
                      <a:pt x="6405" y="115402"/>
                    </a:lnTo>
                    <a:lnTo>
                      <a:pt x="3843" y="112643"/>
                    </a:lnTo>
                    <a:lnTo>
                      <a:pt x="2135" y="109425"/>
                    </a:lnTo>
                    <a:lnTo>
                      <a:pt x="427" y="106206"/>
                    </a:lnTo>
                    <a:lnTo>
                      <a:pt x="0" y="101609"/>
                    </a:lnTo>
                    <a:lnTo>
                      <a:pt x="427" y="96551"/>
                    </a:lnTo>
                    <a:lnTo>
                      <a:pt x="2135" y="89655"/>
                    </a:lnTo>
                    <a:lnTo>
                      <a:pt x="3843" y="82298"/>
                    </a:lnTo>
                    <a:lnTo>
                      <a:pt x="6405" y="74022"/>
                    </a:lnTo>
                    <a:lnTo>
                      <a:pt x="10249" y="65747"/>
                    </a:lnTo>
                    <a:lnTo>
                      <a:pt x="13665" y="57011"/>
                    </a:lnTo>
                    <a:lnTo>
                      <a:pt x="17935" y="47816"/>
                    </a:lnTo>
                    <a:lnTo>
                      <a:pt x="22206" y="39080"/>
                    </a:lnTo>
                    <a:lnTo>
                      <a:pt x="26903" y="30344"/>
                    </a:lnTo>
                    <a:lnTo>
                      <a:pt x="31601" y="22528"/>
                    </a:lnTo>
                    <a:lnTo>
                      <a:pt x="36298" y="15172"/>
                    </a:lnTo>
                    <a:lnTo>
                      <a:pt x="40569" y="9655"/>
                    </a:lnTo>
                    <a:lnTo>
                      <a:pt x="45266" y="4597"/>
                    </a:lnTo>
                    <a:lnTo>
                      <a:pt x="48683" y="1379"/>
                    </a:lnTo>
                    <a:lnTo>
                      <a:pt x="52099" y="0"/>
                    </a:lnTo>
                    <a:lnTo>
                      <a:pt x="55516" y="459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6" name="Shape 2056"/>
              <p:cNvSpPr/>
              <p:nvPr/>
            </p:nvSpPr>
            <p:spPr>
              <a:xfrm>
                <a:off x="1557" y="3256"/>
                <a:ext cx="21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647" y="0"/>
                    </a:moveTo>
                    <a:lnTo>
                      <a:pt x="81176" y="1403"/>
                    </a:lnTo>
                    <a:lnTo>
                      <a:pt x="84705" y="2807"/>
                    </a:lnTo>
                    <a:lnTo>
                      <a:pt x="88235" y="3508"/>
                    </a:lnTo>
                    <a:lnTo>
                      <a:pt x="92470" y="4210"/>
                    </a:lnTo>
                    <a:lnTo>
                      <a:pt x="97411" y="5614"/>
                    </a:lnTo>
                    <a:lnTo>
                      <a:pt x="101647" y="6315"/>
                    </a:lnTo>
                    <a:lnTo>
                      <a:pt x="105882" y="7017"/>
                    </a:lnTo>
                    <a:lnTo>
                      <a:pt x="110823" y="9122"/>
                    </a:lnTo>
                    <a:lnTo>
                      <a:pt x="113647" y="10526"/>
                    </a:lnTo>
                    <a:lnTo>
                      <a:pt x="116470" y="11929"/>
                    </a:lnTo>
                    <a:lnTo>
                      <a:pt x="118588" y="14035"/>
                    </a:lnTo>
                    <a:lnTo>
                      <a:pt x="120000" y="16842"/>
                    </a:lnTo>
                    <a:lnTo>
                      <a:pt x="120000" y="19649"/>
                    </a:lnTo>
                    <a:lnTo>
                      <a:pt x="118588" y="23859"/>
                    </a:lnTo>
                    <a:lnTo>
                      <a:pt x="116470" y="28070"/>
                    </a:lnTo>
                    <a:lnTo>
                      <a:pt x="112941" y="33684"/>
                    </a:lnTo>
                    <a:lnTo>
                      <a:pt x="107294" y="40000"/>
                    </a:lnTo>
                    <a:lnTo>
                      <a:pt x="102352" y="46315"/>
                    </a:lnTo>
                    <a:lnTo>
                      <a:pt x="97411" y="54035"/>
                    </a:lnTo>
                    <a:lnTo>
                      <a:pt x="91764" y="61052"/>
                    </a:lnTo>
                    <a:lnTo>
                      <a:pt x="86823" y="69473"/>
                    </a:lnTo>
                    <a:lnTo>
                      <a:pt x="81882" y="77192"/>
                    </a:lnTo>
                    <a:lnTo>
                      <a:pt x="76235" y="84912"/>
                    </a:lnTo>
                    <a:lnTo>
                      <a:pt x="71294" y="91929"/>
                    </a:lnTo>
                    <a:lnTo>
                      <a:pt x="66352" y="98947"/>
                    </a:lnTo>
                    <a:lnTo>
                      <a:pt x="61411" y="104561"/>
                    </a:lnTo>
                    <a:lnTo>
                      <a:pt x="56470" y="110877"/>
                    </a:lnTo>
                    <a:lnTo>
                      <a:pt x="51529" y="115087"/>
                    </a:lnTo>
                    <a:lnTo>
                      <a:pt x="45882" y="117894"/>
                    </a:lnTo>
                    <a:lnTo>
                      <a:pt x="40941" y="120000"/>
                    </a:lnTo>
                    <a:lnTo>
                      <a:pt x="35294" y="120000"/>
                    </a:lnTo>
                    <a:lnTo>
                      <a:pt x="30352" y="119298"/>
                    </a:lnTo>
                    <a:lnTo>
                      <a:pt x="25411" y="117192"/>
                    </a:lnTo>
                    <a:lnTo>
                      <a:pt x="19764" y="115087"/>
                    </a:lnTo>
                    <a:lnTo>
                      <a:pt x="15529" y="112982"/>
                    </a:lnTo>
                    <a:lnTo>
                      <a:pt x="12000" y="110877"/>
                    </a:lnTo>
                    <a:lnTo>
                      <a:pt x="9176" y="108070"/>
                    </a:lnTo>
                    <a:lnTo>
                      <a:pt x="5647" y="105263"/>
                    </a:lnTo>
                    <a:lnTo>
                      <a:pt x="3529" y="103157"/>
                    </a:lnTo>
                    <a:lnTo>
                      <a:pt x="1411" y="100350"/>
                    </a:lnTo>
                    <a:lnTo>
                      <a:pt x="705" y="97543"/>
                    </a:lnTo>
                    <a:lnTo>
                      <a:pt x="0" y="94736"/>
                    </a:lnTo>
                    <a:lnTo>
                      <a:pt x="705" y="91228"/>
                    </a:lnTo>
                    <a:lnTo>
                      <a:pt x="1411" y="88421"/>
                    </a:lnTo>
                    <a:lnTo>
                      <a:pt x="2823" y="84912"/>
                    </a:lnTo>
                    <a:lnTo>
                      <a:pt x="4941" y="82105"/>
                    </a:lnTo>
                    <a:lnTo>
                      <a:pt x="9176" y="77894"/>
                    </a:lnTo>
                    <a:lnTo>
                      <a:pt x="13411" y="74385"/>
                    </a:lnTo>
                    <a:lnTo>
                      <a:pt x="17647" y="70175"/>
                    </a:lnTo>
                    <a:lnTo>
                      <a:pt x="23294" y="65263"/>
                    </a:lnTo>
                    <a:lnTo>
                      <a:pt x="28235" y="59649"/>
                    </a:lnTo>
                    <a:lnTo>
                      <a:pt x="33176" y="54035"/>
                    </a:lnTo>
                    <a:lnTo>
                      <a:pt x="38823" y="47719"/>
                    </a:lnTo>
                    <a:lnTo>
                      <a:pt x="44470" y="41403"/>
                    </a:lnTo>
                    <a:lnTo>
                      <a:pt x="49411" y="35087"/>
                    </a:lnTo>
                    <a:lnTo>
                      <a:pt x="54352" y="29473"/>
                    </a:lnTo>
                    <a:lnTo>
                      <a:pt x="59294" y="23859"/>
                    </a:lnTo>
                    <a:lnTo>
                      <a:pt x="63529" y="17543"/>
                    </a:lnTo>
                    <a:lnTo>
                      <a:pt x="67764" y="12631"/>
                    </a:lnTo>
                    <a:lnTo>
                      <a:pt x="71294" y="8421"/>
                    </a:lnTo>
                    <a:lnTo>
                      <a:pt x="73411" y="4210"/>
                    </a:lnTo>
                    <a:lnTo>
                      <a:pt x="75529" y="2105"/>
                    </a:lnTo>
                    <a:lnTo>
                      <a:pt x="76941" y="0"/>
                    </a:lnTo>
                    <a:lnTo>
                      <a:pt x="77647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Shape 2057"/>
              <p:cNvSpPr/>
              <p:nvPr/>
            </p:nvSpPr>
            <p:spPr>
              <a:xfrm>
                <a:off x="1531" y="3279"/>
                <a:ext cx="42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18" y="340"/>
                    </a:moveTo>
                    <a:lnTo>
                      <a:pt x="61796" y="1704"/>
                    </a:lnTo>
                    <a:lnTo>
                      <a:pt x="63592" y="3068"/>
                    </a:lnTo>
                    <a:lnTo>
                      <a:pt x="65748" y="4772"/>
                    </a:lnTo>
                    <a:lnTo>
                      <a:pt x="67904" y="6477"/>
                    </a:lnTo>
                    <a:lnTo>
                      <a:pt x="70419" y="8522"/>
                    </a:lnTo>
                    <a:lnTo>
                      <a:pt x="72934" y="10568"/>
                    </a:lnTo>
                    <a:lnTo>
                      <a:pt x="75449" y="12613"/>
                    </a:lnTo>
                    <a:lnTo>
                      <a:pt x="77964" y="15000"/>
                    </a:lnTo>
                    <a:lnTo>
                      <a:pt x="80479" y="17045"/>
                    </a:lnTo>
                    <a:lnTo>
                      <a:pt x="82634" y="19431"/>
                    </a:lnTo>
                    <a:lnTo>
                      <a:pt x="84790" y="21818"/>
                    </a:lnTo>
                    <a:lnTo>
                      <a:pt x="86946" y="24204"/>
                    </a:lnTo>
                    <a:lnTo>
                      <a:pt x="88383" y="26250"/>
                    </a:lnTo>
                    <a:lnTo>
                      <a:pt x="89461" y="28977"/>
                    </a:lnTo>
                    <a:lnTo>
                      <a:pt x="90179" y="31022"/>
                    </a:lnTo>
                    <a:lnTo>
                      <a:pt x="90538" y="33409"/>
                    </a:lnTo>
                    <a:lnTo>
                      <a:pt x="90898" y="35795"/>
                    </a:lnTo>
                    <a:lnTo>
                      <a:pt x="91976" y="38181"/>
                    </a:lnTo>
                    <a:lnTo>
                      <a:pt x="94131" y="40568"/>
                    </a:lnTo>
                    <a:lnTo>
                      <a:pt x="96646" y="43636"/>
                    </a:lnTo>
                    <a:lnTo>
                      <a:pt x="99520" y="46022"/>
                    </a:lnTo>
                    <a:lnTo>
                      <a:pt x="102754" y="48750"/>
                    </a:lnTo>
                    <a:lnTo>
                      <a:pt x="105988" y="51818"/>
                    </a:lnTo>
                    <a:lnTo>
                      <a:pt x="109580" y="54545"/>
                    </a:lnTo>
                    <a:lnTo>
                      <a:pt x="112455" y="57613"/>
                    </a:lnTo>
                    <a:lnTo>
                      <a:pt x="114970" y="60340"/>
                    </a:lnTo>
                    <a:lnTo>
                      <a:pt x="117485" y="63409"/>
                    </a:lnTo>
                    <a:lnTo>
                      <a:pt x="118922" y="66136"/>
                    </a:lnTo>
                    <a:lnTo>
                      <a:pt x="120000" y="68863"/>
                    </a:lnTo>
                    <a:lnTo>
                      <a:pt x="120000" y="71590"/>
                    </a:lnTo>
                    <a:lnTo>
                      <a:pt x="118922" y="74318"/>
                    </a:lnTo>
                    <a:lnTo>
                      <a:pt x="116766" y="76704"/>
                    </a:lnTo>
                    <a:lnTo>
                      <a:pt x="113173" y="79431"/>
                    </a:lnTo>
                    <a:lnTo>
                      <a:pt x="110299" y="82159"/>
                    </a:lnTo>
                    <a:lnTo>
                      <a:pt x="106347" y="85909"/>
                    </a:lnTo>
                    <a:lnTo>
                      <a:pt x="103113" y="88977"/>
                    </a:lnTo>
                    <a:lnTo>
                      <a:pt x="99161" y="93068"/>
                    </a:lnTo>
                    <a:lnTo>
                      <a:pt x="95209" y="96477"/>
                    </a:lnTo>
                    <a:lnTo>
                      <a:pt x="91257" y="100568"/>
                    </a:lnTo>
                    <a:lnTo>
                      <a:pt x="87664" y="103977"/>
                    </a:lnTo>
                    <a:lnTo>
                      <a:pt x="83712" y="107386"/>
                    </a:lnTo>
                    <a:lnTo>
                      <a:pt x="80479" y="110454"/>
                    </a:lnTo>
                    <a:lnTo>
                      <a:pt x="76886" y="113522"/>
                    </a:lnTo>
                    <a:lnTo>
                      <a:pt x="73652" y="115909"/>
                    </a:lnTo>
                    <a:lnTo>
                      <a:pt x="70778" y="117613"/>
                    </a:lnTo>
                    <a:lnTo>
                      <a:pt x="68263" y="119318"/>
                    </a:lnTo>
                    <a:lnTo>
                      <a:pt x="66107" y="120000"/>
                    </a:lnTo>
                    <a:lnTo>
                      <a:pt x="64311" y="120000"/>
                    </a:lnTo>
                    <a:lnTo>
                      <a:pt x="63233" y="119318"/>
                    </a:lnTo>
                    <a:lnTo>
                      <a:pt x="61077" y="117272"/>
                    </a:lnTo>
                    <a:lnTo>
                      <a:pt x="57844" y="114886"/>
                    </a:lnTo>
                    <a:lnTo>
                      <a:pt x="53173" y="111818"/>
                    </a:lnTo>
                    <a:lnTo>
                      <a:pt x="47784" y="107727"/>
                    </a:lnTo>
                    <a:lnTo>
                      <a:pt x="42035" y="102954"/>
                    </a:lnTo>
                    <a:lnTo>
                      <a:pt x="35928" y="98522"/>
                    </a:lnTo>
                    <a:lnTo>
                      <a:pt x="29820" y="93068"/>
                    </a:lnTo>
                    <a:lnTo>
                      <a:pt x="23353" y="87613"/>
                    </a:lnTo>
                    <a:lnTo>
                      <a:pt x="17245" y="82159"/>
                    </a:lnTo>
                    <a:lnTo>
                      <a:pt x="11856" y="77386"/>
                    </a:lnTo>
                    <a:lnTo>
                      <a:pt x="7185" y="72272"/>
                    </a:lnTo>
                    <a:lnTo>
                      <a:pt x="3592" y="67500"/>
                    </a:lnTo>
                    <a:lnTo>
                      <a:pt x="1077" y="63750"/>
                    </a:lnTo>
                    <a:lnTo>
                      <a:pt x="0" y="60000"/>
                    </a:lnTo>
                    <a:lnTo>
                      <a:pt x="718" y="57613"/>
                    </a:lnTo>
                    <a:lnTo>
                      <a:pt x="2155" y="54886"/>
                    </a:lnTo>
                    <a:lnTo>
                      <a:pt x="3952" y="52500"/>
                    </a:lnTo>
                    <a:lnTo>
                      <a:pt x="6467" y="50113"/>
                    </a:lnTo>
                    <a:lnTo>
                      <a:pt x="8982" y="47386"/>
                    </a:lnTo>
                    <a:lnTo>
                      <a:pt x="11497" y="44659"/>
                    </a:lnTo>
                    <a:lnTo>
                      <a:pt x="14730" y="41590"/>
                    </a:lnTo>
                    <a:lnTo>
                      <a:pt x="17604" y="39204"/>
                    </a:lnTo>
                    <a:lnTo>
                      <a:pt x="20479" y="36477"/>
                    </a:lnTo>
                    <a:lnTo>
                      <a:pt x="23353" y="33409"/>
                    </a:lnTo>
                    <a:lnTo>
                      <a:pt x="26227" y="31022"/>
                    </a:lnTo>
                    <a:lnTo>
                      <a:pt x="29461" y="28636"/>
                    </a:lnTo>
                    <a:lnTo>
                      <a:pt x="31616" y="26250"/>
                    </a:lnTo>
                    <a:lnTo>
                      <a:pt x="34131" y="23863"/>
                    </a:lnTo>
                    <a:lnTo>
                      <a:pt x="36287" y="22159"/>
                    </a:lnTo>
                    <a:lnTo>
                      <a:pt x="38083" y="20113"/>
                    </a:lnTo>
                    <a:lnTo>
                      <a:pt x="39520" y="18750"/>
                    </a:lnTo>
                    <a:lnTo>
                      <a:pt x="41676" y="15340"/>
                    </a:lnTo>
                    <a:lnTo>
                      <a:pt x="44550" y="12272"/>
                    </a:lnTo>
                    <a:lnTo>
                      <a:pt x="46706" y="9886"/>
                    </a:lnTo>
                    <a:lnTo>
                      <a:pt x="48502" y="7500"/>
                    </a:lnTo>
                    <a:lnTo>
                      <a:pt x="50658" y="5795"/>
                    </a:lnTo>
                    <a:lnTo>
                      <a:pt x="52455" y="4431"/>
                    </a:lnTo>
                    <a:lnTo>
                      <a:pt x="53892" y="3409"/>
                    </a:lnTo>
                    <a:lnTo>
                      <a:pt x="55329" y="2386"/>
                    </a:lnTo>
                    <a:lnTo>
                      <a:pt x="56407" y="1704"/>
                    </a:lnTo>
                    <a:lnTo>
                      <a:pt x="57844" y="1363"/>
                    </a:lnTo>
                    <a:lnTo>
                      <a:pt x="58562" y="1022"/>
                    </a:lnTo>
                    <a:lnTo>
                      <a:pt x="59281" y="340"/>
                    </a:lnTo>
                    <a:lnTo>
                      <a:pt x="60000" y="340"/>
                    </a:lnTo>
                    <a:lnTo>
                      <a:pt x="60359" y="340"/>
                    </a:lnTo>
                    <a:lnTo>
                      <a:pt x="60359" y="0"/>
                    </a:lnTo>
                    <a:lnTo>
                      <a:pt x="60718" y="34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8" name="Shape 2058"/>
              <p:cNvSpPr/>
              <p:nvPr/>
            </p:nvSpPr>
            <p:spPr>
              <a:xfrm>
                <a:off x="1657" y="3146"/>
                <a:ext cx="25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393" y="3600"/>
                    </a:moveTo>
                    <a:lnTo>
                      <a:pt x="118787" y="3600"/>
                    </a:lnTo>
                    <a:lnTo>
                      <a:pt x="117575" y="4800"/>
                    </a:lnTo>
                    <a:lnTo>
                      <a:pt x="116363" y="6600"/>
                    </a:lnTo>
                    <a:lnTo>
                      <a:pt x="113939" y="9000"/>
                    </a:lnTo>
                    <a:lnTo>
                      <a:pt x="111515" y="12000"/>
                    </a:lnTo>
                    <a:lnTo>
                      <a:pt x="108484" y="15600"/>
                    </a:lnTo>
                    <a:lnTo>
                      <a:pt x="105454" y="18600"/>
                    </a:lnTo>
                    <a:lnTo>
                      <a:pt x="102424" y="22800"/>
                    </a:lnTo>
                    <a:lnTo>
                      <a:pt x="99393" y="27000"/>
                    </a:lnTo>
                    <a:lnTo>
                      <a:pt x="95757" y="30600"/>
                    </a:lnTo>
                    <a:lnTo>
                      <a:pt x="92727" y="34800"/>
                    </a:lnTo>
                    <a:lnTo>
                      <a:pt x="90303" y="39000"/>
                    </a:lnTo>
                    <a:lnTo>
                      <a:pt x="87272" y="42600"/>
                    </a:lnTo>
                    <a:lnTo>
                      <a:pt x="84848" y="45600"/>
                    </a:lnTo>
                    <a:lnTo>
                      <a:pt x="83030" y="49200"/>
                    </a:lnTo>
                    <a:lnTo>
                      <a:pt x="82424" y="52200"/>
                    </a:lnTo>
                    <a:lnTo>
                      <a:pt x="81212" y="54000"/>
                    </a:lnTo>
                    <a:lnTo>
                      <a:pt x="80000" y="56400"/>
                    </a:lnTo>
                    <a:lnTo>
                      <a:pt x="79393" y="58200"/>
                    </a:lnTo>
                    <a:lnTo>
                      <a:pt x="78181" y="60600"/>
                    </a:lnTo>
                    <a:lnTo>
                      <a:pt x="77575" y="61800"/>
                    </a:lnTo>
                    <a:lnTo>
                      <a:pt x="76363" y="63000"/>
                    </a:lnTo>
                    <a:lnTo>
                      <a:pt x="75151" y="64200"/>
                    </a:lnTo>
                    <a:lnTo>
                      <a:pt x="73939" y="65400"/>
                    </a:lnTo>
                    <a:lnTo>
                      <a:pt x="72121" y="66600"/>
                    </a:lnTo>
                    <a:lnTo>
                      <a:pt x="70909" y="67800"/>
                    </a:lnTo>
                    <a:lnTo>
                      <a:pt x="69090" y="68400"/>
                    </a:lnTo>
                    <a:lnTo>
                      <a:pt x="67272" y="69600"/>
                    </a:lnTo>
                    <a:lnTo>
                      <a:pt x="66060" y="70200"/>
                    </a:lnTo>
                    <a:lnTo>
                      <a:pt x="63636" y="71400"/>
                    </a:lnTo>
                    <a:lnTo>
                      <a:pt x="61818" y="72600"/>
                    </a:lnTo>
                    <a:lnTo>
                      <a:pt x="59393" y="73800"/>
                    </a:lnTo>
                    <a:lnTo>
                      <a:pt x="56969" y="74400"/>
                    </a:lnTo>
                    <a:lnTo>
                      <a:pt x="54545" y="75000"/>
                    </a:lnTo>
                    <a:lnTo>
                      <a:pt x="52121" y="76200"/>
                    </a:lnTo>
                    <a:lnTo>
                      <a:pt x="49696" y="76800"/>
                    </a:lnTo>
                    <a:lnTo>
                      <a:pt x="47272" y="78000"/>
                    </a:lnTo>
                    <a:lnTo>
                      <a:pt x="44848" y="79200"/>
                    </a:lnTo>
                    <a:lnTo>
                      <a:pt x="42424" y="80400"/>
                    </a:lnTo>
                    <a:lnTo>
                      <a:pt x="40000" y="82200"/>
                    </a:lnTo>
                    <a:lnTo>
                      <a:pt x="38181" y="83400"/>
                    </a:lnTo>
                    <a:lnTo>
                      <a:pt x="35151" y="85800"/>
                    </a:lnTo>
                    <a:lnTo>
                      <a:pt x="32727" y="87000"/>
                    </a:lnTo>
                    <a:lnTo>
                      <a:pt x="30909" y="89400"/>
                    </a:lnTo>
                    <a:lnTo>
                      <a:pt x="28484" y="91200"/>
                    </a:lnTo>
                    <a:lnTo>
                      <a:pt x="26060" y="93000"/>
                    </a:lnTo>
                    <a:lnTo>
                      <a:pt x="24242" y="95400"/>
                    </a:lnTo>
                    <a:lnTo>
                      <a:pt x="21818" y="99000"/>
                    </a:lnTo>
                    <a:lnTo>
                      <a:pt x="19393" y="101400"/>
                    </a:lnTo>
                    <a:lnTo>
                      <a:pt x="16969" y="103800"/>
                    </a:lnTo>
                    <a:lnTo>
                      <a:pt x="14545" y="106800"/>
                    </a:lnTo>
                    <a:lnTo>
                      <a:pt x="12121" y="109800"/>
                    </a:lnTo>
                    <a:lnTo>
                      <a:pt x="9696" y="112200"/>
                    </a:lnTo>
                    <a:lnTo>
                      <a:pt x="7272" y="114000"/>
                    </a:lnTo>
                    <a:lnTo>
                      <a:pt x="5454" y="115800"/>
                    </a:lnTo>
                    <a:lnTo>
                      <a:pt x="3636" y="117600"/>
                    </a:lnTo>
                    <a:lnTo>
                      <a:pt x="2424" y="118800"/>
                    </a:lnTo>
                    <a:lnTo>
                      <a:pt x="1212" y="120000"/>
                    </a:lnTo>
                    <a:lnTo>
                      <a:pt x="0" y="120000"/>
                    </a:lnTo>
                    <a:lnTo>
                      <a:pt x="0" y="119400"/>
                    </a:lnTo>
                    <a:lnTo>
                      <a:pt x="606" y="117600"/>
                    </a:lnTo>
                    <a:lnTo>
                      <a:pt x="1818" y="115800"/>
                    </a:lnTo>
                    <a:lnTo>
                      <a:pt x="3636" y="113400"/>
                    </a:lnTo>
                    <a:lnTo>
                      <a:pt x="5454" y="109800"/>
                    </a:lnTo>
                    <a:lnTo>
                      <a:pt x="7878" y="106200"/>
                    </a:lnTo>
                    <a:lnTo>
                      <a:pt x="10303" y="102600"/>
                    </a:lnTo>
                    <a:lnTo>
                      <a:pt x="13333" y="99600"/>
                    </a:lnTo>
                    <a:lnTo>
                      <a:pt x="16363" y="96000"/>
                    </a:lnTo>
                    <a:lnTo>
                      <a:pt x="19393" y="92400"/>
                    </a:lnTo>
                    <a:lnTo>
                      <a:pt x="21818" y="89400"/>
                    </a:lnTo>
                    <a:lnTo>
                      <a:pt x="25454" y="86400"/>
                    </a:lnTo>
                    <a:lnTo>
                      <a:pt x="28484" y="82800"/>
                    </a:lnTo>
                    <a:lnTo>
                      <a:pt x="31515" y="80400"/>
                    </a:lnTo>
                    <a:lnTo>
                      <a:pt x="34545" y="78000"/>
                    </a:lnTo>
                    <a:lnTo>
                      <a:pt x="38181" y="75600"/>
                    </a:lnTo>
                    <a:lnTo>
                      <a:pt x="40606" y="73200"/>
                    </a:lnTo>
                    <a:lnTo>
                      <a:pt x="43030" y="70800"/>
                    </a:lnTo>
                    <a:lnTo>
                      <a:pt x="46060" y="69600"/>
                    </a:lnTo>
                    <a:lnTo>
                      <a:pt x="49090" y="68400"/>
                    </a:lnTo>
                    <a:lnTo>
                      <a:pt x="50909" y="67200"/>
                    </a:lnTo>
                    <a:lnTo>
                      <a:pt x="53333" y="65400"/>
                    </a:lnTo>
                    <a:lnTo>
                      <a:pt x="55757" y="64200"/>
                    </a:lnTo>
                    <a:lnTo>
                      <a:pt x="57575" y="63000"/>
                    </a:lnTo>
                    <a:lnTo>
                      <a:pt x="59999" y="61200"/>
                    </a:lnTo>
                    <a:lnTo>
                      <a:pt x="62424" y="58800"/>
                    </a:lnTo>
                    <a:lnTo>
                      <a:pt x="64848" y="57000"/>
                    </a:lnTo>
                    <a:lnTo>
                      <a:pt x="66666" y="55200"/>
                    </a:lnTo>
                    <a:lnTo>
                      <a:pt x="68484" y="53400"/>
                    </a:lnTo>
                    <a:lnTo>
                      <a:pt x="70303" y="51000"/>
                    </a:lnTo>
                    <a:lnTo>
                      <a:pt x="72121" y="49200"/>
                    </a:lnTo>
                    <a:lnTo>
                      <a:pt x="74545" y="46200"/>
                    </a:lnTo>
                    <a:lnTo>
                      <a:pt x="76363" y="43800"/>
                    </a:lnTo>
                    <a:lnTo>
                      <a:pt x="78181" y="41400"/>
                    </a:lnTo>
                    <a:lnTo>
                      <a:pt x="80000" y="39000"/>
                    </a:lnTo>
                    <a:lnTo>
                      <a:pt x="82424" y="36600"/>
                    </a:lnTo>
                    <a:lnTo>
                      <a:pt x="84242" y="33000"/>
                    </a:lnTo>
                    <a:lnTo>
                      <a:pt x="87272" y="30000"/>
                    </a:lnTo>
                    <a:lnTo>
                      <a:pt x="90303" y="26400"/>
                    </a:lnTo>
                    <a:lnTo>
                      <a:pt x="93333" y="22200"/>
                    </a:lnTo>
                    <a:lnTo>
                      <a:pt x="96363" y="19200"/>
                    </a:lnTo>
                    <a:lnTo>
                      <a:pt x="100606" y="15600"/>
                    </a:lnTo>
                    <a:lnTo>
                      <a:pt x="104242" y="12000"/>
                    </a:lnTo>
                    <a:lnTo>
                      <a:pt x="107272" y="8400"/>
                    </a:lnTo>
                    <a:lnTo>
                      <a:pt x="110909" y="6000"/>
                    </a:lnTo>
                    <a:lnTo>
                      <a:pt x="113939" y="3600"/>
                    </a:lnTo>
                    <a:lnTo>
                      <a:pt x="116363" y="1800"/>
                    </a:lnTo>
                    <a:lnTo>
                      <a:pt x="118181" y="600"/>
                    </a:lnTo>
                    <a:lnTo>
                      <a:pt x="119393" y="0"/>
                    </a:lnTo>
                    <a:lnTo>
                      <a:pt x="119999" y="0"/>
                    </a:lnTo>
                    <a:lnTo>
                      <a:pt x="119999" y="1200"/>
                    </a:lnTo>
                    <a:lnTo>
                      <a:pt x="119393" y="360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9" name="Shape 2059"/>
              <p:cNvSpPr/>
              <p:nvPr/>
            </p:nvSpPr>
            <p:spPr>
              <a:xfrm>
                <a:off x="1639" y="3175"/>
                <a:ext cx="1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23" y="2352"/>
                    </a:moveTo>
                    <a:lnTo>
                      <a:pt x="100588" y="2352"/>
                    </a:lnTo>
                    <a:lnTo>
                      <a:pt x="102352" y="3137"/>
                    </a:lnTo>
                    <a:lnTo>
                      <a:pt x="104117" y="3921"/>
                    </a:lnTo>
                    <a:lnTo>
                      <a:pt x="105000" y="4705"/>
                    </a:lnTo>
                    <a:lnTo>
                      <a:pt x="106764" y="5490"/>
                    </a:lnTo>
                    <a:lnTo>
                      <a:pt x="108529" y="6274"/>
                    </a:lnTo>
                    <a:lnTo>
                      <a:pt x="110294" y="7058"/>
                    </a:lnTo>
                    <a:lnTo>
                      <a:pt x="112058" y="7843"/>
                    </a:lnTo>
                    <a:lnTo>
                      <a:pt x="113823" y="8627"/>
                    </a:lnTo>
                    <a:lnTo>
                      <a:pt x="114705" y="9411"/>
                    </a:lnTo>
                    <a:lnTo>
                      <a:pt x="115588" y="10196"/>
                    </a:lnTo>
                    <a:lnTo>
                      <a:pt x="116470" y="10980"/>
                    </a:lnTo>
                    <a:lnTo>
                      <a:pt x="117352" y="12549"/>
                    </a:lnTo>
                    <a:lnTo>
                      <a:pt x="117352" y="13333"/>
                    </a:lnTo>
                    <a:lnTo>
                      <a:pt x="117352" y="14901"/>
                    </a:lnTo>
                    <a:lnTo>
                      <a:pt x="118235" y="16470"/>
                    </a:lnTo>
                    <a:lnTo>
                      <a:pt x="118235" y="18039"/>
                    </a:lnTo>
                    <a:lnTo>
                      <a:pt x="118235" y="19607"/>
                    </a:lnTo>
                    <a:lnTo>
                      <a:pt x="118235" y="20392"/>
                    </a:lnTo>
                    <a:lnTo>
                      <a:pt x="118235" y="21176"/>
                    </a:lnTo>
                    <a:lnTo>
                      <a:pt x="119117" y="21960"/>
                    </a:lnTo>
                    <a:lnTo>
                      <a:pt x="119117" y="22745"/>
                    </a:lnTo>
                    <a:lnTo>
                      <a:pt x="119117" y="23529"/>
                    </a:lnTo>
                    <a:lnTo>
                      <a:pt x="120000" y="23529"/>
                    </a:lnTo>
                    <a:lnTo>
                      <a:pt x="120000" y="24313"/>
                    </a:lnTo>
                    <a:lnTo>
                      <a:pt x="119117" y="25098"/>
                    </a:lnTo>
                    <a:lnTo>
                      <a:pt x="118235" y="25882"/>
                    </a:lnTo>
                    <a:lnTo>
                      <a:pt x="117352" y="25882"/>
                    </a:lnTo>
                    <a:lnTo>
                      <a:pt x="116470" y="26666"/>
                    </a:lnTo>
                    <a:lnTo>
                      <a:pt x="115588" y="27450"/>
                    </a:lnTo>
                    <a:lnTo>
                      <a:pt x="113823" y="28235"/>
                    </a:lnTo>
                    <a:lnTo>
                      <a:pt x="110294" y="29019"/>
                    </a:lnTo>
                    <a:lnTo>
                      <a:pt x="107647" y="29803"/>
                    </a:lnTo>
                    <a:lnTo>
                      <a:pt x="105000" y="31372"/>
                    </a:lnTo>
                    <a:lnTo>
                      <a:pt x="102352" y="33725"/>
                    </a:lnTo>
                    <a:lnTo>
                      <a:pt x="98823" y="36078"/>
                    </a:lnTo>
                    <a:lnTo>
                      <a:pt x="95294" y="38431"/>
                    </a:lnTo>
                    <a:lnTo>
                      <a:pt x="90882" y="40784"/>
                    </a:lnTo>
                    <a:lnTo>
                      <a:pt x="87352" y="43137"/>
                    </a:lnTo>
                    <a:lnTo>
                      <a:pt x="83823" y="45490"/>
                    </a:lnTo>
                    <a:lnTo>
                      <a:pt x="80294" y="47843"/>
                    </a:lnTo>
                    <a:lnTo>
                      <a:pt x="76764" y="50980"/>
                    </a:lnTo>
                    <a:lnTo>
                      <a:pt x="73235" y="54117"/>
                    </a:lnTo>
                    <a:lnTo>
                      <a:pt x="69705" y="56470"/>
                    </a:lnTo>
                    <a:lnTo>
                      <a:pt x="67058" y="58823"/>
                    </a:lnTo>
                    <a:lnTo>
                      <a:pt x="64411" y="61176"/>
                    </a:lnTo>
                    <a:lnTo>
                      <a:pt x="62647" y="63529"/>
                    </a:lnTo>
                    <a:lnTo>
                      <a:pt x="60000" y="65882"/>
                    </a:lnTo>
                    <a:lnTo>
                      <a:pt x="58235" y="67450"/>
                    </a:lnTo>
                    <a:lnTo>
                      <a:pt x="55588" y="69019"/>
                    </a:lnTo>
                    <a:lnTo>
                      <a:pt x="53823" y="71372"/>
                    </a:lnTo>
                    <a:lnTo>
                      <a:pt x="52058" y="72156"/>
                    </a:lnTo>
                    <a:lnTo>
                      <a:pt x="50294" y="73725"/>
                    </a:lnTo>
                    <a:lnTo>
                      <a:pt x="48529" y="75294"/>
                    </a:lnTo>
                    <a:lnTo>
                      <a:pt x="46764" y="76862"/>
                    </a:lnTo>
                    <a:lnTo>
                      <a:pt x="44117" y="78431"/>
                    </a:lnTo>
                    <a:lnTo>
                      <a:pt x="42352" y="80000"/>
                    </a:lnTo>
                    <a:lnTo>
                      <a:pt x="38823" y="83137"/>
                    </a:lnTo>
                    <a:lnTo>
                      <a:pt x="37058" y="84705"/>
                    </a:lnTo>
                    <a:lnTo>
                      <a:pt x="34411" y="87058"/>
                    </a:lnTo>
                    <a:lnTo>
                      <a:pt x="31764" y="89411"/>
                    </a:lnTo>
                    <a:lnTo>
                      <a:pt x="29117" y="91764"/>
                    </a:lnTo>
                    <a:lnTo>
                      <a:pt x="26470" y="94901"/>
                    </a:lnTo>
                    <a:lnTo>
                      <a:pt x="22941" y="98039"/>
                    </a:lnTo>
                    <a:lnTo>
                      <a:pt x="19411" y="101176"/>
                    </a:lnTo>
                    <a:lnTo>
                      <a:pt x="15882" y="104313"/>
                    </a:lnTo>
                    <a:lnTo>
                      <a:pt x="13235" y="107450"/>
                    </a:lnTo>
                    <a:lnTo>
                      <a:pt x="10588" y="109803"/>
                    </a:lnTo>
                    <a:lnTo>
                      <a:pt x="8823" y="112156"/>
                    </a:lnTo>
                    <a:lnTo>
                      <a:pt x="6176" y="115294"/>
                    </a:lnTo>
                    <a:lnTo>
                      <a:pt x="3529" y="117647"/>
                    </a:lnTo>
                    <a:lnTo>
                      <a:pt x="1764" y="118431"/>
                    </a:lnTo>
                    <a:lnTo>
                      <a:pt x="882" y="120000"/>
                    </a:lnTo>
                    <a:lnTo>
                      <a:pt x="0" y="120000"/>
                    </a:lnTo>
                    <a:lnTo>
                      <a:pt x="0" y="119215"/>
                    </a:lnTo>
                    <a:lnTo>
                      <a:pt x="882" y="117647"/>
                    </a:lnTo>
                    <a:lnTo>
                      <a:pt x="1764" y="115294"/>
                    </a:lnTo>
                    <a:lnTo>
                      <a:pt x="5294" y="112156"/>
                    </a:lnTo>
                    <a:lnTo>
                      <a:pt x="7058" y="108235"/>
                    </a:lnTo>
                    <a:lnTo>
                      <a:pt x="10588" y="104313"/>
                    </a:lnTo>
                    <a:lnTo>
                      <a:pt x="14117" y="100392"/>
                    </a:lnTo>
                    <a:lnTo>
                      <a:pt x="18529" y="94901"/>
                    </a:lnTo>
                    <a:lnTo>
                      <a:pt x="22941" y="90196"/>
                    </a:lnTo>
                    <a:lnTo>
                      <a:pt x="27352" y="86274"/>
                    </a:lnTo>
                    <a:lnTo>
                      <a:pt x="32647" y="81568"/>
                    </a:lnTo>
                    <a:lnTo>
                      <a:pt x="37058" y="76078"/>
                    </a:lnTo>
                    <a:lnTo>
                      <a:pt x="42352" y="71372"/>
                    </a:lnTo>
                    <a:lnTo>
                      <a:pt x="46764" y="67450"/>
                    </a:lnTo>
                    <a:lnTo>
                      <a:pt x="51176" y="62745"/>
                    </a:lnTo>
                    <a:lnTo>
                      <a:pt x="55588" y="58823"/>
                    </a:lnTo>
                    <a:lnTo>
                      <a:pt x="60000" y="55686"/>
                    </a:lnTo>
                    <a:lnTo>
                      <a:pt x="63529" y="52549"/>
                    </a:lnTo>
                    <a:lnTo>
                      <a:pt x="66176" y="50196"/>
                    </a:lnTo>
                    <a:lnTo>
                      <a:pt x="68823" y="47843"/>
                    </a:lnTo>
                    <a:lnTo>
                      <a:pt x="70588" y="45490"/>
                    </a:lnTo>
                    <a:lnTo>
                      <a:pt x="72352" y="43921"/>
                    </a:lnTo>
                    <a:lnTo>
                      <a:pt x="74117" y="41568"/>
                    </a:lnTo>
                    <a:lnTo>
                      <a:pt x="77647" y="39215"/>
                    </a:lnTo>
                    <a:lnTo>
                      <a:pt x="80294" y="36862"/>
                    </a:lnTo>
                    <a:lnTo>
                      <a:pt x="82058" y="34509"/>
                    </a:lnTo>
                    <a:lnTo>
                      <a:pt x="84705" y="31372"/>
                    </a:lnTo>
                    <a:lnTo>
                      <a:pt x="86470" y="29019"/>
                    </a:lnTo>
                    <a:lnTo>
                      <a:pt x="89117" y="26666"/>
                    </a:lnTo>
                    <a:lnTo>
                      <a:pt x="90882" y="24313"/>
                    </a:lnTo>
                    <a:lnTo>
                      <a:pt x="92647" y="21960"/>
                    </a:lnTo>
                    <a:lnTo>
                      <a:pt x="95294" y="19607"/>
                    </a:lnTo>
                    <a:lnTo>
                      <a:pt x="97058" y="18039"/>
                    </a:lnTo>
                    <a:lnTo>
                      <a:pt x="97941" y="15686"/>
                    </a:lnTo>
                    <a:lnTo>
                      <a:pt x="98823" y="14901"/>
                    </a:lnTo>
                    <a:lnTo>
                      <a:pt x="99705" y="14117"/>
                    </a:lnTo>
                    <a:lnTo>
                      <a:pt x="99705" y="12549"/>
                    </a:lnTo>
                    <a:lnTo>
                      <a:pt x="98823" y="11764"/>
                    </a:lnTo>
                    <a:lnTo>
                      <a:pt x="98823" y="10196"/>
                    </a:lnTo>
                    <a:lnTo>
                      <a:pt x="97941" y="9411"/>
                    </a:lnTo>
                    <a:lnTo>
                      <a:pt x="97058" y="7843"/>
                    </a:lnTo>
                    <a:lnTo>
                      <a:pt x="96176" y="6274"/>
                    </a:lnTo>
                    <a:lnTo>
                      <a:pt x="94411" y="5490"/>
                    </a:lnTo>
                    <a:lnTo>
                      <a:pt x="92647" y="4705"/>
                    </a:lnTo>
                    <a:lnTo>
                      <a:pt x="91764" y="3137"/>
                    </a:lnTo>
                    <a:lnTo>
                      <a:pt x="91764" y="2352"/>
                    </a:lnTo>
                    <a:lnTo>
                      <a:pt x="91764" y="784"/>
                    </a:lnTo>
                    <a:lnTo>
                      <a:pt x="91764" y="0"/>
                    </a:lnTo>
                    <a:lnTo>
                      <a:pt x="94411" y="0"/>
                    </a:lnTo>
                    <a:lnTo>
                      <a:pt x="96176" y="784"/>
                    </a:lnTo>
                    <a:lnTo>
                      <a:pt x="98823" y="2352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Shape 2060"/>
              <p:cNvSpPr/>
              <p:nvPr/>
            </p:nvSpPr>
            <p:spPr>
              <a:xfrm>
                <a:off x="1636" y="3200"/>
                <a:ext cx="2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77" y="64615"/>
                    </a:moveTo>
                    <a:lnTo>
                      <a:pt x="3977" y="61538"/>
                    </a:lnTo>
                    <a:lnTo>
                      <a:pt x="4640" y="61538"/>
                    </a:lnTo>
                    <a:lnTo>
                      <a:pt x="5966" y="55384"/>
                    </a:lnTo>
                    <a:lnTo>
                      <a:pt x="7955" y="52307"/>
                    </a:lnTo>
                    <a:lnTo>
                      <a:pt x="10607" y="49230"/>
                    </a:lnTo>
                    <a:lnTo>
                      <a:pt x="12596" y="43076"/>
                    </a:lnTo>
                    <a:lnTo>
                      <a:pt x="15248" y="36923"/>
                    </a:lnTo>
                    <a:lnTo>
                      <a:pt x="18563" y="33846"/>
                    </a:lnTo>
                    <a:lnTo>
                      <a:pt x="21215" y="27692"/>
                    </a:lnTo>
                    <a:lnTo>
                      <a:pt x="25193" y="21538"/>
                    </a:lnTo>
                    <a:lnTo>
                      <a:pt x="28508" y="21538"/>
                    </a:lnTo>
                    <a:lnTo>
                      <a:pt x="31823" y="18461"/>
                    </a:lnTo>
                    <a:lnTo>
                      <a:pt x="35138" y="21538"/>
                    </a:lnTo>
                    <a:lnTo>
                      <a:pt x="39116" y="24615"/>
                    </a:lnTo>
                    <a:lnTo>
                      <a:pt x="41767" y="27692"/>
                    </a:lnTo>
                    <a:lnTo>
                      <a:pt x="45082" y="40000"/>
                    </a:lnTo>
                    <a:lnTo>
                      <a:pt x="46408" y="43076"/>
                    </a:lnTo>
                    <a:lnTo>
                      <a:pt x="48397" y="49230"/>
                    </a:lnTo>
                    <a:lnTo>
                      <a:pt x="51049" y="55384"/>
                    </a:lnTo>
                    <a:lnTo>
                      <a:pt x="53701" y="58461"/>
                    </a:lnTo>
                    <a:lnTo>
                      <a:pt x="56353" y="64615"/>
                    </a:lnTo>
                    <a:lnTo>
                      <a:pt x="59005" y="70769"/>
                    </a:lnTo>
                    <a:lnTo>
                      <a:pt x="61657" y="73846"/>
                    </a:lnTo>
                    <a:lnTo>
                      <a:pt x="64972" y="80000"/>
                    </a:lnTo>
                    <a:lnTo>
                      <a:pt x="67624" y="83076"/>
                    </a:lnTo>
                    <a:lnTo>
                      <a:pt x="70939" y="89230"/>
                    </a:lnTo>
                    <a:lnTo>
                      <a:pt x="73591" y="95384"/>
                    </a:lnTo>
                    <a:lnTo>
                      <a:pt x="76906" y="98461"/>
                    </a:lnTo>
                    <a:lnTo>
                      <a:pt x="79558" y="98461"/>
                    </a:lnTo>
                    <a:lnTo>
                      <a:pt x="82209" y="101538"/>
                    </a:lnTo>
                    <a:lnTo>
                      <a:pt x="84861" y="101538"/>
                    </a:lnTo>
                    <a:lnTo>
                      <a:pt x="87513" y="104615"/>
                    </a:lnTo>
                    <a:lnTo>
                      <a:pt x="90165" y="104615"/>
                    </a:lnTo>
                    <a:lnTo>
                      <a:pt x="92817" y="104615"/>
                    </a:lnTo>
                    <a:lnTo>
                      <a:pt x="94806" y="104615"/>
                    </a:lnTo>
                    <a:lnTo>
                      <a:pt x="97458" y="104615"/>
                    </a:lnTo>
                    <a:lnTo>
                      <a:pt x="100110" y="107692"/>
                    </a:lnTo>
                    <a:lnTo>
                      <a:pt x="103425" y="107692"/>
                    </a:lnTo>
                    <a:lnTo>
                      <a:pt x="106077" y="110769"/>
                    </a:lnTo>
                    <a:lnTo>
                      <a:pt x="108066" y="110769"/>
                    </a:lnTo>
                    <a:lnTo>
                      <a:pt x="110718" y="110769"/>
                    </a:lnTo>
                    <a:lnTo>
                      <a:pt x="112707" y="113846"/>
                    </a:lnTo>
                    <a:lnTo>
                      <a:pt x="114033" y="113846"/>
                    </a:lnTo>
                    <a:lnTo>
                      <a:pt x="116022" y="116923"/>
                    </a:lnTo>
                    <a:lnTo>
                      <a:pt x="118011" y="116923"/>
                    </a:lnTo>
                    <a:lnTo>
                      <a:pt x="118674" y="116923"/>
                    </a:lnTo>
                    <a:lnTo>
                      <a:pt x="119337" y="116923"/>
                    </a:lnTo>
                    <a:lnTo>
                      <a:pt x="120000" y="120000"/>
                    </a:lnTo>
                    <a:lnTo>
                      <a:pt x="119337" y="116923"/>
                    </a:lnTo>
                    <a:lnTo>
                      <a:pt x="119337" y="113846"/>
                    </a:lnTo>
                    <a:lnTo>
                      <a:pt x="118674" y="113846"/>
                    </a:lnTo>
                    <a:lnTo>
                      <a:pt x="118011" y="110769"/>
                    </a:lnTo>
                    <a:lnTo>
                      <a:pt x="117348" y="110769"/>
                    </a:lnTo>
                    <a:lnTo>
                      <a:pt x="116022" y="107692"/>
                    </a:lnTo>
                    <a:lnTo>
                      <a:pt x="114696" y="104615"/>
                    </a:lnTo>
                    <a:lnTo>
                      <a:pt x="113370" y="101538"/>
                    </a:lnTo>
                    <a:lnTo>
                      <a:pt x="112044" y="98461"/>
                    </a:lnTo>
                    <a:lnTo>
                      <a:pt x="110055" y="95384"/>
                    </a:lnTo>
                    <a:lnTo>
                      <a:pt x="108066" y="89230"/>
                    </a:lnTo>
                    <a:lnTo>
                      <a:pt x="105414" y="86153"/>
                    </a:lnTo>
                    <a:lnTo>
                      <a:pt x="101436" y="83076"/>
                    </a:lnTo>
                    <a:lnTo>
                      <a:pt x="98784" y="83076"/>
                    </a:lnTo>
                    <a:lnTo>
                      <a:pt x="94806" y="80000"/>
                    </a:lnTo>
                    <a:lnTo>
                      <a:pt x="91491" y="76923"/>
                    </a:lnTo>
                    <a:lnTo>
                      <a:pt x="87513" y="73846"/>
                    </a:lnTo>
                    <a:lnTo>
                      <a:pt x="84198" y="70769"/>
                    </a:lnTo>
                    <a:lnTo>
                      <a:pt x="81546" y="67692"/>
                    </a:lnTo>
                    <a:lnTo>
                      <a:pt x="78232" y="64615"/>
                    </a:lnTo>
                    <a:lnTo>
                      <a:pt x="74917" y="61538"/>
                    </a:lnTo>
                    <a:lnTo>
                      <a:pt x="72265" y="58461"/>
                    </a:lnTo>
                    <a:lnTo>
                      <a:pt x="69613" y="55384"/>
                    </a:lnTo>
                    <a:lnTo>
                      <a:pt x="66961" y="52307"/>
                    </a:lnTo>
                    <a:lnTo>
                      <a:pt x="64972" y="49230"/>
                    </a:lnTo>
                    <a:lnTo>
                      <a:pt x="62983" y="46153"/>
                    </a:lnTo>
                    <a:lnTo>
                      <a:pt x="60331" y="43076"/>
                    </a:lnTo>
                    <a:lnTo>
                      <a:pt x="59005" y="36923"/>
                    </a:lnTo>
                    <a:lnTo>
                      <a:pt x="57016" y="33846"/>
                    </a:lnTo>
                    <a:lnTo>
                      <a:pt x="56353" y="27692"/>
                    </a:lnTo>
                    <a:lnTo>
                      <a:pt x="55027" y="21538"/>
                    </a:lnTo>
                    <a:lnTo>
                      <a:pt x="53038" y="18461"/>
                    </a:lnTo>
                    <a:lnTo>
                      <a:pt x="51049" y="15384"/>
                    </a:lnTo>
                    <a:lnTo>
                      <a:pt x="48397" y="12307"/>
                    </a:lnTo>
                    <a:lnTo>
                      <a:pt x="46408" y="9230"/>
                    </a:lnTo>
                    <a:lnTo>
                      <a:pt x="44419" y="6153"/>
                    </a:lnTo>
                    <a:lnTo>
                      <a:pt x="41767" y="6153"/>
                    </a:lnTo>
                    <a:lnTo>
                      <a:pt x="39116" y="3076"/>
                    </a:lnTo>
                    <a:lnTo>
                      <a:pt x="37127" y="3076"/>
                    </a:lnTo>
                    <a:lnTo>
                      <a:pt x="33812" y="0"/>
                    </a:lnTo>
                    <a:lnTo>
                      <a:pt x="31160" y="0"/>
                    </a:lnTo>
                    <a:lnTo>
                      <a:pt x="29171" y="0"/>
                    </a:lnTo>
                    <a:lnTo>
                      <a:pt x="27182" y="3076"/>
                    </a:lnTo>
                    <a:lnTo>
                      <a:pt x="25193" y="3076"/>
                    </a:lnTo>
                    <a:lnTo>
                      <a:pt x="23867" y="6153"/>
                    </a:lnTo>
                    <a:lnTo>
                      <a:pt x="21878" y="9230"/>
                    </a:lnTo>
                    <a:lnTo>
                      <a:pt x="19889" y="12307"/>
                    </a:lnTo>
                    <a:lnTo>
                      <a:pt x="17900" y="15384"/>
                    </a:lnTo>
                    <a:lnTo>
                      <a:pt x="15911" y="21538"/>
                    </a:lnTo>
                    <a:lnTo>
                      <a:pt x="13922" y="24615"/>
                    </a:lnTo>
                    <a:lnTo>
                      <a:pt x="11933" y="33846"/>
                    </a:lnTo>
                    <a:lnTo>
                      <a:pt x="9944" y="40000"/>
                    </a:lnTo>
                    <a:lnTo>
                      <a:pt x="7292" y="46153"/>
                    </a:lnTo>
                    <a:lnTo>
                      <a:pt x="5303" y="52307"/>
                    </a:lnTo>
                    <a:lnTo>
                      <a:pt x="3314" y="55384"/>
                    </a:lnTo>
                    <a:lnTo>
                      <a:pt x="1988" y="61538"/>
                    </a:lnTo>
                    <a:lnTo>
                      <a:pt x="662" y="64615"/>
                    </a:lnTo>
                    <a:lnTo>
                      <a:pt x="0" y="67692"/>
                    </a:lnTo>
                    <a:lnTo>
                      <a:pt x="662" y="67692"/>
                    </a:lnTo>
                    <a:lnTo>
                      <a:pt x="1988" y="67692"/>
                    </a:lnTo>
                    <a:lnTo>
                      <a:pt x="3977" y="64615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1" name="Shape 2061"/>
              <p:cNvSpPr/>
              <p:nvPr/>
            </p:nvSpPr>
            <p:spPr>
              <a:xfrm>
                <a:off x="1606" y="3229"/>
                <a:ext cx="11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285" y="10000"/>
                    </a:moveTo>
                    <a:lnTo>
                      <a:pt x="75714" y="10000"/>
                    </a:lnTo>
                    <a:lnTo>
                      <a:pt x="77142" y="10000"/>
                    </a:lnTo>
                    <a:lnTo>
                      <a:pt x="78571" y="11666"/>
                    </a:lnTo>
                    <a:lnTo>
                      <a:pt x="81428" y="11666"/>
                    </a:lnTo>
                    <a:lnTo>
                      <a:pt x="82857" y="13333"/>
                    </a:lnTo>
                    <a:lnTo>
                      <a:pt x="84285" y="15000"/>
                    </a:lnTo>
                    <a:lnTo>
                      <a:pt x="87142" y="18333"/>
                    </a:lnTo>
                    <a:lnTo>
                      <a:pt x="88571" y="21666"/>
                    </a:lnTo>
                    <a:lnTo>
                      <a:pt x="90000" y="23333"/>
                    </a:lnTo>
                    <a:lnTo>
                      <a:pt x="91428" y="26666"/>
                    </a:lnTo>
                    <a:lnTo>
                      <a:pt x="91428" y="30000"/>
                    </a:lnTo>
                    <a:lnTo>
                      <a:pt x="91428" y="33333"/>
                    </a:lnTo>
                    <a:lnTo>
                      <a:pt x="90000" y="36666"/>
                    </a:lnTo>
                    <a:lnTo>
                      <a:pt x="90000" y="41666"/>
                    </a:lnTo>
                    <a:lnTo>
                      <a:pt x="87142" y="46666"/>
                    </a:lnTo>
                    <a:lnTo>
                      <a:pt x="84285" y="51666"/>
                    </a:lnTo>
                    <a:lnTo>
                      <a:pt x="80000" y="58333"/>
                    </a:lnTo>
                    <a:lnTo>
                      <a:pt x="77142" y="63333"/>
                    </a:lnTo>
                    <a:lnTo>
                      <a:pt x="74285" y="70000"/>
                    </a:lnTo>
                    <a:lnTo>
                      <a:pt x="70000" y="76666"/>
                    </a:lnTo>
                    <a:lnTo>
                      <a:pt x="65714" y="83333"/>
                    </a:lnTo>
                    <a:lnTo>
                      <a:pt x="62857" y="91666"/>
                    </a:lnTo>
                    <a:lnTo>
                      <a:pt x="58571" y="98333"/>
                    </a:lnTo>
                    <a:lnTo>
                      <a:pt x="54285" y="103333"/>
                    </a:lnTo>
                    <a:lnTo>
                      <a:pt x="51428" y="108333"/>
                    </a:lnTo>
                    <a:lnTo>
                      <a:pt x="48571" y="113333"/>
                    </a:lnTo>
                    <a:lnTo>
                      <a:pt x="47142" y="116666"/>
                    </a:lnTo>
                    <a:lnTo>
                      <a:pt x="45714" y="120000"/>
                    </a:lnTo>
                    <a:lnTo>
                      <a:pt x="47142" y="120000"/>
                    </a:lnTo>
                    <a:lnTo>
                      <a:pt x="48571" y="118333"/>
                    </a:lnTo>
                    <a:lnTo>
                      <a:pt x="52857" y="115000"/>
                    </a:lnTo>
                    <a:lnTo>
                      <a:pt x="57142" y="108333"/>
                    </a:lnTo>
                    <a:lnTo>
                      <a:pt x="61428" y="103333"/>
                    </a:lnTo>
                    <a:lnTo>
                      <a:pt x="65714" y="96666"/>
                    </a:lnTo>
                    <a:lnTo>
                      <a:pt x="68571" y="91666"/>
                    </a:lnTo>
                    <a:lnTo>
                      <a:pt x="72857" y="83333"/>
                    </a:lnTo>
                    <a:lnTo>
                      <a:pt x="77142" y="76666"/>
                    </a:lnTo>
                    <a:lnTo>
                      <a:pt x="80000" y="70000"/>
                    </a:lnTo>
                    <a:lnTo>
                      <a:pt x="84285" y="63333"/>
                    </a:lnTo>
                    <a:lnTo>
                      <a:pt x="90000" y="58333"/>
                    </a:lnTo>
                    <a:lnTo>
                      <a:pt x="92857" y="50000"/>
                    </a:lnTo>
                    <a:lnTo>
                      <a:pt x="97142" y="45000"/>
                    </a:lnTo>
                    <a:lnTo>
                      <a:pt x="100000" y="41666"/>
                    </a:lnTo>
                    <a:lnTo>
                      <a:pt x="104285" y="36666"/>
                    </a:lnTo>
                    <a:lnTo>
                      <a:pt x="107142" y="33333"/>
                    </a:lnTo>
                    <a:lnTo>
                      <a:pt x="110000" y="31666"/>
                    </a:lnTo>
                    <a:lnTo>
                      <a:pt x="115714" y="31666"/>
                    </a:lnTo>
                    <a:lnTo>
                      <a:pt x="117142" y="30000"/>
                    </a:lnTo>
                    <a:lnTo>
                      <a:pt x="118571" y="30000"/>
                    </a:lnTo>
                    <a:lnTo>
                      <a:pt x="120000" y="28333"/>
                    </a:lnTo>
                    <a:lnTo>
                      <a:pt x="120000" y="26666"/>
                    </a:lnTo>
                    <a:lnTo>
                      <a:pt x="120000" y="25000"/>
                    </a:lnTo>
                    <a:lnTo>
                      <a:pt x="118571" y="23333"/>
                    </a:lnTo>
                    <a:lnTo>
                      <a:pt x="117142" y="21666"/>
                    </a:lnTo>
                    <a:lnTo>
                      <a:pt x="115714" y="18333"/>
                    </a:lnTo>
                    <a:lnTo>
                      <a:pt x="111428" y="16666"/>
                    </a:lnTo>
                    <a:lnTo>
                      <a:pt x="110000" y="15000"/>
                    </a:lnTo>
                    <a:lnTo>
                      <a:pt x="107142" y="13333"/>
                    </a:lnTo>
                    <a:lnTo>
                      <a:pt x="104285" y="11666"/>
                    </a:lnTo>
                    <a:lnTo>
                      <a:pt x="101428" y="8333"/>
                    </a:lnTo>
                    <a:lnTo>
                      <a:pt x="98571" y="6666"/>
                    </a:lnTo>
                    <a:lnTo>
                      <a:pt x="97142" y="6666"/>
                    </a:lnTo>
                    <a:lnTo>
                      <a:pt x="88571" y="3333"/>
                    </a:lnTo>
                    <a:lnTo>
                      <a:pt x="80000" y="1666"/>
                    </a:lnTo>
                    <a:lnTo>
                      <a:pt x="71428" y="0"/>
                    </a:lnTo>
                    <a:lnTo>
                      <a:pt x="62857" y="0"/>
                    </a:lnTo>
                    <a:lnTo>
                      <a:pt x="52857" y="0"/>
                    </a:lnTo>
                    <a:lnTo>
                      <a:pt x="42857" y="1666"/>
                    </a:lnTo>
                    <a:lnTo>
                      <a:pt x="34285" y="3333"/>
                    </a:lnTo>
                    <a:lnTo>
                      <a:pt x="25714" y="5000"/>
                    </a:lnTo>
                    <a:lnTo>
                      <a:pt x="18571" y="6666"/>
                    </a:lnTo>
                    <a:lnTo>
                      <a:pt x="11428" y="8333"/>
                    </a:lnTo>
                    <a:lnTo>
                      <a:pt x="7142" y="10000"/>
                    </a:lnTo>
                    <a:lnTo>
                      <a:pt x="2857" y="11666"/>
                    </a:lnTo>
                    <a:lnTo>
                      <a:pt x="0" y="13333"/>
                    </a:lnTo>
                    <a:lnTo>
                      <a:pt x="0" y="15000"/>
                    </a:lnTo>
                    <a:lnTo>
                      <a:pt x="1428" y="15000"/>
                    </a:lnTo>
                    <a:lnTo>
                      <a:pt x="5714" y="15000"/>
                    </a:lnTo>
                    <a:lnTo>
                      <a:pt x="10000" y="13333"/>
                    </a:lnTo>
                    <a:lnTo>
                      <a:pt x="14285" y="13333"/>
                    </a:lnTo>
                    <a:lnTo>
                      <a:pt x="20000" y="11666"/>
                    </a:lnTo>
                    <a:lnTo>
                      <a:pt x="24285" y="11666"/>
                    </a:lnTo>
                    <a:lnTo>
                      <a:pt x="31428" y="11666"/>
                    </a:lnTo>
                    <a:lnTo>
                      <a:pt x="35714" y="10000"/>
                    </a:lnTo>
                    <a:lnTo>
                      <a:pt x="40000" y="10000"/>
                    </a:lnTo>
                    <a:lnTo>
                      <a:pt x="45714" y="10000"/>
                    </a:lnTo>
                    <a:lnTo>
                      <a:pt x="50000" y="8333"/>
                    </a:lnTo>
                    <a:lnTo>
                      <a:pt x="54285" y="8333"/>
                    </a:lnTo>
                    <a:lnTo>
                      <a:pt x="58571" y="8333"/>
                    </a:lnTo>
                    <a:lnTo>
                      <a:pt x="62857" y="8333"/>
                    </a:lnTo>
                    <a:lnTo>
                      <a:pt x="65714" y="8333"/>
                    </a:lnTo>
                    <a:lnTo>
                      <a:pt x="68571" y="8333"/>
                    </a:lnTo>
                    <a:lnTo>
                      <a:pt x="71428" y="8333"/>
                    </a:lnTo>
                    <a:lnTo>
                      <a:pt x="74285" y="1000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2" name="Shape 2062"/>
              <p:cNvSpPr/>
              <p:nvPr/>
            </p:nvSpPr>
            <p:spPr>
              <a:xfrm>
                <a:off x="1588" y="3261"/>
                <a:ext cx="22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696" y="115151"/>
                    </a:moveTo>
                    <a:lnTo>
                      <a:pt x="113370" y="113939"/>
                    </a:lnTo>
                    <a:lnTo>
                      <a:pt x="112707" y="112727"/>
                    </a:lnTo>
                    <a:lnTo>
                      <a:pt x="112044" y="110303"/>
                    </a:lnTo>
                    <a:lnTo>
                      <a:pt x="110718" y="106666"/>
                    </a:lnTo>
                    <a:lnTo>
                      <a:pt x="108729" y="103030"/>
                    </a:lnTo>
                    <a:lnTo>
                      <a:pt x="107403" y="99393"/>
                    </a:lnTo>
                    <a:lnTo>
                      <a:pt x="104751" y="93333"/>
                    </a:lnTo>
                    <a:lnTo>
                      <a:pt x="102762" y="89696"/>
                    </a:lnTo>
                    <a:lnTo>
                      <a:pt x="99447" y="84848"/>
                    </a:lnTo>
                    <a:lnTo>
                      <a:pt x="96795" y="80000"/>
                    </a:lnTo>
                    <a:lnTo>
                      <a:pt x="94143" y="75151"/>
                    </a:lnTo>
                    <a:lnTo>
                      <a:pt x="91491" y="69090"/>
                    </a:lnTo>
                    <a:lnTo>
                      <a:pt x="88839" y="65454"/>
                    </a:lnTo>
                    <a:lnTo>
                      <a:pt x="85524" y="61818"/>
                    </a:lnTo>
                    <a:lnTo>
                      <a:pt x="82872" y="58181"/>
                    </a:lnTo>
                    <a:lnTo>
                      <a:pt x="80883" y="56969"/>
                    </a:lnTo>
                    <a:lnTo>
                      <a:pt x="76906" y="54545"/>
                    </a:lnTo>
                    <a:lnTo>
                      <a:pt x="71602" y="50909"/>
                    </a:lnTo>
                    <a:lnTo>
                      <a:pt x="66298" y="47272"/>
                    </a:lnTo>
                    <a:lnTo>
                      <a:pt x="59005" y="42424"/>
                    </a:lnTo>
                    <a:lnTo>
                      <a:pt x="51712" y="38787"/>
                    </a:lnTo>
                    <a:lnTo>
                      <a:pt x="43756" y="33939"/>
                    </a:lnTo>
                    <a:lnTo>
                      <a:pt x="36464" y="29090"/>
                    </a:lnTo>
                    <a:lnTo>
                      <a:pt x="28508" y="24242"/>
                    </a:lnTo>
                    <a:lnTo>
                      <a:pt x="21215" y="18181"/>
                    </a:lnTo>
                    <a:lnTo>
                      <a:pt x="14585" y="13333"/>
                    </a:lnTo>
                    <a:lnTo>
                      <a:pt x="9281" y="9696"/>
                    </a:lnTo>
                    <a:lnTo>
                      <a:pt x="3977" y="6060"/>
                    </a:lnTo>
                    <a:lnTo>
                      <a:pt x="1325" y="3636"/>
                    </a:lnTo>
                    <a:lnTo>
                      <a:pt x="0" y="1212"/>
                    </a:lnTo>
                    <a:lnTo>
                      <a:pt x="662" y="0"/>
                    </a:lnTo>
                    <a:lnTo>
                      <a:pt x="3314" y="1212"/>
                    </a:lnTo>
                    <a:lnTo>
                      <a:pt x="7955" y="1212"/>
                    </a:lnTo>
                    <a:lnTo>
                      <a:pt x="12596" y="2424"/>
                    </a:lnTo>
                    <a:lnTo>
                      <a:pt x="17900" y="3636"/>
                    </a:lnTo>
                    <a:lnTo>
                      <a:pt x="23867" y="6060"/>
                    </a:lnTo>
                    <a:lnTo>
                      <a:pt x="29834" y="8484"/>
                    </a:lnTo>
                    <a:lnTo>
                      <a:pt x="37127" y="12121"/>
                    </a:lnTo>
                    <a:lnTo>
                      <a:pt x="43093" y="14545"/>
                    </a:lnTo>
                    <a:lnTo>
                      <a:pt x="50386" y="18181"/>
                    </a:lnTo>
                    <a:lnTo>
                      <a:pt x="56353" y="21818"/>
                    </a:lnTo>
                    <a:lnTo>
                      <a:pt x="62983" y="26666"/>
                    </a:lnTo>
                    <a:lnTo>
                      <a:pt x="68950" y="30303"/>
                    </a:lnTo>
                    <a:lnTo>
                      <a:pt x="75580" y="33939"/>
                    </a:lnTo>
                    <a:lnTo>
                      <a:pt x="80220" y="37575"/>
                    </a:lnTo>
                    <a:lnTo>
                      <a:pt x="84861" y="41212"/>
                    </a:lnTo>
                    <a:lnTo>
                      <a:pt x="89502" y="44848"/>
                    </a:lnTo>
                    <a:lnTo>
                      <a:pt x="93480" y="50909"/>
                    </a:lnTo>
                    <a:lnTo>
                      <a:pt x="95469" y="53333"/>
                    </a:lnTo>
                    <a:lnTo>
                      <a:pt x="98121" y="58181"/>
                    </a:lnTo>
                    <a:lnTo>
                      <a:pt x="101436" y="64242"/>
                    </a:lnTo>
                    <a:lnTo>
                      <a:pt x="104088" y="70303"/>
                    </a:lnTo>
                    <a:lnTo>
                      <a:pt x="107403" y="77575"/>
                    </a:lnTo>
                    <a:lnTo>
                      <a:pt x="110055" y="84848"/>
                    </a:lnTo>
                    <a:lnTo>
                      <a:pt x="112707" y="92121"/>
                    </a:lnTo>
                    <a:lnTo>
                      <a:pt x="115359" y="99393"/>
                    </a:lnTo>
                    <a:lnTo>
                      <a:pt x="117348" y="105454"/>
                    </a:lnTo>
                    <a:lnTo>
                      <a:pt x="118674" y="111515"/>
                    </a:lnTo>
                    <a:lnTo>
                      <a:pt x="120000" y="115151"/>
                    </a:lnTo>
                    <a:lnTo>
                      <a:pt x="120000" y="118787"/>
                    </a:lnTo>
                    <a:lnTo>
                      <a:pt x="120000" y="119999"/>
                    </a:lnTo>
                    <a:lnTo>
                      <a:pt x="118674" y="119999"/>
                    </a:lnTo>
                    <a:lnTo>
                      <a:pt x="117348" y="118787"/>
                    </a:lnTo>
                    <a:lnTo>
                      <a:pt x="114696" y="115151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Shape 2063"/>
              <p:cNvSpPr/>
              <p:nvPr/>
            </p:nvSpPr>
            <p:spPr>
              <a:xfrm>
                <a:off x="1563" y="3259"/>
                <a:ext cx="22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362" y="1472"/>
                    </a:moveTo>
                    <a:lnTo>
                      <a:pt x="118681" y="1472"/>
                    </a:lnTo>
                    <a:lnTo>
                      <a:pt x="120000" y="2208"/>
                    </a:lnTo>
                    <a:lnTo>
                      <a:pt x="119340" y="2944"/>
                    </a:lnTo>
                    <a:lnTo>
                      <a:pt x="118021" y="3680"/>
                    </a:lnTo>
                    <a:lnTo>
                      <a:pt x="116703" y="4417"/>
                    </a:lnTo>
                    <a:lnTo>
                      <a:pt x="114065" y="5889"/>
                    </a:lnTo>
                    <a:lnTo>
                      <a:pt x="110769" y="8098"/>
                    </a:lnTo>
                    <a:lnTo>
                      <a:pt x="107472" y="11042"/>
                    </a:lnTo>
                    <a:lnTo>
                      <a:pt x="103516" y="14723"/>
                    </a:lnTo>
                    <a:lnTo>
                      <a:pt x="98901" y="19141"/>
                    </a:lnTo>
                    <a:lnTo>
                      <a:pt x="93626" y="25030"/>
                    </a:lnTo>
                    <a:lnTo>
                      <a:pt x="89010" y="31656"/>
                    </a:lnTo>
                    <a:lnTo>
                      <a:pt x="83076" y="39754"/>
                    </a:lnTo>
                    <a:lnTo>
                      <a:pt x="77142" y="49325"/>
                    </a:lnTo>
                    <a:lnTo>
                      <a:pt x="71208" y="61104"/>
                    </a:lnTo>
                    <a:lnTo>
                      <a:pt x="65934" y="68466"/>
                    </a:lnTo>
                    <a:lnTo>
                      <a:pt x="60659" y="76564"/>
                    </a:lnTo>
                    <a:lnTo>
                      <a:pt x="53406" y="83190"/>
                    </a:lnTo>
                    <a:lnTo>
                      <a:pt x="46813" y="90552"/>
                    </a:lnTo>
                    <a:lnTo>
                      <a:pt x="38901" y="96441"/>
                    </a:lnTo>
                    <a:lnTo>
                      <a:pt x="31648" y="101595"/>
                    </a:lnTo>
                    <a:lnTo>
                      <a:pt x="24395" y="106748"/>
                    </a:lnTo>
                    <a:lnTo>
                      <a:pt x="17802" y="111165"/>
                    </a:lnTo>
                    <a:lnTo>
                      <a:pt x="11868" y="114110"/>
                    </a:lnTo>
                    <a:lnTo>
                      <a:pt x="7252" y="117055"/>
                    </a:lnTo>
                    <a:lnTo>
                      <a:pt x="3296" y="119263"/>
                    </a:lnTo>
                    <a:lnTo>
                      <a:pt x="659" y="120000"/>
                    </a:lnTo>
                    <a:lnTo>
                      <a:pt x="0" y="120000"/>
                    </a:lnTo>
                    <a:lnTo>
                      <a:pt x="1318" y="117791"/>
                    </a:lnTo>
                    <a:lnTo>
                      <a:pt x="3956" y="115582"/>
                    </a:lnTo>
                    <a:lnTo>
                      <a:pt x="10549" y="112638"/>
                    </a:lnTo>
                    <a:lnTo>
                      <a:pt x="15164" y="108220"/>
                    </a:lnTo>
                    <a:lnTo>
                      <a:pt x="21758" y="103067"/>
                    </a:lnTo>
                    <a:lnTo>
                      <a:pt x="27032" y="97914"/>
                    </a:lnTo>
                    <a:lnTo>
                      <a:pt x="32967" y="91288"/>
                    </a:lnTo>
                    <a:lnTo>
                      <a:pt x="38901" y="83926"/>
                    </a:lnTo>
                    <a:lnTo>
                      <a:pt x="44175" y="77300"/>
                    </a:lnTo>
                    <a:lnTo>
                      <a:pt x="50109" y="69202"/>
                    </a:lnTo>
                    <a:lnTo>
                      <a:pt x="55384" y="61840"/>
                    </a:lnTo>
                    <a:lnTo>
                      <a:pt x="61318" y="53742"/>
                    </a:lnTo>
                    <a:lnTo>
                      <a:pt x="65934" y="46380"/>
                    </a:lnTo>
                    <a:lnTo>
                      <a:pt x="69890" y="39018"/>
                    </a:lnTo>
                    <a:lnTo>
                      <a:pt x="74505" y="33128"/>
                    </a:lnTo>
                    <a:lnTo>
                      <a:pt x="77802" y="27239"/>
                    </a:lnTo>
                    <a:lnTo>
                      <a:pt x="81098" y="22822"/>
                    </a:lnTo>
                    <a:lnTo>
                      <a:pt x="83076" y="19141"/>
                    </a:lnTo>
                    <a:lnTo>
                      <a:pt x="85054" y="16932"/>
                    </a:lnTo>
                    <a:lnTo>
                      <a:pt x="85714" y="14723"/>
                    </a:lnTo>
                    <a:lnTo>
                      <a:pt x="88351" y="12515"/>
                    </a:lnTo>
                    <a:lnTo>
                      <a:pt x="89670" y="11042"/>
                    </a:lnTo>
                    <a:lnTo>
                      <a:pt x="90989" y="9570"/>
                    </a:lnTo>
                    <a:lnTo>
                      <a:pt x="92967" y="8098"/>
                    </a:lnTo>
                    <a:lnTo>
                      <a:pt x="94945" y="6625"/>
                    </a:lnTo>
                    <a:lnTo>
                      <a:pt x="96923" y="5153"/>
                    </a:lnTo>
                    <a:lnTo>
                      <a:pt x="98901" y="3680"/>
                    </a:lnTo>
                    <a:lnTo>
                      <a:pt x="101538" y="2944"/>
                    </a:lnTo>
                    <a:lnTo>
                      <a:pt x="103516" y="1472"/>
                    </a:lnTo>
                    <a:lnTo>
                      <a:pt x="105494" y="1472"/>
                    </a:lnTo>
                    <a:lnTo>
                      <a:pt x="107472" y="736"/>
                    </a:lnTo>
                    <a:lnTo>
                      <a:pt x="109450" y="0"/>
                    </a:lnTo>
                    <a:lnTo>
                      <a:pt x="112087" y="0"/>
                    </a:lnTo>
                    <a:lnTo>
                      <a:pt x="114725" y="736"/>
                    </a:lnTo>
                    <a:lnTo>
                      <a:pt x="117362" y="1472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4" name="Shape 2064"/>
              <p:cNvSpPr/>
              <p:nvPr/>
            </p:nvSpPr>
            <p:spPr>
              <a:xfrm>
                <a:off x="559" y="3117"/>
                <a:ext cx="135" cy="1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797" y="72877"/>
                    </a:moveTo>
                    <a:lnTo>
                      <a:pt x="30635" y="0"/>
                    </a:lnTo>
                    <a:lnTo>
                      <a:pt x="0" y="3580"/>
                    </a:lnTo>
                    <a:lnTo>
                      <a:pt x="43244" y="64793"/>
                    </a:lnTo>
                    <a:lnTo>
                      <a:pt x="46672" y="64793"/>
                    </a:lnTo>
                    <a:lnTo>
                      <a:pt x="51096" y="71953"/>
                    </a:lnTo>
                    <a:lnTo>
                      <a:pt x="120000" y="120000"/>
                    </a:lnTo>
                    <a:lnTo>
                      <a:pt x="91797" y="72877"/>
                    </a:lnTo>
                    <a:close/>
                  </a:path>
                </a:pathLst>
              </a:custGeom>
              <a:solidFill>
                <a:srgbClr val="33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5" name="Shape 2065"/>
              <p:cNvSpPr/>
              <p:nvPr/>
            </p:nvSpPr>
            <p:spPr>
              <a:xfrm>
                <a:off x="636" y="3187"/>
                <a:ext cx="208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000" y="0"/>
                    </a:moveTo>
                    <a:lnTo>
                      <a:pt x="94918" y="597"/>
                    </a:lnTo>
                    <a:lnTo>
                      <a:pt x="92036" y="2149"/>
                    </a:lnTo>
                    <a:lnTo>
                      <a:pt x="87567" y="4656"/>
                    </a:lnTo>
                    <a:lnTo>
                      <a:pt x="81801" y="8000"/>
                    </a:lnTo>
                    <a:lnTo>
                      <a:pt x="74954" y="11820"/>
                    </a:lnTo>
                    <a:lnTo>
                      <a:pt x="67171" y="16358"/>
                    </a:lnTo>
                    <a:lnTo>
                      <a:pt x="58882" y="21134"/>
                    </a:lnTo>
                    <a:lnTo>
                      <a:pt x="50306" y="26149"/>
                    </a:lnTo>
                    <a:lnTo>
                      <a:pt x="41585" y="31283"/>
                    </a:lnTo>
                    <a:lnTo>
                      <a:pt x="33081" y="36417"/>
                    </a:lnTo>
                    <a:lnTo>
                      <a:pt x="25009" y="41552"/>
                    </a:lnTo>
                    <a:lnTo>
                      <a:pt x="17657" y="46089"/>
                    </a:lnTo>
                    <a:lnTo>
                      <a:pt x="11315" y="50388"/>
                    </a:lnTo>
                    <a:lnTo>
                      <a:pt x="6126" y="54089"/>
                    </a:lnTo>
                    <a:lnTo>
                      <a:pt x="2450" y="57074"/>
                    </a:lnTo>
                    <a:lnTo>
                      <a:pt x="504" y="59223"/>
                    </a:lnTo>
                    <a:lnTo>
                      <a:pt x="0" y="61373"/>
                    </a:lnTo>
                    <a:lnTo>
                      <a:pt x="720" y="64358"/>
                    </a:lnTo>
                    <a:lnTo>
                      <a:pt x="2306" y="68059"/>
                    </a:lnTo>
                    <a:lnTo>
                      <a:pt x="4684" y="72358"/>
                    </a:lnTo>
                    <a:lnTo>
                      <a:pt x="7711" y="77134"/>
                    </a:lnTo>
                    <a:lnTo>
                      <a:pt x="11243" y="82268"/>
                    </a:lnTo>
                    <a:lnTo>
                      <a:pt x="15135" y="87641"/>
                    </a:lnTo>
                    <a:lnTo>
                      <a:pt x="19171" y="92895"/>
                    </a:lnTo>
                    <a:lnTo>
                      <a:pt x="23351" y="98149"/>
                    </a:lnTo>
                    <a:lnTo>
                      <a:pt x="27459" y="103044"/>
                    </a:lnTo>
                    <a:lnTo>
                      <a:pt x="31351" y="107701"/>
                    </a:lnTo>
                    <a:lnTo>
                      <a:pt x="34810" y="111641"/>
                    </a:lnTo>
                    <a:lnTo>
                      <a:pt x="37765" y="115104"/>
                    </a:lnTo>
                    <a:lnTo>
                      <a:pt x="40072" y="117731"/>
                    </a:lnTo>
                    <a:lnTo>
                      <a:pt x="41585" y="119402"/>
                    </a:lnTo>
                    <a:lnTo>
                      <a:pt x="42090" y="120000"/>
                    </a:lnTo>
                    <a:lnTo>
                      <a:pt x="42306" y="119761"/>
                    </a:lnTo>
                    <a:lnTo>
                      <a:pt x="43243" y="119164"/>
                    </a:lnTo>
                    <a:lnTo>
                      <a:pt x="44612" y="118089"/>
                    </a:lnTo>
                    <a:lnTo>
                      <a:pt x="46342" y="116776"/>
                    </a:lnTo>
                    <a:lnTo>
                      <a:pt x="48504" y="115223"/>
                    </a:lnTo>
                    <a:lnTo>
                      <a:pt x="50810" y="113432"/>
                    </a:lnTo>
                    <a:lnTo>
                      <a:pt x="53477" y="111402"/>
                    </a:lnTo>
                    <a:lnTo>
                      <a:pt x="56216" y="109492"/>
                    </a:lnTo>
                    <a:lnTo>
                      <a:pt x="59027" y="107343"/>
                    </a:lnTo>
                    <a:lnTo>
                      <a:pt x="61837" y="105194"/>
                    </a:lnTo>
                    <a:lnTo>
                      <a:pt x="64648" y="103164"/>
                    </a:lnTo>
                    <a:lnTo>
                      <a:pt x="67243" y="101134"/>
                    </a:lnTo>
                    <a:lnTo>
                      <a:pt x="69693" y="99343"/>
                    </a:lnTo>
                    <a:lnTo>
                      <a:pt x="71783" y="97671"/>
                    </a:lnTo>
                    <a:lnTo>
                      <a:pt x="73657" y="96238"/>
                    </a:lnTo>
                    <a:lnTo>
                      <a:pt x="75099" y="95283"/>
                    </a:lnTo>
                    <a:lnTo>
                      <a:pt x="76612" y="93970"/>
                    </a:lnTo>
                    <a:lnTo>
                      <a:pt x="78702" y="92059"/>
                    </a:lnTo>
                    <a:lnTo>
                      <a:pt x="81441" y="89910"/>
                    </a:lnTo>
                    <a:lnTo>
                      <a:pt x="84612" y="87283"/>
                    </a:lnTo>
                    <a:lnTo>
                      <a:pt x="88216" y="84537"/>
                    </a:lnTo>
                    <a:lnTo>
                      <a:pt x="91963" y="81552"/>
                    </a:lnTo>
                    <a:lnTo>
                      <a:pt x="95855" y="78447"/>
                    </a:lnTo>
                    <a:lnTo>
                      <a:pt x="99819" y="75223"/>
                    </a:lnTo>
                    <a:lnTo>
                      <a:pt x="103639" y="72119"/>
                    </a:lnTo>
                    <a:lnTo>
                      <a:pt x="107387" y="69134"/>
                    </a:lnTo>
                    <a:lnTo>
                      <a:pt x="110774" y="66507"/>
                    </a:lnTo>
                    <a:lnTo>
                      <a:pt x="113801" y="64119"/>
                    </a:lnTo>
                    <a:lnTo>
                      <a:pt x="116396" y="61970"/>
                    </a:lnTo>
                    <a:lnTo>
                      <a:pt x="118270" y="60417"/>
                    </a:lnTo>
                    <a:lnTo>
                      <a:pt x="119567" y="59462"/>
                    </a:lnTo>
                    <a:lnTo>
                      <a:pt x="120000" y="59223"/>
                    </a:lnTo>
                    <a:lnTo>
                      <a:pt x="96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6" name="Shape 2066"/>
              <p:cNvSpPr/>
              <p:nvPr/>
            </p:nvSpPr>
            <p:spPr>
              <a:xfrm>
                <a:off x="705" y="3047"/>
                <a:ext cx="299" cy="3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789" y="7728"/>
                    </a:moveTo>
                    <a:lnTo>
                      <a:pt x="27438" y="9339"/>
                    </a:lnTo>
                    <a:lnTo>
                      <a:pt x="29137" y="10949"/>
                    </a:lnTo>
                    <a:lnTo>
                      <a:pt x="30787" y="12599"/>
                    </a:lnTo>
                    <a:lnTo>
                      <a:pt x="32436" y="14250"/>
                    </a:lnTo>
                    <a:lnTo>
                      <a:pt x="34035" y="15860"/>
                    </a:lnTo>
                    <a:lnTo>
                      <a:pt x="35635" y="17470"/>
                    </a:lnTo>
                    <a:lnTo>
                      <a:pt x="37084" y="19000"/>
                    </a:lnTo>
                    <a:lnTo>
                      <a:pt x="38533" y="20449"/>
                    </a:lnTo>
                    <a:lnTo>
                      <a:pt x="39783" y="21898"/>
                    </a:lnTo>
                    <a:lnTo>
                      <a:pt x="40982" y="23227"/>
                    </a:lnTo>
                    <a:lnTo>
                      <a:pt x="41982" y="24434"/>
                    </a:lnTo>
                    <a:lnTo>
                      <a:pt x="42882" y="25561"/>
                    </a:lnTo>
                    <a:lnTo>
                      <a:pt x="43631" y="26487"/>
                    </a:lnTo>
                    <a:lnTo>
                      <a:pt x="44131" y="27333"/>
                    </a:lnTo>
                    <a:lnTo>
                      <a:pt x="44481" y="28017"/>
                    </a:lnTo>
                    <a:lnTo>
                      <a:pt x="44631" y="28500"/>
                    </a:lnTo>
                    <a:lnTo>
                      <a:pt x="44631" y="28903"/>
                    </a:lnTo>
                    <a:lnTo>
                      <a:pt x="44681" y="29265"/>
                    </a:lnTo>
                    <a:lnTo>
                      <a:pt x="44831" y="29627"/>
                    </a:lnTo>
                    <a:lnTo>
                      <a:pt x="44981" y="29949"/>
                    </a:lnTo>
                    <a:lnTo>
                      <a:pt x="45131" y="30271"/>
                    </a:lnTo>
                    <a:lnTo>
                      <a:pt x="45381" y="30593"/>
                    </a:lnTo>
                    <a:lnTo>
                      <a:pt x="45630" y="30835"/>
                    </a:lnTo>
                    <a:lnTo>
                      <a:pt x="45880" y="31117"/>
                    </a:lnTo>
                    <a:lnTo>
                      <a:pt x="46180" y="31398"/>
                    </a:lnTo>
                    <a:lnTo>
                      <a:pt x="46530" y="31640"/>
                    </a:lnTo>
                    <a:lnTo>
                      <a:pt x="46830" y="31841"/>
                    </a:lnTo>
                    <a:lnTo>
                      <a:pt x="47130" y="32083"/>
                    </a:lnTo>
                    <a:lnTo>
                      <a:pt x="47480" y="32284"/>
                    </a:lnTo>
                    <a:lnTo>
                      <a:pt x="47780" y="32485"/>
                    </a:lnTo>
                    <a:lnTo>
                      <a:pt x="48079" y="32646"/>
                    </a:lnTo>
                    <a:lnTo>
                      <a:pt x="48429" y="32888"/>
                    </a:lnTo>
                    <a:lnTo>
                      <a:pt x="48779" y="33129"/>
                    </a:lnTo>
                    <a:lnTo>
                      <a:pt x="49279" y="33572"/>
                    </a:lnTo>
                    <a:lnTo>
                      <a:pt x="49979" y="34256"/>
                    </a:lnTo>
                    <a:lnTo>
                      <a:pt x="50778" y="35062"/>
                    </a:lnTo>
                    <a:lnTo>
                      <a:pt x="51678" y="35987"/>
                    </a:lnTo>
                    <a:lnTo>
                      <a:pt x="52678" y="37034"/>
                    </a:lnTo>
                    <a:lnTo>
                      <a:pt x="53677" y="38121"/>
                    </a:lnTo>
                    <a:lnTo>
                      <a:pt x="54727" y="39248"/>
                    </a:lnTo>
                    <a:lnTo>
                      <a:pt x="55776" y="40456"/>
                    </a:lnTo>
                    <a:lnTo>
                      <a:pt x="56826" y="41583"/>
                    </a:lnTo>
                    <a:lnTo>
                      <a:pt x="57875" y="42710"/>
                    </a:lnTo>
                    <a:lnTo>
                      <a:pt x="58825" y="43757"/>
                    </a:lnTo>
                    <a:lnTo>
                      <a:pt x="59775" y="44682"/>
                    </a:lnTo>
                    <a:lnTo>
                      <a:pt x="60574" y="45528"/>
                    </a:lnTo>
                    <a:lnTo>
                      <a:pt x="61274" y="46212"/>
                    </a:lnTo>
                    <a:lnTo>
                      <a:pt x="61874" y="46735"/>
                    </a:lnTo>
                    <a:lnTo>
                      <a:pt x="62324" y="47138"/>
                    </a:lnTo>
                    <a:lnTo>
                      <a:pt x="62923" y="47621"/>
                    </a:lnTo>
                    <a:lnTo>
                      <a:pt x="63473" y="48144"/>
                    </a:lnTo>
                    <a:lnTo>
                      <a:pt x="64073" y="48708"/>
                    </a:lnTo>
                    <a:lnTo>
                      <a:pt x="64673" y="49312"/>
                    </a:lnTo>
                    <a:lnTo>
                      <a:pt x="65222" y="49916"/>
                    </a:lnTo>
                    <a:lnTo>
                      <a:pt x="65822" y="50560"/>
                    </a:lnTo>
                    <a:lnTo>
                      <a:pt x="66372" y="51204"/>
                    </a:lnTo>
                    <a:lnTo>
                      <a:pt x="66872" y="51848"/>
                    </a:lnTo>
                    <a:lnTo>
                      <a:pt x="67371" y="52452"/>
                    </a:lnTo>
                    <a:lnTo>
                      <a:pt x="67821" y="53015"/>
                    </a:lnTo>
                    <a:lnTo>
                      <a:pt x="68171" y="53579"/>
                    </a:lnTo>
                    <a:lnTo>
                      <a:pt x="68471" y="54142"/>
                    </a:lnTo>
                    <a:lnTo>
                      <a:pt x="68721" y="54585"/>
                    </a:lnTo>
                    <a:lnTo>
                      <a:pt x="68871" y="55028"/>
                    </a:lnTo>
                    <a:lnTo>
                      <a:pt x="68921" y="55390"/>
                    </a:lnTo>
                    <a:lnTo>
                      <a:pt x="68921" y="55712"/>
                    </a:lnTo>
                    <a:lnTo>
                      <a:pt x="69071" y="56034"/>
                    </a:lnTo>
                    <a:lnTo>
                      <a:pt x="69221" y="56397"/>
                    </a:lnTo>
                    <a:lnTo>
                      <a:pt x="69471" y="56799"/>
                    </a:lnTo>
                    <a:lnTo>
                      <a:pt x="69820" y="57162"/>
                    </a:lnTo>
                    <a:lnTo>
                      <a:pt x="70170" y="57564"/>
                    </a:lnTo>
                    <a:lnTo>
                      <a:pt x="70570" y="58007"/>
                    </a:lnTo>
                    <a:lnTo>
                      <a:pt x="71020" y="58450"/>
                    </a:lnTo>
                    <a:lnTo>
                      <a:pt x="71470" y="58973"/>
                    </a:lnTo>
                    <a:lnTo>
                      <a:pt x="71970" y="59456"/>
                    </a:lnTo>
                    <a:lnTo>
                      <a:pt x="72419" y="59979"/>
                    </a:lnTo>
                    <a:lnTo>
                      <a:pt x="72969" y="60543"/>
                    </a:lnTo>
                    <a:lnTo>
                      <a:pt x="73419" y="61147"/>
                    </a:lnTo>
                    <a:lnTo>
                      <a:pt x="73919" y="61791"/>
                    </a:lnTo>
                    <a:lnTo>
                      <a:pt x="74319" y="62475"/>
                    </a:lnTo>
                    <a:lnTo>
                      <a:pt x="74818" y="63200"/>
                    </a:lnTo>
                    <a:lnTo>
                      <a:pt x="75618" y="64448"/>
                    </a:lnTo>
                    <a:lnTo>
                      <a:pt x="77317" y="66742"/>
                    </a:lnTo>
                    <a:lnTo>
                      <a:pt x="79716" y="69882"/>
                    </a:lnTo>
                    <a:lnTo>
                      <a:pt x="82715" y="73706"/>
                    </a:lnTo>
                    <a:lnTo>
                      <a:pt x="86214" y="78094"/>
                    </a:lnTo>
                    <a:lnTo>
                      <a:pt x="90062" y="82884"/>
                    </a:lnTo>
                    <a:lnTo>
                      <a:pt x="94060" y="87916"/>
                    </a:lnTo>
                    <a:lnTo>
                      <a:pt x="98209" y="93029"/>
                    </a:lnTo>
                    <a:lnTo>
                      <a:pt x="102307" y="98101"/>
                    </a:lnTo>
                    <a:lnTo>
                      <a:pt x="106255" y="103012"/>
                    </a:lnTo>
                    <a:lnTo>
                      <a:pt x="109904" y="107601"/>
                    </a:lnTo>
                    <a:lnTo>
                      <a:pt x="113202" y="111667"/>
                    </a:lnTo>
                    <a:lnTo>
                      <a:pt x="116001" y="115088"/>
                    </a:lnTo>
                    <a:lnTo>
                      <a:pt x="118100" y="117705"/>
                    </a:lnTo>
                    <a:lnTo>
                      <a:pt x="119500" y="119355"/>
                    </a:lnTo>
                    <a:lnTo>
                      <a:pt x="120000" y="120000"/>
                    </a:lnTo>
                    <a:lnTo>
                      <a:pt x="119100" y="119275"/>
                    </a:lnTo>
                    <a:lnTo>
                      <a:pt x="116601" y="117262"/>
                    </a:lnTo>
                    <a:lnTo>
                      <a:pt x="112703" y="114122"/>
                    </a:lnTo>
                    <a:lnTo>
                      <a:pt x="107655" y="110097"/>
                    </a:lnTo>
                    <a:lnTo>
                      <a:pt x="101707" y="105306"/>
                    </a:lnTo>
                    <a:lnTo>
                      <a:pt x="94960" y="99953"/>
                    </a:lnTo>
                    <a:lnTo>
                      <a:pt x="87813" y="94236"/>
                    </a:lnTo>
                    <a:lnTo>
                      <a:pt x="80416" y="88319"/>
                    </a:lnTo>
                    <a:lnTo>
                      <a:pt x="72969" y="82401"/>
                    </a:lnTo>
                    <a:lnTo>
                      <a:pt x="65772" y="76685"/>
                    </a:lnTo>
                    <a:lnTo>
                      <a:pt x="58925" y="71331"/>
                    </a:lnTo>
                    <a:lnTo>
                      <a:pt x="52778" y="66541"/>
                    </a:lnTo>
                    <a:lnTo>
                      <a:pt x="47480" y="62515"/>
                    </a:lnTo>
                    <a:lnTo>
                      <a:pt x="43331" y="59376"/>
                    </a:lnTo>
                    <a:lnTo>
                      <a:pt x="40533" y="57363"/>
                    </a:lnTo>
                    <a:lnTo>
                      <a:pt x="39283" y="56678"/>
                    </a:lnTo>
                    <a:lnTo>
                      <a:pt x="38683" y="56316"/>
                    </a:lnTo>
                    <a:lnTo>
                      <a:pt x="37784" y="55390"/>
                    </a:lnTo>
                    <a:lnTo>
                      <a:pt x="36684" y="53981"/>
                    </a:lnTo>
                    <a:lnTo>
                      <a:pt x="35335" y="52130"/>
                    </a:lnTo>
                    <a:lnTo>
                      <a:pt x="33785" y="49916"/>
                    </a:lnTo>
                    <a:lnTo>
                      <a:pt x="32086" y="47460"/>
                    </a:lnTo>
                    <a:lnTo>
                      <a:pt x="30387" y="44803"/>
                    </a:lnTo>
                    <a:lnTo>
                      <a:pt x="28538" y="42026"/>
                    </a:lnTo>
                    <a:lnTo>
                      <a:pt x="26688" y="39208"/>
                    </a:lnTo>
                    <a:lnTo>
                      <a:pt x="24839" y="36470"/>
                    </a:lnTo>
                    <a:lnTo>
                      <a:pt x="23090" y="33854"/>
                    </a:lnTo>
                    <a:lnTo>
                      <a:pt x="21441" y="31439"/>
                    </a:lnTo>
                    <a:lnTo>
                      <a:pt x="19891" y="29305"/>
                    </a:lnTo>
                    <a:lnTo>
                      <a:pt x="18592" y="27534"/>
                    </a:lnTo>
                    <a:lnTo>
                      <a:pt x="17492" y="26205"/>
                    </a:lnTo>
                    <a:lnTo>
                      <a:pt x="16643" y="25481"/>
                    </a:lnTo>
                    <a:lnTo>
                      <a:pt x="15793" y="24756"/>
                    </a:lnTo>
                    <a:lnTo>
                      <a:pt x="14843" y="23710"/>
                    </a:lnTo>
                    <a:lnTo>
                      <a:pt x="13744" y="22422"/>
                    </a:lnTo>
                    <a:lnTo>
                      <a:pt x="12494" y="20852"/>
                    </a:lnTo>
                    <a:lnTo>
                      <a:pt x="11245" y="19121"/>
                    </a:lnTo>
                    <a:lnTo>
                      <a:pt x="9895" y="17188"/>
                    </a:lnTo>
                    <a:lnTo>
                      <a:pt x="8446" y="15216"/>
                    </a:lnTo>
                    <a:lnTo>
                      <a:pt x="7097" y="13203"/>
                    </a:lnTo>
                    <a:lnTo>
                      <a:pt x="5797" y="11150"/>
                    </a:lnTo>
                    <a:lnTo>
                      <a:pt x="4448" y="9218"/>
                    </a:lnTo>
                    <a:lnTo>
                      <a:pt x="3298" y="7366"/>
                    </a:lnTo>
                    <a:lnTo>
                      <a:pt x="2249" y="5675"/>
                    </a:lnTo>
                    <a:lnTo>
                      <a:pt x="1349" y="4226"/>
                    </a:lnTo>
                    <a:lnTo>
                      <a:pt x="649" y="3019"/>
                    </a:lnTo>
                    <a:lnTo>
                      <a:pt x="199" y="2133"/>
                    </a:lnTo>
                    <a:lnTo>
                      <a:pt x="0" y="1610"/>
                    </a:lnTo>
                    <a:lnTo>
                      <a:pt x="49" y="1288"/>
                    </a:lnTo>
                    <a:lnTo>
                      <a:pt x="449" y="966"/>
                    </a:lnTo>
                    <a:lnTo>
                      <a:pt x="1249" y="603"/>
                    </a:lnTo>
                    <a:lnTo>
                      <a:pt x="2249" y="362"/>
                    </a:lnTo>
                    <a:lnTo>
                      <a:pt x="3548" y="161"/>
                    </a:lnTo>
                    <a:lnTo>
                      <a:pt x="5047" y="0"/>
                    </a:lnTo>
                    <a:lnTo>
                      <a:pt x="6747" y="0"/>
                    </a:lnTo>
                    <a:lnTo>
                      <a:pt x="8596" y="120"/>
                    </a:lnTo>
                    <a:lnTo>
                      <a:pt x="10595" y="362"/>
                    </a:lnTo>
                    <a:lnTo>
                      <a:pt x="12694" y="724"/>
                    </a:lnTo>
                    <a:lnTo>
                      <a:pt x="14943" y="1328"/>
                    </a:lnTo>
                    <a:lnTo>
                      <a:pt x="17142" y="2093"/>
                    </a:lnTo>
                    <a:lnTo>
                      <a:pt x="19341" y="3099"/>
                    </a:lnTo>
                    <a:lnTo>
                      <a:pt x="21541" y="4387"/>
                    </a:lnTo>
                    <a:lnTo>
                      <a:pt x="23690" y="5917"/>
                    </a:lnTo>
                    <a:lnTo>
                      <a:pt x="25789" y="7728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7" name="Shape 2067"/>
              <p:cNvSpPr/>
              <p:nvPr/>
            </p:nvSpPr>
            <p:spPr>
              <a:xfrm>
                <a:off x="736" y="3064"/>
                <a:ext cx="60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705"/>
                    </a:moveTo>
                    <a:lnTo>
                      <a:pt x="489" y="5490"/>
                    </a:lnTo>
                    <a:lnTo>
                      <a:pt x="2204" y="7843"/>
                    </a:lnTo>
                    <a:lnTo>
                      <a:pt x="5142" y="11503"/>
                    </a:lnTo>
                    <a:lnTo>
                      <a:pt x="8816" y="16470"/>
                    </a:lnTo>
                    <a:lnTo>
                      <a:pt x="12979" y="22483"/>
                    </a:lnTo>
                    <a:lnTo>
                      <a:pt x="17877" y="29542"/>
                    </a:lnTo>
                    <a:lnTo>
                      <a:pt x="23265" y="36862"/>
                    </a:lnTo>
                    <a:lnTo>
                      <a:pt x="28653" y="44967"/>
                    </a:lnTo>
                    <a:lnTo>
                      <a:pt x="34285" y="53071"/>
                    </a:lnTo>
                    <a:lnTo>
                      <a:pt x="39673" y="61437"/>
                    </a:lnTo>
                    <a:lnTo>
                      <a:pt x="45061" y="69803"/>
                    </a:lnTo>
                    <a:lnTo>
                      <a:pt x="49959" y="77908"/>
                    </a:lnTo>
                    <a:lnTo>
                      <a:pt x="54367" y="85490"/>
                    </a:lnTo>
                    <a:lnTo>
                      <a:pt x="58285" y="92810"/>
                    </a:lnTo>
                    <a:lnTo>
                      <a:pt x="61224" y="99084"/>
                    </a:lnTo>
                    <a:lnTo>
                      <a:pt x="63428" y="104575"/>
                    </a:lnTo>
                    <a:lnTo>
                      <a:pt x="64163" y="107189"/>
                    </a:lnTo>
                    <a:lnTo>
                      <a:pt x="65142" y="110065"/>
                    </a:lnTo>
                    <a:lnTo>
                      <a:pt x="66122" y="112418"/>
                    </a:lnTo>
                    <a:lnTo>
                      <a:pt x="67346" y="114509"/>
                    </a:lnTo>
                    <a:lnTo>
                      <a:pt x="68326" y="116078"/>
                    </a:lnTo>
                    <a:lnTo>
                      <a:pt x="69306" y="117385"/>
                    </a:lnTo>
                    <a:lnTo>
                      <a:pt x="70285" y="118169"/>
                    </a:lnTo>
                    <a:lnTo>
                      <a:pt x="71265" y="119215"/>
                    </a:lnTo>
                    <a:lnTo>
                      <a:pt x="72489" y="119738"/>
                    </a:lnTo>
                    <a:lnTo>
                      <a:pt x="73469" y="119999"/>
                    </a:lnTo>
                    <a:lnTo>
                      <a:pt x="74204" y="119738"/>
                    </a:lnTo>
                    <a:lnTo>
                      <a:pt x="74938" y="119477"/>
                    </a:lnTo>
                    <a:lnTo>
                      <a:pt x="75673" y="118692"/>
                    </a:lnTo>
                    <a:lnTo>
                      <a:pt x="76408" y="117908"/>
                    </a:lnTo>
                    <a:lnTo>
                      <a:pt x="76897" y="117124"/>
                    </a:lnTo>
                    <a:lnTo>
                      <a:pt x="77877" y="116078"/>
                    </a:lnTo>
                    <a:lnTo>
                      <a:pt x="78612" y="114509"/>
                    </a:lnTo>
                    <a:lnTo>
                      <a:pt x="80081" y="113202"/>
                    </a:lnTo>
                    <a:lnTo>
                      <a:pt x="82530" y="111895"/>
                    </a:lnTo>
                    <a:lnTo>
                      <a:pt x="85224" y="110588"/>
                    </a:lnTo>
                    <a:lnTo>
                      <a:pt x="88653" y="109281"/>
                    </a:lnTo>
                    <a:lnTo>
                      <a:pt x="92326" y="107973"/>
                    </a:lnTo>
                    <a:lnTo>
                      <a:pt x="95755" y="106928"/>
                    </a:lnTo>
                    <a:lnTo>
                      <a:pt x="99673" y="105882"/>
                    </a:lnTo>
                    <a:lnTo>
                      <a:pt x="103591" y="105098"/>
                    </a:lnTo>
                    <a:lnTo>
                      <a:pt x="107265" y="104313"/>
                    </a:lnTo>
                    <a:lnTo>
                      <a:pt x="110448" y="103529"/>
                    </a:lnTo>
                    <a:lnTo>
                      <a:pt x="113632" y="102745"/>
                    </a:lnTo>
                    <a:lnTo>
                      <a:pt x="116081" y="102222"/>
                    </a:lnTo>
                    <a:lnTo>
                      <a:pt x="118285" y="101960"/>
                    </a:lnTo>
                    <a:lnTo>
                      <a:pt x="119510" y="101699"/>
                    </a:lnTo>
                    <a:lnTo>
                      <a:pt x="120000" y="101699"/>
                    </a:lnTo>
                    <a:lnTo>
                      <a:pt x="119265" y="100392"/>
                    </a:lnTo>
                    <a:lnTo>
                      <a:pt x="117306" y="97254"/>
                    </a:lnTo>
                    <a:lnTo>
                      <a:pt x="113877" y="92287"/>
                    </a:lnTo>
                    <a:lnTo>
                      <a:pt x="109469" y="86013"/>
                    </a:lnTo>
                    <a:lnTo>
                      <a:pt x="104571" y="78431"/>
                    </a:lnTo>
                    <a:lnTo>
                      <a:pt x="98693" y="69803"/>
                    </a:lnTo>
                    <a:lnTo>
                      <a:pt x="92571" y="60915"/>
                    </a:lnTo>
                    <a:lnTo>
                      <a:pt x="85714" y="51503"/>
                    </a:lnTo>
                    <a:lnTo>
                      <a:pt x="78857" y="42091"/>
                    </a:lnTo>
                    <a:lnTo>
                      <a:pt x="72000" y="32941"/>
                    </a:lnTo>
                    <a:lnTo>
                      <a:pt x="65387" y="24575"/>
                    </a:lnTo>
                    <a:lnTo>
                      <a:pt x="59265" y="16732"/>
                    </a:lnTo>
                    <a:lnTo>
                      <a:pt x="53387" y="10196"/>
                    </a:lnTo>
                    <a:lnTo>
                      <a:pt x="48244" y="5228"/>
                    </a:lnTo>
                    <a:lnTo>
                      <a:pt x="43836" y="1568"/>
                    </a:lnTo>
                    <a:lnTo>
                      <a:pt x="40653" y="522"/>
                    </a:lnTo>
                    <a:lnTo>
                      <a:pt x="37714" y="261"/>
                    </a:lnTo>
                    <a:lnTo>
                      <a:pt x="34775" y="0"/>
                    </a:lnTo>
                    <a:lnTo>
                      <a:pt x="31346" y="261"/>
                    </a:lnTo>
                    <a:lnTo>
                      <a:pt x="28163" y="261"/>
                    </a:lnTo>
                    <a:lnTo>
                      <a:pt x="24734" y="522"/>
                    </a:lnTo>
                    <a:lnTo>
                      <a:pt x="21306" y="1045"/>
                    </a:lnTo>
                    <a:lnTo>
                      <a:pt x="18122" y="1307"/>
                    </a:lnTo>
                    <a:lnTo>
                      <a:pt x="14938" y="1830"/>
                    </a:lnTo>
                    <a:lnTo>
                      <a:pt x="11755" y="2352"/>
                    </a:lnTo>
                    <a:lnTo>
                      <a:pt x="9061" y="2875"/>
                    </a:lnTo>
                    <a:lnTo>
                      <a:pt x="6367" y="3398"/>
                    </a:lnTo>
                    <a:lnTo>
                      <a:pt x="4163" y="3660"/>
                    </a:lnTo>
                    <a:lnTo>
                      <a:pt x="2204" y="4183"/>
                    </a:lnTo>
                    <a:lnTo>
                      <a:pt x="979" y="4444"/>
                    </a:lnTo>
                    <a:lnTo>
                      <a:pt x="244" y="4444"/>
                    </a:lnTo>
                    <a:lnTo>
                      <a:pt x="0" y="4705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8" name="Shape 2068"/>
              <p:cNvSpPr/>
              <p:nvPr/>
            </p:nvSpPr>
            <p:spPr>
              <a:xfrm>
                <a:off x="773" y="3118"/>
                <a:ext cx="36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108" y="0"/>
                    </a:moveTo>
                    <a:lnTo>
                      <a:pt x="82297" y="0"/>
                    </a:lnTo>
                    <a:lnTo>
                      <a:pt x="81081" y="0"/>
                    </a:lnTo>
                    <a:lnTo>
                      <a:pt x="79054" y="0"/>
                    </a:lnTo>
                    <a:lnTo>
                      <a:pt x="76216" y="0"/>
                    </a:lnTo>
                    <a:lnTo>
                      <a:pt x="72972" y="0"/>
                    </a:lnTo>
                    <a:lnTo>
                      <a:pt x="69324" y="0"/>
                    </a:lnTo>
                    <a:lnTo>
                      <a:pt x="65270" y="461"/>
                    </a:lnTo>
                    <a:lnTo>
                      <a:pt x="61216" y="923"/>
                    </a:lnTo>
                    <a:lnTo>
                      <a:pt x="56756" y="1384"/>
                    </a:lnTo>
                    <a:lnTo>
                      <a:pt x="51891" y="2307"/>
                    </a:lnTo>
                    <a:lnTo>
                      <a:pt x="47837" y="2769"/>
                    </a:lnTo>
                    <a:lnTo>
                      <a:pt x="43783" y="3692"/>
                    </a:lnTo>
                    <a:lnTo>
                      <a:pt x="40135" y="4615"/>
                    </a:lnTo>
                    <a:lnTo>
                      <a:pt x="37297" y="5538"/>
                    </a:lnTo>
                    <a:lnTo>
                      <a:pt x="34054" y="6923"/>
                    </a:lnTo>
                    <a:lnTo>
                      <a:pt x="32432" y="8307"/>
                    </a:lnTo>
                    <a:lnTo>
                      <a:pt x="30405" y="9692"/>
                    </a:lnTo>
                    <a:lnTo>
                      <a:pt x="28378" y="11538"/>
                    </a:lnTo>
                    <a:lnTo>
                      <a:pt x="25945" y="13384"/>
                    </a:lnTo>
                    <a:lnTo>
                      <a:pt x="23513" y="15692"/>
                    </a:lnTo>
                    <a:lnTo>
                      <a:pt x="21081" y="17538"/>
                    </a:lnTo>
                    <a:lnTo>
                      <a:pt x="18243" y="19846"/>
                    </a:lnTo>
                    <a:lnTo>
                      <a:pt x="15405" y="22615"/>
                    </a:lnTo>
                    <a:lnTo>
                      <a:pt x="12972" y="24461"/>
                    </a:lnTo>
                    <a:lnTo>
                      <a:pt x="10135" y="26769"/>
                    </a:lnTo>
                    <a:lnTo>
                      <a:pt x="7702" y="28615"/>
                    </a:lnTo>
                    <a:lnTo>
                      <a:pt x="5675" y="30923"/>
                    </a:lnTo>
                    <a:lnTo>
                      <a:pt x="4054" y="32307"/>
                    </a:lnTo>
                    <a:lnTo>
                      <a:pt x="2027" y="33692"/>
                    </a:lnTo>
                    <a:lnTo>
                      <a:pt x="810" y="34615"/>
                    </a:lnTo>
                    <a:lnTo>
                      <a:pt x="0" y="35076"/>
                    </a:lnTo>
                    <a:lnTo>
                      <a:pt x="0" y="35538"/>
                    </a:lnTo>
                    <a:lnTo>
                      <a:pt x="41351" y="120000"/>
                    </a:lnTo>
                    <a:lnTo>
                      <a:pt x="70135" y="115384"/>
                    </a:lnTo>
                    <a:lnTo>
                      <a:pt x="67702" y="60461"/>
                    </a:lnTo>
                    <a:lnTo>
                      <a:pt x="91621" y="107076"/>
                    </a:lnTo>
                    <a:lnTo>
                      <a:pt x="120000" y="82615"/>
                    </a:lnTo>
                    <a:lnTo>
                      <a:pt x="120000" y="81692"/>
                    </a:lnTo>
                    <a:lnTo>
                      <a:pt x="120000" y="80307"/>
                    </a:lnTo>
                    <a:lnTo>
                      <a:pt x="120000" y="78000"/>
                    </a:lnTo>
                    <a:lnTo>
                      <a:pt x="120000" y="74307"/>
                    </a:lnTo>
                    <a:lnTo>
                      <a:pt x="119594" y="70153"/>
                    </a:lnTo>
                    <a:lnTo>
                      <a:pt x="119189" y="65076"/>
                    </a:lnTo>
                    <a:lnTo>
                      <a:pt x="117972" y="59538"/>
                    </a:lnTo>
                    <a:lnTo>
                      <a:pt x="116756" y="53538"/>
                    </a:lnTo>
                    <a:lnTo>
                      <a:pt x="114729" y="47076"/>
                    </a:lnTo>
                    <a:lnTo>
                      <a:pt x="112702" y="40615"/>
                    </a:lnTo>
                    <a:lnTo>
                      <a:pt x="109459" y="33692"/>
                    </a:lnTo>
                    <a:lnTo>
                      <a:pt x="105810" y="26769"/>
                    </a:lnTo>
                    <a:lnTo>
                      <a:pt x="101351" y="19384"/>
                    </a:lnTo>
                    <a:lnTo>
                      <a:pt x="96486" y="12923"/>
                    </a:lnTo>
                    <a:lnTo>
                      <a:pt x="90000" y="6461"/>
                    </a:lnTo>
                    <a:lnTo>
                      <a:pt x="83108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9" name="Shape 2069"/>
              <p:cNvSpPr/>
              <p:nvPr/>
            </p:nvSpPr>
            <p:spPr>
              <a:xfrm>
                <a:off x="792" y="3152"/>
                <a:ext cx="30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046"/>
                    </a:moveTo>
                    <a:lnTo>
                      <a:pt x="0" y="15348"/>
                    </a:lnTo>
                    <a:lnTo>
                      <a:pt x="991" y="14651"/>
                    </a:lnTo>
                    <a:lnTo>
                      <a:pt x="2975" y="13255"/>
                    </a:lnTo>
                    <a:lnTo>
                      <a:pt x="5454" y="11162"/>
                    </a:lnTo>
                    <a:lnTo>
                      <a:pt x="7933" y="9069"/>
                    </a:lnTo>
                    <a:lnTo>
                      <a:pt x="11900" y="6976"/>
                    </a:lnTo>
                    <a:lnTo>
                      <a:pt x="15371" y="4883"/>
                    </a:lnTo>
                    <a:lnTo>
                      <a:pt x="19834" y="3488"/>
                    </a:lnTo>
                    <a:lnTo>
                      <a:pt x="24297" y="2093"/>
                    </a:lnTo>
                    <a:lnTo>
                      <a:pt x="28760" y="697"/>
                    </a:lnTo>
                    <a:lnTo>
                      <a:pt x="33719" y="0"/>
                    </a:lnTo>
                    <a:lnTo>
                      <a:pt x="38677" y="0"/>
                    </a:lnTo>
                    <a:lnTo>
                      <a:pt x="43636" y="0"/>
                    </a:lnTo>
                    <a:lnTo>
                      <a:pt x="48099" y="1395"/>
                    </a:lnTo>
                    <a:lnTo>
                      <a:pt x="53553" y="4186"/>
                    </a:lnTo>
                    <a:lnTo>
                      <a:pt x="58016" y="7674"/>
                    </a:lnTo>
                    <a:lnTo>
                      <a:pt x="62479" y="11860"/>
                    </a:lnTo>
                    <a:lnTo>
                      <a:pt x="67438" y="18139"/>
                    </a:lnTo>
                    <a:lnTo>
                      <a:pt x="72396" y="24418"/>
                    </a:lnTo>
                    <a:lnTo>
                      <a:pt x="77355" y="32093"/>
                    </a:lnTo>
                    <a:lnTo>
                      <a:pt x="82809" y="39767"/>
                    </a:lnTo>
                    <a:lnTo>
                      <a:pt x="87768" y="48139"/>
                    </a:lnTo>
                    <a:lnTo>
                      <a:pt x="93223" y="56511"/>
                    </a:lnTo>
                    <a:lnTo>
                      <a:pt x="97685" y="64883"/>
                    </a:lnTo>
                    <a:lnTo>
                      <a:pt x="102148" y="72558"/>
                    </a:lnTo>
                    <a:lnTo>
                      <a:pt x="106115" y="80232"/>
                    </a:lnTo>
                    <a:lnTo>
                      <a:pt x="110082" y="87209"/>
                    </a:lnTo>
                    <a:lnTo>
                      <a:pt x="113553" y="92790"/>
                    </a:lnTo>
                    <a:lnTo>
                      <a:pt x="116033" y="98372"/>
                    </a:lnTo>
                    <a:lnTo>
                      <a:pt x="117520" y="101860"/>
                    </a:lnTo>
                    <a:lnTo>
                      <a:pt x="119008" y="103953"/>
                    </a:lnTo>
                    <a:lnTo>
                      <a:pt x="120000" y="105348"/>
                    </a:lnTo>
                    <a:lnTo>
                      <a:pt x="90247" y="120000"/>
                    </a:lnTo>
                    <a:lnTo>
                      <a:pt x="0" y="16046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0" name="Shape 2070"/>
              <p:cNvSpPr/>
              <p:nvPr/>
            </p:nvSpPr>
            <p:spPr>
              <a:xfrm>
                <a:off x="809" y="3146"/>
                <a:ext cx="25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8947"/>
                    </a:moveTo>
                    <a:lnTo>
                      <a:pt x="0" y="18245"/>
                    </a:lnTo>
                    <a:lnTo>
                      <a:pt x="0" y="17543"/>
                    </a:lnTo>
                    <a:lnTo>
                      <a:pt x="621" y="16140"/>
                    </a:lnTo>
                    <a:lnTo>
                      <a:pt x="1243" y="14736"/>
                    </a:lnTo>
                    <a:lnTo>
                      <a:pt x="1865" y="11929"/>
                    </a:lnTo>
                    <a:lnTo>
                      <a:pt x="3108" y="10526"/>
                    </a:lnTo>
                    <a:lnTo>
                      <a:pt x="4352" y="8421"/>
                    </a:lnTo>
                    <a:lnTo>
                      <a:pt x="6217" y="6315"/>
                    </a:lnTo>
                    <a:lnTo>
                      <a:pt x="9326" y="4210"/>
                    </a:lnTo>
                    <a:lnTo>
                      <a:pt x="11813" y="2807"/>
                    </a:lnTo>
                    <a:lnTo>
                      <a:pt x="14300" y="1403"/>
                    </a:lnTo>
                    <a:lnTo>
                      <a:pt x="17409" y="701"/>
                    </a:lnTo>
                    <a:lnTo>
                      <a:pt x="21761" y="0"/>
                    </a:lnTo>
                    <a:lnTo>
                      <a:pt x="26113" y="0"/>
                    </a:lnTo>
                    <a:lnTo>
                      <a:pt x="30466" y="701"/>
                    </a:lnTo>
                    <a:lnTo>
                      <a:pt x="36683" y="2807"/>
                    </a:lnTo>
                    <a:lnTo>
                      <a:pt x="42279" y="5614"/>
                    </a:lnTo>
                    <a:lnTo>
                      <a:pt x="48497" y="10526"/>
                    </a:lnTo>
                    <a:lnTo>
                      <a:pt x="55336" y="17543"/>
                    </a:lnTo>
                    <a:lnTo>
                      <a:pt x="62176" y="25263"/>
                    </a:lnTo>
                    <a:lnTo>
                      <a:pt x="69015" y="34385"/>
                    </a:lnTo>
                    <a:lnTo>
                      <a:pt x="76476" y="44210"/>
                    </a:lnTo>
                    <a:lnTo>
                      <a:pt x="82694" y="53333"/>
                    </a:lnTo>
                    <a:lnTo>
                      <a:pt x="89533" y="63859"/>
                    </a:lnTo>
                    <a:lnTo>
                      <a:pt x="96373" y="73684"/>
                    </a:lnTo>
                    <a:lnTo>
                      <a:pt x="101347" y="82807"/>
                    </a:lnTo>
                    <a:lnTo>
                      <a:pt x="106321" y="91929"/>
                    </a:lnTo>
                    <a:lnTo>
                      <a:pt x="111295" y="100350"/>
                    </a:lnTo>
                    <a:lnTo>
                      <a:pt x="115025" y="106666"/>
                    </a:lnTo>
                    <a:lnTo>
                      <a:pt x="117512" y="111578"/>
                    </a:lnTo>
                    <a:lnTo>
                      <a:pt x="119378" y="115087"/>
                    </a:lnTo>
                    <a:lnTo>
                      <a:pt x="120000" y="116491"/>
                    </a:lnTo>
                    <a:lnTo>
                      <a:pt x="90777" y="120000"/>
                    </a:lnTo>
                    <a:lnTo>
                      <a:pt x="0" y="18947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1" name="Shape 2071"/>
              <p:cNvSpPr/>
              <p:nvPr/>
            </p:nvSpPr>
            <p:spPr>
              <a:xfrm>
                <a:off x="818" y="3170"/>
                <a:ext cx="30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1636"/>
                    </a:moveTo>
                    <a:lnTo>
                      <a:pt x="0" y="30545"/>
                    </a:lnTo>
                    <a:lnTo>
                      <a:pt x="956" y="30000"/>
                    </a:lnTo>
                    <a:lnTo>
                      <a:pt x="2868" y="28909"/>
                    </a:lnTo>
                    <a:lnTo>
                      <a:pt x="4780" y="27272"/>
                    </a:lnTo>
                    <a:lnTo>
                      <a:pt x="7171" y="25636"/>
                    </a:lnTo>
                    <a:lnTo>
                      <a:pt x="9561" y="24000"/>
                    </a:lnTo>
                    <a:lnTo>
                      <a:pt x="12908" y="21818"/>
                    </a:lnTo>
                    <a:lnTo>
                      <a:pt x="16254" y="19090"/>
                    </a:lnTo>
                    <a:lnTo>
                      <a:pt x="19601" y="16909"/>
                    </a:lnTo>
                    <a:lnTo>
                      <a:pt x="23426" y="14727"/>
                    </a:lnTo>
                    <a:lnTo>
                      <a:pt x="26772" y="12545"/>
                    </a:lnTo>
                    <a:lnTo>
                      <a:pt x="30119" y="10363"/>
                    </a:lnTo>
                    <a:lnTo>
                      <a:pt x="33944" y="8181"/>
                    </a:lnTo>
                    <a:lnTo>
                      <a:pt x="37290" y="6000"/>
                    </a:lnTo>
                    <a:lnTo>
                      <a:pt x="40159" y="4909"/>
                    </a:lnTo>
                    <a:lnTo>
                      <a:pt x="43505" y="3818"/>
                    </a:lnTo>
                    <a:lnTo>
                      <a:pt x="45896" y="2727"/>
                    </a:lnTo>
                    <a:lnTo>
                      <a:pt x="48286" y="1636"/>
                    </a:lnTo>
                    <a:lnTo>
                      <a:pt x="51633" y="1090"/>
                    </a:lnTo>
                    <a:lnTo>
                      <a:pt x="54023" y="1090"/>
                    </a:lnTo>
                    <a:lnTo>
                      <a:pt x="56892" y="545"/>
                    </a:lnTo>
                    <a:lnTo>
                      <a:pt x="59282" y="545"/>
                    </a:lnTo>
                    <a:lnTo>
                      <a:pt x="62151" y="0"/>
                    </a:lnTo>
                    <a:lnTo>
                      <a:pt x="64541" y="0"/>
                    </a:lnTo>
                    <a:lnTo>
                      <a:pt x="66932" y="0"/>
                    </a:lnTo>
                    <a:lnTo>
                      <a:pt x="68844" y="0"/>
                    </a:lnTo>
                    <a:lnTo>
                      <a:pt x="70756" y="545"/>
                    </a:lnTo>
                    <a:lnTo>
                      <a:pt x="72191" y="545"/>
                    </a:lnTo>
                    <a:lnTo>
                      <a:pt x="73625" y="545"/>
                    </a:lnTo>
                    <a:lnTo>
                      <a:pt x="74581" y="545"/>
                    </a:lnTo>
                    <a:lnTo>
                      <a:pt x="75059" y="545"/>
                    </a:lnTo>
                    <a:lnTo>
                      <a:pt x="75537" y="1090"/>
                    </a:lnTo>
                    <a:lnTo>
                      <a:pt x="120000" y="66000"/>
                    </a:lnTo>
                    <a:lnTo>
                      <a:pt x="119521" y="66000"/>
                    </a:lnTo>
                    <a:lnTo>
                      <a:pt x="119521" y="66545"/>
                    </a:lnTo>
                    <a:lnTo>
                      <a:pt x="119043" y="67636"/>
                    </a:lnTo>
                    <a:lnTo>
                      <a:pt x="118087" y="69272"/>
                    </a:lnTo>
                    <a:lnTo>
                      <a:pt x="117609" y="70909"/>
                    </a:lnTo>
                    <a:lnTo>
                      <a:pt x="117131" y="72545"/>
                    </a:lnTo>
                    <a:lnTo>
                      <a:pt x="116175" y="74727"/>
                    </a:lnTo>
                    <a:lnTo>
                      <a:pt x="115697" y="77454"/>
                    </a:lnTo>
                    <a:lnTo>
                      <a:pt x="114741" y="79636"/>
                    </a:lnTo>
                    <a:lnTo>
                      <a:pt x="113784" y="81818"/>
                    </a:lnTo>
                    <a:lnTo>
                      <a:pt x="112828" y="84000"/>
                    </a:lnTo>
                    <a:lnTo>
                      <a:pt x="111872" y="86727"/>
                    </a:lnTo>
                    <a:lnTo>
                      <a:pt x="110916" y="88363"/>
                    </a:lnTo>
                    <a:lnTo>
                      <a:pt x="109960" y="90545"/>
                    </a:lnTo>
                    <a:lnTo>
                      <a:pt x="108525" y="91636"/>
                    </a:lnTo>
                    <a:lnTo>
                      <a:pt x="107569" y="93272"/>
                    </a:lnTo>
                    <a:lnTo>
                      <a:pt x="106135" y="94363"/>
                    </a:lnTo>
                    <a:lnTo>
                      <a:pt x="103745" y="96000"/>
                    </a:lnTo>
                    <a:lnTo>
                      <a:pt x="101354" y="98181"/>
                    </a:lnTo>
                    <a:lnTo>
                      <a:pt x="97529" y="99818"/>
                    </a:lnTo>
                    <a:lnTo>
                      <a:pt x="93705" y="102000"/>
                    </a:lnTo>
                    <a:lnTo>
                      <a:pt x="88924" y="104181"/>
                    </a:lnTo>
                    <a:lnTo>
                      <a:pt x="85099" y="106363"/>
                    </a:lnTo>
                    <a:lnTo>
                      <a:pt x="80796" y="109090"/>
                    </a:lnTo>
                    <a:lnTo>
                      <a:pt x="76015" y="110727"/>
                    </a:lnTo>
                    <a:lnTo>
                      <a:pt x="72191" y="112909"/>
                    </a:lnTo>
                    <a:lnTo>
                      <a:pt x="67888" y="114545"/>
                    </a:lnTo>
                    <a:lnTo>
                      <a:pt x="64541" y="116181"/>
                    </a:lnTo>
                    <a:lnTo>
                      <a:pt x="61673" y="117272"/>
                    </a:lnTo>
                    <a:lnTo>
                      <a:pt x="58804" y="118363"/>
                    </a:lnTo>
                    <a:lnTo>
                      <a:pt x="57848" y="118909"/>
                    </a:lnTo>
                    <a:lnTo>
                      <a:pt x="57370" y="120000"/>
                    </a:lnTo>
                    <a:lnTo>
                      <a:pt x="56892" y="118909"/>
                    </a:lnTo>
                    <a:lnTo>
                      <a:pt x="55936" y="118363"/>
                    </a:lnTo>
                    <a:lnTo>
                      <a:pt x="54980" y="117272"/>
                    </a:lnTo>
                    <a:lnTo>
                      <a:pt x="53067" y="115636"/>
                    </a:lnTo>
                    <a:lnTo>
                      <a:pt x="51155" y="114000"/>
                    </a:lnTo>
                    <a:lnTo>
                      <a:pt x="48764" y="112363"/>
                    </a:lnTo>
                    <a:lnTo>
                      <a:pt x="46374" y="110181"/>
                    </a:lnTo>
                    <a:lnTo>
                      <a:pt x="43984" y="106909"/>
                    </a:lnTo>
                    <a:lnTo>
                      <a:pt x="41593" y="104727"/>
                    </a:lnTo>
                    <a:lnTo>
                      <a:pt x="38725" y="102000"/>
                    </a:lnTo>
                    <a:lnTo>
                      <a:pt x="36334" y="99272"/>
                    </a:lnTo>
                    <a:lnTo>
                      <a:pt x="34422" y="96545"/>
                    </a:lnTo>
                    <a:lnTo>
                      <a:pt x="32031" y="93818"/>
                    </a:lnTo>
                    <a:lnTo>
                      <a:pt x="30119" y="91636"/>
                    </a:lnTo>
                    <a:lnTo>
                      <a:pt x="28685" y="89454"/>
                    </a:lnTo>
                    <a:lnTo>
                      <a:pt x="28207" y="87818"/>
                    </a:lnTo>
                    <a:lnTo>
                      <a:pt x="27250" y="84545"/>
                    </a:lnTo>
                    <a:lnTo>
                      <a:pt x="25816" y="81818"/>
                    </a:lnTo>
                    <a:lnTo>
                      <a:pt x="23904" y="78545"/>
                    </a:lnTo>
                    <a:lnTo>
                      <a:pt x="21992" y="74181"/>
                    </a:lnTo>
                    <a:lnTo>
                      <a:pt x="19601" y="69818"/>
                    </a:lnTo>
                    <a:lnTo>
                      <a:pt x="17211" y="65454"/>
                    </a:lnTo>
                    <a:lnTo>
                      <a:pt x="14820" y="60000"/>
                    </a:lnTo>
                    <a:lnTo>
                      <a:pt x="12908" y="55636"/>
                    </a:lnTo>
                    <a:lnTo>
                      <a:pt x="10039" y="50727"/>
                    </a:lnTo>
                    <a:lnTo>
                      <a:pt x="7649" y="46363"/>
                    </a:lnTo>
                    <a:lnTo>
                      <a:pt x="5737" y="42545"/>
                    </a:lnTo>
                    <a:lnTo>
                      <a:pt x="3824" y="38181"/>
                    </a:lnTo>
                    <a:lnTo>
                      <a:pt x="1912" y="35454"/>
                    </a:lnTo>
                    <a:lnTo>
                      <a:pt x="956" y="33272"/>
                    </a:lnTo>
                    <a:lnTo>
                      <a:pt x="0" y="31636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2" name="Shape 2072"/>
              <p:cNvSpPr/>
              <p:nvPr/>
            </p:nvSpPr>
            <p:spPr>
              <a:xfrm>
                <a:off x="834" y="3190"/>
                <a:ext cx="36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689" y="17209"/>
                    </a:moveTo>
                    <a:lnTo>
                      <a:pt x="44689" y="16744"/>
                    </a:lnTo>
                    <a:lnTo>
                      <a:pt x="45103" y="16279"/>
                    </a:lnTo>
                    <a:lnTo>
                      <a:pt x="45517" y="15348"/>
                    </a:lnTo>
                    <a:lnTo>
                      <a:pt x="46344" y="13488"/>
                    </a:lnTo>
                    <a:lnTo>
                      <a:pt x="47586" y="12093"/>
                    </a:lnTo>
                    <a:lnTo>
                      <a:pt x="49241" y="10232"/>
                    </a:lnTo>
                    <a:lnTo>
                      <a:pt x="50482" y="8837"/>
                    </a:lnTo>
                    <a:lnTo>
                      <a:pt x="51724" y="6976"/>
                    </a:lnTo>
                    <a:lnTo>
                      <a:pt x="53379" y="5581"/>
                    </a:lnTo>
                    <a:lnTo>
                      <a:pt x="55034" y="3720"/>
                    </a:lnTo>
                    <a:lnTo>
                      <a:pt x="56275" y="2325"/>
                    </a:lnTo>
                    <a:lnTo>
                      <a:pt x="58344" y="930"/>
                    </a:lnTo>
                    <a:lnTo>
                      <a:pt x="60000" y="465"/>
                    </a:lnTo>
                    <a:lnTo>
                      <a:pt x="61241" y="0"/>
                    </a:lnTo>
                    <a:lnTo>
                      <a:pt x="62896" y="0"/>
                    </a:lnTo>
                    <a:lnTo>
                      <a:pt x="64137" y="930"/>
                    </a:lnTo>
                    <a:lnTo>
                      <a:pt x="65793" y="1860"/>
                    </a:lnTo>
                    <a:lnTo>
                      <a:pt x="67448" y="4186"/>
                    </a:lnTo>
                    <a:lnTo>
                      <a:pt x="69517" y="6976"/>
                    </a:lnTo>
                    <a:lnTo>
                      <a:pt x="72000" y="10697"/>
                    </a:lnTo>
                    <a:lnTo>
                      <a:pt x="74896" y="14883"/>
                    </a:lnTo>
                    <a:lnTo>
                      <a:pt x="77793" y="19534"/>
                    </a:lnTo>
                    <a:lnTo>
                      <a:pt x="81103" y="24651"/>
                    </a:lnTo>
                    <a:lnTo>
                      <a:pt x="84827" y="29767"/>
                    </a:lnTo>
                    <a:lnTo>
                      <a:pt x="88137" y="35348"/>
                    </a:lnTo>
                    <a:lnTo>
                      <a:pt x="91862" y="40465"/>
                    </a:lnTo>
                    <a:lnTo>
                      <a:pt x="95172" y="46046"/>
                    </a:lnTo>
                    <a:lnTo>
                      <a:pt x="98896" y="50697"/>
                    </a:lnTo>
                    <a:lnTo>
                      <a:pt x="101793" y="56279"/>
                    </a:lnTo>
                    <a:lnTo>
                      <a:pt x="104689" y="60465"/>
                    </a:lnTo>
                    <a:lnTo>
                      <a:pt x="107586" y="65116"/>
                    </a:lnTo>
                    <a:lnTo>
                      <a:pt x="110068" y="68837"/>
                    </a:lnTo>
                    <a:lnTo>
                      <a:pt x="111724" y="72093"/>
                    </a:lnTo>
                    <a:lnTo>
                      <a:pt x="112965" y="74883"/>
                    </a:lnTo>
                    <a:lnTo>
                      <a:pt x="114206" y="78139"/>
                    </a:lnTo>
                    <a:lnTo>
                      <a:pt x="115862" y="81860"/>
                    </a:lnTo>
                    <a:lnTo>
                      <a:pt x="116689" y="85116"/>
                    </a:lnTo>
                    <a:lnTo>
                      <a:pt x="117517" y="88372"/>
                    </a:lnTo>
                    <a:lnTo>
                      <a:pt x="117931" y="92093"/>
                    </a:lnTo>
                    <a:lnTo>
                      <a:pt x="118758" y="94883"/>
                    </a:lnTo>
                    <a:lnTo>
                      <a:pt x="119172" y="97674"/>
                    </a:lnTo>
                    <a:lnTo>
                      <a:pt x="119172" y="100930"/>
                    </a:lnTo>
                    <a:lnTo>
                      <a:pt x="119586" y="103255"/>
                    </a:lnTo>
                    <a:lnTo>
                      <a:pt x="119586" y="105581"/>
                    </a:lnTo>
                    <a:lnTo>
                      <a:pt x="119586" y="106976"/>
                    </a:lnTo>
                    <a:lnTo>
                      <a:pt x="119586" y="108837"/>
                    </a:lnTo>
                    <a:lnTo>
                      <a:pt x="119586" y="109767"/>
                    </a:lnTo>
                    <a:lnTo>
                      <a:pt x="120000" y="110232"/>
                    </a:lnTo>
                    <a:lnTo>
                      <a:pt x="119586" y="110232"/>
                    </a:lnTo>
                    <a:lnTo>
                      <a:pt x="118344" y="110232"/>
                    </a:lnTo>
                    <a:lnTo>
                      <a:pt x="117103" y="110232"/>
                    </a:lnTo>
                    <a:lnTo>
                      <a:pt x="114620" y="110232"/>
                    </a:lnTo>
                    <a:lnTo>
                      <a:pt x="112137" y="110232"/>
                    </a:lnTo>
                    <a:lnTo>
                      <a:pt x="109655" y="110232"/>
                    </a:lnTo>
                    <a:lnTo>
                      <a:pt x="106344" y="110232"/>
                    </a:lnTo>
                    <a:lnTo>
                      <a:pt x="103448" y="110697"/>
                    </a:lnTo>
                    <a:lnTo>
                      <a:pt x="100551" y="110697"/>
                    </a:lnTo>
                    <a:lnTo>
                      <a:pt x="97241" y="110697"/>
                    </a:lnTo>
                    <a:lnTo>
                      <a:pt x="94758" y="110697"/>
                    </a:lnTo>
                    <a:lnTo>
                      <a:pt x="92275" y="110697"/>
                    </a:lnTo>
                    <a:lnTo>
                      <a:pt x="89793" y="110697"/>
                    </a:lnTo>
                    <a:lnTo>
                      <a:pt x="88137" y="110232"/>
                    </a:lnTo>
                    <a:lnTo>
                      <a:pt x="86896" y="110232"/>
                    </a:lnTo>
                    <a:lnTo>
                      <a:pt x="86482" y="110232"/>
                    </a:lnTo>
                    <a:lnTo>
                      <a:pt x="85655" y="109302"/>
                    </a:lnTo>
                    <a:lnTo>
                      <a:pt x="84827" y="107906"/>
                    </a:lnTo>
                    <a:lnTo>
                      <a:pt x="83172" y="106976"/>
                    </a:lnTo>
                    <a:lnTo>
                      <a:pt x="80689" y="105116"/>
                    </a:lnTo>
                    <a:lnTo>
                      <a:pt x="78206" y="103255"/>
                    </a:lnTo>
                    <a:lnTo>
                      <a:pt x="75724" y="101395"/>
                    </a:lnTo>
                    <a:lnTo>
                      <a:pt x="72827" y="99534"/>
                    </a:lnTo>
                    <a:lnTo>
                      <a:pt x="69931" y="96744"/>
                    </a:lnTo>
                    <a:lnTo>
                      <a:pt x="67034" y="94418"/>
                    </a:lnTo>
                    <a:lnTo>
                      <a:pt x="63724" y="92558"/>
                    </a:lnTo>
                    <a:lnTo>
                      <a:pt x="61241" y="90697"/>
                    </a:lnTo>
                    <a:lnTo>
                      <a:pt x="59172" y="88372"/>
                    </a:lnTo>
                    <a:lnTo>
                      <a:pt x="57103" y="86976"/>
                    </a:lnTo>
                    <a:lnTo>
                      <a:pt x="55448" y="86046"/>
                    </a:lnTo>
                    <a:lnTo>
                      <a:pt x="54206" y="85116"/>
                    </a:lnTo>
                    <a:lnTo>
                      <a:pt x="67862" y="110232"/>
                    </a:lnTo>
                    <a:lnTo>
                      <a:pt x="67448" y="110232"/>
                    </a:lnTo>
                    <a:lnTo>
                      <a:pt x="67034" y="110232"/>
                    </a:lnTo>
                    <a:lnTo>
                      <a:pt x="66620" y="110232"/>
                    </a:lnTo>
                    <a:lnTo>
                      <a:pt x="65793" y="110232"/>
                    </a:lnTo>
                    <a:lnTo>
                      <a:pt x="64551" y="110697"/>
                    </a:lnTo>
                    <a:lnTo>
                      <a:pt x="63724" y="111162"/>
                    </a:lnTo>
                    <a:lnTo>
                      <a:pt x="62482" y="111162"/>
                    </a:lnTo>
                    <a:lnTo>
                      <a:pt x="61655" y="111627"/>
                    </a:lnTo>
                    <a:lnTo>
                      <a:pt x="60413" y="112093"/>
                    </a:lnTo>
                    <a:lnTo>
                      <a:pt x="59172" y="112558"/>
                    </a:lnTo>
                    <a:lnTo>
                      <a:pt x="57931" y="113023"/>
                    </a:lnTo>
                    <a:lnTo>
                      <a:pt x="56275" y="113488"/>
                    </a:lnTo>
                    <a:lnTo>
                      <a:pt x="55034" y="113953"/>
                    </a:lnTo>
                    <a:lnTo>
                      <a:pt x="53793" y="114883"/>
                    </a:lnTo>
                    <a:lnTo>
                      <a:pt x="52965" y="115348"/>
                    </a:lnTo>
                    <a:lnTo>
                      <a:pt x="52137" y="116279"/>
                    </a:lnTo>
                    <a:lnTo>
                      <a:pt x="51310" y="116744"/>
                    </a:lnTo>
                    <a:lnTo>
                      <a:pt x="50482" y="117209"/>
                    </a:lnTo>
                    <a:lnTo>
                      <a:pt x="49655" y="118139"/>
                    </a:lnTo>
                    <a:lnTo>
                      <a:pt x="49241" y="118604"/>
                    </a:lnTo>
                    <a:lnTo>
                      <a:pt x="48413" y="119069"/>
                    </a:lnTo>
                    <a:lnTo>
                      <a:pt x="47172" y="119534"/>
                    </a:lnTo>
                    <a:lnTo>
                      <a:pt x="46758" y="120000"/>
                    </a:lnTo>
                    <a:lnTo>
                      <a:pt x="45931" y="120000"/>
                    </a:lnTo>
                    <a:lnTo>
                      <a:pt x="45103" y="120000"/>
                    </a:lnTo>
                    <a:lnTo>
                      <a:pt x="44275" y="120000"/>
                    </a:lnTo>
                    <a:lnTo>
                      <a:pt x="43448" y="120000"/>
                    </a:lnTo>
                    <a:lnTo>
                      <a:pt x="42206" y="119534"/>
                    </a:lnTo>
                    <a:lnTo>
                      <a:pt x="41379" y="119069"/>
                    </a:lnTo>
                    <a:lnTo>
                      <a:pt x="40137" y="118604"/>
                    </a:lnTo>
                    <a:lnTo>
                      <a:pt x="38482" y="117209"/>
                    </a:lnTo>
                    <a:lnTo>
                      <a:pt x="37241" y="116279"/>
                    </a:lnTo>
                    <a:lnTo>
                      <a:pt x="35586" y="114418"/>
                    </a:lnTo>
                    <a:lnTo>
                      <a:pt x="33931" y="112093"/>
                    </a:lnTo>
                    <a:lnTo>
                      <a:pt x="32275" y="108837"/>
                    </a:lnTo>
                    <a:lnTo>
                      <a:pt x="30206" y="104651"/>
                    </a:lnTo>
                    <a:lnTo>
                      <a:pt x="28551" y="100465"/>
                    </a:lnTo>
                    <a:lnTo>
                      <a:pt x="26482" y="95348"/>
                    </a:lnTo>
                    <a:lnTo>
                      <a:pt x="24827" y="90697"/>
                    </a:lnTo>
                    <a:lnTo>
                      <a:pt x="23172" y="85581"/>
                    </a:lnTo>
                    <a:lnTo>
                      <a:pt x="21103" y="80930"/>
                    </a:lnTo>
                    <a:lnTo>
                      <a:pt x="19862" y="75813"/>
                    </a:lnTo>
                    <a:lnTo>
                      <a:pt x="18620" y="72093"/>
                    </a:lnTo>
                    <a:lnTo>
                      <a:pt x="17379" y="67906"/>
                    </a:lnTo>
                    <a:lnTo>
                      <a:pt x="16551" y="64651"/>
                    </a:lnTo>
                    <a:lnTo>
                      <a:pt x="15724" y="62325"/>
                    </a:lnTo>
                    <a:lnTo>
                      <a:pt x="15310" y="60465"/>
                    </a:lnTo>
                    <a:lnTo>
                      <a:pt x="15310" y="60000"/>
                    </a:lnTo>
                    <a:lnTo>
                      <a:pt x="0" y="33953"/>
                    </a:lnTo>
                    <a:lnTo>
                      <a:pt x="413" y="33488"/>
                    </a:lnTo>
                    <a:lnTo>
                      <a:pt x="1655" y="32558"/>
                    </a:lnTo>
                    <a:lnTo>
                      <a:pt x="3310" y="31627"/>
                    </a:lnTo>
                    <a:lnTo>
                      <a:pt x="5793" y="30697"/>
                    </a:lnTo>
                    <a:lnTo>
                      <a:pt x="9517" y="29767"/>
                    </a:lnTo>
                    <a:lnTo>
                      <a:pt x="12827" y="28372"/>
                    </a:lnTo>
                    <a:lnTo>
                      <a:pt x="16965" y="26976"/>
                    </a:lnTo>
                    <a:lnTo>
                      <a:pt x="20689" y="25581"/>
                    </a:lnTo>
                    <a:lnTo>
                      <a:pt x="24827" y="23720"/>
                    </a:lnTo>
                    <a:lnTo>
                      <a:pt x="28551" y="21860"/>
                    </a:lnTo>
                    <a:lnTo>
                      <a:pt x="32689" y="20465"/>
                    </a:lnTo>
                    <a:lnTo>
                      <a:pt x="36000" y="19534"/>
                    </a:lnTo>
                    <a:lnTo>
                      <a:pt x="38896" y="18604"/>
                    </a:lnTo>
                    <a:lnTo>
                      <a:pt x="41793" y="17674"/>
                    </a:lnTo>
                    <a:lnTo>
                      <a:pt x="43448" y="17209"/>
                    </a:lnTo>
                    <a:lnTo>
                      <a:pt x="44689" y="17209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3" name="Shape 2073"/>
              <p:cNvSpPr/>
              <p:nvPr/>
            </p:nvSpPr>
            <p:spPr>
              <a:xfrm>
                <a:off x="850" y="3225"/>
                <a:ext cx="30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4805"/>
                    </a:moveTo>
                    <a:lnTo>
                      <a:pt x="0" y="14025"/>
                    </a:lnTo>
                    <a:lnTo>
                      <a:pt x="979" y="14025"/>
                    </a:lnTo>
                    <a:lnTo>
                      <a:pt x="2448" y="13246"/>
                    </a:lnTo>
                    <a:lnTo>
                      <a:pt x="3918" y="12467"/>
                    </a:lnTo>
                    <a:lnTo>
                      <a:pt x="6857" y="11688"/>
                    </a:lnTo>
                    <a:lnTo>
                      <a:pt x="9306" y="10909"/>
                    </a:lnTo>
                    <a:lnTo>
                      <a:pt x="12244" y="10129"/>
                    </a:lnTo>
                    <a:lnTo>
                      <a:pt x="15673" y="9350"/>
                    </a:lnTo>
                    <a:lnTo>
                      <a:pt x="19102" y="7792"/>
                    </a:lnTo>
                    <a:lnTo>
                      <a:pt x="22040" y="7012"/>
                    </a:lnTo>
                    <a:lnTo>
                      <a:pt x="25959" y="7012"/>
                    </a:lnTo>
                    <a:lnTo>
                      <a:pt x="29387" y="5454"/>
                    </a:lnTo>
                    <a:lnTo>
                      <a:pt x="32816" y="5454"/>
                    </a:lnTo>
                    <a:lnTo>
                      <a:pt x="36244" y="4675"/>
                    </a:lnTo>
                    <a:lnTo>
                      <a:pt x="39183" y="5454"/>
                    </a:lnTo>
                    <a:lnTo>
                      <a:pt x="42122" y="7012"/>
                    </a:lnTo>
                    <a:lnTo>
                      <a:pt x="44571" y="7012"/>
                    </a:lnTo>
                    <a:lnTo>
                      <a:pt x="48000" y="7012"/>
                    </a:lnTo>
                    <a:lnTo>
                      <a:pt x="50938" y="7012"/>
                    </a:lnTo>
                    <a:lnTo>
                      <a:pt x="54367" y="7012"/>
                    </a:lnTo>
                    <a:lnTo>
                      <a:pt x="58285" y="5454"/>
                    </a:lnTo>
                    <a:lnTo>
                      <a:pt x="61224" y="4675"/>
                    </a:lnTo>
                    <a:lnTo>
                      <a:pt x="65142" y="3896"/>
                    </a:lnTo>
                    <a:lnTo>
                      <a:pt x="68571" y="3116"/>
                    </a:lnTo>
                    <a:lnTo>
                      <a:pt x="72000" y="2337"/>
                    </a:lnTo>
                    <a:lnTo>
                      <a:pt x="75428" y="1558"/>
                    </a:lnTo>
                    <a:lnTo>
                      <a:pt x="78367" y="779"/>
                    </a:lnTo>
                    <a:lnTo>
                      <a:pt x="81306" y="779"/>
                    </a:lnTo>
                    <a:lnTo>
                      <a:pt x="83755" y="0"/>
                    </a:lnTo>
                    <a:lnTo>
                      <a:pt x="86204" y="779"/>
                    </a:lnTo>
                    <a:lnTo>
                      <a:pt x="88163" y="779"/>
                    </a:lnTo>
                    <a:lnTo>
                      <a:pt x="89632" y="2337"/>
                    </a:lnTo>
                    <a:lnTo>
                      <a:pt x="90612" y="3116"/>
                    </a:lnTo>
                    <a:lnTo>
                      <a:pt x="92081" y="5454"/>
                    </a:lnTo>
                    <a:lnTo>
                      <a:pt x="94040" y="9350"/>
                    </a:lnTo>
                    <a:lnTo>
                      <a:pt x="96979" y="13246"/>
                    </a:lnTo>
                    <a:lnTo>
                      <a:pt x="99428" y="17142"/>
                    </a:lnTo>
                    <a:lnTo>
                      <a:pt x="101387" y="21038"/>
                    </a:lnTo>
                    <a:lnTo>
                      <a:pt x="103836" y="26493"/>
                    </a:lnTo>
                    <a:lnTo>
                      <a:pt x="107265" y="31168"/>
                    </a:lnTo>
                    <a:lnTo>
                      <a:pt x="109224" y="35844"/>
                    </a:lnTo>
                    <a:lnTo>
                      <a:pt x="111673" y="40519"/>
                    </a:lnTo>
                    <a:lnTo>
                      <a:pt x="113632" y="45194"/>
                    </a:lnTo>
                    <a:lnTo>
                      <a:pt x="116081" y="48311"/>
                    </a:lnTo>
                    <a:lnTo>
                      <a:pt x="117551" y="51428"/>
                    </a:lnTo>
                    <a:lnTo>
                      <a:pt x="118530" y="54545"/>
                    </a:lnTo>
                    <a:lnTo>
                      <a:pt x="119510" y="56103"/>
                    </a:lnTo>
                    <a:lnTo>
                      <a:pt x="120000" y="56883"/>
                    </a:lnTo>
                    <a:lnTo>
                      <a:pt x="119020" y="56883"/>
                    </a:lnTo>
                    <a:lnTo>
                      <a:pt x="118040" y="58441"/>
                    </a:lnTo>
                    <a:lnTo>
                      <a:pt x="115591" y="60000"/>
                    </a:lnTo>
                    <a:lnTo>
                      <a:pt x="112163" y="62337"/>
                    </a:lnTo>
                    <a:lnTo>
                      <a:pt x="108734" y="65454"/>
                    </a:lnTo>
                    <a:lnTo>
                      <a:pt x="103836" y="68571"/>
                    </a:lnTo>
                    <a:lnTo>
                      <a:pt x="99918" y="73246"/>
                    </a:lnTo>
                    <a:lnTo>
                      <a:pt x="95020" y="77142"/>
                    </a:lnTo>
                    <a:lnTo>
                      <a:pt x="90122" y="81038"/>
                    </a:lnTo>
                    <a:lnTo>
                      <a:pt x="85224" y="85714"/>
                    </a:lnTo>
                    <a:lnTo>
                      <a:pt x="80326" y="88831"/>
                    </a:lnTo>
                    <a:lnTo>
                      <a:pt x="75918" y="92727"/>
                    </a:lnTo>
                    <a:lnTo>
                      <a:pt x="71510" y="96623"/>
                    </a:lnTo>
                    <a:lnTo>
                      <a:pt x="68081" y="99740"/>
                    </a:lnTo>
                    <a:lnTo>
                      <a:pt x="65632" y="102857"/>
                    </a:lnTo>
                    <a:lnTo>
                      <a:pt x="63183" y="105194"/>
                    </a:lnTo>
                    <a:lnTo>
                      <a:pt x="61224" y="106753"/>
                    </a:lnTo>
                    <a:lnTo>
                      <a:pt x="59265" y="108311"/>
                    </a:lnTo>
                    <a:lnTo>
                      <a:pt x="56816" y="109870"/>
                    </a:lnTo>
                    <a:lnTo>
                      <a:pt x="54367" y="111428"/>
                    </a:lnTo>
                    <a:lnTo>
                      <a:pt x="51918" y="112207"/>
                    </a:lnTo>
                    <a:lnTo>
                      <a:pt x="49469" y="113766"/>
                    </a:lnTo>
                    <a:lnTo>
                      <a:pt x="47020" y="114545"/>
                    </a:lnTo>
                    <a:lnTo>
                      <a:pt x="44081" y="115324"/>
                    </a:lnTo>
                    <a:lnTo>
                      <a:pt x="42122" y="116103"/>
                    </a:lnTo>
                    <a:lnTo>
                      <a:pt x="39673" y="117662"/>
                    </a:lnTo>
                    <a:lnTo>
                      <a:pt x="38204" y="118441"/>
                    </a:lnTo>
                    <a:lnTo>
                      <a:pt x="36244" y="119220"/>
                    </a:lnTo>
                    <a:lnTo>
                      <a:pt x="34285" y="119220"/>
                    </a:lnTo>
                    <a:lnTo>
                      <a:pt x="33306" y="119220"/>
                    </a:lnTo>
                    <a:lnTo>
                      <a:pt x="32816" y="119220"/>
                    </a:lnTo>
                    <a:lnTo>
                      <a:pt x="32816" y="120000"/>
                    </a:lnTo>
                    <a:lnTo>
                      <a:pt x="32326" y="119220"/>
                    </a:lnTo>
                    <a:lnTo>
                      <a:pt x="32326" y="118441"/>
                    </a:lnTo>
                    <a:lnTo>
                      <a:pt x="31836" y="116103"/>
                    </a:lnTo>
                    <a:lnTo>
                      <a:pt x="30857" y="113766"/>
                    </a:lnTo>
                    <a:lnTo>
                      <a:pt x="30367" y="111428"/>
                    </a:lnTo>
                    <a:lnTo>
                      <a:pt x="29387" y="108311"/>
                    </a:lnTo>
                    <a:lnTo>
                      <a:pt x="28408" y="105194"/>
                    </a:lnTo>
                    <a:lnTo>
                      <a:pt x="26938" y="100519"/>
                    </a:lnTo>
                    <a:lnTo>
                      <a:pt x="25959" y="96623"/>
                    </a:lnTo>
                    <a:lnTo>
                      <a:pt x="24000" y="92727"/>
                    </a:lnTo>
                    <a:lnTo>
                      <a:pt x="22530" y="88831"/>
                    </a:lnTo>
                    <a:lnTo>
                      <a:pt x="21061" y="83376"/>
                    </a:lnTo>
                    <a:lnTo>
                      <a:pt x="19591" y="79480"/>
                    </a:lnTo>
                    <a:lnTo>
                      <a:pt x="17632" y="75584"/>
                    </a:lnTo>
                    <a:lnTo>
                      <a:pt x="16163" y="71688"/>
                    </a:lnTo>
                    <a:lnTo>
                      <a:pt x="14204" y="67012"/>
                    </a:lnTo>
                    <a:lnTo>
                      <a:pt x="12244" y="62337"/>
                    </a:lnTo>
                    <a:lnTo>
                      <a:pt x="10775" y="58441"/>
                    </a:lnTo>
                    <a:lnTo>
                      <a:pt x="9795" y="54545"/>
                    </a:lnTo>
                    <a:lnTo>
                      <a:pt x="8326" y="49870"/>
                    </a:lnTo>
                    <a:lnTo>
                      <a:pt x="6857" y="45194"/>
                    </a:lnTo>
                    <a:lnTo>
                      <a:pt x="5877" y="41298"/>
                    </a:lnTo>
                    <a:lnTo>
                      <a:pt x="4408" y="36623"/>
                    </a:lnTo>
                    <a:lnTo>
                      <a:pt x="3428" y="32727"/>
                    </a:lnTo>
                    <a:lnTo>
                      <a:pt x="2448" y="28831"/>
                    </a:lnTo>
                    <a:lnTo>
                      <a:pt x="1959" y="25714"/>
                    </a:lnTo>
                    <a:lnTo>
                      <a:pt x="1469" y="22597"/>
                    </a:lnTo>
                    <a:lnTo>
                      <a:pt x="489" y="19480"/>
                    </a:lnTo>
                    <a:lnTo>
                      <a:pt x="489" y="17142"/>
                    </a:lnTo>
                    <a:lnTo>
                      <a:pt x="0" y="15584"/>
                    </a:lnTo>
                    <a:lnTo>
                      <a:pt x="0" y="14805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4" name="Shape 2074"/>
              <p:cNvSpPr/>
              <p:nvPr/>
            </p:nvSpPr>
            <p:spPr>
              <a:xfrm>
                <a:off x="864" y="3236"/>
                <a:ext cx="28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018" y="0"/>
                    </a:moveTo>
                    <a:lnTo>
                      <a:pt x="75475" y="0"/>
                    </a:lnTo>
                    <a:lnTo>
                      <a:pt x="73846" y="447"/>
                    </a:lnTo>
                    <a:lnTo>
                      <a:pt x="71674" y="1343"/>
                    </a:lnTo>
                    <a:lnTo>
                      <a:pt x="68959" y="2686"/>
                    </a:lnTo>
                    <a:lnTo>
                      <a:pt x="65158" y="4029"/>
                    </a:lnTo>
                    <a:lnTo>
                      <a:pt x="61900" y="5373"/>
                    </a:lnTo>
                    <a:lnTo>
                      <a:pt x="57556" y="7611"/>
                    </a:lnTo>
                    <a:lnTo>
                      <a:pt x="53212" y="9402"/>
                    </a:lnTo>
                    <a:lnTo>
                      <a:pt x="48868" y="11194"/>
                    </a:lnTo>
                    <a:lnTo>
                      <a:pt x="43981" y="13432"/>
                    </a:lnTo>
                    <a:lnTo>
                      <a:pt x="40180" y="15223"/>
                    </a:lnTo>
                    <a:lnTo>
                      <a:pt x="36380" y="17462"/>
                    </a:lnTo>
                    <a:lnTo>
                      <a:pt x="32579" y="19253"/>
                    </a:lnTo>
                    <a:lnTo>
                      <a:pt x="29864" y="21044"/>
                    </a:lnTo>
                    <a:lnTo>
                      <a:pt x="27692" y="22388"/>
                    </a:lnTo>
                    <a:lnTo>
                      <a:pt x="26606" y="23731"/>
                    </a:lnTo>
                    <a:lnTo>
                      <a:pt x="24977" y="25074"/>
                    </a:lnTo>
                    <a:lnTo>
                      <a:pt x="23891" y="26865"/>
                    </a:lnTo>
                    <a:lnTo>
                      <a:pt x="21719" y="29104"/>
                    </a:lnTo>
                    <a:lnTo>
                      <a:pt x="19547" y="30895"/>
                    </a:lnTo>
                    <a:lnTo>
                      <a:pt x="17375" y="34029"/>
                    </a:lnTo>
                    <a:lnTo>
                      <a:pt x="15746" y="36268"/>
                    </a:lnTo>
                    <a:lnTo>
                      <a:pt x="13574" y="38955"/>
                    </a:lnTo>
                    <a:lnTo>
                      <a:pt x="10859" y="41641"/>
                    </a:lnTo>
                    <a:lnTo>
                      <a:pt x="8687" y="44328"/>
                    </a:lnTo>
                    <a:lnTo>
                      <a:pt x="6515" y="47014"/>
                    </a:lnTo>
                    <a:lnTo>
                      <a:pt x="4886" y="49253"/>
                    </a:lnTo>
                    <a:lnTo>
                      <a:pt x="3257" y="51044"/>
                    </a:lnTo>
                    <a:lnTo>
                      <a:pt x="2171" y="52835"/>
                    </a:lnTo>
                    <a:lnTo>
                      <a:pt x="542" y="54179"/>
                    </a:lnTo>
                    <a:lnTo>
                      <a:pt x="0" y="55074"/>
                    </a:lnTo>
                    <a:lnTo>
                      <a:pt x="0" y="55522"/>
                    </a:lnTo>
                    <a:lnTo>
                      <a:pt x="542" y="56417"/>
                    </a:lnTo>
                    <a:lnTo>
                      <a:pt x="2171" y="57761"/>
                    </a:lnTo>
                    <a:lnTo>
                      <a:pt x="3257" y="60000"/>
                    </a:lnTo>
                    <a:lnTo>
                      <a:pt x="4886" y="62686"/>
                    </a:lnTo>
                    <a:lnTo>
                      <a:pt x="7058" y="64925"/>
                    </a:lnTo>
                    <a:lnTo>
                      <a:pt x="9230" y="68059"/>
                    </a:lnTo>
                    <a:lnTo>
                      <a:pt x="11402" y="71641"/>
                    </a:lnTo>
                    <a:lnTo>
                      <a:pt x="14117" y="74776"/>
                    </a:lnTo>
                    <a:lnTo>
                      <a:pt x="16832" y="78358"/>
                    </a:lnTo>
                    <a:lnTo>
                      <a:pt x="19547" y="81940"/>
                    </a:lnTo>
                    <a:lnTo>
                      <a:pt x="21719" y="85522"/>
                    </a:lnTo>
                    <a:lnTo>
                      <a:pt x="24977" y="89104"/>
                    </a:lnTo>
                    <a:lnTo>
                      <a:pt x="27149" y="92238"/>
                    </a:lnTo>
                    <a:lnTo>
                      <a:pt x="29864" y="95373"/>
                    </a:lnTo>
                    <a:lnTo>
                      <a:pt x="32036" y="98507"/>
                    </a:lnTo>
                    <a:lnTo>
                      <a:pt x="33665" y="100746"/>
                    </a:lnTo>
                    <a:lnTo>
                      <a:pt x="36380" y="103432"/>
                    </a:lnTo>
                    <a:lnTo>
                      <a:pt x="38009" y="106119"/>
                    </a:lnTo>
                    <a:lnTo>
                      <a:pt x="40180" y="108805"/>
                    </a:lnTo>
                    <a:lnTo>
                      <a:pt x="42352" y="111044"/>
                    </a:lnTo>
                    <a:lnTo>
                      <a:pt x="43981" y="113283"/>
                    </a:lnTo>
                    <a:lnTo>
                      <a:pt x="46696" y="115074"/>
                    </a:lnTo>
                    <a:lnTo>
                      <a:pt x="48325" y="116865"/>
                    </a:lnTo>
                    <a:lnTo>
                      <a:pt x="49954" y="118208"/>
                    </a:lnTo>
                    <a:lnTo>
                      <a:pt x="52126" y="119104"/>
                    </a:lnTo>
                    <a:lnTo>
                      <a:pt x="53755" y="119552"/>
                    </a:lnTo>
                    <a:lnTo>
                      <a:pt x="56470" y="120000"/>
                    </a:lnTo>
                    <a:lnTo>
                      <a:pt x="58642" y="119552"/>
                    </a:lnTo>
                    <a:lnTo>
                      <a:pt x="60271" y="118656"/>
                    </a:lnTo>
                    <a:lnTo>
                      <a:pt x="62443" y="117761"/>
                    </a:lnTo>
                    <a:lnTo>
                      <a:pt x="64615" y="115970"/>
                    </a:lnTo>
                    <a:lnTo>
                      <a:pt x="66244" y="113283"/>
                    </a:lnTo>
                    <a:lnTo>
                      <a:pt x="68959" y="111044"/>
                    </a:lnTo>
                    <a:lnTo>
                      <a:pt x="71131" y="109253"/>
                    </a:lnTo>
                    <a:lnTo>
                      <a:pt x="72760" y="107910"/>
                    </a:lnTo>
                    <a:lnTo>
                      <a:pt x="74932" y="106119"/>
                    </a:lnTo>
                    <a:lnTo>
                      <a:pt x="77104" y="104776"/>
                    </a:lnTo>
                    <a:lnTo>
                      <a:pt x="79276" y="103432"/>
                    </a:lnTo>
                    <a:lnTo>
                      <a:pt x="81447" y="102537"/>
                    </a:lnTo>
                    <a:lnTo>
                      <a:pt x="83619" y="101641"/>
                    </a:lnTo>
                    <a:lnTo>
                      <a:pt x="85248" y="100746"/>
                    </a:lnTo>
                    <a:lnTo>
                      <a:pt x="87420" y="100298"/>
                    </a:lnTo>
                    <a:lnTo>
                      <a:pt x="90135" y="99850"/>
                    </a:lnTo>
                    <a:lnTo>
                      <a:pt x="92307" y="99402"/>
                    </a:lnTo>
                    <a:lnTo>
                      <a:pt x="94479" y="98955"/>
                    </a:lnTo>
                    <a:lnTo>
                      <a:pt x="96651" y="98507"/>
                    </a:lnTo>
                    <a:lnTo>
                      <a:pt x="99366" y="98507"/>
                    </a:lnTo>
                    <a:lnTo>
                      <a:pt x="102081" y="98059"/>
                    </a:lnTo>
                    <a:lnTo>
                      <a:pt x="103710" y="96716"/>
                    </a:lnTo>
                    <a:lnTo>
                      <a:pt x="105882" y="95820"/>
                    </a:lnTo>
                    <a:lnTo>
                      <a:pt x="107511" y="94477"/>
                    </a:lnTo>
                    <a:lnTo>
                      <a:pt x="109140" y="92686"/>
                    </a:lnTo>
                    <a:lnTo>
                      <a:pt x="110769" y="91343"/>
                    </a:lnTo>
                    <a:lnTo>
                      <a:pt x="112398" y="89104"/>
                    </a:lnTo>
                    <a:lnTo>
                      <a:pt x="113484" y="86865"/>
                    </a:lnTo>
                    <a:lnTo>
                      <a:pt x="114570" y="84626"/>
                    </a:lnTo>
                    <a:lnTo>
                      <a:pt x="115656" y="82388"/>
                    </a:lnTo>
                    <a:lnTo>
                      <a:pt x="116742" y="80149"/>
                    </a:lnTo>
                    <a:lnTo>
                      <a:pt x="117285" y="77462"/>
                    </a:lnTo>
                    <a:lnTo>
                      <a:pt x="117828" y="75223"/>
                    </a:lnTo>
                    <a:lnTo>
                      <a:pt x="118371" y="73432"/>
                    </a:lnTo>
                    <a:lnTo>
                      <a:pt x="119457" y="71194"/>
                    </a:lnTo>
                    <a:lnTo>
                      <a:pt x="120000" y="69402"/>
                    </a:lnTo>
                    <a:lnTo>
                      <a:pt x="120000" y="67164"/>
                    </a:lnTo>
                    <a:lnTo>
                      <a:pt x="119457" y="64477"/>
                    </a:lnTo>
                    <a:lnTo>
                      <a:pt x="118371" y="61343"/>
                    </a:lnTo>
                    <a:lnTo>
                      <a:pt x="117285" y="57313"/>
                    </a:lnTo>
                    <a:lnTo>
                      <a:pt x="115656" y="53731"/>
                    </a:lnTo>
                    <a:lnTo>
                      <a:pt x="113484" y="49253"/>
                    </a:lnTo>
                    <a:lnTo>
                      <a:pt x="110769" y="45223"/>
                    </a:lnTo>
                    <a:lnTo>
                      <a:pt x="108054" y="40746"/>
                    </a:lnTo>
                    <a:lnTo>
                      <a:pt x="105882" y="36716"/>
                    </a:lnTo>
                    <a:lnTo>
                      <a:pt x="103710" y="32238"/>
                    </a:lnTo>
                    <a:lnTo>
                      <a:pt x="101538" y="28656"/>
                    </a:lnTo>
                    <a:lnTo>
                      <a:pt x="98823" y="25522"/>
                    </a:lnTo>
                    <a:lnTo>
                      <a:pt x="97194" y="22835"/>
                    </a:lnTo>
                    <a:lnTo>
                      <a:pt x="96108" y="20597"/>
                    </a:lnTo>
                    <a:lnTo>
                      <a:pt x="95022" y="19253"/>
                    </a:lnTo>
                    <a:lnTo>
                      <a:pt x="76018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5" name="Shape 2075"/>
              <p:cNvSpPr/>
              <p:nvPr/>
            </p:nvSpPr>
            <p:spPr>
              <a:xfrm>
                <a:off x="892" y="3258"/>
                <a:ext cx="11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363" y="0"/>
                    </a:moveTo>
                    <a:lnTo>
                      <a:pt x="28636" y="0"/>
                    </a:lnTo>
                    <a:lnTo>
                      <a:pt x="27272" y="3333"/>
                    </a:lnTo>
                    <a:lnTo>
                      <a:pt x="24545" y="7777"/>
                    </a:lnTo>
                    <a:lnTo>
                      <a:pt x="21818" y="14444"/>
                    </a:lnTo>
                    <a:lnTo>
                      <a:pt x="19090" y="21111"/>
                    </a:lnTo>
                    <a:lnTo>
                      <a:pt x="15000" y="27777"/>
                    </a:lnTo>
                    <a:lnTo>
                      <a:pt x="10909" y="37777"/>
                    </a:lnTo>
                    <a:lnTo>
                      <a:pt x="8181" y="45555"/>
                    </a:lnTo>
                    <a:lnTo>
                      <a:pt x="5454" y="55555"/>
                    </a:lnTo>
                    <a:lnTo>
                      <a:pt x="1363" y="64444"/>
                    </a:lnTo>
                    <a:lnTo>
                      <a:pt x="0" y="72222"/>
                    </a:lnTo>
                    <a:lnTo>
                      <a:pt x="0" y="81111"/>
                    </a:lnTo>
                    <a:lnTo>
                      <a:pt x="1363" y="87777"/>
                    </a:lnTo>
                    <a:lnTo>
                      <a:pt x="5454" y="93333"/>
                    </a:lnTo>
                    <a:lnTo>
                      <a:pt x="9545" y="97777"/>
                    </a:lnTo>
                    <a:lnTo>
                      <a:pt x="16363" y="102222"/>
                    </a:lnTo>
                    <a:lnTo>
                      <a:pt x="23181" y="104444"/>
                    </a:lnTo>
                    <a:lnTo>
                      <a:pt x="32727" y="106666"/>
                    </a:lnTo>
                    <a:lnTo>
                      <a:pt x="42272" y="108888"/>
                    </a:lnTo>
                    <a:lnTo>
                      <a:pt x="51818" y="112222"/>
                    </a:lnTo>
                    <a:lnTo>
                      <a:pt x="62727" y="114444"/>
                    </a:lnTo>
                    <a:lnTo>
                      <a:pt x="72272" y="116666"/>
                    </a:lnTo>
                    <a:lnTo>
                      <a:pt x="81818" y="117777"/>
                    </a:lnTo>
                    <a:lnTo>
                      <a:pt x="91363" y="120000"/>
                    </a:lnTo>
                    <a:lnTo>
                      <a:pt x="99545" y="120000"/>
                    </a:lnTo>
                    <a:lnTo>
                      <a:pt x="106363" y="120000"/>
                    </a:lnTo>
                    <a:lnTo>
                      <a:pt x="111818" y="118888"/>
                    </a:lnTo>
                    <a:lnTo>
                      <a:pt x="117272" y="115555"/>
                    </a:lnTo>
                    <a:lnTo>
                      <a:pt x="120000" y="112222"/>
                    </a:lnTo>
                    <a:lnTo>
                      <a:pt x="120000" y="107777"/>
                    </a:lnTo>
                    <a:lnTo>
                      <a:pt x="118636" y="101111"/>
                    </a:lnTo>
                    <a:lnTo>
                      <a:pt x="114545" y="93333"/>
                    </a:lnTo>
                    <a:lnTo>
                      <a:pt x="107727" y="84444"/>
                    </a:lnTo>
                    <a:lnTo>
                      <a:pt x="100909" y="74444"/>
                    </a:lnTo>
                    <a:lnTo>
                      <a:pt x="95454" y="66666"/>
                    </a:lnTo>
                    <a:lnTo>
                      <a:pt x="88636" y="57777"/>
                    </a:lnTo>
                    <a:lnTo>
                      <a:pt x="80454" y="48888"/>
                    </a:lnTo>
                    <a:lnTo>
                      <a:pt x="73636" y="42222"/>
                    </a:lnTo>
                    <a:lnTo>
                      <a:pt x="68181" y="35555"/>
                    </a:lnTo>
                    <a:lnTo>
                      <a:pt x="61363" y="27777"/>
                    </a:lnTo>
                    <a:lnTo>
                      <a:pt x="54545" y="21111"/>
                    </a:lnTo>
                    <a:lnTo>
                      <a:pt x="49090" y="16666"/>
                    </a:lnTo>
                    <a:lnTo>
                      <a:pt x="43636" y="12222"/>
                    </a:lnTo>
                    <a:lnTo>
                      <a:pt x="39545" y="6666"/>
                    </a:lnTo>
                    <a:lnTo>
                      <a:pt x="35454" y="3333"/>
                    </a:lnTo>
                    <a:lnTo>
                      <a:pt x="32727" y="1111"/>
                    </a:lnTo>
                    <a:lnTo>
                      <a:pt x="31363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6" name="Shape 2076"/>
              <p:cNvSpPr/>
              <p:nvPr/>
            </p:nvSpPr>
            <p:spPr>
              <a:xfrm>
                <a:off x="880" y="3270"/>
                <a:ext cx="31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795" y="16492"/>
                    </a:moveTo>
                    <a:lnTo>
                      <a:pt x="97322" y="16492"/>
                    </a:lnTo>
                    <a:lnTo>
                      <a:pt x="96377" y="16492"/>
                    </a:lnTo>
                    <a:lnTo>
                      <a:pt x="94488" y="16492"/>
                    </a:lnTo>
                    <a:lnTo>
                      <a:pt x="92125" y="17630"/>
                    </a:lnTo>
                    <a:lnTo>
                      <a:pt x="89291" y="17630"/>
                    </a:lnTo>
                    <a:lnTo>
                      <a:pt x="86456" y="17630"/>
                    </a:lnTo>
                    <a:lnTo>
                      <a:pt x="82677" y="18199"/>
                    </a:lnTo>
                    <a:lnTo>
                      <a:pt x="79370" y="18199"/>
                    </a:lnTo>
                    <a:lnTo>
                      <a:pt x="76062" y="18199"/>
                    </a:lnTo>
                    <a:lnTo>
                      <a:pt x="72283" y="18199"/>
                    </a:lnTo>
                    <a:lnTo>
                      <a:pt x="68976" y="17630"/>
                    </a:lnTo>
                    <a:lnTo>
                      <a:pt x="66141" y="17630"/>
                    </a:lnTo>
                    <a:lnTo>
                      <a:pt x="62834" y="16492"/>
                    </a:lnTo>
                    <a:lnTo>
                      <a:pt x="60472" y="15355"/>
                    </a:lnTo>
                    <a:lnTo>
                      <a:pt x="58582" y="14786"/>
                    </a:lnTo>
                    <a:lnTo>
                      <a:pt x="57165" y="13649"/>
                    </a:lnTo>
                    <a:lnTo>
                      <a:pt x="55275" y="11943"/>
                    </a:lnTo>
                    <a:lnTo>
                      <a:pt x="52913" y="10236"/>
                    </a:lnTo>
                    <a:lnTo>
                      <a:pt x="50551" y="9099"/>
                    </a:lnTo>
                    <a:lnTo>
                      <a:pt x="48188" y="7393"/>
                    </a:lnTo>
                    <a:lnTo>
                      <a:pt x="44409" y="6255"/>
                    </a:lnTo>
                    <a:lnTo>
                      <a:pt x="41102" y="3981"/>
                    </a:lnTo>
                    <a:lnTo>
                      <a:pt x="37795" y="2843"/>
                    </a:lnTo>
                    <a:lnTo>
                      <a:pt x="33543" y="1706"/>
                    </a:lnTo>
                    <a:lnTo>
                      <a:pt x="29763" y="1137"/>
                    </a:lnTo>
                    <a:lnTo>
                      <a:pt x="25511" y="568"/>
                    </a:lnTo>
                    <a:lnTo>
                      <a:pt x="22204" y="0"/>
                    </a:lnTo>
                    <a:lnTo>
                      <a:pt x="18425" y="0"/>
                    </a:lnTo>
                    <a:lnTo>
                      <a:pt x="14645" y="568"/>
                    </a:lnTo>
                    <a:lnTo>
                      <a:pt x="11811" y="1137"/>
                    </a:lnTo>
                    <a:lnTo>
                      <a:pt x="8976" y="2843"/>
                    </a:lnTo>
                    <a:lnTo>
                      <a:pt x="6141" y="4549"/>
                    </a:lnTo>
                    <a:lnTo>
                      <a:pt x="3779" y="6824"/>
                    </a:lnTo>
                    <a:lnTo>
                      <a:pt x="2362" y="9099"/>
                    </a:lnTo>
                    <a:lnTo>
                      <a:pt x="944" y="10805"/>
                    </a:lnTo>
                    <a:lnTo>
                      <a:pt x="472" y="13080"/>
                    </a:lnTo>
                    <a:lnTo>
                      <a:pt x="0" y="15355"/>
                    </a:lnTo>
                    <a:lnTo>
                      <a:pt x="0" y="18199"/>
                    </a:lnTo>
                    <a:lnTo>
                      <a:pt x="0" y="20473"/>
                    </a:lnTo>
                    <a:lnTo>
                      <a:pt x="472" y="22748"/>
                    </a:lnTo>
                    <a:lnTo>
                      <a:pt x="944" y="25023"/>
                    </a:lnTo>
                    <a:lnTo>
                      <a:pt x="1889" y="27867"/>
                    </a:lnTo>
                    <a:lnTo>
                      <a:pt x="2834" y="30710"/>
                    </a:lnTo>
                    <a:lnTo>
                      <a:pt x="3779" y="32985"/>
                    </a:lnTo>
                    <a:lnTo>
                      <a:pt x="4251" y="35260"/>
                    </a:lnTo>
                    <a:lnTo>
                      <a:pt x="5196" y="37535"/>
                    </a:lnTo>
                    <a:lnTo>
                      <a:pt x="6141" y="40379"/>
                    </a:lnTo>
                    <a:lnTo>
                      <a:pt x="7559" y="42654"/>
                    </a:lnTo>
                    <a:lnTo>
                      <a:pt x="8503" y="45497"/>
                    </a:lnTo>
                    <a:lnTo>
                      <a:pt x="9921" y="49478"/>
                    </a:lnTo>
                    <a:lnTo>
                      <a:pt x="12283" y="54597"/>
                    </a:lnTo>
                    <a:lnTo>
                      <a:pt x="14645" y="60853"/>
                    </a:lnTo>
                    <a:lnTo>
                      <a:pt x="17952" y="67677"/>
                    </a:lnTo>
                    <a:lnTo>
                      <a:pt x="21259" y="75071"/>
                    </a:lnTo>
                    <a:lnTo>
                      <a:pt x="24566" y="81895"/>
                    </a:lnTo>
                    <a:lnTo>
                      <a:pt x="28818" y="89289"/>
                    </a:lnTo>
                    <a:lnTo>
                      <a:pt x="32125" y="95545"/>
                    </a:lnTo>
                    <a:lnTo>
                      <a:pt x="36377" y="102369"/>
                    </a:lnTo>
                    <a:lnTo>
                      <a:pt x="39685" y="107488"/>
                    </a:lnTo>
                    <a:lnTo>
                      <a:pt x="42992" y="113175"/>
                    </a:lnTo>
                    <a:lnTo>
                      <a:pt x="46299" y="116587"/>
                    </a:lnTo>
                    <a:lnTo>
                      <a:pt x="49133" y="118862"/>
                    </a:lnTo>
                    <a:lnTo>
                      <a:pt x="51023" y="120000"/>
                    </a:lnTo>
                    <a:lnTo>
                      <a:pt x="52913" y="119431"/>
                    </a:lnTo>
                    <a:lnTo>
                      <a:pt x="54803" y="117725"/>
                    </a:lnTo>
                    <a:lnTo>
                      <a:pt x="57165" y="116018"/>
                    </a:lnTo>
                    <a:lnTo>
                      <a:pt x="59527" y="114312"/>
                    </a:lnTo>
                    <a:lnTo>
                      <a:pt x="62834" y="112606"/>
                    </a:lnTo>
                    <a:lnTo>
                      <a:pt x="66614" y="110900"/>
                    </a:lnTo>
                    <a:lnTo>
                      <a:pt x="70393" y="108625"/>
                    </a:lnTo>
                    <a:lnTo>
                      <a:pt x="74645" y="106919"/>
                    </a:lnTo>
                    <a:lnTo>
                      <a:pt x="78897" y="105213"/>
                    </a:lnTo>
                    <a:lnTo>
                      <a:pt x="82677" y="103507"/>
                    </a:lnTo>
                    <a:lnTo>
                      <a:pt x="86929" y="101800"/>
                    </a:lnTo>
                    <a:lnTo>
                      <a:pt x="90708" y="100094"/>
                    </a:lnTo>
                    <a:lnTo>
                      <a:pt x="94488" y="98388"/>
                    </a:lnTo>
                    <a:lnTo>
                      <a:pt x="97322" y="96113"/>
                    </a:lnTo>
                    <a:lnTo>
                      <a:pt x="100157" y="94407"/>
                    </a:lnTo>
                    <a:lnTo>
                      <a:pt x="102047" y="92701"/>
                    </a:lnTo>
                    <a:lnTo>
                      <a:pt x="104409" y="91563"/>
                    </a:lnTo>
                    <a:lnTo>
                      <a:pt x="105354" y="89857"/>
                    </a:lnTo>
                    <a:lnTo>
                      <a:pt x="106771" y="88151"/>
                    </a:lnTo>
                    <a:lnTo>
                      <a:pt x="108188" y="86445"/>
                    </a:lnTo>
                    <a:lnTo>
                      <a:pt x="109606" y="84739"/>
                    </a:lnTo>
                    <a:lnTo>
                      <a:pt x="111023" y="83033"/>
                    </a:lnTo>
                    <a:lnTo>
                      <a:pt x="112913" y="81895"/>
                    </a:lnTo>
                    <a:lnTo>
                      <a:pt x="114330" y="80189"/>
                    </a:lnTo>
                    <a:lnTo>
                      <a:pt x="115748" y="78483"/>
                    </a:lnTo>
                    <a:lnTo>
                      <a:pt x="116692" y="76777"/>
                    </a:lnTo>
                    <a:lnTo>
                      <a:pt x="117637" y="75071"/>
                    </a:lnTo>
                    <a:lnTo>
                      <a:pt x="118582" y="72227"/>
                    </a:lnTo>
                    <a:lnTo>
                      <a:pt x="119055" y="69952"/>
                    </a:lnTo>
                    <a:lnTo>
                      <a:pt x="119527" y="68246"/>
                    </a:lnTo>
                    <a:lnTo>
                      <a:pt x="120000" y="65402"/>
                    </a:lnTo>
                    <a:lnTo>
                      <a:pt x="119527" y="62559"/>
                    </a:lnTo>
                    <a:lnTo>
                      <a:pt x="119527" y="59715"/>
                    </a:lnTo>
                    <a:lnTo>
                      <a:pt x="118582" y="56303"/>
                    </a:lnTo>
                    <a:lnTo>
                      <a:pt x="117165" y="52890"/>
                    </a:lnTo>
                    <a:lnTo>
                      <a:pt x="115748" y="48909"/>
                    </a:lnTo>
                    <a:lnTo>
                      <a:pt x="114330" y="45497"/>
                    </a:lnTo>
                    <a:lnTo>
                      <a:pt x="112913" y="42085"/>
                    </a:lnTo>
                    <a:lnTo>
                      <a:pt x="110551" y="38104"/>
                    </a:lnTo>
                    <a:lnTo>
                      <a:pt x="108661" y="34691"/>
                    </a:lnTo>
                    <a:lnTo>
                      <a:pt x="107244" y="31848"/>
                    </a:lnTo>
                    <a:lnTo>
                      <a:pt x="105354" y="27867"/>
                    </a:lnTo>
                    <a:lnTo>
                      <a:pt x="103464" y="25592"/>
                    </a:lnTo>
                    <a:lnTo>
                      <a:pt x="101574" y="22748"/>
                    </a:lnTo>
                    <a:lnTo>
                      <a:pt x="100157" y="21042"/>
                    </a:lnTo>
                    <a:lnTo>
                      <a:pt x="99212" y="19336"/>
                    </a:lnTo>
                    <a:lnTo>
                      <a:pt x="98267" y="17630"/>
                    </a:lnTo>
                    <a:lnTo>
                      <a:pt x="97795" y="16492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7" name="Shape 2077"/>
              <p:cNvSpPr/>
              <p:nvPr/>
            </p:nvSpPr>
            <p:spPr>
              <a:xfrm>
                <a:off x="896" y="3290"/>
                <a:ext cx="34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054" y="0"/>
                    </a:moveTo>
                    <a:lnTo>
                      <a:pt x="64615" y="0"/>
                    </a:lnTo>
                    <a:lnTo>
                      <a:pt x="64175" y="0"/>
                    </a:lnTo>
                    <a:lnTo>
                      <a:pt x="63296" y="456"/>
                    </a:lnTo>
                    <a:lnTo>
                      <a:pt x="62417" y="912"/>
                    </a:lnTo>
                    <a:lnTo>
                      <a:pt x="61098" y="1825"/>
                    </a:lnTo>
                    <a:lnTo>
                      <a:pt x="59340" y="2281"/>
                    </a:lnTo>
                    <a:lnTo>
                      <a:pt x="57582" y="3193"/>
                    </a:lnTo>
                    <a:lnTo>
                      <a:pt x="55384" y="4562"/>
                    </a:lnTo>
                    <a:lnTo>
                      <a:pt x="53626" y="5475"/>
                    </a:lnTo>
                    <a:lnTo>
                      <a:pt x="51428" y="6387"/>
                    </a:lnTo>
                    <a:lnTo>
                      <a:pt x="49670" y="7300"/>
                    </a:lnTo>
                    <a:lnTo>
                      <a:pt x="47912" y="8212"/>
                    </a:lnTo>
                    <a:lnTo>
                      <a:pt x="45274" y="9125"/>
                    </a:lnTo>
                    <a:lnTo>
                      <a:pt x="43516" y="10038"/>
                    </a:lnTo>
                    <a:lnTo>
                      <a:pt x="41758" y="10950"/>
                    </a:lnTo>
                    <a:lnTo>
                      <a:pt x="40439" y="11863"/>
                    </a:lnTo>
                    <a:lnTo>
                      <a:pt x="38241" y="12319"/>
                    </a:lnTo>
                    <a:lnTo>
                      <a:pt x="36043" y="13688"/>
                    </a:lnTo>
                    <a:lnTo>
                      <a:pt x="33846" y="15057"/>
                    </a:lnTo>
                    <a:lnTo>
                      <a:pt x="31648" y="15969"/>
                    </a:lnTo>
                    <a:lnTo>
                      <a:pt x="28571" y="17338"/>
                    </a:lnTo>
                    <a:lnTo>
                      <a:pt x="25934" y="18250"/>
                    </a:lnTo>
                    <a:lnTo>
                      <a:pt x="22857" y="19619"/>
                    </a:lnTo>
                    <a:lnTo>
                      <a:pt x="19780" y="20988"/>
                    </a:lnTo>
                    <a:lnTo>
                      <a:pt x="16703" y="22813"/>
                    </a:lnTo>
                    <a:lnTo>
                      <a:pt x="14065" y="24182"/>
                    </a:lnTo>
                    <a:lnTo>
                      <a:pt x="10989" y="25551"/>
                    </a:lnTo>
                    <a:lnTo>
                      <a:pt x="8791" y="27376"/>
                    </a:lnTo>
                    <a:lnTo>
                      <a:pt x="6153" y="28745"/>
                    </a:lnTo>
                    <a:lnTo>
                      <a:pt x="4395" y="30114"/>
                    </a:lnTo>
                    <a:lnTo>
                      <a:pt x="2197" y="31939"/>
                    </a:lnTo>
                    <a:lnTo>
                      <a:pt x="879" y="33307"/>
                    </a:lnTo>
                    <a:lnTo>
                      <a:pt x="0" y="35133"/>
                    </a:lnTo>
                    <a:lnTo>
                      <a:pt x="439" y="37870"/>
                    </a:lnTo>
                    <a:lnTo>
                      <a:pt x="2197" y="42433"/>
                    </a:lnTo>
                    <a:lnTo>
                      <a:pt x="5274" y="46996"/>
                    </a:lnTo>
                    <a:lnTo>
                      <a:pt x="8351" y="52471"/>
                    </a:lnTo>
                    <a:lnTo>
                      <a:pt x="12747" y="58403"/>
                    </a:lnTo>
                    <a:lnTo>
                      <a:pt x="16703" y="64790"/>
                    </a:lnTo>
                    <a:lnTo>
                      <a:pt x="21538" y="71178"/>
                    </a:lnTo>
                    <a:lnTo>
                      <a:pt x="25934" y="76653"/>
                    </a:lnTo>
                    <a:lnTo>
                      <a:pt x="30769" y="83041"/>
                    </a:lnTo>
                    <a:lnTo>
                      <a:pt x="34725" y="88517"/>
                    </a:lnTo>
                    <a:lnTo>
                      <a:pt x="39120" y="93079"/>
                    </a:lnTo>
                    <a:lnTo>
                      <a:pt x="42197" y="97186"/>
                    </a:lnTo>
                    <a:lnTo>
                      <a:pt x="44835" y="100380"/>
                    </a:lnTo>
                    <a:lnTo>
                      <a:pt x="46153" y="102205"/>
                    </a:lnTo>
                    <a:lnTo>
                      <a:pt x="47032" y="103117"/>
                    </a:lnTo>
                    <a:lnTo>
                      <a:pt x="48351" y="103574"/>
                    </a:lnTo>
                    <a:lnTo>
                      <a:pt x="49670" y="104486"/>
                    </a:lnTo>
                    <a:lnTo>
                      <a:pt x="51868" y="105855"/>
                    </a:lnTo>
                    <a:lnTo>
                      <a:pt x="54065" y="107224"/>
                    </a:lnTo>
                    <a:lnTo>
                      <a:pt x="56703" y="108593"/>
                    </a:lnTo>
                    <a:lnTo>
                      <a:pt x="59780" y="109961"/>
                    </a:lnTo>
                    <a:lnTo>
                      <a:pt x="62417" y="111330"/>
                    </a:lnTo>
                    <a:lnTo>
                      <a:pt x="65934" y="112699"/>
                    </a:lnTo>
                    <a:lnTo>
                      <a:pt x="68571" y="114068"/>
                    </a:lnTo>
                    <a:lnTo>
                      <a:pt x="71648" y="115893"/>
                    </a:lnTo>
                    <a:lnTo>
                      <a:pt x="74725" y="117262"/>
                    </a:lnTo>
                    <a:lnTo>
                      <a:pt x="77362" y="118174"/>
                    </a:lnTo>
                    <a:lnTo>
                      <a:pt x="79120" y="119087"/>
                    </a:lnTo>
                    <a:lnTo>
                      <a:pt x="80879" y="119543"/>
                    </a:lnTo>
                    <a:lnTo>
                      <a:pt x="82637" y="120000"/>
                    </a:lnTo>
                    <a:lnTo>
                      <a:pt x="83956" y="119543"/>
                    </a:lnTo>
                    <a:lnTo>
                      <a:pt x="85714" y="119087"/>
                    </a:lnTo>
                    <a:lnTo>
                      <a:pt x="87472" y="118631"/>
                    </a:lnTo>
                    <a:lnTo>
                      <a:pt x="89230" y="118174"/>
                    </a:lnTo>
                    <a:lnTo>
                      <a:pt x="91428" y="117262"/>
                    </a:lnTo>
                    <a:lnTo>
                      <a:pt x="94065" y="115893"/>
                    </a:lnTo>
                    <a:lnTo>
                      <a:pt x="96263" y="114980"/>
                    </a:lnTo>
                    <a:lnTo>
                      <a:pt x="98901" y="113155"/>
                    </a:lnTo>
                    <a:lnTo>
                      <a:pt x="101538" y="111787"/>
                    </a:lnTo>
                    <a:lnTo>
                      <a:pt x="103736" y="110418"/>
                    </a:lnTo>
                    <a:lnTo>
                      <a:pt x="105934" y="108593"/>
                    </a:lnTo>
                    <a:lnTo>
                      <a:pt x="108131" y="107224"/>
                    </a:lnTo>
                    <a:lnTo>
                      <a:pt x="110329" y="105855"/>
                    </a:lnTo>
                    <a:lnTo>
                      <a:pt x="112087" y="103574"/>
                    </a:lnTo>
                    <a:lnTo>
                      <a:pt x="113406" y="102205"/>
                    </a:lnTo>
                    <a:lnTo>
                      <a:pt x="114725" y="100836"/>
                    </a:lnTo>
                    <a:lnTo>
                      <a:pt x="115164" y="99011"/>
                    </a:lnTo>
                    <a:lnTo>
                      <a:pt x="116043" y="97642"/>
                    </a:lnTo>
                    <a:lnTo>
                      <a:pt x="116923" y="95817"/>
                    </a:lnTo>
                    <a:lnTo>
                      <a:pt x="117802" y="93992"/>
                    </a:lnTo>
                    <a:lnTo>
                      <a:pt x="118241" y="92623"/>
                    </a:lnTo>
                    <a:lnTo>
                      <a:pt x="118681" y="91254"/>
                    </a:lnTo>
                    <a:lnTo>
                      <a:pt x="119560" y="89429"/>
                    </a:lnTo>
                    <a:lnTo>
                      <a:pt x="119999" y="87604"/>
                    </a:lnTo>
                    <a:lnTo>
                      <a:pt x="119560" y="85323"/>
                    </a:lnTo>
                    <a:lnTo>
                      <a:pt x="119560" y="83498"/>
                    </a:lnTo>
                    <a:lnTo>
                      <a:pt x="118241" y="81216"/>
                    </a:lnTo>
                    <a:lnTo>
                      <a:pt x="117362" y="78935"/>
                    </a:lnTo>
                    <a:lnTo>
                      <a:pt x="116043" y="75741"/>
                    </a:lnTo>
                    <a:lnTo>
                      <a:pt x="114285" y="73003"/>
                    </a:lnTo>
                    <a:lnTo>
                      <a:pt x="112087" y="69809"/>
                    </a:lnTo>
                    <a:lnTo>
                      <a:pt x="109450" y="66159"/>
                    </a:lnTo>
                    <a:lnTo>
                      <a:pt x="106373" y="62053"/>
                    </a:lnTo>
                    <a:lnTo>
                      <a:pt x="103296" y="57490"/>
                    </a:lnTo>
                    <a:lnTo>
                      <a:pt x="99340" y="52927"/>
                    </a:lnTo>
                    <a:lnTo>
                      <a:pt x="96263" y="47452"/>
                    </a:lnTo>
                    <a:lnTo>
                      <a:pt x="92747" y="41977"/>
                    </a:lnTo>
                    <a:lnTo>
                      <a:pt x="88791" y="36501"/>
                    </a:lnTo>
                    <a:lnTo>
                      <a:pt x="85274" y="30570"/>
                    </a:lnTo>
                    <a:lnTo>
                      <a:pt x="81318" y="25551"/>
                    </a:lnTo>
                    <a:lnTo>
                      <a:pt x="78241" y="20076"/>
                    </a:lnTo>
                    <a:lnTo>
                      <a:pt x="75164" y="15513"/>
                    </a:lnTo>
                    <a:lnTo>
                      <a:pt x="72087" y="10950"/>
                    </a:lnTo>
                    <a:lnTo>
                      <a:pt x="69890" y="7300"/>
                    </a:lnTo>
                    <a:lnTo>
                      <a:pt x="68131" y="4562"/>
                    </a:lnTo>
                    <a:lnTo>
                      <a:pt x="66373" y="1825"/>
                    </a:lnTo>
                    <a:lnTo>
                      <a:pt x="65054" y="456"/>
                    </a:lnTo>
                    <a:lnTo>
                      <a:pt x="65054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8" name="Shape 2078"/>
              <p:cNvSpPr/>
              <p:nvPr/>
            </p:nvSpPr>
            <p:spPr>
              <a:xfrm>
                <a:off x="927" y="3320"/>
                <a:ext cx="22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4347"/>
                    </a:moveTo>
                    <a:lnTo>
                      <a:pt x="0" y="23768"/>
                    </a:lnTo>
                    <a:lnTo>
                      <a:pt x="638" y="22608"/>
                    </a:lnTo>
                    <a:lnTo>
                      <a:pt x="1914" y="21449"/>
                    </a:lnTo>
                    <a:lnTo>
                      <a:pt x="3191" y="19710"/>
                    </a:lnTo>
                    <a:lnTo>
                      <a:pt x="5106" y="16811"/>
                    </a:lnTo>
                    <a:lnTo>
                      <a:pt x="7659" y="14492"/>
                    </a:lnTo>
                    <a:lnTo>
                      <a:pt x="9574" y="12173"/>
                    </a:lnTo>
                    <a:lnTo>
                      <a:pt x="13404" y="9275"/>
                    </a:lnTo>
                    <a:lnTo>
                      <a:pt x="15957" y="6956"/>
                    </a:lnTo>
                    <a:lnTo>
                      <a:pt x="18510" y="4637"/>
                    </a:lnTo>
                    <a:lnTo>
                      <a:pt x="21063" y="2318"/>
                    </a:lnTo>
                    <a:lnTo>
                      <a:pt x="24893" y="1159"/>
                    </a:lnTo>
                    <a:lnTo>
                      <a:pt x="27446" y="0"/>
                    </a:lnTo>
                    <a:lnTo>
                      <a:pt x="30000" y="0"/>
                    </a:lnTo>
                    <a:lnTo>
                      <a:pt x="31914" y="0"/>
                    </a:lnTo>
                    <a:lnTo>
                      <a:pt x="34468" y="1739"/>
                    </a:lnTo>
                    <a:lnTo>
                      <a:pt x="36382" y="4057"/>
                    </a:lnTo>
                    <a:lnTo>
                      <a:pt x="40851" y="9275"/>
                    </a:lnTo>
                    <a:lnTo>
                      <a:pt x="45957" y="15652"/>
                    </a:lnTo>
                    <a:lnTo>
                      <a:pt x="52340" y="23188"/>
                    </a:lnTo>
                    <a:lnTo>
                      <a:pt x="58723" y="31884"/>
                    </a:lnTo>
                    <a:lnTo>
                      <a:pt x="65744" y="41739"/>
                    </a:lnTo>
                    <a:lnTo>
                      <a:pt x="72765" y="51014"/>
                    </a:lnTo>
                    <a:lnTo>
                      <a:pt x="81063" y="61449"/>
                    </a:lnTo>
                    <a:lnTo>
                      <a:pt x="88085" y="71304"/>
                    </a:lnTo>
                    <a:lnTo>
                      <a:pt x="95106" y="81159"/>
                    </a:lnTo>
                    <a:lnTo>
                      <a:pt x="101489" y="90434"/>
                    </a:lnTo>
                    <a:lnTo>
                      <a:pt x="107872" y="97971"/>
                    </a:lnTo>
                    <a:lnTo>
                      <a:pt x="112340" y="104927"/>
                    </a:lnTo>
                    <a:lnTo>
                      <a:pt x="116808" y="109565"/>
                    </a:lnTo>
                    <a:lnTo>
                      <a:pt x="118723" y="113623"/>
                    </a:lnTo>
                    <a:lnTo>
                      <a:pt x="120000" y="114782"/>
                    </a:lnTo>
                    <a:lnTo>
                      <a:pt x="119361" y="114782"/>
                    </a:lnTo>
                    <a:lnTo>
                      <a:pt x="118085" y="115362"/>
                    </a:lnTo>
                    <a:lnTo>
                      <a:pt x="115531" y="115942"/>
                    </a:lnTo>
                    <a:lnTo>
                      <a:pt x="112340" y="116521"/>
                    </a:lnTo>
                    <a:lnTo>
                      <a:pt x="109148" y="117101"/>
                    </a:lnTo>
                    <a:lnTo>
                      <a:pt x="105319" y="118260"/>
                    </a:lnTo>
                    <a:lnTo>
                      <a:pt x="100851" y="118840"/>
                    </a:lnTo>
                    <a:lnTo>
                      <a:pt x="97021" y="119420"/>
                    </a:lnTo>
                    <a:lnTo>
                      <a:pt x="92553" y="120000"/>
                    </a:lnTo>
                    <a:lnTo>
                      <a:pt x="88085" y="120000"/>
                    </a:lnTo>
                    <a:lnTo>
                      <a:pt x="84255" y="120000"/>
                    </a:lnTo>
                    <a:lnTo>
                      <a:pt x="81063" y="119420"/>
                    </a:lnTo>
                    <a:lnTo>
                      <a:pt x="77872" y="118260"/>
                    </a:lnTo>
                    <a:lnTo>
                      <a:pt x="74680" y="116521"/>
                    </a:lnTo>
                    <a:lnTo>
                      <a:pt x="72765" y="114782"/>
                    </a:lnTo>
                    <a:lnTo>
                      <a:pt x="72127" y="111304"/>
                    </a:lnTo>
                    <a:lnTo>
                      <a:pt x="70212" y="107246"/>
                    </a:lnTo>
                    <a:lnTo>
                      <a:pt x="67659" y="102028"/>
                    </a:lnTo>
                    <a:lnTo>
                      <a:pt x="64468" y="96231"/>
                    </a:lnTo>
                    <a:lnTo>
                      <a:pt x="59361" y="89855"/>
                    </a:lnTo>
                    <a:lnTo>
                      <a:pt x="53617" y="82898"/>
                    </a:lnTo>
                    <a:lnTo>
                      <a:pt x="47234" y="75362"/>
                    </a:lnTo>
                    <a:lnTo>
                      <a:pt x="40851" y="67826"/>
                    </a:lnTo>
                    <a:lnTo>
                      <a:pt x="34468" y="60289"/>
                    </a:lnTo>
                    <a:lnTo>
                      <a:pt x="28085" y="53913"/>
                    </a:lnTo>
                    <a:lnTo>
                      <a:pt x="21063" y="46956"/>
                    </a:lnTo>
                    <a:lnTo>
                      <a:pt x="15957" y="40000"/>
                    </a:lnTo>
                    <a:lnTo>
                      <a:pt x="10212" y="34782"/>
                    </a:lnTo>
                    <a:lnTo>
                      <a:pt x="5744" y="30724"/>
                    </a:lnTo>
                    <a:lnTo>
                      <a:pt x="2553" y="26666"/>
                    </a:lnTo>
                    <a:lnTo>
                      <a:pt x="638" y="24927"/>
                    </a:lnTo>
                    <a:lnTo>
                      <a:pt x="0" y="24347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79" name="Shape 2079"/>
              <p:cNvSpPr/>
              <p:nvPr/>
            </p:nvSpPr>
            <p:spPr>
              <a:xfrm>
                <a:off x="918" y="3327"/>
                <a:ext cx="1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8400" y="0"/>
                    </a:moveTo>
                    <a:lnTo>
                      <a:pt x="40000" y="3243"/>
                    </a:lnTo>
                    <a:lnTo>
                      <a:pt x="43200" y="6486"/>
                    </a:lnTo>
                    <a:lnTo>
                      <a:pt x="46400" y="10540"/>
                    </a:lnTo>
                    <a:lnTo>
                      <a:pt x="50400" y="15405"/>
                    </a:lnTo>
                    <a:lnTo>
                      <a:pt x="56000" y="21891"/>
                    </a:lnTo>
                    <a:lnTo>
                      <a:pt x="61600" y="28378"/>
                    </a:lnTo>
                    <a:lnTo>
                      <a:pt x="67200" y="35675"/>
                    </a:lnTo>
                    <a:lnTo>
                      <a:pt x="73600" y="42162"/>
                    </a:lnTo>
                    <a:lnTo>
                      <a:pt x="78400" y="48648"/>
                    </a:lnTo>
                    <a:lnTo>
                      <a:pt x="84000" y="55135"/>
                    </a:lnTo>
                    <a:lnTo>
                      <a:pt x="90400" y="61621"/>
                    </a:lnTo>
                    <a:lnTo>
                      <a:pt x="94400" y="67297"/>
                    </a:lnTo>
                    <a:lnTo>
                      <a:pt x="98400" y="72162"/>
                    </a:lnTo>
                    <a:lnTo>
                      <a:pt x="102400" y="75405"/>
                    </a:lnTo>
                    <a:lnTo>
                      <a:pt x="105600" y="78648"/>
                    </a:lnTo>
                    <a:lnTo>
                      <a:pt x="107200" y="80270"/>
                    </a:lnTo>
                    <a:lnTo>
                      <a:pt x="108800" y="81891"/>
                    </a:lnTo>
                    <a:lnTo>
                      <a:pt x="110400" y="85135"/>
                    </a:lnTo>
                    <a:lnTo>
                      <a:pt x="112000" y="87567"/>
                    </a:lnTo>
                    <a:lnTo>
                      <a:pt x="113600" y="90000"/>
                    </a:lnTo>
                    <a:lnTo>
                      <a:pt x="115200" y="92432"/>
                    </a:lnTo>
                    <a:lnTo>
                      <a:pt x="116800" y="94864"/>
                    </a:lnTo>
                    <a:lnTo>
                      <a:pt x="118400" y="98108"/>
                    </a:lnTo>
                    <a:lnTo>
                      <a:pt x="119200" y="101351"/>
                    </a:lnTo>
                    <a:lnTo>
                      <a:pt x="120000" y="103783"/>
                    </a:lnTo>
                    <a:lnTo>
                      <a:pt x="120000" y="105405"/>
                    </a:lnTo>
                    <a:lnTo>
                      <a:pt x="120000" y="107837"/>
                    </a:lnTo>
                    <a:lnTo>
                      <a:pt x="119200" y="110270"/>
                    </a:lnTo>
                    <a:lnTo>
                      <a:pt x="118400" y="111891"/>
                    </a:lnTo>
                    <a:lnTo>
                      <a:pt x="116800" y="113513"/>
                    </a:lnTo>
                    <a:lnTo>
                      <a:pt x="115200" y="115135"/>
                    </a:lnTo>
                    <a:lnTo>
                      <a:pt x="112800" y="116756"/>
                    </a:lnTo>
                    <a:lnTo>
                      <a:pt x="110400" y="117567"/>
                    </a:lnTo>
                    <a:lnTo>
                      <a:pt x="108800" y="118378"/>
                    </a:lnTo>
                    <a:lnTo>
                      <a:pt x="105600" y="119189"/>
                    </a:lnTo>
                    <a:lnTo>
                      <a:pt x="103200" y="120000"/>
                    </a:lnTo>
                    <a:lnTo>
                      <a:pt x="99200" y="120000"/>
                    </a:lnTo>
                    <a:lnTo>
                      <a:pt x="96800" y="120000"/>
                    </a:lnTo>
                    <a:lnTo>
                      <a:pt x="93600" y="119189"/>
                    </a:lnTo>
                    <a:lnTo>
                      <a:pt x="89600" y="118378"/>
                    </a:lnTo>
                    <a:lnTo>
                      <a:pt x="86400" y="117567"/>
                    </a:lnTo>
                    <a:lnTo>
                      <a:pt x="81600" y="115135"/>
                    </a:lnTo>
                    <a:lnTo>
                      <a:pt x="78400" y="112702"/>
                    </a:lnTo>
                    <a:lnTo>
                      <a:pt x="74400" y="110270"/>
                    </a:lnTo>
                    <a:lnTo>
                      <a:pt x="70400" y="107837"/>
                    </a:lnTo>
                    <a:lnTo>
                      <a:pt x="65600" y="103783"/>
                    </a:lnTo>
                    <a:lnTo>
                      <a:pt x="61600" y="100540"/>
                    </a:lnTo>
                    <a:lnTo>
                      <a:pt x="56800" y="94864"/>
                    </a:lnTo>
                    <a:lnTo>
                      <a:pt x="51200" y="90000"/>
                    </a:lnTo>
                    <a:lnTo>
                      <a:pt x="46400" y="84324"/>
                    </a:lnTo>
                    <a:lnTo>
                      <a:pt x="40800" y="77837"/>
                    </a:lnTo>
                    <a:lnTo>
                      <a:pt x="35200" y="71351"/>
                    </a:lnTo>
                    <a:lnTo>
                      <a:pt x="30400" y="64864"/>
                    </a:lnTo>
                    <a:lnTo>
                      <a:pt x="24800" y="58378"/>
                    </a:lnTo>
                    <a:lnTo>
                      <a:pt x="19200" y="51891"/>
                    </a:lnTo>
                    <a:lnTo>
                      <a:pt x="15200" y="45405"/>
                    </a:lnTo>
                    <a:lnTo>
                      <a:pt x="11200" y="39729"/>
                    </a:lnTo>
                    <a:lnTo>
                      <a:pt x="7200" y="33243"/>
                    </a:lnTo>
                    <a:lnTo>
                      <a:pt x="4800" y="28378"/>
                    </a:lnTo>
                    <a:lnTo>
                      <a:pt x="1600" y="24324"/>
                    </a:lnTo>
                    <a:lnTo>
                      <a:pt x="0" y="20270"/>
                    </a:lnTo>
                    <a:lnTo>
                      <a:pt x="0" y="17837"/>
                    </a:lnTo>
                    <a:lnTo>
                      <a:pt x="800" y="15405"/>
                    </a:lnTo>
                    <a:lnTo>
                      <a:pt x="1600" y="12972"/>
                    </a:lnTo>
                    <a:lnTo>
                      <a:pt x="4800" y="12162"/>
                    </a:lnTo>
                    <a:lnTo>
                      <a:pt x="7200" y="10540"/>
                    </a:lnTo>
                    <a:lnTo>
                      <a:pt x="9600" y="8918"/>
                    </a:lnTo>
                    <a:lnTo>
                      <a:pt x="12000" y="7297"/>
                    </a:lnTo>
                    <a:lnTo>
                      <a:pt x="15200" y="6486"/>
                    </a:lnTo>
                    <a:lnTo>
                      <a:pt x="18400" y="5675"/>
                    </a:lnTo>
                    <a:lnTo>
                      <a:pt x="22400" y="4054"/>
                    </a:lnTo>
                    <a:lnTo>
                      <a:pt x="24800" y="3243"/>
                    </a:lnTo>
                    <a:lnTo>
                      <a:pt x="28000" y="2432"/>
                    </a:lnTo>
                    <a:lnTo>
                      <a:pt x="30400" y="1621"/>
                    </a:lnTo>
                    <a:lnTo>
                      <a:pt x="32800" y="1621"/>
                    </a:lnTo>
                    <a:lnTo>
                      <a:pt x="34400" y="0"/>
                    </a:lnTo>
                    <a:lnTo>
                      <a:pt x="36000" y="0"/>
                    </a:lnTo>
                    <a:lnTo>
                      <a:pt x="37600" y="0"/>
                    </a:lnTo>
                    <a:lnTo>
                      <a:pt x="38400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0" name="Shape 2080"/>
              <p:cNvSpPr/>
              <p:nvPr/>
            </p:nvSpPr>
            <p:spPr>
              <a:xfrm>
                <a:off x="938" y="3349"/>
                <a:ext cx="28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621" y="0"/>
                    </a:moveTo>
                    <a:lnTo>
                      <a:pt x="57837" y="555"/>
                    </a:lnTo>
                    <a:lnTo>
                      <a:pt x="54054" y="1111"/>
                    </a:lnTo>
                    <a:lnTo>
                      <a:pt x="50270" y="1666"/>
                    </a:lnTo>
                    <a:lnTo>
                      <a:pt x="46486" y="1666"/>
                    </a:lnTo>
                    <a:lnTo>
                      <a:pt x="42702" y="2222"/>
                    </a:lnTo>
                    <a:lnTo>
                      <a:pt x="38378" y="2777"/>
                    </a:lnTo>
                    <a:lnTo>
                      <a:pt x="34594" y="2777"/>
                    </a:lnTo>
                    <a:lnTo>
                      <a:pt x="30810" y="3333"/>
                    </a:lnTo>
                    <a:lnTo>
                      <a:pt x="26486" y="4444"/>
                    </a:lnTo>
                    <a:lnTo>
                      <a:pt x="22702" y="5555"/>
                    </a:lnTo>
                    <a:lnTo>
                      <a:pt x="18918" y="6666"/>
                    </a:lnTo>
                    <a:lnTo>
                      <a:pt x="15135" y="7777"/>
                    </a:lnTo>
                    <a:lnTo>
                      <a:pt x="11891" y="9444"/>
                    </a:lnTo>
                    <a:lnTo>
                      <a:pt x="8648" y="11111"/>
                    </a:lnTo>
                    <a:lnTo>
                      <a:pt x="4864" y="13333"/>
                    </a:lnTo>
                    <a:lnTo>
                      <a:pt x="2162" y="17222"/>
                    </a:lnTo>
                    <a:lnTo>
                      <a:pt x="0" y="20555"/>
                    </a:lnTo>
                    <a:lnTo>
                      <a:pt x="540" y="26666"/>
                    </a:lnTo>
                    <a:lnTo>
                      <a:pt x="2702" y="32777"/>
                    </a:lnTo>
                    <a:lnTo>
                      <a:pt x="5945" y="41111"/>
                    </a:lnTo>
                    <a:lnTo>
                      <a:pt x="11891" y="50000"/>
                    </a:lnTo>
                    <a:lnTo>
                      <a:pt x="17837" y="58333"/>
                    </a:lnTo>
                    <a:lnTo>
                      <a:pt x="25405" y="68333"/>
                    </a:lnTo>
                    <a:lnTo>
                      <a:pt x="34054" y="77777"/>
                    </a:lnTo>
                    <a:lnTo>
                      <a:pt x="42702" y="86666"/>
                    </a:lnTo>
                    <a:lnTo>
                      <a:pt x="50810" y="95555"/>
                    </a:lnTo>
                    <a:lnTo>
                      <a:pt x="60000" y="102777"/>
                    </a:lnTo>
                    <a:lnTo>
                      <a:pt x="68648" y="109444"/>
                    </a:lnTo>
                    <a:lnTo>
                      <a:pt x="76756" y="114444"/>
                    </a:lnTo>
                    <a:lnTo>
                      <a:pt x="84864" y="118333"/>
                    </a:lnTo>
                    <a:lnTo>
                      <a:pt x="90810" y="120000"/>
                    </a:lnTo>
                    <a:lnTo>
                      <a:pt x="96756" y="120000"/>
                    </a:lnTo>
                    <a:lnTo>
                      <a:pt x="100540" y="118333"/>
                    </a:lnTo>
                    <a:lnTo>
                      <a:pt x="104864" y="115555"/>
                    </a:lnTo>
                    <a:lnTo>
                      <a:pt x="108648" y="113888"/>
                    </a:lnTo>
                    <a:lnTo>
                      <a:pt x="111351" y="111666"/>
                    </a:lnTo>
                    <a:lnTo>
                      <a:pt x="114054" y="108888"/>
                    </a:lnTo>
                    <a:lnTo>
                      <a:pt x="116216" y="106666"/>
                    </a:lnTo>
                    <a:lnTo>
                      <a:pt x="118378" y="103333"/>
                    </a:lnTo>
                    <a:lnTo>
                      <a:pt x="119459" y="100000"/>
                    </a:lnTo>
                    <a:lnTo>
                      <a:pt x="120000" y="96666"/>
                    </a:lnTo>
                    <a:lnTo>
                      <a:pt x="120000" y="92777"/>
                    </a:lnTo>
                    <a:lnTo>
                      <a:pt x="119459" y="88888"/>
                    </a:lnTo>
                    <a:lnTo>
                      <a:pt x="118378" y="85000"/>
                    </a:lnTo>
                    <a:lnTo>
                      <a:pt x="116216" y="80000"/>
                    </a:lnTo>
                    <a:lnTo>
                      <a:pt x="113513" y="75555"/>
                    </a:lnTo>
                    <a:lnTo>
                      <a:pt x="110810" y="70000"/>
                    </a:lnTo>
                    <a:lnTo>
                      <a:pt x="107567" y="65000"/>
                    </a:lnTo>
                    <a:lnTo>
                      <a:pt x="102702" y="58888"/>
                    </a:lnTo>
                    <a:lnTo>
                      <a:pt x="98918" y="53333"/>
                    </a:lnTo>
                    <a:lnTo>
                      <a:pt x="94054" y="47222"/>
                    </a:lnTo>
                    <a:lnTo>
                      <a:pt x="90270" y="42222"/>
                    </a:lnTo>
                    <a:lnTo>
                      <a:pt x="86486" y="36111"/>
                    </a:lnTo>
                    <a:lnTo>
                      <a:pt x="82702" y="31111"/>
                    </a:lnTo>
                    <a:lnTo>
                      <a:pt x="78918" y="25555"/>
                    </a:lnTo>
                    <a:lnTo>
                      <a:pt x="76216" y="21111"/>
                    </a:lnTo>
                    <a:lnTo>
                      <a:pt x="72432" y="16666"/>
                    </a:lnTo>
                    <a:lnTo>
                      <a:pt x="69729" y="12222"/>
                    </a:lnTo>
                    <a:lnTo>
                      <a:pt x="67567" y="8888"/>
                    </a:lnTo>
                    <a:lnTo>
                      <a:pt x="65405" y="6111"/>
                    </a:lnTo>
                    <a:lnTo>
                      <a:pt x="63783" y="2777"/>
                    </a:lnTo>
                    <a:lnTo>
                      <a:pt x="62702" y="1111"/>
                    </a:lnTo>
                    <a:lnTo>
                      <a:pt x="61621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1" name="Shape 2081"/>
              <p:cNvSpPr/>
              <p:nvPr/>
            </p:nvSpPr>
            <p:spPr>
              <a:xfrm>
                <a:off x="561" y="3211"/>
                <a:ext cx="448" cy="2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62" y="213"/>
                    </a:moveTo>
                    <a:lnTo>
                      <a:pt x="8631" y="479"/>
                    </a:lnTo>
                    <a:lnTo>
                      <a:pt x="9634" y="958"/>
                    </a:lnTo>
                    <a:lnTo>
                      <a:pt x="10839" y="1704"/>
                    </a:lnTo>
                    <a:lnTo>
                      <a:pt x="12277" y="2609"/>
                    </a:lnTo>
                    <a:lnTo>
                      <a:pt x="13883" y="3675"/>
                    </a:lnTo>
                    <a:lnTo>
                      <a:pt x="15589" y="4846"/>
                    </a:lnTo>
                    <a:lnTo>
                      <a:pt x="17396" y="6071"/>
                    </a:lnTo>
                    <a:lnTo>
                      <a:pt x="19269" y="7456"/>
                    </a:lnTo>
                    <a:lnTo>
                      <a:pt x="21143" y="8894"/>
                    </a:lnTo>
                    <a:lnTo>
                      <a:pt x="22916" y="10279"/>
                    </a:lnTo>
                    <a:lnTo>
                      <a:pt x="24655" y="11664"/>
                    </a:lnTo>
                    <a:lnTo>
                      <a:pt x="26261" y="13049"/>
                    </a:lnTo>
                    <a:lnTo>
                      <a:pt x="27700" y="14434"/>
                    </a:lnTo>
                    <a:lnTo>
                      <a:pt x="28937" y="15712"/>
                    </a:lnTo>
                    <a:lnTo>
                      <a:pt x="29941" y="16884"/>
                    </a:lnTo>
                    <a:lnTo>
                      <a:pt x="30677" y="17949"/>
                    </a:lnTo>
                    <a:lnTo>
                      <a:pt x="31145" y="18854"/>
                    </a:lnTo>
                    <a:lnTo>
                      <a:pt x="31681" y="19547"/>
                    </a:lnTo>
                    <a:lnTo>
                      <a:pt x="32182" y="20239"/>
                    </a:lnTo>
                    <a:lnTo>
                      <a:pt x="32718" y="20825"/>
                    </a:lnTo>
                    <a:lnTo>
                      <a:pt x="33186" y="21304"/>
                    </a:lnTo>
                    <a:lnTo>
                      <a:pt x="33688" y="21731"/>
                    </a:lnTo>
                    <a:lnTo>
                      <a:pt x="34190" y="22157"/>
                    </a:lnTo>
                    <a:lnTo>
                      <a:pt x="34691" y="22529"/>
                    </a:lnTo>
                    <a:lnTo>
                      <a:pt x="35193" y="22849"/>
                    </a:lnTo>
                    <a:lnTo>
                      <a:pt x="35729" y="23275"/>
                    </a:lnTo>
                    <a:lnTo>
                      <a:pt x="36264" y="23701"/>
                    </a:lnTo>
                    <a:lnTo>
                      <a:pt x="36833" y="24234"/>
                    </a:lnTo>
                    <a:lnTo>
                      <a:pt x="37401" y="24766"/>
                    </a:lnTo>
                    <a:lnTo>
                      <a:pt x="38003" y="25459"/>
                    </a:lnTo>
                    <a:lnTo>
                      <a:pt x="38639" y="26205"/>
                    </a:lnTo>
                    <a:lnTo>
                      <a:pt x="39308" y="27110"/>
                    </a:lnTo>
                    <a:lnTo>
                      <a:pt x="39475" y="27163"/>
                    </a:lnTo>
                    <a:lnTo>
                      <a:pt x="39877" y="27376"/>
                    </a:lnTo>
                    <a:lnTo>
                      <a:pt x="40546" y="27643"/>
                    </a:lnTo>
                    <a:lnTo>
                      <a:pt x="41449" y="27962"/>
                    </a:lnTo>
                    <a:lnTo>
                      <a:pt x="42520" y="28495"/>
                    </a:lnTo>
                    <a:lnTo>
                      <a:pt x="43758" y="29027"/>
                    </a:lnTo>
                    <a:lnTo>
                      <a:pt x="45096" y="29720"/>
                    </a:lnTo>
                    <a:lnTo>
                      <a:pt x="46501" y="30359"/>
                    </a:lnTo>
                    <a:lnTo>
                      <a:pt x="47973" y="31158"/>
                    </a:lnTo>
                    <a:lnTo>
                      <a:pt x="49445" y="32063"/>
                    </a:lnTo>
                    <a:lnTo>
                      <a:pt x="50950" y="32969"/>
                    </a:lnTo>
                    <a:lnTo>
                      <a:pt x="52355" y="33928"/>
                    </a:lnTo>
                    <a:lnTo>
                      <a:pt x="53727" y="34886"/>
                    </a:lnTo>
                    <a:lnTo>
                      <a:pt x="54931" y="35952"/>
                    </a:lnTo>
                    <a:lnTo>
                      <a:pt x="56035" y="36910"/>
                    </a:lnTo>
                    <a:lnTo>
                      <a:pt x="56938" y="38082"/>
                    </a:lnTo>
                    <a:lnTo>
                      <a:pt x="58410" y="41491"/>
                    </a:lnTo>
                    <a:lnTo>
                      <a:pt x="61287" y="41491"/>
                    </a:lnTo>
                    <a:lnTo>
                      <a:pt x="61388" y="41544"/>
                    </a:lnTo>
                    <a:lnTo>
                      <a:pt x="61756" y="41864"/>
                    </a:lnTo>
                    <a:lnTo>
                      <a:pt x="62358" y="42396"/>
                    </a:lnTo>
                    <a:lnTo>
                      <a:pt x="63194" y="43035"/>
                    </a:lnTo>
                    <a:lnTo>
                      <a:pt x="64131" y="43834"/>
                    </a:lnTo>
                    <a:lnTo>
                      <a:pt x="65302" y="44740"/>
                    </a:lnTo>
                    <a:lnTo>
                      <a:pt x="66506" y="45699"/>
                    </a:lnTo>
                    <a:lnTo>
                      <a:pt x="67911" y="46764"/>
                    </a:lnTo>
                    <a:lnTo>
                      <a:pt x="69350" y="47882"/>
                    </a:lnTo>
                    <a:lnTo>
                      <a:pt x="70822" y="48948"/>
                    </a:lnTo>
                    <a:lnTo>
                      <a:pt x="72327" y="50066"/>
                    </a:lnTo>
                    <a:lnTo>
                      <a:pt x="73866" y="51131"/>
                    </a:lnTo>
                    <a:lnTo>
                      <a:pt x="75405" y="52143"/>
                    </a:lnTo>
                    <a:lnTo>
                      <a:pt x="76877" y="53049"/>
                    </a:lnTo>
                    <a:lnTo>
                      <a:pt x="78316" y="53901"/>
                    </a:lnTo>
                    <a:lnTo>
                      <a:pt x="79654" y="54647"/>
                    </a:lnTo>
                    <a:lnTo>
                      <a:pt x="81226" y="55925"/>
                    </a:lnTo>
                    <a:lnTo>
                      <a:pt x="83334" y="58375"/>
                    </a:lnTo>
                    <a:lnTo>
                      <a:pt x="85910" y="61944"/>
                    </a:lnTo>
                    <a:lnTo>
                      <a:pt x="88820" y="66311"/>
                    </a:lnTo>
                    <a:lnTo>
                      <a:pt x="92032" y="71264"/>
                    </a:lnTo>
                    <a:lnTo>
                      <a:pt x="95411" y="76804"/>
                    </a:lnTo>
                    <a:lnTo>
                      <a:pt x="98890" y="82609"/>
                    </a:lnTo>
                    <a:lnTo>
                      <a:pt x="102369" y="88575"/>
                    </a:lnTo>
                    <a:lnTo>
                      <a:pt x="105781" y="94540"/>
                    </a:lnTo>
                    <a:lnTo>
                      <a:pt x="109027" y="100186"/>
                    </a:lnTo>
                    <a:lnTo>
                      <a:pt x="112037" y="105512"/>
                    </a:lnTo>
                    <a:lnTo>
                      <a:pt x="114647" y="110252"/>
                    </a:lnTo>
                    <a:lnTo>
                      <a:pt x="116855" y="114247"/>
                    </a:lnTo>
                    <a:lnTo>
                      <a:pt x="118528" y="117336"/>
                    </a:lnTo>
                    <a:lnTo>
                      <a:pt x="119632" y="119307"/>
                    </a:lnTo>
                    <a:lnTo>
                      <a:pt x="120000" y="120000"/>
                    </a:lnTo>
                    <a:lnTo>
                      <a:pt x="119598" y="119733"/>
                    </a:lnTo>
                    <a:lnTo>
                      <a:pt x="118394" y="119041"/>
                    </a:lnTo>
                    <a:lnTo>
                      <a:pt x="116554" y="117922"/>
                    </a:lnTo>
                    <a:lnTo>
                      <a:pt x="114145" y="116484"/>
                    </a:lnTo>
                    <a:lnTo>
                      <a:pt x="111235" y="114727"/>
                    </a:lnTo>
                    <a:lnTo>
                      <a:pt x="107989" y="112809"/>
                    </a:lnTo>
                    <a:lnTo>
                      <a:pt x="104376" y="110679"/>
                    </a:lnTo>
                    <a:lnTo>
                      <a:pt x="100663" y="108442"/>
                    </a:lnTo>
                    <a:lnTo>
                      <a:pt x="96816" y="106045"/>
                    </a:lnTo>
                    <a:lnTo>
                      <a:pt x="93035" y="103701"/>
                    </a:lnTo>
                    <a:lnTo>
                      <a:pt x="89289" y="101411"/>
                    </a:lnTo>
                    <a:lnTo>
                      <a:pt x="85776" y="99227"/>
                    </a:lnTo>
                    <a:lnTo>
                      <a:pt x="82564" y="97150"/>
                    </a:lnTo>
                    <a:lnTo>
                      <a:pt x="79721" y="95286"/>
                    </a:lnTo>
                    <a:lnTo>
                      <a:pt x="77379" y="93741"/>
                    </a:lnTo>
                    <a:lnTo>
                      <a:pt x="75673" y="92516"/>
                    </a:lnTo>
                    <a:lnTo>
                      <a:pt x="75539" y="92356"/>
                    </a:lnTo>
                    <a:lnTo>
                      <a:pt x="75204" y="92037"/>
                    </a:lnTo>
                    <a:lnTo>
                      <a:pt x="74636" y="91504"/>
                    </a:lnTo>
                    <a:lnTo>
                      <a:pt x="73933" y="90812"/>
                    </a:lnTo>
                    <a:lnTo>
                      <a:pt x="73097" y="90066"/>
                    </a:lnTo>
                    <a:lnTo>
                      <a:pt x="72160" y="89161"/>
                    </a:lnTo>
                    <a:lnTo>
                      <a:pt x="71056" y="88149"/>
                    </a:lnTo>
                    <a:lnTo>
                      <a:pt x="69952" y="87137"/>
                    </a:lnTo>
                    <a:lnTo>
                      <a:pt x="68748" y="86071"/>
                    </a:lnTo>
                    <a:lnTo>
                      <a:pt x="67543" y="85006"/>
                    </a:lnTo>
                    <a:lnTo>
                      <a:pt x="66339" y="83994"/>
                    </a:lnTo>
                    <a:lnTo>
                      <a:pt x="65202" y="83035"/>
                    </a:lnTo>
                    <a:lnTo>
                      <a:pt x="64064" y="82183"/>
                    </a:lnTo>
                    <a:lnTo>
                      <a:pt x="62994" y="81491"/>
                    </a:lnTo>
                    <a:lnTo>
                      <a:pt x="62090" y="80852"/>
                    </a:lnTo>
                    <a:lnTo>
                      <a:pt x="61287" y="80479"/>
                    </a:lnTo>
                    <a:lnTo>
                      <a:pt x="60451" y="80053"/>
                    </a:lnTo>
                    <a:lnTo>
                      <a:pt x="59414" y="79520"/>
                    </a:lnTo>
                    <a:lnTo>
                      <a:pt x="58243" y="78881"/>
                    </a:lnTo>
                    <a:lnTo>
                      <a:pt x="56972" y="78242"/>
                    </a:lnTo>
                    <a:lnTo>
                      <a:pt x="55600" y="77443"/>
                    </a:lnTo>
                    <a:lnTo>
                      <a:pt x="54128" y="76537"/>
                    </a:lnTo>
                    <a:lnTo>
                      <a:pt x="52623" y="75632"/>
                    </a:lnTo>
                    <a:lnTo>
                      <a:pt x="51084" y="74673"/>
                    </a:lnTo>
                    <a:lnTo>
                      <a:pt x="49512" y="73768"/>
                    </a:lnTo>
                    <a:lnTo>
                      <a:pt x="48006" y="72756"/>
                    </a:lnTo>
                    <a:lnTo>
                      <a:pt x="46501" y="71744"/>
                    </a:lnTo>
                    <a:lnTo>
                      <a:pt x="45062" y="70785"/>
                    </a:lnTo>
                    <a:lnTo>
                      <a:pt x="43691" y="69826"/>
                    </a:lnTo>
                    <a:lnTo>
                      <a:pt x="42453" y="68921"/>
                    </a:lnTo>
                    <a:lnTo>
                      <a:pt x="41315" y="68015"/>
                    </a:lnTo>
                    <a:lnTo>
                      <a:pt x="40379" y="67323"/>
                    </a:lnTo>
                    <a:lnTo>
                      <a:pt x="38572" y="63275"/>
                    </a:lnTo>
                    <a:lnTo>
                      <a:pt x="36063" y="63808"/>
                    </a:lnTo>
                    <a:lnTo>
                      <a:pt x="35762" y="63595"/>
                    </a:lnTo>
                    <a:lnTo>
                      <a:pt x="34993" y="63115"/>
                    </a:lnTo>
                    <a:lnTo>
                      <a:pt x="33755" y="62210"/>
                    </a:lnTo>
                    <a:lnTo>
                      <a:pt x="32149" y="61145"/>
                    </a:lnTo>
                    <a:lnTo>
                      <a:pt x="30242" y="59813"/>
                    </a:lnTo>
                    <a:lnTo>
                      <a:pt x="28068" y="58215"/>
                    </a:lnTo>
                    <a:lnTo>
                      <a:pt x="25659" y="56564"/>
                    </a:lnTo>
                    <a:lnTo>
                      <a:pt x="23150" y="54753"/>
                    </a:lnTo>
                    <a:lnTo>
                      <a:pt x="20574" y="52889"/>
                    </a:lnTo>
                    <a:lnTo>
                      <a:pt x="17931" y="51078"/>
                    </a:lnTo>
                    <a:lnTo>
                      <a:pt x="15355" y="49161"/>
                    </a:lnTo>
                    <a:lnTo>
                      <a:pt x="12946" y="47350"/>
                    </a:lnTo>
                    <a:lnTo>
                      <a:pt x="10638" y="45645"/>
                    </a:lnTo>
                    <a:lnTo>
                      <a:pt x="8564" y="44047"/>
                    </a:lnTo>
                    <a:lnTo>
                      <a:pt x="6824" y="42663"/>
                    </a:lnTo>
                    <a:lnTo>
                      <a:pt x="5386" y="41491"/>
                    </a:lnTo>
                    <a:lnTo>
                      <a:pt x="0" y="4154"/>
                    </a:lnTo>
                    <a:lnTo>
                      <a:pt x="66" y="4047"/>
                    </a:lnTo>
                    <a:lnTo>
                      <a:pt x="200" y="3941"/>
                    </a:lnTo>
                    <a:lnTo>
                      <a:pt x="434" y="3675"/>
                    </a:lnTo>
                    <a:lnTo>
                      <a:pt x="735" y="3302"/>
                    </a:lnTo>
                    <a:lnTo>
                      <a:pt x="1103" y="2982"/>
                    </a:lnTo>
                    <a:lnTo>
                      <a:pt x="1572" y="2556"/>
                    </a:lnTo>
                    <a:lnTo>
                      <a:pt x="2074" y="2130"/>
                    </a:lnTo>
                    <a:lnTo>
                      <a:pt x="2609" y="1704"/>
                    </a:lnTo>
                    <a:lnTo>
                      <a:pt x="3211" y="1331"/>
                    </a:lnTo>
                    <a:lnTo>
                      <a:pt x="3847" y="905"/>
                    </a:lnTo>
                    <a:lnTo>
                      <a:pt x="4482" y="585"/>
                    </a:lnTo>
                    <a:lnTo>
                      <a:pt x="5185" y="319"/>
                    </a:lnTo>
                    <a:lnTo>
                      <a:pt x="5854" y="53"/>
                    </a:lnTo>
                    <a:lnTo>
                      <a:pt x="6557" y="0"/>
                    </a:lnTo>
                    <a:lnTo>
                      <a:pt x="7259" y="0"/>
                    </a:lnTo>
                    <a:lnTo>
                      <a:pt x="7962" y="2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2" name="Shape 2082"/>
              <p:cNvSpPr/>
              <p:nvPr/>
            </p:nvSpPr>
            <p:spPr>
              <a:xfrm>
                <a:off x="1197" y="2972"/>
                <a:ext cx="341" cy="6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393" y="9598"/>
                    </a:moveTo>
                    <a:lnTo>
                      <a:pt x="60198" y="10532"/>
                    </a:lnTo>
                    <a:lnTo>
                      <a:pt x="61826" y="11378"/>
                    </a:lnTo>
                    <a:lnTo>
                      <a:pt x="63322" y="12138"/>
                    </a:lnTo>
                    <a:lnTo>
                      <a:pt x="64642" y="12812"/>
                    </a:lnTo>
                    <a:lnTo>
                      <a:pt x="65874" y="13463"/>
                    </a:lnTo>
                    <a:lnTo>
                      <a:pt x="67062" y="14071"/>
                    </a:lnTo>
                    <a:lnTo>
                      <a:pt x="68206" y="14679"/>
                    </a:lnTo>
                    <a:lnTo>
                      <a:pt x="69394" y="15309"/>
                    </a:lnTo>
                    <a:lnTo>
                      <a:pt x="70627" y="15939"/>
                    </a:lnTo>
                    <a:lnTo>
                      <a:pt x="71991" y="16634"/>
                    </a:lnTo>
                    <a:lnTo>
                      <a:pt x="73399" y="17372"/>
                    </a:lnTo>
                    <a:lnTo>
                      <a:pt x="75027" y="18241"/>
                    </a:lnTo>
                    <a:lnTo>
                      <a:pt x="76875" y="19218"/>
                    </a:lnTo>
                    <a:lnTo>
                      <a:pt x="78943" y="20282"/>
                    </a:lnTo>
                    <a:lnTo>
                      <a:pt x="81320" y="21520"/>
                    </a:lnTo>
                    <a:lnTo>
                      <a:pt x="84004" y="22931"/>
                    </a:lnTo>
                    <a:lnTo>
                      <a:pt x="86996" y="24560"/>
                    </a:lnTo>
                    <a:lnTo>
                      <a:pt x="90385" y="26492"/>
                    </a:lnTo>
                    <a:lnTo>
                      <a:pt x="93949" y="28686"/>
                    </a:lnTo>
                    <a:lnTo>
                      <a:pt x="97645" y="31183"/>
                    </a:lnTo>
                    <a:lnTo>
                      <a:pt x="101342" y="33919"/>
                    </a:lnTo>
                    <a:lnTo>
                      <a:pt x="105038" y="36959"/>
                    </a:lnTo>
                    <a:lnTo>
                      <a:pt x="108470" y="40238"/>
                    </a:lnTo>
                    <a:lnTo>
                      <a:pt x="111683" y="43778"/>
                    </a:lnTo>
                    <a:lnTo>
                      <a:pt x="114499" y="47578"/>
                    </a:lnTo>
                    <a:lnTo>
                      <a:pt x="116875" y="51617"/>
                    </a:lnTo>
                    <a:lnTo>
                      <a:pt x="118635" y="55917"/>
                    </a:lnTo>
                    <a:lnTo>
                      <a:pt x="119691" y="60456"/>
                    </a:lnTo>
                    <a:lnTo>
                      <a:pt x="119999" y="65233"/>
                    </a:lnTo>
                    <a:lnTo>
                      <a:pt x="119471" y="70228"/>
                    </a:lnTo>
                    <a:lnTo>
                      <a:pt x="117887" y="75461"/>
                    </a:lnTo>
                    <a:lnTo>
                      <a:pt x="115291" y="80933"/>
                    </a:lnTo>
                    <a:lnTo>
                      <a:pt x="111375" y="86492"/>
                    </a:lnTo>
                    <a:lnTo>
                      <a:pt x="106446" y="91552"/>
                    </a:lnTo>
                    <a:lnTo>
                      <a:pt x="100726" y="96112"/>
                    </a:lnTo>
                    <a:lnTo>
                      <a:pt x="94213" y="100173"/>
                    </a:lnTo>
                    <a:lnTo>
                      <a:pt x="87216" y="103800"/>
                    </a:lnTo>
                    <a:lnTo>
                      <a:pt x="79779" y="106992"/>
                    </a:lnTo>
                    <a:lnTo>
                      <a:pt x="72123" y="109771"/>
                    </a:lnTo>
                    <a:lnTo>
                      <a:pt x="64290" y="112138"/>
                    </a:lnTo>
                    <a:lnTo>
                      <a:pt x="56501" y="114180"/>
                    </a:lnTo>
                    <a:lnTo>
                      <a:pt x="48976" y="115852"/>
                    </a:lnTo>
                    <a:lnTo>
                      <a:pt x="41716" y="117220"/>
                    </a:lnTo>
                    <a:lnTo>
                      <a:pt x="34939" y="118262"/>
                    </a:lnTo>
                    <a:lnTo>
                      <a:pt x="28822" y="119066"/>
                    </a:lnTo>
                    <a:lnTo>
                      <a:pt x="23454" y="119587"/>
                    </a:lnTo>
                    <a:lnTo>
                      <a:pt x="19053" y="119891"/>
                    </a:lnTo>
                    <a:lnTo>
                      <a:pt x="15753" y="120000"/>
                    </a:lnTo>
                    <a:lnTo>
                      <a:pt x="13069" y="119913"/>
                    </a:lnTo>
                    <a:lnTo>
                      <a:pt x="10649" y="119652"/>
                    </a:lnTo>
                    <a:lnTo>
                      <a:pt x="8404" y="119261"/>
                    </a:lnTo>
                    <a:lnTo>
                      <a:pt x="6424" y="118783"/>
                    </a:lnTo>
                    <a:lnTo>
                      <a:pt x="4664" y="118197"/>
                    </a:lnTo>
                    <a:lnTo>
                      <a:pt x="3212" y="117546"/>
                    </a:lnTo>
                    <a:lnTo>
                      <a:pt x="1980" y="116829"/>
                    </a:lnTo>
                    <a:lnTo>
                      <a:pt x="1056" y="116091"/>
                    </a:lnTo>
                    <a:lnTo>
                      <a:pt x="352" y="115374"/>
                    </a:lnTo>
                    <a:lnTo>
                      <a:pt x="44" y="114657"/>
                    </a:lnTo>
                    <a:lnTo>
                      <a:pt x="0" y="114006"/>
                    </a:lnTo>
                    <a:lnTo>
                      <a:pt x="264" y="113376"/>
                    </a:lnTo>
                    <a:lnTo>
                      <a:pt x="880" y="112855"/>
                    </a:lnTo>
                    <a:lnTo>
                      <a:pt x="1848" y="112442"/>
                    </a:lnTo>
                    <a:lnTo>
                      <a:pt x="3124" y="112160"/>
                    </a:lnTo>
                    <a:lnTo>
                      <a:pt x="4840" y="112052"/>
                    </a:lnTo>
                    <a:lnTo>
                      <a:pt x="7348" y="111900"/>
                    </a:lnTo>
                    <a:lnTo>
                      <a:pt x="11089" y="111530"/>
                    </a:lnTo>
                    <a:lnTo>
                      <a:pt x="15929" y="110944"/>
                    </a:lnTo>
                    <a:lnTo>
                      <a:pt x="21606" y="110097"/>
                    </a:lnTo>
                    <a:lnTo>
                      <a:pt x="27986" y="109011"/>
                    </a:lnTo>
                    <a:lnTo>
                      <a:pt x="34983" y="107665"/>
                    </a:lnTo>
                    <a:lnTo>
                      <a:pt x="42288" y="106058"/>
                    </a:lnTo>
                    <a:lnTo>
                      <a:pt x="49856" y="104147"/>
                    </a:lnTo>
                    <a:lnTo>
                      <a:pt x="57425" y="101954"/>
                    </a:lnTo>
                    <a:lnTo>
                      <a:pt x="64950" y="99478"/>
                    </a:lnTo>
                    <a:lnTo>
                      <a:pt x="72123" y="96677"/>
                    </a:lnTo>
                    <a:lnTo>
                      <a:pt x="78811" y="93550"/>
                    </a:lnTo>
                    <a:lnTo>
                      <a:pt x="84884" y="90097"/>
                    </a:lnTo>
                    <a:lnTo>
                      <a:pt x="90209" y="86319"/>
                    </a:lnTo>
                    <a:lnTo>
                      <a:pt x="94521" y="82171"/>
                    </a:lnTo>
                    <a:lnTo>
                      <a:pt x="97733" y="77676"/>
                    </a:lnTo>
                    <a:lnTo>
                      <a:pt x="99801" y="73072"/>
                    </a:lnTo>
                    <a:lnTo>
                      <a:pt x="100814" y="68642"/>
                    </a:lnTo>
                    <a:lnTo>
                      <a:pt x="100990" y="64386"/>
                    </a:lnTo>
                    <a:lnTo>
                      <a:pt x="100374" y="60347"/>
                    </a:lnTo>
                    <a:lnTo>
                      <a:pt x="99141" y="56503"/>
                    </a:lnTo>
                    <a:lnTo>
                      <a:pt x="97337" y="52920"/>
                    </a:lnTo>
                    <a:lnTo>
                      <a:pt x="95093" y="49533"/>
                    </a:lnTo>
                    <a:lnTo>
                      <a:pt x="92585" y="46427"/>
                    </a:lnTo>
                    <a:lnTo>
                      <a:pt x="89812" y="43583"/>
                    </a:lnTo>
                    <a:lnTo>
                      <a:pt x="86908" y="41020"/>
                    </a:lnTo>
                    <a:lnTo>
                      <a:pt x="84004" y="38740"/>
                    </a:lnTo>
                    <a:lnTo>
                      <a:pt x="81276" y="36742"/>
                    </a:lnTo>
                    <a:lnTo>
                      <a:pt x="78723" y="35070"/>
                    </a:lnTo>
                    <a:lnTo>
                      <a:pt x="76523" y="33745"/>
                    </a:lnTo>
                    <a:lnTo>
                      <a:pt x="74763" y="32703"/>
                    </a:lnTo>
                    <a:lnTo>
                      <a:pt x="73575" y="32073"/>
                    </a:lnTo>
                    <a:lnTo>
                      <a:pt x="72519" y="31487"/>
                    </a:lnTo>
                    <a:lnTo>
                      <a:pt x="71287" y="30792"/>
                    </a:lnTo>
                    <a:lnTo>
                      <a:pt x="69746" y="29945"/>
                    </a:lnTo>
                    <a:lnTo>
                      <a:pt x="68074" y="29011"/>
                    </a:lnTo>
                    <a:lnTo>
                      <a:pt x="66226" y="27926"/>
                    </a:lnTo>
                    <a:lnTo>
                      <a:pt x="64246" y="26796"/>
                    </a:lnTo>
                    <a:lnTo>
                      <a:pt x="62134" y="25580"/>
                    </a:lnTo>
                    <a:lnTo>
                      <a:pt x="59933" y="24299"/>
                    </a:lnTo>
                    <a:lnTo>
                      <a:pt x="57689" y="22975"/>
                    </a:lnTo>
                    <a:lnTo>
                      <a:pt x="55401" y="21606"/>
                    </a:lnTo>
                    <a:lnTo>
                      <a:pt x="53113" y="20238"/>
                    </a:lnTo>
                    <a:lnTo>
                      <a:pt x="50913" y="18870"/>
                    </a:lnTo>
                    <a:lnTo>
                      <a:pt x="48668" y="17502"/>
                    </a:lnTo>
                    <a:lnTo>
                      <a:pt x="46600" y="16156"/>
                    </a:lnTo>
                    <a:lnTo>
                      <a:pt x="44620" y="14831"/>
                    </a:lnTo>
                    <a:lnTo>
                      <a:pt x="42772" y="13593"/>
                    </a:lnTo>
                    <a:lnTo>
                      <a:pt x="41144" y="12377"/>
                    </a:lnTo>
                    <a:lnTo>
                      <a:pt x="39735" y="11161"/>
                    </a:lnTo>
                    <a:lnTo>
                      <a:pt x="38591" y="9989"/>
                    </a:lnTo>
                    <a:lnTo>
                      <a:pt x="37667" y="8794"/>
                    </a:lnTo>
                    <a:lnTo>
                      <a:pt x="36963" y="7643"/>
                    </a:lnTo>
                    <a:lnTo>
                      <a:pt x="36479" y="6536"/>
                    </a:lnTo>
                    <a:lnTo>
                      <a:pt x="36171" y="5472"/>
                    </a:lnTo>
                    <a:lnTo>
                      <a:pt x="36083" y="4495"/>
                    </a:lnTo>
                    <a:lnTo>
                      <a:pt x="36127" y="3561"/>
                    </a:lnTo>
                    <a:lnTo>
                      <a:pt x="36435" y="2714"/>
                    </a:lnTo>
                    <a:lnTo>
                      <a:pt x="36831" y="1976"/>
                    </a:lnTo>
                    <a:lnTo>
                      <a:pt x="37447" y="1324"/>
                    </a:lnTo>
                    <a:lnTo>
                      <a:pt x="38239" y="803"/>
                    </a:lnTo>
                    <a:lnTo>
                      <a:pt x="39119" y="390"/>
                    </a:lnTo>
                    <a:lnTo>
                      <a:pt x="40176" y="108"/>
                    </a:lnTo>
                    <a:lnTo>
                      <a:pt x="41364" y="0"/>
                    </a:lnTo>
                    <a:lnTo>
                      <a:pt x="42640" y="65"/>
                    </a:lnTo>
                    <a:lnTo>
                      <a:pt x="43960" y="347"/>
                    </a:lnTo>
                    <a:lnTo>
                      <a:pt x="45368" y="803"/>
                    </a:lnTo>
                    <a:lnTo>
                      <a:pt x="46776" y="1389"/>
                    </a:lnTo>
                    <a:lnTo>
                      <a:pt x="48228" y="2106"/>
                    </a:lnTo>
                    <a:lnTo>
                      <a:pt x="49636" y="2931"/>
                    </a:lnTo>
                    <a:lnTo>
                      <a:pt x="51001" y="3800"/>
                    </a:lnTo>
                    <a:lnTo>
                      <a:pt x="52365" y="4712"/>
                    </a:lnTo>
                    <a:lnTo>
                      <a:pt x="53597" y="5602"/>
                    </a:lnTo>
                    <a:lnTo>
                      <a:pt x="54741" y="6492"/>
                    </a:lnTo>
                    <a:lnTo>
                      <a:pt x="55753" y="7318"/>
                    </a:lnTo>
                    <a:lnTo>
                      <a:pt x="56633" y="8034"/>
                    </a:lnTo>
                    <a:lnTo>
                      <a:pt x="57381" y="8686"/>
                    </a:lnTo>
                    <a:lnTo>
                      <a:pt x="57953" y="9163"/>
                    </a:lnTo>
                    <a:lnTo>
                      <a:pt x="58261" y="9489"/>
                    </a:lnTo>
                    <a:lnTo>
                      <a:pt x="58393" y="9598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3" name="Shape 2083"/>
              <p:cNvSpPr/>
              <p:nvPr/>
            </p:nvSpPr>
            <p:spPr>
              <a:xfrm>
                <a:off x="1197" y="2972"/>
                <a:ext cx="341" cy="6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393" y="9598"/>
                    </a:moveTo>
                    <a:lnTo>
                      <a:pt x="60198" y="10532"/>
                    </a:lnTo>
                    <a:lnTo>
                      <a:pt x="61826" y="11378"/>
                    </a:lnTo>
                    <a:lnTo>
                      <a:pt x="63322" y="12138"/>
                    </a:lnTo>
                    <a:lnTo>
                      <a:pt x="64642" y="12812"/>
                    </a:lnTo>
                    <a:lnTo>
                      <a:pt x="65874" y="13463"/>
                    </a:lnTo>
                    <a:lnTo>
                      <a:pt x="67062" y="14071"/>
                    </a:lnTo>
                    <a:lnTo>
                      <a:pt x="68206" y="14679"/>
                    </a:lnTo>
                    <a:lnTo>
                      <a:pt x="69394" y="15309"/>
                    </a:lnTo>
                    <a:lnTo>
                      <a:pt x="70627" y="15939"/>
                    </a:lnTo>
                    <a:lnTo>
                      <a:pt x="71991" y="16634"/>
                    </a:lnTo>
                    <a:lnTo>
                      <a:pt x="73399" y="17372"/>
                    </a:lnTo>
                    <a:lnTo>
                      <a:pt x="75027" y="18241"/>
                    </a:lnTo>
                    <a:lnTo>
                      <a:pt x="76875" y="19218"/>
                    </a:lnTo>
                    <a:lnTo>
                      <a:pt x="78943" y="20282"/>
                    </a:lnTo>
                    <a:lnTo>
                      <a:pt x="81320" y="21520"/>
                    </a:lnTo>
                    <a:lnTo>
                      <a:pt x="84004" y="22931"/>
                    </a:lnTo>
                    <a:lnTo>
                      <a:pt x="86996" y="24560"/>
                    </a:lnTo>
                    <a:lnTo>
                      <a:pt x="90385" y="26492"/>
                    </a:lnTo>
                    <a:lnTo>
                      <a:pt x="93949" y="28686"/>
                    </a:lnTo>
                    <a:lnTo>
                      <a:pt x="97645" y="31183"/>
                    </a:lnTo>
                    <a:lnTo>
                      <a:pt x="101342" y="33919"/>
                    </a:lnTo>
                    <a:lnTo>
                      <a:pt x="105038" y="36959"/>
                    </a:lnTo>
                    <a:lnTo>
                      <a:pt x="108470" y="40238"/>
                    </a:lnTo>
                    <a:lnTo>
                      <a:pt x="111683" y="43778"/>
                    </a:lnTo>
                    <a:lnTo>
                      <a:pt x="114499" y="47578"/>
                    </a:lnTo>
                    <a:lnTo>
                      <a:pt x="116875" y="51617"/>
                    </a:lnTo>
                    <a:lnTo>
                      <a:pt x="118635" y="55917"/>
                    </a:lnTo>
                    <a:lnTo>
                      <a:pt x="119691" y="60456"/>
                    </a:lnTo>
                    <a:lnTo>
                      <a:pt x="119999" y="65233"/>
                    </a:lnTo>
                    <a:lnTo>
                      <a:pt x="119471" y="70228"/>
                    </a:lnTo>
                    <a:lnTo>
                      <a:pt x="117887" y="75461"/>
                    </a:lnTo>
                    <a:lnTo>
                      <a:pt x="115291" y="80933"/>
                    </a:lnTo>
                    <a:lnTo>
                      <a:pt x="111375" y="86492"/>
                    </a:lnTo>
                    <a:lnTo>
                      <a:pt x="106446" y="91552"/>
                    </a:lnTo>
                    <a:lnTo>
                      <a:pt x="100726" y="96112"/>
                    </a:lnTo>
                    <a:lnTo>
                      <a:pt x="94213" y="100173"/>
                    </a:lnTo>
                    <a:lnTo>
                      <a:pt x="87216" y="103800"/>
                    </a:lnTo>
                    <a:lnTo>
                      <a:pt x="79779" y="106992"/>
                    </a:lnTo>
                    <a:lnTo>
                      <a:pt x="72123" y="109771"/>
                    </a:lnTo>
                    <a:lnTo>
                      <a:pt x="64290" y="112138"/>
                    </a:lnTo>
                    <a:lnTo>
                      <a:pt x="56501" y="114180"/>
                    </a:lnTo>
                    <a:lnTo>
                      <a:pt x="48976" y="115852"/>
                    </a:lnTo>
                    <a:lnTo>
                      <a:pt x="41716" y="117220"/>
                    </a:lnTo>
                    <a:lnTo>
                      <a:pt x="34939" y="118262"/>
                    </a:lnTo>
                    <a:lnTo>
                      <a:pt x="28822" y="119066"/>
                    </a:lnTo>
                    <a:lnTo>
                      <a:pt x="23454" y="119587"/>
                    </a:lnTo>
                    <a:lnTo>
                      <a:pt x="19053" y="119891"/>
                    </a:lnTo>
                    <a:lnTo>
                      <a:pt x="15753" y="120000"/>
                    </a:lnTo>
                    <a:lnTo>
                      <a:pt x="13069" y="119913"/>
                    </a:lnTo>
                    <a:lnTo>
                      <a:pt x="10649" y="119652"/>
                    </a:lnTo>
                    <a:lnTo>
                      <a:pt x="8404" y="119261"/>
                    </a:lnTo>
                    <a:lnTo>
                      <a:pt x="6424" y="118783"/>
                    </a:lnTo>
                    <a:lnTo>
                      <a:pt x="4664" y="118197"/>
                    </a:lnTo>
                    <a:lnTo>
                      <a:pt x="3212" y="117546"/>
                    </a:lnTo>
                    <a:lnTo>
                      <a:pt x="1980" y="116829"/>
                    </a:lnTo>
                    <a:lnTo>
                      <a:pt x="1056" y="116091"/>
                    </a:lnTo>
                    <a:lnTo>
                      <a:pt x="352" y="115374"/>
                    </a:lnTo>
                    <a:lnTo>
                      <a:pt x="44" y="114657"/>
                    </a:lnTo>
                    <a:lnTo>
                      <a:pt x="0" y="114006"/>
                    </a:lnTo>
                    <a:lnTo>
                      <a:pt x="264" y="113376"/>
                    </a:lnTo>
                    <a:lnTo>
                      <a:pt x="880" y="112855"/>
                    </a:lnTo>
                    <a:lnTo>
                      <a:pt x="1848" y="112442"/>
                    </a:lnTo>
                    <a:lnTo>
                      <a:pt x="3124" y="112160"/>
                    </a:lnTo>
                    <a:lnTo>
                      <a:pt x="4840" y="112052"/>
                    </a:lnTo>
                    <a:lnTo>
                      <a:pt x="7348" y="111900"/>
                    </a:lnTo>
                    <a:lnTo>
                      <a:pt x="11089" y="111530"/>
                    </a:lnTo>
                    <a:lnTo>
                      <a:pt x="15929" y="110944"/>
                    </a:lnTo>
                    <a:lnTo>
                      <a:pt x="21606" y="110097"/>
                    </a:lnTo>
                    <a:lnTo>
                      <a:pt x="27986" y="109011"/>
                    </a:lnTo>
                    <a:lnTo>
                      <a:pt x="34983" y="107665"/>
                    </a:lnTo>
                    <a:lnTo>
                      <a:pt x="42288" y="106058"/>
                    </a:lnTo>
                    <a:lnTo>
                      <a:pt x="49856" y="104147"/>
                    </a:lnTo>
                    <a:lnTo>
                      <a:pt x="57425" y="101954"/>
                    </a:lnTo>
                    <a:lnTo>
                      <a:pt x="64950" y="99478"/>
                    </a:lnTo>
                    <a:lnTo>
                      <a:pt x="72123" y="96677"/>
                    </a:lnTo>
                    <a:lnTo>
                      <a:pt x="78811" y="93550"/>
                    </a:lnTo>
                    <a:lnTo>
                      <a:pt x="84884" y="90097"/>
                    </a:lnTo>
                    <a:lnTo>
                      <a:pt x="90209" y="86319"/>
                    </a:lnTo>
                    <a:lnTo>
                      <a:pt x="94521" y="82171"/>
                    </a:lnTo>
                    <a:lnTo>
                      <a:pt x="97733" y="77676"/>
                    </a:lnTo>
                    <a:lnTo>
                      <a:pt x="99801" y="73072"/>
                    </a:lnTo>
                    <a:lnTo>
                      <a:pt x="100814" y="68642"/>
                    </a:lnTo>
                    <a:lnTo>
                      <a:pt x="100990" y="64386"/>
                    </a:lnTo>
                    <a:lnTo>
                      <a:pt x="100374" y="60347"/>
                    </a:lnTo>
                    <a:lnTo>
                      <a:pt x="99141" y="56503"/>
                    </a:lnTo>
                    <a:lnTo>
                      <a:pt x="97337" y="52920"/>
                    </a:lnTo>
                    <a:lnTo>
                      <a:pt x="95093" y="49533"/>
                    </a:lnTo>
                    <a:lnTo>
                      <a:pt x="92585" y="46427"/>
                    </a:lnTo>
                    <a:lnTo>
                      <a:pt x="89812" y="43583"/>
                    </a:lnTo>
                    <a:lnTo>
                      <a:pt x="86908" y="41020"/>
                    </a:lnTo>
                    <a:lnTo>
                      <a:pt x="84004" y="38740"/>
                    </a:lnTo>
                    <a:lnTo>
                      <a:pt x="81276" y="36742"/>
                    </a:lnTo>
                    <a:lnTo>
                      <a:pt x="78723" y="35070"/>
                    </a:lnTo>
                    <a:lnTo>
                      <a:pt x="76523" y="33745"/>
                    </a:lnTo>
                    <a:lnTo>
                      <a:pt x="74763" y="32703"/>
                    </a:lnTo>
                    <a:lnTo>
                      <a:pt x="73575" y="32073"/>
                    </a:lnTo>
                    <a:lnTo>
                      <a:pt x="72519" y="31487"/>
                    </a:lnTo>
                    <a:lnTo>
                      <a:pt x="71287" y="30792"/>
                    </a:lnTo>
                    <a:lnTo>
                      <a:pt x="69746" y="29945"/>
                    </a:lnTo>
                    <a:lnTo>
                      <a:pt x="68074" y="29011"/>
                    </a:lnTo>
                    <a:lnTo>
                      <a:pt x="66226" y="27926"/>
                    </a:lnTo>
                    <a:lnTo>
                      <a:pt x="64246" y="26796"/>
                    </a:lnTo>
                    <a:lnTo>
                      <a:pt x="62134" y="25580"/>
                    </a:lnTo>
                    <a:lnTo>
                      <a:pt x="59933" y="24299"/>
                    </a:lnTo>
                    <a:lnTo>
                      <a:pt x="57689" y="22975"/>
                    </a:lnTo>
                    <a:lnTo>
                      <a:pt x="55401" y="21606"/>
                    </a:lnTo>
                    <a:lnTo>
                      <a:pt x="53113" y="20238"/>
                    </a:lnTo>
                    <a:lnTo>
                      <a:pt x="50913" y="18870"/>
                    </a:lnTo>
                    <a:lnTo>
                      <a:pt x="48668" y="17502"/>
                    </a:lnTo>
                    <a:lnTo>
                      <a:pt x="46600" y="16156"/>
                    </a:lnTo>
                    <a:lnTo>
                      <a:pt x="44620" y="14831"/>
                    </a:lnTo>
                    <a:lnTo>
                      <a:pt x="42772" y="13593"/>
                    </a:lnTo>
                    <a:lnTo>
                      <a:pt x="41144" y="12377"/>
                    </a:lnTo>
                    <a:lnTo>
                      <a:pt x="39735" y="11161"/>
                    </a:lnTo>
                    <a:lnTo>
                      <a:pt x="38591" y="9989"/>
                    </a:lnTo>
                    <a:lnTo>
                      <a:pt x="37667" y="8794"/>
                    </a:lnTo>
                    <a:lnTo>
                      <a:pt x="36963" y="7643"/>
                    </a:lnTo>
                    <a:lnTo>
                      <a:pt x="36479" y="6536"/>
                    </a:lnTo>
                    <a:lnTo>
                      <a:pt x="36171" y="5472"/>
                    </a:lnTo>
                    <a:lnTo>
                      <a:pt x="36083" y="4495"/>
                    </a:lnTo>
                    <a:lnTo>
                      <a:pt x="36127" y="3561"/>
                    </a:lnTo>
                    <a:lnTo>
                      <a:pt x="36435" y="2714"/>
                    </a:lnTo>
                    <a:lnTo>
                      <a:pt x="36831" y="1976"/>
                    </a:lnTo>
                    <a:lnTo>
                      <a:pt x="37447" y="1324"/>
                    </a:lnTo>
                    <a:lnTo>
                      <a:pt x="38239" y="803"/>
                    </a:lnTo>
                    <a:lnTo>
                      <a:pt x="39119" y="390"/>
                    </a:lnTo>
                    <a:lnTo>
                      <a:pt x="40176" y="108"/>
                    </a:lnTo>
                    <a:lnTo>
                      <a:pt x="41364" y="0"/>
                    </a:lnTo>
                    <a:lnTo>
                      <a:pt x="42640" y="65"/>
                    </a:lnTo>
                    <a:lnTo>
                      <a:pt x="43960" y="347"/>
                    </a:lnTo>
                    <a:lnTo>
                      <a:pt x="45368" y="803"/>
                    </a:lnTo>
                    <a:lnTo>
                      <a:pt x="46776" y="1389"/>
                    </a:lnTo>
                    <a:lnTo>
                      <a:pt x="48228" y="2106"/>
                    </a:lnTo>
                    <a:lnTo>
                      <a:pt x="49636" y="2931"/>
                    </a:lnTo>
                    <a:lnTo>
                      <a:pt x="51001" y="3800"/>
                    </a:lnTo>
                    <a:lnTo>
                      <a:pt x="52365" y="4712"/>
                    </a:lnTo>
                    <a:lnTo>
                      <a:pt x="53597" y="5602"/>
                    </a:lnTo>
                    <a:lnTo>
                      <a:pt x="54741" y="6492"/>
                    </a:lnTo>
                    <a:lnTo>
                      <a:pt x="55753" y="7318"/>
                    </a:lnTo>
                    <a:lnTo>
                      <a:pt x="56633" y="8034"/>
                    </a:lnTo>
                    <a:lnTo>
                      <a:pt x="57381" y="8686"/>
                    </a:lnTo>
                    <a:lnTo>
                      <a:pt x="57953" y="9163"/>
                    </a:lnTo>
                    <a:lnTo>
                      <a:pt x="58261" y="9489"/>
                    </a:lnTo>
                    <a:lnTo>
                      <a:pt x="58393" y="959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4" name="Shape 2084"/>
              <p:cNvSpPr/>
              <p:nvPr/>
            </p:nvSpPr>
            <p:spPr>
              <a:xfrm>
                <a:off x="1202" y="2972"/>
                <a:ext cx="333" cy="6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329" y="23458"/>
                    </a:moveTo>
                    <a:lnTo>
                      <a:pt x="86389" y="25096"/>
                    </a:lnTo>
                    <a:lnTo>
                      <a:pt x="89808" y="26996"/>
                    </a:lnTo>
                    <a:lnTo>
                      <a:pt x="93408" y="29180"/>
                    </a:lnTo>
                    <a:lnTo>
                      <a:pt x="97187" y="31605"/>
                    </a:lnTo>
                    <a:lnTo>
                      <a:pt x="100922" y="34313"/>
                    </a:lnTo>
                    <a:lnTo>
                      <a:pt x="104611" y="37284"/>
                    </a:lnTo>
                    <a:lnTo>
                      <a:pt x="108121" y="40516"/>
                    </a:lnTo>
                    <a:lnTo>
                      <a:pt x="111406" y="43989"/>
                    </a:lnTo>
                    <a:lnTo>
                      <a:pt x="114240" y="47746"/>
                    </a:lnTo>
                    <a:lnTo>
                      <a:pt x="116625" y="51743"/>
                    </a:lnTo>
                    <a:lnTo>
                      <a:pt x="118425" y="55959"/>
                    </a:lnTo>
                    <a:lnTo>
                      <a:pt x="119595" y="60458"/>
                    </a:lnTo>
                    <a:lnTo>
                      <a:pt x="120000" y="65198"/>
                    </a:lnTo>
                    <a:lnTo>
                      <a:pt x="119550" y="70178"/>
                    </a:lnTo>
                    <a:lnTo>
                      <a:pt x="118065" y="75398"/>
                    </a:lnTo>
                    <a:lnTo>
                      <a:pt x="115590" y="80859"/>
                    </a:lnTo>
                    <a:lnTo>
                      <a:pt x="111811" y="86319"/>
                    </a:lnTo>
                    <a:lnTo>
                      <a:pt x="107041" y="91277"/>
                    </a:lnTo>
                    <a:lnTo>
                      <a:pt x="101327" y="95755"/>
                    </a:lnTo>
                    <a:lnTo>
                      <a:pt x="94848" y="99796"/>
                    </a:lnTo>
                    <a:lnTo>
                      <a:pt x="87739" y="103400"/>
                    </a:lnTo>
                    <a:lnTo>
                      <a:pt x="80224" y="106589"/>
                    </a:lnTo>
                    <a:lnTo>
                      <a:pt x="72395" y="109406"/>
                    </a:lnTo>
                    <a:lnTo>
                      <a:pt x="64431" y="111831"/>
                    </a:lnTo>
                    <a:lnTo>
                      <a:pt x="56512" y="113884"/>
                    </a:lnTo>
                    <a:lnTo>
                      <a:pt x="48728" y="115631"/>
                    </a:lnTo>
                    <a:lnTo>
                      <a:pt x="41304" y="117029"/>
                    </a:lnTo>
                    <a:lnTo>
                      <a:pt x="34375" y="118143"/>
                    </a:lnTo>
                    <a:lnTo>
                      <a:pt x="28121" y="118973"/>
                    </a:lnTo>
                    <a:lnTo>
                      <a:pt x="22587" y="119563"/>
                    </a:lnTo>
                    <a:lnTo>
                      <a:pt x="18087" y="119868"/>
                    </a:lnTo>
                    <a:lnTo>
                      <a:pt x="14668" y="119999"/>
                    </a:lnTo>
                    <a:lnTo>
                      <a:pt x="11968" y="119890"/>
                    </a:lnTo>
                    <a:lnTo>
                      <a:pt x="9493" y="119694"/>
                    </a:lnTo>
                    <a:lnTo>
                      <a:pt x="7379" y="119344"/>
                    </a:lnTo>
                    <a:lnTo>
                      <a:pt x="5444" y="118907"/>
                    </a:lnTo>
                    <a:lnTo>
                      <a:pt x="3824" y="118405"/>
                    </a:lnTo>
                    <a:lnTo>
                      <a:pt x="2429" y="117837"/>
                    </a:lnTo>
                    <a:lnTo>
                      <a:pt x="1394" y="117204"/>
                    </a:lnTo>
                    <a:lnTo>
                      <a:pt x="629" y="116570"/>
                    </a:lnTo>
                    <a:lnTo>
                      <a:pt x="134" y="115915"/>
                    </a:lnTo>
                    <a:lnTo>
                      <a:pt x="0" y="115282"/>
                    </a:lnTo>
                    <a:lnTo>
                      <a:pt x="89" y="114714"/>
                    </a:lnTo>
                    <a:lnTo>
                      <a:pt x="494" y="114146"/>
                    </a:lnTo>
                    <a:lnTo>
                      <a:pt x="1259" y="113687"/>
                    </a:lnTo>
                    <a:lnTo>
                      <a:pt x="2339" y="113338"/>
                    </a:lnTo>
                    <a:lnTo>
                      <a:pt x="3779" y="113097"/>
                    </a:lnTo>
                    <a:lnTo>
                      <a:pt x="5534" y="112988"/>
                    </a:lnTo>
                    <a:lnTo>
                      <a:pt x="8098" y="112813"/>
                    </a:lnTo>
                    <a:lnTo>
                      <a:pt x="11923" y="112486"/>
                    </a:lnTo>
                    <a:lnTo>
                      <a:pt x="16782" y="111896"/>
                    </a:lnTo>
                    <a:lnTo>
                      <a:pt x="22587" y="111110"/>
                    </a:lnTo>
                    <a:lnTo>
                      <a:pt x="29156" y="110061"/>
                    </a:lnTo>
                    <a:lnTo>
                      <a:pt x="36175" y="108751"/>
                    </a:lnTo>
                    <a:lnTo>
                      <a:pt x="43689" y="107200"/>
                    </a:lnTo>
                    <a:lnTo>
                      <a:pt x="51383" y="105365"/>
                    </a:lnTo>
                    <a:lnTo>
                      <a:pt x="59077" y="103225"/>
                    </a:lnTo>
                    <a:lnTo>
                      <a:pt x="66726" y="100757"/>
                    </a:lnTo>
                    <a:lnTo>
                      <a:pt x="74015" y="98005"/>
                    </a:lnTo>
                    <a:lnTo>
                      <a:pt x="80854" y="94903"/>
                    </a:lnTo>
                    <a:lnTo>
                      <a:pt x="87064" y="91474"/>
                    </a:lnTo>
                    <a:lnTo>
                      <a:pt x="92463" y="87695"/>
                    </a:lnTo>
                    <a:lnTo>
                      <a:pt x="96872" y="83545"/>
                    </a:lnTo>
                    <a:lnTo>
                      <a:pt x="100157" y="79024"/>
                    </a:lnTo>
                    <a:lnTo>
                      <a:pt x="102272" y="74372"/>
                    </a:lnTo>
                    <a:lnTo>
                      <a:pt x="103352" y="69872"/>
                    </a:lnTo>
                    <a:lnTo>
                      <a:pt x="103487" y="65547"/>
                    </a:lnTo>
                    <a:lnTo>
                      <a:pt x="102857" y="61397"/>
                    </a:lnTo>
                    <a:lnTo>
                      <a:pt x="101597" y="57466"/>
                    </a:lnTo>
                    <a:lnTo>
                      <a:pt x="99707" y="53731"/>
                    </a:lnTo>
                    <a:lnTo>
                      <a:pt x="97367" y="50236"/>
                    </a:lnTo>
                    <a:lnTo>
                      <a:pt x="94713" y="46982"/>
                    </a:lnTo>
                    <a:lnTo>
                      <a:pt x="91833" y="43989"/>
                    </a:lnTo>
                    <a:lnTo>
                      <a:pt x="88818" y="41281"/>
                    </a:lnTo>
                    <a:lnTo>
                      <a:pt x="85804" y="38878"/>
                    </a:lnTo>
                    <a:lnTo>
                      <a:pt x="82924" y="36760"/>
                    </a:lnTo>
                    <a:lnTo>
                      <a:pt x="80224" y="34990"/>
                    </a:lnTo>
                    <a:lnTo>
                      <a:pt x="77840" y="33549"/>
                    </a:lnTo>
                    <a:lnTo>
                      <a:pt x="75905" y="32457"/>
                    </a:lnTo>
                    <a:lnTo>
                      <a:pt x="74555" y="31758"/>
                    </a:lnTo>
                    <a:lnTo>
                      <a:pt x="73475" y="31168"/>
                    </a:lnTo>
                    <a:lnTo>
                      <a:pt x="72215" y="30491"/>
                    </a:lnTo>
                    <a:lnTo>
                      <a:pt x="70641" y="29683"/>
                    </a:lnTo>
                    <a:lnTo>
                      <a:pt x="68931" y="28744"/>
                    </a:lnTo>
                    <a:lnTo>
                      <a:pt x="67041" y="27717"/>
                    </a:lnTo>
                    <a:lnTo>
                      <a:pt x="65016" y="26603"/>
                    </a:lnTo>
                    <a:lnTo>
                      <a:pt x="62902" y="25402"/>
                    </a:lnTo>
                    <a:lnTo>
                      <a:pt x="60652" y="24135"/>
                    </a:lnTo>
                    <a:lnTo>
                      <a:pt x="58402" y="22868"/>
                    </a:lnTo>
                    <a:lnTo>
                      <a:pt x="56107" y="21536"/>
                    </a:lnTo>
                    <a:lnTo>
                      <a:pt x="53813" y="20182"/>
                    </a:lnTo>
                    <a:lnTo>
                      <a:pt x="51518" y="18784"/>
                    </a:lnTo>
                    <a:lnTo>
                      <a:pt x="49313" y="17429"/>
                    </a:lnTo>
                    <a:lnTo>
                      <a:pt x="47154" y="16097"/>
                    </a:lnTo>
                    <a:lnTo>
                      <a:pt x="45129" y="14787"/>
                    </a:lnTo>
                    <a:lnTo>
                      <a:pt x="43239" y="13563"/>
                    </a:lnTo>
                    <a:lnTo>
                      <a:pt x="41529" y="12340"/>
                    </a:lnTo>
                    <a:lnTo>
                      <a:pt x="40134" y="11117"/>
                    </a:lnTo>
                    <a:lnTo>
                      <a:pt x="38875" y="9916"/>
                    </a:lnTo>
                    <a:lnTo>
                      <a:pt x="37840" y="8758"/>
                    </a:lnTo>
                    <a:lnTo>
                      <a:pt x="37030" y="7601"/>
                    </a:lnTo>
                    <a:lnTo>
                      <a:pt x="36490" y="6508"/>
                    </a:lnTo>
                    <a:lnTo>
                      <a:pt x="36040" y="5438"/>
                    </a:lnTo>
                    <a:lnTo>
                      <a:pt x="35860" y="4455"/>
                    </a:lnTo>
                    <a:lnTo>
                      <a:pt x="35815" y="3538"/>
                    </a:lnTo>
                    <a:lnTo>
                      <a:pt x="35995" y="2708"/>
                    </a:lnTo>
                    <a:lnTo>
                      <a:pt x="36355" y="1943"/>
                    </a:lnTo>
                    <a:lnTo>
                      <a:pt x="36850" y="1310"/>
                    </a:lnTo>
                    <a:lnTo>
                      <a:pt x="37570" y="786"/>
                    </a:lnTo>
                    <a:lnTo>
                      <a:pt x="38425" y="393"/>
                    </a:lnTo>
                    <a:lnTo>
                      <a:pt x="39460" y="109"/>
                    </a:lnTo>
                    <a:lnTo>
                      <a:pt x="40674" y="0"/>
                    </a:lnTo>
                    <a:lnTo>
                      <a:pt x="41979" y="65"/>
                    </a:lnTo>
                    <a:lnTo>
                      <a:pt x="43284" y="349"/>
                    </a:lnTo>
                    <a:lnTo>
                      <a:pt x="44679" y="808"/>
                    </a:lnTo>
                    <a:lnTo>
                      <a:pt x="46029" y="1419"/>
                    </a:lnTo>
                    <a:lnTo>
                      <a:pt x="47424" y="2162"/>
                    </a:lnTo>
                    <a:lnTo>
                      <a:pt x="48728" y="2992"/>
                    </a:lnTo>
                    <a:lnTo>
                      <a:pt x="50033" y="3887"/>
                    </a:lnTo>
                    <a:lnTo>
                      <a:pt x="51248" y="4805"/>
                    </a:lnTo>
                    <a:lnTo>
                      <a:pt x="52418" y="5744"/>
                    </a:lnTo>
                    <a:lnTo>
                      <a:pt x="53453" y="6639"/>
                    </a:lnTo>
                    <a:lnTo>
                      <a:pt x="54398" y="7469"/>
                    </a:lnTo>
                    <a:lnTo>
                      <a:pt x="55208" y="8234"/>
                    </a:lnTo>
                    <a:lnTo>
                      <a:pt x="55883" y="8867"/>
                    </a:lnTo>
                    <a:lnTo>
                      <a:pt x="56422" y="9370"/>
                    </a:lnTo>
                    <a:lnTo>
                      <a:pt x="56692" y="9697"/>
                    </a:lnTo>
                    <a:lnTo>
                      <a:pt x="56827" y="9807"/>
                    </a:lnTo>
                    <a:lnTo>
                      <a:pt x="58672" y="10746"/>
                    </a:lnTo>
                    <a:lnTo>
                      <a:pt x="60382" y="11619"/>
                    </a:lnTo>
                    <a:lnTo>
                      <a:pt x="61912" y="12384"/>
                    </a:lnTo>
                    <a:lnTo>
                      <a:pt x="63262" y="13105"/>
                    </a:lnTo>
                    <a:lnTo>
                      <a:pt x="64521" y="13760"/>
                    </a:lnTo>
                    <a:lnTo>
                      <a:pt x="65781" y="14372"/>
                    </a:lnTo>
                    <a:lnTo>
                      <a:pt x="66996" y="15027"/>
                    </a:lnTo>
                    <a:lnTo>
                      <a:pt x="68211" y="15660"/>
                    </a:lnTo>
                    <a:lnTo>
                      <a:pt x="69516" y="16337"/>
                    </a:lnTo>
                    <a:lnTo>
                      <a:pt x="70866" y="17036"/>
                    </a:lnTo>
                    <a:lnTo>
                      <a:pt x="72440" y="17823"/>
                    </a:lnTo>
                    <a:lnTo>
                      <a:pt x="74105" y="18696"/>
                    </a:lnTo>
                    <a:lnTo>
                      <a:pt x="75995" y="19679"/>
                    </a:lnTo>
                    <a:lnTo>
                      <a:pt x="78110" y="20793"/>
                    </a:lnTo>
                    <a:lnTo>
                      <a:pt x="80584" y="22038"/>
                    </a:lnTo>
                    <a:lnTo>
                      <a:pt x="83329" y="23458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5" name="Shape 2085"/>
              <p:cNvSpPr/>
              <p:nvPr/>
            </p:nvSpPr>
            <p:spPr>
              <a:xfrm>
                <a:off x="1206" y="2972"/>
                <a:ext cx="326" cy="6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620" y="23991"/>
                    </a:moveTo>
                    <a:lnTo>
                      <a:pt x="85747" y="25595"/>
                    </a:lnTo>
                    <a:lnTo>
                      <a:pt x="89195" y="27506"/>
                    </a:lnTo>
                    <a:lnTo>
                      <a:pt x="92873" y="29637"/>
                    </a:lnTo>
                    <a:lnTo>
                      <a:pt x="96689" y="32054"/>
                    </a:lnTo>
                    <a:lnTo>
                      <a:pt x="100459" y="34712"/>
                    </a:lnTo>
                    <a:lnTo>
                      <a:pt x="104183" y="37612"/>
                    </a:lnTo>
                    <a:lnTo>
                      <a:pt x="107770" y="40776"/>
                    </a:lnTo>
                    <a:lnTo>
                      <a:pt x="111034" y="44203"/>
                    </a:lnTo>
                    <a:lnTo>
                      <a:pt x="113977" y="47872"/>
                    </a:lnTo>
                    <a:lnTo>
                      <a:pt x="116367" y="51805"/>
                    </a:lnTo>
                    <a:lnTo>
                      <a:pt x="118252" y="56023"/>
                    </a:lnTo>
                    <a:lnTo>
                      <a:pt x="119494" y="60461"/>
                    </a:lnTo>
                    <a:lnTo>
                      <a:pt x="119999" y="65140"/>
                    </a:lnTo>
                    <a:lnTo>
                      <a:pt x="119632" y="70106"/>
                    </a:lnTo>
                    <a:lnTo>
                      <a:pt x="118298" y="75313"/>
                    </a:lnTo>
                    <a:lnTo>
                      <a:pt x="116000" y="80783"/>
                    </a:lnTo>
                    <a:lnTo>
                      <a:pt x="112413" y="86100"/>
                    </a:lnTo>
                    <a:lnTo>
                      <a:pt x="107678" y="90977"/>
                    </a:lnTo>
                    <a:lnTo>
                      <a:pt x="102022" y="95415"/>
                    </a:lnTo>
                    <a:lnTo>
                      <a:pt x="95494" y="99414"/>
                    </a:lnTo>
                    <a:lnTo>
                      <a:pt x="88367" y="103017"/>
                    </a:lnTo>
                    <a:lnTo>
                      <a:pt x="80735" y="106224"/>
                    </a:lnTo>
                    <a:lnTo>
                      <a:pt x="72735" y="109036"/>
                    </a:lnTo>
                    <a:lnTo>
                      <a:pt x="64643" y="111519"/>
                    </a:lnTo>
                    <a:lnTo>
                      <a:pt x="56551" y="113628"/>
                    </a:lnTo>
                    <a:lnTo>
                      <a:pt x="48551" y="115408"/>
                    </a:lnTo>
                    <a:lnTo>
                      <a:pt x="40965" y="116880"/>
                    </a:lnTo>
                    <a:lnTo>
                      <a:pt x="33885" y="118044"/>
                    </a:lnTo>
                    <a:lnTo>
                      <a:pt x="27402" y="118923"/>
                    </a:lnTo>
                    <a:lnTo>
                      <a:pt x="21747" y="119516"/>
                    </a:lnTo>
                    <a:lnTo>
                      <a:pt x="17103" y="119890"/>
                    </a:lnTo>
                    <a:lnTo>
                      <a:pt x="13609" y="120000"/>
                    </a:lnTo>
                    <a:lnTo>
                      <a:pt x="10850" y="119934"/>
                    </a:lnTo>
                    <a:lnTo>
                      <a:pt x="8413" y="119736"/>
                    </a:lnTo>
                    <a:lnTo>
                      <a:pt x="6344" y="119450"/>
                    </a:lnTo>
                    <a:lnTo>
                      <a:pt x="4505" y="119077"/>
                    </a:lnTo>
                    <a:lnTo>
                      <a:pt x="3034" y="118637"/>
                    </a:lnTo>
                    <a:lnTo>
                      <a:pt x="1793" y="118132"/>
                    </a:lnTo>
                    <a:lnTo>
                      <a:pt x="873" y="117605"/>
                    </a:lnTo>
                    <a:lnTo>
                      <a:pt x="321" y="117034"/>
                    </a:lnTo>
                    <a:lnTo>
                      <a:pt x="0" y="116484"/>
                    </a:lnTo>
                    <a:lnTo>
                      <a:pt x="0" y="115935"/>
                    </a:lnTo>
                    <a:lnTo>
                      <a:pt x="321" y="115430"/>
                    </a:lnTo>
                    <a:lnTo>
                      <a:pt x="919" y="114968"/>
                    </a:lnTo>
                    <a:lnTo>
                      <a:pt x="1793" y="114551"/>
                    </a:lnTo>
                    <a:lnTo>
                      <a:pt x="3034" y="114243"/>
                    </a:lnTo>
                    <a:lnTo>
                      <a:pt x="4505" y="114024"/>
                    </a:lnTo>
                    <a:lnTo>
                      <a:pt x="6344" y="113914"/>
                    </a:lnTo>
                    <a:lnTo>
                      <a:pt x="8965" y="113760"/>
                    </a:lnTo>
                    <a:lnTo>
                      <a:pt x="12827" y="113387"/>
                    </a:lnTo>
                    <a:lnTo>
                      <a:pt x="17793" y="112815"/>
                    </a:lnTo>
                    <a:lnTo>
                      <a:pt x="23678" y="111980"/>
                    </a:lnTo>
                    <a:lnTo>
                      <a:pt x="30298" y="110926"/>
                    </a:lnTo>
                    <a:lnTo>
                      <a:pt x="37425" y="109586"/>
                    </a:lnTo>
                    <a:lnTo>
                      <a:pt x="45011" y="107960"/>
                    </a:lnTo>
                    <a:lnTo>
                      <a:pt x="52781" y="106093"/>
                    </a:lnTo>
                    <a:lnTo>
                      <a:pt x="60597" y="103896"/>
                    </a:lnTo>
                    <a:lnTo>
                      <a:pt x="68321" y="101413"/>
                    </a:lnTo>
                    <a:lnTo>
                      <a:pt x="75724" y="98601"/>
                    </a:lnTo>
                    <a:lnTo>
                      <a:pt x="82666" y="95481"/>
                    </a:lnTo>
                    <a:lnTo>
                      <a:pt x="88965" y="91988"/>
                    </a:lnTo>
                    <a:lnTo>
                      <a:pt x="94436" y="88187"/>
                    </a:lnTo>
                    <a:lnTo>
                      <a:pt x="98896" y="83991"/>
                    </a:lnTo>
                    <a:lnTo>
                      <a:pt x="102252" y="79443"/>
                    </a:lnTo>
                    <a:lnTo>
                      <a:pt x="104367" y="74763"/>
                    </a:lnTo>
                    <a:lnTo>
                      <a:pt x="105471" y="70216"/>
                    </a:lnTo>
                    <a:lnTo>
                      <a:pt x="105701" y="65865"/>
                    </a:lnTo>
                    <a:lnTo>
                      <a:pt x="105057" y="61669"/>
                    </a:lnTo>
                    <a:lnTo>
                      <a:pt x="103770" y="57671"/>
                    </a:lnTo>
                    <a:lnTo>
                      <a:pt x="101793" y="53914"/>
                    </a:lnTo>
                    <a:lnTo>
                      <a:pt x="99448" y="50377"/>
                    </a:lnTo>
                    <a:lnTo>
                      <a:pt x="96735" y="47081"/>
                    </a:lnTo>
                    <a:lnTo>
                      <a:pt x="93793" y="44049"/>
                    </a:lnTo>
                    <a:lnTo>
                      <a:pt x="90712" y="41281"/>
                    </a:lnTo>
                    <a:lnTo>
                      <a:pt x="87586" y="38798"/>
                    </a:lnTo>
                    <a:lnTo>
                      <a:pt x="84551" y="36645"/>
                    </a:lnTo>
                    <a:lnTo>
                      <a:pt x="81747" y="34800"/>
                    </a:lnTo>
                    <a:lnTo>
                      <a:pt x="79218" y="33328"/>
                    </a:lnTo>
                    <a:lnTo>
                      <a:pt x="77195" y="32186"/>
                    </a:lnTo>
                    <a:lnTo>
                      <a:pt x="75724" y="31417"/>
                    </a:lnTo>
                    <a:lnTo>
                      <a:pt x="74574" y="30867"/>
                    </a:lnTo>
                    <a:lnTo>
                      <a:pt x="73241" y="30186"/>
                    </a:lnTo>
                    <a:lnTo>
                      <a:pt x="71678" y="29395"/>
                    </a:lnTo>
                    <a:lnTo>
                      <a:pt x="69885" y="28473"/>
                    </a:lnTo>
                    <a:lnTo>
                      <a:pt x="68000" y="27484"/>
                    </a:lnTo>
                    <a:lnTo>
                      <a:pt x="65931" y="26363"/>
                    </a:lnTo>
                    <a:lnTo>
                      <a:pt x="63770" y="25221"/>
                    </a:lnTo>
                    <a:lnTo>
                      <a:pt x="61517" y="23991"/>
                    </a:lnTo>
                    <a:lnTo>
                      <a:pt x="59218" y="22716"/>
                    </a:lnTo>
                    <a:lnTo>
                      <a:pt x="56873" y="21398"/>
                    </a:lnTo>
                    <a:lnTo>
                      <a:pt x="54574" y="20058"/>
                    </a:lnTo>
                    <a:lnTo>
                      <a:pt x="52229" y="18718"/>
                    </a:lnTo>
                    <a:lnTo>
                      <a:pt x="49977" y="17378"/>
                    </a:lnTo>
                    <a:lnTo>
                      <a:pt x="47816" y="16060"/>
                    </a:lnTo>
                    <a:lnTo>
                      <a:pt x="45747" y="14741"/>
                    </a:lnTo>
                    <a:lnTo>
                      <a:pt x="43816" y="13489"/>
                    </a:lnTo>
                    <a:lnTo>
                      <a:pt x="42068" y="12281"/>
                    </a:lnTo>
                    <a:lnTo>
                      <a:pt x="40597" y="11072"/>
                    </a:lnTo>
                    <a:lnTo>
                      <a:pt x="39264" y="9864"/>
                    </a:lnTo>
                    <a:lnTo>
                      <a:pt x="38160" y="8700"/>
                    </a:lnTo>
                    <a:lnTo>
                      <a:pt x="37241" y="7557"/>
                    </a:lnTo>
                    <a:lnTo>
                      <a:pt x="36551" y="6459"/>
                    </a:lnTo>
                    <a:lnTo>
                      <a:pt x="36000" y="5404"/>
                    </a:lnTo>
                    <a:lnTo>
                      <a:pt x="35724" y="4415"/>
                    </a:lnTo>
                    <a:lnTo>
                      <a:pt x="35540" y="3515"/>
                    </a:lnTo>
                    <a:lnTo>
                      <a:pt x="35632" y="2680"/>
                    </a:lnTo>
                    <a:lnTo>
                      <a:pt x="35862" y="1933"/>
                    </a:lnTo>
                    <a:lnTo>
                      <a:pt x="36321" y="1318"/>
                    </a:lnTo>
                    <a:lnTo>
                      <a:pt x="36965" y="790"/>
                    </a:lnTo>
                    <a:lnTo>
                      <a:pt x="37793" y="395"/>
                    </a:lnTo>
                    <a:lnTo>
                      <a:pt x="38804" y="109"/>
                    </a:lnTo>
                    <a:lnTo>
                      <a:pt x="40045" y="0"/>
                    </a:lnTo>
                    <a:lnTo>
                      <a:pt x="41333" y="65"/>
                    </a:lnTo>
                    <a:lnTo>
                      <a:pt x="42666" y="351"/>
                    </a:lnTo>
                    <a:lnTo>
                      <a:pt x="43954" y="834"/>
                    </a:lnTo>
                    <a:lnTo>
                      <a:pt x="45287" y="1450"/>
                    </a:lnTo>
                    <a:lnTo>
                      <a:pt x="46574" y="2218"/>
                    </a:lnTo>
                    <a:lnTo>
                      <a:pt x="47862" y="3053"/>
                    </a:lnTo>
                    <a:lnTo>
                      <a:pt x="49057" y="3976"/>
                    </a:lnTo>
                    <a:lnTo>
                      <a:pt x="50160" y="4921"/>
                    </a:lnTo>
                    <a:lnTo>
                      <a:pt x="51218" y="5865"/>
                    </a:lnTo>
                    <a:lnTo>
                      <a:pt x="52183" y="6788"/>
                    </a:lnTo>
                    <a:lnTo>
                      <a:pt x="53057" y="7645"/>
                    </a:lnTo>
                    <a:lnTo>
                      <a:pt x="53793" y="8414"/>
                    </a:lnTo>
                    <a:lnTo>
                      <a:pt x="54390" y="9073"/>
                    </a:lnTo>
                    <a:lnTo>
                      <a:pt x="54804" y="9556"/>
                    </a:lnTo>
                    <a:lnTo>
                      <a:pt x="55080" y="9908"/>
                    </a:lnTo>
                    <a:lnTo>
                      <a:pt x="55218" y="10040"/>
                    </a:lnTo>
                    <a:lnTo>
                      <a:pt x="57149" y="10984"/>
                    </a:lnTo>
                    <a:lnTo>
                      <a:pt x="58804" y="11863"/>
                    </a:lnTo>
                    <a:lnTo>
                      <a:pt x="60413" y="12632"/>
                    </a:lnTo>
                    <a:lnTo>
                      <a:pt x="61839" y="13357"/>
                    </a:lnTo>
                    <a:lnTo>
                      <a:pt x="63172" y="14060"/>
                    </a:lnTo>
                    <a:lnTo>
                      <a:pt x="64459" y="14697"/>
                    </a:lnTo>
                    <a:lnTo>
                      <a:pt x="65747" y="15357"/>
                    </a:lnTo>
                    <a:lnTo>
                      <a:pt x="67034" y="16038"/>
                    </a:lnTo>
                    <a:lnTo>
                      <a:pt x="68413" y="16741"/>
                    </a:lnTo>
                    <a:lnTo>
                      <a:pt x="69839" y="17466"/>
                    </a:lnTo>
                    <a:lnTo>
                      <a:pt x="71402" y="18279"/>
                    </a:lnTo>
                    <a:lnTo>
                      <a:pt x="73149" y="19179"/>
                    </a:lnTo>
                    <a:lnTo>
                      <a:pt x="75126" y="20168"/>
                    </a:lnTo>
                    <a:lnTo>
                      <a:pt x="77287" y="21310"/>
                    </a:lnTo>
                    <a:lnTo>
                      <a:pt x="79816" y="22563"/>
                    </a:lnTo>
                    <a:lnTo>
                      <a:pt x="82620" y="23991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6" name="Shape 2086"/>
              <p:cNvSpPr/>
              <p:nvPr/>
            </p:nvSpPr>
            <p:spPr>
              <a:xfrm>
                <a:off x="1210" y="2972"/>
                <a:ext cx="318" cy="6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924" y="24534"/>
                    </a:moveTo>
                    <a:lnTo>
                      <a:pt x="85117" y="26148"/>
                    </a:lnTo>
                    <a:lnTo>
                      <a:pt x="88638" y="28049"/>
                    </a:lnTo>
                    <a:lnTo>
                      <a:pt x="92347" y="30149"/>
                    </a:lnTo>
                    <a:lnTo>
                      <a:pt x="96197" y="32536"/>
                    </a:lnTo>
                    <a:lnTo>
                      <a:pt x="100000" y="35122"/>
                    </a:lnTo>
                    <a:lnTo>
                      <a:pt x="103755" y="37995"/>
                    </a:lnTo>
                    <a:lnTo>
                      <a:pt x="107370" y="41090"/>
                    </a:lnTo>
                    <a:lnTo>
                      <a:pt x="110657" y="44450"/>
                    </a:lnTo>
                    <a:lnTo>
                      <a:pt x="113615" y="48075"/>
                    </a:lnTo>
                    <a:lnTo>
                      <a:pt x="116150" y="51943"/>
                    </a:lnTo>
                    <a:lnTo>
                      <a:pt x="118122" y="56076"/>
                    </a:lnTo>
                    <a:lnTo>
                      <a:pt x="119389" y="60475"/>
                    </a:lnTo>
                    <a:lnTo>
                      <a:pt x="120000" y="65116"/>
                    </a:lnTo>
                    <a:lnTo>
                      <a:pt x="119671" y="70046"/>
                    </a:lnTo>
                    <a:lnTo>
                      <a:pt x="118497" y="75240"/>
                    </a:lnTo>
                    <a:lnTo>
                      <a:pt x="116338" y="80722"/>
                    </a:lnTo>
                    <a:lnTo>
                      <a:pt x="112910" y="85916"/>
                    </a:lnTo>
                    <a:lnTo>
                      <a:pt x="108356" y="90712"/>
                    </a:lnTo>
                    <a:lnTo>
                      <a:pt x="102723" y="95089"/>
                    </a:lnTo>
                    <a:lnTo>
                      <a:pt x="96197" y="99067"/>
                    </a:lnTo>
                    <a:lnTo>
                      <a:pt x="88967" y="102648"/>
                    </a:lnTo>
                    <a:lnTo>
                      <a:pt x="81267" y="105853"/>
                    </a:lnTo>
                    <a:lnTo>
                      <a:pt x="73192" y="108705"/>
                    </a:lnTo>
                    <a:lnTo>
                      <a:pt x="64929" y="111202"/>
                    </a:lnTo>
                    <a:lnTo>
                      <a:pt x="56619" y="113368"/>
                    </a:lnTo>
                    <a:lnTo>
                      <a:pt x="48497" y="115203"/>
                    </a:lnTo>
                    <a:lnTo>
                      <a:pt x="40704" y="116706"/>
                    </a:lnTo>
                    <a:lnTo>
                      <a:pt x="33380" y="117944"/>
                    </a:lnTo>
                    <a:lnTo>
                      <a:pt x="26760" y="118850"/>
                    </a:lnTo>
                    <a:lnTo>
                      <a:pt x="20985" y="119491"/>
                    </a:lnTo>
                    <a:lnTo>
                      <a:pt x="16197" y="119867"/>
                    </a:lnTo>
                    <a:lnTo>
                      <a:pt x="12629" y="120000"/>
                    </a:lnTo>
                    <a:lnTo>
                      <a:pt x="9859" y="119933"/>
                    </a:lnTo>
                    <a:lnTo>
                      <a:pt x="7464" y="119778"/>
                    </a:lnTo>
                    <a:lnTo>
                      <a:pt x="5352" y="119535"/>
                    </a:lnTo>
                    <a:lnTo>
                      <a:pt x="3708" y="119248"/>
                    </a:lnTo>
                    <a:lnTo>
                      <a:pt x="2300" y="118850"/>
                    </a:lnTo>
                    <a:lnTo>
                      <a:pt x="1267" y="118452"/>
                    </a:lnTo>
                    <a:lnTo>
                      <a:pt x="516" y="117988"/>
                    </a:lnTo>
                    <a:lnTo>
                      <a:pt x="140" y="117524"/>
                    </a:lnTo>
                    <a:lnTo>
                      <a:pt x="0" y="117060"/>
                    </a:lnTo>
                    <a:lnTo>
                      <a:pt x="187" y="116618"/>
                    </a:lnTo>
                    <a:lnTo>
                      <a:pt x="704" y="116176"/>
                    </a:lnTo>
                    <a:lnTo>
                      <a:pt x="1455" y="115778"/>
                    </a:lnTo>
                    <a:lnTo>
                      <a:pt x="2488" y="115446"/>
                    </a:lnTo>
                    <a:lnTo>
                      <a:pt x="3849" y="115181"/>
                    </a:lnTo>
                    <a:lnTo>
                      <a:pt x="5492" y="114982"/>
                    </a:lnTo>
                    <a:lnTo>
                      <a:pt x="7370" y="114894"/>
                    </a:lnTo>
                    <a:lnTo>
                      <a:pt x="10000" y="114739"/>
                    </a:lnTo>
                    <a:lnTo>
                      <a:pt x="13943" y="114363"/>
                    </a:lnTo>
                    <a:lnTo>
                      <a:pt x="19014" y="113744"/>
                    </a:lnTo>
                    <a:lnTo>
                      <a:pt x="24929" y="112904"/>
                    </a:lnTo>
                    <a:lnTo>
                      <a:pt x="31596" y="111799"/>
                    </a:lnTo>
                    <a:lnTo>
                      <a:pt x="38873" y="110429"/>
                    </a:lnTo>
                    <a:lnTo>
                      <a:pt x="46525" y="108771"/>
                    </a:lnTo>
                    <a:lnTo>
                      <a:pt x="54366" y="106848"/>
                    </a:lnTo>
                    <a:lnTo>
                      <a:pt x="62253" y="104615"/>
                    </a:lnTo>
                    <a:lnTo>
                      <a:pt x="70046" y="102074"/>
                    </a:lnTo>
                    <a:lnTo>
                      <a:pt x="77558" y="99222"/>
                    </a:lnTo>
                    <a:lnTo>
                      <a:pt x="84600" y="96061"/>
                    </a:lnTo>
                    <a:lnTo>
                      <a:pt x="90938" y="92547"/>
                    </a:lnTo>
                    <a:lnTo>
                      <a:pt x="96478" y="88679"/>
                    </a:lnTo>
                    <a:lnTo>
                      <a:pt x="101079" y="84457"/>
                    </a:lnTo>
                    <a:lnTo>
                      <a:pt x="104507" y="79882"/>
                    </a:lnTo>
                    <a:lnTo>
                      <a:pt x="106666" y="75151"/>
                    </a:lnTo>
                    <a:lnTo>
                      <a:pt x="107793" y="70598"/>
                    </a:lnTo>
                    <a:lnTo>
                      <a:pt x="107981" y="66177"/>
                    </a:lnTo>
                    <a:lnTo>
                      <a:pt x="107370" y="61978"/>
                    </a:lnTo>
                    <a:lnTo>
                      <a:pt x="106009" y="57933"/>
                    </a:lnTo>
                    <a:lnTo>
                      <a:pt x="104084" y="54131"/>
                    </a:lnTo>
                    <a:lnTo>
                      <a:pt x="101690" y="50528"/>
                    </a:lnTo>
                    <a:lnTo>
                      <a:pt x="98920" y="47168"/>
                    </a:lnTo>
                    <a:lnTo>
                      <a:pt x="95821" y="44074"/>
                    </a:lnTo>
                    <a:lnTo>
                      <a:pt x="92676" y="41267"/>
                    </a:lnTo>
                    <a:lnTo>
                      <a:pt x="89483" y="38725"/>
                    </a:lnTo>
                    <a:lnTo>
                      <a:pt x="86291" y="36515"/>
                    </a:lnTo>
                    <a:lnTo>
                      <a:pt x="83380" y="34614"/>
                    </a:lnTo>
                    <a:lnTo>
                      <a:pt x="80751" y="33088"/>
                    </a:lnTo>
                    <a:lnTo>
                      <a:pt x="78544" y="31895"/>
                    </a:lnTo>
                    <a:lnTo>
                      <a:pt x="76901" y="31077"/>
                    </a:lnTo>
                    <a:lnTo>
                      <a:pt x="75727" y="30547"/>
                    </a:lnTo>
                    <a:lnTo>
                      <a:pt x="74366" y="29883"/>
                    </a:lnTo>
                    <a:lnTo>
                      <a:pt x="72769" y="29088"/>
                    </a:lnTo>
                    <a:lnTo>
                      <a:pt x="70985" y="28204"/>
                    </a:lnTo>
                    <a:lnTo>
                      <a:pt x="69014" y="27231"/>
                    </a:lnTo>
                    <a:lnTo>
                      <a:pt x="66948" y="26148"/>
                    </a:lnTo>
                    <a:lnTo>
                      <a:pt x="64788" y="25021"/>
                    </a:lnTo>
                    <a:lnTo>
                      <a:pt x="62488" y="23827"/>
                    </a:lnTo>
                    <a:lnTo>
                      <a:pt x="60140" y="22567"/>
                    </a:lnTo>
                    <a:lnTo>
                      <a:pt x="57840" y="21285"/>
                    </a:lnTo>
                    <a:lnTo>
                      <a:pt x="55446" y="20003"/>
                    </a:lnTo>
                    <a:lnTo>
                      <a:pt x="53098" y="18677"/>
                    </a:lnTo>
                    <a:lnTo>
                      <a:pt x="50798" y="17351"/>
                    </a:lnTo>
                    <a:lnTo>
                      <a:pt x="48591" y="16025"/>
                    </a:lnTo>
                    <a:lnTo>
                      <a:pt x="46478" y="14720"/>
                    </a:lnTo>
                    <a:lnTo>
                      <a:pt x="44553" y="13461"/>
                    </a:lnTo>
                    <a:lnTo>
                      <a:pt x="42769" y="12223"/>
                    </a:lnTo>
                    <a:lnTo>
                      <a:pt x="41173" y="11029"/>
                    </a:lnTo>
                    <a:lnTo>
                      <a:pt x="39765" y="9813"/>
                    </a:lnTo>
                    <a:lnTo>
                      <a:pt x="38544" y="8642"/>
                    </a:lnTo>
                    <a:lnTo>
                      <a:pt x="37511" y="7515"/>
                    </a:lnTo>
                    <a:lnTo>
                      <a:pt x="36666" y="6387"/>
                    </a:lnTo>
                    <a:lnTo>
                      <a:pt x="36056" y="5371"/>
                    </a:lnTo>
                    <a:lnTo>
                      <a:pt x="35633" y="4398"/>
                    </a:lnTo>
                    <a:lnTo>
                      <a:pt x="35399" y="3492"/>
                    </a:lnTo>
                    <a:lnTo>
                      <a:pt x="35352" y="2652"/>
                    </a:lnTo>
                    <a:lnTo>
                      <a:pt x="35492" y="1923"/>
                    </a:lnTo>
                    <a:lnTo>
                      <a:pt x="35915" y="1304"/>
                    </a:lnTo>
                    <a:lnTo>
                      <a:pt x="36431" y="773"/>
                    </a:lnTo>
                    <a:lnTo>
                      <a:pt x="37230" y="375"/>
                    </a:lnTo>
                    <a:lnTo>
                      <a:pt x="38262" y="110"/>
                    </a:lnTo>
                    <a:lnTo>
                      <a:pt x="39483" y="0"/>
                    </a:lnTo>
                    <a:lnTo>
                      <a:pt x="40798" y="66"/>
                    </a:lnTo>
                    <a:lnTo>
                      <a:pt x="42112" y="375"/>
                    </a:lnTo>
                    <a:lnTo>
                      <a:pt x="43380" y="839"/>
                    </a:lnTo>
                    <a:lnTo>
                      <a:pt x="44647" y="1480"/>
                    </a:lnTo>
                    <a:lnTo>
                      <a:pt x="45868" y="2254"/>
                    </a:lnTo>
                    <a:lnTo>
                      <a:pt x="46995" y="3138"/>
                    </a:lnTo>
                    <a:lnTo>
                      <a:pt x="48122" y="4067"/>
                    </a:lnTo>
                    <a:lnTo>
                      <a:pt x="49154" y="5017"/>
                    </a:lnTo>
                    <a:lnTo>
                      <a:pt x="50093" y="5990"/>
                    </a:lnTo>
                    <a:lnTo>
                      <a:pt x="50938" y="6918"/>
                    </a:lnTo>
                    <a:lnTo>
                      <a:pt x="51737" y="7802"/>
                    </a:lnTo>
                    <a:lnTo>
                      <a:pt x="52394" y="8598"/>
                    </a:lnTo>
                    <a:lnTo>
                      <a:pt x="52863" y="9283"/>
                    </a:lnTo>
                    <a:lnTo>
                      <a:pt x="53286" y="9791"/>
                    </a:lnTo>
                    <a:lnTo>
                      <a:pt x="53521" y="10123"/>
                    </a:lnTo>
                    <a:lnTo>
                      <a:pt x="53615" y="10256"/>
                    </a:lnTo>
                    <a:lnTo>
                      <a:pt x="55539" y="11206"/>
                    </a:lnTo>
                    <a:lnTo>
                      <a:pt x="57323" y="12090"/>
                    </a:lnTo>
                    <a:lnTo>
                      <a:pt x="58967" y="12908"/>
                    </a:lnTo>
                    <a:lnTo>
                      <a:pt x="60422" y="13637"/>
                    </a:lnTo>
                    <a:lnTo>
                      <a:pt x="61830" y="14367"/>
                    </a:lnTo>
                    <a:lnTo>
                      <a:pt x="63145" y="15052"/>
                    </a:lnTo>
                    <a:lnTo>
                      <a:pt x="64507" y="15715"/>
                    </a:lnTo>
                    <a:lnTo>
                      <a:pt x="65868" y="16422"/>
                    </a:lnTo>
                    <a:lnTo>
                      <a:pt x="67230" y="17130"/>
                    </a:lnTo>
                    <a:lnTo>
                      <a:pt x="68779" y="17903"/>
                    </a:lnTo>
                    <a:lnTo>
                      <a:pt x="70422" y="18743"/>
                    </a:lnTo>
                    <a:lnTo>
                      <a:pt x="72253" y="19650"/>
                    </a:lnTo>
                    <a:lnTo>
                      <a:pt x="74225" y="20666"/>
                    </a:lnTo>
                    <a:lnTo>
                      <a:pt x="76478" y="21816"/>
                    </a:lnTo>
                    <a:lnTo>
                      <a:pt x="79061" y="23076"/>
                    </a:lnTo>
                    <a:lnTo>
                      <a:pt x="81924" y="24534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7" name="Shape 2087"/>
              <p:cNvSpPr/>
              <p:nvPr/>
            </p:nvSpPr>
            <p:spPr>
              <a:xfrm>
                <a:off x="1214" y="2972"/>
                <a:ext cx="311" cy="6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262" y="25080"/>
                    </a:moveTo>
                    <a:lnTo>
                      <a:pt x="84474" y="26703"/>
                    </a:lnTo>
                    <a:lnTo>
                      <a:pt x="88070" y="28549"/>
                    </a:lnTo>
                    <a:lnTo>
                      <a:pt x="91857" y="30661"/>
                    </a:lnTo>
                    <a:lnTo>
                      <a:pt x="95693" y="32973"/>
                    </a:lnTo>
                    <a:lnTo>
                      <a:pt x="99576" y="35530"/>
                    </a:lnTo>
                    <a:lnTo>
                      <a:pt x="103316" y="38332"/>
                    </a:lnTo>
                    <a:lnTo>
                      <a:pt x="106959" y="41378"/>
                    </a:lnTo>
                    <a:lnTo>
                      <a:pt x="110363" y="44669"/>
                    </a:lnTo>
                    <a:lnTo>
                      <a:pt x="113335" y="48226"/>
                    </a:lnTo>
                    <a:lnTo>
                      <a:pt x="115876" y="52028"/>
                    </a:lnTo>
                    <a:lnTo>
                      <a:pt x="117890" y="56120"/>
                    </a:lnTo>
                    <a:lnTo>
                      <a:pt x="119280" y="60455"/>
                    </a:lnTo>
                    <a:lnTo>
                      <a:pt x="120000" y="65080"/>
                    </a:lnTo>
                    <a:lnTo>
                      <a:pt x="119808" y="69972"/>
                    </a:lnTo>
                    <a:lnTo>
                      <a:pt x="118753" y="75175"/>
                    </a:lnTo>
                    <a:lnTo>
                      <a:pt x="116739" y="80644"/>
                    </a:lnTo>
                    <a:lnTo>
                      <a:pt x="113527" y="85714"/>
                    </a:lnTo>
                    <a:lnTo>
                      <a:pt x="109069" y="90383"/>
                    </a:lnTo>
                    <a:lnTo>
                      <a:pt x="103507" y="94719"/>
                    </a:lnTo>
                    <a:lnTo>
                      <a:pt x="96987" y="98632"/>
                    </a:lnTo>
                    <a:lnTo>
                      <a:pt x="89700" y="102212"/>
                    </a:lnTo>
                    <a:lnTo>
                      <a:pt x="81885" y="105458"/>
                    </a:lnTo>
                    <a:lnTo>
                      <a:pt x="73687" y="108326"/>
                    </a:lnTo>
                    <a:lnTo>
                      <a:pt x="65249" y="110883"/>
                    </a:lnTo>
                    <a:lnTo>
                      <a:pt x="56811" y="113062"/>
                    </a:lnTo>
                    <a:lnTo>
                      <a:pt x="48469" y="114952"/>
                    </a:lnTo>
                    <a:lnTo>
                      <a:pt x="40511" y="116531"/>
                    </a:lnTo>
                    <a:lnTo>
                      <a:pt x="32984" y="117798"/>
                    </a:lnTo>
                    <a:lnTo>
                      <a:pt x="26176" y="118754"/>
                    </a:lnTo>
                    <a:lnTo>
                      <a:pt x="20279" y="119466"/>
                    </a:lnTo>
                    <a:lnTo>
                      <a:pt x="15341" y="119844"/>
                    </a:lnTo>
                    <a:lnTo>
                      <a:pt x="11697" y="120000"/>
                    </a:lnTo>
                    <a:lnTo>
                      <a:pt x="8869" y="119955"/>
                    </a:lnTo>
                    <a:lnTo>
                      <a:pt x="6520" y="119799"/>
                    </a:lnTo>
                    <a:lnTo>
                      <a:pt x="4506" y="119622"/>
                    </a:lnTo>
                    <a:lnTo>
                      <a:pt x="2876" y="119355"/>
                    </a:lnTo>
                    <a:lnTo>
                      <a:pt x="1677" y="119066"/>
                    </a:lnTo>
                    <a:lnTo>
                      <a:pt x="767" y="118732"/>
                    </a:lnTo>
                    <a:lnTo>
                      <a:pt x="191" y="118376"/>
                    </a:lnTo>
                    <a:lnTo>
                      <a:pt x="0" y="117998"/>
                    </a:lnTo>
                    <a:lnTo>
                      <a:pt x="47" y="117643"/>
                    </a:lnTo>
                    <a:lnTo>
                      <a:pt x="479" y="117265"/>
                    </a:lnTo>
                    <a:lnTo>
                      <a:pt x="1102" y="116909"/>
                    </a:lnTo>
                    <a:lnTo>
                      <a:pt x="2061" y="116575"/>
                    </a:lnTo>
                    <a:lnTo>
                      <a:pt x="3308" y="116331"/>
                    </a:lnTo>
                    <a:lnTo>
                      <a:pt x="4794" y="116086"/>
                    </a:lnTo>
                    <a:lnTo>
                      <a:pt x="6472" y="115931"/>
                    </a:lnTo>
                    <a:lnTo>
                      <a:pt x="8437" y="115864"/>
                    </a:lnTo>
                    <a:lnTo>
                      <a:pt x="11170" y="115686"/>
                    </a:lnTo>
                    <a:lnTo>
                      <a:pt x="15149" y="115286"/>
                    </a:lnTo>
                    <a:lnTo>
                      <a:pt x="20231" y="114663"/>
                    </a:lnTo>
                    <a:lnTo>
                      <a:pt x="26224" y="113796"/>
                    </a:lnTo>
                    <a:lnTo>
                      <a:pt x="32984" y="112662"/>
                    </a:lnTo>
                    <a:lnTo>
                      <a:pt x="40319" y="111239"/>
                    </a:lnTo>
                    <a:lnTo>
                      <a:pt x="48086" y="109571"/>
                    </a:lnTo>
                    <a:lnTo>
                      <a:pt x="55996" y="107593"/>
                    </a:lnTo>
                    <a:lnTo>
                      <a:pt x="64003" y="105325"/>
                    </a:lnTo>
                    <a:lnTo>
                      <a:pt x="71865" y="102768"/>
                    </a:lnTo>
                    <a:lnTo>
                      <a:pt x="79440" y="99855"/>
                    </a:lnTo>
                    <a:lnTo>
                      <a:pt x="86536" y="96631"/>
                    </a:lnTo>
                    <a:lnTo>
                      <a:pt x="93008" y="93073"/>
                    </a:lnTo>
                    <a:lnTo>
                      <a:pt x="98665" y="89205"/>
                    </a:lnTo>
                    <a:lnTo>
                      <a:pt x="103268" y="84936"/>
                    </a:lnTo>
                    <a:lnTo>
                      <a:pt x="106767" y="80333"/>
                    </a:lnTo>
                    <a:lnTo>
                      <a:pt x="108973" y="75575"/>
                    </a:lnTo>
                    <a:lnTo>
                      <a:pt x="110123" y="70972"/>
                    </a:lnTo>
                    <a:lnTo>
                      <a:pt x="110363" y="66525"/>
                    </a:lnTo>
                    <a:lnTo>
                      <a:pt x="109740" y="62256"/>
                    </a:lnTo>
                    <a:lnTo>
                      <a:pt x="108397" y="58187"/>
                    </a:lnTo>
                    <a:lnTo>
                      <a:pt x="106432" y="54296"/>
                    </a:lnTo>
                    <a:lnTo>
                      <a:pt x="103987" y="50650"/>
                    </a:lnTo>
                    <a:lnTo>
                      <a:pt x="101110" y="47270"/>
                    </a:lnTo>
                    <a:lnTo>
                      <a:pt x="98042" y="44113"/>
                    </a:lnTo>
                    <a:lnTo>
                      <a:pt x="94782" y="41245"/>
                    </a:lnTo>
                    <a:lnTo>
                      <a:pt x="91426" y="38665"/>
                    </a:lnTo>
                    <a:lnTo>
                      <a:pt x="88166" y="36397"/>
                    </a:lnTo>
                    <a:lnTo>
                      <a:pt x="85145" y="34441"/>
                    </a:lnTo>
                    <a:lnTo>
                      <a:pt x="82317" y="32862"/>
                    </a:lnTo>
                    <a:lnTo>
                      <a:pt x="79920" y="31595"/>
                    </a:lnTo>
                    <a:lnTo>
                      <a:pt x="78146" y="30750"/>
                    </a:lnTo>
                    <a:lnTo>
                      <a:pt x="76899" y="30216"/>
                    </a:lnTo>
                    <a:lnTo>
                      <a:pt x="75557" y="29571"/>
                    </a:lnTo>
                    <a:lnTo>
                      <a:pt x="73879" y="28816"/>
                    </a:lnTo>
                    <a:lnTo>
                      <a:pt x="72057" y="27948"/>
                    </a:lnTo>
                    <a:lnTo>
                      <a:pt x="70091" y="26992"/>
                    </a:lnTo>
                    <a:lnTo>
                      <a:pt x="67982" y="25969"/>
                    </a:lnTo>
                    <a:lnTo>
                      <a:pt x="65777" y="24836"/>
                    </a:lnTo>
                    <a:lnTo>
                      <a:pt x="63523" y="23657"/>
                    </a:lnTo>
                    <a:lnTo>
                      <a:pt x="61126" y="22456"/>
                    </a:lnTo>
                    <a:lnTo>
                      <a:pt x="58729" y="21189"/>
                    </a:lnTo>
                    <a:lnTo>
                      <a:pt x="56332" y="19899"/>
                    </a:lnTo>
                    <a:lnTo>
                      <a:pt x="53983" y="18610"/>
                    </a:lnTo>
                    <a:lnTo>
                      <a:pt x="51586" y="17276"/>
                    </a:lnTo>
                    <a:lnTo>
                      <a:pt x="49380" y="15964"/>
                    </a:lnTo>
                    <a:lnTo>
                      <a:pt x="47223" y="14697"/>
                    </a:lnTo>
                    <a:lnTo>
                      <a:pt x="45257" y="13429"/>
                    </a:lnTo>
                    <a:lnTo>
                      <a:pt x="43435" y="12184"/>
                    </a:lnTo>
                    <a:lnTo>
                      <a:pt x="41757" y="10961"/>
                    </a:lnTo>
                    <a:lnTo>
                      <a:pt x="40271" y="9783"/>
                    </a:lnTo>
                    <a:lnTo>
                      <a:pt x="38929" y="8582"/>
                    </a:lnTo>
                    <a:lnTo>
                      <a:pt x="37826" y="7470"/>
                    </a:lnTo>
                    <a:lnTo>
                      <a:pt x="36867" y="6359"/>
                    </a:lnTo>
                    <a:lnTo>
                      <a:pt x="36100" y="5336"/>
                    </a:lnTo>
                    <a:lnTo>
                      <a:pt x="35573" y="4357"/>
                    </a:lnTo>
                    <a:lnTo>
                      <a:pt x="35189" y="3468"/>
                    </a:lnTo>
                    <a:lnTo>
                      <a:pt x="35045" y="2645"/>
                    </a:lnTo>
                    <a:lnTo>
                      <a:pt x="35093" y="1912"/>
                    </a:lnTo>
                    <a:lnTo>
                      <a:pt x="35429" y="1289"/>
                    </a:lnTo>
                    <a:lnTo>
                      <a:pt x="35908" y="778"/>
                    </a:lnTo>
                    <a:lnTo>
                      <a:pt x="36675" y="377"/>
                    </a:lnTo>
                    <a:lnTo>
                      <a:pt x="37682" y="111"/>
                    </a:lnTo>
                    <a:lnTo>
                      <a:pt x="38929" y="0"/>
                    </a:lnTo>
                    <a:lnTo>
                      <a:pt x="40271" y="66"/>
                    </a:lnTo>
                    <a:lnTo>
                      <a:pt x="41518" y="377"/>
                    </a:lnTo>
                    <a:lnTo>
                      <a:pt x="42764" y="867"/>
                    </a:lnTo>
                    <a:lnTo>
                      <a:pt x="43963" y="1511"/>
                    </a:lnTo>
                    <a:lnTo>
                      <a:pt x="45113" y="2312"/>
                    </a:lnTo>
                    <a:lnTo>
                      <a:pt x="46216" y="3201"/>
                    </a:lnTo>
                    <a:lnTo>
                      <a:pt x="47223" y="4157"/>
                    </a:lnTo>
                    <a:lnTo>
                      <a:pt x="48134" y="5136"/>
                    </a:lnTo>
                    <a:lnTo>
                      <a:pt x="48997" y="6136"/>
                    </a:lnTo>
                    <a:lnTo>
                      <a:pt x="49716" y="7092"/>
                    </a:lnTo>
                    <a:lnTo>
                      <a:pt x="50387" y="8004"/>
                    </a:lnTo>
                    <a:lnTo>
                      <a:pt x="50962" y="8804"/>
                    </a:lnTo>
                    <a:lnTo>
                      <a:pt x="51394" y="9471"/>
                    </a:lnTo>
                    <a:lnTo>
                      <a:pt x="51681" y="10005"/>
                    </a:lnTo>
                    <a:lnTo>
                      <a:pt x="51921" y="10339"/>
                    </a:lnTo>
                    <a:lnTo>
                      <a:pt x="52017" y="10472"/>
                    </a:lnTo>
                    <a:lnTo>
                      <a:pt x="53983" y="11450"/>
                    </a:lnTo>
                    <a:lnTo>
                      <a:pt x="55852" y="12340"/>
                    </a:lnTo>
                    <a:lnTo>
                      <a:pt x="57435" y="13162"/>
                    </a:lnTo>
                    <a:lnTo>
                      <a:pt x="59017" y="13941"/>
                    </a:lnTo>
                    <a:lnTo>
                      <a:pt x="60455" y="14674"/>
                    </a:lnTo>
                    <a:lnTo>
                      <a:pt x="61845" y="15364"/>
                    </a:lnTo>
                    <a:lnTo>
                      <a:pt x="63236" y="16075"/>
                    </a:lnTo>
                    <a:lnTo>
                      <a:pt x="64674" y="16787"/>
                    </a:lnTo>
                    <a:lnTo>
                      <a:pt x="66112" y="17543"/>
                    </a:lnTo>
                    <a:lnTo>
                      <a:pt x="67694" y="18343"/>
                    </a:lnTo>
                    <a:lnTo>
                      <a:pt x="69420" y="19210"/>
                    </a:lnTo>
                    <a:lnTo>
                      <a:pt x="71290" y="20144"/>
                    </a:lnTo>
                    <a:lnTo>
                      <a:pt x="73351" y="21167"/>
                    </a:lnTo>
                    <a:lnTo>
                      <a:pt x="75701" y="22345"/>
                    </a:lnTo>
                    <a:lnTo>
                      <a:pt x="78290" y="23613"/>
                    </a:lnTo>
                    <a:lnTo>
                      <a:pt x="81262" y="2508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8" name="Shape 2088"/>
              <p:cNvSpPr/>
              <p:nvPr/>
            </p:nvSpPr>
            <p:spPr>
              <a:xfrm>
                <a:off x="1217" y="2972"/>
                <a:ext cx="305" cy="6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636" y="25615"/>
                    </a:moveTo>
                    <a:lnTo>
                      <a:pt x="83916" y="27248"/>
                    </a:lnTo>
                    <a:lnTo>
                      <a:pt x="87539" y="29105"/>
                    </a:lnTo>
                    <a:lnTo>
                      <a:pt x="91309" y="31163"/>
                    </a:lnTo>
                    <a:lnTo>
                      <a:pt x="95226" y="33445"/>
                    </a:lnTo>
                    <a:lnTo>
                      <a:pt x="99143" y="35950"/>
                    </a:lnTo>
                    <a:lnTo>
                      <a:pt x="102962" y="38702"/>
                    </a:lnTo>
                    <a:lnTo>
                      <a:pt x="106634" y="41677"/>
                    </a:lnTo>
                    <a:lnTo>
                      <a:pt x="110012" y="44921"/>
                    </a:lnTo>
                    <a:lnTo>
                      <a:pt x="113096" y="48411"/>
                    </a:lnTo>
                    <a:lnTo>
                      <a:pt x="115691" y="52170"/>
                    </a:lnTo>
                    <a:lnTo>
                      <a:pt x="117796" y="56196"/>
                    </a:lnTo>
                    <a:lnTo>
                      <a:pt x="119314" y="60469"/>
                    </a:lnTo>
                    <a:lnTo>
                      <a:pt x="120000" y="65055"/>
                    </a:lnTo>
                    <a:lnTo>
                      <a:pt x="120000" y="69932"/>
                    </a:lnTo>
                    <a:lnTo>
                      <a:pt x="119069" y="75100"/>
                    </a:lnTo>
                    <a:lnTo>
                      <a:pt x="117258" y="80581"/>
                    </a:lnTo>
                    <a:lnTo>
                      <a:pt x="114271" y="85525"/>
                    </a:lnTo>
                    <a:lnTo>
                      <a:pt x="109865" y="90111"/>
                    </a:lnTo>
                    <a:lnTo>
                      <a:pt x="104381" y="94384"/>
                    </a:lnTo>
                    <a:lnTo>
                      <a:pt x="97870" y="98277"/>
                    </a:lnTo>
                    <a:lnTo>
                      <a:pt x="90575" y="101834"/>
                    </a:lnTo>
                    <a:lnTo>
                      <a:pt x="82643" y="105078"/>
                    </a:lnTo>
                    <a:lnTo>
                      <a:pt x="74271" y="107986"/>
                    </a:lnTo>
                    <a:lnTo>
                      <a:pt x="65703" y="110536"/>
                    </a:lnTo>
                    <a:lnTo>
                      <a:pt x="57037" y="112796"/>
                    </a:lnTo>
                    <a:lnTo>
                      <a:pt x="48518" y="114742"/>
                    </a:lnTo>
                    <a:lnTo>
                      <a:pt x="40342" y="116353"/>
                    </a:lnTo>
                    <a:lnTo>
                      <a:pt x="32656" y="117673"/>
                    </a:lnTo>
                    <a:lnTo>
                      <a:pt x="25654" y="118702"/>
                    </a:lnTo>
                    <a:lnTo>
                      <a:pt x="19583" y="119418"/>
                    </a:lnTo>
                    <a:lnTo>
                      <a:pt x="14589" y="119843"/>
                    </a:lnTo>
                    <a:lnTo>
                      <a:pt x="10820" y="120000"/>
                    </a:lnTo>
                    <a:lnTo>
                      <a:pt x="8029" y="119955"/>
                    </a:lnTo>
                    <a:lnTo>
                      <a:pt x="5630" y="119865"/>
                    </a:lnTo>
                    <a:lnTo>
                      <a:pt x="3671" y="119731"/>
                    </a:lnTo>
                    <a:lnTo>
                      <a:pt x="2203" y="119530"/>
                    </a:lnTo>
                    <a:lnTo>
                      <a:pt x="1126" y="119306"/>
                    </a:lnTo>
                    <a:lnTo>
                      <a:pt x="391" y="119060"/>
                    </a:lnTo>
                    <a:lnTo>
                      <a:pt x="0" y="118769"/>
                    </a:lnTo>
                    <a:lnTo>
                      <a:pt x="0" y="118501"/>
                    </a:lnTo>
                    <a:lnTo>
                      <a:pt x="293" y="118210"/>
                    </a:lnTo>
                    <a:lnTo>
                      <a:pt x="832" y="117941"/>
                    </a:lnTo>
                    <a:lnTo>
                      <a:pt x="1713" y="117673"/>
                    </a:lnTo>
                    <a:lnTo>
                      <a:pt x="2888" y="117449"/>
                    </a:lnTo>
                    <a:lnTo>
                      <a:pt x="4308" y="117225"/>
                    </a:lnTo>
                    <a:lnTo>
                      <a:pt x="5875" y="117046"/>
                    </a:lnTo>
                    <a:lnTo>
                      <a:pt x="7686" y="116912"/>
                    </a:lnTo>
                    <a:lnTo>
                      <a:pt x="9694" y="116845"/>
                    </a:lnTo>
                    <a:lnTo>
                      <a:pt x="12435" y="116689"/>
                    </a:lnTo>
                    <a:lnTo>
                      <a:pt x="16499" y="116263"/>
                    </a:lnTo>
                    <a:lnTo>
                      <a:pt x="21640" y="115637"/>
                    </a:lnTo>
                    <a:lnTo>
                      <a:pt x="27711" y="114720"/>
                    </a:lnTo>
                    <a:lnTo>
                      <a:pt x="34565" y="113557"/>
                    </a:lnTo>
                    <a:lnTo>
                      <a:pt x="42007" y="112125"/>
                    </a:lnTo>
                    <a:lnTo>
                      <a:pt x="49840" y="110380"/>
                    </a:lnTo>
                    <a:lnTo>
                      <a:pt x="57870" y="108389"/>
                    </a:lnTo>
                    <a:lnTo>
                      <a:pt x="65948" y="106085"/>
                    </a:lnTo>
                    <a:lnTo>
                      <a:pt x="73880" y="103445"/>
                    </a:lnTo>
                    <a:lnTo>
                      <a:pt x="81566" y="100492"/>
                    </a:lnTo>
                    <a:lnTo>
                      <a:pt x="88763" y="97248"/>
                    </a:lnTo>
                    <a:lnTo>
                      <a:pt x="95226" y="93646"/>
                    </a:lnTo>
                    <a:lnTo>
                      <a:pt x="100954" y="89731"/>
                    </a:lnTo>
                    <a:lnTo>
                      <a:pt x="105654" y="85413"/>
                    </a:lnTo>
                    <a:lnTo>
                      <a:pt x="109179" y="80782"/>
                    </a:lnTo>
                    <a:lnTo>
                      <a:pt x="111481" y="75995"/>
                    </a:lnTo>
                    <a:lnTo>
                      <a:pt x="112656" y="71364"/>
                    </a:lnTo>
                    <a:lnTo>
                      <a:pt x="112900" y="66868"/>
                    </a:lnTo>
                    <a:lnTo>
                      <a:pt x="112313" y="62572"/>
                    </a:lnTo>
                    <a:lnTo>
                      <a:pt x="110942" y="58456"/>
                    </a:lnTo>
                    <a:lnTo>
                      <a:pt x="108935" y="54519"/>
                    </a:lnTo>
                    <a:lnTo>
                      <a:pt x="106487" y="50827"/>
                    </a:lnTo>
                    <a:lnTo>
                      <a:pt x="103598" y="47360"/>
                    </a:lnTo>
                    <a:lnTo>
                      <a:pt x="100416" y="44161"/>
                    </a:lnTo>
                    <a:lnTo>
                      <a:pt x="96988" y="41230"/>
                    </a:lnTo>
                    <a:lnTo>
                      <a:pt x="93610" y="38590"/>
                    </a:lnTo>
                    <a:lnTo>
                      <a:pt x="90232" y="36286"/>
                    </a:lnTo>
                    <a:lnTo>
                      <a:pt x="87001" y="34250"/>
                    </a:lnTo>
                    <a:lnTo>
                      <a:pt x="84112" y="32617"/>
                    </a:lnTo>
                    <a:lnTo>
                      <a:pt x="81615" y="31319"/>
                    </a:lnTo>
                    <a:lnTo>
                      <a:pt x="79608" y="30402"/>
                    </a:lnTo>
                    <a:lnTo>
                      <a:pt x="78335" y="29888"/>
                    </a:lnTo>
                    <a:lnTo>
                      <a:pt x="76915" y="29239"/>
                    </a:lnTo>
                    <a:lnTo>
                      <a:pt x="75250" y="28501"/>
                    </a:lnTo>
                    <a:lnTo>
                      <a:pt x="73390" y="27673"/>
                    </a:lnTo>
                    <a:lnTo>
                      <a:pt x="71383" y="26733"/>
                    </a:lnTo>
                    <a:lnTo>
                      <a:pt x="69228" y="25749"/>
                    </a:lnTo>
                    <a:lnTo>
                      <a:pt x="67025" y="24653"/>
                    </a:lnTo>
                    <a:lnTo>
                      <a:pt x="64675" y="23512"/>
                    </a:lnTo>
                    <a:lnTo>
                      <a:pt x="62276" y="22326"/>
                    </a:lnTo>
                    <a:lnTo>
                      <a:pt x="59877" y="21073"/>
                    </a:lnTo>
                    <a:lnTo>
                      <a:pt x="57429" y="19843"/>
                    </a:lnTo>
                    <a:lnTo>
                      <a:pt x="55030" y="18545"/>
                    </a:lnTo>
                    <a:lnTo>
                      <a:pt x="52680" y="17248"/>
                    </a:lnTo>
                    <a:lnTo>
                      <a:pt x="50379" y="15950"/>
                    </a:lnTo>
                    <a:lnTo>
                      <a:pt x="48176" y="14653"/>
                    </a:lnTo>
                    <a:lnTo>
                      <a:pt x="46168" y="13400"/>
                    </a:lnTo>
                    <a:lnTo>
                      <a:pt x="44259" y="12147"/>
                    </a:lnTo>
                    <a:lnTo>
                      <a:pt x="42545" y="10917"/>
                    </a:lnTo>
                    <a:lnTo>
                      <a:pt x="40979" y="9709"/>
                    </a:lnTo>
                    <a:lnTo>
                      <a:pt x="39559" y="8545"/>
                    </a:lnTo>
                    <a:lnTo>
                      <a:pt x="38286" y="7404"/>
                    </a:lnTo>
                    <a:lnTo>
                      <a:pt x="37209" y="6331"/>
                    </a:lnTo>
                    <a:lnTo>
                      <a:pt x="36328" y="5302"/>
                    </a:lnTo>
                    <a:lnTo>
                      <a:pt x="35642" y="4340"/>
                    </a:lnTo>
                    <a:lnTo>
                      <a:pt x="35201" y="3422"/>
                    </a:lnTo>
                    <a:lnTo>
                      <a:pt x="34957" y="2617"/>
                    </a:lnTo>
                    <a:lnTo>
                      <a:pt x="34908" y="1879"/>
                    </a:lnTo>
                    <a:lnTo>
                      <a:pt x="35104" y="1275"/>
                    </a:lnTo>
                    <a:lnTo>
                      <a:pt x="35544" y="760"/>
                    </a:lnTo>
                    <a:lnTo>
                      <a:pt x="36230" y="380"/>
                    </a:lnTo>
                    <a:lnTo>
                      <a:pt x="37209" y="111"/>
                    </a:lnTo>
                    <a:lnTo>
                      <a:pt x="38482" y="0"/>
                    </a:lnTo>
                    <a:lnTo>
                      <a:pt x="39853" y="67"/>
                    </a:lnTo>
                    <a:lnTo>
                      <a:pt x="41077" y="380"/>
                    </a:lnTo>
                    <a:lnTo>
                      <a:pt x="42301" y="894"/>
                    </a:lnTo>
                    <a:lnTo>
                      <a:pt x="43427" y="1543"/>
                    </a:lnTo>
                    <a:lnTo>
                      <a:pt x="44455" y="2371"/>
                    </a:lnTo>
                    <a:lnTo>
                      <a:pt x="45434" y="3266"/>
                    </a:lnTo>
                    <a:lnTo>
                      <a:pt x="46364" y="4228"/>
                    </a:lnTo>
                    <a:lnTo>
                      <a:pt x="47197" y="5257"/>
                    </a:lnTo>
                    <a:lnTo>
                      <a:pt x="47931" y="6263"/>
                    </a:lnTo>
                    <a:lnTo>
                      <a:pt x="48567" y="7248"/>
                    </a:lnTo>
                    <a:lnTo>
                      <a:pt x="49106" y="8165"/>
                    </a:lnTo>
                    <a:lnTo>
                      <a:pt x="49547" y="8993"/>
                    </a:lnTo>
                    <a:lnTo>
                      <a:pt x="49938" y="9686"/>
                    </a:lnTo>
                    <a:lnTo>
                      <a:pt x="50183" y="10246"/>
                    </a:lnTo>
                    <a:lnTo>
                      <a:pt x="50330" y="10559"/>
                    </a:lnTo>
                    <a:lnTo>
                      <a:pt x="50428" y="10715"/>
                    </a:lnTo>
                    <a:lnTo>
                      <a:pt x="52484" y="11700"/>
                    </a:lnTo>
                    <a:lnTo>
                      <a:pt x="54345" y="12595"/>
                    </a:lnTo>
                    <a:lnTo>
                      <a:pt x="56058" y="13445"/>
                    </a:lnTo>
                    <a:lnTo>
                      <a:pt x="57674" y="14205"/>
                    </a:lnTo>
                    <a:lnTo>
                      <a:pt x="59143" y="14966"/>
                    </a:lnTo>
                    <a:lnTo>
                      <a:pt x="60660" y="15704"/>
                    </a:lnTo>
                    <a:lnTo>
                      <a:pt x="62080" y="16420"/>
                    </a:lnTo>
                    <a:lnTo>
                      <a:pt x="63500" y="17181"/>
                    </a:lnTo>
                    <a:lnTo>
                      <a:pt x="65067" y="17964"/>
                    </a:lnTo>
                    <a:lnTo>
                      <a:pt x="66731" y="18769"/>
                    </a:lnTo>
                    <a:lnTo>
                      <a:pt x="68445" y="19642"/>
                    </a:lnTo>
                    <a:lnTo>
                      <a:pt x="70403" y="20604"/>
                    </a:lnTo>
                    <a:lnTo>
                      <a:pt x="72558" y="21677"/>
                    </a:lnTo>
                    <a:lnTo>
                      <a:pt x="74957" y="22841"/>
                    </a:lnTo>
                    <a:lnTo>
                      <a:pt x="77649" y="24161"/>
                    </a:lnTo>
                    <a:lnTo>
                      <a:pt x="80636" y="25615"/>
                    </a:lnTo>
                    <a:close/>
                  </a:path>
                </a:pathLst>
              </a:custGeom>
              <a:solidFill>
                <a:srgbClr val="FFE3A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89" name="Shape 2089"/>
              <p:cNvSpPr/>
              <p:nvPr/>
            </p:nvSpPr>
            <p:spPr>
              <a:xfrm>
                <a:off x="1219" y="2972"/>
                <a:ext cx="299" cy="6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848" y="10937"/>
                    </a:moveTo>
                    <a:lnTo>
                      <a:pt x="50943" y="11927"/>
                    </a:lnTo>
                    <a:lnTo>
                      <a:pt x="52839" y="12850"/>
                    </a:lnTo>
                    <a:lnTo>
                      <a:pt x="54636" y="13705"/>
                    </a:lnTo>
                    <a:lnTo>
                      <a:pt x="56232" y="14516"/>
                    </a:lnTo>
                    <a:lnTo>
                      <a:pt x="57829" y="15303"/>
                    </a:lnTo>
                    <a:lnTo>
                      <a:pt x="59326" y="16024"/>
                    </a:lnTo>
                    <a:lnTo>
                      <a:pt x="60873" y="16789"/>
                    </a:lnTo>
                    <a:lnTo>
                      <a:pt x="62370" y="17554"/>
                    </a:lnTo>
                    <a:lnTo>
                      <a:pt x="63966" y="18364"/>
                    </a:lnTo>
                    <a:lnTo>
                      <a:pt x="65663" y="19197"/>
                    </a:lnTo>
                    <a:lnTo>
                      <a:pt x="67459" y="20120"/>
                    </a:lnTo>
                    <a:lnTo>
                      <a:pt x="69505" y="21110"/>
                    </a:lnTo>
                    <a:lnTo>
                      <a:pt x="71750" y="22190"/>
                    </a:lnTo>
                    <a:lnTo>
                      <a:pt x="74145" y="23383"/>
                    </a:lnTo>
                    <a:lnTo>
                      <a:pt x="76889" y="24711"/>
                    </a:lnTo>
                    <a:lnTo>
                      <a:pt x="79983" y="26174"/>
                    </a:lnTo>
                    <a:lnTo>
                      <a:pt x="83326" y="27816"/>
                    </a:lnTo>
                    <a:lnTo>
                      <a:pt x="87018" y="29639"/>
                    </a:lnTo>
                    <a:lnTo>
                      <a:pt x="90810" y="31665"/>
                    </a:lnTo>
                    <a:lnTo>
                      <a:pt x="94752" y="33915"/>
                    </a:lnTo>
                    <a:lnTo>
                      <a:pt x="98644" y="36391"/>
                    </a:lnTo>
                    <a:lnTo>
                      <a:pt x="102536" y="39069"/>
                    </a:lnTo>
                    <a:lnTo>
                      <a:pt x="106228" y="41995"/>
                    </a:lnTo>
                    <a:lnTo>
                      <a:pt x="109621" y="45168"/>
                    </a:lnTo>
                    <a:lnTo>
                      <a:pt x="112715" y="48567"/>
                    </a:lnTo>
                    <a:lnTo>
                      <a:pt x="115409" y="52258"/>
                    </a:lnTo>
                    <a:lnTo>
                      <a:pt x="117555" y="56241"/>
                    </a:lnTo>
                    <a:lnTo>
                      <a:pt x="119051" y="60472"/>
                    </a:lnTo>
                    <a:lnTo>
                      <a:pt x="119900" y="65018"/>
                    </a:lnTo>
                    <a:lnTo>
                      <a:pt x="120000" y="69879"/>
                    </a:lnTo>
                    <a:lnTo>
                      <a:pt x="119201" y="75011"/>
                    </a:lnTo>
                    <a:lnTo>
                      <a:pt x="117555" y="80502"/>
                    </a:lnTo>
                    <a:lnTo>
                      <a:pt x="114760" y="85318"/>
                    </a:lnTo>
                    <a:lnTo>
                      <a:pt x="110619" y="89842"/>
                    </a:lnTo>
                    <a:lnTo>
                      <a:pt x="105180" y="94006"/>
                    </a:lnTo>
                    <a:lnTo>
                      <a:pt x="98694" y="97876"/>
                    </a:lnTo>
                    <a:lnTo>
                      <a:pt x="91359" y="101432"/>
                    </a:lnTo>
                    <a:lnTo>
                      <a:pt x="83376" y="104673"/>
                    </a:lnTo>
                    <a:lnTo>
                      <a:pt x="74893" y="107576"/>
                    </a:lnTo>
                    <a:lnTo>
                      <a:pt x="66162" y="110210"/>
                    </a:lnTo>
                    <a:lnTo>
                      <a:pt x="57330" y="112505"/>
                    </a:lnTo>
                    <a:lnTo>
                      <a:pt x="48698" y="114508"/>
                    </a:lnTo>
                    <a:lnTo>
                      <a:pt x="40266" y="116174"/>
                    </a:lnTo>
                    <a:lnTo>
                      <a:pt x="32482" y="117546"/>
                    </a:lnTo>
                    <a:lnTo>
                      <a:pt x="25347" y="118627"/>
                    </a:lnTo>
                    <a:lnTo>
                      <a:pt x="19110" y="119369"/>
                    </a:lnTo>
                    <a:lnTo>
                      <a:pt x="13920" y="119819"/>
                    </a:lnTo>
                    <a:lnTo>
                      <a:pt x="10128" y="120000"/>
                    </a:lnTo>
                    <a:lnTo>
                      <a:pt x="7234" y="119977"/>
                    </a:lnTo>
                    <a:lnTo>
                      <a:pt x="4939" y="119887"/>
                    </a:lnTo>
                    <a:lnTo>
                      <a:pt x="3043" y="119797"/>
                    </a:lnTo>
                    <a:lnTo>
                      <a:pt x="1646" y="119684"/>
                    </a:lnTo>
                    <a:lnTo>
                      <a:pt x="648" y="119527"/>
                    </a:lnTo>
                    <a:lnTo>
                      <a:pt x="149" y="119347"/>
                    </a:lnTo>
                    <a:lnTo>
                      <a:pt x="0" y="119189"/>
                    </a:lnTo>
                    <a:lnTo>
                      <a:pt x="149" y="118987"/>
                    </a:lnTo>
                    <a:lnTo>
                      <a:pt x="648" y="118807"/>
                    </a:lnTo>
                    <a:lnTo>
                      <a:pt x="1446" y="118627"/>
                    </a:lnTo>
                    <a:lnTo>
                      <a:pt x="2544" y="118424"/>
                    </a:lnTo>
                    <a:lnTo>
                      <a:pt x="3841" y="118267"/>
                    </a:lnTo>
                    <a:lnTo>
                      <a:pt x="5438" y="118109"/>
                    </a:lnTo>
                    <a:lnTo>
                      <a:pt x="7185" y="117974"/>
                    </a:lnTo>
                    <a:lnTo>
                      <a:pt x="9081" y="117884"/>
                    </a:lnTo>
                    <a:lnTo>
                      <a:pt x="11176" y="117839"/>
                    </a:lnTo>
                    <a:lnTo>
                      <a:pt x="13920" y="117636"/>
                    </a:lnTo>
                    <a:lnTo>
                      <a:pt x="18012" y="117254"/>
                    </a:lnTo>
                    <a:lnTo>
                      <a:pt x="23301" y="116579"/>
                    </a:lnTo>
                    <a:lnTo>
                      <a:pt x="29438" y="115633"/>
                    </a:lnTo>
                    <a:lnTo>
                      <a:pt x="36324" y="114441"/>
                    </a:lnTo>
                    <a:lnTo>
                      <a:pt x="43808" y="112955"/>
                    </a:lnTo>
                    <a:lnTo>
                      <a:pt x="51692" y="111200"/>
                    </a:lnTo>
                    <a:lnTo>
                      <a:pt x="59825" y="109152"/>
                    </a:lnTo>
                    <a:lnTo>
                      <a:pt x="67958" y="106789"/>
                    </a:lnTo>
                    <a:lnTo>
                      <a:pt x="75991" y="104133"/>
                    </a:lnTo>
                    <a:lnTo>
                      <a:pt x="83675" y="101140"/>
                    </a:lnTo>
                    <a:lnTo>
                      <a:pt x="91010" y="97831"/>
                    </a:lnTo>
                    <a:lnTo>
                      <a:pt x="97546" y="94186"/>
                    </a:lnTo>
                    <a:lnTo>
                      <a:pt x="103334" y="90202"/>
                    </a:lnTo>
                    <a:lnTo>
                      <a:pt x="108074" y="85881"/>
                    </a:lnTo>
                    <a:lnTo>
                      <a:pt x="111667" y="81222"/>
                    </a:lnTo>
                    <a:lnTo>
                      <a:pt x="113962" y="76406"/>
                    </a:lnTo>
                    <a:lnTo>
                      <a:pt x="115259" y="71725"/>
                    </a:lnTo>
                    <a:lnTo>
                      <a:pt x="115509" y="67201"/>
                    </a:lnTo>
                    <a:lnTo>
                      <a:pt x="114860" y="62880"/>
                    </a:lnTo>
                    <a:lnTo>
                      <a:pt x="113513" y="58672"/>
                    </a:lnTo>
                    <a:lnTo>
                      <a:pt x="111517" y="54733"/>
                    </a:lnTo>
                    <a:lnTo>
                      <a:pt x="108923" y="50975"/>
                    </a:lnTo>
                    <a:lnTo>
                      <a:pt x="105979" y="47464"/>
                    </a:lnTo>
                    <a:lnTo>
                      <a:pt x="102735" y="44201"/>
                    </a:lnTo>
                    <a:lnTo>
                      <a:pt x="99293" y="41207"/>
                    </a:lnTo>
                    <a:lnTo>
                      <a:pt x="95750" y="38529"/>
                    </a:lnTo>
                    <a:lnTo>
                      <a:pt x="92307" y="36144"/>
                    </a:lnTo>
                    <a:lnTo>
                      <a:pt x="88964" y="34096"/>
                    </a:lnTo>
                    <a:lnTo>
                      <a:pt x="85920" y="32385"/>
                    </a:lnTo>
                    <a:lnTo>
                      <a:pt x="83176" y="31035"/>
                    </a:lnTo>
                    <a:lnTo>
                      <a:pt x="81031" y="30067"/>
                    </a:lnTo>
                    <a:lnTo>
                      <a:pt x="79733" y="29549"/>
                    </a:lnTo>
                    <a:lnTo>
                      <a:pt x="78286" y="28919"/>
                    </a:lnTo>
                    <a:lnTo>
                      <a:pt x="76590" y="28199"/>
                    </a:lnTo>
                    <a:lnTo>
                      <a:pt x="74694" y="27389"/>
                    </a:lnTo>
                    <a:lnTo>
                      <a:pt x="72648" y="26489"/>
                    </a:lnTo>
                    <a:lnTo>
                      <a:pt x="70503" y="25498"/>
                    </a:lnTo>
                    <a:lnTo>
                      <a:pt x="68207" y="24463"/>
                    </a:lnTo>
                    <a:lnTo>
                      <a:pt x="65912" y="23338"/>
                    </a:lnTo>
                    <a:lnTo>
                      <a:pt x="63417" y="22190"/>
                    </a:lnTo>
                    <a:lnTo>
                      <a:pt x="61022" y="20975"/>
                    </a:lnTo>
                    <a:lnTo>
                      <a:pt x="58577" y="19737"/>
                    </a:lnTo>
                    <a:lnTo>
                      <a:pt x="56133" y="18454"/>
                    </a:lnTo>
                    <a:lnTo>
                      <a:pt x="53738" y="17194"/>
                    </a:lnTo>
                    <a:lnTo>
                      <a:pt x="51392" y="15911"/>
                    </a:lnTo>
                    <a:lnTo>
                      <a:pt x="49197" y="14606"/>
                    </a:lnTo>
                    <a:lnTo>
                      <a:pt x="47151" y="13345"/>
                    </a:lnTo>
                    <a:lnTo>
                      <a:pt x="45205" y="12108"/>
                    </a:lnTo>
                    <a:lnTo>
                      <a:pt x="43459" y="10870"/>
                    </a:lnTo>
                    <a:lnTo>
                      <a:pt x="41762" y="9677"/>
                    </a:lnTo>
                    <a:lnTo>
                      <a:pt x="40216" y="8507"/>
                    </a:lnTo>
                    <a:lnTo>
                      <a:pt x="38869" y="7359"/>
                    </a:lnTo>
                    <a:lnTo>
                      <a:pt x="37671" y="6279"/>
                    </a:lnTo>
                    <a:lnTo>
                      <a:pt x="36673" y="5266"/>
                    </a:lnTo>
                    <a:lnTo>
                      <a:pt x="35825" y="4276"/>
                    </a:lnTo>
                    <a:lnTo>
                      <a:pt x="35176" y="3375"/>
                    </a:lnTo>
                    <a:lnTo>
                      <a:pt x="34827" y="2588"/>
                    </a:lnTo>
                    <a:lnTo>
                      <a:pt x="34727" y="1867"/>
                    </a:lnTo>
                    <a:lnTo>
                      <a:pt x="34827" y="1260"/>
                    </a:lnTo>
                    <a:lnTo>
                      <a:pt x="35176" y="765"/>
                    </a:lnTo>
                    <a:lnTo>
                      <a:pt x="35825" y="382"/>
                    </a:lnTo>
                    <a:lnTo>
                      <a:pt x="36823" y="112"/>
                    </a:lnTo>
                    <a:lnTo>
                      <a:pt x="38070" y="0"/>
                    </a:lnTo>
                    <a:lnTo>
                      <a:pt x="39417" y="67"/>
                    </a:lnTo>
                    <a:lnTo>
                      <a:pt x="40665" y="382"/>
                    </a:lnTo>
                    <a:lnTo>
                      <a:pt x="41812" y="900"/>
                    </a:lnTo>
                    <a:lnTo>
                      <a:pt x="42860" y="1597"/>
                    </a:lnTo>
                    <a:lnTo>
                      <a:pt x="43858" y="2408"/>
                    </a:lnTo>
                    <a:lnTo>
                      <a:pt x="44756" y="3330"/>
                    </a:lnTo>
                    <a:lnTo>
                      <a:pt x="45555" y="4343"/>
                    </a:lnTo>
                    <a:lnTo>
                      <a:pt x="46203" y="5378"/>
                    </a:lnTo>
                    <a:lnTo>
                      <a:pt x="46852" y="6391"/>
                    </a:lnTo>
                    <a:lnTo>
                      <a:pt x="47351" y="7404"/>
                    </a:lnTo>
                    <a:lnTo>
                      <a:pt x="47850" y="8327"/>
                    </a:lnTo>
                    <a:lnTo>
                      <a:pt x="48149" y="9182"/>
                    </a:lnTo>
                    <a:lnTo>
                      <a:pt x="48498" y="9902"/>
                    </a:lnTo>
                    <a:lnTo>
                      <a:pt x="48698" y="10442"/>
                    </a:lnTo>
                    <a:lnTo>
                      <a:pt x="48798" y="10802"/>
                    </a:lnTo>
                    <a:lnTo>
                      <a:pt x="48848" y="10937"/>
                    </a:lnTo>
                    <a:close/>
                  </a:path>
                </a:pathLst>
              </a:custGeom>
              <a:solidFill>
                <a:srgbClr val="FFE3A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0" name="Shape 2090"/>
              <p:cNvSpPr/>
              <p:nvPr/>
            </p:nvSpPr>
            <p:spPr>
              <a:xfrm>
                <a:off x="1288" y="2562"/>
                <a:ext cx="1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941" y="113032"/>
                    </a:moveTo>
                    <a:lnTo>
                      <a:pt x="100000" y="109161"/>
                    </a:lnTo>
                    <a:lnTo>
                      <a:pt x="107058" y="105290"/>
                    </a:lnTo>
                    <a:lnTo>
                      <a:pt x="112941" y="99096"/>
                    </a:lnTo>
                    <a:lnTo>
                      <a:pt x="116470" y="90580"/>
                    </a:lnTo>
                    <a:lnTo>
                      <a:pt x="118823" y="82064"/>
                    </a:lnTo>
                    <a:lnTo>
                      <a:pt x="120000" y="72774"/>
                    </a:lnTo>
                    <a:lnTo>
                      <a:pt x="118823" y="61935"/>
                    </a:lnTo>
                    <a:lnTo>
                      <a:pt x="117647" y="51870"/>
                    </a:lnTo>
                    <a:lnTo>
                      <a:pt x="115294" y="41806"/>
                    </a:lnTo>
                    <a:lnTo>
                      <a:pt x="112941" y="31741"/>
                    </a:lnTo>
                    <a:lnTo>
                      <a:pt x="107058" y="22451"/>
                    </a:lnTo>
                    <a:lnTo>
                      <a:pt x="102352" y="14709"/>
                    </a:lnTo>
                    <a:lnTo>
                      <a:pt x="96470" y="8516"/>
                    </a:lnTo>
                    <a:lnTo>
                      <a:pt x="90588" y="3870"/>
                    </a:lnTo>
                    <a:lnTo>
                      <a:pt x="83529" y="0"/>
                    </a:lnTo>
                    <a:lnTo>
                      <a:pt x="76470" y="0"/>
                    </a:lnTo>
                    <a:lnTo>
                      <a:pt x="28235" y="6193"/>
                    </a:lnTo>
                    <a:lnTo>
                      <a:pt x="22352" y="6967"/>
                    </a:lnTo>
                    <a:lnTo>
                      <a:pt x="18823" y="8516"/>
                    </a:lnTo>
                    <a:lnTo>
                      <a:pt x="12941" y="10064"/>
                    </a:lnTo>
                    <a:lnTo>
                      <a:pt x="10588" y="13161"/>
                    </a:lnTo>
                    <a:lnTo>
                      <a:pt x="7058" y="17032"/>
                    </a:lnTo>
                    <a:lnTo>
                      <a:pt x="4705" y="20903"/>
                    </a:lnTo>
                    <a:lnTo>
                      <a:pt x="3529" y="25548"/>
                    </a:lnTo>
                    <a:lnTo>
                      <a:pt x="2352" y="30193"/>
                    </a:lnTo>
                    <a:lnTo>
                      <a:pt x="1176" y="35612"/>
                    </a:lnTo>
                    <a:lnTo>
                      <a:pt x="0" y="40258"/>
                    </a:lnTo>
                    <a:lnTo>
                      <a:pt x="0" y="44903"/>
                    </a:lnTo>
                    <a:lnTo>
                      <a:pt x="0" y="50322"/>
                    </a:lnTo>
                    <a:lnTo>
                      <a:pt x="0" y="55741"/>
                    </a:lnTo>
                    <a:lnTo>
                      <a:pt x="0" y="60387"/>
                    </a:lnTo>
                    <a:lnTo>
                      <a:pt x="1176" y="65032"/>
                    </a:lnTo>
                    <a:lnTo>
                      <a:pt x="2352" y="69677"/>
                    </a:lnTo>
                    <a:lnTo>
                      <a:pt x="2352" y="72774"/>
                    </a:lnTo>
                    <a:lnTo>
                      <a:pt x="3529" y="76645"/>
                    </a:lnTo>
                    <a:lnTo>
                      <a:pt x="4705" y="81290"/>
                    </a:lnTo>
                    <a:lnTo>
                      <a:pt x="5882" y="85161"/>
                    </a:lnTo>
                    <a:lnTo>
                      <a:pt x="8235" y="89032"/>
                    </a:lnTo>
                    <a:lnTo>
                      <a:pt x="9411" y="93677"/>
                    </a:lnTo>
                    <a:lnTo>
                      <a:pt x="11764" y="98322"/>
                    </a:lnTo>
                    <a:lnTo>
                      <a:pt x="14117" y="102193"/>
                    </a:lnTo>
                    <a:lnTo>
                      <a:pt x="17647" y="106064"/>
                    </a:lnTo>
                    <a:lnTo>
                      <a:pt x="20000" y="109161"/>
                    </a:lnTo>
                    <a:lnTo>
                      <a:pt x="23529" y="113032"/>
                    </a:lnTo>
                    <a:lnTo>
                      <a:pt x="27058" y="116129"/>
                    </a:lnTo>
                    <a:lnTo>
                      <a:pt x="30588" y="117677"/>
                    </a:lnTo>
                    <a:lnTo>
                      <a:pt x="35294" y="119225"/>
                    </a:lnTo>
                    <a:lnTo>
                      <a:pt x="41176" y="120000"/>
                    </a:lnTo>
                    <a:lnTo>
                      <a:pt x="47058" y="120000"/>
                    </a:lnTo>
                    <a:lnTo>
                      <a:pt x="92941" y="113032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1" name="Shape 2091"/>
              <p:cNvSpPr/>
              <p:nvPr/>
            </p:nvSpPr>
            <p:spPr>
              <a:xfrm>
                <a:off x="1288" y="2562"/>
                <a:ext cx="1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941" y="113032"/>
                    </a:moveTo>
                    <a:lnTo>
                      <a:pt x="100000" y="109161"/>
                    </a:lnTo>
                    <a:lnTo>
                      <a:pt x="107058" y="105290"/>
                    </a:lnTo>
                    <a:lnTo>
                      <a:pt x="112941" y="99096"/>
                    </a:lnTo>
                    <a:lnTo>
                      <a:pt x="116470" y="90580"/>
                    </a:lnTo>
                    <a:lnTo>
                      <a:pt x="118823" y="82064"/>
                    </a:lnTo>
                    <a:lnTo>
                      <a:pt x="120000" y="72774"/>
                    </a:lnTo>
                    <a:lnTo>
                      <a:pt x="118823" y="61935"/>
                    </a:lnTo>
                    <a:lnTo>
                      <a:pt x="117647" y="51870"/>
                    </a:lnTo>
                    <a:lnTo>
                      <a:pt x="115294" y="41806"/>
                    </a:lnTo>
                    <a:lnTo>
                      <a:pt x="112941" y="31741"/>
                    </a:lnTo>
                    <a:lnTo>
                      <a:pt x="107058" y="22451"/>
                    </a:lnTo>
                    <a:lnTo>
                      <a:pt x="102352" y="14709"/>
                    </a:lnTo>
                    <a:lnTo>
                      <a:pt x="96470" y="8516"/>
                    </a:lnTo>
                    <a:lnTo>
                      <a:pt x="90588" y="3870"/>
                    </a:lnTo>
                    <a:lnTo>
                      <a:pt x="83529" y="0"/>
                    </a:lnTo>
                    <a:lnTo>
                      <a:pt x="76470" y="0"/>
                    </a:lnTo>
                    <a:lnTo>
                      <a:pt x="28235" y="6193"/>
                    </a:lnTo>
                    <a:lnTo>
                      <a:pt x="22352" y="6967"/>
                    </a:lnTo>
                    <a:lnTo>
                      <a:pt x="18823" y="8516"/>
                    </a:lnTo>
                    <a:lnTo>
                      <a:pt x="12941" y="10064"/>
                    </a:lnTo>
                    <a:lnTo>
                      <a:pt x="10588" y="13161"/>
                    </a:lnTo>
                    <a:lnTo>
                      <a:pt x="7058" y="17032"/>
                    </a:lnTo>
                    <a:lnTo>
                      <a:pt x="4705" y="20903"/>
                    </a:lnTo>
                    <a:lnTo>
                      <a:pt x="3529" y="25548"/>
                    </a:lnTo>
                    <a:lnTo>
                      <a:pt x="2352" y="30193"/>
                    </a:lnTo>
                    <a:lnTo>
                      <a:pt x="1176" y="35612"/>
                    </a:lnTo>
                    <a:lnTo>
                      <a:pt x="0" y="40258"/>
                    </a:lnTo>
                    <a:lnTo>
                      <a:pt x="0" y="44903"/>
                    </a:lnTo>
                    <a:lnTo>
                      <a:pt x="0" y="50322"/>
                    </a:lnTo>
                    <a:lnTo>
                      <a:pt x="0" y="55741"/>
                    </a:lnTo>
                    <a:lnTo>
                      <a:pt x="0" y="60387"/>
                    </a:lnTo>
                    <a:lnTo>
                      <a:pt x="1176" y="65032"/>
                    </a:lnTo>
                    <a:lnTo>
                      <a:pt x="2352" y="69677"/>
                    </a:lnTo>
                    <a:lnTo>
                      <a:pt x="2352" y="72774"/>
                    </a:lnTo>
                    <a:lnTo>
                      <a:pt x="3529" y="76645"/>
                    </a:lnTo>
                    <a:lnTo>
                      <a:pt x="4705" y="81290"/>
                    </a:lnTo>
                    <a:lnTo>
                      <a:pt x="5882" y="85161"/>
                    </a:lnTo>
                    <a:lnTo>
                      <a:pt x="8235" y="89032"/>
                    </a:lnTo>
                    <a:lnTo>
                      <a:pt x="9411" y="93677"/>
                    </a:lnTo>
                    <a:lnTo>
                      <a:pt x="11764" y="98322"/>
                    </a:lnTo>
                    <a:lnTo>
                      <a:pt x="14117" y="102193"/>
                    </a:lnTo>
                    <a:lnTo>
                      <a:pt x="17647" y="106064"/>
                    </a:lnTo>
                    <a:lnTo>
                      <a:pt x="20000" y="109161"/>
                    </a:lnTo>
                    <a:lnTo>
                      <a:pt x="23529" y="113032"/>
                    </a:lnTo>
                    <a:lnTo>
                      <a:pt x="27058" y="116129"/>
                    </a:lnTo>
                    <a:lnTo>
                      <a:pt x="30588" y="117677"/>
                    </a:lnTo>
                    <a:lnTo>
                      <a:pt x="35294" y="119225"/>
                    </a:lnTo>
                    <a:lnTo>
                      <a:pt x="41176" y="120000"/>
                    </a:lnTo>
                    <a:lnTo>
                      <a:pt x="47058" y="120000"/>
                    </a:lnTo>
                    <a:lnTo>
                      <a:pt x="92941" y="11303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2" name="Shape 2092"/>
              <p:cNvSpPr/>
              <p:nvPr/>
            </p:nvSpPr>
            <p:spPr>
              <a:xfrm>
                <a:off x="1290" y="2562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500" y="11351"/>
                    </a:moveTo>
                    <a:lnTo>
                      <a:pt x="72000" y="0"/>
                    </a:lnTo>
                    <a:lnTo>
                      <a:pt x="73500" y="0"/>
                    </a:lnTo>
                    <a:lnTo>
                      <a:pt x="75000" y="0"/>
                    </a:lnTo>
                    <a:lnTo>
                      <a:pt x="76500" y="0"/>
                    </a:lnTo>
                    <a:lnTo>
                      <a:pt x="78000" y="1621"/>
                    </a:lnTo>
                    <a:lnTo>
                      <a:pt x="79500" y="1621"/>
                    </a:lnTo>
                    <a:lnTo>
                      <a:pt x="81000" y="3243"/>
                    </a:lnTo>
                    <a:lnTo>
                      <a:pt x="82500" y="3243"/>
                    </a:lnTo>
                    <a:lnTo>
                      <a:pt x="84000" y="4864"/>
                    </a:lnTo>
                    <a:lnTo>
                      <a:pt x="87000" y="6486"/>
                    </a:lnTo>
                    <a:lnTo>
                      <a:pt x="88500" y="8108"/>
                    </a:lnTo>
                    <a:lnTo>
                      <a:pt x="90000" y="9729"/>
                    </a:lnTo>
                    <a:lnTo>
                      <a:pt x="93000" y="12972"/>
                    </a:lnTo>
                    <a:lnTo>
                      <a:pt x="94500" y="16216"/>
                    </a:lnTo>
                    <a:lnTo>
                      <a:pt x="94500" y="17837"/>
                    </a:lnTo>
                    <a:lnTo>
                      <a:pt x="97500" y="21081"/>
                    </a:lnTo>
                    <a:lnTo>
                      <a:pt x="99000" y="24324"/>
                    </a:lnTo>
                    <a:lnTo>
                      <a:pt x="100500" y="30810"/>
                    </a:lnTo>
                    <a:lnTo>
                      <a:pt x="102000" y="34054"/>
                    </a:lnTo>
                    <a:lnTo>
                      <a:pt x="103500" y="38918"/>
                    </a:lnTo>
                    <a:lnTo>
                      <a:pt x="105000" y="43783"/>
                    </a:lnTo>
                    <a:lnTo>
                      <a:pt x="106500" y="48648"/>
                    </a:lnTo>
                    <a:lnTo>
                      <a:pt x="108000" y="53513"/>
                    </a:lnTo>
                    <a:lnTo>
                      <a:pt x="109500" y="60000"/>
                    </a:lnTo>
                    <a:lnTo>
                      <a:pt x="111000" y="66486"/>
                    </a:lnTo>
                    <a:lnTo>
                      <a:pt x="112500" y="72972"/>
                    </a:lnTo>
                    <a:lnTo>
                      <a:pt x="114000" y="79459"/>
                    </a:lnTo>
                    <a:lnTo>
                      <a:pt x="115500" y="85945"/>
                    </a:lnTo>
                    <a:lnTo>
                      <a:pt x="118500" y="92432"/>
                    </a:lnTo>
                    <a:lnTo>
                      <a:pt x="120000" y="102162"/>
                    </a:lnTo>
                    <a:lnTo>
                      <a:pt x="27000" y="120000"/>
                    </a:lnTo>
                    <a:lnTo>
                      <a:pt x="3000" y="24324"/>
                    </a:lnTo>
                    <a:lnTo>
                      <a:pt x="1500" y="22702"/>
                    </a:lnTo>
                    <a:lnTo>
                      <a:pt x="1500" y="21081"/>
                    </a:lnTo>
                    <a:lnTo>
                      <a:pt x="1500" y="19459"/>
                    </a:lnTo>
                    <a:lnTo>
                      <a:pt x="0" y="19459"/>
                    </a:lnTo>
                    <a:lnTo>
                      <a:pt x="0" y="17837"/>
                    </a:lnTo>
                    <a:lnTo>
                      <a:pt x="0" y="16216"/>
                    </a:lnTo>
                    <a:lnTo>
                      <a:pt x="0" y="14594"/>
                    </a:lnTo>
                    <a:lnTo>
                      <a:pt x="1500" y="14594"/>
                    </a:lnTo>
                    <a:lnTo>
                      <a:pt x="1500" y="12972"/>
                    </a:lnTo>
                    <a:lnTo>
                      <a:pt x="3000" y="12972"/>
                    </a:lnTo>
                    <a:lnTo>
                      <a:pt x="3000" y="11351"/>
                    </a:lnTo>
                    <a:lnTo>
                      <a:pt x="4500" y="11351"/>
                    </a:lnTo>
                    <a:lnTo>
                      <a:pt x="7500" y="11351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3" name="Shape 2093"/>
              <p:cNvSpPr/>
              <p:nvPr/>
            </p:nvSpPr>
            <p:spPr>
              <a:xfrm>
                <a:off x="1290" y="2562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376" y="120000"/>
                    </a:moveTo>
                    <a:lnTo>
                      <a:pt x="3116" y="26086"/>
                    </a:lnTo>
                    <a:lnTo>
                      <a:pt x="1558" y="24347"/>
                    </a:lnTo>
                    <a:lnTo>
                      <a:pt x="1558" y="22608"/>
                    </a:lnTo>
                    <a:lnTo>
                      <a:pt x="1558" y="20869"/>
                    </a:lnTo>
                    <a:lnTo>
                      <a:pt x="0" y="20869"/>
                    </a:lnTo>
                    <a:lnTo>
                      <a:pt x="0" y="19130"/>
                    </a:lnTo>
                    <a:lnTo>
                      <a:pt x="0" y="17391"/>
                    </a:lnTo>
                    <a:lnTo>
                      <a:pt x="0" y="15652"/>
                    </a:lnTo>
                    <a:lnTo>
                      <a:pt x="1558" y="15652"/>
                    </a:lnTo>
                    <a:lnTo>
                      <a:pt x="1558" y="13913"/>
                    </a:lnTo>
                    <a:lnTo>
                      <a:pt x="3116" y="13913"/>
                    </a:lnTo>
                    <a:lnTo>
                      <a:pt x="3116" y="12173"/>
                    </a:lnTo>
                    <a:lnTo>
                      <a:pt x="4675" y="12173"/>
                    </a:lnTo>
                    <a:lnTo>
                      <a:pt x="7792" y="12173"/>
                    </a:lnTo>
                    <a:lnTo>
                      <a:pt x="74805" y="0"/>
                    </a:lnTo>
                    <a:lnTo>
                      <a:pt x="76363" y="0"/>
                    </a:lnTo>
                    <a:lnTo>
                      <a:pt x="77922" y="0"/>
                    </a:lnTo>
                    <a:lnTo>
                      <a:pt x="79480" y="0"/>
                    </a:lnTo>
                    <a:lnTo>
                      <a:pt x="81038" y="1739"/>
                    </a:lnTo>
                    <a:lnTo>
                      <a:pt x="82597" y="1739"/>
                    </a:lnTo>
                    <a:lnTo>
                      <a:pt x="84155" y="3478"/>
                    </a:lnTo>
                    <a:lnTo>
                      <a:pt x="85714" y="3478"/>
                    </a:lnTo>
                    <a:lnTo>
                      <a:pt x="87272" y="5217"/>
                    </a:lnTo>
                    <a:lnTo>
                      <a:pt x="90389" y="6956"/>
                    </a:lnTo>
                    <a:lnTo>
                      <a:pt x="91948" y="8695"/>
                    </a:lnTo>
                    <a:lnTo>
                      <a:pt x="93506" y="10434"/>
                    </a:lnTo>
                    <a:lnTo>
                      <a:pt x="96623" y="13913"/>
                    </a:lnTo>
                    <a:lnTo>
                      <a:pt x="98181" y="17391"/>
                    </a:lnTo>
                    <a:lnTo>
                      <a:pt x="98181" y="19130"/>
                    </a:lnTo>
                    <a:lnTo>
                      <a:pt x="99740" y="22608"/>
                    </a:lnTo>
                    <a:lnTo>
                      <a:pt x="102857" y="26086"/>
                    </a:lnTo>
                    <a:lnTo>
                      <a:pt x="104415" y="31304"/>
                    </a:lnTo>
                    <a:lnTo>
                      <a:pt x="105974" y="36521"/>
                    </a:lnTo>
                    <a:lnTo>
                      <a:pt x="107532" y="40000"/>
                    </a:lnTo>
                    <a:lnTo>
                      <a:pt x="109090" y="45217"/>
                    </a:lnTo>
                    <a:lnTo>
                      <a:pt x="110649" y="50434"/>
                    </a:lnTo>
                    <a:lnTo>
                      <a:pt x="112207" y="53913"/>
                    </a:lnTo>
                    <a:lnTo>
                      <a:pt x="113766" y="59130"/>
                    </a:lnTo>
                    <a:lnTo>
                      <a:pt x="115324" y="67826"/>
                    </a:lnTo>
                    <a:lnTo>
                      <a:pt x="116883" y="73043"/>
                    </a:lnTo>
                    <a:lnTo>
                      <a:pt x="116883" y="78260"/>
                    </a:lnTo>
                    <a:lnTo>
                      <a:pt x="118441" y="85217"/>
                    </a:lnTo>
                    <a:lnTo>
                      <a:pt x="118441" y="92173"/>
                    </a:lnTo>
                    <a:lnTo>
                      <a:pt x="120000" y="99130"/>
                    </a:lnTo>
                    <a:lnTo>
                      <a:pt x="23376" y="12000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4" name="Shape 2094"/>
              <p:cNvSpPr/>
              <p:nvPr/>
            </p:nvSpPr>
            <p:spPr>
              <a:xfrm>
                <a:off x="1290" y="2562"/>
                <a:ext cx="9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526" y="120000"/>
                    </a:moveTo>
                    <a:lnTo>
                      <a:pt x="3157" y="28125"/>
                    </a:lnTo>
                    <a:lnTo>
                      <a:pt x="1578" y="26250"/>
                    </a:lnTo>
                    <a:lnTo>
                      <a:pt x="1578" y="24375"/>
                    </a:lnTo>
                    <a:lnTo>
                      <a:pt x="1578" y="22500"/>
                    </a:lnTo>
                    <a:lnTo>
                      <a:pt x="0" y="22500"/>
                    </a:lnTo>
                    <a:lnTo>
                      <a:pt x="0" y="20625"/>
                    </a:lnTo>
                    <a:lnTo>
                      <a:pt x="0" y="18750"/>
                    </a:lnTo>
                    <a:lnTo>
                      <a:pt x="0" y="16875"/>
                    </a:lnTo>
                    <a:lnTo>
                      <a:pt x="1578" y="16875"/>
                    </a:lnTo>
                    <a:lnTo>
                      <a:pt x="1578" y="15000"/>
                    </a:lnTo>
                    <a:lnTo>
                      <a:pt x="3157" y="15000"/>
                    </a:lnTo>
                    <a:lnTo>
                      <a:pt x="3157" y="13125"/>
                    </a:lnTo>
                    <a:lnTo>
                      <a:pt x="4736" y="13125"/>
                    </a:lnTo>
                    <a:lnTo>
                      <a:pt x="7894" y="13125"/>
                    </a:lnTo>
                    <a:lnTo>
                      <a:pt x="75789" y="0"/>
                    </a:lnTo>
                    <a:lnTo>
                      <a:pt x="77368" y="0"/>
                    </a:lnTo>
                    <a:lnTo>
                      <a:pt x="78947" y="0"/>
                    </a:lnTo>
                    <a:lnTo>
                      <a:pt x="80526" y="0"/>
                    </a:lnTo>
                    <a:lnTo>
                      <a:pt x="82105" y="1875"/>
                    </a:lnTo>
                    <a:lnTo>
                      <a:pt x="83684" y="1875"/>
                    </a:lnTo>
                    <a:lnTo>
                      <a:pt x="85263" y="3750"/>
                    </a:lnTo>
                    <a:lnTo>
                      <a:pt x="86842" y="3750"/>
                    </a:lnTo>
                    <a:lnTo>
                      <a:pt x="88421" y="5625"/>
                    </a:lnTo>
                    <a:lnTo>
                      <a:pt x="91578" y="7500"/>
                    </a:lnTo>
                    <a:lnTo>
                      <a:pt x="93157" y="9375"/>
                    </a:lnTo>
                    <a:lnTo>
                      <a:pt x="94736" y="11250"/>
                    </a:lnTo>
                    <a:lnTo>
                      <a:pt x="97894" y="15000"/>
                    </a:lnTo>
                    <a:lnTo>
                      <a:pt x="99473" y="18750"/>
                    </a:lnTo>
                    <a:lnTo>
                      <a:pt x="99473" y="20625"/>
                    </a:lnTo>
                    <a:lnTo>
                      <a:pt x="101052" y="24375"/>
                    </a:lnTo>
                    <a:lnTo>
                      <a:pt x="102631" y="28125"/>
                    </a:lnTo>
                    <a:lnTo>
                      <a:pt x="105789" y="33750"/>
                    </a:lnTo>
                    <a:lnTo>
                      <a:pt x="107368" y="37500"/>
                    </a:lnTo>
                    <a:lnTo>
                      <a:pt x="108947" y="41250"/>
                    </a:lnTo>
                    <a:lnTo>
                      <a:pt x="110526" y="45000"/>
                    </a:lnTo>
                    <a:lnTo>
                      <a:pt x="112105" y="50625"/>
                    </a:lnTo>
                    <a:lnTo>
                      <a:pt x="112105" y="54375"/>
                    </a:lnTo>
                    <a:lnTo>
                      <a:pt x="113684" y="60000"/>
                    </a:lnTo>
                    <a:lnTo>
                      <a:pt x="115263" y="63750"/>
                    </a:lnTo>
                    <a:lnTo>
                      <a:pt x="116842" y="69375"/>
                    </a:lnTo>
                    <a:lnTo>
                      <a:pt x="116842" y="76875"/>
                    </a:lnTo>
                    <a:lnTo>
                      <a:pt x="118421" y="82500"/>
                    </a:lnTo>
                    <a:lnTo>
                      <a:pt x="118421" y="88125"/>
                    </a:lnTo>
                    <a:lnTo>
                      <a:pt x="120000" y="95625"/>
                    </a:lnTo>
                    <a:lnTo>
                      <a:pt x="20526" y="120000"/>
                    </a:lnTo>
                    <a:close/>
                  </a:path>
                </a:pathLst>
              </a:custGeom>
              <a:solidFill>
                <a:srgbClr val="4A31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5" name="Shape 2095"/>
              <p:cNvSpPr/>
              <p:nvPr/>
            </p:nvSpPr>
            <p:spPr>
              <a:xfrm>
                <a:off x="1290" y="2562"/>
                <a:ext cx="9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600" y="120000"/>
                    </a:moveTo>
                    <a:lnTo>
                      <a:pt x="3200" y="30508"/>
                    </a:lnTo>
                    <a:lnTo>
                      <a:pt x="1600" y="28474"/>
                    </a:lnTo>
                    <a:lnTo>
                      <a:pt x="1600" y="26440"/>
                    </a:lnTo>
                    <a:lnTo>
                      <a:pt x="1600" y="24406"/>
                    </a:lnTo>
                    <a:lnTo>
                      <a:pt x="0" y="24406"/>
                    </a:lnTo>
                    <a:lnTo>
                      <a:pt x="0" y="22372"/>
                    </a:lnTo>
                    <a:lnTo>
                      <a:pt x="0" y="20338"/>
                    </a:lnTo>
                    <a:lnTo>
                      <a:pt x="0" y="18305"/>
                    </a:lnTo>
                    <a:lnTo>
                      <a:pt x="1600" y="18305"/>
                    </a:lnTo>
                    <a:lnTo>
                      <a:pt x="1600" y="16271"/>
                    </a:lnTo>
                    <a:lnTo>
                      <a:pt x="3200" y="16271"/>
                    </a:lnTo>
                    <a:lnTo>
                      <a:pt x="3200" y="14237"/>
                    </a:lnTo>
                    <a:lnTo>
                      <a:pt x="4800" y="14237"/>
                    </a:lnTo>
                    <a:lnTo>
                      <a:pt x="8000" y="14237"/>
                    </a:lnTo>
                    <a:lnTo>
                      <a:pt x="76800" y="0"/>
                    </a:lnTo>
                    <a:lnTo>
                      <a:pt x="78400" y="0"/>
                    </a:lnTo>
                    <a:lnTo>
                      <a:pt x="80000" y="0"/>
                    </a:lnTo>
                    <a:lnTo>
                      <a:pt x="81600" y="0"/>
                    </a:lnTo>
                    <a:lnTo>
                      <a:pt x="83200" y="2033"/>
                    </a:lnTo>
                    <a:lnTo>
                      <a:pt x="84800" y="2033"/>
                    </a:lnTo>
                    <a:lnTo>
                      <a:pt x="86400" y="4067"/>
                    </a:lnTo>
                    <a:lnTo>
                      <a:pt x="88000" y="4067"/>
                    </a:lnTo>
                    <a:lnTo>
                      <a:pt x="89600" y="6101"/>
                    </a:lnTo>
                    <a:lnTo>
                      <a:pt x="92800" y="8135"/>
                    </a:lnTo>
                    <a:lnTo>
                      <a:pt x="94400" y="10169"/>
                    </a:lnTo>
                    <a:lnTo>
                      <a:pt x="96000" y="12203"/>
                    </a:lnTo>
                    <a:lnTo>
                      <a:pt x="99200" y="16271"/>
                    </a:lnTo>
                    <a:lnTo>
                      <a:pt x="100800" y="20338"/>
                    </a:lnTo>
                    <a:lnTo>
                      <a:pt x="100800" y="22372"/>
                    </a:lnTo>
                    <a:lnTo>
                      <a:pt x="102400" y="26440"/>
                    </a:lnTo>
                    <a:lnTo>
                      <a:pt x="104000" y="30508"/>
                    </a:lnTo>
                    <a:lnTo>
                      <a:pt x="105600" y="36610"/>
                    </a:lnTo>
                    <a:lnTo>
                      <a:pt x="107200" y="40677"/>
                    </a:lnTo>
                    <a:lnTo>
                      <a:pt x="108800" y="44745"/>
                    </a:lnTo>
                    <a:lnTo>
                      <a:pt x="110400" y="48813"/>
                    </a:lnTo>
                    <a:lnTo>
                      <a:pt x="112000" y="52881"/>
                    </a:lnTo>
                    <a:lnTo>
                      <a:pt x="113600" y="56949"/>
                    </a:lnTo>
                    <a:lnTo>
                      <a:pt x="115200" y="61016"/>
                    </a:lnTo>
                    <a:lnTo>
                      <a:pt x="115200" y="65084"/>
                    </a:lnTo>
                    <a:lnTo>
                      <a:pt x="116800" y="69152"/>
                    </a:lnTo>
                    <a:lnTo>
                      <a:pt x="116800" y="75254"/>
                    </a:lnTo>
                    <a:lnTo>
                      <a:pt x="118400" y="81355"/>
                    </a:lnTo>
                    <a:lnTo>
                      <a:pt x="118400" y="87457"/>
                    </a:lnTo>
                    <a:lnTo>
                      <a:pt x="120000" y="93559"/>
                    </a:lnTo>
                    <a:lnTo>
                      <a:pt x="17600" y="120000"/>
                    </a:lnTo>
                    <a:close/>
                  </a:path>
                </a:pathLst>
              </a:custGeom>
              <a:solidFill>
                <a:srgbClr val="604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6" name="Shape 2096"/>
              <p:cNvSpPr/>
              <p:nvPr/>
            </p:nvSpPr>
            <p:spPr>
              <a:xfrm>
                <a:off x="1290" y="2562"/>
                <a:ext cx="9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594" y="120000"/>
                    </a:moveTo>
                    <a:lnTo>
                      <a:pt x="3243" y="33962"/>
                    </a:lnTo>
                    <a:lnTo>
                      <a:pt x="1621" y="31698"/>
                    </a:lnTo>
                    <a:lnTo>
                      <a:pt x="1621" y="29433"/>
                    </a:lnTo>
                    <a:lnTo>
                      <a:pt x="1621" y="27169"/>
                    </a:lnTo>
                    <a:lnTo>
                      <a:pt x="0" y="27169"/>
                    </a:lnTo>
                    <a:lnTo>
                      <a:pt x="0" y="24905"/>
                    </a:lnTo>
                    <a:lnTo>
                      <a:pt x="0" y="22641"/>
                    </a:lnTo>
                    <a:lnTo>
                      <a:pt x="0" y="20377"/>
                    </a:lnTo>
                    <a:lnTo>
                      <a:pt x="1621" y="20377"/>
                    </a:lnTo>
                    <a:lnTo>
                      <a:pt x="1621" y="18113"/>
                    </a:lnTo>
                    <a:lnTo>
                      <a:pt x="3243" y="18113"/>
                    </a:lnTo>
                    <a:lnTo>
                      <a:pt x="3243" y="15849"/>
                    </a:lnTo>
                    <a:lnTo>
                      <a:pt x="4864" y="15849"/>
                    </a:lnTo>
                    <a:lnTo>
                      <a:pt x="8108" y="15849"/>
                    </a:lnTo>
                    <a:lnTo>
                      <a:pt x="77837" y="0"/>
                    </a:lnTo>
                    <a:lnTo>
                      <a:pt x="79459" y="0"/>
                    </a:lnTo>
                    <a:lnTo>
                      <a:pt x="81081" y="0"/>
                    </a:lnTo>
                    <a:lnTo>
                      <a:pt x="82702" y="0"/>
                    </a:lnTo>
                    <a:lnTo>
                      <a:pt x="84324" y="2264"/>
                    </a:lnTo>
                    <a:lnTo>
                      <a:pt x="85945" y="2264"/>
                    </a:lnTo>
                    <a:lnTo>
                      <a:pt x="87567" y="4528"/>
                    </a:lnTo>
                    <a:lnTo>
                      <a:pt x="89189" y="4528"/>
                    </a:lnTo>
                    <a:lnTo>
                      <a:pt x="90810" y="6792"/>
                    </a:lnTo>
                    <a:lnTo>
                      <a:pt x="94054" y="9056"/>
                    </a:lnTo>
                    <a:lnTo>
                      <a:pt x="95675" y="11320"/>
                    </a:lnTo>
                    <a:lnTo>
                      <a:pt x="97297" y="13584"/>
                    </a:lnTo>
                    <a:lnTo>
                      <a:pt x="100540" y="18113"/>
                    </a:lnTo>
                    <a:lnTo>
                      <a:pt x="102162" y="22641"/>
                    </a:lnTo>
                    <a:lnTo>
                      <a:pt x="102162" y="24905"/>
                    </a:lnTo>
                    <a:lnTo>
                      <a:pt x="103783" y="29433"/>
                    </a:lnTo>
                    <a:lnTo>
                      <a:pt x="105405" y="33962"/>
                    </a:lnTo>
                    <a:lnTo>
                      <a:pt x="107027" y="36226"/>
                    </a:lnTo>
                    <a:lnTo>
                      <a:pt x="108648" y="43018"/>
                    </a:lnTo>
                    <a:lnTo>
                      <a:pt x="110270" y="47547"/>
                    </a:lnTo>
                    <a:lnTo>
                      <a:pt x="111891" y="49811"/>
                    </a:lnTo>
                    <a:lnTo>
                      <a:pt x="113513" y="54339"/>
                    </a:lnTo>
                    <a:lnTo>
                      <a:pt x="113513" y="58867"/>
                    </a:lnTo>
                    <a:lnTo>
                      <a:pt x="115135" y="61132"/>
                    </a:lnTo>
                    <a:lnTo>
                      <a:pt x="116756" y="65660"/>
                    </a:lnTo>
                    <a:lnTo>
                      <a:pt x="116756" y="70188"/>
                    </a:lnTo>
                    <a:lnTo>
                      <a:pt x="118378" y="74716"/>
                    </a:lnTo>
                    <a:lnTo>
                      <a:pt x="118378" y="79245"/>
                    </a:lnTo>
                    <a:lnTo>
                      <a:pt x="118378" y="83773"/>
                    </a:lnTo>
                    <a:lnTo>
                      <a:pt x="120000" y="92830"/>
                    </a:lnTo>
                    <a:lnTo>
                      <a:pt x="14594" y="120000"/>
                    </a:lnTo>
                    <a:close/>
                  </a:path>
                </a:pathLst>
              </a:custGeom>
              <a:solidFill>
                <a:srgbClr val="772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7" name="Shape 2097"/>
              <p:cNvSpPr/>
              <p:nvPr/>
            </p:nvSpPr>
            <p:spPr>
              <a:xfrm>
                <a:off x="1290" y="2562"/>
                <a:ext cx="9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66" y="120000"/>
                    </a:moveTo>
                    <a:lnTo>
                      <a:pt x="3333" y="37500"/>
                    </a:lnTo>
                    <a:lnTo>
                      <a:pt x="1666" y="35000"/>
                    </a:lnTo>
                    <a:lnTo>
                      <a:pt x="1666" y="32500"/>
                    </a:lnTo>
                    <a:lnTo>
                      <a:pt x="1666" y="30000"/>
                    </a:lnTo>
                    <a:lnTo>
                      <a:pt x="0" y="30000"/>
                    </a:lnTo>
                    <a:lnTo>
                      <a:pt x="0" y="27500"/>
                    </a:lnTo>
                    <a:lnTo>
                      <a:pt x="0" y="25000"/>
                    </a:lnTo>
                    <a:lnTo>
                      <a:pt x="0" y="22500"/>
                    </a:lnTo>
                    <a:lnTo>
                      <a:pt x="1666" y="22500"/>
                    </a:lnTo>
                    <a:lnTo>
                      <a:pt x="1666" y="20000"/>
                    </a:lnTo>
                    <a:lnTo>
                      <a:pt x="3333" y="20000"/>
                    </a:lnTo>
                    <a:lnTo>
                      <a:pt x="3333" y="17500"/>
                    </a:lnTo>
                    <a:lnTo>
                      <a:pt x="5000" y="17500"/>
                    </a:lnTo>
                    <a:lnTo>
                      <a:pt x="8333" y="17500"/>
                    </a:lnTo>
                    <a:lnTo>
                      <a:pt x="80000" y="0"/>
                    </a:lnTo>
                    <a:lnTo>
                      <a:pt x="81666" y="0"/>
                    </a:lnTo>
                    <a:lnTo>
                      <a:pt x="83333" y="0"/>
                    </a:lnTo>
                    <a:lnTo>
                      <a:pt x="85000" y="0"/>
                    </a:lnTo>
                    <a:lnTo>
                      <a:pt x="86666" y="2500"/>
                    </a:lnTo>
                    <a:lnTo>
                      <a:pt x="88333" y="2500"/>
                    </a:lnTo>
                    <a:lnTo>
                      <a:pt x="90000" y="5000"/>
                    </a:lnTo>
                    <a:lnTo>
                      <a:pt x="91666" y="5000"/>
                    </a:lnTo>
                    <a:lnTo>
                      <a:pt x="93333" y="7500"/>
                    </a:lnTo>
                    <a:lnTo>
                      <a:pt x="96666" y="10000"/>
                    </a:lnTo>
                    <a:lnTo>
                      <a:pt x="98333" y="12500"/>
                    </a:lnTo>
                    <a:lnTo>
                      <a:pt x="100000" y="15000"/>
                    </a:lnTo>
                    <a:lnTo>
                      <a:pt x="103333" y="20000"/>
                    </a:lnTo>
                    <a:lnTo>
                      <a:pt x="105000" y="25000"/>
                    </a:lnTo>
                    <a:lnTo>
                      <a:pt x="105000" y="27500"/>
                    </a:lnTo>
                    <a:lnTo>
                      <a:pt x="106666" y="32500"/>
                    </a:lnTo>
                    <a:lnTo>
                      <a:pt x="108333" y="37500"/>
                    </a:lnTo>
                    <a:lnTo>
                      <a:pt x="110000" y="40000"/>
                    </a:lnTo>
                    <a:lnTo>
                      <a:pt x="111666" y="45000"/>
                    </a:lnTo>
                    <a:lnTo>
                      <a:pt x="113333" y="50000"/>
                    </a:lnTo>
                    <a:lnTo>
                      <a:pt x="113333" y="52500"/>
                    </a:lnTo>
                    <a:lnTo>
                      <a:pt x="115000" y="55000"/>
                    </a:lnTo>
                    <a:lnTo>
                      <a:pt x="115000" y="60000"/>
                    </a:lnTo>
                    <a:lnTo>
                      <a:pt x="116666" y="62500"/>
                    </a:lnTo>
                    <a:lnTo>
                      <a:pt x="116666" y="65000"/>
                    </a:lnTo>
                    <a:lnTo>
                      <a:pt x="118333" y="70000"/>
                    </a:lnTo>
                    <a:lnTo>
                      <a:pt x="118333" y="72500"/>
                    </a:lnTo>
                    <a:lnTo>
                      <a:pt x="118333" y="75000"/>
                    </a:lnTo>
                    <a:lnTo>
                      <a:pt x="118333" y="80000"/>
                    </a:lnTo>
                    <a:lnTo>
                      <a:pt x="120000" y="85000"/>
                    </a:lnTo>
                    <a:lnTo>
                      <a:pt x="11666" y="120000"/>
                    </a:lnTo>
                    <a:close/>
                  </a:path>
                </a:pathLst>
              </a:custGeom>
              <a:solidFill>
                <a:srgbClr val="8E2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8" name="Shape 2098"/>
              <p:cNvSpPr/>
              <p:nvPr/>
            </p:nvSpPr>
            <p:spPr>
              <a:xfrm>
                <a:off x="1290" y="2562"/>
                <a:ext cx="9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50" y="19534"/>
                    </a:moveTo>
                    <a:lnTo>
                      <a:pt x="81126" y="0"/>
                    </a:lnTo>
                    <a:lnTo>
                      <a:pt x="82816" y="0"/>
                    </a:lnTo>
                    <a:lnTo>
                      <a:pt x="84507" y="0"/>
                    </a:lnTo>
                    <a:lnTo>
                      <a:pt x="86197" y="0"/>
                    </a:lnTo>
                    <a:lnTo>
                      <a:pt x="87887" y="2790"/>
                    </a:lnTo>
                    <a:lnTo>
                      <a:pt x="89577" y="2790"/>
                    </a:lnTo>
                    <a:lnTo>
                      <a:pt x="91267" y="5581"/>
                    </a:lnTo>
                    <a:lnTo>
                      <a:pt x="92957" y="5581"/>
                    </a:lnTo>
                    <a:lnTo>
                      <a:pt x="94647" y="8372"/>
                    </a:lnTo>
                    <a:lnTo>
                      <a:pt x="98028" y="11162"/>
                    </a:lnTo>
                    <a:lnTo>
                      <a:pt x="99718" y="13953"/>
                    </a:lnTo>
                    <a:lnTo>
                      <a:pt x="101408" y="16744"/>
                    </a:lnTo>
                    <a:lnTo>
                      <a:pt x="104788" y="22325"/>
                    </a:lnTo>
                    <a:lnTo>
                      <a:pt x="106478" y="27906"/>
                    </a:lnTo>
                    <a:lnTo>
                      <a:pt x="106478" y="30697"/>
                    </a:lnTo>
                    <a:lnTo>
                      <a:pt x="108169" y="36279"/>
                    </a:lnTo>
                    <a:lnTo>
                      <a:pt x="109859" y="39069"/>
                    </a:lnTo>
                    <a:lnTo>
                      <a:pt x="111549" y="44651"/>
                    </a:lnTo>
                    <a:lnTo>
                      <a:pt x="113239" y="50232"/>
                    </a:lnTo>
                    <a:lnTo>
                      <a:pt x="113239" y="53023"/>
                    </a:lnTo>
                    <a:lnTo>
                      <a:pt x="114929" y="55813"/>
                    </a:lnTo>
                    <a:lnTo>
                      <a:pt x="114929" y="58604"/>
                    </a:lnTo>
                    <a:lnTo>
                      <a:pt x="116619" y="61395"/>
                    </a:lnTo>
                    <a:lnTo>
                      <a:pt x="116619" y="64186"/>
                    </a:lnTo>
                    <a:lnTo>
                      <a:pt x="118309" y="66976"/>
                    </a:lnTo>
                    <a:lnTo>
                      <a:pt x="118309" y="69767"/>
                    </a:lnTo>
                    <a:lnTo>
                      <a:pt x="118309" y="72558"/>
                    </a:lnTo>
                    <a:lnTo>
                      <a:pt x="118309" y="75348"/>
                    </a:lnTo>
                    <a:lnTo>
                      <a:pt x="120000" y="80930"/>
                    </a:lnTo>
                    <a:lnTo>
                      <a:pt x="8450" y="120000"/>
                    </a:lnTo>
                    <a:lnTo>
                      <a:pt x="3380" y="41860"/>
                    </a:lnTo>
                    <a:lnTo>
                      <a:pt x="1690" y="39069"/>
                    </a:lnTo>
                    <a:lnTo>
                      <a:pt x="1690" y="36279"/>
                    </a:lnTo>
                    <a:lnTo>
                      <a:pt x="1690" y="33488"/>
                    </a:lnTo>
                    <a:lnTo>
                      <a:pt x="0" y="33488"/>
                    </a:lnTo>
                    <a:lnTo>
                      <a:pt x="0" y="30697"/>
                    </a:lnTo>
                    <a:lnTo>
                      <a:pt x="0" y="27906"/>
                    </a:lnTo>
                    <a:lnTo>
                      <a:pt x="0" y="25116"/>
                    </a:lnTo>
                    <a:lnTo>
                      <a:pt x="1690" y="25116"/>
                    </a:lnTo>
                    <a:lnTo>
                      <a:pt x="1690" y="22325"/>
                    </a:lnTo>
                    <a:lnTo>
                      <a:pt x="3380" y="22325"/>
                    </a:lnTo>
                    <a:lnTo>
                      <a:pt x="3380" y="19534"/>
                    </a:lnTo>
                    <a:lnTo>
                      <a:pt x="5070" y="19534"/>
                    </a:lnTo>
                    <a:lnTo>
                      <a:pt x="8450" y="19534"/>
                    </a:lnTo>
                    <a:close/>
                  </a:path>
                </a:pathLst>
              </a:custGeom>
              <a:solidFill>
                <a:srgbClr val="A437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99" name="Shape 2099"/>
              <p:cNvSpPr/>
              <p:nvPr/>
            </p:nvSpPr>
            <p:spPr>
              <a:xfrm>
                <a:off x="1289" y="2564"/>
                <a:ext cx="4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00" y="888"/>
                    </a:moveTo>
                    <a:lnTo>
                      <a:pt x="54000" y="1777"/>
                    </a:lnTo>
                    <a:lnTo>
                      <a:pt x="60000" y="3555"/>
                    </a:lnTo>
                    <a:lnTo>
                      <a:pt x="66000" y="7111"/>
                    </a:lnTo>
                    <a:lnTo>
                      <a:pt x="72000" y="9777"/>
                    </a:lnTo>
                    <a:lnTo>
                      <a:pt x="78000" y="12444"/>
                    </a:lnTo>
                    <a:lnTo>
                      <a:pt x="81000" y="16000"/>
                    </a:lnTo>
                    <a:lnTo>
                      <a:pt x="90000" y="20444"/>
                    </a:lnTo>
                    <a:lnTo>
                      <a:pt x="96000" y="24000"/>
                    </a:lnTo>
                    <a:lnTo>
                      <a:pt x="99000" y="29333"/>
                    </a:lnTo>
                    <a:lnTo>
                      <a:pt x="105000" y="33777"/>
                    </a:lnTo>
                    <a:lnTo>
                      <a:pt x="108000" y="38222"/>
                    </a:lnTo>
                    <a:lnTo>
                      <a:pt x="111000" y="43555"/>
                    </a:lnTo>
                    <a:lnTo>
                      <a:pt x="114000" y="48000"/>
                    </a:lnTo>
                    <a:lnTo>
                      <a:pt x="117000" y="51555"/>
                    </a:lnTo>
                    <a:lnTo>
                      <a:pt x="117000" y="56000"/>
                    </a:lnTo>
                    <a:lnTo>
                      <a:pt x="120000" y="61333"/>
                    </a:lnTo>
                    <a:lnTo>
                      <a:pt x="120000" y="64888"/>
                    </a:lnTo>
                    <a:lnTo>
                      <a:pt x="120000" y="69333"/>
                    </a:lnTo>
                    <a:lnTo>
                      <a:pt x="120000" y="73777"/>
                    </a:lnTo>
                    <a:lnTo>
                      <a:pt x="120000" y="78222"/>
                    </a:lnTo>
                    <a:lnTo>
                      <a:pt x="120000" y="83555"/>
                    </a:lnTo>
                    <a:lnTo>
                      <a:pt x="120000" y="87111"/>
                    </a:lnTo>
                    <a:lnTo>
                      <a:pt x="117000" y="91555"/>
                    </a:lnTo>
                    <a:lnTo>
                      <a:pt x="117000" y="96000"/>
                    </a:lnTo>
                    <a:lnTo>
                      <a:pt x="114000" y="100444"/>
                    </a:lnTo>
                    <a:lnTo>
                      <a:pt x="114000" y="104000"/>
                    </a:lnTo>
                    <a:lnTo>
                      <a:pt x="111000" y="107555"/>
                    </a:lnTo>
                    <a:lnTo>
                      <a:pt x="108000" y="111111"/>
                    </a:lnTo>
                    <a:lnTo>
                      <a:pt x="105000" y="113777"/>
                    </a:lnTo>
                    <a:lnTo>
                      <a:pt x="99000" y="116444"/>
                    </a:lnTo>
                    <a:lnTo>
                      <a:pt x="93000" y="118222"/>
                    </a:lnTo>
                    <a:lnTo>
                      <a:pt x="90000" y="120000"/>
                    </a:lnTo>
                    <a:lnTo>
                      <a:pt x="78000" y="120000"/>
                    </a:lnTo>
                    <a:lnTo>
                      <a:pt x="72000" y="120000"/>
                    </a:lnTo>
                    <a:lnTo>
                      <a:pt x="66000" y="118222"/>
                    </a:lnTo>
                    <a:lnTo>
                      <a:pt x="60000" y="116444"/>
                    </a:lnTo>
                    <a:lnTo>
                      <a:pt x="54000" y="112000"/>
                    </a:lnTo>
                    <a:lnTo>
                      <a:pt x="48000" y="109333"/>
                    </a:lnTo>
                    <a:lnTo>
                      <a:pt x="42000" y="104888"/>
                    </a:lnTo>
                    <a:lnTo>
                      <a:pt x="36000" y="101333"/>
                    </a:lnTo>
                    <a:lnTo>
                      <a:pt x="30000" y="96000"/>
                    </a:lnTo>
                    <a:lnTo>
                      <a:pt x="21000" y="90666"/>
                    </a:lnTo>
                    <a:lnTo>
                      <a:pt x="18000" y="86222"/>
                    </a:lnTo>
                    <a:lnTo>
                      <a:pt x="12000" y="81777"/>
                    </a:lnTo>
                    <a:lnTo>
                      <a:pt x="9000" y="75555"/>
                    </a:lnTo>
                    <a:lnTo>
                      <a:pt x="6000" y="71111"/>
                    </a:lnTo>
                    <a:lnTo>
                      <a:pt x="3000" y="67555"/>
                    </a:lnTo>
                    <a:lnTo>
                      <a:pt x="3000" y="64000"/>
                    </a:lnTo>
                    <a:lnTo>
                      <a:pt x="0" y="56888"/>
                    </a:lnTo>
                    <a:lnTo>
                      <a:pt x="0" y="51555"/>
                    </a:lnTo>
                    <a:lnTo>
                      <a:pt x="0" y="46222"/>
                    </a:lnTo>
                    <a:lnTo>
                      <a:pt x="0" y="40000"/>
                    </a:lnTo>
                    <a:lnTo>
                      <a:pt x="0" y="34666"/>
                    </a:lnTo>
                    <a:lnTo>
                      <a:pt x="3000" y="29333"/>
                    </a:lnTo>
                    <a:lnTo>
                      <a:pt x="6000" y="23111"/>
                    </a:lnTo>
                    <a:lnTo>
                      <a:pt x="9000" y="18666"/>
                    </a:lnTo>
                    <a:lnTo>
                      <a:pt x="12000" y="14222"/>
                    </a:lnTo>
                    <a:lnTo>
                      <a:pt x="15000" y="10666"/>
                    </a:lnTo>
                    <a:lnTo>
                      <a:pt x="18000" y="7111"/>
                    </a:lnTo>
                    <a:lnTo>
                      <a:pt x="24000" y="3555"/>
                    </a:lnTo>
                    <a:lnTo>
                      <a:pt x="30000" y="1777"/>
                    </a:lnTo>
                    <a:lnTo>
                      <a:pt x="36000" y="0"/>
                    </a:lnTo>
                    <a:lnTo>
                      <a:pt x="42000" y="0"/>
                    </a:lnTo>
                    <a:lnTo>
                      <a:pt x="48000" y="888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0" name="Shape 2100"/>
              <p:cNvSpPr/>
              <p:nvPr/>
            </p:nvSpPr>
            <p:spPr>
              <a:xfrm>
                <a:off x="1289" y="2564"/>
                <a:ext cx="4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00" y="888"/>
                    </a:moveTo>
                    <a:lnTo>
                      <a:pt x="54000" y="1777"/>
                    </a:lnTo>
                    <a:lnTo>
                      <a:pt x="60000" y="3555"/>
                    </a:lnTo>
                    <a:lnTo>
                      <a:pt x="66000" y="7111"/>
                    </a:lnTo>
                    <a:lnTo>
                      <a:pt x="72000" y="9777"/>
                    </a:lnTo>
                    <a:lnTo>
                      <a:pt x="78000" y="12444"/>
                    </a:lnTo>
                    <a:lnTo>
                      <a:pt x="81000" y="16000"/>
                    </a:lnTo>
                    <a:lnTo>
                      <a:pt x="90000" y="20444"/>
                    </a:lnTo>
                    <a:lnTo>
                      <a:pt x="96000" y="24000"/>
                    </a:lnTo>
                    <a:lnTo>
                      <a:pt x="99000" y="29333"/>
                    </a:lnTo>
                    <a:lnTo>
                      <a:pt x="105000" y="33777"/>
                    </a:lnTo>
                    <a:lnTo>
                      <a:pt x="108000" y="38222"/>
                    </a:lnTo>
                    <a:lnTo>
                      <a:pt x="111000" y="43555"/>
                    </a:lnTo>
                    <a:lnTo>
                      <a:pt x="114000" y="48000"/>
                    </a:lnTo>
                    <a:lnTo>
                      <a:pt x="117000" y="51555"/>
                    </a:lnTo>
                    <a:lnTo>
                      <a:pt x="117000" y="56000"/>
                    </a:lnTo>
                    <a:lnTo>
                      <a:pt x="120000" y="61333"/>
                    </a:lnTo>
                    <a:lnTo>
                      <a:pt x="120000" y="64888"/>
                    </a:lnTo>
                    <a:lnTo>
                      <a:pt x="120000" y="69333"/>
                    </a:lnTo>
                    <a:lnTo>
                      <a:pt x="120000" y="73777"/>
                    </a:lnTo>
                    <a:lnTo>
                      <a:pt x="120000" y="78222"/>
                    </a:lnTo>
                    <a:lnTo>
                      <a:pt x="120000" y="83555"/>
                    </a:lnTo>
                    <a:lnTo>
                      <a:pt x="120000" y="87111"/>
                    </a:lnTo>
                    <a:lnTo>
                      <a:pt x="117000" y="91555"/>
                    </a:lnTo>
                    <a:lnTo>
                      <a:pt x="117000" y="96000"/>
                    </a:lnTo>
                    <a:lnTo>
                      <a:pt x="114000" y="100444"/>
                    </a:lnTo>
                    <a:lnTo>
                      <a:pt x="114000" y="104000"/>
                    </a:lnTo>
                    <a:lnTo>
                      <a:pt x="111000" y="107555"/>
                    </a:lnTo>
                    <a:lnTo>
                      <a:pt x="108000" y="111111"/>
                    </a:lnTo>
                    <a:lnTo>
                      <a:pt x="105000" y="113777"/>
                    </a:lnTo>
                    <a:lnTo>
                      <a:pt x="99000" y="116444"/>
                    </a:lnTo>
                    <a:lnTo>
                      <a:pt x="93000" y="118222"/>
                    </a:lnTo>
                    <a:lnTo>
                      <a:pt x="90000" y="120000"/>
                    </a:lnTo>
                    <a:lnTo>
                      <a:pt x="78000" y="120000"/>
                    </a:lnTo>
                    <a:lnTo>
                      <a:pt x="72000" y="120000"/>
                    </a:lnTo>
                    <a:lnTo>
                      <a:pt x="66000" y="118222"/>
                    </a:lnTo>
                    <a:lnTo>
                      <a:pt x="60000" y="116444"/>
                    </a:lnTo>
                    <a:lnTo>
                      <a:pt x="54000" y="112000"/>
                    </a:lnTo>
                    <a:lnTo>
                      <a:pt x="48000" y="109333"/>
                    </a:lnTo>
                    <a:lnTo>
                      <a:pt x="42000" y="104888"/>
                    </a:lnTo>
                    <a:lnTo>
                      <a:pt x="36000" y="101333"/>
                    </a:lnTo>
                    <a:lnTo>
                      <a:pt x="30000" y="96000"/>
                    </a:lnTo>
                    <a:lnTo>
                      <a:pt x="21000" y="90666"/>
                    </a:lnTo>
                    <a:lnTo>
                      <a:pt x="18000" y="86222"/>
                    </a:lnTo>
                    <a:lnTo>
                      <a:pt x="12000" y="81777"/>
                    </a:lnTo>
                    <a:lnTo>
                      <a:pt x="9000" y="75555"/>
                    </a:lnTo>
                    <a:lnTo>
                      <a:pt x="6000" y="71111"/>
                    </a:lnTo>
                    <a:lnTo>
                      <a:pt x="3000" y="67555"/>
                    </a:lnTo>
                    <a:lnTo>
                      <a:pt x="3000" y="64000"/>
                    </a:lnTo>
                    <a:lnTo>
                      <a:pt x="0" y="56888"/>
                    </a:lnTo>
                    <a:lnTo>
                      <a:pt x="0" y="51555"/>
                    </a:lnTo>
                    <a:lnTo>
                      <a:pt x="0" y="46222"/>
                    </a:lnTo>
                    <a:lnTo>
                      <a:pt x="0" y="40000"/>
                    </a:lnTo>
                    <a:lnTo>
                      <a:pt x="0" y="34666"/>
                    </a:lnTo>
                    <a:lnTo>
                      <a:pt x="3000" y="29333"/>
                    </a:lnTo>
                    <a:lnTo>
                      <a:pt x="6000" y="23111"/>
                    </a:lnTo>
                    <a:lnTo>
                      <a:pt x="9000" y="18666"/>
                    </a:lnTo>
                    <a:lnTo>
                      <a:pt x="12000" y="14222"/>
                    </a:lnTo>
                    <a:lnTo>
                      <a:pt x="15000" y="10666"/>
                    </a:lnTo>
                    <a:lnTo>
                      <a:pt x="18000" y="7111"/>
                    </a:lnTo>
                    <a:lnTo>
                      <a:pt x="24000" y="3555"/>
                    </a:lnTo>
                    <a:lnTo>
                      <a:pt x="30000" y="1777"/>
                    </a:lnTo>
                    <a:lnTo>
                      <a:pt x="36000" y="0"/>
                    </a:lnTo>
                    <a:lnTo>
                      <a:pt x="42000" y="0"/>
                    </a:lnTo>
                    <a:lnTo>
                      <a:pt x="48000" y="88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1" name="Shape 2101"/>
              <p:cNvSpPr/>
              <p:nvPr/>
            </p:nvSpPr>
            <p:spPr>
              <a:xfrm>
                <a:off x="1256" y="2522"/>
                <a:ext cx="35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142" y="118688"/>
                    </a:lnTo>
                    <a:lnTo>
                      <a:pt x="117428" y="116065"/>
                    </a:lnTo>
                    <a:lnTo>
                      <a:pt x="115285" y="111803"/>
                    </a:lnTo>
                    <a:lnTo>
                      <a:pt x="111857" y="106557"/>
                    </a:lnTo>
                    <a:lnTo>
                      <a:pt x="107142" y="100000"/>
                    </a:lnTo>
                    <a:lnTo>
                      <a:pt x="102000" y="92459"/>
                    </a:lnTo>
                    <a:lnTo>
                      <a:pt x="96000" y="83606"/>
                    </a:lnTo>
                    <a:lnTo>
                      <a:pt x="88714" y="74754"/>
                    </a:lnTo>
                    <a:lnTo>
                      <a:pt x="80571" y="64918"/>
                    </a:lnTo>
                    <a:lnTo>
                      <a:pt x="71571" y="55081"/>
                    </a:lnTo>
                    <a:lnTo>
                      <a:pt x="61714" y="44918"/>
                    </a:lnTo>
                    <a:lnTo>
                      <a:pt x="51000" y="35081"/>
                    </a:lnTo>
                    <a:lnTo>
                      <a:pt x="39428" y="25245"/>
                    </a:lnTo>
                    <a:lnTo>
                      <a:pt x="27000" y="16065"/>
                    </a:lnTo>
                    <a:lnTo>
                      <a:pt x="13714" y="754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Shape 2102"/>
              <p:cNvSpPr/>
              <p:nvPr/>
            </p:nvSpPr>
            <p:spPr>
              <a:xfrm>
                <a:off x="1289" y="2568"/>
                <a:ext cx="2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Shape 2103"/>
              <p:cNvSpPr/>
              <p:nvPr/>
            </p:nvSpPr>
            <p:spPr>
              <a:xfrm>
                <a:off x="1255" y="2521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Shape 2104"/>
              <p:cNvSpPr/>
              <p:nvPr/>
            </p:nvSpPr>
            <p:spPr>
              <a:xfrm>
                <a:off x="1082" y="2504"/>
                <a:ext cx="173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1807"/>
                    </a:moveTo>
                    <a:lnTo>
                      <a:pt x="115751" y="57831"/>
                    </a:lnTo>
                    <a:lnTo>
                      <a:pt x="110809" y="44819"/>
                    </a:lnTo>
                    <a:lnTo>
                      <a:pt x="105086" y="33253"/>
                    </a:lnTo>
                    <a:lnTo>
                      <a:pt x="98843" y="22650"/>
                    </a:lnTo>
                    <a:lnTo>
                      <a:pt x="91907" y="13493"/>
                    </a:lnTo>
                    <a:lnTo>
                      <a:pt x="84537" y="6746"/>
                    </a:lnTo>
                    <a:lnTo>
                      <a:pt x="76734" y="2409"/>
                    </a:lnTo>
                    <a:lnTo>
                      <a:pt x="68583" y="0"/>
                    </a:lnTo>
                    <a:lnTo>
                      <a:pt x="60173" y="963"/>
                    </a:lnTo>
                    <a:lnTo>
                      <a:pt x="51589" y="5301"/>
                    </a:lnTo>
                    <a:lnTo>
                      <a:pt x="42832" y="13493"/>
                    </a:lnTo>
                    <a:lnTo>
                      <a:pt x="33988" y="25542"/>
                    </a:lnTo>
                    <a:lnTo>
                      <a:pt x="25231" y="41927"/>
                    </a:lnTo>
                    <a:lnTo>
                      <a:pt x="16647" y="62650"/>
                    </a:lnTo>
                    <a:lnTo>
                      <a:pt x="8150" y="88192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5" name="Shape 2105"/>
              <p:cNvSpPr/>
              <p:nvPr/>
            </p:nvSpPr>
            <p:spPr>
              <a:xfrm>
                <a:off x="1255" y="2521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6" name="Shape 2106"/>
              <p:cNvSpPr/>
              <p:nvPr/>
            </p:nvSpPr>
            <p:spPr>
              <a:xfrm>
                <a:off x="1081" y="2534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7" name="Shape 2107"/>
              <p:cNvSpPr/>
              <p:nvPr/>
            </p:nvSpPr>
            <p:spPr>
              <a:xfrm>
                <a:off x="1064" y="2535"/>
                <a:ext cx="1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400" y="418"/>
                    </a:lnTo>
                    <a:lnTo>
                      <a:pt x="113600" y="1672"/>
                    </a:lnTo>
                    <a:lnTo>
                      <a:pt x="108000" y="4181"/>
                    </a:lnTo>
                    <a:lnTo>
                      <a:pt x="100000" y="8362"/>
                    </a:lnTo>
                    <a:lnTo>
                      <a:pt x="91200" y="12543"/>
                    </a:lnTo>
                    <a:lnTo>
                      <a:pt x="80800" y="18397"/>
                    </a:lnTo>
                    <a:lnTo>
                      <a:pt x="70400" y="24668"/>
                    </a:lnTo>
                    <a:lnTo>
                      <a:pt x="58400" y="31777"/>
                    </a:lnTo>
                    <a:lnTo>
                      <a:pt x="47200" y="40139"/>
                    </a:lnTo>
                    <a:lnTo>
                      <a:pt x="36800" y="49337"/>
                    </a:lnTo>
                    <a:lnTo>
                      <a:pt x="26400" y="59372"/>
                    </a:lnTo>
                    <a:lnTo>
                      <a:pt x="16800" y="69825"/>
                    </a:lnTo>
                    <a:lnTo>
                      <a:pt x="9600" y="81114"/>
                    </a:lnTo>
                    <a:lnTo>
                      <a:pt x="4800" y="93658"/>
                    </a:lnTo>
                    <a:lnTo>
                      <a:pt x="800" y="106202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8" name="Shape 2108"/>
              <p:cNvSpPr/>
              <p:nvPr/>
            </p:nvSpPr>
            <p:spPr>
              <a:xfrm>
                <a:off x="1081" y="2534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9" name="Shape 2109"/>
              <p:cNvSpPr/>
              <p:nvPr/>
            </p:nvSpPr>
            <p:spPr>
              <a:xfrm>
                <a:off x="1063" y="2570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110" name="Shape 2110"/>
              <p:cNvCxnSpPr/>
              <p:nvPr/>
            </p:nvCxnSpPr>
            <p:spPr>
              <a:xfrm>
                <a:off x="1064" y="2570"/>
                <a:ext cx="1" cy="25"/>
              </a:xfrm>
              <a:prstGeom prst="straightConnector1">
                <a:avLst/>
              </a:pr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11" name="Shape 2111"/>
              <p:cNvSpPr/>
              <p:nvPr/>
            </p:nvSpPr>
            <p:spPr>
              <a:xfrm>
                <a:off x="1060" y="2595"/>
                <a:ext cx="4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000" y="1081"/>
                    </a:lnTo>
                    <a:lnTo>
                      <a:pt x="114000" y="6486"/>
                    </a:lnTo>
                    <a:lnTo>
                      <a:pt x="111000" y="15135"/>
                    </a:lnTo>
                    <a:lnTo>
                      <a:pt x="105000" y="27027"/>
                    </a:lnTo>
                    <a:lnTo>
                      <a:pt x="99000" y="38918"/>
                    </a:lnTo>
                    <a:lnTo>
                      <a:pt x="93000" y="52972"/>
                    </a:lnTo>
                    <a:lnTo>
                      <a:pt x="84000" y="67027"/>
                    </a:lnTo>
                    <a:lnTo>
                      <a:pt x="72000" y="80000"/>
                    </a:lnTo>
                    <a:lnTo>
                      <a:pt x="63000" y="92972"/>
                    </a:lnTo>
                    <a:lnTo>
                      <a:pt x="54000" y="102702"/>
                    </a:lnTo>
                    <a:lnTo>
                      <a:pt x="45000" y="112432"/>
                    </a:lnTo>
                    <a:lnTo>
                      <a:pt x="36000" y="117837"/>
                    </a:lnTo>
                    <a:lnTo>
                      <a:pt x="27000" y="120000"/>
                    </a:lnTo>
                    <a:lnTo>
                      <a:pt x="15000" y="117837"/>
                    </a:lnTo>
                    <a:lnTo>
                      <a:pt x="6000" y="111351"/>
                    </a:lnTo>
                    <a:lnTo>
                      <a:pt x="0" y="98378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2" name="Shape 2112"/>
              <p:cNvSpPr/>
              <p:nvPr/>
            </p:nvSpPr>
            <p:spPr>
              <a:xfrm>
                <a:off x="1064" y="2595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3" name="Shape 2113"/>
              <p:cNvSpPr/>
              <p:nvPr/>
            </p:nvSpPr>
            <p:spPr>
              <a:xfrm>
                <a:off x="1060" y="2606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4" name="Shape 2114"/>
              <p:cNvSpPr/>
              <p:nvPr/>
            </p:nvSpPr>
            <p:spPr>
              <a:xfrm>
                <a:off x="1060" y="2588"/>
                <a:ext cx="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4285" y="120000"/>
                    </a:moveTo>
                    <a:lnTo>
                      <a:pt x="21428" y="108000"/>
                    </a:lnTo>
                    <a:lnTo>
                      <a:pt x="12857" y="98400"/>
                    </a:lnTo>
                    <a:lnTo>
                      <a:pt x="8571" y="88800"/>
                    </a:lnTo>
                    <a:lnTo>
                      <a:pt x="4285" y="80800"/>
                    </a:lnTo>
                    <a:lnTo>
                      <a:pt x="4285" y="72000"/>
                    </a:lnTo>
                    <a:lnTo>
                      <a:pt x="0" y="64800"/>
                    </a:lnTo>
                    <a:lnTo>
                      <a:pt x="4285" y="56800"/>
                    </a:lnTo>
                    <a:lnTo>
                      <a:pt x="8571" y="50400"/>
                    </a:lnTo>
                    <a:lnTo>
                      <a:pt x="12857" y="43200"/>
                    </a:lnTo>
                    <a:lnTo>
                      <a:pt x="21428" y="37600"/>
                    </a:lnTo>
                    <a:lnTo>
                      <a:pt x="29999" y="31200"/>
                    </a:lnTo>
                    <a:lnTo>
                      <a:pt x="42857" y="24800"/>
                    </a:lnTo>
                    <a:lnTo>
                      <a:pt x="55714" y="19200"/>
                    </a:lnTo>
                    <a:lnTo>
                      <a:pt x="77142" y="12000"/>
                    </a:lnTo>
                    <a:lnTo>
                      <a:pt x="98571" y="6400"/>
                    </a:lnTo>
                    <a:lnTo>
                      <a:pt x="119999" y="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5" name="Shape 2115"/>
              <p:cNvSpPr/>
              <p:nvPr/>
            </p:nvSpPr>
            <p:spPr>
              <a:xfrm>
                <a:off x="1060" y="2606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6" name="Shape 2116"/>
              <p:cNvSpPr/>
              <p:nvPr/>
            </p:nvSpPr>
            <p:spPr>
              <a:xfrm>
                <a:off x="1063" y="2587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7" name="Shape 2117"/>
              <p:cNvSpPr/>
              <p:nvPr/>
            </p:nvSpPr>
            <p:spPr>
              <a:xfrm>
                <a:off x="1064" y="2550"/>
                <a:ext cx="206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3201" y="100258"/>
                    </a:lnTo>
                    <a:lnTo>
                      <a:pt x="7932" y="81677"/>
                    </a:lnTo>
                    <a:lnTo>
                      <a:pt x="13899" y="65032"/>
                    </a:lnTo>
                    <a:lnTo>
                      <a:pt x="20885" y="49548"/>
                    </a:lnTo>
                    <a:lnTo>
                      <a:pt x="28890" y="35612"/>
                    </a:lnTo>
                    <a:lnTo>
                      <a:pt x="37622" y="23612"/>
                    </a:lnTo>
                    <a:lnTo>
                      <a:pt x="46719" y="13935"/>
                    </a:lnTo>
                    <a:lnTo>
                      <a:pt x="56179" y="6967"/>
                    </a:lnTo>
                    <a:lnTo>
                      <a:pt x="65858" y="2322"/>
                    </a:lnTo>
                    <a:lnTo>
                      <a:pt x="75318" y="0"/>
                    </a:lnTo>
                    <a:lnTo>
                      <a:pt x="84560" y="1548"/>
                    </a:lnTo>
                    <a:lnTo>
                      <a:pt x="93365" y="5806"/>
                    </a:lnTo>
                    <a:lnTo>
                      <a:pt x="101516" y="13548"/>
                    </a:lnTo>
                    <a:lnTo>
                      <a:pt x="108793" y="24774"/>
                    </a:lnTo>
                    <a:lnTo>
                      <a:pt x="114978" y="39483"/>
                    </a:lnTo>
                    <a:lnTo>
                      <a:pt x="120000" y="59225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8" name="Shape 2118"/>
              <p:cNvSpPr/>
              <p:nvPr/>
            </p:nvSpPr>
            <p:spPr>
              <a:xfrm>
                <a:off x="1063" y="2587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19" name="Shape 2119"/>
              <p:cNvSpPr/>
              <p:nvPr/>
            </p:nvSpPr>
            <p:spPr>
              <a:xfrm>
                <a:off x="1268" y="2568"/>
                <a:ext cx="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0" name="Shape 2120"/>
              <p:cNvSpPr/>
              <p:nvPr/>
            </p:nvSpPr>
            <p:spPr>
              <a:xfrm>
                <a:off x="1269" y="2569"/>
                <a:ext cx="22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9772" y="31250"/>
                    </a:lnTo>
                    <a:lnTo>
                      <a:pt x="37500" y="57500"/>
                    </a:lnTo>
                    <a:lnTo>
                      <a:pt x="52500" y="78750"/>
                    </a:lnTo>
                    <a:lnTo>
                      <a:pt x="66136" y="96250"/>
                    </a:lnTo>
                    <a:lnTo>
                      <a:pt x="77045" y="107500"/>
                    </a:lnTo>
                    <a:lnTo>
                      <a:pt x="86590" y="113750"/>
                    </a:lnTo>
                    <a:lnTo>
                      <a:pt x="94090" y="118750"/>
                    </a:lnTo>
                    <a:lnTo>
                      <a:pt x="100909" y="120000"/>
                    </a:lnTo>
                    <a:lnTo>
                      <a:pt x="106363" y="118750"/>
                    </a:lnTo>
                    <a:lnTo>
                      <a:pt x="109772" y="113750"/>
                    </a:lnTo>
                    <a:lnTo>
                      <a:pt x="113181" y="108750"/>
                    </a:lnTo>
                    <a:lnTo>
                      <a:pt x="115909" y="102500"/>
                    </a:lnTo>
                    <a:lnTo>
                      <a:pt x="117272" y="95000"/>
                    </a:lnTo>
                    <a:lnTo>
                      <a:pt x="117954" y="86250"/>
                    </a:lnTo>
                    <a:lnTo>
                      <a:pt x="119318" y="80000"/>
                    </a:lnTo>
                    <a:lnTo>
                      <a:pt x="120000" y="7375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1" name="Shape 2121"/>
              <p:cNvSpPr/>
              <p:nvPr/>
            </p:nvSpPr>
            <p:spPr>
              <a:xfrm>
                <a:off x="1268" y="2568"/>
                <a:ext cx="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2" name="Shape 2122"/>
              <p:cNvSpPr/>
              <p:nvPr/>
            </p:nvSpPr>
            <p:spPr>
              <a:xfrm>
                <a:off x="1290" y="2576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3" name="Shape 2123"/>
              <p:cNvSpPr/>
              <p:nvPr/>
            </p:nvSpPr>
            <p:spPr>
              <a:xfrm>
                <a:off x="1290" y="2568"/>
                <a:ext cx="0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000" y="120000"/>
                    </a:moveTo>
                    <a:lnTo>
                      <a:pt x="108000" y="110625"/>
                    </a:lnTo>
                    <a:lnTo>
                      <a:pt x="120000" y="99375"/>
                    </a:lnTo>
                    <a:lnTo>
                      <a:pt x="120000" y="90000"/>
                    </a:lnTo>
                    <a:lnTo>
                      <a:pt x="108000" y="78750"/>
                    </a:lnTo>
                    <a:lnTo>
                      <a:pt x="108000" y="67500"/>
                    </a:lnTo>
                    <a:lnTo>
                      <a:pt x="96000" y="58125"/>
                    </a:lnTo>
                    <a:lnTo>
                      <a:pt x="84000" y="48750"/>
                    </a:lnTo>
                    <a:lnTo>
                      <a:pt x="72000" y="41250"/>
                    </a:lnTo>
                    <a:lnTo>
                      <a:pt x="60000" y="30000"/>
                    </a:lnTo>
                    <a:lnTo>
                      <a:pt x="48000" y="22500"/>
                    </a:lnTo>
                    <a:lnTo>
                      <a:pt x="36000" y="16875"/>
                    </a:lnTo>
                    <a:lnTo>
                      <a:pt x="24000" y="11250"/>
                    </a:lnTo>
                    <a:lnTo>
                      <a:pt x="12000" y="5625"/>
                    </a:lnTo>
                    <a:lnTo>
                      <a:pt x="0" y="1875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B6B6B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4" name="Shape 2124"/>
              <p:cNvSpPr/>
              <p:nvPr/>
            </p:nvSpPr>
            <p:spPr>
              <a:xfrm>
                <a:off x="1290" y="2576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5" name="Shape 2125"/>
              <p:cNvSpPr/>
              <p:nvPr/>
            </p:nvSpPr>
            <p:spPr>
              <a:xfrm>
                <a:off x="1289" y="2568"/>
                <a:ext cx="2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6" name="Shape 2126"/>
              <p:cNvSpPr/>
              <p:nvPr/>
            </p:nvSpPr>
            <p:spPr>
              <a:xfrm>
                <a:off x="1123" y="3381"/>
                <a:ext cx="153" cy="2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959" y="66315"/>
                    </a:moveTo>
                    <a:lnTo>
                      <a:pt x="91919" y="67139"/>
                    </a:lnTo>
                    <a:lnTo>
                      <a:pt x="90461" y="67826"/>
                    </a:lnTo>
                    <a:lnTo>
                      <a:pt x="89295" y="68443"/>
                    </a:lnTo>
                    <a:lnTo>
                      <a:pt x="88615" y="68993"/>
                    </a:lnTo>
                    <a:lnTo>
                      <a:pt x="88129" y="69542"/>
                    </a:lnTo>
                    <a:lnTo>
                      <a:pt x="88032" y="70022"/>
                    </a:lnTo>
                    <a:lnTo>
                      <a:pt x="88032" y="70572"/>
                    </a:lnTo>
                    <a:lnTo>
                      <a:pt x="88323" y="71258"/>
                    </a:lnTo>
                    <a:lnTo>
                      <a:pt x="88615" y="71945"/>
                    </a:lnTo>
                    <a:lnTo>
                      <a:pt x="89004" y="72837"/>
                    </a:lnTo>
                    <a:lnTo>
                      <a:pt x="89489" y="73867"/>
                    </a:lnTo>
                    <a:lnTo>
                      <a:pt x="89975" y="75102"/>
                    </a:lnTo>
                    <a:lnTo>
                      <a:pt x="90364" y="76613"/>
                    </a:lnTo>
                    <a:lnTo>
                      <a:pt x="90655" y="78260"/>
                    </a:lnTo>
                    <a:lnTo>
                      <a:pt x="90753" y="80251"/>
                    </a:lnTo>
                    <a:lnTo>
                      <a:pt x="90753" y="82654"/>
                    </a:lnTo>
                    <a:lnTo>
                      <a:pt x="90850" y="83752"/>
                    </a:lnTo>
                    <a:lnTo>
                      <a:pt x="91336" y="84645"/>
                    </a:lnTo>
                    <a:lnTo>
                      <a:pt x="92210" y="85537"/>
                    </a:lnTo>
                    <a:lnTo>
                      <a:pt x="93376" y="86292"/>
                    </a:lnTo>
                    <a:lnTo>
                      <a:pt x="94834" y="86979"/>
                    </a:lnTo>
                    <a:lnTo>
                      <a:pt x="96485" y="87665"/>
                    </a:lnTo>
                    <a:lnTo>
                      <a:pt x="98331" y="88352"/>
                    </a:lnTo>
                    <a:lnTo>
                      <a:pt x="100372" y="89038"/>
                    </a:lnTo>
                    <a:lnTo>
                      <a:pt x="102412" y="89725"/>
                    </a:lnTo>
                    <a:lnTo>
                      <a:pt x="104550" y="90617"/>
                    </a:lnTo>
                    <a:lnTo>
                      <a:pt x="106688" y="91441"/>
                    </a:lnTo>
                    <a:lnTo>
                      <a:pt x="108728" y="92540"/>
                    </a:lnTo>
                    <a:lnTo>
                      <a:pt x="110769" y="93707"/>
                    </a:lnTo>
                    <a:lnTo>
                      <a:pt x="112615" y="95080"/>
                    </a:lnTo>
                    <a:lnTo>
                      <a:pt x="114364" y="96659"/>
                    </a:lnTo>
                    <a:lnTo>
                      <a:pt x="115919" y="98512"/>
                    </a:lnTo>
                    <a:lnTo>
                      <a:pt x="116599" y="99679"/>
                    </a:lnTo>
                    <a:lnTo>
                      <a:pt x="117570" y="101052"/>
                    </a:lnTo>
                    <a:lnTo>
                      <a:pt x="118348" y="102562"/>
                    </a:lnTo>
                    <a:lnTo>
                      <a:pt x="119028" y="104210"/>
                    </a:lnTo>
                    <a:lnTo>
                      <a:pt x="119708" y="105995"/>
                    </a:lnTo>
                    <a:lnTo>
                      <a:pt x="120000" y="107780"/>
                    </a:lnTo>
                    <a:lnTo>
                      <a:pt x="119902" y="109565"/>
                    </a:lnTo>
                    <a:lnTo>
                      <a:pt x="119514" y="111350"/>
                    </a:lnTo>
                    <a:lnTo>
                      <a:pt x="118445" y="113066"/>
                    </a:lnTo>
                    <a:lnTo>
                      <a:pt x="116793" y="114645"/>
                    </a:lnTo>
                    <a:lnTo>
                      <a:pt x="114558" y="116086"/>
                    </a:lnTo>
                    <a:lnTo>
                      <a:pt x="111546" y="117391"/>
                    </a:lnTo>
                    <a:lnTo>
                      <a:pt x="107659" y="118489"/>
                    </a:lnTo>
                    <a:lnTo>
                      <a:pt x="102898" y="119244"/>
                    </a:lnTo>
                    <a:lnTo>
                      <a:pt x="97068" y="119794"/>
                    </a:lnTo>
                    <a:lnTo>
                      <a:pt x="90267" y="120000"/>
                    </a:lnTo>
                    <a:lnTo>
                      <a:pt x="83659" y="119794"/>
                    </a:lnTo>
                    <a:lnTo>
                      <a:pt x="77246" y="119176"/>
                    </a:lnTo>
                    <a:lnTo>
                      <a:pt x="70834" y="118352"/>
                    </a:lnTo>
                    <a:lnTo>
                      <a:pt x="64421" y="117116"/>
                    </a:lnTo>
                    <a:lnTo>
                      <a:pt x="58202" y="115537"/>
                    </a:lnTo>
                    <a:lnTo>
                      <a:pt x="52080" y="113546"/>
                    </a:lnTo>
                    <a:lnTo>
                      <a:pt x="46348" y="111350"/>
                    </a:lnTo>
                    <a:lnTo>
                      <a:pt x="40712" y="108741"/>
                    </a:lnTo>
                    <a:lnTo>
                      <a:pt x="35368" y="105858"/>
                    </a:lnTo>
                    <a:lnTo>
                      <a:pt x="30412" y="102562"/>
                    </a:lnTo>
                    <a:lnTo>
                      <a:pt x="25846" y="99061"/>
                    </a:lnTo>
                    <a:lnTo>
                      <a:pt x="21765" y="95217"/>
                    </a:lnTo>
                    <a:lnTo>
                      <a:pt x="18170" y="91098"/>
                    </a:lnTo>
                    <a:lnTo>
                      <a:pt x="15157" y="86704"/>
                    </a:lnTo>
                    <a:lnTo>
                      <a:pt x="12534" y="81967"/>
                    </a:lnTo>
                    <a:lnTo>
                      <a:pt x="10688" y="77025"/>
                    </a:lnTo>
                    <a:lnTo>
                      <a:pt x="9133" y="71876"/>
                    </a:lnTo>
                    <a:lnTo>
                      <a:pt x="7676" y="66864"/>
                    </a:lnTo>
                    <a:lnTo>
                      <a:pt x="6121" y="61922"/>
                    </a:lnTo>
                    <a:lnTo>
                      <a:pt x="4761" y="57116"/>
                    </a:lnTo>
                    <a:lnTo>
                      <a:pt x="3595" y="52379"/>
                    </a:lnTo>
                    <a:lnTo>
                      <a:pt x="2526" y="47848"/>
                    </a:lnTo>
                    <a:lnTo>
                      <a:pt x="1651" y="43524"/>
                    </a:lnTo>
                    <a:lnTo>
                      <a:pt x="777" y="39405"/>
                    </a:lnTo>
                    <a:lnTo>
                      <a:pt x="291" y="35491"/>
                    </a:lnTo>
                    <a:lnTo>
                      <a:pt x="0" y="31922"/>
                    </a:lnTo>
                    <a:lnTo>
                      <a:pt x="0" y="28489"/>
                    </a:lnTo>
                    <a:lnTo>
                      <a:pt x="194" y="25469"/>
                    </a:lnTo>
                    <a:lnTo>
                      <a:pt x="680" y="22723"/>
                    </a:lnTo>
                    <a:lnTo>
                      <a:pt x="1554" y="20320"/>
                    </a:lnTo>
                    <a:lnTo>
                      <a:pt x="2720" y="18398"/>
                    </a:lnTo>
                    <a:lnTo>
                      <a:pt x="4372" y="16819"/>
                    </a:lnTo>
                    <a:lnTo>
                      <a:pt x="6218" y="15377"/>
                    </a:lnTo>
                    <a:lnTo>
                      <a:pt x="8453" y="13867"/>
                    </a:lnTo>
                    <a:lnTo>
                      <a:pt x="11076" y="12425"/>
                    </a:lnTo>
                    <a:lnTo>
                      <a:pt x="13894" y="10846"/>
                    </a:lnTo>
                    <a:lnTo>
                      <a:pt x="17198" y="9336"/>
                    </a:lnTo>
                    <a:lnTo>
                      <a:pt x="20599" y="7826"/>
                    </a:lnTo>
                    <a:lnTo>
                      <a:pt x="24388" y="6453"/>
                    </a:lnTo>
                    <a:lnTo>
                      <a:pt x="28663" y="5080"/>
                    </a:lnTo>
                    <a:lnTo>
                      <a:pt x="33133" y="3844"/>
                    </a:lnTo>
                    <a:lnTo>
                      <a:pt x="37894" y="2814"/>
                    </a:lnTo>
                    <a:lnTo>
                      <a:pt x="43044" y="1853"/>
                    </a:lnTo>
                    <a:lnTo>
                      <a:pt x="48582" y="1029"/>
                    </a:lnTo>
                    <a:lnTo>
                      <a:pt x="54412" y="480"/>
                    </a:lnTo>
                    <a:lnTo>
                      <a:pt x="60534" y="137"/>
                    </a:lnTo>
                    <a:lnTo>
                      <a:pt x="67044" y="0"/>
                    </a:lnTo>
                    <a:lnTo>
                      <a:pt x="74040" y="137"/>
                    </a:lnTo>
                    <a:lnTo>
                      <a:pt x="79190" y="480"/>
                    </a:lnTo>
                    <a:lnTo>
                      <a:pt x="84048" y="1098"/>
                    </a:lnTo>
                    <a:lnTo>
                      <a:pt x="88421" y="2128"/>
                    </a:lnTo>
                    <a:lnTo>
                      <a:pt x="92404" y="3363"/>
                    </a:lnTo>
                    <a:lnTo>
                      <a:pt x="96097" y="4805"/>
                    </a:lnTo>
                    <a:lnTo>
                      <a:pt x="99303" y="6453"/>
                    </a:lnTo>
                    <a:lnTo>
                      <a:pt x="102218" y="8375"/>
                    </a:lnTo>
                    <a:lnTo>
                      <a:pt x="104842" y="10434"/>
                    </a:lnTo>
                    <a:lnTo>
                      <a:pt x="107076" y="12631"/>
                    </a:lnTo>
                    <a:lnTo>
                      <a:pt x="109117" y="14897"/>
                    </a:lnTo>
                    <a:lnTo>
                      <a:pt x="110963" y="17368"/>
                    </a:lnTo>
                    <a:lnTo>
                      <a:pt x="112518" y="19908"/>
                    </a:lnTo>
                    <a:lnTo>
                      <a:pt x="113878" y="22517"/>
                    </a:lnTo>
                    <a:lnTo>
                      <a:pt x="114947" y="25125"/>
                    </a:lnTo>
                    <a:lnTo>
                      <a:pt x="116016" y="27803"/>
                    </a:lnTo>
                    <a:lnTo>
                      <a:pt x="116890" y="30480"/>
                    </a:lnTo>
                    <a:lnTo>
                      <a:pt x="117182" y="32471"/>
                    </a:lnTo>
                    <a:lnTo>
                      <a:pt x="117376" y="34668"/>
                    </a:lnTo>
                    <a:lnTo>
                      <a:pt x="117085" y="37002"/>
                    </a:lnTo>
                    <a:lnTo>
                      <a:pt x="116599" y="39542"/>
                    </a:lnTo>
                    <a:lnTo>
                      <a:pt x="115821" y="42082"/>
                    </a:lnTo>
                    <a:lnTo>
                      <a:pt x="114753" y="44759"/>
                    </a:lnTo>
                    <a:lnTo>
                      <a:pt x="113587" y="47368"/>
                    </a:lnTo>
                    <a:lnTo>
                      <a:pt x="112032" y="50045"/>
                    </a:lnTo>
                    <a:lnTo>
                      <a:pt x="110283" y="52517"/>
                    </a:lnTo>
                    <a:lnTo>
                      <a:pt x="108340" y="55057"/>
                    </a:lnTo>
                    <a:lnTo>
                      <a:pt x="106299" y="57391"/>
                    </a:lnTo>
                    <a:lnTo>
                      <a:pt x="104064" y="59588"/>
                    </a:lnTo>
                    <a:lnTo>
                      <a:pt x="101732" y="61647"/>
                    </a:lnTo>
                    <a:lnTo>
                      <a:pt x="99109" y="63432"/>
                    </a:lnTo>
                    <a:lnTo>
                      <a:pt x="96582" y="65011"/>
                    </a:lnTo>
                    <a:lnTo>
                      <a:pt x="93959" y="66315"/>
                    </a:ln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7" name="Shape 2127"/>
              <p:cNvSpPr/>
              <p:nvPr/>
            </p:nvSpPr>
            <p:spPr>
              <a:xfrm>
                <a:off x="1142" y="3383"/>
                <a:ext cx="99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190" y="59863"/>
                    </a:moveTo>
                    <a:lnTo>
                      <a:pt x="110769" y="64217"/>
                    </a:lnTo>
                    <a:lnTo>
                      <a:pt x="108196" y="68299"/>
                    </a:lnTo>
                    <a:lnTo>
                      <a:pt x="105321" y="71836"/>
                    </a:lnTo>
                    <a:lnTo>
                      <a:pt x="102295" y="74285"/>
                    </a:lnTo>
                    <a:lnTo>
                      <a:pt x="99117" y="76734"/>
                    </a:lnTo>
                    <a:lnTo>
                      <a:pt x="95788" y="79183"/>
                    </a:lnTo>
                    <a:lnTo>
                      <a:pt x="92459" y="80816"/>
                    </a:lnTo>
                    <a:lnTo>
                      <a:pt x="88978" y="82993"/>
                    </a:lnTo>
                    <a:lnTo>
                      <a:pt x="85498" y="84625"/>
                    </a:lnTo>
                    <a:lnTo>
                      <a:pt x="82017" y="86258"/>
                    </a:lnTo>
                    <a:lnTo>
                      <a:pt x="78688" y="88435"/>
                    </a:lnTo>
                    <a:lnTo>
                      <a:pt x="75510" y="90340"/>
                    </a:lnTo>
                    <a:lnTo>
                      <a:pt x="72332" y="92517"/>
                    </a:lnTo>
                    <a:lnTo>
                      <a:pt x="69457" y="95510"/>
                    </a:lnTo>
                    <a:lnTo>
                      <a:pt x="66733" y="98503"/>
                    </a:lnTo>
                    <a:lnTo>
                      <a:pt x="64312" y="102585"/>
                    </a:lnTo>
                    <a:lnTo>
                      <a:pt x="61740" y="106394"/>
                    </a:lnTo>
                    <a:lnTo>
                      <a:pt x="59016" y="109659"/>
                    </a:lnTo>
                    <a:lnTo>
                      <a:pt x="55989" y="112925"/>
                    </a:lnTo>
                    <a:lnTo>
                      <a:pt x="52660" y="115374"/>
                    </a:lnTo>
                    <a:lnTo>
                      <a:pt x="49331" y="117551"/>
                    </a:lnTo>
                    <a:lnTo>
                      <a:pt x="45851" y="118911"/>
                    </a:lnTo>
                    <a:lnTo>
                      <a:pt x="42219" y="119727"/>
                    </a:lnTo>
                    <a:lnTo>
                      <a:pt x="38738" y="119999"/>
                    </a:lnTo>
                    <a:lnTo>
                      <a:pt x="34955" y="119727"/>
                    </a:lnTo>
                    <a:lnTo>
                      <a:pt x="31324" y="119183"/>
                    </a:lnTo>
                    <a:lnTo>
                      <a:pt x="27994" y="117823"/>
                    </a:lnTo>
                    <a:lnTo>
                      <a:pt x="24665" y="115374"/>
                    </a:lnTo>
                    <a:lnTo>
                      <a:pt x="21488" y="112925"/>
                    </a:lnTo>
                    <a:lnTo>
                      <a:pt x="18612" y="109659"/>
                    </a:lnTo>
                    <a:lnTo>
                      <a:pt x="15889" y="105850"/>
                    </a:lnTo>
                    <a:lnTo>
                      <a:pt x="13770" y="101224"/>
                    </a:lnTo>
                    <a:lnTo>
                      <a:pt x="11500" y="96054"/>
                    </a:lnTo>
                    <a:lnTo>
                      <a:pt x="9382" y="91428"/>
                    </a:lnTo>
                    <a:lnTo>
                      <a:pt x="7263" y="86530"/>
                    </a:lnTo>
                    <a:lnTo>
                      <a:pt x="5447" y="81632"/>
                    </a:lnTo>
                    <a:lnTo>
                      <a:pt x="3631" y="77278"/>
                    </a:lnTo>
                    <a:lnTo>
                      <a:pt x="2269" y="72653"/>
                    </a:lnTo>
                    <a:lnTo>
                      <a:pt x="1059" y="68299"/>
                    </a:lnTo>
                    <a:lnTo>
                      <a:pt x="302" y="63673"/>
                    </a:lnTo>
                    <a:lnTo>
                      <a:pt x="0" y="59319"/>
                    </a:lnTo>
                    <a:lnTo>
                      <a:pt x="151" y="55238"/>
                    </a:lnTo>
                    <a:lnTo>
                      <a:pt x="756" y="50884"/>
                    </a:lnTo>
                    <a:lnTo>
                      <a:pt x="2269" y="46530"/>
                    </a:lnTo>
                    <a:lnTo>
                      <a:pt x="4085" y="42176"/>
                    </a:lnTo>
                    <a:lnTo>
                      <a:pt x="6809" y="38095"/>
                    </a:lnTo>
                    <a:lnTo>
                      <a:pt x="10138" y="34285"/>
                    </a:lnTo>
                    <a:lnTo>
                      <a:pt x="14678" y="30204"/>
                    </a:lnTo>
                    <a:lnTo>
                      <a:pt x="18158" y="26938"/>
                    </a:lnTo>
                    <a:lnTo>
                      <a:pt x="22093" y="23945"/>
                    </a:lnTo>
                    <a:lnTo>
                      <a:pt x="26179" y="20408"/>
                    </a:lnTo>
                    <a:lnTo>
                      <a:pt x="30416" y="17414"/>
                    </a:lnTo>
                    <a:lnTo>
                      <a:pt x="34804" y="14149"/>
                    </a:lnTo>
                    <a:lnTo>
                      <a:pt x="39344" y="11428"/>
                    </a:lnTo>
                    <a:lnTo>
                      <a:pt x="43883" y="8435"/>
                    </a:lnTo>
                    <a:lnTo>
                      <a:pt x="48575" y="6258"/>
                    </a:lnTo>
                    <a:lnTo>
                      <a:pt x="53114" y="3809"/>
                    </a:lnTo>
                    <a:lnTo>
                      <a:pt x="57805" y="2176"/>
                    </a:lnTo>
                    <a:lnTo>
                      <a:pt x="62345" y="816"/>
                    </a:lnTo>
                    <a:lnTo>
                      <a:pt x="67036" y="272"/>
                    </a:lnTo>
                    <a:lnTo>
                      <a:pt x="71424" y="0"/>
                    </a:lnTo>
                    <a:lnTo>
                      <a:pt x="75813" y="272"/>
                    </a:lnTo>
                    <a:lnTo>
                      <a:pt x="79899" y="1360"/>
                    </a:lnTo>
                    <a:lnTo>
                      <a:pt x="83833" y="3265"/>
                    </a:lnTo>
                    <a:lnTo>
                      <a:pt x="87767" y="5442"/>
                    </a:lnTo>
                    <a:lnTo>
                      <a:pt x="91702" y="7074"/>
                    </a:lnTo>
                    <a:lnTo>
                      <a:pt x="95788" y="8707"/>
                    </a:lnTo>
                    <a:lnTo>
                      <a:pt x="99873" y="10340"/>
                    </a:lnTo>
                    <a:lnTo>
                      <a:pt x="103808" y="12244"/>
                    </a:lnTo>
                    <a:lnTo>
                      <a:pt x="107440" y="14149"/>
                    </a:lnTo>
                    <a:lnTo>
                      <a:pt x="110769" y="16598"/>
                    </a:lnTo>
                    <a:lnTo>
                      <a:pt x="113795" y="18775"/>
                    </a:lnTo>
                    <a:lnTo>
                      <a:pt x="116216" y="21496"/>
                    </a:lnTo>
                    <a:lnTo>
                      <a:pt x="118184" y="25034"/>
                    </a:lnTo>
                    <a:lnTo>
                      <a:pt x="119394" y="29115"/>
                    </a:lnTo>
                    <a:lnTo>
                      <a:pt x="119999" y="33741"/>
                    </a:lnTo>
                    <a:lnTo>
                      <a:pt x="119697" y="38911"/>
                    </a:lnTo>
                    <a:lnTo>
                      <a:pt x="118638" y="44897"/>
                    </a:lnTo>
                    <a:lnTo>
                      <a:pt x="116368" y="51972"/>
                    </a:lnTo>
                    <a:lnTo>
                      <a:pt x="113190" y="59863"/>
                    </a:ln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8" name="Shape 2128"/>
              <p:cNvSpPr/>
              <p:nvPr/>
            </p:nvSpPr>
            <p:spPr>
              <a:xfrm>
                <a:off x="1143" y="3384"/>
                <a:ext cx="91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175" y="101700"/>
                    </a:moveTo>
                    <a:lnTo>
                      <a:pt x="60407" y="105300"/>
                    </a:lnTo>
                    <a:lnTo>
                      <a:pt x="57476" y="109200"/>
                    </a:lnTo>
                    <a:lnTo>
                      <a:pt x="54382" y="111900"/>
                    </a:lnTo>
                    <a:lnTo>
                      <a:pt x="51126" y="114900"/>
                    </a:lnTo>
                    <a:lnTo>
                      <a:pt x="47869" y="116700"/>
                    </a:lnTo>
                    <a:lnTo>
                      <a:pt x="44287" y="118200"/>
                    </a:lnTo>
                    <a:lnTo>
                      <a:pt x="40705" y="119400"/>
                    </a:lnTo>
                    <a:lnTo>
                      <a:pt x="37123" y="120000"/>
                    </a:lnTo>
                    <a:lnTo>
                      <a:pt x="33541" y="120000"/>
                    </a:lnTo>
                    <a:lnTo>
                      <a:pt x="29959" y="119100"/>
                    </a:lnTo>
                    <a:lnTo>
                      <a:pt x="26540" y="117900"/>
                    </a:lnTo>
                    <a:lnTo>
                      <a:pt x="23120" y="115800"/>
                    </a:lnTo>
                    <a:lnTo>
                      <a:pt x="20027" y="113100"/>
                    </a:lnTo>
                    <a:lnTo>
                      <a:pt x="16933" y="110100"/>
                    </a:lnTo>
                    <a:lnTo>
                      <a:pt x="14165" y="106200"/>
                    </a:lnTo>
                    <a:lnTo>
                      <a:pt x="11886" y="102000"/>
                    </a:lnTo>
                    <a:lnTo>
                      <a:pt x="9606" y="97200"/>
                    </a:lnTo>
                    <a:lnTo>
                      <a:pt x="7652" y="92400"/>
                    </a:lnTo>
                    <a:lnTo>
                      <a:pt x="5861" y="87600"/>
                    </a:lnTo>
                    <a:lnTo>
                      <a:pt x="4070" y="83400"/>
                    </a:lnTo>
                    <a:lnTo>
                      <a:pt x="2605" y="78600"/>
                    </a:lnTo>
                    <a:lnTo>
                      <a:pt x="1302" y="74100"/>
                    </a:lnTo>
                    <a:lnTo>
                      <a:pt x="488" y="69600"/>
                    </a:lnTo>
                    <a:lnTo>
                      <a:pt x="0" y="65400"/>
                    </a:lnTo>
                    <a:lnTo>
                      <a:pt x="0" y="60900"/>
                    </a:lnTo>
                    <a:lnTo>
                      <a:pt x="325" y="56400"/>
                    </a:lnTo>
                    <a:lnTo>
                      <a:pt x="1302" y="51900"/>
                    </a:lnTo>
                    <a:lnTo>
                      <a:pt x="2930" y="47700"/>
                    </a:lnTo>
                    <a:lnTo>
                      <a:pt x="5210" y="43200"/>
                    </a:lnTo>
                    <a:lnTo>
                      <a:pt x="7978" y="39000"/>
                    </a:lnTo>
                    <a:lnTo>
                      <a:pt x="11560" y="35100"/>
                    </a:lnTo>
                    <a:lnTo>
                      <a:pt x="16282" y="30900"/>
                    </a:lnTo>
                    <a:lnTo>
                      <a:pt x="20027" y="27300"/>
                    </a:lnTo>
                    <a:lnTo>
                      <a:pt x="24097" y="24000"/>
                    </a:lnTo>
                    <a:lnTo>
                      <a:pt x="28493" y="20700"/>
                    </a:lnTo>
                    <a:lnTo>
                      <a:pt x="32727" y="17700"/>
                    </a:lnTo>
                    <a:lnTo>
                      <a:pt x="37123" y="14400"/>
                    </a:lnTo>
                    <a:lnTo>
                      <a:pt x="41682" y="11400"/>
                    </a:lnTo>
                    <a:lnTo>
                      <a:pt x="46078" y="8700"/>
                    </a:lnTo>
                    <a:lnTo>
                      <a:pt x="50637" y="6300"/>
                    </a:lnTo>
                    <a:lnTo>
                      <a:pt x="55359" y="4200"/>
                    </a:lnTo>
                    <a:lnTo>
                      <a:pt x="59755" y="2400"/>
                    </a:lnTo>
                    <a:lnTo>
                      <a:pt x="64151" y="1200"/>
                    </a:lnTo>
                    <a:lnTo>
                      <a:pt x="68710" y="300"/>
                    </a:lnTo>
                    <a:lnTo>
                      <a:pt x="73107" y="0"/>
                    </a:lnTo>
                    <a:lnTo>
                      <a:pt x="77340" y="600"/>
                    </a:lnTo>
                    <a:lnTo>
                      <a:pt x="81573" y="1500"/>
                    </a:lnTo>
                    <a:lnTo>
                      <a:pt x="85644" y="3300"/>
                    </a:lnTo>
                    <a:lnTo>
                      <a:pt x="89389" y="5400"/>
                    </a:lnTo>
                    <a:lnTo>
                      <a:pt x="93297" y="6900"/>
                    </a:lnTo>
                    <a:lnTo>
                      <a:pt x="97204" y="8400"/>
                    </a:lnTo>
                    <a:lnTo>
                      <a:pt x="101275" y="10500"/>
                    </a:lnTo>
                    <a:lnTo>
                      <a:pt x="105020" y="12000"/>
                    </a:lnTo>
                    <a:lnTo>
                      <a:pt x="108439" y="13800"/>
                    </a:lnTo>
                    <a:lnTo>
                      <a:pt x="111696" y="15900"/>
                    </a:lnTo>
                    <a:lnTo>
                      <a:pt x="114464" y="18300"/>
                    </a:lnTo>
                    <a:lnTo>
                      <a:pt x="116580" y="21000"/>
                    </a:lnTo>
                    <a:lnTo>
                      <a:pt x="118534" y="24600"/>
                    </a:lnTo>
                    <a:lnTo>
                      <a:pt x="119674" y="28500"/>
                    </a:lnTo>
                    <a:lnTo>
                      <a:pt x="120000" y="32400"/>
                    </a:lnTo>
                    <a:lnTo>
                      <a:pt x="119674" y="37800"/>
                    </a:lnTo>
                    <a:lnTo>
                      <a:pt x="118534" y="43500"/>
                    </a:lnTo>
                    <a:lnTo>
                      <a:pt x="116417" y="50100"/>
                    </a:lnTo>
                    <a:lnTo>
                      <a:pt x="113324" y="57900"/>
                    </a:lnTo>
                    <a:lnTo>
                      <a:pt x="110719" y="62400"/>
                    </a:lnTo>
                    <a:lnTo>
                      <a:pt x="108113" y="66300"/>
                    </a:lnTo>
                    <a:lnTo>
                      <a:pt x="105183" y="69600"/>
                    </a:lnTo>
                    <a:lnTo>
                      <a:pt x="102089" y="72600"/>
                    </a:lnTo>
                    <a:lnTo>
                      <a:pt x="98833" y="74700"/>
                    </a:lnTo>
                    <a:lnTo>
                      <a:pt x="95576" y="76800"/>
                    </a:lnTo>
                    <a:lnTo>
                      <a:pt x="92320" y="78900"/>
                    </a:lnTo>
                    <a:lnTo>
                      <a:pt x="88900" y="80700"/>
                    </a:lnTo>
                    <a:lnTo>
                      <a:pt x="85481" y="82200"/>
                    </a:lnTo>
                    <a:lnTo>
                      <a:pt x="82062" y="84300"/>
                    </a:lnTo>
                    <a:lnTo>
                      <a:pt x="78643" y="86100"/>
                    </a:lnTo>
                    <a:lnTo>
                      <a:pt x="75386" y="88200"/>
                    </a:lnTo>
                    <a:lnTo>
                      <a:pt x="72130" y="90900"/>
                    </a:lnTo>
                    <a:lnTo>
                      <a:pt x="69036" y="93600"/>
                    </a:lnTo>
                    <a:lnTo>
                      <a:pt x="65943" y="97200"/>
                    </a:lnTo>
                    <a:lnTo>
                      <a:pt x="63175" y="101700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29" name="Shape 2129"/>
              <p:cNvSpPr/>
              <p:nvPr/>
            </p:nvSpPr>
            <p:spPr>
              <a:xfrm>
                <a:off x="1146" y="3384"/>
                <a:ext cx="86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020" y="100168"/>
                    </a:moveTo>
                    <a:lnTo>
                      <a:pt x="59033" y="103865"/>
                    </a:lnTo>
                    <a:lnTo>
                      <a:pt x="56222" y="107899"/>
                    </a:lnTo>
                    <a:lnTo>
                      <a:pt x="52884" y="111260"/>
                    </a:lnTo>
                    <a:lnTo>
                      <a:pt x="49546" y="113949"/>
                    </a:lnTo>
                    <a:lnTo>
                      <a:pt x="46207" y="116302"/>
                    </a:lnTo>
                    <a:lnTo>
                      <a:pt x="42693" y="118319"/>
                    </a:lnTo>
                    <a:lnTo>
                      <a:pt x="39004" y="119327"/>
                    </a:lnTo>
                    <a:lnTo>
                      <a:pt x="35490" y="120000"/>
                    </a:lnTo>
                    <a:lnTo>
                      <a:pt x="31976" y="120000"/>
                    </a:lnTo>
                    <a:lnTo>
                      <a:pt x="28462" y="119663"/>
                    </a:lnTo>
                    <a:lnTo>
                      <a:pt x="24948" y="118655"/>
                    </a:lnTo>
                    <a:lnTo>
                      <a:pt x="21610" y="116302"/>
                    </a:lnTo>
                    <a:lnTo>
                      <a:pt x="18272" y="113949"/>
                    </a:lnTo>
                    <a:lnTo>
                      <a:pt x="15285" y="110588"/>
                    </a:lnTo>
                    <a:lnTo>
                      <a:pt x="12298" y="107226"/>
                    </a:lnTo>
                    <a:lnTo>
                      <a:pt x="9838" y="102521"/>
                    </a:lnTo>
                    <a:lnTo>
                      <a:pt x="7730" y="98151"/>
                    </a:lnTo>
                    <a:lnTo>
                      <a:pt x="5797" y="93445"/>
                    </a:lnTo>
                    <a:lnTo>
                      <a:pt x="4216" y="89075"/>
                    </a:lnTo>
                    <a:lnTo>
                      <a:pt x="2811" y="84705"/>
                    </a:lnTo>
                    <a:lnTo>
                      <a:pt x="1405" y="80000"/>
                    </a:lnTo>
                    <a:lnTo>
                      <a:pt x="527" y="75294"/>
                    </a:lnTo>
                    <a:lnTo>
                      <a:pt x="0" y="71260"/>
                    </a:lnTo>
                    <a:lnTo>
                      <a:pt x="0" y="66554"/>
                    </a:lnTo>
                    <a:lnTo>
                      <a:pt x="175" y="61848"/>
                    </a:lnTo>
                    <a:lnTo>
                      <a:pt x="878" y="57478"/>
                    </a:lnTo>
                    <a:lnTo>
                      <a:pt x="2108" y="53109"/>
                    </a:lnTo>
                    <a:lnTo>
                      <a:pt x="4216" y="48403"/>
                    </a:lnTo>
                    <a:lnTo>
                      <a:pt x="6676" y="44369"/>
                    </a:lnTo>
                    <a:lnTo>
                      <a:pt x="9838" y="39663"/>
                    </a:lnTo>
                    <a:lnTo>
                      <a:pt x="13704" y="35294"/>
                    </a:lnTo>
                    <a:lnTo>
                      <a:pt x="18448" y="31260"/>
                    </a:lnTo>
                    <a:lnTo>
                      <a:pt x="22489" y="27563"/>
                    </a:lnTo>
                    <a:lnTo>
                      <a:pt x="26705" y="24201"/>
                    </a:lnTo>
                    <a:lnTo>
                      <a:pt x="31273" y="20504"/>
                    </a:lnTo>
                    <a:lnTo>
                      <a:pt x="35490" y="17478"/>
                    </a:lnTo>
                    <a:lnTo>
                      <a:pt x="39882" y="14117"/>
                    </a:lnTo>
                    <a:lnTo>
                      <a:pt x="44275" y="11428"/>
                    </a:lnTo>
                    <a:lnTo>
                      <a:pt x="48667" y="8403"/>
                    </a:lnTo>
                    <a:lnTo>
                      <a:pt x="53235" y="6050"/>
                    </a:lnTo>
                    <a:lnTo>
                      <a:pt x="57628" y="4033"/>
                    </a:lnTo>
                    <a:lnTo>
                      <a:pt x="62020" y="2689"/>
                    </a:lnTo>
                    <a:lnTo>
                      <a:pt x="66412" y="1008"/>
                    </a:lnTo>
                    <a:lnTo>
                      <a:pt x="70805" y="336"/>
                    </a:lnTo>
                    <a:lnTo>
                      <a:pt x="75021" y="0"/>
                    </a:lnTo>
                    <a:lnTo>
                      <a:pt x="79238" y="336"/>
                    </a:lnTo>
                    <a:lnTo>
                      <a:pt x="83279" y="1008"/>
                    </a:lnTo>
                    <a:lnTo>
                      <a:pt x="87320" y="3025"/>
                    </a:lnTo>
                    <a:lnTo>
                      <a:pt x="91010" y="4369"/>
                    </a:lnTo>
                    <a:lnTo>
                      <a:pt x="94875" y="6050"/>
                    </a:lnTo>
                    <a:lnTo>
                      <a:pt x="98565" y="7731"/>
                    </a:lnTo>
                    <a:lnTo>
                      <a:pt x="102430" y="9411"/>
                    </a:lnTo>
                    <a:lnTo>
                      <a:pt x="106120" y="11092"/>
                    </a:lnTo>
                    <a:lnTo>
                      <a:pt x="109106" y="12773"/>
                    </a:lnTo>
                    <a:lnTo>
                      <a:pt x="112269" y="14453"/>
                    </a:lnTo>
                    <a:lnTo>
                      <a:pt x="114904" y="17142"/>
                    </a:lnTo>
                    <a:lnTo>
                      <a:pt x="117013" y="19831"/>
                    </a:lnTo>
                    <a:lnTo>
                      <a:pt x="118594" y="22857"/>
                    </a:lnTo>
                    <a:lnTo>
                      <a:pt x="119648" y="26554"/>
                    </a:lnTo>
                    <a:lnTo>
                      <a:pt x="119999" y="30924"/>
                    </a:lnTo>
                    <a:lnTo>
                      <a:pt x="119648" y="35294"/>
                    </a:lnTo>
                    <a:lnTo>
                      <a:pt x="118418" y="41008"/>
                    </a:lnTo>
                    <a:lnTo>
                      <a:pt x="116310" y="47394"/>
                    </a:lnTo>
                    <a:lnTo>
                      <a:pt x="113499" y="54789"/>
                    </a:lnTo>
                    <a:lnTo>
                      <a:pt x="110512" y="59495"/>
                    </a:lnTo>
                    <a:lnTo>
                      <a:pt x="107701" y="63865"/>
                    </a:lnTo>
                    <a:lnTo>
                      <a:pt x="104714" y="66890"/>
                    </a:lnTo>
                    <a:lnTo>
                      <a:pt x="101551" y="69579"/>
                    </a:lnTo>
                    <a:lnTo>
                      <a:pt x="98389" y="72268"/>
                    </a:lnTo>
                    <a:lnTo>
                      <a:pt x="95402" y="74285"/>
                    </a:lnTo>
                    <a:lnTo>
                      <a:pt x="92064" y="75966"/>
                    </a:lnTo>
                    <a:lnTo>
                      <a:pt x="88901" y="77983"/>
                    </a:lnTo>
                    <a:lnTo>
                      <a:pt x="85563" y="79327"/>
                    </a:lnTo>
                    <a:lnTo>
                      <a:pt x="82049" y="81008"/>
                    </a:lnTo>
                    <a:lnTo>
                      <a:pt x="78711" y="83025"/>
                    </a:lnTo>
                    <a:lnTo>
                      <a:pt x="75373" y="85714"/>
                    </a:lnTo>
                    <a:lnTo>
                      <a:pt x="72035" y="88067"/>
                    </a:lnTo>
                    <a:lnTo>
                      <a:pt x="68521" y="91428"/>
                    </a:lnTo>
                    <a:lnTo>
                      <a:pt x="65183" y="95126"/>
                    </a:lnTo>
                    <a:lnTo>
                      <a:pt x="62020" y="100168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0" name="Shape 2130"/>
              <p:cNvSpPr/>
              <p:nvPr/>
            </p:nvSpPr>
            <p:spPr>
              <a:xfrm>
                <a:off x="1147" y="3386"/>
                <a:ext cx="78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949" y="97904"/>
                    </a:moveTo>
                    <a:lnTo>
                      <a:pt x="57721" y="102476"/>
                    </a:lnTo>
                    <a:lnTo>
                      <a:pt x="54873" y="106285"/>
                    </a:lnTo>
                    <a:lnTo>
                      <a:pt x="51455" y="109714"/>
                    </a:lnTo>
                    <a:lnTo>
                      <a:pt x="48037" y="112761"/>
                    </a:lnTo>
                    <a:lnTo>
                      <a:pt x="44620" y="115428"/>
                    </a:lnTo>
                    <a:lnTo>
                      <a:pt x="41202" y="117333"/>
                    </a:lnTo>
                    <a:lnTo>
                      <a:pt x="37594" y="118857"/>
                    </a:lnTo>
                    <a:lnTo>
                      <a:pt x="34177" y="119619"/>
                    </a:lnTo>
                    <a:lnTo>
                      <a:pt x="30569" y="120000"/>
                    </a:lnTo>
                    <a:lnTo>
                      <a:pt x="27341" y="119619"/>
                    </a:lnTo>
                    <a:lnTo>
                      <a:pt x="23924" y="118476"/>
                    </a:lnTo>
                    <a:lnTo>
                      <a:pt x="20506" y="116952"/>
                    </a:lnTo>
                    <a:lnTo>
                      <a:pt x="17088" y="114285"/>
                    </a:lnTo>
                    <a:lnTo>
                      <a:pt x="13860" y="111238"/>
                    </a:lnTo>
                    <a:lnTo>
                      <a:pt x="10822" y="107809"/>
                    </a:lnTo>
                    <a:lnTo>
                      <a:pt x="8164" y="103238"/>
                    </a:lnTo>
                    <a:lnTo>
                      <a:pt x="6075" y="98666"/>
                    </a:lnTo>
                    <a:lnTo>
                      <a:pt x="4556" y="94476"/>
                    </a:lnTo>
                    <a:lnTo>
                      <a:pt x="2848" y="90285"/>
                    </a:lnTo>
                    <a:lnTo>
                      <a:pt x="1898" y="86095"/>
                    </a:lnTo>
                    <a:lnTo>
                      <a:pt x="949" y="81523"/>
                    </a:lnTo>
                    <a:lnTo>
                      <a:pt x="379" y="77333"/>
                    </a:lnTo>
                    <a:lnTo>
                      <a:pt x="0" y="72380"/>
                    </a:lnTo>
                    <a:lnTo>
                      <a:pt x="569" y="67809"/>
                    </a:lnTo>
                    <a:lnTo>
                      <a:pt x="1139" y="63238"/>
                    </a:lnTo>
                    <a:lnTo>
                      <a:pt x="2278" y="58666"/>
                    </a:lnTo>
                    <a:lnTo>
                      <a:pt x="3797" y="54476"/>
                    </a:lnTo>
                    <a:lnTo>
                      <a:pt x="6265" y="49523"/>
                    </a:lnTo>
                    <a:lnTo>
                      <a:pt x="9113" y="44952"/>
                    </a:lnTo>
                    <a:lnTo>
                      <a:pt x="12531" y="40380"/>
                    </a:lnTo>
                    <a:lnTo>
                      <a:pt x="16708" y="35809"/>
                    </a:lnTo>
                    <a:lnTo>
                      <a:pt x="21645" y="31619"/>
                    </a:lnTo>
                    <a:lnTo>
                      <a:pt x="26012" y="27428"/>
                    </a:lnTo>
                    <a:lnTo>
                      <a:pt x="30379" y="24000"/>
                    </a:lnTo>
                    <a:lnTo>
                      <a:pt x="34746" y="20190"/>
                    </a:lnTo>
                    <a:lnTo>
                      <a:pt x="39303" y="16761"/>
                    </a:lnTo>
                    <a:lnTo>
                      <a:pt x="43670" y="13714"/>
                    </a:lnTo>
                    <a:lnTo>
                      <a:pt x="48037" y="10666"/>
                    </a:lnTo>
                    <a:lnTo>
                      <a:pt x="52405" y="8380"/>
                    </a:lnTo>
                    <a:lnTo>
                      <a:pt x="56582" y="5714"/>
                    </a:lnTo>
                    <a:lnTo>
                      <a:pt x="60759" y="3809"/>
                    </a:lnTo>
                    <a:lnTo>
                      <a:pt x="64936" y="1904"/>
                    </a:lnTo>
                    <a:lnTo>
                      <a:pt x="69113" y="761"/>
                    </a:lnTo>
                    <a:lnTo>
                      <a:pt x="73291" y="0"/>
                    </a:lnTo>
                    <a:lnTo>
                      <a:pt x="77658" y="0"/>
                    </a:lnTo>
                    <a:lnTo>
                      <a:pt x="81835" y="0"/>
                    </a:lnTo>
                    <a:lnTo>
                      <a:pt x="85822" y="761"/>
                    </a:lnTo>
                    <a:lnTo>
                      <a:pt x="90000" y="2285"/>
                    </a:lnTo>
                    <a:lnTo>
                      <a:pt x="93607" y="3428"/>
                    </a:lnTo>
                    <a:lnTo>
                      <a:pt x="97215" y="4952"/>
                    </a:lnTo>
                    <a:lnTo>
                      <a:pt x="100822" y="6095"/>
                    </a:lnTo>
                    <a:lnTo>
                      <a:pt x="104430" y="8000"/>
                    </a:lnTo>
                    <a:lnTo>
                      <a:pt x="107468" y="9523"/>
                    </a:lnTo>
                    <a:lnTo>
                      <a:pt x="110506" y="11047"/>
                    </a:lnTo>
                    <a:lnTo>
                      <a:pt x="113354" y="12952"/>
                    </a:lnTo>
                    <a:lnTo>
                      <a:pt x="115632" y="15619"/>
                    </a:lnTo>
                    <a:lnTo>
                      <a:pt x="117531" y="17904"/>
                    </a:lnTo>
                    <a:lnTo>
                      <a:pt x="118860" y="20571"/>
                    </a:lnTo>
                    <a:lnTo>
                      <a:pt x="119810" y="24380"/>
                    </a:lnTo>
                    <a:lnTo>
                      <a:pt x="120000" y="28190"/>
                    </a:lnTo>
                    <a:lnTo>
                      <a:pt x="119430" y="32761"/>
                    </a:lnTo>
                    <a:lnTo>
                      <a:pt x="118291" y="38095"/>
                    </a:lnTo>
                    <a:lnTo>
                      <a:pt x="116202" y="43809"/>
                    </a:lnTo>
                    <a:lnTo>
                      <a:pt x="113354" y="50666"/>
                    </a:lnTo>
                    <a:lnTo>
                      <a:pt x="110126" y="55619"/>
                    </a:lnTo>
                    <a:lnTo>
                      <a:pt x="107088" y="59428"/>
                    </a:lnTo>
                    <a:lnTo>
                      <a:pt x="104050" y="63238"/>
                    </a:lnTo>
                    <a:lnTo>
                      <a:pt x="101202" y="65904"/>
                    </a:lnTo>
                    <a:lnTo>
                      <a:pt x="98164" y="68190"/>
                    </a:lnTo>
                    <a:lnTo>
                      <a:pt x="94936" y="70476"/>
                    </a:lnTo>
                    <a:lnTo>
                      <a:pt x="91898" y="72000"/>
                    </a:lnTo>
                    <a:lnTo>
                      <a:pt x="88670" y="73523"/>
                    </a:lnTo>
                    <a:lnTo>
                      <a:pt x="85632" y="75047"/>
                    </a:lnTo>
                    <a:lnTo>
                      <a:pt x="82405" y="77333"/>
                    </a:lnTo>
                    <a:lnTo>
                      <a:pt x="78987" y="79238"/>
                    </a:lnTo>
                    <a:lnTo>
                      <a:pt x="75569" y="81523"/>
                    </a:lnTo>
                    <a:lnTo>
                      <a:pt x="71962" y="84571"/>
                    </a:lnTo>
                    <a:lnTo>
                      <a:pt x="68354" y="88000"/>
                    </a:lnTo>
                    <a:lnTo>
                      <a:pt x="64746" y="92571"/>
                    </a:lnTo>
                    <a:lnTo>
                      <a:pt x="60949" y="97904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1" name="Shape 2131"/>
              <p:cNvSpPr/>
              <p:nvPr/>
            </p:nvSpPr>
            <p:spPr>
              <a:xfrm>
                <a:off x="1150" y="3386"/>
                <a:ext cx="72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793" y="95474"/>
                    </a:moveTo>
                    <a:lnTo>
                      <a:pt x="56494" y="99854"/>
                    </a:lnTo>
                    <a:lnTo>
                      <a:pt x="53195" y="104233"/>
                    </a:lnTo>
                    <a:lnTo>
                      <a:pt x="49896" y="108175"/>
                    </a:lnTo>
                    <a:lnTo>
                      <a:pt x="46391" y="111678"/>
                    </a:lnTo>
                    <a:lnTo>
                      <a:pt x="42886" y="114306"/>
                    </a:lnTo>
                    <a:lnTo>
                      <a:pt x="39587" y="116496"/>
                    </a:lnTo>
                    <a:lnTo>
                      <a:pt x="36082" y="118248"/>
                    </a:lnTo>
                    <a:lnTo>
                      <a:pt x="32577" y="119562"/>
                    </a:lnTo>
                    <a:lnTo>
                      <a:pt x="29278" y="120000"/>
                    </a:lnTo>
                    <a:lnTo>
                      <a:pt x="25773" y="119562"/>
                    </a:lnTo>
                    <a:lnTo>
                      <a:pt x="22268" y="118686"/>
                    </a:lnTo>
                    <a:lnTo>
                      <a:pt x="18969" y="117372"/>
                    </a:lnTo>
                    <a:lnTo>
                      <a:pt x="15670" y="115182"/>
                    </a:lnTo>
                    <a:lnTo>
                      <a:pt x="12371" y="112554"/>
                    </a:lnTo>
                    <a:lnTo>
                      <a:pt x="9072" y="108175"/>
                    </a:lnTo>
                    <a:lnTo>
                      <a:pt x="6185" y="104233"/>
                    </a:lnTo>
                    <a:lnTo>
                      <a:pt x="4123" y="99854"/>
                    </a:lnTo>
                    <a:lnTo>
                      <a:pt x="2886" y="95912"/>
                    </a:lnTo>
                    <a:lnTo>
                      <a:pt x="1443" y="91532"/>
                    </a:lnTo>
                    <a:lnTo>
                      <a:pt x="618" y="87591"/>
                    </a:lnTo>
                    <a:lnTo>
                      <a:pt x="206" y="83211"/>
                    </a:lnTo>
                    <a:lnTo>
                      <a:pt x="0" y="78832"/>
                    </a:lnTo>
                    <a:lnTo>
                      <a:pt x="206" y="74014"/>
                    </a:lnTo>
                    <a:lnTo>
                      <a:pt x="1030" y="70072"/>
                    </a:lnTo>
                    <a:lnTo>
                      <a:pt x="2268" y="64817"/>
                    </a:lnTo>
                    <a:lnTo>
                      <a:pt x="3711" y="60437"/>
                    </a:lnTo>
                    <a:lnTo>
                      <a:pt x="5773" y="55620"/>
                    </a:lnTo>
                    <a:lnTo>
                      <a:pt x="8659" y="50802"/>
                    </a:lnTo>
                    <a:lnTo>
                      <a:pt x="11958" y="45985"/>
                    </a:lnTo>
                    <a:lnTo>
                      <a:pt x="15670" y="41605"/>
                    </a:lnTo>
                    <a:lnTo>
                      <a:pt x="20206" y="36350"/>
                    </a:lnTo>
                    <a:lnTo>
                      <a:pt x="25360" y="31970"/>
                    </a:lnTo>
                    <a:lnTo>
                      <a:pt x="30103" y="27591"/>
                    </a:lnTo>
                    <a:lnTo>
                      <a:pt x="34639" y="23649"/>
                    </a:lnTo>
                    <a:lnTo>
                      <a:pt x="39175" y="19708"/>
                    </a:lnTo>
                    <a:lnTo>
                      <a:pt x="43917" y="16642"/>
                    </a:lnTo>
                    <a:lnTo>
                      <a:pt x="48247" y="13138"/>
                    </a:lnTo>
                    <a:lnTo>
                      <a:pt x="52371" y="10072"/>
                    </a:lnTo>
                    <a:lnTo>
                      <a:pt x="56701" y="7883"/>
                    </a:lnTo>
                    <a:lnTo>
                      <a:pt x="60824" y="5693"/>
                    </a:lnTo>
                    <a:lnTo>
                      <a:pt x="64742" y="3503"/>
                    </a:lnTo>
                    <a:lnTo>
                      <a:pt x="68865" y="2189"/>
                    </a:lnTo>
                    <a:lnTo>
                      <a:pt x="72577" y="875"/>
                    </a:lnTo>
                    <a:lnTo>
                      <a:pt x="76494" y="0"/>
                    </a:lnTo>
                    <a:lnTo>
                      <a:pt x="80618" y="0"/>
                    </a:lnTo>
                    <a:lnTo>
                      <a:pt x="84536" y="0"/>
                    </a:lnTo>
                    <a:lnTo>
                      <a:pt x="88659" y="437"/>
                    </a:lnTo>
                    <a:lnTo>
                      <a:pt x="92783" y="1751"/>
                    </a:lnTo>
                    <a:lnTo>
                      <a:pt x="96288" y="2627"/>
                    </a:lnTo>
                    <a:lnTo>
                      <a:pt x="99793" y="3941"/>
                    </a:lnTo>
                    <a:lnTo>
                      <a:pt x="103092" y="5693"/>
                    </a:lnTo>
                    <a:lnTo>
                      <a:pt x="106185" y="6569"/>
                    </a:lnTo>
                    <a:lnTo>
                      <a:pt x="109278" y="7883"/>
                    </a:lnTo>
                    <a:lnTo>
                      <a:pt x="111958" y="9635"/>
                    </a:lnTo>
                    <a:lnTo>
                      <a:pt x="114226" y="11386"/>
                    </a:lnTo>
                    <a:lnTo>
                      <a:pt x="116494" y="13138"/>
                    </a:lnTo>
                    <a:lnTo>
                      <a:pt x="117938" y="15766"/>
                    </a:lnTo>
                    <a:lnTo>
                      <a:pt x="119381" y="18394"/>
                    </a:lnTo>
                    <a:lnTo>
                      <a:pt x="120000" y="21459"/>
                    </a:lnTo>
                    <a:lnTo>
                      <a:pt x="120000" y="25401"/>
                    </a:lnTo>
                    <a:lnTo>
                      <a:pt x="119381" y="29343"/>
                    </a:lnTo>
                    <a:lnTo>
                      <a:pt x="117938" y="34160"/>
                    </a:lnTo>
                    <a:lnTo>
                      <a:pt x="116082" y="39416"/>
                    </a:lnTo>
                    <a:lnTo>
                      <a:pt x="113402" y="45547"/>
                    </a:lnTo>
                    <a:lnTo>
                      <a:pt x="109896" y="50802"/>
                    </a:lnTo>
                    <a:lnTo>
                      <a:pt x="106804" y="54744"/>
                    </a:lnTo>
                    <a:lnTo>
                      <a:pt x="103711" y="58248"/>
                    </a:lnTo>
                    <a:lnTo>
                      <a:pt x="100618" y="60875"/>
                    </a:lnTo>
                    <a:lnTo>
                      <a:pt x="97731" y="63065"/>
                    </a:lnTo>
                    <a:lnTo>
                      <a:pt x="94845" y="64817"/>
                    </a:lnTo>
                    <a:lnTo>
                      <a:pt x="91958" y="66569"/>
                    </a:lnTo>
                    <a:lnTo>
                      <a:pt x="88865" y="68321"/>
                    </a:lnTo>
                    <a:lnTo>
                      <a:pt x="85979" y="70072"/>
                    </a:lnTo>
                    <a:lnTo>
                      <a:pt x="82680" y="71824"/>
                    </a:lnTo>
                    <a:lnTo>
                      <a:pt x="79381" y="74014"/>
                    </a:lnTo>
                    <a:lnTo>
                      <a:pt x="75876" y="76642"/>
                    </a:lnTo>
                    <a:lnTo>
                      <a:pt x="72164" y="80145"/>
                    </a:lnTo>
                    <a:lnTo>
                      <a:pt x="68247" y="83649"/>
                    </a:lnTo>
                    <a:lnTo>
                      <a:pt x="64123" y="88905"/>
                    </a:lnTo>
                    <a:lnTo>
                      <a:pt x="59793" y="95474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2" name="Shape 2132"/>
              <p:cNvSpPr/>
              <p:nvPr/>
            </p:nvSpPr>
            <p:spPr>
              <a:xfrm>
                <a:off x="1151" y="3386"/>
                <a:ext cx="6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536" y="91282"/>
                    </a:moveTo>
                    <a:lnTo>
                      <a:pt x="55159" y="96410"/>
                    </a:lnTo>
                    <a:lnTo>
                      <a:pt x="51557" y="101025"/>
                    </a:lnTo>
                    <a:lnTo>
                      <a:pt x="47954" y="105128"/>
                    </a:lnTo>
                    <a:lnTo>
                      <a:pt x="44577" y="109230"/>
                    </a:lnTo>
                    <a:lnTo>
                      <a:pt x="41200" y="112307"/>
                    </a:lnTo>
                    <a:lnTo>
                      <a:pt x="37823" y="114871"/>
                    </a:lnTo>
                    <a:lnTo>
                      <a:pt x="34446" y="117435"/>
                    </a:lnTo>
                    <a:lnTo>
                      <a:pt x="31069" y="118974"/>
                    </a:lnTo>
                    <a:lnTo>
                      <a:pt x="27917" y="120000"/>
                    </a:lnTo>
                    <a:lnTo>
                      <a:pt x="24315" y="120000"/>
                    </a:lnTo>
                    <a:lnTo>
                      <a:pt x="20938" y="119487"/>
                    </a:lnTo>
                    <a:lnTo>
                      <a:pt x="17560" y="118461"/>
                    </a:lnTo>
                    <a:lnTo>
                      <a:pt x="14409" y="115897"/>
                    </a:lnTo>
                    <a:lnTo>
                      <a:pt x="10806" y="113333"/>
                    </a:lnTo>
                    <a:lnTo>
                      <a:pt x="7429" y="109743"/>
                    </a:lnTo>
                    <a:lnTo>
                      <a:pt x="4277" y="105128"/>
                    </a:lnTo>
                    <a:lnTo>
                      <a:pt x="2476" y="101538"/>
                    </a:lnTo>
                    <a:lnTo>
                      <a:pt x="1125" y="98461"/>
                    </a:lnTo>
                    <a:lnTo>
                      <a:pt x="450" y="94358"/>
                    </a:lnTo>
                    <a:lnTo>
                      <a:pt x="0" y="90769"/>
                    </a:lnTo>
                    <a:lnTo>
                      <a:pt x="0" y="86666"/>
                    </a:lnTo>
                    <a:lnTo>
                      <a:pt x="225" y="82051"/>
                    </a:lnTo>
                    <a:lnTo>
                      <a:pt x="900" y="77948"/>
                    </a:lnTo>
                    <a:lnTo>
                      <a:pt x="2251" y="72820"/>
                    </a:lnTo>
                    <a:lnTo>
                      <a:pt x="3827" y="68205"/>
                    </a:lnTo>
                    <a:lnTo>
                      <a:pt x="6078" y="63076"/>
                    </a:lnTo>
                    <a:lnTo>
                      <a:pt x="9005" y="58461"/>
                    </a:lnTo>
                    <a:lnTo>
                      <a:pt x="11932" y="53333"/>
                    </a:lnTo>
                    <a:lnTo>
                      <a:pt x="15759" y="48205"/>
                    </a:lnTo>
                    <a:lnTo>
                      <a:pt x="20037" y="43076"/>
                    </a:lnTo>
                    <a:lnTo>
                      <a:pt x="24990" y="37948"/>
                    </a:lnTo>
                    <a:lnTo>
                      <a:pt x="30393" y="32820"/>
                    </a:lnTo>
                    <a:lnTo>
                      <a:pt x="35572" y="28205"/>
                    </a:lnTo>
                    <a:lnTo>
                      <a:pt x="40300" y="24102"/>
                    </a:lnTo>
                    <a:lnTo>
                      <a:pt x="45028" y="20000"/>
                    </a:lnTo>
                    <a:lnTo>
                      <a:pt x="49530" y="16410"/>
                    </a:lnTo>
                    <a:lnTo>
                      <a:pt x="53808" y="13333"/>
                    </a:lnTo>
                    <a:lnTo>
                      <a:pt x="57861" y="10256"/>
                    </a:lnTo>
                    <a:lnTo>
                      <a:pt x="61913" y="7692"/>
                    </a:lnTo>
                    <a:lnTo>
                      <a:pt x="65741" y="6153"/>
                    </a:lnTo>
                    <a:lnTo>
                      <a:pt x="69568" y="4102"/>
                    </a:lnTo>
                    <a:lnTo>
                      <a:pt x="73170" y="3076"/>
                    </a:lnTo>
                    <a:lnTo>
                      <a:pt x="76772" y="1025"/>
                    </a:lnTo>
                    <a:lnTo>
                      <a:pt x="80600" y="512"/>
                    </a:lnTo>
                    <a:lnTo>
                      <a:pt x="84427" y="0"/>
                    </a:lnTo>
                    <a:lnTo>
                      <a:pt x="88255" y="0"/>
                    </a:lnTo>
                    <a:lnTo>
                      <a:pt x="92307" y="512"/>
                    </a:lnTo>
                    <a:lnTo>
                      <a:pt x="96585" y="1538"/>
                    </a:lnTo>
                    <a:lnTo>
                      <a:pt x="99737" y="2051"/>
                    </a:lnTo>
                    <a:lnTo>
                      <a:pt x="102889" y="3589"/>
                    </a:lnTo>
                    <a:lnTo>
                      <a:pt x="106041" y="4615"/>
                    </a:lnTo>
                    <a:lnTo>
                      <a:pt x="108742" y="5641"/>
                    </a:lnTo>
                    <a:lnTo>
                      <a:pt x="111444" y="6666"/>
                    </a:lnTo>
                    <a:lnTo>
                      <a:pt x="113921" y="8205"/>
                    </a:lnTo>
                    <a:lnTo>
                      <a:pt x="115722" y="9743"/>
                    </a:lnTo>
                    <a:lnTo>
                      <a:pt x="117523" y="11282"/>
                    </a:lnTo>
                    <a:lnTo>
                      <a:pt x="118874" y="13846"/>
                    </a:lnTo>
                    <a:lnTo>
                      <a:pt x="119774" y="15897"/>
                    </a:lnTo>
                    <a:lnTo>
                      <a:pt x="120000" y="18461"/>
                    </a:lnTo>
                    <a:lnTo>
                      <a:pt x="120000" y="21538"/>
                    </a:lnTo>
                    <a:lnTo>
                      <a:pt x="119324" y="25641"/>
                    </a:lnTo>
                    <a:lnTo>
                      <a:pt x="117973" y="29230"/>
                    </a:lnTo>
                    <a:lnTo>
                      <a:pt x="116172" y="33846"/>
                    </a:lnTo>
                    <a:lnTo>
                      <a:pt x="113921" y="38974"/>
                    </a:lnTo>
                    <a:lnTo>
                      <a:pt x="110093" y="44615"/>
                    </a:lnTo>
                    <a:lnTo>
                      <a:pt x="106716" y="48717"/>
                    </a:lnTo>
                    <a:lnTo>
                      <a:pt x="103339" y="51794"/>
                    </a:lnTo>
                    <a:lnTo>
                      <a:pt x="100637" y="54871"/>
                    </a:lnTo>
                    <a:lnTo>
                      <a:pt x="97485" y="56923"/>
                    </a:lnTo>
                    <a:lnTo>
                      <a:pt x="94784" y="58974"/>
                    </a:lnTo>
                    <a:lnTo>
                      <a:pt x="92082" y="60000"/>
                    </a:lnTo>
                    <a:lnTo>
                      <a:pt x="89155" y="61538"/>
                    </a:lnTo>
                    <a:lnTo>
                      <a:pt x="86454" y="63076"/>
                    </a:lnTo>
                    <a:lnTo>
                      <a:pt x="83302" y="65128"/>
                    </a:lnTo>
                    <a:lnTo>
                      <a:pt x="79924" y="67179"/>
                    </a:lnTo>
                    <a:lnTo>
                      <a:pt x="76322" y="70256"/>
                    </a:lnTo>
                    <a:lnTo>
                      <a:pt x="72720" y="73333"/>
                    </a:lnTo>
                    <a:lnTo>
                      <a:pt x="68442" y="78461"/>
                    </a:lnTo>
                    <a:lnTo>
                      <a:pt x="63714" y="84102"/>
                    </a:lnTo>
                    <a:lnTo>
                      <a:pt x="58536" y="91282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3" name="Shape 2133"/>
              <p:cNvSpPr/>
              <p:nvPr/>
            </p:nvSpPr>
            <p:spPr>
              <a:xfrm>
                <a:off x="1152" y="3388"/>
                <a:ext cx="60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890" y="28750"/>
                    </a:moveTo>
                    <a:lnTo>
                      <a:pt x="109735" y="34375"/>
                    </a:lnTo>
                    <a:lnTo>
                      <a:pt x="106069" y="39375"/>
                    </a:lnTo>
                    <a:lnTo>
                      <a:pt x="102892" y="42500"/>
                    </a:lnTo>
                    <a:lnTo>
                      <a:pt x="99959" y="45000"/>
                    </a:lnTo>
                    <a:lnTo>
                      <a:pt x="97270" y="46875"/>
                    </a:lnTo>
                    <a:lnTo>
                      <a:pt x="94826" y="49375"/>
                    </a:lnTo>
                    <a:lnTo>
                      <a:pt x="92382" y="50625"/>
                    </a:lnTo>
                    <a:lnTo>
                      <a:pt x="89694" y="51875"/>
                    </a:lnTo>
                    <a:lnTo>
                      <a:pt x="87006" y="53125"/>
                    </a:lnTo>
                    <a:lnTo>
                      <a:pt x="84073" y="55000"/>
                    </a:lnTo>
                    <a:lnTo>
                      <a:pt x="80896" y="57500"/>
                    </a:lnTo>
                    <a:lnTo>
                      <a:pt x="77474" y="60000"/>
                    </a:lnTo>
                    <a:lnTo>
                      <a:pt x="73564" y="65000"/>
                    </a:lnTo>
                    <a:lnTo>
                      <a:pt x="68920" y="70000"/>
                    </a:lnTo>
                    <a:lnTo>
                      <a:pt x="63788" y="77500"/>
                    </a:lnTo>
                    <a:lnTo>
                      <a:pt x="57922" y="85625"/>
                    </a:lnTo>
                    <a:lnTo>
                      <a:pt x="53767" y="91250"/>
                    </a:lnTo>
                    <a:lnTo>
                      <a:pt x="50101" y="96875"/>
                    </a:lnTo>
                    <a:lnTo>
                      <a:pt x="46435" y="101875"/>
                    </a:lnTo>
                    <a:lnTo>
                      <a:pt x="43258" y="106250"/>
                    </a:lnTo>
                    <a:lnTo>
                      <a:pt x="39837" y="110000"/>
                    </a:lnTo>
                    <a:lnTo>
                      <a:pt x="36415" y="113750"/>
                    </a:lnTo>
                    <a:lnTo>
                      <a:pt x="33238" y="116250"/>
                    </a:lnTo>
                    <a:lnTo>
                      <a:pt x="30061" y="118125"/>
                    </a:lnTo>
                    <a:lnTo>
                      <a:pt x="26639" y="119375"/>
                    </a:lnTo>
                    <a:lnTo>
                      <a:pt x="23706" y="120000"/>
                    </a:lnTo>
                    <a:lnTo>
                      <a:pt x="20285" y="120000"/>
                    </a:lnTo>
                    <a:lnTo>
                      <a:pt x="17107" y="118750"/>
                    </a:lnTo>
                    <a:lnTo>
                      <a:pt x="13686" y="116875"/>
                    </a:lnTo>
                    <a:lnTo>
                      <a:pt x="10264" y="114375"/>
                    </a:lnTo>
                    <a:lnTo>
                      <a:pt x="6598" y="110625"/>
                    </a:lnTo>
                    <a:lnTo>
                      <a:pt x="3177" y="106250"/>
                    </a:lnTo>
                    <a:lnTo>
                      <a:pt x="1466" y="103750"/>
                    </a:lnTo>
                    <a:lnTo>
                      <a:pt x="488" y="100625"/>
                    </a:lnTo>
                    <a:lnTo>
                      <a:pt x="0" y="97500"/>
                    </a:lnTo>
                    <a:lnTo>
                      <a:pt x="0" y="93750"/>
                    </a:lnTo>
                    <a:lnTo>
                      <a:pt x="488" y="90000"/>
                    </a:lnTo>
                    <a:lnTo>
                      <a:pt x="1466" y="85625"/>
                    </a:lnTo>
                    <a:lnTo>
                      <a:pt x="2688" y="81250"/>
                    </a:lnTo>
                    <a:lnTo>
                      <a:pt x="4643" y="76875"/>
                    </a:lnTo>
                    <a:lnTo>
                      <a:pt x="6843" y="71875"/>
                    </a:lnTo>
                    <a:lnTo>
                      <a:pt x="9775" y="66875"/>
                    </a:lnTo>
                    <a:lnTo>
                      <a:pt x="13197" y="61875"/>
                    </a:lnTo>
                    <a:lnTo>
                      <a:pt x="16619" y="56250"/>
                    </a:lnTo>
                    <a:lnTo>
                      <a:pt x="21018" y="50625"/>
                    </a:lnTo>
                    <a:lnTo>
                      <a:pt x="25661" y="45000"/>
                    </a:lnTo>
                    <a:lnTo>
                      <a:pt x="30794" y="39375"/>
                    </a:lnTo>
                    <a:lnTo>
                      <a:pt x="36659" y="33750"/>
                    </a:lnTo>
                    <a:lnTo>
                      <a:pt x="42036" y="28125"/>
                    </a:lnTo>
                    <a:lnTo>
                      <a:pt x="47413" y="23750"/>
                    </a:lnTo>
                    <a:lnTo>
                      <a:pt x="52057" y="19375"/>
                    </a:lnTo>
                    <a:lnTo>
                      <a:pt x="56700" y="15625"/>
                    </a:lnTo>
                    <a:lnTo>
                      <a:pt x="60855" y="12500"/>
                    </a:lnTo>
                    <a:lnTo>
                      <a:pt x="64765" y="9375"/>
                    </a:lnTo>
                    <a:lnTo>
                      <a:pt x="68431" y="6875"/>
                    </a:lnTo>
                    <a:lnTo>
                      <a:pt x="71853" y="5000"/>
                    </a:lnTo>
                    <a:lnTo>
                      <a:pt x="75274" y="3750"/>
                    </a:lnTo>
                    <a:lnTo>
                      <a:pt x="78696" y="2500"/>
                    </a:lnTo>
                    <a:lnTo>
                      <a:pt x="81873" y="1250"/>
                    </a:lnTo>
                    <a:lnTo>
                      <a:pt x="85539" y="625"/>
                    </a:lnTo>
                    <a:lnTo>
                      <a:pt x="88961" y="625"/>
                    </a:lnTo>
                    <a:lnTo>
                      <a:pt x="92871" y="0"/>
                    </a:lnTo>
                    <a:lnTo>
                      <a:pt x="96537" y="0"/>
                    </a:lnTo>
                    <a:lnTo>
                      <a:pt x="100692" y="625"/>
                    </a:lnTo>
                    <a:lnTo>
                      <a:pt x="103869" y="625"/>
                    </a:lnTo>
                    <a:lnTo>
                      <a:pt x="106558" y="1250"/>
                    </a:lnTo>
                    <a:lnTo>
                      <a:pt x="109246" y="1875"/>
                    </a:lnTo>
                    <a:lnTo>
                      <a:pt x="111446" y="2500"/>
                    </a:lnTo>
                    <a:lnTo>
                      <a:pt x="113890" y="3125"/>
                    </a:lnTo>
                    <a:lnTo>
                      <a:pt x="115600" y="4375"/>
                    </a:lnTo>
                    <a:lnTo>
                      <a:pt x="117311" y="5625"/>
                    </a:lnTo>
                    <a:lnTo>
                      <a:pt x="118533" y="7500"/>
                    </a:lnTo>
                    <a:lnTo>
                      <a:pt x="119266" y="8750"/>
                    </a:lnTo>
                    <a:lnTo>
                      <a:pt x="119755" y="11250"/>
                    </a:lnTo>
                    <a:lnTo>
                      <a:pt x="120000" y="13750"/>
                    </a:lnTo>
                    <a:lnTo>
                      <a:pt x="119511" y="15625"/>
                    </a:lnTo>
                    <a:lnTo>
                      <a:pt x="118778" y="18750"/>
                    </a:lnTo>
                    <a:lnTo>
                      <a:pt x="117800" y="21250"/>
                    </a:lnTo>
                    <a:lnTo>
                      <a:pt x="115845" y="25000"/>
                    </a:lnTo>
                    <a:lnTo>
                      <a:pt x="113890" y="28750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4" name="Shape 2134"/>
              <p:cNvSpPr/>
              <p:nvPr/>
            </p:nvSpPr>
            <p:spPr>
              <a:xfrm>
                <a:off x="1130" y="3399"/>
                <a:ext cx="145" cy="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92" y="7125"/>
                    </a:moveTo>
                    <a:lnTo>
                      <a:pt x="3695" y="6974"/>
                    </a:lnTo>
                    <a:lnTo>
                      <a:pt x="4208" y="6595"/>
                    </a:lnTo>
                    <a:lnTo>
                      <a:pt x="5029" y="6064"/>
                    </a:lnTo>
                    <a:lnTo>
                      <a:pt x="6056" y="5382"/>
                    </a:lnTo>
                    <a:lnTo>
                      <a:pt x="7390" y="4624"/>
                    </a:lnTo>
                    <a:lnTo>
                      <a:pt x="9033" y="3714"/>
                    </a:lnTo>
                    <a:lnTo>
                      <a:pt x="10778" y="2880"/>
                    </a:lnTo>
                    <a:lnTo>
                      <a:pt x="12626" y="2046"/>
                    </a:lnTo>
                    <a:lnTo>
                      <a:pt x="14679" y="1364"/>
                    </a:lnTo>
                    <a:lnTo>
                      <a:pt x="17040" y="682"/>
                    </a:lnTo>
                    <a:lnTo>
                      <a:pt x="19401" y="227"/>
                    </a:lnTo>
                    <a:lnTo>
                      <a:pt x="21762" y="0"/>
                    </a:lnTo>
                    <a:lnTo>
                      <a:pt x="24225" y="0"/>
                    </a:lnTo>
                    <a:lnTo>
                      <a:pt x="26792" y="227"/>
                    </a:lnTo>
                    <a:lnTo>
                      <a:pt x="29255" y="833"/>
                    </a:lnTo>
                    <a:lnTo>
                      <a:pt x="31924" y="1895"/>
                    </a:lnTo>
                    <a:lnTo>
                      <a:pt x="34285" y="3183"/>
                    </a:lnTo>
                    <a:lnTo>
                      <a:pt x="36544" y="4699"/>
                    </a:lnTo>
                    <a:lnTo>
                      <a:pt x="38597" y="6367"/>
                    </a:lnTo>
                    <a:lnTo>
                      <a:pt x="40547" y="8262"/>
                    </a:lnTo>
                    <a:lnTo>
                      <a:pt x="42395" y="10233"/>
                    </a:lnTo>
                    <a:lnTo>
                      <a:pt x="44140" y="12507"/>
                    </a:lnTo>
                    <a:lnTo>
                      <a:pt x="45577" y="14933"/>
                    </a:lnTo>
                    <a:lnTo>
                      <a:pt x="46911" y="17511"/>
                    </a:lnTo>
                    <a:lnTo>
                      <a:pt x="48041" y="20315"/>
                    </a:lnTo>
                    <a:lnTo>
                      <a:pt x="49067" y="23348"/>
                    </a:lnTo>
                    <a:lnTo>
                      <a:pt x="49888" y="26456"/>
                    </a:lnTo>
                    <a:lnTo>
                      <a:pt x="50710" y="29791"/>
                    </a:lnTo>
                    <a:lnTo>
                      <a:pt x="51120" y="33354"/>
                    </a:lnTo>
                    <a:lnTo>
                      <a:pt x="51428" y="37144"/>
                    </a:lnTo>
                    <a:lnTo>
                      <a:pt x="51633" y="41010"/>
                    </a:lnTo>
                    <a:lnTo>
                      <a:pt x="51633" y="45180"/>
                    </a:lnTo>
                    <a:lnTo>
                      <a:pt x="51531" y="49046"/>
                    </a:lnTo>
                    <a:lnTo>
                      <a:pt x="51633" y="52760"/>
                    </a:lnTo>
                    <a:lnTo>
                      <a:pt x="51839" y="56323"/>
                    </a:lnTo>
                    <a:lnTo>
                      <a:pt x="52147" y="59810"/>
                    </a:lnTo>
                    <a:lnTo>
                      <a:pt x="52660" y="62994"/>
                    </a:lnTo>
                    <a:lnTo>
                      <a:pt x="53173" y="66102"/>
                    </a:lnTo>
                    <a:lnTo>
                      <a:pt x="53789" y="69134"/>
                    </a:lnTo>
                    <a:lnTo>
                      <a:pt x="54508" y="71863"/>
                    </a:lnTo>
                    <a:lnTo>
                      <a:pt x="55226" y="74592"/>
                    </a:lnTo>
                    <a:lnTo>
                      <a:pt x="55945" y="77169"/>
                    </a:lnTo>
                    <a:lnTo>
                      <a:pt x="56869" y="79519"/>
                    </a:lnTo>
                    <a:lnTo>
                      <a:pt x="57690" y="81869"/>
                    </a:lnTo>
                    <a:lnTo>
                      <a:pt x="58614" y="84068"/>
                    </a:lnTo>
                    <a:lnTo>
                      <a:pt x="59435" y="86190"/>
                    </a:lnTo>
                    <a:lnTo>
                      <a:pt x="60256" y="88161"/>
                    </a:lnTo>
                    <a:lnTo>
                      <a:pt x="61180" y="90056"/>
                    </a:lnTo>
                    <a:lnTo>
                      <a:pt x="62207" y="92255"/>
                    </a:lnTo>
                    <a:lnTo>
                      <a:pt x="63541" y="94453"/>
                    </a:lnTo>
                    <a:lnTo>
                      <a:pt x="65183" y="96500"/>
                    </a:lnTo>
                    <a:lnTo>
                      <a:pt x="66826" y="98698"/>
                    </a:lnTo>
                    <a:lnTo>
                      <a:pt x="68776" y="100669"/>
                    </a:lnTo>
                    <a:lnTo>
                      <a:pt x="70932" y="102564"/>
                    </a:lnTo>
                    <a:lnTo>
                      <a:pt x="73396" y="104384"/>
                    </a:lnTo>
                    <a:lnTo>
                      <a:pt x="75859" y="106127"/>
                    </a:lnTo>
                    <a:lnTo>
                      <a:pt x="78426" y="107643"/>
                    </a:lnTo>
                    <a:lnTo>
                      <a:pt x="81197" y="109084"/>
                    </a:lnTo>
                    <a:lnTo>
                      <a:pt x="84174" y="110296"/>
                    </a:lnTo>
                    <a:lnTo>
                      <a:pt x="87151" y="111433"/>
                    </a:lnTo>
                    <a:lnTo>
                      <a:pt x="90333" y="112343"/>
                    </a:lnTo>
                    <a:lnTo>
                      <a:pt x="93515" y="113025"/>
                    </a:lnTo>
                    <a:lnTo>
                      <a:pt x="96903" y="113480"/>
                    </a:lnTo>
                    <a:lnTo>
                      <a:pt x="100393" y="113859"/>
                    </a:lnTo>
                    <a:lnTo>
                      <a:pt x="104088" y="113783"/>
                    </a:lnTo>
                    <a:lnTo>
                      <a:pt x="107271" y="113480"/>
                    </a:lnTo>
                    <a:lnTo>
                      <a:pt x="109940" y="112950"/>
                    </a:lnTo>
                    <a:lnTo>
                      <a:pt x="112095" y="112192"/>
                    </a:lnTo>
                    <a:lnTo>
                      <a:pt x="113840" y="111282"/>
                    </a:lnTo>
                    <a:lnTo>
                      <a:pt x="115175" y="110145"/>
                    </a:lnTo>
                    <a:lnTo>
                      <a:pt x="116099" y="109084"/>
                    </a:lnTo>
                    <a:lnTo>
                      <a:pt x="116715" y="107871"/>
                    </a:lnTo>
                    <a:lnTo>
                      <a:pt x="117228" y="106658"/>
                    </a:lnTo>
                    <a:lnTo>
                      <a:pt x="117433" y="105445"/>
                    </a:lnTo>
                    <a:lnTo>
                      <a:pt x="117433" y="104384"/>
                    </a:lnTo>
                    <a:lnTo>
                      <a:pt x="117433" y="103322"/>
                    </a:lnTo>
                    <a:lnTo>
                      <a:pt x="117331" y="102488"/>
                    </a:lnTo>
                    <a:lnTo>
                      <a:pt x="117125" y="101882"/>
                    </a:lnTo>
                    <a:lnTo>
                      <a:pt x="117023" y="101427"/>
                    </a:lnTo>
                    <a:lnTo>
                      <a:pt x="117023" y="101351"/>
                    </a:lnTo>
                    <a:lnTo>
                      <a:pt x="117125" y="101427"/>
                    </a:lnTo>
                    <a:lnTo>
                      <a:pt x="117331" y="101579"/>
                    </a:lnTo>
                    <a:lnTo>
                      <a:pt x="117536" y="101730"/>
                    </a:lnTo>
                    <a:lnTo>
                      <a:pt x="117741" y="102034"/>
                    </a:lnTo>
                    <a:lnTo>
                      <a:pt x="118049" y="102337"/>
                    </a:lnTo>
                    <a:lnTo>
                      <a:pt x="118357" y="102792"/>
                    </a:lnTo>
                    <a:lnTo>
                      <a:pt x="118665" y="103246"/>
                    </a:lnTo>
                    <a:lnTo>
                      <a:pt x="119076" y="103853"/>
                    </a:lnTo>
                    <a:lnTo>
                      <a:pt x="119384" y="104535"/>
                    </a:lnTo>
                    <a:lnTo>
                      <a:pt x="119589" y="105217"/>
                    </a:lnTo>
                    <a:lnTo>
                      <a:pt x="119794" y="106127"/>
                    </a:lnTo>
                    <a:lnTo>
                      <a:pt x="120000" y="107037"/>
                    </a:lnTo>
                    <a:lnTo>
                      <a:pt x="120000" y="108098"/>
                    </a:lnTo>
                    <a:lnTo>
                      <a:pt x="120000" y="109235"/>
                    </a:lnTo>
                    <a:lnTo>
                      <a:pt x="120000" y="110524"/>
                    </a:lnTo>
                    <a:lnTo>
                      <a:pt x="119692" y="111509"/>
                    </a:lnTo>
                    <a:lnTo>
                      <a:pt x="119178" y="112495"/>
                    </a:lnTo>
                    <a:lnTo>
                      <a:pt x="118357" y="113404"/>
                    </a:lnTo>
                    <a:lnTo>
                      <a:pt x="117433" y="114314"/>
                    </a:lnTo>
                    <a:lnTo>
                      <a:pt x="116304" y="115224"/>
                    </a:lnTo>
                    <a:lnTo>
                      <a:pt x="115072" y="115906"/>
                    </a:lnTo>
                    <a:lnTo>
                      <a:pt x="113532" y="116664"/>
                    </a:lnTo>
                    <a:lnTo>
                      <a:pt x="111890" y="117346"/>
                    </a:lnTo>
                    <a:lnTo>
                      <a:pt x="110145" y="117877"/>
                    </a:lnTo>
                    <a:lnTo>
                      <a:pt x="108400" y="118408"/>
                    </a:lnTo>
                    <a:lnTo>
                      <a:pt x="106655" y="118862"/>
                    </a:lnTo>
                    <a:lnTo>
                      <a:pt x="104704" y="119166"/>
                    </a:lnTo>
                    <a:lnTo>
                      <a:pt x="102754" y="119469"/>
                    </a:lnTo>
                    <a:lnTo>
                      <a:pt x="100804" y="119620"/>
                    </a:lnTo>
                    <a:lnTo>
                      <a:pt x="98853" y="119848"/>
                    </a:lnTo>
                    <a:lnTo>
                      <a:pt x="97005" y="119924"/>
                    </a:lnTo>
                    <a:lnTo>
                      <a:pt x="94029" y="119924"/>
                    </a:lnTo>
                    <a:lnTo>
                      <a:pt x="88999" y="120000"/>
                    </a:lnTo>
                    <a:lnTo>
                      <a:pt x="82532" y="119848"/>
                    </a:lnTo>
                    <a:lnTo>
                      <a:pt x="74627" y="119241"/>
                    </a:lnTo>
                    <a:lnTo>
                      <a:pt x="65902" y="118029"/>
                    </a:lnTo>
                    <a:lnTo>
                      <a:pt x="56355" y="116058"/>
                    </a:lnTo>
                    <a:lnTo>
                      <a:pt x="46809" y="113025"/>
                    </a:lnTo>
                    <a:lnTo>
                      <a:pt x="37159" y="108780"/>
                    </a:lnTo>
                    <a:lnTo>
                      <a:pt x="28023" y="103171"/>
                    </a:lnTo>
                    <a:lnTo>
                      <a:pt x="19503" y="95893"/>
                    </a:lnTo>
                    <a:lnTo>
                      <a:pt x="12112" y="86797"/>
                    </a:lnTo>
                    <a:lnTo>
                      <a:pt x="6159" y="75729"/>
                    </a:lnTo>
                    <a:lnTo>
                      <a:pt x="2053" y="62387"/>
                    </a:lnTo>
                    <a:lnTo>
                      <a:pt x="0" y="46696"/>
                    </a:lnTo>
                    <a:lnTo>
                      <a:pt x="410" y="28275"/>
                    </a:lnTo>
                    <a:lnTo>
                      <a:pt x="3592" y="7125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5" name="Shape 2135"/>
              <p:cNvSpPr/>
              <p:nvPr/>
            </p:nvSpPr>
            <p:spPr>
              <a:xfrm>
                <a:off x="1105" y="3404"/>
                <a:ext cx="170" cy="2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65" y="803"/>
                    </a:moveTo>
                    <a:lnTo>
                      <a:pt x="23120" y="365"/>
                    </a:lnTo>
                    <a:lnTo>
                      <a:pt x="24527" y="73"/>
                    </a:lnTo>
                    <a:lnTo>
                      <a:pt x="26021" y="0"/>
                    </a:lnTo>
                    <a:lnTo>
                      <a:pt x="27604" y="73"/>
                    </a:lnTo>
                    <a:lnTo>
                      <a:pt x="29186" y="292"/>
                    </a:lnTo>
                    <a:lnTo>
                      <a:pt x="30945" y="657"/>
                    </a:lnTo>
                    <a:lnTo>
                      <a:pt x="32703" y="1315"/>
                    </a:lnTo>
                    <a:lnTo>
                      <a:pt x="34461" y="2119"/>
                    </a:lnTo>
                    <a:lnTo>
                      <a:pt x="36219" y="3215"/>
                    </a:lnTo>
                    <a:lnTo>
                      <a:pt x="37978" y="4457"/>
                    </a:lnTo>
                    <a:lnTo>
                      <a:pt x="39560" y="5992"/>
                    </a:lnTo>
                    <a:lnTo>
                      <a:pt x="41230" y="7746"/>
                    </a:lnTo>
                    <a:lnTo>
                      <a:pt x="42725" y="9719"/>
                    </a:lnTo>
                    <a:lnTo>
                      <a:pt x="44219" y="11985"/>
                    </a:lnTo>
                    <a:lnTo>
                      <a:pt x="45538" y="14543"/>
                    </a:lnTo>
                    <a:lnTo>
                      <a:pt x="46681" y="17320"/>
                    </a:lnTo>
                    <a:lnTo>
                      <a:pt x="47736" y="20243"/>
                    </a:lnTo>
                    <a:lnTo>
                      <a:pt x="48791" y="23386"/>
                    </a:lnTo>
                    <a:lnTo>
                      <a:pt x="49846" y="26528"/>
                    </a:lnTo>
                    <a:lnTo>
                      <a:pt x="50901" y="29671"/>
                    </a:lnTo>
                    <a:lnTo>
                      <a:pt x="51780" y="32813"/>
                    </a:lnTo>
                    <a:lnTo>
                      <a:pt x="52835" y="36029"/>
                    </a:lnTo>
                    <a:lnTo>
                      <a:pt x="53714" y="39171"/>
                    </a:lnTo>
                    <a:lnTo>
                      <a:pt x="54593" y="42387"/>
                    </a:lnTo>
                    <a:lnTo>
                      <a:pt x="55384" y="45529"/>
                    </a:lnTo>
                    <a:lnTo>
                      <a:pt x="56263" y="48672"/>
                    </a:lnTo>
                    <a:lnTo>
                      <a:pt x="56967" y="51741"/>
                    </a:lnTo>
                    <a:lnTo>
                      <a:pt x="57670" y="54738"/>
                    </a:lnTo>
                    <a:lnTo>
                      <a:pt x="58197" y="57661"/>
                    </a:lnTo>
                    <a:lnTo>
                      <a:pt x="58637" y="60511"/>
                    </a:lnTo>
                    <a:lnTo>
                      <a:pt x="59076" y="63142"/>
                    </a:lnTo>
                    <a:lnTo>
                      <a:pt x="59516" y="65773"/>
                    </a:lnTo>
                    <a:lnTo>
                      <a:pt x="59780" y="68331"/>
                    </a:lnTo>
                    <a:lnTo>
                      <a:pt x="60219" y="71035"/>
                    </a:lnTo>
                    <a:lnTo>
                      <a:pt x="60835" y="73666"/>
                    </a:lnTo>
                    <a:lnTo>
                      <a:pt x="61626" y="76516"/>
                    </a:lnTo>
                    <a:lnTo>
                      <a:pt x="62505" y="79366"/>
                    </a:lnTo>
                    <a:lnTo>
                      <a:pt x="63648" y="82216"/>
                    </a:lnTo>
                    <a:lnTo>
                      <a:pt x="64967" y="84993"/>
                    </a:lnTo>
                    <a:lnTo>
                      <a:pt x="66549" y="87771"/>
                    </a:lnTo>
                    <a:lnTo>
                      <a:pt x="68219" y="90475"/>
                    </a:lnTo>
                    <a:lnTo>
                      <a:pt x="70065" y="93032"/>
                    </a:lnTo>
                    <a:lnTo>
                      <a:pt x="72175" y="95517"/>
                    </a:lnTo>
                    <a:lnTo>
                      <a:pt x="74461" y="97856"/>
                    </a:lnTo>
                    <a:lnTo>
                      <a:pt x="76923" y="99902"/>
                    </a:lnTo>
                    <a:lnTo>
                      <a:pt x="79736" y="101875"/>
                    </a:lnTo>
                    <a:lnTo>
                      <a:pt x="82725" y="103629"/>
                    </a:lnTo>
                    <a:lnTo>
                      <a:pt x="86065" y="105091"/>
                    </a:lnTo>
                    <a:lnTo>
                      <a:pt x="89230" y="106260"/>
                    </a:lnTo>
                    <a:lnTo>
                      <a:pt x="92219" y="107356"/>
                    </a:lnTo>
                    <a:lnTo>
                      <a:pt x="95032" y="108380"/>
                    </a:lnTo>
                    <a:lnTo>
                      <a:pt x="97582" y="109110"/>
                    </a:lnTo>
                    <a:lnTo>
                      <a:pt x="99956" y="109841"/>
                    </a:lnTo>
                    <a:lnTo>
                      <a:pt x="102241" y="110353"/>
                    </a:lnTo>
                    <a:lnTo>
                      <a:pt x="104351" y="110718"/>
                    </a:lnTo>
                    <a:lnTo>
                      <a:pt x="106285" y="111084"/>
                    </a:lnTo>
                    <a:lnTo>
                      <a:pt x="108131" y="111157"/>
                    </a:lnTo>
                    <a:lnTo>
                      <a:pt x="109890" y="111230"/>
                    </a:lnTo>
                    <a:lnTo>
                      <a:pt x="111648" y="111157"/>
                    </a:lnTo>
                    <a:lnTo>
                      <a:pt x="113230" y="110864"/>
                    </a:lnTo>
                    <a:lnTo>
                      <a:pt x="114813" y="110572"/>
                    </a:lnTo>
                    <a:lnTo>
                      <a:pt x="116395" y="110133"/>
                    </a:lnTo>
                    <a:lnTo>
                      <a:pt x="117890" y="109695"/>
                    </a:lnTo>
                    <a:lnTo>
                      <a:pt x="119560" y="109037"/>
                    </a:lnTo>
                    <a:lnTo>
                      <a:pt x="119560" y="109257"/>
                    </a:lnTo>
                    <a:lnTo>
                      <a:pt x="119648" y="109695"/>
                    </a:lnTo>
                    <a:lnTo>
                      <a:pt x="119736" y="110060"/>
                    </a:lnTo>
                    <a:lnTo>
                      <a:pt x="119824" y="110572"/>
                    </a:lnTo>
                    <a:lnTo>
                      <a:pt x="120000" y="111230"/>
                    </a:lnTo>
                    <a:lnTo>
                      <a:pt x="120000" y="111814"/>
                    </a:lnTo>
                    <a:lnTo>
                      <a:pt x="119824" y="112472"/>
                    </a:lnTo>
                    <a:lnTo>
                      <a:pt x="119736" y="113130"/>
                    </a:lnTo>
                    <a:lnTo>
                      <a:pt x="119472" y="113714"/>
                    </a:lnTo>
                    <a:lnTo>
                      <a:pt x="119208" y="114445"/>
                    </a:lnTo>
                    <a:lnTo>
                      <a:pt x="118769" y="114957"/>
                    </a:lnTo>
                    <a:lnTo>
                      <a:pt x="118065" y="115542"/>
                    </a:lnTo>
                    <a:lnTo>
                      <a:pt x="117362" y="115907"/>
                    </a:lnTo>
                    <a:lnTo>
                      <a:pt x="116483" y="116272"/>
                    </a:lnTo>
                    <a:lnTo>
                      <a:pt x="115340" y="116492"/>
                    </a:lnTo>
                    <a:lnTo>
                      <a:pt x="113846" y="116638"/>
                    </a:lnTo>
                    <a:lnTo>
                      <a:pt x="112000" y="117003"/>
                    </a:lnTo>
                    <a:lnTo>
                      <a:pt x="109802" y="117369"/>
                    </a:lnTo>
                    <a:lnTo>
                      <a:pt x="107252" y="117734"/>
                    </a:lnTo>
                    <a:lnTo>
                      <a:pt x="104439" y="118099"/>
                    </a:lnTo>
                    <a:lnTo>
                      <a:pt x="101274" y="118611"/>
                    </a:lnTo>
                    <a:lnTo>
                      <a:pt x="97934" y="118976"/>
                    </a:lnTo>
                    <a:lnTo>
                      <a:pt x="94329" y="119342"/>
                    </a:lnTo>
                    <a:lnTo>
                      <a:pt x="90549" y="119634"/>
                    </a:lnTo>
                    <a:lnTo>
                      <a:pt x="86681" y="119853"/>
                    </a:lnTo>
                    <a:lnTo>
                      <a:pt x="82637" y="120000"/>
                    </a:lnTo>
                    <a:lnTo>
                      <a:pt x="78417" y="119926"/>
                    </a:lnTo>
                    <a:lnTo>
                      <a:pt x="74197" y="119634"/>
                    </a:lnTo>
                    <a:lnTo>
                      <a:pt x="69802" y="119269"/>
                    </a:lnTo>
                    <a:lnTo>
                      <a:pt x="65582" y="118684"/>
                    </a:lnTo>
                    <a:lnTo>
                      <a:pt x="61362" y="117880"/>
                    </a:lnTo>
                    <a:lnTo>
                      <a:pt x="57142" y="117003"/>
                    </a:lnTo>
                    <a:lnTo>
                      <a:pt x="53274" y="116272"/>
                    </a:lnTo>
                    <a:lnTo>
                      <a:pt x="49758" y="115688"/>
                    </a:lnTo>
                    <a:lnTo>
                      <a:pt x="46417" y="115103"/>
                    </a:lnTo>
                    <a:lnTo>
                      <a:pt x="43516" y="114665"/>
                    </a:lnTo>
                    <a:lnTo>
                      <a:pt x="40703" y="114153"/>
                    </a:lnTo>
                    <a:lnTo>
                      <a:pt x="38241" y="113568"/>
                    </a:lnTo>
                    <a:lnTo>
                      <a:pt x="35868" y="112984"/>
                    </a:lnTo>
                    <a:lnTo>
                      <a:pt x="33846" y="112180"/>
                    </a:lnTo>
                    <a:lnTo>
                      <a:pt x="32087" y="111303"/>
                    </a:lnTo>
                    <a:lnTo>
                      <a:pt x="30505" y="110207"/>
                    </a:lnTo>
                    <a:lnTo>
                      <a:pt x="29186" y="108818"/>
                    </a:lnTo>
                    <a:lnTo>
                      <a:pt x="28043" y="107210"/>
                    </a:lnTo>
                    <a:lnTo>
                      <a:pt x="27076" y="105310"/>
                    </a:lnTo>
                    <a:lnTo>
                      <a:pt x="26373" y="102971"/>
                    </a:lnTo>
                    <a:lnTo>
                      <a:pt x="25934" y="100341"/>
                    </a:lnTo>
                    <a:lnTo>
                      <a:pt x="25758" y="100267"/>
                    </a:lnTo>
                    <a:lnTo>
                      <a:pt x="25318" y="100121"/>
                    </a:lnTo>
                    <a:lnTo>
                      <a:pt x="24703" y="99829"/>
                    </a:lnTo>
                    <a:lnTo>
                      <a:pt x="24000" y="99537"/>
                    </a:lnTo>
                    <a:lnTo>
                      <a:pt x="23032" y="98952"/>
                    </a:lnTo>
                    <a:lnTo>
                      <a:pt x="22065" y="98367"/>
                    </a:lnTo>
                    <a:lnTo>
                      <a:pt x="21010" y="97710"/>
                    </a:lnTo>
                    <a:lnTo>
                      <a:pt x="19868" y="96833"/>
                    </a:lnTo>
                    <a:lnTo>
                      <a:pt x="18901" y="95809"/>
                    </a:lnTo>
                    <a:lnTo>
                      <a:pt x="17846" y="94713"/>
                    </a:lnTo>
                    <a:lnTo>
                      <a:pt x="16967" y="93471"/>
                    </a:lnTo>
                    <a:lnTo>
                      <a:pt x="16175" y="92082"/>
                    </a:lnTo>
                    <a:lnTo>
                      <a:pt x="15648" y="90475"/>
                    </a:lnTo>
                    <a:lnTo>
                      <a:pt x="15296" y="88794"/>
                    </a:lnTo>
                    <a:lnTo>
                      <a:pt x="15208" y="86894"/>
                    </a:lnTo>
                    <a:lnTo>
                      <a:pt x="15472" y="84993"/>
                    </a:lnTo>
                    <a:lnTo>
                      <a:pt x="15384" y="84847"/>
                    </a:lnTo>
                    <a:lnTo>
                      <a:pt x="15120" y="84555"/>
                    </a:lnTo>
                    <a:lnTo>
                      <a:pt x="14769" y="84043"/>
                    </a:lnTo>
                    <a:lnTo>
                      <a:pt x="14241" y="83459"/>
                    </a:lnTo>
                    <a:lnTo>
                      <a:pt x="13714" y="82582"/>
                    </a:lnTo>
                    <a:lnTo>
                      <a:pt x="13186" y="81705"/>
                    </a:lnTo>
                    <a:lnTo>
                      <a:pt x="12571" y="80609"/>
                    </a:lnTo>
                    <a:lnTo>
                      <a:pt x="12043" y="79439"/>
                    </a:lnTo>
                    <a:lnTo>
                      <a:pt x="11604" y="78197"/>
                    </a:lnTo>
                    <a:lnTo>
                      <a:pt x="11252" y="76881"/>
                    </a:lnTo>
                    <a:lnTo>
                      <a:pt x="10901" y="75493"/>
                    </a:lnTo>
                    <a:lnTo>
                      <a:pt x="10813" y="74031"/>
                    </a:lnTo>
                    <a:lnTo>
                      <a:pt x="10901" y="72570"/>
                    </a:lnTo>
                    <a:lnTo>
                      <a:pt x="11252" y="71108"/>
                    </a:lnTo>
                    <a:lnTo>
                      <a:pt x="11780" y="69573"/>
                    </a:lnTo>
                    <a:lnTo>
                      <a:pt x="12571" y="68112"/>
                    </a:lnTo>
                    <a:lnTo>
                      <a:pt x="12483" y="67965"/>
                    </a:lnTo>
                    <a:lnTo>
                      <a:pt x="12307" y="67673"/>
                    </a:lnTo>
                    <a:lnTo>
                      <a:pt x="12043" y="67308"/>
                    </a:lnTo>
                    <a:lnTo>
                      <a:pt x="11780" y="66796"/>
                    </a:lnTo>
                    <a:lnTo>
                      <a:pt x="11428" y="66065"/>
                    </a:lnTo>
                    <a:lnTo>
                      <a:pt x="10989" y="65334"/>
                    </a:lnTo>
                    <a:lnTo>
                      <a:pt x="10637" y="64457"/>
                    </a:lnTo>
                    <a:lnTo>
                      <a:pt x="10373" y="63580"/>
                    </a:lnTo>
                    <a:lnTo>
                      <a:pt x="10109" y="62557"/>
                    </a:lnTo>
                    <a:lnTo>
                      <a:pt x="9934" y="61534"/>
                    </a:lnTo>
                    <a:lnTo>
                      <a:pt x="9934" y="60511"/>
                    </a:lnTo>
                    <a:lnTo>
                      <a:pt x="10021" y="59488"/>
                    </a:lnTo>
                    <a:lnTo>
                      <a:pt x="10197" y="58392"/>
                    </a:lnTo>
                    <a:lnTo>
                      <a:pt x="10637" y="57369"/>
                    </a:lnTo>
                    <a:lnTo>
                      <a:pt x="11252" y="56419"/>
                    </a:lnTo>
                    <a:lnTo>
                      <a:pt x="12131" y="55542"/>
                    </a:lnTo>
                    <a:lnTo>
                      <a:pt x="12659" y="54884"/>
                    </a:lnTo>
                    <a:lnTo>
                      <a:pt x="13186" y="54080"/>
                    </a:lnTo>
                    <a:lnTo>
                      <a:pt x="13538" y="53276"/>
                    </a:lnTo>
                    <a:lnTo>
                      <a:pt x="13802" y="52326"/>
                    </a:lnTo>
                    <a:lnTo>
                      <a:pt x="13890" y="51376"/>
                    </a:lnTo>
                    <a:lnTo>
                      <a:pt x="13978" y="50426"/>
                    </a:lnTo>
                    <a:lnTo>
                      <a:pt x="13978" y="49476"/>
                    </a:lnTo>
                    <a:lnTo>
                      <a:pt x="13890" y="48526"/>
                    </a:lnTo>
                    <a:lnTo>
                      <a:pt x="13802" y="47649"/>
                    </a:lnTo>
                    <a:lnTo>
                      <a:pt x="13714" y="46772"/>
                    </a:lnTo>
                    <a:lnTo>
                      <a:pt x="13538" y="46041"/>
                    </a:lnTo>
                    <a:lnTo>
                      <a:pt x="13362" y="45383"/>
                    </a:lnTo>
                    <a:lnTo>
                      <a:pt x="13274" y="44872"/>
                    </a:lnTo>
                    <a:lnTo>
                      <a:pt x="13186" y="44433"/>
                    </a:lnTo>
                    <a:lnTo>
                      <a:pt x="13098" y="44214"/>
                    </a:lnTo>
                    <a:lnTo>
                      <a:pt x="13098" y="44068"/>
                    </a:lnTo>
                    <a:lnTo>
                      <a:pt x="4571" y="43337"/>
                    </a:lnTo>
                    <a:lnTo>
                      <a:pt x="4483" y="43118"/>
                    </a:lnTo>
                    <a:lnTo>
                      <a:pt x="4219" y="42533"/>
                    </a:lnTo>
                    <a:lnTo>
                      <a:pt x="3780" y="41656"/>
                    </a:lnTo>
                    <a:lnTo>
                      <a:pt x="3340" y="40487"/>
                    </a:lnTo>
                    <a:lnTo>
                      <a:pt x="2813" y="39025"/>
                    </a:lnTo>
                    <a:lnTo>
                      <a:pt x="2285" y="37417"/>
                    </a:lnTo>
                    <a:lnTo>
                      <a:pt x="1670" y="35517"/>
                    </a:lnTo>
                    <a:lnTo>
                      <a:pt x="1230" y="33471"/>
                    </a:lnTo>
                    <a:lnTo>
                      <a:pt x="791" y="31278"/>
                    </a:lnTo>
                    <a:lnTo>
                      <a:pt x="439" y="29013"/>
                    </a:lnTo>
                    <a:lnTo>
                      <a:pt x="87" y="26674"/>
                    </a:lnTo>
                    <a:lnTo>
                      <a:pt x="0" y="24263"/>
                    </a:lnTo>
                    <a:lnTo>
                      <a:pt x="0" y="21924"/>
                    </a:lnTo>
                    <a:lnTo>
                      <a:pt x="263" y="19512"/>
                    </a:lnTo>
                    <a:lnTo>
                      <a:pt x="879" y="17174"/>
                    </a:lnTo>
                    <a:lnTo>
                      <a:pt x="1670" y="14981"/>
                    </a:lnTo>
                    <a:lnTo>
                      <a:pt x="2549" y="13227"/>
                    </a:lnTo>
                    <a:lnTo>
                      <a:pt x="3516" y="11619"/>
                    </a:lnTo>
                    <a:lnTo>
                      <a:pt x="4659" y="10231"/>
                    </a:lnTo>
                    <a:lnTo>
                      <a:pt x="5978" y="8915"/>
                    </a:lnTo>
                    <a:lnTo>
                      <a:pt x="7208" y="7819"/>
                    </a:lnTo>
                    <a:lnTo>
                      <a:pt x="8615" y="6723"/>
                    </a:lnTo>
                    <a:lnTo>
                      <a:pt x="10021" y="5919"/>
                    </a:lnTo>
                    <a:lnTo>
                      <a:pt x="11516" y="5042"/>
                    </a:lnTo>
                    <a:lnTo>
                      <a:pt x="13010" y="4384"/>
                    </a:lnTo>
                    <a:lnTo>
                      <a:pt x="14417" y="3654"/>
                    </a:lnTo>
                    <a:lnTo>
                      <a:pt x="15824" y="3142"/>
                    </a:lnTo>
                    <a:lnTo>
                      <a:pt x="17230" y="2630"/>
                    </a:lnTo>
                    <a:lnTo>
                      <a:pt x="18549" y="2119"/>
                    </a:lnTo>
                    <a:lnTo>
                      <a:pt x="19780" y="1680"/>
                    </a:lnTo>
                    <a:lnTo>
                      <a:pt x="20923" y="1242"/>
                    </a:lnTo>
                    <a:lnTo>
                      <a:pt x="22065" y="803"/>
                    </a:lnTo>
                    <a:close/>
                  </a:path>
                </a:pathLst>
              </a:custGeom>
              <a:solidFill>
                <a:srgbClr val="FFCC6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6" name="Shape 2136"/>
              <p:cNvSpPr/>
              <p:nvPr/>
            </p:nvSpPr>
            <p:spPr>
              <a:xfrm>
                <a:off x="1105" y="3404"/>
                <a:ext cx="170" cy="2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65" y="803"/>
                    </a:moveTo>
                    <a:lnTo>
                      <a:pt x="23120" y="365"/>
                    </a:lnTo>
                    <a:lnTo>
                      <a:pt x="24527" y="73"/>
                    </a:lnTo>
                    <a:lnTo>
                      <a:pt x="26021" y="0"/>
                    </a:lnTo>
                    <a:lnTo>
                      <a:pt x="27604" y="73"/>
                    </a:lnTo>
                    <a:lnTo>
                      <a:pt x="29186" y="292"/>
                    </a:lnTo>
                    <a:lnTo>
                      <a:pt x="30945" y="657"/>
                    </a:lnTo>
                    <a:lnTo>
                      <a:pt x="32703" y="1315"/>
                    </a:lnTo>
                    <a:lnTo>
                      <a:pt x="34461" y="2119"/>
                    </a:lnTo>
                    <a:lnTo>
                      <a:pt x="36219" y="3215"/>
                    </a:lnTo>
                    <a:lnTo>
                      <a:pt x="37978" y="4457"/>
                    </a:lnTo>
                    <a:lnTo>
                      <a:pt x="39560" y="5992"/>
                    </a:lnTo>
                    <a:lnTo>
                      <a:pt x="41230" y="7746"/>
                    </a:lnTo>
                    <a:lnTo>
                      <a:pt x="42725" y="9719"/>
                    </a:lnTo>
                    <a:lnTo>
                      <a:pt x="44219" y="11985"/>
                    </a:lnTo>
                    <a:lnTo>
                      <a:pt x="45538" y="14543"/>
                    </a:lnTo>
                    <a:lnTo>
                      <a:pt x="46681" y="17320"/>
                    </a:lnTo>
                    <a:lnTo>
                      <a:pt x="47736" y="20243"/>
                    </a:lnTo>
                    <a:lnTo>
                      <a:pt x="48791" y="23386"/>
                    </a:lnTo>
                    <a:lnTo>
                      <a:pt x="49846" y="26528"/>
                    </a:lnTo>
                    <a:lnTo>
                      <a:pt x="50901" y="29671"/>
                    </a:lnTo>
                    <a:lnTo>
                      <a:pt x="51780" y="32813"/>
                    </a:lnTo>
                    <a:lnTo>
                      <a:pt x="52835" y="36029"/>
                    </a:lnTo>
                    <a:lnTo>
                      <a:pt x="53714" y="39171"/>
                    </a:lnTo>
                    <a:lnTo>
                      <a:pt x="54593" y="42387"/>
                    </a:lnTo>
                    <a:lnTo>
                      <a:pt x="55384" y="45529"/>
                    </a:lnTo>
                    <a:lnTo>
                      <a:pt x="56263" y="48672"/>
                    </a:lnTo>
                    <a:lnTo>
                      <a:pt x="56967" y="51741"/>
                    </a:lnTo>
                    <a:lnTo>
                      <a:pt x="57670" y="54738"/>
                    </a:lnTo>
                    <a:lnTo>
                      <a:pt x="58197" y="57661"/>
                    </a:lnTo>
                    <a:lnTo>
                      <a:pt x="58637" y="60511"/>
                    </a:lnTo>
                    <a:lnTo>
                      <a:pt x="59076" y="63142"/>
                    </a:lnTo>
                    <a:lnTo>
                      <a:pt x="59516" y="65773"/>
                    </a:lnTo>
                    <a:lnTo>
                      <a:pt x="59780" y="68331"/>
                    </a:lnTo>
                    <a:lnTo>
                      <a:pt x="60219" y="71035"/>
                    </a:lnTo>
                    <a:lnTo>
                      <a:pt x="60835" y="73666"/>
                    </a:lnTo>
                    <a:lnTo>
                      <a:pt x="61626" y="76516"/>
                    </a:lnTo>
                    <a:lnTo>
                      <a:pt x="62505" y="79366"/>
                    </a:lnTo>
                    <a:lnTo>
                      <a:pt x="63648" y="82216"/>
                    </a:lnTo>
                    <a:lnTo>
                      <a:pt x="64967" y="84993"/>
                    </a:lnTo>
                    <a:lnTo>
                      <a:pt x="66549" y="87771"/>
                    </a:lnTo>
                    <a:lnTo>
                      <a:pt x="68219" y="90475"/>
                    </a:lnTo>
                    <a:lnTo>
                      <a:pt x="70065" y="93032"/>
                    </a:lnTo>
                    <a:lnTo>
                      <a:pt x="72175" y="95517"/>
                    </a:lnTo>
                    <a:lnTo>
                      <a:pt x="74461" y="97856"/>
                    </a:lnTo>
                    <a:lnTo>
                      <a:pt x="76923" y="99902"/>
                    </a:lnTo>
                    <a:lnTo>
                      <a:pt x="79736" y="101875"/>
                    </a:lnTo>
                    <a:lnTo>
                      <a:pt x="82725" y="103629"/>
                    </a:lnTo>
                    <a:lnTo>
                      <a:pt x="86065" y="105091"/>
                    </a:lnTo>
                    <a:lnTo>
                      <a:pt x="89230" y="106260"/>
                    </a:lnTo>
                    <a:lnTo>
                      <a:pt x="92219" y="107356"/>
                    </a:lnTo>
                    <a:lnTo>
                      <a:pt x="95032" y="108380"/>
                    </a:lnTo>
                    <a:lnTo>
                      <a:pt x="97582" y="109110"/>
                    </a:lnTo>
                    <a:lnTo>
                      <a:pt x="99956" y="109841"/>
                    </a:lnTo>
                    <a:lnTo>
                      <a:pt x="102241" y="110353"/>
                    </a:lnTo>
                    <a:lnTo>
                      <a:pt x="104351" y="110718"/>
                    </a:lnTo>
                    <a:lnTo>
                      <a:pt x="106285" y="111084"/>
                    </a:lnTo>
                    <a:lnTo>
                      <a:pt x="108131" y="111157"/>
                    </a:lnTo>
                    <a:lnTo>
                      <a:pt x="109890" y="111230"/>
                    </a:lnTo>
                    <a:lnTo>
                      <a:pt x="111648" y="111157"/>
                    </a:lnTo>
                    <a:lnTo>
                      <a:pt x="113230" y="110864"/>
                    </a:lnTo>
                    <a:lnTo>
                      <a:pt x="114813" y="110572"/>
                    </a:lnTo>
                    <a:lnTo>
                      <a:pt x="116395" y="110133"/>
                    </a:lnTo>
                    <a:lnTo>
                      <a:pt x="117890" y="109695"/>
                    </a:lnTo>
                    <a:lnTo>
                      <a:pt x="119560" y="109037"/>
                    </a:lnTo>
                    <a:lnTo>
                      <a:pt x="119560" y="109257"/>
                    </a:lnTo>
                    <a:lnTo>
                      <a:pt x="119648" y="109695"/>
                    </a:lnTo>
                    <a:lnTo>
                      <a:pt x="119736" y="110060"/>
                    </a:lnTo>
                    <a:lnTo>
                      <a:pt x="119824" y="110572"/>
                    </a:lnTo>
                    <a:lnTo>
                      <a:pt x="120000" y="111230"/>
                    </a:lnTo>
                    <a:lnTo>
                      <a:pt x="120000" y="111814"/>
                    </a:lnTo>
                    <a:lnTo>
                      <a:pt x="119824" y="112472"/>
                    </a:lnTo>
                    <a:lnTo>
                      <a:pt x="119736" y="113130"/>
                    </a:lnTo>
                    <a:lnTo>
                      <a:pt x="119472" y="113714"/>
                    </a:lnTo>
                    <a:lnTo>
                      <a:pt x="119208" y="114445"/>
                    </a:lnTo>
                    <a:lnTo>
                      <a:pt x="118769" y="114957"/>
                    </a:lnTo>
                    <a:lnTo>
                      <a:pt x="118065" y="115542"/>
                    </a:lnTo>
                    <a:lnTo>
                      <a:pt x="117362" y="115907"/>
                    </a:lnTo>
                    <a:lnTo>
                      <a:pt x="116483" y="116272"/>
                    </a:lnTo>
                    <a:lnTo>
                      <a:pt x="115340" y="116492"/>
                    </a:lnTo>
                    <a:lnTo>
                      <a:pt x="113846" y="116638"/>
                    </a:lnTo>
                    <a:lnTo>
                      <a:pt x="112000" y="117003"/>
                    </a:lnTo>
                    <a:lnTo>
                      <a:pt x="109802" y="117369"/>
                    </a:lnTo>
                    <a:lnTo>
                      <a:pt x="107252" y="117734"/>
                    </a:lnTo>
                    <a:lnTo>
                      <a:pt x="104439" y="118099"/>
                    </a:lnTo>
                    <a:lnTo>
                      <a:pt x="101274" y="118611"/>
                    </a:lnTo>
                    <a:lnTo>
                      <a:pt x="97934" y="118976"/>
                    </a:lnTo>
                    <a:lnTo>
                      <a:pt x="94329" y="119342"/>
                    </a:lnTo>
                    <a:lnTo>
                      <a:pt x="90549" y="119634"/>
                    </a:lnTo>
                    <a:lnTo>
                      <a:pt x="86681" y="119853"/>
                    </a:lnTo>
                    <a:lnTo>
                      <a:pt x="82637" y="120000"/>
                    </a:lnTo>
                    <a:lnTo>
                      <a:pt x="78417" y="119926"/>
                    </a:lnTo>
                    <a:lnTo>
                      <a:pt x="74197" y="119634"/>
                    </a:lnTo>
                    <a:lnTo>
                      <a:pt x="69802" y="119269"/>
                    </a:lnTo>
                    <a:lnTo>
                      <a:pt x="65582" y="118684"/>
                    </a:lnTo>
                    <a:lnTo>
                      <a:pt x="61362" y="117880"/>
                    </a:lnTo>
                    <a:lnTo>
                      <a:pt x="57142" y="117003"/>
                    </a:lnTo>
                    <a:lnTo>
                      <a:pt x="53274" y="116272"/>
                    </a:lnTo>
                    <a:lnTo>
                      <a:pt x="49758" y="115688"/>
                    </a:lnTo>
                    <a:lnTo>
                      <a:pt x="46417" y="115103"/>
                    </a:lnTo>
                    <a:lnTo>
                      <a:pt x="43516" y="114665"/>
                    </a:lnTo>
                    <a:lnTo>
                      <a:pt x="40703" y="114153"/>
                    </a:lnTo>
                    <a:lnTo>
                      <a:pt x="38241" y="113568"/>
                    </a:lnTo>
                    <a:lnTo>
                      <a:pt x="35868" y="112984"/>
                    </a:lnTo>
                    <a:lnTo>
                      <a:pt x="33846" y="112180"/>
                    </a:lnTo>
                    <a:lnTo>
                      <a:pt x="32087" y="111303"/>
                    </a:lnTo>
                    <a:lnTo>
                      <a:pt x="30505" y="110207"/>
                    </a:lnTo>
                    <a:lnTo>
                      <a:pt x="29186" y="108818"/>
                    </a:lnTo>
                    <a:lnTo>
                      <a:pt x="28043" y="107210"/>
                    </a:lnTo>
                    <a:lnTo>
                      <a:pt x="27076" y="105310"/>
                    </a:lnTo>
                    <a:lnTo>
                      <a:pt x="26373" y="102971"/>
                    </a:lnTo>
                    <a:lnTo>
                      <a:pt x="25934" y="100341"/>
                    </a:lnTo>
                    <a:lnTo>
                      <a:pt x="25758" y="100267"/>
                    </a:lnTo>
                    <a:lnTo>
                      <a:pt x="25318" y="100121"/>
                    </a:lnTo>
                    <a:lnTo>
                      <a:pt x="24703" y="99829"/>
                    </a:lnTo>
                    <a:lnTo>
                      <a:pt x="24000" y="99537"/>
                    </a:lnTo>
                    <a:lnTo>
                      <a:pt x="23032" y="98952"/>
                    </a:lnTo>
                    <a:lnTo>
                      <a:pt x="22065" y="98367"/>
                    </a:lnTo>
                    <a:lnTo>
                      <a:pt x="21010" y="97710"/>
                    </a:lnTo>
                    <a:lnTo>
                      <a:pt x="19868" y="96833"/>
                    </a:lnTo>
                    <a:lnTo>
                      <a:pt x="18901" y="95809"/>
                    </a:lnTo>
                    <a:lnTo>
                      <a:pt x="17846" y="94713"/>
                    </a:lnTo>
                    <a:lnTo>
                      <a:pt x="16967" y="93471"/>
                    </a:lnTo>
                    <a:lnTo>
                      <a:pt x="16175" y="92082"/>
                    </a:lnTo>
                    <a:lnTo>
                      <a:pt x="15648" y="90475"/>
                    </a:lnTo>
                    <a:lnTo>
                      <a:pt x="15296" y="88794"/>
                    </a:lnTo>
                    <a:lnTo>
                      <a:pt x="15208" y="86894"/>
                    </a:lnTo>
                    <a:lnTo>
                      <a:pt x="15472" y="84993"/>
                    </a:lnTo>
                    <a:lnTo>
                      <a:pt x="15384" y="84847"/>
                    </a:lnTo>
                    <a:lnTo>
                      <a:pt x="15120" y="84555"/>
                    </a:lnTo>
                    <a:lnTo>
                      <a:pt x="14769" y="84043"/>
                    </a:lnTo>
                    <a:lnTo>
                      <a:pt x="14241" y="83459"/>
                    </a:lnTo>
                    <a:lnTo>
                      <a:pt x="13714" y="82582"/>
                    </a:lnTo>
                    <a:lnTo>
                      <a:pt x="13186" y="81705"/>
                    </a:lnTo>
                    <a:lnTo>
                      <a:pt x="12571" y="80609"/>
                    </a:lnTo>
                    <a:lnTo>
                      <a:pt x="12043" y="79439"/>
                    </a:lnTo>
                    <a:lnTo>
                      <a:pt x="11604" y="78197"/>
                    </a:lnTo>
                    <a:lnTo>
                      <a:pt x="11252" y="76881"/>
                    </a:lnTo>
                    <a:lnTo>
                      <a:pt x="10901" y="75493"/>
                    </a:lnTo>
                    <a:lnTo>
                      <a:pt x="10813" y="74031"/>
                    </a:lnTo>
                    <a:lnTo>
                      <a:pt x="10901" y="72570"/>
                    </a:lnTo>
                    <a:lnTo>
                      <a:pt x="11252" y="71108"/>
                    </a:lnTo>
                    <a:lnTo>
                      <a:pt x="11780" y="69573"/>
                    </a:lnTo>
                    <a:lnTo>
                      <a:pt x="12571" y="68112"/>
                    </a:lnTo>
                    <a:lnTo>
                      <a:pt x="12483" y="67965"/>
                    </a:lnTo>
                    <a:lnTo>
                      <a:pt x="12307" y="67673"/>
                    </a:lnTo>
                    <a:lnTo>
                      <a:pt x="12043" y="67308"/>
                    </a:lnTo>
                    <a:lnTo>
                      <a:pt x="11780" y="66796"/>
                    </a:lnTo>
                    <a:lnTo>
                      <a:pt x="11428" y="66065"/>
                    </a:lnTo>
                    <a:lnTo>
                      <a:pt x="10989" y="65334"/>
                    </a:lnTo>
                    <a:lnTo>
                      <a:pt x="10637" y="64457"/>
                    </a:lnTo>
                    <a:lnTo>
                      <a:pt x="10373" y="63580"/>
                    </a:lnTo>
                    <a:lnTo>
                      <a:pt x="10109" y="62557"/>
                    </a:lnTo>
                    <a:lnTo>
                      <a:pt x="9934" y="61534"/>
                    </a:lnTo>
                    <a:lnTo>
                      <a:pt x="9934" y="60511"/>
                    </a:lnTo>
                    <a:lnTo>
                      <a:pt x="10021" y="59488"/>
                    </a:lnTo>
                    <a:lnTo>
                      <a:pt x="10197" y="58392"/>
                    </a:lnTo>
                    <a:lnTo>
                      <a:pt x="10637" y="57369"/>
                    </a:lnTo>
                    <a:lnTo>
                      <a:pt x="11252" y="56419"/>
                    </a:lnTo>
                    <a:lnTo>
                      <a:pt x="12131" y="55542"/>
                    </a:lnTo>
                    <a:lnTo>
                      <a:pt x="12659" y="54884"/>
                    </a:lnTo>
                    <a:lnTo>
                      <a:pt x="13186" y="54080"/>
                    </a:lnTo>
                    <a:lnTo>
                      <a:pt x="13538" y="53276"/>
                    </a:lnTo>
                    <a:lnTo>
                      <a:pt x="13802" y="52326"/>
                    </a:lnTo>
                    <a:lnTo>
                      <a:pt x="13890" y="51376"/>
                    </a:lnTo>
                    <a:lnTo>
                      <a:pt x="13978" y="50426"/>
                    </a:lnTo>
                    <a:lnTo>
                      <a:pt x="13978" y="49476"/>
                    </a:lnTo>
                    <a:lnTo>
                      <a:pt x="13890" y="48526"/>
                    </a:lnTo>
                    <a:lnTo>
                      <a:pt x="13802" y="47649"/>
                    </a:lnTo>
                    <a:lnTo>
                      <a:pt x="13714" y="46772"/>
                    </a:lnTo>
                    <a:lnTo>
                      <a:pt x="13538" y="46041"/>
                    </a:lnTo>
                    <a:lnTo>
                      <a:pt x="13362" y="45383"/>
                    </a:lnTo>
                    <a:lnTo>
                      <a:pt x="13274" y="44872"/>
                    </a:lnTo>
                    <a:lnTo>
                      <a:pt x="13186" y="44433"/>
                    </a:lnTo>
                    <a:lnTo>
                      <a:pt x="13098" y="44214"/>
                    </a:lnTo>
                    <a:lnTo>
                      <a:pt x="13098" y="44068"/>
                    </a:lnTo>
                    <a:lnTo>
                      <a:pt x="4571" y="43337"/>
                    </a:lnTo>
                    <a:lnTo>
                      <a:pt x="4483" y="43118"/>
                    </a:lnTo>
                    <a:lnTo>
                      <a:pt x="4219" y="42533"/>
                    </a:lnTo>
                    <a:lnTo>
                      <a:pt x="3780" y="41656"/>
                    </a:lnTo>
                    <a:lnTo>
                      <a:pt x="3340" y="40487"/>
                    </a:lnTo>
                    <a:lnTo>
                      <a:pt x="2813" y="39025"/>
                    </a:lnTo>
                    <a:lnTo>
                      <a:pt x="2285" y="37417"/>
                    </a:lnTo>
                    <a:lnTo>
                      <a:pt x="1670" y="35517"/>
                    </a:lnTo>
                    <a:lnTo>
                      <a:pt x="1230" y="33471"/>
                    </a:lnTo>
                    <a:lnTo>
                      <a:pt x="791" y="31278"/>
                    </a:lnTo>
                    <a:lnTo>
                      <a:pt x="439" y="29013"/>
                    </a:lnTo>
                    <a:lnTo>
                      <a:pt x="87" y="26674"/>
                    </a:lnTo>
                    <a:lnTo>
                      <a:pt x="0" y="24263"/>
                    </a:lnTo>
                    <a:lnTo>
                      <a:pt x="0" y="21924"/>
                    </a:lnTo>
                    <a:lnTo>
                      <a:pt x="263" y="19512"/>
                    </a:lnTo>
                    <a:lnTo>
                      <a:pt x="879" y="17174"/>
                    </a:lnTo>
                    <a:lnTo>
                      <a:pt x="1670" y="14981"/>
                    </a:lnTo>
                    <a:lnTo>
                      <a:pt x="2549" y="13227"/>
                    </a:lnTo>
                    <a:lnTo>
                      <a:pt x="3516" y="11619"/>
                    </a:lnTo>
                    <a:lnTo>
                      <a:pt x="4659" y="10231"/>
                    </a:lnTo>
                    <a:lnTo>
                      <a:pt x="5978" y="8915"/>
                    </a:lnTo>
                    <a:lnTo>
                      <a:pt x="7208" y="7819"/>
                    </a:lnTo>
                    <a:lnTo>
                      <a:pt x="8615" y="6723"/>
                    </a:lnTo>
                    <a:lnTo>
                      <a:pt x="10021" y="5919"/>
                    </a:lnTo>
                    <a:lnTo>
                      <a:pt x="11516" y="5042"/>
                    </a:lnTo>
                    <a:lnTo>
                      <a:pt x="13010" y="4384"/>
                    </a:lnTo>
                    <a:lnTo>
                      <a:pt x="14417" y="3654"/>
                    </a:lnTo>
                    <a:lnTo>
                      <a:pt x="15824" y="3142"/>
                    </a:lnTo>
                    <a:lnTo>
                      <a:pt x="17230" y="2630"/>
                    </a:lnTo>
                    <a:lnTo>
                      <a:pt x="18549" y="2119"/>
                    </a:lnTo>
                    <a:lnTo>
                      <a:pt x="19780" y="1680"/>
                    </a:lnTo>
                    <a:lnTo>
                      <a:pt x="20923" y="1242"/>
                    </a:lnTo>
                    <a:lnTo>
                      <a:pt x="22065" y="80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7" name="Shape 2137"/>
              <p:cNvSpPr/>
              <p:nvPr/>
            </p:nvSpPr>
            <p:spPr>
              <a:xfrm>
                <a:off x="1119" y="3472"/>
                <a:ext cx="134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8651" y="4800"/>
                    </a:moveTo>
                    <a:lnTo>
                      <a:pt x="37752" y="0"/>
                    </a:lnTo>
                    <a:lnTo>
                      <a:pt x="37977" y="334"/>
                    </a:lnTo>
                    <a:lnTo>
                      <a:pt x="38202" y="781"/>
                    </a:lnTo>
                    <a:lnTo>
                      <a:pt x="38651" y="1451"/>
                    </a:lnTo>
                    <a:lnTo>
                      <a:pt x="39213" y="2120"/>
                    </a:lnTo>
                    <a:lnTo>
                      <a:pt x="39662" y="3013"/>
                    </a:lnTo>
                    <a:lnTo>
                      <a:pt x="40224" y="4018"/>
                    </a:lnTo>
                    <a:lnTo>
                      <a:pt x="40786" y="5134"/>
                    </a:lnTo>
                    <a:lnTo>
                      <a:pt x="41348" y="6362"/>
                    </a:lnTo>
                    <a:lnTo>
                      <a:pt x="41910" y="7702"/>
                    </a:lnTo>
                    <a:lnTo>
                      <a:pt x="42359" y="9041"/>
                    </a:lnTo>
                    <a:lnTo>
                      <a:pt x="42808" y="10604"/>
                    </a:lnTo>
                    <a:lnTo>
                      <a:pt x="43258" y="12055"/>
                    </a:lnTo>
                    <a:lnTo>
                      <a:pt x="43595" y="13618"/>
                    </a:lnTo>
                    <a:lnTo>
                      <a:pt x="43820" y="15181"/>
                    </a:lnTo>
                    <a:lnTo>
                      <a:pt x="43932" y="16744"/>
                    </a:lnTo>
                    <a:lnTo>
                      <a:pt x="43932" y="18195"/>
                    </a:lnTo>
                    <a:lnTo>
                      <a:pt x="43932" y="19534"/>
                    </a:lnTo>
                    <a:lnTo>
                      <a:pt x="44044" y="20651"/>
                    </a:lnTo>
                    <a:lnTo>
                      <a:pt x="44157" y="21655"/>
                    </a:lnTo>
                    <a:lnTo>
                      <a:pt x="44382" y="22437"/>
                    </a:lnTo>
                    <a:lnTo>
                      <a:pt x="44494" y="23218"/>
                    </a:lnTo>
                    <a:lnTo>
                      <a:pt x="44719" y="23888"/>
                    </a:lnTo>
                    <a:lnTo>
                      <a:pt x="44831" y="24446"/>
                    </a:lnTo>
                    <a:lnTo>
                      <a:pt x="45056" y="25004"/>
                    </a:lnTo>
                    <a:lnTo>
                      <a:pt x="45168" y="25451"/>
                    </a:lnTo>
                    <a:lnTo>
                      <a:pt x="45280" y="26120"/>
                    </a:lnTo>
                    <a:lnTo>
                      <a:pt x="45280" y="26567"/>
                    </a:lnTo>
                    <a:lnTo>
                      <a:pt x="45280" y="27125"/>
                    </a:lnTo>
                    <a:lnTo>
                      <a:pt x="45280" y="27795"/>
                    </a:lnTo>
                    <a:lnTo>
                      <a:pt x="45168" y="28576"/>
                    </a:lnTo>
                    <a:lnTo>
                      <a:pt x="45056" y="29469"/>
                    </a:lnTo>
                    <a:lnTo>
                      <a:pt x="44831" y="30251"/>
                    </a:lnTo>
                    <a:lnTo>
                      <a:pt x="44719" y="31144"/>
                    </a:lnTo>
                    <a:lnTo>
                      <a:pt x="44719" y="31925"/>
                    </a:lnTo>
                    <a:lnTo>
                      <a:pt x="44719" y="32595"/>
                    </a:lnTo>
                    <a:lnTo>
                      <a:pt x="44831" y="33376"/>
                    </a:lnTo>
                    <a:lnTo>
                      <a:pt x="45056" y="34158"/>
                    </a:lnTo>
                    <a:lnTo>
                      <a:pt x="45168" y="34827"/>
                    </a:lnTo>
                    <a:lnTo>
                      <a:pt x="45505" y="35609"/>
                    </a:lnTo>
                    <a:lnTo>
                      <a:pt x="45842" y="36279"/>
                    </a:lnTo>
                    <a:lnTo>
                      <a:pt x="46179" y="37060"/>
                    </a:lnTo>
                    <a:lnTo>
                      <a:pt x="46516" y="37953"/>
                    </a:lnTo>
                    <a:lnTo>
                      <a:pt x="46966" y="38846"/>
                    </a:lnTo>
                    <a:lnTo>
                      <a:pt x="47303" y="39851"/>
                    </a:lnTo>
                    <a:lnTo>
                      <a:pt x="47752" y="40855"/>
                    </a:lnTo>
                    <a:lnTo>
                      <a:pt x="48314" y="41972"/>
                    </a:lnTo>
                    <a:lnTo>
                      <a:pt x="48764" y="43200"/>
                    </a:lnTo>
                    <a:lnTo>
                      <a:pt x="48876" y="43869"/>
                    </a:lnTo>
                    <a:lnTo>
                      <a:pt x="49101" y="44651"/>
                    </a:lnTo>
                    <a:lnTo>
                      <a:pt x="49101" y="45320"/>
                    </a:lnTo>
                    <a:lnTo>
                      <a:pt x="49213" y="45879"/>
                    </a:lnTo>
                    <a:lnTo>
                      <a:pt x="49213" y="46660"/>
                    </a:lnTo>
                    <a:lnTo>
                      <a:pt x="49213" y="47330"/>
                    </a:lnTo>
                    <a:lnTo>
                      <a:pt x="49101" y="47888"/>
                    </a:lnTo>
                    <a:lnTo>
                      <a:pt x="49101" y="48558"/>
                    </a:lnTo>
                    <a:lnTo>
                      <a:pt x="48988" y="49227"/>
                    </a:lnTo>
                    <a:lnTo>
                      <a:pt x="48876" y="49786"/>
                    </a:lnTo>
                    <a:lnTo>
                      <a:pt x="48764" y="50344"/>
                    </a:lnTo>
                    <a:lnTo>
                      <a:pt x="48651" y="50790"/>
                    </a:lnTo>
                    <a:lnTo>
                      <a:pt x="48651" y="51460"/>
                    </a:lnTo>
                    <a:lnTo>
                      <a:pt x="48539" y="51906"/>
                    </a:lnTo>
                    <a:lnTo>
                      <a:pt x="48539" y="52353"/>
                    </a:lnTo>
                    <a:lnTo>
                      <a:pt x="48539" y="52911"/>
                    </a:lnTo>
                    <a:lnTo>
                      <a:pt x="48426" y="53469"/>
                    </a:lnTo>
                    <a:lnTo>
                      <a:pt x="48539" y="54139"/>
                    </a:lnTo>
                    <a:lnTo>
                      <a:pt x="48539" y="54809"/>
                    </a:lnTo>
                    <a:lnTo>
                      <a:pt x="48539" y="55813"/>
                    </a:lnTo>
                    <a:lnTo>
                      <a:pt x="48651" y="56706"/>
                    </a:lnTo>
                    <a:lnTo>
                      <a:pt x="48651" y="57823"/>
                    </a:lnTo>
                    <a:lnTo>
                      <a:pt x="48876" y="58827"/>
                    </a:lnTo>
                    <a:lnTo>
                      <a:pt x="48988" y="59832"/>
                    </a:lnTo>
                    <a:lnTo>
                      <a:pt x="49213" y="60948"/>
                    </a:lnTo>
                    <a:lnTo>
                      <a:pt x="49550" y="61953"/>
                    </a:lnTo>
                    <a:lnTo>
                      <a:pt x="49887" y="63069"/>
                    </a:lnTo>
                    <a:lnTo>
                      <a:pt x="50449" y="63962"/>
                    </a:lnTo>
                    <a:lnTo>
                      <a:pt x="51011" y="64967"/>
                    </a:lnTo>
                    <a:lnTo>
                      <a:pt x="51573" y="65637"/>
                    </a:lnTo>
                    <a:lnTo>
                      <a:pt x="52247" y="66306"/>
                    </a:lnTo>
                    <a:lnTo>
                      <a:pt x="53258" y="66976"/>
                    </a:lnTo>
                    <a:lnTo>
                      <a:pt x="54044" y="67423"/>
                    </a:lnTo>
                    <a:lnTo>
                      <a:pt x="54719" y="67869"/>
                    </a:lnTo>
                    <a:lnTo>
                      <a:pt x="55393" y="68427"/>
                    </a:lnTo>
                    <a:lnTo>
                      <a:pt x="55955" y="69097"/>
                    </a:lnTo>
                    <a:lnTo>
                      <a:pt x="56292" y="69655"/>
                    </a:lnTo>
                    <a:lnTo>
                      <a:pt x="56741" y="70325"/>
                    </a:lnTo>
                    <a:lnTo>
                      <a:pt x="56966" y="70995"/>
                    </a:lnTo>
                    <a:lnTo>
                      <a:pt x="57303" y="71888"/>
                    </a:lnTo>
                    <a:lnTo>
                      <a:pt x="57415" y="72669"/>
                    </a:lnTo>
                    <a:lnTo>
                      <a:pt x="57528" y="73674"/>
                    </a:lnTo>
                    <a:lnTo>
                      <a:pt x="57640" y="74567"/>
                    </a:lnTo>
                    <a:lnTo>
                      <a:pt x="57640" y="75572"/>
                    </a:lnTo>
                    <a:lnTo>
                      <a:pt x="57752" y="76800"/>
                    </a:lnTo>
                    <a:lnTo>
                      <a:pt x="57752" y="77916"/>
                    </a:lnTo>
                    <a:lnTo>
                      <a:pt x="57752" y="79144"/>
                    </a:lnTo>
                    <a:lnTo>
                      <a:pt x="57752" y="80595"/>
                    </a:lnTo>
                    <a:lnTo>
                      <a:pt x="57752" y="81823"/>
                    </a:lnTo>
                    <a:lnTo>
                      <a:pt x="57752" y="83051"/>
                    </a:lnTo>
                    <a:lnTo>
                      <a:pt x="57977" y="84167"/>
                    </a:lnTo>
                    <a:lnTo>
                      <a:pt x="58089" y="85283"/>
                    </a:lnTo>
                    <a:lnTo>
                      <a:pt x="58314" y="86176"/>
                    </a:lnTo>
                    <a:lnTo>
                      <a:pt x="58651" y="87069"/>
                    </a:lnTo>
                    <a:lnTo>
                      <a:pt x="58988" y="88074"/>
                    </a:lnTo>
                    <a:lnTo>
                      <a:pt x="59550" y="88855"/>
                    </a:lnTo>
                    <a:lnTo>
                      <a:pt x="60000" y="89637"/>
                    </a:lnTo>
                    <a:lnTo>
                      <a:pt x="60449" y="90306"/>
                    </a:lnTo>
                    <a:lnTo>
                      <a:pt x="61011" y="90976"/>
                    </a:lnTo>
                    <a:lnTo>
                      <a:pt x="61797" y="91534"/>
                    </a:lnTo>
                    <a:lnTo>
                      <a:pt x="62471" y="92204"/>
                    </a:lnTo>
                    <a:lnTo>
                      <a:pt x="63146" y="92651"/>
                    </a:lnTo>
                    <a:lnTo>
                      <a:pt x="64044" y="93209"/>
                    </a:lnTo>
                    <a:lnTo>
                      <a:pt x="64943" y="93655"/>
                    </a:lnTo>
                    <a:lnTo>
                      <a:pt x="65730" y="94102"/>
                    </a:lnTo>
                    <a:lnTo>
                      <a:pt x="66741" y="94548"/>
                    </a:lnTo>
                    <a:lnTo>
                      <a:pt x="67640" y="94995"/>
                    </a:lnTo>
                    <a:lnTo>
                      <a:pt x="68651" y="95441"/>
                    </a:lnTo>
                    <a:lnTo>
                      <a:pt x="69438" y="96000"/>
                    </a:lnTo>
                    <a:lnTo>
                      <a:pt x="70224" y="96558"/>
                    </a:lnTo>
                    <a:lnTo>
                      <a:pt x="71123" y="97004"/>
                    </a:lnTo>
                    <a:lnTo>
                      <a:pt x="71910" y="97562"/>
                    </a:lnTo>
                    <a:lnTo>
                      <a:pt x="72584" y="98120"/>
                    </a:lnTo>
                    <a:lnTo>
                      <a:pt x="73370" y="98790"/>
                    </a:lnTo>
                    <a:lnTo>
                      <a:pt x="73932" y="99460"/>
                    </a:lnTo>
                    <a:lnTo>
                      <a:pt x="74494" y="100130"/>
                    </a:lnTo>
                    <a:lnTo>
                      <a:pt x="75056" y="100911"/>
                    </a:lnTo>
                    <a:lnTo>
                      <a:pt x="75505" y="101693"/>
                    </a:lnTo>
                    <a:lnTo>
                      <a:pt x="75842" y="102474"/>
                    </a:lnTo>
                    <a:lnTo>
                      <a:pt x="76179" y="103479"/>
                    </a:lnTo>
                    <a:lnTo>
                      <a:pt x="76404" y="104260"/>
                    </a:lnTo>
                    <a:lnTo>
                      <a:pt x="76741" y="105041"/>
                    </a:lnTo>
                    <a:lnTo>
                      <a:pt x="77191" y="105934"/>
                    </a:lnTo>
                    <a:lnTo>
                      <a:pt x="77865" y="106604"/>
                    </a:lnTo>
                    <a:lnTo>
                      <a:pt x="78426" y="107274"/>
                    </a:lnTo>
                    <a:lnTo>
                      <a:pt x="79101" y="107944"/>
                    </a:lnTo>
                    <a:lnTo>
                      <a:pt x="79775" y="108502"/>
                    </a:lnTo>
                    <a:lnTo>
                      <a:pt x="80674" y="109060"/>
                    </a:lnTo>
                    <a:lnTo>
                      <a:pt x="81573" y="109506"/>
                    </a:lnTo>
                    <a:lnTo>
                      <a:pt x="82584" y="109953"/>
                    </a:lnTo>
                    <a:lnTo>
                      <a:pt x="83595" y="110288"/>
                    </a:lnTo>
                    <a:lnTo>
                      <a:pt x="84719" y="110623"/>
                    </a:lnTo>
                    <a:lnTo>
                      <a:pt x="85842" y="110846"/>
                    </a:lnTo>
                    <a:lnTo>
                      <a:pt x="87078" y="110958"/>
                    </a:lnTo>
                    <a:lnTo>
                      <a:pt x="88314" y="111069"/>
                    </a:lnTo>
                    <a:lnTo>
                      <a:pt x="89775" y="111181"/>
                    </a:lnTo>
                    <a:lnTo>
                      <a:pt x="91011" y="111181"/>
                    </a:lnTo>
                    <a:lnTo>
                      <a:pt x="92247" y="111181"/>
                    </a:lnTo>
                    <a:lnTo>
                      <a:pt x="93258" y="111293"/>
                    </a:lnTo>
                    <a:lnTo>
                      <a:pt x="94269" y="111293"/>
                    </a:lnTo>
                    <a:lnTo>
                      <a:pt x="95168" y="111516"/>
                    </a:lnTo>
                    <a:lnTo>
                      <a:pt x="96067" y="111627"/>
                    </a:lnTo>
                    <a:lnTo>
                      <a:pt x="96853" y="111851"/>
                    </a:lnTo>
                    <a:lnTo>
                      <a:pt x="97640" y="112186"/>
                    </a:lnTo>
                    <a:lnTo>
                      <a:pt x="98426" y="112409"/>
                    </a:lnTo>
                    <a:lnTo>
                      <a:pt x="99213" y="112744"/>
                    </a:lnTo>
                    <a:lnTo>
                      <a:pt x="100000" y="113079"/>
                    </a:lnTo>
                    <a:lnTo>
                      <a:pt x="101011" y="113413"/>
                    </a:lnTo>
                    <a:lnTo>
                      <a:pt x="101910" y="113860"/>
                    </a:lnTo>
                    <a:lnTo>
                      <a:pt x="103033" y="114195"/>
                    </a:lnTo>
                    <a:lnTo>
                      <a:pt x="104157" y="114865"/>
                    </a:lnTo>
                    <a:lnTo>
                      <a:pt x="105617" y="115423"/>
                    </a:lnTo>
                    <a:lnTo>
                      <a:pt x="106853" y="115869"/>
                    </a:lnTo>
                    <a:lnTo>
                      <a:pt x="108202" y="116316"/>
                    </a:lnTo>
                    <a:lnTo>
                      <a:pt x="109438" y="116762"/>
                    </a:lnTo>
                    <a:lnTo>
                      <a:pt x="110786" y="117097"/>
                    </a:lnTo>
                    <a:lnTo>
                      <a:pt x="112134" y="117320"/>
                    </a:lnTo>
                    <a:lnTo>
                      <a:pt x="113258" y="117544"/>
                    </a:lnTo>
                    <a:lnTo>
                      <a:pt x="114382" y="117655"/>
                    </a:lnTo>
                    <a:lnTo>
                      <a:pt x="115393" y="117767"/>
                    </a:lnTo>
                    <a:lnTo>
                      <a:pt x="116516" y="117879"/>
                    </a:lnTo>
                    <a:lnTo>
                      <a:pt x="117303" y="117990"/>
                    </a:lnTo>
                    <a:lnTo>
                      <a:pt x="117977" y="117990"/>
                    </a:lnTo>
                    <a:lnTo>
                      <a:pt x="118764" y="117990"/>
                    </a:lnTo>
                    <a:lnTo>
                      <a:pt x="119213" y="118102"/>
                    </a:lnTo>
                    <a:lnTo>
                      <a:pt x="119662" y="118102"/>
                    </a:lnTo>
                    <a:lnTo>
                      <a:pt x="119887" y="118102"/>
                    </a:lnTo>
                    <a:lnTo>
                      <a:pt x="120000" y="118102"/>
                    </a:lnTo>
                    <a:lnTo>
                      <a:pt x="119662" y="118102"/>
                    </a:lnTo>
                    <a:lnTo>
                      <a:pt x="118539" y="118213"/>
                    </a:lnTo>
                    <a:lnTo>
                      <a:pt x="117078" y="118325"/>
                    </a:lnTo>
                    <a:lnTo>
                      <a:pt x="115056" y="118548"/>
                    </a:lnTo>
                    <a:lnTo>
                      <a:pt x="112471" y="118772"/>
                    </a:lnTo>
                    <a:lnTo>
                      <a:pt x="109662" y="119218"/>
                    </a:lnTo>
                    <a:lnTo>
                      <a:pt x="106404" y="119441"/>
                    </a:lnTo>
                    <a:lnTo>
                      <a:pt x="103033" y="119665"/>
                    </a:lnTo>
                    <a:lnTo>
                      <a:pt x="99325" y="119776"/>
                    </a:lnTo>
                    <a:lnTo>
                      <a:pt x="95505" y="120000"/>
                    </a:lnTo>
                    <a:lnTo>
                      <a:pt x="91910" y="120000"/>
                    </a:lnTo>
                    <a:lnTo>
                      <a:pt x="88089" y="120000"/>
                    </a:lnTo>
                    <a:lnTo>
                      <a:pt x="84382" y="120000"/>
                    </a:lnTo>
                    <a:lnTo>
                      <a:pt x="80898" y="119776"/>
                    </a:lnTo>
                    <a:lnTo>
                      <a:pt x="77752" y="119441"/>
                    </a:lnTo>
                    <a:lnTo>
                      <a:pt x="74719" y="118995"/>
                    </a:lnTo>
                    <a:lnTo>
                      <a:pt x="74269" y="118772"/>
                    </a:lnTo>
                    <a:lnTo>
                      <a:pt x="73258" y="118548"/>
                    </a:lnTo>
                    <a:lnTo>
                      <a:pt x="71573" y="118213"/>
                    </a:lnTo>
                    <a:lnTo>
                      <a:pt x="69438" y="117767"/>
                    </a:lnTo>
                    <a:lnTo>
                      <a:pt x="66853" y="117320"/>
                    </a:lnTo>
                    <a:lnTo>
                      <a:pt x="63820" y="116762"/>
                    </a:lnTo>
                    <a:lnTo>
                      <a:pt x="60674" y="115981"/>
                    </a:lnTo>
                    <a:lnTo>
                      <a:pt x="57415" y="115311"/>
                    </a:lnTo>
                    <a:lnTo>
                      <a:pt x="53932" y="114641"/>
                    </a:lnTo>
                    <a:lnTo>
                      <a:pt x="50674" y="113748"/>
                    </a:lnTo>
                    <a:lnTo>
                      <a:pt x="47415" y="113079"/>
                    </a:lnTo>
                    <a:lnTo>
                      <a:pt x="44494" y="112409"/>
                    </a:lnTo>
                    <a:lnTo>
                      <a:pt x="41797" y="111739"/>
                    </a:lnTo>
                    <a:lnTo>
                      <a:pt x="39550" y="111181"/>
                    </a:lnTo>
                    <a:lnTo>
                      <a:pt x="37752" y="110623"/>
                    </a:lnTo>
                    <a:lnTo>
                      <a:pt x="36516" y="110288"/>
                    </a:lnTo>
                    <a:lnTo>
                      <a:pt x="35617" y="109730"/>
                    </a:lnTo>
                    <a:lnTo>
                      <a:pt x="34606" y="109283"/>
                    </a:lnTo>
                    <a:lnTo>
                      <a:pt x="33370" y="108725"/>
                    </a:lnTo>
                    <a:lnTo>
                      <a:pt x="32247" y="108167"/>
                    </a:lnTo>
                    <a:lnTo>
                      <a:pt x="30898" y="107274"/>
                    </a:lnTo>
                    <a:lnTo>
                      <a:pt x="29662" y="106493"/>
                    </a:lnTo>
                    <a:lnTo>
                      <a:pt x="28426" y="105488"/>
                    </a:lnTo>
                    <a:lnTo>
                      <a:pt x="27078" y="104372"/>
                    </a:lnTo>
                    <a:lnTo>
                      <a:pt x="25955" y="103255"/>
                    </a:lnTo>
                    <a:lnTo>
                      <a:pt x="24719" y="101916"/>
                    </a:lnTo>
                    <a:lnTo>
                      <a:pt x="23820" y="100353"/>
                    </a:lnTo>
                    <a:lnTo>
                      <a:pt x="22808" y="98902"/>
                    </a:lnTo>
                    <a:lnTo>
                      <a:pt x="22022" y="97116"/>
                    </a:lnTo>
                    <a:lnTo>
                      <a:pt x="21460" y="95330"/>
                    </a:lnTo>
                    <a:lnTo>
                      <a:pt x="21011" y="93320"/>
                    </a:lnTo>
                    <a:lnTo>
                      <a:pt x="20898" y="91311"/>
                    </a:lnTo>
                    <a:lnTo>
                      <a:pt x="20786" y="91200"/>
                    </a:lnTo>
                    <a:lnTo>
                      <a:pt x="20786" y="91088"/>
                    </a:lnTo>
                    <a:lnTo>
                      <a:pt x="20786" y="90976"/>
                    </a:lnTo>
                    <a:lnTo>
                      <a:pt x="20561" y="90753"/>
                    </a:lnTo>
                    <a:lnTo>
                      <a:pt x="20449" y="90641"/>
                    </a:lnTo>
                    <a:lnTo>
                      <a:pt x="20224" y="90418"/>
                    </a:lnTo>
                    <a:lnTo>
                      <a:pt x="20000" y="90083"/>
                    </a:lnTo>
                    <a:lnTo>
                      <a:pt x="19775" y="89860"/>
                    </a:lnTo>
                    <a:lnTo>
                      <a:pt x="19438" y="89525"/>
                    </a:lnTo>
                    <a:lnTo>
                      <a:pt x="19101" y="89079"/>
                    </a:lnTo>
                    <a:lnTo>
                      <a:pt x="18651" y="88744"/>
                    </a:lnTo>
                    <a:lnTo>
                      <a:pt x="17977" y="88409"/>
                    </a:lnTo>
                    <a:lnTo>
                      <a:pt x="17303" y="87962"/>
                    </a:lnTo>
                    <a:lnTo>
                      <a:pt x="16629" y="87516"/>
                    </a:lnTo>
                    <a:lnTo>
                      <a:pt x="15730" y="87069"/>
                    </a:lnTo>
                    <a:lnTo>
                      <a:pt x="14831" y="86511"/>
                    </a:lnTo>
                    <a:lnTo>
                      <a:pt x="13932" y="85953"/>
                    </a:lnTo>
                    <a:lnTo>
                      <a:pt x="12921" y="85283"/>
                    </a:lnTo>
                    <a:lnTo>
                      <a:pt x="12022" y="84279"/>
                    </a:lnTo>
                    <a:lnTo>
                      <a:pt x="11011" y="83386"/>
                    </a:lnTo>
                    <a:lnTo>
                      <a:pt x="10224" y="82269"/>
                    </a:lnTo>
                    <a:lnTo>
                      <a:pt x="9550" y="81265"/>
                    </a:lnTo>
                    <a:lnTo>
                      <a:pt x="8764" y="79925"/>
                    </a:lnTo>
                    <a:lnTo>
                      <a:pt x="8089" y="78697"/>
                    </a:lnTo>
                    <a:lnTo>
                      <a:pt x="7640" y="77246"/>
                    </a:lnTo>
                    <a:lnTo>
                      <a:pt x="7191" y="75906"/>
                    </a:lnTo>
                    <a:lnTo>
                      <a:pt x="6741" y="74344"/>
                    </a:lnTo>
                    <a:lnTo>
                      <a:pt x="6516" y="72781"/>
                    </a:lnTo>
                    <a:lnTo>
                      <a:pt x="6516" y="71106"/>
                    </a:lnTo>
                    <a:lnTo>
                      <a:pt x="6516" y="69544"/>
                    </a:lnTo>
                    <a:lnTo>
                      <a:pt x="6853" y="67869"/>
                    </a:lnTo>
                    <a:lnTo>
                      <a:pt x="6629" y="67646"/>
                    </a:lnTo>
                    <a:lnTo>
                      <a:pt x="6404" y="67088"/>
                    </a:lnTo>
                    <a:lnTo>
                      <a:pt x="5955" y="66083"/>
                    </a:lnTo>
                    <a:lnTo>
                      <a:pt x="5280" y="64967"/>
                    </a:lnTo>
                    <a:lnTo>
                      <a:pt x="4606" y="63516"/>
                    </a:lnTo>
                    <a:lnTo>
                      <a:pt x="3820" y="61841"/>
                    </a:lnTo>
                    <a:lnTo>
                      <a:pt x="3258" y="60055"/>
                    </a:lnTo>
                    <a:lnTo>
                      <a:pt x="2584" y="58158"/>
                    </a:lnTo>
                    <a:lnTo>
                      <a:pt x="2022" y="56037"/>
                    </a:lnTo>
                    <a:lnTo>
                      <a:pt x="1573" y="53916"/>
                    </a:lnTo>
                    <a:lnTo>
                      <a:pt x="1460" y="51683"/>
                    </a:lnTo>
                    <a:lnTo>
                      <a:pt x="1460" y="49562"/>
                    </a:lnTo>
                    <a:lnTo>
                      <a:pt x="1797" y="47553"/>
                    </a:lnTo>
                    <a:lnTo>
                      <a:pt x="2584" y="45544"/>
                    </a:lnTo>
                    <a:lnTo>
                      <a:pt x="3595" y="43646"/>
                    </a:lnTo>
                    <a:lnTo>
                      <a:pt x="5168" y="42083"/>
                    </a:lnTo>
                    <a:lnTo>
                      <a:pt x="5056" y="41972"/>
                    </a:lnTo>
                    <a:lnTo>
                      <a:pt x="4831" y="41748"/>
                    </a:lnTo>
                    <a:lnTo>
                      <a:pt x="4382" y="41413"/>
                    </a:lnTo>
                    <a:lnTo>
                      <a:pt x="3932" y="41079"/>
                    </a:lnTo>
                    <a:lnTo>
                      <a:pt x="3483" y="40632"/>
                    </a:lnTo>
                    <a:lnTo>
                      <a:pt x="2921" y="40074"/>
                    </a:lnTo>
                    <a:lnTo>
                      <a:pt x="2247" y="39293"/>
                    </a:lnTo>
                    <a:lnTo>
                      <a:pt x="1797" y="38511"/>
                    </a:lnTo>
                    <a:lnTo>
                      <a:pt x="1235" y="37730"/>
                    </a:lnTo>
                    <a:lnTo>
                      <a:pt x="786" y="36613"/>
                    </a:lnTo>
                    <a:lnTo>
                      <a:pt x="449" y="35497"/>
                    </a:lnTo>
                    <a:lnTo>
                      <a:pt x="224" y="34158"/>
                    </a:lnTo>
                    <a:lnTo>
                      <a:pt x="0" y="32930"/>
                    </a:lnTo>
                    <a:lnTo>
                      <a:pt x="0" y="31367"/>
                    </a:lnTo>
                    <a:lnTo>
                      <a:pt x="337" y="29693"/>
                    </a:lnTo>
                    <a:lnTo>
                      <a:pt x="786" y="28018"/>
                    </a:lnTo>
                    <a:lnTo>
                      <a:pt x="1123" y="26679"/>
                    </a:lnTo>
                    <a:lnTo>
                      <a:pt x="1573" y="25451"/>
                    </a:lnTo>
                    <a:lnTo>
                      <a:pt x="2022" y="24558"/>
                    </a:lnTo>
                    <a:lnTo>
                      <a:pt x="2584" y="23776"/>
                    </a:lnTo>
                    <a:lnTo>
                      <a:pt x="3033" y="23106"/>
                    </a:lnTo>
                    <a:lnTo>
                      <a:pt x="3483" y="22548"/>
                    </a:lnTo>
                    <a:lnTo>
                      <a:pt x="3932" y="22102"/>
                    </a:lnTo>
                    <a:lnTo>
                      <a:pt x="4382" y="21655"/>
                    </a:lnTo>
                    <a:lnTo>
                      <a:pt x="4831" y="21209"/>
                    </a:lnTo>
                    <a:lnTo>
                      <a:pt x="5168" y="20762"/>
                    </a:lnTo>
                    <a:lnTo>
                      <a:pt x="5505" y="20316"/>
                    </a:lnTo>
                    <a:lnTo>
                      <a:pt x="5730" y="19758"/>
                    </a:lnTo>
                    <a:lnTo>
                      <a:pt x="5955" y="18976"/>
                    </a:lnTo>
                    <a:lnTo>
                      <a:pt x="6067" y="18195"/>
                    </a:lnTo>
                    <a:lnTo>
                      <a:pt x="6179" y="17302"/>
                    </a:lnTo>
                    <a:lnTo>
                      <a:pt x="6292" y="16186"/>
                    </a:lnTo>
                    <a:lnTo>
                      <a:pt x="6179" y="14958"/>
                    </a:lnTo>
                    <a:lnTo>
                      <a:pt x="6179" y="13618"/>
                    </a:lnTo>
                    <a:lnTo>
                      <a:pt x="6067" y="12279"/>
                    </a:lnTo>
                    <a:lnTo>
                      <a:pt x="5842" y="11162"/>
                    </a:lnTo>
                    <a:lnTo>
                      <a:pt x="5730" y="9823"/>
                    </a:lnTo>
                    <a:lnTo>
                      <a:pt x="5505" y="8706"/>
                    </a:lnTo>
                    <a:lnTo>
                      <a:pt x="5280" y="7479"/>
                    </a:lnTo>
                    <a:lnTo>
                      <a:pt x="5056" y="6474"/>
                    </a:lnTo>
                    <a:lnTo>
                      <a:pt x="4831" y="5358"/>
                    </a:lnTo>
                    <a:lnTo>
                      <a:pt x="4494" y="4576"/>
                    </a:lnTo>
                    <a:lnTo>
                      <a:pt x="4269" y="3795"/>
                    </a:lnTo>
                    <a:lnTo>
                      <a:pt x="4157" y="3013"/>
                    </a:lnTo>
                    <a:lnTo>
                      <a:pt x="3932" y="2455"/>
                    </a:lnTo>
                    <a:lnTo>
                      <a:pt x="3820" y="2009"/>
                    </a:lnTo>
                    <a:lnTo>
                      <a:pt x="3820" y="1786"/>
                    </a:lnTo>
                    <a:lnTo>
                      <a:pt x="28651" y="4800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8" name="Shape 2138"/>
              <p:cNvSpPr/>
              <p:nvPr/>
            </p:nvSpPr>
            <p:spPr>
              <a:xfrm>
                <a:off x="1123" y="3472"/>
                <a:ext cx="44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137" y="0"/>
                    </a:moveTo>
                    <a:lnTo>
                      <a:pt x="104482" y="1411"/>
                    </a:lnTo>
                    <a:lnTo>
                      <a:pt x="105172" y="3529"/>
                    </a:lnTo>
                    <a:lnTo>
                      <a:pt x="105862" y="5647"/>
                    </a:lnTo>
                    <a:lnTo>
                      <a:pt x="106551" y="9882"/>
                    </a:lnTo>
                    <a:lnTo>
                      <a:pt x="108275" y="13411"/>
                    </a:lnTo>
                    <a:lnTo>
                      <a:pt x="109310" y="17647"/>
                    </a:lnTo>
                    <a:lnTo>
                      <a:pt x="110344" y="22588"/>
                    </a:lnTo>
                    <a:lnTo>
                      <a:pt x="111724" y="27529"/>
                    </a:lnTo>
                    <a:lnTo>
                      <a:pt x="113103" y="32470"/>
                    </a:lnTo>
                    <a:lnTo>
                      <a:pt x="114137" y="38117"/>
                    </a:lnTo>
                    <a:lnTo>
                      <a:pt x="115862" y="43058"/>
                    </a:lnTo>
                    <a:lnTo>
                      <a:pt x="116896" y="48000"/>
                    </a:lnTo>
                    <a:lnTo>
                      <a:pt x="117931" y="52941"/>
                    </a:lnTo>
                    <a:lnTo>
                      <a:pt x="118965" y="57882"/>
                    </a:lnTo>
                    <a:lnTo>
                      <a:pt x="120000" y="62117"/>
                    </a:lnTo>
                    <a:lnTo>
                      <a:pt x="120000" y="64941"/>
                    </a:lnTo>
                    <a:lnTo>
                      <a:pt x="120000" y="68470"/>
                    </a:lnTo>
                    <a:lnTo>
                      <a:pt x="120000" y="72000"/>
                    </a:lnTo>
                    <a:lnTo>
                      <a:pt x="119655" y="76941"/>
                    </a:lnTo>
                    <a:lnTo>
                      <a:pt x="118965" y="82588"/>
                    </a:lnTo>
                    <a:lnTo>
                      <a:pt x="117931" y="88235"/>
                    </a:lnTo>
                    <a:lnTo>
                      <a:pt x="116206" y="94588"/>
                    </a:lnTo>
                    <a:lnTo>
                      <a:pt x="113793" y="99529"/>
                    </a:lnTo>
                    <a:lnTo>
                      <a:pt x="111034" y="104470"/>
                    </a:lnTo>
                    <a:lnTo>
                      <a:pt x="107241" y="110117"/>
                    </a:lnTo>
                    <a:lnTo>
                      <a:pt x="102758" y="114352"/>
                    </a:lnTo>
                    <a:lnTo>
                      <a:pt x="96896" y="117176"/>
                    </a:lnTo>
                    <a:lnTo>
                      <a:pt x="90344" y="119294"/>
                    </a:lnTo>
                    <a:lnTo>
                      <a:pt x="82758" y="120000"/>
                    </a:lnTo>
                    <a:lnTo>
                      <a:pt x="73793" y="119294"/>
                    </a:lnTo>
                    <a:lnTo>
                      <a:pt x="64137" y="117176"/>
                    </a:lnTo>
                    <a:lnTo>
                      <a:pt x="55862" y="115764"/>
                    </a:lnTo>
                    <a:lnTo>
                      <a:pt x="48275" y="114352"/>
                    </a:lnTo>
                    <a:lnTo>
                      <a:pt x="41379" y="113647"/>
                    </a:lnTo>
                    <a:lnTo>
                      <a:pt x="35172" y="112235"/>
                    </a:lnTo>
                    <a:lnTo>
                      <a:pt x="30000" y="110823"/>
                    </a:lnTo>
                    <a:lnTo>
                      <a:pt x="25517" y="108705"/>
                    </a:lnTo>
                    <a:lnTo>
                      <a:pt x="21034" y="105882"/>
                    </a:lnTo>
                    <a:lnTo>
                      <a:pt x="17931" y="103058"/>
                    </a:lnTo>
                    <a:lnTo>
                      <a:pt x="14482" y="100235"/>
                    </a:lnTo>
                    <a:lnTo>
                      <a:pt x="12068" y="96000"/>
                    </a:lnTo>
                    <a:lnTo>
                      <a:pt x="10000" y="91058"/>
                    </a:lnTo>
                    <a:lnTo>
                      <a:pt x="8275" y="85411"/>
                    </a:lnTo>
                    <a:lnTo>
                      <a:pt x="6551" y="79058"/>
                    </a:lnTo>
                    <a:lnTo>
                      <a:pt x="5517" y="71294"/>
                    </a:lnTo>
                    <a:lnTo>
                      <a:pt x="4827" y="62117"/>
                    </a:lnTo>
                    <a:lnTo>
                      <a:pt x="3793" y="52941"/>
                    </a:lnTo>
                    <a:lnTo>
                      <a:pt x="3103" y="45176"/>
                    </a:lnTo>
                    <a:lnTo>
                      <a:pt x="2068" y="38823"/>
                    </a:lnTo>
                    <a:lnTo>
                      <a:pt x="1724" y="32470"/>
                    </a:lnTo>
                    <a:lnTo>
                      <a:pt x="1379" y="27529"/>
                    </a:lnTo>
                    <a:lnTo>
                      <a:pt x="1034" y="23294"/>
                    </a:lnTo>
                    <a:lnTo>
                      <a:pt x="689" y="19764"/>
                    </a:lnTo>
                    <a:lnTo>
                      <a:pt x="344" y="16941"/>
                    </a:lnTo>
                    <a:lnTo>
                      <a:pt x="344" y="14823"/>
                    </a:lnTo>
                    <a:lnTo>
                      <a:pt x="0" y="13411"/>
                    </a:lnTo>
                    <a:lnTo>
                      <a:pt x="0" y="12705"/>
                    </a:lnTo>
                    <a:lnTo>
                      <a:pt x="0" y="12000"/>
                    </a:lnTo>
                    <a:lnTo>
                      <a:pt x="0" y="11294"/>
                    </a:lnTo>
                    <a:lnTo>
                      <a:pt x="76206" y="30352"/>
                    </a:lnTo>
                    <a:lnTo>
                      <a:pt x="104137" y="0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39" name="Shape 2139"/>
              <p:cNvSpPr/>
              <p:nvPr/>
            </p:nvSpPr>
            <p:spPr>
              <a:xfrm>
                <a:off x="1123" y="3472"/>
                <a:ext cx="44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347" y="119245"/>
                    </a:moveTo>
                    <a:lnTo>
                      <a:pt x="63304" y="116981"/>
                    </a:lnTo>
                    <a:lnTo>
                      <a:pt x="54956" y="116226"/>
                    </a:lnTo>
                    <a:lnTo>
                      <a:pt x="47652" y="114716"/>
                    </a:lnTo>
                    <a:lnTo>
                      <a:pt x="41043" y="112452"/>
                    </a:lnTo>
                    <a:lnTo>
                      <a:pt x="35130" y="110943"/>
                    </a:lnTo>
                    <a:lnTo>
                      <a:pt x="29565" y="109433"/>
                    </a:lnTo>
                    <a:lnTo>
                      <a:pt x="25391" y="107924"/>
                    </a:lnTo>
                    <a:lnTo>
                      <a:pt x="21217" y="105660"/>
                    </a:lnTo>
                    <a:lnTo>
                      <a:pt x="17739" y="103396"/>
                    </a:lnTo>
                    <a:lnTo>
                      <a:pt x="14608" y="99622"/>
                    </a:lnTo>
                    <a:lnTo>
                      <a:pt x="12173" y="95094"/>
                    </a:lnTo>
                    <a:lnTo>
                      <a:pt x="10086" y="90566"/>
                    </a:lnTo>
                    <a:lnTo>
                      <a:pt x="8000" y="85283"/>
                    </a:lnTo>
                    <a:lnTo>
                      <a:pt x="6608" y="78490"/>
                    </a:lnTo>
                    <a:lnTo>
                      <a:pt x="5565" y="71698"/>
                    </a:lnTo>
                    <a:lnTo>
                      <a:pt x="4869" y="62641"/>
                    </a:lnTo>
                    <a:lnTo>
                      <a:pt x="3826" y="54339"/>
                    </a:lnTo>
                    <a:lnTo>
                      <a:pt x="3130" y="46037"/>
                    </a:lnTo>
                    <a:lnTo>
                      <a:pt x="2434" y="40000"/>
                    </a:lnTo>
                    <a:lnTo>
                      <a:pt x="1739" y="33207"/>
                    </a:lnTo>
                    <a:lnTo>
                      <a:pt x="1391" y="28679"/>
                    </a:lnTo>
                    <a:lnTo>
                      <a:pt x="1043" y="24905"/>
                    </a:lnTo>
                    <a:lnTo>
                      <a:pt x="695" y="21132"/>
                    </a:lnTo>
                    <a:lnTo>
                      <a:pt x="695" y="18113"/>
                    </a:lnTo>
                    <a:lnTo>
                      <a:pt x="347" y="16603"/>
                    </a:lnTo>
                    <a:lnTo>
                      <a:pt x="0" y="14339"/>
                    </a:lnTo>
                    <a:lnTo>
                      <a:pt x="0" y="13584"/>
                    </a:lnTo>
                    <a:lnTo>
                      <a:pt x="0" y="12830"/>
                    </a:lnTo>
                    <a:lnTo>
                      <a:pt x="0" y="12075"/>
                    </a:lnTo>
                    <a:lnTo>
                      <a:pt x="76869" y="32452"/>
                    </a:lnTo>
                    <a:lnTo>
                      <a:pt x="105043" y="0"/>
                    </a:lnTo>
                    <a:lnTo>
                      <a:pt x="105391" y="1509"/>
                    </a:lnTo>
                    <a:lnTo>
                      <a:pt x="105739" y="3018"/>
                    </a:lnTo>
                    <a:lnTo>
                      <a:pt x="106434" y="5283"/>
                    </a:lnTo>
                    <a:lnTo>
                      <a:pt x="107478" y="9056"/>
                    </a:lnTo>
                    <a:lnTo>
                      <a:pt x="108869" y="12830"/>
                    </a:lnTo>
                    <a:lnTo>
                      <a:pt x="109913" y="16603"/>
                    </a:lnTo>
                    <a:lnTo>
                      <a:pt x="110956" y="21132"/>
                    </a:lnTo>
                    <a:lnTo>
                      <a:pt x="112000" y="26415"/>
                    </a:lnTo>
                    <a:lnTo>
                      <a:pt x="113391" y="30943"/>
                    </a:lnTo>
                    <a:lnTo>
                      <a:pt x="114434" y="36226"/>
                    </a:lnTo>
                    <a:lnTo>
                      <a:pt x="115826" y="41509"/>
                    </a:lnTo>
                    <a:lnTo>
                      <a:pt x="117217" y="46792"/>
                    </a:lnTo>
                    <a:lnTo>
                      <a:pt x="118260" y="51320"/>
                    </a:lnTo>
                    <a:lnTo>
                      <a:pt x="118956" y="57358"/>
                    </a:lnTo>
                    <a:lnTo>
                      <a:pt x="120000" y="61886"/>
                    </a:lnTo>
                    <a:lnTo>
                      <a:pt x="120000" y="64150"/>
                    </a:lnTo>
                    <a:lnTo>
                      <a:pt x="120000" y="67169"/>
                    </a:lnTo>
                    <a:lnTo>
                      <a:pt x="119652" y="71698"/>
                    </a:lnTo>
                    <a:lnTo>
                      <a:pt x="119304" y="76981"/>
                    </a:lnTo>
                    <a:lnTo>
                      <a:pt x="118608" y="81509"/>
                    </a:lnTo>
                    <a:lnTo>
                      <a:pt x="117565" y="88301"/>
                    </a:lnTo>
                    <a:lnTo>
                      <a:pt x="116173" y="93584"/>
                    </a:lnTo>
                    <a:lnTo>
                      <a:pt x="113391" y="99622"/>
                    </a:lnTo>
                    <a:lnTo>
                      <a:pt x="110608" y="104905"/>
                    </a:lnTo>
                    <a:lnTo>
                      <a:pt x="106434" y="109433"/>
                    </a:lnTo>
                    <a:lnTo>
                      <a:pt x="102260" y="113207"/>
                    </a:lnTo>
                    <a:lnTo>
                      <a:pt x="96347" y="116981"/>
                    </a:lnTo>
                    <a:lnTo>
                      <a:pt x="89391" y="119245"/>
                    </a:lnTo>
                    <a:lnTo>
                      <a:pt x="81739" y="120000"/>
                    </a:lnTo>
                    <a:lnTo>
                      <a:pt x="72347" y="119245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Shape 2140"/>
              <p:cNvSpPr/>
              <p:nvPr/>
            </p:nvSpPr>
            <p:spPr>
              <a:xfrm>
                <a:off x="1123" y="3472"/>
                <a:ext cx="43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578" y="119183"/>
                    </a:moveTo>
                    <a:lnTo>
                      <a:pt x="62807" y="117551"/>
                    </a:lnTo>
                    <a:lnTo>
                      <a:pt x="54736" y="115918"/>
                    </a:lnTo>
                    <a:lnTo>
                      <a:pt x="47368" y="114285"/>
                    </a:lnTo>
                    <a:lnTo>
                      <a:pt x="41052" y="113469"/>
                    </a:lnTo>
                    <a:lnTo>
                      <a:pt x="35087" y="111836"/>
                    </a:lnTo>
                    <a:lnTo>
                      <a:pt x="29824" y="110204"/>
                    </a:lnTo>
                    <a:lnTo>
                      <a:pt x="25263" y="108571"/>
                    </a:lnTo>
                    <a:lnTo>
                      <a:pt x="21052" y="105306"/>
                    </a:lnTo>
                    <a:lnTo>
                      <a:pt x="17894" y="102857"/>
                    </a:lnTo>
                    <a:lnTo>
                      <a:pt x="14385" y="99591"/>
                    </a:lnTo>
                    <a:lnTo>
                      <a:pt x="11929" y="96326"/>
                    </a:lnTo>
                    <a:lnTo>
                      <a:pt x="9473" y="91428"/>
                    </a:lnTo>
                    <a:lnTo>
                      <a:pt x="7719" y="85714"/>
                    </a:lnTo>
                    <a:lnTo>
                      <a:pt x="6315" y="79183"/>
                    </a:lnTo>
                    <a:lnTo>
                      <a:pt x="5263" y="71836"/>
                    </a:lnTo>
                    <a:lnTo>
                      <a:pt x="4561" y="63673"/>
                    </a:lnTo>
                    <a:lnTo>
                      <a:pt x="3859" y="54693"/>
                    </a:lnTo>
                    <a:lnTo>
                      <a:pt x="3157" y="47346"/>
                    </a:lnTo>
                    <a:lnTo>
                      <a:pt x="2105" y="40000"/>
                    </a:lnTo>
                    <a:lnTo>
                      <a:pt x="1754" y="35102"/>
                    </a:lnTo>
                    <a:lnTo>
                      <a:pt x="1403" y="30204"/>
                    </a:lnTo>
                    <a:lnTo>
                      <a:pt x="1052" y="26122"/>
                    </a:lnTo>
                    <a:lnTo>
                      <a:pt x="701" y="22040"/>
                    </a:lnTo>
                    <a:lnTo>
                      <a:pt x="350" y="19591"/>
                    </a:lnTo>
                    <a:lnTo>
                      <a:pt x="350" y="17142"/>
                    </a:lnTo>
                    <a:lnTo>
                      <a:pt x="0" y="15510"/>
                    </a:lnTo>
                    <a:lnTo>
                      <a:pt x="0" y="14693"/>
                    </a:lnTo>
                    <a:lnTo>
                      <a:pt x="0" y="13877"/>
                    </a:lnTo>
                    <a:lnTo>
                      <a:pt x="0" y="13061"/>
                    </a:lnTo>
                    <a:lnTo>
                      <a:pt x="77543" y="35102"/>
                    </a:lnTo>
                    <a:lnTo>
                      <a:pt x="105964" y="0"/>
                    </a:lnTo>
                    <a:lnTo>
                      <a:pt x="106315" y="816"/>
                    </a:lnTo>
                    <a:lnTo>
                      <a:pt x="106666" y="2448"/>
                    </a:lnTo>
                    <a:lnTo>
                      <a:pt x="107368" y="4897"/>
                    </a:lnTo>
                    <a:lnTo>
                      <a:pt x="108070" y="8979"/>
                    </a:lnTo>
                    <a:lnTo>
                      <a:pt x="108771" y="12244"/>
                    </a:lnTo>
                    <a:lnTo>
                      <a:pt x="110175" y="16326"/>
                    </a:lnTo>
                    <a:lnTo>
                      <a:pt x="111228" y="20408"/>
                    </a:lnTo>
                    <a:lnTo>
                      <a:pt x="112280" y="25306"/>
                    </a:lnTo>
                    <a:lnTo>
                      <a:pt x="113333" y="30204"/>
                    </a:lnTo>
                    <a:lnTo>
                      <a:pt x="114385" y="35102"/>
                    </a:lnTo>
                    <a:lnTo>
                      <a:pt x="115789" y="40000"/>
                    </a:lnTo>
                    <a:lnTo>
                      <a:pt x="117192" y="45714"/>
                    </a:lnTo>
                    <a:lnTo>
                      <a:pt x="117894" y="51428"/>
                    </a:lnTo>
                    <a:lnTo>
                      <a:pt x="118947" y="56326"/>
                    </a:lnTo>
                    <a:lnTo>
                      <a:pt x="120000" y="62040"/>
                    </a:lnTo>
                    <a:lnTo>
                      <a:pt x="120000" y="64489"/>
                    </a:lnTo>
                    <a:lnTo>
                      <a:pt x="120000" y="67755"/>
                    </a:lnTo>
                    <a:lnTo>
                      <a:pt x="119649" y="71836"/>
                    </a:lnTo>
                    <a:lnTo>
                      <a:pt x="119298" y="76734"/>
                    </a:lnTo>
                    <a:lnTo>
                      <a:pt x="118596" y="82448"/>
                    </a:lnTo>
                    <a:lnTo>
                      <a:pt x="117543" y="87346"/>
                    </a:lnTo>
                    <a:lnTo>
                      <a:pt x="115438" y="93877"/>
                    </a:lnTo>
                    <a:lnTo>
                      <a:pt x="113333" y="99591"/>
                    </a:lnTo>
                    <a:lnTo>
                      <a:pt x="110175" y="104489"/>
                    </a:lnTo>
                    <a:lnTo>
                      <a:pt x="106315" y="110204"/>
                    </a:lnTo>
                    <a:lnTo>
                      <a:pt x="101403" y="114285"/>
                    </a:lnTo>
                    <a:lnTo>
                      <a:pt x="95789" y="116734"/>
                    </a:lnTo>
                    <a:lnTo>
                      <a:pt x="88771" y="119183"/>
                    </a:lnTo>
                    <a:lnTo>
                      <a:pt x="80701" y="120000"/>
                    </a:lnTo>
                    <a:lnTo>
                      <a:pt x="71578" y="119183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Shape 2141"/>
              <p:cNvSpPr/>
              <p:nvPr/>
            </p:nvSpPr>
            <p:spPr>
              <a:xfrm>
                <a:off x="1123" y="3472"/>
                <a:ext cx="42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216" y="120000"/>
                    </a:moveTo>
                    <a:lnTo>
                      <a:pt x="62670" y="118222"/>
                    </a:lnTo>
                    <a:lnTo>
                      <a:pt x="54836" y="115555"/>
                    </a:lnTo>
                    <a:lnTo>
                      <a:pt x="47715" y="114666"/>
                    </a:lnTo>
                    <a:lnTo>
                      <a:pt x="40949" y="112888"/>
                    </a:lnTo>
                    <a:lnTo>
                      <a:pt x="35252" y="112000"/>
                    </a:lnTo>
                    <a:lnTo>
                      <a:pt x="29910" y="110222"/>
                    </a:lnTo>
                    <a:lnTo>
                      <a:pt x="25637" y="108444"/>
                    </a:lnTo>
                    <a:lnTo>
                      <a:pt x="21364" y="105777"/>
                    </a:lnTo>
                    <a:lnTo>
                      <a:pt x="18160" y="103111"/>
                    </a:lnTo>
                    <a:lnTo>
                      <a:pt x="14599" y="100444"/>
                    </a:lnTo>
                    <a:lnTo>
                      <a:pt x="12106" y="96000"/>
                    </a:lnTo>
                    <a:lnTo>
                      <a:pt x="9614" y="91555"/>
                    </a:lnTo>
                    <a:lnTo>
                      <a:pt x="7833" y="86222"/>
                    </a:lnTo>
                    <a:lnTo>
                      <a:pt x="6409" y="79111"/>
                    </a:lnTo>
                    <a:lnTo>
                      <a:pt x="5341" y="72000"/>
                    </a:lnTo>
                    <a:lnTo>
                      <a:pt x="4629" y="64888"/>
                    </a:lnTo>
                    <a:lnTo>
                      <a:pt x="3916" y="56000"/>
                    </a:lnTo>
                    <a:lnTo>
                      <a:pt x="3204" y="48888"/>
                    </a:lnTo>
                    <a:lnTo>
                      <a:pt x="2136" y="41777"/>
                    </a:lnTo>
                    <a:lnTo>
                      <a:pt x="1780" y="36444"/>
                    </a:lnTo>
                    <a:lnTo>
                      <a:pt x="1424" y="32000"/>
                    </a:lnTo>
                    <a:lnTo>
                      <a:pt x="1068" y="27555"/>
                    </a:lnTo>
                    <a:lnTo>
                      <a:pt x="712" y="24000"/>
                    </a:lnTo>
                    <a:lnTo>
                      <a:pt x="356" y="21333"/>
                    </a:lnTo>
                    <a:lnTo>
                      <a:pt x="356" y="18666"/>
                    </a:lnTo>
                    <a:lnTo>
                      <a:pt x="0" y="16888"/>
                    </a:lnTo>
                    <a:lnTo>
                      <a:pt x="0" y="16000"/>
                    </a:lnTo>
                    <a:lnTo>
                      <a:pt x="0" y="15111"/>
                    </a:lnTo>
                    <a:lnTo>
                      <a:pt x="0" y="14222"/>
                    </a:lnTo>
                    <a:lnTo>
                      <a:pt x="78694" y="38222"/>
                    </a:lnTo>
                    <a:lnTo>
                      <a:pt x="107537" y="0"/>
                    </a:lnTo>
                    <a:lnTo>
                      <a:pt x="107893" y="888"/>
                    </a:lnTo>
                    <a:lnTo>
                      <a:pt x="108249" y="2666"/>
                    </a:lnTo>
                    <a:lnTo>
                      <a:pt x="108605" y="4444"/>
                    </a:lnTo>
                    <a:lnTo>
                      <a:pt x="109317" y="8888"/>
                    </a:lnTo>
                    <a:lnTo>
                      <a:pt x="110029" y="11555"/>
                    </a:lnTo>
                    <a:lnTo>
                      <a:pt x="111454" y="15111"/>
                    </a:lnTo>
                    <a:lnTo>
                      <a:pt x="112166" y="19555"/>
                    </a:lnTo>
                    <a:lnTo>
                      <a:pt x="113234" y="24000"/>
                    </a:lnTo>
                    <a:lnTo>
                      <a:pt x="114302" y="29333"/>
                    </a:lnTo>
                    <a:lnTo>
                      <a:pt x="115014" y="33777"/>
                    </a:lnTo>
                    <a:lnTo>
                      <a:pt x="116083" y="39111"/>
                    </a:lnTo>
                    <a:lnTo>
                      <a:pt x="117151" y="45333"/>
                    </a:lnTo>
                    <a:lnTo>
                      <a:pt x="117863" y="50666"/>
                    </a:lnTo>
                    <a:lnTo>
                      <a:pt x="118931" y="56000"/>
                    </a:lnTo>
                    <a:lnTo>
                      <a:pt x="120000" y="61333"/>
                    </a:lnTo>
                    <a:lnTo>
                      <a:pt x="120000" y="64888"/>
                    </a:lnTo>
                    <a:lnTo>
                      <a:pt x="120000" y="67555"/>
                    </a:lnTo>
                    <a:lnTo>
                      <a:pt x="119643" y="72000"/>
                    </a:lnTo>
                    <a:lnTo>
                      <a:pt x="119287" y="76444"/>
                    </a:lnTo>
                    <a:lnTo>
                      <a:pt x="118575" y="82666"/>
                    </a:lnTo>
                    <a:lnTo>
                      <a:pt x="117151" y="88000"/>
                    </a:lnTo>
                    <a:lnTo>
                      <a:pt x="115370" y="93333"/>
                    </a:lnTo>
                    <a:lnTo>
                      <a:pt x="113234" y="99555"/>
                    </a:lnTo>
                    <a:lnTo>
                      <a:pt x="109673" y="104888"/>
                    </a:lnTo>
                    <a:lnTo>
                      <a:pt x="106112" y="110222"/>
                    </a:lnTo>
                    <a:lnTo>
                      <a:pt x="101127" y="113777"/>
                    </a:lnTo>
                    <a:lnTo>
                      <a:pt x="95430" y="117333"/>
                    </a:lnTo>
                    <a:lnTo>
                      <a:pt x="88308" y="120000"/>
                    </a:lnTo>
                    <a:lnTo>
                      <a:pt x="80474" y="120000"/>
                    </a:lnTo>
                    <a:lnTo>
                      <a:pt x="71216" y="120000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Shape 2142"/>
              <p:cNvSpPr/>
              <p:nvPr/>
            </p:nvSpPr>
            <p:spPr>
              <a:xfrm>
                <a:off x="1123" y="3472"/>
                <a:ext cx="42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059" y="120000"/>
                    </a:moveTo>
                    <a:lnTo>
                      <a:pt x="61796" y="118048"/>
                    </a:lnTo>
                    <a:lnTo>
                      <a:pt x="53532" y="117073"/>
                    </a:lnTo>
                    <a:lnTo>
                      <a:pt x="47065" y="115121"/>
                    </a:lnTo>
                    <a:lnTo>
                      <a:pt x="40958" y="114146"/>
                    </a:lnTo>
                    <a:lnTo>
                      <a:pt x="35209" y="113170"/>
                    </a:lnTo>
                    <a:lnTo>
                      <a:pt x="29820" y="111219"/>
                    </a:lnTo>
                    <a:lnTo>
                      <a:pt x="25508" y="109268"/>
                    </a:lnTo>
                    <a:lnTo>
                      <a:pt x="21197" y="106341"/>
                    </a:lnTo>
                    <a:lnTo>
                      <a:pt x="17964" y="103414"/>
                    </a:lnTo>
                    <a:lnTo>
                      <a:pt x="14730" y="100487"/>
                    </a:lnTo>
                    <a:lnTo>
                      <a:pt x="12215" y="96585"/>
                    </a:lnTo>
                    <a:lnTo>
                      <a:pt x="9700" y="92682"/>
                    </a:lnTo>
                    <a:lnTo>
                      <a:pt x="7904" y="85853"/>
                    </a:lnTo>
                    <a:lnTo>
                      <a:pt x="6467" y="80000"/>
                    </a:lnTo>
                    <a:lnTo>
                      <a:pt x="5389" y="73170"/>
                    </a:lnTo>
                    <a:lnTo>
                      <a:pt x="4670" y="65365"/>
                    </a:lnTo>
                    <a:lnTo>
                      <a:pt x="3952" y="57560"/>
                    </a:lnTo>
                    <a:lnTo>
                      <a:pt x="3233" y="50731"/>
                    </a:lnTo>
                    <a:lnTo>
                      <a:pt x="2155" y="43902"/>
                    </a:lnTo>
                    <a:lnTo>
                      <a:pt x="1796" y="39024"/>
                    </a:lnTo>
                    <a:lnTo>
                      <a:pt x="1437" y="34146"/>
                    </a:lnTo>
                    <a:lnTo>
                      <a:pt x="1077" y="30243"/>
                    </a:lnTo>
                    <a:lnTo>
                      <a:pt x="718" y="26341"/>
                    </a:lnTo>
                    <a:lnTo>
                      <a:pt x="359" y="23414"/>
                    </a:lnTo>
                    <a:lnTo>
                      <a:pt x="359" y="21463"/>
                    </a:lnTo>
                    <a:lnTo>
                      <a:pt x="0" y="19512"/>
                    </a:lnTo>
                    <a:lnTo>
                      <a:pt x="0" y="17560"/>
                    </a:lnTo>
                    <a:lnTo>
                      <a:pt x="0" y="16585"/>
                    </a:lnTo>
                    <a:lnTo>
                      <a:pt x="0" y="15609"/>
                    </a:lnTo>
                    <a:lnTo>
                      <a:pt x="79401" y="41951"/>
                    </a:lnTo>
                    <a:lnTo>
                      <a:pt x="108502" y="0"/>
                    </a:lnTo>
                    <a:lnTo>
                      <a:pt x="108502" y="975"/>
                    </a:lnTo>
                    <a:lnTo>
                      <a:pt x="108862" y="1951"/>
                    </a:lnTo>
                    <a:lnTo>
                      <a:pt x="109580" y="4878"/>
                    </a:lnTo>
                    <a:lnTo>
                      <a:pt x="109940" y="6829"/>
                    </a:lnTo>
                    <a:lnTo>
                      <a:pt x="110658" y="10731"/>
                    </a:lnTo>
                    <a:lnTo>
                      <a:pt x="111377" y="14634"/>
                    </a:lnTo>
                    <a:lnTo>
                      <a:pt x="112814" y="18536"/>
                    </a:lnTo>
                    <a:lnTo>
                      <a:pt x="113532" y="22439"/>
                    </a:lnTo>
                    <a:lnTo>
                      <a:pt x="114610" y="27317"/>
                    </a:lnTo>
                    <a:lnTo>
                      <a:pt x="115329" y="33170"/>
                    </a:lnTo>
                    <a:lnTo>
                      <a:pt x="116407" y="38048"/>
                    </a:lnTo>
                    <a:lnTo>
                      <a:pt x="117125" y="42926"/>
                    </a:lnTo>
                    <a:lnTo>
                      <a:pt x="117844" y="47804"/>
                    </a:lnTo>
                    <a:lnTo>
                      <a:pt x="118922" y="54634"/>
                    </a:lnTo>
                    <a:lnTo>
                      <a:pt x="120000" y="60487"/>
                    </a:lnTo>
                    <a:lnTo>
                      <a:pt x="120000" y="62439"/>
                    </a:lnTo>
                    <a:lnTo>
                      <a:pt x="120000" y="66341"/>
                    </a:lnTo>
                    <a:lnTo>
                      <a:pt x="119640" y="71219"/>
                    </a:lnTo>
                    <a:lnTo>
                      <a:pt x="118922" y="76097"/>
                    </a:lnTo>
                    <a:lnTo>
                      <a:pt x="118203" y="80975"/>
                    </a:lnTo>
                    <a:lnTo>
                      <a:pt x="116766" y="86829"/>
                    </a:lnTo>
                    <a:lnTo>
                      <a:pt x="115329" y="93658"/>
                    </a:lnTo>
                    <a:lnTo>
                      <a:pt x="112814" y="99512"/>
                    </a:lnTo>
                    <a:lnTo>
                      <a:pt x="109580" y="104390"/>
                    </a:lnTo>
                    <a:lnTo>
                      <a:pt x="105628" y="110243"/>
                    </a:lnTo>
                    <a:lnTo>
                      <a:pt x="100598" y="114146"/>
                    </a:lnTo>
                    <a:lnTo>
                      <a:pt x="94491" y="117073"/>
                    </a:lnTo>
                    <a:lnTo>
                      <a:pt x="87664" y="120000"/>
                    </a:lnTo>
                    <a:lnTo>
                      <a:pt x="79401" y="120000"/>
                    </a:lnTo>
                    <a:lnTo>
                      <a:pt x="70059" y="120000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Shape 2143"/>
              <p:cNvSpPr/>
              <p:nvPr/>
            </p:nvSpPr>
            <p:spPr>
              <a:xfrm>
                <a:off x="1123" y="3472"/>
                <a:ext cx="42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454" y="119999"/>
                    </a:moveTo>
                    <a:lnTo>
                      <a:pt x="60727" y="116785"/>
                    </a:lnTo>
                    <a:lnTo>
                      <a:pt x="53454" y="115714"/>
                    </a:lnTo>
                    <a:lnTo>
                      <a:pt x="46545" y="114642"/>
                    </a:lnTo>
                    <a:lnTo>
                      <a:pt x="40727" y="113571"/>
                    </a:lnTo>
                    <a:lnTo>
                      <a:pt x="34909" y="111428"/>
                    </a:lnTo>
                    <a:lnTo>
                      <a:pt x="29818" y="110357"/>
                    </a:lnTo>
                    <a:lnTo>
                      <a:pt x="25454" y="108214"/>
                    </a:lnTo>
                    <a:lnTo>
                      <a:pt x="21454" y="106071"/>
                    </a:lnTo>
                    <a:lnTo>
                      <a:pt x="17818" y="103928"/>
                    </a:lnTo>
                    <a:lnTo>
                      <a:pt x="14545" y="100714"/>
                    </a:lnTo>
                    <a:lnTo>
                      <a:pt x="12000" y="95357"/>
                    </a:lnTo>
                    <a:lnTo>
                      <a:pt x="9454" y="91071"/>
                    </a:lnTo>
                    <a:lnTo>
                      <a:pt x="7636" y="86785"/>
                    </a:lnTo>
                    <a:lnTo>
                      <a:pt x="6181" y="80357"/>
                    </a:lnTo>
                    <a:lnTo>
                      <a:pt x="5090" y="72857"/>
                    </a:lnTo>
                    <a:lnTo>
                      <a:pt x="4363" y="66428"/>
                    </a:lnTo>
                    <a:lnTo>
                      <a:pt x="3636" y="58928"/>
                    </a:lnTo>
                    <a:lnTo>
                      <a:pt x="2545" y="51428"/>
                    </a:lnTo>
                    <a:lnTo>
                      <a:pt x="2181" y="46071"/>
                    </a:lnTo>
                    <a:lnTo>
                      <a:pt x="1818" y="40714"/>
                    </a:lnTo>
                    <a:lnTo>
                      <a:pt x="1454" y="36428"/>
                    </a:lnTo>
                    <a:lnTo>
                      <a:pt x="1090" y="32142"/>
                    </a:lnTo>
                    <a:lnTo>
                      <a:pt x="727" y="27857"/>
                    </a:lnTo>
                    <a:lnTo>
                      <a:pt x="363" y="25714"/>
                    </a:lnTo>
                    <a:lnTo>
                      <a:pt x="363" y="22499"/>
                    </a:lnTo>
                    <a:lnTo>
                      <a:pt x="0" y="21428"/>
                    </a:lnTo>
                    <a:lnTo>
                      <a:pt x="0" y="19285"/>
                    </a:lnTo>
                    <a:lnTo>
                      <a:pt x="0" y="18214"/>
                    </a:lnTo>
                    <a:lnTo>
                      <a:pt x="0" y="17142"/>
                    </a:lnTo>
                    <a:lnTo>
                      <a:pt x="80363" y="46071"/>
                    </a:lnTo>
                    <a:lnTo>
                      <a:pt x="109818" y="0"/>
                    </a:lnTo>
                    <a:lnTo>
                      <a:pt x="109818" y="1071"/>
                    </a:lnTo>
                    <a:lnTo>
                      <a:pt x="110181" y="2142"/>
                    </a:lnTo>
                    <a:lnTo>
                      <a:pt x="110545" y="4285"/>
                    </a:lnTo>
                    <a:lnTo>
                      <a:pt x="111272" y="6428"/>
                    </a:lnTo>
                    <a:lnTo>
                      <a:pt x="111636" y="8571"/>
                    </a:lnTo>
                    <a:lnTo>
                      <a:pt x="112363" y="12857"/>
                    </a:lnTo>
                    <a:lnTo>
                      <a:pt x="113090" y="17142"/>
                    </a:lnTo>
                    <a:lnTo>
                      <a:pt x="114181" y="20357"/>
                    </a:lnTo>
                    <a:lnTo>
                      <a:pt x="115272" y="25714"/>
                    </a:lnTo>
                    <a:lnTo>
                      <a:pt x="116000" y="29999"/>
                    </a:lnTo>
                    <a:lnTo>
                      <a:pt x="116727" y="36428"/>
                    </a:lnTo>
                    <a:lnTo>
                      <a:pt x="117454" y="40714"/>
                    </a:lnTo>
                    <a:lnTo>
                      <a:pt x="118181" y="47142"/>
                    </a:lnTo>
                    <a:lnTo>
                      <a:pt x="119272" y="52499"/>
                    </a:lnTo>
                    <a:lnTo>
                      <a:pt x="120000" y="59999"/>
                    </a:lnTo>
                    <a:lnTo>
                      <a:pt x="120000" y="62142"/>
                    </a:lnTo>
                    <a:lnTo>
                      <a:pt x="120000" y="65357"/>
                    </a:lnTo>
                    <a:lnTo>
                      <a:pt x="119636" y="69642"/>
                    </a:lnTo>
                    <a:lnTo>
                      <a:pt x="119272" y="76071"/>
                    </a:lnTo>
                    <a:lnTo>
                      <a:pt x="118181" y="81428"/>
                    </a:lnTo>
                    <a:lnTo>
                      <a:pt x="117090" y="86785"/>
                    </a:lnTo>
                    <a:lnTo>
                      <a:pt x="115272" y="92142"/>
                    </a:lnTo>
                    <a:lnTo>
                      <a:pt x="112363" y="99642"/>
                    </a:lnTo>
                    <a:lnTo>
                      <a:pt x="109454" y="104999"/>
                    </a:lnTo>
                    <a:lnTo>
                      <a:pt x="105090" y="109285"/>
                    </a:lnTo>
                    <a:lnTo>
                      <a:pt x="100363" y="113571"/>
                    </a:lnTo>
                    <a:lnTo>
                      <a:pt x="94181" y="116785"/>
                    </a:lnTo>
                    <a:lnTo>
                      <a:pt x="87272" y="119999"/>
                    </a:lnTo>
                    <a:lnTo>
                      <a:pt x="78909" y="119999"/>
                    </a:lnTo>
                    <a:lnTo>
                      <a:pt x="69454" y="119999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Shape 2144"/>
              <p:cNvSpPr/>
              <p:nvPr/>
            </p:nvSpPr>
            <p:spPr>
              <a:xfrm>
                <a:off x="1123" y="3472"/>
                <a:ext cx="41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098" y="120000"/>
                    </a:moveTo>
                    <a:lnTo>
                      <a:pt x="60368" y="117600"/>
                    </a:lnTo>
                    <a:lnTo>
                      <a:pt x="53006" y="116400"/>
                    </a:lnTo>
                    <a:lnTo>
                      <a:pt x="46380" y="115200"/>
                    </a:lnTo>
                    <a:lnTo>
                      <a:pt x="40858" y="114000"/>
                    </a:lnTo>
                    <a:lnTo>
                      <a:pt x="35337" y="112800"/>
                    </a:lnTo>
                    <a:lnTo>
                      <a:pt x="30184" y="111600"/>
                    </a:lnTo>
                    <a:lnTo>
                      <a:pt x="25766" y="109200"/>
                    </a:lnTo>
                    <a:lnTo>
                      <a:pt x="21717" y="105600"/>
                    </a:lnTo>
                    <a:lnTo>
                      <a:pt x="18036" y="103200"/>
                    </a:lnTo>
                    <a:lnTo>
                      <a:pt x="14723" y="99600"/>
                    </a:lnTo>
                    <a:lnTo>
                      <a:pt x="12147" y="96000"/>
                    </a:lnTo>
                    <a:lnTo>
                      <a:pt x="9570" y="92400"/>
                    </a:lnTo>
                    <a:lnTo>
                      <a:pt x="7730" y="87600"/>
                    </a:lnTo>
                    <a:lnTo>
                      <a:pt x="6257" y="80400"/>
                    </a:lnTo>
                    <a:lnTo>
                      <a:pt x="5153" y="74400"/>
                    </a:lnTo>
                    <a:lnTo>
                      <a:pt x="4417" y="68400"/>
                    </a:lnTo>
                    <a:lnTo>
                      <a:pt x="3680" y="61200"/>
                    </a:lnTo>
                    <a:lnTo>
                      <a:pt x="2576" y="54000"/>
                    </a:lnTo>
                    <a:lnTo>
                      <a:pt x="2208" y="48000"/>
                    </a:lnTo>
                    <a:lnTo>
                      <a:pt x="1840" y="43200"/>
                    </a:lnTo>
                    <a:lnTo>
                      <a:pt x="1472" y="39600"/>
                    </a:lnTo>
                    <a:lnTo>
                      <a:pt x="1104" y="36000"/>
                    </a:lnTo>
                    <a:lnTo>
                      <a:pt x="736" y="31200"/>
                    </a:lnTo>
                    <a:lnTo>
                      <a:pt x="736" y="27600"/>
                    </a:lnTo>
                    <a:lnTo>
                      <a:pt x="368" y="25200"/>
                    </a:lnTo>
                    <a:lnTo>
                      <a:pt x="368" y="24000"/>
                    </a:lnTo>
                    <a:lnTo>
                      <a:pt x="0" y="21600"/>
                    </a:lnTo>
                    <a:lnTo>
                      <a:pt x="0" y="20400"/>
                    </a:lnTo>
                    <a:lnTo>
                      <a:pt x="0" y="19200"/>
                    </a:lnTo>
                    <a:lnTo>
                      <a:pt x="81349" y="51600"/>
                    </a:lnTo>
                    <a:lnTo>
                      <a:pt x="111165" y="0"/>
                    </a:lnTo>
                    <a:lnTo>
                      <a:pt x="111533" y="1200"/>
                    </a:lnTo>
                    <a:lnTo>
                      <a:pt x="111901" y="2400"/>
                    </a:lnTo>
                    <a:lnTo>
                      <a:pt x="112269" y="4800"/>
                    </a:lnTo>
                    <a:lnTo>
                      <a:pt x="112638" y="7200"/>
                    </a:lnTo>
                    <a:lnTo>
                      <a:pt x="113374" y="12000"/>
                    </a:lnTo>
                    <a:lnTo>
                      <a:pt x="113742" y="14400"/>
                    </a:lnTo>
                    <a:lnTo>
                      <a:pt x="114478" y="19200"/>
                    </a:lnTo>
                    <a:lnTo>
                      <a:pt x="115582" y="22800"/>
                    </a:lnTo>
                    <a:lnTo>
                      <a:pt x="116319" y="27600"/>
                    </a:lnTo>
                    <a:lnTo>
                      <a:pt x="117055" y="32400"/>
                    </a:lnTo>
                    <a:lnTo>
                      <a:pt x="117791" y="39600"/>
                    </a:lnTo>
                    <a:lnTo>
                      <a:pt x="118527" y="45600"/>
                    </a:lnTo>
                    <a:lnTo>
                      <a:pt x="119263" y="51600"/>
                    </a:lnTo>
                    <a:lnTo>
                      <a:pt x="120000" y="58800"/>
                    </a:lnTo>
                    <a:lnTo>
                      <a:pt x="120000" y="62400"/>
                    </a:lnTo>
                    <a:lnTo>
                      <a:pt x="119631" y="66000"/>
                    </a:lnTo>
                    <a:lnTo>
                      <a:pt x="119631" y="69600"/>
                    </a:lnTo>
                    <a:lnTo>
                      <a:pt x="118895" y="74400"/>
                    </a:lnTo>
                    <a:lnTo>
                      <a:pt x="118159" y="80400"/>
                    </a:lnTo>
                    <a:lnTo>
                      <a:pt x="116687" y="87600"/>
                    </a:lnTo>
                    <a:lnTo>
                      <a:pt x="114478" y="93600"/>
                    </a:lnTo>
                    <a:lnTo>
                      <a:pt x="111901" y="98400"/>
                    </a:lnTo>
                    <a:lnTo>
                      <a:pt x="108957" y="104400"/>
                    </a:lnTo>
                    <a:lnTo>
                      <a:pt x="104539" y="110400"/>
                    </a:lnTo>
                    <a:lnTo>
                      <a:pt x="99386" y="114000"/>
                    </a:lnTo>
                    <a:lnTo>
                      <a:pt x="93496" y="117600"/>
                    </a:lnTo>
                    <a:lnTo>
                      <a:pt x="86134" y="120000"/>
                    </a:lnTo>
                    <a:lnTo>
                      <a:pt x="78036" y="120000"/>
                    </a:lnTo>
                    <a:lnTo>
                      <a:pt x="68098" y="12000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Shape 2145"/>
              <p:cNvSpPr/>
              <p:nvPr/>
            </p:nvSpPr>
            <p:spPr>
              <a:xfrm>
                <a:off x="1123" y="3472"/>
                <a:ext cx="4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198" y="0"/>
                    </a:moveTo>
                    <a:lnTo>
                      <a:pt x="112198" y="1363"/>
                    </a:lnTo>
                    <a:lnTo>
                      <a:pt x="112569" y="2727"/>
                    </a:lnTo>
                    <a:lnTo>
                      <a:pt x="112941" y="4090"/>
                    </a:lnTo>
                    <a:lnTo>
                      <a:pt x="113312" y="5454"/>
                    </a:lnTo>
                    <a:lnTo>
                      <a:pt x="113684" y="8181"/>
                    </a:lnTo>
                    <a:lnTo>
                      <a:pt x="114427" y="10909"/>
                    </a:lnTo>
                    <a:lnTo>
                      <a:pt x="114798" y="16363"/>
                    </a:lnTo>
                    <a:lnTo>
                      <a:pt x="115541" y="20454"/>
                    </a:lnTo>
                    <a:lnTo>
                      <a:pt x="116284" y="24545"/>
                    </a:lnTo>
                    <a:lnTo>
                      <a:pt x="117027" y="30000"/>
                    </a:lnTo>
                    <a:lnTo>
                      <a:pt x="117770" y="35454"/>
                    </a:lnTo>
                    <a:lnTo>
                      <a:pt x="118513" y="43636"/>
                    </a:lnTo>
                    <a:lnTo>
                      <a:pt x="119256" y="50454"/>
                    </a:lnTo>
                    <a:lnTo>
                      <a:pt x="120000" y="58636"/>
                    </a:lnTo>
                    <a:lnTo>
                      <a:pt x="120000" y="61363"/>
                    </a:lnTo>
                    <a:lnTo>
                      <a:pt x="119628" y="64090"/>
                    </a:lnTo>
                    <a:lnTo>
                      <a:pt x="119628" y="69545"/>
                    </a:lnTo>
                    <a:lnTo>
                      <a:pt x="118885" y="75000"/>
                    </a:lnTo>
                    <a:lnTo>
                      <a:pt x="117770" y="80454"/>
                    </a:lnTo>
                    <a:lnTo>
                      <a:pt x="116656" y="85909"/>
                    </a:lnTo>
                    <a:lnTo>
                      <a:pt x="114427" y="92727"/>
                    </a:lnTo>
                    <a:lnTo>
                      <a:pt x="111826" y="99545"/>
                    </a:lnTo>
                    <a:lnTo>
                      <a:pt x="108111" y="105000"/>
                    </a:lnTo>
                    <a:lnTo>
                      <a:pt x="104024" y="110454"/>
                    </a:lnTo>
                    <a:lnTo>
                      <a:pt x="98823" y="114545"/>
                    </a:lnTo>
                    <a:lnTo>
                      <a:pt x="92507" y="117272"/>
                    </a:lnTo>
                    <a:lnTo>
                      <a:pt x="85077" y="120000"/>
                    </a:lnTo>
                    <a:lnTo>
                      <a:pt x="76904" y="120000"/>
                    </a:lnTo>
                    <a:lnTo>
                      <a:pt x="67244" y="120000"/>
                    </a:lnTo>
                    <a:lnTo>
                      <a:pt x="59442" y="118636"/>
                    </a:lnTo>
                    <a:lnTo>
                      <a:pt x="52755" y="117272"/>
                    </a:lnTo>
                    <a:lnTo>
                      <a:pt x="46439" y="115909"/>
                    </a:lnTo>
                    <a:lnTo>
                      <a:pt x="40123" y="114545"/>
                    </a:lnTo>
                    <a:lnTo>
                      <a:pt x="35294" y="113181"/>
                    </a:lnTo>
                    <a:lnTo>
                      <a:pt x="30092" y="111818"/>
                    </a:lnTo>
                    <a:lnTo>
                      <a:pt x="26006" y="109090"/>
                    </a:lnTo>
                    <a:lnTo>
                      <a:pt x="21547" y="107727"/>
                    </a:lnTo>
                    <a:lnTo>
                      <a:pt x="18204" y="105000"/>
                    </a:lnTo>
                    <a:lnTo>
                      <a:pt x="14860" y="102272"/>
                    </a:lnTo>
                    <a:lnTo>
                      <a:pt x="12260" y="98181"/>
                    </a:lnTo>
                    <a:lnTo>
                      <a:pt x="9659" y="92727"/>
                    </a:lnTo>
                    <a:lnTo>
                      <a:pt x="7801" y="88636"/>
                    </a:lnTo>
                    <a:lnTo>
                      <a:pt x="6315" y="83181"/>
                    </a:lnTo>
                    <a:lnTo>
                      <a:pt x="5201" y="76363"/>
                    </a:lnTo>
                    <a:lnTo>
                      <a:pt x="4458" y="70909"/>
                    </a:lnTo>
                    <a:lnTo>
                      <a:pt x="3715" y="62727"/>
                    </a:lnTo>
                    <a:lnTo>
                      <a:pt x="2600" y="57272"/>
                    </a:lnTo>
                    <a:lnTo>
                      <a:pt x="2229" y="51818"/>
                    </a:lnTo>
                    <a:lnTo>
                      <a:pt x="1857" y="47727"/>
                    </a:lnTo>
                    <a:lnTo>
                      <a:pt x="1486" y="43636"/>
                    </a:lnTo>
                    <a:lnTo>
                      <a:pt x="1114" y="38181"/>
                    </a:lnTo>
                    <a:lnTo>
                      <a:pt x="743" y="34090"/>
                    </a:lnTo>
                    <a:lnTo>
                      <a:pt x="743" y="31363"/>
                    </a:lnTo>
                    <a:lnTo>
                      <a:pt x="371" y="28636"/>
                    </a:lnTo>
                    <a:lnTo>
                      <a:pt x="371" y="27272"/>
                    </a:lnTo>
                    <a:lnTo>
                      <a:pt x="0" y="24545"/>
                    </a:lnTo>
                    <a:lnTo>
                      <a:pt x="0" y="23181"/>
                    </a:lnTo>
                    <a:lnTo>
                      <a:pt x="0" y="21818"/>
                    </a:lnTo>
                    <a:lnTo>
                      <a:pt x="82105" y="58636"/>
                    </a:lnTo>
                    <a:lnTo>
                      <a:pt x="112198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Shape 2146"/>
              <p:cNvSpPr/>
              <p:nvPr/>
            </p:nvSpPr>
            <p:spPr>
              <a:xfrm>
                <a:off x="1167" y="3309"/>
                <a:ext cx="254" cy="2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674" y="20545"/>
                    </a:moveTo>
                    <a:lnTo>
                      <a:pt x="112082" y="23746"/>
                    </a:lnTo>
                    <a:lnTo>
                      <a:pt x="113489" y="27171"/>
                    </a:lnTo>
                    <a:lnTo>
                      <a:pt x="114838" y="30818"/>
                    </a:lnTo>
                    <a:lnTo>
                      <a:pt x="116011" y="34466"/>
                    </a:lnTo>
                    <a:lnTo>
                      <a:pt x="117126" y="38263"/>
                    </a:lnTo>
                    <a:lnTo>
                      <a:pt x="118064" y="42059"/>
                    </a:lnTo>
                    <a:lnTo>
                      <a:pt x="118885" y="45930"/>
                    </a:lnTo>
                    <a:lnTo>
                      <a:pt x="119413" y="49727"/>
                    </a:lnTo>
                    <a:lnTo>
                      <a:pt x="119765" y="53598"/>
                    </a:lnTo>
                    <a:lnTo>
                      <a:pt x="120000" y="57320"/>
                    </a:lnTo>
                    <a:lnTo>
                      <a:pt x="119824" y="60967"/>
                    </a:lnTo>
                    <a:lnTo>
                      <a:pt x="119530" y="64466"/>
                    </a:lnTo>
                    <a:lnTo>
                      <a:pt x="118885" y="67816"/>
                    </a:lnTo>
                    <a:lnTo>
                      <a:pt x="117947" y="70942"/>
                    </a:lnTo>
                    <a:lnTo>
                      <a:pt x="116656" y="73846"/>
                    </a:lnTo>
                    <a:lnTo>
                      <a:pt x="115131" y="76600"/>
                    </a:lnTo>
                    <a:lnTo>
                      <a:pt x="112961" y="79205"/>
                    </a:lnTo>
                    <a:lnTo>
                      <a:pt x="110205" y="81811"/>
                    </a:lnTo>
                    <a:lnTo>
                      <a:pt x="107038" y="84640"/>
                    </a:lnTo>
                    <a:lnTo>
                      <a:pt x="103343" y="87394"/>
                    </a:lnTo>
                    <a:lnTo>
                      <a:pt x="99296" y="90148"/>
                    </a:lnTo>
                    <a:lnTo>
                      <a:pt x="95073" y="92903"/>
                    </a:lnTo>
                    <a:lnTo>
                      <a:pt x="90615" y="95583"/>
                    </a:lnTo>
                    <a:lnTo>
                      <a:pt x="86158" y="98039"/>
                    </a:lnTo>
                    <a:lnTo>
                      <a:pt x="81642" y="100496"/>
                    </a:lnTo>
                    <a:lnTo>
                      <a:pt x="77302" y="102655"/>
                    </a:lnTo>
                    <a:lnTo>
                      <a:pt x="73079" y="104813"/>
                    </a:lnTo>
                    <a:lnTo>
                      <a:pt x="69208" y="106600"/>
                    </a:lnTo>
                    <a:lnTo>
                      <a:pt x="65689" y="108163"/>
                    </a:lnTo>
                    <a:lnTo>
                      <a:pt x="62580" y="109503"/>
                    </a:lnTo>
                    <a:lnTo>
                      <a:pt x="60058" y="110397"/>
                    </a:lnTo>
                    <a:lnTo>
                      <a:pt x="58240" y="111141"/>
                    </a:lnTo>
                    <a:lnTo>
                      <a:pt x="56539" y="111588"/>
                    </a:lnTo>
                    <a:lnTo>
                      <a:pt x="54838" y="112183"/>
                    </a:lnTo>
                    <a:lnTo>
                      <a:pt x="52961" y="112779"/>
                    </a:lnTo>
                    <a:lnTo>
                      <a:pt x="51085" y="113449"/>
                    </a:lnTo>
                    <a:lnTo>
                      <a:pt x="49149" y="114193"/>
                    </a:lnTo>
                    <a:lnTo>
                      <a:pt x="47155" y="114937"/>
                    </a:lnTo>
                    <a:lnTo>
                      <a:pt x="45278" y="115682"/>
                    </a:lnTo>
                    <a:lnTo>
                      <a:pt x="43401" y="116426"/>
                    </a:lnTo>
                    <a:lnTo>
                      <a:pt x="41700" y="117171"/>
                    </a:lnTo>
                    <a:lnTo>
                      <a:pt x="40000" y="117766"/>
                    </a:lnTo>
                    <a:lnTo>
                      <a:pt x="38592" y="118436"/>
                    </a:lnTo>
                    <a:lnTo>
                      <a:pt x="37302" y="118883"/>
                    </a:lnTo>
                    <a:lnTo>
                      <a:pt x="36246" y="119330"/>
                    </a:lnTo>
                    <a:lnTo>
                      <a:pt x="35483" y="119702"/>
                    </a:lnTo>
                    <a:lnTo>
                      <a:pt x="34956" y="119925"/>
                    </a:lnTo>
                    <a:lnTo>
                      <a:pt x="34838" y="120000"/>
                    </a:lnTo>
                    <a:lnTo>
                      <a:pt x="34780" y="119925"/>
                    </a:lnTo>
                    <a:lnTo>
                      <a:pt x="34662" y="119925"/>
                    </a:lnTo>
                    <a:lnTo>
                      <a:pt x="34545" y="119851"/>
                    </a:lnTo>
                    <a:lnTo>
                      <a:pt x="34369" y="119776"/>
                    </a:lnTo>
                    <a:lnTo>
                      <a:pt x="34134" y="119553"/>
                    </a:lnTo>
                    <a:lnTo>
                      <a:pt x="33958" y="119404"/>
                    </a:lnTo>
                    <a:lnTo>
                      <a:pt x="33782" y="119181"/>
                    </a:lnTo>
                    <a:lnTo>
                      <a:pt x="33607" y="118957"/>
                    </a:lnTo>
                    <a:lnTo>
                      <a:pt x="33489" y="118660"/>
                    </a:lnTo>
                    <a:lnTo>
                      <a:pt x="33431" y="118287"/>
                    </a:lnTo>
                    <a:lnTo>
                      <a:pt x="33431" y="117766"/>
                    </a:lnTo>
                    <a:lnTo>
                      <a:pt x="33489" y="117245"/>
                    </a:lnTo>
                    <a:lnTo>
                      <a:pt x="33665" y="116575"/>
                    </a:lnTo>
                    <a:lnTo>
                      <a:pt x="33900" y="115905"/>
                    </a:lnTo>
                    <a:lnTo>
                      <a:pt x="34310" y="115235"/>
                    </a:lnTo>
                    <a:lnTo>
                      <a:pt x="34838" y="114342"/>
                    </a:lnTo>
                    <a:lnTo>
                      <a:pt x="35425" y="113151"/>
                    </a:lnTo>
                    <a:lnTo>
                      <a:pt x="36070" y="111513"/>
                    </a:lnTo>
                    <a:lnTo>
                      <a:pt x="36715" y="109503"/>
                    </a:lnTo>
                    <a:lnTo>
                      <a:pt x="37243" y="107047"/>
                    </a:lnTo>
                    <a:lnTo>
                      <a:pt x="37829" y="104292"/>
                    </a:lnTo>
                    <a:lnTo>
                      <a:pt x="38240" y="101240"/>
                    </a:lnTo>
                    <a:lnTo>
                      <a:pt x="38592" y="97965"/>
                    </a:lnTo>
                    <a:lnTo>
                      <a:pt x="38768" y="94466"/>
                    </a:lnTo>
                    <a:lnTo>
                      <a:pt x="38768" y="90744"/>
                    </a:lnTo>
                    <a:lnTo>
                      <a:pt x="38651" y="86947"/>
                    </a:lnTo>
                    <a:lnTo>
                      <a:pt x="38299" y="83076"/>
                    </a:lnTo>
                    <a:lnTo>
                      <a:pt x="37653" y="79131"/>
                    </a:lnTo>
                    <a:lnTo>
                      <a:pt x="36832" y="75186"/>
                    </a:lnTo>
                    <a:lnTo>
                      <a:pt x="35659" y="71315"/>
                    </a:lnTo>
                    <a:lnTo>
                      <a:pt x="34076" y="67518"/>
                    </a:lnTo>
                    <a:lnTo>
                      <a:pt x="32316" y="63870"/>
                    </a:lnTo>
                    <a:lnTo>
                      <a:pt x="30263" y="60372"/>
                    </a:lnTo>
                    <a:lnTo>
                      <a:pt x="28387" y="57394"/>
                    </a:lnTo>
                    <a:lnTo>
                      <a:pt x="26510" y="54863"/>
                    </a:lnTo>
                    <a:lnTo>
                      <a:pt x="24692" y="52630"/>
                    </a:lnTo>
                    <a:lnTo>
                      <a:pt x="22932" y="50769"/>
                    </a:lnTo>
                    <a:lnTo>
                      <a:pt x="21231" y="49205"/>
                    </a:lnTo>
                    <a:lnTo>
                      <a:pt x="19530" y="47940"/>
                    </a:lnTo>
                    <a:lnTo>
                      <a:pt x="17888" y="46898"/>
                    </a:lnTo>
                    <a:lnTo>
                      <a:pt x="16246" y="46153"/>
                    </a:lnTo>
                    <a:lnTo>
                      <a:pt x="14721" y="45632"/>
                    </a:lnTo>
                    <a:lnTo>
                      <a:pt x="13196" y="45186"/>
                    </a:lnTo>
                    <a:lnTo>
                      <a:pt x="11671" y="44962"/>
                    </a:lnTo>
                    <a:lnTo>
                      <a:pt x="10146" y="44888"/>
                    </a:lnTo>
                    <a:lnTo>
                      <a:pt x="8680" y="44813"/>
                    </a:lnTo>
                    <a:lnTo>
                      <a:pt x="7214" y="44888"/>
                    </a:lnTo>
                    <a:lnTo>
                      <a:pt x="5806" y="45037"/>
                    </a:lnTo>
                    <a:lnTo>
                      <a:pt x="5689" y="45037"/>
                    </a:lnTo>
                    <a:lnTo>
                      <a:pt x="5395" y="45111"/>
                    </a:lnTo>
                    <a:lnTo>
                      <a:pt x="4985" y="45260"/>
                    </a:lnTo>
                    <a:lnTo>
                      <a:pt x="4516" y="45409"/>
                    </a:lnTo>
                    <a:lnTo>
                      <a:pt x="3929" y="45632"/>
                    </a:lnTo>
                    <a:lnTo>
                      <a:pt x="3343" y="45781"/>
                    </a:lnTo>
                    <a:lnTo>
                      <a:pt x="2639" y="45856"/>
                    </a:lnTo>
                    <a:lnTo>
                      <a:pt x="1994" y="45930"/>
                    </a:lnTo>
                    <a:lnTo>
                      <a:pt x="1407" y="45856"/>
                    </a:lnTo>
                    <a:lnTo>
                      <a:pt x="938" y="45781"/>
                    </a:lnTo>
                    <a:lnTo>
                      <a:pt x="469" y="45483"/>
                    </a:lnTo>
                    <a:lnTo>
                      <a:pt x="175" y="45186"/>
                    </a:lnTo>
                    <a:lnTo>
                      <a:pt x="0" y="44665"/>
                    </a:lnTo>
                    <a:lnTo>
                      <a:pt x="58" y="43995"/>
                    </a:lnTo>
                    <a:lnTo>
                      <a:pt x="293" y="43176"/>
                    </a:lnTo>
                    <a:lnTo>
                      <a:pt x="762" y="42133"/>
                    </a:lnTo>
                    <a:lnTo>
                      <a:pt x="1231" y="41464"/>
                    </a:lnTo>
                    <a:lnTo>
                      <a:pt x="1876" y="40794"/>
                    </a:lnTo>
                    <a:lnTo>
                      <a:pt x="2756" y="40198"/>
                    </a:lnTo>
                    <a:lnTo>
                      <a:pt x="3753" y="39602"/>
                    </a:lnTo>
                    <a:lnTo>
                      <a:pt x="4926" y="38933"/>
                    </a:lnTo>
                    <a:lnTo>
                      <a:pt x="6217" y="38411"/>
                    </a:lnTo>
                    <a:lnTo>
                      <a:pt x="7565" y="37816"/>
                    </a:lnTo>
                    <a:lnTo>
                      <a:pt x="9032" y="37295"/>
                    </a:lnTo>
                    <a:lnTo>
                      <a:pt x="10557" y="36774"/>
                    </a:lnTo>
                    <a:lnTo>
                      <a:pt x="12082" y="36178"/>
                    </a:lnTo>
                    <a:lnTo>
                      <a:pt x="13607" y="35732"/>
                    </a:lnTo>
                    <a:lnTo>
                      <a:pt x="15073" y="35210"/>
                    </a:lnTo>
                    <a:lnTo>
                      <a:pt x="16598" y="34689"/>
                    </a:lnTo>
                    <a:lnTo>
                      <a:pt x="18064" y="34243"/>
                    </a:lnTo>
                    <a:lnTo>
                      <a:pt x="19354" y="33796"/>
                    </a:lnTo>
                    <a:lnTo>
                      <a:pt x="20645" y="33349"/>
                    </a:lnTo>
                    <a:lnTo>
                      <a:pt x="21700" y="32903"/>
                    </a:lnTo>
                    <a:lnTo>
                      <a:pt x="22580" y="32456"/>
                    </a:lnTo>
                    <a:lnTo>
                      <a:pt x="23284" y="32084"/>
                    </a:lnTo>
                    <a:lnTo>
                      <a:pt x="23870" y="31563"/>
                    </a:lnTo>
                    <a:lnTo>
                      <a:pt x="24398" y="31191"/>
                    </a:lnTo>
                    <a:lnTo>
                      <a:pt x="24868" y="30818"/>
                    </a:lnTo>
                    <a:lnTo>
                      <a:pt x="25278" y="30372"/>
                    </a:lnTo>
                    <a:lnTo>
                      <a:pt x="25689" y="30000"/>
                    </a:lnTo>
                    <a:lnTo>
                      <a:pt x="26217" y="29702"/>
                    </a:lnTo>
                    <a:lnTo>
                      <a:pt x="26744" y="29330"/>
                    </a:lnTo>
                    <a:lnTo>
                      <a:pt x="27448" y="28883"/>
                    </a:lnTo>
                    <a:lnTo>
                      <a:pt x="28328" y="28585"/>
                    </a:lnTo>
                    <a:lnTo>
                      <a:pt x="29325" y="28287"/>
                    </a:lnTo>
                    <a:lnTo>
                      <a:pt x="30557" y="27990"/>
                    </a:lnTo>
                    <a:lnTo>
                      <a:pt x="32082" y="27617"/>
                    </a:lnTo>
                    <a:lnTo>
                      <a:pt x="33900" y="27320"/>
                    </a:lnTo>
                    <a:lnTo>
                      <a:pt x="33607" y="27245"/>
                    </a:lnTo>
                    <a:lnTo>
                      <a:pt x="32727" y="27022"/>
                    </a:lnTo>
                    <a:lnTo>
                      <a:pt x="31436" y="26724"/>
                    </a:lnTo>
                    <a:lnTo>
                      <a:pt x="29794" y="26352"/>
                    </a:lnTo>
                    <a:lnTo>
                      <a:pt x="27859" y="25756"/>
                    </a:lnTo>
                    <a:lnTo>
                      <a:pt x="25630" y="25086"/>
                    </a:lnTo>
                    <a:lnTo>
                      <a:pt x="23284" y="24193"/>
                    </a:lnTo>
                    <a:lnTo>
                      <a:pt x="20938" y="23300"/>
                    </a:lnTo>
                    <a:lnTo>
                      <a:pt x="18533" y="22183"/>
                    </a:lnTo>
                    <a:lnTo>
                      <a:pt x="16246" y="20992"/>
                    </a:lnTo>
                    <a:lnTo>
                      <a:pt x="14193" y="19652"/>
                    </a:lnTo>
                    <a:lnTo>
                      <a:pt x="12258" y="18163"/>
                    </a:lnTo>
                    <a:lnTo>
                      <a:pt x="10733" y="16526"/>
                    </a:lnTo>
                    <a:lnTo>
                      <a:pt x="9618" y="14813"/>
                    </a:lnTo>
                    <a:lnTo>
                      <a:pt x="8973" y="12878"/>
                    </a:lnTo>
                    <a:lnTo>
                      <a:pt x="8914" y="10942"/>
                    </a:lnTo>
                    <a:lnTo>
                      <a:pt x="10087" y="8784"/>
                    </a:lnTo>
                    <a:lnTo>
                      <a:pt x="13079" y="6848"/>
                    </a:lnTo>
                    <a:lnTo>
                      <a:pt x="17478" y="4987"/>
                    </a:lnTo>
                    <a:lnTo>
                      <a:pt x="23284" y="3424"/>
                    </a:lnTo>
                    <a:lnTo>
                      <a:pt x="30146" y="2009"/>
                    </a:lnTo>
                    <a:lnTo>
                      <a:pt x="37888" y="967"/>
                    </a:lnTo>
                    <a:lnTo>
                      <a:pt x="46158" y="297"/>
                    </a:lnTo>
                    <a:lnTo>
                      <a:pt x="54838" y="0"/>
                    </a:lnTo>
                    <a:lnTo>
                      <a:pt x="63636" y="297"/>
                    </a:lnTo>
                    <a:lnTo>
                      <a:pt x="72434" y="1042"/>
                    </a:lnTo>
                    <a:lnTo>
                      <a:pt x="80879" y="2456"/>
                    </a:lnTo>
                    <a:lnTo>
                      <a:pt x="88797" y="4540"/>
                    </a:lnTo>
                    <a:lnTo>
                      <a:pt x="95953" y="7295"/>
                    </a:lnTo>
                    <a:lnTo>
                      <a:pt x="102170" y="10868"/>
                    </a:lnTo>
                    <a:lnTo>
                      <a:pt x="107096" y="15186"/>
                    </a:lnTo>
                    <a:lnTo>
                      <a:pt x="110674" y="20545"/>
                    </a:lnTo>
                    <a:close/>
                  </a:path>
                </a:pathLst>
              </a:custGeom>
              <a:solidFill>
                <a:srgbClr val="D28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Shape 2147"/>
              <p:cNvSpPr/>
              <p:nvPr/>
            </p:nvSpPr>
            <p:spPr>
              <a:xfrm>
                <a:off x="1167" y="3309"/>
                <a:ext cx="254" cy="2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674" y="20545"/>
                    </a:moveTo>
                    <a:lnTo>
                      <a:pt x="112082" y="23746"/>
                    </a:lnTo>
                    <a:lnTo>
                      <a:pt x="113489" y="27171"/>
                    </a:lnTo>
                    <a:lnTo>
                      <a:pt x="114838" y="30818"/>
                    </a:lnTo>
                    <a:lnTo>
                      <a:pt x="116011" y="34466"/>
                    </a:lnTo>
                    <a:lnTo>
                      <a:pt x="117126" y="38263"/>
                    </a:lnTo>
                    <a:lnTo>
                      <a:pt x="118064" y="42059"/>
                    </a:lnTo>
                    <a:lnTo>
                      <a:pt x="118885" y="45930"/>
                    </a:lnTo>
                    <a:lnTo>
                      <a:pt x="119413" y="49727"/>
                    </a:lnTo>
                    <a:lnTo>
                      <a:pt x="119765" y="53598"/>
                    </a:lnTo>
                    <a:lnTo>
                      <a:pt x="120000" y="57320"/>
                    </a:lnTo>
                    <a:lnTo>
                      <a:pt x="119824" y="60967"/>
                    </a:lnTo>
                    <a:lnTo>
                      <a:pt x="119530" y="64466"/>
                    </a:lnTo>
                    <a:lnTo>
                      <a:pt x="118885" y="67816"/>
                    </a:lnTo>
                    <a:lnTo>
                      <a:pt x="117947" y="70942"/>
                    </a:lnTo>
                    <a:lnTo>
                      <a:pt x="116656" y="73846"/>
                    </a:lnTo>
                    <a:lnTo>
                      <a:pt x="115131" y="76600"/>
                    </a:lnTo>
                    <a:lnTo>
                      <a:pt x="112961" y="79205"/>
                    </a:lnTo>
                    <a:lnTo>
                      <a:pt x="110205" y="81811"/>
                    </a:lnTo>
                    <a:lnTo>
                      <a:pt x="107038" y="84640"/>
                    </a:lnTo>
                    <a:lnTo>
                      <a:pt x="103343" y="87394"/>
                    </a:lnTo>
                    <a:lnTo>
                      <a:pt x="99296" y="90148"/>
                    </a:lnTo>
                    <a:lnTo>
                      <a:pt x="95073" y="92903"/>
                    </a:lnTo>
                    <a:lnTo>
                      <a:pt x="90615" y="95583"/>
                    </a:lnTo>
                    <a:lnTo>
                      <a:pt x="86158" y="98039"/>
                    </a:lnTo>
                    <a:lnTo>
                      <a:pt x="81642" y="100496"/>
                    </a:lnTo>
                    <a:lnTo>
                      <a:pt x="77302" y="102655"/>
                    </a:lnTo>
                    <a:lnTo>
                      <a:pt x="73079" y="104813"/>
                    </a:lnTo>
                    <a:lnTo>
                      <a:pt x="69208" y="106600"/>
                    </a:lnTo>
                    <a:lnTo>
                      <a:pt x="65689" y="108163"/>
                    </a:lnTo>
                    <a:lnTo>
                      <a:pt x="62580" y="109503"/>
                    </a:lnTo>
                    <a:lnTo>
                      <a:pt x="60058" y="110397"/>
                    </a:lnTo>
                    <a:lnTo>
                      <a:pt x="58240" y="111141"/>
                    </a:lnTo>
                    <a:lnTo>
                      <a:pt x="56539" y="111588"/>
                    </a:lnTo>
                    <a:lnTo>
                      <a:pt x="54838" y="112183"/>
                    </a:lnTo>
                    <a:lnTo>
                      <a:pt x="52961" y="112779"/>
                    </a:lnTo>
                    <a:lnTo>
                      <a:pt x="51085" y="113449"/>
                    </a:lnTo>
                    <a:lnTo>
                      <a:pt x="49149" y="114193"/>
                    </a:lnTo>
                    <a:lnTo>
                      <a:pt x="47155" y="114937"/>
                    </a:lnTo>
                    <a:lnTo>
                      <a:pt x="45278" y="115682"/>
                    </a:lnTo>
                    <a:lnTo>
                      <a:pt x="43401" y="116426"/>
                    </a:lnTo>
                    <a:lnTo>
                      <a:pt x="41700" y="117171"/>
                    </a:lnTo>
                    <a:lnTo>
                      <a:pt x="40000" y="117766"/>
                    </a:lnTo>
                    <a:lnTo>
                      <a:pt x="38592" y="118436"/>
                    </a:lnTo>
                    <a:lnTo>
                      <a:pt x="37302" y="118883"/>
                    </a:lnTo>
                    <a:lnTo>
                      <a:pt x="36246" y="119330"/>
                    </a:lnTo>
                    <a:lnTo>
                      <a:pt x="35483" y="119702"/>
                    </a:lnTo>
                    <a:lnTo>
                      <a:pt x="34956" y="119925"/>
                    </a:lnTo>
                    <a:lnTo>
                      <a:pt x="34838" y="120000"/>
                    </a:lnTo>
                    <a:lnTo>
                      <a:pt x="34780" y="119925"/>
                    </a:lnTo>
                    <a:lnTo>
                      <a:pt x="34662" y="119925"/>
                    </a:lnTo>
                    <a:lnTo>
                      <a:pt x="34545" y="119851"/>
                    </a:lnTo>
                    <a:lnTo>
                      <a:pt x="34369" y="119776"/>
                    </a:lnTo>
                    <a:lnTo>
                      <a:pt x="34134" y="119553"/>
                    </a:lnTo>
                    <a:lnTo>
                      <a:pt x="33958" y="119404"/>
                    </a:lnTo>
                    <a:lnTo>
                      <a:pt x="33782" y="119181"/>
                    </a:lnTo>
                    <a:lnTo>
                      <a:pt x="33607" y="118957"/>
                    </a:lnTo>
                    <a:lnTo>
                      <a:pt x="33489" y="118660"/>
                    </a:lnTo>
                    <a:lnTo>
                      <a:pt x="33431" y="118287"/>
                    </a:lnTo>
                    <a:lnTo>
                      <a:pt x="33431" y="117766"/>
                    </a:lnTo>
                    <a:lnTo>
                      <a:pt x="33489" y="117245"/>
                    </a:lnTo>
                    <a:lnTo>
                      <a:pt x="33665" y="116575"/>
                    </a:lnTo>
                    <a:lnTo>
                      <a:pt x="33900" y="115905"/>
                    </a:lnTo>
                    <a:lnTo>
                      <a:pt x="34310" y="115235"/>
                    </a:lnTo>
                    <a:lnTo>
                      <a:pt x="34838" y="114342"/>
                    </a:lnTo>
                    <a:lnTo>
                      <a:pt x="35425" y="113151"/>
                    </a:lnTo>
                    <a:lnTo>
                      <a:pt x="36070" y="111513"/>
                    </a:lnTo>
                    <a:lnTo>
                      <a:pt x="36715" y="109503"/>
                    </a:lnTo>
                    <a:lnTo>
                      <a:pt x="37243" y="107047"/>
                    </a:lnTo>
                    <a:lnTo>
                      <a:pt x="37829" y="104292"/>
                    </a:lnTo>
                    <a:lnTo>
                      <a:pt x="38240" y="101240"/>
                    </a:lnTo>
                    <a:lnTo>
                      <a:pt x="38592" y="97965"/>
                    </a:lnTo>
                    <a:lnTo>
                      <a:pt x="38768" y="94466"/>
                    </a:lnTo>
                    <a:lnTo>
                      <a:pt x="38768" y="90744"/>
                    </a:lnTo>
                    <a:lnTo>
                      <a:pt x="38651" y="86947"/>
                    </a:lnTo>
                    <a:lnTo>
                      <a:pt x="38299" y="83076"/>
                    </a:lnTo>
                    <a:lnTo>
                      <a:pt x="37653" y="79131"/>
                    </a:lnTo>
                    <a:lnTo>
                      <a:pt x="36832" y="75186"/>
                    </a:lnTo>
                    <a:lnTo>
                      <a:pt x="35659" y="71315"/>
                    </a:lnTo>
                    <a:lnTo>
                      <a:pt x="34076" y="67518"/>
                    </a:lnTo>
                    <a:lnTo>
                      <a:pt x="32316" y="63870"/>
                    </a:lnTo>
                    <a:lnTo>
                      <a:pt x="30263" y="60372"/>
                    </a:lnTo>
                    <a:lnTo>
                      <a:pt x="28387" y="57394"/>
                    </a:lnTo>
                    <a:lnTo>
                      <a:pt x="26510" y="54863"/>
                    </a:lnTo>
                    <a:lnTo>
                      <a:pt x="24692" y="52630"/>
                    </a:lnTo>
                    <a:lnTo>
                      <a:pt x="22932" y="50769"/>
                    </a:lnTo>
                    <a:lnTo>
                      <a:pt x="21231" y="49205"/>
                    </a:lnTo>
                    <a:lnTo>
                      <a:pt x="19530" y="47940"/>
                    </a:lnTo>
                    <a:lnTo>
                      <a:pt x="17888" y="46898"/>
                    </a:lnTo>
                    <a:lnTo>
                      <a:pt x="16246" y="46153"/>
                    </a:lnTo>
                    <a:lnTo>
                      <a:pt x="14721" y="45632"/>
                    </a:lnTo>
                    <a:lnTo>
                      <a:pt x="13196" y="45186"/>
                    </a:lnTo>
                    <a:lnTo>
                      <a:pt x="11671" y="44962"/>
                    </a:lnTo>
                    <a:lnTo>
                      <a:pt x="10146" y="44888"/>
                    </a:lnTo>
                    <a:lnTo>
                      <a:pt x="8680" y="44813"/>
                    </a:lnTo>
                    <a:lnTo>
                      <a:pt x="7214" y="44888"/>
                    </a:lnTo>
                    <a:lnTo>
                      <a:pt x="5806" y="45037"/>
                    </a:lnTo>
                    <a:lnTo>
                      <a:pt x="5689" y="45037"/>
                    </a:lnTo>
                    <a:lnTo>
                      <a:pt x="5395" y="45111"/>
                    </a:lnTo>
                    <a:lnTo>
                      <a:pt x="4985" y="45260"/>
                    </a:lnTo>
                    <a:lnTo>
                      <a:pt x="4516" y="45409"/>
                    </a:lnTo>
                    <a:lnTo>
                      <a:pt x="3929" y="45632"/>
                    </a:lnTo>
                    <a:lnTo>
                      <a:pt x="3343" y="45781"/>
                    </a:lnTo>
                    <a:lnTo>
                      <a:pt x="2639" y="45856"/>
                    </a:lnTo>
                    <a:lnTo>
                      <a:pt x="1994" y="45930"/>
                    </a:lnTo>
                    <a:lnTo>
                      <a:pt x="1407" y="45856"/>
                    </a:lnTo>
                    <a:lnTo>
                      <a:pt x="938" y="45781"/>
                    </a:lnTo>
                    <a:lnTo>
                      <a:pt x="469" y="45483"/>
                    </a:lnTo>
                    <a:lnTo>
                      <a:pt x="175" y="45186"/>
                    </a:lnTo>
                    <a:lnTo>
                      <a:pt x="0" y="44665"/>
                    </a:lnTo>
                    <a:lnTo>
                      <a:pt x="58" y="43995"/>
                    </a:lnTo>
                    <a:lnTo>
                      <a:pt x="293" y="43176"/>
                    </a:lnTo>
                    <a:lnTo>
                      <a:pt x="762" y="42133"/>
                    </a:lnTo>
                    <a:lnTo>
                      <a:pt x="1231" y="41464"/>
                    </a:lnTo>
                    <a:lnTo>
                      <a:pt x="1876" y="40794"/>
                    </a:lnTo>
                    <a:lnTo>
                      <a:pt x="2756" y="40198"/>
                    </a:lnTo>
                    <a:lnTo>
                      <a:pt x="3753" y="39602"/>
                    </a:lnTo>
                    <a:lnTo>
                      <a:pt x="4926" y="38933"/>
                    </a:lnTo>
                    <a:lnTo>
                      <a:pt x="6217" y="38411"/>
                    </a:lnTo>
                    <a:lnTo>
                      <a:pt x="7565" y="37816"/>
                    </a:lnTo>
                    <a:lnTo>
                      <a:pt x="9032" y="37295"/>
                    </a:lnTo>
                    <a:lnTo>
                      <a:pt x="10557" y="36774"/>
                    </a:lnTo>
                    <a:lnTo>
                      <a:pt x="12082" y="36178"/>
                    </a:lnTo>
                    <a:lnTo>
                      <a:pt x="13607" y="35732"/>
                    </a:lnTo>
                    <a:lnTo>
                      <a:pt x="15073" y="35210"/>
                    </a:lnTo>
                    <a:lnTo>
                      <a:pt x="16598" y="34689"/>
                    </a:lnTo>
                    <a:lnTo>
                      <a:pt x="18064" y="34243"/>
                    </a:lnTo>
                    <a:lnTo>
                      <a:pt x="19354" y="33796"/>
                    </a:lnTo>
                    <a:lnTo>
                      <a:pt x="20645" y="33349"/>
                    </a:lnTo>
                    <a:lnTo>
                      <a:pt x="21700" y="32903"/>
                    </a:lnTo>
                    <a:lnTo>
                      <a:pt x="22580" y="32456"/>
                    </a:lnTo>
                    <a:lnTo>
                      <a:pt x="23284" y="32084"/>
                    </a:lnTo>
                    <a:lnTo>
                      <a:pt x="23870" y="31563"/>
                    </a:lnTo>
                    <a:lnTo>
                      <a:pt x="24398" y="31191"/>
                    </a:lnTo>
                    <a:lnTo>
                      <a:pt x="24868" y="30818"/>
                    </a:lnTo>
                    <a:lnTo>
                      <a:pt x="25278" y="30372"/>
                    </a:lnTo>
                    <a:lnTo>
                      <a:pt x="25689" y="30000"/>
                    </a:lnTo>
                    <a:lnTo>
                      <a:pt x="26217" y="29702"/>
                    </a:lnTo>
                    <a:lnTo>
                      <a:pt x="26744" y="29330"/>
                    </a:lnTo>
                    <a:lnTo>
                      <a:pt x="27448" y="28883"/>
                    </a:lnTo>
                    <a:lnTo>
                      <a:pt x="28328" y="28585"/>
                    </a:lnTo>
                    <a:lnTo>
                      <a:pt x="29325" y="28287"/>
                    </a:lnTo>
                    <a:lnTo>
                      <a:pt x="30557" y="27990"/>
                    </a:lnTo>
                    <a:lnTo>
                      <a:pt x="32082" y="27617"/>
                    </a:lnTo>
                    <a:lnTo>
                      <a:pt x="33900" y="27320"/>
                    </a:lnTo>
                    <a:lnTo>
                      <a:pt x="33607" y="27245"/>
                    </a:lnTo>
                    <a:lnTo>
                      <a:pt x="32727" y="27022"/>
                    </a:lnTo>
                    <a:lnTo>
                      <a:pt x="31436" y="26724"/>
                    </a:lnTo>
                    <a:lnTo>
                      <a:pt x="29794" y="26352"/>
                    </a:lnTo>
                    <a:lnTo>
                      <a:pt x="27859" y="25756"/>
                    </a:lnTo>
                    <a:lnTo>
                      <a:pt x="25630" y="25086"/>
                    </a:lnTo>
                    <a:lnTo>
                      <a:pt x="23284" y="24193"/>
                    </a:lnTo>
                    <a:lnTo>
                      <a:pt x="20938" y="23300"/>
                    </a:lnTo>
                    <a:lnTo>
                      <a:pt x="18533" y="22183"/>
                    </a:lnTo>
                    <a:lnTo>
                      <a:pt x="16246" y="20992"/>
                    </a:lnTo>
                    <a:lnTo>
                      <a:pt x="14193" y="19652"/>
                    </a:lnTo>
                    <a:lnTo>
                      <a:pt x="12258" y="18163"/>
                    </a:lnTo>
                    <a:lnTo>
                      <a:pt x="10733" y="16526"/>
                    </a:lnTo>
                    <a:lnTo>
                      <a:pt x="9618" y="14813"/>
                    </a:lnTo>
                    <a:lnTo>
                      <a:pt x="8973" y="12878"/>
                    </a:lnTo>
                    <a:lnTo>
                      <a:pt x="8914" y="10942"/>
                    </a:lnTo>
                    <a:lnTo>
                      <a:pt x="10087" y="8784"/>
                    </a:lnTo>
                    <a:lnTo>
                      <a:pt x="13079" y="6848"/>
                    </a:lnTo>
                    <a:lnTo>
                      <a:pt x="17478" y="4987"/>
                    </a:lnTo>
                    <a:lnTo>
                      <a:pt x="23284" y="3424"/>
                    </a:lnTo>
                    <a:lnTo>
                      <a:pt x="30146" y="2009"/>
                    </a:lnTo>
                    <a:lnTo>
                      <a:pt x="37888" y="967"/>
                    </a:lnTo>
                    <a:lnTo>
                      <a:pt x="46158" y="297"/>
                    </a:lnTo>
                    <a:lnTo>
                      <a:pt x="54838" y="0"/>
                    </a:lnTo>
                    <a:lnTo>
                      <a:pt x="63636" y="297"/>
                    </a:lnTo>
                    <a:lnTo>
                      <a:pt x="72434" y="1042"/>
                    </a:lnTo>
                    <a:lnTo>
                      <a:pt x="80879" y="2456"/>
                    </a:lnTo>
                    <a:lnTo>
                      <a:pt x="88797" y="4540"/>
                    </a:lnTo>
                    <a:lnTo>
                      <a:pt x="95953" y="7295"/>
                    </a:lnTo>
                    <a:lnTo>
                      <a:pt x="102170" y="10868"/>
                    </a:lnTo>
                    <a:lnTo>
                      <a:pt x="107096" y="15186"/>
                    </a:lnTo>
                    <a:lnTo>
                      <a:pt x="110674" y="2054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Shape 2148"/>
              <p:cNvSpPr/>
              <p:nvPr/>
            </p:nvSpPr>
            <p:spPr>
              <a:xfrm>
                <a:off x="1203" y="3318"/>
                <a:ext cx="197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7495"/>
                    </a:moveTo>
                    <a:lnTo>
                      <a:pt x="119619" y="57017"/>
                    </a:lnTo>
                    <a:lnTo>
                      <a:pt x="118553" y="55825"/>
                    </a:lnTo>
                    <a:lnTo>
                      <a:pt x="116878" y="53677"/>
                    </a:lnTo>
                    <a:lnTo>
                      <a:pt x="114746" y="51292"/>
                    </a:lnTo>
                    <a:lnTo>
                      <a:pt x="112005" y="48190"/>
                    </a:lnTo>
                    <a:lnTo>
                      <a:pt x="108959" y="45089"/>
                    </a:lnTo>
                    <a:lnTo>
                      <a:pt x="105609" y="41749"/>
                    </a:lnTo>
                    <a:lnTo>
                      <a:pt x="102030" y="38170"/>
                    </a:lnTo>
                    <a:lnTo>
                      <a:pt x="98223" y="34831"/>
                    </a:lnTo>
                    <a:lnTo>
                      <a:pt x="94340" y="31729"/>
                    </a:lnTo>
                    <a:lnTo>
                      <a:pt x="90456" y="28628"/>
                    </a:lnTo>
                    <a:lnTo>
                      <a:pt x="86649" y="26242"/>
                    </a:lnTo>
                    <a:lnTo>
                      <a:pt x="82842" y="24095"/>
                    </a:lnTo>
                    <a:lnTo>
                      <a:pt x="79340" y="22902"/>
                    </a:lnTo>
                    <a:lnTo>
                      <a:pt x="76142" y="22664"/>
                    </a:lnTo>
                    <a:lnTo>
                      <a:pt x="73248" y="23141"/>
                    </a:lnTo>
                    <a:lnTo>
                      <a:pt x="70812" y="23856"/>
                    </a:lnTo>
                    <a:lnTo>
                      <a:pt x="68984" y="24572"/>
                    </a:lnTo>
                    <a:lnTo>
                      <a:pt x="67690" y="25288"/>
                    </a:lnTo>
                    <a:lnTo>
                      <a:pt x="66852" y="26242"/>
                    </a:lnTo>
                    <a:lnTo>
                      <a:pt x="66472" y="26958"/>
                    </a:lnTo>
                    <a:lnTo>
                      <a:pt x="66472" y="27435"/>
                    </a:lnTo>
                    <a:lnTo>
                      <a:pt x="66700" y="27912"/>
                    </a:lnTo>
                    <a:lnTo>
                      <a:pt x="67233" y="28628"/>
                    </a:lnTo>
                    <a:lnTo>
                      <a:pt x="68071" y="29105"/>
                    </a:lnTo>
                    <a:lnTo>
                      <a:pt x="68984" y="29582"/>
                    </a:lnTo>
                    <a:lnTo>
                      <a:pt x="70050" y="30059"/>
                    </a:lnTo>
                    <a:lnTo>
                      <a:pt x="71269" y="30536"/>
                    </a:lnTo>
                    <a:lnTo>
                      <a:pt x="72411" y="31252"/>
                    </a:lnTo>
                    <a:lnTo>
                      <a:pt x="73553" y="31968"/>
                    </a:lnTo>
                    <a:lnTo>
                      <a:pt x="74695" y="32683"/>
                    </a:lnTo>
                    <a:lnTo>
                      <a:pt x="75761" y="33399"/>
                    </a:lnTo>
                    <a:lnTo>
                      <a:pt x="76675" y="34115"/>
                    </a:lnTo>
                    <a:lnTo>
                      <a:pt x="77893" y="34831"/>
                    </a:lnTo>
                    <a:lnTo>
                      <a:pt x="79187" y="36023"/>
                    </a:lnTo>
                    <a:lnTo>
                      <a:pt x="80482" y="36739"/>
                    </a:lnTo>
                    <a:lnTo>
                      <a:pt x="81700" y="37693"/>
                    </a:lnTo>
                    <a:lnTo>
                      <a:pt x="82918" y="38648"/>
                    </a:lnTo>
                    <a:lnTo>
                      <a:pt x="83908" y="39602"/>
                    </a:lnTo>
                    <a:lnTo>
                      <a:pt x="84593" y="40318"/>
                    </a:lnTo>
                    <a:lnTo>
                      <a:pt x="85050" y="41272"/>
                    </a:lnTo>
                    <a:lnTo>
                      <a:pt x="85126" y="41749"/>
                    </a:lnTo>
                    <a:lnTo>
                      <a:pt x="84670" y="42226"/>
                    </a:lnTo>
                    <a:lnTo>
                      <a:pt x="83756" y="42465"/>
                    </a:lnTo>
                    <a:lnTo>
                      <a:pt x="82309" y="42465"/>
                    </a:lnTo>
                    <a:lnTo>
                      <a:pt x="80101" y="42226"/>
                    </a:lnTo>
                    <a:lnTo>
                      <a:pt x="77284" y="41749"/>
                    </a:lnTo>
                    <a:lnTo>
                      <a:pt x="73629" y="41033"/>
                    </a:lnTo>
                    <a:lnTo>
                      <a:pt x="69746" y="39840"/>
                    </a:lnTo>
                    <a:lnTo>
                      <a:pt x="66243" y="39363"/>
                    </a:lnTo>
                    <a:lnTo>
                      <a:pt x="63121" y="39125"/>
                    </a:lnTo>
                    <a:lnTo>
                      <a:pt x="60456" y="38886"/>
                    </a:lnTo>
                    <a:lnTo>
                      <a:pt x="57944" y="38886"/>
                    </a:lnTo>
                    <a:lnTo>
                      <a:pt x="55736" y="39125"/>
                    </a:lnTo>
                    <a:lnTo>
                      <a:pt x="53756" y="39602"/>
                    </a:lnTo>
                    <a:lnTo>
                      <a:pt x="52005" y="40079"/>
                    </a:lnTo>
                    <a:lnTo>
                      <a:pt x="50482" y="41033"/>
                    </a:lnTo>
                    <a:lnTo>
                      <a:pt x="49111" y="41749"/>
                    </a:lnTo>
                    <a:lnTo>
                      <a:pt x="47893" y="42465"/>
                    </a:lnTo>
                    <a:lnTo>
                      <a:pt x="46751" y="43419"/>
                    </a:lnTo>
                    <a:lnTo>
                      <a:pt x="45609" y="44373"/>
                    </a:lnTo>
                    <a:lnTo>
                      <a:pt x="44543" y="45566"/>
                    </a:lnTo>
                    <a:lnTo>
                      <a:pt x="43553" y="46520"/>
                    </a:lnTo>
                    <a:lnTo>
                      <a:pt x="42487" y="47475"/>
                    </a:lnTo>
                    <a:lnTo>
                      <a:pt x="41421" y="48190"/>
                    </a:lnTo>
                    <a:lnTo>
                      <a:pt x="40583" y="49145"/>
                    </a:lnTo>
                    <a:lnTo>
                      <a:pt x="39746" y="50337"/>
                    </a:lnTo>
                    <a:lnTo>
                      <a:pt x="39137" y="51292"/>
                    </a:lnTo>
                    <a:lnTo>
                      <a:pt x="38680" y="52246"/>
                    </a:lnTo>
                    <a:lnTo>
                      <a:pt x="38299" y="53200"/>
                    </a:lnTo>
                    <a:lnTo>
                      <a:pt x="38071" y="53916"/>
                    </a:lnTo>
                    <a:lnTo>
                      <a:pt x="37994" y="54632"/>
                    </a:lnTo>
                    <a:lnTo>
                      <a:pt x="38071" y="55586"/>
                    </a:lnTo>
                    <a:lnTo>
                      <a:pt x="38299" y="56302"/>
                    </a:lnTo>
                    <a:lnTo>
                      <a:pt x="38756" y="56779"/>
                    </a:lnTo>
                    <a:lnTo>
                      <a:pt x="39213" y="57256"/>
                    </a:lnTo>
                    <a:lnTo>
                      <a:pt x="39822" y="57495"/>
                    </a:lnTo>
                    <a:lnTo>
                      <a:pt x="40736" y="57495"/>
                    </a:lnTo>
                    <a:lnTo>
                      <a:pt x="41725" y="57495"/>
                    </a:lnTo>
                    <a:lnTo>
                      <a:pt x="42868" y="57495"/>
                    </a:lnTo>
                    <a:lnTo>
                      <a:pt x="44162" y="57256"/>
                    </a:lnTo>
                    <a:lnTo>
                      <a:pt x="45609" y="57017"/>
                    </a:lnTo>
                    <a:lnTo>
                      <a:pt x="47208" y="56779"/>
                    </a:lnTo>
                    <a:lnTo>
                      <a:pt x="48883" y="56540"/>
                    </a:lnTo>
                    <a:lnTo>
                      <a:pt x="50710" y="56540"/>
                    </a:lnTo>
                    <a:lnTo>
                      <a:pt x="52614" y="56540"/>
                    </a:lnTo>
                    <a:lnTo>
                      <a:pt x="54441" y="56779"/>
                    </a:lnTo>
                    <a:lnTo>
                      <a:pt x="56345" y="57017"/>
                    </a:lnTo>
                    <a:lnTo>
                      <a:pt x="58248" y="57495"/>
                    </a:lnTo>
                    <a:lnTo>
                      <a:pt x="60076" y="58210"/>
                    </a:lnTo>
                    <a:lnTo>
                      <a:pt x="61979" y="59165"/>
                    </a:lnTo>
                    <a:lnTo>
                      <a:pt x="63730" y="60596"/>
                    </a:lnTo>
                    <a:lnTo>
                      <a:pt x="65329" y="62266"/>
                    </a:lnTo>
                    <a:lnTo>
                      <a:pt x="66852" y="63936"/>
                    </a:lnTo>
                    <a:lnTo>
                      <a:pt x="68299" y="66560"/>
                    </a:lnTo>
                    <a:lnTo>
                      <a:pt x="69593" y="69184"/>
                    </a:lnTo>
                    <a:lnTo>
                      <a:pt x="70659" y="72047"/>
                    </a:lnTo>
                    <a:lnTo>
                      <a:pt x="71954" y="75387"/>
                    </a:lnTo>
                    <a:lnTo>
                      <a:pt x="73248" y="78250"/>
                    </a:lnTo>
                    <a:lnTo>
                      <a:pt x="74619" y="81590"/>
                    </a:lnTo>
                    <a:lnTo>
                      <a:pt x="75989" y="85168"/>
                    </a:lnTo>
                    <a:lnTo>
                      <a:pt x="77436" y="88270"/>
                    </a:lnTo>
                    <a:lnTo>
                      <a:pt x="78883" y="91371"/>
                    </a:lnTo>
                    <a:lnTo>
                      <a:pt x="80406" y="94711"/>
                    </a:lnTo>
                    <a:lnTo>
                      <a:pt x="81852" y="97574"/>
                    </a:lnTo>
                    <a:lnTo>
                      <a:pt x="83375" y="100437"/>
                    </a:lnTo>
                    <a:lnTo>
                      <a:pt x="84822" y="102823"/>
                    </a:lnTo>
                    <a:lnTo>
                      <a:pt x="86269" y="105447"/>
                    </a:lnTo>
                    <a:lnTo>
                      <a:pt x="87791" y="107355"/>
                    </a:lnTo>
                    <a:lnTo>
                      <a:pt x="89238" y="109264"/>
                    </a:lnTo>
                    <a:lnTo>
                      <a:pt x="90685" y="110695"/>
                    </a:lnTo>
                    <a:lnTo>
                      <a:pt x="92131" y="111650"/>
                    </a:lnTo>
                    <a:lnTo>
                      <a:pt x="93350" y="112127"/>
                    </a:lnTo>
                    <a:lnTo>
                      <a:pt x="94492" y="112127"/>
                    </a:lnTo>
                    <a:lnTo>
                      <a:pt x="95329" y="112127"/>
                    </a:lnTo>
                    <a:lnTo>
                      <a:pt x="96167" y="111650"/>
                    </a:lnTo>
                    <a:lnTo>
                      <a:pt x="96776" y="111172"/>
                    </a:lnTo>
                    <a:lnTo>
                      <a:pt x="97309" y="110457"/>
                    </a:lnTo>
                    <a:lnTo>
                      <a:pt x="97766" y="109741"/>
                    </a:lnTo>
                    <a:lnTo>
                      <a:pt x="98147" y="109264"/>
                    </a:lnTo>
                    <a:lnTo>
                      <a:pt x="98451" y="108548"/>
                    </a:lnTo>
                    <a:lnTo>
                      <a:pt x="98908" y="107833"/>
                    </a:lnTo>
                    <a:lnTo>
                      <a:pt x="99213" y="107594"/>
                    </a:lnTo>
                    <a:lnTo>
                      <a:pt x="99517" y="107594"/>
                    </a:lnTo>
                    <a:lnTo>
                      <a:pt x="99898" y="108071"/>
                    </a:lnTo>
                    <a:lnTo>
                      <a:pt x="100431" y="108787"/>
                    </a:lnTo>
                    <a:lnTo>
                      <a:pt x="100888" y="109980"/>
                    </a:lnTo>
                    <a:lnTo>
                      <a:pt x="101573" y="111650"/>
                    </a:lnTo>
                    <a:lnTo>
                      <a:pt x="102106" y="113558"/>
                    </a:lnTo>
                    <a:lnTo>
                      <a:pt x="102335" y="114990"/>
                    </a:lnTo>
                    <a:lnTo>
                      <a:pt x="102258" y="116182"/>
                    </a:lnTo>
                    <a:lnTo>
                      <a:pt x="102030" y="117375"/>
                    </a:lnTo>
                    <a:lnTo>
                      <a:pt x="101421" y="118568"/>
                    </a:lnTo>
                    <a:lnTo>
                      <a:pt x="100812" y="119045"/>
                    </a:lnTo>
                    <a:lnTo>
                      <a:pt x="99898" y="119522"/>
                    </a:lnTo>
                    <a:lnTo>
                      <a:pt x="98908" y="120000"/>
                    </a:lnTo>
                    <a:lnTo>
                      <a:pt x="97766" y="120000"/>
                    </a:lnTo>
                    <a:lnTo>
                      <a:pt x="96624" y="120000"/>
                    </a:lnTo>
                    <a:lnTo>
                      <a:pt x="95329" y="119761"/>
                    </a:lnTo>
                    <a:lnTo>
                      <a:pt x="94035" y="119522"/>
                    </a:lnTo>
                    <a:lnTo>
                      <a:pt x="92817" y="119045"/>
                    </a:lnTo>
                    <a:lnTo>
                      <a:pt x="91522" y="118330"/>
                    </a:lnTo>
                    <a:lnTo>
                      <a:pt x="90304" y="117375"/>
                    </a:lnTo>
                    <a:lnTo>
                      <a:pt x="89238" y="116660"/>
                    </a:lnTo>
                    <a:lnTo>
                      <a:pt x="88096" y="115228"/>
                    </a:lnTo>
                    <a:lnTo>
                      <a:pt x="86725" y="113320"/>
                    </a:lnTo>
                    <a:lnTo>
                      <a:pt x="85279" y="110695"/>
                    </a:lnTo>
                    <a:lnTo>
                      <a:pt x="83680" y="107594"/>
                    </a:lnTo>
                    <a:lnTo>
                      <a:pt x="82005" y="104493"/>
                    </a:lnTo>
                    <a:lnTo>
                      <a:pt x="80177" y="100675"/>
                    </a:lnTo>
                    <a:lnTo>
                      <a:pt x="78350" y="96858"/>
                    </a:lnTo>
                    <a:lnTo>
                      <a:pt x="76522" y="92803"/>
                    </a:lnTo>
                    <a:lnTo>
                      <a:pt x="74619" y="88747"/>
                    </a:lnTo>
                    <a:lnTo>
                      <a:pt x="72715" y="84930"/>
                    </a:lnTo>
                    <a:lnTo>
                      <a:pt x="70812" y="81113"/>
                    </a:lnTo>
                    <a:lnTo>
                      <a:pt x="68984" y="77534"/>
                    </a:lnTo>
                    <a:lnTo>
                      <a:pt x="67233" y="74194"/>
                    </a:lnTo>
                    <a:lnTo>
                      <a:pt x="65558" y="71570"/>
                    </a:lnTo>
                    <a:lnTo>
                      <a:pt x="64035" y="69662"/>
                    </a:lnTo>
                    <a:lnTo>
                      <a:pt x="62588" y="67992"/>
                    </a:lnTo>
                    <a:lnTo>
                      <a:pt x="61065" y="66799"/>
                    </a:lnTo>
                    <a:lnTo>
                      <a:pt x="59543" y="65844"/>
                    </a:lnTo>
                    <a:lnTo>
                      <a:pt x="57868" y="65129"/>
                    </a:lnTo>
                    <a:lnTo>
                      <a:pt x="56116" y="64174"/>
                    </a:lnTo>
                    <a:lnTo>
                      <a:pt x="54289" y="63697"/>
                    </a:lnTo>
                    <a:lnTo>
                      <a:pt x="52309" y="63459"/>
                    </a:lnTo>
                    <a:lnTo>
                      <a:pt x="50482" y="63220"/>
                    </a:lnTo>
                    <a:lnTo>
                      <a:pt x="48578" y="62982"/>
                    </a:lnTo>
                    <a:lnTo>
                      <a:pt x="46675" y="62982"/>
                    </a:lnTo>
                    <a:lnTo>
                      <a:pt x="44847" y="62982"/>
                    </a:lnTo>
                    <a:lnTo>
                      <a:pt x="42944" y="62982"/>
                    </a:lnTo>
                    <a:lnTo>
                      <a:pt x="41269" y="62982"/>
                    </a:lnTo>
                    <a:lnTo>
                      <a:pt x="39593" y="63220"/>
                    </a:lnTo>
                    <a:lnTo>
                      <a:pt x="38071" y="63459"/>
                    </a:lnTo>
                    <a:lnTo>
                      <a:pt x="36700" y="63697"/>
                    </a:lnTo>
                    <a:lnTo>
                      <a:pt x="35558" y="63936"/>
                    </a:lnTo>
                    <a:lnTo>
                      <a:pt x="34340" y="64174"/>
                    </a:lnTo>
                    <a:lnTo>
                      <a:pt x="33121" y="64413"/>
                    </a:lnTo>
                    <a:lnTo>
                      <a:pt x="31827" y="65129"/>
                    </a:lnTo>
                    <a:lnTo>
                      <a:pt x="30609" y="65367"/>
                    </a:lnTo>
                    <a:lnTo>
                      <a:pt x="29467" y="65844"/>
                    </a:lnTo>
                    <a:lnTo>
                      <a:pt x="28248" y="66322"/>
                    </a:lnTo>
                    <a:lnTo>
                      <a:pt x="27106" y="66799"/>
                    </a:lnTo>
                    <a:lnTo>
                      <a:pt x="25964" y="67037"/>
                    </a:lnTo>
                    <a:lnTo>
                      <a:pt x="24974" y="67514"/>
                    </a:lnTo>
                    <a:lnTo>
                      <a:pt x="24060" y="67753"/>
                    </a:lnTo>
                    <a:lnTo>
                      <a:pt x="23299" y="68230"/>
                    </a:lnTo>
                    <a:lnTo>
                      <a:pt x="22538" y="68469"/>
                    </a:lnTo>
                    <a:lnTo>
                      <a:pt x="21928" y="68707"/>
                    </a:lnTo>
                    <a:lnTo>
                      <a:pt x="21472" y="68946"/>
                    </a:lnTo>
                    <a:lnTo>
                      <a:pt x="21243" y="68946"/>
                    </a:lnTo>
                    <a:lnTo>
                      <a:pt x="21167" y="69184"/>
                    </a:lnTo>
                    <a:lnTo>
                      <a:pt x="20939" y="69184"/>
                    </a:lnTo>
                    <a:lnTo>
                      <a:pt x="20406" y="69184"/>
                    </a:lnTo>
                    <a:lnTo>
                      <a:pt x="19492" y="69662"/>
                    </a:lnTo>
                    <a:lnTo>
                      <a:pt x="18350" y="69900"/>
                    </a:lnTo>
                    <a:lnTo>
                      <a:pt x="17055" y="70139"/>
                    </a:lnTo>
                    <a:lnTo>
                      <a:pt x="15532" y="70139"/>
                    </a:lnTo>
                    <a:lnTo>
                      <a:pt x="13857" y="70139"/>
                    </a:lnTo>
                    <a:lnTo>
                      <a:pt x="12030" y="70139"/>
                    </a:lnTo>
                    <a:lnTo>
                      <a:pt x="10279" y="69900"/>
                    </a:lnTo>
                    <a:lnTo>
                      <a:pt x="8451" y="69184"/>
                    </a:lnTo>
                    <a:lnTo>
                      <a:pt x="6700" y="68469"/>
                    </a:lnTo>
                    <a:lnTo>
                      <a:pt x="5101" y="67514"/>
                    </a:lnTo>
                    <a:lnTo>
                      <a:pt x="3578" y="66322"/>
                    </a:lnTo>
                    <a:lnTo>
                      <a:pt x="2208" y="64413"/>
                    </a:lnTo>
                    <a:lnTo>
                      <a:pt x="1065" y="62504"/>
                    </a:lnTo>
                    <a:lnTo>
                      <a:pt x="304" y="60357"/>
                    </a:lnTo>
                    <a:lnTo>
                      <a:pt x="0" y="57256"/>
                    </a:lnTo>
                    <a:lnTo>
                      <a:pt x="380" y="53916"/>
                    </a:lnTo>
                    <a:lnTo>
                      <a:pt x="1598" y="50576"/>
                    </a:lnTo>
                    <a:lnTo>
                      <a:pt x="3350" y="46759"/>
                    </a:lnTo>
                    <a:lnTo>
                      <a:pt x="5634" y="42703"/>
                    </a:lnTo>
                    <a:lnTo>
                      <a:pt x="8604" y="38409"/>
                    </a:lnTo>
                    <a:lnTo>
                      <a:pt x="11878" y="34115"/>
                    </a:lnTo>
                    <a:lnTo>
                      <a:pt x="15761" y="29821"/>
                    </a:lnTo>
                    <a:lnTo>
                      <a:pt x="19796" y="25526"/>
                    </a:lnTo>
                    <a:lnTo>
                      <a:pt x="24213" y="21471"/>
                    </a:lnTo>
                    <a:lnTo>
                      <a:pt x="28934" y="17415"/>
                    </a:lnTo>
                    <a:lnTo>
                      <a:pt x="33730" y="13598"/>
                    </a:lnTo>
                    <a:lnTo>
                      <a:pt x="38832" y="10258"/>
                    </a:lnTo>
                    <a:lnTo>
                      <a:pt x="43857" y="7157"/>
                    </a:lnTo>
                    <a:lnTo>
                      <a:pt x="48883" y="4294"/>
                    </a:lnTo>
                    <a:lnTo>
                      <a:pt x="54060" y="2385"/>
                    </a:lnTo>
                    <a:lnTo>
                      <a:pt x="58857" y="715"/>
                    </a:lnTo>
                    <a:lnTo>
                      <a:pt x="63578" y="0"/>
                    </a:lnTo>
                    <a:lnTo>
                      <a:pt x="67994" y="0"/>
                    </a:lnTo>
                    <a:lnTo>
                      <a:pt x="72182" y="477"/>
                    </a:lnTo>
                    <a:lnTo>
                      <a:pt x="76218" y="1431"/>
                    </a:lnTo>
                    <a:lnTo>
                      <a:pt x="79949" y="3101"/>
                    </a:lnTo>
                    <a:lnTo>
                      <a:pt x="83527" y="5009"/>
                    </a:lnTo>
                    <a:lnTo>
                      <a:pt x="86802" y="7395"/>
                    </a:lnTo>
                    <a:lnTo>
                      <a:pt x="89847" y="9781"/>
                    </a:lnTo>
                    <a:lnTo>
                      <a:pt x="92664" y="12405"/>
                    </a:lnTo>
                    <a:lnTo>
                      <a:pt x="95177" y="15029"/>
                    </a:lnTo>
                    <a:lnTo>
                      <a:pt x="97461" y="17654"/>
                    </a:lnTo>
                    <a:lnTo>
                      <a:pt x="99517" y="20278"/>
                    </a:lnTo>
                    <a:lnTo>
                      <a:pt x="101269" y="22664"/>
                    </a:lnTo>
                    <a:lnTo>
                      <a:pt x="102715" y="24811"/>
                    </a:lnTo>
                    <a:lnTo>
                      <a:pt x="104010" y="26958"/>
                    </a:lnTo>
                    <a:lnTo>
                      <a:pt x="105152" y="28628"/>
                    </a:lnTo>
                    <a:lnTo>
                      <a:pt x="106294" y="30536"/>
                    </a:lnTo>
                    <a:lnTo>
                      <a:pt x="107588" y="32922"/>
                    </a:lnTo>
                    <a:lnTo>
                      <a:pt x="108883" y="35308"/>
                    </a:lnTo>
                    <a:lnTo>
                      <a:pt x="110253" y="37932"/>
                    </a:lnTo>
                    <a:lnTo>
                      <a:pt x="111548" y="40318"/>
                    </a:lnTo>
                    <a:lnTo>
                      <a:pt x="112918" y="42942"/>
                    </a:lnTo>
                    <a:lnTo>
                      <a:pt x="114137" y="45566"/>
                    </a:lnTo>
                    <a:lnTo>
                      <a:pt x="115279" y="47952"/>
                    </a:lnTo>
                    <a:lnTo>
                      <a:pt x="116421" y="49860"/>
                    </a:lnTo>
                    <a:lnTo>
                      <a:pt x="117487" y="52007"/>
                    </a:lnTo>
                    <a:lnTo>
                      <a:pt x="118248" y="53916"/>
                    </a:lnTo>
                    <a:lnTo>
                      <a:pt x="119010" y="55347"/>
                    </a:lnTo>
                    <a:lnTo>
                      <a:pt x="119543" y="56540"/>
                    </a:lnTo>
                    <a:lnTo>
                      <a:pt x="119847" y="57256"/>
                    </a:lnTo>
                    <a:lnTo>
                      <a:pt x="120000" y="57495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Shape 2149"/>
              <p:cNvSpPr/>
              <p:nvPr/>
            </p:nvSpPr>
            <p:spPr>
              <a:xfrm>
                <a:off x="628" y="2138"/>
                <a:ext cx="408" cy="5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647" y="112203"/>
                    </a:moveTo>
                    <a:lnTo>
                      <a:pt x="120000" y="58640"/>
                    </a:lnTo>
                    <a:lnTo>
                      <a:pt x="120000" y="58536"/>
                    </a:lnTo>
                    <a:lnTo>
                      <a:pt x="119963" y="58251"/>
                    </a:lnTo>
                    <a:lnTo>
                      <a:pt x="119963" y="57837"/>
                    </a:lnTo>
                    <a:lnTo>
                      <a:pt x="119889" y="57267"/>
                    </a:lnTo>
                    <a:lnTo>
                      <a:pt x="119742" y="56568"/>
                    </a:lnTo>
                    <a:lnTo>
                      <a:pt x="119485" y="55791"/>
                    </a:lnTo>
                    <a:lnTo>
                      <a:pt x="119117" y="54936"/>
                    </a:lnTo>
                    <a:lnTo>
                      <a:pt x="118639" y="54029"/>
                    </a:lnTo>
                    <a:lnTo>
                      <a:pt x="118014" y="53123"/>
                    </a:lnTo>
                    <a:lnTo>
                      <a:pt x="117205" y="52190"/>
                    </a:lnTo>
                    <a:lnTo>
                      <a:pt x="116213" y="51258"/>
                    </a:lnTo>
                    <a:lnTo>
                      <a:pt x="114963" y="50377"/>
                    </a:lnTo>
                    <a:lnTo>
                      <a:pt x="113529" y="49548"/>
                    </a:lnTo>
                    <a:lnTo>
                      <a:pt x="111838" y="48797"/>
                    </a:lnTo>
                    <a:lnTo>
                      <a:pt x="109816" y="48176"/>
                    </a:lnTo>
                    <a:lnTo>
                      <a:pt x="107573" y="47658"/>
                    </a:lnTo>
                    <a:lnTo>
                      <a:pt x="107463" y="47580"/>
                    </a:lnTo>
                    <a:lnTo>
                      <a:pt x="107169" y="47373"/>
                    </a:lnTo>
                    <a:lnTo>
                      <a:pt x="106691" y="47010"/>
                    </a:lnTo>
                    <a:lnTo>
                      <a:pt x="106066" y="46492"/>
                    </a:lnTo>
                    <a:lnTo>
                      <a:pt x="105330" y="45845"/>
                    </a:lnTo>
                    <a:lnTo>
                      <a:pt x="104522" y="45067"/>
                    </a:lnTo>
                    <a:lnTo>
                      <a:pt x="103602" y="44135"/>
                    </a:lnTo>
                    <a:lnTo>
                      <a:pt x="102610" y="43073"/>
                    </a:lnTo>
                    <a:lnTo>
                      <a:pt x="101580" y="41856"/>
                    </a:lnTo>
                    <a:lnTo>
                      <a:pt x="100551" y="40509"/>
                    </a:lnTo>
                    <a:lnTo>
                      <a:pt x="99522" y="39033"/>
                    </a:lnTo>
                    <a:lnTo>
                      <a:pt x="98492" y="37401"/>
                    </a:lnTo>
                    <a:lnTo>
                      <a:pt x="97536" y="35639"/>
                    </a:lnTo>
                    <a:lnTo>
                      <a:pt x="96617" y="33749"/>
                    </a:lnTo>
                    <a:lnTo>
                      <a:pt x="95808" y="31703"/>
                    </a:lnTo>
                    <a:lnTo>
                      <a:pt x="95147" y="29553"/>
                    </a:lnTo>
                    <a:lnTo>
                      <a:pt x="94669" y="27869"/>
                    </a:lnTo>
                    <a:lnTo>
                      <a:pt x="94301" y="26289"/>
                    </a:lnTo>
                    <a:lnTo>
                      <a:pt x="93933" y="24787"/>
                    </a:lnTo>
                    <a:lnTo>
                      <a:pt x="93639" y="23336"/>
                    </a:lnTo>
                    <a:lnTo>
                      <a:pt x="93308" y="21964"/>
                    </a:lnTo>
                    <a:lnTo>
                      <a:pt x="93014" y="20669"/>
                    </a:lnTo>
                    <a:lnTo>
                      <a:pt x="92610" y="19425"/>
                    </a:lnTo>
                    <a:lnTo>
                      <a:pt x="92242" y="18208"/>
                    </a:lnTo>
                    <a:lnTo>
                      <a:pt x="91764" y="17042"/>
                    </a:lnTo>
                    <a:lnTo>
                      <a:pt x="91213" y="15929"/>
                    </a:lnTo>
                    <a:lnTo>
                      <a:pt x="90551" y="14841"/>
                    </a:lnTo>
                    <a:lnTo>
                      <a:pt x="89779" y="13753"/>
                    </a:lnTo>
                    <a:lnTo>
                      <a:pt x="88786" y="12691"/>
                    </a:lnTo>
                    <a:lnTo>
                      <a:pt x="87720" y="11655"/>
                    </a:lnTo>
                    <a:lnTo>
                      <a:pt x="86433" y="10619"/>
                    </a:lnTo>
                    <a:lnTo>
                      <a:pt x="84963" y="9583"/>
                    </a:lnTo>
                    <a:lnTo>
                      <a:pt x="83529" y="8754"/>
                    </a:lnTo>
                    <a:lnTo>
                      <a:pt x="82132" y="8132"/>
                    </a:lnTo>
                    <a:lnTo>
                      <a:pt x="80698" y="7666"/>
                    </a:lnTo>
                    <a:lnTo>
                      <a:pt x="79227" y="7355"/>
                    </a:lnTo>
                    <a:lnTo>
                      <a:pt x="77683" y="7122"/>
                    </a:lnTo>
                    <a:lnTo>
                      <a:pt x="76102" y="6993"/>
                    </a:lnTo>
                    <a:lnTo>
                      <a:pt x="74448" y="6889"/>
                    </a:lnTo>
                    <a:lnTo>
                      <a:pt x="72683" y="6812"/>
                    </a:lnTo>
                    <a:lnTo>
                      <a:pt x="70772" y="6682"/>
                    </a:lnTo>
                    <a:lnTo>
                      <a:pt x="68750" y="6552"/>
                    </a:lnTo>
                    <a:lnTo>
                      <a:pt x="66617" y="6345"/>
                    </a:lnTo>
                    <a:lnTo>
                      <a:pt x="64301" y="6034"/>
                    </a:lnTo>
                    <a:lnTo>
                      <a:pt x="61838" y="5568"/>
                    </a:lnTo>
                    <a:lnTo>
                      <a:pt x="59191" y="4973"/>
                    </a:lnTo>
                    <a:lnTo>
                      <a:pt x="56323" y="4195"/>
                    </a:lnTo>
                    <a:lnTo>
                      <a:pt x="53272" y="3211"/>
                    </a:lnTo>
                    <a:lnTo>
                      <a:pt x="51360" y="2590"/>
                    </a:lnTo>
                    <a:lnTo>
                      <a:pt x="49191" y="1968"/>
                    </a:lnTo>
                    <a:lnTo>
                      <a:pt x="46838" y="1424"/>
                    </a:lnTo>
                    <a:lnTo>
                      <a:pt x="44338" y="932"/>
                    </a:lnTo>
                    <a:lnTo>
                      <a:pt x="41691" y="543"/>
                    </a:lnTo>
                    <a:lnTo>
                      <a:pt x="39007" y="207"/>
                    </a:lnTo>
                    <a:lnTo>
                      <a:pt x="36286" y="51"/>
                    </a:lnTo>
                    <a:lnTo>
                      <a:pt x="33566" y="0"/>
                    </a:lnTo>
                    <a:lnTo>
                      <a:pt x="30992" y="129"/>
                    </a:lnTo>
                    <a:lnTo>
                      <a:pt x="28455" y="466"/>
                    </a:lnTo>
                    <a:lnTo>
                      <a:pt x="26139" y="984"/>
                    </a:lnTo>
                    <a:lnTo>
                      <a:pt x="24007" y="1735"/>
                    </a:lnTo>
                    <a:lnTo>
                      <a:pt x="22205" y="2771"/>
                    </a:lnTo>
                    <a:lnTo>
                      <a:pt x="20661" y="4066"/>
                    </a:lnTo>
                    <a:lnTo>
                      <a:pt x="19485" y="5672"/>
                    </a:lnTo>
                    <a:lnTo>
                      <a:pt x="18750" y="7614"/>
                    </a:lnTo>
                    <a:lnTo>
                      <a:pt x="18345" y="8961"/>
                    </a:lnTo>
                    <a:lnTo>
                      <a:pt x="17830" y="10256"/>
                    </a:lnTo>
                    <a:lnTo>
                      <a:pt x="17169" y="11551"/>
                    </a:lnTo>
                    <a:lnTo>
                      <a:pt x="16470" y="12795"/>
                    </a:lnTo>
                    <a:lnTo>
                      <a:pt x="15661" y="14038"/>
                    </a:lnTo>
                    <a:lnTo>
                      <a:pt x="14779" y="15281"/>
                    </a:lnTo>
                    <a:lnTo>
                      <a:pt x="13823" y="16473"/>
                    </a:lnTo>
                    <a:lnTo>
                      <a:pt x="12830" y="17664"/>
                    </a:lnTo>
                    <a:lnTo>
                      <a:pt x="11764" y="18881"/>
                    </a:lnTo>
                    <a:lnTo>
                      <a:pt x="10698" y="20047"/>
                    </a:lnTo>
                    <a:lnTo>
                      <a:pt x="9595" y="21213"/>
                    </a:lnTo>
                    <a:lnTo>
                      <a:pt x="8455" y="22378"/>
                    </a:lnTo>
                    <a:lnTo>
                      <a:pt x="7316" y="23544"/>
                    </a:lnTo>
                    <a:lnTo>
                      <a:pt x="6213" y="24735"/>
                    </a:lnTo>
                    <a:lnTo>
                      <a:pt x="5073" y="25927"/>
                    </a:lnTo>
                    <a:lnTo>
                      <a:pt x="4044" y="27118"/>
                    </a:lnTo>
                    <a:lnTo>
                      <a:pt x="3014" y="28387"/>
                    </a:lnTo>
                    <a:lnTo>
                      <a:pt x="2205" y="29760"/>
                    </a:lnTo>
                    <a:lnTo>
                      <a:pt x="1507" y="31236"/>
                    </a:lnTo>
                    <a:lnTo>
                      <a:pt x="992" y="32816"/>
                    </a:lnTo>
                    <a:lnTo>
                      <a:pt x="551" y="34474"/>
                    </a:lnTo>
                    <a:lnTo>
                      <a:pt x="257" y="36157"/>
                    </a:lnTo>
                    <a:lnTo>
                      <a:pt x="73" y="37919"/>
                    </a:lnTo>
                    <a:lnTo>
                      <a:pt x="0" y="39680"/>
                    </a:lnTo>
                    <a:lnTo>
                      <a:pt x="0" y="41415"/>
                    </a:lnTo>
                    <a:lnTo>
                      <a:pt x="110" y="43177"/>
                    </a:lnTo>
                    <a:lnTo>
                      <a:pt x="330" y="44860"/>
                    </a:lnTo>
                    <a:lnTo>
                      <a:pt x="588" y="46518"/>
                    </a:lnTo>
                    <a:lnTo>
                      <a:pt x="955" y="48098"/>
                    </a:lnTo>
                    <a:lnTo>
                      <a:pt x="1360" y="49574"/>
                    </a:lnTo>
                    <a:lnTo>
                      <a:pt x="1838" y="50973"/>
                    </a:lnTo>
                    <a:lnTo>
                      <a:pt x="2316" y="52242"/>
                    </a:lnTo>
                    <a:lnTo>
                      <a:pt x="2720" y="53511"/>
                    </a:lnTo>
                    <a:lnTo>
                      <a:pt x="2867" y="54988"/>
                    </a:lnTo>
                    <a:lnTo>
                      <a:pt x="2830" y="56593"/>
                    </a:lnTo>
                    <a:lnTo>
                      <a:pt x="2720" y="58381"/>
                    </a:lnTo>
                    <a:lnTo>
                      <a:pt x="2536" y="60246"/>
                    </a:lnTo>
                    <a:lnTo>
                      <a:pt x="2352" y="62266"/>
                    </a:lnTo>
                    <a:lnTo>
                      <a:pt x="2279" y="64364"/>
                    </a:lnTo>
                    <a:lnTo>
                      <a:pt x="2352" y="66565"/>
                    </a:lnTo>
                    <a:lnTo>
                      <a:pt x="2647" y="68845"/>
                    </a:lnTo>
                    <a:lnTo>
                      <a:pt x="3235" y="71150"/>
                    </a:lnTo>
                    <a:lnTo>
                      <a:pt x="4154" y="73507"/>
                    </a:lnTo>
                    <a:lnTo>
                      <a:pt x="5477" y="75916"/>
                    </a:lnTo>
                    <a:lnTo>
                      <a:pt x="7279" y="78350"/>
                    </a:lnTo>
                    <a:lnTo>
                      <a:pt x="9595" y="80733"/>
                    </a:lnTo>
                    <a:lnTo>
                      <a:pt x="12573" y="83142"/>
                    </a:lnTo>
                    <a:lnTo>
                      <a:pt x="16213" y="85525"/>
                    </a:lnTo>
                    <a:lnTo>
                      <a:pt x="18639" y="86898"/>
                    </a:lnTo>
                    <a:lnTo>
                      <a:pt x="22095" y="88711"/>
                    </a:lnTo>
                    <a:lnTo>
                      <a:pt x="26360" y="90938"/>
                    </a:lnTo>
                    <a:lnTo>
                      <a:pt x="31286" y="93425"/>
                    </a:lnTo>
                    <a:lnTo>
                      <a:pt x="36764" y="96145"/>
                    </a:lnTo>
                    <a:lnTo>
                      <a:pt x="42573" y="99045"/>
                    </a:lnTo>
                    <a:lnTo>
                      <a:pt x="48566" y="102024"/>
                    </a:lnTo>
                    <a:lnTo>
                      <a:pt x="54669" y="104977"/>
                    </a:lnTo>
                    <a:lnTo>
                      <a:pt x="60551" y="107904"/>
                    </a:lnTo>
                    <a:lnTo>
                      <a:pt x="66250" y="110649"/>
                    </a:lnTo>
                    <a:lnTo>
                      <a:pt x="71470" y="113187"/>
                    </a:lnTo>
                    <a:lnTo>
                      <a:pt x="76066" y="115441"/>
                    </a:lnTo>
                    <a:lnTo>
                      <a:pt x="79963" y="117332"/>
                    </a:lnTo>
                    <a:lnTo>
                      <a:pt x="82904" y="118730"/>
                    </a:lnTo>
                    <a:lnTo>
                      <a:pt x="84816" y="119663"/>
                    </a:lnTo>
                    <a:lnTo>
                      <a:pt x="85514" y="120000"/>
                    </a:lnTo>
                    <a:lnTo>
                      <a:pt x="112647" y="112203"/>
                    </a:lnTo>
                    <a:close/>
                  </a:path>
                </a:pathLst>
              </a:custGeom>
              <a:solidFill>
                <a:srgbClr val="4A1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Shape 2150"/>
              <p:cNvSpPr/>
              <p:nvPr/>
            </p:nvSpPr>
            <p:spPr>
              <a:xfrm>
                <a:off x="636" y="2148"/>
                <a:ext cx="396" cy="5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34" y="26681"/>
                    </a:moveTo>
                    <a:lnTo>
                      <a:pt x="5293" y="25469"/>
                    </a:lnTo>
                    <a:lnTo>
                      <a:pt x="6389" y="24284"/>
                    </a:lnTo>
                    <a:lnTo>
                      <a:pt x="7448" y="23099"/>
                    </a:lnTo>
                    <a:lnTo>
                      <a:pt x="8544" y="21887"/>
                    </a:lnTo>
                    <a:lnTo>
                      <a:pt x="9603" y="20728"/>
                    </a:lnTo>
                    <a:lnTo>
                      <a:pt x="10623" y="19543"/>
                    </a:lnTo>
                    <a:lnTo>
                      <a:pt x="11644" y="18384"/>
                    </a:lnTo>
                    <a:lnTo>
                      <a:pt x="12589" y="17172"/>
                    </a:lnTo>
                    <a:lnTo>
                      <a:pt x="13497" y="15987"/>
                    </a:lnTo>
                    <a:lnTo>
                      <a:pt x="14366" y="14776"/>
                    </a:lnTo>
                    <a:lnTo>
                      <a:pt x="15160" y="13564"/>
                    </a:lnTo>
                    <a:lnTo>
                      <a:pt x="15916" y="12300"/>
                    </a:lnTo>
                    <a:lnTo>
                      <a:pt x="16597" y="11035"/>
                    </a:lnTo>
                    <a:lnTo>
                      <a:pt x="17202" y="9745"/>
                    </a:lnTo>
                    <a:lnTo>
                      <a:pt x="17731" y="8402"/>
                    </a:lnTo>
                    <a:lnTo>
                      <a:pt x="18147" y="7085"/>
                    </a:lnTo>
                    <a:lnTo>
                      <a:pt x="18903" y="5162"/>
                    </a:lnTo>
                    <a:lnTo>
                      <a:pt x="20113" y="3608"/>
                    </a:lnTo>
                    <a:lnTo>
                      <a:pt x="21663" y="2370"/>
                    </a:lnTo>
                    <a:lnTo>
                      <a:pt x="23516" y="1395"/>
                    </a:lnTo>
                    <a:lnTo>
                      <a:pt x="25633" y="711"/>
                    </a:lnTo>
                    <a:lnTo>
                      <a:pt x="27939" y="263"/>
                    </a:lnTo>
                    <a:lnTo>
                      <a:pt x="30434" y="26"/>
                    </a:lnTo>
                    <a:lnTo>
                      <a:pt x="33043" y="0"/>
                    </a:lnTo>
                    <a:lnTo>
                      <a:pt x="35727" y="158"/>
                    </a:lnTo>
                    <a:lnTo>
                      <a:pt x="38449" y="421"/>
                    </a:lnTo>
                    <a:lnTo>
                      <a:pt x="41134" y="842"/>
                    </a:lnTo>
                    <a:lnTo>
                      <a:pt x="43780" y="1343"/>
                    </a:lnTo>
                    <a:lnTo>
                      <a:pt x="46275" y="1896"/>
                    </a:lnTo>
                    <a:lnTo>
                      <a:pt x="48657" y="2528"/>
                    </a:lnTo>
                    <a:lnTo>
                      <a:pt x="50812" y="3160"/>
                    </a:lnTo>
                    <a:lnTo>
                      <a:pt x="52741" y="3845"/>
                    </a:lnTo>
                    <a:lnTo>
                      <a:pt x="55803" y="4820"/>
                    </a:lnTo>
                    <a:lnTo>
                      <a:pt x="58676" y="5610"/>
                    </a:lnTo>
                    <a:lnTo>
                      <a:pt x="61285" y="6163"/>
                    </a:lnTo>
                    <a:lnTo>
                      <a:pt x="63742" y="6584"/>
                    </a:lnTo>
                    <a:lnTo>
                      <a:pt x="65973" y="6821"/>
                    </a:lnTo>
                    <a:lnTo>
                      <a:pt x="68090" y="6953"/>
                    </a:lnTo>
                    <a:lnTo>
                      <a:pt x="70056" y="7006"/>
                    </a:lnTo>
                    <a:lnTo>
                      <a:pt x="71909" y="7058"/>
                    </a:lnTo>
                    <a:lnTo>
                      <a:pt x="73610" y="7058"/>
                    </a:lnTo>
                    <a:lnTo>
                      <a:pt x="75274" y="7085"/>
                    </a:lnTo>
                    <a:lnTo>
                      <a:pt x="76824" y="7137"/>
                    </a:lnTo>
                    <a:lnTo>
                      <a:pt x="78336" y="7295"/>
                    </a:lnTo>
                    <a:lnTo>
                      <a:pt x="79773" y="7532"/>
                    </a:lnTo>
                    <a:lnTo>
                      <a:pt x="81247" y="7954"/>
                    </a:lnTo>
                    <a:lnTo>
                      <a:pt x="82684" y="8533"/>
                    </a:lnTo>
                    <a:lnTo>
                      <a:pt x="84158" y="9350"/>
                    </a:lnTo>
                    <a:lnTo>
                      <a:pt x="85595" y="10324"/>
                    </a:lnTo>
                    <a:lnTo>
                      <a:pt x="86880" y="11325"/>
                    </a:lnTo>
                    <a:lnTo>
                      <a:pt x="87977" y="12300"/>
                    </a:lnTo>
                    <a:lnTo>
                      <a:pt x="88884" y="13327"/>
                    </a:lnTo>
                    <a:lnTo>
                      <a:pt x="89716" y="14354"/>
                    </a:lnTo>
                    <a:lnTo>
                      <a:pt x="90396" y="15408"/>
                    </a:lnTo>
                    <a:lnTo>
                      <a:pt x="90964" y="16514"/>
                    </a:lnTo>
                    <a:lnTo>
                      <a:pt x="91493" y="17647"/>
                    </a:lnTo>
                    <a:lnTo>
                      <a:pt x="91909" y="18832"/>
                    </a:lnTo>
                    <a:lnTo>
                      <a:pt x="92287" y="20043"/>
                    </a:lnTo>
                    <a:lnTo>
                      <a:pt x="92627" y="21334"/>
                    </a:lnTo>
                    <a:lnTo>
                      <a:pt x="92967" y="22704"/>
                    </a:lnTo>
                    <a:lnTo>
                      <a:pt x="93308" y="24100"/>
                    </a:lnTo>
                    <a:lnTo>
                      <a:pt x="93686" y="25601"/>
                    </a:lnTo>
                    <a:lnTo>
                      <a:pt x="94026" y="27208"/>
                    </a:lnTo>
                    <a:lnTo>
                      <a:pt x="94517" y="28893"/>
                    </a:lnTo>
                    <a:lnTo>
                      <a:pt x="95198" y="31158"/>
                    </a:lnTo>
                    <a:lnTo>
                      <a:pt x="95992" y="33213"/>
                    </a:lnTo>
                    <a:lnTo>
                      <a:pt x="96899" y="35188"/>
                    </a:lnTo>
                    <a:lnTo>
                      <a:pt x="97844" y="37006"/>
                    </a:lnTo>
                    <a:lnTo>
                      <a:pt x="98865" y="38665"/>
                    </a:lnTo>
                    <a:lnTo>
                      <a:pt x="99924" y="40166"/>
                    </a:lnTo>
                    <a:lnTo>
                      <a:pt x="100982" y="41536"/>
                    </a:lnTo>
                    <a:lnTo>
                      <a:pt x="102003" y="42774"/>
                    </a:lnTo>
                    <a:lnTo>
                      <a:pt x="103024" y="43854"/>
                    </a:lnTo>
                    <a:lnTo>
                      <a:pt x="103969" y="44776"/>
                    </a:lnTo>
                    <a:lnTo>
                      <a:pt x="104801" y="45592"/>
                    </a:lnTo>
                    <a:lnTo>
                      <a:pt x="105557" y="46224"/>
                    </a:lnTo>
                    <a:lnTo>
                      <a:pt x="106200" y="46725"/>
                    </a:lnTo>
                    <a:lnTo>
                      <a:pt x="106616" y="47067"/>
                    </a:lnTo>
                    <a:lnTo>
                      <a:pt x="106956" y="47304"/>
                    </a:lnTo>
                    <a:lnTo>
                      <a:pt x="107069" y="47383"/>
                    </a:lnTo>
                    <a:lnTo>
                      <a:pt x="109451" y="47910"/>
                    </a:lnTo>
                    <a:lnTo>
                      <a:pt x="111568" y="48542"/>
                    </a:lnTo>
                    <a:lnTo>
                      <a:pt x="113345" y="49306"/>
                    </a:lnTo>
                    <a:lnTo>
                      <a:pt x="114858" y="50122"/>
                    </a:lnTo>
                    <a:lnTo>
                      <a:pt x="116143" y="50992"/>
                    </a:lnTo>
                    <a:lnTo>
                      <a:pt x="117164" y="51887"/>
                    </a:lnTo>
                    <a:lnTo>
                      <a:pt x="117996" y="52809"/>
                    </a:lnTo>
                    <a:lnTo>
                      <a:pt x="118638" y="53705"/>
                    </a:lnTo>
                    <a:lnTo>
                      <a:pt x="119168" y="54574"/>
                    </a:lnTo>
                    <a:lnTo>
                      <a:pt x="119508" y="55390"/>
                    </a:lnTo>
                    <a:lnTo>
                      <a:pt x="119773" y="56154"/>
                    </a:lnTo>
                    <a:lnTo>
                      <a:pt x="119886" y="56839"/>
                    </a:lnTo>
                    <a:lnTo>
                      <a:pt x="119962" y="57366"/>
                    </a:lnTo>
                    <a:lnTo>
                      <a:pt x="120000" y="57787"/>
                    </a:lnTo>
                    <a:lnTo>
                      <a:pt x="120000" y="58050"/>
                    </a:lnTo>
                    <a:lnTo>
                      <a:pt x="120000" y="58156"/>
                    </a:lnTo>
                    <a:lnTo>
                      <a:pt x="113194" y="112203"/>
                    </a:lnTo>
                    <a:lnTo>
                      <a:pt x="85671" y="120000"/>
                    </a:lnTo>
                    <a:lnTo>
                      <a:pt x="84990" y="119657"/>
                    </a:lnTo>
                    <a:lnTo>
                      <a:pt x="83100" y="118709"/>
                    </a:lnTo>
                    <a:lnTo>
                      <a:pt x="80113" y="117287"/>
                    </a:lnTo>
                    <a:lnTo>
                      <a:pt x="76257" y="115364"/>
                    </a:lnTo>
                    <a:lnTo>
                      <a:pt x="71606" y="113099"/>
                    </a:lnTo>
                    <a:lnTo>
                      <a:pt x="66351" y="110544"/>
                    </a:lnTo>
                    <a:lnTo>
                      <a:pt x="60718" y="107752"/>
                    </a:lnTo>
                    <a:lnTo>
                      <a:pt x="54744" y="104802"/>
                    </a:lnTo>
                    <a:lnTo>
                      <a:pt x="48657" y="101799"/>
                    </a:lnTo>
                    <a:lnTo>
                      <a:pt x="42608" y="98770"/>
                    </a:lnTo>
                    <a:lnTo>
                      <a:pt x="36748" y="95847"/>
                    </a:lnTo>
                    <a:lnTo>
                      <a:pt x="31266" y="93055"/>
                    </a:lnTo>
                    <a:lnTo>
                      <a:pt x="26313" y="90553"/>
                    </a:lnTo>
                    <a:lnTo>
                      <a:pt x="22003" y="88287"/>
                    </a:lnTo>
                    <a:lnTo>
                      <a:pt x="18525" y="86444"/>
                    </a:lnTo>
                    <a:lnTo>
                      <a:pt x="16030" y="85048"/>
                    </a:lnTo>
                    <a:lnTo>
                      <a:pt x="12287" y="82651"/>
                    </a:lnTo>
                    <a:lnTo>
                      <a:pt x="9300" y="80201"/>
                    </a:lnTo>
                    <a:lnTo>
                      <a:pt x="6918" y="77778"/>
                    </a:lnTo>
                    <a:lnTo>
                      <a:pt x="5103" y="75355"/>
                    </a:lnTo>
                    <a:lnTo>
                      <a:pt x="3780" y="72958"/>
                    </a:lnTo>
                    <a:lnTo>
                      <a:pt x="2873" y="70561"/>
                    </a:lnTo>
                    <a:lnTo>
                      <a:pt x="2381" y="68270"/>
                    </a:lnTo>
                    <a:lnTo>
                      <a:pt x="2117" y="66005"/>
                    </a:lnTo>
                    <a:lnTo>
                      <a:pt x="2079" y="63819"/>
                    </a:lnTo>
                    <a:lnTo>
                      <a:pt x="2230" y="61712"/>
                    </a:lnTo>
                    <a:lnTo>
                      <a:pt x="2457" y="59710"/>
                    </a:lnTo>
                    <a:lnTo>
                      <a:pt x="2684" y="57813"/>
                    </a:lnTo>
                    <a:lnTo>
                      <a:pt x="2835" y="56049"/>
                    </a:lnTo>
                    <a:lnTo>
                      <a:pt x="2911" y="54442"/>
                    </a:lnTo>
                    <a:lnTo>
                      <a:pt x="2759" y="52967"/>
                    </a:lnTo>
                    <a:lnTo>
                      <a:pt x="2419" y="51676"/>
                    </a:lnTo>
                    <a:lnTo>
                      <a:pt x="1852" y="50386"/>
                    </a:lnTo>
                    <a:lnTo>
                      <a:pt x="1361" y="48990"/>
                    </a:lnTo>
                    <a:lnTo>
                      <a:pt x="982" y="47515"/>
                    </a:lnTo>
                    <a:lnTo>
                      <a:pt x="604" y="45935"/>
                    </a:lnTo>
                    <a:lnTo>
                      <a:pt x="340" y="44302"/>
                    </a:lnTo>
                    <a:lnTo>
                      <a:pt x="151" y="42616"/>
                    </a:lnTo>
                    <a:lnTo>
                      <a:pt x="0" y="40904"/>
                    </a:lnTo>
                    <a:lnTo>
                      <a:pt x="0" y="39192"/>
                    </a:lnTo>
                    <a:lnTo>
                      <a:pt x="113" y="37427"/>
                    </a:lnTo>
                    <a:lnTo>
                      <a:pt x="302" y="35715"/>
                    </a:lnTo>
                    <a:lnTo>
                      <a:pt x="604" y="34056"/>
                    </a:lnTo>
                    <a:lnTo>
                      <a:pt x="1058" y="32423"/>
                    </a:lnTo>
                    <a:lnTo>
                      <a:pt x="1625" y="30842"/>
                    </a:lnTo>
                    <a:lnTo>
                      <a:pt x="2306" y="29341"/>
                    </a:lnTo>
                    <a:lnTo>
                      <a:pt x="3213" y="27971"/>
                    </a:lnTo>
                    <a:lnTo>
                      <a:pt x="4234" y="26681"/>
                    </a:lnTo>
                    <a:close/>
                  </a:path>
                </a:pathLst>
              </a:custGeom>
              <a:solidFill>
                <a:srgbClr val="602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Shape 2151"/>
              <p:cNvSpPr/>
              <p:nvPr/>
            </p:nvSpPr>
            <p:spPr>
              <a:xfrm>
                <a:off x="644" y="2157"/>
                <a:ext cx="385" cy="5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321" y="26250"/>
                    </a:moveTo>
                    <a:lnTo>
                      <a:pt x="5451" y="25017"/>
                    </a:lnTo>
                    <a:lnTo>
                      <a:pt x="6502" y="23812"/>
                    </a:lnTo>
                    <a:lnTo>
                      <a:pt x="7553" y="22633"/>
                    </a:lnTo>
                    <a:lnTo>
                      <a:pt x="8604" y="21401"/>
                    </a:lnTo>
                    <a:lnTo>
                      <a:pt x="9578" y="20223"/>
                    </a:lnTo>
                    <a:lnTo>
                      <a:pt x="10512" y="19071"/>
                    </a:lnTo>
                    <a:lnTo>
                      <a:pt x="11408" y="17892"/>
                    </a:lnTo>
                    <a:lnTo>
                      <a:pt x="12303" y="16714"/>
                    </a:lnTo>
                    <a:lnTo>
                      <a:pt x="13121" y="15482"/>
                    </a:lnTo>
                    <a:lnTo>
                      <a:pt x="13900" y="14276"/>
                    </a:lnTo>
                    <a:lnTo>
                      <a:pt x="14639" y="13071"/>
                    </a:lnTo>
                    <a:lnTo>
                      <a:pt x="15301" y="11812"/>
                    </a:lnTo>
                    <a:lnTo>
                      <a:pt x="15963" y="10526"/>
                    </a:lnTo>
                    <a:lnTo>
                      <a:pt x="16547" y="9241"/>
                    </a:lnTo>
                    <a:lnTo>
                      <a:pt x="17014" y="7928"/>
                    </a:lnTo>
                    <a:lnTo>
                      <a:pt x="17521" y="6562"/>
                    </a:lnTo>
                    <a:lnTo>
                      <a:pt x="18338" y="4687"/>
                    </a:lnTo>
                    <a:lnTo>
                      <a:pt x="19506" y="3160"/>
                    </a:lnTo>
                    <a:lnTo>
                      <a:pt x="21064" y="1982"/>
                    </a:lnTo>
                    <a:lnTo>
                      <a:pt x="22933" y="1098"/>
                    </a:lnTo>
                    <a:lnTo>
                      <a:pt x="24996" y="508"/>
                    </a:lnTo>
                    <a:lnTo>
                      <a:pt x="27332" y="133"/>
                    </a:lnTo>
                    <a:lnTo>
                      <a:pt x="29785" y="0"/>
                    </a:lnTo>
                    <a:lnTo>
                      <a:pt x="32433" y="80"/>
                    </a:lnTo>
                    <a:lnTo>
                      <a:pt x="35081" y="321"/>
                    </a:lnTo>
                    <a:lnTo>
                      <a:pt x="37806" y="696"/>
                    </a:lnTo>
                    <a:lnTo>
                      <a:pt x="40493" y="1178"/>
                    </a:lnTo>
                    <a:lnTo>
                      <a:pt x="43101" y="1767"/>
                    </a:lnTo>
                    <a:lnTo>
                      <a:pt x="45632" y="2410"/>
                    </a:lnTo>
                    <a:lnTo>
                      <a:pt x="48046" y="3107"/>
                    </a:lnTo>
                    <a:lnTo>
                      <a:pt x="50227" y="3803"/>
                    </a:lnTo>
                    <a:lnTo>
                      <a:pt x="52212" y="4473"/>
                    </a:lnTo>
                    <a:lnTo>
                      <a:pt x="55288" y="5464"/>
                    </a:lnTo>
                    <a:lnTo>
                      <a:pt x="58131" y="6214"/>
                    </a:lnTo>
                    <a:lnTo>
                      <a:pt x="60739" y="6750"/>
                    </a:lnTo>
                    <a:lnTo>
                      <a:pt x="63153" y="7098"/>
                    </a:lnTo>
                    <a:lnTo>
                      <a:pt x="65373" y="7285"/>
                    </a:lnTo>
                    <a:lnTo>
                      <a:pt x="67436" y="7392"/>
                    </a:lnTo>
                    <a:lnTo>
                      <a:pt x="69383" y="7366"/>
                    </a:lnTo>
                    <a:lnTo>
                      <a:pt x="71135" y="7285"/>
                    </a:lnTo>
                    <a:lnTo>
                      <a:pt x="72809" y="7205"/>
                    </a:lnTo>
                    <a:lnTo>
                      <a:pt x="74406" y="7151"/>
                    </a:lnTo>
                    <a:lnTo>
                      <a:pt x="75963" y="7151"/>
                    </a:lnTo>
                    <a:lnTo>
                      <a:pt x="77443" y="7232"/>
                    </a:lnTo>
                    <a:lnTo>
                      <a:pt x="78922" y="7446"/>
                    </a:lnTo>
                    <a:lnTo>
                      <a:pt x="80324" y="7767"/>
                    </a:lnTo>
                    <a:lnTo>
                      <a:pt x="81804" y="8303"/>
                    </a:lnTo>
                    <a:lnTo>
                      <a:pt x="83361" y="9107"/>
                    </a:lnTo>
                    <a:lnTo>
                      <a:pt x="84763" y="10017"/>
                    </a:lnTo>
                    <a:lnTo>
                      <a:pt x="86048" y="10982"/>
                    </a:lnTo>
                    <a:lnTo>
                      <a:pt x="87099" y="11946"/>
                    </a:lnTo>
                    <a:lnTo>
                      <a:pt x="88033" y="12910"/>
                    </a:lnTo>
                    <a:lnTo>
                      <a:pt x="88851" y="13901"/>
                    </a:lnTo>
                    <a:lnTo>
                      <a:pt x="89552" y="14919"/>
                    </a:lnTo>
                    <a:lnTo>
                      <a:pt x="90175" y="15964"/>
                    </a:lnTo>
                    <a:lnTo>
                      <a:pt x="90720" y="17062"/>
                    </a:lnTo>
                    <a:lnTo>
                      <a:pt x="91148" y="18241"/>
                    </a:lnTo>
                    <a:lnTo>
                      <a:pt x="91576" y="19446"/>
                    </a:lnTo>
                    <a:lnTo>
                      <a:pt x="91927" y="20705"/>
                    </a:lnTo>
                    <a:lnTo>
                      <a:pt x="92316" y="22071"/>
                    </a:lnTo>
                    <a:lnTo>
                      <a:pt x="92628" y="23464"/>
                    </a:lnTo>
                    <a:lnTo>
                      <a:pt x="92978" y="24964"/>
                    </a:lnTo>
                    <a:lnTo>
                      <a:pt x="93406" y="26571"/>
                    </a:lnTo>
                    <a:lnTo>
                      <a:pt x="93874" y="28258"/>
                    </a:lnTo>
                    <a:lnTo>
                      <a:pt x="94536" y="30562"/>
                    </a:lnTo>
                    <a:lnTo>
                      <a:pt x="95314" y="32732"/>
                    </a:lnTo>
                    <a:lnTo>
                      <a:pt x="96288" y="34741"/>
                    </a:lnTo>
                    <a:lnTo>
                      <a:pt x="97261" y="36589"/>
                    </a:lnTo>
                    <a:lnTo>
                      <a:pt x="98273" y="38276"/>
                    </a:lnTo>
                    <a:lnTo>
                      <a:pt x="99325" y="39830"/>
                    </a:lnTo>
                    <a:lnTo>
                      <a:pt x="100415" y="41250"/>
                    </a:lnTo>
                    <a:lnTo>
                      <a:pt x="101466" y="42482"/>
                    </a:lnTo>
                    <a:lnTo>
                      <a:pt x="102439" y="43553"/>
                    </a:lnTo>
                    <a:lnTo>
                      <a:pt x="103452" y="44517"/>
                    </a:lnTo>
                    <a:lnTo>
                      <a:pt x="104308" y="45294"/>
                    </a:lnTo>
                    <a:lnTo>
                      <a:pt x="105048" y="45937"/>
                    </a:lnTo>
                    <a:lnTo>
                      <a:pt x="105671" y="46446"/>
                    </a:lnTo>
                    <a:lnTo>
                      <a:pt x="106177" y="46794"/>
                    </a:lnTo>
                    <a:lnTo>
                      <a:pt x="106450" y="47008"/>
                    </a:lnTo>
                    <a:lnTo>
                      <a:pt x="106606" y="47116"/>
                    </a:lnTo>
                    <a:lnTo>
                      <a:pt x="109097" y="47651"/>
                    </a:lnTo>
                    <a:lnTo>
                      <a:pt x="111317" y="48321"/>
                    </a:lnTo>
                    <a:lnTo>
                      <a:pt x="113186" y="49044"/>
                    </a:lnTo>
                    <a:lnTo>
                      <a:pt x="114782" y="49875"/>
                    </a:lnTo>
                    <a:lnTo>
                      <a:pt x="116106" y="50705"/>
                    </a:lnTo>
                    <a:lnTo>
                      <a:pt x="117157" y="51616"/>
                    </a:lnTo>
                    <a:lnTo>
                      <a:pt x="118014" y="52473"/>
                    </a:lnTo>
                    <a:lnTo>
                      <a:pt x="118676" y="53383"/>
                    </a:lnTo>
                    <a:lnTo>
                      <a:pt x="119221" y="54241"/>
                    </a:lnTo>
                    <a:lnTo>
                      <a:pt x="119532" y="55017"/>
                    </a:lnTo>
                    <a:lnTo>
                      <a:pt x="119766" y="55767"/>
                    </a:lnTo>
                    <a:lnTo>
                      <a:pt x="119883" y="56410"/>
                    </a:lnTo>
                    <a:lnTo>
                      <a:pt x="120000" y="56946"/>
                    </a:lnTo>
                    <a:lnTo>
                      <a:pt x="120000" y="57321"/>
                    </a:lnTo>
                    <a:lnTo>
                      <a:pt x="120000" y="57589"/>
                    </a:lnTo>
                    <a:lnTo>
                      <a:pt x="120000" y="57696"/>
                    </a:lnTo>
                    <a:lnTo>
                      <a:pt x="113809" y="112178"/>
                    </a:lnTo>
                    <a:lnTo>
                      <a:pt x="85853" y="120000"/>
                    </a:lnTo>
                    <a:lnTo>
                      <a:pt x="85191" y="119651"/>
                    </a:lnTo>
                    <a:lnTo>
                      <a:pt x="83283" y="118714"/>
                    </a:lnTo>
                    <a:lnTo>
                      <a:pt x="80285" y="117241"/>
                    </a:lnTo>
                    <a:lnTo>
                      <a:pt x="76391" y="115312"/>
                    </a:lnTo>
                    <a:lnTo>
                      <a:pt x="71758" y="113008"/>
                    </a:lnTo>
                    <a:lnTo>
                      <a:pt x="66502" y="110410"/>
                    </a:lnTo>
                    <a:lnTo>
                      <a:pt x="60817" y="107571"/>
                    </a:lnTo>
                    <a:lnTo>
                      <a:pt x="54821" y="104598"/>
                    </a:lnTo>
                    <a:lnTo>
                      <a:pt x="48708" y="101544"/>
                    </a:lnTo>
                    <a:lnTo>
                      <a:pt x="42673" y="98491"/>
                    </a:lnTo>
                    <a:lnTo>
                      <a:pt x="36794" y="95544"/>
                    </a:lnTo>
                    <a:lnTo>
                      <a:pt x="31265" y="92705"/>
                    </a:lnTo>
                    <a:lnTo>
                      <a:pt x="26242" y="90133"/>
                    </a:lnTo>
                    <a:lnTo>
                      <a:pt x="21881" y="87883"/>
                    </a:lnTo>
                    <a:lnTo>
                      <a:pt x="18377" y="85982"/>
                    </a:lnTo>
                    <a:lnTo>
                      <a:pt x="15846" y="84562"/>
                    </a:lnTo>
                    <a:lnTo>
                      <a:pt x="11992" y="82125"/>
                    </a:lnTo>
                    <a:lnTo>
                      <a:pt x="8916" y="79660"/>
                    </a:lnTo>
                    <a:lnTo>
                      <a:pt x="6502" y="77223"/>
                    </a:lnTo>
                    <a:lnTo>
                      <a:pt x="4672" y="74758"/>
                    </a:lnTo>
                    <a:lnTo>
                      <a:pt x="3348" y="72375"/>
                    </a:lnTo>
                    <a:lnTo>
                      <a:pt x="2491" y="70017"/>
                    </a:lnTo>
                    <a:lnTo>
                      <a:pt x="1985" y="67660"/>
                    </a:lnTo>
                    <a:lnTo>
                      <a:pt x="1829" y="65410"/>
                    </a:lnTo>
                    <a:lnTo>
                      <a:pt x="1829" y="63241"/>
                    </a:lnTo>
                    <a:lnTo>
                      <a:pt x="2024" y="61151"/>
                    </a:lnTo>
                    <a:lnTo>
                      <a:pt x="2336" y="59169"/>
                    </a:lnTo>
                    <a:lnTo>
                      <a:pt x="2608" y="57267"/>
                    </a:lnTo>
                    <a:lnTo>
                      <a:pt x="2803" y="55526"/>
                    </a:lnTo>
                    <a:lnTo>
                      <a:pt x="2920" y="53892"/>
                    </a:lnTo>
                    <a:lnTo>
                      <a:pt x="2803" y="52392"/>
                    </a:lnTo>
                    <a:lnTo>
                      <a:pt x="2452" y="51107"/>
                    </a:lnTo>
                    <a:lnTo>
                      <a:pt x="1868" y="49821"/>
                    </a:lnTo>
                    <a:lnTo>
                      <a:pt x="1362" y="48401"/>
                    </a:lnTo>
                    <a:lnTo>
                      <a:pt x="973" y="46901"/>
                    </a:lnTo>
                    <a:lnTo>
                      <a:pt x="584" y="45348"/>
                    </a:lnTo>
                    <a:lnTo>
                      <a:pt x="311" y="43714"/>
                    </a:lnTo>
                    <a:lnTo>
                      <a:pt x="116" y="42053"/>
                    </a:lnTo>
                    <a:lnTo>
                      <a:pt x="0" y="40366"/>
                    </a:lnTo>
                    <a:lnTo>
                      <a:pt x="0" y="38678"/>
                    </a:lnTo>
                    <a:lnTo>
                      <a:pt x="77" y="36964"/>
                    </a:lnTo>
                    <a:lnTo>
                      <a:pt x="272" y="35276"/>
                    </a:lnTo>
                    <a:lnTo>
                      <a:pt x="584" y="33616"/>
                    </a:lnTo>
                    <a:lnTo>
                      <a:pt x="1051" y="31982"/>
                    </a:lnTo>
                    <a:lnTo>
                      <a:pt x="1674" y="30428"/>
                    </a:lnTo>
                    <a:lnTo>
                      <a:pt x="2414" y="28928"/>
                    </a:lnTo>
                    <a:lnTo>
                      <a:pt x="3270" y="27535"/>
                    </a:lnTo>
                    <a:lnTo>
                      <a:pt x="4321" y="26250"/>
                    </a:lnTo>
                    <a:close/>
                  </a:path>
                </a:pathLst>
              </a:custGeom>
              <a:solidFill>
                <a:srgbClr val="604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Shape 2152"/>
              <p:cNvSpPr/>
              <p:nvPr/>
            </p:nvSpPr>
            <p:spPr>
              <a:xfrm>
                <a:off x="651" y="2167"/>
                <a:ext cx="373" cy="5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93" y="25803"/>
                    </a:moveTo>
                    <a:lnTo>
                      <a:pt x="5616" y="24550"/>
                    </a:lnTo>
                    <a:lnTo>
                      <a:pt x="6700" y="23324"/>
                    </a:lnTo>
                    <a:lnTo>
                      <a:pt x="7703" y="22125"/>
                    </a:lnTo>
                    <a:lnTo>
                      <a:pt x="8706" y="20926"/>
                    </a:lnTo>
                    <a:lnTo>
                      <a:pt x="9588" y="19727"/>
                    </a:lnTo>
                    <a:lnTo>
                      <a:pt x="10471" y="18555"/>
                    </a:lnTo>
                    <a:lnTo>
                      <a:pt x="11273" y="17384"/>
                    </a:lnTo>
                    <a:lnTo>
                      <a:pt x="12036" y="16212"/>
                    </a:lnTo>
                    <a:lnTo>
                      <a:pt x="12798" y="15013"/>
                    </a:lnTo>
                    <a:lnTo>
                      <a:pt x="13440" y="13814"/>
                    </a:lnTo>
                    <a:lnTo>
                      <a:pt x="14082" y="12561"/>
                    </a:lnTo>
                    <a:lnTo>
                      <a:pt x="14724" y="11335"/>
                    </a:lnTo>
                    <a:lnTo>
                      <a:pt x="15325" y="10054"/>
                    </a:lnTo>
                    <a:lnTo>
                      <a:pt x="15847" y="8719"/>
                    </a:lnTo>
                    <a:lnTo>
                      <a:pt x="16409" y="7411"/>
                    </a:lnTo>
                    <a:lnTo>
                      <a:pt x="16930" y="6049"/>
                    </a:lnTo>
                    <a:lnTo>
                      <a:pt x="17773" y="4168"/>
                    </a:lnTo>
                    <a:lnTo>
                      <a:pt x="18976" y="2724"/>
                    </a:lnTo>
                    <a:lnTo>
                      <a:pt x="20541" y="1580"/>
                    </a:lnTo>
                    <a:lnTo>
                      <a:pt x="22387" y="790"/>
                    </a:lnTo>
                    <a:lnTo>
                      <a:pt x="24473" y="272"/>
                    </a:lnTo>
                    <a:lnTo>
                      <a:pt x="26800" y="27"/>
                    </a:lnTo>
                    <a:lnTo>
                      <a:pt x="29247" y="0"/>
                    </a:lnTo>
                    <a:lnTo>
                      <a:pt x="31815" y="163"/>
                    </a:lnTo>
                    <a:lnTo>
                      <a:pt x="34463" y="463"/>
                    </a:lnTo>
                    <a:lnTo>
                      <a:pt x="37191" y="953"/>
                    </a:lnTo>
                    <a:lnTo>
                      <a:pt x="39879" y="1553"/>
                    </a:lnTo>
                    <a:lnTo>
                      <a:pt x="42487" y="2261"/>
                    </a:lnTo>
                    <a:lnTo>
                      <a:pt x="45015" y="2970"/>
                    </a:lnTo>
                    <a:lnTo>
                      <a:pt x="47422" y="3705"/>
                    </a:lnTo>
                    <a:lnTo>
                      <a:pt x="49628" y="4495"/>
                    </a:lnTo>
                    <a:lnTo>
                      <a:pt x="51634" y="5204"/>
                    </a:lnTo>
                    <a:lnTo>
                      <a:pt x="54724" y="6212"/>
                    </a:lnTo>
                    <a:lnTo>
                      <a:pt x="57572" y="6948"/>
                    </a:lnTo>
                    <a:lnTo>
                      <a:pt x="60180" y="7438"/>
                    </a:lnTo>
                    <a:lnTo>
                      <a:pt x="62547" y="7765"/>
                    </a:lnTo>
                    <a:lnTo>
                      <a:pt x="64714" y="7874"/>
                    </a:lnTo>
                    <a:lnTo>
                      <a:pt x="66720" y="7874"/>
                    </a:lnTo>
                    <a:lnTo>
                      <a:pt x="68565" y="7792"/>
                    </a:lnTo>
                    <a:lnTo>
                      <a:pt x="70290" y="7629"/>
                    </a:lnTo>
                    <a:lnTo>
                      <a:pt x="71935" y="7465"/>
                    </a:lnTo>
                    <a:lnTo>
                      <a:pt x="73500" y="7302"/>
                    </a:lnTo>
                    <a:lnTo>
                      <a:pt x="74984" y="7220"/>
                    </a:lnTo>
                    <a:lnTo>
                      <a:pt x="76469" y="7220"/>
                    </a:lnTo>
                    <a:lnTo>
                      <a:pt x="77913" y="7329"/>
                    </a:lnTo>
                    <a:lnTo>
                      <a:pt x="79358" y="7602"/>
                    </a:lnTo>
                    <a:lnTo>
                      <a:pt x="80882" y="8119"/>
                    </a:lnTo>
                    <a:lnTo>
                      <a:pt x="82487" y="8882"/>
                    </a:lnTo>
                    <a:lnTo>
                      <a:pt x="83891" y="9754"/>
                    </a:lnTo>
                    <a:lnTo>
                      <a:pt x="85095" y="10653"/>
                    </a:lnTo>
                    <a:lnTo>
                      <a:pt x="86218" y="11580"/>
                    </a:lnTo>
                    <a:lnTo>
                      <a:pt x="87141" y="12479"/>
                    </a:lnTo>
                    <a:lnTo>
                      <a:pt x="87983" y="13433"/>
                    </a:lnTo>
                    <a:lnTo>
                      <a:pt x="88706" y="14414"/>
                    </a:lnTo>
                    <a:lnTo>
                      <a:pt x="89348" y="15449"/>
                    </a:lnTo>
                    <a:lnTo>
                      <a:pt x="89869" y="16512"/>
                    </a:lnTo>
                    <a:lnTo>
                      <a:pt x="90351" y="17629"/>
                    </a:lnTo>
                    <a:lnTo>
                      <a:pt x="90792" y="18828"/>
                    </a:lnTo>
                    <a:lnTo>
                      <a:pt x="91193" y="20081"/>
                    </a:lnTo>
                    <a:lnTo>
                      <a:pt x="91554" y="21389"/>
                    </a:lnTo>
                    <a:lnTo>
                      <a:pt x="91955" y="22806"/>
                    </a:lnTo>
                    <a:lnTo>
                      <a:pt x="92316" y="24332"/>
                    </a:lnTo>
                    <a:lnTo>
                      <a:pt x="92718" y="25885"/>
                    </a:lnTo>
                    <a:lnTo>
                      <a:pt x="93159" y="27629"/>
                    </a:lnTo>
                    <a:lnTo>
                      <a:pt x="93841" y="30000"/>
                    </a:lnTo>
                    <a:lnTo>
                      <a:pt x="94643" y="32234"/>
                    </a:lnTo>
                    <a:lnTo>
                      <a:pt x="95566" y="34305"/>
                    </a:lnTo>
                    <a:lnTo>
                      <a:pt x="96609" y="36212"/>
                    </a:lnTo>
                    <a:lnTo>
                      <a:pt x="97612" y="37956"/>
                    </a:lnTo>
                    <a:lnTo>
                      <a:pt x="98696" y="39536"/>
                    </a:lnTo>
                    <a:lnTo>
                      <a:pt x="99819" y="40953"/>
                    </a:lnTo>
                    <a:lnTo>
                      <a:pt x="100862" y="42207"/>
                    </a:lnTo>
                    <a:lnTo>
                      <a:pt x="101905" y="43324"/>
                    </a:lnTo>
                    <a:lnTo>
                      <a:pt x="102868" y="44277"/>
                    </a:lnTo>
                    <a:lnTo>
                      <a:pt x="103711" y="45068"/>
                    </a:lnTo>
                    <a:lnTo>
                      <a:pt x="104513" y="45722"/>
                    </a:lnTo>
                    <a:lnTo>
                      <a:pt x="105155" y="46212"/>
                    </a:lnTo>
                    <a:lnTo>
                      <a:pt x="105677" y="46594"/>
                    </a:lnTo>
                    <a:lnTo>
                      <a:pt x="105957" y="46784"/>
                    </a:lnTo>
                    <a:lnTo>
                      <a:pt x="106078" y="46866"/>
                    </a:lnTo>
                    <a:lnTo>
                      <a:pt x="108766" y="47438"/>
                    </a:lnTo>
                    <a:lnTo>
                      <a:pt x="111013" y="48119"/>
                    </a:lnTo>
                    <a:lnTo>
                      <a:pt x="113019" y="48855"/>
                    </a:lnTo>
                    <a:lnTo>
                      <a:pt x="114663" y="49645"/>
                    </a:lnTo>
                    <a:lnTo>
                      <a:pt x="116028" y="50517"/>
                    </a:lnTo>
                    <a:lnTo>
                      <a:pt x="117151" y="51362"/>
                    </a:lnTo>
                    <a:lnTo>
                      <a:pt x="118034" y="52234"/>
                    </a:lnTo>
                    <a:lnTo>
                      <a:pt x="118756" y="53106"/>
                    </a:lnTo>
                    <a:lnTo>
                      <a:pt x="119237" y="53896"/>
                    </a:lnTo>
                    <a:lnTo>
                      <a:pt x="119598" y="54659"/>
                    </a:lnTo>
                    <a:lnTo>
                      <a:pt x="119799" y="55395"/>
                    </a:lnTo>
                    <a:lnTo>
                      <a:pt x="119959" y="55994"/>
                    </a:lnTo>
                    <a:lnTo>
                      <a:pt x="120000" y="56512"/>
                    </a:lnTo>
                    <a:lnTo>
                      <a:pt x="120000" y="56866"/>
                    </a:lnTo>
                    <a:lnTo>
                      <a:pt x="120000" y="57138"/>
                    </a:lnTo>
                    <a:lnTo>
                      <a:pt x="120000" y="57220"/>
                    </a:lnTo>
                    <a:lnTo>
                      <a:pt x="114503" y="112179"/>
                    </a:lnTo>
                    <a:lnTo>
                      <a:pt x="86098" y="120000"/>
                    </a:lnTo>
                    <a:lnTo>
                      <a:pt x="85416" y="119673"/>
                    </a:lnTo>
                    <a:lnTo>
                      <a:pt x="83530" y="118719"/>
                    </a:lnTo>
                    <a:lnTo>
                      <a:pt x="80521" y="117220"/>
                    </a:lnTo>
                    <a:lnTo>
                      <a:pt x="76629" y="115286"/>
                    </a:lnTo>
                    <a:lnTo>
                      <a:pt x="71935" y="112942"/>
                    </a:lnTo>
                    <a:lnTo>
                      <a:pt x="66720" y="110299"/>
                    </a:lnTo>
                    <a:lnTo>
                      <a:pt x="60982" y="107438"/>
                    </a:lnTo>
                    <a:lnTo>
                      <a:pt x="54964" y="104414"/>
                    </a:lnTo>
                    <a:lnTo>
                      <a:pt x="48866" y="101335"/>
                    </a:lnTo>
                    <a:lnTo>
                      <a:pt x="42768" y="98228"/>
                    </a:lnTo>
                    <a:lnTo>
                      <a:pt x="36870" y="95231"/>
                    </a:lnTo>
                    <a:lnTo>
                      <a:pt x="31293" y="92370"/>
                    </a:lnTo>
                    <a:lnTo>
                      <a:pt x="26238" y="89754"/>
                    </a:lnTo>
                    <a:lnTo>
                      <a:pt x="21865" y="87465"/>
                    </a:lnTo>
                    <a:lnTo>
                      <a:pt x="18254" y="85531"/>
                    </a:lnTo>
                    <a:lnTo>
                      <a:pt x="15687" y="84114"/>
                    </a:lnTo>
                    <a:lnTo>
                      <a:pt x="11715" y="81607"/>
                    </a:lnTo>
                    <a:lnTo>
                      <a:pt x="8545" y="79155"/>
                    </a:lnTo>
                    <a:lnTo>
                      <a:pt x="6098" y="76675"/>
                    </a:lnTo>
                    <a:lnTo>
                      <a:pt x="4252" y="74223"/>
                    </a:lnTo>
                    <a:lnTo>
                      <a:pt x="2968" y="71798"/>
                    </a:lnTo>
                    <a:lnTo>
                      <a:pt x="2086" y="69427"/>
                    </a:lnTo>
                    <a:lnTo>
                      <a:pt x="1644" y="67111"/>
                    </a:lnTo>
                    <a:lnTo>
                      <a:pt x="1524" y="64877"/>
                    </a:lnTo>
                    <a:lnTo>
                      <a:pt x="1604" y="62697"/>
                    </a:lnTo>
                    <a:lnTo>
                      <a:pt x="1845" y="60599"/>
                    </a:lnTo>
                    <a:lnTo>
                      <a:pt x="2206" y="58583"/>
                    </a:lnTo>
                    <a:lnTo>
                      <a:pt x="2567" y="56730"/>
                    </a:lnTo>
                    <a:lnTo>
                      <a:pt x="2808" y="54959"/>
                    </a:lnTo>
                    <a:lnTo>
                      <a:pt x="2968" y="53324"/>
                    </a:lnTo>
                    <a:lnTo>
                      <a:pt x="2848" y="51825"/>
                    </a:lnTo>
                    <a:lnTo>
                      <a:pt x="2487" y="50517"/>
                    </a:lnTo>
                    <a:lnTo>
                      <a:pt x="1885" y="49209"/>
                    </a:lnTo>
                    <a:lnTo>
                      <a:pt x="1444" y="47792"/>
                    </a:lnTo>
                    <a:lnTo>
                      <a:pt x="962" y="46294"/>
                    </a:lnTo>
                    <a:lnTo>
                      <a:pt x="641" y="44741"/>
                    </a:lnTo>
                    <a:lnTo>
                      <a:pt x="320" y="43160"/>
                    </a:lnTo>
                    <a:lnTo>
                      <a:pt x="120" y="41525"/>
                    </a:lnTo>
                    <a:lnTo>
                      <a:pt x="40" y="39836"/>
                    </a:lnTo>
                    <a:lnTo>
                      <a:pt x="0" y="38174"/>
                    </a:lnTo>
                    <a:lnTo>
                      <a:pt x="120" y="36485"/>
                    </a:lnTo>
                    <a:lnTo>
                      <a:pt x="320" y="34768"/>
                    </a:lnTo>
                    <a:lnTo>
                      <a:pt x="682" y="33160"/>
                    </a:lnTo>
                    <a:lnTo>
                      <a:pt x="1123" y="31553"/>
                    </a:lnTo>
                    <a:lnTo>
                      <a:pt x="1765" y="30000"/>
                    </a:lnTo>
                    <a:lnTo>
                      <a:pt x="2527" y="28501"/>
                    </a:lnTo>
                    <a:lnTo>
                      <a:pt x="3410" y="27111"/>
                    </a:lnTo>
                    <a:lnTo>
                      <a:pt x="4493" y="25803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Shape 2153"/>
              <p:cNvSpPr/>
              <p:nvPr/>
            </p:nvSpPr>
            <p:spPr>
              <a:xfrm>
                <a:off x="659" y="2176"/>
                <a:ext cx="362" cy="5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17" y="25478"/>
                    </a:moveTo>
                    <a:lnTo>
                      <a:pt x="5834" y="24204"/>
                    </a:lnTo>
                    <a:lnTo>
                      <a:pt x="6868" y="22986"/>
                    </a:lnTo>
                    <a:lnTo>
                      <a:pt x="7820" y="21767"/>
                    </a:lnTo>
                    <a:lnTo>
                      <a:pt x="8772" y="20576"/>
                    </a:lnTo>
                    <a:lnTo>
                      <a:pt x="9600" y="19358"/>
                    </a:lnTo>
                    <a:lnTo>
                      <a:pt x="10344" y="18167"/>
                    </a:lnTo>
                    <a:lnTo>
                      <a:pt x="11048" y="17004"/>
                    </a:lnTo>
                    <a:lnTo>
                      <a:pt x="11751" y="15813"/>
                    </a:lnTo>
                    <a:lnTo>
                      <a:pt x="12372" y="14622"/>
                    </a:lnTo>
                    <a:lnTo>
                      <a:pt x="12951" y="13431"/>
                    </a:lnTo>
                    <a:lnTo>
                      <a:pt x="13489" y="12213"/>
                    </a:lnTo>
                    <a:lnTo>
                      <a:pt x="14068" y="10939"/>
                    </a:lnTo>
                    <a:lnTo>
                      <a:pt x="14565" y="9665"/>
                    </a:lnTo>
                    <a:lnTo>
                      <a:pt x="15103" y="8363"/>
                    </a:lnTo>
                    <a:lnTo>
                      <a:pt x="15641" y="6978"/>
                    </a:lnTo>
                    <a:lnTo>
                      <a:pt x="16179" y="5621"/>
                    </a:lnTo>
                    <a:lnTo>
                      <a:pt x="17048" y="3794"/>
                    </a:lnTo>
                    <a:lnTo>
                      <a:pt x="18331" y="2381"/>
                    </a:lnTo>
                    <a:lnTo>
                      <a:pt x="19903" y="1301"/>
                    </a:lnTo>
                    <a:lnTo>
                      <a:pt x="21765" y="581"/>
                    </a:lnTo>
                    <a:lnTo>
                      <a:pt x="23875" y="166"/>
                    </a:lnTo>
                    <a:lnTo>
                      <a:pt x="26151" y="0"/>
                    </a:lnTo>
                    <a:lnTo>
                      <a:pt x="28593" y="83"/>
                    </a:lnTo>
                    <a:lnTo>
                      <a:pt x="31158" y="387"/>
                    </a:lnTo>
                    <a:lnTo>
                      <a:pt x="33806" y="803"/>
                    </a:lnTo>
                    <a:lnTo>
                      <a:pt x="36496" y="1384"/>
                    </a:lnTo>
                    <a:lnTo>
                      <a:pt x="39186" y="2104"/>
                    </a:lnTo>
                    <a:lnTo>
                      <a:pt x="41793" y="2852"/>
                    </a:lnTo>
                    <a:lnTo>
                      <a:pt x="44358" y="3655"/>
                    </a:lnTo>
                    <a:lnTo>
                      <a:pt x="46758" y="4486"/>
                    </a:lnTo>
                    <a:lnTo>
                      <a:pt x="48993" y="5289"/>
                    </a:lnTo>
                    <a:lnTo>
                      <a:pt x="51062" y="6065"/>
                    </a:lnTo>
                    <a:lnTo>
                      <a:pt x="54165" y="7089"/>
                    </a:lnTo>
                    <a:lnTo>
                      <a:pt x="56979" y="7782"/>
                    </a:lnTo>
                    <a:lnTo>
                      <a:pt x="59544" y="8252"/>
                    </a:lnTo>
                    <a:lnTo>
                      <a:pt x="61903" y="8502"/>
                    </a:lnTo>
                    <a:lnTo>
                      <a:pt x="64013" y="8557"/>
                    </a:lnTo>
                    <a:lnTo>
                      <a:pt x="66000" y="8474"/>
                    </a:lnTo>
                    <a:lnTo>
                      <a:pt x="67779" y="8308"/>
                    </a:lnTo>
                    <a:lnTo>
                      <a:pt x="69475" y="8059"/>
                    </a:lnTo>
                    <a:lnTo>
                      <a:pt x="71048" y="7809"/>
                    </a:lnTo>
                    <a:lnTo>
                      <a:pt x="72579" y="7560"/>
                    </a:lnTo>
                    <a:lnTo>
                      <a:pt x="73986" y="7394"/>
                    </a:lnTo>
                    <a:lnTo>
                      <a:pt x="75434" y="7311"/>
                    </a:lnTo>
                    <a:lnTo>
                      <a:pt x="76924" y="7366"/>
                    </a:lnTo>
                    <a:lnTo>
                      <a:pt x="78372" y="7588"/>
                    </a:lnTo>
                    <a:lnTo>
                      <a:pt x="79944" y="8031"/>
                    </a:lnTo>
                    <a:lnTo>
                      <a:pt x="81600" y="8779"/>
                    </a:lnTo>
                    <a:lnTo>
                      <a:pt x="82965" y="9582"/>
                    </a:lnTo>
                    <a:lnTo>
                      <a:pt x="84124" y="10413"/>
                    </a:lnTo>
                    <a:lnTo>
                      <a:pt x="85241" y="11299"/>
                    </a:lnTo>
                    <a:lnTo>
                      <a:pt x="86193" y="12185"/>
                    </a:lnTo>
                    <a:lnTo>
                      <a:pt x="87020" y="13071"/>
                    </a:lnTo>
                    <a:lnTo>
                      <a:pt x="87765" y="14013"/>
                    </a:lnTo>
                    <a:lnTo>
                      <a:pt x="88386" y="15010"/>
                    </a:lnTo>
                    <a:lnTo>
                      <a:pt x="88965" y="16035"/>
                    </a:lnTo>
                    <a:lnTo>
                      <a:pt x="89503" y="17142"/>
                    </a:lnTo>
                    <a:lnTo>
                      <a:pt x="89958" y="18278"/>
                    </a:lnTo>
                    <a:lnTo>
                      <a:pt x="90372" y="19552"/>
                    </a:lnTo>
                    <a:lnTo>
                      <a:pt x="90786" y="20853"/>
                    </a:lnTo>
                    <a:lnTo>
                      <a:pt x="91200" y="22266"/>
                    </a:lnTo>
                    <a:lnTo>
                      <a:pt x="91572" y="23761"/>
                    </a:lnTo>
                    <a:lnTo>
                      <a:pt x="91986" y="25368"/>
                    </a:lnTo>
                    <a:lnTo>
                      <a:pt x="92441" y="27085"/>
                    </a:lnTo>
                    <a:lnTo>
                      <a:pt x="93103" y="29577"/>
                    </a:lnTo>
                    <a:lnTo>
                      <a:pt x="93931" y="31848"/>
                    </a:lnTo>
                    <a:lnTo>
                      <a:pt x="94841" y="33953"/>
                    </a:lnTo>
                    <a:lnTo>
                      <a:pt x="95875" y="35919"/>
                    </a:lnTo>
                    <a:lnTo>
                      <a:pt x="96951" y="37692"/>
                    </a:lnTo>
                    <a:lnTo>
                      <a:pt x="98027" y="39298"/>
                    </a:lnTo>
                    <a:lnTo>
                      <a:pt x="99103" y="40710"/>
                    </a:lnTo>
                    <a:lnTo>
                      <a:pt x="100262" y="42012"/>
                    </a:lnTo>
                    <a:lnTo>
                      <a:pt x="101296" y="43147"/>
                    </a:lnTo>
                    <a:lnTo>
                      <a:pt x="102248" y="44061"/>
                    </a:lnTo>
                    <a:lnTo>
                      <a:pt x="103158" y="44892"/>
                    </a:lnTo>
                    <a:lnTo>
                      <a:pt x="103944" y="45529"/>
                    </a:lnTo>
                    <a:lnTo>
                      <a:pt x="104606" y="46055"/>
                    </a:lnTo>
                    <a:lnTo>
                      <a:pt x="105103" y="46388"/>
                    </a:lnTo>
                    <a:lnTo>
                      <a:pt x="105434" y="46609"/>
                    </a:lnTo>
                    <a:lnTo>
                      <a:pt x="105558" y="46692"/>
                    </a:lnTo>
                    <a:lnTo>
                      <a:pt x="108331" y="47274"/>
                    </a:lnTo>
                    <a:lnTo>
                      <a:pt x="110731" y="47939"/>
                    </a:lnTo>
                    <a:lnTo>
                      <a:pt x="112800" y="48714"/>
                    </a:lnTo>
                    <a:lnTo>
                      <a:pt x="114579" y="49489"/>
                    </a:lnTo>
                    <a:lnTo>
                      <a:pt x="115986" y="50320"/>
                    </a:lnTo>
                    <a:lnTo>
                      <a:pt x="117144" y="51179"/>
                    </a:lnTo>
                    <a:lnTo>
                      <a:pt x="118055" y="52010"/>
                    </a:lnTo>
                    <a:lnTo>
                      <a:pt x="118800" y="52840"/>
                    </a:lnTo>
                    <a:lnTo>
                      <a:pt x="119255" y="53644"/>
                    </a:lnTo>
                    <a:lnTo>
                      <a:pt x="119627" y="54391"/>
                    </a:lnTo>
                    <a:lnTo>
                      <a:pt x="119875" y="55056"/>
                    </a:lnTo>
                    <a:lnTo>
                      <a:pt x="119958" y="55638"/>
                    </a:lnTo>
                    <a:lnTo>
                      <a:pt x="120000" y="56136"/>
                    </a:lnTo>
                    <a:lnTo>
                      <a:pt x="120000" y="56496"/>
                    </a:lnTo>
                    <a:lnTo>
                      <a:pt x="120000" y="56745"/>
                    </a:lnTo>
                    <a:lnTo>
                      <a:pt x="120000" y="56828"/>
                    </a:lnTo>
                    <a:lnTo>
                      <a:pt x="115158" y="112190"/>
                    </a:lnTo>
                    <a:lnTo>
                      <a:pt x="86317" y="120000"/>
                    </a:lnTo>
                    <a:lnTo>
                      <a:pt x="85613" y="119667"/>
                    </a:lnTo>
                    <a:lnTo>
                      <a:pt x="83710" y="118698"/>
                    </a:lnTo>
                    <a:lnTo>
                      <a:pt x="80731" y="117175"/>
                    </a:lnTo>
                    <a:lnTo>
                      <a:pt x="76841" y="115208"/>
                    </a:lnTo>
                    <a:lnTo>
                      <a:pt x="72165" y="112854"/>
                    </a:lnTo>
                    <a:lnTo>
                      <a:pt x="66910" y="110196"/>
                    </a:lnTo>
                    <a:lnTo>
                      <a:pt x="61158" y="107288"/>
                    </a:lnTo>
                    <a:lnTo>
                      <a:pt x="55158" y="104214"/>
                    </a:lnTo>
                    <a:lnTo>
                      <a:pt x="48993" y="101112"/>
                    </a:lnTo>
                    <a:lnTo>
                      <a:pt x="42868" y="97955"/>
                    </a:lnTo>
                    <a:lnTo>
                      <a:pt x="36951" y="94936"/>
                    </a:lnTo>
                    <a:lnTo>
                      <a:pt x="31324" y="92056"/>
                    </a:lnTo>
                    <a:lnTo>
                      <a:pt x="26234" y="89397"/>
                    </a:lnTo>
                    <a:lnTo>
                      <a:pt x="21765" y="87071"/>
                    </a:lnTo>
                    <a:lnTo>
                      <a:pt x="18165" y="85132"/>
                    </a:lnTo>
                    <a:lnTo>
                      <a:pt x="15517" y="83692"/>
                    </a:lnTo>
                    <a:lnTo>
                      <a:pt x="11420" y="81144"/>
                    </a:lnTo>
                    <a:lnTo>
                      <a:pt x="8193" y="78652"/>
                    </a:lnTo>
                    <a:lnTo>
                      <a:pt x="5668" y="76159"/>
                    </a:lnTo>
                    <a:lnTo>
                      <a:pt x="3848" y="73694"/>
                    </a:lnTo>
                    <a:lnTo>
                      <a:pt x="2524" y="71285"/>
                    </a:lnTo>
                    <a:lnTo>
                      <a:pt x="1696" y="68903"/>
                    </a:lnTo>
                    <a:lnTo>
                      <a:pt x="1324" y="66577"/>
                    </a:lnTo>
                    <a:lnTo>
                      <a:pt x="1241" y="64334"/>
                    </a:lnTo>
                    <a:lnTo>
                      <a:pt x="1406" y="62201"/>
                    </a:lnTo>
                    <a:lnTo>
                      <a:pt x="1696" y="60124"/>
                    </a:lnTo>
                    <a:lnTo>
                      <a:pt x="2110" y="58102"/>
                    </a:lnTo>
                    <a:lnTo>
                      <a:pt x="2524" y="56247"/>
                    </a:lnTo>
                    <a:lnTo>
                      <a:pt x="2813" y="54502"/>
                    </a:lnTo>
                    <a:lnTo>
                      <a:pt x="3020" y="52840"/>
                    </a:lnTo>
                    <a:lnTo>
                      <a:pt x="2937" y="51345"/>
                    </a:lnTo>
                    <a:lnTo>
                      <a:pt x="2524" y="50016"/>
                    </a:lnTo>
                    <a:lnTo>
                      <a:pt x="1903" y="48659"/>
                    </a:lnTo>
                    <a:lnTo>
                      <a:pt x="1448" y="47274"/>
                    </a:lnTo>
                    <a:lnTo>
                      <a:pt x="951" y="45778"/>
                    </a:lnTo>
                    <a:lnTo>
                      <a:pt x="620" y="44255"/>
                    </a:lnTo>
                    <a:lnTo>
                      <a:pt x="289" y="42677"/>
                    </a:lnTo>
                    <a:lnTo>
                      <a:pt x="124" y="41043"/>
                    </a:lnTo>
                    <a:lnTo>
                      <a:pt x="0" y="39381"/>
                    </a:lnTo>
                    <a:lnTo>
                      <a:pt x="0" y="37747"/>
                    </a:lnTo>
                    <a:lnTo>
                      <a:pt x="124" y="36085"/>
                    </a:lnTo>
                    <a:lnTo>
                      <a:pt x="372" y="34424"/>
                    </a:lnTo>
                    <a:lnTo>
                      <a:pt x="744" y="32790"/>
                    </a:lnTo>
                    <a:lnTo>
                      <a:pt x="1241" y="31211"/>
                    </a:lnTo>
                    <a:lnTo>
                      <a:pt x="1820" y="29688"/>
                    </a:lnTo>
                    <a:lnTo>
                      <a:pt x="2606" y="28192"/>
                    </a:lnTo>
                    <a:lnTo>
                      <a:pt x="3558" y="26808"/>
                    </a:lnTo>
                    <a:lnTo>
                      <a:pt x="4717" y="25478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Shape 2154"/>
              <p:cNvSpPr/>
              <p:nvPr/>
            </p:nvSpPr>
            <p:spPr>
              <a:xfrm>
                <a:off x="667" y="2184"/>
                <a:ext cx="351" cy="5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12" y="25086"/>
                    </a:moveTo>
                    <a:lnTo>
                      <a:pt x="6066" y="23791"/>
                    </a:lnTo>
                    <a:lnTo>
                      <a:pt x="7134" y="22552"/>
                    </a:lnTo>
                    <a:lnTo>
                      <a:pt x="8074" y="21342"/>
                    </a:lnTo>
                    <a:lnTo>
                      <a:pt x="8928" y="20131"/>
                    </a:lnTo>
                    <a:lnTo>
                      <a:pt x="9611" y="18920"/>
                    </a:lnTo>
                    <a:lnTo>
                      <a:pt x="10295" y="17738"/>
                    </a:lnTo>
                    <a:lnTo>
                      <a:pt x="10936" y="16555"/>
                    </a:lnTo>
                    <a:lnTo>
                      <a:pt x="11491" y="15373"/>
                    </a:lnTo>
                    <a:lnTo>
                      <a:pt x="12004" y="14190"/>
                    </a:lnTo>
                    <a:lnTo>
                      <a:pt x="12516" y="13007"/>
                    </a:lnTo>
                    <a:lnTo>
                      <a:pt x="12944" y="11769"/>
                    </a:lnTo>
                    <a:lnTo>
                      <a:pt x="13414" y="10530"/>
                    </a:lnTo>
                    <a:lnTo>
                      <a:pt x="13883" y="9263"/>
                    </a:lnTo>
                    <a:lnTo>
                      <a:pt x="14396" y="7911"/>
                    </a:lnTo>
                    <a:lnTo>
                      <a:pt x="14866" y="6560"/>
                    </a:lnTo>
                    <a:lnTo>
                      <a:pt x="15464" y="5152"/>
                    </a:lnTo>
                    <a:lnTo>
                      <a:pt x="16361" y="3378"/>
                    </a:lnTo>
                    <a:lnTo>
                      <a:pt x="17686" y="2027"/>
                    </a:lnTo>
                    <a:lnTo>
                      <a:pt x="19266" y="1041"/>
                    </a:lnTo>
                    <a:lnTo>
                      <a:pt x="21146" y="394"/>
                    </a:lnTo>
                    <a:lnTo>
                      <a:pt x="23196" y="56"/>
                    </a:lnTo>
                    <a:lnTo>
                      <a:pt x="25503" y="0"/>
                    </a:lnTo>
                    <a:lnTo>
                      <a:pt x="27938" y="197"/>
                    </a:lnTo>
                    <a:lnTo>
                      <a:pt x="30459" y="563"/>
                    </a:lnTo>
                    <a:lnTo>
                      <a:pt x="33150" y="1126"/>
                    </a:lnTo>
                    <a:lnTo>
                      <a:pt x="35799" y="1830"/>
                    </a:lnTo>
                    <a:lnTo>
                      <a:pt x="38447" y="2618"/>
                    </a:lnTo>
                    <a:lnTo>
                      <a:pt x="41096" y="3463"/>
                    </a:lnTo>
                    <a:lnTo>
                      <a:pt x="43616" y="4364"/>
                    </a:lnTo>
                    <a:lnTo>
                      <a:pt x="46051" y="5265"/>
                    </a:lnTo>
                    <a:lnTo>
                      <a:pt x="48316" y="6081"/>
                    </a:lnTo>
                    <a:lnTo>
                      <a:pt x="50452" y="6870"/>
                    </a:lnTo>
                    <a:lnTo>
                      <a:pt x="53527" y="7883"/>
                    </a:lnTo>
                    <a:lnTo>
                      <a:pt x="56347" y="8587"/>
                    </a:lnTo>
                    <a:lnTo>
                      <a:pt x="58910" y="9038"/>
                    </a:lnTo>
                    <a:lnTo>
                      <a:pt x="61217" y="9206"/>
                    </a:lnTo>
                    <a:lnTo>
                      <a:pt x="63268" y="9206"/>
                    </a:lnTo>
                    <a:lnTo>
                      <a:pt x="65190" y="9066"/>
                    </a:lnTo>
                    <a:lnTo>
                      <a:pt x="66941" y="8840"/>
                    </a:lnTo>
                    <a:lnTo>
                      <a:pt x="68522" y="8503"/>
                    </a:lnTo>
                    <a:lnTo>
                      <a:pt x="70060" y="8165"/>
                    </a:lnTo>
                    <a:lnTo>
                      <a:pt x="71512" y="7827"/>
                    </a:lnTo>
                    <a:lnTo>
                      <a:pt x="72922" y="7573"/>
                    </a:lnTo>
                    <a:lnTo>
                      <a:pt x="74332" y="7376"/>
                    </a:lnTo>
                    <a:lnTo>
                      <a:pt x="75784" y="7376"/>
                    </a:lnTo>
                    <a:lnTo>
                      <a:pt x="77237" y="7573"/>
                    </a:lnTo>
                    <a:lnTo>
                      <a:pt x="78860" y="7939"/>
                    </a:lnTo>
                    <a:lnTo>
                      <a:pt x="80569" y="8643"/>
                    </a:lnTo>
                    <a:lnTo>
                      <a:pt x="81893" y="9432"/>
                    </a:lnTo>
                    <a:lnTo>
                      <a:pt x="83090" y="10192"/>
                    </a:lnTo>
                    <a:lnTo>
                      <a:pt x="84158" y="11008"/>
                    </a:lnTo>
                    <a:lnTo>
                      <a:pt x="85140" y="11825"/>
                    </a:lnTo>
                    <a:lnTo>
                      <a:pt x="85995" y="12698"/>
                    </a:lnTo>
                    <a:lnTo>
                      <a:pt x="86721" y="13571"/>
                    </a:lnTo>
                    <a:lnTo>
                      <a:pt x="87447" y="14528"/>
                    </a:lnTo>
                    <a:lnTo>
                      <a:pt x="88045" y="15541"/>
                    </a:lnTo>
                    <a:lnTo>
                      <a:pt x="88600" y="16583"/>
                    </a:lnTo>
                    <a:lnTo>
                      <a:pt x="89113" y="17738"/>
                    </a:lnTo>
                    <a:lnTo>
                      <a:pt x="89583" y="18977"/>
                    </a:lnTo>
                    <a:lnTo>
                      <a:pt x="89967" y="20272"/>
                    </a:lnTo>
                    <a:lnTo>
                      <a:pt x="90437" y="21651"/>
                    </a:lnTo>
                    <a:lnTo>
                      <a:pt x="90822" y="23144"/>
                    </a:lnTo>
                    <a:lnTo>
                      <a:pt x="91249" y="24748"/>
                    </a:lnTo>
                    <a:lnTo>
                      <a:pt x="91676" y="26494"/>
                    </a:lnTo>
                    <a:lnTo>
                      <a:pt x="92360" y="29028"/>
                    </a:lnTo>
                    <a:lnTo>
                      <a:pt x="93171" y="31393"/>
                    </a:lnTo>
                    <a:lnTo>
                      <a:pt x="94111" y="33589"/>
                    </a:lnTo>
                    <a:lnTo>
                      <a:pt x="95137" y="35588"/>
                    </a:lnTo>
                    <a:lnTo>
                      <a:pt x="96205" y="37390"/>
                    </a:lnTo>
                    <a:lnTo>
                      <a:pt x="97358" y="39052"/>
                    </a:lnTo>
                    <a:lnTo>
                      <a:pt x="98469" y="40488"/>
                    </a:lnTo>
                    <a:lnTo>
                      <a:pt x="99537" y="41783"/>
                    </a:lnTo>
                    <a:lnTo>
                      <a:pt x="100605" y="42909"/>
                    </a:lnTo>
                    <a:lnTo>
                      <a:pt x="101630" y="43866"/>
                    </a:lnTo>
                    <a:lnTo>
                      <a:pt x="102570" y="44655"/>
                    </a:lnTo>
                    <a:lnTo>
                      <a:pt x="103381" y="45330"/>
                    </a:lnTo>
                    <a:lnTo>
                      <a:pt x="104022" y="45809"/>
                    </a:lnTo>
                    <a:lnTo>
                      <a:pt x="104535" y="46175"/>
                    </a:lnTo>
                    <a:lnTo>
                      <a:pt x="104834" y="46372"/>
                    </a:lnTo>
                    <a:lnTo>
                      <a:pt x="104962" y="46485"/>
                    </a:lnTo>
                    <a:lnTo>
                      <a:pt x="107910" y="47104"/>
                    </a:lnTo>
                    <a:lnTo>
                      <a:pt x="110473" y="47780"/>
                    </a:lnTo>
                    <a:lnTo>
                      <a:pt x="112609" y="48512"/>
                    </a:lnTo>
                    <a:lnTo>
                      <a:pt x="114403" y="49328"/>
                    </a:lnTo>
                    <a:lnTo>
                      <a:pt x="115898" y="50117"/>
                    </a:lnTo>
                    <a:lnTo>
                      <a:pt x="117095" y="50933"/>
                    </a:lnTo>
                    <a:lnTo>
                      <a:pt x="118077" y="51778"/>
                    </a:lnTo>
                    <a:lnTo>
                      <a:pt x="118761" y="52566"/>
                    </a:lnTo>
                    <a:lnTo>
                      <a:pt x="119316" y="53355"/>
                    </a:lnTo>
                    <a:lnTo>
                      <a:pt x="119615" y="54059"/>
                    </a:lnTo>
                    <a:lnTo>
                      <a:pt x="119871" y="54678"/>
                    </a:lnTo>
                    <a:lnTo>
                      <a:pt x="119957" y="55241"/>
                    </a:lnTo>
                    <a:lnTo>
                      <a:pt x="120000" y="55720"/>
                    </a:lnTo>
                    <a:lnTo>
                      <a:pt x="120000" y="56030"/>
                    </a:lnTo>
                    <a:lnTo>
                      <a:pt x="119957" y="56283"/>
                    </a:lnTo>
                    <a:lnTo>
                      <a:pt x="119957" y="56367"/>
                    </a:lnTo>
                    <a:lnTo>
                      <a:pt x="115898" y="112200"/>
                    </a:lnTo>
                    <a:lnTo>
                      <a:pt x="86550" y="120000"/>
                    </a:lnTo>
                    <a:lnTo>
                      <a:pt x="85866" y="119662"/>
                    </a:lnTo>
                    <a:lnTo>
                      <a:pt x="83944" y="118676"/>
                    </a:lnTo>
                    <a:lnTo>
                      <a:pt x="80996" y="117156"/>
                    </a:lnTo>
                    <a:lnTo>
                      <a:pt x="77023" y="115157"/>
                    </a:lnTo>
                    <a:lnTo>
                      <a:pt x="72367" y="112763"/>
                    </a:lnTo>
                    <a:lnTo>
                      <a:pt x="67070" y="110061"/>
                    </a:lnTo>
                    <a:lnTo>
                      <a:pt x="61345" y="107132"/>
                    </a:lnTo>
                    <a:lnTo>
                      <a:pt x="55279" y="104007"/>
                    </a:lnTo>
                    <a:lnTo>
                      <a:pt x="49127" y="100854"/>
                    </a:lnTo>
                    <a:lnTo>
                      <a:pt x="42976" y="97672"/>
                    </a:lnTo>
                    <a:lnTo>
                      <a:pt x="36995" y="94603"/>
                    </a:lnTo>
                    <a:lnTo>
                      <a:pt x="31313" y="91675"/>
                    </a:lnTo>
                    <a:lnTo>
                      <a:pt x="26229" y="89000"/>
                    </a:lnTo>
                    <a:lnTo>
                      <a:pt x="21701" y="86635"/>
                    </a:lnTo>
                    <a:lnTo>
                      <a:pt x="17985" y="84664"/>
                    </a:lnTo>
                    <a:lnTo>
                      <a:pt x="15293" y="83200"/>
                    </a:lnTo>
                    <a:lnTo>
                      <a:pt x="11107" y="80610"/>
                    </a:lnTo>
                    <a:lnTo>
                      <a:pt x="7775" y="78104"/>
                    </a:lnTo>
                    <a:lnTo>
                      <a:pt x="5211" y="75598"/>
                    </a:lnTo>
                    <a:lnTo>
                      <a:pt x="3332" y="73120"/>
                    </a:lnTo>
                    <a:lnTo>
                      <a:pt x="2050" y="70699"/>
                    </a:lnTo>
                    <a:lnTo>
                      <a:pt x="1281" y="68334"/>
                    </a:lnTo>
                    <a:lnTo>
                      <a:pt x="897" y="66025"/>
                    </a:lnTo>
                    <a:lnTo>
                      <a:pt x="897" y="63772"/>
                    </a:lnTo>
                    <a:lnTo>
                      <a:pt x="1153" y="61604"/>
                    </a:lnTo>
                    <a:lnTo>
                      <a:pt x="1537" y="59521"/>
                    </a:lnTo>
                    <a:lnTo>
                      <a:pt x="2007" y="57578"/>
                    </a:lnTo>
                    <a:lnTo>
                      <a:pt x="2477" y="55720"/>
                    </a:lnTo>
                    <a:lnTo>
                      <a:pt x="2862" y="53946"/>
                    </a:lnTo>
                    <a:lnTo>
                      <a:pt x="3075" y="52313"/>
                    </a:lnTo>
                    <a:lnTo>
                      <a:pt x="3033" y="50793"/>
                    </a:lnTo>
                    <a:lnTo>
                      <a:pt x="2605" y="49441"/>
                    </a:lnTo>
                    <a:lnTo>
                      <a:pt x="2007" y="48061"/>
                    </a:lnTo>
                    <a:lnTo>
                      <a:pt x="1452" y="46682"/>
                    </a:lnTo>
                    <a:lnTo>
                      <a:pt x="982" y="45190"/>
                    </a:lnTo>
                    <a:lnTo>
                      <a:pt x="640" y="43669"/>
                    </a:lnTo>
                    <a:lnTo>
                      <a:pt x="341" y="42092"/>
                    </a:lnTo>
                    <a:lnTo>
                      <a:pt x="85" y="40488"/>
                    </a:lnTo>
                    <a:lnTo>
                      <a:pt x="0" y="38883"/>
                    </a:lnTo>
                    <a:lnTo>
                      <a:pt x="0" y="37278"/>
                    </a:lnTo>
                    <a:lnTo>
                      <a:pt x="128" y="35617"/>
                    </a:lnTo>
                    <a:lnTo>
                      <a:pt x="384" y="34012"/>
                    </a:lnTo>
                    <a:lnTo>
                      <a:pt x="768" y="32407"/>
                    </a:lnTo>
                    <a:lnTo>
                      <a:pt x="1281" y="30830"/>
                    </a:lnTo>
                    <a:lnTo>
                      <a:pt x="1965" y="29310"/>
                    </a:lnTo>
                    <a:lnTo>
                      <a:pt x="2734" y="27817"/>
                    </a:lnTo>
                    <a:lnTo>
                      <a:pt x="3759" y="26438"/>
                    </a:lnTo>
                    <a:lnTo>
                      <a:pt x="4912" y="25086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Shape 2155"/>
              <p:cNvSpPr/>
              <p:nvPr/>
            </p:nvSpPr>
            <p:spPr>
              <a:xfrm>
                <a:off x="676" y="2193"/>
                <a:ext cx="339" cy="5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34" y="24755"/>
                    </a:moveTo>
                    <a:lnTo>
                      <a:pt x="6227" y="23439"/>
                    </a:lnTo>
                    <a:lnTo>
                      <a:pt x="7243" y="22179"/>
                    </a:lnTo>
                    <a:lnTo>
                      <a:pt x="8126" y="20949"/>
                    </a:lnTo>
                    <a:lnTo>
                      <a:pt x="8921" y="19747"/>
                    </a:lnTo>
                    <a:lnTo>
                      <a:pt x="9539" y="18573"/>
                    </a:lnTo>
                    <a:lnTo>
                      <a:pt x="10114" y="17371"/>
                    </a:lnTo>
                    <a:lnTo>
                      <a:pt x="10599" y="16169"/>
                    </a:lnTo>
                    <a:lnTo>
                      <a:pt x="11041" y="14996"/>
                    </a:lnTo>
                    <a:lnTo>
                      <a:pt x="11439" y="13823"/>
                    </a:lnTo>
                    <a:lnTo>
                      <a:pt x="11836" y="12621"/>
                    </a:lnTo>
                    <a:lnTo>
                      <a:pt x="12189" y="11390"/>
                    </a:lnTo>
                    <a:lnTo>
                      <a:pt x="12587" y="10131"/>
                    </a:lnTo>
                    <a:lnTo>
                      <a:pt x="12984" y="8871"/>
                    </a:lnTo>
                    <a:lnTo>
                      <a:pt x="13470" y="7555"/>
                    </a:lnTo>
                    <a:lnTo>
                      <a:pt x="13956" y="6153"/>
                    </a:lnTo>
                    <a:lnTo>
                      <a:pt x="14574" y="4750"/>
                    </a:lnTo>
                    <a:lnTo>
                      <a:pt x="15546" y="3005"/>
                    </a:lnTo>
                    <a:lnTo>
                      <a:pt x="16827" y="1717"/>
                    </a:lnTo>
                    <a:lnTo>
                      <a:pt x="18461" y="772"/>
                    </a:lnTo>
                    <a:lnTo>
                      <a:pt x="20360" y="228"/>
                    </a:lnTo>
                    <a:lnTo>
                      <a:pt x="22480" y="0"/>
                    </a:lnTo>
                    <a:lnTo>
                      <a:pt x="24733" y="57"/>
                    </a:lnTo>
                    <a:lnTo>
                      <a:pt x="27162" y="343"/>
                    </a:lnTo>
                    <a:lnTo>
                      <a:pt x="29723" y="829"/>
                    </a:lnTo>
                    <a:lnTo>
                      <a:pt x="32329" y="1516"/>
                    </a:lnTo>
                    <a:lnTo>
                      <a:pt x="34979" y="2318"/>
                    </a:lnTo>
                    <a:lnTo>
                      <a:pt x="37673" y="3205"/>
                    </a:lnTo>
                    <a:lnTo>
                      <a:pt x="40279" y="4178"/>
                    </a:lnTo>
                    <a:lnTo>
                      <a:pt x="42797" y="5122"/>
                    </a:lnTo>
                    <a:lnTo>
                      <a:pt x="45270" y="6095"/>
                    </a:lnTo>
                    <a:lnTo>
                      <a:pt x="47611" y="7011"/>
                    </a:lnTo>
                    <a:lnTo>
                      <a:pt x="49731" y="7841"/>
                    </a:lnTo>
                    <a:lnTo>
                      <a:pt x="52867" y="8871"/>
                    </a:lnTo>
                    <a:lnTo>
                      <a:pt x="55649" y="9558"/>
                    </a:lnTo>
                    <a:lnTo>
                      <a:pt x="58167" y="9959"/>
                    </a:lnTo>
                    <a:lnTo>
                      <a:pt x="60419" y="10073"/>
                    </a:lnTo>
                    <a:lnTo>
                      <a:pt x="62407" y="10016"/>
                    </a:lnTo>
                    <a:lnTo>
                      <a:pt x="64217" y="9759"/>
                    </a:lnTo>
                    <a:lnTo>
                      <a:pt x="65896" y="9415"/>
                    </a:lnTo>
                    <a:lnTo>
                      <a:pt x="67486" y="9015"/>
                    </a:lnTo>
                    <a:lnTo>
                      <a:pt x="68943" y="8557"/>
                    </a:lnTo>
                    <a:lnTo>
                      <a:pt x="70312" y="8156"/>
                    </a:lnTo>
                    <a:lnTo>
                      <a:pt x="71726" y="7784"/>
                    </a:lnTo>
                    <a:lnTo>
                      <a:pt x="73095" y="7526"/>
                    </a:lnTo>
                    <a:lnTo>
                      <a:pt x="74552" y="7412"/>
                    </a:lnTo>
                    <a:lnTo>
                      <a:pt x="76098" y="7555"/>
                    </a:lnTo>
                    <a:lnTo>
                      <a:pt x="77688" y="7898"/>
                    </a:lnTo>
                    <a:lnTo>
                      <a:pt x="79499" y="8557"/>
                    </a:lnTo>
                    <a:lnTo>
                      <a:pt x="80780" y="9272"/>
                    </a:lnTo>
                    <a:lnTo>
                      <a:pt x="81972" y="10016"/>
                    </a:lnTo>
                    <a:lnTo>
                      <a:pt x="83032" y="10760"/>
                    </a:lnTo>
                    <a:lnTo>
                      <a:pt x="83960" y="11504"/>
                    </a:lnTo>
                    <a:lnTo>
                      <a:pt x="84843" y="12334"/>
                    </a:lnTo>
                    <a:lnTo>
                      <a:pt x="85638" y="13193"/>
                    </a:lnTo>
                    <a:lnTo>
                      <a:pt x="86345" y="14109"/>
                    </a:lnTo>
                    <a:lnTo>
                      <a:pt x="87007" y="15082"/>
                    </a:lnTo>
                    <a:lnTo>
                      <a:pt x="87581" y="16083"/>
                    </a:lnTo>
                    <a:lnTo>
                      <a:pt x="88111" y="17200"/>
                    </a:lnTo>
                    <a:lnTo>
                      <a:pt x="88641" y="18402"/>
                    </a:lnTo>
                    <a:lnTo>
                      <a:pt x="89083" y="19718"/>
                    </a:lnTo>
                    <a:lnTo>
                      <a:pt x="89569" y="21092"/>
                    </a:lnTo>
                    <a:lnTo>
                      <a:pt x="89966" y="22551"/>
                    </a:lnTo>
                    <a:lnTo>
                      <a:pt x="90364" y="24183"/>
                    </a:lnTo>
                    <a:lnTo>
                      <a:pt x="90850" y="25928"/>
                    </a:lnTo>
                    <a:lnTo>
                      <a:pt x="91512" y="28561"/>
                    </a:lnTo>
                    <a:lnTo>
                      <a:pt x="92351" y="30994"/>
                    </a:lnTo>
                    <a:lnTo>
                      <a:pt x="93279" y="33226"/>
                    </a:lnTo>
                    <a:lnTo>
                      <a:pt x="94295" y="35258"/>
                    </a:lnTo>
                    <a:lnTo>
                      <a:pt x="95399" y="37147"/>
                    </a:lnTo>
                    <a:lnTo>
                      <a:pt x="96503" y="38778"/>
                    </a:lnTo>
                    <a:lnTo>
                      <a:pt x="97695" y="40295"/>
                    </a:lnTo>
                    <a:lnTo>
                      <a:pt x="98800" y="41583"/>
                    </a:lnTo>
                    <a:lnTo>
                      <a:pt x="99860" y="42728"/>
                    </a:lnTo>
                    <a:lnTo>
                      <a:pt x="100875" y="43701"/>
                    </a:lnTo>
                    <a:lnTo>
                      <a:pt x="101803" y="44502"/>
                    </a:lnTo>
                    <a:lnTo>
                      <a:pt x="102642" y="45160"/>
                    </a:lnTo>
                    <a:lnTo>
                      <a:pt x="103349" y="45676"/>
                    </a:lnTo>
                    <a:lnTo>
                      <a:pt x="103879" y="46019"/>
                    </a:lnTo>
                    <a:lnTo>
                      <a:pt x="104188" y="46219"/>
                    </a:lnTo>
                    <a:lnTo>
                      <a:pt x="104320" y="46305"/>
                    </a:lnTo>
                    <a:lnTo>
                      <a:pt x="107456" y="46935"/>
                    </a:lnTo>
                    <a:lnTo>
                      <a:pt x="110062" y="47650"/>
                    </a:lnTo>
                    <a:lnTo>
                      <a:pt x="112359" y="48394"/>
                    </a:lnTo>
                    <a:lnTo>
                      <a:pt x="114258" y="49167"/>
                    </a:lnTo>
                    <a:lnTo>
                      <a:pt x="115848" y="49968"/>
                    </a:lnTo>
                    <a:lnTo>
                      <a:pt x="117085" y="50770"/>
                    </a:lnTo>
                    <a:lnTo>
                      <a:pt x="118056" y="51543"/>
                    </a:lnTo>
                    <a:lnTo>
                      <a:pt x="118807" y="52344"/>
                    </a:lnTo>
                    <a:lnTo>
                      <a:pt x="119337" y="53059"/>
                    </a:lnTo>
                    <a:lnTo>
                      <a:pt x="119646" y="53718"/>
                    </a:lnTo>
                    <a:lnTo>
                      <a:pt x="119867" y="54347"/>
                    </a:lnTo>
                    <a:lnTo>
                      <a:pt x="120000" y="54891"/>
                    </a:lnTo>
                    <a:lnTo>
                      <a:pt x="120000" y="55320"/>
                    </a:lnTo>
                    <a:lnTo>
                      <a:pt x="120000" y="55635"/>
                    </a:lnTo>
                    <a:lnTo>
                      <a:pt x="119911" y="55864"/>
                    </a:lnTo>
                    <a:lnTo>
                      <a:pt x="119911" y="55950"/>
                    </a:lnTo>
                    <a:lnTo>
                      <a:pt x="116643" y="112215"/>
                    </a:lnTo>
                    <a:lnTo>
                      <a:pt x="86742" y="120000"/>
                    </a:lnTo>
                    <a:lnTo>
                      <a:pt x="86080" y="119627"/>
                    </a:lnTo>
                    <a:lnTo>
                      <a:pt x="84181" y="118654"/>
                    </a:lnTo>
                    <a:lnTo>
                      <a:pt x="81133" y="117109"/>
                    </a:lnTo>
                    <a:lnTo>
                      <a:pt x="77246" y="115106"/>
                    </a:lnTo>
                    <a:lnTo>
                      <a:pt x="72565" y="112644"/>
                    </a:lnTo>
                    <a:lnTo>
                      <a:pt x="67221" y="109926"/>
                    </a:lnTo>
                    <a:lnTo>
                      <a:pt x="61435" y="106978"/>
                    </a:lnTo>
                    <a:lnTo>
                      <a:pt x="55384" y="103830"/>
                    </a:lnTo>
                    <a:lnTo>
                      <a:pt x="49201" y="100624"/>
                    </a:lnTo>
                    <a:lnTo>
                      <a:pt x="43018" y="97390"/>
                    </a:lnTo>
                    <a:lnTo>
                      <a:pt x="36967" y="94271"/>
                    </a:lnTo>
                    <a:lnTo>
                      <a:pt x="31313" y="91323"/>
                    </a:lnTo>
                    <a:lnTo>
                      <a:pt x="26102" y="88604"/>
                    </a:lnTo>
                    <a:lnTo>
                      <a:pt x="21553" y="86200"/>
                    </a:lnTo>
                    <a:lnTo>
                      <a:pt x="17754" y="84226"/>
                    </a:lnTo>
                    <a:lnTo>
                      <a:pt x="14972" y="82709"/>
                    </a:lnTo>
                    <a:lnTo>
                      <a:pt x="10688" y="80076"/>
                    </a:lnTo>
                    <a:lnTo>
                      <a:pt x="7287" y="77529"/>
                    </a:lnTo>
                    <a:lnTo>
                      <a:pt x="4681" y="75039"/>
                    </a:lnTo>
                    <a:lnTo>
                      <a:pt x="2782" y="72520"/>
                    </a:lnTo>
                    <a:lnTo>
                      <a:pt x="1457" y="70116"/>
                    </a:lnTo>
                    <a:lnTo>
                      <a:pt x="706" y="67741"/>
                    </a:lnTo>
                    <a:lnTo>
                      <a:pt x="441" y="65451"/>
                    </a:lnTo>
                    <a:lnTo>
                      <a:pt x="485" y="63219"/>
                    </a:lnTo>
                    <a:lnTo>
                      <a:pt x="750" y="61101"/>
                    </a:lnTo>
                    <a:lnTo>
                      <a:pt x="1280" y="59012"/>
                    </a:lnTo>
                    <a:lnTo>
                      <a:pt x="1810" y="57066"/>
                    </a:lnTo>
                    <a:lnTo>
                      <a:pt x="2340" y="55206"/>
                    </a:lnTo>
                    <a:lnTo>
                      <a:pt x="2782" y="53460"/>
                    </a:lnTo>
                    <a:lnTo>
                      <a:pt x="3003" y="51800"/>
                    </a:lnTo>
                    <a:lnTo>
                      <a:pt x="3003" y="50283"/>
                    </a:lnTo>
                    <a:lnTo>
                      <a:pt x="2605" y="48910"/>
                    </a:lnTo>
                    <a:lnTo>
                      <a:pt x="1943" y="47536"/>
                    </a:lnTo>
                    <a:lnTo>
                      <a:pt x="1413" y="46105"/>
                    </a:lnTo>
                    <a:lnTo>
                      <a:pt x="971" y="44645"/>
                    </a:lnTo>
                    <a:lnTo>
                      <a:pt x="529" y="43129"/>
                    </a:lnTo>
                    <a:lnTo>
                      <a:pt x="264" y="41583"/>
                    </a:lnTo>
                    <a:lnTo>
                      <a:pt x="88" y="40038"/>
                    </a:lnTo>
                    <a:lnTo>
                      <a:pt x="0" y="38435"/>
                    </a:lnTo>
                    <a:lnTo>
                      <a:pt x="0" y="36832"/>
                    </a:lnTo>
                    <a:lnTo>
                      <a:pt x="132" y="35201"/>
                    </a:lnTo>
                    <a:lnTo>
                      <a:pt x="353" y="33598"/>
                    </a:lnTo>
                    <a:lnTo>
                      <a:pt x="750" y="32053"/>
                    </a:lnTo>
                    <a:lnTo>
                      <a:pt x="1280" y="30507"/>
                    </a:lnTo>
                    <a:lnTo>
                      <a:pt x="1987" y="28991"/>
                    </a:lnTo>
                    <a:lnTo>
                      <a:pt x="2826" y="27531"/>
                    </a:lnTo>
                    <a:lnTo>
                      <a:pt x="3842" y="26100"/>
                    </a:lnTo>
                    <a:lnTo>
                      <a:pt x="5034" y="24755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Shape 2156"/>
              <p:cNvSpPr/>
              <p:nvPr/>
            </p:nvSpPr>
            <p:spPr>
              <a:xfrm>
                <a:off x="684" y="2201"/>
                <a:ext cx="328" cy="5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253" y="24459"/>
                    </a:moveTo>
                    <a:lnTo>
                      <a:pt x="6486" y="23121"/>
                    </a:lnTo>
                    <a:lnTo>
                      <a:pt x="7491" y="21841"/>
                    </a:lnTo>
                    <a:lnTo>
                      <a:pt x="8359" y="20620"/>
                    </a:lnTo>
                    <a:lnTo>
                      <a:pt x="9044" y="19398"/>
                    </a:lnTo>
                    <a:lnTo>
                      <a:pt x="9592" y="18206"/>
                    </a:lnTo>
                    <a:lnTo>
                      <a:pt x="10095" y="17014"/>
                    </a:lnTo>
                    <a:lnTo>
                      <a:pt x="10414" y="15850"/>
                    </a:lnTo>
                    <a:lnTo>
                      <a:pt x="10734" y="14658"/>
                    </a:lnTo>
                    <a:lnTo>
                      <a:pt x="11054" y="13494"/>
                    </a:lnTo>
                    <a:lnTo>
                      <a:pt x="11282" y="12302"/>
                    </a:lnTo>
                    <a:lnTo>
                      <a:pt x="11511" y="11080"/>
                    </a:lnTo>
                    <a:lnTo>
                      <a:pt x="11876" y="9801"/>
                    </a:lnTo>
                    <a:lnTo>
                      <a:pt x="12196" y="8521"/>
                    </a:lnTo>
                    <a:lnTo>
                      <a:pt x="12607" y="7212"/>
                    </a:lnTo>
                    <a:lnTo>
                      <a:pt x="13110" y="5816"/>
                    </a:lnTo>
                    <a:lnTo>
                      <a:pt x="13795" y="4391"/>
                    </a:lnTo>
                    <a:lnTo>
                      <a:pt x="14800" y="2675"/>
                    </a:lnTo>
                    <a:lnTo>
                      <a:pt x="16124" y="1425"/>
                    </a:lnTo>
                    <a:lnTo>
                      <a:pt x="17769" y="581"/>
                    </a:lnTo>
                    <a:lnTo>
                      <a:pt x="19687" y="116"/>
                    </a:lnTo>
                    <a:lnTo>
                      <a:pt x="21743" y="0"/>
                    </a:lnTo>
                    <a:lnTo>
                      <a:pt x="24027" y="145"/>
                    </a:lnTo>
                    <a:lnTo>
                      <a:pt x="26448" y="552"/>
                    </a:lnTo>
                    <a:lnTo>
                      <a:pt x="28960" y="1163"/>
                    </a:lnTo>
                    <a:lnTo>
                      <a:pt x="31564" y="1948"/>
                    </a:lnTo>
                    <a:lnTo>
                      <a:pt x="34213" y="2879"/>
                    </a:lnTo>
                    <a:lnTo>
                      <a:pt x="36863" y="3868"/>
                    </a:lnTo>
                    <a:lnTo>
                      <a:pt x="39467" y="4944"/>
                    </a:lnTo>
                    <a:lnTo>
                      <a:pt x="42025" y="5991"/>
                    </a:lnTo>
                    <a:lnTo>
                      <a:pt x="44537" y="7038"/>
                    </a:lnTo>
                    <a:lnTo>
                      <a:pt x="46821" y="7998"/>
                    </a:lnTo>
                    <a:lnTo>
                      <a:pt x="49059" y="8870"/>
                    </a:lnTo>
                    <a:lnTo>
                      <a:pt x="52165" y="9888"/>
                    </a:lnTo>
                    <a:lnTo>
                      <a:pt x="54952" y="10557"/>
                    </a:lnTo>
                    <a:lnTo>
                      <a:pt x="57464" y="10906"/>
                    </a:lnTo>
                    <a:lnTo>
                      <a:pt x="59657" y="10964"/>
                    </a:lnTo>
                    <a:lnTo>
                      <a:pt x="61575" y="10848"/>
                    </a:lnTo>
                    <a:lnTo>
                      <a:pt x="63357" y="10528"/>
                    </a:lnTo>
                    <a:lnTo>
                      <a:pt x="64956" y="10092"/>
                    </a:lnTo>
                    <a:lnTo>
                      <a:pt x="66417" y="9568"/>
                    </a:lnTo>
                    <a:lnTo>
                      <a:pt x="67834" y="9045"/>
                    </a:lnTo>
                    <a:lnTo>
                      <a:pt x="69158" y="8521"/>
                    </a:lnTo>
                    <a:lnTo>
                      <a:pt x="70483" y="8085"/>
                    </a:lnTo>
                    <a:lnTo>
                      <a:pt x="71853" y="7736"/>
                    </a:lnTo>
                    <a:lnTo>
                      <a:pt x="73315" y="7590"/>
                    </a:lnTo>
                    <a:lnTo>
                      <a:pt x="74868" y="7619"/>
                    </a:lnTo>
                    <a:lnTo>
                      <a:pt x="76513" y="7910"/>
                    </a:lnTo>
                    <a:lnTo>
                      <a:pt x="78385" y="8550"/>
                    </a:lnTo>
                    <a:lnTo>
                      <a:pt x="79665" y="9190"/>
                    </a:lnTo>
                    <a:lnTo>
                      <a:pt x="80807" y="9888"/>
                    </a:lnTo>
                    <a:lnTo>
                      <a:pt x="81857" y="10557"/>
                    </a:lnTo>
                    <a:lnTo>
                      <a:pt x="82816" y="11284"/>
                    </a:lnTo>
                    <a:lnTo>
                      <a:pt x="83730" y="12011"/>
                    </a:lnTo>
                    <a:lnTo>
                      <a:pt x="84507" y="12855"/>
                    </a:lnTo>
                    <a:lnTo>
                      <a:pt x="85283" y="13698"/>
                    </a:lnTo>
                    <a:lnTo>
                      <a:pt x="85968" y="14629"/>
                    </a:lnTo>
                    <a:lnTo>
                      <a:pt x="86562" y="15618"/>
                    </a:lnTo>
                    <a:lnTo>
                      <a:pt x="87156" y="16694"/>
                    </a:lnTo>
                    <a:lnTo>
                      <a:pt x="87658" y="17886"/>
                    </a:lnTo>
                    <a:lnTo>
                      <a:pt x="88161" y="19137"/>
                    </a:lnTo>
                    <a:lnTo>
                      <a:pt x="88618" y="20533"/>
                    </a:lnTo>
                    <a:lnTo>
                      <a:pt x="89074" y="22016"/>
                    </a:lnTo>
                    <a:lnTo>
                      <a:pt x="89486" y="23616"/>
                    </a:lnTo>
                    <a:lnTo>
                      <a:pt x="89942" y="25390"/>
                    </a:lnTo>
                    <a:lnTo>
                      <a:pt x="90628" y="28095"/>
                    </a:lnTo>
                    <a:lnTo>
                      <a:pt x="91450" y="30625"/>
                    </a:lnTo>
                    <a:lnTo>
                      <a:pt x="92455" y="32922"/>
                    </a:lnTo>
                    <a:lnTo>
                      <a:pt x="93460" y="34987"/>
                    </a:lnTo>
                    <a:lnTo>
                      <a:pt x="94556" y="36878"/>
                    </a:lnTo>
                    <a:lnTo>
                      <a:pt x="95698" y="38565"/>
                    </a:lnTo>
                    <a:lnTo>
                      <a:pt x="96840" y="40106"/>
                    </a:lnTo>
                    <a:lnTo>
                      <a:pt x="98028" y="41415"/>
                    </a:lnTo>
                    <a:lnTo>
                      <a:pt x="99124" y="42578"/>
                    </a:lnTo>
                    <a:lnTo>
                      <a:pt x="100175" y="43567"/>
                    </a:lnTo>
                    <a:lnTo>
                      <a:pt x="101134" y="44381"/>
                    </a:lnTo>
                    <a:lnTo>
                      <a:pt x="102002" y="45021"/>
                    </a:lnTo>
                    <a:lnTo>
                      <a:pt x="102687" y="45516"/>
                    </a:lnTo>
                    <a:lnTo>
                      <a:pt x="103189" y="45894"/>
                    </a:lnTo>
                    <a:lnTo>
                      <a:pt x="103509" y="46068"/>
                    </a:lnTo>
                    <a:lnTo>
                      <a:pt x="103692" y="46156"/>
                    </a:lnTo>
                    <a:lnTo>
                      <a:pt x="106935" y="46795"/>
                    </a:lnTo>
                    <a:lnTo>
                      <a:pt x="109722" y="47523"/>
                    </a:lnTo>
                    <a:lnTo>
                      <a:pt x="112143" y="48279"/>
                    </a:lnTo>
                    <a:lnTo>
                      <a:pt x="114107" y="49035"/>
                    </a:lnTo>
                    <a:lnTo>
                      <a:pt x="115751" y="49820"/>
                    </a:lnTo>
                    <a:lnTo>
                      <a:pt x="117030" y="50605"/>
                    </a:lnTo>
                    <a:lnTo>
                      <a:pt x="118035" y="51362"/>
                    </a:lnTo>
                    <a:lnTo>
                      <a:pt x="118812" y="52089"/>
                    </a:lnTo>
                    <a:lnTo>
                      <a:pt x="119360" y="52787"/>
                    </a:lnTo>
                    <a:lnTo>
                      <a:pt x="119725" y="53427"/>
                    </a:lnTo>
                    <a:lnTo>
                      <a:pt x="119908" y="54008"/>
                    </a:lnTo>
                    <a:lnTo>
                      <a:pt x="120000" y="54503"/>
                    </a:lnTo>
                    <a:lnTo>
                      <a:pt x="120000" y="54939"/>
                    </a:lnTo>
                    <a:lnTo>
                      <a:pt x="119954" y="55230"/>
                    </a:lnTo>
                    <a:lnTo>
                      <a:pt x="119908" y="55433"/>
                    </a:lnTo>
                    <a:lnTo>
                      <a:pt x="119908" y="55521"/>
                    </a:lnTo>
                    <a:lnTo>
                      <a:pt x="117487" y="112205"/>
                    </a:lnTo>
                    <a:lnTo>
                      <a:pt x="87065" y="120000"/>
                    </a:lnTo>
                    <a:lnTo>
                      <a:pt x="86334" y="119621"/>
                    </a:lnTo>
                    <a:lnTo>
                      <a:pt x="84461" y="118633"/>
                    </a:lnTo>
                    <a:lnTo>
                      <a:pt x="81446" y="117062"/>
                    </a:lnTo>
                    <a:lnTo>
                      <a:pt x="77472" y="115026"/>
                    </a:lnTo>
                    <a:lnTo>
                      <a:pt x="72767" y="112554"/>
                    </a:lnTo>
                    <a:lnTo>
                      <a:pt x="67514" y="109820"/>
                    </a:lnTo>
                    <a:lnTo>
                      <a:pt x="61667" y="106795"/>
                    </a:lnTo>
                    <a:lnTo>
                      <a:pt x="55637" y="103625"/>
                    </a:lnTo>
                    <a:lnTo>
                      <a:pt x="49379" y="100368"/>
                    </a:lnTo>
                    <a:lnTo>
                      <a:pt x="43167" y="97111"/>
                    </a:lnTo>
                    <a:lnTo>
                      <a:pt x="37091" y="93940"/>
                    </a:lnTo>
                    <a:lnTo>
                      <a:pt x="31381" y="90945"/>
                    </a:lnTo>
                    <a:lnTo>
                      <a:pt x="26128" y="88182"/>
                    </a:lnTo>
                    <a:lnTo>
                      <a:pt x="21469" y="85768"/>
                    </a:lnTo>
                    <a:lnTo>
                      <a:pt x="17677" y="83761"/>
                    </a:lnTo>
                    <a:lnTo>
                      <a:pt x="14800" y="82220"/>
                    </a:lnTo>
                    <a:lnTo>
                      <a:pt x="10323" y="79602"/>
                    </a:lnTo>
                    <a:lnTo>
                      <a:pt x="6806" y="76984"/>
                    </a:lnTo>
                    <a:lnTo>
                      <a:pt x="4156" y="74483"/>
                    </a:lnTo>
                    <a:lnTo>
                      <a:pt x="2238" y="71982"/>
                    </a:lnTo>
                    <a:lnTo>
                      <a:pt x="1004" y="69568"/>
                    </a:lnTo>
                    <a:lnTo>
                      <a:pt x="274" y="67212"/>
                    </a:lnTo>
                    <a:lnTo>
                      <a:pt x="45" y="64915"/>
                    </a:lnTo>
                    <a:lnTo>
                      <a:pt x="182" y="62675"/>
                    </a:lnTo>
                    <a:lnTo>
                      <a:pt x="548" y="60523"/>
                    </a:lnTo>
                    <a:lnTo>
                      <a:pt x="1096" y="58487"/>
                    </a:lnTo>
                    <a:lnTo>
                      <a:pt x="1735" y="56539"/>
                    </a:lnTo>
                    <a:lnTo>
                      <a:pt x="2329" y="54677"/>
                    </a:lnTo>
                    <a:lnTo>
                      <a:pt x="2832" y="52903"/>
                    </a:lnTo>
                    <a:lnTo>
                      <a:pt x="3106" y="51274"/>
                    </a:lnTo>
                    <a:lnTo>
                      <a:pt x="3106" y="49733"/>
                    </a:lnTo>
                    <a:lnTo>
                      <a:pt x="2695" y="48366"/>
                    </a:lnTo>
                    <a:lnTo>
                      <a:pt x="2009" y="46970"/>
                    </a:lnTo>
                    <a:lnTo>
                      <a:pt x="1461" y="45545"/>
                    </a:lnTo>
                    <a:lnTo>
                      <a:pt x="1004" y="44120"/>
                    </a:lnTo>
                    <a:lnTo>
                      <a:pt x="593" y="42607"/>
                    </a:lnTo>
                    <a:lnTo>
                      <a:pt x="274" y="41066"/>
                    </a:lnTo>
                    <a:lnTo>
                      <a:pt x="91" y="39524"/>
                    </a:lnTo>
                    <a:lnTo>
                      <a:pt x="0" y="37954"/>
                    </a:lnTo>
                    <a:lnTo>
                      <a:pt x="45" y="36383"/>
                    </a:lnTo>
                    <a:lnTo>
                      <a:pt x="182" y="34842"/>
                    </a:lnTo>
                    <a:lnTo>
                      <a:pt x="411" y="33271"/>
                    </a:lnTo>
                    <a:lnTo>
                      <a:pt x="867" y="31730"/>
                    </a:lnTo>
                    <a:lnTo>
                      <a:pt x="1416" y="30189"/>
                    </a:lnTo>
                    <a:lnTo>
                      <a:pt x="2101" y="28676"/>
                    </a:lnTo>
                    <a:lnTo>
                      <a:pt x="3014" y="27251"/>
                    </a:lnTo>
                    <a:lnTo>
                      <a:pt x="4019" y="25826"/>
                    </a:lnTo>
                    <a:lnTo>
                      <a:pt x="5253" y="24459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Shape 2157"/>
              <p:cNvSpPr/>
              <p:nvPr/>
            </p:nvSpPr>
            <p:spPr>
              <a:xfrm>
                <a:off x="692" y="2209"/>
                <a:ext cx="317" cy="5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3" y="24153"/>
                    </a:moveTo>
                    <a:lnTo>
                      <a:pt x="7122" y="22793"/>
                    </a:lnTo>
                    <a:lnTo>
                      <a:pt x="8113" y="21522"/>
                    </a:lnTo>
                    <a:lnTo>
                      <a:pt x="8915" y="20280"/>
                    </a:lnTo>
                    <a:lnTo>
                      <a:pt x="9528" y="19068"/>
                    </a:lnTo>
                    <a:lnTo>
                      <a:pt x="9952" y="17856"/>
                    </a:lnTo>
                    <a:lnTo>
                      <a:pt x="10283" y="16674"/>
                    </a:lnTo>
                    <a:lnTo>
                      <a:pt x="10566" y="15521"/>
                    </a:lnTo>
                    <a:lnTo>
                      <a:pt x="10707" y="14338"/>
                    </a:lnTo>
                    <a:lnTo>
                      <a:pt x="10849" y="13155"/>
                    </a:lnTo>
                    <a:lnTo>
                      <a:pt x="10990" y="11973"/>
                    </a:lnTo>
                    <a:lnTo>
                      <a:pt x="11132" y="10731"/>
                    </a:lnTo>
                    <a:lnTo>
                      <a:pt x="11320" y="9490"/>
                    </a:lnTo>
                    <a:lnTo>
                      <a:pt x="11650" y="8218"/>
                    </a:lnTo>
                    <a:lnTo>
                      <a:pt x="11981" y="6858"/>
                    </a:lnTo>
                    <a:lnTo>
                      <a:pt x="12547" y="5469"/>
                    </a:lnTo>
                    <a:lnTo>
                      <a:pt x="13207" y="4050"/>
                    </a:lnTo>
                    <a:lnTo>
                      <a:pt x="14245" y="2365"/>
                    </a:lnTo>
                    <a:lnTo>
                      <a:pt x="15660" y="1182"/>
                    </a:lnTo>
                    <a:lnTo>
                      <a:pt x="17358" y="413"/>
                    </a:lnTo>
                    <a:lnTo>
                      <a:pt x="19198" y="29"/>
                    </a:lnTo>
                    <a:lnTo>
                      <a:pt x="21273" y="0"/>
                    </a:lnTo>
                    <a:lnTo>
                      <a:pt x="23537" y="266"/>
                    </a:lnTo>
                    <a:lnTo>
                      <a:pt x="25943" y="798"/>
                    </a:lnTo>
                    <a:lnTo>
                      <a:pt x="28396" y="1566"/>
                    </a:lnTo>
                    <a:lnTo>
                      <a:pt x="30990" y="2453"/>
                    </a:lnTo>
                    <a:lnTo>
                      <a:pt x="33632" y="3488"/>
                    </a:lnTo>
                    <a:lnTo>
                      <a:pt x="36179" y="4611"/>
                    </a:lnTo>
                    <a:lnTo>
                      <a:pt x="38820" y="5794"/>
                    </a:lnTo>
                    <a:lnTo>
                      <a:pt x="41415" y="6947"/>
                    </a:lnTo>
                    <a:lnTo>
                      <a:pt x="43820" y="8041"/>
                    </a:lnTo>
                    <a:lnTo>
                      <a:pt x="46226" y="9076"/>
                    </a:lnTo>
                    <a:lnTo>
                      <a:pt x="48443" y="9992"/>
                    </a:lnTo>
                    <a:lnTo>
                      <a:pt x="51556" y="10997"/>
                    </a:lnTo>
                    <a:lnTo>
                      <a:pt x="54339" y="11648"/>
                    </a:lnTo>
                    <a:lnTo>
                      <a:pt x="56839" y="11973"/>
                    </a:lnTo>
                    <a:lnTo>
                      <a:pt x="58962" y="11973"/>
                    </a:lnTo>
                    <a:lnTo>
                      <a:pt x="60849" y="11796"/>
                    </a:lnTo>
                    <a:lnTo>
                      <a:pt x="62547" y="11382"/>
                    </a:lnTo>
                    <a:lnTo>
                      <a:pt x="64103" y="10820"/>
                    </a:lnTo>
                    <a:lnTo>
                      <a:pt x="65471" y="10229"/>
                    </a:lnTo>
                    <a:lnTo>
                      <a:pt x="66792" y="9578"/>
                    </a:lnTo>
                    <a:lnTo>
                      <a:pt x="68066" y="8957"/>
                    </a:lnTo>
                    <a:lnTo>
                      <a:pt x="69339" y="8396"/>
                    </a:lnTo>
                    <a:lnTo>
                      <a:pt x="70660" y="7952"/>
                    </a:lnTo>
                    <a:lnTo>
                      <a:pt x="72122" y="7716"/>
                    </a:lnTo>
                    <a:lnTo>
                      <a:pt x="73679" y="7686"/>
                    </a:lnTo>
                    <a:lnTo>
                      <a:pt x="75377" y="7952"/>
                    </a:lnTo>
                    <a:lnTo>
                      <a:pt x="77358" y="8543"/>
                    </a:lnTo>
                    <a:lnTo>
                      <a:pt x="78584" y="9105"/>
                    </a:lnTo>
                    <a:lnTo>
                      <a:pt x="79716" y="9726"/>
                    </a:lnTo>
                    <a:lnTo>
                      <a:pt x="80754" y="10347"/>
                    </a:lnTo>
                    <a:lnTo>
                      <a:pt x="81698" y="11027"/>
                    </a:lnTo>
                    <a:lnTo>
                      <a:pt x="82594" y="11736"/>
                    </a:lnTo>
                    <a:lnTo>
                      <a:pt x="83443" y="12505"/>
                    </a:lnTo>
                    <a:lnTo>
                      <a:pt x="84245" y="13303"/>
                    </a:lnTo>
                    <a:lnTo>
                      <a:pt x="84905" y="14220"/>
                    </a:lnTo>
                    <a:lnTo>
                      <a:pt x="85566" y="15166"/>
                    </a:lnTo>
                    <a:lnTo>
                      <a:pt x="86226" y="16230"/>
                    </a:lnTo>
                    <a:lnTo>
                      <a:pt x="86745" y="17383"/>
                    </a:lnTo>
                    <a:lnTo>
                      <a:pt x="87264" y="18625"/>
                    </a:lnTo>
                    <a:lnTo>
                      <a:pt x="87735" y="19985"/>
                    </a:lnTo>
                    <a:lnTo>
                      <a:pt x="88254" y="21492"/>
                    </a:lnTo>
                    <a:lnTo>
                      <a:pt x="88632" y="23089"/>
                    </a:lnTo>
                    <a:lnTo>
                      <a:pt x="89103" y="24863"/>
                    </a:lnTo>
                    <a:lnTo>
                      <a:pt x="89764" y="27671"/>
                    </a:lnTo>
                    <a:lnTo>
                      <a:pt x="90613" y="30243"/>
                    </a:lnTo>
                    <a:lnTo>
                      <a:pt x="91556" y="32579"/>
                    </a:lnTo>
                    <a:lnTo>
                      <a:pt x="92594" y="34737"/>
                    </a:lnTo>
                    <a:lnTo>
                      <a:pt x="93773" y="36659"/>
                    </a:lnTo>
                    <a:lnTo>
                      <a:pt x="94905" y="38403"/>
                    </a:lnTo>
                    <a:lnTo>
                      <a:pt x="96084" y="39940"/>
                    </a:lnTo>
                    <a:lnTo>
                      <a:pt x="97264" y="41271"/>
                    </a:lnTo>
                    <a:lnTo>
                      <a:pt x="98396" y="42453"/>
                    </a:lnTo>
                    <a:lnTo>
                      <a:pt x="99481" y="43399"/>
                    </a:lnTo>
                    <a:lnTo>
                      <a:pt x="100471" y="44257"/>
                    </a:lnTo>
                    <a:lnTo>
                      <a:pt x="101273" y="44907"/>
                    </a:lnTo>
                    <a:lnTo>
                      <a:pt x="101981" y="45410"/>
                    </a:lnTo>
                    <a:lnTo>
                      <a:pt x="102547" y="45735"/>
                    </a:lnTo>
                    <a:lnTo>
                      <a:pt x="102877" y="45912"/>
                    </a:lnTo>
                    <a:lnTo>
                      <a:pt x="103018" y="46031"/>
                    </a:lnTo>
                    <a:lnTo>
                      <a:pt x="106462" y="46711"/>
                    </a:lnTo>
                    <a:lnTo>
                      <a:pt x="109433" y="47420"/>
                    </a:lnTo>
                    <a:lnTo>
                      <a:pt x="111933" y="48159"/>
                    </a:lnTo>
                    <a:lnTo>
                      <a:pt x="114009" y="48898"/>
                    </a:lnTo>
                    <a:lnTo>
                      <a:pt x="115660" y="49696"/>
                    </a:lnTo>
                    <a:lnTo>
                      <a:pt x="117028" y="50436"/>
                    </a:lnTo>
                    <a:lnTo>
                      <a:pt x="118066" y="51175"/>
                    </a:lnTo>
                    <a:lnTo>
                      <a:pt x="118867" y="51884"/>
                    </a:lnTo>
                    <a:lnTo>
                      <a:pt x="119386" y="52564"/>
                    </a:lnTo>
                    <a:lnTo>
                      <a:pt x="119764" y="53185"/>
                    </a:lnTo>
                    <a:lnTo>
                      <a:pt x="119952" y="53717"/>
                    </a:lnTo>
                    <a:lnTo>
                      <a:pt x="120000" y="54190"/>
                    </a:lnTo>
                    <a:lnTo>
                      <a:pt x="120000" y="54575"/>
                    </a:lnTo>
                    <a:lnTo>
                      <a:pt x="119952" y="54870"/>
                    </a:lnTo>
                    <a:lnTo>
                      <a:pt x="119905" y="55048"/>
                    </a:lnTo>
                    <a:lnTo>
                      <a:pt x="119905" y="55136"/>
                    </a:lnTo>
                    <a:lnTo>
                      <a:pt x="118349" y="112254"/>
                    </a:lnTo>
                    <a:lnTo>
                      <a:pt x="87452" y="120000"/>
                    </a:lnTo>
                    <a:lnTo>
                      <a:pt x="86745" y="119615"/>
                    </a:lnTo>
                    <a:lnTo>
                      <a:pt x="84811" y="118640"/>
                    </a:lnTo>
                    <a:lnTo>
                      <a:pt x="81839" y="117043"/>
                    </a:lnTo>
                    <a:lnTo>
                      <a:pt x="77924" y="114944"/>
                    </a:lnTo>
                    <a:lnTo>
                      <a:pt x="73207" y="112490"/>
                    </a:lnTo>
                    <a:lnTo>
                      <a:pt x="67924" y="109682"/>
                    </a:lnTo>
                    <a:lnTo>
                      <a:pt x="62075" y="106637"/>
                    </a:lnTo>
                    <a:lnTo>
                      <a:pt x="55990" y="103414"/>
                    </a:lnTo>
                    <a:lnTo>
                      <a:pt x="49811" y="100133"/>
                    </a:lnTo>
                    <a:lnTo>
                      <a:pt x="43537" y="96851"/>
                    </a:lnTo>
                    <a:lnTo>
                      <a:pt x="37452" y="93658"/>
                    </a:lnTo>
                    <a:lnTo>
                      <a:pt x="31698" y="90613"/>
                    </a:lnTo>
                    <a:lnTo>
                      <a:pt x="26367" y="87804"/>
                    </a:lnTo>
                    <a:lnTo>
                      <a:pt x="21698" y="85351"/>
                    </a:lnTo>
                    <a:lnTo>
                      <a:pt x="17830" y="83311"/>
                    </a:lnTo>
                    <a:lnTo>
                      <a:pt x="14905" y="81773"/>
                    </a:lnTo>
                    <a:lnTo>
                      <a:pt x="10283" y="79113"/>
                    </a:lnTo>
                    <a:lnTo>
                      <a:pt x="6745" y="76481"/>
                    </a:lnTo>
                    <a:lnTo>
                      <a:pt x="4009" y="73939"/>
                    </a:lnTo>
                    <a:lnTo>
                      <a:pt x="2075" y="71426"/>
                    </a:lnTo>
                    <a:lnTo>
                      <a:pt x="801" y="69002"/>
                    </a:lnTo>
                    <a:lnTo>
                      <a:pt x="141" y="66637"/>
                    </a:lnTo>
                    <a:lnTo>
                      <a:pt x="0" y="64360"/>
                    </a:lnTo>
                    <a:lnTo>
                      <a:pt x="141" y="62172"/>
                    </a:lnTo>
                    <a:lnTo>
                      <a:pt x="613" y="60044"/>
                    </a:lnTo>
                    <a:lnTo>
                      <a:pt x="1273" y="58004"/>
                    </a:lnTo>
                    <a:lnTo>
                      <a:pt x="1981" y="56023"/>
                    </a:lnTo>
                    <a:lnTo>
                      <a:pt x="2641" y="54190"/>
                    </a:lnTo>
                    <a:lnTo>
                      <a:pt x="3207" y="52446"/>
                    </a:lnTo>
                    <a:lnTo>
                      <a:pt x="3490" y="50820"/>
                    </a:lnTo>
                    <a:lnTo>
                      <a:pt x="3490" y="49253"/>
                    </a:lnTo>
                    <a:lnTo>
                      <a:pt x="3113" y="47864"/>
                    </a:lnTo>
                    <a:lnTo>
                      <a:pt x="2405" y="46444"/>
                    </a:lnTo>
                    <a:lnTo>
                      <a:pt x="1886" y="45025"/>
                    </a:lnTo>
                    <a:lnTo>
                      <a:pt x="1367" y="43577"/>
                    </a:lnTo>
                    <a:lnTo>
                      <a:pt x="990" y="42069"/>
                    </a:lnTo>
                    <a:lnTo>
                      <a:pt x="660" y="40591"/>
                    </a:lnTo>
                    <a:lnTo>
                      <a:pt x="471" y="39053"/>
                    </a:lnTo>
                    <a:lnTo>
                      <a:pt x="377" y="37546"/>
                    </a:lnTo>
                    <a:lnTo>
                      <a:pt x="424" y="36008"/>
                    </a:lnTo>
                    <a:lnTo>
                      <a:pt x="566" y="34441"/>
                    </a:lnTo>
                    <a:lnTo>
                      <a:pt x="849" y="32934"/>
                    </a:lnTo>
                    <a:lnTo>
                      <a:pt x="1273" y="31396"/>
                    </a:lnTo>
                    <a:lnTo>
                      <a:pt x="1886" y="29918"/>
                    </a:lnTo>
                    <a:lnTo>
                      <a:pt x="2594" y="28410"/>
                    </a:lnTo>
                    <a:lnTo>
                      <a:pt x="3537" y="26962"/>
                    </a:lnTo>
                    <a:lnTo>
                      <a:pt x="4622" y="25543"/>
                    </a:lnTo>
                    <a:lnTo>
                      <a:pt x="5943" y="24153"/>
                    </a:ln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Shape 2158"/>
              <p:cNvSpPr/>
              <p:nvPr/>
            </p:nvSpPr>
            <p:spPr>
              <a:xfrm>
                <a:off x="698" y="2217"/>
                <a:ext cx="307" cy="4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12" y="23909"/>
                    </a:moveTo>
                    <a:lnTo>
                      <a:pt x="7928" y="22558"/>
                    </a:lnTo>
                    <a:lnTo>
                      <a:pt x="8901" y="21236"/>
                    </a:lnTo>
                    <a:lnTo>
                      <a:pt x="9679" y="19974"/>
                    </a:lnTo>
                    <a:lnTo>
                      <a:pt x="10214" y="18773"/>
                    </a:lnTo>
                    <a:lnTo>
                      <a:pt x="10555" y="17571"/>
                    </a:lnTo>
                    <a:lnTo>
                      <a:pt x="10749" y="16370"/>
                    </a:lnTo>
                    <a:lnTo>
                      <a:pt x="10847" y="15198"/>
                    </a:lnTo>
                    <a:lnTo>
                      <a:pt x="10895" y="14057"/>
                    </a:lnTo>
                    <a:lnTo>
                      <a:pt x="10847" y="12856"/>
                    </a:lnTo>
                    <a:lnTo>
                      <a:pt x="10847" y="11684"/>
                    </a:lnTo>
                    <a:lnTo>
                      <a:pt x="10895" y="10453"/>
                    </a:lnTo>
                    <a:lnTo>
                      <a:pt x="10993" y="9221"/>
                    </a:lnTo>
                    <a:lnTo>
                      <a:pt x="11236" y="7929"/>
                    </a:lnTo>
                    <a:lnTo>
                      <a:pt x="11528" y="6578"/>
                    </a:lnTo>
                    <a:lnTo>
                      <a:pt x="12014" y="5196"/>
                    </a:lnTo>
                    <a:lnTo>
                      <a:pt x="12792" y="3724"/>
                    </a:lnTo>
                    <a:lnTo>
                      <a:pt x="13911" y="2072"/>
                    </a:lnTo>
                    <a:lnTo>
                      <a:pt x="15322" y="961"/>
                    </a:lnTo>
                    <a:lnTo>
                      <a:pt x="16976" y="300"/>
                    </a:lnTo>
                    <a:lnTo>
                      <a:pt x="18824" y="0"/>
                    </a:lnTo>
                    <a:lnTo>
                      <a:pt x="20916" y="60"/>
                    </a:lnTo>
                    <a:lnTo>
                      <a:pt x="23153" y="480"/>
                    </a:lnTo>
                    <a:lnTo>
                      <a:pt x="25488" y="1111"/>
                    </a:lnTo>
                    <a:lnTo>
                      <a:pt x="27969" y="1952"/>
                    </a:lnTo>
                    <a:lnTo>
                      <a:pt x="30498" y="3003"/>
                    </a:lnTo>
                    <a:lnTo>
                      <a:pt x="33076" y="4175"/>
                    </a:lnTo>
                    <a:lnTo>
                      <a:pt x="35654" y="5406"/>
                    </a:lnTo>
                    <a:lnTo>
                      <a:pt x="38232" y="6668"/>
                    </a:lnTo>
                    <a:lnTo>
                      <a:pt x="40810" y="7899"/>
                    </a:lnTo>
                    <a:lnTo>
                      <a:pt x="43291" y="9101"/>
                    </a:lnTo>
                    <a:lnTo>
                      <a:pt x="45626" y="10182"/>
                    </a:lnTo>
                    <a:lnTo>
                      <a:pt x="47961" y="11113"/>
                    </a:lnTo>
                    <a:lnTo>
                      <a:pt x="51074" y="12165"/>
                    </a:lnTo>
                    <a:lnTo>
                      <a:pt x="53846" y="12795"/>
                    </a:lnTo>
                    <a:lnTo>
                      <a:pt x="56230" y="13036"/>
                    </a:lnTo>
                    <a:lnTo>
                      <a:pt x="58321" y="13006"/>
                    </a:lnTo>
                    <a:lnTo>
                      <a:pt x="60170" y="12735"/>
                    </a:lnTo>
                    <a:lnTo>
                      <a:pt x="61775" y="12255"/>
                    </a:lnTo>
                    <a:lnTo>
                      <a:pt x="63186" y="11624"/>
                    </a:lnTo>
                    <a:lnTo>
                      <a:pt x="64548" y="10903"/>
                    </a:lnTo>
                    <a:lnTo>
                      <a:pt x="65764" y="10152"/>
                    </a:lnTo>
                    <a:lnTo>
                      <a:pt x="66931" y="9401"/>
                    </a:lnTo>
                    <a:lnTo>
                      <a:pt x="68147" y="8770"/>
                    </a:lnTo>
                    <a:lnTo>
                      <a:pt x="69460" y="8290"/>
                    </a:lnTo>
                    <a:lnTo>
                      <a:pt x="70871" y="7929"/>
                    </a:lnTo>
                    <a:lnTo>
                      <a:pt x="72428" y="7839"/>
                    </a:lnTo>
                    <a:lnTo>
                      <a:pt x="74179" y="8050"/>
                    </a:lnTo>
                    <a:lnTo>
                      <a:pt x="76222" y="8620"/>
                    </a:lnTo>
                    <a:lnTo>
                      <a:pt x="77389" y="9131"/>
                    </a:lnTo>
                    <a:lnTo>
                      <a:pt x="78508" y="9672"/>
                    </a:lnTo>
                    <a:lnTo>
                      <a:pt x="79529" y="10242"/>
                    </a:lnTo>
                    <a:lnTo>
                      <a:pt x="80502" y="10843"/>
                    </a:lnTo>
                    <a:lnTo>
                      <a:pt x="81426" y="11474"/>
                    </a:lnTo>
                    <a:lnTo>
                      <a:pt x="82302" y="12195"/>
                    </a:lnTo>
                    <a:lnTo>
                      <a:pt x="83032" y="12946"/>
                    </a:lnTo>
                    <a:lnTo>
                      <a:pt x="83810" y="13817"/>
                    </a:lnTo>
                    <a:lnTo>
                      <a:pt x="84491" y="14748"/>
                    </a:lnTo>
                    <a:lnTo>
                      <a:pt x="85123" y="15769"/>
                    </a:lnTo>
                    <a:lnTo>
                      <a:pt x="85755" y="16911"/>
                    </a:lnTo>
                    <a:lnTo>
                      <a:pt x="86339" y="18142"/>
                    </a:lnTo>
                    <a:lnTo>
                      <a:pt x="86826" y="19464"/>
                    </a:lnTo>
                    <a:lnTo>
                      <a:pt x="87312" y="20936"/>
                    </a:lnTo>
                    <a:lnTo>
                      <a:pt x="87750" y="22588"/>
                    </a:lnTo>
                    <a:lnTo>
                      <a:pt x="88188" y="24360"/>
                    </a:lnTo>
                    <a:lnTo>
                      <a:pt x="88820" y="27244"/>
                    </a:lnTo>
                    <a:lnTo>
                      <a:pt x="89647" y="29887"/>
                    </a:lnTo>
                    <a:lnTo>
                      <a:pt x="90620" y="32290"/>
                    </a:lnTo>
                    <a:lnTo>
                      <a:pt x="91690" y="34513"/>
                    </a:lnTo>
                    <a:lnTo>
                      <a:pt x="92809" y="36465"/>
                    </a:lnTo>
                    <a:lnTo>
                      <a:pt x="93976" y="38237"/>
                    </a:lnTo>
                    <a:lnTo>
                      <a:pt x="95192" y="39769"/>
                    </a:lnTo>
                    <a:lnTo>
                      <a:pt x="96359" y="41121"/>
                    </a:lnTo>
                    <a:lnTo>
                      <a:pt x="97527" y="42322"/>
                    </a:lnTo>
                    <a:lnTo>
                      <a:pt x="98597" y="43314"/>
                    </a:lnTo>
                    <a:lnTo>
                      <a:pt x="99570" y="44125"/>
                    </a:lnTo>
                    <a:lnTo>
                      <a:pt x="100445" y="44785"/>
                    </a:lnTo>
                    <a:lnTo>
                      <a:pt x="101175" y="45266"/>
                    </a:lnTo>
                    <a:lnTo>
                      <a:pt x="101710" y="45627"/>
                    </a:lnTo>
                    <a:lnTo>
                      <a:pt x="102099" y="45807"/>
                    </a:lnTo>
                    <a:lnTo>
                      <a:pt x="102245" y="45897"/>
                    </a:lnTo>
                    <a:lnTo>
                      <a:pt x="105796" y="46588"/>
                    </a:lnTo>
                    <a:lnTo>
                      <a:pt x="108958" y="47369"/>
                    </a:lnTo>
                    <a:lnTo>
                      <a:pt x="111536" y="48090"/>
                    </a:lnTo>
                    <a:lnTo>
                      <a:pt x="113725" y="48841"/>
                    </a:lnTo>
                    <a:lnTo>
                      <a:pt x="115524" y="49591"/>
                    </a:lnTo>
                    <a:lnTo>
                      <a:pt x="116935" y="50342"/>
                    </a:lnTo>
                    <a:lnTo>
                      <a:pt x="118005" y="51033"/>
                    </a:lnTo>
                    <a:lnTo>
                      <a:pt x="118832" y="51724"/>
                    </a:lnTo>
                    <a:lnTo>
                      <a:pt x="119367" y="52325"/>
                    </a:lnTo>
                    <a:lnTo>
                      <a:pt x="119756" y="52926"/>
                    </a:lnTo>
                    <a:lnTo>
                      <a:pt x="119951" y="53436"/>
                    </a:lnTo>
                    <a:lnTo>
                      <a:pt x="120000" y="53857"/>
                    </a:lnTo>
                    <a:lnTo>
                      <a:pt x="120000" y="54217"/>
                    </a:lnTo>
                    <a:lnTo>
                      <a:pt x="119902" y="54458"/>
                    </a:lnTo>
                    <a:lnTo>
                      <a:pt x="119854" y="54668"/>
                    </a:lnTo>
                    <a:lnTo>
                      <a:pt x="119854" y="54728"/>
                    </a:lnTo>
                    <a:lnTo>
                      <a:pt x="119221" y="112250"/>
                    </a:lnTo>
                    <a:lnTo>
                      <a:pt x="87847" y="120000"/>
                    </a:lnTo>
                    <a:lnTo>
                      <a:pt x="87117" y="119609"/>
                    </a:lnTo>
                    <a:lnTo>
                      <a:pt x="85269" y="118588"/>
                    </a:lnTo>
                    <a:lnTo>
                      <a:pt x="82302" y="116996"/>
                    </a:lnTo>
                    <a:lnTo>
                      <a:pt x="78362" y="114893"/>
                    </a:lnTo>
                    <a:lnTo>
                      <a:pt x="73644" y="112370"/>
                    </a:lnTo>
                    <a:lnTo>
                      <a:pt x="68342" y="109576"/>
                    </a:lnTo>
                    <a:lnTo>
                      <a:pt x="62602" y="106483"/>
                    </a:lnTo>
                    <a:lnTo>
                      <a:pt x="56473" y="103209"/>
                    </a:lnTo>
                    <a:lnTo>
                      <a:pt x="50247" y="99904"/>
                    </a:lnTo>
                    <a:lnTo>
                      <a:pt x="44021" y="96540"/>
                    </a:lnTo>
                    <a:lnTo>
                      <a:pt x="37940" y="93326"/>
                    </a:lnTo>
                    <a:lnTo>
                      <a:pt x="32152" y="90232"/>
                    </a:lnTo>
                    <a:lnTo>
                      <a:pt x="26801" y="87409"/>
                    </a:lnTo>
                    <a:lnTo>
                      <a:pt x="22083" y="84916"/>
                    </a:lnTo>
                    <a:lnTo>
                      <a:pt x="18143" y="82843"/>
                    </a:lnTo>
                    <a:lnTo>
                      <a:pt x="15176" y="81281"/>
                    </a:lnTo>
                    <a:lnTo>
                      <a:pt x="10409" y="78578"/>
                    </a:lnTo>
                    <a:lnTo>
                      <a:pt x="6712" y="75964"/>
                    </a:lnTo>
                    <a:lnTo>
                      <a:pt x="3940" y="73351"/>
                    </a:lnTo>
                    <a:lnTo>
                      <a:pt x="1994" y="70858"/>
                    </a:lnTo>
                    <a:lnTo>
                      <a:pt x="778" y="68425"/>
                    </a:lnTo>
                    <a:lnTo>
                      <a:pt x="145" y="66052"/>
                    </a:lnTo>
                    <a:lnTo>
                      <a:pt x="0" y="63799"/>
                    </a:lnTo>
                    <a:lnTo>
                      <a:pt x="340" y="61607"/>
                    </a:lnTo>
                    <a:lnTo>
                      <a:pt x="826" y="59504"/>
                    </a:lnTo>
                    <a:lnTo>
                      <a:pt x="1605" y="57461"/>
                    </a:lnTo>
                    <a:lnTo>
                      <a:pt x="2432" y="55539"/>
                    </a:lnTo>
                    <a:lnTo>
                      <a:pt x="3161" y="53677"/>
                    </a:lnTo>
                    <a:lnTo>
                      <a:pt x="3794" y="51934"/>
                    </a:lnTo>
                    <a:lnTo>
                      <a:pt x="4134" y="50312"/>
                    </a:lnTo>
                    <a:lnTo>
                      <a:pt x="4183" y="48750"/>
                    </a:lnTo>
                    <a:lnTo>
                      <a:pt x="3794" y="47339"/>
                    </a:lnTo>
                    <a:lnTo>
                      <a:pt x="3064" y="45897"/>
                    </a:lnTo>
                    <a:lnTo>
                      <a:pt x="2529" y="44485"/>
                    </a:lnTo>
                    <a:lnTo>
                      <a:pt x="1994" y="43043"/>
                    </a:lnTo>
                    <a:lnTo>
                      <a:pt x="1605" y="41571"/>
                    </a:lnTo>
                    <a:lnTo>
                      <a:pt x="1313" y="40100"/>
                    </a:lnTo>
                    <a:lnTo>
                      <a:pt x="1070" y="38598"/>
                    </a:lnTo>
                    <a:lnTo>
                      <a:pt x="972" y="37126"/>
                    </a:lnTo>
                    <a:lnTo>
                      <a:pt x="1021" y="35594"/>
                    </a:lnTo>
                    <a:lnTo>
                      <a:pt x="1167" y="34092"/>
                    </a:lnTo>
                    <a:lnTo>
                      <a:pt x="1507" y="32620"/>
                    </a:lnTo>
                    <a:lnTo>
                      <a:pt x="1945" y="31118"/>
                    </a:lnTo>
                    <a:lnTo>
                      <a:pt x="2578" y="29647"/>
                    </a:lnTo>
                    <a:lnTo>
                      <a:pt x="3356" y="28175"/>
                    </a:lnTo>
                    <a:lnTo>
                      <a:pt x="4280" y="26733"/>
                    </a:lnTo>
                    <a:lnTo>
                      <a:pt x="5399" y="25321"/>
                    </a:lnTo>
                    <a:lnTo>
                      <a:pt x="6712" y="23909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159" name="Shape 2159"/>
            <p:cNvGrpSpPr/>
            <p:nvPr/>
          </p:nvGrpSpPr>
          <p:grpSpPr>
            <a:xfrm>
              <a:off x="705" y="2223"/>
              <a:ext cx="795" cy="1143"/>
              <a:chOff x="705" y="2223"/>
              <a:chExt cx="795" cy="1143"/>
            </a:xfrm>
          </p:grpSpPr>
          <p:sp>
            <p:nvSpPr>
              <p:cNvPr id="2160" name="Shape 2160"/>
              <p:cNvSpPr/>
              <p:nvPr/>
            </p:nvSpPr>
            <p:spPr>
              <a:xfrm>
                <a:off x="705" y="2223"/>
                <a:ext cx="298" cy="4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78" y="23652"/>
                    </a:moveTo>
                    <a:lnTo>
                      <a:pt x="8782" y="22278"/>
                    </a:lnTo>
                    <a:lnTo>
                      <a:pt x="9686" y="20966"/>
                    </a:lnTo>
                    <a:lnTo>
                      <a:pt x="10388" y="19684"/>
                    </a:lnTo>
                    <a:lnTo>
                      <a:pt x="10840" y="18463"/>
                    </a:lnTo>
                    <a:lnTo>
                      <a:pt x="11041" y="17243"/>
                    </a:lnTo>
                    <a:lnTo>
                      <a:pt x="11091" y="16083"/>
                    </a:lnTo>
                    <a:lnTo>
                      <a:pt x="11041" y="14893"/>
                    </a:lnTo>
                    <a:lnTo>
                      <a:pt x="10941" y="13733"/>
                    </a:lnTo>
                    <a:lnTo>
                      <a:pt x="10740" y="12573"/>
                    </a:lnTo>
                    <a:lnTo>
                      <a:pt x="10589" y="11383"/>
                    </a:lnTo>
                    <a:lnTo>
                      <a:pt x="10489" y="10162"/>
                    </a:lnTo>
                    <a:lnTo>
                      <a:pt x="10489" y="8911"/>
                    </a:lnTo>
                    <a:lnTo>
                      <a:pt x="10639" y="7629"/>
                    </a:lnTo>
                    <a:lnTo>
                      <a:pt x="10941" y="6286"/>
                    </a:lnTo>
                    <a:lnTo>
                      <a:pt x="11442" y="4913"/>
                    </a:lnTo>
                    <a:lnTo>
                      <a:pt x="12245" y="3448"/>
                    </a:lnTo>
                    <a:lnTo>
                      <a:pt x="13400" y="1831"/>
                    </a:lnTo>
                    <a:lnTo>
                      <a:pt x="14805" y="762"/>
                    </a:lnTo>
                    <a:lnTo>
                      <a:pt x="16511" y="183"/>
                    </a:lnTo>
                    <a:lnTo>
                      <a:pt x="18368" y="0"/>
                    </a:lnTo>
                    <a:lnTo>
                      <a:pt x="20426" y="183"/>
                    </a:lnTo>
                    <a:lnTo>
                      <a:pt x="22634" y="701"/>
                    </a:lnTo>
                    <a:lnTo>
                      <a:pt x="24943" y="1464"/>
                    </a:lnTo>
                    <a:lnTo>
                      <a:pt x="27402" y="2472"/>
                    </a:lnTo>
                    <a:lnTo>
                      <a:pt x="29861" y="3631"/>
                    </a:lnTo>
                    <a:lnTo>
                      <a:pt x="32421" y="4913"/>
                    </a:lnTo>
                    <a:lnTo>
                      <a:pt x="34981" y="6256"/>
                    </a:lnTo>
                    <a:lnTo>
                      <a:pt x="37540" y="7629"/>
                    </a:lnTo>
                    <a:lnTo>
                      <a:pt x="40050" y="9003"/>
                    </a:lnTo>
                    <a:lnTo>
                      <a:pt x="42559" y="10254"/>
                    </a:lnTo>
                    <a:lnTo>
                      <a:pt x="44968" y="11383"/>
                    </a:lnTo>
                    <a:lnTo>
                      <a:pt x="47277" y="12360"/>
                    </a:lnTo>
                    <a:lnTo>
                      <a:pt x="50388" y="13397"/>
                    </a:lnTo>
                    <a:lnTo>
                      <a:pt x="53149" y="14008"/>
                    </a:lnTo>
                    <a:lnTo>
                      <a:pt x="55508" y="14221"/>
                    </a:lnTo>
                    <a:lnTo>
                      <a:pt x="57515" y="14130"/>
                    </a:lnTo>
                    <a:lnTo>
                      <a:pt x="59272" y="13763"/>
                    </a:lnTo>
                    <a:lnTo>
                      <a:pt x="60777" y="13184"/>
                    </a:lnTo>
                    <a:lnTo>
                      <a:pt x="62132" y="12451"/>
                    </a:lnTo>
                    <a:lnTo>
                      <a:pt x="63337" y="11627"/>
                    </a:lnTo>
                    <a:lnTo>
                      <a:pt x="64491" y="10773"/>
                    </a:lnTo>
                    <a:lnTo>
                      <a:pt x="65595" y="9949"/>
                    </a:lnTo>
                    <a:lnTo>
                      <a:pt x="66750" y="9186"/>
                    </a:lnTo>
                    <a:lnTo>
                      <a:pt x="68055" y="8575"/>
                    </a:lnTo>
                    <a:lnTo>
                      <a:pt x="69410" y="8148"/>
                    </a:lnTo>
                    <a:lnTo>
                      <a:pt x="71016" y="7995"/>
                    </a:lnTo>
                    <a:lnTo>
                      <a:pt x="72772" y="8148"/>
                    </a:lnTo>
                    <a:lnTo>
                      <a:pt x="74981" y="8697"/>
                    </a:lnTo>
                    <a:lnTo>
                      <a:pt x="76035" y="9125"/>
                    </a:lnTo>
                    <a:lnTo>
                      <a:pt x="77139" y="9613"/>
                    </a:lnTo>
                    <a:lnTo>
                      <a:pt x="78143" y="10101"/>
                    </a:lnTo>
                    <a:lnTo>
                      <a:pt x="79096" y="10651"/>
                    </a:lnTo>
                    <a:lnTo>
                      <a:pt x="80000" y="11230"/>
                    </a:lnTo>
                    <a:lnTo>
                      <a:pt x="80853" y="11902"/>
                    </a:lnTo>
                    <a:lnTo>
                      <a:pt x="81706" y="12604"/>
                    </a:lnTo>
                    <a:lnTo>
                      <a:pt x="82509" y="13428"/>
                    </a:lnTo>
                    <a:lnTo>
                      <a:pt x="83262" y="14313"/>
                    </a:lnTo>
                    <a:lnTo>
                      <a:pt x="83914" y="15320"/>
                    </a:lnTo>
                    <a:lnTo>
                      <a:pt x="84567" y="16419"/>
                    </a:lnTo>
                    <a:lnTo>
                      <a:pt x="85169" y="17609"/>
                    </a:lnTo>
                    <a:lnTo>
                      <a:pt x="85671" y="18982"/>
                    </a:lnTo>
                    <a:lnTo>
                      <a:pt x="86223" y="20447"/>
                    </a:lnTo>
                    <a:lnTo>
                      <a:pt x="86624" y="22065"/>
                    </a:lnTo>
                    <a:lnTo>
                      <a:pt x="87026" y="23865"/>
                    </a:lnTo>
                    <a:lnTo>
                      <a:pt x="87678" y="26795"/>
                    </a:lnTo>
                    <a:lnTo>
                      <a:pt x="88531" y="29542"/>
                    </a:lnTo>
                    <a:lnTo>
                      <a:pt x="89535" y="32044"/>
                    </a:lnTo>
                    <a:lnTo>
                      <a:pt x="90589" y="34242"/>
                    </a:lnTo>
                    <a:lnTo>
                      <a:pt x="91744" y="36286"/>
                    </a:lnTo>
                    <a:lnTo>
                      <a:pt x="92898" y="38056"/>
                    </a:lnTo>
                    <a:lnTo>
                      <a:pt x="94102" y="39643"/>
                    </a:lnTo>
                    <a:lnTo>
                      <a:pt x="95357" y="41017"/>
                    </a:lnTo>
                    <a:lnTo>
                      <a:pt x="96511" y="42207"/>
                    </a:lnTo>
                    <a:lnTo>
                      <a:pt x="97616" y="43214"/>
                    </a:lnTo>
                    <a:lnTo>
                      <a:pt x="98619" y="44038"/>
                    </a:lnTo>
                    <a:lnTo>
                      <a:pt x="99523" y="44679"/>
                    </a:lnTo>
                    <a:lnTo>
                      <a:pt x="100225" y="45198"/>
                    </a:lnTo>
                    <a:lnTo>
                      <a:pt x="100777" y="45534"/>
                    </a:lnTo>
                    <a:lnTo>
                      <a:pt x="101129" y="45717"/>
                    </a:lnTo>
                    <a:lnTo>
                      <a:pt x="101279" y="45808"/>
                    </a:lnTo>
                    <a:lnTo>
                      <a:pt x="105094" y="46541"/>
                    </a:lnTo>
                    <a:lnTo>
                      <a:pt x="108356" y="47273"/>
                    </a:lnTo>
                    <a:lnTo>
                      <a:pt x="111116" y="48036"/>
                    </a:lnTo>
                    <a:lnTo>
                      <a:pt x="113375" y="48769"/>
                    </a:lnTo>
                    <a:lnTo>
                      <a:pt x="115232" y="49501"/>
                    </a:lnTo>
                    <a:lnTo>
                      <a:pt x="116637" y="50203"/>
                    </a:lnTo>
                    <a:lnTo>
                      <a:pt x="117841" y="50874"/>
                    </a:lnTo>
                    <a:lnTo>
                      <a:pt x="118594" y="51515"/>
                    </a:lnTo>
                    <a:lnTo>
                      <a:pt x="119196" y="52095"/>
                    </a:lnTo>
                    <a:lnTo>
                      <a:pt x="119498" y="52644"/>
                    </a:lnTo>
                    <a:lnTo>
                      <a:pt x="119698" y="53133"/>
                    </a:lnTo>
                    <a:lnTo>
                      <a:pt x="119799" y="53499"/>
                    </a:lnTo>
                    <a:lnTo>
                      <a:pt x="119698" y="53835"/>
                    </a:lnTo>
                    <a:lnTo>
                      <a:pt x="119648" y="54079"/>
                    </a:lnTo>
                    <a:lnTo>
                      <a:pt x="119548" y="54262"/>
                    </a:lnTo>
                    <a:lnTo>
                      <a:pt x="119548" y="54323"/>
                    </a:lnTo>
                    <a:lnTo>
                      <a:pt x="120000" y="112248"/>
                    </a:lnTo>
                    <a:lnTo>
                      <a:pt x="88230" y="120000"/>
                    </a:lnTo>
                    <a:lnTo>
                      <a:pt x="87528" y="119603"/>
                    </a:lnTo>
                    <a:lnTo>
                      <a:pt x="85621" y="118565"/>
                    </a:lnTo>
                    <a:lnTo>
                      <a:pt x="82609" y="116978"/>
                    </a:lnTo>
                    <a:lnTo>
                      <a:pt x="78695" y="114842"/>
                    </a:lnTo>
                    <a:lnTo>
                      <a:pt x="74077" y="112309"/>
                    </a:lnTo>
                    <a:lnTo>
                      <a:pt x="68707" y="109440"/>
                    </a:lnTo>
                    <a:lnTo>
                      <a:pt x="62986" y="106327"/>
                    </a:lnTo>
                    <a:lnTo>
                      <a:pt x="56913" y="103031"/>
                    </a:lnTo>
                    <a:lnTo>
                      <a:pt x="50639" y="99643"/>
                    </a:lnTo>
                    <a:lnTo>
                      <a:pt x="44416" y="96286"/>
                    </a:lnTo>
                    <a:lnTo>
                      <a:pt x="38243" y="92990"/>
                    </a:lnTo>
                    <a:lnTo>
                      <a:pt x="32471" y="89877"/>
                    </a:lnTo>
                    <a:lnTo>
                      <a:pt x="27051" y="87009"/>
                    </a:lnTo>
                    <a:lnTo>
                      <a:pt x="22333" y="84476"/>
                    </a:lnTo>
                    <a:lnTo>
                      <a:pt x="18318" y="82370"/>
                    </a:lnTo>
                    <a:lnTo>
                      <a:pt x="15257" y="80783"/>
                    </a:lnTo>
                    <a:lnTo>
                      <a:pt x="10388" y="78036"/>
                    </a:lnTo>
                    <a:lnTo>
                      <a:pt x="6574" y="75381"/>
                    </a:lnTo>
                    <a:lnTo>
                      <a:pt x="3814" y="72817"/>
                    </a:lnTo>
                    <a:lnTo>
                      <a:pt x="1856" y="70254"/>
                    </a:lnTo>
                    <a:lnTo>
                      <a:pt x="652" y="67873"/>
                    </a:lnTo>
                    <a:lnTo>
                      <a:pt x="50" y="65523"/>
                    </a:lnTo>
                    <a:lnTo>
                      <a:pt x="0" y="63234"/>
                    </a:lnTo>
                    <a:lnTo>
                      <a:pt x="351" y="61068"/>
                    </a:lnTo>
                    <a:lnTo>
                      <a:pt x="1003" y="58962"/>
                    </a:lnTo>
                    <a:lnTo>
                      <a:pt x="1856" y="56948"/>
                    </a:lnTo>
                    <a:lnTo>
                      <a:pt x="2760" y="55025"/>
                    </a:lnTo>
                    <a:lnTo>
                      <a:pt x="3563" y="53194"/>
                    </a:lnTo>
                    <a:lnTo>
                      <a:pt x="4316" y="51454"/>
                    </a:lnTo>
                    <a:lnTo>
                      <a:pt x="4767" y="49776"/>
                    </a:lnTo>
                    <a:lnTo>
                      <a:pt x="4818" y="48250"/>
                    </a:lnTo>
                    <a:lnTo>
                      <a:pt x="4366" y="46815"/>
                    </a:lnTo>
                    <a:lnTo>
                      <a:pt x="3713" y="45350"/>
                    </a:lnTo>
                    <a:lnTo>
                      <a:pt x="3061" y="43947"/>
                    </a:lnTo>
                    <a:lnTo>
                      <a:pt x="2509" y="42512"/>
                    </a:lnTo>
                    <a:lnTo>
                      <a:pt x="2107" y="41047"/>
                    </a:lnTo>
                    <a:lnTo>
                      <a:pt x="1806" y="39613"/>
                    </a:lnTo>
                    <a:lnTo>
                      <a:pt x="1656" y="38148"/>
                    </a:lnTo>
                    <a:lnTo>
                      <a:pt x="1505" y="36683"/>
                    </a:lnTo>
                    <a:lnTo>
                      <a:pt x="1555" y="35218"/>
                    </a:lnTo>
                    <a:lnTo>
                      <a:pt x="1756" y="33723"/>
                    </a:lnTo>
                    <a:lnTo>
                      <a:pt x="2057" y="32288"/>
                    </a:lnTo>
                    <a:lnTo>
                      <a:pt x="2509" y="30824"/>
                    </a:lnTo>
                    <a:lnTo>
                      <a:pt x="3161" y="29359"/>
                    </a:lnTo>
                    <a:lnTo>
                      <a:pt x="4015" y="27924"/>
                    </a:lnTo>
                    <a:lnTo>
                      <a:pt x="4968" y="26490"/>
                    </a:lnTo>
                    <a:lnTo>
                      <a:pt x="6122" y="25086"/>
                    </a:lnTo>
                    <a:lnTo>
                      <a:pt x="7478" y="23652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Shape 2161"/>
              <p:cNvSpPr/>
              <p:nvPr/>
            </p:nvSpPr>
            <p:spPr>
              <a:xfrm>
                <a:off x="711" y="2231"/>
                <a:ext cx="291" cy="4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88" y="23416"/>
                    </a:moveTo>
                    <a:lnTo>
                      <a:pt x="9523" y="22021"/>
                    </a:lnTo>
                    <a:lnTo>
                      <a:pt x="10450" y="20687"/>
                    </a:lnTo>
                    <a:lnTo>
                      <a:pt x="11016" y="19415"/>
                    </a:lnTo>
                    <a:lnTo>
                      <a:pt x="11274" y="18175"/>
                    </a:lnTo>
                    <a:lnTo>
                      <a:pt x="11428" y="16965"/>
                    </a:lnTo>
                    <a:lnTo>
                      <a:pt x="11377" y="15787"/>
                    </a:lnTo>
                    <a:lnTo>
                      <a:pt x="11119" y="14639"/>
                    </a:lnTo>
                    <a:lnTo>
                      <a:pt x="10810" y="13460"/>
                    </a:lnTo>
                    <a:lnTo>
                      <a:pt x="10501" y="12344"/>
                    </a:lnTo>
                    <a:lnTo>
                      <a:pt x="10193" y="11134"/>
                    </a:lnTo>
                    <a:lnTo>
                      <a:pt x="9935" y="9925"/>
                    </a:lnTo>
                    <a:lnTo>
                      <a:pt x="9832" y="8684"/>
                    </a:lnTo>
                    <a:lnTo>
                      <a:pt x="9884" y="7381"/>
                    </a:lnTo>
                    <a:lnTo>
                      <a:pt x="10090" y="6048"/>
                    </a:lnTo>
                    <a:lnTo>
                      <a:pt x="10656" y="4590"/>
                    </a:lnTo>
                    <a:lnTo>
                      <a:pt x="11480" y="3132"/>
                    </a:lnTo>
                    <a:lnTo>
                      <a:pt x="12664" y="1581"/>
                    </a:lnTo>
                    <a:lnTo>
                      <a:pt x="14105" y="589"/>
                    </a:lnTo>
                    <a:lnTo>
                      <a:pt x="15804" y="62"/>
                    </a:lnTo>
                    <a:lnTo>
                      <a:pt x="17709" y="0"/>
                    </a:lnTo>
                    <a:lnTo>
                      <a:pt x="19716" y="310"/>
                    </a:lnTo>
                    <a:lnTo>
                      <a:pt x="21879" y="930"/>
                    </a:lnTo>
                    <a:lnTo>
                      <a:pt x="24144" y="1829"/>
                    </a:lnTo>
                    <a:lnTo>
                      <a:pt x="26460" y="2977"/>
                    </a:lnTo>
                    <a:lnTo>
                      <a:pt x="28880" y="4249"/>
                    </a:lnTo>
                    <a:lnTo>
                      <a:pt x="31402" y="5675"/>
                    </a:lnTo>
                    <a:lnTo>
                      <a:pt x="33925" y="7133"/>
                    </a:lnTo>
                    <a:lnTo>
                      <a:pt x="36499" y="8653"/>
                    </a:lnTo>
                    <a:lnTo>
                      <a:pt x="38970" y="10080"/>
                    </a:lnTo>
                    <a:lnTo>
                      <a:pt x="41441" y="11413"/>
                    </a:lnTo>
                    <a:lnTo>
                      <a:pt x="43861" y="12654"/>
                    </a:lnTo>
                    <a:lnTo>
                      <a:pt x="46229" y="13677"/>
                    </a:lnTo>
                    <a:lnTo>
                      <a:pt x="49317" y="14701"/>
                    </a:lnTo>
                    <a:lnTo>
                      <a:pt x="51994" y="15290"/>
                    </a:lnTo>
                    <a:lnTo>
                      <a:pt x="54311" y="15476"/>
                    </a:lnTo>
                    <a:lnTo>
                      <a:pt x="56164" y="15290"/>
                    </a:lnTo>
                    <a:lnTo>
                      <a:pt x="57863" y="14856"/>
                    </a:lnTo>
                    <a:lnTo>
                      <a:pt x="59202" y="14205"/>
                    </a:lnTo>
                    <a:lnTo>
                      <a:pt x="60489" y="13336"/>
                    </a:lnTo>
                    <a:lnTo>
                      <a:pt x="61621" y="12437"/>
                    </a:lnTo>
                    <a:lnTo>
                      <a:pt x="62651" y="11444"/>
                    </a:lnTo>
                    <a:lnTo>
                      <a:pt x="63680" y="10514"/>
                    </a:lnTo>
                    <a:lnTo>
                      <a:pt x="64761" y="9645"/>
                    </a:lnTo>
                    <a:lnTo>
                      <a:pt x="65945" y="8932"/>
                    </a:lnTo>
                    <a:lnTo>
                      <a:pt x="67335" y="8405"/>
                    </a:lnTo>
                    <a:lnTo>
                      <a:pt x="68931" y="8188"/>
                    </a:lnTo>
                    <a:lnTo>
                      <a:pt x="70733" y="8281"/>
                    </a:lnTo>
                    <a:lnTo>
                      <a:pt x="72998" y="8777"/>
                    </a:lnTo>
                    <a:lnTo>
                      <a:pt x="74028" y="9149"/>
                    </a:lnTo>
                    <a:lnTo>
                      <a:pt x="74954" y="9521"/>
                    </a:lnTo>
                    <a:lnTo>
                      <a:pt x="75984" y="9987"/>
                    </a:lnTo>
                    <a:lnTo>
                      <a:pt x="76911" y="10483"/>
                    </a:lnTo>
                    <a:lnTo>
                      <a:pt x="77889" y="11010"/>
                    </a:lnTo>
                    <a:lnTo>
                      <a:pt x="78764" y="11630"/>
                    </a:lnTo>
                    <a:lnTo>
                      <a:pt x="79639" y="12282"/>
                    </a:lnTo>
                    <a:lnTo>
                      <a:pt x="80463" y="13057"/>
                    </a:lnTo>
                    <a:lnTo>
                      <a:pt x="81235" y="13895"/>
                    </a:lnTo>
                    <a:lnTo>
                      <a:pt x="81956" y="14856"/>
                    </a:lnTo>
                    <a:lnTo>
                      <a:pt x="82676" y="15911"/>
                    </a:lnTo>
                    <a:lnTo>
                      <a:pt x="83243" y="17120"/>
                    </a:lnTo>
                    <a:lnTo>
                      <a:pt x="83861" y="18423"/>
                    </a:lnTo>
                    <a:lnTo>
                      <a:pt x="84324" y="19912"/>
                    </a:lnTo>
                    <a:lnTo>
                      <a:pt x="84787" y="21524"/>
                    </a:lnTo>
                    <a:lnTo>
                      <a:pt x="85199" y="23323"/>
                    </a:lnTo>
                    <a:lnTo>
                      <a:pt x="85868" y="26394"/>
                    </a:lnTo>
                    <a:lnTo>
                      <a:pt x="86692" y="29185"/>
                    </a:lnTo>
                    <a:lnTo>
                      <a:pt x="87670" y="31729"/>
                    </a:lnTo>
                    <a:lnTo>
                      <a:pt x="88751" y="34055"/>
                    </a:lnTo>
                    <a:lnTo>
                      <a:pt x="89884" y="36102"/>
                    </a:lnTo>
                    <a:lnTo>
                      <a:pt x="91068" y="37932"/>
                    </a:lnTo>
                    <a:lnTo>
                      <a:pt x="92303" y="39545"/>
                    </a:lnTo>
                    <a:lnTo>
                      <a:pt x="93487" y="40940"/>
                    </a:lnTo>
                    <a:lnTo>
                      <a:pt x="94671" y="42119"/>
                    </a:lnTo>
                    <a:lnTo>
                      <a:pt x="95804" y="43142"/>
                    </a:lnTo>
                    <a:lnTo>
                      <a:pt x="96833" y="43949"/>
                    </a:lnTo>
                    <a:lnTo>
                      <a:pt x="97709" y="44600"/>
                    </a:lnTo>
                    <a:lnTo>
                      <a:pt x="98481" y="45096"/>
                    </a:lnTo>
                    <a:lnTo>
                      <a:pt x="98996" y="45438"/>
                    </a:lnTo>
                    <a:lnTo>
                      <a:pt x="99407" y="45655"/>
                    </a:lnTo>
                    <a:lnTo>
                      <a:pt x="99562" y="45717"/>
                    </a:lnTo>
                    <a:lnTo>
                      <a:pt x="103526" y="46461"/>
                    </a:lnTo>
                    <a:lnTo>
                      <a:pt x="106924" y="47237"/>
                    </a:lnTo>
                    <a:lnTo>
                      <a:pt x="109806" y="47981"/>
                    </a:lnTo>
                    <a:lnTo>
                      <a:pt x="112123" y="48694"/>
                    </a:lnTo>
                    <a:lnTo>
                      <a:pt x="114079" y="49439"/>
                    </a:lnTo>
                    <a:lnTo>
                      <a:pt x="115521" y="50121"/>
                    </a:lnTo>
                    <a:lnTo>
                      <a:pt x="116705" y="50741"/>
                    </a:lnTo>
                    <a:lnTo>
                      <a:pt x="117528" y="51362"/>
                    </a:lnTo>
                    <a:lnTo>
                      <a:pt x="118146" y="51889"/>
                    </a:lnTo>
                    <a:lnTo>
                      <a:pt x="118455" y="52385"/>
                    </a:lnTo>
                    <a:lnTo>
                      <a:pt x="118610" y="52819"/>
                    </a:lnTo>
                    <a:lnTo>
                      <a:pt x="118661" y="53223"/>
                    </a:lnTo>
                    <a:lnTo>
                      <a:pt x="118610" y="53502"/>
                    </a:lnTo>
                    <a:lnTo>
                      <a:pt x="118507" y="53719"/>
                    </a:lnTo>
                    <a:lnTo>
                      <a:pt x="118404" y="53874"/>
                    </a:lnTo>
                    <a:lnTo>
                      <a:pt x="118404" y="53936"/>
                    </a:lnTo>
                    <a:lnTo>
                      <a:pt x="120000" y="112277"/>
                    </a:lnTo>
                    <a:lnTo>
                      <a:pt x="87876" y="120000"/>
                    </a:lnTo>
                    <a:lnTo>
                      <a:pt x="87155" y="119596"/>
                    </a:lnTo>
                    <a:lnTo>
                      <a:pt x="85302" y="118542"/>
                    </a:lnTo>
                    <a:lnTo>
                      <a:pt x="82368" y="116929"/>
                    </a:lnTo>
                    <a:lnTo>
                      <a:pt x="78507" y="114758"/>
                    </a:lnTo>
                    <a:lnTo>
                      <a:pt x="73822" y="112215"/>
                    </a:lnTo>
                    <a:lnTo>
                      <a:pt x="68571" y="109299"/>
                    </a:lnTo>
                    <a:lnTo>
                      <a:pt x="62908" y="106166"/>
                    </a:lnTo>
                    <a:lnTo>
                      <a:pt x="56833" y="102817"/>
                    </a:lnTo>
                    <a:lnTo>
                      <a:pt x="50656" y="99405"/>
                    </a:lnTo>
                    <a:lnTo>
                      <a:pt x="44427" y="95962"/>
                    </a:lnTo>
                    <a:lnTo>
                      <a:pt x="38352" y="92644"/>
                    </a:lnTo>
                    <a:lnTo>
                      <a:pt x="32586" y="89480"/>
                    </a:lnTo>
                    <a:lnTo>
                      <a:pt x="27232" y="86627"/>
                    </a:lnTo>
                    <a:lnTo>
                      <a:pt x="22393" y="84021"/>
                    </a:lnTo>
                    <a:lnTo>
                      <a:pt x="18378" y="81881"/>
                    </a:lnTo>
                    <a:lnTo>
                      <a:pt x="15238" y="80299"/>
                    </a:lnTo>
                    <a:lnTo>
                      <a:pt x="10244" y="77508"/>
                    </a:lnTo>
                    <a:lnTo>
                      <a:pt x="6435" y="74810"/>
                    </a:lnTo>
                    <a:lnTo>
                      <a:pt x="3603" y="72235"/>
                    </a:lnTo>
                    <a:lnTo>
                      <a:pt x="1647" y="69723"/>
                    </a:lnTo>
                    <a:lnTo>
                      <a:pt x="463" y="67273"/>
                    </a:lnTo>
                    <a:lnTo>
                      <a:pt x="0" y="64915"/>
                    </a:lnTo>
                    <a:lnTo>
                      <a:pt x="0" y="62682"/>
                    </a:lnTo>
                    <a:lnTo>
                      <a:pt x="411" y="60511"/>
                    </a:lnTo>
                    <a:lnTo>
                      <a:pt x="1184" y="58433"/>
                    </a:lnTo>
                    <a:lnTo>
                      <a:pt x="2110" y="56448"/>
                    </a:lnTo>
                    <a:lnTo>
                      <a:pt x="3088" y="54525"/>
                    </a:lnTo>
                    <a:lnTo>
                      <a:pt x="4066" y="52695"/>
                    </a:lnTo>
                    <a:lnTo>
                      <a:pt x="4787" y="50958"/>
                    </a:lnTo>
                    <a:lnTo>
                      <a:pt x="5250" y="49315"/>
                    </a:lnTo>
                    <a:lnTo>
                      <a:pt x="5353" y="47764"/>
                    </a:lnTo>
                    <a:lnTo>
                      <a:pt x="4890" y="46306"/>
                    </a:lnTo>
                    <a:lnTo>
                      <a:pt x="4221" y="44848"/>
                    </a:lnTo>
                    <a:lnTo>
                      <a:pt x="3552" y="43422"/>
                    </a:lnTo>
                    <a:lnTo>
                      <a:pt x="3088" y="41995"/>
                    </a:lnTo>
                    <a:lnTo>
                      <a:pt x="2625" y="40537"/>
                    </a:lnTo>
                    <a:lnTo>
                      <a:pt x="2316" y="39110"/>
                    </a:lnTo>
                    <a:lnTo>
                      <a:pt x="2110" y="37715"/>
                    </a:lnTo>
                    <a:lnTo>
                      <a:pt x="2059" y="36288"/>
                    </a:lnTo>
                    <a:lnTo>
                      <a:pt x="2110" y="34830"/>
                    </a:lnTo>
                    <a:lnTo>
                      <a:pt x="2316" y="33403"/>
                    </a:lnTo>
                    <a:lnTo>
                      <a:pt x="2625" y="31977"/>
                    </a:lnTo>
                    <a:lnTo>
                      <a:pt x="3140" y="30581"/>
                    </a:lnTo>
                    <a:lnTo>
                      <a:pt x="3809" y="29123"/>
                    </a:lnTo>
                    <a:lnTo>
                      <a:pt x="4633" y="27697"/>
                    </a:lnTo>
                    <a:lnTo>
                      <a:pt x="5662" y="26270"/>
                    </a:lnTo>
                    <a:lnTo>
                      <a:pt x="6846" y="24812"/>
                    </a:lnTo>
                    <a:lnTo>
                      <a:pt x="8288" y="23416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Shape 2162"/>
              <p:cNvSpPr/>
              <p:nvPr/>
            </p:nvSpPr>
            <p:spPr>
              <a:xfrm>
                <a:off x="719" y="2238"/>
                <a:ext cx="284" cy="4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37" y="23180"/>
                    </a:moveTo>
                    <a:lnTo>
                      <a:pt x="10404" y="21760"/>
                    </a:lnTo>
                    <a:lnTo>
                      <a:pt x="11302" y="20404"/>
                    </a:lnTo>
                    <a:lnTo>
                      <a:pt x="11778" y="19143"/>
                    </a:lnTo>
                    <a:lnTo>
                      <a:pt x="11989" y="17881"/>
                    </a:lnTo>
                    <a:lnTo>
                      <a:pt x="11989" y="16683"/>
                    </a:lnTo>
                    <a:lnTo>
                      <a:pt x="11778" y="15516"/>
                    </a:lnTo>
                    <a:lnTo>
                      <a:pt x="11408" y="14349"/>
                    </a:lnTo>
                    <a:lnTo>
                      <a:pt x="10985" y="13245"/>
                    </a:lnTo>
                    <a:lnTo>
                      <a:pt x="10457" y="12078"/>
                    </a:lnTo>
                    <a:lnTo>
                      <a:pt x="10035" y="10880"/>
                    </a:lnTo>
                    <a:lnTo>
                      <a:pt x="9612" y="9681"/>
                    </a:lnTo>
                    <a:lnTo>
                      <a:pt x="9348" y="8452"/>
                    </a:lnTo>
                    <a:lnTo>
                      <a:pt x="9295" y="7159"/>
                    </a:lnTo>
                    <a:lnTo>
                      <a:pt x="9454" y="5802"/>
                    </a:lnTo>
                    <a:lnTo>
                      <a:pt x="9982" y="4383"/>
                    </a:lnTo>
                    <a:lnTo>
                      <a:pt x="10827" y="2901"/>
                    </a:lnTo>
                    <a:lnTo>
                      <a:pt x="12147" y="1356"/>
                    </a:lnTo>
                    <a:lnTo>
                      <a:pt x="13626" y="441"/>
                    </a:lnTo>
                    <a:lnTo>
                      <a:pt x="15316" y="0"/>
                    </a:lnTo>
                    <a:lnTo>
                      <a:pt x="17112" y="31"/>
                    </a:lnTo>
                    <a:lnTo>
                      <a:pt x="19066" y="473"/>
                    </a:lnTo>
                    <a:lnTo>
                      <a:pt x="21179" y="1229"/>
                    </a:lnTo>
                    <a:lnTo>
                      <a:pt x="23397" y="2270"/>
                    </a:lnTo>
                    <a:lnTo>
                      <a:pt x="25721" y="3532"/>
                    </a:lnTo>
                    <a:lnTo>
                      <a:pt x="28151" y="4951"/>
                    </a:lnTo>
                    <a:lnTo>
                      <a:pt x="30528" y="6496"/>
                    </a:lnTo>
                    <a:lnTo>
                      <a:pt x="33010" y="8105"/>
                    </a:lnTo>
                    <a:lnTo>
                      <a:pt x="35440" y="9713"/>
                    </a:lnTo>
                    <a:lnTo>
                      <a:pt x="37975" y="11258"/>
                    </a:lnTo>
                    <a:lnTo>
                      <a:pt x="40404" y="12709"/>
                    </a:lnTo>
                    <a:lnTo>
                      <a:pt x="42834" y="13971"/>
                    </a:lnTo>
                    <a:lnTo>
                      <a:pt x="45211" y="15011"/>
                    </a:lnTo>
                    <a:lnTo>
                      <a:pt x="48327" y="16052"/>
                    </a:lnTo>
                    <a:lnTo>
                      <a:pt x="50968" y="16620"/>
                    </a:lnTo>
                    <a:lnTo>
                      <a:pt x="53133" y="16746"/>
                    </a:lnTo>
                    <a:lnTo>
                      <a:pt x="54982" y="16525"/>
                    </a:lnTo>
                    <a:lnTo>
                      <a:pt x="56514" y="15989"/>
                    </a:lnTo>
                    <a:lnTo>
                      <a:pt x="57781" y="15232"/>
                    </a:lnTo>
                    <a:lnTo>
                      <a:pt x="58890" y="14286"/>
                    </a:lnTo>
                    <a:lnTo>
                      <a:pt x="59894" y="13245"/>
                    </a:lnTo>
                    <a:lnTo>
                      <a:pt x="60845" y="12173"/>
                    </a:lnTo>
                    <a:lnTo>
                      <a:pt x="61795" y="11101"/>
                    </a:lnTo>
                    <a:lnTo>
                      <a:pt x="62799" y="10123"/>
                    </a:lnTo>
                    <a:lnTo>
                      <a:pt x="63961" y="9335"/>
                    </a:lnTo>
                    <a:lnTo>
                      <a:pt x="65281" y="8735"/>
                    </a:lnTo>
                    <a:lnTo>
                      <a:pt x="66866" y="8388"/>
                    </a:lnTo>
                    <a:lnTo>
                      <a:pt x="68767" y="8420"/>
                    </a:lnTo>
                    <a:lnTo>
                      <a:pt x="71091" y="8893"/>
                    </a:lnTo>
                    <a:lnTo>
                      <a:pt x="71989" y="9177"/>
                    </a:lnTo>
                    <a:lnTo>
                      <a:pt x="72940" y="9524"/>
                    </a:lnTo>
                    <a:lnTo>
                      <a:pt x="73943" y="9871"/>
                    </a:lnTo>
                    <a:lnTo>
                      <a:pt x="74894" y="10312"/>
                    </a:lnTo>
                    <a:lnTo>
                      <a:pt x="75845" y="10785"/>
                    </a:lnTo>
                    <a:lnTo>
                      <a:pt x="76742" y="11353"/>
                    </a:lnTo>
                    <a:lnTo>
                      <a:pt x="77640" y="11984"/>
                    </a:lnTo>
                    <a:lnTo>
                      <a:pt x="78538" y="12678"/>
                    </a:lnTo>
                    <a:lnTo>
                      <a:pt x="79278" y="13498"/>
                    </a:lnTo>
                    <a:lnTo>
                      <a:pt x="80070" y="14444"/>
                    </a:lnTo>
                    <a:lnTo>
                      <a:pt x="80809" y="15453"/>
                    </a:lnTo>
                    <a:lnTo>
                      <a:pt x="81443" y="16651"/>
                    </a:lnTo>
                    <a:lnTo>
                      <a:pt x="82077" y="17944"/>
                    </a:lnTo>
                    <a:lnTo>
                      <a:pt x="82605" y="19395"/>
                    </a:lnTo>
                    <a:lnTo>
                      <a:pt x="83080" y="21035"/>
                    </a:lnTo>
                    <a:lnTo>
                      <a:pt x="83450" y="22864"/>
                    </a:lnTo>
                    <a:lnTo>
                      <a:pt x="84084" y="26018"/>
                    </a:lnTo>
                    <a:lnTo>
                      <a:pt x="84929" y="28888"/>
                    </a:lnTo>
                    <a:lnTo>
                      <a:pt x="85827" y="31505"/>
                    </a:lnTo>
                    <a:lnTo>
                      <a:pt x="86883" y="33871"/>
                    </a:lnTo>
                    <a:lnTo>
                      <a:pt x="88045" y="35952"/>
                    </a:lnTo>
                    <a:lnTo>
                      <a:pt x="89313" y="37813"/>
                    </a:lnTo>
                    <a:lnTo>
                      <a:pt x="90528" y="39484"/>
                    </a:lnTo>
                    <a:lnTo>
                      <a:pt x="91742" y="40872"/>
                    </a:lnTo>
                    <a:lnTo>
                      <a:pt x="92904" y="42102"/>
                    </a:lnTo>
                    <a:lnTo>
                      <a:pt x="94066" y="43080"/>
                    </a:lnTo>
                    <a:lnTo>
                      <a:pt x="95070" y="43931"/>
                    </a:lnTo>
                    <a:lnTo>
                      <a:pt x="95968" y="44593"/>
                    </a:lnTo>
                    <a:lnTo>
                      <a:pt x="96760" y="45067"/>
                    </a:lnTo>
                    <a:lnTo>
                      <a:pt x="97341" y="45413"/>
                    </a:lnTo>
                    <a:lnTo>
                      <a:pt x="97658" y="45603"/>
                    </a:lnTo>
                    <a:lnTo>
                      <a:pt x="97869" y="45666"/>
                    </a:lnTo>
                    <a:lnTo>
                      <a:pt x="101936" y="46454"/>
                    </a:lnTo>
                    <a:lnTo>
                      <a:pt x="105528" y="47211"/>
                    </a:lnTo>
                    <a:lnTo>
                      <a:pt x="108538" y="47968"/>
                    </a:lnTo>
                    <a:lnTo>
                      <a:pt x="110968" y="48693"/>
                    </a:lnTo>
                    <a:lnTo>
                      <a:pt x="112975" y="49356"/>
                    </a:lnTo>
                    <a:lnTo>
                      <a:pt x="114507" y="50018"/>
                    </a:lnTo>
                    <a:lnTo>
                      <a:pt x="115669" y="50617"/>
                    </a:lnTo>
                    <a:lnTo>
                      <a:pt x="116566" y="51216"/>
                    </a:lnTo>
                    <a:lnTo>
                      <a:pt x="117147" y="51721"/>
                    </a:lnTo>
                    <a:lnTo>
                      <a:pt x="117464" y="52162"/>
                    </a:lnTo>
                    <a:lnTo>
                      <a:pt x="117623" y="52572"/>
                    </a:lnTo>
                    <a:lnTo>
                      <a:pt x="117623" y="52919"/>
                    </a:lnTo>
                    <a:lnTo>
                      <a:pt x="117570" y="53203"/>
                    </a:lnTo>
                    <a:lnTo>
                      <a:pt x="117464" y="53392"/>
                    </a:lnTo>
                    <a:lnTo>
                      <a:pt x="117359" y="53519"/>
                    </a:lnTo>
                    <a:lnTo>
                      <a:pt x="117359" y="53582"/>
                    </a:lnTo>
                    <a:lnTo>
                      <a:pt x="120000" y="112336"/>
                    </a:lnTo>
                    <a:lnTo>
                      <a:pt x="87623" y="120000"/>
                    </a:lnTo>
                    <a:lnTo>
                      <a:pt x="86936" y="119621"/>
                    </a:lnTo>
                    <a:lnTo>
                      <a:pt x="85088" y="118549"/>
                    </a:lnTo>
                    <a:lnTo>
                      <a:pt x="82183" y="116940"/>
                    </a:lnTo>
                    <a:lnTo>
                      <a:pt x="78327" y="114733"/>
                    </a:lnTo>
                    <a:lnTo>
                      <a:pt x="73785" y="112147"/>
                    </a:lnTo>
                    <a:lnTo>
                      <a:pt x="68609" y="109214"/>
                    </a:lnTo>
                    <a:lnTo>
                      <a:pt x="62957" y="106028"/>
                    </a:lnTo>
                    <a:lnTo>
                      <a:pt x="56936" y="102622"/>
                    </a:lnTo>
                    <a:lnTo>
                      <a:pt x="50809" y="99185"/>
                    </a:lnTo>
                    <a:lnTo>
                      <a:pt x="44630" y="95716"/>
                    </a:lnTo>
                    <a:lnTo>
                      <a:pt x="38609" y="92341"/>
                    </a:lnTo>
                    <a:lnTo>
                      <a:pt x="32852" y="89156"/>
                    </a:lnTo>
                    <a:lnTo>
                      <a:pt x="27464" y="86254"/>
                    </a:lnTo>
                    <a:lnTo>
                      <a:pt x="22658" y="83637"/>
                    </a:lnTo>
                    <a:lnTo>
                      <a:pt x="18591" y="81461"/>
                    </a:lnTo>
                    <a:lnTo>
                      <a:pt x="15422" y="79852"/>
                    </a:lnTo>
                    <a:lnTo>
                      <a:pt x="10299" y="77014"/>
                    </a:lnTo>
                    <a:lnTo>
                      <a:pt x="6390" y="74302"/>
                    </a:lnTo>
                    <a:lnTo>
                      <a:pt x="3538" y="71684"/>
                    </a:lnTo>
                    <a:lnTo>
                      <a:pt x="1584" y="69161"/>
                    </a:lnTo>
                    <a:lnTo>
                      <a:pt x="475" y="66701"/>
                    </a:lnTo>
                    <a:lnTo>
                      <a:pt x="0" y="64399"/>
                    </a:lnTo>
                    <a:lnTo>
                      <a:pt x="52" y="62128"/>
                    </a:lnTo>
                    <a:lnTo>
                      <a:pt x="633" y="59984"/>
                    </a:lnTo>
                    <a:lnTo>
                      <a:pt x="1478" y="57902"/>
                    </a:lnTo>
                    <a:lnTo>
                      <a:pt x="2482" y="55915"/>
                    </a:lnTo>
                    <a:lnTo>
                      <a:pt x="3591" y="54023"/>
                    </a:lnTo>
                    <a:lnTo>
                      <a:pt x="4647" y="52226"/>
                    </a:lnTo>
                    <a:lnTo>
                      <a:pt x="5440" y="50491"/>
                    </a:lnTo>
                    <a:lnTo>
                      <a:pt x="6021" y="48819"/>
                    </a:lnTo>
                    <a:lnTo>
                      <a:pt x="6073" y="47274"/>
                    </a:lnTo>
                    <a:lnTo>
                      <a:pt x="5704" y="45760"/>
                    </a:lnTo>
                    <a:lnTo>
                      <a:pt x="4911" y="44310"/>
                    </a:lnTo>
                    <a:lnTo>
                      <a:pt x="4278" y="42890"/>
                    </a:lnTo>
                    <a:lnTo>
                      <a:pt x="3750" y="41471"/>
                    </a:lnTo>
                    <a:lnTo>
                      <a:pt x="3274" y="40052"/>
                    </a:lnTo>
                    <a:lnTo>
                      <a:pt x="3010" y="38633"/>
                    </a:lnTo>
                    <a:lnTo>
                      <a:pt x="2799" y="37245"/>
                    </a:lnTo>
                    <a:lnTo>
                      <a:pt x="2746" y="35858"/>
                    </a:lnTo>
                    <a:lnTo>
                      <a:pt x="2799" y="34470"/>
                    </a:lnTo>
                    <a:lnTo>
                      <a:pt x="3010" y="33082"/>
                    </a:lnTo>
                    <a:lnTo>
                      <a:pt x="3327" y="31663"/>
                    </a:lnTo>
                    <a:lnTo>
                      <a:pt x="3908" y="30275"/>
                    </a:lnTo>
                    <a:lnTo>
                      <a:pt x="4595" y="28888"/>
                    </a:lnTo>
                    <a:lnTo>
                      <a:pt x="5387" y="27469"/>
                    </a:lnTo>
                    <a:lnTo>
                      <a:pt x="6443" y="26049"/>
                    </a:lnTo>
                    <a:lnTo>
                      <a:pt x="7658" y="24599"/>
                    </a:lnTo>
                    <a:lnTo>
                      <a:pt x="9137" y="2318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Shape 2163"/>
              <p:cNvSpPr/>
              <p:nvPr/>
            </p:nvSpPr>
            <p:spPr>
              <a:xfrm>
                <a:off x="726" y="2246"/>
                <a:ext cx="276" cy="4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2371"/>
                    </a:moveTo>
                    <a:lnTo>
                      <a:pt x="116095" y="53205"/>
                    </a:lnTo>
                    <a:lnTo>
                      <a:pt x="116095" y="53141"/>
                    </a:lnTo>
                    <a:lnTo>
                      <a:pt x="116258" y="53012"/>
                    </a:lnTo>
                    <a:lnTo>
                      <a:pt x="116421" y="52852"/>
                    </a:lnTo>
                    <a:lnTo>
                      <a:pt x="116475" y="52628"/>
                    </a:lnTo>
                    <a:lnTo>
                      <a:pt x="116475" y="52307"/>
                    </a:lnTo>
                    <a:lnTo>
                      <a:pt x="116366" y="51955"/>
                    </a:lnTo>
                    <a:lnTo>
                      <a:pt x="115987" y="51538"/>
                    </a:lnTo>
                    <a:lnTo>
                      <a:pt x="115445" y="51057"/>
                    </a:lnTo>
                    <a:lnTo>
                      <a:pt x="114523" y="50544"/>
                    </a:lnTo>
                    <a:lnTo>
                      <a:pt x="113330" y="49967"/>
                    </a:lnTo>
                    <a:lnTo>
                      <a:pt x="111703" y="49358"/>
                    </a:lnTo>
                    <a:lnTo>
                      <a:pt x="109697" y="48685"/>
                    </a:lnTo>
                    <a:lnTo>
                      <a:pt x="107094" y="47980"/>
                    </a:lnTo>
                    <a:lnTo>
                      <a:pt x="104003" y="47211"/>
                    </a:lnTo>
                    <a:lnTo>
                      <a:pt x="100316" y="46442"/>
                    </a:lnTo>
                    <a:lnTo>
                      <a:pt x="95978" y="45641"/>
                    </a:lnTo>
                    <a:lnTo>
                      <a:pt x="95815" y="45576"/>
                    </a:lnTo>
                    <a:lnTo>
                      <a:pt x="95490" y="45384"/>
                    </a:lnTo>
                    <a:lnTo>
                      <a:pt x="94839" y="45032"/>
                    </a:lnTo>
                    <a:lnTo>
                      <a:pt x="94080" y="44551"/>
                    </a:lnTo>
                    <a:lnTo>
                      <a:pt x="93212" y="43878"/>
                    </a:lnTo>
                    <a:lnTo>
                      <a:pt x="92182" y="43076"/>
                    </a:lnTo>
                    <a:lnTo>
                      <a:pt x="91043" y="42083"/>
                    </a:lnTo>
                    <a:lnTo>
                      <a:pt x="89850" y="40833"/>
                    </a:lnTo>
                    <a:lnTo>
                      <a:pt x="88549" y="39391"/>
                    </a:lnTo>
                    <a:lnTo>
                      <a:pt x="87302" y="37756"/>
                    </a:lnTo>
                    <a:lnTo>
                      <a:pt x="86109" y="35833"/>
                    </a:lnTo>
                    <a:lnTo>
                      <a:pt x="84970" y="33717"/>
                    </a:lnTo>
                    <a:lnTo>
                      <a:pt x="83886" y="31282"/>
                    </a:lnTo>
                    <a:lnTo>
                      <a:pt x="82910" y="28589"/>
                    </a:lnTo>
                    <a:lnTo>
                      <a:pt x="82150" y="25608"/>
                    </a:lnTo>
                    <a:lnTo>
                      <a:pt x="81500" y="22371"/>
                    </a:lnTo>
                    <a:lnTo>
                      <a:pt x="81120" y="20576"/>
                    </a:lnTo>
                    <a:lnTo>
                      <a:pt x="80632" y="18942"/>
                    </a:lnTo>
                    <a:lnTo>
                      <a:pt x="80090" y="17467"/>
                    </a:lnTo>
                    <a:lnTo>
                      <a:pt x="79439" y="16185"/>
                    </a:lnTo>
                    <a:lnTo>
                      <a:pt x="78788" y="15000"/>
                    </a:lnTo>
                    <a:lnTo>
                      <a:pt x="78029" y="13974"/>
                    </a:lnTo>
                    <a:lnTo>
                      <a:pt x="77162" y="13108"/>
                    </a:lnTo>
                    <a:lnTo>
                      <a:pt x="76294" y="12339"/>
                    </a:lnTo>
                    <a:lnTo>
                      <a:pt x="75481" y="11666"/>
                    </a:lnTo>
                    <a:lnTo>
                      <a:pt x="74505" y="11089"/>
                    </a:lnTo>
                    <a:lnTo>
                      <a:pt x="73583" y="10608"/>
                    </a:lnTo>
                    <a:lnTo>
                      <a:pt x="72607" y="10192"/>
                    </a:lnTo>
                    <a:lnTo>
                      <a:pt x="71685" y="9839"/>
                    </a:lnTo>
                    <a:lnTo>
                      <a:pt x="70709" y="9551"/>
                    </a:lnTo>
                    <a:lnTo>
                      <a:pt x="69787" y="9262"/>
                    </a:lnTo>
                    <a:lnTo>
                      <a:pt x="68974" y="9070"/>
                    </a:lnTo>
                    <a:lnTo>
                      <a:pt x="66534" y="8621"/>
                    </a:lnTo>
                    <a:lnTo>
                      <a:pt x="64636" y="8653"/>
                    </a:lnTo>
                    <a:lnTo>
                      <a:pt x="63063" y="9070"/>
                    </a:lnTo>
                    <a:lnTo>
                      <a:pt x="61762" y="9743"/>
                    </a:lnTo>
                    <a:lnTo>
                      <a:pt x="60677" y="10673"/>
                    </a:lnTo>
                    <a:lnTo>
                      <a:pt x="59755" y="11762"/>
                    </a:lnTo>
                    <a:lnTo>
                      <a:pt x="58888" y="12948"/>
                    </a:lnTo>
                    <a:lnTo>
                      <a:pt x="58075" y="14134"/>
                    </a:lnTo>
                    <a:lnTo>
                      <a:pt x="57207" y="15288"/>
                    </a:lnTo>
                    <a:lnTo>
                      <a:pt x="56231" y="16346"/>
                    </a:lnTo>
                    <a:lnTo>
                      <a:pt x="55038" y="17211"/>
                    </a:lnTo>
                    <a:lnTo>
                      <a:pt x="53628" y="17820"/>
                    </a:lnTo>
                    <a:lnTo>
                      <a:pt x="51893" y="18141"/>
                    </a:lnTo>
                    <a:lnTo>
                      <a:pt x="49724" y="18076"/>
                    </a:lnTo>
                    <a:lnTo>
                      <a:pt x="47175" y="17532"/>
                    </a:lnTo>
                    <a:lnTo>
                      <a:pt x="44139" y="16474"/>
                    </a:lnTo>
                    <a:lnTo>
                      <a:pt x="41699" y="15384"/>
                    </a:lnTo>
                    <a:lnTo>
                      <a:pt x="39313" y="14006"/>
                    </a:lnTo>
                    <a:lnTo>
                      <a:pt x="36818" y="12500"/>
                    </a:lnTo>
                    <a:lnTo>
                      <a:pt x="34378" y="10865"/>
                    </a:lnTo>
                    <a:lnTo>
                      <a:pt x="31938" y="9102"/>
                    </a:lnTo>
                    <a:lnTo>
                      <a:pt x="29552" y="7371"/>
                    </a:lnTo>
                    <a:lnTo>
                      <a:pt x="27166" y="5705"/>
                    </a:lnTo>
                    <a:lnTo>
                      <a:pt x="24889" y="4134"/>
                    </a:lnTo>
                    <a:lnTo>
                      <a:pt x="22557" y="2724"/>
                    </a:lnTo>
                    <a:lnTo>
                      <a:pt x="20497" y="1538"/>
                    </a:lnTo>
                    <a:lnTo>
                      <a:pt x="18436" y="673"/>
                    </a:lnTo>
                    <a:lnTo>
                      <a:pt x="16484" y="128"/>
                    </a:lnTo>
                    <a:lnTo>
                      <a:pt x="14640" y="0"/>
                    </a:lnTo>
                    <a:lnTo>
                      <a:pt x="13014" y="288"/>
                    </a:lnTo>
                    <a:lnTo>
                      <a:pt x="11441" y="1185"/>
                    </a:lnTo>
                    <a:lnTo>
                      <a:pt x="10140" y="2628"/>
                    </a:lnTo>
                    <a:lnTo>
                      <a:pt x="9218" y="4134"/>
                    </a:lnTo>
                    <a:lnTo>
                      <a:pt x="8730" y="5544"/>
                    </a:lnTo>
                    <a:lnTo>
                      <a:pt x="8621" y="6955"/>
                    </a:lnTo>
                    <a:lnTo>
                      <a:pt x="8730" y="8237"/>
                    </a:lnTo>
                    <a:lnTo>
                      <a:pt x="9109" y="9455"/>
                    </a:lnTo>
                    <a:lnTo>
                      <a:pt x="9652" y="10673"/>
                    </a:lnTo>
                    <a:lnTo>
                      <a:pt x="10248" y="11826"/>
                    </a:lnTo>
                    <a:lnTo>
                      <a:pt x="10953" y="13012"/>
                    </a:lnTo>
                    <a:lnTo>
                      <a:pt x="11549" y="14166"/>
                    </a:lnTo>
                    <a:lnTo>
                      <a:pt x="12146" y="15288"/>
                    </a:lnTo>
                    <a:lnTo>
                      <a:pt x="12525" y="16474"/>
                    </a:lnTo>
                    <a:lnTo>
                      <a:pt x="12688" y="17660"/>
                    </a:lnTo>
                    <a:lnTo>
                      <a:pt x="12580" y="18910"/>
                    </a:lnTo>
                    <a:lnTo>
                      <a:pt x="12146" y="20224"/>
                    </a:lnTo>
                    <a:lnTo>
                      <a:pt x="11278" y="21570"/>
                    </a:lnTo>
                    <a:lnTo>
                      <a:pt x="10031" y="23012"/>
                    </a:lnTo>
                    <a:lnTo>
                      <a:pt x="8567" y="24487"/>
                    </a:lnTo>
                    <a:lnTo>
                      <a:pt x="7320" y="25897"/>
                    </a:lnTo>
                    <a:lnTo>
                      <a:pt x="6235" y="27307"/>
                    </a:lnTo>
                    <a:lnTo>
                      <a:pt x="5314" y="28717"/>
                    </a:lnTo>
                    <a:lnTo>
                      <a:pt x="4609" y="30064"/>
                    </a:lnTo>
                    <a:lnTo>
                      <a:pt x="4066" y="31442"/>
                    </a:lnTo>
                    <a:lnTo>
                      <a:pt x="3687" y="32788"/>
                    </a:lnTo>
                    <a:lnTo>
                      <a:pt x="3470" y="34134"/>
                    </a:lnTo>
                    <a:lnTo>
                      <a:pt x="3416" y="35480"/>
                    </a:lnTo>
                    <a:lnTo>
                      <a:pt x="3470" y="36858"/>
                    </a:lnTo>
                    <a:lnTo>
                      <a:pt x="3633" y="38237"/>
                    </a:lnTo>
                    <a:lnTo>
                      <a:pt x="4012" y="39583"/>
                    </a:lnTo>
                    <a:lnTo>
                      <a:pt x="4446" y="40993"/>
                    </a:lnTo>
                    <a:lnTo>
                      <a:pt x="4934" y="42403"/>
                    </a:lnTo>
                    <a:lnTo>
                      <a:pt x="5639" y="43814"/>
                    </a:lnTo>
                    <a:lnTo>
                      <a:pt x="6398" y="45320"/>
                    </a:lnTo>
                    <a:lnTo>
                      <a:pt x="6778" y="46794"/>
                    </a:lnTo>
                    <a:lnTo>
                      <a:pt x="6669" y="48365"/>
                    </a:lnTo>
                    <a:lnTo>
                      <a:pt x="6018" y="50032"/>
                    </a:lnTo>
                    <a:lnTo>
                      <a:pt x="5151" y="51730"/>
                    </a:lnTo>
                    <a:lnTo>
                      <a:pt x="4066" y="53525"/>
                    </a:lnTo>
                    <a:lnTo>
                      <a:pt x="2873" y="55416"/>
                    </a:lnTo>
                    <a:lnTo>
                      <a:pt x="1680" y="57371"/>
                    </a:lnTo>
                    <a:lnTo>
                      <a:pt x="813" y="59423"/>
                    </a:lnTo>
                    <a:lnTo>
                      <a:pt x="162" y="61538"/>
                    </a:lnTo>
                    <a:lnTo>
                      <a:pt x="0" y="63782"/>
                    </a:lnTo>
                    <a:lnTo>
                      <a:pt x="379" y="66089"/>
                    </a:lnTo>
                    <a:lnTo>
                      <a:pt x="1464" y="68525"/>
                    </a:lnTo>
                    <a:lnTo>
                      <a:pt x="3416" y="71057"/>
                    </a:lnTo>
                    <a:lnTo>
                      <a:pt x="6344" y="73685"/>
                    </a:lnTo>
                    <a:lnTo>
                      <a:pt x="10302" y="76442"/>
                    </a:lnTo>
                    <a:lnTo>
                      <a:pt x="15562" y="79326"/>
                    </a:lnTo>
                    <a:lnTo>
                      <a:pt x="18816" y="80961"/>
                    </a:lnTo>
                    <a:lnTo>
                      <a:pt x="22937" y="83173"/>
                    </a:lnTo>
                    <a:lnTo>
                      <a:pt x="27708" y="85801"/>
                    </a:lnTo>
                    <a:lnTo>
                      <a:pt x="33077" y="88750"/>
                    </a:lnTo>
                    <a:lnTo>
                      <a:pt x="38770" y="91987"/>
                    </a:lnTo>
                    <a:lnTo>
                      <a:pt x="44844" y="95448"/>
                    </a:lnTo>
                    <a:lnTo>
                      <a:pt x="50917" y="98910"/>
                    </a:lnTo>
                    <a:lnTo>
                      <a:pt x="57044" y="102403"/>
                    </a:lnTo>
                    <a:lnTo>
                      <a:pt x="62901" y="105801"/>
                    </a:lnTo>
                    <a:lnTo>
                      <a:pt x="68540" y="109038"/>
                    </a:lnTo>
                    <a:lnTo>
                      <a:pt x="73637" y="112051"/>
                    </a:lnTo>
                    <a:lnTo>
                      <a:pt x="78192" y="114679"/>
                    </a:lnTo>
                    <a:lnTo>
                      <a:pt x="81934" y="116858"/>
                    </a:lnTo>
                    <a:lnTo>
                      <a:pt x="84807" y="118557"/>
                    </a:lnTo>
                    <a:lnTo>
                      <a:pt x="86651" y="119615"/>
                    </a:lnTo>
                    <a:lnTo>
                      <a:pt x="87302" y="120000"/>
                    </a:lnTo>
                    <a:lnTo>
                      <a:pt x="120000" y="112371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164" name="Shape 2164"/>
              <p:cNvCxnSpPr/>
              <p:nvPr/>
            </p:nvCxnSpPr>
            <p:spPr>
              <a:xfrm>
                <a:off x="978" y="2503"/>
                <a:ext cx="9" cy="151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5" name="Shape 2165"/>
              <p:cNvCxnSpPr/>
              <p:nvPr/>
            </p:nvCxnSpPr>
            <p:spPr>
              <a:xfrm rot="10800000">
                <a:off x="974" y="2419"/>
                <a:ext cx="3" cy="6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6" name="Shape 2166"/>
              <p:cNvCxnSpPr/>
              <p:nvPr/>
            </p:nvCxnSpPr>
            <p:spPr>
              <a:xfrm>
                <a:off x="997" y="2450"/>
                <a:ext cx="1" cy="1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7" name="Shape 2167"/>
              <p:cNvCxnSpPr/>
              <p:nvPr/>
            </p:nvCxnSpPr>
            <p:spPr>
              <a:xfrm rot="10800000">
                <a:off x="954" y="2424"/>
                <a:ext cx="22" cy="226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8" name="Shape 2168"/>
              <p:cNvCxnSpPr/>
              <p:nvPr/>
            </p:nvCxnSpPr>
            <p:spPr>
              <a:xfrm rot="10800000">
                <a:off x="947" y="2365"/>
                <a:ext cx="3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69" name="Shape 2169"/>
              <p:cNvCxnSpPr/>
              <p:nvPr/>
            </p:nvCxnSpPr>
            <p:spPr>
              <a:xfrm rot="10800000">
                <a:off x="907" y="2291"/>
                <a:ext cx="56" cy="362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0" name="Shape 2170"/>
              <p:cNvCxnSpPr/>
              <p:nvPr/>
            </p:nvCxnSpPr>
            <p:spPr>
              <a:xfrm rot="10800000">
                <a:off x="914" y="2494"/>
                <a:ext cx="41" cy="15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1" name="Shape 2171"/>
              <p:cNvCxnSpPr/>
              <p:nvPr/>
            </p:nvCxnSpPr>
            <p:spPr>
              <a:xfrm rot="10800000">
                <a:off x="870" y="2329"/>
                <a:ext cx="35" cy="134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2" name="Shape 2172"/>
              <p:cNvCxnSpPr/>
              <p:nvPr/>
            </p:nvCxnSpPr>
            <p:spPr>
              <a:xfrm rot="10800000">
                <a:off x="876" y="2263"/>
                <a:ext cx="36" cy="165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3" name="Shape 2173"/>
              <p:cNvCxnSpPr/>
              <p:nvPr/>
            </p:nvCxnSpPr>
            <p:spPr>
              <a:xfrm rot="10800000">
                <a:off x="849" y="2412"/>
                <a:ext cx="97" cy="247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4" name="Shape 2174"/>
              <p:cNvCxnSpPr/>
              <p:nvPr/>
            </p:nvCxnSpPr>
            <p:spPr>
              <a:xfrm rot="10800000">
                <a:off x="800" y="2291"/>
                <a:ext cx="38" cy="98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5" name="Shape 2175"/>
              <p:cNvCxnSpPr/>
              <p:nvPr/>
            </p:nvCxnSpPr>
            <p:spPr>
              <a:xfrm rot="10800000">
                <a:off x="846" y="2330"/>
                <a:ext cx="28" cy="85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6" name="Shape 2176"/>
              <p:cNvCxnSpPr/>
              <p:nvPr/>
            </p:nvCxnSpPr>
            <p:spPr>
              <a:xfrm rot="10800000">
                <a:off x="819" y="2247"/>
                <a:ext cx="19" cy="56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7" name="Shape 2177"/>
              <p:cNvCxnSpPr/>
              <p:nvPr/>
            </p:nvCxnSpPr>
            <p:spPr>
              <a:xfrm rot="10800000">
                <a:off x="822" y="2453"/>
                <a:ext cx="112" cy="20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8" name="Shape 2178"/>
              <p:cNvCxnSpPr/>
              <p:nvPr/>
            </p:nvCxnSpPr>
            <p:spPr>
              <a:xfrm rot="10800000">
                <a:off x="770" y="2360"/>
                <a:ext cx="33" cy="58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9" name="Shape 2179"/>
              <p:cNvCxnSpPr/>
              <p:nvPr/>
            </p:nvCxnSpPr>
            <p:spPr>
              <a:xfrm rot="10800000">
                <a:off x="807" y="2372"/>
                <a:ext cx="60" cy="133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0" name="Shape 2180"/>
              <p:cNvCxnSpPr/>
              <p:nvPr/>
            </p:nvCxnSpPr>
            <p:spPr>
              <a:xfrm rot="10800000">
                <a:off x="743" y="2247"/>
                <a:ext cx="46" cy="92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1" name="Shape 2181"/>
              <p:cNvCxnSpPr/>
              <p:nvPr/>
            </p:nvCxnSpPr>
            <p:spPr>
              <a:xfrm rot="10800000">
                <a:off x="766" y="2430"/>
                <a:ext cx="162" cy="2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2" name="Shape 2182"/>
              <p:cNvCxnSpPr/>
              <p:nvPr/>
            </p:nvCxnSpPr>
            <p:spPr>
              <a:xfrm rot="10800000">
                <a:off x="711" y="2348"/>
                <a:ext cx="35" cy="53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3" name="Shape 2183"/>
              <p:cNvCxnSpPr/>
              <p:nvPr/>
            </p:nvCxnSpPr>
            <p:spPr>
              <a:xfrm>
                <a:off x="713" y="2305"/>
                <a:ext cx="77" cy="131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4" name="Shape 2184"/>
              <p:cNvCxnSpPr/>
              <p:nvPr/>
            </p:nvCxnSpPr>
            <p:spPr>
              <a:xfrm>
                <a:off x="732" y="2440"/>
                <a:ext cx="186" cy="232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5" name="Shape 2185"/>
              <p:cNvCxnSpPr/>
              <p:nvPr/>
            </p:nvCxnSpPr>
            <p:spPr>
              <a:xfrm rot="10800000">
                <a:off x="748" y="2513"/>
                <a:ext cx="169" cy="169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6" name="Shape 2186"/>
              <p:cNvCxnSpPr/>
              <p:nvPr/>
            </p:nvCxnSpPr>
            <p:spPr>
              <a:xfrm rot="10800000">
                <a:off x="721" y="2471"/>
                <a:ext cx="31" cy="3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DED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87" name="Shape 2187"/>
              <p:cNvSpPr/>
              <p:nvPr/>
            </p:nvSpPr>
            <p:spPr>
              <a:xfrm>
                <a:off x="896" y="2626"/>
                <a:ext cx="121" cy="1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728" y="3533"/>
                    </a:moveTo>
                    <a:lnTo>
                      <a:pt x="54635" y="1494"/>
                    </a:lnTo>
                    <a:lnTo>
                      <a:pt x="61418" y="407"/>
                    </a:lnTo>
                    <a:lnTo>
                      <a:pt x="67831" y="0"/>
                    </a:lnTo>
                    <a:lnTo>
                      <a:pt x="73997" y="271"/>
                    </a:lnTo>
                    <a:lnTo>
                      <a:pt x="79917" y="1223"/>
                    </a:lnTo>
                    <a:lnTo>
                      <a:pt x="85467" y="2853"/>
                    </a:lnTo>
                    <a:lnTo>
                      <a:pt x="90894" y="4892"/>
                    </a:lnTo>
                    <a:lnTo>
                      <a:pt x="95704" y="7610"/>
                    </a:lnTo>
                    <a:lnTo>
                      <a:pt x="100267" y="11007"/>
                    </a:lnTo>
                    <a:lnTo>
                      <a:pt x="104460" y="14813"/>
                    </a:lnTo>
                    <a:lnTo>
                      <a:pt x="108036" y="19026"/>
                    </a:lnTo>
                    <a:lnTo>
                      <a:pt x="111366" y="23782"/>
                    </a:lnTo>
                    <a:lnTo>
                      <a:pt x="114080" y="28946"/>
                    </a:lnTo>
                    <a:lnTo>
                      <a:pt x="116300" y="34518"/>
                    </a:lnTo>
                    <a:lnTo>
                      <a:pt x="118026" y="40362"/>
                    </a:lnTo>
                    <a:lnTo>
                      <a:pt x="119260" y="46613"/>
                    </a:lnTo>
                    <a:lnTo>
                      <a:pt x="119260" y="47021"/>
                    </a:lnTo>
                    <a:lnTo>
                      <a:pt x="119383" y="47836"/>
                    </a:lnTo>
                    <a:lnTo>
                      <a:pt x="119630" y="49331"/>
                    </a:lnTo>
                    <a:lnTo>
                      <a:pt x="119876" y="51506"/>
                    </a:lnTo>
                    <a:lnTo>
                      <a:pt x="120000" y="53952"/>
                    </a:lnTo>
                    <a:lnTo>
                      <a:pt x="120000" y="56942"/>
                    </a:lnTo>
                    <a:lnTo>
                      <a:pt x="119876" y="60339"/>
                    </a:lnTo>
                    <a:lnTo>
                      <a:pt x="119506" y="64144"/>
                    </a:lnTo>
                    <a:lnTo>
                      <a:pt x="118890" y="68086"/>
                    </a:lnTo>
                    <a:lnTo>
                      <a:pt x="117903" y="72434"/>
                    </a:lnTo>
                    <a:lnTo>
                      <a:pt x="116670" y="76783"/>
                    </a:lnTo>
                    <a:lnTo>
                      <a:pt x="114943" y="81404"/>
                    </a:lnTo>
                    <a:lnTo>
                      <a:pt x="112600" y="86160"/>
                    </a:lnTo>
                    <a:lnTo>
                      <a:pt x="109886" y="90781"/>
                    </a:lnTo>
                    <a:lnTo>
                      <a:pt x="106557" y="95537"/>
                    </a:lnTo>
                    <a:lnTo>
                      <a:pt x="102610" y="100430"/>
                    </a:lnTo>
                    <a:lnTo>
                      <a:pt x="48591" y="120000"/>
                    </a:lnTo>
                    <a:lnTo>
                      <a:pt x="48098" y="120000"/>
                    </a:lnTo>
                    <a:lnTo>
                      <a:pt x="47235" y="120000"/>
                    </a:lnTo>
                    <a:lnTo>
                      <a:pt x="45632" y="119864"/>
                    </a:lnTo>
                    <a:lnTo>
                      <a:pt x="43782" y="119728"/>
                    </a:lnTo>
                    <a:lnTo>
                      <a:pt x="41315" y="119456"/>
                    </a:lnTo>
                    <a:lnTo>
                      <a:pt x="38602" y="119048"/>
                    </a:lnTo>
                    <a:lnTo>
                      <a:pt x="35519" y="118233"/>
                    </a:lnTo>
                    <a:lnTo>
                      <a:pt x="32312" y="117417"/>
                    </a:lnTo>
                    <a:lnTo>
                      <a:pt x="28859" y="116194"/>
                    </a:lnTo>
                    <a:lnTo>
                      <a:pt x="25282" y="114563"/>
                    </a:lnTo>
                    <a:lnTo>
                      <a:pt x="21829" y="112525"/>
                    </a:lnTo>
                    <a:lnTo>
                      <a:pt x="18376" y="110079"/>
                    </a:lnTo>
                    <a:lnTo>
                      <a:pt x="15046" y="107225"/>
                    </a:lnTo>
                    <a:lnTo>
                      <a:pt x="11839" y="103963"/>
                    </a:lnTo>
                    <a:lnTo>
                      <a:pt x="9003" y="100022"/>
                    </a:lnTo>
                    <a:lnTo>
                      <a:pt x="6413" y="95537"/>
                    </a:lnTo>
                    <a:lnTo>
                      <a:pt x="3823" y="89694"/>
                    </a:lnTo>
                    <a:lnTo>
                      <a:pt x="1973" y="83578"/>
                    </a:lnTo>
                    <a:lnTo>
                      <a:pt x="616" y="77191"/>
                    </a:lnTo>
                    <a:lnTo>
                      <a:pt x="0" y="70532"/>
                    </a:lnTo>
                    <a:lnTo>
                      <a:pt x="0" y="63873"/>
                    </a:lnTo>
                    <a:lnTo>
                      <a:pt x="863" y="56942"/>
                    </a:lnTo>
                    <a:lnTo>
                      <a:pt x="2096" y="50283"/>
                    </a:lnTo>
                    <a:lnTo>
                      <a:pt x="4193" y="43624"/>
                    </a:lnTo>
                    <a:lnTo>
                      <a:pt x="7029" y="37236"/>
                    </a:lnTo>
                    <a:lnTo>
                      <a:pt x="10483" y="31121"/>
                    </a:lnTo>
                    <a:lnTo>
                      <a:pt x="14676" y="25277"/>
                    </a:lnTo>
                    <a:lnTo>
                      <a:pt x="19732" y="19841"/>
                    </a:lnTo>
                    <a:lnTo>
                      <a:pt x="25405" y="14813"/>
                    </a:lnTo>
                    <a:lnTo>
                      <a:pt x="32065" y="10328"/>
                    </a:lnTo>
                    <a:lnTo>
                      <a:pt x="39465" y="6523"/>
                    </a:lnTo>
                    <a:lnTo>
                      <a:pt x="47728" y="3533"/>
                    </a:lnTo>
                    <a:close/>
                  </a:path>
                </a:pathLst>
              </a:custGeom>
              <a:solidFill>
                <a:srgbClr val="ADAD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Shape 2188"/>
              <p:cNvSpPr/>
              <p:nvPr/>
            </p:nvSpPr>
            <p:spPr>
              <a:xfrm>
                <a:off x="896" y="2626"/>
                <a:ext cx="121" cy="1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728" y="3533"/>
                    </a:moveTo>
                    <a:lnTo>
                      <a:pt x="54635" y="1494"/>
                    </a:lnTo>
                    <a:lnTo>
                      <a:pt x="61418" y="407"/>
                    </a:lnTo>
                    <a:lnTo>
                      <a:pt x="67831" y="0"/>
                    </a:lnTo>
                    <a:lnTo>
                      <a:pt x="73997" y="271"/>
                    </a:lnTo>
                    <a:lnTo>
                      <a:pt x="79917" y="1223"/>
                    </a:lnTo>
                    <a:lnTo>
                      <a:pt x="85467" y="2853"/>
                    </a:lnTo>
                    <a:lnTo>
                      <a:pt x="90894" y="4892"/>
                    </a:lnTo>
                    <a:lnTo>
                      <a:pt x="95704" y="7610"/>
                    </a:lnTo>
                    <a:lnTo>
                      <a:pt x="100267" y="11007"/>
                    </a:lnTo>
                    <a:lnTo>
                      <a:pt x="104460" y="14813"/>
                    </a:lnTo>
                    <a:lnTo>
                      <a:pt x="108036" y="19026"/>
                    </a:lnTo>
                    <a:lnTo>
                      <a:pt x="111366" y="23782"/>
                    </a:lnTo>
                    <a:lnTo>
                      <a:pt x="114080" y="28946"/>
                    </a:lnTo>
                    <a:lnTo>
                      <a:pt x="116300" y="34518"/>
                    </a:lnTo>
                    <a:lnTo>
                      <a:pt x="118026" y="40362"/>
                    </a:lnTo>
                    <a:lnTo>
                      <a:pt x="119260" y="46613"/>
                    </a:lnTo>
                    <a:lnTo>
                      <a:pt x="119260" y="47021"/>
                    </a:lnTo>
                    <a:lnTo>
                      <a:pt x="119383" y="47836"/>
                    </a:lnTo>
                    <a:lnTo>
                      <a:pt x="119630" y="49331"/>
                    </a:lnTo>
                    <a:lnTo>
                      <a:pt x="119876" y="51506"/>
                    </a:lnTo>
                    <a:lnTo>
                      <a:pt x="120000" y="53952"/>
                    </a:lnTo>
                    <a:lnTo>
                      <a:pt x="120000" y="56942"/>
                    </a:lnTo>
                    <a:lnTo>
                      <a:pt x="119876" y="60339"/>
                    </a:lnTo>
                    <a:lnTo>
                      <a:pt x="119506" y="64144"/>
                    </a:lnTo>
                    <a:lnTo>
                      <a:pt x="118890" y="68086"/>
                    </a:lnTo>
                    <a:lnTo>
                      <a:pt x="117903" y="72434"/>
                    </a:lnTo>
                    <a:lnTo>
                      <a:pt x="116670" y="76783"/>
                    </a:lnTo>
                    <a:lnTo>
                      <a:pt x="114943" y="81404"/>
                    </a:lnTo>
                    <a:lnTo>
                      <a:pt x="112600" y="86160"/>
                    </a:lnTo>
                    <a:lnTo>
                      <a:pt x="109886" y="90781"/>
                    </a:lnTo>
                    <a:lnTo>
                      <a:pt x="106557" y="95537"/>
                    </a:lnTo>
                    <a:lnTo>
                      <a:pt x="102610" y="100430"/>
                    </a:lnTo>
                    <a:lnTo>
                      <a:pt x="48591" y="120000"/>
                    </a:lnTo>
                    <a:lnTo>
                      <a:pt x="48098" y="120000"/>
                    </a:lnTo>
                    <a:lnTo>
                      <a:pt x="47235" y="120000"/>
                    </a:lnTo>
                    <a:lnTo>
                      <a:pt x="45632" y="119864"/>
                    </a:lnTo>
                    <a:lnTo>
                      <a:pt x="43782" y="119728"/>
                    </a:lnTo>
                    <a:lnTo>
                      <a:pt x="41315" y="119456"/>
                    </a:lnTo>
                    <a:lnTo>
                      <a:pt x="38602" y="119048"/>
                    </a:lnTo>
                    <a:lnTo>
                      <a:pt x="35519" y="118233"/>
                    </a:lnTo>
                    <a:lnTo>
                      <a:pt x="32312" y="117417"/>
                    </a:lnTo>
                    <a:lnTo>
                      <a:pt x="28859" y="116194"/>
                    </a:lnTo>
                    <a:lnTo>
                      <a:pt x="25282" y="114563"/>
                    </a:lnTo>
                    <a:lnTo>
                      <a:pt x="21829" y="112525"/>
                    </a:lnTo>
                    <a:lnTo>
                      <a:pt x="18376" y="110079"/>
                    </a:lnTo>
                    <a:lnTo>
                      <a:pt x="15046" y="107225"/>
                    </a:lnTo>
                    <a:lnTo>
                      <a:pt x="11839" y="103963"/>
                    </a:lnTo>
                    <a:lnTo>
                      <a:pt x="9003" y="100022"/>
                    </a:lnTo>
                    <a:lnTo>
                      <a:pt x="6413" y="95537"/>
                    </a:lnTo>
                    <a:lnTo>
                      <a:pt x="3823" y="89694"/>
                    </a:lnTo>
                    <a:lnTo>
                      <a:pt x="1973" y="83578"/>
                    </a:lnTo>
                    <a:lnTo>
                      <a:pt x="616" y="77191"/>
                    </a:lnTo>
                    <a:lnTo>
                      <a:pt x="0" y="70532"/>
                    </a:lnTo>
                    <a:lnTo>
                      <a:pt x="0" y="63873"/>
                    </a:lnTo>
                    <a:lnTo>
                      <a:pt x="863" y="56942"/>
                    </a:lnTo>
                    <a:lnTo>
                      <a:pt x="2096" y="50283"/>
                    </a:lnTo>
                    <a:lnTo>
                      <a:pt x="4193" y="43624"/>
                    </a:lnTo>
                    <a:lnTo>
                      <a:pt x="7029" y="37236"/>
                    </a:lnTo>
                    <a:lnTo>
                      <a:pt x="10483" y="31121"/>
                    </a:lnTo>
                    <a:lnTo>
                      <a:pt x="14676" y="25277"/>
                    </a:lnTo>
                    <a:lnTo>
                      <a:pt x="19732" y="19841"/>
                    </a:lnTo>
                    <a:lnTo>
                      <a:pt x="25405" y="14813"/>
                    </a:lnTo>
                    <a:lnTo>
                      <a:pt x="32065" y="10328"/>
                    </a:lnTo>
                    <a:lnTo>
                      <a:pt x="39465" y="6523"/>
                    </a:lnTo>
                    <a:lnTo>
                      <a:pt x="47728" y="353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Shape 2189"/>
              <p:cNvSpPr/>
              <p:nvPr/>
            </p:nvSpPr>
            <p:spPr>
              <a:xfrm>
                <a:off x="902" y="2628"/>
                <a:ext cx="89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62" y="11345"/>
                    </a:moveTo>
                    <a:lnTo>
                      <a:pt x="120000" y="20072"/>
                    </a:lnTo>
                    <a:lnTo>
                      <a:pt x="117150" y="23127"/>
                    </a:lnTo>
                    <a:lnTo>
                      <a:pt x="113296" y="95781"/>
                    </a:lnTo>
                    <a:lnTo>
                      <a:pt x="51787" y="120000"/>
                    </a:lnTo>
                    <a:lnTo>
                      <a:pt x="9217" y="71345"/>
                    </a:lnTo>
                    <a:lnTo>
                      <a:pt x="4022" y="71127"/>
                    </a:lnTo>
                    <a:lnTo>
                      <a:pt x="0" y="64581"/>
                    </a:lnTo>
                    <a:lnTo>
                      <a:pt x="0" y="64145"/>
                    </a:lnTo>
                    <a:lnTo>
                      <a:pt x="502" y="62836"/>
                    </a:lnTo>
                    <a:lnTo>
                      <a:pt x="1173" y="61090"/>
                    </a:lnTo>
                    <a:lnTo>
                      <a:pt x="2346" y="58690"/>
                    </a:lnTo>
                    <a:lnTo>
                      <a:pt x="3687" y="55854"/>
                    </a:lnTo>
                    <a:lnTo>
                      <a:pt x="5530" y="52581"/>
                    </a:lnTo>
                    <a:lnTo>
                      <a:pt x="7541" y="48654"/>
                    </a:lnTo>
                    <a:lnTo>
                      <a:pt x="10223" y="44727"/>
                    </a:lnTo>
                    <a:lnTo>
                      <a:pt x="13072" y="40363"/>
                    </a:lnTo>
                    <a:lnTo>
                      <a:pt x="16592" y="36000"/>
                    </a:lnTo>
                    <a:lnTo>
                      <a:pt x="20446" y="31418"/>
                    </a:lnTo>
                    <a:lnTo>
                      <a:pt x="24636" y="26836"/>
                    </a:lnTo>
                    <a:lnTo>
                      <a:pt x="29497" y="22472"/>
                    </a:lnTo>
                    <a:lnTo>
                      <a:pt x="34692" y="17890"/>
                    </a:lnTo>
                    <a:lnTo>
                      <a:pt x="40558" y="13745"/>
                    </a:lnTo>
                    <a:lnTo>
                      <a:pt x="47094" y="9818"/>
                    </a:lnTo>
                    <a:lnTo>
                      <a:pt x="54301" y="6109"/>
                    </a:lnTo>
                    <a:lnTo>
                      <a:pt x="61340" y="3272"/>
                    </a:lnTo>
                    <a:lnTo>
                      <a:pt x="68212" y="1527"/>
                    </a:lnTo>
                    <a:lnTo>
                      <a:pt x="74916" y="218"/>
                    </a:lnTo>
                    <a:lnTo>
                      <a:pt x="81284" y="0"/>
                    </a:lnTo>
                    <a:lnTo>
                      <a:pt x="87150" y="0"/>
                    </a:lnTo>
                    <a:lnTo>
                      <a:pt x="92681" y="654"/>
                    </a:lnTo>
                    <a:lnTo>
                      <a:pt x="97877" y="1963"/>
                    </a:lnTo>
                    <a:lnTo>
                      <a:pt x="102402" y="3272"/>
                    </a:lnTo>
                    <a:lnTo>
                      <a:pt x="106592" y="4581"/>
                    </a:lnTo>
                    <a:lnTo>
                      <a:pt x="110279" y="6327"/>
                    </a:lnTo>
                    <a:lnTo>
                      <a:pt x="113296" y="7854"/>
                    </a:lnTo>
                    <a:lnTo>
                      <a:pt x="115810" y="8945"/>
                    </a:lnTo>
                    <a:lnTo>
                      <a:pt x="117653" y="10036"/>
                    </a:lnTo>
                    <a:lnTo>
                      <a:pt x="118659" y="10909"/>
                    </a:lnTo>
                    <a:lnTo>
                      <a:pt x="119162" y="11345"/>
                    </a:lnTo>
                    <a:close/>
                  </a:path>
                </a:pathLst>
              </a:custGeom>
              <a:solidFill>
                <a:srgbClr val="ADA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Shape 2190"/>
              <p:cNvSpPr/>
              <p:nvPr/>
            </p:nvSpPr>
            <p:spPr>
              <a:xfrm>
                <a:off x="905" y="2628"/>
                <a:ext cx="85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698" y="97321"/>
                    </a:moveTo>
                    <a:lnTo>
                      <a:pt x="54256" y="120000"/>
                    </a:lnTo>
                    <a:lnTo>
                      <a:pt x="9366" y="68697"/>
                    </a:lnTo>
                    <a:lnTo>
                      <a:pt x="4064" y="68256"/>
                    </a:lnTo>
                    <a:lnTo>
                      <a:pt x="0" y="61431"/>
                    </a:lnTo>
                    <a:lnTo>
                      <a:pt x="0" y="60990"/>
                    </a:lnTo>
                    <a:lnTo>
                      <a:pt x="530" y="59889"/>
                    </a:lnTo>
                    <a:lnTo>
                      <a:pt x="1237" y="58128"/>
                    </a:lnTo>
                    <a:lnTo>
                      <a:pt x="2297" y="55926"/>
                    </a:lnTo>
                    <a:lnTo>
                      <a:pt x="3888" y="53284"/>
                    </a:lnTo>
                    <a:lnTo>
                      <a:pt x="5655" y="49981"/>
                    </a:lnTo>
                    <a:lnTo>
                      <a:pt x="7952" y="46678"/>
                    </a:lnTo>
                    <a:lnTo>
                      <a:pt x="10603" y="42935"/>
                    </a:lnTo>
                    <a:lnTo>
                      <a:pt x="13431" y="38752"/>
                    </a:lnTo>
                    <a:lnTo>
                      <a:pt x="16789" y="34568"/>
                    </a:lnTo>
                    <a:lnTo>
                      <a:pt x="20677" y="30385"/>
                    </a:lnTo>
                    <a:lnTo>
                      <a:pt x="25272" y="25981"/>
                    </a:lnTo>
                    <a:lnTo>
                      <a:pt x="30044" y="21798"/>
                    </a:lnTo>
                    <a:lnTo>
                      <a:pt x="35169" y="17614"/>
                    </a:lnTo>
                    <a:lnTo>
                      <a:pt x="41001" y="13651"/>
                    </a:lnTo>
                    <a:lnTo>
                      <a:pt x="47540" y="9908"/>
                    </a:lnTo>
                    <a:lnTo>
                      <a:pt x="54786" y="6385"/>
                    </a:lnTo>
                    <a:lnTo>
                      <a:pt x="61855" y="3522"/>
                    </a:lnTo>
                    <a:lnTo>
                      <a:pt x="68748" y="1761"/>
                    </a:lnTo>
                    <a:lnTo>
                      <a:pt x="75287" y="440"/>
                    </a:lnTo>
                    <a:lnTo>
                      <a:pt x="81472" y="0"/>
                    </a:lnTo>
                    <a:lnTo>
                      <a:pt x="87304" y="0"/>
                    </a:lnTo>
                    <a:lnTo>
                      <a:pt x="92783" y="660"/>
                    </a:lnTo>
                    <a:lnTo>
                      <a:pt x="98085" y="1541"/>
                    </a:lnTo>
                    <a:lnTo>
                      <a:pt x="102503" y="2642"/>
                    </a:lnTo>
                    <a:lnTo>
                      <a:pt x="106745" y="3963"/>
                    </a:lnTo>
                    <a:lnTo>
                      <a:pt x="110279" y="5284"/>
                    </a:lnTo>
                    <a:lnTo>
                      <a:pt x="113284" y="6605"/>
                    </a:lnTo>
                    <a:lnTo>
                      <a:pt x="115758" y="7706"/>
                    </a:lnTo>
                    <a:lnTo>
                      <a:pt x="117525" y="8807"/>
                    </a:lnTo>
                    <a:lnTo>
                      <a:pt x="118762" y="9247"/>
                    </a:lnTo>
                    <a:lnTo>
                      <a:pt x="119116" y="9688"/>
                    </a:lnTo>
                    <a:lnTo>
                      <a:pt x="120000" y="18495"/>
                    </a:lnTo>
                    <a:lnTo>
                      <a:pt x="117349" y="22018"/>
                    </a:lnTo>
                    <a:lnTo>
                      <a:pt x="114698" y="97321"/>
                    </a:lnTo>
                    <a:close/>
                  </a:path>
                </a:pathLst>
              </a:custGeom>
              <a:solidFill>
                <a:srgbClr val="ADA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Shape 2191"/>
              <p:cNvSpPr/>
              <p:nvPr/>
            </p:nvSpPr>
            <p:spPr>
              <a:xfrm>
                <a:off x="906" y="2628"/>
                <a:ext cx="81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720" y="98627"/>
                    </a:moveTo>
                    <a:lnTo>
                      <a:pt x="56744" y="120000"/>
                    </a:lnTo>
                    <a:lnTo>
                      <a:pt x="10046" y="65454"/>
                    </a:lnTo>
                    <a:lnTo>
                      <a:pt x="4093" y="65231"/>
                    </a:lnTo>
                    <a:lnTo>
                      <a:pt x="0" y="58107"/>
                    </a:lnTo>
                    <a:lnTo>
                      <a:pt x="0" y="57662"/>
                    </a:lnTo>
                    <a:lnTo>
                      <a:pt x="558" y="56771"/>
                    </a:lnTo>
                    <a:lnTo>
                      <a:pt x="1488" y="54990"/>
                    </a:lnTo>
                    <a:lnTo>
                      <a:pt x="2604" y="52987"/>
                    </a:lnTo>
                    <a:lnTo>
                      <a:pt x="4093" y="50315"/>
                    </a:lnTo>
                    <a:lnTo>
                      <a:pt x="6139" y="47643"/>
                    </a:lnTo>
                    <a:lnTo>
                      <a:pt x="8186" y="44304"/>
                    </a:lnTo>
                    <a:lnTo>
                      <a:pt x="10976" y="40519"/>
                    </a:lnTo>
                    <a:lnTo>
                      <a:pt x="14139" y="36734"/>
                    </a:lnTo>
                    <a:lnTo>
                      <a:pt x="17488" y="33172"/>
                    </a:lnTo>
                    <a:lnTo>
                      <a:pt x="21395" y="28942"/>
                    </a:lnTo>
                    <a:lnTo>
                      <a:pt x="25860" y="24935"/>
                    </a:lnTo>
                    <a:lnTo>
                      <a:pt x="30511" y="20927"/>
                    </a:lnTo>
                    <a:lnTo>
                      <a:pt x="35906" y="16920"/>
                    </a:lnTo>
                    <a:lnTo>
                      <a:pt x="41488" y="13358"/>
                    </a:lnTo>
                    <a:lnTo>
                      <a:pt x="47813" y="9795"/>
                    </a:lnTo>
                    <a:lnTo>
                      <a:pt x="55069" y="6456"/>
                    </a:lnTo>
                    <a:lnTo>
                      <a:pt x="61953" y="3784"/>
                    </a:lnTo>
                    <a:lnTo>
                      <a:pt x="68651" y="2003"/>
                    </a:lnTo>
                    <a:lnTo>
                      <a:pt x="75162" y="667"/>
                    </a:lnTo>
                    <a:lnTo>
                      <a:pt x="81488" y="0"/>
                    </a:lnTo>
                    <a:lnTo>
                      <a:pt x="87255" y="0"/>
                    </a:lnTo>
                    <a:lnTo>
                      <a:pt x="92837" y="222"/>
                    </a:lnTo>
                    <a:lnTo>
                      <a:pt x="97860" y="890"/>
                    </a:lnTo>
                    <a:lnTo>
                      <a:pt x="102325" y="2003"/>
                    </a:lnTo>
                    <a:lnTo>
                      <a:pt x="106418" y="3116"/>
                    </a:lnTo>
                    <a:lnTo>
                      <a:pt x="109953" y="4007"/>
                    </a:lnTo>
                    <a:lnTo>
                      <a:pt x="112930" y="5120"/>
                    </a:lnTo>
                    <a:lnTo>
                      <a:pt x="115348" y="6456"/>
                    </a:lnTo>
                    <a:lnTo>
                      <a:pt x="117023" y="7124"/>
                    </a:lnTo>
                    <a:lnTo>
                      <a:pt x="118139" y="7792"/>
                    </a:lnTo>
                    <a:lnTo>
                      <a:pt x="118697" y="8014"/>
                    </a:lnTo>
                    <a:lnTo>
                      <a:pt x="120000" y="17142"/>
                    </a:lnTo>
                    <a:lnTo>
                      <a:pt x="117023" y="20927"/>
                    </a:lnTo>
                    <a:lnTo>
                      <a:pt x="115720" y="98627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Shape 2192"/>
              <p:cNvSpPr/>
              <p:nvPr/>
            </p:nvSpPr>
            <p:spPr>
              <a:xfrm>
                <a:off x="907" y="2628"/>
                <a:ext cx="75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49" y="100000"/>
                    </a:moveTo>
                    <a:lnTo>
                      <a:pt x="59803" y="120000"/>
                    </a:lnTo>
                    <a:lnTo>
                      <a:pt x="10426" y="62471"/>
                    </a:lnTo>
                    <a:lnTo>
                      <a:pt x="4327" y="62022"/>
                    </a:lnTo>
                    <a:lnTo>
                      <a:pt x="0" y="54606"/>
                    </a:lnTo>
                    <a:lnTo>
                      <a:pt x="0" y="54157"/>
                    </a:lnTo>
                    <a:lnTo>
                      <a:pt x="590" y="53258"/>
                    </a:lnTo>
                    <a:lnTo>
                      <a:pt x="1377" y="51910"/>
                    </a:lnTo>
                    <a:lnTo>
                      <a:pt x="2557" y="49887"/>
                    </a:lnTo>
                    <a:lnTo>
                      <a:pt x="4327" y="47640"/>
                    </a:lnTo>
                    <a:lnTo>
                      <a:pt x="6295" y="44719"/>
                    </a:lnTo>
                    <a:lnTo>
                      <a:pt x="8655" y="41573"/>
                    </a:lnTo>
                    <a:lnTo>
                      <a:pt x="11409" y="38651"/>
                    </a:lnTo>
                    <a:lnTo>
                      <a:pt x="14360" y="35056"/>
                    </a:lnTo>
                    <a:lnTo>
                      <a:pt x="18098" y="31235"/>
                    </a:lnTo>
                    <a:lnTo>
                      <a:pt x="22032" y="27415"/>
                    </a:lnTo>
                    <a:lnTo>
                      <a:pt x="26360" y="23820"/>
                    </a:lnTo>
                    <a:lnTo>
                      <a:pt x="31278" y="20224"/>
                    </a:lnTo>
                    <a:lnTo>
                      <a:pt x="36393" y="16404"/>
                    </a:lnTo>
                    <a:lnTo>
                      <a:pt x="41901" y="12808"/>
                    </a:lnTo>
                    <a:lnTo>
                      <a:pt x="48196" y="9662"/>
                    </a:lnTo>
                    <a:lnTo>
                      <a:pt x="55278" y="6516"/>
                    </a:lnTo>
                    <a:lnTo>
                      <a:pt x="62163" y="3820"/>
                    </a:lnTo>
                    <a:lnTo>
                      <a:pt x="69049" y="2022"/>
                    </a:lnTo>
                    <a:lnTo>
                      <a:pt x="75540" y="674"/>
                    </a:lnTo>
                    <a:lnTo>
                      <a:pt x="81639" y="0"/>
                    </a:lnTo>
                    <a:lnTo>
                      <a:pt x="87540" y="0"/>
                    </a:lnTo>
                    <a:lnTo>
                      <a:pt x="92852" y="0"/>
                    </a:lnTo>
                    <a:lnTo>
                      <a:pt x="97770" y="449"/>
                    </a:lnTo>
                    <a:lnTo>
                      <a:pt x="102295" y="1348"/>
                    </a:lnTo>
                    <a:lnTo>
                      <a:pt x="106426" y="2247"/>
                    </a:lnTo>
                    <a:lnTo>
                      <a:pt x="109967" y="3146"/>
                    </a:lnTo>
                    <a:lnTo>
                      <a:pt x="112918" y="4044"/>
                    </a:lnTo>
                    <a:lnTo>
                      <a:pt x="115278" y="4943"/>
                    </a:lnTo>
                    <a:lnTo>
                      <a:pt x="117049" y="5842"/>
                    </a:lnTo>
                    <a:lnTo>
                      <a:pt x="118032" y="6292"/>
                    </a:lnTo>
                    <a:lnTo>
                      <a:pt x="118426" y="6516"/>
                    </a:lnTo>
                    <a:lnTo>
                      <a:pt x="120000" y="15730"/>
                    </a:lnTo>
                    <a:lnTo>
                      <a:pt x="117049" y="19775"/>
                    </a:lnTo>
                    <a:lnTo>
                      <a:pt x="117049" y="100000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Shape 2193"/>
              <p:cNvSpPr/>
              <p:nvPr/>
            </p:nvSpPr>
            <p:spPr>
              <a:xfrm>
                <a:off x="909" y="2628"/>
                <a:ext cx="72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333" y="101590"/>
                    </a:moveTo>
                    <a:lnTo>
                      <a:pt x="62916" y="120000"/>
                    </a:lnTo>
                    <a:lnTo>
                      <a:pt x="11250" y="59318"/>
                    </a:lnTo>
                    <a:lnTo>
                      <a:pt x="4375" y="58863"/>
                    </a:lnTo>
                    <a:lnTo>
                      <a:pt x="0" y="51363"/>
                    </a:lnTo>
                    <a:lnTo>
                      <a:pt x="0" y="50909"/>
                    </a:lnTo>
                    <a:lnTo>
                      <a:pt x="833" y="50227"/>
                    </a:lnTo>
                    <a:lnTo>
                      <a:pt x="1666" y="48863"/>
                    </a:lnTo>
                    <a:lnTo>
                      <a:pt x="2916" y="46818"/>
                    </a:lnTo>
                    <a:lnTo>
                      <a:pt x="4583" y="44772"/>
                    </a:lnTo>
                    <a:lnTo>
                      <a:pt x="6666" y="42272"/>
                    </a:lnTo>
                    <a:lnTo>
                      <a:pt x="9375" y="39545"/>
                    </a:lnTo>
                    <a:lnTo>
                      <a:pt x="12083" y="36363"/>
                    </a:lnTo>
                    <a:lnTo>
                      <a:pt x="15208" y="32954"/>
                    </a:lnTo>
                    <a:lnTo>
                      <a:pt x="18958" y="29772"/>
                    </a:lnTo>
                    <a:lnTo>
                      <a:pt x="22916" y="26363"/>
                    </a:lnTo>
                    <a:lnTo>
                      <a:pt x="27291" y="22727"/>
                    </a:lnTo>
                    <a:lnTo>
                      <a:pt x="32083" y="19318"/>
                    </a:lnTo>
                    <a:lnTo>
                      <a:pt x="37083" y="16136"/>
                    </a:lnTo>
                    <a:lnTo>
                      <a:pt x="42500" y="12727"/>
                    </a:lnTo>
                    <a:lnTo>
                      <a:pt x="48750" y="9772"/>
                    </a:lnTo>
                    <a:lnTo>
                      <a:pt x="55833" y="6818"/>
                    </a:lnTo>
                    <a:lnTo>
                      <a:pt x="62500" y="4090"/>
                    </a:lnTo>
                    <a:lnTo>
                      <a:pt x="69375" y="2500"/>
                    </a:lnTo>
                    <a:lnTo>
                      <a:pt x="75625" y="1363"/>
                    </a:lnTo>
                    <a:lnTo>
                      <a:pt x="81875" y="454"/>
                    </a:lnTo>
                    <a:lnTo>
                      <a:pt x="87500" y="0"/>
                    </a:lnTo>
                    <a:lnTo>
                      <a:pt x="92708" y="0"/>
                    </a:lnTo>
                    <a:lnTo>
                      <a:pt x="97708" y="227"/>
                    </a:lnTo>
                    <a:lnTo>
                      <a:pt x="102291" y="681"/>
                    </a:lnTo>
                    <a:lnTo>
                      <a:pt x="106041" y="1590"/>
                    </a:lnTo>
                    <a:lnTo>
                      <a:pt x="109583" y="2272"/>
                    </a:lnTo>
                    <a:lnTo>
                      <a:pt x="112708" y="2954"/>
                    </a:lnTo>
                    <a:lnTo>
                      <a:pt x="115000" y="3636"/>
                    </a:lnTo>
                    <a:lnTo>
                      <a:pt x="116666" y="4090"/>
                    </a:lnTo>
                    <a:lnTo>
                      <a:pt x="117708" y="4545"/>
                    </a:lnTo>
                    <a:lnTo>
                      <a:pt x="118125" y="4772"/>
                    </a:lnTo>
                    <a:lnTo>
                      <a:pt x="120000" y="14090"/>
                    </a:lnTo>
                    <a:lnTo>
                      <a:pt x="116666" y="18636"/>
                    </a:lnTo>
                    <a:lnTo>
                      <a:pt x="118333" y="101590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Shape 2194"/>
              <p:cNvSpPr/>
              <p:nvPr/>
            </p:nvSpPr>
            <p:spPr>
              <a:xfrm>
                <a:off x="910" y="2628"/>
                <a:ext cx="68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3021"/>
                    </a:moveTo>
                    <a:lnTo>
                      <a:pt x="66420" y="120000"/>
                    </a:lnTo>
                    <a:lnTo>
                      <a:pt x="11955" y="56214"/>
                    </a:lnTo>
                    <a:lnTo>
                      <a:pt x="4649" y="55525"/>
                    </a:lnTo>
                    <a:lnTo>
                      <a:pt x="0" y="48183"/>
                    </a:lnTo>
                    <a:lnTo>
                      <a:pt x="0" y="47495"/>
                    </a:lnTo>
                    <a:lnTo>
                      <a:pt x="664" y="46806"/>
                    </a:lnTo>
                    <a:lnTo>
                      <a:pt x="1549" y="45659"/>
                    </a:lnTo>
                    <a:lnTo>
                      <a:pt x="3099" y="44053"/>
                    </a:lnTo>
                    <a:lnTo>
                      <a:pt x="4870" y="41988"/>
                    </a:lnTo>
                    <a:lnTo>
                      <a:pt x="6863" y="39694"/>
                    </a:lnTo>
                    <a:lnTo>
                      <a:pt x="9520" y="36940"/>
                    </a:lnTo>
                    <a:lnTo>
                      <a:pt x="12619" y="34416"/>
                    </a:lnTo>
                    <a:lnTo>
                      <a:pt x="15719" y="31204"/>
                    </a:lnTo>
                    <a:lnTo>
                      <a:pt x="19483" y="27992"/>
                    </a:lnTo>
                    <a:lnTo>
                      <a:pt x="23468" y="25009"/>
                    </a:lnTo>
                    <a:lnTo>
                      <a:pt x="27896" y="21797"/>
                    </a:lnTo>
                    <a:lnTo>
                      <a:pt x="32767" y="18585"/>
                    </a:lnTo>
                    <a:lnTo>
                      <a:pt x="37638" y="15602"/>
                    </a:lnTo>
                    <a:lnTo>
                      <a:pt x="43394" y="12619"/>
                    </a:lnTo>
                    <a:lnTo>
                      <a:pt x="49151" y="9866"/>
                    </a:lnTo>
                    <a:lnTo>
                      <a:pt x="56014" y="6883"/>
                    </a:lnTo>
                    <a:lnTo>
                      <a:pt x="62878" y="4588"/>
                    </a:lnTo>
                    <a:lnTo>
                      <a:pt x="69298" y="2982"/>
                    </a:lnTo>
                    <a:lnTo>
                      <a:pt x="75719" y="1606"/>
                    </a:lnTo>
                    <a:lnTo>
                      <a:pt x="81697" y="688"/>
                    </a:lnTo>
                    <a:lnTo>
                      <a:pt x="87232" y="0"/>
                    </a:lnTo>
                    <a:lnTo>
                      <a:pt x="92767" y="0"/>
                    </a:lnTo>
                    <a:lnTo>
                      <a:pt x="97638" y="0"/>
                    </a:lnTo>
                    <a:lnTo>
                      <a:pt x="102066" y="229"/>
                    </a:lnTo>
                    <a:lnTo>
                      <a:pt x="106051" y="688"/>
                    </a:lnTo>
                    <a:lnTo>
                      <a:pt x="109372" y="1376"/>
                    </a:lnTo>
                    <a:lnTo>
                      <a:pt x="112250" y="1835"/>
                    </a:lnTo>
                    <a:lnTo>
                      <a:pt x="114464" y="2294"/>
                    </a:lnTo>
                    <a:lnTo>
                      <a:pt x="116457" y="2753"/>
                    </a:lnTo>
                    <a:lnTo>
                      <a:pt x="117343" y="2982"/>
                    </a:lnTo>
                    <a:lnTo>
                      <a:pt x="117785" y="3212"/>
                    </a:lnTo>
                    <a:lnTo>
                      <a:pt x="119778" y="12848"/>
                    </a:lnTo>
                    <a:lnTo>
                      <a:pt x="116457" y="17437"/>
                    </a:lnTo>
                    <a:lnTo>
                      <a:pt x="120000" y="103021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5" name="Shape 2195"/>
              <p:cNvSpPr/>
              <p:nvPr/>
            </p:nvSpPr>
            <p:spPr>
              <a:xfrm>
                <a:off x="911" y="2628"/>
                <a:ext cx="65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302" y="120000"/>
                    </a:moveTo>
                    <a:lnTo>
                      <a:pt x="12558" y="53281"/>
                    </a:lnTo>
                    <a:lnTo>
                      <a:pt x="4883" y="52355"/>
                    </a:lnTo>
                    <a:lnTo>
                      <a:pt x="0" y="44478"/>
                    </a:lnTo>
                    <a:lnTo>
                      <a:pt x="0" y="44247"/>
                    </a:lnTo>
                    <a:lnTo>
                      <a:pt x="697" y="43320"/>
                    </a:lnTo>
                    <a:lnTo>
                      <a:pt x="1860" y="42162"/>
                    </a:lnTo>
                    <a:lnTo>
                      <a:pt x="3255" y="40772"/>
                    </a:lnTo>
                    <a:lnTo>
                      <a:pt x="5116" y="38918"/>
                    </a:lnTo>
                    <a:lnTo>
                      <a:pt x="7441" y="36833"/>
                    </a:lnTo>
                    <a:lnTo>
                      <a:pt x="10232" y="34749"/>
                    </a:lnTo>
                    <a:lnTo>
                      <a:pt x="13023" y="31969"/>
                    </a:lnTo>
                    <a:lnTo>
                      <a:pt x="16511" y="29189"/>
                    </a:lnTo>
                    <a:lnTo>
                      <a:pt x="20232" y="26640"/>
                    </a:lnTo>
                    <a:lnTo>
                      <a:pt x="24186" y="23629"/>
                    </a:lnTo>
                    <a:lnTo>
                      <a:pt x="28604" y="21081"/>
                    </a:lnTo>
                    <a:lnTo>
                      <a:pt x="33255" y="18069"/>
                    </a:lnTo>
                    <a:lnTo>
                      <a:pt x="38372" y="15289"/>
                    </a:lnTo>
                    <a:lnTo>
                      <a:pt x="43488" y="12741"/>
                    </a:lnTo>
                    <a:lnTo>
                      <a:pt x="49069" y="10193"/>
                    </a:lnTo>
                    <a:lnTo>
                      <a:pt x="55581" y="7413"/>
                    </a:lnTo>
                    <a:lnTo>
                      <a:pt x="62558" y="5096"/>
                    </a:lnTo>
                    <a:lnTo>
                      <a:pt x="68837" y="3474"/>
                    </a:lnTo>
                    <a:lnTo>
                      <a:pt x="74883" y="2316"/>
                    </a:lnTo>
                    <a:lnTo>
                      <a:pt x="80697" y="1158"/>
                    </a:lnTo>
                    <a:lnTo>
                      <a:pt x="86279" y="463"/>
                    </a:lnTo>
                    <a:lnTo>
                      <a:pt x="91395" y="0"/>
                    </a:lnTo>
                    <a:lnTo>
                      <a:pt x="96046" y="0"/>
                    </a:lnTo>
                    <a:lnTo>
                      <a:pt x="100465" y="0"/>
                    </a:lnTo>
                    <a:lnTo>
                      <a:pt x="104186" y="0"/>
                    </a:lnTo>
                    <a:lnTo>
                      <a:pt x="107441" y="463"/>
                    </a:lnTo>
                    <a:lnTo>
                      <a:pt x="110232" y="694"/>
                    </a:lnTo>
                    <a:lnTo>
                      <a:pt x="112325" y="926"/>
                    </a:lnTo>
                    <a:lnTo>
                      <a:pt x="114186" y="1158"/>
                    </a:lnTo>
                    <a:lnTo>
                      <a:pt x="115116" y="1621"/>
                    </a:lnTo>
                    <a:lnTo>
                      <a:pt x="115581" y="1853"/>
                    </a:lnTo>
                    <a:lnTo>
                      <a:pt x="117674" y="11583"/>
                    </a:lnTo>
                    <a:lnTo>
                      <a:pt x="114186" y="16679"/>
                    </a:lnTo>
                    <a:lnTo>
                      <a:pt x="120000" y="104710"/>
                    </a:lnTo>
                    <a:lnTo>
                      <a:pt x="69302" y="120000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6" name="Shape 2196"/>
              <p:cNvSpPr/>
              <p:nvPr/>
            </p:nvSpPr>
            <p:spPr>
              <a:xfrm>
                <a:off x="914" y="2628"/>
                <a:ext cx="5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7033"/>
                    </a:moveTo>
                    <a:lnTo>
                      <a:pt x="72955" y="120000"/>
                    </a:lnTo>
                    <a:lnTo>
                      <a:pt x="13333" y="49744"/>
                    </a:lnTo>
                    <a:lnTo>
                      <a:pt x="5031" y="49037"/>
                    </a:lnTo>
                    <a:lnTo>
                      <a:pt x="0" y="40785"/>
                    </a:lnTo>
                    <a:lnTo>
                      <a:pt x="0" y="40550"/>
                    </a:lnTo>
                    <a:lnTo>
                      <a:pt x="754" y="39842"/>
                    </a:lnTo>
                    <a:lnTo>
                      <a:pt x="1761" y="38664"/>
                    </a:lnTo>
                    <a:lnTo>
                      <a:pt x="3270" y="37485"/>
                    </a:lnTo>
                    <a:lnTo>
                      <a:pt x="5283" y="35834"/>
                    </a:lnTo>
                    <a:lnTo>
                      <a:pt x="7547" y="33713"/>
                    </a:lnTo>
                    <a:lnTo>
                      <a:pt x="10314" y="31827"/>
                    </a:lnTo>
                    <a:lnTo>
                      <a:pt x="13081" y="29469"/>
                    </a:lnTo>
                    <a:lnTo>
                      <a:pt x="16352" y="27111"/>
                    </a:lnTo>
                    <a:lnTo>
                      <a:pt x="19874" y="24518"/>
                    </a:lnTo>
                    <a:lnTo>
                      <a:pt x="23899" y="22161"/>
                    </a:lnTo>
                    <a:lnTo>
                      <a:pt x="28176" y="19332"/>
                    </a:lnTo>
                    <a:lnTo>
                      <a:pt x="32704" y="16974"/>
                    </a:lnTo>
                    <a:lnTo>
                      <a:pt x="37484" y="14381"/>
                    </a:lnTo>
                    <a:lnTo>
                      <a:pt x="42515" y="12023"/>
                    </a:lnTo>
                    <a:lnTo>
                      <a:pt x="47798" y="9901"/>
                    </a:lnTo>
                    <a:lnTo>
                      <a:pt x="54339" y="7544"/>
                    </a:lnTo>
                    <a:lnTo>
                      <a:pt x="60628" y="5186"/>
                    </a:lnTo>
                    <a:lnTo>
                      <a:pt x="67169" y="3772"/>
                    </a:lnTo>
                    <a:lnTo>
                      <a:pt x="73207" y="2593"/>
                    </a:lnTo>
                    <a:lnTo>
                      <a:pt x="78742" y="1650"/>
                    </a:lnTo>
                    <a:lnTo>
                      <a:pt x="84025" y="707"/>
                    </a:lnTo>
                    <a:lnTo>
                      <a:pt x="89056" y="235"/>
                    </a:lnTo>
                    <a:lnTo>
                      <a:pt x="93584" y="0"/>
                    </a:lnTo>
                    <a:lnTo>
                      <a:pt x="97861" y="0"/>
                    </a:lnTo>
                    <a:lnTo>
                      <a:pt x="101383" y="0"/>
                    </a:lnTo>
                    <a:lnTo>
                      <a:pt x="104654" y="235"/>
                    </a:lnTo>
                    <a:lnTo>
                      <a:pt x="107421" y="471"/>
                    </a:lnTo>
                    <a:lnTo>
                      <a:pt x="109685" y="707"/>
                    </a:lnTo>
                    <a:lnTo>
                      <a:pt x="111194" y="1178"/>
                    </a:lnTo>
                    <a:lnTo>
                      <a:pt x="112201" y="1178"/>
                    </a:lnTo>
                    <a:lnTo>
                      <a:pt x="112704" y="1414"/>
                    </a:lnTo>
                    <a:lnTo>
                      <a:pt x="115220" y="11316"/>
                    </a:lnTo>
                    <a:lnTo>
                      <a:pt x="111194" y="16738"/>
                    </a:lnTo>
                    <a:lnTo>
                      <a:pt x="120000" y="107033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7" name="Shape 2197"/>
              <p:cNvSpPr/>
              <p:nvPr/>
            </p:nvSpPr>
            <p:spPr>
              <a:xfrm>
                <a:off x="917" y="2629"/>
                <a:ext cx="55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8764"/>
                    </a:moveTo>
                    <a:lnTo>
                      <a:pt x="77084" y="120000"/>
                    </a:lnTo>
                    <a:lnTo>
                      <a:pt x="14760" y="45896"/>
                    </a:lnTo>
                    <a:lnTo>
                      <a:pt x="5466" y="45179"/>
                    </a:lnTo>
                    <a:lnTo>
                      <a:pt x="0" y="36812"/>
                    </a:lnTo>
                    <a:lnTo>
                      <a:pt x="0" y="36573"/>
                    </a:lnTo>
                    <a:lnTo>
                      <a:pt x="820" y="35856"/>
                    </a:lnTo>
                    <a:lnTo>
                      <a:pt x="1913" y="35139"/>
                    </a:lnTo>
                    <a:lnTo>
                      <a:pt x="3280" y="33705"/>
                    </a:lnTo>
                    <a:lnTo>
                      <a:pt x="5466" y="32270"/>
                    </a:lnTo>
                    <a:lnTo>
                      <a:pt x="7653" y="30836"/>
                    </a:lnTo>
                    <a:lnTo>
                      <a:pt x="10113" y="28685"/>
                    </a:lnTo>
                    <a:lnTo>
                      <a:pt x="13394" y="26772"/>
                    </a:lnTo>
                    <a:lnTo>
                      <a:pt x="16674" y="24621"/>
                    </a:lnTo>
                    <a:lnTo>
                      <a:pt x="19954" y="22470"/>
                    </a:lnTo>
                    <a:lnTo>
                      <a:pt x="24054" y="20318"/>
                    </a:lnTo>
                    <a:lnTo>
                      <a:pt x="28154" y="17928"/>
                    </a:lnTo>
                    <a:lnTo>
                      <a:pt x="32255" y="15776"/>
                    </a:lnTo>
                    <a:lnTo>
                      <a:pt x="36902" y="13625"/>
                    </a:lnTo>
                    <a:lnTo>
                      <a:pt x="41822" y="11713"/>
                    </a:lnTo>
                    <a:lnTo>
                      <a:pt x="46742" y="9800"/>
                    </a:lnTo>
                    <a:lnTo>
                      <a:pt x="53029" y="7649"/>
                    </a:lnTo>
                    <a:lnTo>
                      <a:pt x="59316" y="5737"/>
                    </a:lnTo>
                    <a:lnTo>
                      <a:pt x="65330" y="4063"/>
                    </a:lnTo>
                    <a:lnTo>
                      <a:pt x="71070" y="2868"/>
                    </a:lnTo>
                    <a:lnTo>
                      <a:pt x="76537" y="1912"/>
                    </a:lnTo>
                    <a:lnTo>
                      <a:pt x="81731" y="1195"/>
                    </a:lnTo>
                    <a:lnTo>
                      <a:pt x="86378" y="478"/>
                    </a:lnTo>
                    <a:lnTo>
                      <a:pt x="91025" y="239"/>
                    </a:lnTo>
                    <a:lnTo>
                      <a:pt x="95125" y="0"/>
                    </a:lnTo>
                    <a:lnTo>
                      <a:pt x="98405" y="0"/>
                    </a:lnTo>
                    <a:lnTo>
                      <a:pt x="101685" y="0"/>
                    </a:lnTo>
                    <a:lnTo>
                      <a:pt x="104145" y="239"/>
                    </a:lnTo>
                    <a:lnTo>
                      <a:pt x="106332" y="239"/>
                    </a:lnTo>
                    <a:lnTo>
                      <a:pt x="107699" y="478"/>
                    </a:lnTo>
                    <a:lnTo>
                      <a:pt x="108519" y="478"/>
                    </a:lnTo>
                    <a:lnTo>
                      <a:pt x="109066" y="956"/>
                    </a:lnTo>
                    <a:lnTo>
                      <a:pt x="112346" y="10996"/>
                    </a:lnTo>
                    <a:lnTo>
                      <a:pt x="107972" y="16972"/>
                    </a:lnTo>
                    <a:lnTo>
                      <a:pt x="120000" y="108764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8" name="Shape 2198"/>
              <p:cNvSpPr/>
              <p:nvPr/>
            </p:nvSpPr>
            <p:spPr>
              <a:xfrm>
                <a:off x="919" y="2629"/>
                <a:ext cx="50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545"/>
                    </a:moveTo>
                    <a:lnTo>
                      <a:pt x="82200" y="120000"/>
                    </a:lnTo>
                    <a:lnTo>
                      <a:pt x="16200" y="42181"/>
                    </a:lnTo>
                    <a:lnTo>
                      <a:pt x="5400" y="41212"/>
                    </a:lnTo>
                    <a:lnTo>
                      <a:pt x="0" y="32727"/>
                    </a:lnTo>
                    <a:lnTo>
                      <a:pt x="0" y="32484"/>
                    </a:lnTo>
                    <a:lnTo>
                      <a:pt x="900" y="32000"/>
                    </a:lnTo>
                    <a:lnTo>
                      <a:pt x="1800" y="31272"/>
                    </a:lnTo>
                    <a:lnTo>
                      <a:pt x="3300" y="30303"/>
                    </a:lnTo>
                    <a:lnTo>
                      <a:pt x="5100" y="28848"/>
                    </a:lnTo>
                    <a:lnTo>
                      <a:pt x="7800" y="27393"/>
                    </a:lnTo>
                    <a:lnTo>
                      <a:pt x="10200" y="25939"/>
                    </a:lnTo>
                    <a:lnTo>
                      <a:pt x="13500" y="24000"/>
                    </a:lnTo>
                    <a:lnTo>
                      <a:pt x="16500" y="22303"/>
                    </a:lnTo>
                    <a:lnTo>
                      <a:pt x="20100" y="20606"/>
                    </a:lnTo>
                    <a:lnTo>
                      <a:pt x="23700" y="18424"/>
                    </a:lnTo>
                    <a:lnTo>
                      <a:pt x="27600" y="16727"/>
                    </a:lnTo>
                    <a:lnTo>
                      <a:pt x="31800" y="14545"/>
                    </a:lnTo>
                    <a:lnTo>
                      <a:pt x="36300" y="12848"/>
                    </a:lnTo>
                    <a:lnTo>
                      <a:pt x="40200" y="11393"/>
                    </a:lnTo>
                    <a:lnTo>
                      <a:pt x="45000" y="9696"/>
                    </a:lnTo>
                    <a:lnTo>
                      <a:pt x="51000" y="7757"/>
                    </a:lnTo>
                    <a:lnTo>
                      <a:pt x="57300" y="6060"/>
                    </a:lnTo>
                    <a:lnTo>
                      <a:pt x="63000" y="4363"/>
                    </a:lnTo>
                    <a:lnTo>
                      <a:pt x="68700" y="3393"/>
                    </a:lnTo>
                    <a:lnTo>
                      <a:pt x="74100" y="2424"/>
                    </a:lnTo>
                    <a:lnTo>
                      <a:pt x="78900" y="1696"/>
                    </a:lnTo>
                    <a:lnTo>
                      <a:pt x="83400" y="1212"/>
                    </a:lnTo>
                    <a:lnTo>
                      <a:pt x="87900" y="727"/>
                    </a:lnTo>
                    <a:lnTo>
                      <a:pt x="91800" y="242"/>
                    </a:lnTo>
                    <a:lnTo>
                      <a:pt x="95100" y="0"/>
                    </a:lnTo>
                    <a:lnTo>
                      <a:pt x="98100" y="0"/>
                    </a:lnTo>
                    <a:lnTo>
                      <a:pt x="100500" y="0"/>
                    </a:lnTo>
                    <a:lnTo>
                      <a:pt x="102300" y="0"/>
                    </a:lnTo>
                    <a:lnTo>
                      <a:pt x="104100" y="0"/>
                    </a:lnTo>
                    <a:lnTo>
                      <a:pt x="105000" y="0"/>
                    </a:lnTo>
                    <a:lnTo>
                      <a:pt x="105300" y="242"/>
                    </a:lnTo>
                    <a:lnTo>
                      <a:pt x="108600" y="10909"/>
                    </a:lnTo>
                    <a:lnTo>
                      <a:pt x="104400" y="17212"/>
                    </a:lnTo>
                    <a:lnTo>
                      <a:pt x="120000" y="110545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9" name="Shape 2199"/>
              <p:cNvSpPr/>
              <p:nvPr/>
            </p:nvSpPr>
            <p:spPr>
              <a:xfrm>
                <a:off x="922" y="2629"/>
                <a:ext cx="4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2868"/>
                    </a:moveTo>
                    <a:lnTo>
                      <a:pt x="88264" y="120000"/>
                    </a:lnTo>
                    <a:lnTo>
                      <a:pt x="17851" y="38606"/>
                    </a:lnTo>
                    <a:lnTo>
                      <a:pt x="5950" y="37622"/>
                    </a:lnTo>
                    <a:lnTo>
                      <a:pt x="0" y="28770"/>
                    </a:lnTo>
                    <a:lnTo>
                      <a:pt x="0" y="28524"/>
                    </a:lnTo>
                    <a:lnTo>
                      <a:pt x="661" y="28032"/>
                    </a:lnTo>
                    <a:lnTo>
                      <a:pt x="1983" y="27540"/>
                    </a:lnTo>
                    <a:lnTo>
                      <a:pt x="3305" y="26557"/>
                    </a:lnTo>
                    <a:lnTo>
                      <a:pt x="5289" y="25327"/>
                    </a:lnTo>
                    <a:lnTo>
                      <a:pt x="7933" y="24344"/>
                    </a:lnTo>
                    <a:lnTo>
                      <a:pt x="10578" y="22868"/>
                    </a:lnTo>
                    <a:lnTo>
                      <a:pt x="13553" y="21639"/>
                    </a:lnTo>
                    <a:lnTo>
                      <a:pt x="16528" y="19918"/>
                    </a:lnTo>
                    <a:lnTo>
                      <a:pt x="20165" y="18442"/>
                    </a:lnTo>
                    <a:lnTo>
                      <a:pt x="23471" y="16967"/>
                    </a:lnTo>
                    <a:lnTo>
                      <a:pt x="27438" y="15245"/>
                    </a:lnTo>
                    <a:lnTo>
                      <a:pt x="31074" y="13770"/>
                    </a:lnTo>
                    <a:lnTo>
                      <a:pt x="35371" y="12295"/>
                    </a:lnTo>
                    <a:lnTo>
                      <a:pt x="39008" y="10819"/>
                    </a:lnTo>
                    <a:lnTo>
                      <a:pt x="43305" y="9590"/>
                    </a:lnTo>
                    <a:lnTo>
                      <a:pt x="49256" y="7868"/>
                    </a:lnTo>
                    <a:lnTo>
                      <a:pt x="54876" y="6393"/>
                    </a:lnTo>
                    <a:lnTo>
                      <a:pt x="60495" y="4918"/>
                    </a:lnTo>
                    <a:lnTo>
                      <a:pt x="65454" y="3934"/>
                    </a:lnTo>
                    <a:lnTo>
                      <a:pt x="70413" y="3196"/>
                    </a:lnTo>
                    <a:lnTo>
                      <a:pt x="75371" y="2459"/>
                    </a:lnTo>
                    <a:lnTo>
                      <a:pt x="79338" y="1721"/>
                    </a:lnTo>
                    <a:lnTo>
                      <a:pt x="83305" y="1475"/>
                    </a:lnTo>
                    <a:lnTo>
                      <a:pt x="87272" y="983"/>
                    </a:lnTo>
                    <a:lnTo>
                      <a:pt x="90247" y="737"/>
                    </a:lnTo>
                    <a:lnTo>
                      <a:pt x="92892" y="245"/>
                    </a:lnTo>
                    <a:lnTo>
                      <a:pt x="95206" y="245"/>
                    </a:lnTo>
                    <a:lnTo>
                      <a:pt x="97190" y="245"/>
                    </a:lnTo>
                    <a:lnTo>
                      <a:pt x="98181" y="245"/>
                    </a:lnTo>
                    <a:lnTo>
                      <a:pt x="99173" y="0"/>
                    </a:lnTo>
                    <a:lnTo>
                      <a:pt x="99504" y="245"/>
                    </a:lnTo>
                    <a:lnTo>
                      <a:pt x="103801" y="11065"/>
                    </a:lnTo>
                    <a:lnTo>
                      <a:pt x="98842" y="17704"/>
                    </a:lnTo>
                    <a:lnTo>
                      <a:pt x="120000" y="11286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0" name="Shape 2200"/>
              <p:cNvSpPr/>
              <p:nvPr/>
            </p:nvSpPr>
            <p:spPr>
              <a:xfrm>
                <a:off x="925" y="2629"/>
                <a:ext cx="41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496" y="0"/>
                    </a:moveTo>
                    <a:lnTo>
                      <a:pt x="98650" y="10954"/>
                    </a:lnTo>
                    <a:lnTo>
                      <a:pt x="92760" y="18174"/>
                    </a:lnTo>
                    <a:lnTo>
                      <a:pt x="120000" y="114771"/>
                    </a:lnTo>
                    <a:lnTo>
                      <a:pt x="95337" y="120000"/>
                    </a:lnTo>
                    <a:lnTo>
                      <a:pt x="20245" y="34854"/>
                    </a:lnTo>
                    <a:lnTo>
                      <a:pt x="6625" y="33858"/>
                    </a:lnTo>
                    <a:lnTo>
                      <a:pt x="0" y="24647"/>
                    </a:lnTo>
                    <a:lnTo>
                      <a:pt x="0" y="24398"/>
                    </a:lnTo>
                    <a:lnTo>
                      <a:pt x="736" y="24149"/>
                    </a:lnTo>
                    <a:lnTo>
                      <a:pt x="2208" y="23651"/>
                    </a:lnTo>
                    <a:lnTo>
                      <a:pt x="3680" y="22904"/>
                    </a:lnTo>
                    <a:lnTo>
                      <a:pt x="5521" y="22157"/>
                    </a:lnTo>
                    <a:lnTo>
                      <a:pt x="8098" y="21161"/>
                    </a:lnTo>
                    <a:lnTo>
                      <a:pt x="10674" y="19917"/>
                    </a:lnTo>
                    <a:lnTo>
                      <a:pt x="13619" y="18672"/>
                    </a:lnTo>
                    <a:lnTo>
                      <a:pt x="16932" y="17676"/>
                    </a:lnTo>
                    <a:lnTo>
                      <a:pt x="20245" y="16431"/>
                    </a:lnTo>
                    <a:lnTo>
                      <a:pt x="23558" y="14937"/>
                    </a:lnTo>
                    <a:lnTo>
                      <a:pt x="26871" y="13941"/>
                    </a:lnTo>
                    <a:lnTo>
                      <a:pt x="30552" y="12697"/>
                    </a:lnTo>
                    <a:lnTo>
                      <a:pt x="33865" y="11701"/>
                    </a:lnTo>
                    <a:lnTo>
                      <a:pt x="37546" y="10456"/>
                    </a:lnTo>
                    <a:lnTo>
                      <a:pt x="40858" y="9709"/>
                    </a:lnTo>
                    <a:lnTo>
                      <a:pt x="46380" y="8215"/>
                    </a:lnTo>
                    <a:lnTo>
                      <a:pt x="51533" y="6970"/>
                    </a:lnTo>
                    <a:lnTo>
                      <a:pt x="56687" y="5975"/>
                    </a:lnTo>
                    <a:lnTo>
                      <a:pt x="61840" y="4730"/>
                    </a:lnTo>
                    <a:lnTo>
                      <a:pt x="66257" y="3983"/>
                    </a:lnTo>
                    <a:lnTo>
                      <a:pt x="70674" y="3236"/>
                    </a:lnTo>
                    <a:lnTo>
                      <a:pt x="75092" y="2489"/>
                    </a:lnTo>
                    <a:lnTo>
                      <a:pt x="78404" y="1991"/>
                    </a:lnTo>
                    <a:lnTo>
                      <a:pt x="82085" y="1493"/>
                    </a:lnTo>
                    <a:lnTo>
                      <a:pt x="84662" y="995"/>
                    </a:lnTo>
                    <a:lnTo>
                      <a:pt x="87239" y="746"/>
                    </a:lnTo>
                    <a:lnTo>
                      <a:pt x="89447" y="248"/>
                    </a:lnTo>
                    <a:lnTo>
                      <a:pt x="91288" y="0"/>
                    </a:lnTo>
                    <a:lnTo>
                      <a:pt x="92392" y="0"/>
                    </a:lnTo>
                    <a:lnTo>
                      <a:pt x="93128" y="0"/>
                    </a:lnTo>
                    <a:lnTo>
                      <a:pt x="93496" y="0"/>
                    </a:ln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01" name="Shape 2201"/>
              <p:cNvSpPr/>
              <p:nvPr/>
            </p:nvSpPr>
            <p:spPr>
              <a:xfrm>
                <a:off x="901" y="2634"/>
                <a:ext cx="114" cy="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156" y="90192"/>
                    </a:moveTo>
                    <a:lnTo>
                      <a:pt x="114117" y="86504"/>
                    </a:lnTo>
                    <a:lnTo>
                      <a:pt x="115947" y="82202"/>
                    </a:lnTo>
                    <a:lnTo>
                      <a:pt x="117385" y="77439"/>
                    </a:lnTo>
                    <a:lnTo>
                      <a:pt x="118692" y="72061"/>
                    </a:lnTo>
                    <a:lnTo>
                      <a:pt x="119477" y="66683"/>
                    </a:lnTo>
                    <a:lnTo>
                      <a:pt x="119999" y="60845"/>
                    </a:lnTo>
                    <a:lnTo>
                      <a:pt x="119999" y="54699"/>
                    </a:lnTo>
                    <a:lnTo>
                      <a:pt x="119477" y="48553"/>
                    </a:lnTo>
                    <a:lnTo>
                      <a:pt x="118562" y="42407"/>
                    </a:lnTo>
                    <a:lnTo>
                      <a:pt x="116993" y="36261"/>
                    </a:lnTo>
                    <a:lnTo>
                      <a:pt x="114771" y="30115"/>
                    </a:lnTo>
                    <a:lnTo>
                      <a:pt x="112026" y="24430"/>
                    </a:lnTo>
                    <a:lnTo>
                      <a:pt x="108496" y="18745"/>
                    </a:lnTo>
                    <a:lnTo>
                      <a:pt x="104183" y="13828"/>
                    </a:lnTo>
                    <a:lnTo>
                      <a:pt x="99215" y="9065"/>
                    </a:lnTo>
                    <a:lnTo>
                      <a:pt x="93464" y="5070"/>
                    </a:lnTo>
                    <a:lnTo>
                      <a:pt x="93071" y="4916"/>
                    </a:lnTo>
                    <a:lnTo>
                      <a:pt x="92156" y="4455"/>
                    </a:lnTo>
                    <a:lnTo>
                      <a:pt x="90457" y="3841"/>
                    </a:lnTo>
                    <a:lnTo>
                      <a:pt x="88366" y="3072"/>
                    </a:lnTo>
                    <a:lnTo>
                      <a:pt x="85620" y="2304"/>
                    </a:lnTo>
                    <a:lnTo>
                      <a:pt x="82483" y="1690"/>
                    </a:lnTo>
                    <a:lnTo>
                      <a:pt x="78954" y="1075"/>
                    </a:lnTo>
                    <a:lnTo>
                      <a:pt x="75032" y="460"/>
                    </a:lnTo>
                    <a:lnTo>
                      <a:pt x="70849" y="153"/>
                    </a:lnTo>
                    <a:lnTo>
                      <a:pt x="66143" y="0"/>
                    </a:lnTo>
                    <a:lnTo>
                      <a:pt x="61307" y="307"/>
                    </a:lnTo>
                    <a:lnTo>
                      <a:pt x="56339" y="1229"/>
                    </a:lnTo>
                    <a:lnTo>
                      <a:pt x="51111" y="2304"/>
                    </a:lnTo>
                    <a:lnTo>
                      <a:pt x="45882" y="4148"/>
                    </a:lnTo>
                    <a:lnTo>
                      <a:pt x="40522" y="6453"/>
                    </a:lnTo>
                    <a:lnTo>
                      <a:pt x="35294" y="9526"/>
                    </a:lnTo>
                    <a:lnTo>
                      <a:pt x="33071" y="10909"/>
                    </a:lnTo>
                    <a:lnTo>
                      <a:pt x="30588" y="12599"/>
                    </a:lnTo>
                    <a:lnTo>
                      <a:pt x="27712" y="14750"/>
                    </a:lnTo>
                    <a:lnTo>
                      <a:pt x="24575" y="17362"/>
                    </a:lnTo>
                    <a:lnTo>
                      <a:pt x="21307" y="20281"/>
                    </a:lnTo>
                    <a:lnTo>
                      <a:pt x="18039" y="23661"/>
                    </a:lnTo>
                    <a:lnTo>
                      <a:pt x="14640" y="27503"/>
                    </a:lnTo>
                    <a:lnTo>
                      <a:pt x="11503" y="31959"/>
                    </a:lnTo>
                    <a:lnTo>
                      <a:pt x="8496" y="36722"/>
                    </a:lnTo>
                    <a:lnTo>
                      <a:pt x="5751" y="42099"/>
                    </a:lnTo>
                    <a:lnTo>
                      <a:pt x="3529" y="47938"/>
                    </a:lnTo>
                    <a:lnTo>
                      <a:pt x="1830" y="54238"/>
                    </a:lnTo>
                    <a:lnTo>
                      <a:pt x="522" y="60998"/>
                    </a:lnTo>
                    <a:lnTo>
                      <a:pt x="0" y="68373"/>
                    </a:lnTo>
                    <a:lnTo>
                      <a:pt x="261" y="76363"/>
                    </a:lnTo>
                    <a:lnTo>
                      <a:pt x="1307" y="84967"/>
                    </a:lnTo>
                    <a:lnTo>
                      <a:pt x="1307" y="85275"/>
                    </a:lnTo>
                    <a:lnTo>
                      <a:pt x="1568" y="86197"/>
                    </a:lnTo>
                    <a:lnTo>
                      <a:pt x="1960" y="87580"/>
                    </a:lnTo>
                    <a:lnTo>
                      <a:pt x="2352" y="89577"/>
                    </a:lnTo>
                    <a:lnTo>
                      <a:pt x="3006" y="92035"/>
                    </a:lnTo>
                    <a:lnTo>
                      <a:pt x="3790" y="94647"/>
                    </a:lnTo>
                    <a:lnTo>
                      <a:pt x="4836" y="97567"/>
                    </a:lnTo>
                    <a:lnTo>
                      <a:pt x="6013" y="100640"/>
                    </a:lnTo>
                    <a:lnTo>
                      <a:pt x="7581" y="103713"/>
                    </a:lnTo>
                    <a:lnTo>
                      <a:pt x="9150" y="106786"/>
                    </a:lnTo>
                    <a:lnTo>
                      <a:pt x="11111" y="109551"/>
                    </a:lnTo>
                    <a:lnTo>
                      <a:pt x="13333" y="112317"/>
                    </a:lnTo>
                    <a:lnTo>
                      <a:pt x="15816" y="114775"/>
                    </a:lnTo>
                    <a:lnTo>
                      <a:pt x="18431" y="117080"/>
                    </a:lnTo>
                    <a:lnTo>
                      <a:pt x="21437" y="118617"/>
                    </a:lnTo>
                    <a:lnTo>
                      <a:pt x="24836" y="120000"/>
                    </a:lnTo>
                    <a:lnTo>
                      <a:pt x="24575" y="119846"/>
                    </a:lnTo>
                    <a:lnTo>
                      <a:pt x="24052" y="119385"/>
                    </a:lnTo>
                    <a:lnTo>
                      <a:pt x="23137" y="118617"/>
                    </a:lnTo>
                    <a:lnTo>
                      <a:pt x="21830" y="117848"/>
                    </a:lnTo>
                    <a:lnTo>
                      <a:pt x="20522" y="116619"/>
                    </a:lnTo>
                    <a:lnTo>
                      <a:pt x="18823" y="115083"/>
                    </a:lnTo>
                    <a:lnTo>
                      <a:pt x="16993" y="113393"/>
                    </a:lnTo>
                    <a:lnTo>
                      <a:pt x="15294" y="111088"/>
                    </a:lnTo>
                    <a:lnTo>
                      <a:pt x="13333" y="108629"/>
                    </a:lnTo>
                    <a:lnTo>
                      <a:pt x="11503" y="105864"/>
                    </a:lnTo>
                    <a:lnTo>
                      <a:pt x="9803" y="102637"/>
                    </a:lnTo>
                    <a:lnTo>
                      <a:pt x="8104" y="99103"/>
                    </a:lnTo>
                    <a:lnTo>
                      <a:pt x="6535" y="95108"/>
                    </a:lnTo>
                    <a:lnTo>
                      <a:pt x="5228" y="90806"/>
                    </a:lnTo>
                    <a:lnTo>
                      <a:pt x="4313" y="86043"/>
                    </a:lnTo>
                    <a:lnTo>
                      <a:pt x="3529" y="80973"/>
                    </a:lnTo>
                    <a:lnTo>
                      <a:pt x="3137" y="75749"/>
                    </a:lnTo>
                    <a:lnTo>
                      <a:pt x="3137" y="70524"/>
                    </a:lnTo>
                    <a:lnTo>
                      <a:pt x="3529" y="65454"/>
                    </a:lnTo>
                    <a:lnTo>
                      <a:pt x="4313" y="60691"/>
                    </a:lnTo>
                    <a:lnTo>
                      <a:pt x="5228" y="55774"/>
                    </a:lnTo>
                    <a:lnTo>
                      <a:pt x="6535" y="51318"/>
                    </a:lnTo>
                    <a:lnTo>
                      <a:pt x="8104" y="46862"/>
                    </a:lnTo>
                    <a:lnTo>
                      <a:pt x="10065" y="42714"/>
                    </a:lnTo>
                    <a:lnTo>
                      <a:pt x="12156" y="38565"/>
                    </a:lnTo>
                    <a:lnTo>
                      <a:pt x="14379" y="34571"/>
                    </a:lnTo>
                    <a:lnTo>
                      <a:pt x="16862" y="30883"/>
                    </a:lnTo>
                    <a:lnTo>
                      <a:pt x="19607" y="27503"/>
                    </a:lnTo>
                    <a:lnTo>
                      <a:pt x="22614" y="24122"/>
                    </a:lnTo>
                    <a:lnTo>
                      <a:pt x="25882" y="21049"/>
                    </a:lnTo>
                    <a:lnTo>
                      <a:pt x="29150" y="18130"/>
                    </a:lnTo>
                    <a:lnTo>
                      <a:pt x="32679" y="15518"/>
                    </a:lnTo>
                    <a:lnTo>
                      <a:pt x="34901" y="13982"/>
                    </a:lnTo>
                    <a:lnTo>
                      <a:pt x="37516" y="12445"/>
                    </a:lnTo>
                    <a:lnTo>
                      <a:pt x="40261" y="11062"/>
                    </a:lnTo>
                    <a:lnTo>
                      <a:pt x="43267" y="9526"/>
                    </a:lnTo>
                    <a:lnTo>
                      <a:pt x="46666" y="8297"/>
                    </a:lnTo>
                    <a:lnTo>
                      <a:pt x="50065" y="7221"/>
                    </a:lnTo>
                    <a:lnTo>
                      <a:pt x="53594" y="5992"/>
                    </a:lnTo>
                    <a:lnTo>
                      <a:pt x="57516" y="5224"/>
                    </a:lnTo>
                    <a:lnTo>
                      <a:pt x="61437" y="4609"/>
                    </a:lnTo>
                    <a:lnTo>
                      <a:pt x="65620" y="4302"/>
                    </a:lnTo>
                    <a:lnTo>
                      <a:pt x="69673" y="4148"/>
                    </a:lnTo>
                    <a:lnTo>
                      <a:pt x="74117" y="4302"/>
                    </a:lnTo>
                    <a:lnTo>
                      <a:pt x="78300" y="4763"/>
                    </a:lnTo>
                    <a:lnTo>
                      <a:pt x="82875" y="5531"/>
                    </a:lnTo>
                    <a:lnTo>
                      <a:pt x="87450" y="6914"/>
                    </a:lnTo>
                    <a:lnTo>
                      <a:pt x="92026" y="8604"/>
                    </a:lnTo>
                    <a:lnTo>
                      <a:pt x="93202" y="9065"/>
                    </a:lnTo>
                    <a:lnTo>
                      <a:pt x="94901" y="10140"/>
                    </a:lnTo>
                    <a:lnTo>
                      <a:pt x="96601" y="11523"/>
                    </a:lnTo>
                    <a:lnTo>
                      <a:pt x="98562" y="13213"/>
                    </a:lnTo>
                    <a:lnTo>
                      <a:pt x="100653" y="15057"/>
                    </a:lnTo>
                    <a:lnTo>
                      <a:pt x="102875" y="17362"/>
                    </a:lnTo>
                    <a:lnTo>
                      <a:pt x="105098" y="20128"/>
                    </a:lnTo>
                    <a:lnTo>
                      <a:pt x="107189" y="23047"/>
                    </a:lnTo>
                    <a:lnTo>
                      <a:pt x="109411" y="26274"/>
                    </a:lnTo>
                    <a:lnTo>
                      <a:pt x="111372" y="29807"/>
                    </a:lnTo>
                    <a:lnTo>
                      <a:pt x="113202" y="33649"/>
                    </a:lnTo>
                    <a:lnTo>
                      <a:pt x="114771" y="37644"/>
                    </a:lnTo>
                    <a:lnTo>
                      <a:pt x="116078" y="42099"/>
                    </a:lnTo>
                    <a:lnTo>
                      <a:pt x="117124" y="46709"/>
                    </a:lnTo>
                    <a:lnTo>
                      <a:pt x="117647" y="51779"/>
                    </a:lnTo>
                    <a:lnTo>
                      <a:pt x="117908" y="57157"/>
                    </a:lnTo>
                    <a:lnTo>
                      <a:pt x="117777" y="61613"/>
                    </a:lnTo>
                    <a:lnTo>
                      <a:pt x="117516" y="65761"/>
                    </a:lnTo>
                    <a:lnTo>
                      <a:pt x="117124" y="69910"/>
                    </a:lnTo>
                    <a:lnTo>
                      <a:pt x="116601" y="73444"/>
                    </a:lnTo>
                    <a:lnTo>
                      <a:pt x="115947" y="76670"/>
                    </a:lnTo>
                    <a:lnTo>
                      <a:pt x="115163" y="79590"/>
                    </a:lnTo>
                    <a:lnTo>
                      <a:pt x="114509" y="82202"/>
                    </a:lnTo>
                    <a:lnTo>
                      <a:pt x="113856" y="84353"/>
                    </a:lnTo>
                    <a:lnTo>
                      <a:pt x="113071" y="86504"/>
                    </a:lnTo>
                    <a:lnTo>
                      <a:pt x="112287" y="88194"/>
                    </a:lnTo>
                    <a:lnTo>
                      <a:pt x="111633" y="89577"/>
                    </a:lnTo>
                    <a:lnTo>
                      <a:pt x="111111" y="90653"/>
                    </a:lnTo>
                    <a:lnTo>
                      <a:pt x="110588" y="91728"/>
                    </a:lnTo>
                    <a:lnTo>
                      <a:pt x="110065" y="92189"/>
                    </a:lnTo>
                    <a:lnTo>
                      <a:pt x="109803" y="92650"/>
                    </a:lnTo>
                    <a:lnTo>
                      <a:pt x="109803" y="92804"/>
                    </a:lnTo>
                    <a:lnTo>
                      <a:pt x="112156" y="90192"/>
                    </a:lnTo>
                    <a:close/>
                  </a:path>
                </a:pathLst>
              </a:custGeom>
              <a:solidFill>
                <a:srgbClr val="8585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2202" name="Shape 2202"/>
              <p:cNvCxnSpPr/>
              <p:nvPr/>
            </p:nvCxnSpPr>
            <p:spPr>
              <a:xfrm>
                <a:off x="946" y="2638"/>
                <a:ext cx="14" cy="38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3" name="Shape 2203"/>
              <p:cNvCxnSpPr/>
              <p:nvPr/>
            </p:nvCxnSpPr>
            <p:spPr>
              <a:xfrm>
                <a:off x="955" y="2637"/>
                <a:ext cx="9" cy="38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4" name="Shape 2204"/>
              <p:cNvCxnSpPr/>
              <p:nvPr/>
            </p:nvCxnSpPr>
            <p:spPr>
              <a:xfrm>
                <a:off x="964" y="2636"/>
                <a:ext cx="7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5" name="Shape 2205"/>
              <p:cNvCxnSpPr/>
              <p:nvPr/>
            </p:nvCxnSpPr>
            <p:spPr>
              <a:xfrm>
                <a:off x="972" y="2636"/>
                <a:ext cx="4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6" name="Shape 2206"/>
              <p:cNvCxnSpPr/>
              <p:nvPr/>
            </p:nvCxnSpPr>
            <p:spPr>
              <a:xfrm>
                <a:off x="980" y="2637"/>
                <a:ext cx="2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7" name="Shape 2207"/>
              <p:cNvCxnSpPr/>
              <p:nvPr/>
            </p:nvCxnSpPr>
            <p:spPr>
              <a:xfrm>
                <a:off x="986" y="2638"/>
                <a:ext cx="0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8" name="Shape 2208"/>
              <p:cNvCxnSpPr/>
              <p:nvPr/>
            </p:nvCxnSpPr>
            <p:spPr>
              <a:xfrm flipH="1">
                <a:off x="991" y="2642"/>
                <a:ext cx="1" cy="3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09" name="Shape 2209"/>
              <p:cNvCxnSpPr/>
              <p:nvPr/>
            </p:nvCxnSpPr>
            <p:spPr>
              <a:xfrm flipH="1">
                <a:off x="996" y="2647"/>
                <a:ext cx="4" cy="36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0" name="Shape 2210"/>
              <p:cNvCxnSpPr/>
              <p:nvPr/>
            </p:nvCxnSpPr>
            <p:spPr>
              <a:xfrm flipH="1">
                <a:off x="999" y="2654"/>
                <a:ext cx="7" cy="34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1" name="Shape 2211"/>
              <p:cNvCxnSpPr/>
              <p:nvPr/>
            </p:nvCxnSpPr>
            <p:spPr>
              <a:xfrm flipH="1">
                <a:off x="1002" y="2661"/>
                <a:ext cx="7" cy="3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2" name="Shape 2212"/>
              <p:cNvCxnSpPr/>
              <p:nvPr/>
            </p:nvCxnSpPr>
            <p:spPr>
              <a:xfrm flipH="1">
                <a:off x="1003" y="2670"/>
                <a:ext cx="9" cy="27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3" name="Shape 2213"/>
              <p:cNvCxnSpPr/>
              <p:nvPr/>
            </p:nvCxnSpPr>
            <p:spPr>
              <a:xfrm flipH="1">
                <a:off x="1005" y="2680"/>
                <a:ext cx="9" cy="18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4" name="Shape 2214"/>
              <p:cNvCxnSpPr/>
              <p:nvPr/>
            </p:nvCxnSpPr>
            <p:spPr>
              <a:xfrm flipH="1">
                <a:off x="1004" y="2695"/>
                <a:ext cx="9" cy="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5" name="Shape 2215"/>
              <p:cNvCxnSpPr/>
              <p:nvPr/>
            </p:nvCxnSpPr>
            <p:spPr>
              <a:xfrm>
                <a:off x="936" y="2643"/>
                <a:ext cx="18" cy="37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6" name="Shape 2216"/>
              <p:cNvCxnSpPr/>
              <p:nvPr/>
            </p:nvCxnSpPr>
            <p:spPr>
              <a:xfrm>
                <a:off x="927" y="2647"/>
                <a:ext cx="21" cy="36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7" name="Shape 2217"/>
              <p:cNvCxnSpPr/>
              <p:nvPr/>
            </p:nvCxnSpPr>
            <p:spPr>
              <a:xfrm>
                <a:off x="919" y="2654"/>
                <a:ext cx="23" cy="34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8" name="Shape 2218"/>
              <p:cNvCxnSpPr/>
              <p:nvPr/>
            </p:nvCxnSpPr>
            <p:spPr>
              <a:xfrm>
                <a:off x="913" y="2661"/>
                <a:ext cx="26" cy="30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19" name="Shape 2219"/>
              <p:cNvCxnSpPr/>
              <p:nvPr/>
            </p:nvCxnSpPr>
            <p:spPr>
              <a:xfrm>
                <a:off x="907" y="2670"/>
                <a:ext cx="28" cy="27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0" name="Shape 2220"/>
              <p:cNvCxnSpPr/>
              <p:nvPr/>
            </p:nvCxnSpPr>
            <p:spPr>
              <a:xfrm>
                <a:off x="903" y="2679"/>
                <a:ext cx="30" cy="23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1" name="Shape 2221"/>
              <p:cNvCxnSpPr/>
              <p:nvPr/>
            </p:nvCxnSpPr>
            <p:spPr>
              <a:xfrm>
                <a:off x="902" y="2687"/>
                <a:ext cx="31" cy="21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2" name="Shape 2222"/>
              <p:cNvCxnSpPr/>
              <p:nvPr/>
            </p:nvCxnSpPr>
            <p:spPr>
              <a:xfrm>
                <a:off x="905" y="2693"/>
                <a:ext cx="30" cy="18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3" name="Shape 2223"/>
              <p:cNvCxnSpPr/>
              <p:nvPr/>
            </p:nvCxnSpPr>
            <p:spPr>
              <a:xfrm>
                <a:off x="906" y="2702"/>
                <a:ext cx="29" cy="14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4" name="Shape 2224"/>
              <p:cNvCxnSpPr/>
              <p:nvPr/>
            </p:nvCxnSpPr>
            <p:spPr>
              <a:xfrm>
                <a:off x="909" y="2710"/>
                <a:ext cx="28" cy="9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25" name="Shape 2225"/>
              <p:cNvCxnSpPr/>
              <p:nvPr/>
            </p:nvCxnSpPr>
            <p:spPr>
              <a:xfrm>
                <a:off x="913" y="2717"/>
                <a:ext cx="25" cy="7"/>
              </a:xfrm>
              <a:prstGeom prst="straightConnector1">
                <a:avLst/>
              </a:prstGeom>
              <a:noFill/>
              <a:ln w="9525" cap="flat" cmpd="sng">
                <a:solidFill>
                  <a:srgbClr val="8585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226" name="Shape 2226"/>
              <p:cNvSpPr/>
              <p:nvPr/>
            </p:nvSpPr>
            <p:spPr>
              <a:xfrm>
                <a:off x="934" y="2675"/>
                <a:ext cx="100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982" y="3953"/>
                    </a:moveTo>
                    <a:lnTo>
                      <a:pt x="30938" y="2167"/>
                    </a:lnTo>
                    <a:lnTo>
                      <a:pt x="36195" y="1020"/>
                    </a:lnTo>
                    <a:lnTo>
                      <a:pt x="41001" y="382"/>
                    </a:lnTo>
                    <a:lnTo>
                      <a:pt x="46107" y="0"/>
                    </a:lnTo>
                    <a:lnTo>
                      <a:pt x="51063" y="510"/>
                    </a:lnTo>
                    <a:lnTo>
                      <a:pt x="55719" y="1275"/>
                    </a:lnTo>
                    <a:lnTo>
                      <a:pt x="60375" y="2550"/>
                    </a:lnTo>
                    <a:lnTo>
                      <a:pt x="64881" y="4335"/>
                    </a:lnTo>
                    <a:lnTo>
                      <a:pt x="69386" y="6631"/>
                    </a:lnTo>
                    <a:lnTo>
                      <a:pt x="73591" y="9309"/>
                    </a:lnTo>
                    <a:lnTo>
                      <a:pt x="77797" y="12497"/>
                    </a:lnTo>
                    <a:lnTo>
                      <a:pt x="81551" y="16068"/>
                    </a:lnTo>
                    <a:lnTo>
                      <a:pt x="85306" y="20148"/>
                    </a:lnTo>
                    <a:lnTo>
                      <a:pt x="88760" y="24612"/>
                    </a:lnTo>
                    <a:lnTo>
                      <a:pt x="92065" y="29585"/>
                    </a:lnTo>
                    <a:lnTo>
                      <a:pt x="95219" y="34941"/>
                    </a:lnTo>
                    <a:lnTo>
                      <a:pt x="120000" y="77024"/>
                    </a:lnTo>
                    <a:lnTo>
                      <a:pt x="45957" y="120000"/>
                    </a:lnTo>
                    <a:lnTo>
                      <a:pt x="14718" y="76131"/>
                    </a:lnTo>
                    <a:lnTo>
                      <a:pt x="14267" y="75494"/>
                    </a:lnTo>
                    <a:lnTo>
                      <a:pt x="12916" y="73708"/>
                    </a:lnTo>
                    <a:lnTo>
                      <a:pt x="11264" y="71030"/>
                    </a:lnTo>
                    <a:lnTo>
                      <a:pt x="9161" y="67587"/>
                    </a:lnTo>
                    <a:lnTo>
                      <a:pt x="6908" y="63251"/>
                    </a:lnTo>
                    <a:lnTo>
                      <a:pt x="4806" y="58405"/>
                    </a:lnTo>
                    <a:lnTo>
                      <a:pt x="2703" y="53049"/>
                    </a:lnTo>
                    <a:lnTo>
                      <a:pt x="1051" y="47311"/>
                    </a:lnTo>
                    <a:lnTo>
                      <a:pt x="150" y="41317"/>
                    </a:lnTo>
                    <a:lnTo>
                      <a:pt x="0" y="35324"/>
                    </a:lnTo>
                    <a:lnTo>
                      <a:pt x="600" y="29330"/>
                    </a:lnTo>
                    <a:lnTo>
                      <a:pt x="2703" y="23464"/>
                    </a:lnTo>
                    <a:lnTo>
                      <a:pt x="5857" y="17725"/>
                    </a:lnTo>
                    <a:lnTo>
                      <a:pt x="10813" y="12624"/>
                    </a:lnTo>
                    <a:lnTo>
                      <a:pt x="17421" y="8034"/>
                    </a:lnTo>
                    <a:lnTo>
                      <a:pt x="25982" y="3953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7" name="Shape 2227"/>
              <p:cNvSpPr/>
              <p:nvPr/>
            </p:nvSpPr>
            <p:spPr>
              <a:xfrm>
                <a:off x="934" y="2675"/>
                <a:ext cx="100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982" y="3953"/>
                    </a:moveTo>
                    <a:lnTo>
                      <a:pt x="30938" y="2167"/>
                    </a:lnTo>
                    <a:lnTo>
                      <a:pt x="36195" y="1020"/>
                    </a:lnTo>
                    <a:lnTo>
                      <a:pt x="41001" y="382"/>
                    </a:lnTo>
                    <a:lnTo>
                      <a:pt x="46107" y="0"/>
                    </a:lnTo>
                    <a:lnTo>
                      <a:pt x="51063" y="510"/>
                    </a:lnTo>
                    <a:lnTo>
                      <a:pt x="55719" y="1275"/>
                    </a:lnTo>
                    <a:lnTo>
                      <a:pt x="60375" y="2550"/>
                    </a:lnTo>
                    <a:lnTo>
                      <a:pt x="64881" y="4335"/>
                    </a:lnTo>
                    <a:lnTo>
                      <a:pt x="69386" y="6631"/>
                    </a:lnTo>
                    <a:lnTo>
                      <a:pt x="73591" y="9309"/>
                    </a:lnTo>
                    <a:lnTo>
                      <a:pt x="77797" y="12497"/>
                    </a:lnTo>
                    <a:lnTo>
                      <a:pt x="81551" y="16068"/>
                    </a:lnTo>
                    <a:lnTo>
                      <a:pt x="85306" y="20148"/>
                    </a:lnTo>
                    <a:lnTo>
                      <a:pt x="88760" y="24612"/>
                    </a:lnTo>
                    <a:lnTo>
                      <a:pt x="92065" y="29585"/>
                    </a:lnTo>
                    <a:lnTo>
                      <a:pt x="95219" y="34941"/>
                    </a:lnTo>
                    <a:lnTo>
                      <a:pt x="120000" y="77024"/>
                    </a:lnTo>
                    <a:lnTo>
                      <a:pt x="45957" y="120000"/>
                    </a:lnTo>
                    <a:lnTo>
                      <a:pt x="14718" y="76131"/>
                    </a:lnTo>
                    <a:lnTo>
                      <a:pt x="14267" y="75494"/>
                    </a:lnTo>
                    <a:lnTo>
                      <a:pt x="12916" y="73708"/>
                    </a:lnTo>
                    <a:lnTo>
                      <a:pt x="11264" y="71030"/>
                    </a:lnTo>
                    <a:lnTo>
                      <a:pt x="9161" y="67587"/>
                    </a:lnTo>
                    <a:lnTo>
                      <a:pt x="6908" y="63251"/>
                    </a:lnTo>
                    <a:lnTo>
                      <a:pt x="4806" y="58405"/>
                    </a:lnTo>
                    <a:lnTo>
                      <a:pt x="2703" y="53049"/>
                    </a:lnTo>
                    <a:lnTo>
                      <a:pt x="1051" y="47311"/>
                    </a:lnTo>
                    <a:lnTo>
                      <a:pt x="150" y="41317"/>
                    </a:lnTo>
                    <a:lnTo>
                      <a:pt x="0" y="35324"/>
                    </a:lnTo>
                    <a:lnTo>
                      <a:pt x="600" y="29330"/>
                    </a:lnTo>
                    <a:lnTo>
                      <a:pt x="2703" y="23464"/>
                    </a:lnTo>
                    <a:lnTo>
                      <a:pt x="5857" y="17725"/>
                    </a:lnTo>
                    <a:lnTo>
                      <a:pt x="10813" y="12624"/>
                    </a:lnTo>
                    <a:lnTo>
                      <a:pt x="17421" y="8034"/>
                    </a:lnTo>
                    <a:lnTo>
                      <a:pt x="25982" y="395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8" name="Shape 2228"/>
              <p:cNvSpPr/>
              <p:nvPr/>
            </p:nvSpPr>
            <p:spPr>
              <a:xfrm>
                <a:off x="936" y="2676"/>
                <a:ext cx="95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902" y="3632"/>
                    </a:moveTo>
                    <a:lnTo>
                      <a:pt x="29883" y="1945"/>
                    </a:lnTo>
                    <a:lnTo>
                      <a:pt x="34863" y="648"/>
                    </a:lnTo>
                    <a:lnTo>
                      <a:pt x="39844" y="129"/>
                    </a:lnTo>
                    <a:lnTo>
                      <a:pt x="44669" y="0"/>
                    </a:lnTo>
                    <a:lnTo>
                      <a:pt x="49494" y="389"/>
                    </a:lnTo>
                    <a:lnTo>
                      <a:pt x="54163" y="1427"/>
                    </a:lnTo>
                    <a:lnTo>
                      <a:pt x="58832" y="2594"/>
                    </a:lnTo>
                    <a:lnTo>
                      <a:pt x="63190" y="4540"/>
                    </a:lnTo>
                    <a:lnTo>
                      <a:pt x="67704" y="6745"/>
                    </a:lnTo>
                    <a:lnTo>
                      <a:pt x="71750" y="9470"/>
                    </a:lnTo>
                    <a:lnTo>
                      <a:pt x="75797" y="12583"/>
                    </a:lnTo>
                    <a:lnTo>
                      <a:pt x="79533" y="16086"/>
                    </a:lnTo>
                    <a:lnTo>
                      <a:pt x="83424" y="20108"/>
                    </a:lnTo>
                    <a:lnTo>
                      <a:pt x="86848" y="24259"/>
                    </a:lnTo>
                    <a:lnTo>
                      <a:pt x="89961" y="29059"/>
                    </a:lnTo>
                    <a:lnTo>
                      <a:pt x="93073" y="34248"/>
                    </a:lnTo>
                    <a:lnTo>
                      <a:pt x="119999" y="79005"/>
                    </a:lnTo>
                    <a:lnTo>
                      <a:pt x="47782" y="120000"/>
                    </a:lnTo>
                    <a:lnTo>
                      <a:pt x="14785" y="73686"/>
                    </a:lnTo>
                    <a:lnTo>
                      <a:pt x="14319" y="73037"/>
                    </a:lnTo>
                    <a:lnTo>
                      <a:pt x="13073" y="71351"/>
                    </a:lnTo>
                    <a:lnTo>
                      <a:pt x="11517" y="68756"/>
                    </a:lnTo>
                    <a:lnTo>
                      <a:pt x="9338" y="65254"/>
                    </a:lnTo>
                    <a:lnTo>
                      <a:pt x="7159" y="61102"/>
                    </a:lnTo>
                    <a:lnTo>
                      <a:pt x="4980" y="56432"/>
                    </a:lnTo>
                    <a:lnTo>
                      <a:pt x="2957" y="51243"/>
                    </a:lnTo>
                    <a:lnTo>
                      <a:pt x="1400" y="45664"/>
                    </a:lnTo>
                    <a:lnTo>
                      <a:pt x="311" y="39697"/>
                    </a:lnTo>
                    <a:lnTo>
                      <a:pt x="0" y="33859"/>
                    </a:lnTo>
                    <a:lnTo>
                      <a:pt x="778" y="28021"/>
                    </a:lnTo>
                    <a:lnTo>
                      <a:pt x="2645" y="22443"/>
                    </a:lnTo>
                    <a:lnTo>
                      <a:pt x="5758" y="16994"/>
                    </a:lnTo>
                    <a:lnTo>
                      <a:pt x="10272" y="11935"/>
                    </a:lnTo>
                    <a:lnTo>
                      <a:pt x="16653" y="7394"/>
                    </a:lnTo>
                    <a:lnTo>
                      <a:pt x="24902" y="3632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29" name="Shape 2229"/>
              <p:cNvSpPr/>
              <p:nvPr/>
            </p:nvSpPr>
            <p:spPr>
              <a:xfrm>
                <a:off x="939" y="2677"/>
                <a:ext cx="91" cy="1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675" y="3042"/>
                    </a:moveTo>
                    <a:lnTo>
                      <a:pt x="28540" y="1323"/>
                    </a:lnTo>
                    <a:lnTo>
                      <a:pt x="33243" y="396"/>
                    </a:lnTo>
                    <a:lnTo>
                      <a:pt x="38270" y="0"/>
                    </a:lnTo>
                    <a:lnTo>
                      <a:pt x="42972" y="0"/>
                    </a:lnTo>
                    <a:lnTo>
                      <a:pt x="47675" y="396"/>
                    </a:lnTo>
                    <a:lnTo>
                      <a:pt x="52216" y="1323"/>
                    </a:lnTo>
                    <a:lnTo>
                      <a:pt x="56756" y="2778"/>
                    </a:lnTo>
                    <a:lnTo>
                      <a:pt x="61297" y="4498"/>
                    </a:lnTo>
                    <a:lnTo>
                      <a:pt x="65513" y="6747"/>
                    </a:lnTo>
                    <a:lnTo>
                      <a:pt x="69567" y="9525"/>
                    </a:lnTo>
                    <a:lnTo>
                      <a:pt x="73621" y="12568"/>
                    </a:lnTo>
                    <a:lnTo>
                      <a:pt x="77513" y="16141"/>
                    </a:lnTo>
                    <a:lnTo>
                      <a:pt x="81081" y="19845"/>
                    </a:lnTo>
                    <a:lnTo>
                      <a:pt x="84486" y="24079"/>
                    </a:lnTo>
                    <a:lnTo>
                      <a:pt x="87567" y="28577"/>
                    </a:lnTo>
                    <a:lnTo>
                      <a:pt x="90648" y="33472"/>
                    </a:lnTo>
                    <a:lnTo>
                      <a:pt x="120000" y="80970"/>
                    </a:lnTo>
                    <a:lnTo>
                      <a:pt x="49459" y="119999"/>
                    </a:lnTo>
                    <a:lnTo>
                      <a:pt x="14594" y="71047"/>
                    </a:lnTo>
                    <a:lnTo>
                      <a:pt x="13945" y="70385"/>
                    </a:lnTo>
                    <a:lnTo>
                      <a:pt x="12810" y="68798"/>
                    </a:lnTo>
                    <a:lnTo>
                      <a:pt x="11351" y="66152"/>
                    </a:lnTo>
                    <a:lnTo>
                      <a:pt x="9243" y="62844"/>
                    </a:lnTo>
                    <a:lnTo>
                      <a:pt x="6972" y="58875"/>
                    </a:lnTo>
                    <a:lnTo>
                      <a:pt x="5027" y="54244"/>
                    </a:lnTo>
                    <a:lnTo>
                      <a:pt x="2918" y="49084"/>
                    </a:lnTo>
                    <a:lnTo>
                      <a:pt x="1459" y="43660"/>
                    </a:lnTo>
                    <a:lnTo>
                      <a:pt x="324" y="38103"/>
                    </a:lnTo>
                    <a:lnTo>
                      <a:pt x="0" y="32282"/>
                    </a:lnTo>
                    <a:lnTo>
                      <a:pt x="486" y="26725"/>
                    </a:lnTo>
                    <a:lnTo>
                      <a:pt x="2270" y="21168"/>
                    </a:lnTo>
                    <a:lnTo>
                      <a:pt x="5351" y="15876"/>
                    </a:lnTo>
                    <a:lnTo>
                      <a:pt x="9729" y="10981"/>
                    </a:lnTo>
                    <a:lnTo>
                      <a:pt x="15729" y="6615"/>
                    </a:lnTo>
                    <a:lnTo>
                      <a:pt x="23675" y="3042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0" name="Shape 2230"/>
              <p:cNvSpPr/>
              <p:nvPr/>
            </p:nvSpPr>
            <p:spPr>
              <a:xfrm>
                <a:off x="942" y="2678"/>
                <a:ext cx="88" cy="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647" y="2821"/>
                    </a:moveTo>
                    <a:lnTo>
                      <a:pt x="27211" y="1209"/>
                    </a:lnTo>
                    <a:lnTo>
                      <a:pt x="31774" y="403"/>
                    </a:lnTo>
                    <a:lnTo>
                      <a:pt x="36676" y="0"/>
                    </a:lnTo>
                    <a:lnTo>
                      <a:pt x="41239" y="0"/>
                    </a:lnTo>
                    <a:lnTo>
                      <a:pt x="45971" y="537"/>
                    </a:lnTo>
                    <a:lnTo>
                      <a:pt x="50535" y="1612"/>
                    </a:lnTo>
                    <a:lnTo>
                      <a:pt x="54929" y="2956"/>
                    </a:lnTo>
                    <a:lnTo>
                      <a:pt x="59154" y="4972"/>
                    </a:lnTo>
                    <a:lnTo>
                      <a:pt x="63549" y="7256"/>
                    </a:lnTo>
                    <a:lnTo>
                      <a:pt x="67605" y="9809"/>
                    </a:lnTo>
                    <a:lnTo>
                      <a:pt x="71492" y="12900"/>
                    </a:lnTo>
                    <a:lnTo>
                      <a:pt x="75211" y="16259"/>
                    </a:lnTo>
                    <a:lnTo>
                      <a:pt x="78760" y="19888"/>
                    </a:lnTo>
                    <a:lnTo>
                      <a:pt x="82140" y="23919"/>
                    </a:lnTo>
                    <a:lnTo>
                      <a:pt x="85183" y="28219"/>
                    </a:lnTo>
                    <a:lnTo>
                      <a:pt x="88225" y="32922"/>
                    </a:lnTo>
                    <a:lnTo>
                      <a:pt x="119999" y="82911"/>
                    </a:lnTo>
                    <a:lnTo>
                      <a:pt x="51549" y="120000"/>
                    </a:lnTo>
                    <a:lnTo>
                      <a:pt x="14535" y="68533"/>
                    </a:lnTo>
                    <a:lnTo>
                      <a:pt x="14028" y="67995"/>
                    </a:lnTo>
                    <a:lnTo>
                      <a:pt x="13014" y="66248"/>
                    </a:lnTo>
                    <a:lnTo>
                      <a:pt x="11323" y="63829"/>
                    </a:lnTo>
                    <a:lnTo>
                      <a:pt x="9464" y="60470"/>
                    </a:lnTo>
                    <a:lnTo>
                      <a:pt x="7267" y="56573"/>
                    </a:lnTo>
                    <a:lnTo>
                      <a:pt x="5239" y="52004"/>
                    </a:lnTo>
                    <a:lnTo>
                      <a:pt x="3042" y="47032"/>
                    </a:lnTo>
                    <a:lnTo>
                      <a:pt x="1521" y="41791"/>
                    </a:lnTo>
                    <a:lnTo>
                      <a:pt x="338" y="36416"/>
                    </a:lnTo>
                    <a:lnTo>
                      <a:pt x="0" y="30772"/>
                    </a:lnTo>
                    <a:lnTo>
                      <a:pt x="507" y="25397"/>
                    </a:lnTo>
                    <a:lnTo>
                      <a:pt x="2197" y="20022"/>
                    </a:lnTo>
                    <a:lnTo>
                      <a:pt x="5070" y="14916"/>
                    </a:lnTo>
                    <a:lnTo>
                      <a:pt x="9126" y="10347"/>
                    </a:lnTo>
                    <a:lnTo>
                      <a:pt x="15042" y="6181"/>
                    </a:lnTo>
                    <a:lnTo>
                      <a:pt x="22647" y="2821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1" name="Shape 2231"/>
              <p:cNvSpPr/>
              <p:nvPr/>
            </p:nvSpPr>
            <p:spPr>
              <a:xfrm>
                <a:off x="943" y="2679"/>
                <a:ext cx="85" cy="1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145" y="2596"/>
                    </a:moveTo>
                    <a:lnTo>
                      <a:pt x="25550" y="1230"/>
                    </a:lnTo>
                    <a:lnTo>
                      <a:pt x="30308" y="273"/>
                    </a:lnTo>
                    <a:lnTo>
                      <a:pt x="34713" y="0"/>
                    </a:lnTo>
                    <a:lnTo>
                      <a:pt x="39295" y="136"/>
                    </a:lnTo>
                    <a:lnTo>
                      <a:pt x="43700" y="820"/>
                    </a:lnTo>
                    <a:lnTo>
                      <a:pt x="48281" y="1913"/>
                    </a:lnTo>
                    <a:lnTo>
                      <a:pt x="52687" y="3280"/>
                    </a:lnTo>
                    <a:lnTo>
                      <a:pt x="56916" y="5193"/>
                    </a:lnTo>
                    <a:lnTo>
                      <a:pt x="60969" y="7517"/>
                    </a:lnTo>
                    <a:lnTo>
                      <a:pt x="65022" y="10113"/>
                    </a:lnTo>
                    <a:lnTo>
                      <a:pt x="68898" y="13120"/>
                    </a:lnTo>
                    <a:lnTo>
                      <a:pt x="72599" y="16400"/>
                    </a:lnTo>
                    <a:lnTo>
                      <a:pt x="75947" y="19954"/>
                    </a:lnTo>
                    <a:lnTo>
                      <a:pt x="79295" y="23781"/>
                    </a:lnTo>
                    <a:lnTo>
                      <a:pt x="82466" y="27881"/>
                    </a:lnTo>
                    <a:lnTo>
                      <a:pt x="85286" y="32391"/>
                    </a:lnTo>
                    <a:lnTo>
                      <a:pt x="120000" y="85148"/>
                    </a:lnTo>
                    <a:lnTo>
                      <a:pt x="53568" y="120000"/>
                    </a:lnTo>
                    <a:lnTo>
                      <a:pt x="14273" y="65876"/>
                    </a:lnTo>
                    <a:lnTo>
                      <a:pt x="13744" y="65330"/>
                    </a:lnTo>
                    <a:lnTo>
                      <a:pt x="12863" y="63690"/>
                    </a:lnTo>
                    <a:lnTo>
                      <a:pt x="11101" y="61230"/>
                    </a:lnTo>
                    <a:lnTo>
                      <a:pt x="9339" y="58086"/>
                    </a:lnTo>
                    <a:lnTo>
                      <a:pt x="7048" y="54259"/>
                    </a:lnTo>
                    <a:lnTo>
                      <a:pt x="5110" y="49886"/>
                    </a:lnTo>
                    <a:lnTo>
                      <a:pt x="3171" y="45239"/>
                    </a:lnTo>
                    <a:lnTo>
                      <a:pt x="1585" y="40045"/>
                    </a:lnTo>
                    <a:lnTo>
                      <a:pt x="352" y="34851"/>
                    </a:lnTo>
                    <a:lnTo>
                      <a:pt x="0" y="29521"/>
                    </a:lnTo>
                    <a:lnTo>
                      <a:pt x="352" y="24191"/>
                    </a:lnTo>
                    <a:lnTo>
                      <a:pt x="1938" y="18997"/>
                    </a:lnTo>
                    <a:lnTo>
                      <a:pt x="4405" y="14214"/>
                    </a:lnTo>
                    <a:lnTo>
                      <a:pt x="8281" y="9840"/>
                    </a:lnTo>
                    <a:lnTo>
                      <a:pt x="13920" y="5740"/>
                    </a:lnTo>
                    <a:lnTo>
                      <a:pt x="21145" y="2596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2" name="Shape 2232"/>
              <p:cNvSpPr/>
              <p:nvPr/>
            </p:nvSpPr>
            <p:spPr>
              <a:xfrm>
                <a:off x="947" y="2679"/>
                <a:ext cx="81" cy="1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723" y="2090"/>
                    </a:moveTo>
                    <a:lnTo>
                      <a:pt x="24147" y="836"/>
                    </a:lnTo>
                    <a:lnTo>
                      <a:pt x="28571" y="139"/>
                    </a:lnTo>
                    <a:lnTo>
                      <a:pt x="32811" y="0"/>
                    </a:lnTo>
                    <a:lnTo>
                      <a:pt x="37235" y="139"/>
                    </a:lnTo>
                    <a:lnTo>
                      <a:pt x="41658" y="836"/>
                    </a:lnTo>
                    <a:lnTo>
                      <a:pt x="46082" y="1951"/>
                    </a:lnTo>
                    <a:lnTo>
                      <a:pt x="50506" y="3484"/>
                    </a:lnTo>
                    <a:lnTo>
                      <a:pt x="54562" y="5435"/>
                    </a:lnTo>
                    <a:lnTo>
                      <a:pt x="58617" y="7526"/>
                    </a:lnTo>
                    <a:lnTo>
                      <a:pt x="62672" y="10174"/>
                    </a:lnTo>
                    <a:lnTo>
                      <a:pt x="66543" y="13101"/>
                    </a:lnTo>
                    <a:lnTo>
                      <a:pt x="70046" y="16306"/>
                    </a:lnTo>
                    <a:lnTo>
                      <a:pt x="73548" y="19790"/>
                    </a:lnTo>
                    <a:lnTo>
                      <a:pt x="76682" y="23554"/>
                    </a:lnTo>
                    <a:lnTo>
                      <a:pt x="79631" y="27317"/>
                    </a:lnTo>
                    <a:lnTo>
                      <a:pt x="82396" y="31637"/>
                    </a:lnTo>
                    <a:lnTo>
                      <a:pt x="120000" y="87247"/>
                    </a:lnTo>
                    <a:lnTo>
                      <a:pt x="56036" y="120000"/>
                    </a:lnTo>
                    <a:lnTo>
                      <a:pt x="14377" y="62996"/>
                    </a:lnTo>
                    <a:lnTo>
                      <a:pt x="14009" y="62439"/>
                    </a:lnTo>
                    <a:lnTo>
                      <a:pt x="12903" y="60905"/>
                    </a:lnTo>
                    <a:lnTo>
                      <a:pt x="11244" y="58536"/>
                    </a:lnTo>
                    <a:lnTo>
                      <a:pt x="9400" y="55470"/>
                    </a:lnTo>
                    <a:lnTo>
                      <a:pt x="7373" y="51707"/>
                    </a:lnTo>
                    <a:lnTo>
                      <a:pt x="5161" y="47386"/>
                    </a:lnTo>
                    <a:lnTo>
                      <a:pt x="3317" y="42926"/>
                    </a:lnTo>
                    <a:lnTo>
                      <a:pt x="1843" y="37909"/>
                    </a:lnTo>
                    <a:lnTo>
                      <a:pt x="552" y="32752"/>
                    </a:lnTo>
                    <a:lnTo>
                      <a:pt x="0" y="27595"/>
                    </a:lnTo>
                    <a:lnTo>
                      <a:pt x="368" y="22717"/>
                    </a:lnTo>
                    <a:lnTo>
                      <a:pt x="1843" y="17700"/>
                    </a:lnTo>
                    <a:lnTo>
                      <a:pt x="4055" y="13101"/>
                    </a:lnTo>
                    <a:lnTo>
                      <a:pt x="7741" y="8919"/>
                    </a:lnTo>
                    <a:lnTo>
                      <a:pt x="13087" y="5017"/>
                    </a:lnTo>
                    <a:lnTo>
                      <a:pt x="19723" y="2090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3" name="Shape 2233"/>
              <p:cNvSpPr/>
              <p:nvPr/>
            </p:nvSpPr>
            <p:spPr>
              <a:xfrm>
                <a:off x="948" y="2680"/>
                <a:ext cx="77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971" y="1983"/>
                    </a:moveTo>
                    <a:lnTo>
                      <a:pt x="22028" y="708"/>
                    </a:lnTo>
                    <a:lnTo>
                      <a:pt x="26280" y="0"/>
                    </a:lnTo>
                    <a:lnTo>
                      <a:pt x="30531" y="0"/>
                    </a:lnTo>
                    <a:lnTo>
                      <a:pt x="34782" y="283"/>
                    </a:lnTo>
                    <a:lnTo>
                      <a:pt x="39033" y="991"/>
                    </a:lnTo>
                    <a:lnTo>
                      <a:pt x="43285" y="2266"/>
                    </a:lnTo>
                    <a:lnTo>
                      <a:pt x="47342" y="3683"/>
                    </a:lnTo>
                    <a:lnTo>
                      <a:pt x="51594" y="5667"/>
                    </a:lnTo>
                    <a:lnTo>
                      <a:pt x="55458" y="8075"/>
                    </a:lnTo>
                    <a:lnTo>
                      <a:pt x="59323" y="10625"/>
                    </a:lnTo>
                    <a:lnTo>
                      <a:pt x="62995" y="13459"/>
                    </a:lnTo>
                    <a:lnTo>
                      <a:pt x="66666" y="16576"/>
                    </a:lnTo>
                    <a:lnTo>
                      <a:pt x="69951" y="19834"/>
                    </a:lnTo>
                    <a:lnTo>
                      <a:pt x="73043" y="23376"/>
                    </a:lnTo>
                    <a:lnTo>
                      <a:pt x="76135" y="27060"/>
                    </a:lnTo>
                    <a:lnTo>
                      <a:pt x="78647" y="31027"/>
                    </a:lnTo>
                    <a:lnTo>
                      <a:pt x="120000" y="89539"/>
                    </a:lnTo>
                    <a:lnTo>
                      <a:pt x="58357" y="120000"/>
                    </a:lnTo>
                    <a:lnTo>
                      <a:pt x="14106" y="60212"/>
                    </a:lnTo>
                    <a:lnTo>
                      <a:pt x="13719" y="59645"/>
                    </a:lnTo>
                    <a:lnTo>
                      <a:pt x="12560" y="58087"/>
                    </a:lnTo>
                    <a:lnTo>
                      <a:pt x="11014" y="55820"/>
                    </a:lnTo>
                    <a:lnTo>
                      <a:pt x="9082" y="52845"/>
                    </a:lnTo>
                    <a:lnTo>
                      <a:pt x="7149" y="49303"/>
                    </a:lnTo>
                    <a:lnTo>
                      <a:pt x="5024" y="45194"/>
                    </a:lnTo>
                    <a:lnTo>
                      <a:pt x="3285" y="40661"/>
                    </a:lnTo>
                    <a:lnTo>
                      <a:pt x="1739" y="35844"/>
                    </a:lnTo>
                    <a:lnTo>
                      <a:pt x="579" y="31027"/>
                    </a:lnTo>
                    <a:lnTo>
                      <a:pt x="0" y="26068"/>
                    </a:lnTo>
                    <a:lnTo>
                      <a:pt x="193" y="21251"/>
                    </a:lnTo>
                    <a:lnTo>
                      <a:pt x="1159" y="16576"/>
                    </a:lnTo>
                    <a:lnTo>
                      <a:pt x="3478" y="12184"/>
                    </a:lnTo>
                    <a:lnTo>
                      <a:pt x="6763" y="8217"/>
                    </a:lnTo>
                    <a:lnTo>
                      <a:pt x="11594" y="4817"/>
                    </a:lnTo>
                    <a:lnTo>
                      <a:pt x="17971" y="1983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4" name="Shape 2234"/>
              <p:cNvSpPr/>
              <p:nvPr/>
            </p:nvSpPr>
            <p:spPr>
              <a:xfrm>
                <a:off x="952" y="2681"/>
                <a:ext cx="73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243" y="1730"/>
                    </a:moveTo>
                    <a:lnTo>
                      <a:pt x="20101" y="576"/>
                    </a:lnTo>
                    <a:lnTo>
                      <a:pt x="24162" y="0"/>
                    </a:lnTo>
                    <a:lnTo>
                      <a:pt x="28223" y="0"/>
                    </a:lnTo>
                    <a:lnTo>
                      <a:pt x="32487" y="432"/>
                    </a:lnTo>
                    <a:lnTo>
                      <a:pt x="36548" y="1298"/>
                    </a:lnTo>
                    <a:lnTo>
                      <a:pt x="40609" y="2596"/>
                    </a:lnTo>
                    <a:lnTo>
                      <a:pt x="44670" y="4182"/>
                    </a:lnTo>
                    <a:lnTo>
                      <a:pt x="48730" y="6057"/>
                    </a:lnTo>
                    <a:lnTo>
                      <a:pt x="52588" y="8365"/>
                    </a:lnTo>
                    <a:lnTo>
                      <a:pt x="56446" y="10961"/>
                    </a:lnTo>
                    <a:lnTo>
                      <a:pt x="60101" y="13701"/>
                    </a:lnTo>
                    <a:lnTo>
                      <a:pt x="63350" y="16730"/>
                    </a:lnTo>
                    <a:lnTo>
                      <a:pt x="66802" y="19903"/>
                    </a:lnTo>
                    <a:lnTo>
                      <a:pt x="69847" y="23221"/>
                    </a:lnTo>
                    <a:lnTo>
                      <a:pt x="72690" y="26682"/>
                    </a:lnTo>
                    <a:lnTo>
                      <a:pt x="75126" y="30432"/>
                    </a:lnTo>
                    <a:lnTo>
                      <a:pt x="120000" y="92019"/>
                    </a:lnTo>
                    <a:lnTo>
                      <a:pt x="61319" y="120000"/>
                    </a:lnTo>
                    <a:lnTo>
                      <a:pt x="14010" y="57259"/>
                    </a:lnTo>
                    <a:lnTo>
                      <a:pt x="13604" y="56682"/>
                    </a:lnTo>
                    <a:lnTo>
                      <a:pt x="12588" y="55240"/>
                    </a:lnTo>
                    <a:lnTo>
                      <a:pt x="11167" y="53076"/>
                    </a:lnTo>
                    <a:lnTo>
                      <a:pt x="9340" y="50192"/>
                    </a:lnTo>
                    <a:lnTo>
                      <a:pt x="7512" y="46730"/>
                    </a:lnTo>
                    <a:lnTo>
                      <a:pt x="5279" y="42836"/>
                    </a:lnTo>
                    <a:lnTo>
                      <a:pt x="3654" y="38365"/>
                    </a:lnTo>
                    <a:lnTo>
                      <a:pt x="2030" y="34038"/>
                    </a:lnTo>
                    <a:lnTo>
                      <a:pt x="609" y="29278"/>
                    </a:lnTo>
                    <a:lnTo>
                      <a:pt x="0" y="24519"/>
                    </a:lnTo>
                    <a:lnTo>
                      <a:pt x="203" y="19903"/>
                    </a:lnTo>
                    <a:lnTo>
                      <a:pt x="1015" y="15288"/>
                    </a:lnTo>
                    <a:lnTo>
                      <a:pt x="3045" y="11250"/>
                    </a:lnTo>
                    <a:lnTo>
                      <a:pt x="6091" y="7500"/>
                    </a:lnTo>
                    <a:lnTo>
                      <a:pt x="10355" y="4326"/>
                    </a:lnTo>
                    <a:lnTo>
                      <a:pt x="16243" y="1730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5" name="Shape 2235"/>
              <p:cNvSpPr/>
              <p:nvPr/>
            </p:nvSpPr>
            <p:spPr>
              <a:xfrm>
                <a:off x="935" y="2681"/>
                <a:ext cx="67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7809"/>
                    </a:moveTo>
                    <a:lnTo>
                      <a:pt x="118664" y="25142"/>
                    </a:lnTo>
                    <a:lnTo>
                      <a:pt x="116883" y="22095"/>
                    </a:lnTo>
                    <a:lnTo>
                      <a:pt x="114656" y="19047"/>
                    </a:lnTo>
                    <a:lnTo>
                      <a:pt x="111985" y="16380"/>
                    </a:lnTo>
                    <a:lnTo>
                      <a:pt x="109090" y="12952"/>
                    </a:lnTo>
                    <a:lnTo>
                      <a:pt x="105528" y="10285"/>
                    </a:lnTo>
                    <a:lnTo>
                      <a:pt x="101521" y="8000"/>
                    </a:lnTo>
                    <a:lnTo>
                      <a:pt x="97291" y="5333"/>
                    </a:lnTo>
                    <a:lnTo>
                      <a:pt x="92615" y="3428"/>
                    </a:lnTo>
                    <a:lnTo>
                      <a:pt x="87717" y="1523"/>
                    </a:lnTo>
                    <a:lnTo>
                      <a:pt x="82820" y="761"/>
                    </a:lnTo>
                    <a:lnTo>
                      <a:pt x="77476" y="0"/>
                    </a:lnTo>
                    <a:lnTo>
                      <a:pt x="71688" y="0"/>
                    </a:lnTo>
                    <a:lnTo>
                      <a:pt x="65899" y="761"/>
                    </a:lnTo>
                    <a:lnTo>
                      <a:pt x="59888" y="2285"/>
                    </a:lnTo>
                    <a:lnTo>
                      <a:pt x="53877" y="4952"/>
                    </a:lnTo>
                    <a:lnTo>
                      <a:pt x="47866" y="8000"/>
                    </a:lnTo>
                    <a:lnTo>
                      <a:pt x="42300" y="11809"/>
                    </a:lnTo>
                    <a:lnTo>
                      <a:pt x="36957" y="16380"/>
                    </a:lnTo>
                    <a:lnTo>
                      <a:pt x="31614" y="21714"/>
                    </a:lnTo>
                    <a:lnTo>
                      <a:pt x="26716" y="27428"/>
                    </a:lnTo>
                    <a:lnTo>
                      <a:pt x="22263" y="33904"/>
                    </a:lnTo>
                    <a:lnTo>
                      <a:pt x="18033" y="41142"/>
                    </a:lnTo>
                    <a:lnTo>
                      <a:pt x="14471" y="48761"/>
                    </a:lnTo>
                    <a:lnTo>
                      <a:pt x="10909" y="56380"/>
                    </a:lnTo>
                    <a:lnTo>
                      <a:pt x="8014" y="64761"/>
                    </a:lnTo>
                    <a:lnTo>
                      <a:pt x="5565" y="73142"/>
                    </a:lnTo>
                    <a:lnTo>
                      <a:pt x="3339" y="82285"/>
                    </a:lnTo>
                    <a:lnTo>
                      <a:pt x="1781" y="91428"/>
                    </a:lnTo>
                    <a:lnTo>
                      <a:pt x="667" y="100952"/>
                    </a:lnTo>
                    <a:lnTo>
                      <a:pt x="0" y="110476"/>
                    </a:lnTo>
                    <a:lnTo>
                      <a:pt x="0" y="120000"/>
                    </a:lnTo>
                    <a:lnTo>
                      <a:pt x="0" y="118857"/>
                    </a:lnTo>
                    <a:lnTo>
                      <a:pt x="0" y="116571"/>
                    </a:lnTo>
                    <a:lnTo>
                      <a:pt x="667" y="112000"/>
                    </a:lnTo>
                    <a:lnTo>
                      <a:pt x="1335" y="106285"/>
                    </a:lnTo>
                    <a:lnTo>
                      <a:pt x="2226" y="99809"/>
                    </a:lnTo>
                    <a:lnTo>
                      <a:pt x="3562" y="92571"/>
                    </a:lnTo>
                    <a:lnTo>
                      <a:pt x="5565" y="83809"/>
                    </a:lnTo>
                    <a:lnTo>
                      <a:pt x="7792" y="75428"/>
                    </a:lnTo>
                    <a:lnTo>
                      <a:pt x="10909" y="66285"/>
                    </a:lnTo>
                    <a:lnTo>
                      <a:pt x="14471" y="57142"/>
                    </a:lnTo>
                    <a:lnTo>
                      <a:pt x="18923" y="48000"/>
                    </a:lnTo>
                    <a:lnTo>
                      <a:pt x="24267" y="39619"/>
                    </a:lnTo>
                    <a:lnTo>
                      <a:pt x="30278" y="31238"/>
                    </a:lnTo>
                    <a:lnTo>
                      <a:pt x="37402" y="23619"/>
                    </a:lnTo>
                    <a:lnTo>
                      <a:pt x="45640" y="17142"/>
                    </a:lnTo>
                    <a:lnTo>
                      <a:pt x="54990" y="11809"/>
                    </a:lnTo>
                    <a:lnTo>
                      <a:pt x="55213" y="11428"/>
                    </a:lnTo>
                    <a:lnTo>
                      <a:pt x="56326" y="11047"/>
                    </a:lnTo>
                    <a:lnTo>
                      <a:pt x="57884" y="10285"/>
                    </a:lnTo>
                    <a:lnTo>
                      <a:pt x="60333" y="9142"/>
                    </a:lnTo>
                    <a:lnTo>
                      <a:pt x="63228" y="8380"/>
                    </a:lnTo>
                    <a:lnTo>
                      <a:pt x="66567" y="7619"/>
                    </a:lnTo>
                    <a:lnTo>
                      <a:pt x="70352" y="6476"/>
                    </a:lnTo>
                    <a:lnTo>
                      <a:pt x="74582" y="5714"/>
                    </a:lnTo>
                    <a:lnTo>
                      <a:pt x="79035" y="5333"/>
                    </a:lnTo>
                    <a:lnTo>
                      <a:pt x="83710" y="5714"/>
                    </a:lnTo>
                    <a:lnTo>
                      <a:pt x="88608" y="6476"/>
                    </a:lnTo>
                    <a:lnTo>
                      <a:pt x="93729" y="8000"/>
                    </a:lnTo>
                    <a:lnTo>
                      <a:pt x="98627" y="9904"/>
                    </a:lnTo>
                    <a:lnTo>
                      <a:pt x="103747" y="12571"/>
                    </a:lnTo>
                    <a:lnTo>
                      <a:pt x="109090" y="16380"/>
                    </a:lnTo>
                    <a:lnTo>
                      <a:pt x="113988" y="20952"/>
                    </a:lnTo>
                    <a:lnTo>
                      <a:pt x="120000" y="27809"/>
                    </a:ln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6" name="Shape 2236"/>
              <p:cNvSpPr/>
              <p:nvPr/>
            </p:nvSpPr>
            <p:spPr>
              <a:xfrm>
                <a:off x="964" y="2702"/>
                <a:ext cx="6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8" y="33070"/>
                    </a:moveTo>
                    <a:lnTo>
                      <a:pt x="100439" y="1889"/>
                    </a:lnTo>
                    <a:lnTo>
                      <a:pt x="101978" y="944"/>
                    </a:lnTo>
                    <a:lnTo>
                      <a:pt x="103516" y="0"/>
                    </a:lnTo>
                    <a:lnTo>
                      <a:pt x="105054" y="0"/>
                    </a:lnTo>
                    <a:lnTo>
                      <a:pt x="106373" y="944"/>
                    </a:lnTo>
                    <a:lnTo>
                      <a:pt x="107472" y="1417"/>
                    </a:lnTo>
                    <a:lnTo>
                      <a:pt x="108791" y="2362"/>
                    </a:lnTo>
                    <a:lnTo>
                      <a:pt x="109670" y="3307"/>
                    </a:lnTo>
                    <a:lnTo>
                      <a:pt x="110769" y="4724"/>
                    </a:lnTo>
                    <a:lnTo>
                      <a:pt x="111428" y="6141"/>
                    </a:lnTo>
                    <a:lnTo>
                      <a:pt x="112087" y="8031"/>
                    </a:lnTo>
                    <a:lnTo>
                      <a:pt x="112747" y="10393"/>
                    </a:lnTo>
                    <a:lnTo>
                      <a:pt x="113626" y="12283"/>
                    </a:lnTo>
                    <a:lnTo>
                      <a:pt x="114285" y="14645"/>
                    </a:lnTo>
                    <a:lnTo>
                      <a:pt x="114725" y="17480"/>
                    </a:lnTo>
                    <a:lnTo>
                      <a:pt x="115164" y="20314"/>
                    </a:lnTo>
                    <a:lnTo>
                      <a:pt x="115604" y="23622"/>
                    </a:lnTo>
                    <a:lnTo>
                      <a:pt x="115604" y="25039"/>
                    </a:lnTo>
                    <a:lnTo>
                      <a:pt x="116043" y="26929"/>
                    </a:lnTo>
                    <a:lnTo>
                      <a:pt x="116263" y="28818"/>
                    </a:lnTo>
                    <a:lnTo>
                      <a:pt x="116483" y="31181"/>
                    </a:lnTo>
                    <a:lnTo>
                      <a:pt x="116703" y="33543"/>
                    </a:lnTo>
                    <a:lnTo>
                      <a:pt x="116923" y="35433"/>
                    </a:lnTo>
                    <a:lnTo>
                      <a:pt x="117142" y="37795"/>
                    </a:lnTo>
                    <a:lnTo>
                      <a:pt x="117802" y="40157"/>
                    </a:lnTo>
                    <a:lnTo>
                      <a:pt x="118021" y="42519"/>
                    </a:lnTo>
                    <a:lnTo>
                      <a:pt x="118241" y="44881"/>
                    </a:lnTo>
                    <a:lnTo>
                      <a:pt x="118461" y="47244"/>
                    </a:lnTo>
                    <a:lnTo>
                      <a:pt x="118681" y="50551"/>
                    </a:lnTo>
                    <a:lnTo>
                      <a:pt x="118901" y="52913"/>
                    </a:lnTo>
                    <a:lnTo>
                      <a:pt x="119120" y="55275"/>
                    </a:lnTo>
                    <a:lnTo>
                      <a:pt x="119560" y="58582"/>
                    </a:lnTo>
                    <a:lnTo>
                      <a:pt x="119780" y="61417"/>
                    </a:lnTo>
                    <a:lnTo>
                      <a:pt x="119780" y="62834"/>
                    </a:lnTo>
                    <a:lnTo>
                      <a:pt x="119999" y="64724"/>
                    </a:lnTo>
                    <a:lnTo>
                      <a:pt x="119999" y="66614"/>
                    </a:lnTo>
                    <a:lnTo>
                      <a:pt x="119999" y="68976"/>
                    </a:lnTo>
                    <a:lnTo>
                      <a:pt x="119999" y="71338"/>
                    </a:lnTo>
                    <a:lnTo>
                      <a:pt x="119999" y="73228"/>
                    </a:lnTo>
                    <a:lnTo>
                      <a:pt x="119780" y="75118"/>
                    </a:lnTo>
                    <a:lnTo>
                      <a:pt x="119340" y="77007"/>
                    </a:lnTo>
                    <a:lnTo>
                      <a:pt x="118901" y="79370"/>
                    </a:lnTo>
                    <a:lnTo>
                      <a:pt x="118241" y="81259"/>
                    </a:lnTo>
                    <a:lnTo>
                      <a:pt x="117582" y="83149"/>
                    </a:lnTo>
                    <a:lnTo>
                      <a:pt x="116263" y="85039"/>
                    </a:lnTo>
                    <a:lnTo>
                      <a:pt x="115164" y="86456"/>
                    </a:lnTo>
                    <a:lnTo>
                      <a:pt x="113626" y="88346"/>
                    </a:lnTo>
                    <a:lnTo>
                      <a:pt x="111648" y="89291"/>
                    </a:lnTo>
                    <a:lnTo>
                      <a:pt x="109890" y="90708"/>
                    </a:lnTo>
                    <a:lnTo>
                      <a:pt x="37582" y="114803"/>
                    </a:lnTo>
                    <a:lnTo>
                      <a:pt x="36923" y="114803"/>
                    </a:lnTo>
                    <a:lnTo>
                      <a:pt x="36043" y="115275"/>
                    </a:lnTo>
                    <a:lnTo>
                      <a:pt x="34505" y="116692"/>
                    </a:lnTo>
                    <a:lnTo>
                      <a:pt x="32307" y="117637"/>
                    </a:lnTo>
                    <a:lnTo>
                      <a:pt x="29890" y="118582"/>
                    </a:lnTo>
                    <a:lnTo>
                      <a:pt x="27032" y="119527"/>
                    </a:lnTo>
                    <a:lnTo>
                      <a:pt x="24395" y="120000"/>
                    </a:lnTo>
                    <a:lnTo>
                      <a:pt x="21098" y="120000"/>
                    </a:lnTo>
                    <a:lnTo>
                      <a:pt x="17802" y="119527"/>
                    </a:lnTo>
                    <a:lnTo>
                      <a:pt x="14945" y="118110"/>
                    </a:lnTo>
                    <a:lnTo>
                      <a:pt x="11868" y="116220"/>
                    </a:lnTo>
                    <a:lnTo>
                      <a:pt x="8791" y="112440"/>
                    </a:lnTo>
                    <a:lnTo>
                      <a:pt x="6373" y="108188"/>
                    </a:lnTo>
                    <a:lnTo>
                      <a:pt x="4175" y="102047"/>
                    </a:lnTo>
                    <a:lnTo>
                      <a:pt x="2637" y="94488"/>
                    </a:lnTo>
                    <a:lnTo>
                      <a:pt x="1318" y="85511"/>
                    </a:lnTo>
                    <a:lnTo>
                      <a:pt x="659" y="78425"/>
                    </a:lnTo>
                    <a:lnTo>
                      <a:pt x="219" y="71338"/>
                    </a:lnTo>
                    <a:lnTo>
                      <a:pt x="0" y="65669"/>
                    </a:lnTo>
                    <a:lnTo>
                      <a:pt x="0" y="60944"/>
                    </a:lnTo>
                    <a:lnTo>
                      <a:pt x="0" y="56220"/>
                    </a:lnTo>
                    <a:lnTo>
                      <a:pt x="219" y="52440"/>
                    </a:lnTo>
                    <a:lnTo>
                      <a:pt x="439" y="49133"/>
                    </a:lnTo>
                    <a:lnTo>
                      <a:pt x="1098" y="46299"/>
                    </a:lnTo>
                    <a:lnTo>
                      <a:pt x="1978" y="43937"/>
                    </a:lnTo>
                    <a:lnTo>
                      <a:pt x="2637" y="41574"/>
                    </a:lnTo>
                    <a:lnTo>
                      <a:pt x="3736" y="40157"/>
                    </a:lnTo>
                    <a:lnTo>
                      <a:pt x="4835" y="38267"/>
                    </a:lnTo>
                    <a:lnTo>
                      <a:pt x="6373" y="36850"/>
                    </a:lnTo>
                    <a:lnTo>
                      <a:pt x="7912" y="35433"/>
                    </a:lnTo>
                    <a:lnTo>
                      <a:pt x="9450" y="34015"/>
                    </a:lnTo>
                    <a:lnTo>
                      <a:pt x="11648" y="33070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7" name="Shape 2237"/>
              <p:cNvSpPr/>
              <p:nvPr/>
            </p:nvSpPr>
            <p:spPr>
              <a:xfrm>
                <a:off x="964" y="2702"/>
                <a:ext cx="6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8" y="33070"/>
                    </a:moveTo>
                    <a:lnTo>
                      <a:pt x="100439" y="1889"/>
                    </a:lnTo>
                    <a:lnTo>
                      <a:pt x="101978" y="944"/>
                    </a:lnTo>
                    <a:lnTo>
                      <a:pt x="103516" y="0"/>
                    </a:lnTo>
                    <a:lnTo>
                      <a:pt x="105054" y="0"/>
                    </a:lnTo>
                    <a:lnTo>
                      <a:pt x="106373" y="944"/>
                    </a:lnTo>
                    <a:lnTo>
                      <a:pt x="107472" y="1417"/>
                    </a:lnTo>
                    <a:lnTo>
                      <a:pt x="108791" y="2362"/>
                    </a:lnTo>
                    <a:lnTo>
                      <a:pt x="109670" y="3307"/>
                    </a:lnTo>
                    <a:lnTo>
                      <a:pt x="110769" y="4724"/>
                    </a:lnTo>
                    <a:lnTo>
                      <a:pt x="111428" y="6141"/>
                    </a:lnTo>
                    <a:lnTo>
                      <a:pt x="112087" y="8031"/>
                    </a:lnTo>
                    <a:lnTo>
                      <a:pt x="112747" y="10393"/>
                    </a:lnTo>
                    <a:lnTo>
                      <a:pt x="113626" y="12283"/>
                    </a:lnTo>
                    <a:lnTo>
                      <a:pt x="114285" y="14645"/>
                    </a:lnTo>
                    <a:lnTo>
                      <a:pt x="114725" y="17480"/>
                    </a:lnTo>
                    <a:lnTo>
                      <a:pt x="115164" y="20314"/>
                    </a:lnTo>
                    <a:lnTo>
                      <a:pt x="115604" y="23622"/>
                    </a:lnTo>
                    <a:lnTo>
                      <a:pt x="115604" y="25039"/>
                    </a:lnTo>
                    <a:lnTo>
                      <a:pt x="116043" y="26929"/>
                    </a:lnTo>
                    <a:lnTo>
                      <a:pt x="116263" y="28818"/>
                    </a:lnTo>
                    <a:lnTo>
                      <a:pt x="116483" y="31181"/>
                    </a:lnTo>
                    <a:lnTo>
                      <a:pt x="116703" y="33543"/>
                    </a:lnTo>
                    <a:lnTo>
                      <a:pt x="116923" y="35433"/>
                    </a:lnTo>
                    <a:lnTo>
                      <a:pt x="117142" y="37795"/>
                    </a:lnTo>
                    <a:lnTo>
                      <a:pt x="117802" y="40157"/>
                    </a:lnTo>
                    <a:lnTo>
                      <a:pt x="118021" y="42519"/>
                    </a:lnTo>
                    <a:lnTo>
                      <a:pt x="118241" y="44881"/>
                    </a:lnTo>
                    <a:lnTo>
                      <a:pt x="118461" y="47244"/>
                    </a:lnTo>
                    <a:lnTo>
                      <a:pt x="118681" y="50551"/>
                    </a:lnTo>
                    <a:lnTo>
                      <a:pt x="118901" y="52913"/>
                    </a:lnTo>
                    <a:lnTo>
                      <a:pt x="119120" y="55275"/>
                    </a:lnTo>
                    <a:lnTo>
                      <a:pt x="119560" y="58582"/>
                    </a:lnTo>
                    <a:lnTo>
                      <a:pt x="119780" y="61417"/>
                    </a:lnTo>
                    <a:lnTo>
                      <a:pt x="119780" y="62834"/>
                    </a:lnTo>
                    <a:lnTo>
                      <a:pt x="119999" y="64724"/>
                    </a:lnTo>
                    <a:lnTo>
                      <a:pt x="119999" y="66614"/>
                    </a:lnTo>
                    <a:lnTo>
                      <a:pt x="119999" y="68976"/>
                    </a:lnTo>
                    <a:lnTo>
                      <a:pt x="119999" y="71338"/>
                    </a:lnTo>
                    <a:lnTo>
                      <a:pt x="119999" y="73228"/>
                    </a:lnTo>
                    <a:lnTo>
                      <a:pt x="119780" y="75118"/>
                    </a:lnTo>
                    <a:lnTo>
                      <a:pt x="119340" y="77007"/>
                    </a:lnTo>
                    <a:lnTo>
                      <a:pt x="118901" y="79370"/>
                    </a:lnTo>
                    <a:lnTo>
                      <a:pt x="118241" y="81259"/>
                    </a:lnTo>
                    <a:lnTo>
                      <a:pt x="117582" y="83149"/>
                    </a:lnTo>
                    <a:lnTo>
                      <a:pt x="116263" y="85039"/>
                    </a:lnTo>
                    <a:lnTo>
                      <a:pt x="115164" y="86456"/>
                    </a:lnTo>
                    <a:lnTo>
                      <a:pt x="113626" y="88346"/>
                    </a:lnTo>
                    <a:lnTo>
                      <a:pt x="111648" y="89291"/>
                    </a:lnTo>
                    <a:lnTo>
                      <a:pt x="109890" y="90708"/>
                    </a:lnTo>
                    <a:lnTo>
                      <a:pt x="37582" y="114803"/>
                    </a:lnTo>
                    <a:lnTo>
                      <a:pt x="36923" y="114803"/>
                    </a:lnTo>
                    <a:lnTo>
                      <a:pt x="36043" y="115275"/>
                    </a:lnTo>
                    <a:lnTo>
                      <a:pt x="34505" y="116692"/>
                    </a:lnTo>
                    <a:lnTo>
                      <a:pt x="32307" y="117637"/>
                    </a:lnTo>
                    <a:lnTo>
                      <a:pt x="29890" y="118582"/>
                    </a:lnTo>
                    <a:lnTo>
                      <a:pt x="27032" y="119527"/>
                    </a:lnTo>
                    <a:lnTo>
                      <a:pt x="24395" y="120000"/>
                    </a:lnTo>
                    <a:lnTo>
                      <a:pt x="21098" y="120000"/>
                    </a:lnTo>
                    <a:lnTo>
                      <a:pt x="17802" y="119527"/>
                    </a:lnTo>
                    <a:lnTo>
                      <a:pt x="14945" y="118110"/>
                    </a:lnTo>
                    <a:lnTo>
                      <a:pt x="11868" y="116220"/>
                    </a:lnTo>
                    <a:lnTo>
                      <a:pt x="8791" y="112440"/>
                    </a:lnTo>
                    <a:lnTo>
                      <a:pt x="6373" y="108188"/>
                    </a:lnTo>
                    <a:lnTo>
                      <a:pt x="4175" y="102047"/>
                    </a:lnTo>
                    <a:lnTo>
                      <a:pt x="2637" y="94488"/>
                    </a:lnTo>
                    <a:lnTo>
                      <a:pt x="1318" y="85511"/>
                    </a:lnTo>
                    <a:lnTo>
                      <a:pt x="659" y="78425"/>
                    </a:lnTo>
                    <a:lnTo>
                      <a:pt x="219" y="71338"/>
                    </a:lnTo>
                    <a:lnTo>
                      <a:pt x="0" y="65669"/>
                    </a:lnTo>
                    <a:lnTo>
                      <a:pt x="0" y="60944"/>
                    </a:lnTo>
                    <a:lnTo>
                      <a:pt x="0" y="56220"/>
                    </a:lnTo>
                    <a:lnTo>
                      <a:pt x="219" y="52440"/>
                    </a:lnTo>
                    <a:lnTo>
                      <a:pt x="439" y="49133"/>
                    </a:lnTo>
                    <a:lnTo>
                      <a:pt x="1098" y="46299"/>
                    </a:lnTo>
                    <a:lnTo>
                      <a:pt x="1978" y="43937"/>
                    </a:lnTo>
                    <a:lnTo>
                      <a:pt x="2637" y="41574"/>
                    </a:lnTo>
                    <a:lnTo>
                      <a:pt x="3736" y="40157"/>
                    </a:lnTo>
                    <a:lnTo>
                      <a:pt x="4835" y="38267"/>
                    </a:lnTo>
                    <a:lnTo>
                      <a:pt x="6373" y="36850"/>
                    </a:lnTo>
                    <a:lnTo>
                      <a:pt x="7912" y="35433"/>
                    </a:lnTo>
                    <a:lnTo>
                      <a:pt x="9450" y="34015"/>
                    </a:lnTo>
                    <a:lnTo>
                      <a:pt x="11648" y="3307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8" name="Shape 2238"/>
              <p:cNvSpPr/>
              <p:nvPr/>
            </p:nvSpPr>
            <p:spPr>
              <a:xfrm>
                <a:off x="901" y="2688"/>
                <a:ext cx="110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7" y="96141"/>
                    </a:moveTo>
                    <a:lnTo>
                      <a:pt x="961" y="93600"/>
                    </a:lnTo>
                    <a:lnTo>
                      <a:pt x="1647" y="91341"/>
                    </a:lnTo>
                    <a:lnTo>
                      <a:pt x="2334" y="89364"/>
                    </a:lnTo>
                    <a:lnTo>
                      <a:pt x="2883" y="87529"/>
                    </a:lnTo>
                    <a:lnTo>
                      <a:pt x="3295" y="85694"/>
                    </a:lnTo>
                    <a:lnTo>
                      <a:pt x="3981" y="83858"/>
                    </a:lnTo>
                    <a:lnTo>
                      <a:pt x="4393" y="82305"/>
                    </a:lnTo>
                    <a:lnTo>
                      <a:pt x="4805" y="80752"/>
                    </a:lnTo>
                    <a:lnTo>
                      <a:pt x="5080" y="79200"/>
                    </a:lnTo>
                    <a:lnTo>
                      <a:pt x="5491" y="77647"/>
                    </a:lnTo>
                    <a:lnTo>
                      <a:pt x="5766" y="76094"/>
                    </a:lnTo>
                    <a:lnTo>
                      <a:pt x="6041" y="74400"/>
                    </a:lnTo>
                    <a:lnTo>
                      <a:pt x="6590" y="72847"/>
                    </a:lnTo>
                    <a:lnTo>
                      <a:pt x="6864" y="71011"/>
                    </a:lnTo>
                    <a:lnTo>
                      <a:pt x="7276" y="69035"/>
                    </a:lnTo>
                    <a:lnTo>
                      <a:pt x="7688" y="67200"/>
                    </a:lnTo>
                    <a:lnTo>
                      <a:pt x="7963" y="64941"/>
                    </a:lnTo>
                    <a:lnTo>
                      <a:pt x="8512" y="62682"/>
                    </a:lnTo>
                    <a:lnTo>
                      <a:pt x="8924" y="60564"/>
                    </a:lnTo>
                    <a:lnTo>
                      <a:pt x="9473" y="58588"/>
                    </a:lnTo>
                    <a:lnTo>
                      <a:pt x="9885" y="56329"/>
                    </a:lnTo>
                    <a:lnTo>
                      <a:pt x="10434" y="54211"/>
                    </a:lnTo>
                    <a:lnTo>
                      <a:pt x="10983" y="52235"/>
                    </a:lnTo>
                    <a:lnTo>
                      <a:pt x="11533" y="50400"/>
                    </a:lnTo>
                    <a:lnTo>
                      <a:pt x="12356" y="48423"/>
                    </a:lnTo>
                    <a:lnTo>
                      <a:pt x="13043" y="46588"/>
                    </a:lnTo>
                    <a:lnTo>
                      <a:pt x="13867" y="44894"/>
                    </a:lnTo>
                    <a:lnTo>
                      <a:pt x="14691" y="43200"/>
                    </a:lnTo>
                    <a:lnTo>
                      <a:pt x="15789" y="41788"/>
                    </a:lnTo>
                    <a:lnTo>
                      <a:pt x="16887" y="40376"/>
                    </a:lnTo>
                    <a:lnTo>
                      <a:pt x="18123" y="39247"/>
                    </a:lnTo>
                    <a:lnTo>
                      <a:pt x="19496" y="38117"/>
                    </a:lnTo>
                    <a:lnTo>
                      <a:pt x="20869" y="36988"/>
                    </a:lnTo>
                    <a:lnTo>
                      <a:pt x="21967" y="35858"/>
                    </a:lnTo>
                    <a:lnTo>
                      <a:pt x="22929" y="34447"/>
                    </a:lnTo>
                    <a:lnTo>
                      <a:pt x="24027" y="33035"/>
                    </a:lnTo>
                    <a:lnTo>
                      <a:pt x="24851" y="31341"/>
                    </a:lnTo>
                    <a:lnTo>
                      <a:pt x="25675" y="29647"/>
                    </a:lnTo>
                    <a:lnTo>
                      <a:pt x="26636" y="28094"/>
                    </a:lnTo>
                    <a:lnTo>
                      <a:pt x="27597" y="26541"/>
                    </a:lnTo>
                    <a:lnTo>
                      <a:pt x="28421" y="24988"/>
                    </a:lnTo>
                    <a:lnTo>
                      <a:pt x="29519" y="23576"/>
                    </a:lnTo>
                    <a:lnTo>
                      <a:pt x="30480" y="22305"/>
                    </a:lnTo>
                    <a:lnTo>
                      <a:pt x="31716" y="20894"/>
                    </a:lnTo>
                    <a:lnTo>
                      <a:pt x="32951" y="20047"/>
                    </a:lnTo>
                    <a:lnTo>
                      <a:pt x="34462" y="19200"/>
                    </a:lnTo>
                    <a:lnTo>
                      <a:pt x="36109" y="18635"/>
                    </a:lnTo>
                    <a:lnTo>
                      <a:pt x="38032" y="18494"/>
                    </a:lnTo>
                    <a:lnTo>
                      <a:pt x="39679" y="18070"/>
                    </a:lnTo>
                    <a:lnTo>
                      <a:pt x="41327" y="17647"/>
                    </a:lnTo>
                    <a:lnTo>
                      <a:pt x="42562" y="16941"/>
                    </a:lnTo>
                    <a:lnTo>
                      <a:pt x="43798" y="16094"/>
                    </a:lnTo>
                    <a:lnTo>
                      <a:pt x="44759" y="15105"/>
                    </a:lnTo>
                    <a:lnTo>
                      <a:pt x="45858" y="14117"/>
                    </a:lnTo>
                    <a:lnTo>
                      <a:pt x="46681" y="12988"/>
                    </a:lnTo>
                    <a:lnTo>
                      <a:pt x="47505" y="11717"/>
                    </a:lnTo>
                    <a:lnTo>
                      <a:pt x="48466" y="10588"/>
                    </a:lnTo>
                    <a:lnTo>
                      <a:pt x="49427" y="9458"/>
                    </a:lnTo>
                    <a:lnTo>
                      <a:pt x="50526" y="8329"/>
                    </a:lnTo>
                    <a:lnTo>
                      <a:pt x="51899" y="7341"/>
                    </a:lnTo>
                    <a:lnTo>
                      <a:pt x="53272" y="6352"/>
                    </a:lnTo>
                    <a:lnTo>
                      <a:pt x="55057" y="5647"/>
                    </a:lnTo>
                    <a:lnTo>
                      <a:pt x="56979" y="5082"/>
                    </a:lnTo>
                    <a:lnTo>
                      <a:pt x="59450" y="4800"/>
                    </a:lnTo>
                    <a:lnTo>
                      <a:pt x="59588" y="4800"/>
                    </a:lnTo>
                    <a:lnTo>
                      <a:pt x="60000" y="4941"/>
                    </a:lnTo>
                    <a:lnTo>
                      <a:pt x="60274" y="4941"/>
                    </a:lnTo>
                    <a:lnTo>
                      <a:pt x="60823" y="5082"/>
                    </a:lnTo>
                    <a:lnTo>
                      <a:pt x="61372" y="5223"/>
                    </a:lnTo>
                    <a:lnTo>
                      <a:pt x="62059" y="5364"/>
                    </a:lnTo>
                    <a:lnTo>
                      <a:pt x="63020" y="5364"/>
                    </a:lnTo>
                    <a:lnTo>
                      <a:pt x="63707" y="5364"/>
                    </a:lnTo>
                    <a:lnTo>
                      <a:pt x="64530" y="5364"/>
                    </a:lnTo>
                    <a:lnTo>
                      <a:pt x="65629" y="5223"/>
                    </a:lnTo>
                    <a:lnTo>
                      <a:pt x="66453" y="5082"/>
                    </a:lnTo>
                    <a:lnTo>
                      <a:pt x="67414" y="4800"/>
                    </a:lnTo>
                    <a:lnTo>
                      <a:pt x="68512" y="4376"/>
                    </a:lnTo>
                    <a:lnTo>
                      <a:pt x="69473" y="3811"/>
                    </a:lnTo>
                    <a:lnTo>
                      <a:pt x="70434" y="3247"/>
                    </a:lnTo>
                    <a:lnTo>
                      <a:pt x="71533" y="2541"/>
                    </a:lnTo>
                    <a:lnTo>
                      <a:pt x="72631" y="1976"/>
                    </a:lnTo>
                    <a:lnTo>
                      <a:pt x="74004" y="1411"/>
                    </a:lnTo>
                    <a:lnTo>
                      <a:pt x="75240" y="988"/>
                    </a:lnTo>
                    <a:lnTo>
                      <a:pt x="76887" y="564"/>
                    </a:lnTo>
                    <a:lnTo>
                      <a:pt x="78260" y="282"/>
                    </a:lnTo>
                    <a:lnTo>
                      <a:pt x="79908" y="141"/>
                    </a:lnTo>
                    <a:lnTo>
                      <a:pt x="81556" y="0"/>
                    </a:lnTo>
                    <a:lnTo>
                      <a:pt x="83203" y="0"/>
                    </a:lnTo>
                    <a:lnTo>
                      <a:pt x="84988" y="0"/>
                    </a:lnTo>
                    <a:lnTo>
                      <a:pt x="86498" y="141"/>
                    </a:lnTo>
                    <a:lnTo>
                      <a:pt x="88146" y="282"/>
                    </a:lnTo>
                    <a:lnTo>
                      <a:pt x="89656" y="564"/>
                    </a:lnTo>
                    <a:lnTo>
                      <a:pt x="91304" y="847"/>
                    </a:lnTo>
                    <a:lnTo>
                      <a:pt x="92677" y="1411"/>
                    </a:lnTo>
                    <a:lnTo>
                      <a:pt x="94187" y="1835"/>
                    </a:lnTo>
                    <a:lnTo>
                      <a:pt x="97482" y="2964"/>
                    </a:lnTo>
                    <a:lnTo>
                      <a:pt x="100503" y="4517"/>
                    </a:lnTo>
                    <a:lnTo>
                      <a:pt x="102974" y="5929"/>
                    </a:lnTo>
                    <a:lnTo>
                      <a:pt x="105171" y="7623"/>
                    </a:lnTo>
                    <a:lnTo>
                      <a:pt x="106956" y="9317"/>
                    </a:lnTo>
                    <a:lnTo>
                      <a:pt x="108192" y="11011"/>
                    </a:lnTo>
                    <a:lnTo>
                      <a:pt x="109016" y="12705"/>
                    </a:lnTo>
                    <a:lnTo>
                      <a:pt x="109702" y="14258"/>
                    </a:lnTo>
                    <a:lnTo>
                      <a:pt x="109702" y="15811"/>
                    </a:lnTo>
                    <a:lnTo>
                      <a:pt x="109290" y="17223"/>
                    </a:lnTo>
                    <a:lnTo>
                      <a:pt x="108604" y="18494"/>
                    </a:lnTo>
                    <a:lnTo>
                      <a:pt x="107505" y="19623"/>
                    </a:lnTo>
                    <a:lnTo>
                      <a:pt x="105995" y="20329"/>
                    </a:lnTo>
                    <a:lnTo>
                      <a:pt x="104210" y="21035"/>
                    </a:lnTo>
                    <a:lnTo>
                      <a:pt x="101876" y="21458"/>
                    </a:lnTo>
                    <a:lnTo>
                      <a:pt x="99267" y="21600"/>
                    </a:lnTo>
                    <a:lnTo>
                      <a:pt x="96659" y="21600"/>
                    </a:lnTo>
                    <a:lnTo>
                      <a:pt x="94462" y="22023"/>
                    </a:lnTo>
                    <a:lnTo>
                      <a:pt x="92540" y="22588"/>
                    </a:lnTo>
                    <a:lnTo>
                      <a:pt x="91029" y="23435"/>
                    </a:lnTo>
                    <a:lnTo>
                      <a:pt x="89656" y="24705"/>
                    </a:lnTo>
                    <a:lnTo>
                      <a:pt x="88695" y="25976"/>
                    </a:lnTo>
                    <a:lnTo>
                      <a:pt x="88009" y="27529"/>
                    </a:lnTo>
                    <a:lnTo>
                      <a:pt x="87459" y="29223"/>
                    </a:lnTo>
                    <a:lnTo>
                      <a:pt x="87048" y="31058"/>
                    </a:lnTo>
                    <a:lnTo>
                      <a:pt x="86773" y="33035"/>
                    </a:lnTo>
                    <a:lnTo>
                      <a:pt x="86636" y="35011"/>
                    </a:lnTo>
                    <a:lnTo>
                      <a:pt x="86636" y="37129"/>
                    </a:lnTo>
                    <a:lnTo>
                      <a:pt x="86636" y="39247"/>
                    </a:lnTo>
                    <a:lnTo>
                      <a:pt x="86636" y="41364"/>
                    </a:lnTo>
                    <a:lnTo>
                      <a:pt x="86636" y="43341"/>
                    </a:lnTo>
                    <a:lnTo>
                      <a:pt x="86773" y="45458"/>
                    </a:lnTo>
                    <a:lnTo>
                      <a:pt x="86773" y="46447"/>
                    </a:lnTo>
                    <a:lnTo>
                      <a:pt x="87322" y="47576"/>
                    </a:lnTo>
                    <a:lnTo>
                      <a:pt x="88009" y="48282"/>
                    </a:lnTo>
                    <a:lnTo>
                      <a:pt x="88832" y="48847"/>
                    </a:lnTo>
                    <a:lnTo>
                      <a:pt x="89794" y="49270"/>
                    </a:lnTo>
                    <a:lnTo>
                      <a:pt x="91167" y="49552"/>
                    </a:lnTo>
                    <a:lnTo>
                      <a:pt x="92540" y="49976"/>
                    </a:lnTo>
                    <a:lnTo>
                      <a:pt x="94187" y="49976"/>
                    </a:lnTo>
                    <a:lnTo>
                      <a:pt x="95972" y="50117"/>
                    </a:lnTo>
                    <a:lnTo>
                      <a:pt x="97757" y="50117"/>
                    </a:lnTo>
                    <a:lnTo>
                      <a:pt x="99816" y="49976"/>
                    </a:lnTo>
                    <a:lnTo>
                      <a:pt x="102013" y="49694"/>
                    </a:lnTo>
                    <a:lnTo>
                      <a:pt x="104210" y="49694"/>
                    </a:lnTo>
                    <a:lnTo>
                      <a:pt x="106407" y="49552"/>
                    </a:lnTo>
                    <a:lnTo>
                      <a:pt x="108741" y="49552"/>
                    </a:lnTo>
                    <a:lnTo>
                      <a:pt x="111212" y="49552"/>
                    </a:lnTo>
                    <a:lnTo>
                      <a:pt x="111487" y="49552"/>
                    </a:lnTo>
                    <a:lnTo>
                      <a:pt x="111899" y="49552"/>
                    </a:lnTo>
                    <a:lnTo>
                      <a:pt x="112448" y="49694"/>
                    </a:lnTo>
                    <a:lnTo>
                      <a:pt x="113135" y="49976"/>
                    </a:lnTo>
                    <a:lnTo>
                      <a:pt x="113684" y="50258"/>
                    </a:lnTo>
                    <a:lnTo>
                      <a:pt x="114508" y="50541"/>
                    </a:lnTo>
                    <a:lnTo>
                      <a:pt x="115331" y="50964"/>
                    </a:lnTo>
                    <a:lnTo>
                      <a:pt x="116155" y="51388"/>
                    </a:lnTo>
                    <a:lnTo>
                      <a:pt x="116842" y="52094"/>
                    </a:lnTo>
                    <a:lnTo>
                      <a:pt x="117528" y="52941"/>
                    </a:lnTo>
                    <a:lnTo>
                      <a:pt x="118352" y="53647"/>
                    </a:lnTo>
                    <a:lnTo>
                      <a:pt x="118901" y="54635"/>
                    </a:lnTo>
                    <a:lnTo>
                      <a:pt x="119313" y="55905"/>
                    </a:lnTo>
                    <a:lnTo>
                      <a:pt x="119725" y="57176"/>
                    </a:lnTo>
                    <a:lnTo>
                      <a:pt x="120000" y="58729"/>
                    </a:lnTo>
                    <a:lnTo>
                      <a:pt x="120000" y="60141"/>
                    </a:lnTo>
                    <a:lnTo>
                      <a:pt x="120000" y="61694"/>
                    </a:lnTo>
                    <a:lnTo>
                      <a:pt x="119725" y="62964"/>
                    </a:lnTo>
                    <a:lnTo>
                      <a:pt x="119450" y="64376"/>
                    </a:lnTo>
                    <a:lnTo>
                      <a:pt x="119038" y="65505"/>
                    </a:lnTo>
                    <a:lnTo>
                      <a:pt x="118627" y="66635"/>
                    </a:lnTo>
                    <a:lnTo>
                      <a:pt x="118077" y="67764"/>
                    </a:lnTo>
                    <a:lnTo>
                      <a:pt x="117391" y="68752"/>
                    </a:lnTo>
                    <a:lnTo>
                      <a:pt x="116567" y="69600"/>
                    </a:lnTo>
                    <a:lnTo>
                      <a:pt x="115881" y="70447"/>
                    </a:lnTo>
                    <a:lnTo>
                      <a:pt x="114919" y="71152"/>
                    </a:lnTo>
                    <a:lnTo>
                      <a:pt x="114096" y="71717"/>
                    </a:lnTo>
                    <a:lnTo>
                      <a:pt x="113272" y="72141"/>
                    </a:lnTo>
                    <a:lnTo>
                      <a:pt x="112448" y="72564"/>
                    </a:lnTo>
                    <a:lnTo>
                      <a:pt x="111350" y="72988"/>
                    </a:lnTo>
                    <a:lnTo>
                      <a:pt x="110526" y="73270"/>
                    </a:lnTo>
                    <a:lnTo>
                      <a:pt x="110389" y="73270"/>
                    </a:lnTo>
                    <a:lnTo>
                      <a:pt x="110251" y="73411"/>
                    </a:lnTo>
                    <a:lnTo>
                      <a:pt x="109839" y="73835"/>
                    </a:lnTo>
                    <a:lnTo>
                      <a:pt x="109290" y="74258"/>
                    </a:lnTo>
                    <a:lnTo>
                      <a:pt x="108604" y="74682"/>
                    </a:lnTo>
                    <a:lnTo>
                      <a:pt x="107917" y="75247"/>
                    </a:lnTo>
                    <a:lnTo>
                      <a:pt x="107093" y="76094"/>
                    </a:lnTo>
                    <a:lnTo>
                      <a:pt x="105995" y="76800"/>
                    </a:lnTo>
                    <a:lnTo>
                      <a:pt x="104759" y="77505"/>
                    </a:lnTo>
                    <a:lnTo>
                      <a:pt x="103524" y="78352"/>
                    </a:lnTo>
                    <a:lnTo>
                      <a:pt x="102151" y="79200"/>
                    </a:lnTo>
                    <a:lnTo>
                      <a:pt x="100503" y="79905"/>
                    </a:lnTo>
                    <a:lnTo>
                      <a:pt x="98993" y="80752"/>
                    </a:lnTo>
                    <a:lnTo>
                      <a:pt x="97070" y="81600"/>
                    </a:lnTo>
                    <a:lnTo>
                      <a:pt x="95148" y="82305"/>
                    </a:lnTo>
                    <a:lnTo>
                      <a:pt x="93363" y="83011"/>
                    </a:lnTo>
                    <a:lnTo>
                      <a:pt x="93089" y="83011"/>
                    </a:lnTo>
                    <a:lnTo>
                      <a:pt x="92540" y="83435"/>
                    </a:lnTo>
                    <a:lnTo>
                      <a:pt x="91853" y="84282"/>
                    </a:lnTo>
                    <a:lnTo>
                      <a:pt x="90892" y="85129"/>
                    </a:lnTo>
                    <a:lnTo>
                      <a:pt x="89519" y="86117"/>
                    </a:lnTo>
                    <a:lnTo>
                      <a:pt x="88146" y="87247"/>
                    </a:lnTo>
                    <a:lnTo>
                      <a:pt x="86498" y="88517"/>
                    </a:lnTo>
                    <a:lnTo>
                      <a:pt x="84851" y="89788"/>
                    </a:lnTo>
                    <a:lnTo>
                      <a:pt x="82929" y="91200"/>
                    </a:lnTo>
                    <a:lnTo>
                      <a:pt x="80869" y="92611"/>
                    </a:lnTo>
                    <a:lnTo>
                      <a:pt x="78947" y="94023"/>
                    </a:lnTo>
                    <a:lnTo>
                      <a:pt x="76887" y="95152"/>
                    </a:lnTo>
                    <a:lnTo>
                      <a:pt x="74828" y="96423"/>
                    </a:lnTo>
                    <a:lnTo>
                      <a:pt x="72768" y="97411"/>
                    </a:lnTo>
                    <a:lnTo>
                      <a:pt x="70846" y="98258"/>
                    </a:lnTo>
                    <a:lnTo>
                      <a:pt x="69061" y="99105"/>
                    </a:lnTo>
                    <a:lnTo>
                      <a:pt x="68924" y="99105"/>
                    </a:lnTo>
                    <a:lnTo>
                      <a:pt x="68924" y="99388"/>
                    </a:lnTo>
                    <a:lnTo>
                      <a:pt x="68787" y="99811"/>
                    </a:lnTo>
                    <a:lnTo>
                      <a:pt x="68787" y="100376"/>
                    </a:lnTo>
                    <a:lnTo>
                      <a:pt x="68649" y="101082"/>
                    </a:lnTo>
                    <a:lnTo>
                      <a:pt x="68375" y="102070"/>
                    </a:lnTo>
                    <a:lnTo>
                      <a:pt x="68237" y="102917"/>
                    </a:lnTo>
                    <a:lnTo>
                      <a:pt x="67963" y="103905"/>
                    </a:lnTo>
                    <a:lnTo>
                      <a:pt x="67551" y="104894"/>
                    </a:lnTo>
                    <a:lnTo>
                      <a:pt x="67276" y="105882"/>
                    </a:lnTo>
                    <a:lnTo>
                      <a:pt x="66864" y="106870"/>
                    </a:lnTo>
                    <a:lnTo>
                      <a:pt x="66453" y="108000"/>
                    </a:lnTo>
                    <a:lnTo>
                      <a:pt x="66041" y="108847"/>
                    </a:lnTo>
                    <a:lnTo>
                      <a:pt x="65629" y="109694"/>
                    </a:lnTo>
                    <a:lnTo>
                      <a:pt x="65080" y="110541"/>
                    </a:lnTo>
                    <a:lnTo>
                      <a:pt x="64530" y="111247"/>
                    </a:lnTo>
                    <a:lnTo>
                      <a:pt x="63981" y="111811"/>
                    </a:lnTo>
                    <a:lnTo>
                      <a:pt x="63432" y="112658"/>
                    </a:lnTo>
                    <a:lnTo>
                      <a:pt x="63020" y="113647"/>
                    </a:lnTo>
                    <a:lnTo>
                      <a:pt x="62471" y="114635"/>
                    </a:lnTo>
                    <a:lnTo>
                      <a:pt x="61784" y="115623"/>
                    </a:lnTo>
                    <a:lnTo>
                      <a:pt x="61235" y="116752"/>
                    </a:lnTo>
                    <a:lnTo>
                      <a:pt x="60549" y="117741"/>
                    </a:lnTo>
                    <a:lnTo>
                      <a:pt x="59862" y="118447"/>
                    </a:lnTo>
                    <a:lnTo>
                      <a:pt x="58764" y="119294"/>
                    </a:lnTo>
                    <a:lnTo>
                      <a:pt x="57803" y="119717"/>
                    </a:lnTo>
                    <a:lnTo>
                      <a:pt x="56430" y="120000"/>
                    </a:lnTo>
                    <a:lnTo>
                      <a:pt x="55057" y="119858"/>
                    </a:lnTo>
                    <a:lnTo>
                      <a:pt x="53272" y="119576"/>
                    </a:lnTo>
                    <a:lnTo>
                      <a:pt x="51487" y="118729"/>
                    </a:lnTo>
                    <a:lnTo>
                      <a:pt x="49290" y="117317"/>
                    </a:lnTo>
                    <a:lnTo>
                      <a:pt x="46819" y="115623"/>
                    </a:lnTo>
                    <a:lnTo>
                      <a:pt x="43935" y="113788"/>
                    </a:lnTo>
                    <a:lnTo>
                      <a:pt x="40640" y="112094"/>
                    </a:lnTo>
                    <a:lnTo>
                      <a:pt x="36933" y="110682"/>
                    </a:lnTo>
                    <a:lnTo>
                      <a:pt x="33089" y="109411"/>
                    </a:lnTo>
                    <a:lnTo>
                      <a:pt x="29244" y="108282"/>
                    </a:lnTo>
                    <a:lnTo>
                      <a:pt x="24988" y="107294"/>
                    </a:lnTo>
                    <a:lnTo>
                      <a:pt x="21006" y="106164"/>
                    </a:lnTo>
                    <a:lnTo>
                      <a:pt x="17025" y="105317"/>
                    </a:lnTo>
                    <a:lnTo>
                      <a:pt x="13318" y="104470"/>
                    </a:lnTo>
                    <a:lnTo>
                      <a:pt x="9885" y="103341"/>
                    </a:lnTo>
                    <a:lnTo>
                      <a:pt x="6864" y="102494"/>
                    </a:lnTo>
                    <a:lnTo>
                      <a:pt x="4256" y="101505"/>
                    </a:lnTo>
                    <a:lnTo>
                      <a:pt x="2196" y="100235"/>
                    </a:lnTo>
                    <a:lnTo>
                      <a:pt x="686" y="99105"/>
                    </a:lnTo>
                    <a:lnTo>
                      <a:pt x="0" y="97552"/>
                    </a:lnTo>
                    <a:lnTo>
                      <a:pt x="137" y="96141"/>
                    </a:lnTo>
                    <a:close/>
                  </a:path>
                </a:pathLst>
              </a:custGeom>
              <a:solidFill>
                <a:srgbClr val="3399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39" name="Shape 2239"/>
              <p:cNvSpPr/>
              <p:nvPr/>
            </p:nvSpPr>
            <p:spPr>
              <a:xfrm>
                <a:off x="901" y="2688"/>
                <a:ext cx="110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7" y="96141"/>
                    </a:moveTo>
                    <a:lnTo>
                      <a:pt x="961" y="93600"/>
                    </a:lnTo>
                    <a:lnTo>
                      <a:pt x="1647" y="91341"/>
                    </a:lnTo>
                    <a:lnTo>
                      <a:pt x="2334" y="89364"/>
                    </a:lnTo>
                    <a:lnTo>
                      <a:pt x="2883" y="87529"/>
                    </a:lnTo>
                    <a:lnTo>
                      <a:pt x="3295" y="85694"/>
                    </a:lnTo>
                    <a:lnTo>
                      <a:pt x="3981" y="83858"/>
                    </a:lnTo>
                    <a:lnTo>
                      <a:pt x="4393" y="82305"/>
                    </a:lnTo>
                    <a:lnTo>
                      <a:pt x="4805" y="80752"/>
                    </a:lnTo>
                    <a:lnTo>
                      <a:pt x="5080" y="79200"/>
                    </a:lnTo>
                    <a:lnTo>
                      <a:pt x="5491" y="77647"/>
                    </a:lnTo>
                    <a:lnTo>
                      <a:pt x="5766" y="76094"/>
                    </a:lnTo>
                    <a:lnTo>
                      <a:pt x="6041" y="74400"/>
                    </a:lnTo>
                    <a:lnTo>
                      <a:pt x="6590" y="72847"/>
                    </a:lnTo>
                    <a:lnTo>
                      <a:pt x="6864" y="71011"/>
                    </a:lnTo>
                    <a:lnTo>
                      <a:pt x="7276" y="69035"/>
                    </a:lnTo>
                    <a:lnTo>
                      <a:pt x="7688" y="67200"/>
                    </a:lnTo>
                    <a:lnTo>
                      <a:pt x="7963" y="64941"/>
                    </a:lnTo>
                    <a:lnTo>
                      <a:pt x="8512" y="62682"/>
                    </a:lnTo>
                    <a:lnTo>
                      <a:pt x="8924" y="60564"/>
                    </a:lnTo>
                    <a:lnTo>
                      <a:pt x="9473" y="58588"/>
                    </a:lnTo>
                    <a:lnTo>
                      <a:pt x="9885" y="56329"/>
                    </a:lnTo>
                    <a:lnTo>
                      <a:pt x="10434" y="54211"/>
                    </a:lnTo>
                    <a:lnTo>
                      <a:pt x="10983" y="52235"/>
                    </a:lnTo>
                    <a:lnTo>
                      <a:pt x="11533" y="50400"/>
                    </a:lnTo>
                    <a:lnTo>
                      <a:pt x="12356" y="48423"/>
                    </a:lnTo>
                    <a:lnTo>
                      <a:pt x="13043" y="46588"/>
                    </a:lnTo>
                    <a:lnTo>
                      <a:pt x="13867" y="44894"/>
                    </a:lnTo>
                    <a:lnTo>
                      <a:pt x="14691" y="43200"/>
                    </a:lnTo>
                    <a:lnTo>
                      <a:pt x="15789" y="41788"/>
                    </a:lnTo>
                    <a:lnTo>
                      <a:pt x="16887" y="40376"/>
                    </a:lnTo>
                    <a:lnTo>
                      <a:pt x="18123" y="39247"/>
                    </a:lnTo>
                    <a:lnTo>
                      <a:pt x="19496" y="38117"/>
                    </a:lnTo>
                    <a:lnTo>
                      <a:pt x="20869" y="36988"/>
                    </a:lnTo>
                    <a:lnTo>
                      <a:pt x="21967" y="35858"/>
                    </a:lnTo>
                    <a:lnTo>
                      <a:pt x="22929" y="34447"/>
                    </a:lnTo>
                    <a:lnTo>
                      <a:pt x="24027" y="33035"/>
                    </a:lnTo>
                    <a:lnTo>
                      <a:pt x="24851" y="31341"/>
                    </a:lnTo>
                    <a:lnTo>
                      <a:pt x="25675" y="29647"/>
                    </a:lnTo>
                    <a:lnTo>
                      <a:pt x="26636" y="28094"/>
                    </a:lnTo>
                    <a:lnTo>
                      <a:pt x="27597" y="26541"/>
                    </a:lnTo>
                    <a:lnTo>
                      <a:pt x="28421" y="24988"/>
                    </a:lnTo>
                    <a:lnTo>
                      <a:pt x="29519" y="23576"/>
                    </a:lnTo>
                    <a:lnTo>
                      <a:pt x="30480" y="22305"/>
                    </a:lnTo>
                    <a:lnTo>
                      <a:pt x="31716" y="20894"/>
                    </a:lnTo>
                    <a:lnTo>
                      <a:pt x="32951" y="20047"/>
                    </a:lnTo>
                    <a:lnTo>
                      <a:pt x="34462" y="19200"/>
                    </a:lnTo>
                    <a:lnTo>
                      <a:pt x="36109" y="18635"/>
                    </a:lnTo>
                    <a:lnTo>
                      <a:pt x="38032" y="18494"/>
                    </a:lnTo>
                    <a:lnTo>
                      <a:pt x="39679" y="18070"/>
                    </a:lnTo>
                    <a:lnTo>
                      <a:pt x="41327" y="17647"/>
                    </a:lnTo>
                    <a:lnTo>
                      <a:pt x="42562" y="16941"/>
                    </a:lnTo>
                    <a:lnTo>
                      <a:pt x="43798" y="16094"/>
                    </a:lnTo>
                    <a:lnTo>
                      <a:pt x="44759" y="15105"/>
                    </a:lnTo>
                    <a:lnTo>
                      <a:pt x="45858" y="14117"/>
                    </a:lnTo>
                    <a:lnTo>
                      <a:pt x="46681" y="12988"/>
                    </a:lnTo>
                    <a:lnTo>
                      <a:pt x="47505" y="11717"/>
                    </a:lnTo>
                    <a:lnTo>
                      <a:pt x="48466" y="10588"/>
                    </a:lnTo>
                    <a:lnTo>
                      <a:pt x="49427" y="9458"/>
                    </a:lnTo>
                    <a:lnTo>
                      <a:pt x="50526" y="8329"/>
                    </a:lnTo>
                    <a:lnTo>
                      <a:pt x="51899" y="7341"/>
                    </a:lnTo>
                    <a:lnTo>
                      <a:pt x="53272" y="6352"/>
                    </a:lnTo>
                    <a:lnTo>
                      <a:pt x="55057" y="5647"/>
                    </a:lnTo>
                    <a:lnTo>
                      <a:pt x="56979" y="5082"/>
                    </a:lnTo>
                    <a:lnTo>
                      <a:pt x="59450" y="4800"/>
                    </a:lnTo>
                    <a:lnTo>
                      <a:pt x="59588" y="4800"/>
                    </a:lnTo>
                    <a:lnTo>
                      <a:pt x="60000" y="4941"/>
                    </a:lnTo>
                    <a:lnTo>
                      <a:pt x="60274" y="4941"/>
                    </a:lnTo>
                    <a:lnTo>
                      <a:pt x="60823" y="5082"/>
                    </a:lnTo>
                    <a:lnTo>
                      <a:pt x="61372" y="5223"/>
                    </a:lnTo>
                    <a:lnTo>
                      <a:pt x="62059" y="5364"/>
                    </a:lnTo>
                    <a:lnTo>
                      <a:pt x="63020" y="5364"/>
                    </a:lnTo>
                    <a:lnTo>
                      <a:pt x="63707" y="5364"/>
                    </a:lnTo>
                    <a:lnTo>
                      <a:pt x="64530" y="5364"/>
                    </a:lnTo>
                    <a:lnTo>
                      <a:pt x="65629" y="5223"/>
                    </a:lnTo>
                    <a:lnTo>
                      <a:pt x="66453" y="5082"/>
                    </a:lnTo>
                    <a:lnTo>
                      <a:pt x="67414" y="4800"/>
                    </a:lnTo>
                    <a:lnTo>
                      <a:pt x="68512" y="4376"/>
                    </a:lnTo>
                    <a:lnTo>
                      <a:pt x="69473" y="3811"/>
                    </a:lnTo>
                    <a:lnTo>
                      <a:pt x="70434" y="3247"/>
                    </a:lnTo>
                    <a:lnTo>
                      <a:pt x="71533" y="2541"/>
                    </a:lnTo>
                    <a:lnTo>
                      <a:pt x="72631" y="1976"/>
                    </a:lnTo>
                    <a:lnTo>
                      <a:pt x="74004" y="1411"/>
                    </a:lnTo>
                    <a:lnTo>
                      <a:pt x="75240" y="988"/>
                    </a:lnTo>
                    <a:lnTo>
                      <a:pt x="76887" y="564"/>
                    </a:lnTo>
                    <a:lnTo>
                      <a:pt x="78260" y="282"/>
                    </a:lnTo>
                    <a:lnTo>
                      <a:pt x="79908" y="141"/>
                    </a:lnTo>
                    <a:lnTo>
                      <a:pt x="81556" y="0"/>
                    </a:lnTo>
                    <a:lnTo>
                      <a:pt x="83203" y="0"/>
                    </a:lnTo>
                    <a:lnTo>
                      <a:pt x="84988" y="0"/>
                    </a:lnTo>
                    <a:lnTo>
                      <a:pt x="86498" y="141"/>
                    </a:lnTo>
                    <a:lnTo>
                      <a:pt x="88146" y="282"/>
                    </a:lnTo>
                    <a:lnTo>
                      <a:pt x="89656" y="564"/>
                    </a:lnTo>
                    <a:lnTo>
                      <a:pt x="91304" y="847"/>
                    </a:lnTo>
                    <a:lnTo>
                      <a:pt x="92677" y="1411"/>
                    </a:lnTo>
                    <a:lnTo>
                      <a:pt x="94187" y="1835"/>
                    </a:lnTo>
                    <a:lnTo>
                      <a:pt x="97482" y="2964"/>
                    </a:lnTo>
                    <a:lnTo>
                      <a:pt x="100503" y="4517"/>
                    </a:lnTo>
                    <a:lnTo>
                      <a:pt x="102974" y="5929"/>
                    </a:lnTo>
                    <a:lnTo>
                      <a:pt x="105171" y="7623"/>
                    </a:lnTo>
                    <a:lnTo>
                      <a:pt x="106956" y="9317"/>
                    </a:lnTo>
                    <a:lnTo>
                      <a:pt x="108192" y="11011"/>
                    </a:lnTo>
                    <a:lnTo>
                      <a:pt x="109016" y="12705"/>
                    </a:lnTo>
                    <a:lnTo>
                      <a:pt x="109702" y="14258"/>
                    </a:lnTo>
                    <a:lnTo>
                      <a:pt x="109702" y="15811"/>
                    </a:lnTo>
                    <a:lnTo>
                      <a:pt x="109290" y="17223"/>
                    </a:lnTo>
                    <a:lnTo>
                      <a:pt x="108604" y="18494"/>
                    </a:lnTo>
                    <a:lnTo>
                      <a:pt x="107505" y="19623"/>
                    </a:lnTo>
                    <a:lnTo>
                      <a:pt x="105995" y="20329"/>
                    </a:lnTo>
                    <a:lnTo>
                      <a:pt x="104210" y="21035"/>
                    </a:lnTo>
                    <a:lnTo>
                      <a:pt x="101876" y="21458"/>
                    </a:lnTo>
                    <a:lnTo>
                      <a:pt x="99267" y="21600"/>
                    </a:lnTo>
                    <a:lnTo>
                      <a:pt x="96659" y="21600"/>
                    </a:lnTo>
                    <a:lnTo>
                      <a:pt x="94462" y="22023"/>
                    </a:lnTo>
                    <a:lnTo>
                      <a:pt x="92540" y="22588"/>
                    </a:lnTo>
                    <a:lnTo>
                      <a:pt x="91029" y="23435"/>
                    </a:lnTo>
                    <a:lnTo>
                      <a:pt x="89656" y="24705"/>
                    </a:lnTo>
                    <a:lnTo>
                      <a:pt x="88695" y="25976"/>
                    </a:lnTo>
                    <a:lnTo>
                      <a:pt x="88009" y="27529"/>
                    </a:lnTo>
                    <a:lnTo>
                      <a:pt x="87459" y="29223"/>
                    </a:lnTo>
                    <a:lnTo>
                      <a:pt x="87048" y="31058"/>
                    </a:lnTo>
                    <a:lnTo>
                      <a:pt x="86773" y="33035"/>
                    </a:lnTo>
                    <a:lnTo>
                      <a:pt x="86636" y="35011"/>
                    </a:lnTo>
                    <a:lnTo>
                      <a:pt x="86636" y="37129"/>
                    </a:lnTo>
                    <a:lnTo>
                      <a:pt x="86636" y="39247"/>
                    </a:lnTo>
                    <a:lnTo>
                      <a:pt x="86636" y="41364"/>
                    </a:lnTo>
                    <a:lnTo>
                      <a:pt x="86636" y="43341"/>
                    </a:lnTo>
                    <a:lnTo>
                      <a:pt x="86773" y="45458"/>
                    </a:lnTo>
                    <a:lnTo>
                      <a:pt x="86773" y="46447"/>
                    </a:lnTo>
                    <a:lnTo>
                      <a:pt x="87322" y="47576"/>
                    </a:lnTo>
                    <a:lnTo>
                      <a:pt x="88009" y="48282"/>
                    </a:lnTo>
                    <a:lnTo>
                      <a:pt x="88832" y="48847"/>
                    </a:lnTo>
                    <a:lnTo>
                      <a:pt x="89794" y="49270"/>
                    </a:lnTo>
                    <a:lnTo>
                      <a:pt x="91167" y="49552"/>
                    </a:lnTo>
                    <a:lnTo>
                      <a:pt x="92540" y="49976"/>
                    </a:lnTo>
                    <a:lnTo>
                      <a:pt x="94187" y="49976"/>
                    </a:lnTo>
                    <a:lnTo>
                      <a:pt x="95972" y="50117"/>
                    </a:lnTo>
                    <a:lnTo>
                      <a:pt x="97757" y="50117"/>
                    </a:lnTo>
                    <a:lnTo>
                      <a:pt x="99816" y="49976"/>
                    </a:lnTo>
                    <a:lnTo>
                      <a:pt x="102013" y="49694"/>
                    </a:lnTo>
                    <a:lnTo>
                      <a:pt x="104210" y="49694"/>
                    </a:lnTo>
                    <a:lnTo>
                      <a:pt x="106407" y="49552"/>
                    </a:lnTo>
                    <a:lnTo>
                      <a:pt x="108741" y="49552"/>
                    </a:lnTo>
                    <a:lnTo>
                      <a:pt x="111212" y="49552"/>
                    </a:lnTo>
                    <a:lnTo>
                      <a:pt x="111487" y="49552"/>
                    </a:lnTo>
                    <a:lnTo>
                      <a:pt x="111899" y="49552"/>
                    </a:lnTo>
                    <a:lnTo>
                      <a:pt x="112448" y="49694"/>
                    </a:lnTo>
                    <a:lnTo>
                      <a:pt x="113135" y="49976"/>
                    </a:lnTo>
                    <a:lnTo>
                      <a:pt x="113684" y="50258"/>
                    </a:lnTo>
                    <a:lnTo>
                      <a:pt x="114508" y="50541"/>
                    </a:lnTo>
                    <a:lnTo>
                      <a:pt x="115331" y="50964"/>
                    </a:lnTo>
                    <a:lnTo>
                      <a:pt x="116155" y="51388"/>
                    </a:lnTo>
                    <a:lnTo>
                      <a:pt x="116842" y="52094"/>
                    </a:lnTo>
                    <a:lnTo>
                      <a:pt x="117528" y="52941"/>
                    </a:lnTo>
                    <a:lnTo>
                      <a:pt x="118352" y="53647"/>
                    </a:lnTo>
                    <a:lnTo>
                      <a:pt x="118901" y="54635"/>
                    </a:lnTo>
                    <a:lnTo>
                      <a:pt x="119313" y="55905"/>
                    </a:lnTo>
                    <a:lnTo>
                      <a:pt x="119725" y="57176"/>
                    </a:lnTo>
                    <a:lnTo>
                      <a:pt x="120000" y="58729"/>
                    </a:lnTo>
                    <a:lnTo>
                      <a:pt x="120000" y="60141"/>
                    </a:lnTo>
                    <a:lnTo>
                      <a:pt x="120000" y="61694"/>
                    </a:lnTo>
                    <a:lnTo>
                      <a:pt x="119725" y="62964"/>
                    </a:lnTo>
                    <a:lnTo>
                      <a:pt x="119450" y="64376"/>
                    </a:lnTo>
                    <a:lnTo>
                      <a:pt x="119038" y="65505"/>
                    </a:lnTo>
                    <a:lnTo>
                      <a:pt x="118627" y="66635"/>
                    </a:lnTo>
                    <a:lnTo>
                      <a:pt x="118077" y="67764"/>
                    </a:lnTo>
                    <a:lnTo>
                      <a:pt x="117391" y="68752"/>
                    </a:lnTo>
                    <a:lnTo>
                      <a:pt x="116567" y="69600"/>
                    </a:lnTo>
                    <a:lnTo>
                      <a:pt x="115881" y="70447"/>
                    </a:lnTo>
                    <a:lnTo>
                      <a:pt x="114919" y="71152"/>
                    </a:lnTo>
                    <a:lnTo>
                      <a:pt x="114096" y="71717"/>
                    </a:lnTo>
                    <a:lnTo>
                      <a:pt x="113272" y="72141"/>
                    </a:lnTo>
                    <a:lnTo>
                      <a:pt x="112448" y="72564"/>
                    </a:lnTo>
                    <a:lnTo>
                      <a:pt x="111350" y="72988"/>
                    </a:lnTo>
                    <a:lnTo>
                      <a:pt x="110526" y="73270"/>
                    </a:lnTo>
                    <a:lnTo>
                      <a:pt x="110389" y="73270"/>
                    </a:lnTo>
                    <a:lnTo>
                      <a:pt x="110251" y="73411"/>
                    </a:lnTo>
                    <a:lnTo>
                      <a:pt x="109839" y="73835"/>
                    </a:lnTo>
                    <a:lnTo>
                      <a:pt x="109290" y="74258"/>
                    </a:lnTo>
                    <a:lnTo>
                      <a:pt x="108604" y="74682"/>
                    </a:lnTo>
                    <a:lnTo>
                      <a:pt x="107917" y="75247"/>
                    </a:lnTo>
                    <a:lnTo>
                      <a:pt x="107093" y="76094"/>
                    </a:lnTo>
                    <a:lnTo>
                      <a:pt x="105995" y="76800"/>
                    </a:lnTo>
                    <a:lnTo>
                      <a:pt x="104759" y="77505"/>
                    </a:lnTo>
                    <a:lnTo>
                      <a:pt x="103524" y="78352"/>
                    </a:lnTo>
                    <a:lnTo>
                      <a:pt x="102151" y="79200"/>
                    </a:lnTo>
                    <a:lnTo>
                      <a:pt x="100503" y="79905"/>
                    </a:lnTo>
                    <a:lnTo>
                      <a:pt x="98993" y="80752"/>
                    </a:lnTo>
                    <a:lnTo>
                      <a:pt x="97070" y="81600"/>
                    </a:lnTo>
                    <a:lnTo>
                      <a:pt x="95148" y="82305"/>
                    </a:lnTo>
                    <a:lnTo>
                      <a:pt x="93363" y="83011"/>
                    </a:lnTo>
                    <a:lnTo>
                      <a:pt x="93089" y="83011"/>
                    </a:lnTo>
                    <a:lnTo>
                      <a:pt x="92540" y="83435"/>
                    </a:lnTo>
                    <a:lnTo>
                      <a:pt x="91853" y="84282"/>
                    </a:lnTo>
                    <a:lnTo>
                      <a:pt x="90892" y="85129"/>
                    </a:lnTo>
                    <a:lnTo>
                      <a:pt x="89519" y="86117"/>
                    </a:lnTo>
                    <a:lnTo>
                      <a:pt x="88146" y="87247"/>
                    </a:lnTo>
                    <a:lnTo>
                      <a:pt x="86498" y="88517"/>
                    </a:lnTo>
                    <a:lnTo>
                      <a:pt x="84851" y="89788"/>
                    </a:lnTo>
                    <a:lnTo>
                      <a:pt x="82929" y="91200"/>
                    </a:lnTo>
                    <a:lnTo>
                      <a:pt x="80869" y="92611"/>
                    </a:lnTo>
                    <a:lnTo>
                      <a:pt x="78947" y="94023"/>
                    </a:lnTo>
                    <a:lnTo>
                      <a:pt x="76887" y="95152"/>
                    </a:lnTo>
                    <a:lnTo>
                      <a:pt x="74828" y="96423"/>
                    </a:lnTo>
                    <a:lnTo>
                      <a:pt x="72768" y="97411"/>
                    </a:lnTo>
                    <a:lnTo>
                      <a:pt x="70846" y="98258"/>
                    </a:lnTo>
                    <a:lnTo>
                      <a:pt x="69061" y="99105"/>
                    </a:lnTo>
                    <a:lnTo>
                      <a:pt x="68924" y="99105"/>
                    </a:lnTo>
                    <a:lnTo>
                      <a:pt x="68924" y="99388"/>
                    </a:lnTo>
                    <a:lnTo>
                      <a:pt x="68787" y="99811"/>
                    </a:lnTo>
                    <a:lnTo>
                      <a:pt x="68787" y="100376"/>
                    </a:lnTo>
                    <a:lnTo>
                      <a:pt x="68649" y="101082"/>
                    </a:lnTo>
                    <a:lnTo>
                      <a:pt x="68375" y="102070"/>
                    </a:lnTo>
                    <a:lnTo>
                      <a:pt x="68237" y="102917"/>
                    </a:lnTo>
                    <a:lnTo>
                      <a:pt x="67963" y="103905"/>
                    </a:lnTo>
                    <a:lnTo>
                      <a:pt x="67551" y="104894"/>
                    </a:lnTo>
                    <a:lnTo>
                      <a:pt x="67276" y="105882"/>
                    </a:lnTo>
                    <a:lnTo>
                      <a:pt x="66864" y="106870"/>
                    </a:lnTo>
                    <a:lnTo>
                      <a:pt x="66453" y="108000"/>
                    </a:lnTo>
                    <a:lnTo>
                      <a:pt x="66041" y="108847"/>
                    </a:lnTo>
                    <a:lnTo>
                      <a:pt x="65629" y="109694"/>
                    </a:lnTo>
                    <a:lnTo>
                      <a:pt x="65080" y="110541"/>
                    </a:lnTo>
                    <a:lnTo>
                      <a:pt x="64530" y="111247"/>
                    </a:lnTo>
                    <a:lnTo>
                      <a:pt x="63981" y="111811"/>
                    </a:lnTo>
                    <a:lnTo>
                      <a:pt x="63432" y="112658"/>
                    </a:lnTo>
                    <a:lnTo>
                      <a:pt x="63020" y="113647"/>
                    </a:lnTo>
                    <a:lnTo>
                      <a:pt x="62471" y="114635"/>
                    </a:lnTo>
                    <a:lnTo>
                      <a:pt x="61784" y="115623"/>
                    </a:lnTo>
                    <a:lnTo>
                      <a:pt x="61235" y="116752"/>
                    </a:lnTo>
                    <a:lnTo>
                      <a:pt x="60549" y="117741"/>
                    </a:lnTo>
                    <a:lnTo>
                      <a:pt x="59862" y="118447"/>
                    </a:lnTo>
                    <a:lnTo>
                      <a:pt x="58764" y="119294"/>
                    </a:lnTo>
                    <a:lnTo>
                      <a:pt x="57803" y="119717"/>
                    </a:lnTo>
                    <a:lnTo>
                      <a:pt x="56430" y="120000"/>
                    </a:lnTo>
                    <a:lnTo>
                      <a:pt x="55057" y="119858"/>
                    </a:lnTo>
                    <a:lnTo>
                      <a:pt x="53272" y="119576"/>
                    </a:lnTo>
                    <a:lnTo>
                      <a:pt x="51487" y="118729"/>
                    </a:lnTo>
                    <a:lnTo>
                      <a:pt x="49290" y="117317"/>
                    </a:lnTo>
                    <a:lnTo>
                      <a:pt x="46819" y="115623"/>
                    </a:lnTo>
                    <a:lnTo>
                      <a:pt x="43935" y="113788"/>
                    </a:lnTo>
                    <a:lnTo>
                      <a:pt x="40640" y="112094"/>
                    </a:lnTo>
                    <a:lnTo>
                      <a:pt x="36933" y="110682"/>
                    </a:lnTo>
                    <a:lnTo>
                      <a:pt x="33089" y="109411"/>
                    </a:lnTo>
                    <a:lnTo>
                      <a:pt x="29244" y="108282"/>
                    </a:lnTo>
                    <a:lnTo>
                      <a:pt x="24988" y="107294"/>
                    </a:lnTo>
                    <a:lnTo>
                      <a:pt x="21006" y="106164"/>
                    </a:lnTo>
                    <a:lnTo>
                      <a:pt x="17025" y="105317"/>
                    </a:lnTo>
                    <a:lnTo>
                      <a:pt x="13318" y="104470"/>
                    </a:lnTo>
                    <a:lnTo>
                      <a:pt x="9885" y="103341"/>
                    </a:lnTo>
                    <a:lnTo>
                      <a:pt x="6864" y="102494"/>
                    </a:lnTo>
                    <a:lnTo>
                      <a:pt x="4256" y="101505"/>
                    </a:lnTo>
                    <a:lnTo>
                      <a:pt x="2196" y="100235"/>
                    </a:lnTo>
                    <a:lnTo>
                      <a:pt x="686" y="99105"/>
                    </a:lnTo>
                    <a:lnTo>
                      <a:pt x="0" y="97552"/>
                    </a:lnTo>
                    <a:lnTo>
                      <a:pt x="137" y="961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0" name="Shape 2240"/>
              <p:cNvSpPr/>
              <p:nvPr/>
            </p:nvSpPr>
            <p:spPr>
              <a:xfrm>
                <a:off x="911" y="2692"/>
                <a:ext cx="93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331" y="15336"/>
                    </a:moveTo>
                    <a:lnTo>
                      <a:pt x="104900" y="16165"/>
                    </a:lnTo>
                    <a:lnTo>
                      <a:pt x="103311" y="17202"/>
                    </a:lnTo>
                    <a:lnTo>
                      <a:pt x="101721" y="18238"/>
                    </a:lnTo>
                    <a:lnTo>
                      <a:pt x="100132" y="19067"/>
                    </a:lnTo>
                    <a:lnTo>
                      <a:pt x="98543" y="20103"/>
                    </a:lnTo>
                    <a:lnTo>
                      <a:pt x="96794" y="21139"/>
                    </a:lnTo>
                    <a:lnTo>
                      <a:pt x="95205" y="22383"/>
                    </a:lnTo>
                    <a:lnTo>
                      <a:pt x="93615" y="23834"/>
                    </a:lnTo>
                    <a:lnTo>
                      <a:pt x="92026" y="25492"/>
                    </a:lnTo>
                    <a:lnTo>
                      <a:pt x="90437" y="27772"/>
                    </a:lnTo>
                    <a:lnTo>
                      <a:pt x="89165" y="30051"/>
                    </a:lnTo>
                    <a:lnTo>
                      <a:pt x="87735" y="32953"/>
                    </a:lnTo>
                    <a:lnTo>
                      <a:pt x="86622" y="36476"/>
                    </a:lnTo>
                    <a:lnTo>
                      <a:pt x="85509" y="40414"/>
                    </a:lnTo>
                    <a:lnTo>
                      <a:pt x="84556" y="44766"/>
                    </a:lnTo>
                    <a:lnTo>
                      <a:pt x="83920" y="49948"/>
                    </a:lnTo>
                    <a:lnTo>
                      <a:pt x="83284" y="54922"/>
                    </a:lnTo>
                    <a:lnTo>
                      <a:pt x="82966" y="59067"/>
                    </a:lnTo>
                    <a:lnTo>
                      <a:pt x="82807" y="62590"/>
                    </a:lnTo>
                    <a:lnTo>
                      <a:pt x="82966" y="65699"/>
                    </a:lnTo>
                    <a:lnTo>
                      <a:pt x="83125" y="67772"/>
                    </a:lnTo>
                    <a:lnTo>
                      <a:pt x="83443" y="69637"/>
                    </a:lnTo>
                    <a:lnTo>
                      <a:pt x="83920" y="71088"/>
                    </a:lnTo>
                    <a:lnTo>
                      <a:pt x="84874" y="71917"/>
                    </a:lnTo>
                    <a:lnTo>
                      <a:pt x="85668" y="72746"/>
                    </a:lnTo>
                    <a:lnTo>
                      <a:pt x="86622" y="73160"/>
                    </a:lnTo>
                    <a:lnTo>
                      <a:pt x="87735" y="73160"/>
                    </a:lnTo>
                    <a:lnTo>
                      <a:pt x="89165" y="73160"/>
                    </a:lnTo>
                    <a:lnTo>
                      <a:pt x="90596" y="73160"/>
                    </a:lnTo>
                    <a:lnTo>
                      <a:pt x="92344" y="73160"/>
                    </a:lnTo>
                    <a:lnTo>
                      <a:pt x="93933" y="73160"/>
                    </a:lnTo>
                    <a:lnTo>
                      <a:pt x="96000" y="73367"/>
                    </a:lnTo>
                    <a:lnTo>
                      <a:pt x="97907" y="73367"/>
                    </a:lnTo>
                    <a:lnTo>
                      <a:pt x="99814" y="73367"/>
                    </a:lnTo>
                    <a:lnTo>
                      <a:pt x="101721" y="73367"/>
                    </a:lnTo>
                    <a:lnTo>
                      <a:pt x="103629" y="73367"/>
                    </a:lnTo>
                    <a:lnTo>
                      <a:pt x="105536" y="73367"/>
                    </a:lnTo>
                    <a:lnTo>
                      <a:pt x="107443" y="73367"/>
                    </a:lnTo>
                    <a:lnTo>
                      <a:pt x="109192" y="73367"/>
                    </a:lnTo>
                    <a:lnTo>
                      <a:pt x="110940" y="73575"/>
                    </a:lnTo>
                    <a:lnTo>
                      <a:pt x="112370" y="73782"/>
                    </a:lnTo>
                    <a:lnTo>
                      <a:pt x="113960" y="74196"/>
                    </a:lnTo>
                    <a:lnTo>
                      <a:pt x="115231" y="75025"/>
                    </a:lnTo>
                    <a:lnTo>
                      <a:pt x="116503" y="75854"/>
                    </a:lnTo>
                    <a:lnTo>
                      <a:pt x="117615" y="77098"/>
                    </a:lnTo>
                    <a:lnTo>
                      <a:pt x="118569" y="78549"/>
                    </a:lnTo>
                    <a:lnTo>
                      <a:pt x="119205" y="80207"/>
                    </a:lnTo>
                    <a:lnTo>
                      <a:pt x="119841" y="82487"/>
                    </a:lnTo>
                    <a:lnTo>
                      <a:pt x="120000" y="84559"/>
                    </a:lnTo>
                    <a:lnTo>
                      <a:pt x="119841" y="86839"/>
                    </a:lnTo>
                    <a:lnTo>
                      <a:pt x="119364" y="88704"/>
                    </a:lnTo>
                    <a:lnTo>
                      <a:pt x="118569" y="90777"/>
                    </a:lnTo>
                    <a:lnTo>
                      <a:pt x="117298" y="92642"/>
                    </a:lnTo>
                    <a:lnTo>
                      <a:pt x="115708" y="94507"/>
                    </a:lnTo>
                    <a:lnTo>
                      <a:pt x="114119" y="95958"/>
                    </a:lnTo>
                    <a:lnTo>
                      <a:pt x="112052" y="97409"/>
                    </a:lnTo>
                    <a:lnTo>
                      <a:pt x="109827" y="98860"/>
                    </a:lnTo>
                    <a:lnTo>
                      <a:pt x="107602" y="100103"/>
                    </a:lnTo>
                    <a:lnTo>
                      <a:pt x="105059" y="100932"/>
                    </a:lnTo>
                    <a:lnTo>
                      <a:pt x="102516" y="101968"/>
                    </a:lnTo>
                    <a:lnTo>
                      <a:pt x="99973" y="102590"/>
                    </a:lnTo>
                    <a:lnTo>
                      <a:pt x="97430" y="103212"/>
                    </a:lnTo>
                    <a:lnTo>
                      <a:pt x="94887" y="103419"/>
                    </a:lnTo>
                    <a:lnTo>
                      <a:pt x="92503" y="103626"/>
                    </a:lnTo>
                    <a:lnTo>
                      <a:pt x="89960" y="103834"/>
                    </a:lnTo>
                    <a:lnTo>
                      <a:pt x="87417" y="104455"/>
                    </a:lnTo>
                    <a:lnTo>
                      <a:pt x="84874" y="105284"/>
                    </a:lnTo>
                    <a:lnTo>
                      <a:pt x="82172" y="106735"/>
                    </a:lnTo>
                    <a:lnTo>
                      <a:pt x="79470" y="108186"/>
                    </a:lnTo>
                    <a:lnTo>
                      <a:pt x="76609" y="109844"/>
                    </a:lnTo>
                    <a:lnTo>
                      <a:pt x="73748" y="111709"/>
                    </a:lnTo>
                    <a:lnTo>
                      <a:pt x="70887" y="113367"/>
                    </a:lnTo>
                    <a:lnTo>
                      <a:pt x="67867" y="115025"/>
                    </a:lnTo>
                    <a:lnTo>
                      <a:pt x="65006" y="116476"/>
                    </a:lnTo>
                    <a:lnTo>
                      <a:pt x="61986" y="117927"/>
                    </a:lnTo>
                    <a:lnTo>
                      <a:pt x="59284" y="118963"/>
                    </a:lnTo>
                    <a:lnTo>
                      <a:pt x="56423" y="119792"/>
                    </a:lnTo>
                    <a:lnTo>
                      <a:pt x="53562" y="120000"/>
                    </a:lnTo>
                    <a:lnTo>
                      <a:pt x="50701" y="119792"/>
                    </a:lnTo>
                    <a:lnTo>
                      <a:pt x="48000" y="119170"/>
                    </a:lnTo>
                    <a:lnTo>
                      <a:pt x="45139" y="117927"/>
                    </a:lnTo>
                    <a:lnTo>
                      <a:pt x="42596" y="117098"/>
                    </a:lnTo>
                    <a:lnTo>
                      <a:pt x="40211" y="116269"/>
                    </a:lnTo>
                    <a:lnTo>
                      <a:pt x="37668" y="115440"/>
                    </a:lnTo>
                    <a:lnTo>
                      <a:pt x="35125" y="114611"/>
                    </a:lnTo>
                    <a:lnTo>
                      <a:pt x="32741" y="113782"/>
                    </a:lnTo>
                    <a:lnTo>
                      <a:pt x="30675" y="113160"/>
                    </a:lnTo>
                    <a:lnTo>
                      <a:pt x="28291" y="112746"/>
                    </a:lnTo>
                    <a:lnTo>
                      <a:pt x="26066" y="112331"/>
                    </a:lnTo>
                    <a:lnTo>
                      <a:pt x="24000" y="112124"/>
                    </a:lnTo>
                    <a:lnTo>
                      <a:pt x="21933" y="111917"/>
                    </a:lnTo>
                    <a:lnTo>
                      <a:pt x="19867" y="111709"/>
                    </a:lnTo>
                    <a:lnTo>
                      <a:pt x="17960" y="111709"/>
                    </a:lnTo>
                    <a:lnTo>
                      <a:pt x="15894" y="111917"/>
                    </a:lnTo>
                    <a:lnTo>
                      <a:pt x="13986" y="112124"/>
                    </a:lnTo>
                    <a:lnTo>
                      <a:pt x="12079" y="112538"/>
                    </a:lnTo>
                    <a:lnTo>
                      <a:pt x="10013" y="112538"/>
                    </a:lnTo>
                    <a:lnTo>
                      <a:pt x="8423" y="111709"/>
                    </a:lnTo>
                    <a:lnTo>
                      <a:pt x="6675" y="110466"/>
                    </a:lnTo>
                    <a:lnTo>
                      <a:pt x="5245" y="108393"/>
                    </a:lnTo>
                    <a:lnTo>
                      <a:pt x="3814" y="105906"/>
                    </a:lnTo>
                    <a:lnTo>
                      <a:pt x="2701" y="103212"/>
                    </a:lnTo>
                    <a:lnTo>
                      <a:pt x="1748" y="99896"/>
                    </a:lnTo>
                    <a:lnTo>
                      <a:pt x="953" y="96373"/>
                    </a:lnTo>
                    <a:lnTo>
                      <a:pt x="317" y="92642"/>
                    </a:lnTo>
                    <a:lnTo>
                      <a:pt x="158" y="88704"/>
                    </a:lnTo>
                    <a:lnTo>
                      <a:pt x="0" y="84766"/>
                    </a:lnTo>
                    <a:lnTo>
                      <a:pt x="317" y="81036"/>
                    </a:lnTo>
                    <a:lnTo>
                      <a:pt x="1112" y="77098"/>
                    </a:lnTo>
                    <a:lnTo>
                      <a:pt x="1907" y="73367"/>
                    </a:lnTo>
                    <a:lnTo>
                      <a:pt x="3178" y="69844"/>
                    </a:lnTo>
                    <a:lnTo>
                      <a:pt x="4927" y="66735"/>
                    </a:lnTo>
                    <a:lnTo>
                      <a:pt x="6516" y="63626"/>
                    </a:lnTo>
                    <a:lnTo>
                      <a:pt x="8264" y="60518"/>
                    </a:lnTo>
                    <a:lnTo>
                      <a:pt x="10013" y="57202"/>
                    </a:lnTo>
                    <a:lnTo>
                      <a:pt x="11761" y="53886"/>
                    </a:lnTo>
                    <a:lnTo>
                      <a:pt x="13350" y="50362"/>
                    </a:lnTo>
                    <a:lnTo>
                      <a:pt x="15099" y="47253"/>
                    </a:lnTo>
                    <a:lnTo>
                      <a:pt x="16688" y="43937"/>
                    </a:lnTo>
                    <a:lnTo>
                      <a:pt x="18437" y="40829"/>
                    </a:lnTo>
                    <a:lnTo>
                      <a:pt x="20026" y="37720"/>
                    </a:lnTo>
                    <a:lnTo>
                      <a:pt x="21774" y="35233"/>
                    </a:lnTo>
                    <a:lnTo>
                      <a:pt x="23364" y="32746"/>
                    </a:lnTo>
                    <a:lnTo>
                      <a:pt x="25112" y="30673"/>
                    </a:lnTo>
                    <a:lnTo>
                      <a:pt x="26860" y="28808"/>
                    </a:lnTo>
                    <a:lnTo>
                      <a:pt x="28450" y="27564"/>
                    </a:lnTo>
                    <a:lnTo>
                      <a:pt x="30198" y="26735"/>
                    </a:lnTo>
                    <a:lnTo>
                      <a:pt x="31788" y="26528"/>
                    </a:lnTo>
                    <a:lnTo>
                      <a:pt x="33536" y="25906"/>
                    </a:lnTo>
                    <a:lnTo>
                      <a:pt x="35125" y="25284"/>
                    </a:lnTo>
                    <a:lnTo>
                      <a:pt x="36556" y="24248"/>
                    </a:lnTo>
                    <a:lnTo>
                      <a:pt x="37827" y="22797"/>
                    </a:lnTo>
                    <a:lnTo>
                      <a:pt x="39099" y="21139"/>
                    </a:lnTo>
                    <a:lnTo>
                      <a:pt x="40370" y="19481"/>
                    </a:lnTo>
                    <a:lnTo>
                      <a:pt x="41483" y="17409"/>
                    </a:lnTo>
                    <a:lnTo>
                      <a:pt x="42596" y="15751"/>
                    </a:lnTo>
                    <a:lnTo>
                      <a:pt x="44026" y="13886"/>
                    </a:lnTo>
                    <a:lnTo>
                      <a:pt x="45139" y="12020"/>
                    </a:lnTo>
                    <a:lnTo>
                      <a:pt x="46569" y="10569"/>
                    </a:lnTo>
                    <a:lnTo>
                      <a:pt x="47841" y="9326"/>
                    </a:lnTo>
                    <a:lnTo>
                      <a:pt x="49589" y="8082"/>
                    </a:lnTo>
                    <a:lnTo>
                      <a:pt x="51178" y="7461"/>
                    </a:lnTo>
                    <a:lnTo>
                      <a:pt x="53086" y="7253"/>
                    </a:lnTo>
                    <a:lnTo>
                      <a:pt x="55152" y="7668"/>
                    </a:lnTo>
                    <a:lnTo>
                      <a:pt x="57059" y="7875"/>
                    </a:lnTo>
                    <a:lnTo>
                      <a:pt x="58807" y="7875"/>
                    </a:lnTo>
                    <a:lnTo>
                      <a:pt x="60715" y="7875"/>
                    </a:lnTo>
                    <a:lnTo>
                      <a:pt x="62463" y="7461"/>
                    </a:lnTo>
                    <a:lnTo>
                      <a:pt x="64052" y="7046"/>
                    </a:lnTo>
                    <a:lnTo>
                      <a:pt x="65801" y="6632"/>
                    </a:lnTo>
                    <a:lnTo>
                      <a:pt x="67231" y="6010"/>
                    </a:lnTo>
                    <a:lnTo>
                      <a:pt x="68821" y="5181"/>
                    </a:lnTo>
                    <a:lnTo>
                      <a:pt x="70251" y="4352"/>
                    </a:lnTo>
                    <a:lnTo>
                      <a:pt x="71523" y="3523"/>
                    </a:lnTo>
                    <a:lnTo>
                      <a:pt x="73112" y="2694"/>
                    </a:lnTo>
                    <a:lnTo>
                      <a:pt x="74384" y="2072"/>
                    </a:lnTo>
                    <a:lnTo>
                      <a:pt x="75973" y="1450"/>
                    </a:lnTo>
                    <a:lnTo>
                      <a:pt x="77245" y="1036"/>
                    </a:lnTo>
                    <a:lnTo>
                      <a:pt x="78675" y="414"/>
                    </a:lnTo>
                    <a:lnTo>
                      <a:pt x="80105" y="207"/>
                    </a:lnTo>
                    <a:lnTo>
                      <a:pt x="82490" y="0"/>
                    </a:lnTo>
                    <a:lnTo>
                      <a:pt x="85033" y="207"/>
                    </a:lnTo>
                    <a:lnTo>
                      <a:pt x="87417" y="621"/>
                    </a:lnTo>
                    <a:lnTo>
                      <a:pt x="90119" y="1450"/>
                    </a:lnTo>
                    <a:lnTo>
                      <a:pt x="92821" y="2072"/>
                    </a:lnTo>
                    <a:lnTo>
                      <a:pt x="95364" y="3108"/>
                    </a:lnTo>
                    <a:lnTo>
                      <a:pt x="97907" y="3937"/>
                    </a:lnTo>
                    <a:lnTo>
                      <a:pt x="100132" y="5388"/>
                    </a:lnTo>
                    <a:lnTo>
                      <a:pt x="102357" y="6424"/>
                    </a:lnTo>
                    <a:lnTo>
                      <a:pt x="103947" y="7668"/>
                    </a:lnTo>
                    <a:lnTo>
                      <a:pt x="105536" y="8911"/>
                    </a:lnTo>
                    <a:lnTo>
                      <a:pt x="106649" y="10362"/>
                    </a:lnTo>
                    <a:lnTo>
                      <a:pt x="107443" y="11606"/>
                    </a:lnTo>
                    <a:lnTo>
                      <a:pt x="107602" y="12849"/>
                    </a:lnTo>
                    <a:lnTo>
                      <a:pt x="107125" y="14300"/>
                    </a:lnTo>
                    <a:lnTo>
                      <a:pt x="106331" y="15336"/>
                    </a:lnTo>
                    <a:close/>
                  </a:path>
                </a:pathLst>
              </a:custGeom>
              <a:solidFill>
                <a:srgbClr val="33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1" name="Shape 2241"/>
              <p:cNvSpPr/>
              <p:nvPr/>
            </p:nvSpPr>
            <p:spPr>
              <a:xfrm>
                <a:off x="913" y="2693"/>
                <a:ext cx="90" cy="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229" y="7513"/>
                    </a:moveTo>
                    <a:lnTo>
                      <a:pt x="57868" y="7728"/>
                    </a:lnTo>
                    <a:lnTo>
                      <a:pt x="59836" y="7942"/>
                    </a:lnTo>
                    <a:lnTo>
                      <a:pt x="61475" y="7942"/>
                    </a:lnTo>
                    <a:lnTo>
                      <a:pt x="63278" y="7513"/>
                    </a:lnTo>
                    <a:lnTo>
                      <a:pt x="64754" y="7298"/>
                    </a:lnTo>
                    <a:lnTo>
                      <a:pt x="66393" y="6654"/>
                    </a:lnTo>
                    <a:lnTo>
                      <a:pt x="67868" y="6010"/>
                    </a:lnTo>
                    <a:lnTo>
                      <a:pt x="69180" y="5366"/>
                    </a:lnTo>
                    <a:lnTo>
                      <a:pt x="70655" y="4722"/>
                    </a:lnTo>
                    <a:lnTo>
                      <a:pt x="72131" y="3649"/>
                    </a:lnTo>
                    <a:lnTo>
                      <a:pt x="73606" y="3005"/>
                    </a:lnTo>
                    <a:lnTo>
                      <a:pt x="74918" y="2361"/>
                    </a:lnTo>
                    <a:lnTo>
                      <a:pt x="76393" y="1717"/>
                    </a:lnTo>
                    <a:lnTo>
                      <a:pt x="77704" y="1073"/>
                    </a:lnTo>
                    <a:lnTo>
                      <a:pt x="79016" y="644"/>
                    </a:lnTo>
                    <a:lnTo>
                      <a:pt x="80655" y="429"/>
                    </a:lnTo>
                    <a:lnTo>
                      <a:pt x="83114" y="0"/>
                    </a:lnTo>
                    <a:lnTo>
                      <a:pt x="85409" y="214"/>
                    </a:lnTo>
                    <a:lnTo>
                      <a:pt x="88032" y="429"/>
                    </a:lnTo>
                    <a:lnTo>
                      <a:pt x="90655" y="858"/>
                    </a:lnTo>
                    <a:lnTo>
                      <a:pt x="93278" y="1717"/>
                    </a:lnTo>
                    <a:lnTo>
                      <a:pt x="95573" y="2576"/>
                    </a:lnTo>
                    <a:lnTo>
                      <a:pt x="97868" y="3434"/>
                    </a:lnTo>
                    <a:lnTo>
                      <a:pt x="100163" y="4722"/>
                    </a:lnTo>
                    <a:lnTo>
                      <a:pt x="101803" y="6010"/>
                    </a:lnTo>
                    <a:lnTo>
                      <a:pt x="103606" y="7298"/>
                    </a:lnTo>
                    <a:lnTo>
                      <a:pt x="104754" y="8801"/>
                    </a:lnTo>
                    <a:lnTo>
                      <a:pt x="105573" y="10089"/>
                    </a:lnTo>
                    <a:lnTo>
                      <a:pt x="106229" y="11377"/>
                    </a:lnTo>
                    <a:lnTo>
                      <a:pt x="106229" y="12880"/>
                    </a:lnTo>
                    <a:lnTo>
                      <a:pt x="105573" y="13953"/>
                    </a:lnTo>
                    <a:lnTo>
                      <a:pt x="104754" y="15241"/>
                    </a:lnTo>
                    <a:lnTo>
                      <a:pt x="103278" y="16100"/>
                    </a:lnTo>
                    <a:lnTo>
                      <a:pt x="101639" y="17388"/>
                    </a:lnTo>
                    <a:lnTo>
                      <a:pt x="100327" y="18246"/>
                    </a:lnTo>
                    <a:lnTo>
                      <a:pt x="98688" y="19320"/>
                    </a:lnTo>
                    <a:lnTo>
                      <a:pt x="97049" y="20178"/>
                    </a:lnTo>
                    <a:lnTo>
                      <a:pt x="95409" y="21681"/>
                    </a:lnTo>
                    <a:lnTo>
                      <a:pt x="93934" y="22969"/>
                    </a:lnTo>
                    <a:lnTo>
                      <a:pt x="92459" y="24472"/>
                    </a:lnTo>
                    <a:lnTo>
                      <a:pt x="90983" y="26404"/>
                    </a:lnTo>
                    <a:lnTo>
                      <a:pt x="89672" y="28336"/>
                    </a:lnTo>
                    <a:lnTo>
                      <a:pt x="88196" y="31127"/>
                    </a:lnTo>
                    <a:lnTo>
                      <a:pt x="87049" y="33917"/>
                    </a:lnTo>
                    <a:lnTo>
                      <a:pt x="85737" y="37352"/>
                    </a:lnTo>
                    <a:lnTo>
                      <a:pt x="84754" y="41216"/>
                    </a:lnTo>
                    <a:lnTo>
                      <a:pt x="83934" y="45724"/>
                    </a:lnTo>
                    <a:lnTo>
                      <a:pt x="83278" y="50876"/>
                    </a:lnTo>
                    <a:lnTo>
                      <a:pt x="82459" y="55813"/>
                    </a:lnTo>
                    <a:lnTo>
                      <a:pt x="82131" y="60322"/>
                    </a:lnTo>
                    <a:lnTo>
                      <a:pt x="81967" y="63971"/>
                    </a:lnTo>
                    <a:lnTo>
                      <a:pt x="81967" y="67191"/>
                    </a:lnTo>
                    <a:lnTo>
                      <a:pt x="82131" y="69767"/>
                    </a:lnTo>
                    <a:lnTo>
                      <a:pt x="82459" y="71484"/>
                    </a:lnTo>
                    <a:lnTo>
                      <a:pt x="83278" y="72987"/>
                    </a:lnTo>
                    <a:lnTo>
                      <a:pt x="83934" y="74275"/>
                    </a:lnTo>
                    <a:lnTo>
                      <a:pt x="84754" y="74919"/>
                    </a:lnTo>
                    <a:lnTo>
                      <a:pt x="85901" y="75348"/>
                    </a:lnTo>
                    <a:lnTo>
                      <a:pt x="87213" y="75563"/>
                    </a:lnTo>
                    <a:lnTo>
                      <a:pt x="88524" y="75778"/>
                    </a:lnTo>
                    <a:lnTo>
                      <a:pt x="90163" y="75778"/>
                    </a:lnTo>
                    <a:lnTo>
                      <a:pt x="91803" y="75778"/>
                    </a:lnTo>
                    <a:lnTo>
                      <a:pt x="93606" y="75778"/>
                    </a:lnTo>
                    <a:lnTo>
                      <a:pt x="95573" y="75992"/>
                    </a:lnTo>
                    <a:lnTo>
                      <a:pt x="97540" y="75992"/>
                    </a:lnTo>
                    <a:lnTo>
                      <a:pt x="99672" y="75992"/>
                    </a:lnTo>
                    <a:lnTo>
                      <a:pt x="101639" y="75992"/>
                    </a:lnTo>
                    <a:lnTo>
                      <a:pt x="103606" y="75992"/>
                    </a:lnTo>
                    <a:lnTo>
                      <a:pt x="105409" y="75992"/>
                    </a:lnTo>
                    <a:lnTo>
                      <a:pt x="107213" y="75992"/>
                    </a:lnTo>
                    <a:lnTo>
                      <a:pt x="108852" y="75992"/>
                    </a:lnTo>
                    <a:lnTo>
                      <a:pt x="110491" y="75992"/>
                    </a:lnTo>
                    <a:lnTo>
                      <a:pt x="111967" y="76207"/>
                    </a:lnTo>
                    <a:lnTo>
                      <a:pt x="113606" y="76636"/>
                    </a:lnTo>
                    <a:lnTo>
                      <a:pt x="114918" y="77280"/>
                    </a:lnTo>
                    <a:lnTo>
                      <a:pt x="116229" y="78139"/>
                    </a:lnTo>
                    <a:lnTo>
                      <a:pt x="117213" y="79212"/>
                    </a:lnTo>
                    <a:lnTo>
                      <a:pt x="118196" y="80500"/>
                    </a:lnTo>
                    <a:lnTo>
                      <a:pt x="118852" y="82218"/>
                    </a:lnTo>
                    <a:lnTo>
                      <a:pt x="119836" y="84364"/>
                    </a:lnTo>
                    <a:lnTo>
                      <a:pt x="120000" y="86082"/>
                    </a:lnTo>
                    <a:lnTo>
                      <a:pt x="119836" y="88228"/>
                    </a:lnTo>
                    <a:lnTo>
                      <a:pt x="119180" y="89946"/>
                    </a:lnTo>
                    <a:lnTo>
                      <a:pt x="118196" y="91878"/>
                    </a:lnTo>
                    <a:lnTo>
                      <a:pt x="117049" y="93595"/>
                    </a:lnTo>
                    <a:lnTo>
                      <a:pt x="115409" y="95098"/>
                    </a:lnTo>
                    <a:lnTo>
                      <a:pt x="113606" y="96601"/>
                    </a:lnTo>
                    <a:lnTo>
                      <a:pt x="111639" y="98103"/>
                    </a:lnTo>
                    <a:lnTo>
                      <a:pt x="109508" y="99177"/>
                    </a:lnTo>
                    <a:lnTo>
                      <a:pt x="107049" y="100465"/>
                    </a:lnTo>
                    <a:lnTo>
                      <a:pt x="104426" y="101323"/>
                    </a:lnTo>
                    <a:lnTo>
                      <a:pt x="101967" y="102182"/>
                    </a:lnTo>
                    <a:lnTo>
                      <a:pt x="99180" y="102826"/>
                    </a:lnTo>
                    <a:lnTo>
                      <a:pt x="96721" y="103255"/>
                    </a:lnTo>
                    <a:lnTo>
                      <a:pt x="94098" y="103470"/>
                    </a:lnTo>
                    <a:lnTo>
                      <a:pt x="91639" y="103685"/>
                    </a:lnTo>
                    <a:lnTo>
                      <a:pt x="89016" y="103899"/>
                    </a:lnTo>
                    <a:lnTo>
                      <a:pt x="86557" y="104543"/>
                    </a:lnTo>
                    <a:lnTo>
                      <a:pt x="83934" y="105617"/>
                    </a:lnTo>
                    <a:lnTo>
                      <a:pt x="81147" y="106905"/>
                    </a:lnTo>
                    <a:lnTo>
                      <a:pt x="78524" y="108193"/>
                    </a:lnTo>
                    <a:lnTo>
                      <a:pt x="75737" y="110125"/>
                    </a:lnTo>
                    <a:lnTo>
                      <a:pt x="73114" y="111627"/>
                    </a:lnTo>
                    <a:lnTo>
                      <a:pt x="70163" y="113559"/>
                    </a:lnTo>
                    <a:lnTo>
                      <a:pt x="67377" y="115062"/>
                    </a:lnTo>
                    <a:lnTo>
                      <a:pt x="64590" y="116565"/>
                    </a:lnTo>
                    <a:lnTo>
                      <a:pt x="61639" y="118067"/>
                    </a:lnTo>
                    <a:lnTo>
                      <a:pt x="58852" y="118926"/>
                    </a:lnTo>
                    <a:lnTo>
                      <a:pt x="55901" y="119785"/>
                    </a:lnTo>
                    <a:lnTo>
                      <a:pt x="53278" y="120000"/>
                    </a:lnTo>
                    <a:lnTo>
                      <a:pt x="50491" y="119785"/>
                    </a:lnTo>
                    <a:lnTo>
                      <a:pt x="47704" y="119141"/>
                    </a:lnTo>
                    <a:lnTo>
                      <a:pt x="44918" y="118067"/>
                    </a:lnTo>
                    <a:lnTo>
                      <a:pt x="42131" y="116779"/>
                    </a:lnTo>
                    <a:lnTo>
                      <a:pt x="39836" y="115921"/>
                    </a:lnTo>
                    <a:lnTo>
                      <a:pt x="37377" y="115277"/>
                    </a:lnTo>
                    <a:lnTo>
                      <a:pt x="34918" y="114418"/>
                    </a:lnTo>
                    <a:lnTo>
                      <a:pt x="32622" y="113774"/>
                    </a:lnTo>
                    <a:lnTo>
                      <a:pt x="30655" y="113345"/>
                    </a:lnTo>
                    <a:lnTo>
                      <a:pt x="28360" y="112701"/>
                    </a:lnTo>
                    <a:lnTo>
                      <a:pt x="26393" y="112271"/>
                    </a:lnTo>
                    <a:lnTo>
                      <a:pt x="24426" y="112057"/>
                    </a:lnTo>
                    <a:lnTo>
                      <a:pt x="22295" y="111842"/>
                    </a:lnTo>
                    <a:lnTo>
                      <a:pt x="20491" y="111842"/>
                    </a:lnTo>
                    <a:lnTo>
                      <a:pt x="18360" y="111842"/>
                    </a:lnTo>
                    <a:lnTo>
                      <a:pt x="16557" y="111842"/>
                    </a:lnTo>
                    <a:lnTo>
                      <a:pt x="14590" y="112271"/>
                    </a:lnTo>
                    <a:lnTo>
                      <a:pt x="12622" y="112701"/>
                    </a:lnTo>
                    <a:lnTo>
                      <a:pt x="10655" y="112701"/>
                    </a:lnTo>
                    <a:lnTo>
                      <a:pt x="8688" y="112057"/>
                    </a:lnTo>
                    <a:lnTo>
                      <a:pt x="7049" y="110769"/>
                    </a:lnTo>
                    <a:lnTo>
                      <a:pt x="5409" y="109051"/>
                    </a:lnTo>
                    <a:lnTo>
                      <a:pt x="4098" y="106690"/>
                    </a:lnTo>
                    <a:lnTo>
                      <a:pt x="2786" y="103899"/>
                    </a:lnTo>
                    <a:lnTo>
                      <a:pt x="1803" y="101109"/>
                    </a:lnTo>
                    <a:lnTo>
                      <a:pt x="983" y="97674"/>
                    </a:lnTo>
                    <a:lnTo>
                      <a:pt x="327" y="94025"/>
                    </a:lnTo>
                    <a:lnTo>
                      <a:pt x="0" y="90161"/>
                    </a:lnTo>
                    <a:lnTo>
                      <a:pt x="0" y="86296"/>
                    </a:lnTo>
                    <a:lnTo>
                      <a:pt x="327" y="82647"/>
                    </a:lnTo>
                    <a:lnTo>
                      <a:pt x="819" y="78783"/>
                    </a:lnTo>
                    <a:lnTo>
                      <a:pt x="1639" y="74919"/>
                    </a:lnTo>
                    <a:lnTo>
                      <a:pt x="2786" y="71270"/>
                    </a:lnTo>
                    <a:lnTo>
                      <a:pt x="4590" y="68050"/>
                    </a:lnTo>
                    <a:lnTo>
                      <a:pt x="6393" y="64615"/>
                    </a:lnTo>
                    <a:lnTo>
                      <a:pt x="8032" y="61610"/>
                    </a:lnTo>
                    <a:lnTo>
                      <a:pt x="9836" y="58175"/>
                    </a:lnTo>
                    <a:lnTo>
                      <a:pt x="11475" y="54740"/>
                    </a:lnTo>
                    <a:lnTo>
                      <a:pt x="13278" y="51305"/>
                    </a:lnTo>
                    <a:lnTo>
                      <a:pt x="14918" y="48085"/>
                    </a:lnTo>
                    <a:lnTo>
                      <a:pt x="16557" y="44865"/>
                    </a:lnTo>
                    <a:lnTo>
                      <a:pt x="18196" y="41645"/>
                    </a:lnTo>
                    <a:lnTo>
                      <a:pt x="20000" y="38640"/>
                    </a:lnTo>
                    <a:lnTo>
                      <a:pt x="21639" y="36064"/>
                    </a:lnTo>
                    <a:lnTo>
                      <a:pt x="23278" y="33703"/>
                    </a:lnTo>
                    <a:lnTo>
                      <a:pt x="24918" y="31556"/>
                    </a:lnTo>
                    <a:lnTo>
                      <a:pt x="26721" y="29624"/>
                    </a:lnTo>
                    <a:lnTo>
                      <a:pt x="28360" y="28336"/>
                    </a:lnTo>
                    <a:lnTo>
                      <a:pt x="30163" y="27477"/>
                    </a:lnTo>
                    <a:lnTo>
                      <a:pt x="31803" y="27262"/>
                    </a:lnTo>
                    <a:lnTo>
                      <a:pt x="33606" y="26833"/>
                    </a:lnTo>
                    <a:lnTo>
                      <a:pt x="35081" y="25974"/>
                    </a:lnTo>
                    <a:lnTo>
                      <a:pt x="36721" y="24686"/>
                    </a:lnTo>
                    <a:lnTo>
                      <a:pt x="38032" y="23184"/>
                    </a:lnTo>
                    <a:lnTo>
                      <a:pt x="39180" y="21681"/>
                    </a:lnTo>
                    <a:lnTo>
                      <a:pt x="40655" y="19749"/>
                    </a:lnTo>
                    <a:lnTo>
                      <a:pt x="41803" y="17817"/>
                    </a:lnTo>
                    <a:lnTo>
                      <a:pt x="43114" y="15670"/>
                    </a:lnTo>
                    <a:lnTo>
                      <a:pt x="44262" y="13953"/>
                    </a:lnTo>
                    <a:lnTo>
                      <a:pt x="45573" y="12021"/>
                    </a:lnTo>
                    <a:lnTo>
                      <a:pt x="47049" y="10518"/>
                    </a:lnTo>
                    <a:lnTo>
                      <a:pt x="48524" y="9230"/>
                    </a:lnTo>
                    <a:lnTo>
                      <a:pt x="50163" y="7942"/>
                    </a:lnTo>
                    <a:lnTo>
                      <a:pt x="51967" y="7298"/>
                    </a:lnTo>
                    <a:lnTo>
                      <a:pt x="53934" y="7084"/>
                    </a:lnTo>
                    <a:lnTo>
                      <a:pt x="56229" y="7513"/>
                    </a:lnTo>
                    <a:close/>
                  </a:path>
                </a:pathLst>
              </a:custGeom>
              <a:solidFill>
                <a:srgbClr val="33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2" name="Shape 2242"/>
              <p:cNvSpPr/>
              <p:nvPr/>
            </p:nvSpPr>
            <p:spPr>
              <a:xfrm>
                <a:off x="914" y="2693"/>
                <a:ext cx="88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288" y="8014"/>
                    </a:moveTo>
                    <a:lnTo>
                      <a:pt x="58983" y="8237"/>
                    </a:lnTo>
                    <a:lnTo>
                      <a:pt x="60847" y="8460"/>
                    </a:lnTo>
                    <a:lnTo>
                      <a:pt x="62372" y="8237"/>
                    </a:lnTo>
                    <a:lnTo>
                      <a:pt x="64067" y="8014"/>
                    </a:lnTo>
                    <a:lnTo>
                      <a:pt x="65593" y="7792"/>
                    </a:lnTo>
                    <a:lnTo>
                      <a:pt x="67118" y="6901"/>
                    </a:lnTo>
                    <a:lnTo>
                      <a:pt x="68474" y="6456"/>
                    </a:lnTo>
                    <a:lnTo>
                      <a:pt x="69830" y="5788"/>
                    </a:lnTo>
                    <a:lnTo>
                      <a:pt x="71355" y="5120"/>
                    </a:lnTo>
                    <a:lnTo>
                      <a:pt x="72711" y="4230"/>
                    </a:lnTo>
                    <a:lnTo>
                      <a:pt x="74237" y="3562"/>
                    </a:lnTo>
                    <a:lnTo>
                      <a:pt x="75423" y="2671"/>
                    </a:lnTo>
                    <a:lnTo>
                      <a:pt x="76779" y="2003"/>
                    </a:lnTo>
                    <a:lnTo>
                      <a:pt x="78305" y="1335"/>
                    </a:lnTo>
                    <a:lnTo>
                      <a:pt x="79661" y="890"/>
                    </a:lnTo>
                    <a:lnTo>
                      <a:pt x="81355" y="667"/>
                    </a:lnTo>
                    <a:lnTo>
                      <a:pt x="83728" y="222"/>
                    </a:lnTo>
                    <a:lnTo>
                      <a:pt x="86440" y="0"/>
                    </a:lnTo>
                    <a:lnTo>
                      <a:pt x="88983" y="222"/>
                    </a:lnTo>
                    <a:lnTo>
                      <a:pt x="91525" y="667"/>
                    </a:lnTo>
                    <a:lnTo>
                      <a:pt x="93898" y="1335"/>
                    </a:lnTo>
                    <a:lnTo>
                      <a:pt x="96101" y="2226"/>
                    </a:lnTo>
                    <a:lnTo>
                      <a:pt x="98305" y="3339"/>
                    </a:lnTo>
                    <a:lnTo>
                      <a:pt x="100169" y="4452"/>
                    </a:lnTo>
                    <a:lnTo>
                      <a:pt x="101864" y="5788"/>
                    </a:lnTo>
                    <a:lnTo>
                      <a:pt x="103050" y="6901"/>
                    </a:lnTo>
                    <a:lnTo>
                      <a:pt x="104067" y="8460"/>
                    </a:lnTo>
                    <a:lnTo>
                      <a:pt x="104915" y="9795"/>
                    </a:lnTo>
                    <a:lnTo>
                      <a:pt x="105084" y="11131"/>
                    </a:lnTo>
                    <a:lnTo>
                      <a:pt x="104915" y="12690"/>
                    </a:lnTo>
                    <a:lnTo>
                      <a:pt x="104237" y="14025"/>
                    </a:lnTo>
                    <a:lnTo>
                      <a:pt x="103220" y="15139"/>
                    </a:lnTo>
                    <a:lnTo>
                      <a:pt x="101694" y="16029"/>
                    </a:lnTo>
                    <a:lnTo>
                      <a:pt x="100169" y="17365"/>
                    </a:lnTo>
                    <a:lnTo>
                      <a:pt x="98813" y="18256"/>
                    </a:lnTo>
                    <a:lnTo>
                      <a:pt x="97118" y="19369"/>
                    </a:lnTo>
                    <a:lnTo>
                      <a:pt x="95762" y="20482"/>
                    </a:lnTo>
                    <a:lnTo>
                      <a:pt x="94237" y="22040"/>
                    </a:lnTo>
                    <a:lnTo>
                      <a:pt x="92881" y="23376"/>
                    </a:lnTo>
                    <a:lnTo>
                      <a:pt x="91525" y="24935"/>
                    </a:lnTo>
                    <a:lnTo>
                      <a:pt x="90000" y="26938"/>
                    </a:lnTo>
                    <a:lnTo>
                      <a:pt x="88813" y="29165"/>
                    </a:lnTo>
                    <a:lnTo>
                      <a:pt x="87457" y="31836"/>
                    </a:lnTo>
                    <a:lnTo>
                      <a:pt x="86271" y="34953"/>
                    </a:lnTo>
                    <a:lnTo>
                      <a:pt x="85254" y="38293"/>
                    </a:lnTo>
                    <a:lnTo>
                      <a:pt x="84067" y="42300"/>
                    </a:lnTo>
                    <a:lnTo>
                      <a:pt x="83220" y="46975"/>
                    </a:lnTo>
                    <a:lnTo>
                      <a:pt x="82542" y="52096"/>
                    </a:lnTo>
                    <a:lnTo>
                      <a:pt x="81864" y="57439"/>
                    </a:lnTo>
                    <a:lnTo>
                      <a:pt x="81355" y="62115"/>
                    </a:lnTo>
                    <a:lnTo>
                      <a:pt x="81186" y="65677"/>
                    </a:lnTo>
                    <a:lnTo>
                      <a:pt x="81186" y="69016"/>
                    </a:lnTo>
                    <a:lnTo>
                      <a:pt x="81355" y="71688"/>
                    </a:lnTo>
                    <a:lnTo>
                      <a:pt x="81864" y="73692"/>
                    </a:lnTo>
                    <a:lnTo>
                      <a:pt x="82372" y="75473"/>
                    </a:lnTo>
                    <a:lnTo>
                      <a:pt x="83220" y="76586"/>
                    </a:lnTo>
                    <a:lnTo>
                      <a:pt x="84067" y="77476"/>
                    </a:lnTo>
                    <a:lnTo>
                      <a:pt x="85423" y="77922"/>
                    </a:lnTo>
                    <a:lnTo>
                      <a:pt x="86610" y="78367"/>
                    </a:lnTo>
                    <a:lnTo>
                      <a:pt x="88135" y="78589"/>
                    </a:lnTo>
                    <a:lnTo>
                      <a:pt x="89661" y="78589"/>
                    </a:lnTo>
                    <a:lnTo>
                      <a:pt x="91525" y="78589"/>
                    </a:lnTo>
                    <a:lnTo>
                      <a:pt x="93220" y="78812"/>
                    </a:lnTo>
                    <a:lnTo>
                      <a:pt x="95423" y="79035"/>
                    </a:lnTo>
                    <a:lnTo>
                      <a:pt x="97457" y="79035"/>
                    </a:lnTo>
                    <a:lnTo>
                      <a:pt x="99661" y="79035"/>
                    </a:lnTo>
                    <a:lnTo>
                      <a:pt x="101694" y="79035"/>
                    </a:lnTo>
                    <a:lnTo>
                      <a:pt x="103559" y="79035"/>
                    </a:lnTo>
                    <a:lnTo>
                      <a:pt x="105423" y="79035"/>
                    </a:lnTo>
                    <a:lnTo>
                      <a:pt x="107118" y="78812"/>
                    </a:lnTo>
                    <a:lnTo>
                      <a:pt x="108813" y="78812"/>
                    </a:lnTo>
                    <a:lnTo>
                      <a:pt x="110338" y="79035"/>
                    </a:lnTo>
                    <a:lnTo>
                      <a:pt x="111864" y="79257"/>
                    </a:lnTo>
                    <a:lnTo>
                      <a:pt x="113220" y="79480"/>
                    </a:lnTo>
                    <a:lnTo>
                      <a:pt x="114576" y="80148"/>
                    </a:lnTo>
                    <a:lnTo>
                      <a:pt x="115762" y="80816"/>
                    </a:lnTo>
                    <a:lnTo>
                      <a:pt x="116949" y="81929"/>
                    </a:lnTo>
                    <a:lnTo>
                      <a:pt x="117796" y="83042"/>
                    </a:lnTo>
                    <a:lnTo>
                      <a:pt x="118983" y="84601"/>
                    </a:lnTo>
                    <a:lnTo>
                      <a:pt x="119830" y="86604"/>
                    </a:lnTo>
                    <a:lnTo>
                      <a:pt x="119999" y="88163"/>
                    </a:lnTo>
                    <a:lnTo>
                      <a:pt x="119830" y="89944"/>
                    </a:lnTo>
                    <a:lnTo>
                      <a:pt x="119322" y="91725"/>
                    </a:lnTo>
                    <a:lnTo>
                      <a:pt x="118135" y="93506"/>
                    </a:lnTo>
                    <a:lnTo>
                      <a:pt x="116949" y="94842"/>
                    </a:lnTo>
                    <a:lnTo>
                      <a:pt x="115423" y="96178"/>
                    </a:lnTo>
                    <a:lnTo>
                      <a:pt x="113389" y="97513"/>
                    </a:lnTo>
                    <a:lnTo>
                      <a:pt x="111355" y="98849"/>
                    </a:lnTo>
                    <a:lnTo>
                      <a:pt x="109152" y="99962"/>
                    </a:lnTo>
                    <a:lnTo>
                      <a:pt x="106610" y="101076"/>
                    </a:lnTo>
                    <a:lnTo>
                      <a:pt x="103898" y="101743"/>
                    </a:lnTo>
                    <a:lnTo>
                      <a:pt x="101525" y="102857"/>
                    </a:lnTo>
                    <a:lnTo>
                      <a:pt x="98644" y="103302"/>
                    </a:lnTo>
                    <a:lnTo>
                      <a:pt x="95932" y="103747"/>
                    </a:lnTo>
                    <a:lnTo>
                      <a:pt x="93220" y="103970"/>
                    </a:lnTo>
                    <a:lnTo>
                      <a:pt x="90677" y="104192"/>
                    </a:lnTo>
                    <a:lnTo>
                      <a:pt x="88135" y="104415"/>
                    </a:lnTo>
                    <a:lnTo>
                      <a:pt x="85593" y="104860"/>
                    </a:lnTo>
                    <a:lnTo>
                      <a:pt x="82881" y="105974"/>
                    </a:lnTo>
                    <a:lnTo>
                      <a:pt x="80338" y="107309"/>
                    </a:lnTo>
                    <a:lnTo>
                      <a:pt x="77796" y="108868"/>
                    </a:lnTo>
                    <a:lnTo>
                      <a:pt x="75084" y="110426"/>
                    </a:lnTo>
                    <a:lnTo>
                      <a:pt x="72372" y="112207"/>
                    </a:lnTo>
                    <a:lnTo>
                      <a:pt x="69661" y="113766"/>
                    </a:lnTo>
                    <a:lnTo>
                      <a:pt x="66779" y="115324"/>
                    </a:lnTo>
                    <a:lnTo>
                      <a:pt x="64237" y="117105"/>
                    </a:lnTo>
                    <a:lnTo>
                      <a:pt x="61355" y="118218"/>
                    </a:lnTo>
                    <a:lnTo>
                      <a:pt x="58644" y="119109"/>
                    </a:lnTo>
                    <a:lnTo>
                      <a:pt x="55762" y="119777"/>
                    </a:lnTo>
                    <a:lnTo>
                      <a:pt x="52881" y="120000"/>
                    </a:lnTo>
                    <a:lnTo>
                      <a:pt x="50169" y="119777"/>
                    </a:lnTo>
                    <a:lnTo>
                      <a:pt x="47288" y="119109"/>
                    </a:lnTo>
                    <a:lnTo>
                      <a:pt x="44406" y="117996"/>
                    </a:lnTo>
                    <a:lnTo>
                      <a:pt x="41694" y="117105"/>
                    </a:lnTo>
                    <a:lnTo>
                      <a:pt x="39152" y="116215"/>
                    </a:lnTo>
                    <a:lnTo>
                      <a:pt x="36949" y="115324"/>
                    </a:lnTo>
                    <a:lnTo>
                      <a:pt x="34576" y="114434"/>
                    </a:lnTo>
                    <a:lnTo>
                      <a:pt x="32372" y="113988"/>
                    </a:lnTo>
                    <a:lnTo>
                      <a:pt x="30508" y="113320"/>
                    </a:lnTo>
                    <a:lnTo>
                      <a:pt x="28474" y="113098"/>
                    </a:lnTo>
                    <a:lnTo>
                      <a:pt x="26610" y="112653"/>
                    </a:lnTo>
                    <a:lnTo>
                      <a:pt x="24576" y="112430"/>
                    </a:lnTo>
                    <a:lnTo>
                      <a:pt x="22881" y="112207"/>
                    </a:lnTo>
                    <a:lnTo>
                      <a:pt x="20847" y="112207"/>
                    </a:lnTo>
                    <a:lnTo>
                      <a:pt x="18983" y="112430"/>
                    </a:lnTo>
                    <a:lnTo>
                      <a:pt x="17118" y="112430"/>
                    </a:lnTo>
                    <a:lnTo>
                      <a:pt x="15084" y="112875"/>
                    </a:lnTo>
                    <a:lnTo>
                      <a:pt x="13220" y="113320"/>
                    </a:lnTo>
                    <a:lnTo>
                      <a:pt x="11016" y="113320"/>
                    </a:lnTo>
                    <a:lnTo>
                      <a:pt x="9322" y="112875"/>
                    </a:lnTo>
                    <a:lnTo>
                      <a:pt x="7457" y="111762"/>
                    </a:lnTo>
                    <a:lnTo>
                      <a:pt x="5932" y="109981"/>
                    </a:lnTo>
                    <a:lnTo>
                      <a:pt x="4237" y="107977"/>
                    </a:lnTo>
                    <a:lnTo>
                      <a:pt x="3050" y="105306"/>
                    </a:lnTo>
                    <a:lnTo>
                      <a:pt x="2033" y="102189"/>
                    </a:lnTo>
                    <a:lnTo>
                      <a:pt x="1016" y="99294"/>
                    </a:lnTo>
                    <a:lnTo>
                      <a:pt x="338" y="95732"/>
                    </a:lnTo>
                    <a:lnTo>
                      <a:pt x="0" y="92170"/>
                    </a:lnTo>
                    <a:lnTo>
                      <a:pt x="0" y="88385"/>
                    </a:lnTo>
                    <a:lnTo>
                      <a:pt x="169" y="84601"/>
                    </a:lnTo>
                    <a:lnTo>
                      <a:pt x="677" y="80816"/>
                    </a:lnTo>
                    <a:lnTo>
                      <a:pt x="1525" y="77031"/>
                    </a:lnTo>
                    <a:lnTo>
                      <a:pt x="2711" y="73246"/>
                    </a:lnTo>
                    <a:lnTo>
                      <a:pt x="4406" y="69907"/>
                    </a:lnTo>
                    <a:lnTo>
                      <a:pt x="6101" y="66567"/>
                    </a:lnTo>
                    <a:lnTo>
                      <a:pt x="7796" y="63228"/>
                    </a:lnTo>
                    <a:lnTo>
                      <a:pt x="9491" y="59666"/>
                    </a:lnTo>
                    <a:lnTo>
                      <a:pt x="11186" y="56103"/>
                    </a:lnTo>
                    <a:lnTo>
                      <a:pt x="12881" y="52541"/>
                    </a:lnTo>
                    <a:lnTo>
                      <a:pt x="14576" y="49424"/>
                    </a:lnTo>
                    <a:lnTo>
                      <a:pt x="16271" y="46085"/>
                    </a:lnTo>
                    <a:lnTo>
                      <a:pt x="17966" y="42745"/>
                    </a:lnTo>
                    <a:lnTo>
                      <a:pt x="19661" y="40074"/>
                    </a:lnTo>
                    <a:lnTo>
                      <a:pt x="21355" y="37179"/>
                    </a:lnTo>
                    <a:lnTo>
                      <a:pt x="23050" y="34953"/>
                    </a:lnTo>
                    <a:lnTo>
                      <a:pt x="24745" y="32727"/>
                    </a:lnTo>
                    <a:lnTo>
                      <a:pt x="26440" y="30946"/>
                    </a:lnTo>
                    <a:lnTo>
                      <a:pt x="28135" y="29610"/>
                    </a:lnTo>
                    <a:lnTo>
                      <a:pt x="29999" y="28497"/>
                    </a:lnTo>
                    <a:lnTo>
                      <a:pt x="31694" y="28274"/>
                    </a:lnTo>
                    <a:lnTo>
                      <a:pt x="33559" y="27829"/>
                    </a:lnTo>
                    <a:lnTo>
                      <a:pt x="35084" y="26938"/>
                    </a:lnTo>
                    <a:lnTo>
                      <a:pt x="36779" y="25380"/>
                    </a:lnTo>
                    <a:lnTo>
                      <a:pt x="38135" y="24044"/>
                    </a:lnTo>
                    <a:lnTo>
                      <a:pt x="39661" y="22263"/>
                    </a:lnTo>
                    <a:lnTo>
                      <a:pt x="40847" y="20259"/>
                    </a:lnTo>
                    <a:lnTo>
                      <a:pt x="42203" y="18256"/>
                    </a:lnTo>
                    <a:lnTo>
                      <a:pt x="43559" y="16029"/>
                    </a:lnTo>
                    <a:lnTo>
                      <a:pt x="44915" y="14248"/>
                    </a:lnTo>
                    <a:lnTo>
                      <a:pt x="46271" y="12467"/>
                    </a:lnTo>
                    <a:lnTo>
                      <a:pt x="47796" y="10686"/>
                    </a:lnTo>
                    <a:lnTo>
                      <a:pt x="49322" y="9350"/>
                    </a:lnTo>
                    <a:lnTo>
                      <a:pt x="51016" y="8237"/>
                    </a:lnTo>
                    <a:lnTo>
                      <a:pt x="52881" y="7569"/>
                    </a:lnTo>
                    <a:lnTo>
                      <a:pt x="54915" y="7569"/>
                    </a:lnTo>
                    <a:lnTo>
                      <a:pt x="57288" y="8014"/>
                    </a:lnTo>
                    <a:close/>
                  </a:path>
                </a:pathLst>
              </a:custGeom>
              <a:solidFill>
                <a:srgbClr val="3CB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3" name="Shape 2243"/>
              <p:cNvSpPr/>
              <p:nvPr/>
            </p:nvSpPr>
            <p:spPr>
              <a:xfrm>
                <a:off x="914" y="2694"/>
                <a:ext cx="86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686" y="8307"/>
                    </a:moveTo>
                    <a:lnTo>
                      <a:pt x="60262" y="8538"/>
                    </a:lnTo>
                    <a:lnTo>
                      <a:pt x="62014" y="8769"/>
                    </a:lnTo>
                    <a:lnTo>
                      <a:pt x="63591" y="8769"/>
                    </a:lnTo>
                    <a:lnTo>
                      <a:pt x="65167" y="8538"/>
                    </a:lnTo>
                    <a:lnTo>
                      <a:pt x="66569" y="8076"/>
                    </a:lnTo>
                    <a:lnTo>
                      <a:pt x="67970" y="7615"/>
                    </a:lnTo>
                    <a:lnTo>
                      <a:pt x="69547" y="7153"/>
                    </a:lnTo>
                    <a:lnTo>
                      <a:pt x="70773" y="6230"/>
                    </a:lnTo>
                    <a:lnTo>
                      <a:pt x="72350" y="5538"/>
                    </a:lnTo>
                    <a:lnTo>
                      <a:pt x="73576" y="4846"/>
                    </a:lnTo>
                    <a:lnTo>
                      <a:pt x="74802" y="4153"/>
                    </a:lnTo>
                    <a:lnTo>
                      <a:pt x="76379" y="3461"/>
                    </a:lnTo>
                    <a:lnTo>
                      <a:pt x="77605" y="2769"/>
                    </a:lnTo>
                    <a:lnTo>
                      <a:pt x="79182" y="2076"/>
                    </a:lnTo>
                    <a:lnTo>
                      <a:pt x="80583" y="1153"/>
                    </a:lnTo>
                    <a:lnTo>
                      <a:pt x="82160" y="923"/>
                    </a:lnTo>
                    <a:lnTo>
                      <a:pt x="84788" y="230"/>
                    </a:lnTo>
                    <a:lnTo>
                      <a:pt x="87591" y="0"/>
                    </a:lnTo>
                    <a:lnTo>
                      <a:pt x="90218" y="0"/>
                    </a:lnTo>
                    <a:lnTo>
                      <a:pt x="92496" y="230"/>
                    </a:lnTo>
                    <a:lnTo>
                      <a:pt x="94773" y="923"/>
                    </a:lnTo>
                    <a:lnTo>
                      <a:pt x="96875" y="1615"/>
                    </a:lnTo>
                    <a:lnTo>
                      <a:pt x="98627" y="3000"/>
                    </a:lnTo>
                    <a:lnTo>
                      <a:pt x="100379" y="4153"/>
                    </a:lnTo>
                    <a:lnTo>
                      <a:pt x="101781" y="5307"/>
                    </a:lnTo>
                    <a:lnTo>
                      <a:pt x="102832" y="6923"/>
                    </a:lnTo>
                    <a:lnTo>
                      <a:pt x="103532" y="8307"/>
                    </a:lnTo>
                    <a:lnTo>
                      <a:pt x="104058" y="9692"/>
                    </a:lnTo>
                    <a:lnTo>
                      <a:pt x="104233" y="11076"/>
                    </a:lnTo>
                    <a:lnTo>
                      <a:pt x="103883" y="12692"/>
                    </a:lnTo>
                    <a:lnTo>
                      <a:pt x="103007" y="13846"/>
                    </a:lnTo>
                    <a:lnTo>
                      <a:pt x="101956" y="15230"/>
                    </a:lnTo>
                    <a:lnTo>
                      <a:pt x="100379" y="16384"/>
                    </a:lnTo>
                    <a:lnTo>
                      <a:pt x="98802" y="17538"/>
                    </a:lnTo>
                    <a:lnTo>
                      <a:pt x="97401" y="18692"/>
                    </a:lnTo>
                    <a:lnTo>
                      <a:pt x="95824" y="19846"/>
                    </a:lnTo>
                    <a:lnTo>
                      <a:pt x="94598" y="21230"/>
                    </a:lnTo>
                    <a:lnTo>
                      <a:pt x="93197" y="22615"/>
                    </a:lnTo>
                    <a:lnTo>
                      <a:pt x="91795" y="24000"/>
                    </a:lnTo>
                    <a:lnTo>
                      <a:pt x="90569" y="25846"/>
                    </a:lnTo>
                    <a:lnTo>
                      <a:pt x="89167" y="27923"/>
                    </a:lnTo>
                    <a:lnTo>
                      <a:pt x="87941" y="30230"/>
                    </a:lnTo>
                    <a:lnTo>
                      <a:pt x="86890" y="32769"/>
                    </a:lnTo>
                    <a:lnTo>
                      <a:pt x="85664" y="36000"/>
                    </a:lnTo>
                    <a:lnTo>
                      <a:pt x="84788" y="39692"/>
                    </a:lnTo>
                    <a:lnTo>
                      <a:pt x="83912" y="43384"/>
                    </a:lnTo>
                    <a:lnTo>
                      <a:pt x="83036" y="48000"/>
                    </a:lnTo>
                    <a:lnTo>
                      <a:pt x="82160" y="53076"/>
                    </a:lnTo>
                    <a:lnTo>
                      <a:pt x="81284" y="58846"/>
                    </a:lnTo>
                    <a:lnTo>
                      <a:pt x="80759" y="63461"/>
                    </a:lnTo>
                    <a:lnTo>
                      <a:pt x="80583" y="67615"/>
                    </a:lnTo>
                    <a:lnTo>
                      <a:pt x="80583" y="70846"/>
                    </a:lnTo>
                    <a:lnTo>
                      <a:pt x="80759" y="73846"/>
                    </a:lnTo>
                    <a:lnTo>
                      <a:pt x="81109" y="75923"/>
                    </a:lnTo>
                    <a:lnTo>
                      <a:pt x="81635" y="78000"/>
                    </a:lnTo>
                    <a:lnTo>
                      <a:pt x="82686" y="79384"/>
                    </a:lnTo>
                    <a:lnTo>
                      <a:pt x="83737" y="80307"/>
                    </a:lnTo>
                    <a:lnTo>
                      <a:pt x="84788" y="81000"/>
                    </a:lnTo>
                    <a:lnTo>
                      <a:pt x="86364" y="81230"/>
                    </a:lnTo>
                    <a:lnTo>
                      <a:pt x="87766" y="81923"/>
                    </a:lnTo>
                    <a:lnTo>
                      <a:pt x="89343" y="81923"/>
                    </a:lnTo>
                    <a:lnTo>
                      <a:pt x="91270" y="82153"/>
                    </a:lnTo>
                    <a:lnTo>
                      <a:pt x="93197" y="82153"/>
                    </a:lnTo>
                    <a:lnTo>
                      <a:pt x="95299" y="82384"/>
                    </a:lnTo>
                    <a:lnTo>
                      <a:pt x="97576" y="82384"/>
                    </a:lnTo>
                    <a:lnTo>
                      <a:pt x="99678" y="82384"/>
                    </a:lnTo>
                    <a:lnTo>
                      <a:pt x="101781" y="82384"/>
                    </a:lnTo>
                    <a:lnTo>
                      <a:pt x="103883" y="82384"/>
                    </a:lnTo>
                    <a:lnTo>
                      <a:pt x="105459" y="82384"/>
                    </a:lnTo>
                    <a:lnTo>
                      <a:pt x="107386" y="82153"/>
                    </a:lnTo>
                    <a:lnTo>
                      <a:pt x="108963" y="82153"/>
                    </a:lnTo>
                    <a:lnTo>
                      <a:pt x="110364" y="82153"/>
                    </a:lnTo>
                    <a:lnTo>
                      <a:pt x="111766" y="82384"/>
                    </a:lnTo>
                    <a:lnTo>
                      <a:pt x="113167" y="82615"/>
                    </a:lnTo>
                    <a:lnTo>
                      <a:pt x="114569" y="83076"/>
                    </a:lnTo>
                    <a:lnTo>
                      <a:pt x="115620" y="83538"/>
                    </a:lnTo>
                    <a:lnTo>
                      <a:pt x="116671" y="84461"/>
                    </a:lnTo>
                    <a:lnTo>
                      <a:pt x="117722" y="85384"/>
                    </a:lnTo>
                    <a:lnTo>
                      <a:pt x="118773" y="87000"/>
                    </a:lnTo>
                    <a:lnTo>
                      <a:pt x="119824" y="88846"/>
                    </a:lnTo>
                    <a:lnTo>
                      <a:pt x="120000" y="90230"/>
                    </a:lnTo>
                    <a:lnTo>
                      <a:pt x="119824" y="91846"/>
                    </a:lnTo>
                    <a:lnTo>
                      <a:pt x="119299" y="93230"/>
                    </a:lnTo>
                    <a:lnTo>
                      <a:pt x="118423" y="94615"/>
                    </a:lnTo>
                    <a:lnTo>
                      <a:pt x="117021" y="96000"/>
                    </a:lnTo>
                    <a:lnTo>
                      <a:pt x="115445" y="97384"/>
                    </a:lnTo>
                    <a:lnTo>
                      <a:pt x="113343" y="98538"/>
                    </a:lnTo>
                    <a:lnTo>
                      <a:pt x="111416" y="99461"/>
                    </a:lnTo>
                    <a:lnTo>
                      <a:pt x="108963" y="100846"/>
                    </a:lnTo>
                    <a:lnTo>
                      <a:pt x="106335" y="101769"/>
                    </a:lnTo>
                    <a:lnTo>
                      <a:pt x="103883" y="102461"/>
                    </a:lnTo>
                    <a:lnTo>
                      <a:pt x="101080" y="103153"/>
                    </a:lnTo>
                    <a:lnTo>
                      <a:pt x="98277" y="103615"/>
                    </a:lnTo>
                    <a:lnTo>
                      <a:pt x="95474" y="104076"/>
                    </a:lnTo>
                    <a:lnTo>
                      <a:pt x="92671" y="104307"/>
                    </a:lnTo>
                    <a:lnTo>
                      <a:pt x="90218" y="104538"/>
                    </a:lnTo>
                    <a:lnTo>
                      <a:pt x="87416" y="104538"/>
                    </a:lnTo>
                    <a:lnTo>
                      <a:pt x="84788" y="105461"/>
                    </a:lnTo>
                    <a:lnTo>
                      <a:pt x="82160" y="106384"/>
                    </a:lnTo>
                    <a:lnTo>
                      <a:pt x="79708" y="107538"/>
                    </a:lnTo>
                    <a:lnTo>
                      <a:pt x="77080" y="108923"/>
                    </a:lnTo>
                    <a:lnTo>
                      <a:pt x="74452" y="110769"/>
                    </a:lnTo>
                    <a:lnTo>
                      <a:pt x="72000" y="112384"/>
                    </a:lnTo>
                    <a:lnTo>
                      <a:pt x="69372" y="114000"/>
                    </a:lnTo>
                    <a:lnTo>
                      <a:pt x="66744" y="115615"/>
                    </a:lnTo>
                    <a:lnTo>
                      <a:pt x="63941" y="117000"/>
                    </a:lnTo>
                    <a:lnTo>
                      <a:pt x="61489" y="118153"/>
                    </a:lnTo>
                    <a:lnTo>
                      <a:pt x="58686" y="119307"/>
                    </a:lnTo>
                    <a:lnTo>
                      <a:pt x="55883" y="120000"/>
                    </a:lnTo>
                    <a:lnTo>
                      <a:pt x="52905" y="120000"/>
                    </a:lnTo>
                    <a:lnTo>
                      <a:pt x="50102" y="119769"/>
                    </a:lnTo>
                    <a:lnTo>
                      <a:pt x="47299" y="118846"/>
                    </a:lnTo>
                    <a:lnTo>
                      <a:pt x="44321" y="117692"/>
                    </a:lnTo>
                    <a:lnTo>
                      <a:pt x="41518" y="116769"/>
                    </a:lnTo>
                    <a:lnTo>
                      <a:pt x="39065" y="115846"/>
                    </a:lnTo>
                    <a:lnTo>
                      <a:pt x="36788" y="115153"/>
                    </a:lnTo>
                    <a:lnTo>
                      <a:pt x="34686" y="114230"/>
                    </a:lnTo>
                    <a:lnTo>
                      <a:pt x="32759" y="113769"/>
                    </a:lnTo>
                    <a:lnTo>
                      <a:pt x="30656" y="113307"/>
                    </a:lnTo>
                    <a:lnTo>
                      <a:pt x="28729" y="112846"/>
                    </a:lnTo>
                    <a:lnTo>
                      <a:pt x="27153" y="112615"/>
                    </a:lnTo>
                    <a:lnTo>
                      <a:pt x="25226" y="112384"/>
                    </a:lnTo>
                    <a:lnTo>
                      <a:pt x="23649" y="112384"/>
                    </a:lnTo>
                    <a:lnTo>
                      <a:pt x="21722" y="112384"/>
                    </a:lnTo>
                    <a:lnTo>
                      <a:pt x="19970" y="112384"/>
                    </a:lnTo>
                    <a:lnTo>
                      <a:pt x="18043" y="112615"/>
                    </a:lnTo>
                    <a:lnTo>
                      <a:pt x="16291" y="113076"/>
                    </a:lnTo>
                    <a:lnTo>
                      <a:pt x="14189" y="113538"/>
                    </a:lnTo>
                    <a:lnTo>
                      <a:pt x="12087" y="113538"/>
                    </a:lnTo>
                    <a:lnTo>
                      <a:pt x="9985" y="113076"/>
                    </a:lnTo>
                    <a:lnTo>
                      <a:pt x="8233" y="112153"/>
                    </a:lnTo>
                    <a:lnTo>
                      <a:pt x="6481" y="110769"/>
                    </a:lnTo>
                    <a:lnTo>
                      <a:pt x="4905" y="108692"/>
                    </a:lnTo>
                    <a:lnTo>
                      <a:pt x="3503" y="106384"/>
                    </a:lnTo>
                    <a:lnTo>
                      <a:pt x="2277" y="103615"/>
                    </a:lnTo>
                    <a:lnTo>
                      <a:pt x="1401" y="100846"/>
                    </a:lnTo>
                    <a:lnTo>
                      <a:pt x="525" y="97384"/>
                    </a:lnTo>
                    <a:lnTo>
                      <a:pt x="175" y="93923"/>
                    </a:lnTo>
                    <a:lnTo>
                      <a:pt x="0" y="90230"/>
                    </a:lnTo>
                    <a:lnTo>
                      <a:pt x="175" y="86769"/>
                    </a:lnTo>
                    <a:lnTo>
                      <a:pt x="875" y="82846"/>
                    </a:lnTo>
                    <a:lnTo>
                      <a:pt x="1576" y="79153"/>
                    </a:lnTo>
                    <a:lnTo>
                      <a:pt x="2802" y="75230"/>
                    </a:lnTo>
                    <a:lnTo>
                      <a:pt x="4554" y="71769"/>
                    </a:lnTo>
                    <a:lnTo>
                      <a:pt x="6131" y="68307"/>
                    </a:lnTo>
                    <a:lnTo>
                      <a:pt x="7883" y="64615"/>
                    </a:lnTo>
                    <a:lnTo>
                      <a:pt x="9635" y="60923"/>
                    </a:lnTo>
                    <a:lnTo>
                      <a:pt x="11211" y="57461"/>
                    </a:lnTo>
                    <a:lnTo>
                      <a:pt x="12963" y="54000"/>
                    </a:lnTo>
                    <a:lnTo>
                      <a:pt x="14540" y="50538"/>
                    </a:lnTo>
                    <a:lnTo>
                      <a:pt x="16291" y="47076"/>
                    </a:lnTo>
                    <a:lnTo>
                      <a:pt x="18043" y="43846"/>
                    </a:lnTo>
                    <a:lnTo>
                      <a:pt x="19795" y="41076"/>
                    </a:lnTo>
                    <a:lnTo>
                      <a:pt x="21372" y="38307"/>
                    </a:lnTo>
                    <a:lnTo>
                      <a:pt x="23124" y="36000"/>
                    </a:lnTo>
                    <a:lnTo>
                      <a:pt x="24700" y="33923"/>
                    </a:lnTo>
                    <a:lnTo>
                      <a:pt x="26627" y="32076"/>
                    </a:lnTo>
                    <a:lnTo>
                      <a:pt x="28204" y="30923"/>
                    </a:lnTo>
                    <a:lnTo>
                      <a:pt x="30131" y="29769"/>
                    </a:lnTo>
                    <a:lnTo>
                      <a:pt x="31883" y="29307"/>
                    </a:lnTo>
                    <a:lnTo>
                      <a:pt x="33810" y="28615"/>
                    </a:lnTo>
                    <a:lnTo>
                      <a:pt x="35386" y="27692"/>
                    </a:lnTo>
                    <a:lnTo>
                      <a:pt x="37138" y="26538"/>
                    </a:lnTo>
                    <a:lnTo>
                      <a:pt x="38540" y="24692"/>
                    </a:lnTo>
                    <a:lnTo>
                      <a:pt x="40116" y="22846"/>
                    </a:lnTo>
                    <a:lnTo>
                      <a:pt x="41518" y="21000"/>
                    </a:lnTo>
                    <a:lnTo>
                      <a:pt x="42744" y="18692"/>
                    </a:lnTo>
                    <a:lnTo>
                      <a:pt x="44321" y="16615"/>
                    </a:lnTo>
                    <a:lnTo>
                      <a:pt x="45722" y="14538"/>
                    </a:lnTo>
                    <a:lnTo>
                      <a:pt x="47299" y="12692"/>
                    </a:lnTo>
                    <a:lnTo>
                      <a:pt x="48700" y="10846"/>
                    </a:lnTo>
                    <a:lnTo>
                      <a:pt x="50277" y="9461"/>
                    </a:lnTo>
                    <a:lnTo>
                      <a:pt x="52204" y="8538"/>
                    </a:lnTo>
                    <a:lnTo>
                      <a:pt x="54131" y="7846"/>
                    </a:lnTo>
                    <a:lnTo>
                      <a:pt x="56233" y="7846"/>
                    </a:lnTo>
                    <a:lnTo>
                      <a:pt x="58686" y="8307"/>
                    </a:lnTo>
                    <a:close/>
                  </a:path>
                </a:pathLst>
              </a:custGeom>
              <a:solidFill>
                <a:srgbClr val="3CB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4" name="Shape 2244"/>
              <p:cNvSpPr/>
              <p:nvPr/>
            </p:nvSpPr>
            <p:spPr>
              <a:xfrm>
                <a:off x="914" y="2694"/>
                <a:ext cx="83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818" y="8605"/>
                    </a:moveTo>
                    <a:lnTo>
                      <a:pt x="61272" y="8844"/>
                    </a:lnTo>
                    <a:lnTo>
                      <a:pt x="63090" y="9083"/>
                    </a:lnTo>
                    <a:lnTo>
                      <a:pt x="64545" y="9083"/>
                    </a:lnTo>
                    <a:lnTo>
                      <a:pt x="66000" y="9083"/>
                    </a:lnTo>
                    <a:lnTo>
                      <a:pt x="67454" y="8844"/>
                    </a:lnTo>
                    <a:lnTo>
                      <a:pt x="68727" y="8366"/>
                    </a:lnTo>
                    <a:lnTo>
                      <a:pt x="70181" y="7888"/>
                    </a:lnTo>
                    <a:lnTo>
                      <a:pt x="71454" y="7171"/>
                    </a:lnTo>
                    <a:lnTo>
                      <a:pt x="72727" y="6454"/>
                    </a:lnTo>
                    <a:lnTo>
                      <a:pt x="74181" y="5498"/>
                    </a:lnTo>
                    <a:lnTo>
                      <a:pt x="75454" y="4780"/>
                    </a:lnTo>
                    <a:lnTo>
                      <a:pt x="76909" y="4063"/>
                    </a:lnTo>
                    <a:lnTo>
                      <a:pt x="78181" y="3346"/>
                    </a:lnTo>
                    <a:lnTo>
                      <a:pt x="79636" y="2629"/>
                    </a:lnTo>
                    <a:lnTo>
                      <a:pt x="81090" y="2151"/>
                    </a:lnTo>
                    <a:lnTo>
                      <a:pt x="82727" y="1673"/>
                    </a:lnTo>
                    <a:lnTo>
                      <a:pt x="85636" y="478"/>
                    </a:lnTo>
                    <a:lnTo>
                      <a:pt x="88363" y="239"/>
                    </a:lnTo>
                    <a:lnTo>
                      <a:pt x="90909" y="0"/>
                    </a:lnTo>
                    <a:lnTo>
                      <a:pt x="93272" y="239"/>
                    </a:lnTo>
                    <a:lnTo>
                      <a:pt x="95454" y="717"/>
                    </a:lnTo>
                    <a:lnTo>
                      <a:pt x="97272" y="1912"/>
                    </a:lnTo>
                    <a:lnTo>
                      <a:pt x="99090" y="2868"/>
                    </a:lnTo>
                    <a:lnTo>
                      <a:pt x="100363" y="3824"/>
                    </a:lnTo>
                    <a:lnTo>
                      <a:pt x="101454" y="5258"/>
                    </a:lnTo>
                    <a:lnTo>
                      <a:pt x="102181" y="6693"/>
                    </a:lnTo>
                    <a:lnTo>
                      <a:pt x="102727" y="8127"/>
                    </a:lnTo>
                    <a:lnTo>
                      <a:pt x="102909" y="9561"/>
                    </a:lnTo>
                    <a:lnTo>
                      <a:pt x="102909" y="11235"/>
                    </a:lnTo>
                    <a:lnTo>
                      <a:pt x="102181" y="12669"/>
                    </a:lnTo>
                    <a:lnTo>
                      <a:pt x="101272" y="14103"/>
                    </a:lnTo>
                    <a:lnTo>
                      <a:pt x="100181" y="15298"/>
                    </a:lnTo>
                    <a:lnTo>
                      <a:pt x="98545" y="16733"/>
                    </a:lnTo>
                    <a:lnTo>
                      <a:pt x="97090" y="17928"/>
                    </a:lnTo>
                    <a:lnTo>
                      <a:pt x="95636" y="19123"/>
                    </a:lnTo>
                    <a:lnTo>
                      <a:pt x="94181" y="20557"/>
                    </a:lnTo>
                    <a:lnTo>
                      <a:pt x="92909" y="21752"/>
                    </a:lnTo>
                    <a:lnTo>
                      <a:pt x="91818" y="23187"/>
                    </a:lnTo>
                    <a:lnTo>
                      <a:pt x="90363" y="24860"/>
                    </a:lnTo>
                    <a:lnTo>
                      <a:pt x="89272" y="27011"/>
                    </a:lnTo>
                    <a:lnTo>
                      <a:pt x="88181" y="28924"/>
                    </a:lnTo>
                    <a:lnTo>
                      <a:pt x="86909" y="31553"/>
                    </a:lnTo>
                    <a:lnTo>
                      <a:pt x="86000" y="34183"/>
                    </a:lnTo>
                    <a:lnTo>
                      <a:pt x="84909" y="37290"/>
                    </a:lnTo>
                    <a:lnTo>
                      <a:pt x="84000" y="41115"/>
                    </a:lnTo>
                    <a:lnTo>
                      <a:pt x="83090" y="45179"/>
                    </a:lnTo>
                    <a:lnTo>
                      <a:pt x="82181" y="49243"/>
                    </a:lnTo>
                    <a:lnTo>
                      <a:pt x="81454" y="54741"/>
                    </a:lnTo>
                    <a:lnTo>
                      <a:pt x="80545" y="60239"/>
                    </a:lnTo>
                    <a:lnTo>
                      <a:pt x="79818" y="65258"/>
                    </a:lnTo>
                    <a:lnTo>
                      <a:pt x="79454" y="69561"/>
                    </a:lnTo>
                    <a:lnTo>
                      <a:pt x="79454" y="73147"/>
                    </a:lnTo>
                    <a:lnTo>
                      <a:pt x="79636" y="76254"/>
                    </a:lnTo>
                    <a:lnTo>
                      <a:pt x="80000" y="78406"/>
                    </a:lnTo>
                    <a:lnTo>
                      <a:pt x="80909" y="80557"/>
                    </a:lnTo>
                    <a:lnTo>
                      <a:pt x="81636" y="81992"/>
                    </a:lnTo>
                    <a:lnTo>
                      <a:pt x="82727" y="83187"/>
                    </a:lnTo>
                    <a:lnTo>
                      <a:pt x="84181" y="84143"/>
                    </a:lnTo>
                    <a:lnTo>
                      <a:pt x="85454" y="84621"/>
                    </a:lnTo>
                    <a:lnTo>
                      <a:pt x="87090" y="85099"/>
                    </a:lnTo>
                    <a:lnTo>
                      <a:pt x="88909" y="85338"/>
                    </a:lnTo>
                    <a:lnTo>
                      <a:pt x="90727" y="85338"/>
                    </a:lnTo>
                    <a:lnTo>
                      <a:pt x="92727" y="85577"/>
                    </a:lnTo>
                    <a:lnTo>
                      <a:pt x="95090" y="85816"/>
                    </a:lnTo>
                    <a:lnTo>
                      <a:pt x="97272" y="85816"/>
                    </a:lnTo>
                    <a:lnTo>
                      <a:pt x="99636" y="85816"/>
                    </a:lnTo>
                    <a:lnTo>
                      <a:pt x="101636" y="85816"/>
                    </a:lnTo>
                    <a:lnTo>
                      <a:pt x="103636" y="85816"/>
                    </a:lnTo>
                    <a:lnTo>
                      <a:pt x="105454" y="85577"/>
                    </a:lnTo>
                    <a:lnTo>
                      <a:pt x="107272" y="85577"/>
                    </a:lnTo>
                    <a:lnTo>
                      <a:pt x="108727" y="85338"/>
                    </a:lnTo>
                    <a:lnTo>
                      <a:pt x="110363" y="85338"/>
                    </a:lnTo>
                    <a:lnTo>
                      <a:pt x="111636" y="85338"/>
                    </a:lnTo>
                    <a:lnTo>
                      <a:pt x="112727" y="85577"/>
                    </a:lnTo>
                    <a:lnTo>
                      <a:pt x="114181" y="85816"/>
                    </a:lnTo>
                    <a:lnTo>
                      <a:pt x="115272" y="86294"/>
                    </a:lnTo>
                    <a:lnTo>
                      <a:pt x="116363" y="87011"/>
                    </a:lnTo>
                    <a:lnTo>
                      <a:pt x="117636" y="87968"/>
                    </a:lnTo>
                    <a:lnTo>
                      <a:pt x="118727" y="89402"/>
                    </a:lnTo>
                    <a:lnTo>
                      <a:pt x="119818" y="91075"/>
                    </a:lnTo>
                    <a:lnTo>
                      <a:pt x="120000" y="92031"/>
                    </a:lnTo>
                    <a:lnTo>
                      <a:pt x="119818" y="93466"/>
                    </a:lnTo>
                    <a:lnTo>
                      <a:pt x="119272" y="94661"/>
                    </a:lnTo>
                    <a:lnTo>
                      <a:pt x="118363" y="95856"/>
                    </a:lnTo>
                    <a:lnTo>
                      <a:pt x="116727" y="97051"/>
                    </a:lnTo>
                    <a:lnTo>
                      <a:pt x="115090" y="98247"/>
                    </a:lnTo>
                    <a:lnTo>
                      <a:pt x="113090" y="99442"/>
                    </a:lnTo>
                    <a:lnTo>
                      <a:pt x="111090" y="100398"/>
                    </a:lnTo>
                    <a:lnTo>
                      <a:pt x="108545" y="101354"/>
                    </a:lnTo>
                    <a:lnTo>
                      <a:pt x="105818" y="102071"/>
                    </a:lnTo>
                    <a:lnTo>
                      <a:pt x="103272" y="102788"/>
                    </a:lnTo>
                    <a:lnTo>
                      <a:pt x="100363" y="103745"/>
                    </a:lnTo>
                    <a:lnTo>
                      <a:pt x="97454" y="104223"/>
                    </a:lnTo>
                    <a:lnTo>
                      <a:pt x="94545" y="104462"/>
                    </a:lnTo>
                    <a:lnTo>
                      <a:pt x="91818" y="104701"/>
                    </a:lnTo>
                    <a:lnTo>
                      <a:pt x="89090" y="104940"/>
                    </a:lnTo>
                    <a:lnTo>
                      <a:pt x="86181" y="104940"/>
                    </a:lnTo>
                    <a:lnTo>
                      <a:pt x="83636" y="105657"/>
                    </a:lnTo>
                    <a:lnTo>
                      <a:pt x="81090" y="106613"/>
                    </a:lnTo>
                    <a:lnTo>
                      <a:pt x="78545" y="108047"/>
                    </a:lnTo>
                    <a:lnTo>
                      <a:pt x="76000" y="109482"/>
                    </a:lnTo>
                    <a:lnTo>
                      <a:pt x="73636" y="110916"/>
                    </a:lnTo>
                    <a:lnTo>
                      <a:pt x="71090" y="112350"/>
                    </a:lnTo>
                    <a:lnTo>
                      <a:pt x="68545" y="114262"/>
                    </a:lnTo>
                    <a:lnTo>
                      <a:pt x="66181" y="115697"/>
                    </a:lnTo>
                    <a:lnTo>
                      <a:pt x="63454" y="117131"/>
                    </a:lnTo>
                    <a:lnTo>
                      <a:pt x="60909" y="118565"/>
                    </a:lnTo>
                    <a:lnTo>
                      <a:pt x="58363" y="119282"/>
                    </a:lnTo>
                    <a:lnTo>
                      <a:pt x="55454" y="120000"/>
                    </a:lnTo>
                    <a:lnTo>
                      <a:pt x="52727" y="120000"/>
                    </a:lnTo>
                    <a:lnTo>
                      <a:pt x="49636" y="119760"/>
                    </a:lnTo>
                    <a:lnTo>
                      <a:pt x="46727" y="119043"/>
                    </a:lnTo>
                    <a:lnTo>
                      <a:pt x="43818" y="117848"/>
                    </a:lnTo>
                    <a:lnTo>
                      <a:pt x="41090" y="116653"/>
                    </a:lnTo>
                    <a:lnTo>
                      <a:pt x="38545" y="115697"/>
                    </a:lnTo>
                    <a:lnTo>
                      <a:pt x="36363" y="114980"/>
                    </a:lnTo>
                    <a:lnTo>
                      <a:pt x="34181" y="114262"/>
                    </a:lnTo>
                    <a:lnTo>
                      <a:pt x="32363" y="113784"/>
                    </a:lnTo>
                    <a:lnTo>
                      <a:pt x="30545" y="113306"/>
                    </a:lnTo>
                    <a:lnTo>
                      <a:pt x="28909" y="113067"/>
                    </a:lnTo>
                    <a:lnTo>
                      <a:pt x="27090" y="112350"/>
                    </a:lnTo>
                    <a:lnTo>
                      <a:pt x="25636" y="112350"/>
                    </a:lnTo>
                    <a:lnTo>
                      <a:pt x="23818" y="112350"/>
                    </a:lnTo>
                    <a:lnTo>
                      <a:pt x="22181" y="112350"/>
                    </a:lnTo>
                    <a:lnTo>
                      <a:pt x="20363" y="112350"/>
                    </a:lnTo>
                    <a:lnTo>
                      <a:pt x="18727" y="112828"/>
                    </a:lnTo>
                    <a:lnTo>
                      <a:pt x="16545" y="113306"/>
                    </a:lnTo>
                    <a:lnTo>
                      <a:pt x="14727" y="113784"/>
                    </a:lnTo>
                    <a:lnTo>
                      <a:pt x="12363" y="113784"/>
                    </a:lnTo>
                    <a:lnTo>
                      <a:pt x="10545" y="113545"/>
                    </a:lnTo>
                    <a:lnTo>
                      <a:pt x="8363" y="112828"/>
                    </a:lnTo>
                    <a:lnTo>
                      <a:pt x="6727" y="111394"/>
                    </a:lnTo>
                    <a:lnTo>
                      <a:pt x="5090" y="109721"/>
                    </a:lnTo>
                    <a:lnTo>
                      <a:pt x="3636" y="107330"/>
                    </a:lnTo>
                    <a:lnTo>
                      <a:pt x="2363" y="104940"/>
                    </a:lnTo>
                    <a:lnTo>
                      <a:pt x="1272" y="102071"/>
                    </a:lnTo>
                    <a:lnTo>
                      <a:pt x="545" y="99203"/>
                    </a:lnTo>
                    <a:lnTo>
                      <a:pt x="181" y="95856"/>
                    </a:lnTo>
                    <a:lnTo>
                      <a:pt x="0" y="92270"/>
                    </a:lnTo>
                    <a:lnTo>
                      <a:pt x="0" y="88924"/>
                    </a:lnTo>
                    <a:lnTo>
                      <a:pt x="545" y="85099"/>
                    </a:lnTo>
                    <a:lnTo>
                      <a:pt x="1272" y="81274"/>
                    </a:lnTo>
                    <a:lnTo>
                      <a:pt x="2363" y="77450"/>
                    </a:lnTo>
                    <a:lnTo>
                      <a:pt x="4181" y="73625"/>
                    </a:lnTo>
                    <a:lnTo>
                      <a:pt x="5818" y="70039"/>
                    </a:lnTo>
                    <a:lnTo>
                      <a:pt x="7636" y="66215"/>
                    </a:lnTo>
                    <a:lnTo>
                      <a:pt x="9272" y="62390"/>
                    </a:lnTo>
                    <a:lnTo>
                      <a:pt x="10909" y="58804"/>
                    </a:lnTo>
                    <a:lnTo>
                      <a:pt x="12545" y="55458"/>
                    </a:lnTo>
                    <a:lnTo>
                      <a:pt x="14363" y="51872"/>
                    </a:lnTo>
                    <a:lnTo>
                      <a:pt x="16000" y="48525"/>
                    </a:lnTo>
                    <a:lnTo>
                      <a:pt x="17636" y="45657"/>
                    </a:lnTo>
                    <a:lnTo>
                      <a:pt x="19272" y="42549"/>
                    </a:lnTo>
                    <a:lnTo>
                      <a:pt x="20909" y="40159"/>
                    </a:lnTo>
                    <a:lnTo>
                      <a:pt x="22727" y="37529"/>
                    </a:lnTo>
                    <a:lnTo>
                      <a:pt x="24363" y="35617"/>
                    </a:lnTo>
                    <a:lnTo>
                      <a:pt x="26181" y="33705"/>
                    </a:lnTo>
                    <a:lnTo>
                      <a:pt x="27818" y="32509"/>
                    </a:lnTo>
                    <a:lnTo>
                      <a:pt x="29818" y="31553"/>
                    </a:lnTo>
                    <a:lnTo>
                      <a:pt x="31636" y="31075"/>
                    </a:lnTo>
                    <a:lnTo>
                      <a:pt x="33636" y="30358"/>
                    </a:lnTo>
                    <a:lnTo>
                      <a:pt x="35272" y="29163"/>
                    </a:lnTo>
                    <a:lnTo>
                      <a:pt x="37090" y="27729"/>
                    </a:lnTo>
                    <a:lnTo>
                      <a:pt x="38545" y="26055"/>
                    </a:lnTo>
                    <a:lnTo>
                      <a:pt x="40181" y="23904"/>
                    </a:lnTo>
                    <a:lnTo>
                      <a:pt x="41636" y="21752"/>
                    </a:lnTo>
                    <a:lnTo>
                      <a:pt x="43090" y="19362"/>
                    </a:lnTo>
                    <a:lnTo>
                      <a:pt x="44545" y="17211"/>
                    </a:lnTo>
                    <a:lnTo>
                      <a:pt x="46000" y="15059"/>
                    </a:lnTo>
                    <a:lnTo>
                      <a:pt x="47818" y="13147"/>
                    </a:lnTo>
                    <a:lnTo>
                      <a:pt x="49272" y="11474"/>
                    </a:lnTo>
                    <a:lnTo>
                      <a:pt x="51090" y="9800"/>
                    </a:lnTo>
                    <a:lnTo>
                      <a:pt x="52909" y="8605"/>
                    </a:lnTo>
                    <a:lnTo>
                      <a:pt x="55090" y="8127"/>
                    </a:lnTo>
                    <a:lnTo>
                      <a:pt x="57272" y="7888"/>
                    </a:lnTo>
                    <a:lnTo>
                      <a:pt x="59818" y="8605"/>
                    </a:lnTo>
                    <a:close/>
                  </a:path>
                </a:pathLst>
              </a:custGeom>
              <a:solidFill>
                <a:srgbClr val="3CB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5" name="Shape 2245"/>
              <p:cNvSpPr/>
              <p:nvPr/>
            </p:nvSpPr>
            <p:spPr>
              <a:xfrm>
                <a:off x="915" y="2695"/>
                <a:ext cx="79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1220" y="8944"/>
                    </a:moveTo>
                    <a:lnTo>
                      <a:pt x="62535" y="9192"/>
                    </a:lnTo>
                    <a:lnTo>
                      <a:pt x="64225" y="9440"/>
                    </a:lnTo>
                    <a:lnTo>
                      <a:pt x="65539" y="9440"/>
                    </a:lnTo>
                    <a:lnTo>
                      <a:pt x="67042" y="9440"/>
                    </a:lnTo>
                    <a:lnTo>
                      <a:pt x="68356" y="9192"/>
                    </a:lnTo>
                    <a:lnTo>
                      <a:pt x="69671" y="8695"/>
                    </a:lnTo>
                    <a:lnTo>
                      <a:pt x="70985" y="8198"/>
                    </a:lnTo>
                    <a:lnTo>
                      <a:pt x="72300" y="7701"/>
                    </a:lnTo>
                    <a:lnTo>
                      <a:pt x="73427" y="6956"/>
                    </a:lnTo>
                    <a:lnTo>
                      <a:pt x="74929" y="6459"/>
                    </a:lnTo>
                    <a:lnTo>
                      <a:pt x="76056" y="5714"/>
                    </a:lnTo>
                    <a:lnTo>
                      <a:pt x="77370" y="4968"/>
                    </a:lnTo>
                    <a:lnTo>
                      <a:pt x="78873" y="3975"/>
                    </a:lnTo>
                    <a:lnTo>
                      <a:pt x="80375" y="3229"/>
                    </a:lnTo>
                    <a:lnTo>
                      <a:pt x="81877" y="2484"/>
                    </a:lnTo>
                    <a:lnTo>
                      <a:pt x="83568" y="1987"/>
                    </a:lnTo>
                    <a:lnTo>
                      <a:pt x="86572" y="993"/>
                    </a:lnTo>
                    <a:lnTo>
                      <a:pt x="89201" y="248"/>
                    </a:lnTo>
                    <a:lnTo>
                      <a:pt x="91830" y="0"/>
                    </a:lnTo>
                    <a:lnTo>
                      <a:pt x="94084" y="248"/>
                    </a:lnTo>
                    <a:lnTo>
                      <a:pt x="95962" y="745"/>
                    </a:lnTo>
                    <a:lnTo>
                      <a:pt x="97840" y="1490"/>
                    </a:lnTo>
                    <a:lnTo>
                      <a:pt x="99154" y="2236"/>
                    </a:lnTo>
                    <a:lnTo>
                      <a:pt x="100281" y="3478"/>
                    </a:lnTo>
                    <a:lnTo>
                      <a:pt x="101220" y="4968"/>
                    </a:lnTo>
                    <a:lnTo>
                      <a:pt x="101596" y="6459"/>
                    </a:lnTo>
                    <a:lnTo>
                      <a:pt x="101971" y="7950"/>
                    </a:lnTo>
                    <a:lnTo>
                      <a:pt x="101784" y="9440"/>
                    </a:lnTo>
                    <a:lnTo>
                      <a:pt x="101408" y="11180"/>
                    </a:lnTo>
                    <a:lnTo>
                      <a:pt x="100657" y="12670"/>
                    </a:lnTo>
                    <a:lnTo>
                      <a:pt x="99530" y="13913"/>
                    </a:lnTo>
                    <a:lnTo>
                      <a:pt x="98403" y="15652"/>
                    </a:lnTo>
                    <a:lnTo>
                      <a:pt x="96713" y="16894"/>
                    </a:lnTo>
                    <a:lnTo>
                      <a:pt x="95211" y="17888"/>
                    </a:lnTo>
                    <a:lnTo>
                      <a:pt x="93896" y="19378"/>
                    </a:lnTo>
                    <a:lnTo>
                      <a:pt x="92394" y="20869"/>
                    </a:lnTo>
                    <a:lnTo>
                      <a:pt x="91267" y="22360"/>
                    </a:lnTo>
                    <a:lnTo>
                      <a:pt x="90140" y="23850"/>
                    </a:lnTo>
                    <a:lnTo>
                      <a:pt x="88826" y="25838"/>
                    </a:lnTo>
                    <a:lnTo>
                      <a:pt x="87887" y="27826"/>
                    </a:lnTo>
                    <a:lnTo>
                      <a:pt x="86948" y="29813"/>
                    </a:lnTo>
                    <a:lnTo>
                      <a:pt x="86009" y="32546"/>
                    </a:lnTo>
                    <a:lnTo>
                      <a:pt x="84882" y="35527"/>
                    </a:lnTo>
                    <a:lnTo>
                      <a:pt x="84131" y="38757"/>
                    </a:lnTo>
                    <a:lnTo>
                      <a:pt x="83192" y="42236"/>
                    </a:lnTo>
                    <a:lnTo>
                      <a:pt x="82253" y="46459"/>
                    </a:lnTo>
                    <a:lnTo>
                      <a:pt x="81314" y="50931"/>
                    </a:lnTo>
                    <a:lnTo>
                      <a:pt x="80563" y="56149"/>
                    </a:lnTo>
                    <a:lnTo>
                      <a:pt x="79624" y="61863"/>
                    </a:lnTo>
                    <a:lnTo>
                      <a:pt x="78873" y="67080"/>
                    </a:lnTo>
                    <a:lnTo>
                      <a:pt x="78497" y="71552"/>
                    </a:lnTo>
                    <a:lnTo>
                      <a:pt x="78497" y="75279"/>
                    </a:lnTo>
                    <a:lnTo>
                      <a:pt x="78685" y="78509"/>
                    </a:lnTo>
                    <a:lnTo>
                      <a:pt x="79061" y="81242"/>
                    </a:lnTo>
                    <a:lnTo>
                      <a:pt x="79812" y="83229"/>
                    </a:lnTo>
                    <a:lnTo>
                      <a:pt x="80751" y="84968"/>
                    </a:lnTo>
                    <a:lnTo>
                      <a:pt x="81877" y="86459"/>
                    </a:lnTo>
                    <a:lnTo>
                      <a:pt x="83192" y="87453"/>
                    </a:lnTo>
                    <a:lnTo>
                      <a:pt x="84694" y="87950"/>
                    </a:lnTo>
                    <a:lnTo>
                      <a:pt x="86384" y="88447"/>
                    </a:lnTo>
                    <a:lnTo>
                      <a:pt x="88262" y="88695"/>
                    </a:lnTo>
                    <a:lnTo>
                      <a:pt x="90328" y="88944"/>
                    </a:lnTo>
                    <a:lnTo>
                      <a:pt x="92206" y="89192"/>
                    </a:lnTo>
                    <a:lnTo>
                      <a:pt x="94647" y="89440"/>
                    </a:lnTo>
                    <a:lnTo>
                      <a:pt x="97276" y="89440"/>
                    </a:lnTo>
                    <a:lnTo>
                      <a:pt x="99530" y="89440"/>
                    </a:lnTo>
                    <a:lnTo>
                      <a:pt x="101784" y="89440"/>
                    </a:lnTo>
                    <a:lnTo>
                      <a:pt x="103661" y="89440"/>
                    </a:lnTo>
                    <a:lnTo>
                      <a:pt x="105352" y="89192"/>
                    </a:lnTo>
                    <a:lnTo>
                      <a:pt x="107042" y="88944"/>
                    </a:lnTo>
                    <a:lnTo>
                      <a:pt x="108544" y="88944"/>
                    </a:lnTo>
                    <a:lnTo>
                      <a:pt x="109859" y="88695"/>
                    </a:lnTo>
                    <a:lnTo>
                      <a:pt x="111173" y="88695"/>
                    </a:lnTo>
                    <a:lnTo>
                      <a:pt x="112488" y="88944"/>
                    </a:lnTo>
                    <a:lnTo>
                      <a:pt x="113615" y="89192"/>
                    </a:lnTo>
                    <a:lnTo>
                      <a:pt x="114741" y="89440"/>
                    </a:lnTo>
                    <a:lnTo>
                      <a:pt x="115868" y="90186"/>
                    </a:lnTo>
                    <a:lnTo>
                      <a:pt x="117183" y="91180"/>
                    </a:lnTo>
                    <a:lnTo>
                      <a:pt x="118309" y="92173"/>
                    </a:lnTo>
                    <a:lnTo>
                      <a:pt x="119624" y="93664"/>
                    </a:lnTo>
                    <a:lnTo>
                      <a:pt x="120000" y="94409"/>
                    </a:lnTo>
                    <a:lnTo>
                      <a:pt x="119624" y="95403"/>
                    </a:lnTo>
                    <a:lnTo>
                      <a:pt x="119061" y="96397"/>
                    </a:lnTo>
                    <a:lnTo>
                      <a:pt x="118122" y="97391"/>
                    </a:lnTo>
                    <a:lnTo>
                      <a:pt x="116619" y="98385"/>
                    </a:lnTo>
                    <a:lnTo>
                      <a:pt x="114929" y="99130"/>
                    </a:lnTo>
                    <a:lnTo>
                      <a:pt x="112863" y="100124"/>
                    </a:lnTo>
                    <a:lnTo>
                      <a:pt x="110610" y="101118"/>
                    </a:lnTo>
                    <a:lnTo>
                      <a:pt x="107981" y="101863"/>
                    </a:lnTo>
                    <a:lnTo>
                      <a:pt x="105352" y="102608"/>
                    </a:lnTo>
                    <a:lnTo>
                      <a:pt x="102535" y="103354"/>
                    </a:lnTo>
                    <a:lnTo>
                      <a:pt x="99718" y="103850"/>
                    </a:lnTo>
                    <a:lnTo>
                      <a:pt x="96713" y="104347"/>
                    </a:lnTo>
                    <a:lnTo>
                      <a:pt x="93896" y="104596"/>
                    </a:lnTo>
                    <a:lnTo>
                      <a:pt x="90892" y="104844"/>
                    </a:lnTo>
                    <a:lnTo>
                      <a:pt x="88075" y="105093"/>
                    </a:lnTo>
                    <a:lnTo>
                      <a:pt x="85258" y="105093"/>
                    </a:lnTo>
                    <a:lnTo>
                      <a:pt x="82629" y="106086"/>
                    </a:lnTo>
                    <a:lnTo>
                      <a:pt x="80000" y="107080"/>
                    </a:lnTo>
                    <a:lnTo>
                      <a:pt x="77558" y="108074"/>
                    </a:lnTo>
                    <a:lnTo>
                      <a:pt x="75117" y="109565"/>
                    </a:lnTo>
                    <a:lnTo>
                      <a:pt x="72676" y="111304"/>
                    </a:lnTo>
                    <a:lnTo>
                      <a:pt x="70422" y="112795"/>
                    </a:lnTo>
                    <a:lnTo>
                      <a:pt x="67981" y="114285"/>
                    </a:lnTo>
                    <a:lnTo>
                      <a:pt x="65539" y="116024"/>
                    </a:lnTo>
                    <a:lnTo>
                      <a:pt x="63098" y="117267"/>
                    </a:lnTo>
                    <a:lnTo>
                      <a:pt x="60657" y="118509"/>
                    </a:lnTo>
                    <a:lnTo>
                      <a:pt x="57840" y="119254"/>
                    </a:lnTo>
                    <a:lnTo>
                      <a:pt x="55399" y="119751"/>
                    </a:lnTo>
                    <a:lnTo>
                      <a:pt x="52394" y="120000"/>
                    </a:lnTo>
                    <a:lnTo>
                      <a:pt x="49389" y="119503"/>
                    </a:lnTo>
                    <a:lnTo>
                      <a:pt x="46384" y="118757"/>
                    </a:lnTo>
                    <a:lnTo>
                      <a:pt x="43192" y="117515"/>
                    </a:lnTo>
                    <a:lnTo>
                      <a:pt x="40751" y="116521"/>
                    </a:lnTo>
                    <a:lnTo>
                      <a:pt x="38309" y="115527"/>
                    </a:lnTo>
                    <a:lnTo>
                      <a:pt x="36244" y="114782"/>
                    </a:lnTo>
                    <a:lnTo>
                      <a:pt x="34178" y="114037"/>
                    </a:lnTo>
                    <a:lnTo>
                      <a:pt x="32488" y="113540"/>
                    </a:lnTo>
                    <a:lnTo>
                      <a:pt x="30798" y="113291"/>
                    </a:lnTo>
                    <a:lnTo>
                      <a:pt x="29295" y="112795"/>
                    </a:lnTo>
                    <a:lnTo>
                      <a:pt x="27793" y="112795"/>
                    </a:lnTo>
                    <a:lnTo>
                      <a:pt x="26291" y="112546"/>
                    </a:lnTo>
                    <a:lnTo>
                      <a:pt x="24976" y="112546"/>
                    </a:lnTo>
                    <a:lnTo>
                      <a:pt x="23286" y="112795"/>
                    </a:lnTo>
                    <a:lnTo>
                      <a:pt x="21596" y="112795"/>
                    </a:lnTo>
                    <a:lnTo>
                      <a:pt x="19718" y="113043"/>
                    </a:lnTo>
                    <a:lnTo>
                      <a:pt x="18028" y="113540"/>
                    </a:lnTo>
                    <a:lnTo>
                      <a:pt x="15774" y="114037"/>
                    </a:lnTo>
                    <a:lnTo>
                      <a:pt x="13521" y="114285"/>
                    </a:lnTo>
                    <a:lnTo>
                      <a:pt x="11267" y="114037"/>
                    </a:lnTo>
                    <a:lnTo>
                      <a:pt x="9201" y="113291"/>
                    </a:lnTo>
                    <a:lnTo>
                      <a:pt x="7323" y="112298"/>
                    </a:lnTo>
                    <a:lnTo>
                      <a:pt x="5821" y="110559"/>
                    </a:lnTo>
                    <a:lnTo>
                      <a:pt x="4131" y="108571"/>
                    </a:lnTo>
                    <a:lnTo>
                      <a:pt x="2816" y="106583"/>
                    </a:lnTo>
                    <a:lnTo>
                      <a:pt x="1877" y="103850"/>
                    </a:lnTo>
                    <a:lnTo>
                      <a:pt x="938" y="101118"/>
                    </a:lnTo>
                    <a:lnTo>
                      <a:pt x="375" y="97888"/>
                    </a:lnTo>
                    <a:lnTo>
                      <a:pt x="0" y="94409"/>
                    </a:lnTo>
                    <a:lnTo>
                      <a:pt x="187" y="91180"/>
                    </a:lnTo>
                    <a:lnTo>
                      <a:pt x="563" y="87453"/>
                    </a:lnTo>
                    <a:lnTo>
                      <a:pt x="1314" y="83478"/>
                    </a:lnTo>
                    <a:lnTo>
                      <a:pt x="2629" y="79751"/>
                    </a:lnTo>
                    <a:lnTo>
                      <a:pt x="4131" y="76024"/>
                    </a:lnTo>
                    <a:lnTo>
                      <a:pt x="5821" y="72049"/>
                    </a:lnTo>
                    <a:lnTo>
                      <a:pt x="7511" y="68074"/>
                    </a:lnTo>
                    <a:lnTo>
                      <a:pt x="9201" y="64099"/>
                    </a:lnTo>
                    <a:lnTo>
                      <a:pt x="10892" y="60621"/>
                    </a:lnTo>
                    <a:lnTo>
                      <a:pt x="12582" y="56894"/>
                    </a:lnTo>
                    <a:lnTo>
                      <a:pt x="14272" y="53416"/>
                    </a:lnTo>
                    <a:lnTo>
                      <a:pt x="15962" y="49937"/>
                    </a:lnTo>
                    <a:lnTo>
                      <a:pt x="17652" y="46956"/>
                    </a:lnTo>
                    <a:lnTo>
                      <a:pt x="19342" y="43975"/>
                    </a:lnTo>
                    <a:lnTo>
                      <a:pt x="21032" y="41490"/>
                    </a:lnTo>
                    <a:lnTo>
                      <a:pt x="22723" y="39006"/>
                    </a:lnTo>
                    <a:lnTo>
                      <a:pt x="24413" y="37018"/>
                    </a:lnTo>
                    <a:lnTo>
                      <a:pt x="26291" y="35279"/>
                    </a:lnTo>
                    <a:lnTo>
                      <a:pt x="27981" y="33788"/>
                    </a:lnTo>
                    <a:lnTo>
                      <a:pt x="30046" y="32795"/>
                    </a:lnTo>
                    <a:lnTo>
                      <a:pt x="31924" y="32298"/>
                    </a:lnTo>
                    <a:lnTo>
                      <a:pt x="33802" y="31552"/>
                    </a:lnTo>
                    <a:lnTo>
                      <a:pt x="35492" y="30310"/>
                    </a:lnTo>
                    <a:lnTo>
                      <a:pt x="37370" y="28571"/>
                    </a:lnTo>
                    <a:lnTo>
                      <a:pt x="38873" y="26832"/>
                    </a:lnTo>
                    <a:lnTo>
                      <a:pt x="40563" y="24596"/>
                    </a:lnTo>
                    <a:lnTo>
                      <a:pt x="42065" y="22360"/>
                    </a:lnTo>
                    <a:lnTo>
                      <a:pt x="43755" y="20124"/>
                    </a:lnTo>
                    <a:lnTo>
                      <a:pt x="45258" y="17888"/>
                    </a:lnTo>
                    <a:lnTo>
                      <a:pt x="46760" y="15652"/>
                    </a:lnTo>
                    <a:lnTo>
                      <a:pt x="48638" y="13416"/>
                    </a:lnTo>
                    <a:lnTo>
                      <a:pt x="50328" y="11677"/>
                    </a:lnTo>
                    <a:lnTo>
                      <a:pt x="52206" y="10186"/>
                    </a:lnTo>
                    <a:lnTo>
                      <a:pt x="54084" y="8944"/>
                    </a:lnTo>
                    <a:lnTo>
                      <a:pt x="56338" y="8447"/>
                    </a:lnTo>
                    <a:lnTo>
                      <a:pt x="58591" y="8198"/>
                    </a:lnTo>
                    <a:lnTo>
                      <a:pt x="61220" y="8944"/>
                    </a:lnTo>
                    <a:close/>
                  </a:path>
                </a:pathLst>
              </a:custGeom>
              <a:solidFill>
                <a:srgbClr val="3CB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6" name="Shape 2246"/>
              <p:cNvSpPr/>
              <p:nvPr/>
            </p:nvSpPr>
            <p:spPr>
              <a:xfrm>
                <a:off x="917" y="2695"/>
                <a:ext cx="76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390" y="15741"/>
                    </a:moveTo>
                    <a:lnTo>
                      <a:pt x="94634" y="17032"/>
                    </a:lnTo>
                    <a:lnTo>
                      <a:pt x="93268" y="18322"/>
                    </a:lnTo>
                    <a:lnTo>
                      <a:pt x="91902" y="19870"/>
                    </a:lnTo>
                    <a:lnTo>
                      <a:pt x="90536" y="21161"/>
                    </a:lnTo>
                    <a:lnTo>
                      <a:pt x="89560" y="22709"/>
                    </a:lnTo>
                    <a:lnTo>
                      <a:pt x="88585" y="24516"/>
                    </a:lnTo>
                    <a:lnTo>
                      <a:pt x="87609" y="26580"/>
                    </a:lnTo>
                    <a:lnTo>
                      <a:pt x="86439" y="28645"/>
                    </a:lnTo>
                    <a:lnTo>
                      <a:pt x="85658" y="30967"/>
                    </a:lnTo>
                    <a:lnTo>
                      <a:pt x="84878" y="33548"/>
                    </a:lnTo>
                    <a:lnTo>
                      <a:pt x="84097" y="36645"/>
                    </a:lnTo>
                    <a:lnTo>
                      <a:pt x="83121" y="39741"/>
                    </a:lnTo>
                    <a:lnTo>
                      <a:pt x="82341" y="43354"/>
                    </a:lnTo>
                    <a:lnTo>
                      <a:pt x="81365" y="47483"/>
                    </a:lnTo>
                    <a:lnTo>
                      <a:pt x="80585" y="52129"/>
                    </a:lnTo>
                    <a:lnTo>
                      <a:pt x="79804" y="57290"/>
                    </a:lnTo>
                    <a:lnTo>
                      <a:pt x="78439" y="63483"/>
                    </a:lnTo>
                    <a:lnTo>
                      <a:pt x="77853" y="68903"/>
                    </a:lnTo>
                    <a:lnTo>
                      <a:pt x="77463" y="73548"/>
                    </a:lnTo>
                    <a:lnTo>
                      <a:pt x="77268" y="77677"/>
                    </a:lnTo>
                    <a:lnTo>
                      <a:pt x="77463" y="81032"/>
                    </a:lnTo>
                    <a:lnTo>
                      <a:pt x="77853" y="83870"/>
                    </a:lnTo>
                    <a:lnTo>
                      <a:pt x="78634" y="86193"/>
                    </a:lnTo>
                    <a:lnTo>
                      <a:pt x="79804" y="88258"/>
                    </a:lnTo>
                    <a:lnTo>
                      <a:pt x="80975" y="89548"/>
                    </a:lnTo>
                    <a:lnTo>
                      <a:pt x="82341" y="90580"/>
                    </a:lnTo>
                    <a:lnTo>
                      <a:pt x="83902" y="91354"/>
                    </a:lnTo>
                    <a:lnTo>
                      <a:pt x="85658" y="91870"/>
                    </a:lnTo>
                    <a:lnTo>
                      <a:pt x="87609" y="92387"/>
                    </a:lnTo>
                    <a:lnTo>
                      <a:pt x="89756" y="92645"/>
                    </a:lnTo>
                    <a:lnTo>
                      <a:pt x="91902" y="93161"/>
                    </a:lnTo>
                    <a:lnTo>
                      <a:pt x="94243" y="93419"/>
                    </a:lnTo>
                    <a:lnTo>
                      <a:pt x="96975" y="93419"/>
                    </a:lnTo>
                    <a:lnTo>
                      <a:pt x="99512" y="93677"/>
                    </a:lnTo>
                    <a:lnTo>
                      <a:pt x="101658" y="93419"/>
                    </a:lnTo>
                    <a:lnTo>
                      <a:pt x="103804" y="93419"/>
                    </a:lnTo>
                    <a:lnTo>
                      <a:pt x="105365" y="93161"/>
                    </a:lnTo>
                    <a:lnTo>
                      <a:pt x="106926" y="92645"/>
                    </a:lnTo>
                    <a:lnTo>
                      <a:pt x="108487" y="92645"/>
                    </a:lnTo>
                    <a:lnTo>
                      <a:pt x="109658" y="92387"/>
                    </a:lnTo>
                    <a:lnTo>
                      <a:pt x="110829" y="92387"/>
                    </a:lnTo>
                    <a:lnTo>
                      <a:pt x="112195" y="92387"/>
                    </a:lnTo>
                    <a:lnTo>
                      <a:pt x="113170" y="92387"/>
                    </a:lnTo>
                    <a:lnTo>
                      <a:pt x="114341" y="92645"/>
                    </a:lnTo>
                    <a:lnTo>
                      <a:pt x="115512" y="93419"/>
                    </a:lnTo>
                    <a:lnTo>
                      <a:pt x="116878" y="94193"/>
                    </a:lnTo>
                    <a:lnTo>
                      <a:pt x="118048" y="94967"/>
                    </a:lnTo>
                    <a:lnTo>
                      <a:pt x="119804" y="96258"/>
                    </a:lnTo>
                    <a:lnTo>
                      <a:pt x="120000" y="96774"/>
                    </a:lnTo>
                    <a:lnTo>
                      <a:pt x="119804" y="97290"/>
                    </a:lnTo>
                    <a:lnTo>
                      <a:pt x="119219" y="97806"/>
                    </a:lnTo>
                    <a:lnTo>
                      <a:pt x="118048" y="98838"/>
                    </a:lnTo>
                    <a:lnTo>
                      <a:pt x="116682" y="99612"/>
                    </a:lnTo>
                    <a:lnTo>
                      <a:pt x="114731" y="100129"/>
                    </a:lnTo>
                    <a:lnTo>
                      <a:pt x="112780" y="100903"/>
                    </a:lnTo>
                    <a:lnTo>
                      <a:pt x="110243" y="101677"/>
                    </a:lnTo>
                    <a:lnTo>
                      <a:pt x="107902" y="102193"/>
                    </a:lnTo>
                    <a:lnTo>
                      <a:pt x="104975" y="102967"/>
                    </a:lnTo>
                    <a:lnTo>
                      <a:pt x="102048" y="103741"/>
                    </a:lnTo>
                    <a:lnTo>
                      <a:pt x="99317" y="104258"/>
                    </a:lnTo>
                    <a:lnTo>
                      <a:pt x="96195" y="104516"/>
                    </a:lnTo>
                    <a:lnTo>
                      <a:pt x="93073" y="104774"/>
                    </a:lnTo>
                    <a:lnTo>
                      <a:pt x="89951" y="105032"/>
                    </a:lnTo>
                    <a:lnTo>
                      <a:pt x="87024" y="105290"/>
                    </a:lnTo>
                    <a:lnTo>
                      <a:pt x="84292" y="105290"/>
                    </a:lnTo>
                    <a:lnTo>
                      <a:pt x="81365" y="106064"/>
                    </a:lnTo>
                    <a:lnTo>
                      <a:pt x="78829" y="106838"/>
                    </a:lnTo>
                    <a:lnTo>
                      <a:pt x="76487" y="108129"/>
                    </a:lnTo>
                    <a:lnTo>
                      <a:pt x="73951" y="109677"/>
                    </a:lnTo>
                    <a:lnTo>
                      <a:pt x="71804" y="111225"/>
                    </a:lnTo>
                    <a:lnTo>
                      <a:pt x="69463" y="112774"/>
                    </a:lnTo>
                    <a:lnTo>
                      <a:pt x="67121" y="114322"/>
                    </a:lnTo>
                    <a:lnTo>
                      <a:pt x="64975" y="115870"/>
                    </a:lnTo>
                    <a:lnTo>
                      <a:pt x="62439" y="117161"/>
                    </a:lnTo>
                    <a:lnTo>
                      <a:pt x="60097" y="118193"/>
                    </a:lnTo>
                    <a:lnTo>
                      <a:pt x="57560" y="119225"/>
                    </a:lnTo>
                    <a:lnTo>
                      <a:pt x="54829" y="119741"/>
                    </a:lnTo>
                    <a:lnTo>
                      <a:pt x="52292" y="120000"/>
                    </a:lnTo>
                    <a:lnTo>
                      <a:pt x="49170" y="119483"/>
                    </a:lnTo>
                    <a:lnTo>
                      <a:pt x="46048" y="118451"/>
                    </a:lnTo>
                    <a:lnTo>
                      <a:pt x="42731" y="117161"/>
                    </a:lnTo>
                    <a:lnTo>
                      <a:pt x="40195" y="116129"/>
                    </a:lnTo>
                    <a:lnTo>
                      <a:pt x="37658" y="115354"/>
                    </a:lnTo>
                    <a:lnTo>
                      <a:pt x="35512" y="114580"/>
                    </a:lnTo>
                    <a:lnTo>
                      <a:pt x="33756" y="113548"/>
                    </a:lnTo>
                    <a:lnTo>
                      <a:pt x="32195" y="113032"/>
                    </a:lnTo>
                    <a:lnTo>
                      <a:pt x="30634" y="112774"/>
                    </a:lnTo>
                    <a:lnTo>
                      <a:pt x="29268" y="112516"/>
                    </a:lnTo>
                    <a:lnTo>
                      <a:pt x="28097" y="112258"/>
                    </a:lnTo>
                    <a:lnTo>
                      <a:pt x="26536" y="112258"/>
                    </a:lnTo>
                    <a:lnTo>
                      <a:pt x="25365" y="112516"/>
                    </a:lnTo>
                    <a:lnTo>
                      <a:pt x="23804" y="112516"/>
                    </a:lnTo>
                    <a:lnTo>
                      <a:pt x="22243" y="112774"/>
                    </a:lnTo>
                    <a:lnTo>
                      <a:pt x="20682" y="113032"/>
                    </a:lnTo>
                    <a:lnTo>
                      <a:pt x="18536" y="113548"/>
                    </a:lnTo>
                    <a:lnTo>
                      <a:pt x="16585" y="114322"/>
                    </a:lnTo>
                    <a:lnTo>
                      <a:pt x="14048" y="114580"/>
                    </a:lnTo>
                    <a:lnTo>
                      <a:pt x="11707" y="114322"/>
                    </a:lnTo>
                    <a:lnTo>
                      <a:pt x="9756" y="113548"/>
                    </a:lnTo>
                    <a:lnTo>
                      <a:pt x="7804" y="112774"/>
                    </a:lnTo>
                    <a:lnTo>
                      <a:pt x="6048" y="111483"/>
                    </a:lnTo>
                    <a:lnTo>
                      <a:pt x="4487" y="109935"/>
                    </a:lnTo>
                    <a:lnTo>
                      <a:pt x="2926" y="107612"/>
                    </a:lnTo>
                    <a:lnTo>
                      <a:pt x="1951" y="105548"/>
                    </a:lnTo>
                    <a:lnTo>
                      <a:pt x="1170" y="102709"/>
                    </a:lnTo>
                    <a:lnTo>
                      <a:pt x="585" y="100129"/>
                    </a:lnTo>
                    <a:lnTo>
                      <a:pt x="0" y="96774"/>
                    </a:lnTo>
                    <a:lnTo>
                      <a:pt x="0" y="93419"/>
                    </a:lnTo>
                    <a:lnTo>
                      <a:pt x="585" y="89806"/>
                    </a:lnTo>
                    <a:lnTo>
                      <a:pt x="1170" y="85935"/>
                    </a:lnTo>
                    <a:lnTo>
                      <a:pt x="2341" y="82064"/>
                    </a:lnTo>
                    <a:lnTo>
                      <a:pt x="3902" y="78193"/>
                    </a:lnTo>
                    <a:lnTo>
                      <a:pt x="5658" y="73806"/>
                    </a:lnTo>
                    <a:lnTo>
                      <a:pt x="7219" y="69677"/>
                    </a:lnTo>
                    <a:lnTo>
                      <a:pt x="9170" y="65806"/>
                    </a:lnTo>
                    <a:lnTo>
                      <a:pt x="10731" y="62193"/>
                    </a:lnTo>
                    <a:lnTo>
                      <a:pt x="12487" y="58322"/>
                    </a:lnTo>
                    <a:lnTo>
                      <a:pt x="14048" y="54709"/>
                    </a:lnTo>
                    <a:lnTo>
                      <a:pt x="15609" y="51612"/>
                    </a:lnTo>
                    <a:lnTo>
                      <a:pt x="17365" y="48516"/>
                    </a:lnTo>
                    <a:lnTo>
                      <a:pt x="18926" y="45419"/>
                    </a:lnTo>
                    <a:lnTo>
                      <a:pt x="20878" y="43096"/>
                    </a:lnTo>
                    <a:lnTo>
                      <a:pt x="22439" y="40774"/>
                    </a:lnTo>
                    <a:lnTo>
                      <a:pt x="24390" y="38451"/>
                    </a:lnTo>
                    <a:lnTo>
                      <a:pt x="26146" y="36903"/>
                    </a:lnTo>
                    <a:lnTo>
                      <a:pt x="28097" y="35354"/>
                    </a:lnTo>
                    <a:lnTo>
                      <a:pt x="29853" y="34064"/>
                    </a:lnTo>
                    <a:lnTo>
                      <a:pt x="32000" y="33548"/>
                    </a:lnTo>
                    <a:lnTo>
                      <a:pt x="33756" y="32774"/>
                    </a:lnTo>
                    <a:lnTo>
                      <a:pt x="35512" y="31483"/>
                    </a:lnTo>
                    <a:lnTo>
                      <a:pt x="37463" y="29677"/>
                    </a:lnTo>
                    <a:lnTo>
                      <a:pt x="39024" y="27612"/>
                    </a:lnTo>
                    <a:lnTo>
                      <a:pt x="40780" y="25548"/>
                    </a:lnTo>
                    <a:lnTo>
                      <a:pt x="42536" y="22967"/>
                    </a:lnTo>
                    <a:lnTo>
                      <a:pt x="44292" y="20645"/>
                    </a:lnTo>
                    <a:lnTo>
                      <a:pt x="45853" y="18064"/>
                    </a:lnTo>
                    <a:lnTo>
                      <a:pt x="47414" y="16000"/>
                    </a:lnTo>
                    <a:lnTo>
                      <a:pt x="49365" y="13677"/>
                    </a:lnTo>
                    <a:lnTo>
                      <a:pt x="51121" y="11870"/>
                    </a:lnTo>
                    <a:lnTo>
                      <a:pt x="53268" y="10322"/>
                    </a:lnTo>
                    <a:lnTo>
                      <a:pt x="55219" y="9290"/>
                    </a:lnTo>
                    <a:lnTo>
                      <a:pt x="57560" y="8516"/>
                    </a:lnTo>
                    <a:lnTo>
                      <a:pt x="60097" y="8516"/>
                    </a:lnTo>
                    <a:lnTo>
                      <a:pt x="62634" y="9548"/>
                    </a:lnTo>
                    <a:lnTo>
                      <a:pt x="64195" y="9806"/>
                    </a:lnTo>
                    <a:lnTo>
                      <a:pt x="65560" y="10064"/>
                    </a:lnTo>
                    <a:lnTo>
                      <a:pt x="66731" y="10064"/>
                    </a:lnTo>
                    <a:lnTo>
                      <a:pt x="68292" y="10064"/>
                    </a:lnTo>
                    <a:lnTo>
                      <a:pt x="69463" y="9806"/>
                    </a:lnTo>
                    <a:lnTo>
                      <a:pt x="70634" y="9548"/>
                    </a:lnTo>
                    <a:lnTo>
                      <a:pt x="72000" y="8774"/>
                    </a:lnTo>
                    <a:lnTo>
                      <a:pt x="73170" y="8258"/>
                    </a:lnTo>
                    <a:lnTo>
                      <a:pt x="74341" y="7741"/>
                    </a:lnTo>
                    <a:lnTo>
                      <a:pt x="75707" y="6967"/>
                    </a:lnTo>
                    <a:lnTo>
                      <a:pt x="76878" y="6193"/>
                    </a:lnTo>
                    <a:lnTo>
                      <a:pt x="78243" y="5419"/>
                    </a:lnTo>
                    <a:lnTo>
                      <a:pt x="79804" y="4645"/>
                    </a:lnTo>
                    <a:lnTo>
                      <a:pt x="81170" y="3870"/>
                    </a:lnTo>
                    <a:lnTo>
                      <a:pt x="82536" y="2838"/>
                    </a:lnTo>
                    <a:lnTo>
                      <a:pt x="84487" y="2322"/>
                    </a:lnTo>
                    <a:lnTo>
                      <a:pt x="87609" y="1032"/>
                    </a:lnTo>
                    <a:lnTo>
                      <a:pt x="90341" y="258"/>
                    </a:lnTo>
                    <a:lnTo>
                      <a:pt x="92878" y="0"/>
                    </a:lnTo>
                    <a:lnTo>
                      <a:pt x="95024" y="0"/>
                    </a:lnTo>
                    <a:lnTo>
                      <a:pt x="96975" y="258"/>
                    </a:lnTo>
                    <a:lnTo>
                      <a:pt x="98341" y="1032"/>
                    </a:lnTo>
                    <a:lnTo>
                      <a:pt x="99512" y="2064"/>
                    </a:lnTo>
                    <a:lnTo>
                      <a:pt x="100292" y="3096"/>
                    </a:lnTo>
                    <a:lnTo>
                      <a:pt x="100878" y="4645"/>
                    </a:lnTo>
                    <a:lnTo>
                      <a:pt x="101073" y="6193"/>
                    </a:lnTo>
                    <a:lnTo>
                      <a:pt x="100878" y="7741"/>
                    </a:lnTo>
                    <a:lnTo>
                      <a:pt x="100487" y="9548"/>
                    </a:lnTo>
                    <a:lnTo>
                      <a:pt x="99902" y="11096"/>
                    </a:lnTo>
                    <a:lnTo>
                      <a:pt x="98731" y="12645"/>
                    </a:lnTo>
                    <a:lnTo>
                      <a:pt x="97756" y="13935"/>
                    </a:lnTo>
                    <a:lnTo>
                      <a:pt x="96390" y="15741"/>
                    </a:lnTo>
                    <a:close/>
                  </a:path>
                </a:pathLst>
              </a:custGeom>
              <a:solidFill>
                <a:srgbClr val="44C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7" name="Shape 2247"/>
              <p:cNvSpPr/>
              <p:nvPr/>
            </p:nvSpPr>
            <p:spPr>
              <a:xfrm>
                <a:off x="918" y="2694"/>
                <a:ext cx="59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112" y="48488"/>
                    </a:moveTo>
                    <a:lnTo>
                      <a:pt x="31369" y="49186"/>
                    </a:lnTo>
                    <a:lnTo>
                      <a:pt x="29875" y="50232"/>
                    </a:lnTo>
                    <a:lnTo>
                      <a:pt x="28381" y="51627"/>
                    </a:lnTo>
                    <a:lnTo>
                      <a:pt x="26390" y="53372"/>
                    </a:lnTo>
                    <a:lnTo>
                      <a:pt x="24398" y="55116"/>
                    </a:lnTo>
                    <a:lnTo>
                      <a:pt x="22655" y="57558"/>
                    </a:lnTo>
                    <a:lnTo>
                      <a:pt x="20414" y="60000"/>
                    </a:lnTo>
                    <a:lnTo>
                      <a:pt x="18423" y="63139"/>
                    </a:lnTo>
                    <a:lnTo>
                      <a:pt x="16182" y="66279"/>
                    </a:lnTo>
                    <a:lnTo>
                      <a:pt x="14190" y="70465"/>
                    </a:lnTo>
                    <a:lnTo>
                      <a:pt x="12199" y="75000"/>
                    </a:lnTo>
                    <a:lnTo>
                      <a:pt x="9709" y="79534"/>
                    </a:lnTo>
                    <a:lnTo>
                      <a:pt x="7717" y="85116"/>
                    </a:lnTo>
                    <a:lnTo>
                      <a:pt x="5477" y="91046"/>
                    </a:lnTo>
                    <a:lnTo>
                      <a:pt x="3236" y="97325"/>
                    </a:lnTo>
                    <a:lnTo>
                      <a:pt x="1244" y="104651"/>
                    </a:lnTo>
                    <a:lnTo>
                      <a:pt x="0" y="110930"/>
                    </a:lnTo>
                    <a:lnTo>
                      <a:pt x="248" y="115116"/>
                    </a:lnTo>
                    <a:lnTo>
                      <a:pt x="1742" y="118255"/>
                    </a:lnTo>
                    <a:lnTo>
                      <a:pt x="4481" y="119651"/>
                    </a:lnTo>
                    <a:lnTo>
                      <a:pt x="8215" y="120000"/>
                    </a:lnTo>
                    <a:lnTo>
                      <a:pt x="12697" y="119302"/>
                    </a:lnTo>
                    <a:lnTo>
                      <a:pt x="17925" y="117558"/>
                    </a:lnTo>
                    <a:lnTo>
                      <a:pt x="23900" y="114767"/>
                    </a:lnTo>
                    <a:lnTo>
                      <a:pt x="29875" y="111627"/>
                    </a:lnTo>
                    <a:lnTo>
                      <a:pt x="36597" y="107790"/>
                    </a:lnTo>
                    <a:lnTo>
                      <a:pt x="43319" y="103953"/>
                    </a:lnTo>
                    <a:lnTo>
                      <a:pt x="50041" y="99418"/>
                    </a:lnTo>
                    <a:lnTo>
                      <a:pt x="56514" y="95232"/>
                    </a:lnTo>
                    <a:lnTo>
                      <a:pt x="62738" y="91395"/>
                    </a:lnTo>
                    <a:lnTo>
                      <a:pt x="68713" y="87558"/>
                    </a:lnTo>
                    <a:lnTo>
                      <a:pt x="73941" y="84418"/>
                    </a:lnTo>
                    <a:lnTo>
                      <a:pt x="78423" y="80930"/>
                    </a:lnTo>
                    <a:lnTo>
                      <a:pt x="82655" y="77441"/>
                    </a:lnTo>
                    <a:lnTo>
                      <a:pt x="86141" y="73604"/>
                    </a:lnTo>
                    <a:lnTo>
                      <a:pt x="89377" y="69767"/>
                    </a:lnTo>
                    <a:lnTo>
                      <a:pt x="91867" y="65232"/>
                    </a:lnTo>
                    <a:lnTo>
                      <a:pt x="94356" y="61046"/>
                    </a:lnTo>
                    <a:lnTo>
                      <a:pt x="96348" y="56511"/>
                    </a:lnTo>
                    <a:lnTo>
                      <a:pt x="98340" y="51976"/>
                    </a:lnTo>
                    <a:lnTo>
                      <a:pt x="100082" y="47441"/>
                    </a:lnTo>
                    <a:lnTo>
                      <a:pt x="101576" y="42906"/>
                    </a:lnTo>
                    <a:lnTo>
                      <a:pt x="103070" y="38720"/>
                    </a:lnTo>
                    <a:lnTo>
                      <a:pt x="104564" y="34883"/>
                    </a:lnTo>
                    <a:lnTo>
                      <a:pt x="106058" y="31046"/>
                    </a:lnTo>
                    <a:lnTo>
                      <a:pt x="107800" y="27558"/>
                    </a:lnTo>
                    <a:lnTo>
                      <a:pt x="109543" y="24418"/>
                    </a:lnTo>
                    <a:lnTo>
                      <a:pt x="111535" y="21976"/>
                    </a:lnTo>
                    <a:lnTo>
                      <a:pt x="113526" y="19534"/>
                    </a:lnTo>
                    <a:lnTo>
                      <a:pt x="115269" y="17093"/>
                    </a:lnTo>
                    <a:lnTo>
                      <a:pt x="116514" y="15000"/>
                    </a:lnTo>
                    <a:lnTo>
                      <a:pt x="117510" y="12906"/>
                    </a:lnTo>
                    <a:lnTo>
                      <a:pt x="118755" y="11162"/>
                    </a:lnTo>
                    <a:lnTo>
                      <a:pt x="119502" y="9069"/>
                    </a:lnTo>
                    <a:lnTo>
                      <a:pt x="119751" y="7674"/>
                    </a:lnTo>
                    <a:lnTo>
                      <a:pt x="120000" y="6279"/>
                    </a:lnTo>
                    <a:lnTo>
                      <a:pt x="120000" y="4883"/>
                    </a:lnTo>
                    <a:lnTo>
                      <a:pt x="119751" y="3837"/>
                    </a:lnTo>
                    <a:lnTo>
                      <a:pt x="119502" y="2441"/>
                    </a:lnTo>
                    <a:lnTo>
                      <a:pt x="118755" y="1744"/>
                    </a:lnTo>
                    <a:lnTo>
                      <a:pt x="118008" y="1046"/>
                    </a:lnTo>
                    <a:lnTo>
                      <a:pt x="117012" y="697"/>
                    </a:lnTo>
                    <a:lnTo>
                      <a:pt x="115767" y="348"/>
                    </a:lnTo>
                    <a:lnTo>
                      <a:pt x="114771" y="348"/>
                    </a:lnTo>
                    <a:lnTo>
                      <a:pt x="114522" y="0"/>
                    </a:lnTo>
                    <a:lnTo>
                      <a:pt x="114273" y="0"/>
                    </a:lnTo>
                    <a:lnTo>
                      <a:pt x="113526" y="348"/>
                    </a:lnTo>
                    <a:lnTo>
                      <a:pt x="112531" y="348"/>
                    </a:lnTo>
                    <a:lnTo>
                      <a:pt x="111784" y="348"/>
                    </a:lnTo>
                    <a:lnTo>
                      <a:pt x="110539" y="697"/>
                    </a:lnTo>
                    <a:lnTo>
                      <a:pt x="109294" y="697"/>
                    </a:lnTo>
                    <a:lnTo>
                      <a:pt x="107800" y="1395"/>
                    </a:lnTo>
                    <a:lnTo>
                      <a:pt x="105809" y="1744"/>
                    </a:lnTo>
                    <a:lnTo>
                      <a:pt x="103817" y="2441"/>
                    </a:lnTo>
                    <a:lnTo>
                      <a:pt x="101825" y="3837"/>
                    </a:lnTo>
                    <a:lnTo>
                      <a:pt x="99585" y="4883"/>
                    </a:lnTo>
                    <a:lnTo>
                      <a:pt x="97095" y="5930"/>
                    </a:lnTo>
                    <a:lnTo>
                      <a:pt x="94854" y="7674"/>
                    </a:lnTo>
                    <a:lnTo>
                      <a:pt x="92116" y="9418"/>
                    </a:lnTo>
                    <a:lnTo>
                      <a:pt x="89626" y="11860"/>
                    </a:lnTo>
                    <a:lnTo>
                      <a:pt x="89377" y="11860"/>
                    </a:lnTo>
                    <a:lnTo>
                      <a:pt x="89128" y="11860"/>
                    </a:lnTo>
                    <a:lnTo>
                      <a:pt x="88879" y="11860"/>
                    </a:lnTo>
                    <a:lnTo>
                      <a:pt x="88381" y="12209"/>
                    </a:lnTo>
                    <a:lnTo>
                      <a:pt x="87883" y="12209"/>
                    </a:lnTo>
                    <a:lnTo>
                      <a:pt x="86887" y="12558"/>
                    </a:lnTo>
                    <a:lnTo>
                      <a:pt x="86141" y="12906"/>
                    </a:lnTo>
                    <a:lnTo>
                      <a:pt x="85394" y="12906"/>
                    </a:lnTo>
                    <a:lnTo>
                      <a:pt x="84398" y="13255"/>
                    </a:lnTo>
                    <a:lnTo>
                      <a:pt x="83402" y="13255"/>
                    </a:lnTo>
                    <a:lnTo>
                      <a:pt x="81908" y="13604"/>
                    </a:lnTo>
                    <a:lnTo>
                      <a:pt x="80663" y="13604"/>
                    </a:lnTo>
                    <a:lnTo>
                      <a:pt x="79419" y="13604"/>
                    </a:lnTo>
                    <a:lnTo>
                      <a:pt x="77925" y="13604"/>
                    </a:lnTo>
                    <a:lnTo>
                      <a:pt x="76431" y="13255"/>
                    </a:lnTo>
                    <a:lnTo>
                      <a:pt x="74937" y="13255"/>
                    </a:lnTo>
                    <a:lnTo>
                      <a:pt x="73195" y="12906"/>
                    </a:lnTo>
                    <a:lnTo>
                      <a:pt x="71452" y="12558"/>
                    </a:lnTo>
                    <a:lnTo>
                      <a:pt x="70207" y="12558"/>
                    </a:lnTo>
                    <a:lnTo>
                      <a:pt x="68713" y="12558"/>
                    </a:lnTo>
                    <a:lnTo>
                      <a:pt x="66970" y="12906"/>
                    </a:lnTo>
                    <a:lnTo>
                      <a:pt x="65477" y="13255"/>
                    </a:lnTo>
                    <a:lnTo>
                      <a:pt x="64232" y="13953"/>
                    </a:lnTo>
                    <a:lnTo>
                      <a:pt x="62987" y="14651"/>
                    </a:lnTo>
                    <a:lnTo>
                      <a:pt x="61244" y="15348"/>
                    </a:lnTo>
                    <a:lnTo>
                      <a:pt x="60000" y="16744"/>
                    </a:lnTo>
                    <a:lnTo>
                      <a:pt x="58506" y="18488"/>
                    </a:lnTo>
                    <a:lnTo>
                      <a:pt x="57012" y="19883"/>
                    </a:lnTo>
                    <a:lnTo>
                      <a:pt x="55767" y="21627"/>
                    </a:lnTo>
                    <a:lnTo>
                      <a:pt x="54273" y="23720"/>
                    </a:lnTo>
                    <a:lnTo>
                      <a:pt x="53029" y="26162"/>
                    </a:lnTo>
                    <a:lnTo>
                      <a:pt x="51535" y="28953"/>
                    </a:lnTo>
                    <a:lnTo>
                      <a:pt x="50041" y="31046"/>
                    </a:lnTo>
                    <a:lnTo>
                      <a:pt x="48796" y="33837"/>
                    </a:lnTo>
                    <a:lnTo>
                      <a:pt x="47800" y="35581"/>
                    </a:lnTo>
                    <a:lnTo>
                      <a:pt x="46556" y="37325"/>
                    </a:lnTo>
                    <a:lnTo>
                      <a:pt x="45560" y="38720"/>
                    </a:lnTo>
                    <a:lnTo>
                      <a:pt x="44564" y="40465"/>
                    </a:lnTo>
                    <a:lnTo>
                      <a:pt x="43568" y="41511"/>
                    </a:lnTo>
                    <a:lnTo>
                      <a:pt x="42572" y="42558"/>
                    </a:lnTo>
                    <a:lnTo>
                      <a:pt x="41327" y="43255"/>
                    </a:lnTo>
                    <a:lnTo>
                      <a:pt x="40331" y="43953"/>
                    </a:lnTo>
                    <a:lnTo>
                      <a:pt x="39336" y="44651"/>
                    </a:lnTo>
                    <a:lnTo>
                      <a:pt x="38340" y="45348"/>
                    </a:lnTo>
                    <a:lnTo>
                      <a:pt x="37095" y="46395"/>
                    </a:lnTo>
                    <a:lnTo>
                      <a:pt x="35850" y="47093"/>
                    </a:lnTo>
                    <a:lnTo>
                      <a:pt x="34356" y="47790"/>
                    </a:lnTo>
                    <a:lnTo>
                      <a:pt x="33112" y="48488"/>
                    </a:lnTo>
                    <a:close/>
                  </a:path>
                </a:pathLst>
              </a:custGeom>
              <a:solidFill>
                <a:srgbClr val="44C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8" name="Shape 2248"/>
              <p:cNvSpPr/>
              <p:nvPr/>
            </p:nvSpPr>
            <p:spPr>
              <a:xfrm>
                <a:off x="921" y="2694"/>
                <a:ext cx="57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862" y="84596"/>
                    </a:moveTo>
                    <a:lnTo>
                      <a:pt x="65431" y="87950"/>
                    </a:lnTo>
                    <a:lnTo>
                      <a:pt x="59741" y="91677"/>
                    </a:lnTo>
                    <a:lnTo>
                      <a:pt x="53534" y="96149"/>
                    </a:lnTo>
                    <a:lnTo>
                      <a:pt x="47327" y="99875"/>
                    </a:lnTo>
                    <a:lnTo>
                      <a:pt x="40862" y="104347"/>
                    </a:lnTo>
                    <a:lnTo>
                      <a:pt x="34137" y="108074"/>
                    </a:lnTo>
                    <a:lnTo>
                      <a:pt x="27931" y="111801"/>
                    </a:lnTo>
                    <a:lnTo>
                      <a:pt x="22241" y="114782"/>
                    </a:lnTo>
                    <a:lnTo>
                      <a:pt x="16551" y="117391"/>
                    </a:lnTo>
                    <a:lnTo>
                      <a:pt x="11637" y="119254"/>
                    </a:lnTo>
                    <a:lnTo>
                      <a:pt x="7500" y="120000"/>
                    </a:lnTo>
                    <a:lnTo>
                      <a:pt x="4137" y="119627"/>
                    </a:lnTo>
                    <a:lnTo>
                      <a:pt x="1551" y="118509"/>
                    </a:lnTo>
                    <a:lnTo>
                      <a:pt x="258" y="115155"/>
                    </a:lnTo>
                    <a:lnTo>
                      <a:pt x="0" y="111428"/>
                    </a:lnTo>
                    <a:lnTo>
                      <a:pt x="1293" y="105465"/>
                    </a:lnTo>
                    <a:lnTo>
                      <a:pt x="3103" y="98757"/>
                    </a:lnTo>
                    <a:lnTo>
                      <a:pt x="5172" y="92422"/>
                    </a:lnTo>
                    <a:lnTo>
                      <a:pt x="6982" y="87204"/>
                    </a:lnTo>
                    <a:lnTo>
                      <a:pt x="9310" y="81987"/>
                    </a:lnTo>
                    <a:lnTo>
                      <a:pt x="11120" y="77515"/>
                    </a:lnTo>
                    <a:lnTo>
                      <a:pt x="13189" y="73416"/>
                    </a:lnTo>
                    <a:lnTo>
                      <a:pt x="15258" y="69316"/>
                    </a:lnTo>
                    <a:lnTo>
                      <a:pt x="17327" y="66335"/>
                    </a:lnTo>
                    <a:lnTo>
                      <a:pt x="19137" y="62981"/>
                    </a:lnTo>
                    <a:lnTo>
                      <a:pt x="21206" y="60745"/>
                    </a:lnTo>
                    <a:lnTo>
                      <a:pt x="23017" y="58509"/>
                    </a:lnTo>
                    <a:lnTo>
                      <a:pt x="25086" y="56645"/>
                    </a:lnTo>
                    <a:lnTo>
                      <a:pt x="26637" y="54782"/>
                    </a:lnTo>
                    <a:lnTo>
                      <a:pt x="28189" y="53291"/>
                    </a:lnTo>
                    <a:lnTo>
                      <a:pt x="29741" y="52546"/>
                    </a:lnTo>
                    <a:lnTo>
                      <a:pt x="31551" y="51801"/>
                    </a:lnTo>
                    <a:lnTo>
                      <a:pt x="32844" y="50683"/>
                    </a:lnTo>
                    <a:lnTo>
                      <a:pt x="34396" y="49937"/>
                    </a:lnTo>
                    <a:lnTo>
                      <a:pt x="35948" y="49192"/>
                    </a:lnTo>
                    <a:lnTo>
                      <a:pt x="36982" y="48074"/>
                    </a:lnTo>
                    <a:lnTo>
                      <a:pt x="38275" y="47701"/>
                    </a:lnTo>
                    <a:lnTo>
                      <a:pt x="39310" y="46583"/>
                    </a:lnTo>
                    <a:lnTo>
                      <a:pt x="40344" y="45838"/>
                    </a:lnTo>
                    <a:lnTo>
                      <a:pt x="41637" y="45093"/>
                    </a:lnTo>
                    <a:lnTo>
                      <a:pt x="42672" y="43975"/>
                    </a:lnTo>
                    <a:lnTo>
                      <a:pt x="43706" y="42857"/>
                    </a:lnTo>
                    <a:lnTo>
                      <a:pt x="44741" y="40993"/>
                    </a:lnTo>
                    <a:lnTo>
                      <a:pt x="46034" y="39503"/>
                    </a:lnTo>
                    <a:lnTo>
                      <a:pt x="47327" y="37639"/>
                    </a:lnTo>
                    <a:lnTo>
                      <a:pt x="48362" y="35776"/>
                    </a:lnTo>
                    <a:lnTo>
                      <a:pt x="49655" y="32795"/>
                    </a:lnTo>
                    <a:lnTo>
                      <a:pt x="51465" y="30559"/>
                    </a:lnTo>
                    <a:lnTo>
                      <a:pt x="52758" y="27950"/>
                    </a:lnTo>
                    <a:lnTo>
                      <a:pt x="54051" y="25341"/>
                    </a:lnTo>
                    <a:lnTo>
                      <a:pt x="55344" y="23105"/>
                    </a:lnTo>
                    <a:lnTo>
                      <a:pt x="56896" y="21242"/>
                    </a:lnTo>
                    <a:lnTo>
                      <a:pt x="58189" y="19751"/>
                    </a:lnTo>
                    <a:lnTo>
                      <a:pt x="59482" y="17888"/>
                    </a:lnTo>
                    <a:lnTo>
                      <a:pt x="60775" y="16770"/>
                    </a:lnTo>
                    <a:lnTo>
                      <a:pt x="62586" y="16024"/>
                    </a:lnTo>
                    <a:lnTo>
                      <a:pt x="63879" y="14906"/>
                    </a:lnTo>
                    <a:lnTo>
                      <a:pt x="65172" y="14534"/>
                    </a:lnTo>
                    <a:lnTo>
                      <a:pt x="66465" y="14161"/>
                    </a:lnTo>
                    <a:lnTo>
                      <a:pt x="68017" y="13788"/>
                    </a:lnTo>
                    <a:lnTo>
                      <a:pt x="69568" y="13788"/>
                    </a:lnTo>
                    <a:lnTo>
                      <a:pt x="71120" y="13788"/>
                    </a:lnTo>
                    <a:lnTo>
                      <a:pt x="72672" y="14161"/>
                    </a:lnTo>
                    <a:lnTo>
                      <a:pt x="74482" y="14534"/>
                    </a:lnTo>
                    <a:lnTo>
                      <a:pt x="76034" y="14534"/>
                    </a:lnTo>
                    <a:lnTo>
                      <a:pt x="77844" y="14906"/>
                    </a:lnTo>
                    <a:lnTo>
                      <a:pt x="79137" y="14906"/>
                    </a:lnTo>
                    <a:lnTo>
                      <a:pt x="80689" y="14906"/>
                    </a:lnTo>
                    <a:lnTo>
                      <a:pt x="81982" y="14534"/>
                    </a:lnTo>
                    <a:lnTo>
                      <a:pt x="83534" y="14534"/>
                    </a:lnTo>
                    <a:lnTo>
                      <a:pt x="84568" y="14161"/>
                    </a:lnTo>
                    <a:lnTo>
                      <a:pt x="85603" y="13788"/>
                    </a:lnTo>
                    <a:lnTo>
                      <a:pt x="86637" y="13788"/>
                    </a:lnTo>
                    <a:lnTo>
                      <a:pt x="87931" y="13416"/>
                    </a:lnTo>
                    <a:lnTo>
                      <a:pt x="88448" y="13043"/>
                    </a:lnTo>
                    <a:lnTo>
                      <a:pt x="89224" y="12670"/>
                    </a:lnTo>
                    <a:lnTo>
                      <a:pt x="89741" y="12298"/>
                    </a:lnTo>
                    <a:lnTo>
                      <a:pt x="90000" y="12298"/>
                    </a:lnTo>
                    <a:lnTo>
                      <a:pt x="90258" y="12298"/>
                    </a:lnTo>
                    <a:lnTo>
                      <a:pt x="90517" y="12298"/>
                    </a:lnTo>
                    <a:lnTo>
                      <a:pt x="93362" y="9689"/>
                    </a:lnTo>
                    <a:lnTo>
                      <a:pt x="95689" y="7826"/>
                    </a:lnTo>
                    <a:lnTo>
                      <a:pt x="98017" y="6335"/>
                    </a:lnTo>
                    <a:lnTo>
                      <a:pt x="100603" y="4844"/>
                    </a:lnTo>
                    <a:lnTo>
                      <a:pt x="102672" y="3726"/>
                    </a:lnTo>
                    <a:lnTo>
                      <a:pt x="104741" y="2608"/>
                    </a:lnTo>
                    <a:lnTo>
                      <a:pt x="106551" y="1863"/>
                    </a:lnTo>
                    <a:lnTo>
                      <a:pt x="108103" y="1490"/>
                    </a:lnTo>
                    <a:lnTo>
                      <a:pt x="109913" y="745"/>
                    </a:lnTo>
                    <a:lnTo>
                      <a:pt x="111206" y="745"/>
                    </a:lnTo>
                    <a:lnTo>
                      <a:pt x="112241" y="372"/>
                    </a:lnTo>
                    <a:lnTo>
                      <a:pt x="113017" y="372"/>
                    </a:lnTo>
                    <a:lnTo>
                      <a:pt x="113793" y="372"/>
                    </a:lnTo>
                    <a:lnTo>
                      <a:pt x="114568" y="0"/>
                    </a:lnTo>
                    <a:lnTo>
                      <a:pt x="114827" y="0"/>
                    </a:lnTo>
                    <a:lnTo>
                      <a:pt x="115086" y="372"/>
                    </a:lnTo>
                    <a:lnTo>
                      <a:pt x="116120" y="372"/>
                    </a:lnTo>
                    <a:lnTo>
                      <a:pt x="117155" y="745"/>
                    </a:lnTo>
                    <a:lnTo>
                      <a:pt x="118189" y="1118"/>
                    </a:lnTo>
                    <a:lnTo>
                      <a:pt x="118706" y="1490"/>
                    </a:lnTo>
                    <a:lnTo>
                      <a:pt x="119482" y="2608"/>
                    </a:lnTo>
                    <a:lnTo>
                      <a:pt x="119741" y="3726"/>
                    </a:lnTo>
                    <a:lnTo>
                      <a:pt x="120000" y="4844"/>
                    </a:lnTo>
                    <a:lnTo>
                      <a:pt x="120000" y="6335"/>
                    </a:lnTo>
                    <a:lnTo>
                      <a:pt x="119482" y="7826"/>
                    </a:lnTo>
                    <a:lnTo>
                      <a:pt x="118706" y="9316"/>
                    </a:lnTo>
                    <a:lnTo>
                      <a:pt x="118189" y="11552"/>
                    </a:lnTo>
                    <a:lnTo>
                      <a:pt x="117155" y="13416"/>
                    </a:lnTo>
                    <a:lnTo>
                      <a:pt x="115862" y="15279"/>
                    </a:lnTo>
                    <a:lnTo>
                      <a:pt x="114568" y="17515"/>
                    </a:lnTo>
                    <a:lnTo>
                      <a:pt x="112758" y="20124"/>
                    </a:lnTo>
                    <a:lnTo>
                      <a:pt x="110948" y="22732"/>
                    </a:lnTo>
                    <a:lnTo>
                      <a:pt x="108879" y="25341"/>
                    </a:lnTo>
                    <a:lnTo>
                      <a:pt x="106810" y="28695"/>
                    </a:lnTo>
                    <a:lnTo>
                      <a:pt x="105258" y="32049"/>
                    </a:lnTo>
                    <a:lnTo>
                      <a:pt x="103706" y="36149"/>
                    </a:lnTo>
                    <a:lnTo>
                      <a:pt x="101896" y="39875"/>
                    </a:lnTo>
                    <a:lnTo>
                      <a:pt x="100344" y="43975"/>
                    </a:lnTo>
                    <a:lnTo>
                      <a:pt x="98793" y="48074"/>
                    </a:lnTo>
                    <a:lnTo>
                      <a:pt x="96724" y="52546"/>
                    </a:lnTo>
                    <a:lnTo>
                      <a:pt x="94655" y="57018"/>
                    </a:lnTo>
                    <a:lnTo>
                      <a:pt x="92327" y="61118"/>
                    </a:lnTo>
                    <a:lnTo>
                      <a:pt x="89741" y="65590"/>
                    </a:lnTo>
                    <a:lnTo>
                      <a:pt x="86896" y="69316"/>
                    </a:lnTo>
                    <a:lnTo>
                      <a:pt x="83793" y="73788"/>
                    </a:lnTo>
                    <a:lnTo>
                      <a:pt x="79913" y="77515"/>
                    </a:lnTo>
                    <a:lnTo>
                      <a:pt x="75517" y="81242"/>
                    </a:lnTo>
                    <a:lnTo>
                      <a:pt x="70862" y="84596"/>
                    </a:lnTo>
                    <a:close/>
                  </a:path>
                </a:pathLst>
              </a:custGeom>
              <a:solidFill>
                <a:srgbClr val="6EA4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49" name="Shape 2249"/>
              <p:cNvSpPr/>
              <p:nvPr/>
            </p:nvSpPr>
            <p:spPr>
              <a:xfrm>
                <a:off x="922" y="2694"/>
                <a:ext cx="56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685" y="85083"/>
                    </a:moveTo>
                    <a:lnTo>
                      <a:pt x="62292" y="88294"/>
                    </a:lnTo>
                    <a:lnTo>
                      <a:pt x="56359" y="92307"/>
                    </a:lnTo>
                    <a:lnTo>
                      <a:pt x="50426" y="96321"/>
                    </a:lnTo>
                    <a:lnTo>
                      <a:pt x="43955" y="100334"/>
                    </a:lnTo>
                    <a:lnTo>
                      <a:pt x="38022" y="104749"/>
                    </a:lnTo>
                    <a:lnTo>
                      <a:pt x="31820" y="108361"/>
                    </a:lnTo>
                    <a:lnTo>
                      <a:pt x="25887" y="111973"/>
                    </a:lnTo>
                    <a:lnTo>
                      <a:pt x="20494" y="115183"/>
                    </a:lnTo>
                    <a:lnTo>
                      <a:pt x="15370" y="117591"/>
                    </a:lnTo>
                    <a:lnTo>
                      <a:pt x="10516" y="119197"/>
                    </a:lnTo>
                    <a:lnTo>
                      <a:pt x="7011" y="120000"/>
                    </a:lnTo>
                    <a:lnTo>
                      <a:pt x="3775" y="120000"/>
                    </a:lnTo>
                    <a:lnTo>
                      <a:pt x="1617" y="118795"/>
                    </a:lnTo>
                    <a:lnTo>
                      <a:pt x="0" y="115986"/>
                    </a:lnTo>
                    <a:lnTo>
                      <a:pt x="0" y="111973"/>
                    </a:lnTo>
                    <a:lnTo>
                      <a:pt x="1348" y="106755"/>
                    </a:lnTo>
                    <a:lnTo>
                      <a:pt x="2966" y="100334"/>
                    </a:lnTo>
                    <a:lnTo>
                      <a:pt x="4584" y="95117"/>
                    </a:lnTo>
                    <a:lnTo>
                      <a:pt x="6471" y="89498"/>
                    </a:lnTo>
                    <a:lnTo>
                      <a:pt x="8359" y="85083"/>
                    </a:lnTo>
                    <a:lnTo>
                      <a:pt x="10247" y="80668"/>
                    </a:lnTo>
                    <a:lnTo>
                      <a:pt x="12134" y="76655"/>
                    </a:lnTo>
                    <a:lnTo>
                      <a:pt x="14022" y="72642"/>
                    </a:lnTo>
                    <a:lnTo>
                      <a:pt x="15910" y="69832"/>
                    </a:lnTo>
                    <a:lnTo>
                      <a:pt x="18067" y="66622"/>
                    </a:lnTo>
                    <a:lnTo>
                      <a:pt x="19685" y="64214"/>
                    </a:lnTo>
                    <a:lnTo>
                      <a:pt x="21573" y="61806"/>
                    </a:lnTo>
                    <a:lnTo>
                      <a:pt x="23460" y="60200"/>
                    </a:lnTo>
                    <a:lnTo>
                      <a:pt x="25078" y="58193"/>
                    </a:lnTo>
                    <a:lnTo>
                      <a:pt x="26696" y="56588"/>
                    </a:lnTo>
                    <a:lnTo>
                      <a:pt x="28584" y="55785"/>
                    </a:lnTo>
                    <a:lnTo>
                      <a:pt x="30202" y="54983"/>
                    </a:lnTo>
                    <a:lnTo>
                      <a:pt x="31550" y="53779"/>
                    </a:lnTo>
                    <a:lnTo>
                      <a:pt x="33168" y="52976"/>
                    </a:lnTo>
                    <a:lnTo>
                      <a:pt x="34786" y="52173"/>
                    </a:lnTo>
                    <a:lnTo>
                      <a:pt x="35865" y="50969"/>
                    </a:lnTo>
                    <a:lnTo>
                      <a:pt x="37213" y="50568"/>
                    </a:lnTo>
                    <a:lnTo>
                      <a:pt x="38292" y="49364"/>
                    </a:lnTo>
                    <a:lnTo>
                      <a:pt x="39640" y="48561"/>
                    </a:lnTo>
                    <a:lnTo>
                      <a:pt x="40719" y="47759"/>
                    </a:lnTo>
                    <a:lnTo>
                      <a:pt x="41797" y="46555"/>
                    </a:lnTo>
                    <a:lnTo>
                      <a:pt x="42876" y="45351"/>
                    </a:lnTo>
                    <a:lnTo>
                      <a:pt x="43955" y="43344"/>
                    </a:lnTo>
                    <a:lnTo>
                      <a:pt x="45573" y="41739"/>
                    </a:lnTo>
                    <a:lnTo>
                      <a:pt x="46651" y="39732"/>
                    </a:lnTo>
                    <a:lnTo>
                      <a:pt x="48000" y="37725"/>
                    </a:lnTo>
                    <a:lnTo>
                      <a:pt x="49348" y="34515"/>
                    </a:lnTo>
                    <a:lnTo>
                      <a:pt x="51235" y="32107"/>
                    </a:lnTo>
                    <a:lnTo>
                      <a:pt x="52584" y="29297"/>
                    </a:lnTo>
                    <a:lnTo>
                      <a:pt x="53932" y="26488"/>
                    </a:lnTo>
                    <a:lnTo>
                      <a:pt x="55280" y="24481"/>
                    </a:lnTo>
                    <a:lnTo>
                      <a:pt x="56629" y="22474"/>
                    </a:lnTo>
                    <a:lnTo>
                      <a:pt x="57977" y="20869"/>
                    </a:lnTo>
                    <a:lnTo>
                      <a:pt x="59325" y="18862"/>
                    </a:lnTo>
                    <a:lnTo>
                      <a:pt x="60404" y="17658"/>
                    </a:lnTo>
                    <a:lnTo>
                      <a:pt x="62022" y="16856"/>
                    </a:lnTo>
                    <a:lnTo>
                      <a:pt x="63370" y="16053"/>
                    </a:lnTo>
                    <a:lnTo>
                      <a:pt x="64719" y="15250"/>
                    </a:lnTo>
                    <a:lnTo>
                      <a:pt x="66067" y="14849"/>
                    </a:lnTo>
                    <a:lnTo>
                      <a:pt x="67685" y="14849"/>
                    </a:lnTo>
                    <a:lnTo>
                      <a:pt x="69033" y="14849"/>
                    </a:lnTo>
                    <a:lnTo>
                      <a:pt x="70651" y="14849"/>
                    </a:lnTo>
                    <a:lnTo>
                      <a:pt x="72269" y="15250"/>
                    </a:lnTo>
                    <a:lnTo>
                      <a:pt x="74157" y="15652"/>
                    </a:lnTo>
                    <a:lnTo>
                      <a:pt x="75775" y="15652"/>
                    </a:lnTo>
                    <a:lnTo>
                      <a:pt x="77662" y="16053"/>
                    </a:lnTo>
                    <a:lnTo>
                      <a:pt x="79011" y="16053"/>
                    </a:lnTo>
                    <a:lnTo>
                      <a:pt x="80629" y="15652"/>
                    </a:lnTo>
                    <a:lnTo>
                      <a:pt x="82247" y="15652"/>
                    </a:lnTo>
                    <a:lnTo>
                      <a:pt x="83865" y="15250"/>
                    </a:lnTo>
                    <a:lnTo>
                      <a:pt x="84943" y="14849"/>
                    </a:lnTo>
                    <a:lnTo>
                      <a:pt x="86292" y="14448"/>
                    </a:lnTo>
                    <a:lnTo>
                      <a:pt x="87370" y="14046"/>
                    </a:lnTo>
                    <a:lnTo>
                      <a:pt x="88719" y="13645"/>
                    </a:lnTo>
                    <a:lnTo>
                      <a:pt x="89528" y="13244"/>
                    </a:lnTo>
                    <a:lnTo>
                      <a:pt x="90067" y="12842"/>
                    </a:lnTo>
                    <a:lnTo>
                      <a:pt x="90876" y="12842"/>
                    </a:lnTo>
                    <a:lnTo>
                      <a:pt x="91146" y="12441"/>
                    </a:lnTo>
                    <a:lnTo>
                      <a:pt x="91415" y="12441"/>
                    </a:lnTo>
                    <a:lnTo>
                      <a:pt x="91685" y="12441"/>
                    </a:lnTo>
                    <a:lnTo>
                      <a:pt x="94382" y="9632"/>
                    </a:lnTo>
                    <a:lnTo>
                      <a:pt x="96808" y="8026"/>
                    </a:lnTo>
                    <a:lnTo>
                      <a:pt x="99505" y="6421"/>
                    </a:lnTo>
                    <a:lnTo>
                      <a:pt x="101662" y="4816"/>
                    </a:lnTo>
                    <a:lnTo>
                      <a:pt x="103820" y="4013"/>
                    </a:lnTo>
                    <a:lnTo>
                      <a:pt x="105977" y="2408"/>
                    </a:lnTo>
                    <a:lnTo>
                      <a:pt x="107595" y="2006"/>
                    </a:lnTo>
                    <a:lnTo>
                      <a:pt x="109213" y="1204"/>
                    </a:lnTo>
                    <a:lnTo>
                      <a:pt x="110831" y="802"/>
                    </a:lnTo>
                    <a:lnTo>
                      <a:pt x="112179" y="401"/>
                    </a:lnTo>
                    <a:lnTo>
                      <a:pt x="112988" y="401"/>
                    </a:lnTo>
                    <a:lnTo>
                      <a:pt x="114067" y="401"/>
                    </a:lnTo>
                    <a:lnTo>
                      <a:pt x="114606" y="401"/>
                    </a:lnTo>
                    <a:lnTo>
                      <a:pt x="115146" y="0"/>
                    </a:lnTo>
                    <a:lnTo>
                      <a:pt x="115415" y="0"/>
                    </a:lnTo>
                    <a:lnTo>
                      <a:pt x="115955" y="401"/>
                    </a:lnTo>
                    <a:lnTo>
                      <a:pt x="117033" y="401"/>
                    </a:lnTo>
                    <a:lnTo>
                      <a:pt x="118112" y="401"/>
                    </a:lnTo>
                    <a:lnTo>
                      <a:pt x="118921" y="802"/>
                    </a:lnTo>
                    <a:lnTo>
                      <a:pt x="119460" y="1605"/>
                    </a:lnTo>
                    <a:lnTo>
                      <a:pt x="119730" y="2408"/>
                    </a:lnTo>
                    <a:lnTo>
                      <a:pt x="120000" y="3612"/>
                    </a:lnTo>
                    <a:lnTo>
                      <a:pt x="120000" y="4816"/>
                    </a:lnTo>
                    <a:lnTo>
                      <a:pt x="119730" y="6020"/>
                    </a:lnTo>
                    <a:lnTo>
                      <a:pt x="119191" y="7625"/>
                    </a:lnTo>
                    <a:lnTo>
                      <a:pt x="118651" y="9230"/>
                    </a:lnTo>
                    <a:lnTo>
                      <a:pt x="117842" y="11638"/>
                    </a:lnTo>
                    <a:lnTo>
                      <a:pt x="116764" y="13645"/>
                    </a:lnTo>
                    <a:lnTo>
                      <a:pt x="115415" y="15652"/>
                    </a:lnTo>
                    <a:lnTo>
                      <a:pt x="113797" y="17658"/>
                    </a:lnTo>
                    <a:lnTo>
                      <a:pt x="112179" y="20468"/>
                    </a:lnTo>
                    <a:lnTo>
                      <a:pt x="110561" y="23277"/>
                    </a:lnTo>
                    <a:lnTo>
                      <a:pt x="108134" y="26086"/>
                    </a:lnTo>
                    <a:lnTo>
                      <a:pt x="106247" y="29698"/>
                    </a:lnTo>
                    <a:lnTo>
                      <a:pt x="104359" y="32909"/>
                    </a:lnTo>
                    <a:lnTo>
                      <a:pt x="102741" y="36923"/>
                    </a:lnTo>
                    <a:lnTo>
                      <a:pt x="100853" y="40535"/>
                    </a:lnTo>
                    <a:lnTo>
                      <a:pt x="98966" y="44548"/>
                    </a:lnTo>
                    <a:lnTo>
                      <a:pt x="97078" y="48561"/>
                    </a:lnTo>
                    <a:lnTo>
                      <a:pt x="95191" y="52976"/>
                    </a:lnTo>
                    <a:lnTo>
                      <a:pt x="92764" y="56588"/>
                    </a:lnTo>
                    <a:lnTo>
                      <a:pt x="90337" y="61003"/>
                    </a:lnTo>
                    <a:lnTo>
                      <a:pt x="87370" y="65016"/>
                    </a:lnTo>
                    <a:lnTo>
                      <a:pt x="84404" y="69431"/>
                    </a:lnTo>
                    <a:lnTo>
                      <a:pt x="80898" y="73043"/>
                    </a:lnTo>
                    <a:lnTo>
                      <a:pt x="76853" y="77458"/>
                    </a:lnTo>
                    <a:lnTo>
                      <a:pt x="72539" y="81070"/>
                    </a:lnTo>
                    <a:lnTo>
                      <a:pt x="67685" y="85083"/>
                    </a:lnTo>
                    <a:close/>
                  </a:path>
                </a:pathLst>
              </a:custGeom>
              <a:solidFill>
                <a:srgbClr val="6EA4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0" name="Shape 2250"/>
              <p:cNvSpPr/>
              <p:nvPr/>
            </p:nvSpPr>
            <p:spPr>
              <a:xfrm>
                <a:off x="923" y="2694"/>
                <a:ext cx="53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93" y="84604"/>
                    </a:moveTo>
                    <a:lnTo>
                      <a:pt x="58173" y="88057"/>
                    </a:lnTo>
                    <a:lnTo>
                      <a:pt x="52552" y="92805"/>
                    </a:lnTo>
                    <a:lnTo>
                      <a:pt x="46651" y="96690"/>
                    </a:lnTo>
                    <a:lnTo>
                      <a:pt x="40749" y="101007"/>
                    </a:lnTo>
                    <a:lnTo>
                      <a:pt x="34847" y="104892"/>
                    </a:lnTo>
                    <a:lnTo>
                      <a:pt x="29227" y="109208"/>
                    </a:lnTo>
                    <a:lnTo>
                      <a:pt x="23606" y="112230"/>
                    </a:lnTo>
                    <a:lnTo>
                      <a:pt x="18548" y="115251"/>
                    </a:lnTo>
                    <a:lnTo>
                      <a:pt x="13770" y="117841"/>
                    </a:lnTo>
                    <a:lnTo>
                      <a:pt x="9836" y="119136"/>
                    </a:lnTo>
                    <a:lnTo>
                      <a:pt x="5901" y="120000"/>
                    </a:lnTo>
                    <a:lnTo>
                      <a:pt x="3372" y="120000"/>
                    </a:lnTo>
                    <a:lnTo>
                      <a:pt x="1124" y="118705"/>
                    </a:lnTo>
                    <a:lnTo>
                      <a:pt x="0" y="116115"/>
                    </a:lnTo>
                    <a:lnTo>
                      <a:pt x="0" y="112661"/>
                    </a:lnTo>
                    <a:lnTo>
                      <a:pt x="1124" y="107482"/>
                    </a:lnTo>
                    <a:lnTo>
                      <a:pt x="2529" y="102302"/>
                    </a:lnTo>
                    <a:lnTo>
                      <a:pt x="4215" y="97122"/>
                    </a:lnTo>
                    <a:lnTo>
                      <a:pt x="5901" y="92374"/>
                    </a:lnTo>
                    <a:lnTo>
                      <a:pt x="7587" y="88057"/>
                    </a:lnTo>
                    <a:lnTo>
                      <a:pt x="9555" y="84172"/>
                    </a:lnTo>
                    <a:lnTo>
                      <a:pt x="11241" y="80287"/>
                    </a:lnTo>
                    <a:lnTo>
                      <a:pt x="12927" y="76834"/>
                    </a:lnTo>
                    <a:lnTo>
                      <a:pt x="14894" y="73812"/>
                    </a:lnTo>
                    <a:lnTo>
                      <a:pt x="16580" y="70791"/>
                    </a:lnTo>
                    <a:lnTo>
                      <a:pt x="18266" y="68201"/>
                    </a:lnTo>
                    <a:lnTo>
                      <a:pt x="19953" y="66043"/>
                    </a:lnTo>
                    <a:lnTo>
                      <a:pt x="21920" y="64316"/>
                    </a:lnTo>
                    <a:lnTo>
                      <a:pt x="23606" y="62158"/>
                    </a:lnTo>
                    <a:lnTo>
                      <a:pt x="25292" y="60863"/>
                    </a:lnTo>
                    <a:lnTo>
                      <a:pt x="26978" y="59568"/>
                    </a:lnTo>
                    <a:lnTo>
                      <a:pt x="28665" y="58705"/>
                    </a:lnTo>
                    <a:lnTo>
                      <a:pt x="30070" y="57410"/>
                    </a:lnTo>
                    <a:lnTo>
                      <a:pt x="32037" y="56546"/>
                    </a:lnTo>
                    <a:lnTo>
                      <a:pt x="33442" y="55683"/>
                    </a:lnTo>
                    <a:lnTo>
                      <a:pt x="34847" y="54388"/>
                    </a:lnTo>
                    <a:lnTo>
                      <a:pt x="35971" y="53525"/>
                    </a:lnTo>
                    <a:lnTo>
                      <a:pt x="37096" y="52661"/>
                    </a:lnTo>
                    <a:lnTo>
                      <a:pt x="38782" y="51798"/>
                    </a:lnTo>
                    <a:lnTo>
                      <a:pt x="39906" y="50503"/>
                    </a:lnTo>
                    <a:lnTo>
                      <a:pt x="41030" y="49208"/>
                    </a:lnTo>
                    <a:lnTo>
                      <a:pt x="42154" y="47913"/>
                    </a:lnTo>
                    <a:lnTo>
                      <a:pt x="43559" y="45755"/>
                    </a:lnTo>
                    <a:lnTo>
                      <a:pt x="44964" y="44028"/>
                    </a:lnTo>
                    <a:lnTo>
                      <a:pt x="46088" y="41870"/>
                    </a:lnTo>
                    <a:lnTo>
                      <a:pt x="47494" y="39712"/>
                    </a:lnTo>
                    <a:lnTo>
                      <a:pt x="49180" y="36258"/>
                    </a:lnTo>
                    <a:lnTo>
                      <a:pt x="50866" y="33669"/>
                    </a:lnTo>
                    <a:lnTo>
                      <a:pt x="51990" y="30647"/>
                    </a:lnTo>
                    <a:lnTo>
                      <a:pt x="53395" y="28057"/>
                    </a:lnTo>
                    <a:lnTo>
                      <a:pt x="55081" y="25899"/>
                    </a:lnTo>
                    <a:lnTo>
                      <a:pt x="56206" y="23741"/>
                    </a:lnTo>
                    <a:lnTo>
                      <a:pt x="57330" y="22014"/>
                    </a:lnTo>
                    <a:lnTo>
                      <a:pt x="58735" y="20719"/>
                    </a:lnTo>
                    <a:lnTo>
                      <a:pt x="59859" y="18992"/>
                    </a:lnTo>
                    <a:lnTo>
                      <a:pt x="61264" y="18129"/>
                    </a:lnTo>
                    <a:lnTo>
                      <a:pt x="62669" y="17266"/>
                    </a:lnTo>
                    <a:lnTo>
                      <a:pt x="63793" y="16834"/>
                    </a:lnTo>
                    <a:lnTo>
                      <a:pt x="65199" y="16402"/>
                    </a:lnTo>
                    <a:lnTo>
                      <a:pt x="66885" y="16402"/>
                    </a:lnTo>
                    <a:lnTo>
                      <a:pt x="68290" y="16402"/>
                    </a:lnTo>
                    <a:lnTo>
                      <a:pt x="69695" y="16402"/>
                    </a:lnTo>
                    <a:lnTo>
                      <a:pt x="71662" y="16834"/>
                    </a:lnTo>
                    <a:lnTo>
                      <a:pt x="73348" y="17266"/>
                    </a:lnTo>
                    <a:lnTo>
                      <a:pt x="75035" y="17266"/>
                    </a:lnTo>
                    <a:lnTo>
                      <a:pt x="76721" y="17697"/>
                    </a:lnTo>
                    <a:lnTo>
                      <a:pt x="78688" y="17266"/>
                    </a:lnTo>
                    <a:lnTo>
                      <a:pt x="80374" y="17266"/>
                    </a:lnTo>
                    <a:lnTo>
                      <a:pt x="82060" y="16834"/>
                    </a:lnTo>
                    <a:lnTo>
                      <a:pt x="83747" y="16834"/>
                    </a:lnTo>
                    <a:lnTo>
                      <a:pt x="85152" y="16402"/>
                    </a:lnTo>
                    <a:lnTo>
                      <a:pt x="86557" y="15539"/>
                    </a:lnTo>
                    <a:lnTo>
                      <a:pt x="87962" y="15107"/>
                    </a:lnTo>
                    <a:lnTo>
                      <a:pt x="89367" y="14676"/>
                    </a:lnTo>
                    <a:lnTo>
                      <a:pt x="90210" y="14244"/>
                    </a:lnTo>
                    <a:lnTo>
                      <a:pt x="91053" y="13812"/>
                    </a:lnTo>
                    <a:lnTo>
                      <a:pt x="91615" y="13381"/>
                    </a:lnTo>
                    <a:lnTo>
                      <a:pt x="92177" y="12949"/>
                    </a:lnTo>
                    <a:lnTo>
                      <a:pt x="92459" y="12949"/>
                    </a:lnTo>
                    <a:lnTo>
                      <a:pt x="92740" y="12949"/>
                    </a:lnTo>
                    <a:lnTo>
                      <a:pt x="95550" y="9928"/>
                    </a:lnTo>
                    <a:lnTo>
                      <a:pt x="98079" y="8201"/>
                    </a:lnTo>
                    <a:lnTo>
                      <a:pt x="100608" y="6474"/>
                    </a:lnTo>
                    <a:lnTo>
                      <a:pt x="102857" y="5179"/>
                    </a:lnTo>
                    <a:lnTo>
                      <a:pt x="104824" y="3884"/>
                    </a:lnTo>
                    <a:lnTo>
                      <a:pt x="106791" y="3021"/>
                    </a:lnTo>
                    <a:lnTo>
                      <a:pt x="108477" y="1726"/>
                    </a:lnTo>
                    <a:lnTo>
                      <a:pt x="110163" y="1294"/>
                    </a:lnTo>
                    <a:lnTo>
                      <a:pt x="111569" y="863"/>
                    </a:lnTo>
                    <a:lnTo>
                      <a:pt x="112693" y="431"/>
                    </a:lnTo>
                    <a:lnTo>
                      <a:pt x="113817" y="431"/>
                    </a:lnTo>
                    <a:lnTo>
                      <a:pt x="114379" y="431"/>
                    </a:lnTo>
                    <a:lnTo>
                      <a:pt x="115222" y="431"/>
                    </a:lnTo>
                    <a:lnTo>
                      <a:pt x="115503" y="0"/>
                    </a:lnTo>
                    <a:lnTo>
                      <a:pt x="115784" y="0"/>
                    </a:lnTo>
                    <a:lnTo>
                      <a:pt x="116065" y="431"/>
                    </a:lnTo>
                    <a:lnTo>
                      <a:pt x="117470" y="431"/>
                    </a:lnTo>
                    <a:lnTo>
                      <a:pt x="118313" y="431"/>
                    </a:lnTo>
                    <a:lnTo>
                      <a:pt x="119156" y="863"/>
                    </a:lnTo>
                    <a:lnTo>
                      <a:pt x="119718" y="1726"/>
                    </a:lnTo>
                    <a:lnTo>
                      <a:pt x="120000" y="3021"/>
                    </a:lnTo>
                    <a:lnTo>
                      <a:pt x="120000" y="3884"/>
                    </a:lnTo>
                    <a:lnTo>
                      <a:pt x="120000" y="5179"/>
                    </a:lnTo>
                    <a:lnTo>
                      <a:pt x="119437" y="6474"/>
                    </a:lnTo>
                    <a:lnTo>
                      <a:pt x="118875" y="8201"/>
                    </a:lnTo>
                    <a:lnTo>
                      <a:pt x="118313" y="9928"/>
                    </a:lnTo>
                    <a:lnTo>
                      <a:pt x="117470" y="12086"/>
                    </a:lnTo>
                    <a:lnTo>
                      <a:pt x="116065" y="14244"/>
                    </a:lnTo>
                    <a:lnTo>
                      <a:pt x="114660" y="16402"/>
                    </a:lnTo>
                    <a:lnTo>
                      <a:pt x="113255" y="18561"/>
                    </a:lnTo>
                    <a:lnTo>
                      <a:pt x="111569" y="21582"/>
                    </a:lnTo>
                    <a:lnTo>
                      <a:pt x="109601" y="24604"/>
                    </a:lnTo>
                    <a:lnTo>
                      <a:pt x="107353" y="27625"/>
                    </a:lnTo>
                    <a:lnTo>
                      <a:pt x="105386" y="31079"/>
                    </a:lnTo>
                    <a:lnTo>
                      <a:pt x="103419" y="34532"/>
                    </a:lnTo>
                    <a:lnTo>
                      <a:pt x="101733" y="38417"/>
                    </a:lnTo>
                    <a:lnTo>
                      <a:pt x="99484" y="41870"/>
                    </a:lnTo>
                    <a:lnTo>
                      <a:pt x="97517" y="45323"/>
                    </a:lnTo>
                    <a:lnTo>
                      <a:pt x="95550" y="49640"/>
                    </a:lnTo>
                    <a:lnTo>
                      <a:pt x="93302" y="53093"/>
                    </a:lnTo>
                    <a:lnTo>
                      <a:pt x="90772" y="56978"/>
                    </a:lnTo>
                    <a:lnTo>
                      <a:pt x="87962" y="60863"/>
                    </a:lnTo>
                    <a:lnTo>
                      <a:pt x="84871" y="64748"/>
                    </a:lnTo>
                    <a:lnTo>
                      <a:pt x="81498" y="68633"/>
                    </a:lnTo>
                    <a:lnTo>
                      <a:pt x="77845" y="72517"/>
                    </a:lnTo>
                    <a:lnTo>
                      <a:pt x="73629" y="76402"/>
                    </a:lnTo>
                    <a:lnTo>
                      <a:pt x="68852" y="80287"/>
                    </a:lnTo>
                    <a:lnTo>
                      <a:pt x="63793" y="84604"/>
                    </a:lnTo>
                    <a:close/>
                  </a:path>
                </a:pathLst>
              </a:custGeom>
              <a:solidFill>
                <a:srgbClr val="6EA4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1" name="Shape 2251"/>
              <p:cNvSpPr/>
              <p:nvPr/>
            </p:nvSpPr>
            <p:spPr>
              <a:xfrm>
                <a:off x="925" y="2694"/>
                <a:ext cx="5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707" y="84513"/>
                    </a:moveTo>
                    <a:lnTo>
                      <a:pt x="53853" y="88715"/>
                    </a:lnTo>
                    <a:lnTo>
                      <a:pt x="48292" y="92918"/>
                    </a:lnTo>
                    <a:lnTo>
                      <a:pt x="42731" y="97587"/>
                    </a:lnTo>
                    <a:lnTo>
                      <a:pt x="36878" y="101322"/>
                    </a:lnTo>
                    <a:lnTo>
                      <a:pt x="31317" y="105525"/>
                    </a:lnTo>
                    <a:lnTo>
                      <a:pt x="26048" y="109260"/>
                    </a:lnTo>
                    <a:lnTo>
                      <a:pt x="21073" y="112529"/>
                    </a:lnTo>
                    <a:lnTo>
                      <a:pt x="16390" y="114863"/>
                    </a:lnTo>
                    <a:lnTo>
                      <a:pt x="12292" y="117665"/>
                    </a:lnTo>
                    <a:lnTo>
                      <a:pt x="8487" y="119066"/>
                    </a:lnTo>
                    <a:lnTo>
                      <a:pt x="4975" y="120000"/>
                    </a:lnTo>
                    <a:lnTo>
                      <a:pt x="2634" y="119533"/>
                    </a:lnTo>
                    <a:lnTo>
                      <a:pt x="1170" y="118599"/>
                    </a:lnTo>
                    <a:lnTo>
                      <a:pt x="292" y="116731"/>
                    </a:lnTo>
                    <a:lnTo>
                      <a:pt x="0" y="113463"/>
                    </a:lnTo>
                    <a:lnTo>
                      <a:pt x="1170" y="109260"/>
                    </a:lnTo>
                    <a:lnTo>
                      <a:pt x="2341" y="104124"/>
                    </a:lnTo>
                    <a:lnTo>
                      <a:pt x="3804" y="99922"/>
                    </a:lnTo>
                    <a:lnTo>
                      <a:pt x="4975" y="95252"/>
                    </a:lnTo>
                    <a:lnTo>
                      <a:pt x="6731" y="91517"/>
                    </a:lnTo>
                    <a:lnTo>
                      <a:pt x="8487" y="88249"/>
                    </a:lnTo>
                    <a:lnTo>
                      <a:pt x="9951" y="84513"/>
                    </a:lnTo>
                    <a:lnTo>
                      <a:pt x="11414" y="81245"/>
                    </a:lnTo>
                    <a:lnTo>
                      <a:pt x="13463" y="77976"/>
                    </a:lnTo>
                    <a:lnTo>
                      <a:pt x="14926" y="75642"/>
                    </a:lnTo>
                    <a:lnTo>
                      <a:pt x="16682" y="72840"/>
                    </a:lnTo>
                    <a:lnTo>
                      <a:pt x="18439" y="70972"/>
                    </a:lnTo>
                    <a:lnTo>
                      <a:pt x="20195" y="69105"/>
                    </a:lnTo>
                    <a:lnTo>
                      <a:pt x="21658" y="66770"/>
                    </a:lnTo>
                    <a:lnTo>
                      <a:pt x="23707" y="65369"/>
                    </a:lnTo>
                    <a:lnTo>
                      <a:pt x="25170" y="63968"/>
                    </a:lnTo>
                    <a:lnTo>
                      <a:pt x="26926" y="63035"/>
                    </a:lnTo>
                    <a:lnTo>
                      <a:pt x="28390" y="61634"/>
                    </a:lnTo>
                    <a:lnTo>
                      <a:pt x="30439" y="61167"/>
                    </a:lnTo>
                    <a:lnTo>
                      <a:pt x="31902" y="60233"/>
                    </a:lnTo>
                    <a:lnTo>
                      <a:pt x="33365" y="58832"/>
                    </a:lnTo>
                    <a:lnTo>
                      <a:pt x="34536" y="57898"/>
                    </a:lnTo>
                    <a:lnTo>
                      <a:pt x="36292" y="56964"/>
                    </a:lnTo>
                    <a:lnTo>
                      <a:pt x="37463" y="55564"/>
                    </a:lnTo>
                    <a:lnTo>
                      <a:pt x="38634" y="54630"/>
                    </a:lnTo>
                    <a:lnTo>
                      <a:pt x="39804" y="53229"/>
                    </a:lnTo>
                    <a:lnTo>
                      <a:pt x="41560" y="51361"/>
                    </a:lnTo>
                    <a:lnTo>
                      <a:pt x="42731" y="49027"/>
                    </a:lnTo>
                    <a:lnTo>
                      <a:pt x="43902" y="47159"/>
                    </a:lnTo>
                    <a:lnTo>
                      <a:pt x="45365" y="44824"/>
                    </a:lnTo>
                    <a:lnTo>
                      <a:pt x="46829" y="42490"/>
                    </a:lnTo>
                    <a:lnTo>
                      <a:pt x="48585" y="38754"/>
                    </a:lnTo>
                    <a:lnTo>
                      <a:pt x="50341" y="35953"/>
                    </a:lnTo>
                    <a:lnTo>
                      <a:pt x="51512" y="32684"/>
                    </a:lnTo>
                    <a:lnTo>
                      <a:pt x="52975" y="29883"/>
                    </a:lnTo>
                    <a:lnTo>
                      <a:pt x="54439" y="27548"/>
                    </a:lnTo>
                    <a:lnTo>
                      <a:pt x="55902" y="25680"/>
                    </a:lnTo>
                    <a:lnTo>
                      <a:pt x="57073" y="23813"/>
                    </a:lnTo>
                    <a:lnTo>
                      <a:pt x="57951" y="22412"/>
                    </a:lnTo>
                    <a:lnTo>
                      <a:pt x="59414" y="21011"/>
                    </a:lnTo>
                    <a:lnTo>
                      <a:pt x="60585" y="20077"/>
                    </a:lnTo>
                    <a:lnTo>
                      <a:pt x="61756" y="19143"/>
                    </a:lnTo>
                    <a:lnTo>
                      <a:pt x="62926" y="18677"/>
                    </a:lnTo>
                    <a:lnTo>
                      <a:pt x="64390" y="18210"/>
                    </a:lnTo>
                    <a:lnTo>
                      <a:pt x="65853" y="18210"/>
                    </a:lnTo>
                    <a:lnTo>
                      <a:pt x="67317" y="17743"/>
                    </a:lnTo>
                    <a:lnTo>
                      <a:pt x="68780" y="18210"/>
                    </a:lnTo>
                    <a:lnTo>
                      <a:pt x="70536" y="18677"/>
                    </a:lnTo>
                    <a:lnTo>
                      <a:pt x="72585" y="19143"/>
                    </a:lnTo>
                    <a:lnTo>
                      <a:pt x="74341" y="19143"/>
                    </a:lnTo>
                    <a:lnTo>
                      <a:pt x="76097" y="19143"/>
                    </a:lnTo>
                    <a:lnTo>
                      <a:pt x="78146" y="19143"/>
                    </a:lnTo>
                    <a:lnTo>
                      <a:pt x="79902" y="19143"/>
                    </a:lnTo>
                    <a:lnTo>
                      <a:pt x="81658" y="18677"/>
                    </a:lnTo>
                    <a:lnTo>
                      <a:pt x="83707" y="18210"/>
                    </a:lnTo>
                    <a:lnTo>
                      <a:pt x="85170" y="17743"/>
                    </a:lnTo>
                    <a:lnTo>
                      <a:pt x="86634" y="16809"/>
                    </a:lnTo>
                    <a:lnTo>
                      <a:pt x="88097" y="16342"/>
                    </a:lnTo>
                    <a:lnTo>
                      <a:pt x="89560" y="15875"/>
                    </a:lnTo>
                    <a:lnTo>
                      <a:pt x="90731" y="14941"/>
                    </a:lnTo>
                    <a:lnTo>
                      <a:pt x="91609" y="14474"/>
                    </a:lnTo>
                    <a:lnTo>
                      <a:pt x="92487" y="14007"/>
                    </a:lnTo>
                    <a:lnTo>
                      <a:pt x="93073" y="13540"/>
                    </a:lnTo>
                    <a:lnTo>
                      <a:pt x="93365" y="13540"/>
                    </a:lnTo>
                    <a:lnTo>
                      <a:pt x="93658" y="13540"/>
                    </a:lnTo>
                    <a:lnTo>
                      <a:pt x="96585" y="10739"/>
                    </a:lnTo>
                    <a:lnTo>
                      <a:pt x="98926" y="8404"/>
                    </a:lnTo>
                    <a:lnTo>
                      <a:pt x="101560" y="7003"/>
                    </a:lnTo>
                    <a:lnTo>
                      <a:pt x="103609" y="5603"/>
                    </a:lnTo>
                    <a:lnTo>
                      <a:pt x="105658" y="4202"/>
                    </a:lnTo>
                    <a:lnTo>
                      <a:pt x="107707" y="3268"/>
                    </a:lnTo>
                    <a:lnTo>
                      <a:pt x="109170" y="1867"/>
                    </a:lnTo>
                    <a:lnTo>
                      <a:pt x="110634" y="1400"/>
                    </a:lnTo>
                    <a:lnTo>
                      <a:pt x="112097" y="933"/>
                    </a:lnTo>
                    <a:lnTo>
                      <a:pt x="113268" y="466"/>
                    </a:lnTo>
                    <a:lnTo>
                      <a:pt x="114146" y="466"/>
                    </a:lnTo>
                    <a:lnTo>
                      <a:pt x="115024" y="466"/>
                    </a:lnTo>
                    <a:lnTo>
                      <a:pt x="115609" y="466"/>
                    </a:lnTo>
                    <a:lnTo>
                      <a:pt x="115902" y="0"/>
                    </a:lnTo>
                    <a:lnTo>
                      <a:pt x="116195" y="0"/>
                    </a:lnTo>
                    <a:lnTo>
                      <a:pt x="116487" y="466"/>
                    </a:lnTo>
                    <a:lnTo>
                      <a:pt x="117658" y="466"/>
                    </a:lnTo>
                    <a:lnTo>
                      <a:pt x="118829" y="466"/>
                    </a:lnTo>
                    <a:lnTo>
                      <a:pt x="119414" y="933"/>
                    </a:lnTo>
                    <a:lnTo>
                      <a:pt x="119707" y="1400"/>
                    </a:lnTo>
                    <a:lnTo>
                      <a:pt x="120000" y="2801"/>
                    </a:lnTo>
                    <a:lnTo>
                      <a:pt x="120000" y="3735"/>
                    </a:lnTo>
                    <a:lnTo>
                      <a:pt x="119707" y="5136"/>
                    </a:lnTo>
                    <a:lnTo>
                      <a:pt x="119121" y="6536"/>
                    </a:lnTo>
                    <a:lnTo>
                      <a:pt x="118243" y="7937"/>
                    </a:lnTo>
                    <a:lnTo>
                      <a:pt x="117365" y="9805"/>
                    </a:lnTo>
                    <a:lnTo>
                      <a:pt x="116195" y="12140"/>
                    </a:lnTo>
                    <a:lnTo>
                      <a:pt x="115024" y="14474"/>
                    </a:lnTo>
                    <a:lnTo>
                      <a:pt x="113853" y="16809"/>
                    </a:lnTo>
                    <a:lnTo>
                      <a:pt x="111804" y="19610"/>
                    </a:lnTo>
                    <a:lnTo>
                      <a:pt x="110341" y="22412"/>
                    </a:lnTo>
                    <a:lnTo>
                      <a:pt x="108585" y="25680"/>
                    </a:lnTo>
                    <a:lnTo>
                      <a:pt x="106243" y="28949"/>
                    </a:lnTo>
                    <a:lnTo>
                      <a:pt x="104195" y="32684"/>
                    </a:lnTo>
                    <a:lnTo>
                      <a:pt x="102146" y="35953"/>
                    </a:lnTo>
                    <a:lnTo>
                      <a:pt x="100097" y="39221"/>
                    </a:lnTo>
                    <a:lnTo>
                      <a:pt x="98048" y="42957"/>
                    </a:lnTo>
                    <a:lnTo>
                      <a:pt x="96000" y="46225"/>
                    </a:lnTo>
                    <a:lnTo>
                      <a:pt x="93365" y="49494"/>
                    </a:lnTo>
                    <a:lnTo>
                      <a:pt x="91024" y="53696"/>
                    </a:lnTo>
                    <a:lnTo>
                      <a:pt x="88097" y="56964"/>
                    </a:lnTo>
                    <a:lnTo>
                      <a:pt x="85170" y="60700"/>
                    </a:lnTo>
                    <a:lnTo>
                      <a:pt x="81951" y="63968"/>
                    </a:lnTo>
                    <a:lnTo>
                      <a:pt x="78439" y="67704"/>
                    </a:lnTo>
                    <a:lnTo>
                      <a:pt x="74341" y="71906"/>
                    </a:lnTo>
                    <a:lnTo>
                      <a:pt x="69658" y="75642"/>
                    </a:lnTo>
                    <a:lnTo>
                      <a:pt x="64682" y="80311"/>
                    </a:lnTo>
                    <a:lnTo>
                      <a:pt x="59707" y="84513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2" name="Shape 2252"/>
              <p:cNvSpPr/>
              <p:nvPr/>
            </p:nvSpPr>
            <p:spPr>
              <a:xfrm>
                <a:off x="927" y="2695"/>
                <a:ext cx="49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5408" y="84615"/>
                    </a:moveTo>
                    <a:lnTo>
                      <a:pt x="49591" y="89230"/>
                    </a:lnTo>
                    <a:lnTo>
                      <a:pt x="43775" y="93846"/>
                    </a:lnTo>
                    <a:lnTo>
                      <a:pt x="38265" y="98461"/>
                    </a:lnTo>
                    <a:lnTo>
                      <a:pt x="32755" y="102564"/>
                    </a:lnTo>
                    <a:lnTo>
                      <a:pt x="27857" y="106666"/>
                    </a:lnTo>
                    <a:lnTo>
                      <a:pt x="22959" y="110256"/>
                    </a:lnTo>
                    <a:lnTo>
                      <a:pt x="18367" y="113333"/>
                    </a:lnTo>
                    <a:lnTo>
                      <a:pt x="14081" y="115897"/>
                    </a:lnTo>
                    <a:lnTo>
                      <a:pt x="10408" y="117948"/>
                    </a:lnTo>
                    <a:lnTo>
                      <a:pt x="7040" y="119487"/>
                    </a:lnTo>
                    <a:lnTo>
                      <a:pt x="4285" y="120000"/>
                    </a:lnTo>
                    <a:lnTo>
                      <a:pt x="2448" y="120000"/>
                    </a:lnTo>
                    <a:lnTo>
                      <a:pt x="612" y="118974"/>
                    </a:lnTo>
                    <a:lnTo>
                      <a:pt x="0" y="117435"/>
                    </a:lnTo>
                    <a:lnTo>
                      <a:pt x="0" y="114358"/>
                    </a:lnTo>
                    <a:lnTo>
                      <a:pt x="918" y="110769"/>
                    </a:lnTo>
                    <a:lnTo>
                      <a:pt x="1836" y="106666"/>
                    </a:lnTo>
                    <a:lnTo>
                      <a:pt x="3367" y="103076"/>
                    </a:lnTo>
                    <a:lnTo>
                      <a:pt x="4591" y="99487"/>
                    </a:lnTo>
                    <a:lnTo>
                      <a:pt x="5816" y="96410"/>
                    </a:lnTo>
                    <a:lnTo>
                      <a:pt x="7040" y="92820"/>
                    </a:lnTo>
                    <a:lnTo>
                      <a:pt x="8877" y="89743"/>
                    </a:lnTo>
                    <a:lnTo>
                      <a:pt x="10102" y="86666"/>
                    </a:lnTo>
                    <a:lnTo>
                      <a:pt x="11632" y="83589"/>
                    </a:lnTo>
                    <a:lnTo>
                      <a:pt x="13163" y="81025"/>
                    </a:lnTo>
                    <a:lnTo>
                      <a:pt x="14999" y="78461"/>
                    </a:lnTo>
                    <a:lnTo>
                      <a:pt x="16530" y="76410"/>
                    </a:lnTo>
                    <a:lnTo>
                      <a:pt x="18367" y="73846"/>
                    </a:lnTo>
                    <a:lnTo>
                      <a:pt x="19897" y="72307"/>
                    </a:lnTo>
                    <a:lnTo>
                      <a:pt x="21734" y="70256"/>
                    </a:lnTo>
                    <a:lnTo>
                      <a:pt x="23265" y="69230"/>
                    </a:lnTo>
                    <a:lnTo>
                      <a:pt x="25102" y="68205"/>
                    </a:lnTo>
                    <a:lnTo>
                      <a:pt x="26632" y="66666"/>
                    </a:lnTo>
                    <a:lnTo>
                      <a:pt x="28775" y="66153"/>
                    </a:lnTo>
                    <a:lnTo>
                      <a:pt x="30306" y="65128"/>
                    </a:lnTo>
                    <a:lnTo>
                      <a:pt x="31836" y="63589"/>
                    </a:lnTo>
                    <a:lnTo>
                      <a:pt x="33061" y="62564"/>
                    </a:lnTo>
                    <a:lnTo>
                      <a:pt x="34897" y="61025"/>
                    </a:lnTo>
                    <a:lnTo>
                      <a:pt x="36122" y="60000"/>
                    </a:lnTo>
                    <a:lnTo>
                      <a:pt x="37653" y="58461"/>
                    </a:lnTo>
                    <a:lnTo>
                      <a:pt x="38877" y="56923"/>
                    </a:lnTo>
                    <a:lnTo>
                      <a:pt x="40408" y="55384"/>
                    </a:lnTo>
                    <a:lnTo>
                      <a:pt x="41938" y="52820"/>
                    </a:lnTo>
                    <a:lnTo>
                      <a:pt x="43163" y="50769"/>
                    </a:lnTo>
                    <a:lnTo>
                      <a:pt x="44693" y="48205"/>
                    </a:lnTo>
                    <a:lnTo>
                      <a:pt x="46530" y="45128"/>
                    </a:lnTo>
                    <a:lnTo>
                      <a:pt x="48061" y="41538"/>
                    </a:lnTo>
                    <a:lnTo>
                      <a:pt x="49897" y="38461"/>
                    </a:lnTo>
                    <a:lnTo>
                      <a:pt x="51122" y="35384"/>
                    </a:lnTo>
                    <a:lnTo>
                      <a:pt x="52959" y="32307"/>
                    </a:lnTo>
                    <a:lnTo>
                      <a:pt x="54183" y="29743"/>
                    </a:lnTo>
                    <a:lnTo>
                      <a:pt x="55102" y="27692"/>
                    </a:lnTo>
                    <a:lnTo>
                      <a:pt x="56326" y="26153"/>
                    </a:lnTo>
                    <a:lnTo>
                      <a:pt x="57551" y="24615"/>
                    </a:lnTo>
                    <a:lnTo>
                      <a:pt x="58775" y="23076"/>
                    </a:lnTo>
                    <a:lnTo>
                      <a:pt x="59999" y="21538"/>
                    </a:lnTo>
                    <a:lnTo>
                      <a:pt x="61224" y="21025"/>
                    </a:lnTo>
                    <a:lnTo>
                      <a:pt x="62142" y="20512"/>
                    </a:lnTo>
                    <a:lnTo>
                      <a:pt x="63367" y="20000"/>
                    </a:lnTo>
                    <a:lnTo>
                      <a:pt x="65204" y="19487"/>
                    </a:lnTo>
                    <a:lnTo>
                      <a:pt x="66428" y="19487"/>
                    </a:lnTo>
                    <a:lnTo>
                      <a:pt x="67959" y="20000"/>
                    </a:lnTo>
                    <a:lnTo>
                      <a:pt x="69795" y="20512"/>
                    </a:lnTo>
                    <a:lnTo>
                      <a:pt x="71938" y="21025"/>
                    </a:lnTo>
                    <a:lnTo>
                      <a:pt x="73775" y="21025"/>
                    </a:lnTo>
                    <a:lnTo>
                      <a:pt x="75612" y="21025"/>
                    </a:lnTo>
                    <a:lnTo>
                      <a:pt x="77755" y="21025"/>
                    </a:lnTo>
                    <a:lnTo>
                      <a:pt x="79897" y="21025"/>
                    </a:lnTo>
                    <a:lnTo>
                      <a:pt x="81734" y="20512"/>
                    </a:lnTo>
                    <a:lnTo>
                      <a:pt x="83877" y="20000"/>
                    </a:lnTo>
                    <a:lnTo>
                      <a:pt x="85408" y="18974"/>
                    </a:lnTo>
                    <a:lnTo>
                      <a:pt x="87244" y="18461"/>
                    </a:lnTo>
                    <a:lnTo>
                      <a:pt x="88775" y="17435"/>
                    </a:lnTo>
                    <a:lnTo>
                      <a:pt x="90306" y="16923"/>
                    </a:lnTo>
                    <a:lnTo>
                      <a:pt x="91530" y="16410"/>
                    </a:lnTo>
                    <a:lnTo>
                      <a:pt x="92755" y="15384"/>
                    </a:lnTo>
                    <a:lnTo>
                      <a:pt x="93673" y="14871"/>
                    </a:lnTo>
                    <a:lnTo>
                      <a:pt x="94285" y="14358"/>
                    </a:lnTo>
                    <a:lnTo>
                      <a:pt x="94591" y="14358"/>
                    </a:lnTo>
                    <a:lnTo>
                      <a:pt x="94897" y="14358"/>
                    </a:lnTo>
                    <a:lnTo>
                      <a:pt x="97653" y="11282"/>
                    </a:lnTo>
                    <a:lnTo>
                      <a:pt x="100102" y="9230"/>
                    </a:lnTo>
                    <a:lnTo>
                      <a:pt x="102857" y="7179"/>
                    </a:lnTo>
                    <a:lnTo>
                      <a:pt x="104999" y="5641"/>
                    </a:lnTo>
                    <a:lnTo>
                      <a:pt x="106836" y="4615"/>
                    </a:lnTo>
                    <a:lnTo>
                      <a:pt x="108979" y="3589"/>
                    </a:lnTo>
                    <a:lnTo>
                      <a:pt x="110510" y="2564"/>
                    </a:lnTo>
                    <a:lnTo>
                      <a:pt x="111734" y="2051"/>
                    </a:lnTo>
                    <a:lnTo>
                      <a:pt x="112959" y="1025"/>
                    </a:lnTo>
                    <a:lnTo>
                      <a:pt x="114183" y="512"/>
                    </a:lnTo>
                    <a:lnTo>
                      <a:pt x="115102" y="512"/>
                    </a:lnTo>
                    <a:lnTo>
                      <a:pt x="115714" y="512"/>
                    </a:lnTo>
                    <a:lnTo>
                      <a:pt x="116020" y="0"/>
                    </a:lnTo>
                    <a:lnTo>
                      <a:pt x="116632" y="0"/>
                    </a:lnTo>
                    <a:lnTo>
                      <a:pt x="116938" y="512"/>
                    </a:lnTo>
                    <a:lnTo>
                      <a:pt x="117857" y="0"/>
                    </a:lnTo>
                    <a:lnTo>
                      <a:pt x="118775" y="512"/>
                    </a:lnTo>
                    <a:lnTo>
                      <a:pt x="119387" y="512"/>
                    </a:lnTo>
                    <a:lnTo>
                      <a:pt x="119693" y="2051"/>
                    </a:lnTo>
                    <a:lnTo>
                      <a:pt x="119999" y="2564"/>
                    </a:lnTo>
                    <a:lnTo>
                      <a:pt x="119693" y="3589"/>
                    </a:lnTo>
                    <a:lnTo>
                      <a:pt x="119387" y="5128"/>
                    </a:lnTo>
                    <a:lnTo>
                      <a:pt x="118775" y="6153"/>
                    </a:lnTo>
                    <a:lnTo>
                      <a:pt x="117857" y="8205"/>
                    </a:lnTo>
                    <a:lnTo>
                      <a:pt x="116938" y="9743"/>
                    </a:lnTo>
                    <a:lnTo>
                      <a:pt x="115714" y="12307"/>
                    </a:lnTo>
                    <a:lnTo>
                      <a:pt x="114489" y="14871"/>
                    </a:lnTo>
                    <a:lnTo>
                      <a:pt x="112653" y="17435"/>
                    </a:lnTo>
                    <a:lnTo>
                      <a:pt x="111122" y="20000"/>
                    </a:lnTo>
                    <a:lnTo>
                      <a:pt x="109591" y="23589"/>
                    </a:lnTo>
                    <a:lnTo>
                      <a:pt x="108061" y="26666"/>
                    </a:lnTo>
                    <a:lnTo>
                      <a:pt x="105306" y="30256"/>
                    </a:lnTo>
                    <a:lnTo>
                      <a:pt x="103469" y="34358"/>
                    </a:lnTo>
                    <a:lnTo>
                      <a:pt x="101020" y="37948"/>
                    </a:lnTo>
                    <a:lnTo>
                      <a:pt x="98877" y="41025"/>
                    </a:lnTo>
                    <a:lnTo>
                      <a:pt x="96428" y="44615"/>
                    </a:lnTo>
                    <a:lnTo>
                      <a:pt x="93979" y="47692"/>
                    </a:lnTo>
                    <a:lnTo>
                      <a:pt x="91530" y="50769"/>
                    </a:lnTo>
                    <a:lnTo>
                      <a:pt x="88469" y="54358"/>
                    </a:lnTo>
                    <a:lnTo>
                      <a:pt x="85714" y="56923"/>
                    </a:lnTo>
                    <a:lnTo>
                      <a:pt x="82346" y="60000"/>
                    </a:lnTo>
                    <a:lnTo>
                      <a:pt x="78979" y="63589"/>
                    </a:lnTo>
                    <a:lnTo>
                      <a:pt x="75000" y="67179"/>
                    </a:lnTo>
                    <a:lnTo>
                      <a:pt x="70714" y="71282"/>
                    </a:lnTo>
                    <a:lnTo>
                      <a:pt x="66122" y="75384"/>
                    </a:lnTo>
                    <a:lnTo>
                      <a:pt x="60918" y="80000"/>
                    </a:lnTo>
                    <a:lnTo>
                      <a:pt x="55408" y="84615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3" name="Shape 2253"/>
              <p:cNvSpPr/>
              <p:nvPr/>
            </p:nvSpPr>
            <p:spPr>
              <a:xfrm>
                <a:off x="927" y="2695"/>
                <a:ext cx="46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240" y="85070"/>
                    </a:moveTo>
                    <a:lnTo>
                      <a:pt x="44480" y="89577"/>
                    </a:lnTo>
                    <a:lnTo>
                      <a:pt x="39040" y="94647"/>
                    </a:lnTo>
                    <a:lnTo>
                      <a:pt x="33600" y="99154"/>
                    </a:lnTo>
                    <a:lnTo>
                      <a:pt x="28480" y="103098"/>
                    </a:lnTo>
                    <a:lnTo>
                      <a:pt x="23680" y="107042"/>
                    </a:lnTo>
                    <a:lnTo>
                      <a:pt x="19520" y="110422"/>
                    </a:lnTo>
                    <a:lnTo>
                      <a:pt x="15360" y="113239"/>
                    </a:lnTo>
                    <a:lnTo>
                      <a:pt x="11840" y="116056"/>
                    </a:lnTo>
                    <a:lnTo>
                      <a:pt x="8320" y="117746"/>
                    </a:lnTo>
                    <a:lnTo>
                      <a:pt x="5760" y="119436"/>
                    </a:lnTo>
                    <a:lnTo>
                      <a:pt x="3200" y="119999"/>
                    </a:lnTo>
                    <a:lnTo>
                      <a:pt x="1600" y="119999"/>
                    </a:lnTo>
                    <a:lnTo>
                      <a:pt x="640" y="119436"/>
                    </a:lnTo>
                    <a:lnTo>
                      <a:pt x="0" y="117746"/>
                    </a:lnTo>
                    <a:lnTo>
                      <a:pt x="0" y="116056"/>
                    </a:lnTo>
                    <a:lnTo>
                      <a:pt x="960" y="112676"/>
                    </a:lnTo>
                    <a:lnTo>
                      <a:pt x="1600" y="109859"/>
                    </a:lnTo>
                    <a:lnTo>
                      <a:pt x="2560" y="107042"/>
                    </a:lnTo>
                    <a:lnTo>
                      <a:pt x="3520" y="103661"/>
                    </a:lnTo>
                    <a:lnTo>
                      <a:pt x="4480" y="100845"/>
                    </a:lnTo>
                    <a:lnTo>
                      <a:pt x="6080" y="98591"/>
                    </a:lnTo>
                    <a:lnTo>
                      <a:pt x="7360" y="95774"/>
                    </a:lnTo>
                    <a:lnTo>
                      <a:pt x="8640" y="92394"/>
                    </a:lnTo>
                    <a:lnTo>
                      <a:pt x="9920" y="90140"/>
                    </a:lnTo>
                    <a:lnTo>
                      <a:pt x="11200" y="87887"/>
                    </a:lnTo>
                    <a:lnTo>
                      <a:pt x="13120" y="85633"/>
                    </a:lnTo>
                    <a:lnTo>
                      <a:pt x="14400" y="83380"/>
                    </a:lnTo>
                    <a:lnTo>
                      <a:pt x="16000" y="80563"/>
                    </a:lnTo>
                    <a:lnTo>
                      <a:pt x="17600" y="78873"/>
                    </a:lnTo>
                    <a:lnTo>
                      <a:pt x="19520" y="77183"/>
                    </a:lnTo>
                    <a:lnTo>
                      <a:pt x="21120" y="76056"/>
                    </a:lnTo>
                    <a:lnTo>
                      <a:pt x="23040" y="74929"/>
                    </a:lnTo>
                    <a:lnTo>
                      <a:pt x="24960" y="73239"/>
                    </a:lnTo>
                    <a:lnTo>
                      <a:pt x="26880" y="72112"/>
                    </a:lnTo>
                    <a:lnTo>
                      <a:pt x="28480" y="70985"/>
                    </a:lnTo>
                    <a:lnTo>
                      <a:pt x="30080" y="69295"/>
                    </a:lnTo>
                    <a:lnTo>
                      <a:pt x="31680" y="68169"/>
                    </a:lnTo>
                    <a:lnTo>
                      <a:pt x="33280" y="67042"/>
                    </a:lnTo>
                    <a:lnTo>
                      <a:pt x="34560" y="65352"/>
                    </a:lnTo>
                    <a:lnTo>
                      <a:pt x="36160" y="63661"/>
                    </a:lnTo>
                    <a:lnTo>
                      <a:pt x="38080" y="61971"/>
                    </a:lnTo>
                    <a:lnTo>
                      <a:pt x="39360" y="60281"/>
                    </a:lnTo>
                    <a:lnTo>
                      <a:pt x="40960" y="57464"/>
                    </a:lnTo>
                    <a:lnTo>
                      <a:pt x="42240" y="55211"/>
                    </a:lnTo>
                    <a:lnTo>
                      <a:pt x="44160" y="52394"/>
                    </a:lnTo>
                    <a:lnTo>
                      <a:pt x="45760" y="49014"/>
                    </a:lnTo>
                    <a:lnTo>
                      <a:pt x="47680" y="45070"/>
                    </a:lnTo>
                    <a:lnTo>
                      <a:pt x="49600" y="41690"/>
                    </a:lnTo>
                    <a:lnTo>
                      <a:pt x="51200" y="38309"/>
                    </a:lnTo>
                    <a:lnTo>
                      <a:pt x="52480" y="34929"/>
                    </a:lnTo>
                    <a:lnTo>
                      <a:pt x="53760" y="32676"/>
                    </a:lnTo>
                    <a:lnTo>
                      <a:pt x="54720" y="30422"/>
                    </a:lnTo>
                    <a:lnTo>
                      <a:pt x="55680" y="28732"/>
                    </a:lnTo>
                    <a:lnTo>
                      <a:pt x="56640" y="27042"/>
                    </a:lnTo>
                    <a:lnTo>
                      <a:pt x="58240" y="25352"/>
                    </a:lnTo>
                    <a:lnTo>
                      <a:pt x="59200" y="24788"/>
                    </a:lnTo>
                    <a:lnTo>
                      <a:pt x="60160" y="23098"/>
                    </a:lnTo>
                    <a:lnTo>
                      <a:pt x="61120" y="22535"/>
                    </a:lnTo>
                    <a:lnTo>
                      <a:pt x="62400" y="22535"/>
                    </a:lnTo>
                    <a:lnTo>
                      <a:pt x="64000" y="21971"/>
                    </a:lnTo>
                    <a:lnTo>
                      <a:pt x="65280" y="21971"/>
                    </a:lnTo>
                    <a:lnTo>
                      <a:pt x="66880" y="22535"/>
                    </a:lnTo>
                    <a:lnTo>
                      <a:pt x="68480" y="23098"/>
                    </a:lnTo>
                    <a:lnTo>
                      <a:pt x="71040" y="23661"/>
                    </a:lnTo>
                    <a:lnTo>
                      <a:pt x="72960" y="23661"/>
                    </a:lnTo>
                    <a:lnTo>
                      <a:pt x="74880" y="23661"/>
                    </a:lnTo>
                    <a:lnTo>
                      <a:pt x="77440" y="23661"/>
                    </a:lnTo>
                    <a:lnTo>
                      <a:pt x="79360" y="23098"/>
                    </a:lnTo>
                    <a:lnTo>
                      <a:pt x="81600" y="22535"/>
                    </a:lnTo>
                    <a:lnTo>
                      <a:pt x="83840" y="21971"/>
                    </a:lnTo>
                    <a:lnTo>
                      <a:pt x="85760" y="20845"/>
                    </a:lnTo>
                    <a:lnTo>
                      <a:pt x="87360" y="20281"/>
                    </a:lnTo>
                    <a:lnTo>
                      <a:pt x="89600" y="19154"/>
                    </a:lnTo>
                    <a:lnTo>
                      <a:pt x="90880" y="18591"/>
                    </a:lnTo>
                    <a:lnTo>
                      <a:pt x="92480" y="17464"/>
                    </a:lnTo>
                    <a:lnTo>
                      <a:pt x="93440" y="16901"/>
                    </a:lnTo>
                    <a:lnTo>
                      <a:pt x="94400" y="15774"/>
                    </a:lnTo>
                    <a:lnTo>
                      <a:pt x="95360" y="15211"/>
                    </a:lnTo>
                    <a:lnTo>
                      <a:pt x="95680" y="15211"/>
                    </a:lnTo>
                    <a:lnTo>
                      <a:pt x="96320" y="15211"/>
                    </a:lnTo>
                    <a:lnTo>
                      <a:pt x="98880" y="11830"/>
                    </a:lnTo>
                    <a:lnTo>
                      <a:pt x="101440" y="9577"/>
                    </a:lnTo>
                    <a:lnTo>
                      <a:pt x="104000" y="7887"/>
                    </a:lnTo>
                    <a:lnTo>
                      <a:pt x="105920" y="6197"/>
                    </a:lnTo>
                    <a:lnTo>
                      <a:pt x="107840" y="4507"/>
                    </a:lnTo>
                    <a:lnTo>
                      <a:pt x="109760" y="3380"/>
                    </a:lnTo>
                    <a:lnTo>
                      <a:pt x="111360" y="2816"/>
                    </a:lnTo>
                    <a:lnTo>
                      <a:pt x="112640" y="2253"/>
                    </a:lnTo>
                    <a:lnTo>
                      <a:pt x="113600" y="1690"/>
                    </a:lnTo>
                    <a:lnTo>
                      <a:pt x="114560" y="563"/>
                    </a:lnTo>
                    <a:lnTo>
                      <a:pt x="115520" y="563"/>
                    </a:lnTo>
                    <a:lnTo>
                      <a:pt x="116160" y="563"/>
                    </a:lnTo>
                    <a:lnTo>
                      <a:pt x="116800" y="0"/>
                    </a:lnTo>
                    <a:lnTo>
                      <a:pt x="117120" y="0"/>
                    </a:lnTo>
                    <a:lnTo>
                      <a:pt x="117440" y="563"/>
                    </a:lnTo>
                    <a:lnTo>
                      <a:pt x="118400" y="0"/>
                    </a:lnTo>
                    <a:lnTo>
                      <a:pt x="119360" y="563"/>
                    </a:lnTo>
                    <a:lnTo>
                      <a:pt x="119680" y="563"/>
                    </a:lnTo>
                    <a:lnTo>
                      <a:pt x="120000" y="1690"/>
                    </a:lnTo>
                    <a:lnTo>
                      <a:pt x="119680" y="2816"/>
                    </a:lnTo>
                    <a:lnTo>
                      <a:pt x="119360" y="3943"/>
                    </a:lnTo>
                    <a:lnTo>
                      <a:pt x="119040" y="5070"/>
                    </a:lnTo>
                    <a:lnTo>
                      <a:pt x="118080" y="6760"/>
                    </a:lnTo>
                    <a:lnTo>
                      <a:pt x="117120" y="8450"/>
                    </a:lnTo>
                    <a:lnTo>
                      <a:pt x="116160" y="10140"/>
                    </a:lnTo>
                    <a:lnTo>
                      <a:pt x="114560" y="12957"/>
                    </a:lnTo>
                    <a:lnTo>
                      <a:pt x="112960" y="15774"/>
                    </a:lnTo>
                    <a:lnTo>
                      <a:pt x="111680" y="18028"/>
                    </a:lnTo>
                    <a:lnTo>
                      <a:pt x="110080" y="20845"/>
                    </a:lnTo>
                    <a:lnTo>
                      <a:pt x="108160" y="24788"/>
                    </a:lnTo>
                    <a:lnTo>
                      <a:pt x="106560" y="28169"/>
                    </a:lnTo>
                    <a:lnTo>
                      <a:pt x="104320" y="32112"/>
                    </a:lnTo>
                    <a:lnTo>
                      <a:pt x="101760" y="36619"/>
                    </a:lnTo>
                    <a:lnTo>
                      <a:pt x="99520" y="40000"/>
                    </a:lnTo>
                    <a:lnTo>
                      <a:pt x="96960" y="42816"/>
                    </a:lnTo>
                    <a:lnTo>
                      <a:pt x="94400" y="46197"/>
                    </a:lnTo>
                    <a:lnTo>
                      <a:pt x="91840" y="49014"/>
                    </a:lnTo>
                    <a:lnTo>
                      <a:pt x="88640" y="51830"/>
                    </a:lnTo>
                    <a:lnTo>
                      <a:pt x="85760" y="54647"/>
                    </a:lnTo>
                    <a:lnTo>
                      <a:pt x="82240" y="56901"/>
                    </a:lnTo>
                    <a:lnTo>
                      <a:pt x="79040" y="60281"/>
                    </a:lnTo>
                    <a:lnTo>
                      <a:pt x="74880" y="63098"/>
                    </a:lnTo>
                    <a:lnTo>
                      <a:pt x="71040" y="66478"/>
                    </a:lnTo>
                    <a:lnTo>
                      <a:pt x="66240" y="70422"/>
                    </a:lnTo>
                    <a:lnTo>
                      <a:pt x="61440" y="74366"/>
                    </a:lnTo>
                    <a:lnTo>
                      <a:pt x="56000" y="78873"/>
                    </a:lnTo>
                    <a:lnTo>
                      <a:pt x="50240" y="85070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4" name="Shape 2254"/>
              <p:cNvSpPr/>
              <p:nvPr/>
            </p:nvSpPr>
            <p:spPr>
              <a:xfrm>
                <a:off x="930" y="2695"/>
                <a:ext cx="44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446" y="82931"/>
                    </a:moveTo>
                    <a:lnTo>
                      <a:pt x="18770" y="84188"/>
                    </a:lnTo>
                    <a:lnTo>
                      <a:pt x="17094" y="85445"/>
                    </a:lnTo>
                    <a:lnTo>
                      <a:pt x="15418" y="87329"/>
                    </a:lnTo>
                    <a:lnTo>
                      <a:pt x="13743" y="89214"/>
                    </a:lnTo>
                    <a:lnTo>
                      <a:pt x="12402" y="91727"/>
                    </a:lnTo>
                    <a:lnTo>
                      <a:pt x="11061" y="93612"/>
                    </a:lnTo>
                    <a:lnTo>
                      <a:pt x="9720" y="96125"/>
                    </a:lnTo>
                    <a:lnTo>
                      <a:pt x="8379" y="98638"/>
                    </a:lnTo>
                    <a:lnTo>
                      <a:pt x="7039" y="100523"/>
                    </a:lnTo>
                    <a:lnTo>
                      <a:pt x="6033" y="103664"/>
                    </a:lnTo>
                    <a:lnTo>
                      <a:pt x="5027" y="105549"/>
                    </a:lnTo>
                    <a:lnTo>
                      <a:pt x="4022" y="108062"/>
                    </a:lnTo>
                    <a:lnTo>
                      <a:pt x="3016" y="109947"/>
                    </a:lnTo>
                    <a:lnTo>
                      <a:pt x="2346" y="111832"/>
                    </a:lnTo>
                    <a:lnTo>
                      <a:pt x="1675" y="113089"/>
                    </a:lnTo>
                    <a:lnTo>
                      <a:pt x="1005" y="114973"/>
                    </a:lnTo>
                    <a:lnTo>
                      <a:pt x="335" y="117486"/>
                    </a:lnTo>
                    <a:lnTo>
                      <a:pt x="0" y="118743"/>
                    </a:lnTo>
                    <a:lnTo>
                      <a:pt x="335" y="120000"/>
                    </a:lnTo>
                    <a:lnTo>
                      <a:pt x="1005" y="120000"/>
                    </a:lnTo>
                    <a:lnTo>
                      <a:pt x="2681" y="120000"/>
                    </a:lnTo>
                    <a:lnTo>
                      <a:pt x="4022" y="119371"/>
                    </a:lnTo>
                    <a:lnTo>
                      <a:pt x="6033" y="118115"/>
                    </a:lnTo>
                    <a:lnTo>
                      <a:pt x="9050" y="116858"/>
                    </a:lnTo>
                    <a:lnTo>
                      <a:pt x="11731" y="114345"/>
                    </a:lnTo>
                    <a:lnTo>
                      <a:pt x="15418" y="111204"/>
                    </a:lnTo>
                    <a:lnTo>
                      <a:pt x="19106" y="108062"/>
                    </a:lnTo>
                    <a:lnTo>
                      <a:pt x="23463" y="104921"/>
                    </a:lnTo>
                    <a:lnTo>
                      <a:pt x="28156" y="99895"/>
                    </a:lnTo>
                    <a:lnTo>
                      <a:pt x="33184" y="95497"/>
                    </a:lnTo>
                    <a:lnTo>
                      <a:pt x="38882" y="89214"/>
                    </a:lnTo>
                    <a:lnTo>
                      <a:pt x="44916" y="84188"/>
                    </a:lnTo>
                    <a:lnTo>
                      <a:pt x="50949" y="78534"/>
                    </a:lnTo>
                    <a:lnTo>
                      <a:pt x="56648" y="72879"/>
                    </a:lnTo>
                    <a:lnTo>
                      <a:pt x="61675" y="69109"/>
                    </a:lnTo>
                    <a:lnTo>
                      <a:pt x="66703" y="65968"/>
                    </a:lnTo>
                    <a:lnTo>
                      <a:pt x="71396" y="62198"/>
                    </a:lnTo>
                    <a:lnTo>
                      <a:pt x="75418" y="60314"/>
                    </a:lnTo>
                    <a:lnTo>
                      <a:pt x="79441" y="57801"/>
                    </a:lnTo>
                    <a:lnTo>
                      <a:pt x="83128" y="55916"/>
                    </a:lnTo>
                    <a:lnTo>
                      <a:pt x="86145" y="54031"/>
                    </a:lnTo>
                    <a:lnTo>
                      <a:pt x="89162" y="50890"/>
                    </a:lnTo>
                    <a:lnTo>
                      <a:pt x="92513" y="49005"/>
                    </a:lnTo>
                    <a:lnTo>
                      <a:pt x="95195" y="46492"/>
                    </a:lnTo>
                    <a:lnTo>
                      <a:pt x="97877" y="43350"/>
                    </a:lnTo>
                    <a:lnTo>
                      <a:pt x="100223" y="40209"/>
                    </a:lnTo>
                    <a:lnTo>
                      <a:pt x="102569" y="35183"/>
                    </a:lnTo>
                    <a:lnTo>
                      <a:pt x="105251" y="30785"/>
                    </a:lnTo>
                    <a:lnTo>
                      <a:pt x="106592" y="27015"/>
                    </a:lnTo>
                    <a:lnTo>
                      <a:pt x="108268" y="22617"/>
                    </a:lnTo>
                    <a:lnTo>
                      <a:pt x="110279" y="19476"/>
                    </a:lnTo>
                    <a:lnTo>
                      <a:pt x="111955" y="16963"/>
                    </a:lnTo>
                    <a:lnTo>
                      <a:pt x="113296" y="13821"/>
                    </a:lnTo>
                    <a:lnTo>
                      <a:pt x="114636" y="11308"/>
                    </a:lnTo>
                    <a:lnTo>
                      <a:pt x="115977" y="8795"/>
                    </a:lnTo>
                    <a:lnTo>
                      <a:pt x="117653" y="6910"/>
                    </a:lnTo>
                    <a:lnTo>
                      <a:pt x="118324" y="5654"/>
                    </a:lnTo>
                    <a:lnTo>
                      <a:pt x="119329" y="3769"/>
                    </a:lnTo>
                    <a:lnTo>
                      <a:pt x="119664" y="3141"/>
                    </a:lnTo>
                    <a:lnTo>
                      <a:pt x="120000" y="1884"/>
                    </a:lnTo>
                    <a:lnTo>
                      <a:pt x="120000" y="1256"/>
                    </a:lnTo>
                    <a:lnTo>
                      <a:pt x="119329" y="1256"/>
                    </a:lnTo>
                    <a:lnTo>
                      <a:pt x="118659" y="0"/>
                    </a:lnTo>
                    <a:lnTo>
                      <a:pt x="117653" y="1256"/>
                    </a:lnTo>
                    <a:lnTo>
                      <a:pt x="117318" y="0"/>
                    </a:lnTo>
                    <a:lnTo>
                      <a:pt x="117318" y="1256"/>
                    </a:lnTo>
                    <a:lnTo>
                      <a:pt x="116983" y="1256"/>
                    </a:lnTo>
                    <a:lnTo>
                      <a:pt x="116312" y="1256"/>
                    </a:lnTo>
                    <a:lnTo>
                      <a:pt x="115977" y="1256"/>
                    </a:lnTo>
                    <a:lnTo>
                      <a:pt x="115307" y="1256"/>
                    </a:lnTo>
                    <a:lnTo>
                      <a:pt x="114301" y="1884"/>
                    </a:lnTo>
                    <a:lnTo>
                      <a:pt x="113296" y="2513"/>
                    </a:lnTo>
                    <a:lnTo>
                      <a:pt x="112290" y="3141"/>
                    </a:lnTo>
                    <a:lnTo>
                      <a:pt x="110949" y="4397"/>
                    </a:lnTo>
                    <a:lnTo>
                      <a:pt x="108938" y="5654"/>
                    </a:lnTo>
                    <a:lnTo>
                      <a:pt x="107262" y="6910"/>
                    </a:lnTo>
                    <a:lnTo>
                      <a:pt x="105251" y="8167"/>
                    </a:lnTo>
                    <a:lnTo>
                      <a:pt x="102569" y="10680"/>
                    </a:lnTo>
                    <a:lnTo>
                      <a:pt x="100223" y="12565"/>
                    </a:lnTo>
                    <a:lnTo>
                      <a:pt x="97541" y="16335"/>
                    </a:lnTo>
                    <a:lnTo>
                      <a:pt x="97206" y="16335"/>
                    </a:lnTo>
                    <a:lnTo>
                      <a:pt x="96201" y="16335"/>
                    </a:lnTo>
                    <a:lnTo>
                      <a:pt x="95530" y="16963"/>
                    </a:lnTo>
                    <a:lnTo>
                      <a:pt x="94525" y="18219"/>
                    </a:lnTo>
                    <a:lnTo>
                      <a:pt x="93184" y="18848"/>
                    </a:lnTo>
                    <a:lnTo>
                      <a:pt x="91508" y="20104"/>
                    </a:lnTo>
                    <a:lnTo>
                      <a:pt x="89832" y="21361"/>
                    </a:lnTo>
                    <a:lnTo>
                      <a:pt x="87486" y="22617"/>
                    </a:lnTo>
                    <a:lnTo>
                      <a:pt x="85474" y="23874"/>
                    </a:lnTo>
                    <a:lnTo>
                      <a:pt x="83463" y="24502"/>
                    </a:lnTo>
                    <a:lnTo>
                      <a:pt x="80782" y="25759"/>
                    </a:lnTo>
                    <a:lnTo>
                      <a:pt x="78770" y="27015"/>
                    </a:lnTo>
                    <a:lnTo>
                      <a:pt x="76424" y="27643"/>
                    </a:lnTo>
                    <a:lnTo>
                      <a:pt x="73743" y="27643"/>
                    </a:lnTo>
                    <a:lnTo>
                      <a:pt x="71731" y="27643"/>
                    </a:lnTo>
                    <a:lnTo>
                      <a:pt x="69720" y="27643"/>
                    </a:lnTo>
                    <a:lnTo>
                      <a:pt x="67374" y="25759"/>
                    </a:lnTo>
                    <a:lnTo>
                      <a:pt x="65698" y="25759"/>
                    </a:lnTo>
                    <a:lnTo>
                      <a:pt x="64022" y="25130"/>
                    </a:lnTo>
                    <a:lnTo>
                      <a:pt x="62681" y="25130"/>
                    </a:lnTo>
                    <a:lnTo>
                      <a:pt x="61005" y="25130"/>
                    </a:lnTo>
                    <a:lnTo>
                      <a:pt x="60000" y="25759"/>
                    </a:lnTo>
                    <a:lnTo>
                      <a:pt x="58994" y="27015"/>
                    </a:lnTo>
                    <a:lnTo>
                      <a:pt x="57988" y="27643"/>
                    </a:lnTo>
                    <a:lnTo>
                      <a:pt x="56983" y="28900"/>
                    </a:lnTo>
                    <a:lnTo>
                      <a:pt x="56312" y="30157"/>
                    </a:lnTo>
                    <a:lnTo>
                      <a:pt x="54972" y="32041"/>
                    </a:lnTo>
                    <a:lnTo>
                      <a:pt x="53966" y="33926"/>
                    </a:lnTo>
                    <a:lnTo>
                      <a:pt x="52960" y="35811"/>
                    </a:lnTo>
                    <a:lnTo>
                      <a:pt x="51955" y="38324"/>
                    </a:lnTo>
                    <a:lnTo>
                      <a:pt x="50614" y="42094"/>
                    </a:lnTo>
                    <a:lnTo>
                      <a:pt x="49273" y="45863"/>
                    </a:lnTo>
                    <a:lnTo>
                      <a:pt x="46927" y="49633"/>
                    </a:lnTo>
                    <a:lnTo>
                      <a:pt x="44916" y="54031"/>
                    </a:lnTo>
                    <a:lnTo>
                      <a:pt x="43240" y="57801"/>
                    </a:lnTo>
                    <a:lnTo>
                      <a:pt x="41229" y="60942"/>
                    </a:lnTo>
                    <a:lnTo>
                      <a:pt x="39553" y="63455"/>
                    </a:lnTo>
                    <a:lnTo>
                      <a:pt x="37877" y="66596"/>
                    </a:lnTo>
                    <a:lnTo>
                      <a:pt x="36536" y="68481"/>
                    </a:lnTo>
                    <a:lnTo>
                      <a:pt x="34525" y="70366"/>
                    </a:lnTo>
                    <a:lnTo>
                      <a:pt x="32849" y="72251"/>
                    </a:lnTo>
                    <a:lnTo>
                      <a:pt x="31508" y="74136"/>
                    </a:lnTo>
                    <a:lnTo>
                      <a:pt x="29832" y="75392"/>
                    </a:lnTo>
                    <a:lnTo>
                      <a:pt x="27821" y="76649"/>
                    </a:lnTo>
                    <a:lnTo>
                      <a:pt x="26145" y="78534"/>
                    </a:lnTo>
                    <a:lnTo>
                      <a:pt x="24469" y="79790"/>
                    </a:lnTo>
                    <a:lnTo>
                      <a:pt x="22458" y="81047"/>
                    </a:lnTo>
                    <a:lnTo>
                      <a:pt x="20446" y="82931"/>
                    </a:lnTo>
                    <a:close/>
                  </a:path>
                </a:pathLst>
              </a:custGeom>
              <a:solidFill>
                <a:srgbClr val="BB7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Shape 2255"/>
              <p:cNvSpPr/>
              <p:nvPr/>
            </p:nvSpPr>
            <p:spPr>
              <a:xfrm>
                <a:off x="823" y="2686"/>
                <a:ext cx="676" cy="68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255" y="1696"/>
                    </a:moveTo>
                    <a:lnTo>
                      <a:pt x="78299" y="1651"/>
                    </a:lnTo>
                    <a:lnTo>
                      <a:pt x="78432" y="1563"/>
                    </a:lnTo>
                    <a:lnTo>
                      <a:pt x="78676" y="1409"/>
                    </a:lnTo>
                    <a:lnTo>
                      <a:pt x="78964" y="1255"/>
                    </a:lnTo>
                    <a:lnTo>
                      <a:pt x="79319" y="1057"/>
                    </a:lnTo>
                    <a:lnTo>
                      <a:pt x="79741" y="881"/>
                    </a:lnTo>
                    <a:lnTo>
                      <a:pt x="80184" y="704"/>
                    </a:lnTo>
                    <a:lnTo>
                      <a:pt x="80650" y="550"/>
                    </a:lnTo>
                    <a:lnTo>
                      <a:pt x="81138" y="440"/>
                    </a:lnTo>
                    <a:lnTo>
                      <a:pt x="81626" y="396"/>
                    </a:lnTo>
                    <a:lnTo>
                      <a:pt x="82092" y="396"/>
                    </a:lnTo>
                    <a:lnTo>
                      <a:pt x="82558" y="484"/>
                    </a:lnTo>
                    <a:lnTo>
                      <a:pt x="82979" y="682"/>
                    </a:lnTo>
                    <a:lnTo>
                      <a:pt x="83356" y="969"/>
                    </a:lnTo>
                    <a:lnTo>
                      <a:pt x="83689" y="1387"/>
                    </a:lnTo>
                    <a:lnTo>
                      <a:pt x="83955" y="1938"/>
                    </a:lnTo>
                    <a:lnTo>
                      <a:pt x="84155" y="2533"/>
                    </a:lnTo>
                    <a:lnTo>
                      <a:pt x="84266" y="3105"/>
                    </a:lnTo>
                    <a:lnTo>
                      <a:pt x="84332" y="3612"/>
                    </a:lnTo>
                    <a:lnTo>
                      <a:pt x="84377" y="4096"/>
                    </a:lnTo>
                    <a:lnTo>
                      <a:pt x="84354" y="4559"/>
                    </a:lnTo>
                    <a:lnTo>
                      <a:pt x="84288" y="4977"/>
                    </a:lnTo>
                    <a:lnTo>
                      <a:pt x="84221" y="5374"/>
                    </a:lnTo>
                    <a:lnTo>
                      <a:pt x="84110" y="5770"/>
                    </a:lnTo>
                    <a:lnTo>
                      <a:pt x="83955" y="6123"/>
                    </a:lnTo>
                    <a:lnTo>
                      <a:pt x="83822" y="6453"/>
                    </a:lnTo>
                    <a:lnTo>
                      <a:pt x="83689" y="6784"/>
                    </a:lnTo>
                    <a:lnTo>
                      <a:pt x="83512" y="7114"/>
                    </a:lnTo>
                    <a:lnTo>
                      <a:pt x="83356" y="7422"/>
                    </a:lnTo>
                    <a:lnTo>
                      <a:pt x="83223" y="7709"/>
                    </a:lnTo>
                    <a:lnTo>
                      <a:pt x="83090" y="8017"/>
                    </a:lnTo>
                    <a:lnTo>
                      <a:pt x="83001" y="8348"/>
                    </a:lnTo>
                    <a:lnTo>
                      <a:pt x="82913" y="8612"/>
                    </a:lnTo>
                    <a:lnTo>
                      <a:pt x="82868" y="8898"/>
                    </a:lnTo>
                    <a:lnTo>
                      <a:pt x="82824" y="9162"/>
                    </a:lnTo>
                    <a:lnTo>
                      <a:pt x="82824" y="9383"/>
                    </a:lnTo>
                    <a:lnTo>
                      <a:pt x="82846" y="9559"/>
                    </a:lnTo>
                    <a:lnTo>
                      <a:pt x="82868" y="9757"/>
                    </a:lnTo>
                    <a:lnTo>
                      <a:pt x="82913" y="9911"/>
                    </a:lnTo>
                    <a:lnTo>
                      <a:pt x="83001" y="10066"/>
                    </a:lnTo>
                    <a:lnTo>
                      <a:pt x="83090" y="10198"/>
                    </a:lnTo>
                    <a:lnTo>
                      <a:pt x="83223" y="10308"/>
                    </a:lnTo>
                    <a:lnTo>
                      <a:pt x="83378" y="10396"/>
                    </a:lnTo>
                    <a:lnTo>
                      <a:pt x="83534" y="10462"/>
                    </a:lnTo>
                    <a:lnTo>
                      <a:pt x="83733" y="10550"/>
                    </a:lnTo>
                    <a:lnTo>
                      <a:pt x="83933" y="10616"/>
                    </a:lnTo>
                    <a:lnTo>
                      <a:pt x="84177" y="10660"/>
                    </a:lnTo>
                    <a:lnTo>
                      <a:pt x="84443" y="10726"/>
                    </a:lnTo>
                    <a:lnTo>
                      <a:pt x="84820" y="10792"/>
                    </a:lnTo>
                    <a:lnTo>
                      <a:pt x="85419" y="10991"/>
                    </a:lnTo>
                    <a:lnTo>
                      <a:pt x="86173" y="11255"/>
                    </a:lnTo>
                    <a:lnTo>
                      <a:pt x="87083" y="11607"/>
                    </a:lnTo>
                    <a:lnTo>
                      <a:pt x="88125" y="12026"/>
                    </a:lnTo>
                    <a:lnTo>
                      <a:pt x="89234" y="12488"/>
                    </a:lnTo>
                    <a:lnTo>
                      <a:pt x="90432" y="12995"/>
                    </a:lnTo>
                    <a:lnTo>
                      <a:pt x="91630" y="13546"/>
                    </a:lnTo>
                    <a:lnTo>
                      <a:pt x="92850" y="14162"/>
                    </a:lnTo>
                    <a:lnTo>
                      <a:pt x="94048" y="14779"/>
                    </a:lnTo>
                    <a:lnTo>
                      <a:pt x="95179" y="15396"/>
                    </a:lnTo>
                    <a:lnTo>
                      <a:pt x="96243" y="16057"/>
                    </a:lnTo>
                    <a:lnTo>
                      <a:pt x="97175" y="16674"/>
                    </a:lnTo>
                    <a:lnTo>
                      <a:pt x="97951" y="17334"/>
                    </a:lnTo>
                    <a:lnTo>
                      <a:pt x="98573" y="17929"/>
                    </a:lnTo>
                    <a:lnTo>
                      <a:pt x="99016" y="18524"/>
                    </a:lnTo>
                    <a:lnTo>
                      <a:pt x="99304" y="19096"/>
                    </a:lnTo>
                    <a:lnTo>
                      <a:pt x="99593" y="19603"/>
                    </a:lnTo>
                    <a:lnTo>
                      <a:pt x="99881" y="20088"/>
                    </a:lnTo>
                    <a:lnTo>
                      <a:pt x="100147" y="20528"/>
                    </a:lnTo>
                    <a:lnTo>
                      <a:pt x="100414" y="20947"/>
                    </a:lnTo>
                    <a:lnTo>
                      <a:pt x="100658" y="21343"/>
                    </a:lnTo>
                    <a:lnTo>
                      <a:pt x="100902" y="21696"/>
                    </a:lnTo>
                    <a:lnTo>
                      <a:pt x="101146" y="22004"/>
                    </a:lnTo>
                    <a:lnTo>
                      <a:pt x="101367" y="22312"/>
                    </a:lnTo>
                    <a:lnTo>
                      <a:pt x="101611" y="22599"/>
                    </a:lnTo>
                    <a:lnTo>
                      <a:pt x="101811" y="22841"/>
                    </a:lnTo>
                    <a:lnTo>
                      <a:pt x="102011" y="23083"/>
                    </a:lnTo>
                    <a:lnTo>
                      <a:pt x="102232" y="23281"/>
                    </a:lnTo>
                    <a:lnTo>
                      <a:pt x="102432" y="23502"/>
                    </a:lnTo>
                    <a:lnTo>
                      <a:pt x="102654" y="23700"/>
                    </a:lnTo>
                    <a:lnTo>
                      <a:pt x="102853" y="23876"/>
                    </a:lnTo>
                    <a:lnTo>
                      <a:pt x="103075" y="24074"/>
                    </a:lnTo>
                    <a:lnTo>
                      <a:pt x="103319" y="24295"/>
                    </a:lnTo>
                    <a:lnTo>
                      <a:pt x="103652" y="24581"/>
                    </a:lnTo>
                    <a:lnTo>
                      <a:pt x="103985" y="24911"/>
                    </a:lnTo>
                    <a:lnTo>
                      <a:pt x="104362" y="25286"/>
                    </a:lnTo>
                    <a:lnTo>
                      <a:pt x="104761" y="25660"/>
                    </a:lnTo>
                    <a:lnTo>
                      <a:pt x="105138" y="26079"/>
                    </a:lnTo>
                    <a:lnTo>
                      <a:pt x="105560" y="26541"/>
                    </a:lnTo>
                    <a:lnTo>
                      <a:pt x="106003" y="27026"/>
                    </a:lnTo>
                    <a:lnTo>
                      <a:pt x="106425" y="27555"/>
                    </a:lnTo>
                    <a:lnTo>
                      <a:pt x="106846" y="28105"/>
                    </a:lnTo>
                    <a:lnTo>
                      <a:pt x="107268" y="28656"/>
                    </a:lnTo>
                    <a:lnTo>
                      <a:pt x="107645" y="29229"/>
                    </a:lnTo>
                    <a:lnTo>
                      <a:pt x="108022" y="29845"/>
                    </a:lnTo>
                    <a:lnTo>
                      <a:pt x="108377" y="30462"/>
                    </a:lnTo>
                    <a:lnTo>
                      <a:pt x="108687" y="31123"/>
                    </a:lnTo>
                    <a:lnTo>
                      <a:pt x="108975" y="31740"/>
                    </a:lnTo>
                    <a:lnTo>
                      <a:pt x="109264" y="32312"/>
                    </a:lnTo>
                    <a:lnTo>
                      <a:pt x="109508" y="32907"/>
                    </a:lnTo>
                    <a:lnTo>
                      <a:pt x="109774" y="33436"/>
                    </a:lnTo>
                    <a:lnTo>
                      <a:pt x="110018" y="33942"/>
                    </a:lnTo>
                    <a:lnTo>
                      <a:pt x="110262" y="34405"/>
                    </a:lnTo>
                    <a:lnTo>
                      <a:pt x="110506" y="34867"/>
                    </a:lnTo>
                    <a:lnTo>
                      <a:pt x="110772" y="35308"/>
                    </a:lnTo>
                    <a:lnTo>
                      <a:pt x="111016" y="35704"/>
                    </a:lnTo>
                    <a:lnTo>
                      <a:pt x="111304" y="36101"/>
                    </a:lnTo>
                    <a:lnTo>
                      <a:pt x="111593" y="36453"/>
                    </a:lnTo>
                    <a:lnTo>
                      <a:pt x="111859" y="36784"/>
                    </a:lnTo>
                    <a:lnTo>
                      <a:pt x="112192" y="37114"/>
                    </a:lnTo>
                    <a:lnTo>
                      <a:pt x="112524" y="37422"/>
                    </a:lnTo>
                    <a:lnTo>
                      <a:pt x="112879" y="37709"/>
                    </a:lnTo>
                    <a:lnTo>
                      <a:pt x="113234" y="37995"/>
                    </a:lnTo>
                    <a:lnTo>
                      <a:pt x="113611" y="38259"/>
                    </a:lnTo>
                    <a:lnTo>
                      <a:pt x="113988" y="38502"/>
                    </a:lnTo>
                    <a:lnTo>
                      <a:pt x="114343" y="38744"/>
                    </a:lnTo>
                    <a:lnTo>
                      <a:pt x="114720" y="38986"/>
                    </a:lnTo>
                    <a:lnTo>
                      <a:pt x="115053" y="39251"/>
                    </a:lnTo>
                    <a:lnTo>
                      <a:pt x="115408" y="39515"/>
                    </a:lnTo>
                    <a:lnTo>
                      <a:pt x="115741" y="39823"/>
                    </a:lnTo>
                    <a:lnTo>
                      <a:pt x="116073" y="40154"/>
                    </a:lnTo>
                    <a:lnTo>
                      <a:pt x="116384" y="40506"/>
                    </a:lnTo>
                    <a:lnTo>
                      <a:pt x="116717" y="40859"/>
                    </a:lnTo>
                    <a:lnTo>
                      <a:pt x="117027" y="41299"/>
                    </a:lnTo>
                    <a:lnTo>
                      <a:pt x="117316" y="41762"/>
                    </a:lnTo>
                    <a:lnTo>
                      <a:pt x="117626" y="42312"/>
                    </a:lnTo>
                    <a:lnTo>
                      <a:pt x="117937" y="42885"/>
                    </a:lnTo>
                    <a:lnTo>
                      <a:pt x="118203" y="43524"/>
                    </a:lnTo>
                    <a:lnTo>
                      <a:pt x="118491" y="44273"/>
                    </a:lnTo>
                    <a:lnTo>
                      <a:pt x="118757" y="45022"/>
                    </a:lnTo>
                    <a:lnTo>
                      <a:pt x="118979" y="45770"/>
                    </a:lnTo>
                    <a:lnTo>
                      <a:pt x="119223" y="46541"/>
                    </a:lnTo>
                    <a:lnTo>
                      <a:pt x="119423" y="47290"/>
                    </a:lnTo>
                    <a:lnTo>
                      <a:pt x="119622" y="48017"/>
                    </a:lnTo>
                    <a:lnTo>
                      <a:pt x="119778" y="48766"/>
                    </a:lnTo>
                    <a:lnTo>
                      <a:pt x="119889" y="49493"/>
                    </a:lnTo>
                    <a:lnTo>
                      <a:pt x="119955" y="50198"/>
                    </a:lnTo>
                    <a:lnTo>
                      <a:pt x="120000" y="50925"/>
                    </a:lnTo>
                    <a:lnTo>
                      <a:pt x="119977" y="51585"/>
                    </a:lnTo>
                    <a:lnTo>
                      <a:pt x="119911" y="52290"/>
                    </a:lnTo>
                    <a:lnTo>
                      <a:pt x="119778" y="52929"/>
                    </a:lnTo>
                    <a:lnTo>
                      <a:pt x="119600" y="53590"/>
                    </a:lnTo>
                    <a:lnTo>
                      <a:pt x="119334" y="54207"/>
                    </a:lnTo>
                    <a:lnTo>
                      <a:pt x="119001" y="54823"/>
                    </a:lnTo>
                    <a:lnTo>
                      <a:pt x="118602" y="55418"/>
                    </a:lnTo>
                    <a:lnTo>
                      <a:pt x="118136" y="55991"/>
                    </a:lnTo>
                    <a:lnTo>
                      <a:pt x="117670" y="56629"/>
                    </a:lnTo>
                    <a:lnTo>
                      <a:pt x="117205" y="57246"/>
                    </a:lnTo>
                    <a:lnTo>
                      <a:pt x="116695" y="57885"/>
                    </a:lnTo>
                    <a:lnTo>
                      <a:pt x="116184" y="58524"/>
                    </a:lnTo>
                    <a:lnTo>
                      <a:pt x="115630" y="59140"/>
                    </a:lnTo>
                    <a:lnTo>
                      <a:pt x="115009" y="59779"/>
                    </a:lnTo>
                    <a:lnTo>
                      <a:pt x="114365" y="60352"/>
                    </a:lnTo>
                    <a:lnTo>
                      <a:pt x="113634" y="60903"/>
                    </a:lnTo>
                    <a:lnTo>
                      <a:pt x="112879" y="61431"/>
                    </a:lnTo>
                    <a:lnTo>
                      <a:pt x="112036" y="61894"/>
                    </a:lnTo>
                    <a:lnTo>
                      <a:pt x="111105" y="62312"/>
                    </a:lnTo>
                    <a:lnTo>
                      <a:pt x="110085" y="62665"/>
                    </a:lnTo>
                    <a:lnTo>
                      <a:pt x="109020" y="62951"/>
                    </a:lnTo>
                    <a:lnTo>
                      <a:pt x="107822" y="63149"/>
                    </a:lnTo>
                    <a:lnTo>
                      <a:pt x="106558" y="63259"/>
                    </a:lnTo>
                    <a:lnTo>
                      <a:pt x="105293" y="63303"/>
                    </a:lnTo>
                    <a:lnTo>
                      <a:pt x="104229" y="63325"/>
                    </a:lnTo>
                    <a:lnTo>
                      <a:pt x="103319" y="63303"/>
                    </a:lnTo>
                    <a:lnTo>
                      <a:pt x="102587" y="63215"/>
                    </a:lnTo>
                    <a:lnTo>
                      <a:pt x="101944" y="63149"/>
                    </a:lnTo>
                    <a:lnTo>
                      <a:pt x="101412" y="63039"/>
                    </a:lnTo>
                    <a:lnTo>
                      <a:pt x="100946" y="62907"/>
                    </a:lnTo>
                    <a:lnTo>
                      <a:pt x="100524" y="62753"/>
                    </a:lnTo>
                    <a:lnTo>
                      <a:pt x="100147" y="62621"/>
                    </a:lnTo>
                    <a:lnTo>
                      <a:pt x="99770" y="62444"/>
                    </a:lnTo>
                    <a:lnTo>
                      <a:pt x="99393" y="62268"/>
                    </a:lnTo>
                    <a:lnTo>
                      <a:pt x="98972" y="62114"/>
                    </a:lnTo>
                    <a:lnTo>
                      <a:pt x="98484" y="61916"/>
                    </a:lnTo>
                    <a:lnTo>
                      <a:pt x="97907" y="61762"/>
                    </a:lnTo>
                    <a:lnTo>
                      <a:pt x="97264" y="61629"/>
                    </a:lnTo>
                    <a:lnTo>
                      <a:pt x="96487" y="61475"/>
                    </a:lnTo>
                    <a:lnTo>
                      <a:pt x="96443" y="61453"/>
                    </a:lnTo>
                    <a:lnTo>
                      <a:pt x="96399" y="61431"/>
                    </a:lnTo>
                    <a:lnTo>
                      <a:pt x="96288" y="61387"/>
                    </a:lnTo>
                    <a:lnTo>
                      <a:pt x="96133" y="61321"/>
                    </a:lnTo>
                    <a:lnTo>
                      <a:pt x="95977" y="61255"/>
                    </a:lnTo>
                    <a:lnTo>
                      <a:pt x="95800" y="61145"/>
                    </a:lnTo>
                    <a:lnTo>
                      <a:pt x="95578" y="60991"/>
                    </a:lnTo>
                    <a:lnTo>
                      <a:pt x="95378" y="60859"/>
                    </a:lnTo>
                    <a:lnTo>
                      <a:pt x="95157" y="60682"/>
                    </a:lnTo>
                    <a:lnTo>
                      <a:pt x="94935" y="60462"/>
                    </a:lnTo>
                    <a:lnTo>
                      <a:pt x="94713" y="60242"/>
                    </a:lnTo>
                    <a:lnTo>
                      <a:pt x="94536" y="59977"/>
                    </a:lnTo>
                    <a:lnTo>
                      <a:pt x="94336" y="59669"/>
                    </a:lnTo>
                    <a:lnTo>
                      <a:pt x="94203" y="59361"/>
                    </a:lnTo>
                    <a:lnTo>
                      <a:pt x="94070" y="59008"/>
                    </a:lnTo>
                    <a:lnTo>
                      <a:pt x="94003" y="58634"/>
                    </a:lnTo>
                    <a:lnTo>
                      <a:pt x="93892" y="58237"/>
                    </a:lnTo>
                    <a:lnTo>
                      <a:pt x="93804" y="57885"/>
                    </a:lnTo>
                    <a:lnTo>
                      <a:pt x="93670" y="57599"/>
                    </a:lnTo>
                    <a:lnTo>
                      <a:pt x="93537" y="57312"/>
                    </a:lnTo>
                    <a:lnTo>
                      <a:pt x="93360" y="57092"/>
                    </a:lnTo>
                    <a:lnTo>
                      <a:pt x="93205" y="56850"/>
                    </a:lnTo>
                    <a:lnTo>
                      <a:pt x="93005" y="56674"/>
                    </a:lnTo>
                    <a:lnTo>
                      <a:pt x="92828" y="56475"/>
                    </a:lnTo>
                    <a:lnTo>
                      <a:pt x="92650" y="56343"/>
                    </a:lnTo>
                    <a:lnTo>
                      <a:pt x="92451" y="56211"/>
                    </a:lnTo>
                    <a:lnTo>
                      <a:pt x="92295" y="56057"/>
                    </a:lnTo>
                    <a:lnTo>
                      <a:pt x="92096" y="55947"/>
                    </a:lnTo>
                    <a:lnTo>
                      <a:pt x="91963" y="55837"/>
                    </a:lnTo>
                    <a:lnTo>
                      <a:pt x="91807" y="55748"/>
                    </a:lnTo>
                    <a:lnTo>
                      <a:pt x="91696" y="55616"/>
                    </a:lnTo>
                    <a:lnTo>
                      <a:pt x="91585" y="55528"/>
                    </a:lnTo>
                    <a:lnTo>
                      <a:pt x="91475" y="55396"/>
                    </a:lnTo>
                    <a:lnTo>
                      <a:pt x="91364" y="55286"/>
                    </a:lnTo>
                    <a:lnTo>
                      <a:pt x="91275" y="55176"/>
                    </a:lnTo>
                    <a:lnTo>
                      <a:pt x="91164" y="55088"/>
                    </a:lnTo>
                    <a:lnTo>
                      <a:pt x="91075" y="55022"/>
                    </a:lnTo>
                    <a:lnTo>
                      <a:pt x="90987" y="54955"/>
                    </a:lnTo>
                    <a:lnTo>
                      <a:pt x="90920" y="54933"/>
                    </a:lnTo>
                    <a:lnTo>
                      <a:pt x="90853" y="54933"/>
                    </a:lnTo>
                    <a:lnTo>
                      <a:pt x="90765" y="54933"/>
                    </a:lnTo>
                    <a:lnTo>
                      <a:pt x="90698" y="54977"/>
                    </a:lnTo>
                    <a:lnTo>
                      <a:pt x="90654" y="55044"/>
                    </a:lnTo>
                    <a:lnTo>
                      <a:pt x="90609" y="55132"/>
                    </a:lnTo>
                    <a:lnTo>
                      <a:pt x="90587" y="55286"/>
                    </a:lnTo>
                    <a:lnTo>
                      <a:pt x="90543" y="55462"/>
                    </a:lnTo>
                    <a:lnTo>
                      <a:pt x="90543" y="55660"/>
                    </a:lnTo>
                    <a:lnTo>
                      <a:pt x="90543" y="55925"/>
                    </a:lnTo>
                    <a:lnTo>
                      <a:pt x="90543" y="56233"/>
                    </a:lnTo>
                    <a:lnTo>
                      <a:pt x="90543" y="56607"/>
                    </a:lnTo>
                    <a:lnTo>
                      <a:pt x="90543" y="57048"/>
                    </a:lnTo>
                    <a:lnTo>
                      <a:pt x="90565" y="57577"/>
                    </a:lnTo>
                    <a:lnTo>
                      <a:pt x="90609" y="58171"/>
                    </a:lnTo>
                    <a:lnTo>
                      <a:pt x="90632" y="58854"/>
                    </a:lnTo>
                    <a:lnTo>
                      <a:pt x="90698" y="59581"/>
                    </a:lnTo>
                    <a:lnTo>
                      <a:pt x="90765" y="60418"/>
                    </a:lnTo>
                    <a:lnTo>
                      <a:pt x="90876" y="61299"/>
                    </a:lnTo>
                    <a:lnTo>
                      <a:pt x="90964" y="62268"/>
                    </a:lnTo>
                    <a:lnTo>
                      <a:pt x="91075" y="63325"/>
                    </a:lnTo>
                    <a:lnTo>
                      <a:pt x="91253" y="64405"/>
                    </a:lnTo>
                    <a:lnTo>
                      <a:pt x="91408" y="65594"/>
                    </a:lnTo>
                    <a:lnTo>
                      <a:pt x="91608" y="66828"/>
                    </a:lnTo>
                    <a:lnTo>
                      <a:pt x="91852" y="68149"/>
                    </a:lnTo>
                    <a:lnTo>
                      <a:pt x="92096" y="69559"/>
                    </a:lnTo>
                    <a:lnTo>
                      <a:pt x="92096" y="69603"/>
                    </a:lnTo>
                    <a:lnTo>
                      <a:pt x="92162" y="69757"/>
                    </a:lnTo>
                    <a:lnTo>
                      <a:pt x="92229" y="70022"/>
                    </a:lnTo>
                    <a:lnTo>
                      <a:pt x="92340" y="70352"/>
                    </a:lnTo>
                    <a:lnTo>
                      <a:pt x="92451" y="70792"/>
                    </a:lnTo>
                    <a:lnTo>
                      <a:pt x="92606" y="71277"/>
                    </a:lnTo>
                    <a:lnTo>
                      <a:pt x="92739" y="71850"/>
                    </a:lnTo>
                    <a:lnTo>
                      <a:pt x="92916" y="72422"/>
                    </a:lnTo>
                    <a:lnTo>
                      <a:pt x="93094" y="73061"/>
                    </a:lnTo>
                    <a:lnTo>
                      <a:pt x="93271" y="73722"/>
                    </a:lnTo>
                    <a:lnTo>
                      <a:pt x="93449" y="74405"/>
                    </a:lnTo>
                    <a:lnTo>
                      <a:pt x="93648" y="75110"/>
                    </a:lnTo>
                    <a:lnTo>
                      <a:pt x="93826" y="75770"/>
                    </a:lnTo>
                    <a:lnTo>
                      <a:pt x="94025" y="76453"/>
                    </a:lnTo>
                    <a:lnTo>
                      <a:pt x="94181" y="77114"/>
                    </a:lnTo>
                    <a:lnTo>
                      <a:pt x="94358" y="77753"/>
                    </a:lnTo>
                    <a:lnTo>
                      <a:pt x="94491" y="78325"/>
                    </a:lnTo>
                    <a:lnTo>
                      <a:pt x="94602" y="78898"/>
                    </a:lnTo>
                    <a:lnTo>
                      <a:pt x="94691" y="79493"/>
                    </a:lnTo>
                    <a:lnTo>
                      <a:pt x="94735" y="80066"/>
                    </a:lnTo>
                    <a:lnTo>
                      <a:pt x="94757" y="80638"/>
                    </a:lnTo>
                    <a:lnTo>
                      <a:pt x="94757" y="81189"/>
                    </a:lnTo>
                    <a:lnTo>
                      <a:pt x="94735" y="81740"/>
                    </a:lnTo>
                    <a:lnTo>
                      <a:pt x="94691" y="82268"/>
                    </a:lnTo>
                    <a:lnTo>
                      <a:pt x="94602" y="82775"/>
                    </a:lnTo>
                    <a:lnTo>
                      <a:pt x="94491" y="83259"/>
                    </a:lnTo>
                    <a:lnTo>
                      <a:pt x="94336" y="83744"/>
                    </a:lnTo>
                    <a:lnTo>
                      <a:pt x="94158" y="84207"/>
                    </a:lnTo>
                    <a:lnTo>
                      <a:pt x="93981" y="84669"/>
                    </a:lnTo>
                    <a:lnTo>
                      <a:pt x="93737" y="85088"/>
                    </a:lnTo>
                    <a:lnTo>
                      <a:pt x="93449" y="85506"/>
                    </a:lnTo>
                    <a:lnTo>
                      <a:pt x="93182" y="85903"/>
                    </a:lnTo>
                    <a:lnTo>
                      <a:pt x="92872" y="86299"/>
                    </a:lnTo>
                    <a:lnTo>
                      <a:pt x="92672" y="86762"/>
                    </a:lnTo>
                    <a:lnTo>
                      <a:pt x="92495" y="87246"/>
                    </a:lnTo>
                    <a:lnTo>
                      <a:pt x="92384" y="87775"/>
                    </a:lnTo>
                    <a:lnTo>
                      <a:pt x="92340" y="88348"/>
                    </a:lnTo>
                    <a:lnTo>
                      <a:pt x="92340" y="88898"/>
                    </a:lnTo>
                    <a:lnTo>
                      <a:pt x="92384" y="89471"/>
                    </a:lnTo>
                    <a:lnTo>
                      <a:pt x="92473" y="90044"/>
                    </a:lnTo>
                    <a:lnTo>
                      <a:pt x="92606" y="90616"/>
                    </a:lnTo>
                    <a:lnTo>
                      <a:pt x="92761" y="91167"/>
                    </a:lnTo>
                    <a:lnTo>
                      <a:pt x="92939" y="91696"/>
                    </a:lnTo>
                    <a:lnTo>
                      <a:pt x="93182" y="92202"/>
                    </a:lnTo>
                    <a:lnTo>
                      <a:pt x="93404" y="92665"/>
                    </a:lnTo>
                    <a:lnTo>
                      <a:pt x="93670" y="93083"/>
                    </a:lnTo>
                    <a:lnTo>
                      <a:pt x="93959" y="93436"/>
                    </a:lnTo>
                    <a:lnTo>
                      <a:pt x="94247" y="93766"/>
                    </a:lnTo>
                    <a:lnTo>
                      <a:pt x="94513" y="94008"/>
                    </a:lnTo>
                    <a:lnTo>
                      <a:pt x="94846" y="94361"/>
                    </a:lnTo>
                    <a:lnTo>
                      <a:pt x="95157" y="94779"/>
                    </a:lnTo>
                    <a:lnTo>
                      <a:pt x="95534" y="95242"/>
                    </a:lnTo>
                    <a:lnTo>
                      <a:pt x="95933" y="95792"/>
                    </a:lnTo>
                    <a:lnTo>
                      <a:pt x="96332" y="96409"/>
                    </a:lnTo>
                    <a:lnTo>
                      <a:pt x="96709" y="97070"/>
                    </a:lnTo>
                    <a:lnTo>
                      <a:pt x="97109" y="97797"/>
                    </a:lnTo>
                    <a:lnTo>
                      <a:pt x="97463" y="98546"/>
                    </a:lnTo>
                    <a:lnTo>
                      <a:pt x="97841" y="99361"/>
                    </a:lnTo>
                    <a:lnTo>
                      <a:pt x="98173" y="100242"/>
                    </a:lnTo>
                    <a:lnTo>
                      <a:pt x="98462" y="101167"/>
                    </a:lnTo>
                    <a:lnTo>
                      <a:pt x="98706" y="102114"/>
                    </a:lnTo>
                    <a:lnTo>
                      <a:pt x="98927" y="103127"/>
                    </a:lnTo>
                    <a:lnTo>
                      <a:pt x="99060" y="104162"/>
                    </a:lnTo>
                    <a:lnTo>
                      <a:pt x="99149" y="105242"/>
                    </a:lnTo>
                    <a:lnTo>
                      <a:pt x="99149" y="105440"/>
                    </a:lnTo>
                    <a:lnTo>
                      <a:pt x="99149" y="105616"/>
                    </a:lnTo>
                    <a:lnTo>
                      <a:pt x="99149" y="105837"/>
                    </a:lnTo>
                    <a:lnTo>
                      <a:pt x="99149" y="106013"/>
                    </a:lnTo>
                    <a:lnTo>
                      <a:pt x="99171" y="106189"/>
                    </a:lnTo>
                    <a:lnTo>
                      <a:pt x="99194" y="106387"/>
                    </a:lnTo>
                    <a:lnTo>
                      <a:pt x="99238" y="106585"/>
                    </a:lnTo>
                    <a:lnTo>
                      <a:pt x="99282" y="106806"/>
                    </a:lnTo>
                    <a:lnTo>
                      <a:pt x="99371" y="107004"/>
                    </a:lnTo>
                    <a:lnTo>
                      <a:pt x="99460" y="107224"/>
                    </a:lnTo>
                    <a:lnTo>
                      <a:pt x="99571" y="107444"/>
                    </a:lnTo>
                    <a:lnTo>
                      <a:pt x="99726" y="107709"/>
                    </a:lnTo>
                    <a:lnTo>
                      <a:pt x="99926" y="107929"/>
                    </a:lnTo>
                    <a:lnTo>
                      <a:pt x="100125" y="108215"/>
                    </a:lnTo>
                    <a:lnTo>
                      <a:pt x="100391" y="108502"/>
                    </a:lnTo>
                    <a:lnTo>
                      <a:pt x="100702" y="108810"/>
                    </a:lnTo>
                    <a:lnTo>
                      <a:pt x="100990" y="109118"/>
                    </a:lnTo>
                    <a:lnTo>
                      <a:pt x="101301" y="109493"/>
                    </a:lnTo>
                    <a:lnTo>
                      <a:pt x="101634" y="109867"/>
                    </a:lnTo>
                    <a:lnTo>
                      <a:pt x="101900" y="110264"/>
                    </a:lnTo>
                    <a:lnTo>
                      <a:pt x="102210" y="110660"/>
                    </a:lnTo>
                    <a:lnTo>
                      <a:pt x="102499" y="111101"/>
                    </a:lnTo>
                    <a:lnTo>
                      <a:pt x="102743" y="111563"/>
                    </a:lnTo>
                    <a:lnTo>
                      <a:pt x="103009" y="112070"/>
                    </a:lnTo>
                    <a:lnTo>
                      <a:pt x="103231" y="112577"/>
                    </a:lnTo>
                    <a:lnTo>
                      <a:pt x="103452" y="113083"/>
                    </a:lnTo>
                    <a:lnTo>
                      <a:pt x="103630" y="113590"/>
                    </a:lnTo>
                    <a:lnTo>
                      <a:pt x="103785" y="114140"/>
                    </a:lnTo>
                    <a:lnTo>
                      <a:pt x="103940" y="114669"/>
                    </a:lnTo>
                    <a:lnTo>
                      <a:pt x="104051" y="115242"/>
                    </a:lnTo>
                    <a:lnTo>
                      <a:pt x="104118" y="115814"/>
                    </a:lnTo>
                    <a:lnTo>
                      <a:pt x="104162" y="116387"/>
                    </a:lnTo>
                    <a:lnTo>
                      <a:pt x="104162" y="116409"/>
                    </a:lnTo>
                    <a:lnTo>
                      <a:pt x="104184" y="116475"/>
                    </a:lnTo>
                    <a:lnTo>
                      <a:pt x="104207" y="116607"/>
                    </a:lnTo>
                    <a:lnTo>
                      <a:pt x="104251" y="116740"/>
                    </a:lnTo>
                    <a:lnTo>
                      <a:pt x="104295" y="116894"/>
                    </a:lnTo>
                    <a:lnTo>
                      <a:pt x="104340" y="117092"/>
                    </a:lnTo>
                    <a:lnTo>
                      <a:pt x="104384" y="117290"/>
                    </a:lnTo>
                    <a:lnTo>
                      <a:pt x="104406" y="117511"/>
                    </a:lnTo>
                    <a:lnTo>
                      <a:pt x="104428" y="117709"/>
                    </a:lnTo>
                    <a:lnTo>
                      <a:pt x="104428" y="117907"/>
                    </a:lnTo>
                    <a:lnTo>
                      <a:pt x="104428" y="118083"/>
                    </a:lnTo>
                    <a:lnTo>
                      <a:pt x="104406" y="118237"/>
                    </a:lnTo>
                    <a:lnTo>
                      <a:pt x="104362" y="118392"/>
                    </a:lnTo>
                    <a:lnTo>
                      <a:pt x="104295" y="118480"/>
                    </a:lnTo>
                    <a:lnTo>
                      <a:pt x="104162" y="118524"/>
                    </a:lnTo>
                    <a:lnTo>
                      <a:pt x="104051" y="118546"/>
                    </a:lnTo>
                    <a:lnTo>
                      <a:pt x="103785" y="118436"/>
                    </a:lnTo>
                    <a:lnTo>
                      <a:pt x="103364" y="118149"/>
                    </a:lnTo>
                    <a:lnTo>
                      <a:pt x="102809" y="117731"/>
                    </a:lnTo>
                    <a:lnTo>
                      <a:pt x="102077" y="117224"/>
                    </a:lnTo>
                    <a:lnTo>
                      <a:pt x="101168" y="116629"/>
                    </a:lnTo>
                    <a:lnTo>
                      <a:pt x="100103" y="115991"/>
                    </a:lnTo>
                    <a:lnTo>
                      <a:pt x="98927" y="115330"/>
                    </a:lnTo>
                    <a:lnTo>
                      <a:pt x="97574" y="114691"/>
                    </a:lnTo>
                    <a:lnTo>
                      <a:pt x="96066" y="114096"/>
                    </a:lnTo>
                    <a:lnTo>
                      <a:pt x="94469" y="113568"/>
                    </a:lnTo>
                    <a:lnTo>
                      <a:pt x="92695" y="113127"/>
                    </a:lnTo>
                    <a:lnTo>
                      <a:pt x="90831" y="112797"/>
                    </a:lnTo>
                    <a:lnTo>
                      <a:pt x="88791" y="112665"/>
                    </a:lnTo>
                    <a:lnTo>
                      <a:pt x="86661" y="112687"/>
                    </a:lnTo>
                    <a:lnTo>
                      <a:pt x="84421" y="112951"/>
                    </a:lnTo>
                    <a:lnTo>
                      <a:pt x="82070" y="113458"/>
                    </a:lnTo>
                    <a:lnTo>
                      <a:pt x="79918" y="114008"/>
                    </a:lnTo>
                    <a:lnTo>
                      <a:pt x="77900" y="114537"/>
                    </a:lnTo>
                    <a:lnTo>
                      <a:pt x="75992" y="115066"/>
                    </a:lnTo>
                    <a:lnTo>
                      <a:pt x="74173" y="115572"/>
                    </a:lnTo>
                    <a:lnTo>
                      <a:pt x="72421" y="116079"/>
                    </a:lnTo>
                    <a:lnTo>
                      <a:pt x="70735" y="116541"/>
                    </a:lnTo>
                    <a:lnTo>
                      <a:pt x="69072" y="117004"/>
                    </a:lnTo>
                    <a:lnTo>
                      <a:pt x="67475" y="117422"/>
                    </a:lnTo>
                    <a:lnTo>
                      <a:pt x="65878" y="117797"/>
                    </a:lnTo>
                    <a:lnTo>
                      <a:pt x="64303" y="118171"/>
                    </a:lnTo>
                    <a:lnTo>
                      <a:pt x="62683" y="118546"/>
                    </a:lnTo>
                    <a:lnTo>
                      <a:pt x="61020" y="118854"/>
                    </a:lnTo>
                    <a:lnTo>
                      <a:pt x="59356" y="119140"/>
                    </a:lnTo>
                    <a:lnTo>
                      <a:pt x="57604" y="119405"/>
                    </a:lnTo>
                    <a:lnTo>
                      <a:pt x="55785" y="119625"/>
                    </a:lnTo>
                    <a:lnTo>
                      <a:pt x="53855" y="119845"/>
                    </a:lnTo>
                    <a:lnTo>
                      <a:pt x="51859" y="119955"/>
                    </a:lnTo>
                    <a:lnTo>
                      <a:pt x="49796" y="120000"/>
                    </a:lnTo>
                    <a:lnTo>
                      <a:pt x="47756" y="119933"/>
                    </a:lnTo>
                    <a:lnTo>
                      <a:pt x="45670" y="119757"/>
                    </a:lnTo>
                    <a:lnTo>
                      <a:pt x="43608" y="119449"/>
                    </a:lnTo>
                    <a:lnTo>
                      <a:pt x="41523" y="119030"/>
                    </a:lnTo>
                    <a:lnTo>
                      <a:pt x="39504" y="118480"/>
                    </a:lnTo>
                    <a:lnTo>
                      <a:pt x="37486" y="117775"/>
                    </a:lnTo>
                    <a:lnTo>
                      <a:pt x="35556" y="116916"/>
                    </a:lnTo>
                    <a:lnTo>
                      <a:pt x="33693" y="115903"/>
                    </a:lnTo>
                    <a:lnTo>
                      <a:pt x="31896" y="114757"/>
                    </a:lnTo>
                    <a:lnTo>
                      <a:pt x="30210" y="113414"/>
                    </a:lnTo>
                    <a:lnTo>
                      <a:pt x="28613" y="111894"/>
                    </a:lnTo>
                    <a:lnTo>
                      <a:pt x="27171" y="110176"/>
                    </a:lnTo>
                    <a:lnTo>
                      <a:pt x="25863" y="108281"/>
                    </a:lnTo>
                    <a:lnTo>
                      <a:pt x="24731" y="106189"/>
                    </a:lnTo>
                    <a:lnTo>
                      <a:pt x="24665" y="106123"/>
                    </a:lnTo>
                    <a:lnTo>
                      <a:pt x="24510" y="105969"/>
                    </a:lnTo>
                    <a:lnTo>
                      <a:pt x="24310" y="105682"/>
                    </a:lnTo>
                    <a:lnTo>
                      <a:pt x="24044" y="105352"/>
                    </a:lnTo>
                    <a:lnTo>
                      <a:pt x="23711" y="104933"/>
                    </a:lnTo>
                    <a:lnTo>
                      <a:pt x="23378" y="104405"/>
                    </a:lnTo>
                    <a:lnTo>
                      <a:pt x="23024" y="103876"/>
                    </a:lnTo>
                    <a:lnTo>
                      <a:pt x="22669" y="103281"/>
                    </a:lnTo>
                    <a:lnTo>
                      <a:pt x="22314" y="102665"/>
                    </a:lnTo>
                    <a:lnTo>
                      <a:pt x="22025" y="102004"/>
                    </a:lnTo>
                    <a:lnTo>
                      <a:pt x="21759" y="101365"/>
                    </a:lnTo>
                    <a:lnTo>
                      <a:pt x="21582" y="100682"/>
                    </a:lnTo>
                    <a:lnTo>
                      <a:pt x="21493" y="100044"/>
                    </a:lnTo>
                    <a:lnTo>
                      <a:pt x="21449" y="99405"/>
                    </a:lnTo>
                    <a:lnTo>
                      <a:pt x="21560" y="98810"/>
                    </a:lnTo>
                    <a:lnTo>
                      <a:pt x="21781" y="98259"/>
                    </a:lnTo>
                    <a:lnTo>
                      <a:pt x="22114" y="97709"/>
                    </a:lnTo>
                    <a:lnTo>
                      <a:pt x="22536" y="97180"/>
                    </a:lnTo>
                    <a:lnTo>
                      <a:pt x="23024" y="96674"/>
                    </a:lnTo>
                    <a:lnTo>
                      <a:pt x="23556" y="96145"/>
                    </a:lnTo>
                    <a:lnTo>
                      <a:pt x="24110" y="95616"/>
                    </a:lnTo>
                    <a:lnTo>
                      <a:pt x="24754" y="95088"/>
                    </a:lnTo>
                    <a:lnTo>
                      <a:pt x="25353" y="94515"/>
                    </a:lnTo>
                    <a:lnTo>
                      <a:pt x="25996" y="93942"/>
                    </a:lnTo>
                    <a:lnTo>
                      <a:pt x="26617" y="93348"/>
                    </a:lnTo>
                    <a:lnTo>
                      <a:pt x="27216" y="92709"/>
                    </a:lnTo>
                    <a:lnTo>
                      <a:pt x="27792" y="92048"/>
                    </a:lnTo>
                    <a:lnTo>
                      <a:pt x="28325" y="91343"/>
                    </a:lnTo>
                    <a:lnTo>
                      <a:pt x="28791" y="90616"/>
                    </a:lnTo>
                    <a:lnTo>
                      <a:pt x="29190" y="89801"/>
                    </a:lnTo>
                    <a:lnTo>
                      <a:pt x="29478" y="88964"/>
                    </a:lnTo>
                    <a:lnTo>
                      <a:pt x="29722" y="88061"/>
                    </a:lnTo>
                    <a:lnTo>
                      <a:pt x="29789" y="87312"/>
                    </a:lnTo>
                    <a:lnTo>
                      <a:pt x="29767" y="86651"/>
                    </a:lnTo>
                    <a:lnTo>
                      <a:pt x="29634" y="86013"/>
                    </a:lnTo>
                    <a:lnTo>
                      <a:pt x="29434" y="85418"/>
                    </a:lnTo>
                    <a:lnTo>
                      <a:pt x="29168" y="84845"/>
                    </a:lnTo>
                    <a:lnTo>
                      <a:pt x="28835" y="84229"/>
                    </a:lnTo>
                    <a:lnTo>
                      <a:pt x="28458" y="83634"/>
                    </a:lnTo>
                    <a:lnTo>
                      <a:pt x="28081" y="83017"/>
                    </a:lnTo>
                    <a:lnTo>
                      <a:pt x="27682" y="82334"/>
                    </a:lnTo>
                    <a:lnTo>
                      <a:pt x="27304" y="81629"/>
                    </a:lnTo>
                    <a:lnTo>
                      <a:pt x="26950" y="80837"/>
                    </a:lnTo>
                    <a:lnTo>
                      <a:pt x="26595" y="79977"/>
                    </a:lnTo>
                    <a:lnTo>
                      <a:pt x="26306" y="79030"/>
                    </a:lnTo>
                    <a:lnTo>
                      <a:pt x="26107" y="77951"/>
                    </a:lnTo>
                    <a:lnTo>
                      <a:pt x="25951" y="76784"/>
                    </a:lnTo>
                    <a:lnTo>
                      <a:pt x="25907" y="75484"/>
                    </a:lnTo>
                    <a:lnTo>
                      <a:pt x="25907" y="74074"/>
                    </a:lnTo>
                    <a:lnTo>
                      <a:pt x="25996" y="72599"/>
                    </a:lnTo>
                    <a:lnTo>
                      <a:pt x="26062" y="71123"/>
                    </a:lnTo>
                    <a:lnTo>
                      <a:pt x="26173" y="69625"/>
                    </a:lnTo>
                    <a:lnTo>
                      <a:pt x="26284" y="68127"/>
                    </a:lnTo>
                    <a:lnTo>
                      <a:pt x="26439" y="66674"/>
                    </a:lnTo>
                    <a:lnTo>
                      <a:pt x="26595" y="65286"/>
                    </a:lnTo>
                    <a:lnTo>
                      <a:pt x="26750" y="63942"/>
                    </a:lnTo>
                    <a:lnTo>
                      <a:pt x="26905" y="62665"/>
                    </a:lnTo>
                    <a:lnTo>
                      <a:pt x="27060" y="61541"/>
                    </a:lnTo>
                    <a:lnTo>
                      <a:pt x="27194" y="60484"/>
                    </a:lnTo>
                    <a:lnTo>
                      <a:pt x="27304" y="59603"/>
                    </a:lnTo>
                    <a:lnTo>
                      <a:pt x="27438" y="58898"/>
                    </a:lnTo>
                    <a:lnTo>
                      <a:pt x="27504" y="58370"/>
                    </a:lnTo>
                    <a:lnTo>
                      <a:pt x="27571" y="58039"/>
                    </a:lnTo>
                    <a:lnTo>
                      <a:pt x="27593" y="57929"/>
                    </a:lnTo>
                    <a:lnTo>
                      <a:pt x="27593" y="57819"/>
                    </a:lnTo>
                    <a:lnTo>
                      <a:pt x="27659" y="57621"/>
                    </a:lnTo>
                    <a:lnTo>
                      <a:pt x="27726" y="57268"/>
                    </a:lnTo>
                    <a:lnTo>
                      <a:pt x="27859" y="56806"/>
                    </a:lnTo>
                    <a:lnTo>
                      <a:pt x="27970" y="56255"/>
                    </a:lnTo>
                    <a:lnTo>
                      <a:pt x="28103" y="55572"/>
                    </a:lnTo>
                    <a:lnTo>
                      <a:pt x="28258" y="54867"/>
                    </a:lnTo>
                    <a:lnTo>
                      <a:pt x="28414" y="54052"/>
                    </a:lnTo>
                    <a:lnTo>
                      <a:pt x="28569" y="53215"/>
                    </a:lnTo>
                    <a:lnTo>
                      <a:pt x="28724" y="52334"/>
                    </a:lnTo>
                    <a:lnTo>
                      <a:pt x="28857" y="51431"/>
                    </a:lnTo>
                    <a:lnTo>
                      <a:pt x="28968" y="50506"/>
                    </a:lnTo>
                    <a:lnTo>
                      <a:pt x="29079" y="49603"/>
                    </a:lnTo>
                    <a:lnTo>
                      <a:pt x="29168" y="48700"/>
                    </a:lnTo>
                    <a:lnTo>
                      <a:pt x="29234" y="47819"/>
                    </a:lnTo>
                    <a:lnTo>
                      <a:pt x="29256" y="47004"/>
                    </a:lnTo>
                    <a:lnTo>
                      <a:pt x="29190" y="47004"/>
                    </a:lnTo>
                    <a:lnTo>
                      <a:pt x="28968" y="47048"/>
                    </a:lnTo>
                    <a:lnTo>
                      <a:pt x="28658" y="47136"/>
                    </a:lnTo>
                    <a:lnTo>
                      <a:pt x="28280" y="47246"/>
                    </a:lnTo>
                    <a:lnTo>
                      <a:pt x="27815" y="47378"/>
                    </a:lnTo>
                    <a:lnTo>
                      <a:pt x="27238" y="47511"/>
                    </a:lnTo>
                    <a:lnTo>
                      <a:pt x="26661" y="47709"/>
                    </a:lnTo>
                    <a:lnTo>
                      <a:pt x="26018" y="47885"/>
                    </a:lnTo>
                    <a:lnTo>
                      <a:pt x="25353" y="48105"/>
                    </a:lnTo>
                    <a:lnTo>
                      <a:pt x="24687" y="48325"/>
                    </a:lnTo>
                    <a:lnTo>
                      <a:pt x="24022" y="48568"/>
                    </a:lnTo>
                    <a:lnTo>
                      <a:pt x="23401" y="48810"/>
                    </a:lnTo>
                    <a:lnTo>
                      <a:pt x="22780" y="49052"/>
                    </a:lnTo>
                    <a:lnTo>
                      <a:pt x="22247" y="49317"/>
                    </a:lnTo>
                    <a:lnTo>
                      <a:pt x="21759" y="49581"/>
                    </a:lnTo>
                    <a:lnTo>
                      <a:pt x="21360" y="49845"/>
                    </a:lnTo>
                    <a:lnTo>
                      <a:pt x="20961" y="50110"/>
                    </a:lnTo>
                    <a:lnTo>
                      <a:pt x="20495" y="50330"/>
                    </a:lnTo>
                    <a:lnTo>
                      <a:pt x="19963" y="50528"/>
                    </a:lnTo>
                    <a:lnTo>
                      <a:pt x="19408" y="50682"/>
                    </a:lnTo>
                    <a:lnTo>
                      <a:pt x="18765" y="50837"/>
                    </a:lnTo>
                    <a:lnTo>
                      <a:pt x="18121" y="50947"/>
                    </a:lnTo>
                    <a:lnTo>
                      <a:pt x="17456" y="51013"/>
                    </a:lnTo>
                    <a:lnTo>
                      <a:pt x="16768" y="51057"/>
                    </a:lnTo>
                    <a:lnTo>
                      <a:pt x="16059" y="51079"/>
                    </a:lnTo>
                    <a:lnTo>
                      <a:pt x="15371" y="51057"/>
                    </a:lnTo>
                    <a:lnTo>
                      <a:pt x="14683" y="51013"/>
                    </a:lnTo>
                    <a:lnTo>
                      <a:pt x="14040" y="50947"/>
                    </a:lnTo>
                    <a:lnTo>
                      <a:pt x="13419" y="50837"/>
                    </a:lnTo>
                    <a:lnTo>
                      <a:pt x="12820" y="50682"/>
                    </a:lnTo>
                    <a:lnTo>
                      <a:pt x="12288" y="50528"/>
                    </a:lnTo>
                    <a:lnTo>
                      <a:pt x="11822" y="50330"/>
                    </a:lnTo>
                    <a:lnTo>
                      <a:pt x="11334" y="50088"/>
                    </a:lnTo>
                    <a:lnTo>
                      <a:pt x="10824" y="49889"/>
                    </a:lnTo>
                    <a:lnTo>
                      <a:pt x="10269" y="49691"/>
                    </a:lnTo>
                    <a:lnTo>
                      <a:pt x="9648" y="49493"/>
                    </a:lnTo>
                    <a:lnTo>
                      <a:pt x="9049" y="49295"/>
                    </a:lnTo>
                    <a:lnTo>
                      <a:pt x="8406" y="49096"/>
                    </a:lnTo>
                    <a:lnTo>
                      <a:pt x="7763" y="48876"/>
                    </a:lnTo>
                    <a:lnTo>
                      <a:pt x="7142" y="48656"/>
                    </a:lnTo>
                    <a:lnTo>
                      <a:pt x="6499" y="48414"/>
                    </a:lnTo>
                    <a:lnTo>
                      <a:pt x="5878" y="48171"/>
                    </a:lnTo>
                    <a:lnTo>
                      <a:pt x="5301" y="47863"/>
                    </a:lnTo>
                    <a:lnTo>
                      <a:pt x="4724" y="47555"/>
                    </a:lnTo>
                    <a:lnTo>
                      <a:pt x="4192" y="47224"/>
                    </a:lnTo>
                    <a:lnTo>
                      <a:pt x="3726" y="46850"/>
                    </a:lnTo>
                    <a:lnTo>
                      <a:pt x="3327" y="46431"/>
                    </a:lnTo>
                    <a:lnTo>
                      <a:pt x="2972" y="45969"/>
                    </a:lnTo>
                    <a:lnTo>
                      <a:pt x="2639" y="45484"/>
                    </a:lnTo>
                    <a:lnTo>
                      <a:pt x="2306" y="45066"/>
                    </a:lnTo>
                    <a:lnTo>
                      <a:pt x="1951" y="44669"/>
                    </a:lnTo>
                    <a:lnTo>
                      <a:pt x="1574" y="44273"/>
                    </a:lnTo>
                    <a:lnTo>
                      <a:pt x="1264" y="43876"/>
                    </a:lnTo>
                    <a:lnTo>
                      <a:pt x="931" y="43436"/>
                    </a:lnTo>
                    <a:lnTo>
                      <a:pt x="643" y="42973"/>
                    </a:lnTo>
                    <a:lnTo>
                      <a:pt x="399" y="42466"/>
                    </a:lnTo>
                    <a:lnTo>
                      <a:pt x="199" y="41872"/>
                    </a:lnTo>
                    <a:lnTo>
                      <a:pt x="66" y="41167"/>
                    </a:lnTo>
                    <a:lnTo>
                      <a:pt x="0" y="40374"/>
                    </a:lnTo>
                    <a:lnTo>
                      <a:pt x="22" y="39449"/>
                    </a:lnTo>
                    <a:lnTo>
                      <a:pt x="110" y="38392"/>
                    </a:lnTo>
                    <a:lnTo>
                      <a:pt x="310" y="37158"/>
                    </a:lnTo>
                    <a:lnTo>
                      <a:pt x="621" y="35770"/>
                    </a:lnTo>
                    <a:lnTo>
                      <a:pt x="1064" y="34185"/>
                    </a:lnTo>
                    <a:lnTo>
                      <a:pt x="1508" y="32599"/>
                    </a:lnTo>
                    <a:lnTo>
                      <a:pt x="1907" y="31211"/>
                    </a:lnTo>
                    <a:lnTo>
                      <a:pt x="2262" y="29977"/>
                    </a:lnTo>
                    <a:lnTo>
                      <a:pt x="2595" y="28898"/>
                    </a:lnTo>
                    <a:lnTo>
                      <a:pt x="2861" y="27973"/>
                    </a:lnTo>
                    <a:lnTo>
                      <a:pt x="3105" y="27136"/>
                    </a:lnTo>
                    <a:lnTo>
                      <a:pt x="3349" y="26431"/>
                    </a:lnTo>
                    <a:lnTo>
                      <a:pt x="3593" y="25814"/>
                    </a:lnTo>
                    <a:lnTo>
                      <a:pt x="3815" y="25220"/>
                    </a:lnTo>
                    <a:lnTo>
                      <a:pt x="4081" y="24735"/>
                    </a:lnTo>
                    <a:lnTo>
                      <a:pt x="4325" y="24251"/>
                    </a:lnTo>
                    <a:lnTo>
                      <a:pt x="4635" y="23810"/>
                    </a:lnTo>
                    <a:lnTo>
                      <a:pt x="4990" y="23348"/>
                    </a:lnTo>
                    <a:lnTo>
                      <a:pt x="5367" y="22885"/>
                    </a:lnTo>
                    <a:lnTo>
                      <a:pt x="5811" y="22400"/>
                    </a:lnTo>
                    <a:lnTo>
                      <a:pt x="6321" y="21872"/>
                    </a:lnTo>
                    <a:lnTo>
                      <a:pt x="6853" y="21255"/>
                    </a:lnTo>
                    <a:lnTo>
                      <a:pt x="7364" y="20616"/>
                    </a:lnTo>
                    <a:lnTo>
                      <a:pt x="7896" y="19955"/>
                    </a:lnTo>
                    <a:lnTo>
                      <a:pt x="8406" y="19273"/>
                    </a:lnTo>
                    <a:lnTo>
                      <a:pt x="8961" y="18612"/>
                    </a:lnTo>
                    <a:lnTo>
                      <a:pt x="9515" y="17929"/>
                    </a:lnTo>
                    <a:lnTo>
                      <a:pt x="10048" y="17290"/>
                    </a:lnTo>
                    <a:lnTo>
                      <a:pt x="10624" y="16674"/>
                    </a:lnTo>
                    <a:lnTo>
                      <a:pt x="11245" y="16101"/>
                    </a:lnTo>
                    <a:lnTo>
                      <a:pt x="11866" y="15594"/>
                    </a:lnTo>
                    <a:lnTo>
                      <a:pt x="12532" y="15132"/>
                    </a:lnTo>
                    <a:lnTo>
                      <a:pt x="13219" y="14757"/>
                    </a:lnTo>
                    <a:lnTo>
                      <a:pt x="13951" y="14471"/>
                    </a:lnTo>
                    <a:lnTo>
                      <a:pt x="14750" y="14295"/>
                    </a:lnTo>
                    <a:lnTo>
                      <a:pt x="15571" y="14207"/>
                    </a:lnTo>
                    <a:lnTo>
                      <a:pt x="16458" y="14273"/>
                    </a:lnTo>
                    <a:lnTo>
                      <a:pt x="17323" y="14383"/>
                    </a:lnTo>
                    <a:lnTo>
                      <a:pt x="18144" y="14603"/>
                    </a:lnTo>
                    <a:lnTo>
                      <a:pt x="18920" y="14823"/>
                    </a:lnTo>
                    <a:lnTo>
                      <a:pt x="19585" y="15110"/>
                    </a:lnTo>
                    <a:lnTo>
                      <a:pt x="20229" y="15440"/>
                    </a:lnTo>
                    <a:lnTo>
                      <a:pt x="20783" y="15770"/>
                    </a:lnTo>
                    <a:lnTo>
                      <a:pt x="21293" y="16123"/>
                    </a:lnTo>
                    <a:lnTo>
                      <a:pt x="21759" y="16519"/>
                    </a:lnTo>
                    <a:lnTo>
                      <a:pt x="22158" y="16894"/>
                    </a:lnTo>
                    <a:lnTo>
                      <a:pt x="22513" y="17268"/>
                    </a:lnTo>
                    <a:lnTo>
                      <a:pt x="22846" y="17621"/>
                    </a:lnTo>
                    <a:lnTo>
                      <a:pt x="23090" y="17995"/>
                    </a:lnTo>
                    <a:lnTo>
                      <a:pt x="23312" y="18325"/>
                    </a:lnTo>
                    <a:lnTo>
                      <a:pt x="23489" y="18634"/>
                    </a:lnTo>
                    <a:lnTo>
                      <a:pt x="23622" y="18898"/>
                    </a:lnTo>
                    <a:lnTo>
                      <a:pt x="23756" y="19140"/>
                    </a:lnTo>
                    <a:lnTo>
                      <a:pt x="23756" y="19118"/>
                    </a:lnTo>
                    <a:lnTo>
                      <a:pt x="23822" y="19074"/>
                    </a:lnTo>
                    <a:lnTo>
                      <a:pt x="23911" y="18964"/>
                    </a:lnTo>
                    <a:lnTo>
                      <a:pt x="24044" y="18876"/>
                    </a:lnTo>
                    <a:lnTo>
                      <a:pt x="24221" y="18744"/>
                    </a:lnTo>
                    <a:lnTo>
                      <a:pt x="24399" y="18590"/>
                    </a:lnTo>
                    <a:lnTo>
                      <a:pt x="24598" y="18392"/>
                    </a:lnTo>
                    <a:lnTo>
                      <a:pt x="24842" y="18193"/>
                    </a:lnTo>
                    <a:lnTo>
                      <a:pt x="25064" y="17973"/>
                    </a:lnTo>
                    <a:lnTo>
                      <a:pt x="25308" y="17731"/>
                    </a:lnTo>
                    <a:lnTo>
                      <a:pt x="25574" y="17466"/>
                    </a:lnTo>
                    <a:lnTo>
                      <a:pt x="25818" y="17180"/>
                    </a:lnTo>
                    <a:lnTo>
                      <a:pt x="26085" y="16894"/>
                    </a:lnTo>
                    <a:lnTo>
                      <a:pt x="26306" y="16585"/>
                    </a:lnTo>
                    <a:lnTo>
                      <a:pt x="26528" y="16255"/>
                    </a:lnTo>
                    <a:lnTo>
                      <a:pt x="26750" y="15947"/>
                    </a:lnTo>
                    <a:lnTo>
                      <a:pt x="26950" y="15616"/>
                    </a:lnTo>
                    <a:lnTo>
                      <a:pt x="27149" y="15352"/>
                    </a:lnTo>
                    <a:lnTo>
                      <a:pt x="27349" y="15154"/>
                    </a:lnTo>
                    <a:lnTo>
                      <a:pt x="27548" y="14977"/>
                    </a:lnTo>
                    <a:lnTo>
                      <a:pt x="27726" y="14823"/>
                    </a:lnTo>
                    <a:lnTo>
                      <a:pt x="27948" y="14735"/>
                    </a:lnTo>
                    <a:lnTo>
                      <a:pt x="28125" y="14647"/>
                    </a:lnTo>
                    <a:lnTo>
                      <a:pt x="28325" y="14603"/>
                    </a:lnTo>
                    <a:lnTo>
                      <a:pt x="28502" y="14581"/>
                    </a:lnTo>
                    <a:lnTo>
                      <a:pt x="28702" y="14559"/>
                    </a:lnTo>
                    <a:lnTo>
                      <a:pt x="28879" y="14559"/>
                    </a:lnTo>
                    <a:lnTo>
                      <a:pt x="29035" y="14581"/>
                    </a:lnTo>
                    <a:lnTo>
                      <a:pt x="29234" y="14581"/>
                    </a:lnTo>
                    <a:lnTo>
                      <a:pt x="29390" y="14603"/>
                    </a:lnTo>
                    <a:lnTo>
                      <a:pt x="29545" y="14603"/>
                    </a:lnTo>
                    <a:lnTo>
                      <a:pt x="29722" y="14625"/>
                    </a:lnTo>
                    <a:lnTo>
                      <a:pt x="29878" y="14603"/>
                    </a:lnTo>
                    <a:lnTo>
                      <a:pt x="30077" y="14603"/>
                    </a:lnTo>
                    <a:lnTo>
                      <a:pt x="30277" y="14559"/>
                    </a:lnTo>
                    <a:lnTo>
                      <a:pt x="30499" y="14537"/>
                    </a:lnTo>
                    <a:lnTo>
                      <a:pt x="30720" y="14449"/>
                    </a:lnTo>
                    <a:lnTo>
                      <a:pt x="30964" y="14405"/>
                    </a:lnTo>
                    <a:lnTo>
                      <a:pt x="31186" y="14339"/>
                    </a:lnTo>
                    <a:lnTo>
                      <a:pt x="31452" y="14251"/>
                    </a:lnTo>
                    <a:lnTo>
                      <a:pt x="31696" y="14140"/>
                    </a:lnTo>
                    <a:lnTo>
                      <a:pt x="31985" y="14030"/>
                    </a:lnTo>
                    <a:lnTo>
                      <a:pt x="32229" y="13898"/>
                    </a:lnTo>
                    <a:lnTo>
                      <a:pt x="32495" y="13766"/>
                    </a:lnTo>
                    <a:lnTo>
                      <a:pt x="32783" y="13634"/>
                    </a:lnTo>
                    <a:lnTo>
                      <a:pt x="33027" y="13458"/>
                    </a:lnTo>
                    <a:lnTo>
                      <a:pt x="33293" y="13281"/>
                    </a:lnTo>
                    <a:lnTo>
                      <a:pt x="33537" y="13083"/>
                    </a:lnTo>
                    <a:lnTo>
                      <a:pt x="33804" y="12885"/>
                    </a:lnTo>
                    <a:lnTo>
                      <a:pt x="34092" y="12665"/>
                    </a:lnTo>
                    <a:lnTo>
                      <a:pt x="34402" y="12466"/>
                    </a:lnTo>
                    <a:lnTo>
                      <a:pt x="34757" y="12246"/>
                    </a:lnTo>
                    <a:lnTo>
                      <a:pt x="35157" y="12070"/>
                    </a:lnTo>
                    <a:lnTo>
                      <a:pt x="35556" y="11894"/>
                    </a:lnTo>
                    <a:lnTo>
                      <a:pt x="35977" y="11696"/>
                    </a:lnTo>
                    <a:lnTo>
                      <a:pt x="36443" y="11563"/>
                    </a:lnTo>
                    <a:lnTo>
                      <a:pt x="36909" y="11431"/>
                    </a:lnTo>
                    <a:lnTo>
                      <a:pt x="37397" y="11321"/>
                    </a:lnTo>
                    <a:lnTo>
                      <a:pt x="37929" y="11233"/>
                    </a:lnTo>
                    <a:lnTo>
                      <a:pt x="38439" y="11189"/>
                    </a:lnTo>
                    <a:lnTo>
                      <a:pt x="38994" y="11189"/>
                    </a:lnTo>
                    <a:lnTo>
                      <a:pt x="39571" y="11211"/>
                    </a:lnTo>
                    <a:lnTo>
                      <a:pt x="40125" y="11277"/>
                    </a:lnTo>
                    <a:lnTo>
                      <a:pt x="40724" y="11431"/>
                    </a:lnTo>
                    <a:lnTo>
                      <a:pt x="41234" y="11519"/>
                    </a:lnTo>
                    <a:lnTo>
                      <a:pt x="41744" y="11585"/>
                    </a:lnTo>
                    <a:lnTo>
                      <a:pt x="42210" y="11607"/>
                    </a:lnTo>
                    <a:lnTo>
                      <a:pt x="42609" y="11585"/>
                    </a:lnTo>
                    <a:lnTo>
                      <a:pt x="43009" y="11541"/>
                    </a:lnTo>
                    <a:lnTo>
                      <a:pt x="43386" y="11475"/>
                    </a:lnTo>
                    <a:lnTo>
                      <a:pt x="43719" y="11343"/>
                    </a:lnTo>
                    <a:lnTo>
                      <a:pt x="44029" y="11233"/>
                    </a:lnTo>
                    <a:lnTo>
                      <a:pt x="44273" y="11079"/>
                    </a:lnTo>
                    <a:lnTo>
                      <a:pt x="44495" y="10903"/>
                    </a:lnTo>
                    <a:lnTo>
                      <a:pt x="44672" y="10748"/>
                    </a:lnTo>
                    <a:lnTo>
                      <a:pt x="44783" y="10572"/>
                    </a:lnTo>
                    <a:lnTo>
                      <a:pt x="44894" y="10396"/>
                    </a:lnTo>
                    <a:lnTo>
                      <a:pt x="44939" y="10220"/>
                    </a:lnTo>
                    <a:lnTo>
                      <a:pt x="44939" y="10066"/>
                    </a:lnTo>
                    <a:lnTo>
                      <a:pt x="44916" y="9889"/>
                    </a:lnTo>
                    <a:lnTo>
                      <a:pt x="44828" y="9757"/>
                    </a:lnTo>
                    <a:lnTo>
                      <a:pt x="44739" y="9581"/>
                    </a:lnTo>
                    <a:lnTo>
                      <a:pt x="44650" y="9383"/>
                    </a:lnTo>
                    <a:lnTo>
                      <a:pt x="44561" y="9185"/>
                    </a:lnTo>
                    <a:lnTo>
                      <a:pt x="44451" y="8920"/>
                    </a:lnTo>
                    <a:lnTo>
                      <a:pt x="44295" y="8634"/>
                    </a:lnTo>
                    <a:lnTo>
                      <a:pt x="44184" y="8348"/>
                    </a:lnTo>
                    <a:lnTo>
                      <a:pt x="44073" y="8017"/>
                    </a:lnTo>
                    <a:lnTo>
                      <a:pt x="43940" y="7665"/>
                    </a:lnTo>
                    <a:lnTo>
                      <a:pt x="43852" y="7290"/>
                    </a:lnTo>
                    <a:lnTo>
                      <a:pt x="43763" y="6938"/>
                    </a:lnTo>
                    <a:lnTo>
                      <a:pt x="43696" y="6541"/>
                    </a:lnTo>
                    <a:lnTo>
                      <a:pt x="43652" y="6145"/>
                    </a:lnTo>
                    <a:lnTo>
                      <a:pt x="43652" y="5748"/>
                    </a:lnTo>
                    <a:lnTo>
                      <a:pt x="43652" y="5330"/>
                    </a:lnTo>
                    <a:lnTo>
                      <a:pt x="43719" y="4911"/>
                    </a:lnTo>
                    <a:lnTo>
                      <a:pt x="43785" y="4471"/>
                    </a:lnTo>
                    <a:lnTo>
                      <a:pt x="43852" y="4074"/>
                    </a:lnTo>
                    <a:lnTo>
                      <a:pt x="43940" y="3678"/>
                    </a:lnTo>
                    <a:lnTo>
                      <a:pt x="44073" y="3281"/>
                    </a:lnTo>
                    <a:lnTo>
                      <a:pt x="44207" y="2951"/>
                    </a:lnTo>
                    <a:lnTo>
                      <a:pt x="44340" y="2599"/>
                    </a:lnTo>
                    <a:lnTo>
                      <a:pt x="44517" y="2246"/>
                    </a:lnTo>
                    <a:lnTo>
                      <a:pt x="44695" y="1938"/>
                    </a:lnTo>
                    <a:lnTo>
                      <a:pt x="44916" y="1651"/>
                    </a:lnTo>
                    <a:lnTo>
                      <a:pt x="45138" y="1365"/>
                    </a:lnTo>
                    <a:lnTo>
                      <a:pt x="45404" y="1123"/>
                    </a:lnTo>
                    <a:lnTo>
                      <a:pt x="45648" y="881"/>
                    </a:lnTo>
                    <a:lnTo>
                      <a:pt x="45959" y="682"/>
                    </a:lnTo>
                    <a:lnTo>
                      <a:pt x="46314" y="462"/>
                    </a:lnTo>
                    <a:lnTo>
                      <a:pt x="46646" y="308"/>
                    </a:lnTo>
                    <a:lnTo>
                      <a:pt x="47046" y="154"/>
                    </a:lnTo>
                    <a:lnTo>
                      <a:pt x="47756" y="44"/>
                    </a:lnTo>
                    <a:lnTo>
                      <a:pt x="48998" y="0"/>
                    </a:lnTo>
                    <a:lnTo>
                      <a:pt x="50706" y="22"/>
                    </a:lnTo>
                    <a:lnTo>
                      <a:pt x="52813" y="88"/>
                    </a:lnTo>
                    <a:lnTo>
                      <a:pt x="55208" y="176"/>
                    </a:lnTo>
                    <a:lnTo>
                      <a:pt x="57848" y="330"/>
                    </a:lnTo>
                    <a:lnTo>
                      <a:pt x="60643" y="462"/>
                    </a:lnTo>
                    <a:lnTo>
                      <a:pt x="63460" y="638"/>
                    </a:lnTo>
                    <a:lnTo>
                      <a:pt x="66232" y="837"/>
                    </a:lnTo>
                    <a:lnTo>
                      <a:pt x="68939" y="991"/>
                    </a:lnTo>
                    <a:lnTo>
                      <a:pt x="71445" y="1189"/>
                    </a:lnTo>
                    <a:lnTo>
                      <a:pt x="73663" y="1343"/>
                    </a:lnTo>
                    <a:lnTo>
                      <a:pt x="75548" y="1475"/>
                    </a:lnTo>
                    <a:lnTo>
                      <a:pt x="76990" y="1585"/>
                    </a:lnTo>
                    <a:lnTo>
                      <a:pt x="77900" y="1651"/>
                    </a:lnTo>
                    <a:lnTo>
                      <a:pt x="78255" y="1696"/>
                    </a:lnTo>
                    <a:close/>
                  </a:path>
                </a:pathLst>
              </a:custGeom>
              <a:solidFill>
                <a:srgbClr val="D28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6" name="Shape 2256"/>
              <p:cNvSpPr/>
              <p:nvPr/>
            </p:nvSpPr>
            <p:spPr>
              <a:xfrm>
                <a:off x="823" y="2686"/>
                <a:ext cx="676" cy="68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255" y="1696"/>
                    </a:moveTo>
                    <a:lnTo>
                      <a:pt x="78299" y="1651"/>
                    </a:lnTo>
                    <a:lnTo>
                      <a:pt x="78432" y="1563"/>
                    </a:lnTo>
                    <a:lnTo>
                      <a:pt x="78676" y="1409"/>
                    </a:lnTo>
                    <a:lnTo>
                      <a:pt x="78964" y="1255"/>
                    </a:lnTo>
                    <a:lnTo>
                      <a:pt x="79319" y="1057"/>
                    </a:lnTo>
                    <a:lnTo>
                      <a:pt x="79741" y="881"/>
                    </a:lnTo>
                    <a:lnTo>
                      <a:pt x="80184" y="704"/>
                    </a:lnTo>
                    <a:lnTo>
                      <a:pt x="80650" y="550"/>
                    </a:lnTo>
                    <a:lnTo>
                      <a:pt x="81138" y="440"/>
                    </a:lnTo>
                    <a:lnTo>
                      <a:pt x="81626" y="396"/>
                    </a:lnTo>
                    <a:lnTo>
                      <a:pt x="82092" y="396"/>
                    </a:lnTo>
                    <a:lnTo>
                      <a:pt x="82558" y="484"/>
                    </a:lnTo>
                    <a:lnTo>
                      <a:pt x="82979" y="682"/>
                    </a:lnTo>
                    <a:lnTo>
                      <a:pt x="83356" y="969"/>
                    </a:lnTo>
                    <a:lnTo>
                      <a:pt x="83689" y="1387"/>
                    </a:lnTo>
                    <a:lnTo>
                      <a:pt x="83955" y="1938"/>
                    </a:lnTo>
                    <a:lnTo>
                      <a:pt x="84155" y="2533"/>
                    </a:lnTo>
                    <a:lnTo>
                      <a:pt x="84266" y="3105"/>
                    </a:lnTo>
                    <a:lnTo>
                      <a:pt x="84332" y="3612"/>
                    </a:lnTo>
                    <a:lnTo>
                      <a:pt x="84377" y="4096"/>
                    </a:lnTo>
                    <a:lnTo>
                      <a:pt x="84354" y="4559"/>
                    </a:lnTo>
                    <a:lnTo>
                      <a:pt x="84288" y="4977"/>
                    </a:lnTo>
                    <a:lnTo>
                      <a:pt x="84221" y="5374"/>
                    </a:lnTo>
                    <a:lnTo>
                      <a:pt x="84110" y="5770"/>
                    </a:lnTo>
                    <a:lnTo>
                      <a:pt x="83955" y="6123"/>
                    </a:lnTo>
                    <a:lnTo>
                      <a:pt x="83822" y="6453"/>
                    </a:lnTo>
                    <a:lnTo>
                      <a:pt x="83689" y="6784"/>
                    </a:lnTo>
                    <a:lnTo>
                      <a:pt x="83512" y="7114"/>
                    </a:lnTo>
                    <a:lnTo>
                      <a:pt x="83356" y="7422"/>
                    </a:lnTo>
                    <a:lnTo>
                      <a:pt x="83223" y="7709"/>
                    </a:lnTo>
                    <a:lnTo>
                      <a:pt x="83090" y="8017"/>
                    </a:lnTo>
                    <a:lnTo>
                      <a:pt x="83001" y="8348"/>
                    </a:lnTo>
                    <a:lnTo>
                      <a:pt x="82913" y="8612"/>
                    </a:lnTo>
                    <a:lnTo>
                      <a:pt x="82868" y="8898"/>
                    </a:lnTo>
                    <a:lnTo>
                      <a:pt x="82824" y="9162"/>
                    </a:lnTo>
                    <a:lnTo>
                      <a:pt x="82824" y="9383"/>
                    </a:lnTo>
                    <a:lnTo>
                      <a:pt x="82846" y="9559"/>
                    </a:lnTo>
                    <a:lnTo>
                      <a:pt x="82868" y="9757"/>
                    </a:lnTo>
                    <a:lnTo>
                      <a:pt x="82913" y="9911"/>
                    </a:lnTo>
                    <a:lnTo>
                      <a:pt x="83001" y="10066"/>
                    </a:lnTo>
                    <a:lnTo>
                      <a:pt x="83090" y="10198"/>
                    </a:lnTo>
                    <a:lnTo>
                      <a:pt x="83223" y="10308"/>
                    </a:lnTo>
                    <a:lnTo>
                      <a:pt x="83378" y="10396"/>
                    </a:lnTo>
                    <a:lnTo>
                      <a:pt x="83534" y="10462"/>
                    </a:lnTo>
                    <a:lnTo>
                      <a:pt x="83733" y="10550"/>
                    </a:lnTo>
                    <a:lnTo>
                      <a:pt x="83933" y="10616"/>
                    </a:lnTo>
                    <a:lnTo>
                      <a:pt x="84177" y="10660"/>
                    </a:lnTo>
                    <a:lnTo>
                      <a:pt x="84443" y="10726"/>
                    </a:lnTo>
                    <a:lnTo>
                      <a:pt x="84820" y="10792"/>
                    </a:lnTo>
                    <a:lnTo>
                      <a:pt x="85419" y="10991"/>
                    </a:lnTo>
                    <a:lnTo>
                      <a:pt x="86173" y="11255"/>
                    </a:lnTo>
                    <a:lnTo>
                      <a:pt x="87083" y="11607"/>
                    </a:lnTo>
                    <a:lnTo>
                      <a:pt x="88125" y="12026"/>
                    </a:lnTo>
                    <a:lnTo>
                      <a:pt x="89234" y="12488"/>
                    </a:lnTo>
                    <a:lnTo>
                      <a:pt x="90432" y="12995"/>
                    </a:lnTo>
                    <a:lnTo>
                      <a:pt x="91630" y="13546"/>
                    </a:lnTo>
                    <a:lnTo>
                      <a:pt x="92850" y="14162"/>
                    </a:lnTo>
                    <a:lnTo>
                      <a:pt x="94048" y="14779"/>
                    </a:lnTo>
                    <a:lnTo>
                      <a:pt x="95179" y="15396"/>
                    </a:lnTo>
                    <a:lnTo>
                      <a:pt x="96243" y="16057"/>
                    </a:lnTo>
                    <a:lnTo>
                      <a:pt x="97175" y="16674"/>
                    </a:lnTo>
                    <a:lnTo>
                      <a:pt x="97951" y="17334"/>
                    </a:lnTo>
                    <a:lnTo>
                      <a:pt x="98573" y="17929"/>
                    </a:lnTo>
                    <a:lnTo>
                      <a:pt x="99016" y="18524"/>
                    </a:lnTo>
                    <a:lnTo>
                      <a:pt x="99304" y="19096"/>
                    </a:lnTo>
                    <a:lnTo>
                      <a:pt x="99593" y="19603"/>
                    </a:lnTo>
                    <a:lnTo>
                      <a:pt x="99881" y="20088"/>
                    </a:lnTo>
                    <a:lnTo>
                      <a:pt x="100147" y="20528"/>
                    </a:lnTo>
                    <a:lnTo>
                      <a:pt x="100414" y="20947"/>
                    </a:lnTo>
                    <a:lnTo>
                      <a:pt x="100658" y="21343"/>
                    </a:lnTo>
                    <a:lnTo>
                      <a:pt x="100902" y="21696"/>
                    </a:lnTo>
                    <a:lnTo>
                      <a:pt x="101146" y="22004"/>
                    </a:lnTo>
                    <a:lnTo>
                      <a:pt x="101367" y="22312"/>
                    </a:lnTo>
                    <a:lnTo>
                      <a:pt x="101611" y="22599"/>
                    </a:lnTo>
                    <a:lnTo>
                      <a:pt x="101811" y="22841"/>
                    </a:lnTo>
                    <a:lnTo>
                      <a:pt x="102011" y="23083"/>
                    </a:lnTo>
                    <a:lnTo>
                      <a:pt x="102232" y="23281"/>
                    </a:lnTo>
                    <a:lnTo>
                      <a:pt x="102432" y="23502"/>
                    </a:lnTo>
                    <a:lnTo>
                      <a:pt x="102654" y="23700"/>
                    </a:lnTo>
                    <a:lnTo>
                      <a:pt x="102853" y="23876"/>
                    </a:lnTo>
                    <a:lnTo>
                      <a:pt x="103075" y="24074"/>
                    </a:lnTo>
                    <a:lnTo>
                      <a:pt x="103319" y="24295"/>
                    </a:lnTo>
                    <a:lnTo>
                      <a:pt x="103652" y="24581"/>
                    </a:lnTo>
                    <a:lnTo>
                      <a:pt x="103985" y="24911"/>
                    </a:lnTo>
                    <a:lnTo>
                      <a:pt x="104362" y="25286"/>
                    </a:lnTo>
                    <a:lnTo>
                      <a:pt x="104761" y="25660"/>
                    </a:lnTo>
                    <a:lnTo>
                      <a:pt x="105138" y="26079"/>
                    </a:lnTo>
                    <a:lnTo>
                      <a:pt x="105560" y="26541"/>
                    </a:lnTo>
                    <a:lnTo>
                      <a:pt x="106003" y="27026"/>
                    </a:lnTo>
                    <a:lnTo>
                      <a:pt x="106425" y="27555"/>
                    </a:lnTo>
                    <a:lnTo>
                      <a:pt x="106846" y="28105"/>
                    </a:lnTo>
                    <a:lnTo>
                      <a:pt x="107268" y="28656"/>
                    </a:lnTo>
                    <a:lnTo>
                      <a:pt x="107645" y="29229"/>
                    </a:lnTo>
                    <a:lnTo>
                      <a:pt x="108022" y="29845"/>
                    </a:lnTo>
                    <a:lnTo>
                      <a:pt x="108377" y="30462"/>
                    </a:lnTo>
                    <a:lnTo>
                      <a:pt x="108687" y="31123"/>
                    </a:lnTo>
                    <a:lnTo>
                      <a:pt x="108975" y="31740"/>
                    </a:lnTo>
                    <a:lnTo>
                      <a:pt x="109264" y="32312"/>
                    </a:lnTo>
                    <a:lnTo>
                      <a:pt x="109508" y="32907"/>
                    </a:lnTo>
                    <a:lnTo>
                      <a:pt x="109774" y="33436"/>
                    </a:lnTo>
                    <a:lnTo>
                      <a:pt x="110018" y="33942"/>
                    </a:lnTo>
                    <a:lnTo>
                      <a:pt x="110262" y="34405"/>
                    </a:lnTo>
                    <a:lnTo>
                      <a:pt x="110506" y="34867"/>
                    </a:lnTo>
                    <a:lnTo>
                      <a:pt x="110772" y="35308"/>
                    </a:lnTo>
                    <a:lnTo>
                      <a:pt x="111016" y="35704"/>
                    </a:lnTo>
                    <a:lnTo>
                      <a:pt x="111304" y="36101"/>
                    </a:lnTo>
                    <a:lnTo>
                      <a:pt x="111593" y="36453"/>
                    </a:lnTo>
                    <a:lnTo>
                      <a:pt x="111859" y="36784"/>
                    </a:lnTo>
                    <a:lnTo>
                      <a:pt x="112192" y="37114"/>
                    </a:lnTo>
                    <a:lnTo>
                      <a:pt x="112524" y="37422"/>
                    </a:lnTo>
                    <a:lnTo>
                      <a:pt x="112879" y="37709"/>
                    </a:lnTo>
                    <a:lnTo>
                      <a:pt x="113234" y="37995"/>
                    </a:lnTo>
                    <a:lnTo>
                      <a:pt x="113611" y="38259"/>
                    </a:lnTo>
                    <a:lnTo>
                      <a:pt x="113988" y="38502"/>
                    </a:lnTo>
                    <a:lnTo>
                      <a:pt x="114343" y="38744"/>
                    </a:lnTo>
                    <a:lnTo>
                      <a:pt x="114720" y="38986"/>
                    </a:lnTo>
                    <a:lnTo>
                      <a:pt x="115053" y="39251"/>
                    </a:lnTo>
                    <a:lnTo>
                      <a:pt x="115408" y="39515"/>
                    </a:lnTo>
                    <a:lnTo>
                      <a:pt x="115741" y="39823"/>
                    </a:lnTo>
                    <a:lnTo>
                      <a:pt x="116073" y="40154"/>
                    </a:lnTo>
                    <a:lnTo>
                      <a:pt x="116384" y="40506"/>
                    </a:lnTo>
                    <a:lnTo>
                      <a:pt x="116717" y="40859"/>
                    </a:lnTo>
                    <a:lnTo>
                      <a:pt x="117027" y="41299"/>
                    </a:lnTo>
                    <a:lnTo>
                      <a:pt x="117316" y="41762"/>
                    </a:lnTo>
                    <a:lnTo>
                      <a:pt x="117626" y="42312"/>
                    </a:lnTo>
                    <a:lnTo>
                      <a:pt x="117937" y="42885"/>
                    </a:lnTo>
                    <a:lnTo>
                      <a:pt x="118203" y="43524"/>
                    </a:lnTo>
                    <a:lnTo>
                      <a:pt x="118491" y="44273"/>
                    </a:lnTo>
                    <a:lnTo>
                      <a:pt x="118757" y="45022"/>
                    </a:lnTo>
                    <a:lnTo>
                      <a:pt x="118979" y="45770"/>
                    </a:lnTo>
                    <a:lnTo>
                      <a:pt x="119223" y="46541"/>
                    </a:lnTo>
                    <a:lnTo>
                      <a:pt x="119423" y="47290"/>
                    </a:lnTo>
                    <a:lnTo>
                      <a:pt x="119622" y="48017"/>
                    </a:lnTo>
                    <a:lnTo>
                      <a:pt x="119778" y="48766"/>
                    </a:lnTo>
                    <a:lnTo>
                      <a:pt x="119889" y="49493"/>
                    </a:lnTo>
                    <a:lnTo>
                      <a:pt x="119955" y="50198"/>
                    </a:lnTo>
                    <a:lnTo>
                      <a:pt x="120000" y="50925"/>
                    </a:lnTo>
                    <a:lnTo>
                      <a:pt x="119977" y="51585"/>
                    </a:lnTo>
                    <a:lnTo>
                      <a:pt x="119911" y="52290"/>
                    </a:lnTo>
                    <a:lnTo>
                      <a:pt x="119778" y="52929"/>
                    </a:lnTo>
                    <a:lnTo>
                      <a:pt x="119600" y="53590"/>
                    </a:lnTo>
                    <a:lnTo>
                      <a:pt x="119334" y="54207"/>
                    </a:lnTo>
                    <a:lnTo>
                      <a:pt x="119001" y="54823"/>
                    </a:lnTo>
                    <a:lnTo>
                      <a:pt x="118602" y="55418"/>
                    </a:lnTo>
                    <a:lnTo>
                      <a:pt x="118136" y="55991"/>
                    </a:lnTo>
                    <a:lnTo>
                      <a:pt x="117670" y="56629"/>
                    </a:lnTo>
                    <a:lnTo>
                      <a:pt x="117205" y="57246"/>
                    </a:lnTo>
                    <a:lnTo>
                      <a:pt x="116695" y="57885"/>
                    </a:lnTo>
                    <a:lnTo>
                      <a:pt x="116184" y="58524"/>
                    </a:lnTo>
                    <a:lnTo>
                      <a:pt x="115630" y="59140"/>
                    </a:lnTo>
                    <a:lnTo>
                      <a:pt x="115009" y="59779"/>
                    </a:lnTo>
                    <a:lnTo>
                      <a:pt x="114365" y="60352"/>
                    </a:lnTo>
                    <a:lnTo>
                      <a:pt x="113634" y="60903"/>
                    </a:lnTo>
                    <a:lnTo>
                      <a:pt x="112879" y="61431"/>
                    </a:lnTo>
                    <a:lnTo>
                      <a:pt x="112036" y="61894"/>
                    </a:lnTo>
                    <a:lnTo>
                      <a:pt x="111105" y="62312"/>
                    </a:lnTo>
                    <a:lnTo>
                      <a:pt x="110085" y="62665"/>
                    </a:lnTo>
                    <a:lnTo>
                      <a:pt x="109020" y="62951"/>
                    </a:lnTo>
                    <a:lnTo>
                      <a:pt x="107822" y="63149"/>
                    </a:lnTo>
                    <a:lnTo>
                      <a:pt x="106558" y="63259"/>
                    </a:lnTo>
                    <a:lnTo>
                      <a:pt x="105293" y="63303"/>
                    </a:lnTo>
                    <a:lnTo>
                      <a:pt x="104229" y="63325"/>
                    </a:lnTo>
                    <a:lnTo>
                      <a:pt x="103319" y="63303"/>
                    </a:lnTo>
                    <a:lnTo>
                      <a:pt x="102587" y="63215"/>
                    </a:lnTo>
                    <a:lnTo>
                      <a:pt x="101944" y="63149"/>
                    </a:lnTo>
                    <a:lnTo>
                      <a:pt x="101412" y="63039"/>
                    </a:lnTo>
                    <a:lnTo>
                      <a:pt x="100946" y="62907"/>
                    </a:lnTo>
                    <a:lnTo>
                      <a:pt x="100524" y="62753"/>
                    </a:lnTo>
                    <a:lnTo>
                      <a:pt x="100147" y="62621"/>
                    </a:lnTo>
                    <a:lnTo>
                      <a:pt x="99770" y="62444"/>
                    </a:lnTo>
                    <a:lnTo>
                      <a:pt x="99393" y="62268"/>
                    </a:lnTo>
                    <a:lnTo>
                      <a:pt x="98972" y="62114"/>
                    </a:lnTo>
                    <a:lnTo>
                      <a:pt x="98484" y="61916"/>
                    </a:lnTo>
                    <a:lnTo>
                      <a:pt x="97907" y="61762"/>
                    </a:lnTo>
                    <a:lnTo>
                      <a:pt x="97264" y="61629"/>
                    </a:lnTo>
                    <a:lnTo>
                      <a:pt x="96487" y="61475"/>
                    </a:lnTo>
                    <a:lnTo>
                      <a:pt x="96443" y="61453"/>
                    </a:lnTo>
                    <a:lnTo>
                      <a:pt x="96399" y="61431"/>
                    </a:lnTo>
                    <a:lnTo>
                      <a:pt x="96288" y="61387"/>
                    </a:lnTo>
                    <a:lnTo>
                      <a:pt x="96133" y="61321"/>
                    </a:lnTo>
                    <a:lnTo>
                      <a:pt x="95977" y="61255"/>
                    </a:lnTo>
                    <a:lnTo>
                      <a:pt x="95800" y="61145"/>
                    </a:lnTo>
                    <a:lnTo>
                      <a:pt x="95578" y="60991"/>
                    </a:lnTo>
                    <a:lnTo>
                      <a:pt x="95378" y="60859"/>
                    </a:lnTo>
                    <a:lnTo>
                      <a:pt x="95157" y="60682"/>
                    </a:lnTo>
                    <a:lnTo>
                      <a:pt x="94935" y="60462"/>
                    </a:lnTo>
                    <a:lnTo>
                      <a:pt x="94713" y="60242"/>
                    </a:lnTo>
                    <a:lnTo>
                      <a:pt x="94536" y="59977"/>
                    </a:lnTo>
                    <a:lnTo>
                      <a:pt x="94336" y="59669"/>
                    </a:lnTo>
                    <a:lnTo>
                      <a:pt x="94203" y="59361"/>
                    </a:lnTo>
                    <a:lnTo>
                      <a:pt x="94070" y="59008"/>
                    </a:lnTo>
                    <a:lnTo>
                      <a:pt x="94003" y="58634"/>
                    </a:lnTo>
                    <a:lnTo>
                      <a:pt x="93892" y="58237"/>
                    </a:lnTo>
                    <a:lnTo>
                      <a:pt x="93804" y="57885"/>
                    </a:lnTo>
                    <a:lnTo>
                      <a:pt x="93670" y="57599"/>
                    </a:lnTo>
                    <a:lnTo>
                      <a:pt x="93537" y="57312"/>
                    </a:lnTo>
                    <a:lnTo>
                      <a:pt x="93360" y="57092"/>
                    </a:lnTo>
                    <a:lnTo>
                      <a:pt x="93205" y="56850"/>
                    </a:lnTo>
                    <a:lnTo>
                      <a:pt x="93005" y="56674"/>
                    </a:lnTo>
                    <a:lnTo>
                      <a:pt x="92828" y="56475"/>
                    </a:lnTo>
                    <a:lnTo>
                      <a:pt x="92650" y="56343"/>
                    </a:lnTo>
                    <a:lnTo>
                      <a:pt x="92451" y="56211"/>
                    </a:lnTo>
                    <a:lnTo>
                      <a:pt x="92295" y="56057"/>
                    </a:lnTo>
                    <a:lnTo>
                      <a:pt x="92096" y="55947"/>
                    </a:lnTo>
                    <a:lnTo>
                      <a:pt x="91963" y="55837"/>
                    </a:lnTo>
                    <a:lnTo>
                      <a:pt x="91807" y="55748"/>
                    </a:lnTo>
                    <a:lnTo>
                      <a:pt x="91696" y="55616"/>
                    </a:lnTo>
                    <a:lnTo>
                      <a:pt x="91585" y="55528"/>
                    </a:lnTo>
                    <a:lnTo>
                      <a:pt x="91475" y="55396"/>
                    </a:lnTo>
                    <a:lnTo>
                      <a:pt x="91364" y="55286"/>
                    </a:lnTo>
                    <a:lnTo>
                      <a:pt x="91275" y="55176"/>
                    </a:lnTo>
                    <a:lnTo>
                      <a:pt x="91164" y="55088"/>
                    </a:lnTo>
                    <a:lnTo>
                      <a:pt x="91075" y="55022"/>
                    </a:lnTo>
                    <a:lnTo>
                      <a:pt x="90987" y="54955"/>
                    </a:lnTo>
                    <a:lnTo>
                      <a:pt x="90920" y="54933"/>
                    </a:lnTo>
                    <a:lnTo>
                      <a:pt x="90853" y="54933"/>
                    </a:lnTo>
                    <a:lnTo>
                      <a:pt x="90765" y="54933"/>
                    </a:lnTo>
                    <a:lnTo>
                      <a:pt x="90698" y="54977"/>
                    </a:lnTo>
                    <a:lnTo>
                      <a:pt x="90654" y="55044"/>
                    </a:lnTo>
                    <a:lnTo>
                      <a:pt x="90609" y="55132"/>
                    </a:lnTo>
                    <a:lnTo>
                      <a:pt x="90587" y="55286"/>
                    </a:lnTo>
                    <a:lnTo>
                      <a:pt x="90543" y="55462"/>
                    </a:lnTo>
                    <a:lnTo>
                      <a:pt x="90543" y="55660"/>
                    </a:lnTo>
                    <a:lnTo>
                      <a:pt x="90543" y="55925"/>
                    </a:lnTo>
                    <a:lnTo>
                      <a:pt x="90543" y="56233"/>
                    </a:lnTo>
                    <a:lnTo>
                      <a:pt x="90543" y="56607"/>
                    </a:lnTo>
                    <a:lnTo>
                      <a:pt x="90543" y="57048"/>
                    </a:lnTo>
                    <a:lnTo>
                      <a:pt x="90565" y="57577"/>
                    </a:lnTo>
                    <a:lnTo>
                      <a:pt x="90609" y="58171"/>
                    </a:lnTo>
                    <a:lnTo>
                      <a:pt x="90632" y="58854"/>
                    </a:lnTo>
                    <a:lnTo>
                      <a:pt x="90698" y="59581"/>
                    </a:lnTo>
                    <a:lnTo>
                      <a:pt x="90765" y="60418"/>
                    </a:lnTo>
                    <a:lnTo>
                      <a:pt x="90876" y="61299"/>
                    </a:lnTo>
                    <a:lnTo>
                      <a:pt x="90964" y="62268"/>
                    </a:lnTo>
                    <a:lnTo>
                      <a:pt x="91075" y="63325"/>
                    </a:lnTo>
                    <a:lnTo>
                      <a:pt x="91253" y="64405"/>
                    </a:lnTo>
                    <a:lnTo>
                      <a:pt x="91408" y="65594"/>
                    </a:lnTo>
                    <a:lnTo>
                      <a:pt x="91608" y="66828"/>
                    </a:lnTo>
                    <a:lnTo>
                      <a:pt x="91852" y="68149"/>
                    </a:lnTo>
                    <a:lnTo>
                      <a:pt x="92096" y="69559"/>
                    </a:lnTo>
                    <a:lnTo>
                      <a:pt x="92096" y="69603"/>
                    </a:lnTo>
                    <a:lnTo>
                      <a:pt x="92162" y="69757"/>
                    </a:lnTo>
                    <a:lnTo>
                      <a:pt x="92229" y="70022"/>
                    </a:lnTo>
                    <a:lnTo>
                      <a:pt x="92340" y="70352"/>
                    </a:lnTo>
                    <a:lnTo>
                      <a:pt x="92451" y="70792"/>
                    </a:lnTo>
                    <a:lnTo>
                      <a:pt x="92606" y="71277"/>
                    </a:lnTo>
                    <a:lnTo>
                      <a:pt x="92739" y="71850"/>
                    </a:lnTo>
                    <a:lnTo>
                      <a:pt x="92916" y="72422"/>
                    </a:lnTo>
                    <a:lnTo>
                      <a:pt x="93094" y="73061"/>
                    </a:lnTo>
                    <a:lnTo>
                      <a:pt x="93271" y="73722"/>
                    </a:lnTo>
                    <a:lnTo>
                      <a:pt x="93449" y="74405"/>
                    </a:lnTo>
                    <a:lnTo>
                      <a:pt x="93648" y="75110"/>
                    </a:lnTo>
                    <a:lnTo>
                      <a:pt x="93826" y="75770"/>
                    </a:lnTo>
                    <a:lnTo>
                      <a:pt x="94025" y="76453"/>
                    </a:lnTo>
                    <a:lnTo>
                      <a:pt x="94181" y="77114"/>
                    </a:lnTo>
                    <a:lnTo>
                      <a:pt x="94358" y="77753"/>
                    </a:lnTo>
                    <a:lnTo>
                      <a:pt x="94491" y="78325"/>
                    </a:lnTo>
                    <a:lnTo>
                      <a:pt x="94602" y="78898"/>
                    </a:lnTo>
                    <a:lnTo>
                      <a:pt x="94691" y="79493"/>
                    </a:lnTo>
                    <a:lnTo>
                      <a:pt x="94735" y="80066"/>
                    </a:lnTo>
                    <a:lnTo>
                      <a:pt x="94757" y="80638"/>
                    </a:lnTo>
                    <a:lnTo>
                      <a:pt x="94757" y="81189"/>
                    </a:lnTo>
                    <a:lnTo>
                      <a:pt x="94735" y="81740"/>
                    </a:lnTo>
                    <a:lnTo>
                      <a:pt x="94691" y="82268"/>
                    </a:lnTo>
                    <a:lnTo>
                      <a:pt x="94602" y="82775"/>
                    </a:lnTo>
                    <a:lnTo>
                      <a:pt x="94491" y="83259"/>
                    </a:lnTo>
                    <a:lnTo>
                      <a:pt x="94336" y="83744"/>
                    </a:lnTo>
                    <a:lnTo>
                      <a:pt x="94158" y="84207"/>
                    </a:lnTo>
                    <a:lnTo>
                      <a:pt x="93981" y="84669"/>
                    </a:lnTo>
                    <a:lnTo>
                      <a:pt x="93737" y="85088"/>
                    </a:lnTo>
                    <a:lnTo>
                      <a:pt x="93449" y="85506"/>
                    </a:lnTo>
                    <a:lnTo>
                      <a:pt x="93182" y="85903"/>
                    </a:lnTo>
                    <a:lnTo>
                      <a:pt x="92872" y="86299"/>
                    </a:lnTo>
                    <a:lnTo>
                      <a:pt x="92672" y="86762"/>
                    </a:lnTo>
                    <a:lnTo>
                      <a:pt x="92495" y="87246"/>
                    </a:lnTo>
                    <a:lnTo>
                      <a:pt x="92384" y="87775"/>
                    </a:lnTo>
                    <a:lnTo>
                      <a:pt x="92340" y="88348"/>
                    </a:lnTo>
                    <a:lnTo>
                      <a:pt x="92340" y="88898"/>
                    </a:lnTo>
                    <a:lnTo>
                      <a:pt x="92384" y="89471"/>
                    </a:lnTo>
                    <a:lnTo>
                      <a:pt x="92473" y="90044"/>
                    </a:lnTo>
                    <a:lnTo>
                      <a:pt x="92606" y="90616"/>
                    </a:lnTo>
                    <a:lnTo>
                      <a:pt x="92761" y="91167"/>
                    </a:lnTo>
                    <a:lnTo>
                      <a:pt x="92939" y="91696"/>
                    </a:lnTo>
                    <a:lnTo>
                      <a:pt x="93182" y="92202"/>
                    </a:lnTo>
                    <a:lnTo>
                      <a:pt x="93404" y="92665"/>
                    </a:lnTo>
                    <a:lnTo>
                      <a:pt x="93670" y="93083"/>
                    </a:lnTo>
                    <a:lnTo>
                      <a:pt x="93959" y="93436"/>
                    </a:lnTo>
                    <a:lnTo>
                      <a:pt x="94247" y="93766"/>
                    </a:lnTo>
                    <a:lnTo>
                      <a:pt x="94513" y="94008"/>
                    </a:lnTo>
                    <a:lnTo>
                      <a:pt x="94846" y="94361"/>
                    </a:lnTo>
                    <a:lnTo>
                      <a:pt x="95157" y="94779"/>
                    </a:lnTo>
                    <a:lnTo>
                      <a:pt x="95534" y="95242"/>
                    </a:lnTo>
                    <a:lnTo>
                      <a:pt x="95933" y="95792"/>
                    </a:lnTo>
                    <a:lnTo>
                      <a:pt x="96332" y="96409"/>
                    </a:lnTo>
                    <a:lnTo>
                      <a:pt x="96709" y="97070"/>
                    </a:lnTo>
                    <a:lnTo>
                      <a:pt x="97109" y="97797"/>
                    </a:lnTo>
                    <a:lnTo>
                      <a:pt x="97463" y="98546"/>
                    </a:lnTo>
                    <a:lnTo>
                      <a:pt x="97841" y="99361"/>
                    </a:lnTo>
                    <a:lnTo>
                      <a:pt x="98173" y="100242"/>
                    </a:lnTo>
                    <a:lnTo>
                      <a:pt x="98462" y="101167"/>
                    </a:lnTo>
                    <a:lnTo>
                      <a:pt x="98706" y="102114"/>
                    </a:lnTo>
                    <a:lnTo>
                      <a:pt x="98927" y="103127"/>
                    </a:lnTo>
                    <a:lnTo>
                      <a:pt x="99060" y="104162"/>
                    </a:lnTo>
                    <a:lnTo>
                      <a:pt x="99149" y="105242"/>
                    </a:lnTo>
                    <a:lnTo>
                      <a:pt x="99149" y="105440"/>
                    </a:lnTo>
                    <a:lnTo>
                      <a:pt x="99149" y="105616"/>
                    </a:lnTo>
                    <a:lnTo>
                      <a:pt x="99149" y="105837"/>
                    </a:lnTo>
                    <a:lnTo>
                      <a:pt x="99149" y="106013"/>
                    </a:lnTo>
                    <a:lnTo>
                      <a:pt x="99171" y="106189"/>
                    </a:lnTo>
                    <a:lnTo>
                      <a:pt x="99194" y="106387"/>
                    </a:lnTo>
                    <a:lnTo>
                      <a:pt x="99238" y="106585"/>
                    </a:lnTo>
                    <a:lnTo>
                      <a:pt x="99282" y="106806"/>
                    </a:lnTo>
                    <a:lnTo>
                      <a:pt x="99371" y="107004"/>
                    </a:lnTo>
                    <a:lnTo>
                      <a:pt x="99460" y="107224"/>
                    </a:lnTo>
                    <a:lnTo>
                      <a:pt x="99571" y="107444"/>
                    </a:lnTo>
                    <a:lnTo>
                      <a:pt x="99726" y="107709"/>
                    </a:lnTo>
                    <a:lnTo>
                      <a:pt x="99926" y="107929"/>
                    </a:lnTo>
                    <a:lnTo>
                      <a:pt x="100125" y="108215"/>
                    </a:lnTo>
                    <a:lnTo>
                      <a:pt x="100391" y="108502"/>
                    </a:lnTo>
                    <a:lnTo>
                      <a:pt x="100702" y="108810"/>
                    </a:lnTo>
                    <a:lnTo>
                      <a:pt x="100990" y="109118"/>
                    </a:lnTo>
                    <a:lnTo>
                      <a:pt x="101301" y="109493"/>
                    </a:lnTo>
                    <a:lnTo>
                      <a:pt x="101634" y="109867"/>
                    </a:lnTo>
                    <a:lnTo>
                      <a:pt x="101900" y="110264"/>
                    </a:lnTo>
                    <a:lnTo>
                      <a:pt x="102210" y="110660"/>
                    </a:lnTo>
                    <a:lnTo>
                      <a:pt x="102499" y="111101"/>
                    </a:lnTo>
                    <a:lnTo>
                      <a:pt x="102743" y="111563"/>
                    </a:lnTo>
                    <a:lnTo>
                      <a:pt x="103009" y="112070"/>
                    </a:lnTo>
                    <a:lnTo>
                      <a:pt x="103231" y="112577"/>
                    </a:lnTo>
                    <a:lnTo>
                      <a:pt x="103452" y="113083"/>
                    </a:lnTo>
                    <a:lnTo>
                      <a:pt x="103630" y="113590"/>
                    </a:lnTo>
                    <a:lnTo>
                      <a:pt x="103785" y="114140"/>
                    </a:lnTo>
                    <a:lnTo>
                      <a:pt x="103940" y="114669"/>
                    </a:lnTo>
                    <a:lnTo>
                      <a:pt x="104051" y="115242"/>
                    </a:lnTo>
                    <a:lnTo>
                      <a:pt x="104118" y="115814"/>
                    </a:lnTo>
                    <a:lnTo>
                      <a:pt x="104162" y="116387"/>
                    </a:lnTo>
                    <a:lnTo>
                      <a:pt x="104162" y="116409"/>
                    </a:lnTo>
                    <a:lnTo>
                      <a:pt x="104184" y="116475"/>
                    </a:lnTo>
                    <a:lnTo>
                      <a:pt x="104207" y="116607"/>
                    </a:lnTo>
                    <a:lnTo>
                      <a:pt x="104251" y="116740"/>
                    </a:lnTo>
                    <a:lnTo>
                      <a:pt x="104295" y="116894"/>
                    </a:lnTo>
                    <a:lnTo>
                      <a:pt x="104340" y="117092"/>
                    </a:lnTo>
                    <a:lnTo>
                      <a:pt x="104384" y="117290"/>
                    </a:lnTo>
                    <a:lnTo>
                      <a:pt x="104406" y="117511"/>
                    </a:lnTo>
                    <a:lnTo>
                      <a:pt x="104428" y="117709"/>
                    </a:lnTo>
                    <a:lnTo>
                      <a:pt x="104428" y="117907"/>
                    </a:lnTo>
                    <a:lnTo>
                      <a:pt x="104428" y="118083"/>
                    </a:lnTo>
                    <a:lnTo>
                      <a:pt x="104406" y="118237"/>
                    </a:lnTo>
                    <a:lnTo>
                      <a:pt x="104362" y="118392"/>
                    </a:lnTo>
                    <a:lnTo>
                      <a:pt x="104295" y="118480"/>
                    </a:lnTo>
                    <a:lnTo>
                      <a:pt x="104162" y="118524"/>
                    </a:lnTo>
                    <a:lnTo>
                      <a:pt x="104051" y="118546"/>
                    </a:lnTo>
                    <a:lnTo>
                      <a:pt x="103785" y="118436"/>
                    </a:lnTo>
                    <a:lnTo>
                      <a:pt x="103364" y="118149"/>
                    </a:lnTo>
                    <a:lnTo>
                      <a:pt x="102809" y="117731"/>
                    </a:lnTo>
                    <a:lnTo>
                      <a:pt x="102077" y="117224"/>
                    </a:lnTo>
                    <a:lnTo>
                      <a:pt x="101168" y="116629"/>
                    </a:lnTo>
                    <a:lnTo>
                      <a:pt x="100103" y="115991"/>
                    </a:lnTo>
                    <a:lnTo>
                      <a:pt x="98927" y="115330"/>
                    </a:lnTo>
                    <a:lnTo>
                      <a:pt x="97574" y="114691"/>
                    </a:lnTo>
                    <a:lnTo>
                      <a:pt x="96066" y="114096"/>
                    </a:lnTo>
                    <a:lnTo>
                      <a:pt x="94469" y="113568"/>
                    </a:lnTo>
                    <a:lnTo>
                      <a:pt x="92695" y="113127"/>
                    </a:lnTo>
                    <a:lnTo>
                      <a:pt x="90831" y="112797"/>
                    </a:lnTo>
                    <a:lnTo>
                      <a:pt x="88791" y="112665"/>
                    </a:lnTo>
                    <a:lnTo>
                      <a:pt x="86661" y="112687"/>
                    </a:lnTo>
                    <a:lnTo>
                      <a:pt x="84421" y="112951"/>
                    </a:lnTo>
                    <a:lnTo>
                      <a:pt x="82070" y="113458"/>
                    </a:lnTo>
                    <a:lnTo>
                      <a:pt x="79918" y="114008"/>
                    </a:lnTo>
                    <a:lnTo>
                      <a:pt x="77900" y="114537"/>
                    </a:lnTo>
                    <a:lnTo>
                      <a:pt x="75992" y="115066"/>
                    </a:lnTo>
                    <a:lnTo>
                      <a:pt x="74173" y="115572"/>
                    </a:lnTo>
                    <a:lnTo>
                      <a:pt x="72421" y="116079"/>
                    </a:lnTo>
                    <a:lnTo>
                      <a:pt x="70735" y="116541"/>
                    </a:lnTo>
                    <a:lnTo>
                      <a:pt x="69072" y="117004"/>
                    </a:lnTo>
                    <a:lnTo>
                      <a:pt x="67475" y="117422"/>
                    </a:lnTo>
                    <a:lnTo>
                      <a:pt x="65878" y="117797"/>
                    </a:lnTo>
                    <a:lnTo>
                      <a:pt x="64303" y="118171"/>
                    </a:lnTo>
                    <a:lnTo>
                      <a:pt x="62683" y="118546"/>
                    </a:lnTo>
                    <a:lnTo>
                      <a:pt x="61020" y="118854"/>
                    </a:lnTo>
                    <a:lnTo>
                      <a:pt x="59356" y="119140"/>
                    </a:lnTo>
                    <a:lnTo>
                      <a:pt x="57604" y="119405"/>
                    </a:lnTo>
                    <a:lnTo>
                      <a:pt x="55785" y="119625"/>
                    </a:lnTo>
                    <a:lnTo>
                      <a:pt x="53855" y="119845"/>
                    </a:lnTo>
                    <a:lnTo>
                      <a:pt x="51859" y="119955"/>
                    </a:lnTo>
                    <a:lnTo>
                      <a:pt x="49796" y="120000"/>
                    </a:lnTo>
                    <a:lnTo>
                      <a:pt x="47756" y="119933"/>
                    </a:lnTo>
                    <a:lnTo>
                      <a:pt x="45670" y="119757"/>
                    </a:lnTo>
                    <a:lnTo>
                      <a:pt x="43608" y="119449"/>
                    </a:lnTo>
                    <a:lnTo>
                      <a:pt x="41523" y="119030"/>
                    </a:lnTo>
                    <a:lnTo>
                      <a:pt x="39504" y="118480"/>
                    </a:lnTo>
                    <a:lnTo>
                      <a:pt x="37486" y="117775"/>
                    </a:lnTo>
                    <a:lnTo>
                      <a:pt x="35556" y="116916"/>
                    </a:lnTo>
                    <a:lnTo>
                      <a:pt x="33693" y="115903"/>
                    </a:lnTo>
                    <a:lnTo>
                      <a:pt x="31896" y="114757"/>
                    </a:lnTo>
                    <a:lnTo>
                      <a:pt x="30210" y="113414"/>
                    </a:lnTo>
                    <a:lnTo>
                      <a:pt x="28613" y="111894"/>
                    </a:lnTo>
                    <a:lnTo>
                      <a:pt x="27171" y="110176"/>
                    </a:lnTo>
                    <a:lnTo>
                      <a:pt x="25863" y="108281"/>
                    </a:lnTo>
                    <a:lnTo>
                      <a:pt x="24731" y="106189"/>
                    </a:lnTo>
                    <a:lnTo>
                      <a:pt x="24665" y="106123"/>
                    </a:lnTo>
                    <a:lnTo>
                      <a:pt x="24510" y="105969"/>
                    </a:lnTo>
                    <a:lnTo>
                      <a:pt x="24310" y="105682"/>
                    </a:lnTo>
                    <a:lnTo>
                      <a:pt x="24044" y="105352"/>
                    </a:lnTo>
                    <a:lnTo>
                      <a:pt x="23711" y="104933"/>
                    </a:lnTo>
                    <a:lnTo>
                      <a:pt x="23378" y="104405"/>
                    </a:lnTo>
                    <a:lnTo>
                      <a:pt x="23024" y="103876"/>
                    </a:lnTo>
                    <a:lnTo>
                      <a:pt x="22669" y="103281"/>
                    </a:lnTo>
                    <a:lnTo>
                      <a:pt x="22314" y="102665"/>
                    </a:lnTo>
                    <a:lnTo>
                      <a:pt x="22025" y="102004"/>
                    </a:lnTo>
                    <a:lnTo>
                      <a:pt x="21759" y="101365"/>
                    </a:lnTo>
                    <a:lnTo>
                      <a:pt x="21582" y="100682"/>
                    </a:lnTo>
                    <a:lnTo>
                      <a:pt x="21493" y="100044"/>
                    </a:lnTo>
                    <a:lnTo>
                      <a:pt x="21449" y="99405"/>
                    </a:lnTo>
                    <a:lnTo>
                      <a:pt x="21560" y="98810"/>
                    </a:lnTo>
                    <a:lnTo>
                      <a:pt x="21781" y="98259"/>
                    </a:lnTo>
                    <a:lnTo>
                      <a:pt x="22114" y="97709"/>
                    </a:lnTo>
                    <a:lnTo>
                      <a:pt x="22536" y="97180"/>
                    </a:lnTo>
                    <a:lnTo>
                      <a:pt x="23024" y="96674"/>
                    </a:lnTo>
                    <a:lnTo>
                      <a:pt x="23556" y="96145"/>
                    </a:lnTo>
                    <a:lnTo>
                      <a:pt x="24110" y="95616"/>
                    </a:lnTo>
                    <a:lnTo>
                      <a:pt x="24754" y="95088"/>
                    </a:lnTo>
                    <a:lnTo>
                      <a:pt x="25353" y="94515"/>
                    </a:lnTo>
                    <a:lnTo>
                      <a:pt x="25996" y="93942"/>
                    </a:lnTo>
                    <a:lnTo>
                      <a:pt x="26617" y="93348"/>
                    </a:lnTo>
                    <a:lnTo>
                      <a:pt x="27216" y="92709"/>
                    </a:lnTo>
                    <a:lnTo>
                      <a:pt x="27792" y="92048"/>
                    </a:lnTo>
                    <a:lnTo>
                      <a:pt x="28325" y="91343"/>
                    </a:lnTo>
                    <a:lnTo>
                      <a:pt x="28791" y="90616"/>
                    </a:lnTo>
                    <a:lnTo>
                      <a:pt x="29190" y="89801"/>
                    </a:lnTo>
                    <a:lnTo>
                      <a:pt x="29478" y="88964"/>
                    </a:lnTo>
                    <a:lnTo>
                      <a:pt x="29722" y="88061"/>
                    </a:lnTo>
                    <a:lnTo>
                      <a:pt x="29789" y="87312"/>
                    </a:lnTo>
                    <a:lnTo>
                      <a:pt x="29767" y="86651"/>
                    </a:lnTo>
                    <a:lnTo>
                      <a:pt x="29634" y="86013"/>
                    </a:lnTo>
                    <a:lnTo>
                      <a:pt x="29434" y="85418"/>
                    </a:lnTo>
                    <a:lnTo>
                      <a:pt x="29168" y="84845"/>
                    </a:lnTo>
                    <a:lnTo>
                      <a:pt x="28835" y="84229"/>
                    </a:lnTo>
                    <a:lnTo>
                      <a:pt x="28458" y="83634"/>
                    </a:lnTo>
                    <a:lnTo>
                      <a:pt x="28081" y="83017"/>
                    </a:lnTo>
                    <a:lnTo>
                      <a:pt x="27682" y="82334"/>
                    </a:lnTo>
                    <a:lnTo>
                      <a:pt x="27304" y="81629"/>
                    </a:lnTo>
                    <a:lnTo>
                      <a:pt x="26950" y="80837"/>
                    </a:lnTo>
                    <a:lnTo>
                      <a:pt x="26595" y="79977"/>
                    </a:lnTo>
                    <a:lnTo>
                      <a:pt x="26306" y="79030"/>
                    </a:lnTo>
                    <a:lnTo>
                      <a:pt x="26107" y="77951"/>
                    </a:lnTo>
                    <a:lnTo>
                      <a:pt x="25951" y="76784"/>
                    </a:lnTo>
                    <a:lnTo>
                      <a:pt x="25907" y="75484"/>
                    </a:lnTo>
                    <a:lnTo>
                      <a:pt x="25907" y="74074"/>
                    </a:lnTo>
                    <a:lnTo>
                      <a:pt x="25996" y="72599"/>
                    </a:lnTo>
                    <a:lnTo>
                      <a:pt x="26062" y="71123"/>
                    </a:lnTo>
                    <a:lnTo>
                      <a:pt x="26173" y="69625"/>
                    </a:lnTo>
                    <a:lnTo>
                      <a:pt x="26284" y="68127"/>
                    </a:lnTo>
                    <a:lnTo>
                      <a:pt x="26439" y="66674"/>
                    </a:lnTo>
                    <a:lnTo>
                      <a:pt x="26595" y="65286"/>
                    </a:lnTo>
                    <a:lnTo>
                      <a:pt x="26750" y="63942"/>
                    </a:lnTo>
                    <a:lnTo>
                      <a:pt x="26905" y="62665"/>
                    </a:lnTo>
                    <a:lnTo>
                      <a:pt x="27060" y="61541"/>
                    </a:lnTo>
                    <a:lnTo>
                      <a:pt x="27194" y="60484"/>
                    </a:lnTo>
                    <a:lnTo>
                      <a:pt x="27304" y="59603"/>
                    </a:lnTo>
                    <a:lnTo>
                      <a:pt x="27438" y="58898"/>
                    </a:lnTo>
                    <a:lnTo>
                      <a:pt x="27504" y="58370"/>
                    </a:lnTo>
                    <a:lnTo>
                      <a:pt x="27571" y="58039"/>
                    </a:lnTo>
                    <a:lnTo>
                      <a:pt x="27593" y="57929"/>
                    </a:lnTo>
                    <a:lnTo>
                      <a:pt x="27593" y="57819"/>
                    </a:lnTo>
                    <a:lnTo>
                      <a:pt x="27659" y="57621"/>
                    </a:lnTo>
                    <a:lnTo>
                      <a:pt x="27726" y="57268"/>
                    </a:lnTo>
                    <a:lnTo>
                      <a:pt x="27859" y="56806"/>
                    </a:lnTo>
                    <a:lnTo>
                      <a:pt x="27970" y="56255"/>
                    </a:lnTo>
                    <a:lnTo>
                      <a:pt x="28103" y="55572"/>
                    </a:lnTo>
                    <a:lnTo>
                      <a:pt x="28258" y="54867"/>
                    </a:lnTo>
                    <a:lnTo>
                      <a:pt x="28414" y="54052"/>
                    </a:lnTo>
                    <a:lnTo>
                      <a:pt x="28569" y="53215"/>
                    </a:lnTo>
                    <a:lnTo>
                      <a:pt x="28724" y="52334"/>
                    </a:lnTo>
                    <a:lnTo>
                      <a:pt x="28857" y="51431"/>
                    </a:lnTo>
                    <a:lnTo>
                      <a:pt x="28968" y="50506"/>
                    </a:lnTo>
                    <a:lnTo>
                      <a:pt x="29079" y="49603"/>
                    </a:lnTo>
                    <a:lnTo>
                      <a:pt x="29168" y="48700"/>
                    </a:lnTo>
                    <a:lnTo>
                      <a:pt x="29234" y="47819"/>
                    </a:lnTo>
                    <a:lnTo>
                      <a:pt x="29256" y="47004"/>
                    </a:lnTo>
                    <a:lnTo>
                      <a:pt x="29190" y="47004"/>
                    </a:lnTo>
                    <a:lnTo>
                      <a:pt x="28968" y="47048"/>
                    </a:lnTo>
                    <a:lnTo>
                      <a:pt x="28658" y="47136"/>
                    </a:lnTo>
                    <a:lnTo>
                      <a:pt x="28280" y="47246"/>
                    </a:lnTo>
                    <a:lnTo>
                      <a:pt x="27815" y="47378"/>
                    </a:lnTo>
                    <a:lnTo>
                      <a:pt x="27238" y="47511"/>
                    </a:lnTo>
                    <a:lnTo>
                      <a:pt x="26661" y="47709"/>
                    </a:lnTo>
                    <a:lnTo>
                      <a:pt x="26018" y="47885"/>
                    </a:lnTo>
                    <a:lnTo>
                      <a:pt x="25353" y="48105"/>
                    </a:lnTo>
                    <a:lnTo>
                      <a:pt x="24687" y="48325"/>
                    </a:lnTo>
                    <a:lnTo>
                      <a:pt x="24022" y="48568"/>
                    </a:lnTo>
                    <a:lnTo>
                      <a:pt x="23401" y="48810"/>
                    </a:lnTo>
                    <a:lnTo>
                      <a:pt x="22780" y="49052"/>
                    </a:lnTo>
                    <a:lnTo>
                      <a:pt x="22247" y="49317"/>
                    </a:lnTo>
                    <a:lnTo>
                      <a:pt x="21759" y="49581"/>
                    </a:lnTo>
                    <a:lnTo>
                      <a:pt x="21360" y="49845"/>
                    </a:lnTo>
                    <a:lnTo>
                      <a:pt x="20961" y="50110"/>
                    </a:lnTo>
                    <a:lnTo>
                      <a:pt x="20495" y="50330"/>
                    </a:lnTo>
                    <a:lnTo>
                      <a:pt x="19963" y="50528"/>
                    </a:lnTo>
                    <a:lnTo>
                      <a:pt x="19408" y="50682"/>
                    </a:lnTo>
                    <a:lnTo>
                      <a:pt x="18765" y="50837"/>
                    </a:lnTo>
                    <a:lnTo>
                      <a:pt x="18121" y="50947"/>
                    </a:lnTo>
                    <a:lnTo>
                      <a:pt x="17456" y="51013"/>
                    </a:lnTo>
                    <a:lnTo>
                      <a:pt x="16768" y="51057"/>
                    </a:lnTo>
                    <a:lnTo>
                      <a:pt x="16059" y="51079"/>
                    </a:lnTo>
                    <a:lnTo>
                      <a:pt x="15371" y="51057"/>
                    </a:lnTo>
                    <a:lnTo>
                      <a:pt x="14683" y="51013"/>
                    </a:lnTo>
                    <a:lnTo>
                      <a:pt x="14040" y="50947"/>
                    </a:lnTo>
                    <a:lnTo>
                      <a:pt x="13419" y="50837"/>
                    </a:lnTo>
                    <a:lnTo>
                      <a:pt x="12820" y="50682"/>
                    </a:lnTo>
                    <a:lnTo>
                      <a:pt x="12288" y="50528"/>
                    </a:lnTo>
                    <a:lnTo>
                      <a:pt x="11822" y="50330"/>
                    </a:lnTo>
                    <a:lnTo>
                      <a:pt x="11334" y="50088"/>
                    </a:lnTo>
                    <a:lnTo>
                      <a:pt x="10824" y="49889"/>
                    </a:lnTo>
                    <a:lnTo>
                      <a:pt x="10269" y="49691"/>
                    </a:lnTo>
                    <a:lnTo>
                      <a:pt x="9648" y="49493"/>
                    </a:lnTo>
                    <a:lnTo>
                      <a:pt x="9049" y="49295"/>
                    </a:lnTo>
                    <a:lnTo>
                      <a:pt x="8406" y="49096"/>
                    </a:lnTo>
                    <a:lnTo>
                      <a:pt x="7763" y="48876"/>
                    </a:lnTo>
                    <a:lnTo>
                      <a:pt x="7142" y="48656"/>
                    </a:lnTo>
                    <a:lnTo>
                      <a:pt x="6499" y="48414"/>
                    </a:lnTo>
                    <a:lnTo>
                      <a:pt x="5878" y="48171"/>
                    </a:lnTo>
                    <a:lnTo>
                      <a:pt x="5301" y="47863"/>
                    </a:lnTo>
                    <a:lnTo>
                      <a:pt x="4724" y="47555"/>
                    </a:lnTo>
                    <a:lnTo>
                      <a:pt x="4192" y="47224"/>
                    </a:lnTo>
                    <a:lnTo>
                      <a:pt x="3726" y="46850"/>
                    </a:lnTo>
                    <a:lnTo>
                      <a:pt x="3327" y="46431"/>
                    </a:lnTo>
                    <a:lnTo>
                      <a:pt x="2972" y="45969"/>
                    </a:lnTo>
                    <a:lnTo>
                      <a:pt x="2639" y="45484"/>
                    </a:lnTo>
                    <a:lnTo>
                      <a:pt x="2306" y="45066"/>
                    </a:lnTo>
                    <a:lnTo>
                      <a:pt x="1951" y="44669"/>
                    </a:lnTo>
                    <a:lnTo>
                      <a:pt x="1574" y="44273"/>
                    </a:lnTo>
                    <a:lnTo>
                      <a:pt x="1264" y="43876"/>
                    </a:lnTo>
                    <a:lnTo>
                      <a:pt x="931" y="43436"/>
                    </a:lnTo>
                    <a:lnTo>
                      <a:pt x="643" y="42973"/>
                    </a:lnTo>
                    <a:lnTo>
                      <a:pt x="399" y="42466"/>
                    </a:lnTo>
                    <a:lnTo>
                      <a:pt x="199" y="41872"/>
                    </a:lnTo>
                    <a:lnTo>
                      <a:pt x="66" y="41167"/>
                    </a:lnTo>
                    <a:lnTo>
                      <a:pt x="0" y="40374"/>
                    </a:lnTo>
                    <a:lnTo>
                      <a:pt x="22" y="39449"/>
                    </a:lnTo>
                    <a:lnTo>
                      <a:pt x="110" y="38392"/>
                    </a:lnTo>
                    <a:lnTo>
                      <a:pt x="310" y="37158"/>
                    </a:lnTo>
                    <a:lnTo>
                      <a:pt x="621" y="35770"/>
                    </a:lnTo>
                    <a:lnTo>
                      <a:pt x="1064" y="34185"/>
                    </a:lnTo>
                    <a:lnTo>
                      <a:pt x="1508" y="32599"/>
                    </a:lnTo>
                    <a:lnTo>
                      <a:pt x="1907" y="31211"/>
                    </a:lnTo>
                    <a:lnTo>
                      <a:pt x="2262" y="29977"/>
                    </a:lnTo>
                    <a:lnTo>
                      <a:pt x="2595" y="28898"/>
                    </a:lnTo>
                    <a:lnTo>
                      <a:pt x="2861" y="27973"/>
                    </a:lnTo>
                    <a:lnTo>
                      <a:pt x="3105" y="27136"/>
                    </a:lnTo>
                    <a:lnTo>
                      <a:pt x="3349" y="26431"/>
                    </a:lnTo>
                    <a:lnTo>
                      <a:pt x="3593" y="25814"/>
                    </a:lnTo>
                    <a:lnTo>
                      <a:pt x="3815" y="25220"/>
                    </a:lnTo>
                    <a:lnTo>
                      <a:pt x="4081" y="24735"/>
                    </a:lnTo>
                    <a:lnTo>
                      <a:pt x="4325" y="24251"/>
                    </a:lnTo>
                    <a:lnTo>
                      <a:pt x="4635" y="23810"/>
                    </a:lnTo>
                    <a:lnTo>
                      <a:pt x="4990" y="23348"/>
                    </a:lnTo>
                    <a:lnTo>
                      <a:pt x="5367" y="22885"/>
                    </a:lnTo>
                    <a:lnTo>
                      <a:pt x="5811" y="22400"/>
                    </a:lnTo>
                    <a:lnTo>
                      <a:pt x="6321" y="21872"/>
                    </a:lnTo>
                    <a:lnTo>
                      <a:pt x="6853" y="21255"/>
                    </a:lnTo>
                    <a:lnTo>
                      <a:pt x="7364" y="20616"/>
                    </a:lnTo>
                    <a:lnTo>
                      <a:pt x="7896" y="19955"/>
                    </a:lnTo>
                    <a:lnTo>
                      <a:pt x="8406" y="19273"/>
                    </a:lnTo>
                    <a:lnTo>
                      <a:pt x="8961" y="18612"/>
                    </a:lnTo>
                    <a:lnTo>
                      <a:pt x="9515" y="17929"/>
                    </a:lnTo>
                    <a:lnTo>
                      <a:pt x="10048" y="17290"/>
                    </a:lnTo>
                    <a:lnTo>
                      <a:pt x="10624" y="16674"/>
                    </a:lnTo>
                    <a:lnTo>
                      <a:pt x="11245" y="16101"/>
                    </a:lnTo>
                    <a:lnTo>
                      <a:pt x="11866" y="15594"/>
                    </a:lnTo>
                    <a:lnTo>
                      <a:pt x="12532" y="15132"/>
                    </a:lnTo>
                    <a:lnTo>
                      <a:pt x="13219" y="14757"/>
                    </a:lnTo>
                    <a:lnTo>
                      <a:pt x="13951" y="14471"/>
                    </a:lnTo>
                    <a:lnTo>
                      <a:pt x="14750" y="14295"/>
                    </a:lnTo>
                    <a:lnTo>
                      <a:pt x="15571" y="14207"/>
                    </a:lnTo>
                    <a:lnTo>
                      <a:pt x="16458" y="14273"/>
                    </a:lnTo>
                    <a:lnTo>
                      <a:pt x="17323" y="14383"/>
                    </a:lnTo>
                    <a:lnTo>
                      <a:pt x="18144" y="14603"/>
                    </a:lnTo>
                    <a:lnTo>
                      <a:pt x="18920" y="14823"/>
                    </a:lnTo>
                    <a:lnTo>
                      <a:pt x="19585" y="15110"/>
                    </a:lnTo>
                    <a:lnTo>
                      <a:pt x="20229" y="15440"/>
                    </a:lnTo>
                    <a:lnTo>
                      <a:pt x="20783" y="15770"/>
                    </a:lnTo>
                    <a:lnTo>
                      <a:pt x="21293" y="16123"/>
                    </a:lnTo>
                    <a:lnTo>
                      <a:pt x="21759" y="16519"/>
                    </a:lnTo>
                    <a:lnTo>
                      <a:pt x="22158" y="16894"/>
                    </a:lnTo>
                    <a:lnTo>
                      <a:pt x="22513" y="17268"/>
                    </a:lnTo>
                    <a:lnTo>
                      <a:pt x="22846" y="17621"/>
                    </a:lnTo>
                    <a:lnTo>
                      <a:pt x="23090" y="17995"/>
                    </a:lnTo>
                    <a:lnTo>
                      <a:pt x="23312" y="18325"/>
                    </a:lnTo>
                    <a:lnTo>
                      <a:pt x="23489" y="18634"/>
                    </a:lnTo>
                    <a:lnTo>
                      <a:pt x="23622" y="18898"/>
                    </a:lnTo>
                    <a:lnTo>
                      <a:pt x="23756" y="19140"/>
                    </a:lnTo>
                    <a:lnTo>
                      <a:pt x="23756" y="19118"/>
                    </a:lnTo>
                    <a:lnTo>
                      <a:pt x="23822" y="19074"/>
                    </a:lnTo>
                    <a:lnTo>
                      <a:pt x="23911" y="18964"/>
                    </a:lnTo>
                    <a:lnTo>
                      <a:pt x="24044" y="18876"/>
                    </a:lnTo>
                    <a:lnTo>
                      <a:pt x="24221" y="18744"/>
                    </a:lnTo>
                    <a:lnTo>
                      <a:pt x="24399" y="18590"/>
                    </a:lnTo>
                    <a:lnTo>
                      <a:pt x="24598" y="18392"/>
                    </a:lnTo>
                    <a:lnTo>
                      <a:pt x="24842" y="18193"/>
                    </a:lnTo>
                    <a:lnTo>
                      <a:pt x="25064" y="17973"/>
                    </a:lnTo>
                    <a:lnTo>
                      <a:pt x="25308" y="17731"/>
                    </a:lnTo>
                    <a:lnTo>
                      <a:pt x="25574" y="17466"/>
                    </a:lnTo>
                    <a:lnTo>
                      <a:pt x="25818" y="17180"/>
                    </a:lnTo>
                    <a:lnTo>
                      <a:pt x="26085" y="16894"/>
                    </a:lnTo>
                    <a:lnTo>
                      <a:pt x="26306" y="16585"/>
                    </a:lnTo>
                    <a:lnTo>
                      <a:pt x="26528" y="16255"/>
                    </a:lnTo>
                    <a:lnTo>
                      <a:pt x="26750" y="15947"/>
                    </a:lnTo>
                    <a:lnTo>
                      <a:pt x="26950" y="15616"/>
                    </a:lnTo>
                    <a:lnTo>
                      <a:pt x="27149" y="15352"/>
                    </a:lnTo>
                    <a:lnTo>
                      <a:pt x="27349" y="15154"/>
                    </a:lnTo>
                    <a:lnTo>
                      <a:pt x="27548" y="14977"/>
                    </a:lnTo>
                    <a:lnTo>
                      <a:pt x="27726" y="14823"/>
                    </a:lnTo>
                    <a:lnTo>
                      <a:pt x="27948" y="14735"/>
                    </a:lnTo>
                    <a:lnTo>
                      <a:pt x="28125" y="14647"/>
                    </a:lnTo>
                    <a:lnTo>
                      <a:pt x="28325" y="14603"/>
                    </a:lnTo>
                    <a:lnTo>
                      <a:pt x="28502" y="14581"/>
                    </a:lnTo>
                    <a:lnTo>
                      <a:pt x="28702" y="14559"/>
                    </a:lnTo>
                    <a:lnTo>
                      <a:pt x="28879" y="14559"/>
                    </a:lnTo>
                    <a:lnTo>
                      <a:pt x="29035" y="14581"/>
                    </a:lnTo>
                    <a:lnTo>
                      <a:pt x="29234" y="14581"/>
                    </a:lnTo>
                    <a:lnTo>
                      <a:pt x="29390" y="14603"/>
                    </a:lnTo>
                    <a:lnTo>
                      <a:pt x="29545" y="14603"/>
                    </a:lnTo>
                    <a:lnTo>
                      <a:pt x="29722" y="14625"/>
                    </a:lnTo>
                    <a:lnTo>
                      <a:pt x="29878" y="14603"/>
                    </a:lnTo>
                    <a:lnTo>
                      <a:pt x="30077" y="14603"/>
                    </a:lnTo>
                    <a:lnTo>
                      <a:pt x="30277" y="14559"/>
                    </a:lnTo>
                    <a:lnTo>
                      <a:pt x="30499" y="14537"/>
                    </a:lnTo>
                    <a:lnTo>
                      <a:pt x="30720" y="14449"/>
                    </a:lnTo>
                    <a:lnTo>
                      <a:pt x="30964" y="14405"/>
                    </a:lnTo>
                    <a:lnTo>
                      <a:pt x="31186" y="14339"/>
                    </a:lnTo>
                    <a:lnTo>
                      <a:pt x="31452" y="14251"/>
                    </a:lnTo>
                    <a:lnTo>
                      <a:pt x="31696" y="14140"/>
                    </a:lnTo>
                    <a:lnTo>
                      <a:pt x="31985" y="14030"/>
                    </a:lnTo>
                    <a:lnTo>
                      <a:pt x="32229" y="13898"/>
                    </a:lnTo>
                    <a:lnTo>
                      <a:pt x="32495" y="13766"/>
                    </a:lnTo>
                    <a:lnTo>
                      <a:pt x="32783" y="13634"/>
                    </a:lnTo>
                    <a:lnTo>
                      <a:pt x="33027" y="13458"/>
                    </a:lnTo>
                    <a:lnTo>
                      <a:pt x="33293" y="13281"/>
                    </a:lnTo>
                    <a:lnTo>
                      <a:pt x="33537" y="13083"/>
                    </a:lnTo>
                    <a:lnTo>
                      <a:pt x="33804" y="12885"/>
                    </a:lnTo>
                    <a:lnTo>
                      <a:pt x="34092" y="12665"/>
                    </a:lnTo>
                    <a:lnTo>
                      <a:pt x="34402" y="12466"/>
                    </a:lnTo>
                    <a:lnTo>
                      <a:pt x="34757" y="12246"/>
                    </a:lnTo>
                    <a:lnTo>
                      <a:pt x="35157" y="12070"/>
                    </a:lnTo>
                    <a:lnTo>
                      <a:pt x="35556" y="11894"/>
                    </a:lnTo>
                    <a:lnTo>
                      <a:pt x="35977" y="11696"/>
                    </a:lnTo>
                    <a:lnTo>
                      <a:pt x="36443" y="11563"/>
                    </a:lnTo>
                    <a:lnTo>
                      <a:pt x="36909" y="11431"/>
                    </a:lnTo>
                    <a:lnTo>
                      <a:pt x="37397" y="11321"/>
                    </a:lnTo>
                    <a:lnTo>
                      <a:pt x="37929" y="11233"/>
                    </a:lnTo>
                    <a:lnTo>
                      <a:pt x="38439" y="11189"/>
                    </a:lnTo>
                    <a:lnTo>
                      <a:pt x="38994" y="11189"/>
                    </a:lnTo>
                    <a:lnTo>
                      <a:pt x="39571" y="11211"/>
                    </a:lnTo>
                    <a:lnTo>
                      <a:pt x="40125" y="11277"/>
                    </a:lnTo>
                    <a:lnTo>
                      <a:pt x="40724" y="11431"/>
                    </a:lnTo>
                    <a:lnTo>
                      <a:pt x="41234" y="11519"/>
                    </a:lnTo>
                    <a:lnTo>
                      <a:pt x="41744" y="11585"/>
                    </a:lnTo>
                    <a:lnTo>
                      <a:pt x="42210" y="11607"/>
                    </a:lnTo>
                    <a:lnTo>
                      <a:pt x="42609" y="11585"/>
                    </a:lnTo>
                    <a:lnTo>
                      <a:pt x="43009" y="11541"/>
                    </a:lnTo>
                    <a:lnTo>
                      <a:pt x="43386" y="11475"/>
                    </a:lnTo>
                    <a:lnTo>
                      <a:pt x="43719" y="11343"/>
                    </a:lnTo>
                    <a:lnTo>
                      <a:pt x="44029" y="11233"/>
                    </a:lnTo>
                    <a:lnTo>
                      <a:pt x="44273" y="11079"/>
                    </a:lnTo>
                    <a:lnTo>
                      <a:pt x="44495" y="10903"/>
                    </a:lnTo>
                    <a:lnTo>
                      <a:pt x="44672" y="10748"/>
                    </a:lnTo>
                    <a:lnTo>
                      <a:pt x="44783" y="10572"/>
                    </a:lnTo>
                    <a:lnTo>
                      <a:pt x="44894" y="10396"/>
                    </a:lnTo>
                    <a:lnTo>
                      <a:pt x="44939" y="10220"/>
                    </a:lnTo>
                    <a:lnTo>
                      <a:pt x="44939" y="10066"/>
                    </a:lnTo>
                    <a:lnTo>
                      <a:pt x="44916" y="9889"/>
                    </a:lnTo>
                    <a:lnTo>
                      <a:pt x="44828" y="9757"/>
                    </a:lnTo>
                    <a:lnTo>
                      <a:pt x="44739" y="9581"/>
                    </a:lnTo>
                    <a:lnTo>
                      <a:pt x="44650" y="9383"/>
                    </a:lnTo>
                    <a:lnTo>
                      <a:pt x="44561" y="9185"/>
                    </a:lnTo>
                    <a:lnTo>
                      <a:pt x="44451" y="8920"/>
                    </a:lnTo>
                    <a:lnTo>
                      <a:pt x="44295" y="8634"/>
                    </a:lnTo>
                    <a:lnTo>
                      <a:pt x="44184" y="8348"/>
                    </a:lnTo>
                    <a:lnTo>
                      <a:pt x="44073" y="8017"/>
                    </a:lnTo>
                    <a:lnTo>
                      <a:pt x="43940" y="7665"/>
                    </a:lnTo>
                    <a:lnTo>
                      <a:pt x="43852" y="7290"/>
                    </a:lnTo>
                    <a:lnTo>
                      <a:pt x="43763" y="6938"/>
                    </a:lnTo>
                    <a:lnTo>
                      <a:pt x="43696" y="6541"/>
                    </a:lnTo>
                    <a:lnTo>
                      <a:pt x="43652" y="6145"/>
                    </a:lnTo>
                    <a:lnTo>
                      <a:pt x="43652" y="5748"/>
                    </a:lnTo>
                    <a:lnTo>
                      <a:pt x="43652" y="5330"/>
                    </a:lnTo>
                    <a:lnTo>
                      <a:pt x="43719" y="4911"/>
                    </a:lnTo>
                    <a:lnTo>
                      <a:pt x="43785" y="4471"/>
                    </a:lnTo>
                    <a:lnTo>
                      <a:pt x="43852" y="4074"/>
                    </a:lnTo>
                    <a:lnTo>
                      <a:pt x="43940" y="3678"/>
                    </a:lnTo>
                    <a:lnTo>
                      <a:pt x="44073" y="3281"/>
                    </a:lnTo>
                    <a:lnTo>
                      <a:pt x="44207" y="2951"/>
                    </a:lnTo>
                    <a:lnTo>
                      <a:pt x="44340" y="2599"/>
                    </a:lnTo>
                    <a:lnTo>
                      <a:pt x="44517" y="2246"/>
                    </a:lnTo>
                    <a:lnTo>
                      <a:pt x="44695" y="1938"/>
                    </a:lnTo>
                    <a:lnTo>
                      <a:pt x="44916" y="1651"/>
                    </a:lnTo>
                    <a:lnTo>
                      <a:pt x="45138" y="1365"/>
                    </a:lnTo>
                    <a:lnTo>
                      <a:pt x="45404" y="1123"/>
                    </a:lnTo>
                    <a:lnTo>
                      <a:pt x="45648" y="881"/>
                    </a:lnTo>
                    <a:lnTo>
                      <a:pt x="45959" y="682"/>
                    </a:lnTo>
                    <a:lnTo>
                      <a:pt x="46314" y="462"/>
                    </a:lnTo>
                    <a:lnTo>
                      <a:pt x="46646" y="308"/>
                    </a:lnTo>
                    <a:lnTo>
                      <a:pt x="47046" y="154"/>
                    </a:lnTo>
                    <a:lnTo>
                      <a:pt x="47756" y="44"/>
                    </a:lnTo>
                    <a:lnTo>
                      <a:pt x="48998" y="0"/>
                    </a:lnTo>
                    <a:lnTo>
                      <a:pt x="50706" y="22"/>
                    </a:lnTo>
                    <a:lnTo>
                      <a:pt x="52813" y="88"/>
                    </a:lnTo>
                    <a:lnTo>
                      <a:pt x="55208" y="176"/>
                    </a:lnTo>
                    <a:lnTo>
                      <a:pt x="57848" y="330"/>
                    </a:lnTo>
                    <a:lnTo>
                      <a:pt x="60643" y="462"/>
                    </a:lnTo>
                    <a:lnTo>
                      <a:pt x="63460" y="638"/>
                    </a:lnTo>
                    <a:lnTo>
                      <a:pt x="66232" y="837"/>
                    </a:lnTo>
                    <a:lnTo>
                      <a:pt x="68939" y="991"/>
                    </a:lnTo>
                    <a:lnTo>
                      <a:pt x="71445" y="1189"/>
                    </a:lnTo>
                    <a:lnTo>
                      <a:pt x="73663" y="1343"/>
                    </a:lnTo>
                    <a:lnTo>
                      <a:pt x="75548" y="1475"/>
                    </a:lnTo>
                    <a:lnTo>
                      <a:pt x="76990" y="1585"/>
                    </a:lnTo>
                    <a:lnTo>
                      <a:pt x="77900" y="1651"/>
                    </a:lnTo>
                    <a:lnTo>
                      <a:pt x="78255" y="169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7" name="Shape 2257"/>
              <p:cNvSpPr/>
              <p:nvPr/>
            </p:nvSpPr>
            <p:spPr>
              <a:xfrm>
                <a:off x="1073" y="2694"/>
                <a:ext cx="33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466" y="4188"/>
                    </a:moveTo>
                    <a:lnTo>
                      <a:pt x="46466" y="4928"/>
                    </a:lnTo>
                    <a:lnTo>
                      <a:pt x="47819" y="7145"/>
                    </a:lnTo>
                    <a:lnTo>
                      <a:pt x="49172" y="11088"/>
                    </a:lnTo>
                    <a:lnTo>
                      <a:pt x="51879" y="16016"/>
                    </a:lnTo>
                    <a:lnTo>
                      <a:pt x="54586" y="21930"/>
                    </a:lnTo>
                    <a:lnTo>
                      <a:pt x="57744" y="28583"/>
                    </a:lnTo>
                    <a:lnTo>
                      <a:pt x="61804" y="35728"/>
                    </a:lnTo>
                    <a:lnTo>
                      <a:pt x="65864" y="43367"/>
                    </a:lnTo>
                    <a:lnTo>
                      <a:pt x="70827" y="51006"/>
                    </a:lnTo>
                    <a:lnTo>
                      <a:pt x="75338" y="58891"/>
                    </a:lnTo>
                    <a:lnTo>
                      <a:pt x="80751" y="66283"/>
                    </a:lnTo>
                    <a:lnTo>
                      <a:pt x="86165" y="73429"/>
                    </a:lnTo>
                    <a:lnTo>
                      <a:pt x="92030" y="79589"/>
                    </a:lnTo>
                    <a:lnTo>
                      <a:pt x="97894" y="85010"/>
                    </a:lnTo>
                    <a:lnTo>
                      <a:pt x="103308" y="89445"/>
                    </a:lnTo>
                    <a:lnTo>
                      <a:pt x="109624" y="92895"/>
                    </a:lnTo>
                    <a:lnTo>
                      <a:pt x="114586" y="95359"/>
                    </a:lnTo>
                    <a:lnTo>
                      <a:pt x="117744" y="98069"/>
                    </a:lnTo>
                    <a:lnTo>
                      <a:pt x="119548" y="100780"/>
                    </a:lnTo>
                    <a:lnTo>
                      <a:pt x="120000" y="103737"/>
                    </a:lnTo>
                    <a:lnTo>
                      <a:pt x="119097" y="106447"/>
                    </a:lnTo>
                    <a:lnTo>
                      <a:pt x="117293" y="109404"/>
                    </a:lnTo>
                    <a:lnTo>
                      <a:pt x="114135" y="111868"/>
                    </a:lnTo>
                    <a:lnTo>
                      <a:pt x="110075" y="114332"/>
                    </a:lnTo>
                    <a:lnTo>
                      <a:pt x="105563" y="116303"/>
                    </a:lnTo>
                    <a:lnTo>
                      <a:pt x="100150" y="118028"/>
                    </a:lnTo>
                    <a:lnTo>
                      <a:pt x="94285" y="119260"/>
                    </a:lnTo>
                    <a:lnTo>
                      <a:pt x="88421" y="120000"/>
                    </a:lnTo>
                    <a:lnTo>
                      <a:pt x="82105" y="120000"/>
                    </a:lnTo>
                    <a:lnTo>
                      <a:pt x="75338" y="119753"/>
                    </a:lnTo>
                    <a:lnTo>
                      <a:pt x="69473" y="118767"/>
                    </a:lnTo>
                    <a:lnTo>
                      <a:pt x="63609" y="116796"/>
                    </a:lnTo>
                    <a:lnTo>
                      <a:pt x="57293" y="114579"/>
                    </a:lnTo>
                    <a:lnTo>
                      <a:pt x="51879" y="111868"/>
                    </a:lnTo>
                    <a:lnTo>
                      <a:pt x="46466" y="109404"/>
                    </a:lnTo>
                    <a:lnTo>
                      <a:pt x="41052" y="106694"/>
                    </a:lnTo>
                    <a:lnTo>
                      <a:pt x="35639" y="103983"/>
                    </a:lnTo>
                    <a:lnTo>
                      <a:pt x="30676" y="100533"/>
                    </a:lnTo>
                    <a:lnTo>
                      <a:pt x="26165" y="97084"/>
                    </a:lnTo>
                    <a:lnTo>
                      <a:pt x="21654" y="93634"/>
                    </a:lnTo>
                    <a:lnTo>
                      <a:pt x="17593" y="89445"/>
                    </a:lnTo>
                    <a:lnTo>
                      <a:pt x="14436" y="85010"/>
                    </a:lnTo>
                    <a:lnTo>
                      <a:pt x="10375" y="80328"/>
                    </a:lnTo>
                    <a:lnTo>
                      <a:pt x="7669" y="75154"/>
                    </a:lnTo>
                    <a:lnTo>
                      <a:pt x="5413" y="69733"/>
                    </a:lnTo>
                    <a:lnTo>
                      <a:pt x="2706" y="63819"/>
                    </a:lnTo>
                    <a:lnTo>
                      <a:pt x="1353" y="57166"/>
                    </a:lnTo>
                    <a:lnTo>
                      <a:pt x="451" y="50513"/>
                    </a:lnTo>
                    <a:lnTo>
                      <a:pt x="0" y="43367"/>
                    </a:lnTo>
                    <a:lnTo>
                      <a:pt x="451" y="36714"/>
                    </a:lnTo>
                    <a:lnTo>
                      <a:pt x="1804" y="30554"/>
                    </a:lnTo>
                    <a:lnTo>
                      <a:pt x="4511" y="25133"/>
                    </a:lnTo>
                    <a:lnTo>
                      <a:pt x="7218" y="19958"/>
                    </a:lnTo>
                    <a:lnTo>
                      <a:pt x="10375" y="15277"/>
                    </a:lnTo>
                    <a:lnTo>
                      <a:pt x="14887" y="11088"/>
                    </a:lnTo>
                    <a:lnTo>
                      <a:pt x="18496" y="7885"/>
                    </a:lnTo>
                    <a:lnTo>
                      <a:pt x="23007" y="4928"/>
                    </a:lnTo>
                    <a:lnTo>
                      <a:pt x="27067" y="2710"/>
                    </a:lnTo>
                    <a:lnTo>
                      <a:pt x="31127" y="985"/>
                    </a:lnTo>
                    <a:lnTo>
                      <a:pt x="35187" y="246"/>
                    </a:lnTo>
                    <a:lnTo>
                      <a:pt x="38796" y="0"/>
                    </a:lnTo>
                    <a:lnTo>
                      <a:pt x="42406" y="492"/>
                    </a:lnTo>
                    <a:lnTo>
                      <a:pt x="44661" y="1724"/>
                    </a:lnTo>
                    <a:lnTo>
                      <a:pt x="46466" y="4188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8" name="Shape 2258"/>
              <p:cNvSpPr/>
              <p:nvPr/>
            </p:nvSpPr>
            <p:spPr>
              <a:xfrm>
                <a:off x="1073" y="2694"/>
                <a:ext cx="28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830" y="88888"/>
                    </a:moveTo>
                    <a:lnTo>
                      <a:pt x="114406" y="91764"/>
                    </a:lnTo>
                    <a:lnTo>
                      <a:pt x="117457" y="95163"/>
                    </a:lnTo>
                    <a:lnTo>
                      <a:pt x="119491" y="98562"/>
                    </a:lnTo>
                    <a:lnTo>
                      <a:pt x="120000" y="101699"/>
                    </a:lnTo>
                    <a:lnTo>
                      <a:pt x="119491" y="104836"/>
                    </a:lnTo>
                    <a:lnTo>
                      <a:pt x="116949" y="107712"/>
                    </a:lnTo>
                    <a:lnTo>
                      <a:pt x="114406" y="110849"/>
                    </a:lnTo>
                    <a:lnTo>
                      <a:pt x="110847" y="113202"/>
                    </a:lnTo>
                    <a:lnTo>
                      <a:pt x="105762" y="115555"/>
                    </a:lnTo>
                    <a:lnTo>
                      <a:pt x="101186" y="117385"/>
                    </a:lnTo>
                    <a:lnTo>
                      <a:pt x="95084" y="118692"/>
                    </a:lnTo>
                    <a:lnTo>
                      <a:pt x="89491" y="119738"/>
                    </a:lnTo>
                    <a:lnTo>
                      <a:pt x="82881" y="119999"/>
                    </a:lnTo>
                    <a:lnTo>
                      <a:pt x="75762" y="119215"/>
                    </a:lnTo>
                    <a:lnTo>
                      <a:pt x="69661" y="118169"/>
                    </a:lnTo>
                    <a:lnTo>
                      <a:pt x="63050" y="116339"/>
                    </a:lnTo>
                    <a:lnTo>
                      <a:pt x="56949" y="113725"/>
                    </a:lnTo>
                    <a:lnTo>
                      <a:pt x="50847" y="111372"/>
                    </a:lnTo>
                    <a:lnTo>
                      <a:pt x="44745" y="108496"/>
                    </a:lnTo>
                    <a:lnTo>
                      <a:pt x="39661" y="105882"/>
                    </a:lnTo>
                    <a:lnTo>
                      <a:pt x="34067" y="103006"/>
                    </a:lnTo>
                    <a:lnTo>
                      <a:pt x="29491" y="99869"/>
                    </a:lnTo>
                    <a:lnTo>
                      <a:pt x="24406" y="96470"/>
                    </a:lnTo>
                    <a:lnTo>
                      <a:pt x="20338" y="93071"/>
                    </a:lnTo>
                    <a:lnTo>
                      <a:pt x="16779" y="89150"/>
                    </a:lnTo>
                    <a:lnTo>
                      <a:pt x="12711" y="84967"/>
                    </a:lnTo>
                    <a:lnTo>
                      <a:pt x="9661" y="80261"/>
                    </a:lnTo>
                    <a:lnTo>
                      <a:pt x="7118" y="75555"/>
                    </a:lnTo>
                    <a:lnTo>
                      <a:pt x="5084" y="70326"/>
                    </a:lnTo>
                    <a:lnTo>
                      <a:pt x="2542" y="64836"/>
                    </a:lnTo>
                    <a:lnTo>
                      <a:pt x="1016" y="59084"/>
                    </a:lnTo>
                    <a:lnTo>
                      <a:pt x="508" y="52810"/>
                    </a:lnTo>
                    <a:lnTo>
                      <a:pt x="0" y="45490"/>
                    </a:lnTo>
                    <a:lnTo>
                      <a:pt x="508" y="38431"/>
                    </a:lnTo>
                    <a:lnTo>
                      <a:pt x="2033" y="32156"/>
                    </a:lnTo>
                    <a:lnTo>
                      <a:pt x="5084" y="26143"/>
                    </a:lnTo>
                    <a:lnTo>
                      <a:pt x="8644" y="20915"/>
                    </a:lnTo>
                    <a:lnTo>
                      <a:pt x="12203" y="15947"/>
                    </a:lnTo>
                    <a:lnTo>
                      <a:pt x="16779" y="11764"/>
                    </a:lnTo>
                    <a:lnTo>
                      <a:pt x="21355" y="8366"/>
                    </a:lnTo>
                    <a:lnTo>
                      <a:pt x="26440" y="5228"/>
                    </a:lnTo>
                    <a:lnTo>
                      <a:pt x="31016" y="2875"/>
                    </a:lnTo>
                    <a:lnTo>
                      <a:pt x="35084" y="1045"/>
                    </a:lnTo>
                    <a:lnTo>
                      <a:pt x="40169" y="261"/>
                    </a:lnTo>
                    <a:lnTo>
                      <a:pt x="43728" y="0"/>
                    </a:lnTo>
                    <a:lnTo>
                      <a:pt x="47796" y="522"/>
                    </a:lnTo>
                    <a:lnTo>
                      <a:pt x="50338" y="1830"/>
                    </a:lnTo>
                    <a:lnTo>
                      <a:pt x="52372" y="4444"/>
                    </a:lnTo>
                    <a:lnTo>
                      <a:pt x="52372" y="4967"/>
                    </a:lnTo>
                    <a:lnTo>
                      <a:pt x="53389" y="7320"/>
                    </a:lnTo>
                    <a:lnTo>
                      <a:pt x="54915" y="10980"/>
                    </a:lnTo>
                    <a:lnTo>
                      <a:pt x="56949" y="15686"/>
                    </a:lnTo>
                    <a:lnTo>
                      <a:pt x="59491" y="21176"/>
                    </a:lnTo>
                    <a:lnTo>
                      <a:pt x="62542" y="27450"/>
                    </a:lnTo>
                    <a:lnTo>
                      <a:pt x="65593" y="34248"/>
                    </a:lnTo>
                    <a:lnTo>
                      <a:pt x="69661" y="41568"/>
                    </a:lnTo>
                    <a:lnTo>
                      <a:pt x="73728" y="48888"/>
                    </a:lnTo>
                    <a:lnTo>
                      <a:pt x="78305" y="56209"/>
                    </a:lnTo>
                    <a:lnTo>
                      <a:pt x="82881" y="63267"/>
                    </a:lnTo>
                    <a:lnTo>
                      <a:pt x="88474" y="69803"/>
                    </a:lnTo>
                    <a:lnTo>
                      <a:pt x="93050" y="75816"/>
                    </a:lnTo>
                    <a:lnTo>
                      <a:pt x="98644" y="81307"/>
                    </a:lnTo>
                    <a:lnTo>
                      <a:pt x="103728" y="85490"/>
                    </a:lnTo>
                    <a:lnTo>
                      <a:pt x="109830" y="88888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Shape 2259"/>
              <p:cNvSpPr/>
              <p:nvPr/>
            </p:nvSpPr>
            <p:spPr>
              <a:xfrm>
                <a:off x="1073" y="2694"/>
                <a:ext cx="25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097" y="84755"/>
                    </a:moveTo>
                    <a:lnTo>
                      <a:pt x="114757" y="88391"/>
                    </a:lnTo>
                    <a:lnTo>
                      <a:pt x="117669" y="92027"/>
                    </a:lnTo>
                    <a:lnTo>
                      <a:pt x="119417" y="95944"/>
                    </a:lnTo>
                    <a:lnTo>
                      <a:pt x="120000" y="99580"/>
                    </a:lnTo>
                    <a:lnTo>
                      <a:pt x="119417" y="103216"/>
                    </a:lnTo>
                    <a:lnTo>
                      <a:pt x="117669" y="106853"/>
                    </a:lnTo>
                    <a:lnTo>
                      <a:pt x="115339" y="109930"/>
                    </a:lnTo>
                    <a:lnTo>
                      <a:pt x="111262" y="112727"/>
                    </a:lnTo>
                    <a:lnTo>
                      <a:pt x="107184" y="115244"/>
                    </a:lnTo>
                    <a:lnTo>
                      <a:pt x="102524" y="117482"/>
                    </a:lnTo>
                    <a:lnTo>
                      <a:pt x="96116" y="118881"/>
                    </a:lnTo>
                    <a:lnTo>
                      <a:pt x="90291" y="119720"/>
                    </a:lnTo>
                    <a:lnTo>
                      <a:pt x="83300" y="120000"/>
                    </a:lnTo>
                    <a:lnTo>
                      <a:pt x="76893" y="119440"/>
                    </a:lnTo>
                    <a:lnTo>
                      <a:pt x="69320" y="118321"/>
                    </a:lnTo>
                    <a:lnTo>
                      <a:pt x="62330" y="116083"/>
                    </a:lnTo>
                    <a:lnTo>
                      <a:pt x="55339" y="113566"/>
                    </a:lnTo>
                    <a:lnTo>
                      <a:pt x="48932" y="111048"/>
                    </a:lnTo>
                    <a:lnTo>
                      <a:pt x="43106" y="108251"/>
                    </a:lnTo>
                    <a:lnTo>
                      <a:pt x="37281" y="105454"/>
                    </a:lnTo>
                    <a:lnTo>
                      <a:pt x="32038" y="102377"/>
                    </a:lnTo>
                    <a:lnTo>
                      <a:pt x="27378" y="99020"/>
                    </a:lnTo>
                    <a:lnTo>
                      <a:pt x="22718" y="95944"/>
                    </a:lnTo>
                    <a:lnTo>
                      <a:pt x="19223" y="92307"/>
                    </a:lnTo>
                    <a:lnTo>
                      <a:pt x="15145" y="88951"/>
                    </a:lnTo>
                    <a:lnTo>
                      <a:pt x="11650" y="84755"/>
                    </a:lnTo>
                    <a:lnTo>
                      <a:pt x="9320" y="80559"/>
                    </a:lnTo>
                    <a:lnTo>
                      <a:pt x="6990" y="76083"/>
                    </a:lnTo>
                    <a:lnTo>
                      <a:pt x="4077" y="71328"/>
                    </a:lnTo>
                    <a:lnTo>
                      <a:pt x="2330" y="66293"/>
                    </a:lnTo>
                    <a:lnTo>
                      <a:pt x="1165" y="60979"/>
                    </a:lnTo>
                    <a:lnTo>
                      <a:pt x="582" y="55384"/>
                    </a:lnTo>
                    <a:lnTo>
                      <a:pt x="0" y="47552"/>
                    </a:lnTo>
                    <a:lnTo>
                      <a:pt x="582" y="40279"/>
                    </a:lnTo>
                    <a:lnTo>
                      <a:pt x="2912" y="33846"/>
                    </a:lnTo>
                    <a:lnTo>
                      <a:pt x="6407" y="27692"/>
                    </a:lnTo>
                    <a:lnTo>
                      <a:pt x="9902" y="21818"/>
                    </a:lnTo>
                    <a:lnTo>
                      <a:pt x="13980" y="16783"/>
                    </a:lnTo>
                    <a:lnTo>
                      <a:pt x="19223" y="12307"/>
                    </a:lnTo>
                    <a:lnTo>
                      <a:pt x="24466" y="8671"/>
                    </a:lnTo>
                    <a:lnTo>
                      <a:pt x="30291" y="5314"/>
                    </a:lnTo>
                    <a:lnTo>
                      <a:pt x="35533" y="3076"/>
                    </a:lnTo>
                    <a:lnTo>
                      <a:pt x="41359" y="1118"/>
                    </a:lnTo>
                    <a:lnTo>
                      <a:pt x="46019" y="279"/>
                    </a:lnTo>
                    <a:lnTo>
                      <a:pt x="50097" y="0"/>
                    </a:lnTo>
                    <a:lnTo>
                      <a:pt x="54757" y="559"/>
                    </a:lnTo>
                    <a:lnTo>
                      <a:pt x="57669" y="1958"/>
                    </a:lnTo>
                    <a:lnTo>
                      <a:pt x="60000" y="4755"/>
                    </a:lnTo>
                    <a:lnTo>
                      <a:pt x="60000" y="5314"/>
                    </a:lnTo>
                    <a:lnTo>
                      <a:pt x="60582" y="7272"/>
                    </a:lnTo>
                    <a:lnTo>
                      <a:pt x="61747" y="10909"/>
                    </a:lnTo>
                    <a:lnTo>
                      <a:pt x="63495" y="15384"/>
                    </a:lnTo>
                    <a:lnTo>
                      <a:pt x="65825" y="20699"/>
                    </a:lnTo>
                    <a:lnTo>
                      <a:pt x="68737" y="26573"/>
                    </a:lnTo>
                    <a:lnTo>
                      <a:pt x="71067" y="33006"/>
                    </a:lnTo>
                    <a:lnTo>
                      <a:pt x="74563" y="39720"/>
                    </a:lnTo>
                    <a:lnTo>
                      <a:pt x="78058" y="46713"/>
                    </a:lnTo>
                    <a:lnTo>
                      <a:pt x="82135" y="53426"/>
                    </a:lnTo>
                    <a:lnTo>
                      <a:pt x="86213" y="60419"/>
                    </a:lnTo>
                    <a:lnTo>
                      <a:pt x="90873" y="66573"/>
                    </a:lnTo>
                    <a:lnTo>
                      <a:pt x="94951" y="72447"/>
                    </a:lnTo>
                    <a:lnTo>
                      <a:pt x="100194" y="77482"/>
                    </a:lnTo>
                    <a:lnTo>
                      <a:pt x="104854" y="81398"/>
                    </a:lnTo>
                    <a:lnTo>
                      <a:pt x="110097" y="84755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0" name="Shape 2260"/>
              <p:cNvSpPr/>
              <p:nvPr/>
            </p:nvSpPr>
            <p:spPr>
              <a:xfrm>
                <a:off x="1073" y="2694"/>
                <a:ext cx="22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830" y="80100"/>
                    </a:moveTo>
                    <a:lnTo>
                      <a:pt x="113898" y="84300"/>
                    </a:lnTo>
                    <a:lnTo>
                      <a:pt x="117288" y="88800"/>
                    </a:lnTo>
                    <a:lnTo>
                      <a:pt x="119322" y="92700"/>
                    </a:lnTo>
                    <a:lnTo>
                      <a:pt x="119999" y="97200"/>
                    </a:lnTo>
                    <a:lnTo>
                      <a:pt x="119999" y="101400"/>
                    </a:lnTo>
                    <a:lnTo>
                      <a:pt x="118644" y="105000"/>
                    </a:lnTo>
                    <a:lnTo>
                      <a:pt x="115254" y="108900"/>
                    </a:lnTo>
                    <a:lnTo>
                      <a:pt x="112542" y="111900"/>
                    </a:lnTo>
                    <a:lnTo>
                      <a:pt x="108474" y="114900"/>
                    </a:lnTo>
                    <a:lnTo>
                      <a:pt x="103728" y="117000"/>
                    </a:lnTo>
                    <a:lnTo>
                      <a:pt x="97627" y="118500"/>
                    </a:lnTo>
                    <a:lnTo>
                      <a:pt x="91525" y="120000"/>
                    </a:lnTo>
                    <a:lnTo>
                      <a:pt x="84745" y="120000"/>
                    </a:lnTo>
                    <a:lnTo>
                      <a:pt x="77288" y="119700"/>
                    </a:lnTo>
                    <a:lnTo>
                      <a:pt x="69152" y="117900"/>
                    </a:lnTo>
                    <a:lnTo>
                      <a:pt x="61694" y="115800"/>
                    </a:lnTo>
                    <a:lnTo>
                      <a:pt x="53559" y="113100"/>
                    </a:lnTo>
                    <a:lnTo>
                      <a:pt x="46779" y="110100"/>
                    </a:lnTo>
                    <a:lnTo>
                      <a:pt x="40677" y="107400"/>
                    </a:lnTo>
                    <a:lnTo>
                      <a:pt x="35254" y="104400"/>
                    </a:lnTo>
                    <a:lnTo>
                      <a:pt x="29830" y="101700"/>
                    </a:lnTo>
                    <a:lnTo>
                      <a:pt x="25084" y="98400"/>
                    </a:lnTo>
                    <a:lnTo>
                      <a:pt x="21016" y="95400"/>
                    </a:lnTo>
                    <a:lnTo>
                      <a:pt x="16949" y="91800"/>
                    </a:lnTo>
                    <a:lnTo>
                      <a:pt x="13559" y="88500"/>
                    </a:lnTo>
                    <a:lnTo>
                      <a:pt x="10847" y="84600"/>
                    </a:lnTo>
                    <a:lnTo>
                      <a:pt x="8135" y="80700"/>
                    </a:lnTo>
                    <a:lnTo>
                      <a:pt x="5423" y="76800"/>
                    </a:lnTo>
                    <a:lnTo>
                      <a:pt x="3389" y="72300"/>
                    </a:lnTo>
                    <a:lnTo>
                      <a:pt x="2033" y="67800"/>
                    </a:lnTo>
                    <a:lnTo>
                      <a:pt x="1355" y="63000"/>
                    </a:lnTo>
                    <a:lnTo>
                      <a:pt x="677" y="58500"/>
                    </a:lnTo>
                    <a:lnTo>
                      <a:pt x="0" y="50100"/>
                    </a:lnTo>
                    <a:lnTo>
                      <a:pt x="1355" y="42600"/>
                    </a:lnTo>
                    <a:lnTo>
                      <a:pt x="3389" y="35700"/>
                    </a:lnTo>
                    <a:lnTo>
                      <a:pt x="7457" y="29100"/>
                    </a:lnTo>
                    <a:lnTo>
                      <a:pt x="11525" y="23100"/>
                    </a:lnTo>
                    <a:lnTo>
                      <a:pt x="16949" y="17700"/>
                    </a:lnTo>
                    <a:lnTo>
                      <a:pt x="23050" y="13200"/>
                    </a:lnTo>
                    <a:lnTo>
                      <a:pt x="28474" y="9300"/>
                    </a:lnTo>
                    <a:lnTo>
                      <a:pt x="35254" y="5700"/>
                    </a:lnTo>
                    <a:lnTo>
                      <a:pt x="41355" y="3300"/>
                    </a:lnTo>
                    <a:lnTo>
                      <a:pt x="48135" y="1200"/>
                    </a:lnTo>
                    <a:lnTo>
                      <a:pt x="53559" y="300"/>
                    </a:lnTo>
                    <a:lnTo>
                      <a:pt x="58305" y="0"/>
                    </a:lnTo>
                    <a:lnTo>
                      <a:pt x="63728" y="600"/>
                    </a:lnTo>
                    <a:lnTo>
                      <a:pt x="67118" y="2100"/>
                    </a:lnTo>
                    <a:lnTo>
                      <a:pt x="69830" y="5100"/>
                    </a:lnTo>
                    <a:lnTo>
                      <a:pt x="69830" y="5700"/>
                    </a:lnTo>
                    <a:lnTo>
                      <a:pt x="70508" y="7500"/>
                    </a:lnTo>
                    <a:lnTo>
                      <a:pt x="71186" y="10800"/>
                    </a:lnTo>
                    <a:lnTo>
                      <a:pt x="71864" y="14700"/>
                    </a:lnTo>
                    <a:lnTo>
                      <a:pt x="73898" y="19500"/>
                    </a:lnTo>
                    <a:lnTo>
                      <a:pt x="75932" y="25200"/>
                    </a:lnTo>
                    <a:lnTo>
                      <a:pt x="77966" y="31200"/>
                    </a:lnTo>
                    <a:lnTo>
                      <a:pt x="80677" y="37500"/>
                    </a:lnTo>
                    <a:lnTo>
                      <a:pt x="83389" y="43800"/>
                    </a:lnTo>
                    <a:lnTo>
                      <a:pt x="86101" y="50400"/>
                    </a:lnTo>
                    <a:lnTo>
                      <a:pt x="89491" y="56700"/>
                    </a:lnTo>
                    <a:lnTo>
                      <a:pt x="92881" y="62700"/>
                    </a:lnTo>
                    <a:lnTo>
                      <a:pt x="96949" y="68100"/>
                    </a:lnTo>
                    <a:lnTo>
                      <a:pt x="100338" y="72900"/>
                    </a:lnTo>
                    <a:lnTo>
                      <a:pt x="105084" y="77100"/>
                    </a:lnTo>
                    <a:lnTo>
                      <a:pt x="109830" y="8010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1" name="Shape 2261"/>
              <p:cNvSpPr/>
              <p:nvPr/>
            </p:nvSpPr>
            <p:spPr>
              <a:xfrm>
                <a:off x="1073" y="2694"/>
                <a:ext cx="18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020" y="74393"/>
                    </a:moveTo>
                    <a:lnTo>
                      <a:pt x="114285" y="79245"/>
                    </a:lnTo>
                    <a:lnTo>
                      <a:pt x="117551" y="84420"/>
                    </a:lnTo>
                    <a:lnTo>
                      <a:pt x="119183" y="89595"/>
                    </a:lnTo>
                    <a:lnTo>
                      <a:pt x="120000" y="94123"/>
                    </a:lnTo>
                    <a:lnTo>
                      <a:pt x="120000" y="98975"/>
                    </a:lnTo>
                    <a:lnTo>
                      <a:pt x="119183" y="103504"/>
                    </a:lnTo>
                    <a:lnTo>
                      <a:pt x="116734" y="107385"/>
                    </a:lnTo>
                    <a:lnTo>
                      <a:pt x="114285" y="111266"/>
                    </a:lnTo>
                    <a:lnTo>
                      <a:pt x="110204" y="114177"/>
                    </a:lnTo>
                    <a:lnTo>
                      <a:pt x="105306" y="116765"/>
                    </a:lnTo>
                    <a:lnTo>
                      <a:pt x="99591" y="118706"/>
                    </a:lnTo>
                    <a:lnTo>
                      <a:pt x="93877" y="119676"/>
                    </a:lnTo>
                    <a:lnTo>
                      <a:pt x="85714" y="119999"/>
                    </a:lnTo>
                    <a:lnTo>
                      <a:pt x="77551" y="119353"/>
                    </a:lnTo>
                    <a:lnTo>
                      <a:pt x="68571" y="117735"/>
                    </a:lnTo>
                    <a:lnTo>
                      <a:pt x="59591" y="115148"/>
                    </a:lnTo>
                    <a:lnTo>
                      <a:pt x="50612" y="111913"/>
                    </a:lnTo>
                    <a:lnTo>
                      <a:pt x="44081" y="109326"/>
                    </a:lnTo>
                    <a:lnTo>
                      <a:pt x="36734" y="106415"/>
                    </a:lnTo>
                    <a:lnTo>
                      <a:pt x="31020" y="103504"/>
                    </a:lnTo>
                    <a:lnTo>
                      <a:pt x="26122" y="100592"/>
                    </a:lnTo>
                    <a:lnTo>
                      <a:pt x="21224" y="97681"/>
                    </a:lnTo>
                    <a:lnTo>
                      <a:pt x="17142" y="94123"/>
                    </a:lnTo>
                    <a:lnTo>
                      <a:pt x="13877" y="91212"/>
                    </a:lnTo>
                    <a:lnTo>
                      <a:pt x="11428" y="87654"/>
                    </a:lnTo>
                    <a:lnTo>
                      <a:pt x="8979" y="84420"/>
                    </a:lnTo>
                    <a:lnTo>
                      <a:pt x="5714" y="80862"/>
                    </a:lnTo>
                    <a:lnTo>
                      <a:pt x="4081" y="77304"/>
                    </a:lnTo>
                    <a:lnTo>
                      <a:pt x="3265" y="73423"/>
                    </a:lnTo>
                    <a:lnTo>
                      <a:pt x="1632" y="69865"/>
                    </a:lnTo>
                    <a:lnTo>
                      <a:pt x="816" y="65660"/>
                    </a:lnTo>
                    <a:lnTo>
                      <a:pt x="816" y="61455"/>
                    </a:lnTo>
                    <a:lnTo>
                      <a:pt x="0" y="53045"/>
                    </a:lnTo>
                    <a:lnTo>
                      <a:pt x="1632" y="45283"/>
                    </a:lnTo>
                    <a:lnTo>
                      <a:pt x="4897" y="37843"/>
                    </a:lnTo>
                    <a:lnTo>
                      <a:pt x="9795" y="31051"/>
                    </a:lnTo>
                    <a:lnTo>
                      <a:pt x="14693" y="24582"/>
                    </a:lnTo>
                    <a:lnTo>
                      <a:pt x="20408" y="19083"/>
                    </a:lnTo>
                    <a:lnTo>
                      <a:pt x="27755" y="13908"/>
                    </a:lnTo>
                    <a:lnTo>
                      <a:pt x="35102" y="9380"/>
                    </a:lnTo>
                    <a:lnTo>
                      <a:pt x="43265" y="6145"/>
                    </a:lnTo>
                    <a:lnTo>
                      <a:pt x="49795" y="3557"/>
                    </a:lnTo>
                    <a:lnTo>
                      <a:pt x="57959" y="1293"/>
                    </a:lnTo>
                    <a:lnTo>
                      <a:pt x="64489" y="323"/>
                    </a:lnTo>
                    <a:lnTo>
                      <a:pt x="70204" y="0"/>
                    </a:lnTo>
                    <a:lnTo>
                      <a:pt x="76734" y="646"/>
                    </a:lnTo>
                    <a:lnTo>
                      <a:pt x="80816" y="2264"/>
                    </a:lnTo>
                    <a:lnTo>
                      <a:pt x="84081" y="5498"/>
                    </a:lnTo>
                    <a:lnTo>
                      <a:pt x="84081" y="5822"/>
                    </a:lnTo>
                    <a:lnTo>
                      <a:pt x="84081" y="7762"/>
                    </a:lnTo>
                    <a:lnTo>
                      <a:pt x="84081" y="10673"/>
                    </a:lnTo>
                    <a:lnTo>
                      <a:pt x="84897" y="14231"/>
                    </a:lnTo>
                    <a:lnTo>
                      <a:pt x="85714" y="18760"/>
                    </a:lnTo>
                    <a:lnTo>
                      <a:pt x="86530" y="23611"/>
                    </a:lnTo>
                    <a:lnTo>
                      <a:pt x="87346" y="28787"/>
                    </a:lnTo>
                    <a:lnTo>
                      <a:pt x="88979" y="34609"/>
                    </a:lnTo>
                    <a:lnTo>
                      <a:pt x="91428" y="40754"/>
                    </a:lnTo>
                    <a:lnTo>
                      <a:pt x="93061" y="46576"/>
                    </a:lnTo>
                    <a:lnTo>
                      <a:pt x="94693" y="52398"/>
                    </a:lnTo>
                    <a:lnTo>
                      <a:pt x="97142" y="57897"/>
                    </a:lnTo>
                    <a:lnTo>
                      <a:pt x="99591" y="63072"/>
                    </a:lnTo>
                    <a:lnTo>
                      <a:pt x="102857" y="67601"/>
                    </a:lnTo>
                    <a:lnTo>
                      <a:pt x="106122" y="71482"/>
                    </a:lnTo>
                    <a:lnTo>
                      <a:pt x="111020" y="74393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Shape 2262"/>
              <p:cNvSpPr/>
              <p:nvPr/>
            </p:nvSpPr>
            <p:spPr>
              <a:xfrm>
                <a:off x="1073" y="2694"/>
                <a:ext cx="14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830" y="68269"/>
                    </a:moveTo>
                    <a:lnTo>
                      <a:pt x="113898" y="73548"/>
                    </a:lnTo>
                    <a:lnTo>
                      <a:pt x="116949" y="79530"/>
                    </a:lnTo>
                    <a:lnTo>
                      <a:pt x="118983" y="85513"/>
                    </a:lnTo>
                    <a:lnTo>
                      <a:pt x="120000" y="91143"/>
                    </a:lnTo>
                    <a:lnTo>
                      <a:pt x="120000" y="96774"/>
                    </a:lnTo>
                    <a:lnTo>
                      <a:pt x="120000" y="101348"/>
                    </a:lnTo>
                    <a:lnTo>
                      <a:pt x="117966" y="106275"/>
                    </a:lnTo>
                    <a:lnTo>
                      <a:pt x="115932" y="110146"/>
                    </a:lnTo>
                    <a:lnTo>
                      <a:pt x="112881" y="113665"/>
                    </a:lnTo>
                    <a:lnTo>
                      <a:pt x="107796" y="116480"/>
                    </a:lnTo>
                    <a:lnTo>
                      <a:pt x="102711" y="118592"/>
                    </a:lnTo>
                    <a:lnTo>
                      <a:pt x="95593" y="119999"/>
                    </a:lnTo>
                    <a:lnTo>
                      <a:pt x="87457" y="119999"/>
                    </a:lnTo>
                    <a:lnTo>
                      <a:pt x="78305" y="119648"/>
                    </a:lnTo>
                    <a:lnTo>
                      <a:pt x="67118" y="117536"/>
                    </a:lnTo>
                    <a:lnTo>
                      <a:pt x="56949" y="114721"/>
                    </a:lnTo>
                    <a:lnTo>
                      <a:pt x="46779" y="111906"/>
                    </a:lnTo>
                    <a:lnTo>
                      <a:pt x="38644" y="108739"/>
                    </a:lnTo>
                    <a:lnTo>
                      <a:pt x="31525" y="105923"/>
                    </a:lnTo>
                    <a:lnTo>
                      <a:pt x="25423" y="102756"/>
                    </a:lnTo>
                    <a:lnTo>
                      <a:pt x="20338" y="99941"/>
                    </a:lnTo>
                    <a:lnTo>
                      <a:pt x="16271" y="96774"/>
                    </a:lnTo>
                    <a:lnTo>
                      <a:pt x="12203" y="93607"/>
                    </a:lnTo>
                    <a:lnTo>
                      <a:pt x="10169" y="90791"/>
                    </a:lnTo>
                    <a:lnTo>
                      <a:pt x="6101" y="87624"/>
                    </a:lnTo>
                    <a:lnTo>
                      <a:pt x="5084" y="84457"/>
                    </a:lnTo>
                    <a:lnTo>
                      <a:pt x="3050" y="81290"/>
                    </a:lnTo>
                    <a:lnTo>
                      <a:pt x="2033" y="78475"/>
                    </a:lnTo>
                    <a:lnTo>
                      <a:pt x="2033" y="75307"/>
                    </a:lnTo>
                    <a:lnTo>
                      <a:pt x="1016" y="72140"/>
                    </a:lnTo>
                    <a:lnTo>
                      <a:pt x="1016" y="68973"/>
                    </a:lnTo>
                    <a:lnTo>
                      <a:pt x="1016" y="65806"/>
                    </a:lnTo>
                    <a:lnTo>
                      <a:pt x="0" y="56656"/>
                    </a:lnTo>
                    <a:lnTo>
                      <a:pt x="2033" y="48563"/>
                    </a:lnTo>
                    <a:lnTo>
                      <a:pt x="6101" y="40469"/>
                    </a:lnTo>
                    <a:lnTo>
                      <a:pt x="12203" y="33079"/>
                    </a:lnTo>
                    <a:lnTo>
                      <a:pt x="18305" y="26392"/>
                    </a:lnTo>
                    <a:lnTo>
                      <a:pt x="26440" y="20410"/>
                    </a:lnTo>
                    <a:lnTo>
                      <a:pt x="35593" y="14780"/>
                    </a:lnTo>
                    <a:lnTo>
                      <a:pt x="43728" y="10205"/>
                    </a:lnTo>
                    <a:lnTo>
                      <a:pt x="53898" y="6686"/>
                    </a:lnTo>
                    <a:lnTo>
                      <a:pt x="63050" y="3870"/>
                    </a:lnTo>
                    <a:lnTo>
                      <a:pt x="72203" y="1407"/>
                    </a:lnTo>
                    <a:lnTo>
                      <a:pt x="80338" y="351"/>
                    </a:lnTo>
                    <a:lnTo>
                      <a:pt x="87457" y="0"/>
                    </a:lnTo>
                    <a:lnTo>
                      <a:pt x="95593" y="703"/>
                    </a:lnTo>
                    <a:lnTo>
                      <a:pt x="100677" y="2463"/>
                    </a:lnTo>
                    <a:lnTo>
                      <a:pt x="104745" y="5982"/>
                    </a:lnTo>
                    <a:lnTo>
                      <a:pt x="103728" y="6334"/>
                    </a:lnTo>
                    <a:lnTo>
                      <a:pt x="103728" y="7741"/>
                    </a:lnTo>
                    <a:lnTo>
                      <a:pt x="103728" y="10205"/>
                    </a:lnTo>
                    <a:lnTo>
                      <a:pt x="102711" y="13724"/>
                    </a:lnTo>
                    <a:lnTo>
                      <a:pt x="102711" y="17243"/>
                    </a:lnTo>
                    <a:lnTo>
                      <a:pt x="101694" y="21818"/>
                    </a:lnTo>
                    <a:lnTo>
                      <a:pt x="101694" y="27096"/>
                    </a:lnTo>
                    <a:lnTo>
                      <a:pt x="101694" y="31671"/>
                    </a:lnTo>
                    <a:lnTo>
                      <a:pt x="101694" y="37302"/>
                    </a:lnTo>
                    <a:lnTo>
                      <a:pt x="101694" y="42580"/>
                    </a:lnTo>
                    <a:lnTo>
                      <a:pt x="101694" y="47859"/>
                    </a:lnTo>
                    <a:lnTo>
                      <a:pt x="102711" y="52434"/>
                    </a:lnTo>
                    <a:lnTo>
                      <a:pt x="103728" y="57360"/>
                    </a:lnTo>
                    <a:lnTo>
                      <a:pt x="104745" y="61583"/>
                    </a:lnTo>
                    <a:lnTo>
                      <a:pt x="106779" y="65102"/>
                    </a:lnTo>
                    <a:lnTo>
                      <a:pt x="109830" y="6826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3" name="Shape 2263"/>
              <p:cNvSpPr/>
              <p:nvPr/>
            </p:nvSpPr>
            <p:spPr>
              <a:xfrm>
                <a:off x="1073" y="2694"/>
                <a:ext cx="11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538"/>
                    </a:moveTo>
                    <a:lnTo>
                      <a:pt x="118834" y="6923"/>
                    </a:lnTo>
                    <a:lnTo>
                      <a:pt x="117669" y="8076"/>
                    </a:lnTo>
                    <a:lnTo>
                      <a:pt x="116504" y="10000"/>
                    </a:lnTo>
                    <a:lnTo>
                      <a:pt x="115339" y="13076"/>
                    </a:lnTo>
                    <a:lnTo>
                      <a:pt x="113009" y="16153"/>
                    </a:lnTo>
                    <a:lnTo>
                      <a:pt x="110679" y="20000"/>
                    </a:lnTo>
                    <a:lnTo>
                      <a:pt x="108349" y="23846"/>
                    </a:lnTo>
                    <a:lnTo>
                      <a:pt x="106019" y="28461"/>
                    </a:lnTo>
                    <a:lnTo>
                      <a:pt x="102524" y="32692"/>
                    </a:lnTo>
                    <a:lnTo>
                      <a:pt x="100194" y="37307"/>
                    </a:lnTo>
                    <a:lnTo>
                      <a:pt x="97864" y="41538"/>
                    </a:lnTo>
                    <a:lnTo>
                      <a:pt x="96699" y="46153"/>
                    </a:lnTo>
                    <a:lnTo>
                      <a:pt x="95533" y="50000"/>
                    </a:lnTo>
                    <a:lnTo>
                      <a:pt x="94368" y="53846"/>
                    </a:lnTo>
                    <a:lnTo>
                      <a:pt x="94368" y="57307"/>
                    </a:lnTo>
                    <a:lnTo>
                      <a:pt x="95533" y="60384"/>
                    </a:lnTo>
                    <a:lnTo>
                      <a:pt x="96699" y="67307"/>
                    </a:lnTo>
                    <a:lnTo>
                      <a:pt x="99029" y="73846"/>
                    </a:lnTo>
                    <a:lnTo>
                      <a:pt x="101359" y="80384"/>
                    </a:lnTo>
                    <a:lnTo>
                      <a:pt x="102524" y="87307"/>
                    </a:lnTo>
                    <a:lnTo>
                      <a:pt x="102524" y="93461"/>
                    </a:lnTo>
                    <a:lnTo>
                      <a:pt x="103689" y="99230"/>
                    </a:lnTo>
                    <a:lnTo>
                      <a:pt x="102524" y="104230"/>
                    </a:lnTo>
                    <a:lnTo>
                      <a:pt x="101359" y="108846"/>
                    </a:lnTo>
                    <a:lnTo>
                      <a:pt x="99029" y="112692"/>
                    </a:lnTo>
                    <a:lnTo>
                      <a:pt x="95533" y="116153"/>
                    </a:lnTo>
                    <a:lnTo>
                      <a:pt x="90873" y="118461"/>
                    </a:lnTo>
                    <a:lnTo>
                      <a:pt x="85048" y="119615"/>
                    </a:lnTo>
                    <a:lnTo>
                      <a:pt x="76893" y="120000"/>
                    </a:lnTo>
                    <a:lnTo>
                      <a:pt x="67572" y="119230"/>
                    </a:lnTo>
                    <a:lnTo>
                      <a:pt x="55922" y="117307"/>
                    </a:lnTo>
                    <a:lnTo>
                      <a:pt x="44271" y="114230"/>
                    </a:lnTo>
                    <a:lnTo>
                      <a:pt x="34951" y="110769"/>
                    </a:lnTo>
                    <a:lnTo>
                      <a:pt x="25631" y="107692"/>
                    </a:lnTo>
                    <a:lnTo>
                      <a:pt x="18640" y="104615"/>
                    </a:lnTo>
                    <a:lnTo>
                      <a:pt x="13980" y="101538"/>
                    </a:lnTo>
                    <a:lnTo>
                      <a:pt x="8155" y="98846"/>
                    </a:lnTo>
                    <a:lnTo>
                      <a:pt x="4660" y="95384"/>
                    </a:lnTo>
                    <a:lnTo>
                      <a:pt x="2330" y="92692"/>
                    </a:lnTo>
                    <a:lnTo>
                      <a:pt x="1165" y="89615"/>
                    </a:lnTo>
                    <a:lnTo>
                      <a:pt x="0" y="86923"/>
                    </a:lnTo>
                    <a:lnTo>
                      <a:pt x="0" y="84615"/>
                    </a:lnTo>
                    <a:lnTo>
                      <a:pt x="0" y="81538"/>
                    </a:lnTo>
                    <a:lnTo>
                      <a:pt x="0" y="79230"/>
                    </a:lnTo>
                    <a:lnTo>
                      <a:pt x="0" y="76923"/>
                    </a:lnTo>
                    <a:lnTo>
                      <a:pt x="0" y="75000"/>
                    </a:lnTo>
                    <a:lnTo>
                      <a:pt x="1165" y="72307"/>
                    </a:lnTo>
                    <a:lnTo>
                      <a:pt x="1165" y="70769"/>
                    </a:lnTo>
                    <a:lnTo>
                      <a:pt x="0" y="61153"/>
                    </a:lnTo>
                    <a:lnTo>
                      <a:pt x="2330" y="52307"/>
                    </a:lnTo>
                    <a:lnTo>
                      <a:pt x="6990" y="43846"/>
                    </a:lnTo>
                    <a:lnTo>
                      <a:pt x="13980" y="35769"/>
                    </a:lnTo>
                    <a:lnTo>
                      <a:pt x="20970" y="28461"/>
                    </a:lnTo>
                    <a:lnTo>
                      <a:pt x="30291" y="21923"/>
                    </a:lnTo>
                    <a:lnTo>
                      <a:pt x="40776" y="16153"/>
                    </a:lnTo>
                    <a:lnTo>
                      <a:pt x="50097" y="11153"/>
                    </a:lnTo>
                    <a:lnTo>
                      <a:pt x="61747" y="6923"/>
                    </a:lnTo>
                    <a:lnTo>
                      <a:pt x="72233" y="3461"/>
                    </a:lnTo>
                    <a:lnTo>
                      <a:pt x="82718" y="1538"/>
                    </a:lnTo>
                    <a:lnTo>
                      <a:pt x="92038" y="384"/>
                    </a:lnTo>
                    <a:lnTo>
                      <a:pt x="100194" y="0"/>
                    </a:lnTo>
                    <a:lnTo>
                      <a:pt x="109514" y="769"/>
                    </a:lnTo>
                    <a:lnTo>
                      <a:pt x="115339" y="2692"/>
                    </a:lnTo>
                    <a:lnTo>
                      <a:pt x="120000" y="6538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Shape 2264"/>
              <p:cNvSpPr/>
              <p:nvPr/>
            </p:nvSpPr>
            <p:spPr>
              <a:xfrm>
                <a:off x="1082" y="2701"/>
                <a:ext cx="206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708" y="78409"/>
                    </a:moveTo>
                    <a:lnTo>
                      <a:pt x="119563" y="78181"/>
                    </a:lnTo>
                    <a:lnTo>
                      <a:pt x="119126" y="78181"/>
                    </a:lnTo>
                    <a:lnTo>
                      <a:pt x="118470" y="78409"/>
                    </a:lnTo>
                    <a:lnTo>
                      <a:pt x="117524" y="78409"/>
                    </a:lnTo>
                    <a:lnTo>
                      <a:pt x="116504" y="78409"/>
                    </a:lnTo>
                    <a:lnTo>
                      <a:pt x="115194" y="78636"/>
                    </a:lnTo>
                    <a:lnTo>
                      <a:pt x="113665" y="79090"/>
                    </a:lnTo>
                    <a:lnTo>
                      <a:pt x="111990" y="79545"/>
                    </a:lnTo>
                    <a:lnTo>
                      <a:pt x="110169" y="80000"/>
                    </a:lnTo>
                    <a:lnTo>
                      <a:pt x="108203" y="81136"/>
                    </a:lnTo>
                    <a:lnTo>
                      <a:pt x="106165" y="82045"/>
                    </a:lnTo>
                    <a:lnTo>
                      <a:pt x="103907" y="83181"/>
                    </a:lnTo>
                    <a:lnTo>
                      <a:pt x="101723" y="84545"/>
                    </a:lnTo>
                    <a:lnTo>
                      <a:pt x="99320" y="86363"/>
                    </a:lnTo>
                    <a:lnTo>
                      <a:pt x="96990" y="88181"/>
                    </a:lnTo>
                    <a:lnTo>
                      <a:pt x="94587" y="90681"/>
                    </a:lnTo>
                    <a:lnTo>
                      <a:pt x="92257" y="92954"/>
                    </a:lnTo>
                    <a:lnTo>
                      <a:pt x="90364" y="95227"/>
                    </a:lnTo>
                    <a:lnTo>
                      <a:pt x="88907" y="97272"/>
                    </a:lnTo>
                    <a:lnTo>
                      <a:pt x="87815" y="99318"/>
                    </a:lnTo>
                    <a:lnTo>
                      <a:pt x="87087" y="101136"/>
                    </a:lnTo>
                    <a:lnTo>
                      <a:pt x="86650" y="102727"/>
                    </a:lnTo>
                    <a:lnTo>
                      <a:pt x="86359" y="104545"/>
                    </a:lnTo>
                    <a:lnTo>
                      <a:pt x="86432" y="105681"/>
                    </a:lnTo>
                    <a:lnTo>
                      <a:pt x="86796" y="106818"/>
                    </a:lnTo>
                    <a:lnTo>
                      <a:pt x="87233" y="107954"/>
                    </a:lnTo>
                    <a:lnTo>
                      <a:pt x="87888" y="108863"/>
                    </a:lnTo>
                    <a:lnTo>
                      <a:pt x="88689" y="109545"/>
                    </a:lnTo>
                    <a:lnTo>
                      <a:pt x="89635" y="110000"/>
                    </a:lnTo>
                    <a:lnTo>
                      <a:pt x="90509" y="110227"/>
                    </a:lnTo>
                    <a:lnTo>
                      <a:pt x="91529" y="110227"/>
                    </a:lnTo>
                    <a:lnTo>
                      <a:pt x="92621" y="110227"/>
                    </a:lnTo>
                    <a:lnTo>
                      <a:pt x="93349" y="110000"/>
                    </a:lnTo>
                    <a:lnTo>
                      <a:pt x="93640" y="110227"/>
                    </a:lnTo>
                    <a:lnTo>
                      <a:pt x="93495" y="110681"/>
                    </a:lnTo>
                    <a:lnTo>
                      <a:pt x="92985" y="111363"/>
                    </a:lnTo>
                    <a:lnTo>
                      <a:pt x="92038" y="112045"/>
                    </a:lnTo>
                    <a:lnTo>
                      <a:pt x="90800" y="112954"/>
                    </a:lnTo>
                    <a:lnTo>
                      <a:pt x="89344" y="114090"/>
                    </a:lnTo>
                    <a:lnTo>
                      <a:pt x="87669" y="115000"/>
                    </a:lnTo>
                    <a:lnTo>
                      <a:pt x="85776" y="115909"/>
                    </a:lnTo>
                    <a:lnTo>
                      <a:pt x="83737" y="116818"/>
                    </a:lnTo>
                    <a:lnTo>
                      <a:pt x="81626" y="117727"/>
                    </a:lnTo>
                    <a:lnTo>
                      <a:pt x="79441" y="118863"/>
                    </a:lnTo>
                    <a:lnTo>
                      <a:pt x="77257" y="119318"/>
                    </a:lnTo>
                    <a:lnTo>
                      <a:pt x="75072" y="119772"/>
                    </a:lnTo>
                    <a:lnTo>
                      <a:pt x="72961" y="120000"/>
                    </a:lnTo>
                    <a:lnTo>
                      <a:pt x="71067" y="120000"/>
                    </a:lnTo>
                    <a:lnTo>
                      <a:pt x="69174" y="119772"/>
                    </a:lnTo>
                    <a:lnTo>
                      <a:pt x="67208" y="119545"/>
                    </a:lnTo>
                    <a:lnTo>
                      <a:pt x="65388" y="119318"/>
                    </a:lnTo>
                    <a:lnTo>
                      <a:pt x="63567" y="119318"/>
                    </a:lnTo>
                    <a:lnTo>
                      <a:pt x="61747" y="119090"/>
                    </a:lnTo>
                    <a:lnTo>
                      <a:pt x="59927" y="119090"/>
                    </a:lnTo>
                    <a:lnTo>
                      <a:pt x="58106" y="119090"/>
                    </a:lnTo>
                    <a:lnTo>
                      <a:pt x="56359" y="119090"/>
                    </a:lnTo>
                    <a:lnTo>
                      <a:pt x="54611" y="119090"/>
                    </a:lnTo>
                    <a:lnTo>
                      <a:pt x="52936" y="119090"/>
                    </a:lnTo>
                    <a:lnTo>
                      <a:pt x="51189" y="119090"/>
                    </a:lnTo>
                    <a:lnTo>
                      <a:pt x="49368" y="119318"/>
                    </a:lnTo>
                    <a:lnTo>
                      <a:pt x="47621" y="119318"/>
                    </a:lnTo>
                    <a:lnTo>
                      <a:pt x="45873" y="119545"/>
                    </a:lnTo>
                    <a:lnTo>
                      <a:pt x="44126" y="119772"/>
                    </a:lnTo>
                    <a:lnTo>
                      <a:pt x="42451" y="120000"/>
                    </a:lnTo>
                    <a:lnTo>
                      <a:pt x="40485" y="120000"/>
                    </a:lnTo>
                    <a:lnTo>
                      <a:pt x="38446" y="119772"/>
                    </a:lnTo>
                    <a:lnTo>
                      <a:pt x="36116" y="119318"/>
                    </a:lnTo>
                    <a:lnTo>
                      <a:pt x="33786" y="118409"/>
                    </a:lnTo>
                    <a:lnTo>
                      <a:pt x="31165" y="117272"/>
                    </a:lnTo>
                    <a:lnTo>
                      <a:pt x="28543" y="115909"/>
                    </a:lnTo>
                    <a:lnTo>
                      <a:pt x="25849" y="114545"/>
                    </a:lnTo>
                    <a:lnTo>
                      <a:pt x="23155" y="112727"/>
                    </a:lnTo>
                    <a:lnTo>
                      <a:pt x="20388" y="110681"/>
                    </a:lnTo>
                    <a:lnTo>
                      <a:pt x="17621" y="108409"/>
                    </a:lnTo>
                    <a:lnTo>
                      <a:pt x="14927" y="106136"/>
                    </a:lnTo>
                    <a:lnTo>
                      <a:pt x="12233" y="103409"/>
                    </a:lnTo>
                    <a:lnTo>
                      <a:pt x="9830" y="100909"/>
                    </a:lnTo>
                    <a:lnTo>
                      <a:pt x="7427" y="97954"/>
                    </a:lnTo>
                    <a:lnTo>
                      <a:pt x="5169" y="95227"/>
                    </a:lnTo>
                    <a:lnTo>
                      <a:pt x="3203" y="92045"/>
                    </a:lnTo>
                    <a:lnTo>
                      <a:pt x="1601" y="89090"/>
                    </a:lnTo>
                    <a:lnTo>
                      <a:pt x="509" y="87272"/>
                    </a:lnTo>
                    <a:lnTo>
                      <a:pt x="0" y="86363"/>
                    </a:lnTo>
                    <a:lnTo>
                      <a:pt x="0" y="85909"/>
                    </a:lnTo>
                    <a:lnTo>
                      <a:pt x="364" y="86136"/>
                    </a:lnTo>
                    <a:lnTo>
                      <a:pt x="1165" y="86818"/>
                    </a:lnTo>
                    <a:lnTo>
                      <a:pt x="2184" y="87954"/>
                    </a:lnTo>
                    <a:lnTo>
                      <a:pt x="3495" y="89318"/>
                    </a:lnTo>
                    <a:lnTo>
                      <a:pt x="5024" y="91363"/>
                    </a:lnTo>
                    <a:lnTo>
                      <a:pt x="6844" y="93181"/>
                    </a:lnTo>
                    <a:lnTo>
                      <a:pt x="8665" y="95227"/>
                    </a:lnTo>
                    <a:lnTo>
                      <a:pt x="10558" y="97045"/>
                    </a:lnTo>
                    <a:lnTo>
                      <a:pt x="12378" y="98863"/>
                    </a:lnTo>
                    <a:lnTo>
                      <a:pt x="14344" y="100454"/>
                    </a:lnTo>
                    <a:lnTo>
                      <a:pt x="16092" y="101818"/>
                    </a:lnTo>
                    <a:lnTo>
                      <a:pt x="17766" y="102727"/>
                    </a:lnTo>
                    <a:lnTo>
                      <a:pt x="19514" y="103181"/>
                    </a:lnTo>
                    <a:lnTo>
                      <a:pt x="21771" y="103863"/>
                    </a:lnTo>
                    <a:lnTo>
                      <a:pt x="24320" y="104545"/>
                    </a:lnTo>
                    <a:lnTo>
                      <a:pt x="27160" y="104772"/>
                    </a:lnTo>
                    <a:lnTo>
                      <a:pt x="30072" y="105227"/>
                    </a:lnTo>
                    <a:lnTo>
                      <a:pt x="33058" y="105227"/>
                    </a:lnTo>
                    <a:lnTo>
                      <a:pt x="35898" y="105454"/>
                    </a:lnTo>
                    <a:lnTo>
                      <a:pt x="38519" y="105454"/>
                    </a:lnTo>
                    <a:lnTo>
                      <a:pt x="40849" y="105227"/>
                    </a:lnTo>
                    <a:lnTo>
                      <a:pt x="42669" y="105227"/>
                    </a:lnTo>
                    <a:lnTo>
                      <a:pt x="44053" y="104772"/>
                    </a:lnTo>
                    <a:lnTo>
                      <a:pt x="44635" y="104318"/>
                    </a:lnTo>
                    <a:lnTo>
                      <a:pt x="44563" y="103636"/>
                    </a:lnTo>
                    <a:lnTo>
                      <a:pt x="43543" y="102954"/>
                    </a:lnTo>
                    <a:lnTo>
                      <a:pt x="41577" y="102272"/>
                    </a:lnTo>
                    <a:lnTo>
                      <a:pt x="38519" y="101590"/>
                    </a:lnTo>
                    <a:lnTo>
                      <a:pt x="35825" y="100454"/>
                    </a:lnTo>
                    <a:lnTo>
                      <a:pt x="33276" y="98409"/>
                    </a:lnTo>
                    <a:lnTo>
                      <a:pt x="30800" y="96136"/>
                    </a:lnTo>
                    <a:lnTo>
                      <a:pt x="28325" y="92954"/>
                    </a:lnTo>
                    <a:lnTo>
                      <a:pt x="25922" y="89318"/>
                    </a:lnTo>
                    <a:lnTo>
                      <a:pt x="23665" y="85227"/>
                    </a:lnTo>
                    <a:lnTo>
                      <a:pt x="21480" y="81136"/>
                    </a:lnTo>
                    <a:lnTo>
                      <a:pt x="19514" y="76590"/>
                    </a:lnTo>
                    <a:lnTo>
                      <a:pt x="17766" y="71590"/>
                    </a:lnTo>
                    <a:lnTo>
                      <a:pt x="16092" y="66818"/>
                    </a:lnTo>
                    <a:lnTo>
                      <a:pt x="14708" y="62272"/>
                    </a:lnTo>
                    <a:lnTo>
                      <a:pt x="13470" y="57727"/>
                    </a:lnTo>
                    <a:lnTo>
                      <a:pt x="12524" y="53636"/>
                    </a:lnTo>
                    <a:lnTo>
                      <a:pt x="11868" y="49545"/>
                    </a:lnTo>
                    <a:lnTo>
                      <a:pt x="11504" y="45909"/>
                    </a:lnTo>
                    <a:lnTo>
                      <a:pt x="11432" y="42954"/>
                    </a:lnTo>
                    <a:lnTo>
                      <a:pt x="12597" y="40000"/>
                    </a:lnTo>
                    <a:lnTo>
                      <a:pt x="16092" y="36363"/>
                    </a:lnTo>
                    <a:lnTo>
                      <a:pt x="21407" y="32500"/>
                    </a:lnTo>
                    <a:lnTo>
                      <a:pt x="28325" y="28181"/>
                    </a:lnTo>
                    <a:lnTo>
                      <a:pt x="36553" y="23863"/>
                    </a:lnTo>
                    <a:lnTo>
                      <a:pt x="45582" y="19772"/>
                    </a:lnTo>
                    <a:lnTo>
                      <a:pt x="55266" y="15454"/>
                    </a:lnTo>
                    <a:lnTo>
                      <a:pt x="65388" y="11590"/>
                    </a:lnTo>
                    <a:lnTo>
                      <a:pt x="75436" y="8181"/>
                    </a:lnTo>
                    <a:lnTo>
                      <a:pt x="85194" y="5227"/>
                    </a:lnTo>
                    <a:lnTo>
                      <a:pt x="94296" y="2727"/>
                    </a:lnTo>
                    <a:lnTo>
                      <a:pt x="102451" y="909"/>
                    </a:lnTo>
                    <a:lnTo>
                      <a:pt x="109441" y="0"/>
                    </a:lnTo>
                    <a:lnTo>
                      <a:pt x="114830" y="227"/>
                    </a:lnTo>
                    <a:lnTo>
                      <a:pt x="118325" y="1363"/>
                    </a:lnTo>
                    <a:lnTo>
                      <a:pt x="119708" y="3863"/>
                    </a:lnTo>
                    <a:lnTo>
                      <a:pt x="119781" y="6590"/>
                    </a:lnTo>
                    <a:lnTo>
                      <a:pt x="119854" y="10000"/>
                    </a:lnTo>
                    <a:lnTo>
                      <a:pt x="119781" y="13636"/>
                    </a:lnTo>
                    <a:lnTo>
                      <a:pt x="119708" y="17500"/>
                    </a:lnTo>
                    <a:lnTo>
                      <a:pt x="119563" y="21363"/>
                    </a:lnTo>
                    <a:lnTo>
                      <a:pt x="119344" y="25000"/>
                    </a:lnTo>
                    <a:lnTo>
                      <a:pt x="118907" y="29090"/>
                    </a:lnTo>
                    <a:lnTo>
                      <a:pt x="118543" y="32954"/>
                    </a:lnTo>
                    <a:lnTo>
                      <a:pt x="118033" y="36818"/>
                    </a:lnTo>
                    <a:lnTo>
                      <a:pt x="117378" y="40681"/>
                    </a:lnTo>
                    <a:lnTo>
                      <a:pt x="116723" y="44318"/>
                    </a:lnTo>
                    <a:lnTo>
                      <a:pt x="115922" y="47500"/>
                    </a:lnTo>
                    <a:lnTo>
                      <a:pt x="115121" y="50909"/>
                    </a:lnTo>
                    <a:lnTo>
                      <a:pt x="114101" y="53863"/>
                    </a:lnTo>
                    <a:lnTo>
                      <a:pt x="112936" y="56363"/>
                    </a:lnTo>
                    <a:lnTo>
                      <a:pt x="111844" y="58863"/>
                    </a:lnTo>
                    <a:lnTo>
                      <a:pt x="110679" y="60681"/>
                    </a:lnTo>
                    <a:lnTo>
                      <a:pt x="109660" y="62272"/>
                    </a:lnTo>
                    <a:lnTo>
                      <a:pt x="108932" y="64090"/>
                    </a:lnTo>
                    <a:lnTo>
                      <a:pt x="108349" y="65681"/>
                    </a:lnTo>
                    <a:lnTo>
                      <a:pt x="107985" y="66818"/>
                    </a:lnTo>
                    <a:lnTo>
                      <a:pt x="107766" y="68181"/>
                    </a:lnTo>
                    <a:lnTo>
                      <a:pt x="107694" y="69090"/>
                    </a:lnTo>
                    <a:lnTo>
                      <a:pt x="107766" y="70000"/>
                    </a:lnTo>
                    <a:lnTo>
                      <a:pt x="107912" y="70681"/>
                    </a:lnTo>
                    <a:lnTo>
                      <a:pt x="108203" y="71363"/>
                    </a:lnTo>
                    <a:lnTo>
                      <a:pt x="108640" y="71590"/>
                    </a:lnTo>
                    <a:lnTo>
                      <a:pt x="109223" y="72272"/>
                    </a:lnTo>
                    <a:lnTo>
                      <a:pt x="109805" y="72500"/>
                    </a:lnTo>
                    <a:lnTo>
                      <a:pt x="110533" y="72500"/>
                    </a:lnTo>
                    <a:lnTo>
                      <a:pt x="111262" y="72272"/>
                    </a:lnTo>
                    <a:lnTo>
                      <a:pt x="112208" y="72272"/>
                    </a:lnTo>
                    <a:lnTo>
                      <a:pt x="113009" y="72045"/>
                    </a:lnTo>
                    <a:lnTo>
                      <a:pt x="113883" y="72045"/>
                    </a:lnTo>
                    <a:lnTo>
                      <a:pt x="114757" y="72272"/>
                    </a:lnTo>
                    <a:lnTo>
                      <a:pt x="115558" y="72500"/>
                    </a:lnTo>
                    <a:lnTo>
                      <a:pt x="116359" y="72727"/>
                    </a:lnTo>
                    <a:lnTo>
                      <a:pt x="117014" y="73181"/>
                    </a:lnTo>
                    <a:lnTo>
                      <a:pt x="117742" y="73636"/>
                    </a:lnTo>
                    <a:lnTo>
                      <a:pt x="118252" y="74318"/>
                    </a:lnTo>
                    <a:lnTo>
                      <a:pt x="118762" y="74772"/>
                    </a:lnTo>
                    <a:lnTo>
                      <a:pt x="119271" y="75454"/>
                    </a:lnTo>
                    <a:lnTo>
                      <a:pt x="119563" y="75909"/>
                    </a:lnTo>
                    <a:lnTo>
                      <a:pt x="119781" y="76818"/>
                    </a:lnTo>
                    <a:lnTo>
                      <a:pt x="119927" y="77272"/>
                    </a:lnTo>
                    <a:lnTo>
                      <a:pt x="120000" y="77727"/>
                    </a:lnTo>
                    <a:lnTo>
                      <a:pt x="119854" y="77954"/>
                    </a:lnTo>
                    <a:lnTo>
                      <a:pt x="119708" y="78409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Shape 2265"/>
              <p:cNvSpPr/>
              <p:nvPr/>
            </p:nvSpPr>
            <p:spPr>
              <a:xfrm>
                <a:off x="1064" y="2513"/>
                <a:ext cx="229" cy="2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508" y="6792"/>
                    </a:moveTo>
                    <a:lnTo>
                      <a:pt x="99096" y="7106"/>
                    </a:lnTo>
                    <a:lnTo>
                      <a:pt x="99880" y="7358"/>
                    </a:lnTo>
                    <a:lnTo>
                      <a:pt x="100664" y="7735"/>
                    </a:lnTo>
                    <a:lnTo>
                      <a:pt x="101448" y="8301"/>
                    </a:lnTo>
                    <a:lnTo>
                      <a:pt x="102362" y="8805"/>
                    </a:lnTo>
                    <a:lnTo>
                      <a:pt x="103211" y="9559"/>
                    </a:lnTo>
                    <a:lnTo>
                      <a:pt x="104060" y="10314"/>
                    </a:lnTo>
                    <a:lnTo>
                      <a:pt x="104975" y="11320"/>
                    </a:lnTo>
                    <a:lnTo>
                      <a:pt x="105955" y="12452"/>
                    </a:lnTo>
                    <a:lnTo>
                      <a:pt x="106804" y="13710"/>
                    </a:lnTo>
                    <a:lnTo>
                      <a:pt x="107719" y="15220"/>
                    </a:lnTo>
                    <a:lnTo>
                      <a:pt x="108698" y="16918"/>
                    </a:lnTo>
                    <a:lnTo>
                      <a:pt x="109548" y="18867"/>
                    </a:lnTo>
                    <a:lnTo>
                      <a:pt x="110397" y="21006"/>
                    </a:lnTo>
                    <a:lnTo>
                      <a:pt x="111311" y="23396"/>
                    </a:lnTo>
                    <a:lnTo>
                      <a:pt x="112095" y="26163"/>
                    </a:lnTo>
                    <a:lnTo>
                      <a:pt x="113010" y="29496"/>
                    </a:lnTo>
                    <a:lnTo>
                      <a:pt x="114120" y="33899"/>
                    </a:lnTo>
                    <a:lnTo>
                      <a:pt x="115296" y="39056"/>
                    </a:lnTo>
                    <a:lnTo>
                      <a:pt x="116537" y="44842"/>
                    </a:lnTo>
                    <a:lnTo>
                      <a:pt x="117583" y="51132"/>
                    </a:lnTo>
                    <a:lnTo>
                      <a:pt x="118562" y="57735"/>
                    </a:lnTo>
                    <a:lnTo>
                      <a:pt x="119412" y="64654"/>
                    </a:lnTo>
                    <a:lnTo>
                      <a:pt x="119869" y="71509"/>
                    </a:lnTo>
                    <a:lnTo>
                      <a:pt x="120000" y="78301"/>
                    </a:lnTo>
                    <a:lnTo>
                      <a:pt x="119738" y="84968"/>
                    </a:lnTo>
                    <a:lnTo>
                      <a:pt x="118889" y="91257"/>
                    </a:lnTo>
                    <a:lnTo>
                      <a:pt x="117517" y="96918"/>
                    </a:lnTo>
                    <a:lnTo>
                      <a:pt x="115557" y="102012"/>
                    </a:lnTo>
                    <a:lnTo>
                      <a:pt x="112814" y="106289"/>
                    </a:lnTo>
                    <a:lnTo>
                      <a:pt x="109221" y="109622"/>
                    </a:lnTo>
                    <a:lnTo>
                      <a:pt x="104844" y="111886"/>
                    </a:lnTo>
                    <a:lnTo>
                      <a:pt x="99749" y="113459"/>
                    </a:lnTo>
                    <a:lnTo>
                      <a:pt x="94654" y="114842"/>
                    </a:lnTo>
                    <a:lnTo>
                      <a:pt x="89689" y="116037"/>
                    </a:lnTo>
                    <a:lnTo>
                      <a:pt x="84855" y="117106"/>
                    </a:lnTo>
                    <a:lnTo>
                      <a:pt x="80021" y="117924"/>
                    </a:lnTo>
                    <a:lnTo>
                      <a:pt x="75383" y="118616"/>
                    </a:lnTo>
                    <a:lnTo>
                      <a:pt x="70811" y="119119"/>
                    </a:lnTo>
                    <a:lnTo>
                      <a:pt x="66434" y="119559"/>
                    </a:lnTo>
                    <a:lnTo>
                      <a:pt x="62188" y="119811"/>
                    </a:lnTo>
                    <a:lnTo>
                      <a:pt x="58007" y="119937"/>
                    </a:lnTo>
                    <a:lnTo>
                      <a:pt x="54218" y="120000"/>
                    </a:lnTo>
                    <a:lnTo>
                      <a:pt x="50495" y="119937"/>
                    </a:lnTo>
                    <a:lnTo>
                      <a:pt x="46967" y="119748"/>
                    </a:lnTo>
                    <a:lnTo>
                      <a:pt x="43767" y="119559"/>
                    </a:lnTo>
                    <a:lnTo>
                      <a:pt x="40696" y="119182"/>
                    </a:lnTo>
                    <a:lnTo>
                      <a:pt x="38018" y="118867"/>
                    </a:lnTo>
                    <a:lnTo>
                      <a:pt x="37757" y="118805"/>
                    </a:lnTo>
                    <a:lnTo>
                      <a:pt x="37169" y="118679"/>
                    </a:lnTo>
                    <a:lnTo>
                      <a:pt x="36124" y="118490"/>
                    </a:lnTo>
                    <a:lnTo>
                      <a:pt x="34752" y="118113"/>
                    </a:lnTo>
                    <a:lnTo>
                      <a:pt x="33184" y="117547"/>
                    </a:lnTo>
                    <a:lnTo>
                      <a:pt x="31290" y="116792"/>
                    </a:lnTo>
                    <a:lnTo>
                      <a:pt x="29265" y="115786"/>
                    </a:lnTo>
                    <a:lnTo>
                      <a:pt x="27044" y="114528"/>
                    </a:lnTo>
                    <a:lnTo>
                      <a:pt x="24757" y="113018"/>
                    </a:lnTo>
                    <a:lnTo>
                      <a:pt x="22536" y="111132"/>
                    </a:lnTo>
                    <a:lnTo>
                      <a:pt x="20185" y="108867"/>
                    </a:lnTo>
                    <a:lnTo>
                      <a:pt x="17964" y="106289"/>
                    </a:lnTo>
                    <a:lnTo>
                      <a:pt x="15808" y="103270"/>
                    </a:lnTo>
                    <a:lnTo>
                      <a:pt x="13783" y="99811"/>
                    </a:lnTo>
                    <a:lnTo>
                      <a:pt x="12019" y="95849"/>
                    </a:lnTo>
                    <a:lnTo>
                      <a:pt x="10517" y="91509"/>
                    </a:lnTo>
                    <a:lnTo>
                      <a:pt x="9210" y="87232"/>
                    </a:lnTo>
                    <a:lnTo>
                      <a:pt x="8100" y="83207"/>
                    </a:lnTo>
                    <a:lnTo>
                      <a:pt x="6989" y="79182"/>
                    </a:lnTo>
                    <a:lnTo>
                      <a:pt x="6009" y="75283"/>
                    </a:lnTo>
                    <a:lnTo>
                      <a:pt x="5225" y="71509"/>
                    </a:lnTo>
                    <a:lnTo>
                      <a:pt x="4376" y="67798"/>
                    </a:lnTo>
                    <a:lnTo>
                      <a:pt x="3658" y="64150"/>
                    </a:lnTo>
                    <a:lnTo>
                      <a:pt x="3070" y="60691"/>
                    </a:lnTo>
                    <a:lnTo>
                      <a:pt x="2482" y="57295"/>
                    </a:lnTo>
                    <a:lnTo>
                      <a:pt x="1959" y="54025"/>
                    </a:lnTo>
                    <a:lnTo>
                      <a:pt x="1567" y="50880"/>
                    </a:lnTo>
                    <a:lnTo>
                      <a:pt x="1175" y="47861"/>
                    </a:lnTo>
                    <a:lnTo>
                      <a:pt x="849" y="44905"/>
                    </a:lnTo>
                    <a:lnTo>
                      <a:pt x="587" y="42138"/>
                    </a:lnTo>
                    <a:lnTo>
                      <a:pt x="326" y="39496"/>
                    </a:lnTo>
                    <a:lnTo>
                      <a:pt x="195" y="37044"/>
                    </a:lnTo>
                    <a:lnTo>
                      <a:pt x="0" y="33710"/>
                    </a:lnTo>
                    <a:lnTo>
                      <a:pt x="65" y="30628"/>
                    </a:lnTo>
                    <a:lnTo>
                      <a:pt x="326" y="27987"/>
                    </a:lnTo>
                    <a:lnTo>
                      <a:pt x="718" y="25597"/>
                    </a:lnTo>
                    <a:lnTo>
                      <a:pt x="1306" y="23584"/>
                    </a:lnTo>
                    <a:lnTo>
                      <a:pt x="1959" y="21698"/>
                    </a:lnTo>
                    <a:lnTo>
                      <a:pt x="2808" y="20188"/>
                    </a:lnTo>
                    <a:lnTo>
                      <a:pt x="3788" y="18805"/>
                    </a:lnTo>
                    <a:lnTo>
                      <a:pt x="4768" y="17610"/>
                    </a:lnTo>
                    <a:lnTo>
                      <a:pt x="5879" y="16603"/>
                    </a:lnTo>
                    <a:lnTo>
                      <a:pt x="7054" y="15723"/>
                    </a:lnTo>
                    <a:lnTo>
                      <a:pt x="8296" y="14968"/>
                    </a:lnTo>
                    <a:lnTo>
                      <a:pt x="9537" y="14276"/>
                    </a:lnTo>
                    <a:lnTo>
                      <a:pt x="10843" y="13647"/>
                    </a:lnTo>
                    <a:lnTo>
                      <a:pt x="12084" y="13018"/>
                    </a:lnTo>
                    <a:lnTo>
                      <a:pt x="13391" y="12515"/>
                    </a:lnTo>
                    <a:lnTo>
                      <a:pt x="14893" y="11698"/>
                    </a:lnTo>
                    <a:lnTo>
                      <a:pt x="17180" y="10566"/>
                    </a:lnTo>
                    <a:lnTo>
                      <a:pt x="19989" y="9308"/>
                    </a:lnTo>
                    <a:lnTo>
                      <a:pt x="23385" y="7861"/>
                    </a:lnTo>
                    <a:lnTo>
                      <a:pt x="27370" y="6352"/>
                    </a:lnTo>
                    <a:lnTo>
                      <a:pt x="31878" y="4842"/>
                    </a:lnTo>
                    <a:lnTo>
                      <a:pt x="36908" y="3396"/>
                    </a:lnTo>
                    <a:lnTo>
                      <a:pt x="42329" y="2138"/>
                    </a:lnTo>
                    <a:lnTo>
                      <a:pt x="48143" y="1069"/>
                    </a:lnTo>
                    <a:lnTo>
                      <a:pt x="54480" y="314"/>
                    </a:lnTo>
                    <a:lnTo>
                      <a:pt x="61077" y="0"/>
                    </a:lnTo>
                    <a:lnTo>
                      <a:pt x="68002" y="125"/>
                    </a:lnTo>
                    <a:lnTo>
                      <a:pt x="75318" y="817"/>
                    </a:lnTo>
                    <a:lnTo>
                      <a:pt x="82765" y="2075"/>
                    </a:lnTo>
                    <a:lnTo>
                      <a:pt x="90538" y="4025"/>
                    </a:lnTo>
                    <a:lnTo>
                      <a:pt x="98508" y="6792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Shape 2266"/>
              <p:cNvSpPr/>
              <p:nvPr/>
            </p:nvSpPr>
            <p:spPr>
              <a:xfrm>
                <a:off x="1064" y="2513"/>
                <a:ext cx="229" cy="2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508" y="6792"/>
                    </a:moveTo>
                    <a:lnTo>
                      <a:pt x="99096" y="7106"/>
                    </a:lnTo>
                    <a:lnTo>
                      <a:pt x="99880" y="7358"/>
                    </a:lnTo>
                    <a:lnTo>
                      <a:pt x="100664" y="7735"/>
                    </a:lnTo>
                    <a:lnTo>
                      <a:pt x="101448" y="8301"/>
                    </a:lnTo>
                    <a:lnTo>
                      <a:pt x="102362" y="8805"/>
                    </a:lnTo>
                    <a:lnTo>
                      <a:pt x="103211" y="9559"/>
                    </a:lnTo>
                    <a:lnTo>
                      <a:pt x="104060" y="10314"/>
                    </a:lnTo>
                    <a:lnTo>
                      <a:pt x="104975" y="11320"/>
                    </a:lnTo>
                    <a:lnTo>
                      <a:pt x="105955" y="12452"/>
                    </a:lnTo>
                    <a:lnTo>
                      <a:pt x="106804" y="13710"/>
                    </a:lnTo>
                    <a:lnTo>
                      <a:pt x="107719" y="15220"/>
                    </a:lnTo>
                    <a:lnTo>
                      <a:pt x="108698" y="16918"/>
                    </a:lnTo>
                    <a:lnTo>
                      <a:pt x="109548" y="18867"/>
                    </a:lnTo>
                    <a:lnTo>
                      <a:pt x="110397" y="21006"/>
                    </a:lnTo>
                    <a:lnTo>
                      <a:pt x="111311" y="23396"/>
                    </a:lnTo>
                    <a:lnTo>
                      <a:pt x="112095" y="26163"/>
                    </a:lnTo>
                    <a:lnTo>
                      <a:pt x="113010" y="29496"/>
                    </a:lnTo>
                    <a:lnTo>
                      <a:pt x="114120" y="33899"/>
                    </a:lnTo>
                    <a:lnTo>
                      <a:pt x="115296" y="39056"/>
                    </a:lnTo>
                    <a:lnTo>
                      <a:pt x="116537" y="44842"/>
                    </a:lnTo>
                    <a:lnTo>
                      <a:pt x="117583" y="51132"/>
                    </a:lnTo>
                    <a:lnTo>
                      <a:pt x="118562" y="57735"/>
                    </a:lnTo>
                    <a:lnTo>
                      <a:pt x="119412" y="64654"/>
                    </a:lnTo>
                    <a:lnTo>
                      <a:pt x="119869" y="71509"/>
                    </a:lnTo>
                    <a:lnTo>
                      <a:pt x="120000" y="78301"/>
                    </a:lnTo>
                    <a:lnTo>
                      <a:pt x="119738" y="84968"/>
                    </a:lnTo>
                    <a:lnTo>
                      <a:pt x="118889" y="91257"/>
                    </a:lnTo>
                    <a:lnTo>
                      <a:pt x="117517" y="96918"/>
                    </a:lnTo>
                    <a:lnTo>
                      <a:pt x="115557" y="102012"/>
                    </a:lnTo>
                    <a:lnTo>
                      <a:pt x="112814" y="106289"/>
                    </a:lnTo>
                    <a:lnTo>
                      <a:pt x="109221" y="109622"/>
                    </a:lnTo>
                    <a:lnTo>
                      <a:pt x="104844" y="111886"/>
                    </a:lnTo>
                    <a:lnTo>
                      <a:pt x="99749" y="113459"/>
                    </a:lnTo>
                    <a:lnTo>
                      <a:pt x="94654" y="114842"/>
                    </a:lnTo>
                    <a:lnTo>
                      <a:pt x="89689" y="116037"/>
                    </a:lnTo>
                    <a:lnTo>
                      <a:pt x="84855" y="117106"/>
                    </a:lnTo>
                    <a:lnTo>
                      <a:pt x="80021" y="117924"/>
                    </a:lnTo>
                    <a:lnTo>
                      <a:pt x="75383" y="118616"/>
                    </a:lnTo>
                    <a:lnTo>
                      <a:pt x="70811" y="119119"/>
                    </a:lnTo>
                    <a:lnTo>
                      <a:pt x="66434" y="119559"/>
                    </a:lnTo>
                    <a:lnTo>
                      <a:pt x="62188" y="119811"/>
                    </a:lnTo>
                    <a:lnTo>
                      <a:pt x="58007" y="119937"/>
                    </a:lnTo>
                    <a:lnTo>
                      <a:pt x="54218" y="120000"/>
                    </a:lnTo>
                    <a:lnTo>
                      <a:pt x="50495" y="119937"/>
                    </a:lnTo>
                    <a:lnTo>
                      <a:pt x="46967" y="119748"/>
                    </a:lnTo>
                    <a:lnTo>
                      <a:pt x="43767" y="119559"/>
                    </a:lnTo>
                    <a:lnTo>
                      <a:pt x="40696" y="119182"/>
                    </a:lnTo>
                    <a:lnTo>
                      <a:pt x="38018" y="118867"/>
                    </a:lnTo>
                    <a:lnTo>
                      <a:pt x="37757" y="118805"/>
                    </a:lnTo>
                    <a:lnTo>
                      <a:pt x="37169" y="118679"/>
                    </a:lnTo>
                    <a:lnTo>
                      <a:pt x="36124" y="118490"/>
                    </a:lnTo>
                    <a:lnTo>
                      <a:pt x="34752" y="118113"/>
                    </a:lnTo>
                    <a:lnTo>
                      <a:pt x="33184" y="117547"/>
                    </a:lnTo>
                    <a:lnTo>
                      <a:pt x="31290" y="116792"/>
                    </a:lnTo>
                    <a:lnTo>
                      <a:pt x="29265" y="115786"/>
                    </a:lnTo>
                    <a:lnTo>
                      <a:pt x="27044" y="114528"/>
                    </a:lnTo>
                    <a:lnTo>
                      <a:pt x="24757" y="113018"/>
                    </a:lnTo>
                    <a:lnTo>
                      <a:pt x="22536" y="111132"/>
                    </a:lnTo>
                    <a:lnTo>
                      <a:pt x="20185" y="108867"/>
                    </a:lnTo>
                    <a:lnTo>
                      <a:pt x="17964" y="106289"/>
                    </a:lnTo>
                    <a:lnTo>
                      <a:pt x="15808" y="103270"/>
                    </a:lnTo>
                    <a:lnTo>
                      <a:pt x="13783" y="99811"/>
                    </a:lnTo>
                    <a:lnTo>
                      <a:pt x="12019" y="95849"/>
                    </a:lnTo>
                    <a:lnTo>
                      <a:pt x="10517" y="91509"/>
                    </a:lnTo>
                    <a:lnTo>
                      <a:pt x="9210" y="87232"/>
                    </a:lnTo>
                    <a:lnTo>
                      <a:pt x="8100" y="83207"/>
                    </a:lnTo>
                    <a:lnTo>
                      <a:pt x="6989" y="79182"/>
                    </a:lnTo>
                    <a:lnTo>
                      <a:pt x="6009" y="75283"/>
                    </a:lnTo>
                    <a:lnTo>
                      <a:pt x="5225" y="71509"/>
                    </a:lnTo>
                    <a:lnTo>
                      <a:pt x="4376" y="67798"/>
                    </a:lnTo>
                    <a:lnTo>
                      <a:pt x="3658" y="64150"/>
                    </a:lnTo>
                    <a:lnTo>
                      <a:pt x="3070" y="60691"/>
                    </a:lnTo>
                    <a:lnTo>
                      <a:pt x="2482" y="57295"/>
                    </a:lnTo>
                    <a:lnTo>
                      <a:pt x="1959" y="54025"/>
                    </a:lnTo>
                    <a:lnTo>
                      <a:pt x="1567" y="50880"/>
                    </a:lnTo>
                    <a:lnTo>
                      <a:pt x="1175" y="47861"/>
                    </a:lnTo>
                    <a:lnTo>
                      <a:pt x="849" y="44905"/>
                    </a:lnTo>
                    <a:lnTo>
                      <a:pt x="587" y="42138"/>
                    </a:lnTo>
                    <a:lnTo>
                      <a:pt x="326" y="39496"/>
                    </a:lnTo>
                    <a:lnTo>
                      <a:pt x="195" y="37044"/>
                    </a:lnTo>
                    <a:lnTo>
                      <a:pt x="0" y="33710"/>
                    </a:lnTo>
                    <a:lnTo>
                      <a:pt x="65" y="30628"/>
                    </a:lnTo>
                    <a:lnTo>
                      <a:pt x="326" y="27987"/>
                    </a:lnTo>
                    <a:lnTo>
                      <a:pt x="718" y="25597"/>
                    </a:lnTo>
                    <a:lnTo>
                      <a:pt x="1306" y="23584"/>
                    </a:lnTo>
                    <a:lnTo>
                      <a:pt x="1959" y="21698"/>
                    </a:lnTo>
                    <a:lnTo>
                      <a:pt x="2808" y="20188"/>
                    </a:lnTo>
                    <a:lnTo>
                      <a:pt x="3788" y="18805"/>
                    </a:lnTo>
                    <a:lnTo>
                      <a:pt x="4768" y="17610"/>
                    </a:lnTo>
                    <a:lnTo>
                      <a:pt x="5879" y="16603"/>
                    </a:lnTo>
                    <a:lnTo>
                      <a:pt x="7054" y="15723"/>
                    </a:lnTo>
                    <a:lnTo>
                      <a:pt x="8296" y="14968"/>
                    </a:lnTo>
                    <a:lnTo>
                      <a:pt x="9537" y="14276"/>
                    </a:lnTo>
                    <a:lnTo>
                      <a:pt x="10843" y="13647"/>
                    </a:lnTo>
                    <a:lnTo>
                      <a:pt x="12084" y="13018"/>
                    </a:lnTo>
                    <a:lnTo>
                      <a:pt x="13391" y="12515"/>
                    </a:lnTo>
                    <a:lnTo>
                      <a:pt x="14893" y="11698"/>
                    </a:lnTo>
                    <a:lnTo>
                      <a:pt x="17180" y="10566"/>
                    </a:lnTo>
                    <a:lnTo>
                      <a:pt x="19989" y="9308"/>
                    </a:lnTo>
                    <a:lnTo>
                      <a:pt x="23385" y="7861"/>
                    </a:lnTo>
                    <a:lnTo>
                      <a:pt x="27370" y="6352"/>
                    </a:lnTo>
                    <a:lnTo>
                      <a:pt x="31878" y="4842"/>
                    </a:lnTo>
                    <a:lnTo>
                      <a:pt x="36908" y="3396"/>
                    </a:lnTo>
                    <a:lnTo>
                      <a:pt x="42329" y="2138"/>
                    </a:lnTo>
                    <a:lnTo>
                      <a:pt x="48143" y="1069"/>
                    </a:lnTo>
                    <a:lnTo>
                      <a:pt x="54480" y="314"/>
                    </a:lnTo>
                    <a:lnTo>
                      <a:pt x="61077" y="0"/>
                    </a:lnTo>
                    <a:lnTo>
                      <a:pt x="68002" y="125"/>
                    </a:lnTo>
                    <a:lnTo>
                      <a:pt x="75318" y="817"/>
                    </a:lnTo>
                    <a:lnTo>
                      <a:pt x="82765" y="2075"/>
                    </a:lnTo>
                    <a:lnTo>
                      <a:pt x="90538" y="4025"/>
                    </a:lnTo>
                    <a:lnTo>
                      <a:pt x="98508" y="67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7" name="Shape 2267"/>
              <p:cNvSpPr/>
              <p:nvPr/>
            </p:nvSpPr>
            <p:spPr>
              <a:xfrm>
                <a:off x="1069" y="2514"/>
                <a:ext cx="220" cy="2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534" y="6785"/>
                    </a:moveTo>
                    <a:lnTo>
                      <a:pt x="99216" y="7043"/>
                    </a:lnTo>
                    <a:lnTo>
                      <a:pt x="99897" y="7366"/>
                    </a:lnTo>
                    <a:lnTo>
                      <a:pt x="100715" y="7819"/>
                    </a:lnTo>
                    <a:lnTo>
                      <a:pt x="101465" y="8336"/>
                    </a:lnTo>
                    <a:lnTo>
                      <a:pt x="102350" y="9046"/>
                    </a:lnTo>
                    <a:lnTo>
                      <a:pt x="103168" y="9757"/>
                    </a:lnTo>
                    <a:lnTo>
                      <a:pt x="104054" y="10726"/>
                    </a:lnTo>
                    <a:lnTo>
                      <a:pt x="105008" y="11760"/>
                    </a:lnTo>
                    <a:lnTo>
                      <a:pt x="105826" y="12988"/>
                    </a:lnTo>
                    <a:lnTo>
                      <a:pt x="106780" y="14345"/>
                    </a:lnTo>
                    <a:lnTo>
                      <a:pt x="107734" y="15896"/>
                    </a:lnTo>
                    <a:lnTo>
                      <a:pt x="108551" y="17705"/>
                    </a:lnTo>
                    <a:lnTo>
                      <a:pt x="109505" y="19709"/>
                    </a:lnTo>
                    <a:lnTo>
                      <a:pt x="110391" y="21841"/>
                    </a:lnTo>
                    <a:lnTo>
                      <a:pt x="111209" y="24297"/>
                    </a:lnTo>
                    <a:lnTo>
                      <a:pt x="112095" y="27011"/>
                    </a:lnTo>
                    <a:lnTo>
                      <a:pt x="113049" y="30371"/>
                    </a:lnTo>
                    <a:lnTo>
                      <a:pt x="114071" y="34701"/>
                    </a:lnTo>
                    <a:lnTo>
                      <a:pt x="115229" y="39741"/>
                    </a:lnTo>
                    <a:lnTo>
                      <a:pt x="116456" y="45492"/>
                    </a:lnTo>
                    <a:lnTo>
                      <a:pt x="117546" y="51696"/>
                    </a:lnTo>
                    <a:lnTo>
                      <a:pt x="118568" y="58287"/>
                    </a:lnTo>
                    <a:lnTo>
                      <a:pt x="119318" y="65072"/>
                    </a:lnTo>
                    <a:lnTo>
                      <a:pt x="119795" y="71857"/>
                    </a:lnTo>
                    <a:lnTo>
                      <a:pt x="120000" y="78707"/>
                    </a:lnTo>
                    <a:lnTo>
                      <a:pt x="119659" y="85234"/>
                    </a:lnTo>
                    <a:lnTo>
                      <a:pt x="118841" y="91373"/>
                    </a:lnTo>
                    <a:lnTo>
                      <a:pt x="117478" y="97124"/>
                    </a:lnTo>
                    <a:lnTo>
                      <a:pt x="115434" y="102100"/>
                    </a:lnTo>
                    <a:lnTo>
                      <a:pt x="112708" y="106365"/>
                    </a:lnTo>
                    <a:lnTo>
                      <a:pt x="109165" y="109660"/>
                    </a:lnTo>
                    <a:lnTo>
                      <a:pt x="104804" y="111922"/>
                    </a:lnTo>
                    <a:lnTo>
                      <a:pt x="99693" y="113473"/>
                    </a:lnTo>
                    <a:lnTo>
                      <a:pt x="94650" y="114830"/>
                    </a:lnTo>
                    <a:lnTo>
                      <a:pt x="89676" y="116058"/>
                    </a:lnTo>
                    <a:lnTo>
                      <a:pt x="84770" y="117092"/>
                    </a:lnTo>
                    <a:lnTo>
                      <a:pt x="80068" y="117867"/>
                    </a:lnTo>
                    <a:lnTo>
                      <a:pt x="75298" y="118578"/>
                    </a:lnTo>
                    <a:lnTo>
                      <a:pt x="70800" y="119095"/>
                    </a:lnTo>
                    <a:lnTo>
                      <a:pt x="66371" y="119547"/>
                    </a:lnTo>
                    <a:lnTo>
                      <a:pt x="62146" y="119806"/>
                    </a:lnTo>
                    <a:lnTo>
                      <a:pt x="58057" y="119935"/>
                    </a:lnTo>
                    <a:lnTo>
                      <a:pt x="54173" y="120000"/>
                    </a:lnTo>
                    <a:lnTo>
                      <a:pt x="50425" y="119935"/>
                    </a:lnTo>
                    <a:lnTo>
                      <a:pt x="47018" y="119806"/>
                    </a:lnTo>
                    <a:lnTo>
                      <a:pt x="43679" y="119547"/>
                    </a:lnTo>
                    <a:lnTo>
                      <a:pt x="40749" y="119289"/>
                    </a:lnTo>
                    <a:lnTo>
                      <a:pt x="38023" y="118901"/>
                    </a:lnTo>
                    <a:lnTo>
                      <a:pt x="37751" y="118836"/>
                    </a:lnTo>
                    <a:lnTo>
                      <a:pt x="37137" y="118707"/>
                    </a:lnTo>
                    <a:lnTo>
                      <a:pt x="36115" y="118513"/>
                    </a:lnTo>
                    <a:lnTo>
                      <a:pt x="34752" y="118126"/>
                    </a:lnTo>
                    <a:lnTo>
                      <a:pt x="33185" y="117544"/>
                    </a:lnTo>
                    <a:lnTo>
                      <a:pt x="31277" y="116833"/>
                    </a:lnTo>
                    <a:lnTo>
                      <a:pt x="29233" y="115799"/>
                    </a:lnTo>
                    <a:lnTo>
                      <a:pt x="27052" y="114571"/>
                    </a:lnTo>
                    <a:lnTo>
                      <a:pt x="24804" y="113021"/>
                    </a:lnTo>
                    <a:lnTo>
                      <a:pt x="22487" y="111147"/>
                    </a:lnTo>
                    <a:lnTo>
                      <a:pt x="20170" y="108949"/>
                    </a:lnTo>
                    <a:lnTo>
                      <a:pt x="17921" y="106365"/>
                    </a:lnTo>
                    <a:lnTo>
                      <a:pt x="15741" y="103327"/>
                    </a:lnTo>
                    <a:lnTo>
                      <a:pt x="13764" y="99967"/>
                    </a:lnTo>
                    <a:lnTo>
                      <a:pt x="11925" y="96090"/>
                    </a:lnTo>
                    <a:lnTo>
                      <a:pt x="10425" y="91760"/>
                    </a:lnTo>
                    <a:lnTo>
                      <a:pt x="9131" y="87560"/>
                    </a:lnTo>
                    <a:lnTo>
                      <a:pt x="8040" y="83489"/>
                    </a:lnTo>
                    <a:lnTo>
                      <a:pt x="7018" y="79547"/>
                    </a:lnTo>
                    <a:lnTo>
                      <a:pt x="5996" y="75670"/>
                    </a:lnTo>
                    <a:lnTo>
                      <a:pt x="5110" y="71857"/>
                    </a:lnTo>
                    <a:lnTo>
                      <a:pt x="4361" y="68239"/>
                    </a:lnTo>
                    <a:lnTo>
                      <a:pt x="3679" y="64684"/>
                    </a:lnTo>
                    <a:lnTo>
                      <a:pt x="3066" y="61195"/>
                    </a:lnTo>
                    <a:lnTo>
                      <a:pt x="2521" y="57835"/>
                    </a:lnTo>
                    <a:lnTo>
                      <a:pt x="1976" y="54604"/>
                    </a:lnTo>
                    <a:lnTo>
                      <a:pt x="1567" y="51502"/>
                    </a:lnTo>
                    <a:lnTo>
                      <a:pt x="1226" y="48529"/>
                    </a:lnTo>
                    <a:lnTo>
                      <a:pt x="817" y="45557"/>
                    </a:lnTo>
                    <a:lnTo>
                      <a:pt x="545" y="42843"/>
                    </a:lnTo>
                    <a:lnTo>
                      <a:pt x="340" y="40193"/>
                    </a:lnTo>
                    <a:lnTo>
                      <a:pt x="204" y="37738"/>
                    </a:lnTo>
                    <a:lnTo>
                      <a:pt x="0" y="34248"/>
                    </a:lnTo>
                    <a:lnTo>
                      <a:pt x="0" y="31017"/>
                    </a:lnTo>
                    <a:lnTo>
                      <a:pt x="204" y="28239"/>
                    </a:lnTo>
                    <a:lnTo>
                      <a:pt x="613" y="25783"/>
                    </a:lnTo>
                    <a:lnTo>
                      <a:pt x="1158" y="23651"/>
                    </a:lnTo>
                    <a:lnTo>
                      <a:pt x="1839" y="21712"/>
                    </a:lnTo>
                    <a:lnTo>
                      <a:pt x="2657" y="20032"/>
                    </a:lnTo>
                    <a:lnTo>
                      <a:pt x="3543" y="18610"/>
                    </a:lnTo>
                    <a:lnTo>
                      <a:pt x="4565" y="17382"/>
                    </a:lnTo>
                    <a:lnTo>
                      <a:pt x="5655" y="16284"/>
                    </a:lnTo>
                    <a:lnTo>
                      <a:pt x="6814" y="15379"/>
                    </a:lnTo>
                    <a:lnTo>
                      <a:pt x="8040" y="14604"/>
                    </a:lnTo>
                    <a:lnTo>
                      <a:pt x="9199" y="13828"/>
                    </a:lnTo>
                    <a:lnTo>
                      <a:pt x="10494" y="13247"/>
                    </a:lnTo>
                    <a:lnTo>
                      <a:pt x="11720" y="12600"/>
                    </a:lnTo>
                    <a:lnTo>
                      <a:pt x="13015" y="12084"/>
                    </a:lnTo>
                    <a:lnTo>
                      <a:pt x="14514" y="11243"/>
                    </a:lnTo>
                    <a:lnTo>
                      <a:pt x="16831" y="10210"/>
                    </a:lnTo>
                    <a:lnTo>
                      <a:pt x="19625" y="8917"/>
                    </a:lnTo>
                    <a:lnTo>
                      <a:pt x="23032" y="7495"/>
                    </a:lnTo>
                    <a:lnTo>
                      <a:pt x="27052" y="6009"/>
                    </a:lnTo>
                    <a:lnTo>
                      <a:pt x="31618" y="4588"/>
                    </a:lnTo>
                    <a:lnTo>
                      <a:pt x="36592" y="3166"/>
                    </a:lnTo>
                    <a:lnTo>
                      <a:pt x="42112" y="1938"/>
                    </a:lnTo>
                    <a:lnTo>
                      <a:pt x="47972" y="904"/>
                    </a:lnTo>
                    <a:lnTo>
                      <a:pt x="54310" y="258"/>
                    </a:lnTo>
                    <a:lnTo>
                      <a:pt x="60988" y="0"/>
                    </a:lnTo>
                    <a:lnTo>
                      <a:pt x="67938" y="129"/>
                    </a:lnTo>
                    <a:lnTo>
                      <a:pt x="75229" y="775"/>
                    </a:lnTo>
                    <a:lnTo>
                      <a:pt x="82793" y="2067"/>
                    </a:lnTo>
                    <a:lnTo>
                      <a:pt x="90494" y="4006"/>
                    </a:lnTo>
                    <a:lnTo>
                      <a:pt x="98534" y="6785"/>
                    </a:lnTo>
                    <a:close/>
                  </a:path>
                </a:pathLst>
              </a:custGeom>
              <a:solidFill>
                <a:srgbClr val="FFC144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Shape 2268"/>
              <p:cNvSpPr/>
              <p:nvPr/>
            </p:nvSpPr>
            <p:spPr>
              <a:xfrm>
                <a:off x="1069" y="2514"/>
                <a:ext cx="220" cy="2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534" y="6785"/>
                    </a:moveTo>
                    <a:lnTo>
                      <a:pt x="99216" y="7043"/>
                    </a:lnTo>
                    <a:lnTo>
                      <a:pt x="99897" y="7366"/>
                    </a:lnTo>
                    <a:lnTo>
                      <a:pt x="100715" y="7819"/>
                    </a:lnTo>
                    <a:lnTo>
                      <a:pt x="101465" y="8336"/>
                    </a:lnTo>
                    <a:lnTo>
                      <a:pt x="102350" y="9046"/>
                    </a:lnTo>
                    <a:lnTo>
                      <a:pt x="103168" y="9757"/>
                    </a:lnTo>
                    <a:lnTo>
                      <a:pt x="104054" y="10726"/>
                    </a:lnTo>
                    <a:lnTo>
                      <a:pt x="105008" y="11760"/>
                    </a:lnTo>
                    <a:lnTo>
                      <a:pt x="105826" y="12988"/>
                    </a:lnTo>
                    <a:lnTo>
                      <a:pt x="106780" y="14345"/>
                    </a:lnTo>
                    <a:lnTo>
                      <a:pt x="107734" y="15896"/>
                    </a:lnTo>
                    <a:lnTo>
                      <a:pt x="108551" y="17705"/>
                    </a:lnTo>
                    <a:lnTo>
                      <a:pt x="109505" y="19709"/>
                    </a:lnTo>
                    <a:lnTo>
                      <a:pt x="110391" y="21841"/>
                    </a:lnTo>
                    <a:lnTo>
                      <a:pt x="111209" y="24297"/>
                    </a:lnTo>
                    <a:lnTo>
                      <a:pt x="112095" y="27011"/>
                    </a:lnTo>
                    <a:lnTo>
                      <a:pt x="113049" y="30371"/>
                    </a:lnTo>
                    <a:lnTo>
                      <a:pt x="114071" y="34701"/>
                    </a:lnTo>
                    <a:lnTo>
                      <a:pt x="115229" y="39741"/>
                    </a:lnTo>
                    <a:lnTo>
                      <a:pt x="116456" y="45492"/>
                    </a:lnTo>
                    <a:lnTo>
                      <a:pt x="117546" y="51696"/>
                    </a:lnTo>
                    <a:lnTo>
                      <a:pt x="118568" y="58287"/>
                    </a:lnTo>
                    <a:lnTo>
                      <a:pt x="119318" y="65072"/>
                    </a:lnTo>
                    <a:lnTo>
                      <a:pt x="119795" y="71857"/>
                    </a:lnTo>
                    <a:lnTo>
                      <a:pt x="120000" y="78707"/>
                    </a:lnTo>
                    <a:lnTo>
                      <a:pt x="119659" y="85234"/>
                    </a:lnTo>
                    <a:lnTo>
                      <a:pt x="118841" y="91373"/>
                    </a:lnTo>
                    <a:lnTo>
                      <a:pt x="117478" y="97124"/>
                    </a:lnTo>
                    <a:lnTo>
                      <a:pt x="115434" y="102100"/>
                    </a:lnTo>
                    <a:lnTo>
                      <a:pt x="112708" y="106365"/>
                    </a:lnTo>
                    <a:lnTo>
                      <a:pt x="109165" y="109660"/>
                    </a:lnTo>
                    <a:lnTo>
                      <a:pt x="104804" y="111922"/>
                    </a:lnTo>
                    <a:lnTo>
                      <a:pt x="99693" y="113473"/>
                    </a:lnTo>
                    <a:lnTo>
                      <a:pt x="94650" y="114830"/>
                    </a:lnTo>
                    <a:lnTo>
                      <a:pt x="89676" y="116058"/>
                    </a:lnTo>
                    <a:lnTo>
                      <a:pt x="84770" y="117092"/>
                    </a:lnTo>
                    <a:lnTo>
                      <a:pt x="80068" y="117867"/>
                    </a:lnTo>
                    <a:lnTo>
                      <a:pt x="75298" y="118578"/>
                    </a:lnTo>
                    <a:lnTo>
                      <a:pt x="70800" y="119095"/>
                    </a:lnTo>
                    <a:lnTo>
                      <a:pt x="66371" y="119547"/>
                    </a:lnTo>
                    <a:lnTo>
                      <a:pt x="62146" y="119806"/>
                    </a:lnTo>
                    <a:lnTo>
                      <a:pt x="58057" y="119935"/>
                    </a:lnTo>
                    <a:lnTo>
                      <a:pt x="54173" y="120000"/>
                    </a:lnTo>
                    <a:lnTo>
                      <a:pt x="50425" y="119935"/>
                    </a:lnTo>
                    <a:lnTo>
                      <a:pt x="47018" y="119806"/>
                    </a:lnTo>
                    <a:lnTo>
                      <a:pt x="43679" y="119547"/>
                    </a:lnTo>
                    <a:lnTo>
                      <a:pt x="40749" y="119289"/>
                    </a:lnTo>
                    <a:lnTo>
                      <a:pt x="38023" y="118901"/>
                    </a:lnTo>
                    <a:lnTo>
                      <a:pt x="37751" y="118836"/>
                    </a:lnTo>
                    <a:lnTo>
                      <a:pt x="37137" y="118707"/>
                    </a:lnTo>
                    <a:lnTo>
                      <a:pt x="36115" y="118513"/>
                    </a:lnTo>
                    <a:lnTo>
                      <a:pt x="34752" y="118126"/>
                    </a:lnTo>
                    <a:lnTo>
                      <a:pt x="33185" y="117544"/>
                    </a:lnTo>
                    <a:lnTo>
                      <a:pt x="31277" y="116833"/>
                    </a:lnTo>
                    <a:lnTo>
                      <a:pt x="29233" y="115799"/>
                    </a:lnTo>
                    <a:lnTo>
                      <a:pt x="27052" y="114571"/>
                    </a:lnTo>
                    <a:lnTo>
                      <a:pt x="24804" y="113021"/>
                    </a:lnTo>
                    <a:lnTo>
                      <a:pt x="22487" y="111147"/>
                    </a:lnTo>
                    <a:lnTo>
                      <a:pt x="20170" y="108949"/>
                    </a:lnTo>
                    <a:lnTo>
                      <a:pt x="17921" y="106365"/>
                    </a:lnTo>
                    <a:lnTo>
                      <a:pt x="15741" y="103327"/>
                    </a:lnTo>
                    <a:lnTo>
                      <a:pt x="13764" y="99967"/>
                    </a:lnTo>
                    <a:lnTo>
                      <a:pt x="11925" y="96090"/>
                    </a:lnTo>
                    <a:lnTo>
                      <a:pt x="10425" y="91760"/>
                    </a:lnTo>
                    <a:lnTo>
                      <a:pt x="9131" y="87560"/>
                    </a:lnTo>
                    <a:lnTo>
                      <a:pt x="8040" y="83489"/>
                    </a:lnTo>
                    <a:lnTo>
                      <a:pt x="7018" y="79547"/>
                    </a:lnTo>
                    <a:lnTo>
                      <a:pt x="5996" y="75670"/>
                    </a:lnTo>
                    <a:lnTo>
                      <a:pt x="5110" y="71857"/>
                    </a:lnTo>
                    <a:lnTo>
                      <a:pt x="4361" y="68239"/>
                    </a:lnTo>
                    <a:lnTo>
                      <a:pt x="3679" y="64684"/>
                    </a:lnTo>
                    <a:lnTo>
                      <a:pt x="3066" y="61195"/>
                    </a:lnTo>
                    <a:lnTo>
                      <a:pt x="2521" y="57835"/>
                    </a:lnTo>
                    <a:lnTo>
                      <a:pt x="1976" y="54604"/>
                    </a:lnTo>
                    <a:lnTo>
                      <a:pt x="1567" y="51502"/>
                    </a:lnTo>
                    <a:lnTo>
                      <a:pt x="1226" y="48529"/>
                    </a:lnTo>
                    <a:lnTo>
                      <a:pt x="817" y="45557"/>
                    </a:lnTo>
                    <a:lnTo>
                      <a:pt x="545" y="42843"/>
                    </a:lnTo>
                    <a:lnTo>
                      <a:pt x="340" y="40193"/>
                    </a:lnTo>
                    <a:lnTo>
                      <a:pt x="204" y="37738"/>
                    </a:lnTo>
                    <a:lnTo>
                      <a:pt x="0" y="34248"/>
                    </a:lnTo>
                    <a:lnTo>
                      <a:pt x="0" y="31017"/>
                    </a:lnTo>
                    <a:lnTo>
                      <a:pt x="204" y="28239"/>
                    </a:lnTo>
                    <a:lnTo>
                      <a:pt x="613" y="25783"/>
                    </a:lnTo>
                    <a:lnTo>
                      <a:pt x="1158" y="23651"/>
                    </a:lnTo>
                    <a:lnTo>
                      <a:pt x="1839" y="21712"/>
                    </a:lnTo>
                    <a:lnTo>
                      <a:pt x="2657" y="20032"/>
                    </a:lnTo>
                    <a:lnTo>
                      <a:pt x="3543" y="18610"/>
                    </a:lnTo>
                    <a:lnTo>
                      <a:pt x="4565" y="17382"/>
                    </a:lnTo>
                    <a:lnTo>
                      <a:pt x="5655" y="16284"/>
                    </a:lnTo>
                    <a:lnTo>
                      <a:pt x="6814" y="15379"/>
                    </a:lnTo>
                    <a:lnTo>
                      <a:pt x="8040" y="14604"/>
                    </a:lnTo>
                    <a:lnTo>
                      <a:pt x="9199" y="13828"/>
                    </a:lnTo>
                    <a:lnTo>
                      <a:pt x="10494" y="13247"/>
                    </a:lnTo>
                    <a:lnTo>
                      <a:pt x="11720" y="12600"/>
                    </a:lnTo>
                    <a:lnTo>
                      <a:pt x="13015" y="12084"/>
                    </a:lnTo>
                    <a:lnTo>
                      <a:pt x="14514" y="11243"/>
                    </a:lnTo>
                    <a:lnTo>
                      <a:pt x="16831" y="10210"/>
                    </a:lnTo>
                    <a:lnTo>
                      <a:pt x="19625" y="8917"/>
                    </a:lnTo>
                    <a:lnTo>
                      <a:pt x="23032" y="7495"/>
                    </a:lnTo>
                    <a:lnTo>
                      <a:pt x="27052" y="6009"/>
                    </a:lnTo>
                    <a:lnTo>
                      <a:pt x="31618" y="4588"/>
                    </a:lnTo>
                    <a:lnTo>
                      <a:pt x="36592" y="3166"/>
                    </a:lnTo>
                    <a:lnTo>
                      <a:pt x="42112" y="1938"/>
                    </a:lnTo>
                    <a:lnTo>
                      <a:pt x="47972" y="904"/>
                    </a:lnTo>
                    <a:lnTo>
                      <a:pt x="54310" y="258"/>
                    </a:lnTo>
                    <a:lnTo>
                      <a:pt x="60988" y="0"/>
                    </a:lnTo>
                    <a:lnTo>
                      <a:pt x="67938" y="129"/>
                    </a:lnTo>
                    <a:lnTo>
                      <a:pt x="75229" y="775"/>
                    </a:lnTo>
                    <a:lnTo>
                      <a:pt x="82793" y="2067"/>
                    </a:lnTo>
                    <a:lnTo>
                      <a:pt x="90494" y="4006"/>
                    </a:lnTo>
                    <a:lnTo>
                      <a:pt x="98534" y="678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9" name="Shape 2269"/>
              <p:cNvSpPr/>
              <p:nvPr/>
            </p:nvSpPr>
            <p:spPr>
              <a:xfrm>
                <a:off x="1072" y="2523"/>
                <a:ext cx="197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35" y="117478"/>
                    </a:moveTo>
                    <a:lnTo>
                      <a:pt x="1910" y="120000"/>
                    </a:lnTo>
                    <a:lnTo>
                      <a:pt x="5350" y="120000"/>
                    </a:lnTo>
                    <a:lnTo>
                      <a:pt x="10547" y="118235"/>
                    </a:lnTo>
                    <a:lnTo>
                      <a:pt x="17273" y="115210"/>
                    </a:lnTo>
                    <a:lnTo>
                      <a:pt x="25146" y="110672"/>
                    </a:lnTo>
                    <a:lnTo>
                      <a:pt x="33936" y="105126"/>
                    </a:lnTo>
                    <a:lnTo>
                      <a:pt x="43337" y="99075"/>
                    </a:lnTo>
                    <a:lnTo>
                      <a:pt x="53121" y="92521"/>
                    </a:lnTo>
                    <a:lnTo>
                      <a:pt x="62904" y="85966"/>
                    </a:lnTo>
                    <a:lnTo>
                      <a:pt x="72458" y="79915"/>
                    </a:lnTo>
                    <a:lnTo>
                      <a:pt x="81554" y="74117"/>
                    </a:lnTo>
                    <a:lnTo>
                      <a:pt x="89961" y="69327"/>
                    </a:lnTo>
                    <a:lnTo>
                      <a:pt x="97146" y="65546"/>
                    </a:lnTo>
                    <a:lnTo>
                      <a:pt x="102955" y="63529"/>
                    </a:lnTo>
                    <a:lnTo>
                      <a:pt x="107235" y="62773"/>
                    </a:lnTo>
                    <a:lnTo>
                      <a:pt x="109528" y="64789"/>
                    </a:lnTo>
                    <a:lnTo>
                      <a:pt x="110751" y="67058"/>
                    </a:lnTo>
                    <a:lnTo>
                      <a:pt x="111974" y="69579"/>
                    </a:lnTo>
                    <a:lnTo>
                      <a:pt x="113197" y="71092"/>
                    </a:lnTo>
                    <a:lnTo>
                      <a:pt x="114343" y="72352"/>
                    </a:lnTo>
                    <a:lnTo>
                      <a:pt x="115490" y="73613"/>
                    </a:lnTo>
                    <a:lnTo>
                      <a:pt x="116484" y="73865"/>
                    </a:lnTo>
                    <a:lnTo>
                      <a:pt x="117401" y="73865"/>
                    </a:lnTo>
                    <a:lnTo>
                      <a:pt x="118242" y="72857"/>
                    </a:lnTo>
                    <a:lnTo>
                      <a:pt x="118929" y="71596"/>
                    </a:lnTo>
                    <a:lnTo>
                      <a:pt x="119464" y="69831"/>
                    </a:lnTo>
                    <a:lnTo>
                      <a:pt x="119847" y="67310"/>
                    </a:lnTo>
                    <a:lnTo>
                      <a:pt x="120000" y="64537"/>
                    </a:lnTo>
                    <a:lnTo>
                      <a:pt x="119923" y="60504"/>
                    </a:lnTo>
                    <a:lnTo>
                      <a:pt x="119694" y="55966"/>
                    </a:lnTo>
                    <a:lnTo>
                      <a:pt x="119082" y="50924"/>
                    </a:lnTo>
                    <a:lnTo>
                      <a:pt x="118394" y="45126"/>
                    </a:lnTo>
                    <a:lnTo>
                      <a:pt x="117401" y="39075"/>
                    </a:lnTo>
                    <a:lnTo>
                      <a:pt x="116407" y="33781"/>
                    </a:lnTo>
                    <a:lnTo>
                      <a:pt x="115337" y="28991"/>
                    </a:lnTo>
                    <a:lnTo>
                      <a:pt x="114191" y="24705"/>
                    </a:lnTo>
                    <a:lnTo>
                      <a:pt x="113044" y="21176"/>
                    </a:lnTo>
                    <a:lnTo>
                      <a:pt x="111821" y="18151"/>
                    </a:lnTo>
                    <a:lnTo>
                      <a:pt x="110522" y="15378"/>
                    </a:lnTo>
                    <a:lnTo>
                      <a:pt x="109222" y="13109"/>
                    </a:lnTo>
                    <a:lnTo>
                      <a:pt x="107847" y="10840"/>
                    </a:lnTo>
                    <a:lnTo>
                      <a:pt x="106471" y="9327"/>
                    </a:lnTo>
                    <a:lnTo>
                      <a:pt x="105019" y="7815"/>
                    </a:lnTo>
                    <a:lnTo>
                      <a:pt x="103566" y="6302"/>
                    </a:lnTo>
                    <a:lnTo>
                      <a:pt x="102191" y="5042"/>
                    </a:lnTo>
                    <a:lnTo>
                      <a:pt x="100662" y="3781"/>
                    </a:lnTo>
                    <a:lnTo>
                      <a:pt x="99210" y="2773"/>
                    </a:lnTo>
                    <a:lnTo>
                      <a:pt x="97681" y="1764"/>
                    </a:lnTo>
                    <a:lnTo>
                      <a:pt x="95312" y="504"/>
                    </a:lnTo>
                    <a:lnTo>
                      <a:pt x="91643" y="0"/>
                    </a:lnTo>
                    <a:lnTo>
                      <a:pt x="86751" y="0"/>
                    </a:lnTo>
                    <a:lnTo>
                      <a:pt x="80789" y="504"/>
                    </a:lnTo>
                    <a:lnTo>
                      <a:pt x="74063" y="1764"/>
                    </a:lnTo>
                    <a:lnTo>
                      <a:pt x="66802" y="3277"/>
                    </a:lnTo>
                    <a:lnTo>
                      <a:pt x="59082" y="5546"/>
                    </a:lnTo>
                    <a:lnTo>
                      <a:pt x="51210" y="8571"/>
                    </a:lnTo>
                    <a:lnTo>
                      <a:pt x="43261" y="12100"/>
                    </a:lnTo>
                    <a:lnTo>
                      <a:pt x="35541" y="15882"/>
                    </a:lnTo>
                    <a:lnTo>
                      <a:pt x="28127" y="20672"/>
                    </a:lnTo>
                    <a:lnTo>
                      <a:pt x="21324" y="25966"/>
                    </a:lnTo>
                    <a:lnTo>
                      <a:pt x="15439" y="32016"/>
                    </a:lnTo>
                    <a:lnTo>
                      <a:pt x="10394" y="39075"/>
                    </a:lnTo>
                    <a:lnTo>
                      <a:pt x="6649" y="46386"/>
                    </a:lnTo>
                    <a:lnTo>
                      <a:pt x="4203" y="54705"/>
                    </a:lnTo>
                    <a:lnTo>
                      <a:pt x="3210" y="60000"/>
                    </a:lnTo>
                    <a:lnTo>
                      <a:pt x="2292" y="65294"/>
                    </a:lnTo>
                    <a:lnTo>
                      <a:pt x="1681" y="70840"/>
                    </a:lnTo>
                    <a:lnTo>
                      <a:pt x="1070" y="75882"/>
                    </a:lnTo>
                    <a:lnTo>
                      <a:pt x="687" y="81176"/>
                    </a:lnTo>
                    <a:lnTo>
                      <a:pt x="382" y="85966"/>
                    </a:lnTo>
                    <a:lnTo>
                      <a:pt x="152" y="90756"/>
                    </a:lnTo>
                    <a:lnTo>
                      <a:pt x="76" y="95294"/>
                    </a:lnTo>
                    <a:lnTo>
                      <a:pt x="0" y="99579"/>
                    </a:lnTo>
                    <a:lnTo>
                      <a:pt x="0" y="103361"/>
                    </a:lnTo>
                    <a:lnTo>
                      <a:pt x="76" y="106890"/>
                    </a:lnTo>
                    <a:lnTo>
                      <a:pt x="152" y="109915"/>
                    </a:lnTo>
                    <a:lnTo>
                      <a:pt x="229" y="112436"/>
                    </a:lnTo>
                    <a:lnTo>
                      <a:pt x="305" y="114705"/>
                    </a:lnTo>
                    <a:lnTo>
                      <a:pt x="458" y="116470"/>
                    </a:lnTo>
                    <a:lnTo>
                      <a:pt x="535" y="117478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0" name="Shape 2270"/>
              <p:cNvSpPr/>
              <p:nvPr/>
            </p:nvSpPr>
            <p:spPr>
              <a:xfrm>
                <a:off x="1072" y="2523"/>
                <a:ext cx="195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61" y="44168"/>
                    </a:moveTo>
                    <a:lnTo>
                      <a:pt x="119153" y="50554"/>
                    </a:lnTo>
                    <a:lnTo>
                      <a:pt x="119692" y="55875"/>
                    </a:lnTo>
                    <a:lnTo>
                      <a:pt x="120000" y="60133"/>
                    </a:lnTo>
                    <a:lnTo>
                      <a:pt x="120000" y="64124"/>
                    </a:lnTo>
                    <a:lnTo>
                      <a:pt x="119846" y="67050"/>
                    </a:lnTo>
                    <a:lnTo>
                      <a:pt x="119384" y="69445"/>
                    </a:lnTo>
                    <a:lnTo>
                      <a:pt x="118846" y="71042"/>
                    </a:lnTo>
                    <a:lnTo>
                      <a:pt x="118076" y="72372"/>
                    </a:lnTo>
                    <a:lnTo>
                      <a:pt x="117230" y="72638"/>
                    </a:lnTo>
                    <a:lnTo>
                      <a:pt x="116230" y="72638"/>
                    </a:lnTo>
                    <a:lnTo>
                      <a:pt x="115153" y="72106"/>
                    </a:lnTo>
                    <a:lnTo>
                      <a:pt x="114000" y="70776"/>
                    </a:lnTo>
                    <a:lnTo>
                      <a:pt x="112769" y="69179"/>
                    </a:lnTo>
                    <a:lnTo>
                      <a:pt x="111461" y="67317"/>
                    </a:lnTo>
                    <a:lnTo>
                      <a:pt x="110153" y="64656"/>
                    </a:lnTo>
                    <a:lnTo>
                      <a:pt x="109000" y="62261"/>
                    </a:lnTo>
                    <a:lnTo>
                      <a:pt x="106692" y="60399"/>
                    </a:lnTo>
                    <a:lnTo>
                      <a:pt x="102461" y="60665"/>
                    </a:lnTo>
                    <a:lnTo>
                      <a:pt x="96692" y="63325"/>
                    </a:lnTo>
                    <a:lnTo>
                      <a:pt x="89538" y="67050"/>
                    </a:lnTo>
                    <a:lnTo>
                      <a:pt x="81307" y="72106"/>
                    </a:lnTo>
                    <a:lnTo>
                      <a:pt x="72230" y="78226"/>
                    </a:lnTo>
                    <a:lnTo>
                      <a:pt x="62615" y="84611"/>
                    </a:lnTo>
                    <a:lnTo>
                      <a:pt x="52923" y="91263"/>
                    </a:lnTo>
                    <a:lnTo>
                      <a:pt x="43076" y="97915"/>
                    </a:lnTo>
                    <a:lnTo>
                      <a:pt x="33692" y="104567"/>
                    </a:lnTo>
                    <a:lnTo>
                      <a:pt x="25000" y="110155"/>
                    </a:lnTo>
                    <a:lnTo>
                      <a:pt x="17153" y="114678"/>
                    </a:lnTo>
                    <a:lnTo>
                      <a:pt x="10384" y="118137"/>
                    </a:lnTo>
                    <a:lnTo>
                      <a:pt x="5230" y="120000"/>
                    </a:lnTo>
                    <a:lnTo>
                      <a:pt x="1846" y="119733"/>
                    </a:lnTo>
                    <a:lnTo>
                      <a:pt x="461" y="117605"/>
                    </a:lnTo>
                    <a:lnTo>
                      <a:pt x="384" y="116541"/>
                    </a:lnTo>
                    <a:lnTo>
                      <a:pt x="307" y="114678"/>
                    </a:lnTo>
                    <a:lnTo>
                      <a:pt x="153" y="112815"/>
                    </a:lnTo>
                    <a:lnTo>
                      <a:pt x="76" y="110421"/>
                    </a:lnTo>
                    <a:lnTo>
                      <a:pt x="76" y="107494"/>
                    </a:lnTo>
                    <a:lnTo>
                      <a:pt x="0" y="104035"/>
                    </a:lnTo>
                    <a:lnTo>
                      <a:pt x="76" y="100576"/>
                    </a:lnTo>
                    <a:lnTo>
                      <a:pt x="76" y="96585"/>
                    </a:lnTo>
                    <a:lnTo>
                      <a:pt x="230" y="92328"/>
                    </a:lnTo>
                    <a:lnTo>
                      <a:pt x="461" y="87804"/>
                    </a:lnTo>
                    <a:lnTo>
                      <a:pt x="769" y="83281"/>
                    </a:lnTo>
                    <a:lnTo>
                      <a:pt x="1230" y="78226"/>
                    </a:lnTo>
                    <a:lnTo>
                      <a:pt x="1692" y="73170"/>
                    </a:lnTo>
                    <a:lnTo>
                      <a:pt x="2307" y="68115"/>
                    </a:lnTo>
                    <a:lnTo>
                      <a:pt x="3153" y="62793"/>
                    </a:lnTo>
                    <a:lnTo>
                      <a:pt x="4076" y="57738"/>
                    </a:lnTo>
                    <a:lnTo>
                      <a:pt x="6461" y="48957"/>
                    </a:lnTo>
                    <a:lnTo>
                      <a:pt x="10307" y="40975"/>
                    </a:lnTo>
                    <a:lnTo>
                      <a:pt x="15307" y="33791"/>
                    </a:lnTo>
                    <a:lnTo>
                      <a:pt x="21307" y="27405"/>
                    </a:lnTo>
                    <a:lnTo>
                      <a:pt x="28153" y="21818"/>
                    </a:lnTo>
                    <a:lnTo>
                      <a:pt x="35538" y="16762"/>
                    </a:lnTo>
                    <a:lnTo>
                      <a:pt x="43230" y="12239"/>
                    </a:lnTo>
                    <a:lnTo>
                      <a:pt x="51307" y="8780"/>
                    </a:lnTo>
                    <a:lnTo>
                      <a:pt x="59230" y="5587"/>
                    </a:lnTo>
                    <a:lnTo>
                      <a:pt x="67000" y="3458"/>
                    </a:lnTo>
                    <a:lnTo>
                      <a:pt x="74307" y="1862"/>
                    </a:lnTo>
                    <a:lnTo>
                      <a:pt x="81153" y="532"/>
                    </a:lnTo>
                    <a:lnTo>
                      <a:pt x="87076" y="0"/>
                    </a:lnTo>
                    <a:lnTo>
                      <a:pt x="92000" y="0"/>
                    </a:lnTo>
                    <a:lnTo>
                      <a:pt x="95769" y="532"/>
                    </a:lnTo>
                    <a:lnTo>
                      <a:pt x="98153" y="1862"/>
                    </a:lnTo>
                    <a:lnTo>
                      <a:pt x="99692" y="2926"/>
                    </a:lnTo>
                    <a:lnTo>
                      <a:pt x="101153" y="4257"/>
                    </a:lnTo>
                    <a:lnTo>
                      <a:pt x="102692" y="5321"/>
                    </a:lnTo>
                    <a:lnTo>
                      <a:pt x="104076" y="6651"/>
                    </a:lnTo>
                    <a:lnTo>
                      <a:pt x="105538" y="8248"/>
                    </a:lnTo>
                    <a:lnTo>
                      <a:pt x="106923" y="9844"/>
                    </a:lnTo>
                    <a:lnTo>
                      <a:pt x="108307" y="11441"/>
                    </a:lnTo>
                    <a:lnTo>
                      <a:pt x="109615" y="13569"/>
                    </a:lnTo>
                    <a:lnTo>
                      <a:pt x="110923" y="15698"/>
                    </a:lnTo>
                    <a:lnTo>
                      <a:pt x="112153" y="18625"/>
                    </a:lnTo>
                    <a:lnTo>
                      <a:pt x="113307" y="21552"/>
                    </a:lnTo>
                    <a:lnTo>
                      <a:pt x="114461" y="25011"/>
                    </a:lnTo>
                    <a:lnTo>
                      <a:pt x="115538" y="29002"/>
                    </a:lnTo>
                    <a:lnTo>
                      <a:pt x="116538" y="33259"/>
                    </a:lnTo>
                    <a:lnTo>
                      <a:pt x="117538" y="38314"/>
                    </a:lnTo>
                    <a:lnTo>
                      <a:pt x="118461" y="44168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Shape 2271"/>
              <p:cNvSpPr/>
              <p:nvPr/>
            </p:nvSpPr>
            <p:spPr>
              <a:xfrm>
                <a:off x="1072" y="2523"/>
                <a:ext cx="194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373" y="43559"/>
                    </a:moveTo>
                    <a:lnTo>
                      <a:pt x="119225" y="49742"/>
                    </a:lnTo>
                    <a:lnTo>
                      <a:pt x="119767" y="55362"/>
                    </a:lnTo>
                    <a:lnTo>
                      <a:pt x="120000" y="60140"/>
                    </a:lnTo>
                    <a:lnTo>
                      <a:pt x="120000" y="63793"/>
                    </a:lnTo>
                    <a:lnTo>
                      <a:pt x="119767" y="66885"/>
                    </a:lnTo>
                    <a:lnTo>
                      <a:pt x="119302" y="68852"/>
                    </a:lnTo>
                    <a:lnTo>
                      <a:pt x="118683" y="70257"/>
                    </a:lnTo>
                    <a:lnTo>
                      <a:pt x="117908" y="71381"/>
                    </a:lnTo>
                    <a:lnTo>
                      <a:pt x="116901" y="71662"/>
                    </a:lnTo>
                    <a:lnTo>
                      <a:pt x="115894" y="71381"/>
                    </a:lnTo>
                    <a:lnTo>
                      <a:pt x="114732" y="70257"/>
                    </a:lnTo>
                    <a:lnTo>
                      <a:pt x="113492" y="68852"/>
                    </a:lnTo>
                    <a:lnTo>
                      <a:pt x="112175" y="67166"/>
                    </a:lnTo>
                    <a:lnTo>
                      <a:pt x="110858" y="64637"/>
                    </a:lnTo>
                    <a:lnTo>
                      <a:pt x="109619" y="62107"/>
                    </a:lnTo>
                    <a:lnTo>
                      <a:pt x="108379" y="59578"/>
                    </a:lnTo>
                    <a:lnTo>
                      <a:pt x="106055" y="57611"/>
                    </a:lnTo>
                    <a:lnTo>
                      <a:pt x="102027" y="58173"/>
                    </a:lnTo>
                    <a:lnTo>
                      <a:pt x="96216" y="60702"/>
                    </a:lnTo>
                    <a:lnTo>
                      <a:pt x="89089" y="64637"/>
                    </a:lnTo>
                    <a:lnTo>
                      <a:pt x="80800" y="69695"/>
                    </a:lnTo>
                    <a:lnTo>
                      <a:pt x="71814" y="75878"/>
                    </a:lnTo>
                    <a:lnTo>
                      <a:pt x="62362" y="82903"/>
                    </a:lnTo>
                    <a:lnTo>
                      <a:pt x="52524" y="89929"/>
                    </a:lnTo>
                    <a:lnTo>
                      <a:pt x="42840" y="96955"/>
                    </a:lnTo>
                    <a:lnTo>
                      <a:pt x="33466" y="103419"/>
                    </a:lnTo>
                    <a:lnTo>
                      <a:pt x="24712" y="109601"/>
                    </a:lnTo>
                    <a:lnTo>
                      <a:pt x="16888" y="114379"/>
                    </a:lnTo>
                    <a:lnTo>
                      <a:pt x="10225" y="118032"/>
                    </a:lnTo>
                    <a:lnTo>
                      <a:pt x="5035" y="120000"/>
                    </a:lnTo>
                    <a:lnTo>
                      <a:pt x="1626" y="120000"/>
                    </a:lnTo>
                    <a:lnTo>
                      <a:pt x="309" y="117751"/>
                    </a:lnTo>
                    <a:lnTo>
                      <a:pt x="232" y="116627"/>
                    </a:lnTo>
                    <a:lnTo>
                      <a:pt x="154" y="114941"/>
                    </a:lnTo>
                    <a:lnTo>
                      <a:pt x="77" y="112974"/>
                    </a:lnTo>
                    <a:lnTo>
                      <a:pt x="0" y="110725"/>
                    </a:lnTo>
                    <a:lnTo>
                      <a:pt x="0" y="107915"/>
                    </a:lnTo>
                    <a:lnTo>
                      <a:pt x="0" y="105105"/>
                    </a:lnTo>
                    <a:lnTo>
                      <a:pt x="0" y="101733"/>
                    </a:lnTo>
                    <a:lnTo>
                      <a:pt x="77" y="97798"/>
                    </a:lnTo>
                    <a:lnTo>
                      <a:pt x="232" y="94145"/>
                    </a:lnTo>
                    <a:lnTo>
                      <a:pt x="464" y="89929"/>
                    </a:lnTo>
                    <a:lnTo>
                      <a:pt x="697" y="85433"/>
                    </a:lnTo>
                    <a:lnTo>
                      <a:pt x="1162" y="80655"/>
                    </a:lnTo>
                    <a:lnTo>
                      <a:pt x="1626" y="75878"/>
                    </a:lnTo>
                    <a:lnTo>
                      <a:pt x="2246" y="71381"/>
                    </a:lnTo>
                    <a:lnTo>
                      <a:pt x="3021" y="66323"/>
                    </a:lnTo>
                    <a:lnTo>
                      <a:pt x="3873" y="61264"/>
                    </a:lnTo>
                    <a:lnTo>
                      <a:pt x="6275" y="51709"/>
                    </a:lnTo>
                    <a:lnTo>
                      <a:pt x="10071" y="43559"/>
                    </a:lnTo>
                    <a:lnTo>
                      <a:pt x="15183" y="35971"/>
                    </a:lnTo>
                    <a:lnTo>
                      <a:pt x="21149" y="29227"/>
                    </a:lnTo>
                    <a:lnTo>
                      <a:pt x="28043" y="23044"/>
                    </a:lnTo>
                    <a:lnTo>
                      <a:pt x="35403" y="17704"/>
                    </a:lnTo>
                    <a:lnTo>
                      <a:pt x="43305" y="13208"/>
                    </a:lnTo>
                    <a:lnTo>
                      <a:pt x="51362" y="9555"/>
                    </a:lnTo>
                    <a:lnTo>
                      <a:pt x="59418" y="6182"/>
                    </a:lnTo>
                    <a:lnTo>
                      <a:pt x="67243" y="3934"/>
                    </a:lnTo>
                    <a:lnTo>
                      <a:pt x="74602" y="2248"/>
                    </a:lnTo>
                    <a:lnTo>
                      <a:pt x="81497" y="562"/>
                    </a:lnTo>
                    <a:lnTo>
                      <a:pt x="87462" y="0"/>
                    </a:lnTo>
                    <a:lnTo>
                      <a:pt x="92420" y="281"/>
                    </a:lnTo>
                    <a:lnTo>
                      <a:pt x="96216" y="843"/>
                    </a:lnTo>
                    <a:lnTo>
                      <a:pt x="98618" y="2248"/>
                    </a:lnTo>
                    <a:lnTo>
                      <a:pt x="100090" y="3372"/>
                    </a:lnTo>
                    <a:lnTo>
                      <a:pt x="101639" y="4777"/>
                    </a:lnTo>
                    <a:lnTo>
                      <a:pt x="103189" y="5901"/>
                    </a:lnTo>
                    <a:lnTo>
                      <a:pt x="104506" y="7306"/>
                    </a:lnTo>
                    <a:lnTo>
                      <a:pt x="105978" y="8992"/>
                    </a:lnTo>
                    <a:lnTo>
                      <a:pt x="107372" y="10398"/>
                    </a:lnTo>
                    <a:lnTo>
                      <a:pt x="108766" y="12365"/>
                    </a:lnTo>
                    <a:lnTo>
                      <a:pt x="110083" y="14332"/>
                    </a:lnTo>
                    <a:lnTo>
                      <a:pt x="111323" y="16580"/>
                    </a:lnTo>
                    <a:lnTo>
                      <a:pt x="112485" y="19391"/>
                    </a:lnTo>
                    <a:lnTo>
                      <a:pt x="113647" y="22201"/>
                    </a:lnTo>
                    <a:lnTo>
                      <a:pt x="114732" y="25573"/>
                    </a:lnTo>
                    <a:lnTo>
                      <a:pt x="115739" y="29227"/>
                    </a:lnTo>
                    <a:lnTo>
                      <a:pt x="116668" y="33442"/>
                    </a:lnTo>
                    <a:lnTo>
                      <a:pt x="117598" y="38220"/>
                    </a:lnTo>
                    <a:lnTo>
                      <a:pt x="118373" y="43559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2" name="Shape 2272"/>
              <p:cNvSpPr/>
              <p:nvPr/>
            </p:nvSpPr>
            <p:spPr>
              <a:xfrm>
                <a:off x="1072" y="2523"/>
                <a:ext cx="192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362" y="42388"/>
                    </a:moveTo>
                    <a:lnTo>
                      <a:pt x="119142" y="48955"/>
                    </a:lnTo>
                    <a:lnTo>
                      <a:pt x="119766" y="54626"/>
                    </a:lnTo>
                    <a:lnTo>
                      <a:pt x="120000" y="59402"/>
                    </a:lnTo>
                    <a:lnTo>
                      <a:pt x="120000" y="63283"/>
                    </a:lnTo>
                    <a:lnTo>
                      <a:pt x="119766" y="65970"/>
                    </a:lnTo>
                    <a:lnTo>
                      <a:pt x="119220" y="68059"/>
                    </a:lnTo>
                    <a:lnTo>
                      <a:pt x="118596" y="69850"/>
                    </a:lnTo>
                    <a:lnTo>
                      <a:pt x="117660" y="70447"/>
                    </a:lnTo>
                    <a:lnTo>
                      <a:pt x="116725" y="70447"/>
                    </a:lnTo>
                    <a:lnTo>
                      <a:pt x="115555" y="69850"/>
                    </a:lnTo>
                    <a:lnTo>
                      <a:pt x="114307" y="68358"/>
                    </a:lnTo>
                    <a:lnTo>
                      <a:pt x="113060" y="66865"/>
                    </a:lnTo>
                    <a:lnTo>
                      <a:pt x="111812" y="64776"/>
                    </a:lnTo>
                    <a:lnTo>
                      <a:pt x="110409" y="62089"/>
                    </a:lnTo>
                    <a:lnTo>
                      <a:pt x="109083" y="59402"/>
                    </a:lnTo>
                    <a:lnTo>
                      <a:pt x="107836" y="56119"/>
                    </a:lnTo>
                    <a:lnTo>
                      <a:pt x="105653" y="54328"/>
                    </a:lnTo>
                    <a:lnTo>
                      <a:pt x="101520" y="54925"/>
                    </a:lnTo>
                    <a:lnTo>
                      <a:pt x="95828" y="57611"/>
                    </a:lnTo>
                    <a:lnTo>
                      <a:pt x="88654" y="61791"/>
                    </a:lnTo>
                    <a:lnTo>
                      <a:pt x="80545" y="67164"/>
                    </a:lnTo>
                    <a:lnTo>
                      <a:pt x="71500" y="73731"/>
                    </a:lnTo>
                    <a:lnTo>
                      <a:pt x="61988" y="80597"/>
                    </a:lnTo>
                    <a:lnTo>
                      <a:pt x="52319" y="88358"/>
                    </a:lnTo>
                    <a:lnTo>
                      <a:pt x="42651" y="95522"/>
                    </a:lnTo>
                    <a:lnTo>
                      <a:pt x="33294" y="102686"/>
                    </a:lnTo>
                    <a:lnTo>
                      <a:pt x="24561" y="108656"/>
                    </a:lnTo>
                    <a:lnTo>
                      <a:pt x="16764" y="114029"/>
                    </a:lnTo>
                    <a:lnTo>
                      <a:pt x="10058" y="117910"/>
                    </a:lnTo>
                    <a:lnTo>
                      <a:pt x="4990" y="120000"/>
                    </a:lnTo>
                    <a:lnTo>
                      <a:pt x="1559" y="120000"/>
                    </a:lnTo>
                    <a:lnTo>
                      <a:pt x="233" y="117910"/>
                    </a:lnTo>
                    <a:lnTo>
                      <a:pt x="155" y="116417"/>
                    </a:lnTo>
                    <a:lnTo>
                      <a:pt x="77" y="114925"/>
                    </a:lnTo>
                    <a:lnTo>
                      <a:pt x="0" y="113432"/>
                    </a:lnTo>
                    <a:lnTo>
                      <a:pt x="0" y="111044"/>
                    </a:lnTo>
                    <a:lnTo>
                      <a:pt x="0" y="108656"/>
                    </a:lnTo>
                    <a:lnTo>
                      <a:pt x="0" y="105970"/>
                    </a:lnTo>
                    <a:lnTo>
                      <a:pt x="77" y="102686"/>
                    </a:lnTo>
                    <a:lnTo>
                      <a:pt x="155" y="99701"/>
                    </a:lnTo>
                    <a:lnTo>
                      <a:pt x="311" y="95820"/>
                    </a:lnTo>
                    <a:lnTo>
                      <a:pt x="545" y="91940"/>
                    </a:lnTo>
                    <a:lnTo>
                      <a:pt x="857" y="88059"/>
                    </a:lnTo>
                    <a:lnTo>
                      <a:pt x="1247" y="83880"/>
                    </a:lnTo>
                    <a:lnTo>
                      <a:pt x="1715" y="79104"/>
                    </a:lnTo>
                    <a:lnTo>
                      <a:pt x="2261" y="74626"/>
                    </a:lnTo>
                    <a:lnTo>
                      <a:pt x="2962" y="69850"/>
                    </a:lnTo>
                    <a:lnTo>
                      <a:pt x="3742" y="65074"/>
                    </a:lnTo>
                    <a:lnTo>
                      <a:pt x="6159" y="54925"/>
                    </a:lnTo>
                    <a:lnTo>
                      <a:pt x="9980" y="46268"/>
                    </a:lnTo>
                    <a:lnTo>
                      <a:pt x="14970" y="37910"/>
                    </a:lnTo>
                    <a:lnTo>
                      <a:pt x="21052" y="30746"/>
                    </a:lnTo>
                    <a:lnTo>
                      <a:pt x="27992" y="24477"/>
                    </a:lnTo>
                    <a:lnTo>
                      <a:pt x="35477" y="18805"/>
                    </a:lnTo>
                    <a:lnTo>
                      <a:pt x="43352" y="13731"/>
                    </a:lnTo>
                    <a:lnTo>
                      <a:pt x="51539" y="10149"/>
                    </a:lnTo>
                    <a:lnTo>
                      <a:pt x="59571" y="6567"/>
                    </a:lnTo>
                    <a:lnTo>
                      <a:pt x="67524" y="3880"/>
                    </a:lnTo>
                    <a:lnTo>
                      <a:pt x="74931" y="1791"/>
                    </a:lnTo>
                    <a:lnTo>
                      <a:pt x="81793" y="597"/>
                    </a:lnTo>
                    <a:lnTo>
                      <a:pt x="87875" y="0"/>
                    </a:lnTo>
                    <a:lnTo>
                      <a:pt x="92865" y="0"/>
                    </a:lnTo>
                    <a:lnTo>
                      <a:pt x="96686" y="895"/>
                    </a:lnTo>
                    <a:lnTo>
                      <a:pt x="99103" y="2388"/>
                    </a:lnTo>
                    <a:lnTo>
                      <a:pt x="100584" y="3582"/>
                    </a:lnTo>
                    <a:lnTo>
                      <a:pt x="102144" y="5074"/>
                    </a:lnTo>
                    <a:lnTo>
                      <a:pt x="103547" y="6268"/>
                    </a:lnTo>
                    <a:lnTo>
                      <a:pt x="105029" y="7761"/>
                    </a:lnTo>
                    <a:lnTo>
                      <a:pt x="106432" y="9552"/>
                    </a:lnTo>
                    <a:lnTo>
                      <a:pt x="107836" y="11044"/>
                    </a:lnTo>
                    <a:lnTo>
                      <a:pt x="109161" y="12835"/>
                    </a:lnTo>
                    <a:lnTo>
                      <a:pt x="110409" y="15223"/>
                    </a:lnTo>
                    <a:lnTo>
                      <a:pt x="111656" y="17313"/>
                    </a:lnTo>
                    <a:lnTo>
                      <a:pt x="112748" y="19701"/>
                    </a:lnTo>
                    <a:lnTo>
                      <a:pt x="113918" y="22686"/>
                    </a:lnTo>
                    <a:lnTo>
                      <a:pt x="114931" y="25671"/>
                    </a:lnTo>
                    <a:lnTo>
                      <a:pt x="115867" y="29253"/>
                    </a:lnTo>
                    <a:lnTo>
                      <a:pt x="116803" y="33134"/>
                    </a:lnTo>
                    <a:lnTo>
                      <a:pt x="117582" y="37313"/>
                    </a:lnTo>
                    <a:lnTo>
                      <a:pt x="118362" y="42388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3" name="Shape 2273"/>
              <p:cNvSpPr/>
              <p:nvPr/>
            </p:nvSpPr>
            <p:spPr>
              <a:xfrm>
                <a:off x="1073" y="2523"/>
                <a:ext cx="190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198" y="41269"/>
                    </a:moveTo>
                    <a:lnTo>
                      <a:pt x="119138" y="48253"/>
                    </a:lnTo>
                    <a:lnTo>
                      <a:pt x="119608" y="53650"/>
                    </a:lnTo>
                    <a:lnTo>
                      <a:pt x="120000" y="58730"/>
                    </a:lnTo>
                    <a:lnTo>
                      <a:pt x="119843" y="62539"/>
                    </a:lnTo>
                    <a:lnTo>
                      <a:pt x="119530" y="65396"/>
                    </a:lnTo>
                    <a:lnTo>
                      <a:pt x="119060" y="67619"/>
                    </a:lnTo>
                    <a:lnTo>
                      <a:pt x="118355" y="68571"/>
                    </a:lnTo>
                    <a:lnTo>
                      <a:pt x="117415" y="68888"/>
                    </a:lnTo>
                    <a:lnTo>
                      <a:pt x="116318" y="68571"/>
                    </a:lnTo>
                    <a:lnTo>
                      <a:pt x="115065" y="67936"/>
                    </a:lnTo>
                    <a:lnTo>
                      <a:pt x="113890" y="66031"/>
                    </a:lnTo>
                    <a:lnTo>
                      <a:pt x="112558" y="64126"/>
                    </a:lnTo>
                    <a:lnTo>
                      <a:pt x="111148" y="61904"/>
                    </a:lnTo>
                    <a:lnTo>
                      <a:pt x="109738" y="58730"/>
                    </a:lnTo>
                    <a:lnTo>
                      <a:pt x="108328" y="55873"/>
                    </a:lnTo>
                    <a:lnTo>
                      <a:pt x="107075" y="52380"/>
                    </a:lnTo>
                    <a:lnTo>
                      <a:pt x="104960" y="50476"/>
                    </a:lnTo>
                    <a:lnTo>
                      <a:pt x="100966" y="51428"/>
                    </a:lnTo>
                    <a:lnTo>
                      <a:pt x="95169" y="54285"/>
                    </a:lnTo>
                    <a:lnTo>
                      <a:pt x="88198" y="58412"/>
                    </a:lnTo>
                    <a:lnTo>
                      <a:pt x="79973" y="64126"/>
                    </a:lnTo>
                    <a:lnTo>
                      <a:pt x="71122" y="71111"/>
                    </a:lnTo>
                    <a:lnTo>
                      <a:pt x="61644" y="78412"/>
                    </a:lnTo>
                    <a:lnTo>
                      <a:pt x="52010" y="86349"/>
                    </a:lnTo>
                    <a:lnTo>
                      <a:pt x="42375" y="93968"/>
                    </a:lnTo>
                    <a:lnTo>
                      <a:pt x="33054" y="101269"/>
                    </a:lnTo>
                    <a:lnTo>
                      <a:pt x="24360" y="107936"/>
                    </a:lnTo>
                    <a:lnTo>
                      <a:pt x="16684" y="113333"/>
                    </a:lnTo>
                    <a:lnTo>
                      <a:pt x="10026" y="117142"/>
                    </a:lnTo>
                    <a:lnTo>
                      <a:pt x="4934" y="119682"/>
                    </a:lnTo>
                    <a:lnTo>
                      <a:pt x="1566" y="120000"/>
                    </a:lnTo>
                    <a:lnTo>
                      <a:pt x="234" y="117460"/>
                    </a:lnTo>
                    <a:lnTo>
                      <a:pt x="156" y="116190"/>
                    </a:lnTo>
                    <a:lnTo>
                      <a:pt x="78" y="114920"/>
                    </a:lnTo>
                    <a:lnTo>
                      <a:pt x="78" y="113333"/>
                    </a:lnTo>
                    <a:lnTo>
                      <a:pt x="0" y="111111"/>
                    </a:lnTo>
                    <a:lnTo>
                      <a:pt x="78" y="109206"/>
                    </a:lnTo>
                    <a:lnTo>
                      <a:pt x="78" y="106666"/>
                    </a:lnTo>
                    <a:lnTo>
                      <a:pt x="156" y="103809"/>
                    </a:lnTo>
                    <a:lnTo>
                      <a:pt x="313" y="100952"/>
                    </a:lnTo>
                    <a:lnTo>
                      <a:pt x="469" y="97777"/>
                    </a:lnTo>
                    <a:lnTo>
                      <a:pt x="783" y="94285"/>
                    </a:lnTo>
                    <a:lnTo>
                      <a:pt x="1018" y="90476"/>
                    </a:lnTo>
                    <a:lnTo>
                      <a:pt x="1409" y="86984"/>
                    </a:lnTo>
                    <a:lnTo>
                      <a:pt x="1801" y="82539"/>
                    </a:lnTo>
                    <a:lnTo>
                      <a:pt x="2349" y="78095"/>
                    </a:lnTo>
                    <a:lnTo>
                      <a:pt x="2976" y="73968"/>
                    </a:lnTo>
                    <a:lnTo>
                      <a:pt x="3681" y="69206"/>
                    </a:lnTo>
                    <a:lnTo>
                      <a:pt x="6109" y="58412"/>
                    </a:lnTo>
                    <a:lnTo>
                      <a:pt x="9869" y="49206"/>
                    </a:lnTo>
                    <a:lnTo>
                      <a:pt x="14960" y="40317"/>
                    </a:lnTo>
                    <a:lnTo>
                      <a:pt x="21070" y="32698"/>
                    </a:lnTo>
                    <a:lnTo>
                      <a:pt x="28041" y="25714"/>
                    </a:lnTo>
                    <a:lnTo>
                      <a:pt x="35483" y="19682"/>
                    </a:lnTo>
                    <a:lnTo>
                      <a:pt x="43394" y="14603"/>
                    </a:lnTo>
                    <a:lnTo>
                      <a:pt x="51618" y="10476"/>
                    </a:lnTo>
                    <a:lnTo>
                      <a:pt x="59765" y="6984"/>
                    </a:lnTo>
                    <a:lnTo>
                      <a:pt x="67676" y="4126"/>
                    </a:lnTo>
                    <a:lnTo>
                      <a:pt x="75195" y="1904"/>
                    </a:lnTo>
                    <a:lnTo>
                      <a:pt x="82088" y="634"/>
                    </a:lnTo>
                    <a:lnTo>
                      <a:pt x="88198" y="0"/>
                    </a:lnTo>
                    <a:lnTo>
                      <a:pt x="93211" y="0"/>
                    </a:lnTo>
                    <a:lnTo>
                      <a:pt x="97049" y="952"/>
                    </a:lnTo>
                    <a:lnTo>
                      <a:pt x="99477" y="2539"/>
                    </a:lnTo>
                    <a:lnTo>
                      <a:pt x="100966" y="3809"/>
                    </a:lnTo>
                    <a:lnTo>
                      <a:pt x="102532" y="5396"/>
                    </a:lnTo>
                    <a:lnTo>
                      <a:pt x="103942" y="6666"/>
                    </a:lnTo>
                    <a:lnTo>
                      <a:pt x="105430" y="8253"/>
                    </a:lnTo>
                    <a:lnTo>
                      <a:pt x="106840" y="10158"/>
                    </a:lnTo>
                    <a:lnTo>
                      <a:pt x="108172" y="11746"/>
                    </a:lnTo>
                    <a:lnTo>
                      <a:pt x="109503" y="13650"/>
                    </a:lnTo>
                    <a:lnTo>
                      <a:pt x="110757" y="15873"/>
                    </a:lnTo>
                    <a:lnTo>
                      <a:pt x="111853" y="17777"/>
                    </a:lnTo>
                    <a:lnTo>
                      <a:pt x="113028" y="20317"/>
                    </a:lnTo>
                    <a:lnTo>
                      <a:pt x="114046" y="23174"/>
                    </a:lnTo>
                    <a:lnTo>
                      <a:pt x="114986" y="26031"/>
                    </a:lnTo>
                    <a:lnTo>
                      <a:pt x="115926" y="29206"/>
                    </a:lnTo>
                    <a:lnTo>
                      <a:pt x="116788" y="32698"/>
                    </a:lnTo>
                    <a:lnTo>
                      <a:pt x="117493" y="36825"/>
                    </a:lnTo>
                    <a:lnTo>
                      <a:pt x="118198" y="4126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4" name="Shape 2274"/>
              <p:cNvSpPr/>
              <p:nvPr/>
            </p:nvSpPr>
            <p:spPr>
              <a:xfrm>
                <a:off x="1073" y="2523"/>
                <a:ext cx="189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264" y="39886"/>
                    </a:moveTo>
                    <a:lnTo>
                      <a:pt x="119211" y="47045"/>
                    </a:lnTo>
                    <a:lnTo>
                      <a:pt x="119763" y="53181"/>
                    </a:lnTo>
                    <a:lnTo>
                      <a:pt x="120000" y="58295"/>
                    </a:lnTo>
                    <a:lnTo>
                      <a:pt x="119921" y="62045"/>
                    </a:lnTo>
                    <a:lnTo>
                      <a:pt x="119605" y="64431"/>
                    </a:lnTo>
                    <a:lnTo>
                      <a:pt x="119053" y="66477"/>
                    </a:lnTo>
                    <a:lnTo>
                      <a:pt x="118185" y="67500"/>
                    </a:lnTo>
                    <a:lnTo>
                      <a:pt x="117238" y="67500"/>
                    </a:lnTo>
                    <a:lnTo>
                      <a:pt x="116134" y="66818"/>
                    </a:lnTo>
                    <a:lnTo>
                      <a:pt x="114871" y="65454"/>
                    </a:lnTo>
                    <a:lnTo>
                      <a:pt x="113530" y="63409"/>
                    </a:lnTo>
                    <a:lnTo>
                      <a:pt x="112110" y="61022"/>
                    </a:lnTo>
                    <a:lnTo>
                      <a:pt x="110690" y="58295"/>
                    </a:lnTo>
                    <a:lnTo>
                      <a:pt x="109270" y="55227"/>
                    </a:lnTo>
                    <a:lnTo>
                      <a:pt x="107928" y="51818"/>
                    </a:lnTo>
                    <a:lnTo>
                      <a:pt x="106666" y="48068"/>
                    </a:lnTo>
                    <a:lnTo>
                      <a:pt x="104457" y="46363"/>
                    </a:lnTo>
                    <a:lnTo>
                      <a:pt x="100512" y="47045"/>
                    </a:lnTo>
                    <a:lnTo>
                      <a:pt x="94832" y="49772"/>
                    </a:lnTo>
                    <a:lnTo>
                      <a:pt x="87810" y="54545"/>
                    </a:lnTo>
                    <a:lnTo>
                      <a:pt x="79763" y="61022"/>
                    </a:lnTo>
                    <a:lnTo>
                      <a:pt x="70769" y="68181"/>
                    </a:lnTo>
                    <a:lnTo>
                      <a:pt x="61459" y="76022"/>
                    </a:lnTo>
                    <a:lnTo>
                      <a:pt x="51834" y="84204"/>
                    </a:lnTo>
                    <a:lnTo>
                      <a:pt x="42130" y="92727"/>
                    </a:lnTo>
                    <a:lnTo>
                      <a:pt x="32899" y="100227"/>
                    </a:lnTo>
                    <a:lnTo>
                      <a:pt x="24220" y="107386"/>
                    </a:lnTo>
                    <a:lnTo>
                      <a:pt x="16489" y="112840"/>
                    </a:lnTo>
                    <a:lnTo>
                      <a:pt x="9861" y="117272"/>
                    </a:lnTo>
                    <a:lnTo>
                      <a:pt x="4812" y="119659"/>
                    </a:lnTo>
                    <a:lnTo>
                      <a:pt x="1420" y="120000"/>
                    </a:lnTo>
                    <a:lnTo>
                      <a:pt x="157" y="117954"/>
                    </a:lnTo>
                    <a:lnTo>
                      <a:pt x="78" y="116590"/>
                    </a:lnTo>
                    <a:lnTo>
                      <a:pt x="0" y="115227"/>
                    </a:lnTo>
                    <a:lnTo>
                      <a:pt x="0" y="113863"/>
                    </a:lnTo>
                    <a:lnTo>
                      <a:pt x="0" y="111818"/>
                    </a:lnTo>
                    <a:lnTo>
                      <a:pt x="78" y="110113"/>
                    </a:lnTo>
                    <a:lnTo>
                      <a:pt x="78" y="108068"/>
                    </a:lnTo>
                    <a:lnTo>
                      <a:pt x="236" y="105681"/>
                    </a:lnTo>
                    <a:lnTo>
                      <a:pt x="315" y="102954"/>
                    </a:lnTo>
                    <a:lnTo>
                      <a:pt x="631" y="100568"/>
                    </a:lnTo>
                    <a:lnTo>
                      <a:pt x="867" y="97159"/>
                    </a:lnTo>
                    <a:lnTo>
                      <a:pt x="1104" y="94090"/>
                    </a:lnTo>
                    <a:lnTo>
                      <a:pt x="1420" y="90340"/>
                    </a:lnTo>
                    <a:lnTo>
                      <a:pt x="1814" y="86931"/>
                    </a:lnTo>
                    <a:lnTo>
                      <a:pt x="2366" y="82840"/>
                    </a:lnTo>
                    <a:lnTo>
                      <a:pt x="2919" y="78409"/>
                    </a:lnTo>
                    <a:lnTo>
                      <a:pt x="3550" y="74318"/>
                    </a:lnTo>
                    <a:lnTo>
                      <a:pt x="5996" y="62727"/>
                    </a:lnTo>
                    <a:lnTo>
                      <a:pt x="9783" y="52500"/>
                    </a:lnTo>
                    <a:lnTo>
                      <a:pt x="14911" y="42954"/>
                    </a:lnTo>
                    <a:lnTo>
                      <a:pt x="20986" y="34772"/>
                    </a:lnTo>
                    <a:lnTo>
                      <a:pt x="28007" y="27613"/>
                    </a:lnTo>
                    <a:lnTo>
                      <a:pt x="35581" y="21136"/>
                    </a:lnTo>
                    <a:lnTo>
                      <a:pt x="43550" y="15681"/>
                    </a:lnTo>
                    <a:lnTo>
                      <a:pt x="51834" y="11250"/>
                    </a:lnTo>
                    <a:lnTo>
                      <a:pt x="60039" y="7159"/>
                    </a:lnTo>
                    <a:lnTo>
                      <a:pt x="68007" y="4431"/>
                    </a:lnTo>
                    <a:lnTo>
                      <a:pt x="75502" y="2045"/>
                    </a:lnTo>
                    <a:lnTo>
                      <a:pt x="82524" y="681"/>
                    </a:lnTo>
                    <a:lnTo>
                      <a:pt x="88678" y="0"/>
                    </a:lnTo>
                    <a:lnTo>
                      <a:pt x="93727" y="0"/>
                    </a:lnTo>
                    <a:lnTo>
                      <a:pt x="97593" y="1022"/>
                    </a:lnTo>
                    <a:lnTo>
                      <a:pt x="100039" y="2727"/>
                    </a:lnTo>
                    <a:lnTo>
                      <a:pt x="101538" y="4090"/>
                    </a:lnTo>
                    <a:lnTo>
                      <a:pt x="103116" y="5795"/>
                    </a:lnTo>
                    <a:lnTo>
                      <a:pt x="104536" y="7159"/>
                    </a:lnTo>
                    <a:lnTo>
                      <a:pt x="105956" y="8863"/>
                    </a:lnTo>
                    <a:lnTo>
                      <a:pt x="107376" y="10909"/>
                    </a:lnTo>
                    <a:lnTo>
                      <a:pt x="108717" y="12613"/>
                    </a:lnTo>
                    <a:lnTo>
                      <a:pt x="109980" y="14318"/>
                    </a:lnTo>
                    <a:lnTo>
                      <a:pt x="111242" y="16704"/>
                    </a:lnTo>
                    <a:lnTo>
                      <a:pt x="112347" y="18750"/>
                    </a:lnTo>
                    <a:lnTo>
                      <a:pt x="113451" y="21136"/>
                    </a:lnTo>
                    <a:lnTo>
                      <a:pt x="114477" y="23863"/>
                    </a:lnTo>
                    <a:lnTo>
                      <a:pt x="115345" y="26250"/>
                    </a:lnTo>
                    <a:lnTo>
                      <a:pt x="116213" y="29318"/>
                    </a:lnTo>
                    <a:lnTo>
                      <a:pt x="116923" y="32386"/>
                    </a:lnTo>
                    <a:lnTo>
                      <a:pt x="117712" y="35795"/>
                    </a:lnTo>
                    <a:lnTo>
                      <a:pt x="118264" y="39886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5" name="Shape 2275"/>
              <p:cNvSpPr/>
              <p:nvPr/>
            </p:nvSpPr>
            <p:spPr>
              <a:xfrm>
                <a:off x="1073" y="2523"/>
                <a:ext cx="188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" y="117798"/>
                    </a:moveTo>
                    <a:lnTo>
                      <a:pt x="1348" y="120000"/>
                    </a:lnTo>
                    <a:lnTo>
                      <a:pt x="4679" y="119633"/>
                    </a:lnTo>
                    <a:lnTo>
                      <a:pt x="9755" y="117064"/>
                    </a:lnTo>
                    <a:lnTo>
                      <a:pt x="16338" y="112293"/>
                    </a:lnTo>
                    <a:lnTo>
                      <a:pt x="24031" y="106055"/>
                    </a:lnTo>
                    <a:lnTo>
                      <a:pt x="32756" y="98715"/>
                    </a:lnTo>
                    <a:lnTo>
                      <a:pt x="41877" y="90275"/>
                    </a:lnTo>
                    <a:lnTo>
                      <a:pt x="51473" y="81834"/>
                    </a:lnTo>
                    <a:lnTo>
                      <a:pt x="61070" y="73027"/>
                    </a:lnTo>
                    <a:lnTo>
                      <a:pt x="70429" y="64587"/>
                    </a:lnTo>
                    <a:lnTo>
                      <a:pt x="79233" y="57247"/>
                    </a:lnTo>
                    <a:lnTo>
                      <a:pt x="87323" y="50642"/>
                    </a:lnTo>
                    <a:lnTo>
                      <a:pt x="94302" y="45504"/>
                    </a:lnTo>
                    <a:lnTo>
                      <a:pt x="99854" y="42201"/>
                    </a:lnTo>
                    <a:lnTo>
                      <a:pt x="103899" y="41467"/>
                    </a:lnTo>
                    <a:lnTo>
                      <a:pt x="105961" y="43302"/>
                    </a:lnTo>
                    <a:lnTo>
                      <a:pt x="107230" y="46972"/>
                    </a:lnTo>
                    <a:lnTo>
                      <a:pt x="108658" y="51009"/>
                    </a:lnTo>
                    <a:lnTo>
                      <a:pt x="110165" y="54311"/>
                    </a:lnTo>
                    <a:lnTo>
                      <a:pt x="111672" y="57981"/>
                    </a:lnTo>
                    <a:lnTo>
                      <a:pt x="113020" y="60550"/>
                    </a:lnTo>
                    <a:lnTo>
                      <a:pt x="114448" y="63119"/>
                    </a:lnTo>
                    <a:lnTo>
                      <a:pt x="115796" y="64954"/>
                    </a:lnTo>
                    <a:lnTo>
                      <a:pt x="116986" y="66055"/>
                    </a:lnTo>
                    <a:lnTo>
                      <a:pt x="118096" y="66055"/>
                    </a:lnTo>
                    <a:lnTo>
                      <a:pt x="118889" y="65688"/>
                    </a:lnTo>
                    <a:lnTo>
                      <a:pt x="119444" y="64220"/>
                    </a:lnTo>
                    <a:lnTo>
                      <a:pt x="119920" y="61284"/>
                    </a:lnTo>
                    <a:lnTo>
                      <a:pt x="120000" y="57614"/>
                    </a:lnTo>
                    <a:lnTo>
                      <a:pt x="119762" y="52477"/>
                    </a:lnTo>
                    <a:lnTo>
                      <a:pt x="119048" y="45871"/>
                    </a:lnTo>
                    <a:lnTo>
                      <a:pt x="118175" y="38165"/>
                    </a:lnTo>
                    <a:lnTo>
                      <a:pt x="117620" y="34862"/>
                    </a:lnTo>
                    <a:lnTo>
                      <a:pt x="117065" y="31926"/>
                    </a:lnTo>
                    <a:lnTo>
                      <a:pt x="116272" y="29357"/>
                    </a:lnTo>
                    <a:lnTo>
                      <a:pt x="115558" y="26788"/>
                    </a:lnTo>
                    <a:lnTo>
                      <a:pt x="114606" y="24220"/>
                    </a:lnTo>
                    <a:lnTo>
                      <a:pt x="113734" y="22018"/>
                    </a:lnTo>
                    <a:lnTo>
                      <a:pt x="112703" y="19816"/>
                    </a:lnTo>
                    <a:lnTo>
                      <a:pt x="111592" y="17247"/>
                    </a:lnTo>
                    <a:lnTo>
                      <a:pt x="110403" y="15412"/>
                    </a:lnTo>
                    <a:lnTo>
                      <a:pt x="109134" y="13577"/>
                    </a:lnTo>
                    <a:lnTo>
                      <a:pt x="107785" y="11743"/>
                    </a:lnTo>
                    <a:lnTo>
                      <a:pt x="106437" y="9541"/>
                    </a:lnTo>
                    <a:lnTo>
                      <a:pt x="105009" y="8073"/>
                    </a:lnTo>
                    <a:lnTo>
                      <a:pt x="103582" y="6238"/>
                    </a:lnTo>
                    <a:lnTo>
                      <a:pt x="101996" y="4403"/>
                    </a:lnTo>
                    <a:lnTo>
                      <a:pt x="100489" y="2935"/>
                    </a:lnTo>
                    <a:lnTo>
                      <a:pt x="98030" y="1100"/>
                    </a:lnTo>
                    <a:lnTo>
                      <a:pt x="94144" y="0"/>
                    </a:lnTo>
                    <a:lnTo>
                      <a:pt x="89068" y="0"/>
                    </a:lnTo>
                    <a:lnTo>
                      <a:pt x="82881" y="733"/>
                    </a:lnTo>
                    <a:lnTo>
                      <a:pt x="75822" y="2201"/>
                    </a:lnTo>
                    <a:lnTo>
                      <a:pt x="68208" y="4770"/>
                    </a:lnTo>
                    <a:lnTo>
                      <a:pt x="60198" y="7706"/>
                    </a:lnTo>
                    <a:lnTo>
                      <a:pt x="51870" y="11743"/>
                    </a:lnTo>
                    <a:lnTo>
                      <a:pt x="43621" y="16513"/>
                    </a:lnTo>
                    <a:lnTo>
                      <a:pt x="35611" y="22752"/>
                    </a:lnTo>
                    <a:lnTo>
                      <a:pt x="27997" y="29357"/>
                    </a:lnTo>
                    <a:lnTo>
                      <a:pt x="21017" y="37431"/>
                    </a:lnTo>
                    <a:lnTo>
                      <a:pt x="14831" y="46238"/>
                    </a:lnTo>
                    <a:lnTo>
                      <a:pt x="9676" y="56513"/>
                    </a:lnTo>
                    <a:lnTo>
                      <a:pt x="5869" y="67522"/>
                    </a:lnTo>
                    <a:lnTo>
                      <a:pt x="3489" y="80000"/>
                    </a:lnTo>
                    <a:lnTo>
                      <a:pt x="2934" y="83669"/>
                    </a:lnTo>
                    <a:lnTo>
                      <a:pt x="2458" y="88073"/>
                    </a:lnTo>
                    <a:lnTo>
                      <a:pt x="1982" y="91376"/>
                    </a:lnTo>
                    <a:lnTo>
                      <a:pt x="1586" y="94678"/>
                    </a:lnTo>
                    <a:lnTo>
                      <a:pt x="1269" y="97614"/>
                    </a:lnTo>
                    <a:lnTo>
                      <a:pt x="951" y="100550"/>
                    </a:lnTo>
                    <a:lnTo>
                      <a:pt x="713" y="103119"/>
                    </a:lnTo>
                    <a:lnTo>
                      <a:pt x="555" y="105321"/>
                    </a:lnTo>
                    <a:lnTo>
                      <a:pt x="317" y="107522"/>
                    </a:lnTo>
                    <a:lnTo>
                      <a:pt x="158" y="109357"/>
                    </a:lnTo>
                    <a:lnTo>
                      <a:pt x="79" y="110825"/>
                    </a:lnTo>
                    <a:lnTo>
                      <a:pt x="0" y="112293"/>
                    </a:lnTo>
                    <a:lnTo>
                      <a:pt x="0" y="113761"/>
                    </a:lnTo>
                    <a:lnTo>
                      <a:pt x="0" y="115229"/>
                    </a:lnTo>
                    <a:lnTo>
                      <a:pt x="0" y="116697"/>
                    </a:lnTo>
                    <a:lnTo>
                      <a:pt x="79" y="117798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6" name="Shape 2276"/>
              <p:cNvSpPr/>
              <p:nvPr/>
            </p:nvSpPr>
            <p:spPr>
              <a:xfrm>
                <a:off x="1089" y="2550"/>
                <a:ext cx="183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298" y="0"/>
                    </a:moveTo>
                    <a:lnTo>
                      <a:pt x="111358" y="3295"/>
                    </a:lnTo>
                    <a:lnTo>
                      <a:pt x="112581" y="7414"/>
                    </a:lnTo>
                    <a:lnTo>
                      <a:pt x="113804" y="11990"/>
                    </a:lnTo>
                    <a:lnTo>
                      <a:pt x="115108" y="17208"/>
                    </a:lnTo>
                    <a:lnTo>
                      <a:pt x="116250" y="22791"/>
                    </a:lnTo>
                    <a:lnTo>
                      <a:pt x="117391" y="28832"/>
                    </a:lnTo>
                    <a:lnTo>
                      <a:pt x="118369" y="35148"/>
                    </a:lnTo>
                    <a:lnTo>
                      <a:pt x="119184" y="41739"/>
                    </a:lnTo>
                    <a:lnTo>
                      <a:pt x="119673" y="48421"/>
                    </a:lnTo>
                    <a:lnTo>
                      <a:pt x="120000" y="55194"/>
                    </a:lnTo>
                    <a:lnTo>
                      <a:pt x="120000" y="62151"/>
                    </a:lnTo>
                    <a:lnTo>
                      <a:pt x="119510" y="68924"/>
                    </a:lnTo>
                    <a:lnTo>
                      <a:pt x="118695" y="75606"/>
                    </a:lnTo>
                    <a:lnTo>
                      <a:pt x="117391" y="82196"/>
                    </a:lnTo>
                    <a:lnTo>
                      <a:pt x="115597" y="88421"/>
                    </a:lnTo>
                    <a:lnTo>
                      <a:pt x="113315" y="94462"/>
                    </a:lnTo>
                    <a:lnTo>
                      <a:pt x="111114" y="98581"/>
                    </a:lnTo>
                    <a:lnTo>
                      <a:pt x="108831" y="102151"/>
                    </a:lnTo>
                    <a:lnTo>
                      <a:pt x="106222" y="105171"/>
                    </a:lnTo>
                    <a:lnTo>
                      <a:pt x="103532" y="107826"/>
                    </a:lnTo>
                    <a:lnTo>
                      <a:pt x="100679" y="110022"/>
                    </a:lnTo>
                    <a:lnTo>
                      <a:pt x="97826" y="111945"/>
                    </a:lnTo>
                    <a:lnTo>
                      <a:pt x="94809" y="113409"/>
                    </a:lnTo>
                    <a:lnTo>
                      <a:pt x="91956" y="114599"/>
                    </a:lnTo>
                    <a:lnTo>
                      <a:pt x="89021" y="115606"/>
                    </a:lnTo>
                    <a:lnTo>
                      <a:pt x="86250" y="116338"/>
                    </a:lnTo>
                    <a:lnTo>
                      <a:pt x="83559" y="116979"/>
                    </a:lnTo>
                    <a:lnTo>
                      <a:pt x="81032" y="117345"/>
                    </a:lnTo>
                    <a:lnTo>
                      <a:pt x="78668" y="117620"/>
                    </a:lnTo>
                    <a:lnTo>
                      <a:pt x="76548" y="117803"/>
                    </a:lnTo>
                    <a:lnTo>
                      <a:pt x="74755" y="117986"/>
                    </a:lnTo>
                    <a:lnTo>
                      <a:pt x="73288" y="118169"/>
                    </a:lnTo>
                    <a:lnTo>
                      <a:pt x="72798" y="118260"/>
                    </a:lnTo>
                    <a:lnTo>
                      <a:pt x="71331" y="118535"/>
                    </a:lnTo>
                    <a:lnTo>
                      <a:pt x="69211" y="118993"/>
                    </a:lnTo>
                    <a:lnTo>
                      <a:pt x="66277" y="119359"/>
                    </a:lnTo>
                    <a:lnTo>
                      <a:pt x="62771" y="119725"/>
                    </a:lnTo>
                    <a:lnTo>
                      <a:pt x="58777" y="119908"/>
                    </a:lnTo>
                    <a:lnTo>
                      <a:pt x="54375" y="120000"/>
                    </a:lnTo>
                    <a:lnTo>
                      <a:pt x="49646" y="119816"/>
                    </a:lnTo>
                    <a:lnTo>
                      <a:pt x="44836" y="119359"/>
                    </a:lnTo>
                    <a:lnTo>
                      <a:pt x="39864" y="118352"/>
                    </a:lnTo>
                    <a:lnTo>
                      <a:pt x="35054" y="117070"/>
                    </a:lnTo>
                    <a:lnTo>
                      <a:pt x="30244" y="114965"/>
                    </a:lnTo>
                    <a:lnTo>
                      <a:pt x="25842" y="112494"/>
                    </a:lnTo>
                    <a:lnTo>
                      <a:pt x="21684" y="109199"/>
                    </a:lnTo>
                    <a:lnTo>
                      <a:pt x="18016" y="105263"/>
                    </a:lnTo>
                    <a:lnTo>
                      <a:pt x="14918" y="100503"/>
                    </a:lnTo>
                    <a:lnTo>
                      <a:pt x="12472" y="95560"/>
                    </a:lnTo>
                    <a:lnTo>
                      <a:pt x="10271" y="90800"/>
                    </a:lnTo>
                    <a:lnTo>
                      <a:pt x="8396" y="86132"/>
                    </a:lnTo>
                    <a:lnTo>
                      <a:pt x="6766" y="81647"/>
                    </a:lnTo>
                    <a:lnTo>
                      <a:pt x="5298" y="77162"/>
                    </a:lnTo>
                    <a:lnTo>
                      <a:pt x="4239" y="72860"/>
                    </a:lnTo>
                    <a:lnTo>
                      <a:pt x="3179" y="68649"/>
                    </a:lnTo>
                    <a:lnTo>
                      <a:pt x="2445" y="64439"/>
                    </a:lnTo>
                    <a:lnTo>
                      <a:pt x="1711" y="60411"/>
                    </a:lnTo>
                    <a:lnTo>
                      <a:pt x="1222" y="56475"/>
                    </a:lnTo>
                    <a:lnTo>
                      <a:pt x="815" y="52631"/>
                    </a:lnTo>
                    <a:lnTo>
                      <a:pt x="489" y="48878"/>
                    </a:lnTo>
                    <a:lnTo>
                      <a:pt x="326" y="45217"/>
                    </a:lnTo>
                    <a:lnTo>
                      <a:pt x="163" y="41647"/>
                    </a:lnTo>
                    <a:lnTo>
                      <a:pt x="0" y="38169"/>
                    </a:lnTo>
                    <a:lnTo>
                      <a:pt x="0" y="34874"/>
                    </a:lnTo>
                    <a:lnTo>
                      <a:pt x="1141" y="31578"/>
                    </a:lnTo>
                    <a:lnTo>
                      <a:pt x="4565" y="28283"/>
                    </a:lnTo>
                    <a:lnTo>
                      <a:pt x="9945" y="25080"/>
                    </a:lnTo>
                    <a:lnTo>
                      <a:pt x="16956" y="21876"/>
                    </a:lnTo>
                    <a:lnTo>
                      <a:pt x="25353" y="18947"/>
                    </a:lnTo>
                    <a:lnTo>
                      <a:pt x="34646" y="16018"/>
                    </a:lnTo>
                    <a:lnTo>
                      <a:pt x="44592" y="13272"/>
                    </a:lnTo>
                    <a:lnTo>
                      <a:pt x="54945" y="10709"/>
                    </a:lnTo>
                    <a:lnTo>
                      <a:pt x="65298" y="8421"/>
                    </a:lnTo>
                    <a:lnTo>
                      <a:pt x="75244" y="6315"/>
                    </a:lnTo>
                    <a:lnTo>
                      <a:pt x="84538" y="4485"/>
                    </a:lnTo>
                    <a:lnTo>
                      <a:pt x="92934" y="2837"/>
                    </a:lnTo>
                    <a:lnTo>
                      <a:pt x="100027" y="1556"/>
                    </a:lnTo>
                    <a:lnTo>
                      <a:pt x="105489" y="732"/>
                    </a:lnTo>
                    <a:lnTo>
                      <a:pt x="108994" y="183"/>
                    </a:lnTo>
                    <a:lnTo>
                      <a:pt x="110298" y="0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7" name="Shape 2277"/>
              <p:cNvSpPr/>
              <p:nvPr/>
            </p:nvSpPr>
            <p:spPr>
              <a:xfrm>
                <a:off x="1088" y="2547"/>
                <a:ext cx="183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238" y="118169"/>
                    </a:moveTo>
                    <a:lnTo>
                      <a:pt x="72749" y="118260"/>
                    </a:lnTo>
                    <a:lnTo>
                      <a:pt x="71283" y="118535"/>
                    </a:lnTo>
                    <a:lnTo>
                      <a:pt x="69164" y="118993"/>
                    </a:lnTo>
                    <a:lnTo>
                      <a:pt x="66232" y="119359"/>
                    </a:lnTo>
                    <a:lnTo>
                      <a:pt x="62729" y="119725"/>
                    </a:lnTo>
                    <a:lnTo>
                      <a:pt x="58655" y="119908"/>
                    </a:lnTo>
                    <a:lnTo>
                      <a:pt x="54338" y="120000"/>
                    </a:lnTo>
                    <a:lnTo>
                      <a:pt x="49613" y="119816"/>
                    </a:lnTo>
                    <a:lnTo>
                      <a:pt x="44806" y="119359"/>
                    </a:lnTo>
                    <a:lnTo>
                      <a:pt x="39837" y="118352"/>
                    </a:lnTo>
                    <a:lnTo>
                      <a:pt x="35030" y="116979"/>
                    </a:lnTo>
                    <a:lnTo>
                      <a:pt x="30224" y="115057"/>
                    </a:lnTo>
                    <a:lnTo>
                      <a:pt x="25743" y="112494"/>
                    </a:lnTo>
                    <a:lnTo>
                      <a:pt x="21670" y="109290"/>
                    </a:lnTo>
                    <a:lnTo>
                      <a:pt x="18004" y="105354"/>
                    </a:lnTo>
                    <a:lnTo>
                      <a:pt x="14908" y="100594"/>
                    </a:lnTo>
                    <a:lnTo>
                      <a:pt x="12382" y="95652"/>
                    </a:lnTo>
                    <a:lnTo>
                      <a:pt x="10264" y="90892"/>
                    </a:lnTo>
                    <a:lnTo>
                      <a:pt x="8391" y="86224"/>
                    </a:lnTo>
                    <a:lnTo>
                      <a:pt x="6761" y="81647"/>
                    </a:lnTo>
                    <a:lnTo>
                      <a:pt x="5295" y="77254"/>
                    </a:lnTo>
                    <a:lnTo>
                      <a:pt x="4154" y="72951"/>
                    </a:lnTo>
                    <a:lnTo>
                      <a:pt x="3177" y="68649"/>
                    </a:lnTo>
                    <a:lnTo>
                      <a:pt x="2362" y="64530"/>
                    </a:lnTo>
                    <a:lnTo>
                      <a:pt x="1710" y="60503"/>
                    </a:lnTo>
                    <a:lnTo>
                      <a:pt x="1221" y="56567"/>
                    </a:lnTo>
                    <a:lnTo>
                      <a:pt x="733" y="52723"/>
                    </a:lnTo>
                    <a:lnTo>
                      <a:pt x="488" y="48970"/>
                    </a:lnTo>
                    <a:lnTo>
                      <a:pt x="325" y="45308"/>
                    </a:lnTo>
                    <a:lnTo>
                      <a:pt x="162" y="41739"/>
                    </a:lnTo>
                    <a:lnTo>
                      <a:pt x="0" y="38260"/>
                    </a:lnTo>
                    <a:lnTo>
                      <a:pt x="0" y="34874"/>
                    </a:lnTo>
                    <a:lnTo>
                      <a:pt x="1140" y="31578"/>
                    </a:lnTo>
                    <a:lnTo>
                      <a:pt x="4562" y="28283"/>
                    </a:lnTo>
                    <a:lnTo>
                      <a:pt x="9938" y="25080"/>
                    </a:lnTo>
                    <a:lnTo>
                      <a:pt x="16945" y="21967"/>
                    </a:lnTo>
                    <a:lnTo>
                      <a:pt x="25254" y="18947"/>
                    </a:lnTo>
                    <a:lnTo>
                      <a:pt x="34623" y="16018"/>
                    </a:lnTo>
                    <a:lnTo>
                      <a:pt x="44562" y="13363"/>
                    </a:lnTo>
                    <a:lnTo>
                      <a:pt x="54826" y="10709"/>
                    </a:lnTo>
                    <a:lnTo>
                      <a:pt x="65091" y="8421"/>
                    </a:lnTo>
                    <a:lnTo>
                      <a:pt x="75112" y="6315"/>
                    </a:lnTo>
                    <a:lnTo>
                      <a:pt x="84399" y="4485"/>
                    </a:lnTo>
                    <a:lnTo>
                      <a:pt x="92790" y="2837"/>
                    </a:lnTo>
                    <a:lnTo>
                      <a:pt x="99796" y="1556"/>
                    </a:lnTo>
                    <a:lnTo>
                      <a:pt x="105336" y="732"/>
                    </a:lnTo>
                    <a:lnTo>
                      <a:pt x="108839" y="183"/>
                    </a:lnTo>
                    <a:lnTo>
                      <a:pt x="110061" y="0"/>
                    </a:lnTo>
                    <a:lnTo>
                      <a:pt x="111201" y="3295"/>
                    </a:lnTo>
                    <a:lnTo>
                      <a:pt x="112423" y="7414"/>
                    </a:lnTo>
                    <a:lnTo>
                      <a:pt x="113727" y="11990"/>
                    </a:lnTo>
                    <a:lnTo>
                      <a:pt x="114949" y="17208"/>
                    </a:lnTo>
                    <a:lnTo>
                      <a:pt x="116171" y="22883"/>
                    </a:lnTo>
                    <a:lnTo>
                      <a:pt x="117393" y="28832"/>
                    </a:lnTo>
                    <a:lnTo>
                      <a:pt x="118289" y="35148"/>
                    </a:lnTo>
                    <a:lnTo>
                      <a:pt x="119185" y="41739"/>
                    </a:lnTo>
                    <a:lnTo>
                      <a:pt x="119674" y="48512"/>
                    </a:lnTo>
                    <a:lnTo>
                      <a:pt x="119999" y="55286"/>
                    </a:lnTo>
                    <a:lnTo>
                      <a:pt x="119999" y="62151"/>
                    </a:lnTo>
                    <a:lnTo>
                      <a:pt x="119592" y="69016"/>
                    </a:lnTo>
                    <a:lnTo>
                      <a:pt x="118859" y="75697"/>
                    </a:lnTo>
                    <a:lnTo>
                      <a:pt x="117556" y="82288"/>
                    </a:lnTo>
                    <a:lnTo>
                      <a:pt x="115763" y="88512"/>
                    </a:lnTo>
                    <a:lnTo>
                      <a:pt x="113482" y="94553"/>
                    </a:lnTo>
                    <a:lnTo>
                      <a:pt x="111283" y="98672"/>
                    </a:lnTo>
                    <a:lnTo>
                      <a:pt x="108920" y="102242"/>
                    </a:lnTo>
                    <a:lnTo>
                      <a:pt x="106313" y="105171"/>
                    </a:lnTo>
                    <a:lnTo>
                      <a:pt x="103625" y="107917"/>
                    </a:lnTo>
                    <a:lnTo>
                      <a:pt x="100773" y="110114"/>
                    </a:lnTo>
                    <a:lnTo>
                      <a:pt x="97841" y="111945"/>
                    </a:lnTo>
                    <a:lnTo>
                      <a:pt x="94908" y="113501"/>
                    </a:lnTo>
                    <a:lnTo>
                      <a:pt x="91894" y="114599"/>
                    </a:lnTo>
                    <a:lnTo>
                      <a:pt x="89042" y="115606"/>
                    </a:lnTo>
                    <a:lnTo>
                      <a:pt x="86191" y="116338"/>
                    </a:lnTo>
                    <a:lnTo>
                      <a:pt x="83503" y="116887"/>
                    </a:lnTo>
                    <a:lnTo>
                      <a:pt x="80977" y="117345"/>
                    </a:lnTo>
                    <a:lnTo>
                      <a:pt x="78615" y="117620"/>
                    </a:lnTo>
                    <a:lnTo>
                      <a:pt x="76496" y="117803"/>
                    </a:lnTo>
                    <a:lnTo>
                      <a:pt x="74704" y="117986"/>
                    </a:lnTo>
                    <a:lnTo>
                      <a:pt x="73238" y="11816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8" name="Shape 2278"/>
              <p:cNvSpPr/>
              <p:nvPr/>
            </p:nvSpPr>
            <p:spPr>
              <a:xfrm>
                <a:off x="1088" y="2545"/>
                <a:ext cx="183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188" y="118170"/>
                    </a:moveTo>
                    <a:lnTo>
                      <a:pt x="72700" y="118262"/>
                    </a:lnTo>
                    <a:lnTo>
                      <a:pt x="71234" y="118536"/>
                    </a:lnTo>
                    <a:lnTo>
                      <a:pt x="68955" y="118902"/>
                    </a:lnTo>
                    <a:lnTo>
                      <a:pt x="66105" y="119359"/>
                    </a:lnTo>
                    <a:lnTo>
                      <a:pt x="62605" y="119725"/>
                    </a:lnTo>
                    <a:lnTo>
                      <a:pt x="58616" y="119908"/>
                    </a:lnTo>
                    <a:lnTo>
                      <a:pt x="54138" y="120000"/>
                    </a:lnTo>
                    <a:lnTo>
                      <a:pt x="49579" y="119817"/>
                    </a:lnTo>
                    <a:lnTo>
                      <a:pt x="44694" y="119359"/>
                    </a:lnTo>
                    <a:lnTo>
                      <a:pt x="39810" y="118353"/>
                    </a:lnTo>
                    <a:lnTo>
                      <a:pt x="34925" y="116981"/>
                    </a:lnTo>
                    <a:lnTo>
                      <a:pt x="30203" y="114969"/>
                    </a:lnTo>
                    <a:lnTo>
                      <a:pt x="25725" y="112500"/>
                    </a:lnTo>
                    <a:lnTo>
                      <a:pt x="21573" y="109207"/>
                    </a:lnTo>
                    <a:lnTo>
                      <a:pt x="17991" y="105274"/>
                    </a:lnTo>
                    <a:lnTo>
                      <a:pt x="14898" y="100518"/>
                    </a:lnTo>
                    <a:lnTo>
                      <a:pt x="12374" y="95579"/>
                    </a:lnTo>
                    <a:lnTo>
                      <a:pt x="10257" y="90823"/>
                    </a:lnTo>
                    <a:lnTo>
                      <a:pt x="8385" y="86158"/>
                    </a:lnTo>
                    <a:lnTo>
                      <a:pt x="6757" y="81585"/>
                    </a:lnTo>
                    <a:lnTo>
                      <a:pt x="5291" y="77195"/>
                    </a:lnTo>
                    <a:lnTo>
                      <a:pt x="4151" y="72896"/>
                    </a:lnTo>
                    <a:lnTo>
                      <a:pt x="3175" y="68597"/>
                    </a:lnTo>
                    <a:lnTo>
                      <a:pt x="2360" y="64481"/>
                    </a:lnTo>
                    <a:lnTo>
                      <a:pt x="1709" y="60457"/>
                    </a:lnTo>
                    <a:lnTo>
                      <a:pt x="1139" y="56524"/>
                    </a:lnTo>
                    <a:lnTo>
                      <a:pt x="732" y="52682"/>
                    </a:lnTo>
                    <a:lnTo>
                      <a:pt x="488" y="48932"/>
                    </a:lnTo>
                    <a:lnTo>
                      <a:pt x="325" y="45274"/>
                    </a:lnTo>
                    <a:lnTo>
                      <a:pt x="162" y="41707"/>
                    </a:lnTo>
                    <a:lnTo>
                      <a:pt x="0" y="38231"/>
                    </a:lnTo>
                    <a:lnTo>
                      <a:pt x="0" y="34939"/>
                    </a:lnTo>
                    <a:lnTo>
                      <a:pt x="1058" y="31554"/>
                    </a:lnTo>
                    <a:lnTo>
                      <a:pt x="4477" y="28353"/>
                    </a:lnTo>
                    <a:lnTo>
                      <a:pt x="9932" y="25152"/>
                    </a:lnTo>
                    <a:lnTo>
                      <a:pt x="16933" y="21951"/>
                    </a:lnTo>
                    <a:lnTo>
                      <a:pt x="25237" y="19024"/>
                    </a:lnTo>
                    <a:lnTo>
                      <a:pt x="34599" y="16097"/>
                    </a:lnTo>
                    <a:lnTo>
                      <a:pt x="44531" y="13353"/>
                    </a:lnTo>
                    <a:lnTo>
                      <a:pt x="54789" y="10792"/>
                    </a:lnTo>
                    <a:lnTo>
                      <a:pt x="65047" y="8506"/>
                    </a:lnTo>
                    <a:lnTo>
                      <a:pt x="75061" y="6402"/>
                    </a:lnTo>
                    <a:lnTo>
                      <a:pt x="84341" y="4573"/>
                    </a:lnTo>
                    <a:lnTo>
                      <a:pt x="92727" y="2926"/>
                    </a:lnTo>
                    <a:lnTo>
                      <a:pt x="99728" y="1646"/>
                    </a:lnTo>
                    <a:lnTo>
                      <a:pt x="105183" y="823"/>
                    </a:lnTo>
                    <a:lnTo>
                      <a:pt x="108683" y="274"/>
                    </a:lnTo>
                    <a:lnTo>
                      <a:pt x="109986" y="0"/>
                    </a:lnTo>
                    <a:lnTo>
                      <a:pt x="111126" y="3384"/>
                    </a:lnTo>
                    <a:lnTo>
                      <a:pt x="112347" y="7408"/>
                    </a:lnTo>
                    <a:lnTo>
                      <a:pt x="113568" y="12073"/>
                    </a:lnTo>
                    <a:lnTo>
                      <a:pt x="114871" y="17286"/>
                    </a:lnTo>
                    <a:lnTo>
                      <a:pt x="116092" y="22865"/>
                    </a:lnTo>
                    <a:lnTo>
                      <a:pt x="117313" y="28902"/>
                    </a:lnTo>
                    <a:lnTo>
                      <a:pt x="118290" y="35121"/>
                    </a:lnTo>
                    <a:lnTo>
                      <a:pt x="119104" y="41798"/>
                    </a:lnTo>
                    <a:lnTo>
                      <a:pt x="119674" y="48475"/>
                    </a:lnTo>
                    <a:lnTo>
                      <a:pt x="120000" y="55243"/>
                    </a:lnTo>
                    <a:lnTo>
                      <a:pt x="120000" y="62195"/>
                    </a:lnTo>
                    <a:lnTo>
                      <a:pt x="119674" y="68963"/>
                    </a:lnTo>
                    <a:lnTo>
                      <a:pt x="118860" y="75640"/>
                    </a:lnTo>
                    <a:lnTo>
                      <a:pt x="117639" y="82225"/>
                    </a:lnTo>
                    <a:lnTo>
                      <a:pt x="115848" y="88445"/>
                    </a:lnTo>
                    <a:lnTo>
                      <a:pt x="113487" y="94481"/>
                    </a:lnTo>
                    <a:lnTo>
                      <a:pt x="111370" y="98597"/>
                    </a:lnTo>
                    <a:lnTo>
                      <a:pt x="109009" y="102073"/>
                    </a:lnTo>
                    <a:lnTo>
                      <a:pt x="106404" y="105182"/>
                    </a:lnTo>
                    <a:lnTo>
                      <a:pt x="103636" y="107743"/>
                    </a:lnTo>
                    <a:lnTo>
                      <a:pt x="100868" y="110030"/>
                    </a:lnTo>
                    <a:lnTo>
                      <a:pt x="97856" y="111951"/>
                    </a:lnTo>
                    <a:lnTo>
                      <a:pt x="94925" y="113323"/>
                    </a:lnTo>
                    <a:lnTo>
                      <a:pt x="91913" y="114603"/>
                    </a:lnTo>
                    <a:lnTo>
                      <a:pt x="89063" y="115609"/>
                    </a:lnTo>
                    <a:lnTo>
                      <a:pt x="86132" y="116341"/>
                    </a:lnTo>
                    <a:lnTo>
                      <a:pt x="83446" y="116890"/>
                    </a:lnTo>
                    <a:lnTo>
                      <a:pt x="80922" y="117347"/>
                    </a:lnTo>
                    <a:lnTo>
                      <a:pt x="78480" y="117621"/>
                    </a:lnTo>
                    <a:lnTo>
                      <a:pt x="76445" y="117804"/>
                    </a:lnTo>
                    <a:lnTo>
                      <a:pt x="74654" y="117987"/>
                    </a:lnTo>
                    <a:lnTo>
                      <a:pt x="73188" y="11817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9" name="Shape 2279"/>
              <p:cNvSpPr/>
              <p:nvPr/>
            </p:nvSpPr>
            <p:spPr>
              <a:xfrm>
                <a:off x="1086" y="2542"/>
                <a:ext cx="184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202" y="118172"/>
                    </a:moveTo>
                    <a:lnTo>
                      <a:pt x="72633" y="118263"/>
                    </a:lnTo>
                    <a:lnTo>
                      <a:pt x="71252" y="118537"/>
                    </a:lnTo>
                    <a:lnTo>
                      <a:pt x="68977" y="118903"/>
                    </a:lnTo>
                    <a:lnTo>
                      <a:pt x="66052" y="119360"/>
                    </a:lnTo>
                    <a:lnTo>
                      <a:pt x="62559" y="119725"/>
                    </a:lnTo>
                    <a:lnTo>
                      <a:pt x="58659" y="119908"/>
                    </a:lnTo>
                    <a:lnTo>
                      <a:pt x="54190" y="120000"/>
                    </a:lnTo>
                    <a:lnTo>
                      <a:pt x="49559" y="119817"/>
                    </a:lnTo>
                    <a:lnTo>
                      <a:pt x="44766" y="119268"/>
                    </a:lnTo>
                    <a:lnTo>
                      <a:pt x="39891" y="118354"/>
                    </a:lnTo>
                    <a:lnTo>
                      <a:pt x="35016" y="116892"/>
                    </a:lnTo>
                    <a:lnTo>
                      <a:pt x="30304" y="114973"/>
                    </a:lnTo>
                    <a:lnTo>
                      <a:pt x="25836" y="112414"/>
                    </a:lnTo>
                    <a:lnTo>
                      <a:pt x="21692" y="109215"/>
                    </a:lnTo>
                    <a:lnTo>
                      <a:pt x="18036" y="105194"/>
                    </a:lnTo>
                    <a:lnTo>
                      <a:pt x="14949" y="100350"/>
                    </a:lnTo>
                    <a:lnTo>
                      <a:pt x="12511" y="95506"/>
                    </a:lnTo>
                    <a:lnTo>
                      <a:pt x="10318" y="90753"/>
                    </a:lnTo>
                    <a:lnTo>
                      <a:pt x="8368" y="86184"/>
                    </a:lnTo>
                    <a:lnTo>
                      <a:pt x="6743" y="81614"/>
                    </a:lnTo>
                    <a:lnTo>
                      <a:pt x="5443" y="77227"/>
                    </a:lnTo>
                    <a:lnTo>
                      <a:pt x="4224" y="72932"/>
                    </a:lnTo>
                    <a:lnTo>
                      <a:pt x="3249" y="68636"/>
                    </a:lnTo>
                    <a:lnTo>
                      <a:pt x="2437" y="64523"/>
                    </a:lnTo>
                    <a:lnTo>
                      <a:pt x="1787" y="60502"/>
                    </a:lnTo>
                    <a:lnTo>
                      <a:pt x="1299" y="56572"/>
                    </a:lnTo>
                    <a:lnTo>
                      <a:pt x="893" y="52734"/>
                    </a:lnTo>
                    <a:lnTo>
                      <a:pt x="568" y="48987"/>
                    </a:lnTo>
                    <a:lnTo>
                      <a:pt x="406" y="45331"/>
                    </a:lnTo>
                    <a:lnTo>
                      <a:pt x="243" y="41766"/>
                    </a:lnTo>
                    <a:lnTo>
                      <a:pt x="81" y="38293"/>
                    </a:lnTo>
                    <a:lnTo>
                      <a:pt x="0" y="34912"/>
                    </a:lnTo>
                    <a:lnTo>
                      <a:pt x="1137" y="31530"/>
                    </a:lnTo>
                    <a:lnTo>
                      <a:pt x="4549" y="28332"/>
                    </a:lnTo>
                    <a:lnTo>
                      <a:pt x="9911" y="25133"/>
                    </a:lnTo>
                    <a:lnTo>
                      <a:pt x="16980" y="21934"/>
                    </a:lnTo>
                    <a:lnTo>
                      <a:pt x="25348" y="19009"/>
                    </a:lnTo>
                    <a:lnTo>
                      <a:pt x="34529" y="16085"/>
                    </a:lnTo>
                    <a:lnTo>
                      <a:pt x="44441" y="13343"/>
                    </a:lnTo>
                    <a:lnTo>
                      <a:pt x="54840" y="10784"/>
                    </a:lnTo>
                    <a:lnTo>
                      <a:pt x="65077" y="8499"/>
                    </a:lnTo>
                    <a:lnTo>
                      <a:pt x="74989" y="6397"/>
                    </a:lnTo>
                    <a:lnTo>
                      <a:pt x="84333" y="4569"/>
                    </a:lnTo>
                    <a:lnTo>
                      <a:pt x="92701" y="2924"/>
                    </a:lnTo>
                    <a:lnTo>
                      <a:pt x="99688" y="1645"/>
                    </a:lnTo>
                    <a:lnTo>
                      <a:pt x="105132" y="822"/>
                    </a:lnTo>
                    <a:lnTo>
                      <a:pt x="108625" y="182"/>
                    </a:lnTo>
                    <a:lnTo>
                      <a:pt x="109925" y="0"/>
                    </a:lnTo>
                    <a:lnTo>
                      <a:pt x="111062" y="3381"/>
                    </a:lnTo>
                    <a:lnTo>
                      <a:pt x="112200" y="7402"/>
                    </a:lnTo>
                    <a:lnTo>
                      <a:pt x="113500" y="12063"/>
                    </a:lnTo>
                    <a:lnTo>
                      <a:pt x="114800" y="17273"/>
                    </a:lnTo>
                    <a:lnTo>
                      <a:pt x="116100" y="22939"/>
                    </a:lnTo>
                    <a:lnTo>
                      <a:pt x="117156" y="28880"/>
                    </a:lnTo>
                    <a:lnTo>
                      <a:pt x="118212" y="35186"/>
                    </a:lnTo>
                    <a:lnTo>
                      <a:pt x="119106" y="41766"/>
                    </a:lnTo>
                    <a:lnTo>
                      <a:pt x="119675" y="48438"/>
                    </a:lnTo>
                    <a:lnTo>
                      <a:pt x="120000" y="55293"/>
                    </a:lnTo>
                    <a:lnTo>
                      <a:pt x="120000" y="62147"/>
                    </a:lnTo>
                    <a:lnTo>
                      <a:pt x="119675" y="69002"/>
                    </a:lnTo>
                    <a:lnTo>
                      <a:pt x="118943" y="75674"/>
                    </a:lnTo>
                    <a:lnTo>
                      <a:pt x="117643" y="82254"/>
                    </a:lnTo>
                    <a:lnTo>
                      <a:pt x="115937" y="88469"/>
                    </a:lnTo>
                    <a:lnTo>
                      <a:pt x="113581" y="94501"/>
                    </a:lnTo>
                    <a:lnTo>
                      <a:pt x="111469" y="98522"/>
                    </a:lnTo>
                    <a:lnTo>
                      <a:pt x="109113" y="102086"/>
                    </a:lnTo>
                    <a:lnTo>
                      <a:pt x="106513" y="105194"/>
                    </a:lnTo>
                    <a:lnTo>
                      <a:pt x="103750" y="107753"/>
                    </a:lnTo>
                    <a:lnTo>
                      <a:pt x="100988" y="110038"/>
                    </a:lnTo>
                    <a:lnTo>
                      <a:pt x="97982" y="111865"/>
                    </a:lnTo>
                    <a:lnTo>
                      <a:pt x="94976" y="113328"/>
                    </a:lnTo>
                    <a:lnTo>
                      <a:pt x="91970" y="114607"/>
                    </a:lnTo>
                    <a:lnTo>
                      <a:pt x="89045" y="115613"/>
                    </a:lnTo>
                    <a:lnTo>
                      <a:pt x="86201" y="116252"/>
                    </a:lnTo>
                    <a:lnTo>
                      <a:pt x="83439" y="116801"/>
                    </a:lnTo>
                    <a:lnTo>
                      <a:pt x="80839" y="117258"/>
                    </a:lnTo>
                    <a:lnTo>
                      <a:pt x="78564" y="117532"/>
                    </a:lnTo>
                    <a:lnTo>
                      <a:pt x="76452" y="117806"/>
                    </a:lnTo>
                    <a:lnTo>
                      <a:pt x="74664" y="117989"/>
                    </a:lnTo>
                    <a:lnTo>
                      <a:pt x="73202" y="118172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0" name="Shape 2280"/>
              <p:cNvSpPr/>
              <p:nvPr/>
            </p:nvSpPr>
            <p:spPr>
              <a:xfrm>
                <a:off x="1086" y="2539"/>
                <a:ext cx="183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022" y="118170"/>
                    </a:moveTo>
                    <a:lnTo>
                      <a:pt x="72454" y="118262"/>
                    </a:lnTo>
                    <a:lnTo>
                      <a:pt x="70993" y="118536"/>
                    </a:lnTo>
                    <a:lnTo>
                      <a:pt x="68884" y="118902"/>
                    </a:lnTo>
                    <a:lnTo>
                      <a:pt x="65963" y="119359"/>
                    </a:lnTo>
                    <a:lnTo>
                      <a:pt x="62474" y="119725"/>
                    </a:lnTo>
                    <a:lnTo>
                      <a:pt x="58498" y="119908"/>
                    </a:lnTo>
                    <a:lnTo>
                      <a:pt x="54117" y="120000"/>
                    </a:lnTo>
                    <a:lnTo>
                      <a:pt x="49411" y="119817"/>
                    </a:lnTo>
                    <a:lnTo>
                      <a:pt x="44624" y="119359"/>
                    </a:lnTo>
                    <a:lnTo>
                      <a:pt x="39756" y="118353"/>
                    </a:lnTo>
                    <a:lnTo>
                      <a:pt x="34888" y="116981"/>
                    </a:lnTo>
                    <a:lnTo>
                      <a:pt x="30263" y="114969"/>
                    </a:lnTo>
                    <a:lnTo>
                      <a:pt x="25720" y="112500"/>
                    </a:lnTo>
                    <a:lnTo>
                      <a:pt x="21582" y="109207"/>
                    </a:lnTo>
                    <a:lnTo>
                      <a:pt x="18012" y="105274"/>
                    </a:lnTo>
                    <a:lnTo>
                      <a:pt x="14929" y="100426"/>
                    </a:lnTo>
                    <a:lnTo>
                      <a:pt x="12494" y="95579"/>
                    </a:lnTo>
                    <a:lnTo>
                      <a:pt x="10223" y="90823"/>
                    </a:lnTo>
                    <a:lnTo>
                      <a:pt x="8356" y="86158"/>
                    </a:lnTo>
                    <a:lnTo>
                      <a:pt x="6734" y="81585"/>
                    </a:lnTo>
                    <a:lnTo>
                      <a:pt x="5354" y="77195"/>
                    </a:lnTo>
                    <a:lnTo>
                      <a:pt x="4219" y="72896"/>
                    </a:lnTo>
                    <a:lnTo>
                      <a:pt x="3164" y="68597"/>
                    </a:lnTo>
                    <a:lnTo>
                      <a:pt x="2434" y="64481"/>
                    </a:lnTo>
                    <a:lnTo>
                      <a:pt x="1703" y="60457"/>
                    </a:lnTo>
                    <a:lnTo>
                      <a:pt x="1217" y="56524"/>
                    </a:lnTo>
                    <a:lnTo>
                      <a:pt x="811" y="52682"/>
                    </a:lnTo>
                    <a:lnTo>
                      <a:pt x="567" y="48932"/>
                    </a:lnTo>
                    <a:lnTo>
                      <a:pt x="324" y="45274"/>
                    </a:lnTo>
                    <a:lnTo>
                      <a:pt x="162" y="41707"/>
                    </a:lnTo>
                    <a:lnTo>
                      <a:pt x="0" y="38231"/>
                    </a:lnTo>
                    <a:lnTo>
                      <a:pt x="0" y="34939"/>
                    </a:lnTo>
                    <a:lnTo>
                      <a:pt x="1135" y="31554"/>
                    </a:lnTo>
                    <a:lnTo>
                      <a:pt x="4543" y="28353"/>
                    </a:lnTo>
                    <a:lnTo>
                      <a:pt x="9898" y="25060"/>
                    </a:lnTo>
                    <a:lnTo>
                      <a:pt x="16876" y="21951"/>
                    </a:lnTo>
                    <a:lnTo>
                      <a:pt x="25314" y="18932"/>
                    </a:lnTo>
                    <a:lnTo>
                      <a:pt x="34482" y="16006"/>
                    </a:lnTo>
                    <a:lnTo>
                      <a:pt x="44381" y="13353"/>
                    </a:lnTo>
                    <a:lnTo>
                      <a:pt x="54685" y="10792"/>
                    </a:lnTo>
                    <a:lnTo>
                      <a:pt x="64989" y="8414"/>
                    </a:lnTo>
                    <a:lnTo>
                      <a:pt x="74888" y="6402"/>
                    </a:lnTo>
                    <a:lnTo>
                      <a:pt x="84137" y="4481"/>
                    </a:lnTo>
                    <a:lnTo>
                      <a:pt x="92494" y="2926"/>
                    </a:lnTo>
                    <a:lnTo>
                      <a:pt x="99553" y="1646"/>
                    </a:lnTo>
                    <a:lnTo>
                      <a:pt x="104989" y="823"/>
                    </a:lnTo>
                    <a:lnTo>
                      <a:pt x="108478" y="182"/>
                    </a:lnTo>
                    <a:lnTo>
                      <a:pt x="109776" y="0"/>
                    </a:lnTo>
                    <a:lnTo>
                      <a:pt x="110912" y="3384"/>
                    </a:lnTo>
                    <a:lnTo>
                      <a:pt x="112048" y="7408"/>
                    </a:lnTo>
                    <a:lnTo>
                      <a:pt x="113346" y="12073"/>
                    </a:lnTo>
                    <a:lnTo>
                      <a:pt x="114726" y="17286"/>
                    </a:lnTo>
                    <a:lnTo>
                      <a:pt x="115943" y="22865"/>
                    </a:lnTo>
                    <a:lnTo>
                      <a:pt x="117079" y="28902"/>
                    </a:lnTo>
                    <a:lnTo>
                      <a:pt x="118215" y="35121"/>
                    </a:lnTo>
                    <a:lnTo>
                      <a:pt x="119107" y="41798"/>
                    </a:lnTo>
                    <a:lnTo>
                      <a:pt x="119675" y="48475"/>
                    </a:lnTo>
                    <a:lnTo>
                      <a:pt x="120000" y="55335"/>
                    </a:lnTo>
                    <a:lnTo>
                      <a:pt x="120000" y="62195"/>
                    </a:lnTo>
                    <a:lnTo>
                      <a:pt x="119675" y="68963"/>
                    </a:lnTo>
                    <a:lnTo>
                      <a:pt x="118864" y="75731"/>
                    </a:lnTo>
                    <a:lnTo>
                      <a:pt x="117728" y="82317"/>
                    </a:lnTo>
                    <a:lnTo>
                      <a:pt x="115943" y="88536"/>
                    </a:lnTo>
                    <a:lnTo>
                      <a:pt x="113590" y="94573"/>
                    </a:lnTo>
                    <a:lnTo>
                      <a:pt x="111480" y="98597"/>
                    </a:lnTo>
                    <a:lnTo>
                      <a:pt x="109046" y="102164"/>
                    </a:lnTo>
                    <a:lnTo>
                      <a:pt x="106531" y="105182"/>
                    </a:lnTo>
                    <a:lnTo>
                      <a:pt x="103772" y="107835"/>
                    </a:lnTo>
                    <a:lnTo>
                      <a:pt x="100851" y="110121"/>
                    </a:lnTo>
                    <a:lnTo>
                      <a:pt x="97931" y="111951"/>
                    </a:lnTo>
                    <a:lnTo>
                      <a:pt x="94929" y="113414"/>
                    </a:lnTo>
                    <a:lnTo>
                      <a:pt x="91926" y="114603"/>
                    </a:lnTo>
                    <a:lnTo>
                      <a:pt x="88924" y="115609"/>
                    </a:lnTo>
                    <a:lnTo>
                      <a:pt x="86166" y="116341"/>
                    </a:lnTo>
                    <a:lnTo>
                      <a:pt x="83326" y="116890"/>
                    </a:lnTo>
                    <a:lnTo>
                      <a:pt x="80730" y="117256"/>
                    </a:lnTo>
                    <a:lnTo>
                      <a:pt x="78377" y="117621"/>
                    </a:lnTo>
                    <a:lnTo>
                      <a:pt x="76186" y="117804"/>
                    </a:lnTo>
                    <a:lnTo>
                      <a:pt x="74401" y="117987"/>
                    </a:lnTo>
                    <a:lnTo>
                      <a:pt x="73022" y="11817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1" name="Shape 2281"/>
              <p:cNvSpPr/>
              <p:nvPr/>
            </p:nvSpPr>
            <p:spPr>
              <a:xfrm>
                <a:off x="1085" y="2537"/>
                <a:ext cx="184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842" y="118172"/>
                    </a:moveTo>
                    <a:lnTo>
                      <a:pt x="72356" y="118263"/>
                    </a:lnTo>
                    <a:lnTo>
                      <a:pt x="70898" y="118537"/>
                    </a:lnTo>
                    <a:lnTo>
                      <a:pt x="68791" y="118903"/>
                    </a:lnTo>
                    <a:lnTo>
                      <a:pt x="65874" y="119360"/>
                    </a:lnTo>
                    <a:lnTo>
                      <a:pt x="62390" y="119725"/>
                    </a:lnTo>
                    <a:lnTo>
                      <a:pt x="58338" y="119908"/>
                    </a:lnTo>
                    <a:lnTo>
                      <a:pt x="54044" y="120000"/>
                    </a:lnTo>
                    <a:lnTo>
                      <a:pt x="49345" y="119817"/>
                    </a:lnTo>
                    <a:lnTo>
                      <a:pt x="44564" y="119177"/>
                    </a:lnTo>
                    <a:lnTo>
                      <a:pt x="39621" y="118354"/>
                    </a:lnTo>
                    <a:lnTo>
                      <a:pt x="34841" y="116892"/>
                    </a:lnTo>
                    <a:lnTo>
                      <a:pt x="30060" y="114973"/>
                    </a:lnTo>
                    <a:lnTo>
                      <a:pt x="25685" y="112414"/>
                    </a:lnTo>
                    <a:lnTo>
                      <a:pt x="21553" y="109215"/>
                    </a:lnTo>
                    <a:lnTo>
                      <a:pt x="17906" y="105194"/>
                    </a:lnTo>
                    <a:lnTo>
                      <a:pt x="14827" y="100350"/>
                    </a:lnTo>
                    <a:lnTo>
                      <a:pt x="12397" y="95506"/>
                    </a:lnTo>
                    <a:lnTo>
                      <a:pt x="10209" y="90753"/>
                    </a:lnTo>
                    <a:lnTo>
                      <a:pt x="8345" y="86184"/>
                    </a:lnTo>
                    <a:lnTo>
                      <a:pt x="6725" y="81614"/>
                    </a:lnTo>
                    <a:lnTo>
                      <a:pt x="5266" y="77227"/>
                    </a:lnTo>
                    <a:lnTo>
                      <a:pt x="4213" y="72932"/>
                    </a:lnTo>
                    <a:lnTo>
                      <a:pt x="3160" y="68636"/>
                    </a:lnTo>
                    <a:lnTo>
                      <a:pt x="2349" y="64523"/>
                    </a:lnTo>
                    <a:lnTo>
                      <a:pt x="1701" y="60502"/>
                    </a:lnTo>
                    <a:lnTo>
                      <a:pt x="1215" y="56572"/>
                    </a:lnTo>
                    <a:lnTo>
                      <a:pt x="729" y="52734"/>
                    </a:lnTo>
                    <a:lnTo>
                      <a:pt x="486" y="48987"/>
                    </a:lnTo>
                    <a:lnTo>
                      <a:pt x="324" y="45331"/>
                    </a:lnTo>
                    <a:lnTo>
                      <a:pt x="162" y="41766"/>
                    </a:lnTo>
                    <a:lnTo>
                      <a:pt x="0" y="38293"/>
                    </a:lnTo>
                    <a:lnTo>
                      <a:pt x="0" y="34912"/>
                    </a:lnTo>
                    <a:lnTo>
                      <a:pt x="1134" y="31530"/>
                    </a:lnTo>
                    <a:lnTo>
                      <a:pt x="4537" y="28240"/>
                    </a:lnTo>
                    <a:lnTo>
                      <a:pt x="9885" y="25133"/>
                    </a:lnTo>
                    <a:lnTo>
                      <a:pt x="16853" y="21934"/>
                    </a:lnTo>
                    <a:lnTo>
                      <a:pt x="25118" y="18918"/>
                    </a:lnTo>
                    <a:lnTo>
                      <a:pt x="34436" y="16085"/>
                    </a:lnTo>
                    <a:lnTo>
                      <a:pt x="44321" y="13252"/>
                    </a:lnTo>
                    <a:lnTo>
                      <a:pt x="54530" y="10784"/>
                    </a:lnTo>
                    <a:lnTo>
                      <a:pt x="64740" y="8499"/>
                    </a:lnTo>
                    <a:lnTo>
                      <a:pt x="74706" y="6397"/>
                    </a:lnTo>
                    <a:lnTo>
                      <a:pt x="83943" y="4569"/>
                    </a:lnTo>
                    <a:lnTo>
                      <a:pt x="92288" y="2924"/>
                    </a:lnTo>
                    <a:lnTo>
                      <a:pt x="99257" y="1645"/>
                    </a:lnTo>
                    <a:lnTo>
                      <a:pt x="104767" y="822"/>
                    </a:lnTo>
                    <a:lnTo>
                      <a:pt x="108251" y="182"/>
                    </a:lnTo>
                    <a:lnTo>
                      <a:pt x="109547" y="0"/>
                    </a:lnTo>
                    <a:lnTo>
                      <a:pt x="110600" y="3381"/>
                    </a:lnTo>
                    <a:lnTo>
                      <a:pt x="111897" y="7402"/>
                    </a:lnTo>
                    <a:lnTo>
                      <a:pt x="113193" y="12063"/>
                    </a:lnTo>
                    <a:lnTo>
                      <a:pt x="114490" y="17273"/>
                    </a:lnTo>
                    <a:lnTo>
                      <a:pt x="115705" y="22939"/>
                    </a:lnTo>
                    <a:lnTo>
                      <a:pt x="116920" y="28880"/>
                    </a:lnTo>
                    <a:lnTo>
                      <a:pt x="118055" y="35186"/>
                    </a:lnTo>
                    <a:lnTo>
                      <a:pt x="118865" y="41766"/>
                    </a:lnTo>
                    <a:lnTo>
                      <a:pt x="119594" y="48438"/>
                    </a:lnTo>
                    <a:lnTo>
                      <a:pt x="119918" y="55293"/>
                    </a:lnTo>
                    <a:lnTo>
                      <a:pt x="120000" y="62147"/>
                    </a:lnTo>
                    <a:lnTo>
                      <a:pt x="119675" y="68910"/>
                    </a:lnTo>
                    <a:lnTo>
                      <a:pt x="118865" y="75674"/>
                    </a:lnTo>
                    <a:lnTo>
                      <a:pt x="117731" y="82254"/>
                    </a:lnTo>
                    <a:lnTo>
                      <a:pt x="116029" y="88469"/>
                    </a:lnTo>
                    <a:lnTo>
                      <a:pt x="113679" y="94501"/>
                    </a:lnTo>
                    <a:lnTo>
                      <a:pt x="111573" y="98522"/>
                    </a:lnTo>
                    <a:lnTo>
                      <a:pt x="109142" y="102086"/>
                    </a:lnTo>
                    <a:lnTo>
                      <a:pt x="106549" y="105194"/>
                    </a:lnTo>
                    <a:lnTo>
                      <a:pt x="103794" y="107753"/>
                    </a:lnTo>
                    <a:lnTo>
                      <a:pt x="100877" y="110038"/>
                    </a:lnTo>
                    <a:lnTo>
                      <a:pt x="97960" y="111957"/>
                    </a:lnTo>
                    <a:lnTo>
                      <a:pt x="94962" y="113328"/>
                    </a:lnTo>
                    <a:lnTo>
                      <a:pt x="91883" y="114607"/>
                    </a:lnTo>
                    <a:lnTo>
                      <a:pt x="88885" y="115613"/>
                    </a:lnTo>
                    <a:lnTo>
                      <a:pt x="85968" y="116344"/>
                    </a:lnTo>
                    <a:lnTo>
                      <a:pt x="83295" y="116892"/>
                    </a:lnTo>
                    <a:lnTo>
                      <a:pt x="80702" y="117258"/>
                    </a:lnTo>
                    <a:lnTo>
                      <a:pt x="78352" y="117623"/>
                    </a:lnTo>
                    <a:lnTo>
                      <a:pt x="76164" y="117806"/>
                    </a:lnTo>
                    <a:lnTo>
                      <a:pt x="74301" y="117989"/>
                    </a:lnTo>
                    <a:lnTo>
                      <a:pt x="72842" y="118172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2" name="Shape 2282"/>
              <p:cNvSpPr/>
              <p:nvPr/>
            </p:nvSpPr>
            <p:spPr>
              <a:xfrm>
                <a:off x="1085" y="2534"/>
                <a:ext cx="185" cy="16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392" y="0"/>
                    </a:moveTo>
                    <a:lnTo>
                      <a:pt x="110526" y="3381"/>
                    </a:lnTo>
                    <a:lnTo>
                      <a:pt x="111740" y="7402"/>
                    </a:lnTo>
                    <a:lnTo>
                      <a:pt x="113117" y="12063"/>
                    </a:lnTo>
                    <a:lnTo>
                      <a:pt x="114331" y="17182"/>
                    </a:lnTo>
                    <a:lnTo>
                      <a:pt x="115627" y="22939"/>
                    </a:lnTo>
                    <a:lnTo>
                      <a:pt x="116923" y="28880"/>
                    </a:lnTo>
                    <a:lnTo>
                      <a:pt x="117975" y="35186"/>
                    </a:lnTo>
                    <a:lnTo>
                      <a:pt x="118866" y="41766"/>
                    </a:lnTo>
                    <a:lnTo>
                      <a:pt x="119595" y="48438"/>
                    </a:lnTo>
                    <a:lnTo>
                      <a:pt x="119919" y="55293"/>
                    </a:lnTo>
                    <a:lnTo>
                      <a:pt x="120000" y="62239"/>
                    </a:lnTo>
                    <a:lnTo>
                      <a:pt x="119757" y="69002"/>
                    </a:lnTo>
                    <a:lnTo>
                      <a:pt x="118947" y="75765"/>
                    </a:lnTo>
                    <a:lnTo>
                      <a:pt x="117732" y="82345"/>
                    </a:lnTo>
                    <a:lnTo>
                      <a:pt x="116032" y="88560"/>
                    </a:lnTo>
                    <a:lnTo>
                      <a:pt x="113765" y="94592"/>
                    </a:lnTo>
                    <a:lnTo>
                      <a:pt x="111659" y="98613"/>
                    </a:lnTo>
                    <a:lnTo>
                      <a:pt x="109230" y="102178"/>
                    </a:lnTo>
                    <a:lnTo>
                      <a:pt x="106639" y="105194"/>
                    </a:lnTo>
                    <a:lnTo>
                      <a:pt x="103886" y="107844"/>
                    </a:lnTo>
                    <a:lnTo>
                      <a:pt x="100971" y="110038"/>
                    </a:lnTo>
                    <a:lnTo>
                      <a:pt x="97975" y="111865"/>
                    </a:lnTo>
                    <a:lnTo>
                      <a:pt x="94979" y="113419"/>
                    </a:lnTo>
                    <a:lnTo>
                      <a:pt x="91902" y="114607"/>
                    </a:lnTo>
                    <a:lnTo>
                      <a:pt x="88906" y="115521"/>
                    </a:lnTo>
                    <a:lnTo>
                      <a:pt x="85991" y="116344"/>
                    </a:lnTo>
                    <a:lnTo>
                      <a:pt x="83157" y="116892"/>
                    </a:lnTo>
                    <a:lnTo>
                      <a:pt x="80647" y="117258"/>
                    </a:lnTo>
                    <a:lnTo>
                      <a:pt x="78137" y="117623"/>
                    </a:lnTo>
                    <a:lnTo>
                      <a:pt x="76032" y="117806"/>
                    </a:lnTo>
                    <a:lnTo>
                      <a:pt x="74251" y="117989"/>
                    </a:lnTo>
                    <a:lnTo>
                      <a:pt x="72793" y="118172"/>
                    </a:lnTo>
                    <a:lnTo>
                      <a:pt x="72307" y="118263"/>
                    </a:lnTo>
                    <a:lnTo>
                      <a:pt x="70850" y="118537"/>
                    </a:lnTo>
                    <a:lnTo>
                      <a:pt x="68663" y="118811"/>
                    </a:lnTo>
                    <a:lnTo>
                      <a:pt x="65748" y="119268"/>
                    </a:lnTo>
                    <a:lnTo>
                      <a:pt x="62267" y="119634"/>
                    </a:lnTo>
                    <a:lnTo>
                      <a:pt x="58299" y="119908"/>
                    </a:lnTo>
                    <a:lnTo>
                      <a:pt x="53927" y="120000"/>
                    </a:lnTo>
                    <a:lnTo>
                      <a:pt x="49311" y="119817"/>
                    </a:lnTo>
                    <a:lnTo>
                      <a:pt x="44453" y="119177"/>
                    </a:lnTo>
                    <a:lnTo>
                      <a:pt x="39595" y="118354"/>
                    </a:lnTo>
                    <a:lnTo>
                      <a:pt x="34736" y="116892"/>
                    </a:lnTo>
                    <a:lnTo>
                      <a:pt x="29959" y="114973"/>
                    </a:lnTo>
                    <a:lnTo>
                      <a:pt x="25506" y="112505"/>
                    </a:lnTo>
                    <a:lnTo>
                      <a:pt x="21457" y="109215"/>
                    </a:lnTo>
                    <a:lnTo>
                      <a:pt x="17813" y="105285"/>
                    </a:lnTo>
                    <a:lnTo>
                      <a:pt x="14736" y="100441"/>
                    </a:lnTo>
                    <a:lnTo>
                      <a:pt x="12226" y="95597"/>
                    </a:lnTo>
                    <a:lnTo>
                      <a:pt x="10121" y="90845"/>
                    </a:lnTo>
                    <a:lnTo>
                      <a:pt x="8259" y="86275"/>
                    </a:lnTo>
                    <a:lnTo>
                      <a:pt x="6639" y="81706"/>
                    </a:lnTo>
                    <a:lnTo>
                      <a:pt x="5263" y="77319"/>
                    </a:lnTo>
                    <a:lnTo>
                      <a:pt x="4048" y="72932"/>
                    </a:lnTo>
                    <a:lnTo>
                      <a:pt x="3157" y="68728"/>
                    </a:lnTo>
                    <a:lnTo>
                      <a:pt x="2348" y="64615"/>
                    </a:lnTo>
                    <a:lnTo>
                      <a:pt x="1700" y="60594"/>
                    </a:lnTo>
                    <a:lnTo>
                      <a:pt x="1214" y="56664"/>
                    </a:lnTo>
                    <a:lnTo>
                      <a:pt x="728" y="52825"/>
                    </a:lnTo>
                    <a:lnTo>
                      <a:pt x="485" y="49078"/>
                    </a:lnTo>
                    <a:lnTo>
                      <a:pt x="323" y="45422"/>
                    </a:lnTo>
                    <a:lnTo>
                      <a:pt x="161" y="41858"/>
                    </a:lnTo>
                    <a:lnTo>
                      <a:pt x="0" y="38385"/>
                    </a:lnTo>
                    <a:lnTo>
                      <a:pt x="0" y="35003"/>
                    </a:lnTo>
                    <a:lnTo>
                      <a:pt x="1052" y="31622"/>
                    </a:lnTo>
                    <a:lnTo>
                      <a:pt x="4534" y="28332"/>
                    </a:lnTo>
                    <a:lnTo>
                      <a:pt x="9878" y="25224"/>
                    </a:lnTo>
                    <a:lnTo>
                      <a:pt x="16842" y="22025"/>
                    </a:lnTo>
                    <a:lnTo>
                      <a:pt x="25101" y="19009"/>
                    </a:lnTo>
                    <a:lnTo>
                      <a:pt x="34412" y="16085"/>
                    </a:lnTo>
                    <a:lnTo>
                      <a:pt x="44291" y="13343"/>
                    </a:lnTo>
                    <a:lnTo>
                      <a:pt x="54493" y="10875"/>
                    </a:lnTo>
                    <a:lnTo>
                      <a:pt x="64696" y="8499"/>
                    </a:lnTo>
                    <a:lnTo>
                      <a:pt x="74655" y="6397"/>
                    </a:lnTo>
                    <a:lnTo>
                      <a:pt x="83886" y="4569"/>
                    </a:lnTo>
                    <a:lnTo>
                      <a:pt x="92226" y="3015"/>
                    </a:lnTo>
                    <a:lnTo>
                      <a:pt x="99190" y="1645"/>
                    </a:lnTo>
                    <a:lnTo>
                      <a:pt x="104615" y="822"/>
                    </a:lnTo>
                    <a:lnTo>
                      <a:pt x="108178" y="182"/>
                    </a:lnTo>
                    <a:lnTo>
                      <a:pt x="109392" y="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3" name="Shape 2283"/>
              <p:cNvSpPr/>
              <p:nvPr/>
            </p:nvSpPr>
            <p:spPr>
              <a:xfrm>
                <a:off x="1081" y="2454"/>
                <a:ext cx="185" cy="23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549" y="256"/>
                    </a:moveTo>
                    <a:lnTo>
                      <a:pt x="51082" y="64"/>
                    </a:lnTo>
                    <a:lnTo>
                      <a:pt x="52535" y="0"/>
                    </a:lnTo>
                    <a:lnTo>
                      <a:pt x="53745" y="0"/>
                    </a:lnTo>
                    <a:lnTo>
                      <a:pt x="54956" y="192"/>
                    </a:lnTo>
                    <a:lnTo>
                      <a:pt x="55924" y="320"/>
                    </a:lnTo>
                    <a:lnTo>
                      <a:pt x="56812" y="513"/>
                    </a:lnTo>
                    <a:lnTo>
                      <a:pt x="57619" y="705"/>
                    </a:lnTo>
                    <a:lnTo>
                      <a:pt x="58264" y="962"/>
                    </a:lnTo>
                    <a:lnTo>
                      <a:pt x="58991" y="1282"/>
                    </a:lnTo>
                    <a:lnTo>
                      <a:pt x="59556" y="1667"/>
                    </a:lnTo>
                    <a:lnTo>
                      <a:pt x="60121" y="2052"/>
                    </a:lnTo>
                    <a:lnTo>
                      <a:pt x="60685" y="2373"/>
                    </a:lnTo>
                    <a:lnTo>
                      <a:pt x="61170" y="2822"/>
                    </a:lnTo>
                    <a:lnTo>
                      <a:pt x="61735" y="3206"/>
                    </a:lnTo>
                    <a:lnTo>
                      <a:pt x="62380" y="3591"/>
                    </a:lnTo>
                    <a:lnTo>
                      <a:pt x="63026" y="3976"/>
                    </a:lnTo>
                    <a:lnTo>
                      <a:pt x="63671" y="4361"/>
                    </a:lnTo>
                    <a:lnTo>
                      <a:pt x="64478" y="4681"/>
                    </a:lnTo>
                    <a:lnTo>
                      <a:pt x="65285" y="4938"/>
                    </a:lnTo>
                    <a:lnTo>
                      <a:pt x="66254" y="5259"/>
                    </a:lnTo>
                    <a:lnTo>
                      <a:pt x="67303" y="5579"/>
                    </a:lnTo>
                    <a:lnTo>
                      <a:pt x="68352" y="5900"/>
                    </a:lnTo>
                    <a:lnTo>
                      <a:pt x="69562" y="6157"/>
                    </a:lnTo>
                    <a:lnTo>
                      <a:pt x="70854" y="6477"/>
                    </a:lnTo>
                    <a:lnTo>
                      <a:pt x="72145" y="6798"/>
                    </a:lnTo>
                    <a:lnTo>
                      <a:pt x="73436" y="7119"/>
                    </a:lnTo>
                    <a:lnTo>
                      <a:pt x="74808" y="7439"/>
                    </a:lnTo>
                    <a:lnTo>
                      <a:pt x="76341" y="7760"/>
                    </a:lnTo>
                    <a:lnTo>
                      <a:pt x="77874" y="8145"/>
                    </a:lnTo>
                    <a:lnTo>
                      <a:pt x="79408" y="8530"/>
                    </a:lnTo>
                    <a:lnTo>
                      <a:pt x="81022" y="8979"/>
                    </a:lnTo>
                    <a:lnTo>
                      <a:pt x="82716" y="9492"/>
                    </a:lnTo>
                    <a:lnTo>
                      <a:pt x="85299" y="10261"/>
                    </a:lnTo>
                    <a:lnTo>
                      <a:pt x="87800" y="11288"/>
                    </a:lnTo>
                    <a:lnTo>
                      <a:pt x="90221" y="12442"/>
                    </a:lnTo>
                    <a:lnTo>
                      <a:pt x="92562" y="13725"/>
                    </a:lnTo>
                    <a:lnTo>
                      <a:pt x="94741" y="15136"/>
                    </a:lnTo>
                    <a:lnTo>
                      <a:pt x="96919" y="16739"/>
                    </a:lnTo>
                    <a:lnTo>
                      <a:pt x="98937" y="18471"/>
                    </a:lnTo>
                    <a:lnTo>
                      <a:pt x="100874" y="20267"/>
                    </a:lnTo>
                    <a:lnTo>
                      <a:pt x="102649" y="22127"/>
                    </a:lnTo>
                    <a:lnTo>
                      <a:pt x="104344" y="24179"/>
                    </a:lnTo>
                    <a:lnTo>
                      <a:pt x="105877" y="26296"/>
                    </a:lnTo>
                    <a:lnTo>
                      <a:pt x="107249" y="28476"/>
                    </a:lnTo>
                    <a:lnTo>
                      <a:pt x="108540" y="30721"/>
                    </a:lnTo>
                    <a:lnTo>
                      <a:pt x="109670" y="33030"/>
                    </a:lnTo>
                    <a:lnTo>
                      <a:pt x="110638" y="35467"/>
                    </a:lnTo>
                    <a:lnTo>
                      <a:pt x="111526" y="37840"/>
                    </a:lnTo>
                    <a:lnTo>
                      <a:pt x="111849" y="38610"/>
                    </a:lnTo>
                    <a:lnTo>
                      <a:pt x="112737" y="40919"/>
                    </a:lnTo>
                    <a:lnTo>
                      <a:pt x="114028" y="44510"/>
                    </a:lnTo>
                    <a:lnTo>
                      <a:pt x="115561" y="49128"/>
                    </a:lnTo>
                    <a:lnTo>
                      <a:pt x="117094" y="54708"/>
                    </a:lnTo>
                    <a:lnTo>
                      <a:pt x="118466" y="60929"/>
                    </a:lnTo>
                    <a:lnTo>
                      <a:pt x="119515" y="67664"/>
                    </a:lnTo>
                    <a:lnTo>
                      <a:pt x="120000" y="74783"/>
                    </a:lnTo>
                    <a:lnTo>
                      <a:pt x="119838" y="81838"/>
                    </a:lnTo>
                    <a:lnTo>
                      <a:pt x="118708" y="88957"/>
                    </a:lnTo>
                    <a:lnTo>
                      <a:pt x="116529" y="95692"/>
                    </a:lnTo>
                    <a:lnTo>
                      <a:pt x="113059" y="101977"/>
                    </a:lnTo>
                    <a:lnTo>
                      <a:pt x="108137" y="107557"/>
                    </a:lnTo>
                    <a:lnTo>
                      <a:pt x="101519" y="112303"/>
                    </a:lnTo>
                    <a:lnTo>
                      <a:pt x="93046" y="115895"/>
                    </a:lnTo>
                    <a:lnTo>
                      <a:pt x="82716" y="118332"/>
                    </a:lnTo>
                    <a:lnTo>
                      <a:pt x="72790" y="119422"/>
                    </a:lnTo>
                    <a:lnTo>
                      <a:pt x="63913" y="120000"/>
                    </a:lnTo>
                    <a:lnTo>
                      <a:pt x="55843" y="119871"/>
                    </a:lnTo>
                    <a:lnTo>
                      <a:pt x="48581" y="119294"/>
                    </a:lnTo>
                    <a:lnTo>
                      <a:pt x="42205" y="118204"/>
                    </a:lnTo>
                    <a:lnTo>
                      <a:pt x="36556" y="116729"/>
                    </a:lnTo>
                    <a:lnTo>
                      <a:pt x="31634" y="114997"/>
                    </a:lnTo>
                    <a:lnTo>
                      <a:pt x="27276" y="112880"/>
                    </a:lnTo>
                    <a:lnTo>
                      <a:pt x="23483" y="110636"/>
                    </a:lnTo>
                    <a:lnTo>
                      <a:pt x="20336" y="108262"/>
                    </a:lnTo>
                    <a:lnTo>
                      <a:pt x="17511" y="105825"/>
                    </a:lnTo>
                    <a:lnTo>
                      <a:pt x="15252" y="103324"/>
                    </a:lnTo>
                    <a:lnTo>
                      <a:pt x="13396" y="100887"/>
                    </a:lnTo>
                    <a:lnTo>
                      <a:pt x="11782" y="98578"/>
                    </a:lnTo>
                    <a:lnTo>
                      <a:pt x="10410" y="96397"/>
                    </a:lnTo>
                    <a:lnTo>
                      <a:pt x="9361" y="94601"/>
                    </a:lnTo>
                    <a:lnTo>
                      <a:pt x="8312" y="92485"/>
                    </a:lnTo>
                    <a:lnTo>
                      <a:pt x="7182" y="90112"/>
                    </a:lnTo>
                    <a:lnTo>
                      <a:pt x="6052" y="87226"/>
                    </a:lnTo>
                    <a:lnTo>
                      <a:pt x="5003" y="84147"/>
                    </a:lnTo>
                    <a:lnTo>
                      <a:pt x="3873" y="80684"/>
                    </a:lnTo>
                    <a:lnTo>
                      <a:pt x="2905" y="77028"/>
                    </a:lnTo>
                    <a:lnTo>
                      <a:pt x="2017" y="73115"/>
                    </a:lnTo>
                    <a:lnTo>
                      <a:pt x="1210" y="69011"/>
                    </a:lnTo>
                    <a:lnTo>
                      <a:pt x="645" y="64842"/>
                    </a:lnTo>
                    <a:lnTo>
                      <a:pt x="242" y="60609"/>
                    </a:lnTo>
                    <a:lnTo>
                      <a:pt x="0" y="56312"/>
                    </a:lnTo>
                    <a:lnTo>
                      <a:pt x="0" y="51950"/>
                    </a:lnTo>
                    <a:lnTo>
                      <a:pt x="242" y="47717"/>
                    </a:lnTo>
                    <a:lnTo>
                      <a:pt x="726" y="43548"/>
                    </a:lnTo>
                    <a:lnTo>
                      <a:pt x="1613" y="39508"/>
                    </a:lnTo>
                    <a:lnTo>
                      <a:pt x="2743" y="35660"/>
                    </a:lnTo>
                    <a:lnTo>
                      <a:pt x="4196" y="32004"/>
                    </a:lnTo>
                    <a:lnTo>
                      <a:pt x="5810" y="28669"/>
                    </a:lnTo>
                    <a:lnTo>
                      <a:pt x="7666" y="25783"/>
                    </a:lnTo>
                    <a:lnTo>
                      <a:pt x="9683" y="23089"/>
                    </a:lnTo>
                    <a:lnTo>
                      <a:pt x="11782" y="20716"/>
                    </a:lnTo>
                    <a:lnTo>
                      <a:pt x="13960" y="18663"/>
                    </a:lnTo>
                    <a:lnTo>
                      <a:pt x="16139" y="16803"/>
                    </a:lnTo>
                    <a:lnTo>
                      <a:pt x="18399" y="15200"/>
                    </a:lnTo>
                    <a:lnTo>
                      <a:pt x="20497" y="13789"/>
                    </a:lnTo>
                    <a:lnTo>
                      <a:pt x="22595" y="12634"/>
                    </a:lnTo>
                    <a:lnTo>
                      <a:pt x="24613" y="11672"/>
                    </a:lnTo>
                    <a:lnTo>
                      <a:pt x="26388" y="10903"/>
                    </a:lnTo>
                    <a:lnTo>
                      <a:pt x="28002" y="10197"/>
                    </a:lnTo>
                    <a:lnTo>
                      <a:pt x="29293" y="9748"/>
                    </a:lnTo>
                    <a:lnTo>
                      <a:pt x="30504" y="9363"/>
                    </a:lnTo>
                    <a:lnTo>
                      <a:pt x="31392" y="9107"/>
                    </a:lnTo>
                    <a:lnTo>
                      <a:pt x="33006" y="8530"/>
                    </a:lnTo>
                    <a:lnTo>
                      <a:pt x="34458" y="7888"/>
                    </a:lnTo>
                    <a:lnTo>
                      <a:pt x="35669" y="7247"/>
                    </a:lnTo>
                    <a:lnTo>
                      <a:pt x="36798" y="6541"/>
                    </a:lnTo>
                    <a:lnTo>
                      <a:pt x="37767" y="5900"/>
                    </a:lnTo>
                    <a:lnTo>
                      <a:pt x="38655" y="5195"/>
                    </a:lnTo>
                    <a:lnTo>
                      <a:pt x="39462" y="4553"/>
                    </a:lnTo>
                    <a:lnTo>
                      <a:pt x="40268" y="3848"/>
                    </a:lnTo>
                    <a:lnTo>
                      <a:pt x="41075" y="3270"/>
                    </a:lnTo>
                    <a:lnTo>
                      <a:pt x="41882" y="2629"/>
                    </a:lnTo>
                    <a:lnTo>
                      <a:pt x="42851" y="2052"/>
                    </a:lnTo>
                    <a:lnTo>
                      <a:pt x="43739" y="1603"/>
                    </a:lnTo>
                    <a:lnTo>
                      <a:pt x="44949" y="1090"/>
                    </a:lnTo>
                    <a:lnTo>
                      <a:pt x="46240" y="705"/>
                    </a:lnTo>
                    <a:lnTo>
                      <a:pt x="47774" y="448"/>
                    </a:lnTo>
                    <a:lnTo>
                      <a:pt x="49549" y="256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4" name="Shape 2284"/>
              <p:cNvSpPr/>
              <p:nvPr/>
            </p:nvSpPr>
            <p:spPr>
              <a:xfrm>
                <a:off x="1089" y="2457"/>
                <a:ext cx="165" cy="1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995" y="3873"/>
                    </a:moveTo>
                    <a:lnTo>
                      <a:pt x="63993" y="4183"/>
                    </a:lnTo>
                    <a:lnTo>
                      <a:pt x="65537" y="4570"/>
                    </a:lnTo>
                    <a:lnTo>
                      <a:pt x="67443" y="5035"/>
                    </a:lnTo>
                    <a:lnTo>
                      <a:pt x="69712" y="5577"/>
                    </a:lnTo>
                    <a:lnTo>
                      <a:pt x="72344" y="6197"/>
                    </a:lnTo>
                    <a:lnTo>
                      <a:pt x="75158" y="6972"/>
                    </a:lnTo>
                    <a:lnTo>
                      <a:pt x="78154" y="7746"/>
                    </a:lnTo>
                    <a:lnTo>
                      <a:pt x="81331" y="8676"/>
                    </a:lnTo>
                    <a:lnTo>
                      <a:pt x="84417" y="9606"/>
                    </a:lnTo>
                    <a:lnTo>
                      <a:pt x="87685" y="10768"/>
                    </a:lnTo>
                    <a:lnTo>
                      <a:pt x="90953" y="12007"/>
                    </a:lnTo>
                    <a:lnTo>
                      <a:pt x="93948" y="13402"/>
                    </a:lnTo>
                    <a:lnTo>
                      <a:pt x="96944" y="14874"/>
                    </a:lnTo>
                    <a:lnTo>
                      <a:pt x="99757" y="16500"/>
                    </a:lnTo>
                    <a:lnTo>
                      <a:pt x="102208" y="18205"/>
                    </a:lnTo>
                    <a:lnTo>
                      <a:pt x="104478" y="20142"/>
                    </a:lnTo>
                    <a:lnTo>
                      <a:pt x="106384" y="22233"/>
                    </a:lnTo>
                    <a:lnTo>
                      <a:pt x="108290" y="24790"/>
                    </a:lnTo>
                    <a:lnTo>
                      <a:pt x="110105" y="27656"/>
                    </a:lnTo>
                    <a:lnTo>
                      <a:pt x="111739" y="30755"/>
                    </a:lnTo>
                    <a:lnTo>
                      <a:pt x="113282" y="34163"/>
                    </a:lnTo>
                    <a:lnTo>
                      <a:pt x="114735" y="37805"/>
                    </a:lnTo>
                    <a:lnTo>
                      <a:pt x="116006" y="41678"/>
                    </a:lnTo>
                    <a:lnTo>
                      <a:pt x="117186" y="45629"/>
                    </a:lnTo>
                    <a:lnTo>
                      <a:pt x="118184" y="49735"/>
                    </a:lnTo>
                    <a:lnTo>
                      <a:pt x="118910" y="53841"/>
                    </a:lnTo>
                    <a:lnTo>
                      <a:pt x="119455" y="58024"/>
                    </a:lnTo>
                    <a:lnTo>
                      <a:pt x="119818" y="62207"/>
                    </a:lnTo>
                    <a:lnTo>
                      <a:pt x="120000" y="66313"/>
                    </a:lnTo>
                    <a:lnTo>
                      <a:pt x="120000" y="70342"/>
                    </a:lnTo>
                    <a:lnTo>
                      <a:pt x="119546" y="74215"/>
                    </a:lnTo>
                    <a:lnTo>
                      <a:pt x="119092" y="78089"/>
                    </a:lnTo>
                    <a:lnTo>
                      <a:pt x="118184" y="82349"/>
                    </a:lnTo>
                    <a:lnTo>
                      <a:pt x="117095" y="86300"/>
                    </a:lnTo>
                    <a:lnTo>
                      <a:pt x="115733" y="90019"/>
                    </a:lnTo>
                    <a:lnTo>
                      <a:pt x="114281" y="93582"/>
                    </a:lnTo>
                    <a:lnTo>
                      <a:pt x="112556" y="96836"/>
                    </a:lnTo>
                    <a:lnTo>
                      <a:pt x="110559" y="99935"/>
                    </a:lnTo>
                    <a:lnTo>
                      <a:pt x="108290" y="102646"/>
                    </a:lnTo>
                    <a:lnTo>
                      <a:pt x="105748" y="105358"/>
                    </a:lnTo>
                    <a:lnTo>
                      <a:pt x="102844" y="107759"/>
                    </a:lnTo>
                    <a:lnTo>
                      <a:pt x="99757" y="110006"/>
                    </a:lnTo>
                    <a:lnTo>
                      <a:pt x="96217" y="112020"/>
                    </a:lnTo>
                    <a:lnTo>
                      <a:pt x="92314" y="113957"/>
                    </a:lnTo>
                    <a:lnTo>
                      <a:pt x="87957" y="115661"/>
                    </a:lnTo>
                    <a:lnTo>
                      <a:pt x="83328" y="117133"/>
                    </a:lnTo>
                    <a:lnTo>
                      <a:pt x="78245" y="118450"/>
                    </a:lnTo>
                    <a:lnTo>
                      <a:pt x="72708" y="119767"/>
                    </a:lnTo>
                    <a:lnTo>
                      <a:pt x="72163" y="119767"/>
                    </a:lnTo>
                    <a:lnTo>
                      <a:pt x="70801" y="119922"/>
                    </a:lnTo>
                    <a:lnTo>
                      <a:pt x="68623" y="120000"/>
                    </a:lnTo>
                    <a:lnTo>
                      <a:pt x="65718" y="120000"/>
                    </a:lnTo>
                    <a:lnTo>
                      <a:pt x="62269" y="119922"/>
                    </a:lnTo>
                    <a:lnTo>
                      <a:pt x="58275" y="119535"/>
                    </a:lnTo>
                    <a:lnTo>
                      <a:pt x="53918" y="118915"/>
                    </a:lnTo>
                    <a:lnTo>
                      <a:pt x="49107" y="117830"/>
                    </a:lnTo>
                    <a:lnTo>
                      <a:pt x="44024" y="116281"/>
                    </a:lnTo>
                    <a:lnTo>
                      <a:pt x="39031" y="114344"/>
                    </a:lnTo>
                    <a:lnTo>
                      <a:pt x="33857" y="111633"/>
                    </a:lnTo>
                    <a:lnTo>
                      <a:pt x="28683" y="108302"/>
                    </a:lnTo>
                    <a:lnTo>
                      <a:pt x="23691" y="104273"/>
                    </a:lnTo>
                    <a:lnTo>
                      <a:pt x="18971" y="99393"/>
                    </a:lnTo>
                    <a:lnTo>
                      <a:pt x="14432" y="93582"/>
                    </a:lnTo>
                    <a:lnTo>
                      <a:pt x="10529" y="86843"/>
                    </a:lnTo>
                    <a:lnTo>
                      <a:pt x="8169" y="82040"/>
                    </a:lnTo>
                    <a:lnTo>
                      <a:pt x="6172" y="77546"/>
                    </a:lnTo>
                    <a:lnTo>
                      <a:pt x="4447" y="73285"/>
                    </a:lnTo>
                    <a:lnTo>
                      <a:pt x="3086" y="69102"/>
                    </a:lnTo>
                    <a:lnTo>
                      <a:pt x="1906" y="65229"/>
                    </a:lnTo>
                    <a:lnTo>
                      <a:pt x="1089" y="61433"/>
                    </a:lnTo>
                    <a:lnTo>
                      <a:pt x="453" y="57869"/>
                    </a:lnTo>
                    <a:lnTo>
                      <a:pt x="90" y="54383"/>
                    </a:lnTo>
                    <a:lnTo>
                      <a:pt x="0" y="51129"/>
                    </a:lnTo>
                    <a:lnTo>
                      <a:pt x="90" y="47876"/>
                    </a:lnTo>
                    <a:lnTo>
                      <a:pt x="544" y="44854"/>
                    </a:lnTo>
                    <a:lnTo>
                      <a:pt x="1180" y="41833"/>
                    </a:lnTo>
                    <a:lnTo>
                      <a:pt x="1906" y="38967"/>
                    </a:lnTo>
                    <a:lnTo>
                      <a:pt x="2995" y="36178"/>
                    </a:lnTo>
                    <a:lnTo>
                      <a:pt x="4266" y="33466"/>
                    </a:lnTo>
                    <a:lnTo>
                      <a:pt x="5627" y="30910"/>
                    </a:lnTo>
                    <a:lnTo>
                      <a:pt x="7624" y="27888"/>
                    </a:lnTo>
                    <a:lnTo>
                      <a:pt x="9712" y="25255"/>
                    </a:lnTo>
                    <a:lnTo>
                      <a:pt x="11891" y="22930"/>
                    </a:lnTo>
                    <a:lnTo>
                      <a:pt x="14251" y="20761"/>
                    </a:lnTo>
                    <a:lnTo>
                      <a:pt x="16792" y="18902"/>
                    </a:lnTo>
                    <a:lnTo>
                      <a:pt x="19152" y="17275"/>
                    </a:lnTo>
                    <a:lnTo>
                      <a:pt x="21603" y="15803"/>
                    </a:lnTo>
                    <a:lnTo>
                      <a:pt x="24054" y="14486"/>
                    </a:lnTo>
                    <a:lnTo>
                      <a:pt x="26505" y="13402"/>
                    </a:lnTo>
                    <a:lnTo>
                      <a:pt x="28774" y="12317"/>
                    </a:lnTo>
                    <a:lnTo>
                      <a:pt x="30953" y="11310"/>
                    </a:lnTo>
                    <a:lnTo>
                      <a:pt x="33040" y="10458"/>
                    </a:lnTo>
                    <a:lnTo>
                      <a:pt x="34856" y="9606"/>
                    </a:lnTo>
                    <a:lnTo>
                      <a:pt x="36490" y="8831"/>
                    </a:lnTo>
                    <a:lnTo>
                      <a:pt x="37851" y="7979"/>
                    </a:lnTo>
                    <a:lnTo>
                      <a:pt x="39031" y="7204"/>
                    </a:lnTo>
                    <a:lnTo>
                      <a:pt x="39848" y="6275"/>
                    </a:lnTo>
                    <a:lnTo>
                      <a:pt x="40574" y="5577"/>
                    </a:lnTo>
                    <a:lnTo>
                      <a:pt x="41391" y="4803"/>
                    </a:lnTo>
                    <a:lnTo>
                      <a:pt x="42027" y="4183"/>
                    </a:lnTo>
                    <a:lnTo>
                      <a:pt x="42753" y="3563"/>
                    </a:lnTo>
                    <a:lnTo>
                      <a:pt x="43388" y="3021"/>
                    </a:lnTo>
                    <a:lnTo>
                      <a:pt x="44024" y="2479"/>
                    </a:lnTo>
                    <a:lnTo>
                      <a:pt x="44659" y="2014"/>
                    </a:lnTo>
                    <a:lnTo>
                      <a:pt x="45295" y="1626"/>
                    </a:lnTo>
                    <a:lnTo>
                      <a:pt x="45930" y="1239"/>
                    </a:lnTo>
                    <a:lnTo>
                      <a:pt x="46656" y="1007"/>
                    </a:lnTo>
                    <a:lnTo>
                      <a:pt x="47382" y="697"/>
                    </a:lnTo>
                    <a:lnTo>
                      <a:pt x="48199" y="542"/>
                    </a:lnTo>
                    <a:lnTo>
                      <a:pt x="49107" y="232"/>
                    </a:lnTo>
                    <a:lnTo>
                      <a:pt x="50105" y="154"/>
                    </a:lnTo>
                    <a:lnTo>
                      <a:pt x="51104" y="77"/>
                    </a:lnTo>
                    <a:lnTo>
                      <a:pt x="52738" y="0"/>
                    </a:lnTo>
                    <a:lnTo>
                      <a:pt x="54281" y="0"/>
                    </a:lnTo>
                    <a:lnTo>
                      <a:pt x="55461" y="0"/>
                    </a:lnTo>
                    <a:lnTo>
                      <a:pt x="56459" y="154"/>
                    </a:lnTo>
                    <a:lnTo>
                      <a:pt x="57367" y="309"/>
                    </a:lnTo>
                    <a:lnTo>
                      <a:pt x="58003" y="619"/>
                    </a:lnTo>
                    <a:lnTo>
                      <a:pt x="58547" y="852"/>
                    </a:lnTo>
                    <a:lnTo>
                      <a:pt x="59001" y="1084"/>
                    </a:lnTo>
                    <a:lnTo>
                      <a:pt x="59455" y="1394"/>
                    </a:lnTo>
                    <a:lnTo>
                      <a:pt x="59818" y="1704"/>
                    </a:lnTo>
                    <a:lnTo>
                      <a:pt x="60181" y="2169"/>
                    </a:lnTo>
                    <a:lnTo>
                      <a:pt x="60544" y="2479"/>
                    </a:lnTo>
                    <a:lnTo>
                      <a:pt x="61089" y="2788"/>
                    </a:lnTo>
                    <a:lnTo>
                      <a:pt x="61543" y="3098"/>
                    </a:lnTo>
                    <a:lnTo>
                      <a:pt x="62178" y="3486"/>
                    </a:lnTo>
                    <a:lnTo>
                      <a:pt x="62995" y="3873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5" name="Shape 2285"/>
              <p:cNvSpPr/>
              <p:nvPr/>
            </p:nvSpPr>
            <p:spPr>
              <a:xfrm>
                <a:off x="1090" y="2457"/>
                <a:ext cx="163" cy="1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534" y="119759"/>
                    </a:moveTo>
                    <a:lnTo>
                      <a:pt x="71981" y="119759"/>
                    </a:lnTo>
                    <a:lnTo>
                      <a:pt x="70599" y="119919"/>
                    </a:lnTo>
                    <a:lnTo>
                      <a:pt x="68387" y="120000"/>
                    </a:lnTo>
                    <a:lnTo>
                      <a:pt x="65529" y="120000"/>
                    </a:lnTo>
                    <a:lnTo>
                      <a:pt x="61935" y="119919"/>
                    </a:lnTo>
                    <a:lnTo>
                      <a:pt x="57972" y="119599"/>
                    </a:lnTo>
                    <a:lnTo>
                      <a:pt x="53456" y="118879"/>
                    </a:lnTo>
                    <a:lnTo>
                      <a:pt x="48755" y="117918"/>
                    </a:lnTo>
                    <a:lnTo>
                      <a:pt x="43686" y="116477"/>
                    </a:lnTo>
                    <a:lnTo>
                      <a:pt x="38525" y="114476"/>
                    </a:lnTo>
                    <a:lnTo>
                      <a:pt x="33456" y="111914"/>
                    </a:lnTo>
                    <a:lnTo>
                      <a:pt x="28294" y="108712"/>
                    </a:lnTo>
                    <a:lnTo>
                      <a:pt x="23317" y="104789"/>
                    </a:lnTo>
                    <a:lnTo>
                      <a:pt x="18617" y="99986"/>
                    </a:lnTo>
                    <a:lnTo>
                      <a:pt x="14377" y="94382"/>
                    </a:lnTo>
                    <a:lnTo>
                      <a:pt x="10414" y="87818"/>
                    </a:lnTo>
                    <a:lnTo>
                      <a:pt x="8018" y="83015"/>
                    </a:lnTo>
                    <a:lnTo>
                      <a:pt x="6082" y="78452"/>
                    </a:lnTo>
                    <a:lnTo>
                      <a:pt x="4331" y="74129"/>
                    </a:lnTo>
                    <a:lnTo>
                      <a:pt x="2857" y="69966"/>
                    </a:lnTo>
                    <a:lnTo>
                      <a:pt x="1843" y="65963"/>
                    </a:lnTo>
                    <a:lnTo>
                      <a:pt x="921" y="62121"/>
                    </a:lnTo>
                    <a:lnTo>
                      <a:pt x="368" y="58438"/>
                    </a:lnTo>
                    <a:lnTo>
                      <a:pt x="92" y="54916"/>
                    </a:lnTo>
                    <a:lnTo>
                      <a:pt x="0" y="51554"/>
                    </a:lnTo>
                    <a:lnTo>
                      <a:pt x="92" y="48272"/>
                    </a:lnTo>
                    <a:lnTo>
                      <a:pt x="460" y="45150"/>
                    </a:lnTo>
                    <a:lnTo>
                      <a:pt x="1105" y="42108"/>
                    </a:lnTo>
                    <a:lnTo>
                      <a:pt x="1935" y="39226"/>
                    </a:lnTo>
                    <a:lnTo>
                      <a:pt x="2949" y="36424"/>
                    </a:lnTo>
                    <a:lnTo>
                      <a:pt x="4239" y="33702"/>
                    </a:lnTo>
                    <a:lnTo>
                      <a:pt x="5714" y="31060"/>
                    </a:lnTo>
                    <a:lnTo>
                      <a:pt x="7557" y="28098"/>
                    </a:lnTo>
                    <a:lnTo>
                      <a:pt x="9677" y="25537"/>
                    </a:lnTo>
                    <a:lnTo>
                      <a:pt x="11889" y="23135"/>
                    </a:lnTo>
                    <a:lnTo>
                      <a:pt x="14193" y="21054"/>
                    </a:lnTo>
                    <a:lnTo>
                      <a:pt x="16682" y="19212"/>
                    </a:lnTo>
                    <a:lnTo>
                      <a:pt x="19170" y="17531"/>
                    </a:lnTo>
                    <a:lnTo>
                      <a:pt x="21566" y="16010"/>
                    </a:lnTo>
                    <a:lnTo>
                      <a:pt x="24147" y="14729"/>
                    </a:lnTo>
                    <a:lnTo>
                      <a:pt x="26543" y="13529"/>
                    </a:lnTo>
                    <a:lnTo>
                      <a:pt x="28847" y="12488"/>
                    </a:lnTo>
                    <a:lnTo>
                      <a:pt x="30967" y="11527"/>
                    </a:lnTo>
                    <a:lnTo>
                      <a:pt x="33087" y="10647"/>
                    </a:lnTo>
                    <a:lnTo>
                      <a:pt x="34930" y="9766"/>
                    </a:lnTo>
                    <a:lnTo>
                      <a:pt x="36497" y="8965"/>
                    </a:lnTo>
                    <a:lnTo>
                      <a:pt x="37880" y="8085"/>
                    </a:lnTo>
                    <a:lnTo>
                      <a:pt x="39078" y="7364"/>
                    </a:lnTo>
                    <a:lnTo>
                      <a:pt x="39815" y="6484"/>
                    </a:lnTo>
                    <a:lnTo>
                      <a:pt x="40645" y="5683"/>
                    </a:lnTo>
                    <a:lnTo>
                      <a:pt x="41382" y="4963"/>
                    </a:lnTo>
                    <a:lnTo>
                      <a:pt x="42027" y="4322"/>
                    </a:lnTo>
                    <a:lnTo>
                      <a:pt x="42764" y="3602"/>
                    </a:lnTo>
                    <a:lnTo>
                      <a:pt x="43317" y="3042"/>
                    </a:lnTo>
                    <a:lnTo>
                      <a:pt x="43963" y="2561"/>
                    </a:lnTo>
                    <a:lnTo>
                      <a:pt x="44608" y="2081"/>
                    </a:lnTo>
                    <a:lnTo>
                      <a:pt x="45253" y="1681"/>
                    </a:lnTo>
                    <a:lnTo>
                      <a:pt x="45898" y="1280"/>
                    </a:lnTo>
                    <a:lnTo>
                      <a:pt x="46635" y="1040"/>
                    </a:lnTo>
                    <a:lnTo>
                      <a:pt x="47373" y="720"/>
                    </a:lnTo>
                    <a:lnTo>
                      <a:pt x="48294" y="480"/>
                    </a:lnTo>
                    <a:lnTo>
                      <a:pt x="49124" y="240"/>
                    </a:lnTo>
                    <a:lnTo>
                      <a:pt x="50138" y="160"/>
                    </a:lnTo>
                    <a:lnTo>
                      <a:pt x="51244" y="80"/>
                    </a:lnTo>
                    <a:lnTo>
                      <a:pt x="52903" y="0"/>
                    </a:lnTo>
                    <a:lnTo>
                      <a:pt x="54285" y="0"/>
                    </a:lnTo>
                    <a:lnTo>
                      <a:pt x="55576" y="80"/>
                    </a:lnTo>
                    <a:lnTo>
                      <a:pt x="56497" y="160"/>
                    </a:lnTo>
                    <a:lnTo>
                      <a:pt x="57419" y="320"/>
                    </a:lnTo>
                    <a:lnTo>
                      <a:pt x="58064" y="640"/>
                    </a:lnTo>
                    <a:lnTo>
                      <a:pt x="58617" y="880"/>
                    </a:lnTo>
                    <a:lnTo>
                      <a:pt x="59078" y="1200"/>
                    </a:lnTo>
                    <a:lnTo>
                      <a:pt x="59539" y="1521"/>
                    </a:lnTo>
                    <a:lnTo>
                      <a:pt x="59907" y="1841"/>
                    </a:lnTo>
                    <a:lnTo>
                      <a:pt x="60276" y="2161"/>
                    </a:lnTo>
                    <a:lnTo>
                      <a:pt x="60645" y="2641"/>
                    </a:lnTo>
                    <a:lnTo>
                      <a:pt x="61198" y="2961"/>
                    </a:lnTo>
                    <a:lnTo>
                      <a:pt x="61658" y="3282"/>
                    </a:lnTo>
                    <a:lnTo>
                      <a:pt x="62304" y="3682"/>
                    </a:lnTo>
                    <a:lnTo>
                      <a:pt x="63133" y="4082"/>
                    </a:lnTo>
                    <a:lnTo>
                      <a:pt x="64055" y="4402"/>
                    </a:lnTo>
                    <a:lnTo>
                      <a:pt x="65622" y="4723"/>
                    </a:lnTo>
                    <a:lnTo>
                      <a:pt x="67557" y="5203"/>
                    </a:lnTo>
                    <a:lnTo>
                      <a:pt x="69769" y="5843"/>
                    </a:lnTo>
                    <a:lnTo>
                      <a:pt x="72442" y="6404"/>
                    </a:lnTo>
                    <a:lnTo>
                      <a:pt x="75207" y="7204"/>
                    </a:lnTo>
                    <a:lnTo>
                      <a:pt x="78248" y="8005"/>
                    </a:lnTo>
                    <a:lnTo>
                      <a:pt x="81382" y="8965"/>
                    </a:lnTo>
                    <a:lnTo>
                      <a:pt x="84608" y="9926"/>
                    </a:lnTo>
                    <a:lnTo>
                      <a:pt x="87834" y="11047"/>
                    </a:lnTo>
                    <a:lnTo>
                      <a:pt x="91059" y="12328"/>
                    </a:lnTo>
                    <a:lnTo>
                      <a:pt x="94101" y="13689"/>
                    </a:lnTo>
                    <a:lnTo>
                      <a:pt x="97142" y="15130"/>
                    </a:lnTo>
                    <a:lnTo>
                      <a:pt x="99815" y="16731"/>
                    </a:lnTo>
                    <a:lnTo>
                      <a:pt x="102396" y="18572"/>
                    </a:lnTo>
                    <a:lnTo>
                      <a:pt x="104608" y="20493"/>
                    </a:lnTo>
                    <a:lnTo>
                      <a:pt x="106543" y="22575"/>
                    </a:lnTo>
                    <a:lnTo>
                      <a:pt x="108387" y="25136"/>
                    </a:lnTo>
                    <a:lnTo>
                      <a:pt x="110138" y="28018"/>
                    </a:lnTo>
                    <a:lnTo>
                      <a:pt x="111889" y="31220"/>
                    </a:lnTo>
                    <a:lnTo>
                      <a:pt x="113456" y="34663"/>
                    </a:lnTo>
                    <a:lnTo>
                      <a:pt x="114746" y="38345"/>
                    </a:lnTo>
                    <a:lnTo>
                      <a:pt x="116129" y="42188"/>
                    </a:lnTo>
                    <a:lnTo>
                      <a:pt x="117235" y="46270"/>
                    </a:lnTo>
                    <a:lnTo>
                      <a:pt x="118156" y="50353"/>
                    </a:lnTo>
                    <a:lnTo>
                      <a:pt x="118894" y="54596"/>
                    </a:lnTo>
                    <a:lnTo>
                      <a:pt x="119539" y="58759"/>
                    </a:lnTo>
                    <a:lnTo>
                      <a:pt x="119907" y="63002"/>
                    </a:lnTo>
                    <a:lnTo>
                      <a:pt x="120000" y="67084"/>
                    </a:lnTo>
                    <a:lnTo>
                      <a:pt x="119907" y="71247"/>
                    </a:lnTo>
                    <a:lnTo>
                      <a:pt x="119631" y="75170"/>
                    </a:lnTo>
                    <a:lnTo>
                      <a:pt x="119078" y="79012"/>
                    </a:lnTo>
                    <a:lnTo>
                      <a:pt x="118064" y="83095"/>
                    </a:lnTo>
                    <a:lnTo>
                      <a:pt x="116866" y="87018"/>
                    </a:lnTo>
                    <a:lnTo>
                      <a:pt x="115668" y="90700"/>
                    </a:lnTo>
                    <a:lnTo>
                      <a:pt x="114101" y="94062"/>
                    </a:lnTo>
                    <a:lnTo>
                      <a:pt x="112350" y="97264"/>
                    </a:lnTo>
                    <a:lnTo>
                      <a:pt x="110322" y="100226"/>
                    </a:lnTo>
                    <a:lnTo>
                      <a:pt x="108018" y="102948"/>
                    </a:lnTo>
                    <a:lnTo>
                      <a:pt x="105437" y="105510"/>
                    </a:lnTo>
                    <a:lnTo>
                      <a:pt x="102580" y="107831"/>
                    </a:lnTo>
                    <a:lnTo>
                      <a:pt x="99354" y="110073"/>
                    </a:lnTo>
                    <a:lnTo>
                      <a:pt x="95760" y="112074"/>
                    </a:lnTo>
                    <a:lnTo>
                      <a:pt x="91889" y="113835"/>
                    </a:lnTo>
                    <a:lnTo>
                      <a:pt x="87649" y="115517"/>
                    </a:lnTo>
                    <a:lnTo>
                      <a:pt x="82949" y="117038"/>
                    </a:lnTo>
                    <a:lnTo>
                      <a:pt x="77972" y="118478"/>
                    </a:lnTo>
                    <a:lnTo>
                      <a:pt x="72534" y="119759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6" name="Shape 2286"/>
              <p:cNvSpPr/>
              <p:nvPr/>
            </p:nvSpPr>
            <p:spPr>
              <a:xfrm>
                <a:off x="1092" y="2457"/>
                <a:ext cx="159" cy="18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280" y="119668"/>
                    </a:moveTo>
                    <a:lnTo>
                      <a:pt x="71813" y="119668"/>
                    </a:lnTo>
                    <a:lnTo>
                      <a:pt x="70319" y="119834"/>
                    </a:lnTo>
                    <a:lnTo>
                      <a:pt x="68171" y="119917"/>
                    </a:lnTo>
                    <a:lnTo>
                      <a:pt x="65276" y="120000"/>
                    </a:lnTo>
                    <a:lnTo>
                      <a:pt x="61727" y="119834"/>
                    </a:lnTo>
                    <a:lnTo>
                      <a:pt x="57618" y="119585"/>
                    </a:lnTo>
                    <a:lnTo>
                      <a:pt x="53136" y="119005"/>
                    </a:lnTo>
                    <a:lnTo>
                      <a:pt x="48373" y="118011"/>
                    </a:lnTo>
                    <a:lnTo>
                      <a:pt x="43330" y="116602"/>
                    </a:lnTo>
                    <a:lnTo>
                      <a:pt x="38101" y="114696"/>
                    </a:lnTo>
                    <a:lnTo>
                      <a:pt x="33058" y="112292"/>
                    </a:lnTo>
                    <a:lnTo>
                      <a:pt x="27922" y="109226"/>
                    </a:lnTo>
                    <a:lnTo>
                      <a:pt x="22972" y="105414"/>
                    </a:lnTo>
                    <a:lnTo>
                      <a:pt x="18396" y="100773"/>
                    </a:lnTo>
                    <a:lnTo>
                      <a:pt x="14194" y="95386"/>
                    </a:lnTo>
                    <a:lnTo>
                      <a:pt x="10459" y="89005"/>
                    </a:lnTo>
                    <a:lnTo>
                      <a:pt x="8031" y="84198"/>
                    </a:lnTo>
                    <a:lnTo>
                      <a:pt x="6070" y="79558"/>
                    </a:lnTo>
                    <a:lnTo>
                      <a:pt x="4295" y="75165"/>
                    </a:lnTo>
                    <a:lnTo>
                      <a:pt x="2988" y="70939"/>
                    </a:lnTo>
                    <a:lnTo>
                      <a:pt x="1867" y="66878"/>
                    </a:lnTo>
                    <a:lnTo>
                      <a:pt x="1027" y="62900"/>
                    </a:lnTo>
                    <a:lnTo>
                      <a:pt x="373" y="59171"/>
                    </a:lnTo>
                    <a:lnTo>
                      <a:pt x="93" y="55524"/>
                    </a:lnTo>
                    <a:lnTo>
                      <a:pt x="0" y="52044"/>
                    </a:lnTo>
                    <a:lnTo>
                      <a:pt x="186" y="48729"/>
                    </a:lnTo>
                    <a:lnTo>
                      <a:pt x="653" y="45497"/>
                    </a:lnTo>
                    <a:lnTo>
                      <a:pt x="1307" y="42430"/>
                    </a:lnTo>
                    <a:lnTo>
                      <a:pt x="2054" y="39530"/>
                    </a:lnTo>
                    <a:lnTo>
                      <a:pt x="3175" y="36629"/>
                    </a:lnTo>
                    <a:lnTo>
                      <a:pt x="4482" y="33812"/>
                    </a:lnTo>
                    <a:lnTo>
                      <a:pt x="5883" y="31243"/>
                    </a:lnTo>
                    <a:lnTo>
                      <a:pt x="7750" y="28259"/>
                    </a:lnTo>
                    <a:lnTo>
                      <a:pt x="9805" y="25690"/>
                    </a:lnTo>
                    <a:lnTo>
                      <a:pt x="12140" y="23370"/>
                    </a:lnTo>
                    <a:lnTo>
                      <a:pt x="14381" y="21298"/>
                    </a:lnTo>
                    <a:lnTo>
                      <a:pt x="16809" y="19392"/>
                    </a:lnTo>
                    <a:lnTo>
                      <a:pt x="19237" y="17734"/>
                    </a:lnTo>
                    <a:lnTo>
                      <a:pt x="21852" y="16243"/>
                    </a:lnTo>
                    <a:lnTo>
                      <a:pt x="24280" y="14917"/>
                    </a:lnTo>
                    <a:lnTo>
                      <a:pt x="26614" y="13674"/>
                    </a:lnTo>
                    <a:lnTo>
                      <a:pt x="29042" y="12679"/>
                    </a:lnTo>
                    <a:lnTo>
                      <a:pt x="31190" y="11685"/>
                    </a:lnTo>
                    <a:lnTo>
                      <a:pt x="33245" y="10690"/>
                    </a:lnTo>
                    <a:lnTo>
                      <a:pt x="35112" y="9861"/>
                    </a:lnTo>
                    <a:lnTo>
                      <a:pt x="36700" y="9033"/>
                    </a:lnTo>
                    <a:lnTo>
                      <a:pt x="38007" y="8204"/>
                    </a:lnTo>
                    <a:lnTo>
                      <a:pt x="39128" y="7375"/>
                    </a:lnTo>
                    <a:lnTo>
                      <a:pt x="39875" y="6546"/>
                    </a:lnTo>
                    <a:lnTo>
                      <a:pt x="40715" y="5801"/>
                    </a:lnTo>
                    <a:lnTo>
                      <a:pt x="41369" y="4972"/>
                    </a:lnTo>
                    <a:lnTo>
                      <a:pt x="42023" y="4392"/>
                    </a:lnTo>
                    <a:lnTo>
                      <a:pt x="42770" y="3646"/>
                    </a:lnTo>
                    <a:lnTo>
                      <a:pt x="43330" y="3149"/>
                    </a:lnTo>
                    <a:lnTo>
                      <a:pt x="43984" y="2651"/>
                    </a:lnTo>
                    <a:lnTo>
                      <a:pt x="44638" y="2071"/>
                    </a:lnTo>
                    <a:lnTo>
                      <a:pt x="45291" y="1657"/>
                    </a:lnTo>
                    <a:lnTo>
                      <a:pt x="45852" y="1325"/>
                    </a:lnTo>
                    <a:lnTo>
                      <a:pt x="46692" y="994"/>
                    </a:lnTo>
                    <a:lnTo>
                      <a:pt x="47439" y="745"/>
                    </a:lnTo>
                    <a:lnTo>
                      <a:pt x="48280" y="414"/>
                    </a:lnTo>
                    <a:lnTo>
                      <a:pt x="49214" y="248"/>
                    </a:lnTo>
                    <a:lnTo>
                      <a:pt x="50241" y="165"/>
                    </a:lnTo>
                    <a:lnTo>
                      <a:pt x="51361" y="82"/>
                    </a:lnTo>
                    <a:lnTo>
                      <a:pt x="52949" y="0"/>
                    </a:lnTo>
                    <a:lnTo>
                      <a:pt x="54350" y="0"/>
                    </a:lnTo>
                    <a:lnTo>
                      <a:pt x="55564" y="82"/>
                    </a:lnTo>
                    <a:lnTo>
                      <a:pt x="56498" y="165"/>
                    </a:lnTo>
                    <a:lnTo>
                      <a:pt x="57338" y="414"/>
                    </a:lnTo>
                    <a:lnTo>
                      <a:pt x="58085" y="745"/>
                    </a:lnTo>
                    <a:lnTo>
                      <a:pt x="58645" y="994"/>
                    </a:lnTo>
                    <a:lnTo>
                      <a:pt x="59112" y="1325"/>
                    </a:lnTo>
                    <a:lnTo>
                      <a:pt x="59673" y="1657"/>
                    </a:lnTo>
                    <a:lnTo>
                      <a:pt x="60046" y="1988"/>
                    </a:lnTo>
                    <a:lnTo>
                      <a:pt x="60420" y="2486"/>
                    </a:lnTo>
                    <a:lnTo>
                      <a:pt x="60793" y="2817"/>
                    </a:lnTo>
                    <a:lnTo>
                      <a:pt x="61354" y="3149"/>
                    </a:lnTo>
                    <a:lnTo>
                      <a:pt x="61914" y="3563"/>
                    </a:lnTo>
                    <a:lnTo>
                      <a:pt x="62474" y="3895"/>
                    </a:lnTo>
                    <a:lnTo>
                      <a:pt x="63315" y="4309"/>
                    </a:lnTo>
                    <a:lnTo>
                      <a:pt x="64249" y="4558"/>
                    </a:lnTo>
                    <a:lnTo>
                      <a:pt x="65836" y="4972"/>
                    </a:lnTo>
                    <a:lnTo>
                      <a:pt x="67704" y="5469"/>
                    </a:lnTo>
                    <a:lnTo>
                      <a:pt x="70038" y="6049"/>
                    </a:lnTo>
                    <a:lnTo>
                      <a:pt x="72653" y="6629"/>
                    </a:lnTo>
                    <a:lnTo>
                      <a:pt x="75455" y="7375"/>
                    </a:lnTo>
                    <a:lnTo>
                      <a:pt x="78443" y="8204"/>
                    </a:lnTo>
                    <a:lnTo>
                      <a:pt x="81525" y="9198"/>
                    </a:lnTo>
                    <a:lnTo>
                      <a:pt x="84793" y="10193"/>
                    </a:lnTo>
                    <a:lnTo>
                      <a:pt x="88062" y="11353"/>
                    </a:lnTo>
                    <a:lnTo>
                      <a:pt x="91237" y="12596"/>
                    </a:lnTo>
                    <a:lnTo>
                      <a:pt x="94319" y="13922"/>
                    </a:lnTo>
                    <a:lnTo>
                      <a:pt x="97307" y="15414"/>
                    </a:lnTo>
                    <a:lnTo>
                      <a:pt x="100015" y="16988"/>
                    </a:lnTo>
                    <a:lnTo>
                      <a:pt x="102443" y="18812"/>
                    </a:lnTo>
                    <a:lnTo>
                      <a:pt x="104591" y="20718"/>
                    </a:lnTo>
                    <a:lnTo>
                      <a:pt x="106459" y="22955"/>
                    </a:lnTo>
                    <a:lnTo>
                      <a:pt x="108326" y="25441"/>
                    </a:lnTo>
                    <a:lnTo>
                      <a:pt x="110101" y="28425"/>
                    </a:lnTo>
                    <a:lnTo>
                      <a:pt x="111782" y="31657"/>
                    </a:lnTo>
                    <a:lnTo>
                      <a:pt x="113369" y="35138"/>
                    </a:lnTo>
                    <a:lnTo>
                      <a:pt x="114770" y="38867"/>
                    </a:lnTo>
                    <a:lnTo>
                      <a:pt x="115984" y="42845"/>
                    </a:lnTo>
                    <a:lnTo>
                      <a:pt x="117198" y="46906"/>
                    </a:lnTo>
                    <a:lnTo>
                      <a:pt x="118225" y="51049"/>
                    </a:lnTo>
                    <a:lnTo>
                      <a:pt x="118879" y="55359"/>
                    </a:lnTo>
                    <a:lnTo>
                      <a:pt x="119439" y="59668"/>
                    </a:lnTo>
                    <a:lnTo>
                      <a:pt x="119813" y="63895"/>
                    </a:lnTo>
                    <a:lnTo>
                      <a:pt x="120000" y="68121"/>
                    </a:lnTo>
                    <a:lnTo>
                      <a:pt x="119813" y="72182"/>
                    </a:lnTo>
                    <a:lnTo>
                      <a:pt x="119439" y="76160"/>
                    </a:lnTo>
                    <a:lnTo>
                      <a:pt x="118879" y="80055"/>
                    </a:lnTo>
                    <a:lnTo>
                      <a:pt x="117852" y="84033"/>
                    </a:lnTo>
                    <a:lnTo>
                      <a:pt x="116731" y="87845"/>
                    </a:lnTo>
                    <a:lnTo>
                      <a:pt x="115330" y="91408"/>
                    </a:lnTo>
                    <a:lnTo>
                      <a:pt x="113743" y="94723"/>
                    </a:lnTo>
                    <a:lnTo>
                      <a:pt x="111968" y="97872"/>
                    </a:lnTo>
                    <a:lnTo>
                      <a:pt x="109914" y="100773"/>
                    </a:lnTo>
                    <a:lnTo>
                      <a:pt x="107579" y="103425"/>
                    </a:lnTo>
                    <a:lnTo>
                      <a:pt x="105058" y="105911"/>
                    </a:lnTo>
                    <a:lnTo>
                      <a:pt x="102070" y="108149"/>
                    </a:lnTo>
                    <a:lnTo>
                      <a:pt x="98894" y="110303"/>
                    </a:lnTo>
                    <a:lnTo>
                      <a:pt x="95439" y="112209"/>
                    </a:lnTo>
                    <a:lnTo>
                      <a:pt x="91424" y="113950"/>
                    </a:lnTo>
                    <a:lnTo>
                      <a:pt x="87221" y="115607"/>
                    </a:lnTo>
                    <a:lnTo>
                      <a:pt x="82645" y="117099"/>
                    </a:lnTo>
                    <a:lnTo>
                      <a:pt x="77696" y="118342"/>
                    </a:lnTo>
                    <a:lnTo>
                      <a:pt x="72280" y="119668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7" name="Shape 2287"/>
              <p:cNvSpPr/>
              <p:nvPr/>
            </p:nvSpPr>
            <p:spPr>
              <a:xfrm>
                <a:off x="1093" y="2457"/>
                <a:ext cx="157" cy="1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56" y="119656"/>
                    </a:moveTo>
                    <a:lnTo>
                      <a:pt x="71582" y="119656"/>
                    </a:lnTo>
                    <a:lnTo>
                      <a:pt x="70063" y="119828"/>
                    </a:lnTo>
                    <a:lnTo>
                      <a:pt x="67879" y="119914"/>
                    </a:lnTo>
                    <a:lnTo>
                      <a:pt x="64841" y="119999"/>
                    </a:lnTo>
                    <a:lnTo>
                      <a:pt x="61329" y="119914"/>
                    </a:lnTo>
                    <a:lnTo>
                      <a:pt x="57151" y="119656"/>
                    </a:lnTo>
                    <a:lnTo>
                      <a:pt x="52689" y="118969"/>
                    </a:lnTo>
                    <a:lnTo>
                      <a:pt x="47848" y="118111"/>
                    </a:lnTo>
                    <a:lnTo>
                      <a:pt x="42816" y="116824"/>
                    </a:lnTo>
                    <a:lnTo>
                      <a:pt x="37594" y="115021"/>
                    </a:lnTo>
                    <a:lnTo>
                      <a:pt x="32468" y="112618"/>
                    </a:lnTo>
                    <a:lnTo>
                      <a:pt x="27436" y="109613"/>
                    </a:lnTo>
                    <a:lnTo>
                      <a:pt x="22500" y="106008"/>
                    </a:lnTo>
                    <a:lnTo>
                      <a:pt x="17943" y="101459"/>
                    </a:lnTo>
                    <a:lnTo>
                      <a:pt x="13860" y="96223"/>
                    </a:lnTo>
                    <a:lnTo>
                      <a:pt x="10253" y="90128"/>
                    </a:lnTo>
                    <a:lnTo>
                      <a:pt x="7879" y="85236"/>
                    </a:lnTo>
                    <a:lnTo>
                      <a:pt x="5886" y="80600"/>
                    </a:lnTo>
                    <a:lnTo>
                      <a:pt x="4177" y="76223"/>
                    </a:lnTo>
                    <a:lnTo>
                      <a:pt x="2753" y="71845"/>
                    </a:lnTo>
                    <a:lnTo>
                      <a:pt x="1708" y="67725"/>
                    </a:lnTo>
                    <a:lnTo>
                      <a:pt x="854" y="63776"/>
                    </a:lnTo>
                    <a:lnTo>
                      <a:pt x="284" y="59828"/>
                    </a:lnTo>
                    <a:lnTo>
                      <a:pt x="0" y="56137"/>
                    </a:lnTo>
                    <a:lnTo>
                      <a:pt x="0" y="52618"/>
                    </a:lnTo>
                    <a:lnTo>
                      <a:pt x="94" y="49184"/>
                    </a:lnTo>
                    <a:lnTo>
                      <a:pt x="474" y="45836"/>
                    </a:lnTo>
                    <a:lnTo>
                      <a:pt x="1139" y="42746"/>
                    </a:lnTo>
                    <a:lnTo>
                      <a:pt x="1993" y="39656"/>
                    </a:lnTo>
                    <a:lnTo>
                      <a:pt x="3037" y="36738"/>
                    </a:lnTo>
                    <a:lnTo>
                      <a:pt x="4272" y="33991"/>
                    </a:lnTo>
                    <a:lnTo>
                      <a:pt x="5791" y="31330"/>
                    </a:lnTo>
                    <a:lnTo>
                      <a:pt x="7594" y="28412"/>
                    </a:lnTo>
                    <a:lnTo>
                      <a:pt x="9683" y="25922"/>
                    </a:lnTo>
                    <a:lnTo>
                      <a:pt x="11867" y="23605"/>
                    </a:lnTo>
                    <a:lnTo>
                      <a:pt x="14240" y="21459"/>
                    </a:lnTo>
                    <a:lnTo>
                      <a:pt x="16613" y="19656"/>
                    </a:lnTo>
                    <a:lnTo>
                      <a:pt x="19177" y="18025"/>
                    </a:lnTo>
                    <a:lnTo>
                      <a:pt x="21645" y="16566"/>
                    </a:lnTo>
                    <a:lnTo>
                      <a:pt x="24113" y="15278"/>
                    </a:lnTo>
                    <a:lnTo>
                      <a:pt x="26487" y="13991"/>
                    </a:lnTo>
                    <a:lnTo>
                      <a:pt x="28955" y="12875"/>
                    </a:lnTo>
                    <a:lnTo>
                      <a:pt x="31139" y="11931"/>
                    </a:lnTo>
                    <a:lnTo>
                      <a:pt x="33227" y="10987"/>
                    </a:lnTo>
                    <a:lnTo>
                      <a:pt x="35031" y="10128"/>
                    </a:lnTo>
                    <a:lnTo>
                      <a:pt x="36740" y="9270"/>
                    </a:lnTo>
                    <a:lnTo>
                      <a:pt x="37974" y="8412"/>
                    </a:lnTo>
                    <a:lnTo>
                      <a:pt x="39113" y="7553"/>
                    </a:lnTo>
                    <a:lnTo>
                      <a:pt x="39873" y="6695"/>
                    </a:lnTo>
                    <a:lnTo>
                      <a:pt x="40727" y="5836"/>
                    </a:lnTo>
                    <a:lnTo>
                      <a:pt x="41392" y="5150"/>
                    </a:lnTo>
                    <a:lnTo>
                      <a:pt x="42056" y="4549"/>
                    </a:lnTo>
                    <a:lnTo>
                      <a:pt x="42721" y="3776"/>
                    </a:lnTo>
                    <a:lnTo>
                      <a:pt x="43291" y="3261"/>
                    </a:lnTo>
                    <a:lnTo>
                      <a:pt x="43860" y="2746"/>
                    </a:lnTo>
                    <a:lnTo>
                      <a:pt x="44525" y="2145"/>
                    </a:lnTo>
                    <a:lnTo>
                      <a:pt x="45189" y="1716"/>
                    </a:lnTo>
                    <a:lnTo>
                      <a:pt x="45759" y="1373"/>
                    </a:lnTo>
                    <a:lnTo>
                      <a:pt x="46613" y="1030"/>
                    </a:lnTo>
                    <a:lnTo>
                      <a:pt x="47278" y="686"/>
                    </a:lnTo>
                    <a:lnTo>
                      <a:pt x="48227" y="429"/>
                    </a:lnTo>
                    <a:lnTo>
                      <a:pt x="49082" y="257"/>
                    </a:lnTo>
                    <a:lnTo>
                      <a:pt x="50221" y="171"/>
                    </a:lnTo>
                    <a:lnTo>
                      <a:pt x="51360" y="85"/>
                    </a:lnTo>
                    <a:lnTo>
                      <a:pt x="52974" y="0"/>
                    </a:lnTo>
                    <a:lnTo>
                      <a:pt x="54303" y="0"/>
                    </a:lnTo>
                    <a:lnTo>
                      <a:pt x="55537" y="85"/>
                    </a:lnTo>
                    <a:lnTo>
                      <a:pt x="56487" y="257"/>
                    </a:lnTo>
                    <a:lnTo>
                      <a:pt x="57341" y="429"/>
                    </a:lnTo>
                    <a:lnTo>
                      <a:pt x="58101" y="686"/>
                    </a:lnTo>
                    <a:lnTo>
                      <a:pt x="58670" y="1030"/>
                    </a:lnTo>
                    <a:lnTo>
                      <a:pt x="59145" y="1373"/>
                    </a:lnTo>
                    <a:lnTo>
                      <a:pt x="59715" y="1716"/>
                    </a:lnTo>
                    <a:lnTo>
                      <a:pt x="60094" y="2145"/>
                    </a:lnTo>
                    <a:lnTo>
                      <a:pt x="60569" y="2489"/>
                    </a:lnTo>
                    <a:lnTo>
                      <a:pt x="60949" y="3004"/>
                    </a:lnTo>
                    <a:lnTo>
                      <a:pt x="61518" y="3347"/>
                    </a:lnTo>
                    <a:lnTo>
                      <a:pt x="61993" y="3776"/>
                    </a:lnTo>
                    <a:lnTo>
                      <a:pt x="62563" y="4120"/>
                    </a:lnTo>
                    <a:lnTo>
                      <a:pt x="63417" y="4549"/>
                    </a:lnTo>
                    <a:lnTo>
                      <a:pt x="64367" y="4806"/>
                    </a:lnTo>
                    <a:lnTo>
                      <a:pt x="65886" y="5236"/>
                    </a:lnTo>
                    <a:lnTo>
                      <a:pt x="67784" y="5665"/>
                    </a:lnTo>
                    <a:lnTo>
                      <a:pt x="70063" y="6351"/>
                    </a:lnTo>
                    <a:lnTo>
                      <a:pt x="72626" y="6952"/>
                    </a:lnTo>
                    <a:lnTo>
                      <a:pt x="75569" y="7639"/>
                    </a:lnTo>
                    <a:lnTo>
                      <a:pt x="78512" y="8497"/>
                    </a:lnTo>
                    <a:lnTo>
                      <a:pt x="81740" y="9356"/>
                    </a:lnTo>
                    <a:lnTo>
                      <a:pt x="84968" y="10472"/>
                    </a:lnTo>
                    <a:lnTo>
                      <a:pt x="88291" y="11587"/>
                    </a:lnTo>
                    <a:lnTo>
                      <a:pt x="91424" y="12789"/>
                    </a:lnTo>
                    <a:lnTo>
                      <a:pt x="94556" y="14248"/>
                    </a:lnTo>
                    <a:lnTo>
                      <a:pt x="97405" y="15708"/>
                    </a:lnTo>
                    <a:lnTo>
                      <a:pt x="100253" y="17339"/>
                    </a:lnTo>
                    <a:lnTo>
                      <a:pt x="102626" y="19141"/>
                    </a:lnTo>
                    <a:lnTo>
                      <a:pt x="104810" y="21115"/>
                    </a:lnTo>
                    <a:lnTo>
                      <a:pt x="106613" y="23261"/>
                    </a:lnTo>
                    <a:lnTo>
                      <a:pt x="108512" y="25922"/>
                    </a:lnTo>
                    <a:lnTo>
                      <a:pt x="110221" y="28841"/>
                    </a:lnTo>
                    <a:lnTo>
                      <a:pt x="111930" y="32103"/>
                    </a:lnTo>
                    <a:lnTo>
                      <a:pt x="113449" y="35622"/>
                    </a:lnTo>
                    <a:lnTo>
                      <a:pt x="114778" y="39484"/>
                    </a:lnTo>
                    <a:lnTo>
                      <a:pt x="116107" y="43433"/>
                    </a:lnTo>
                    <a:lnTo>
                      <a:pt x="117341" y="47553"/>
                    </a:lnTo>
                    <a:lnTo>
                      <a:pt x="118196" y="51845"/>
                    </a:lnTo>
                    <a:lnTo>
                      <a:pt x="118955" y="56051"/>
                    </a:lnTo>
                    <a:lnTo>
                      <a:pt x="119620" y="60429"/>
                    </a:lnTo>
                    <a:lnTo>
                      <a:pt x="119905" y="64721"/>
                    </a:lnTo>
                    <a:lnTo>
                      <a:pt x="120000" y="69012"/>
                    </a:lnTo>
                    <a:lnTo>
                      <a:pt x="119905" y="73133"/>
                    </a:lnTo>
                    <a:lnTo>
                      <a:pt x="119430" y="77081"/>
                    </a:lnTo>
                    <a:lnTo>
                      <a:pt x="118765" y="80944"/>
                    </a:lnTo>
                    <a:lnTo>
                      <a:pt x="117721" y="84978"/>
                    </a:lnTo>
                    <a:lnTo>
                      <a:pt x="116487" y="88669"/>
                    </a:lnTo>
                    <a:lnTo>
                      <a:pt x="115063" y="92188"/>
                    </a:lnTo>
                    <a:lnTo>
                      <a:pt x="113544" y="95364"/>
                    </a:lnTo>
                    <a:lnTo>
                      <a:pt x="111740" y="98369"/>
                    </a:lnTo>
                    <a:lnTo>
                      <a:pt x="109651" y="101115"/>
                    </a:lnTo>
                    <a:lnTo>
                      <a:pt x="107183" y="103776"/>
                    </a:lnTo>
                    <a:lnTo>
                      <a:pt x="104620" y="106094"/>
                    </a:lnTo>
                    <a:lnTo>
                      <a:pt x="101772" y="108326"/>
                    </a:lnTo>
                    <a:lnTo>
                      <a:pt x="98544" y="110300"/>
                    </a:lnTo>
                    <a:lnTo>
                      <a:pt x="94936" y="112188"/>
                    </a:lnTo>
                    <a:lnTo>
                      <a:pt x="91139" y="113905"/>
                    </a:lnTo>
                    <a:lnTo>
                      <a:pt x="86867" y="115536"/>
                    </a:lnTo>
                    <a:lnTo>
                      <a:pt x="82310" y="116995"/>
                    </a:lnTo>
                    <a:lnTo>
                      <a:pt x="77373" y="118369"/>
                    </a:lnTo>
                    <a:lnTo>
                      <a:pt x="72056" y="119656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8" name="Shape 2288"/>
              <p:cNvSpPr/>
              <p:nvPr/>
            </p:nvSpPr>
            <p:spPr>
              <a:xfrm>
                <a:off x="1093" y="2456"/>
                <a:ext cx="154" cy="1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00" y="119643"/>
                    </a:moveTo>
                    <a:lnTo>
                      <a:pt x="71518" y="119643"/>
                    </a:lnTo>
                    <a:lnTo>
                      <a:pt x="69975" y="119821"/>
                    </a:lnTo>
                    <a:lnTo>
                      <a:pt x="67759" y="119910"/>
                    </a:lnTo>
                    <a:lnTo>
                      <a:pt x="64674" y="120000"/>
                    </a:lnTo>
                    <a:lnTo>
                      <a:pt x="61012" y="119910"/>
                    </a:lnTo>
                    <a:lnTo>
                      <a:pt x="56867" y="119732"/>
                    </a:lnTo>
                    <a:lnTo>
                      <a:pt x="52337" y="119198"/>
                    </a:lnTo>
                    <a:lnTo>
                      <a:pt x="47421" y="118307"/>
                    </a:lnTo>
                    <a:lnTo>
                      <a:pt x="42409" y="117149"/>
                    </a:lnTo>
                    <a:lnTo>
                      <a:pt x="37204" y="115367"/>
                    </a:lnTo>
                    <a:lnTo>
                      <a:pt x="32096" y="113051"/>
                    </a:lnTo>
                    <a:lnTo>
                      <a:pt x="27084" y="110289"/>
                    </a:lnTo>
                    <a:lnTo>
                      <a:pt x="22168" y="106726"/>
                    </a:lnTo>
                    <a:lnTo>
                      <a:pt x="17734" y="102449"/>
                    </a:lnTo>
                    <a:lnTo>
                      <a:pt x="13686" y="97371"/>
                    </a:lnTo>
                    <a:lnTo>
                      <a:pt x="10216" y="91492"/>
                    </a:lnTo>
                    <a:lnTo>
                      <a:pt x="7903" y="86592"/>
                    </a:lnTo>
                    <a:lnTo>
                      <a:pt x="5879" y="81870"/>
                    </a:lnTo>
                    <a:lnTo>
                      <a:pt x="4144" y="77416"/>
                    </a:lnTo>
                    <a:lnTo>
                      <a:pt x="2795" y="72962"/>
                    </a:lnTo>
                    <a:lnTo>
                      <a:pt x="1734" y="68775"/>
                    </a:lnTo>
                    <a:lnTo>
                      <a:pt x="963" y="64677"/>
                    </a:lnTo>
                    <a:lnTo>
                      <a:pt x="385" y="60757"/>
                    </a:lnTo>
                    <a:lnTo>
                      <a:pt x="96" y="56837"/>
                    </a:lnTo>
                    <a:lnTo>
                      <a:pt x="0" y="53184"/>
                    </a:lnTo>
                    <a:lnTo>
                      <a:pt x="192" y="49621"/>
                    </a:lnTo>
                    <a:lnTo>
                      <a:pt x="674" y="46325"/>
                    </a:lnTo>
                    <a:lnTo>
                      <a:pt x="1349" y="43118"/>
                    </a:lnTo>
                    <a:lnTo>
                      <a:pt x="2216" y="39910"/>
                    </a:lnTo>
                    <a:lnTo>
                      <a:pt x="3277" y="36971"/>
                    </a:lnTo>
                    <a:lnTo>
                      <a:pt x="4433" y="34120"/>
                    </a:lnTo>
                    <a:lnTo>
                      <a:pt x="5975" y="31447"/>
                    </a:lnTo>
                    <a:lnTo>
                      <a:pt x="7807" y="28685"/>
                    </a:lnTo>
                    <a:lnTo>
                      <a:pt x="9831" y="26102"/>
                    </a:lnTo>
                    <a:lnTo>
                      <a:pt x="12048" y="23786"/>
                    </a:lnTo>
                    <a:lnTo>
                      <a:pt x="14361" y="21826"/>
                    </a:lnTo>
                    <a:lnTo>
                      <a:pt x="16867" y="19955"/>
                    </a:lnTo>
                    <a:lnTo>
                      <a:pt x="19277" y="18262"/>
                    </a:lnTo>
                    <a:lnTo>
                      <a:pt x="21783" y="16748"/>
                    </a:lnTo>
                    <a:lnTo>
                      <a:pt x="24289" y="15501"/>
                    </a:lnTo>
                    <a:lnTo>
                      <a:pt x="26795" y="14253"/>
                    </a:lnTo>
                    <a:lnTo>
                      <a:pt x="29108" y="13095"/>
                    </a:lnTo>
                    <a:lnTo>
                      <a:pt x="31325" y="12204"/>
                    </a:lnTo>
                    <a:lnTo>
                      <a:pt x="33349" y="11224"/>
                    </a:lnTo>
                    <a:lnTo>
                      <a:pt x="35180" y="10334"/>
                    </a:lnTo>
                    <a:lnTo>
                      <a:pt x="36819" y="9443"/>
                    </a:lnTo>
                    <a:lnTo>
                      <a:pt x="38168" y="8641"/>
                    </a:lnTo>
                    <a:lnTo>
                      <a:pt x="39228" y="7750"/>
                    </a:lnTo>
                    <a:lnTo>
                      <a:pt x="40096" y="6859"/>
                    </a:lnTo>
                    <a:lnTo>
                      <a:pt x="40771" y="6057"/>
                    </a:lnTo>
                    <a:lnTo>
                      <a:pt x="41445" y="5345"/>
                    </a:lnTo>
                    <a:lnTo>
                      <a:pt x="42216" y="4632"/>
                    </a:lnTo>
                    <a:lnTo>
                      <a:pt x="42795" y="3919"/>
                    </a:lnTo>
                    <a:lnTo>
                      <a:pt x="43373" y="3385"/>
                    </a:lnTo>
                    <a:lnTo>
                      <a:pt x="44048" y="2850"/>
                    </a:lnTo>
                    <a:lnTo>
                      <a:pt x="44626" y="2227"/>
                    </a:lnTo>
                    <a:lnTo>
                      <a:pt x="45204" y="1781"/>
                    </a:lnTo>
                    <a:lnTo>
                      <a:pt x="45975" y="1425"/>
                    </a:lnTo>
                    <a:lnTo>
                      <a:pt x="46650" y="1069"/>
                    </a:lnTo>
                    <a:lnTo>
                      <a:pt x="47421" y="712"/>
                    </a:lnTo>
                    <a:lnTo>
                      <a:pt x="48385" y="445"/>
                    </a:lnTo>
                    <a:lnTo>
                      <a:pt x="49253" y="267"/>
                    </a:lnTo>
                    <a:lnTo>
                      <a:pt x="50409" y="178"/>
                    </a:lnTo>
                    <a:lnTo>
                      <a:pt x="51566" y="89"/>
                    </a:lnTo>
                    <a:lnTo>
                      <a:pt x="53108" y="0"/>
                    </a:lnTo>
                    <a:lnTo>
                      <a:pt x="54457" y="0"/>
                    </a:lnTo>
                    <a:lnTo>
                      <a:pt x="55710" y="89"/>
                    </a:lnTo>
                    <a:lnTo>
                      <a:pt x="56578" y="267"/>
                    </a:lnTo>
                    <a:lnTo>
                      <a:pt x="57445" y="445"/>
                    </a:lnTo>
                    <a:lnTo>
                      <a:pt x="58216" y="712"/>
                    </a:lnTo>
                    <a:lnTo>
                      <a:pt x="58795" y="1158"/>
                    </a:lnTo>
                    <a:lnTo>
                      <a:pt x="59373" y="1514"/>
                    </a:lnTo>
                    <a:lnTo>
                      <a:pt x="59855" y="1870"/>
                    </a:lnTo>
                    <a:lnTo>
                      <a:pt x="60337" y="2316"/>
                    </a:lnTo>
                    <a:lnTo>
                      <a:pt x="60722" y="2850"/>
                    </a:lnTo>
                    <a:lnTo>
                      <a:pt x="61204" y="3207"/>
                    </a:lnTo>
                    <a:lnTo>
                      <a:pt x="61783" y="3652"/>
                    </a:lnTo>
                    <a:lnTo>
                      <a:pt x="62265" y="4008"/>
                    </a:lnTo>
                    <a:lnTo>
                      <a:pt x="62843" y="4365"/>
                    </a:lnTo>
                    <a:lnTo>
                      <a:pt x="63710" y="4810"/>
                    </a:lnTo>
                    <a:lnTo>
                      <a:pt x="64674" y="5077"/>
                    </a:lnTo>
                    <a:lnTo>
                      <a:pt x="66216" y="5523"/>
                    </a:lnTo>
                    <a:lnTo>
                      <a:pt x="68144" y="5968"/>
                    </a:lnTo>
                    <a:lnTo>
                      <a:pt x="70361" y="6592"/>
                    </a:lnTo>
                    <a:lnTo>
                      <a:pt x="72963" y="7216"/>
                    </a:lnTo>
                    <a:lnTo>
                      <a:pt x="75855" y="7928"/>
                    </a:lnTo>
                    <a:lnTo>
                      <a:pt x="78843" y="8819"/>
                    </a:lnTo>
                    <a:lnTo>
                      <a:pt x="82024" y="9710"/>
                    </a:lnTo>
                    <a:lnTo>
                      <a:pt x="85301" y="10779"/>
                    </a:lnTo>
                    <a:lnTo>
                      <a:pt x="88481" y="11937"/>
                    </a:lnTo>
                    <a:lnTo>
                      <a:pt x="91662" y="13184"/>
                    </a:lnTo>
                    <a:lnTo>
                      <a:pt x="94843" y="14610"/>
                    </a:lnTo>
                    <a:lnTo>
                      <a:pt x="97734" y="16124"/>
                    </a:lnTo>
                    <a:lnTo>
                      <a:pt x="100433" y="17817"/>
                    </a:lnTo>
                    <a:lnTo>
                      <a:pt x="102939" y="19599"/>
                    </a:lnTo>
                    <a:lnTo>
                      <a:pt x="105060" y="21559"/>
                    </a:lnTo>
                    <a:lnTo>
                      <a:pt x="106891" y="23697"/>
                    </a:lnTo>
                    <a:lnTo>
                      <a:pt x="108722" y="26369"/>
                    </a:lnTo>
                    <a:lnTo>
                      <a:pt x="110361" y="29309"/>
                    </a:lnTo>
                    <a:lnTo>
                      <a:pt x="112000" y="32694"/>
                    </a:lnTo>
                    <a:lnTo>
                      <a:pt x="113542" y="36258"/>
                    </a:lnTo>
                    <a:lnTo>
                      <a:pt x="114987" y="40089"/>
                    </a:lnTo>
                    <a:lnTo>
                      <a:pt x="116337" y="44187"/>
                    </a:lnTo>
                    <a:lnTo>
                      <a:pt x="117397" y="48374"/>
                    </a:lnTo>
                    <a:lnTo>
                      <a:pt x="118361" y="52650"/>
                    </a:lnTo>
                    <a:lnTo>
                      <a:pt x="119132" y="57104"/>
                    </a:lnTo>
                    <a:lnTo>
                      <a:pt x="119614" y="61380"/>
                    </a:lnTo>
                    <a:lnTo>
                      <a:pt x="119903" y="65746"/>
                    </a:lnTo>
                    <a:lnTo>
                      <a:pt x="120000" y="70111"/>
                    </a:lnTo>
                    <a:lnTo>
                      <a:pt x="119807" y="74298"/>
                    </a:lnTo>
                    <a:lnTo>
                      <a:pt x="119421" y="78307"/>
                    </a:lnTo>
                    <a:lnTo>
                      <a:pt x="118746" y="82138"/>
                    </a:lnTo>
                    <a:lnTo>
                      <a:pt x="117590" y="86057"/>
                    </a:lnTo>
                    <a:lnTo>
                      <a:pt x="116433" y="89710"/>
                    </a:lnTo>
                    <a:lnTo>
                      <a:pt x="114987" y="92917"/>
                    </a:lnTo>
                    <a:lnTo>
                      <a:pt x="113349" y="96124"/>
                    </a:lnTo>
                    <a:lnTo>
                      <a:pt x="111421" y="99064"/>
                    </a:lnTo>
                    <a:lnTo>
                      <a:pt x="109397" y="101648"/>
                    </a:lnTo>
                    <a:lnTo>
                      <a:pt x="106987" y="104231"/>
                    </a:lnTo>
                    <a:lnTo>
                      <a:pt x="104289" y="106458"/>
                    </a:lnTo>
                    <a:lnTo>
                      <a:pt x="101397" y="108596"/>
                    </a:lnTo>
                    <a:lnTo>
                      <a:pt x="98120" y="110556"/>
                    </a:lnTo>
                    <a:lnTo>
                      <a:pt x="94554" y="112338"/>
                    </a:lnTo>
                    <a:lnTo>
                      <a:pt x="90698" y="114031"/>
                    </a:lnTo>
                    <a:lnTo>
                      <a:pt x="86554" y="115545"/>
                    </a:lnTo>
                    <a:lnTo>
                      <a:pt x="82024" y="117060"/>
                    </a:lnTo>
                    <a:lnTo>
                      <a:pt x="77108" y="118307"/>
                    </a:lnTo>
                    <a:lnTo>
                      <a:pt x="72000" y="119643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9" name="Shape 2289"/>
              <p:cNvSpPr/>
              <p:nvPr/>
            </p:nvSpPr>
            <p:spPr>
              <a:xfrm>
                <a:off x="1094" y="2456"/>
                <a:ext cx="152" cy="1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706" y="119537"/>
                    </a:moveTo>
                    <a:lnTo>
                      <a:pt x="71118" y="119537"/>
                    </a:lnTo>
                    <a:lnTo>
                      <a:pt x="69648" y="119814"/>
                    </a:lnTo>
                    <a:lnTo>
                      <a:pt x="67297" y="119907"/>
                    </a:lnTo>
                    <a:lnTo>
                      <a:pt x="64261" y="120000"/>
                    </a:lnTo>
                    <a:lnTo>
                      <a:pt x="60636" y="120000"/>
                    </a:lnTo>
                    <a:lnTo>
                      <a:pt x="56424" y="119814"/>
                    </a:lnTo>
                    <a:lnTo>
                      <a:pt x="51918" y="119259"/>
                    </a:lnTo>
                    <a:lnTo>
                      <a:pt x="46922" y="118518"/>
                    </a:lnTo>
                    <a:lnTo>
                      <a:pt x="41926" y="117314"/>
                    </a:lnTo>
                    <a:lnTo>
                      <a:pt x="36636" y="115740"/>
                    </a:lnTo>
                    <a:lnTo>
                      <a:pt x="31444" y="113611"/>
                    </a:lnTo>
                    <a:lnTo>
                      <a:pt x="26546" y="110925"/>
                    </a:lnTo>
                    <a:lnTo>
                      <a:pt x="21648" y="107500"/>
                    </a:lnTo>
                    <a:lnTo>
                      <a:pt x="17240" y="103425"/>
                    </a:lnTo>
                    <a:lnTo>
                      <a:pt x="13322" y="98518"/>
                    </a:lnTo>
                    <a:lnTo>
                      <a:pt x="9991" y="92870"/>
                    </a:lnTo>
                    <a:lnTo>
                      <a:pt x="7542" y="88055"/>
                    </a:lnTo>
                    <a:lnTo>
                      <a:pt x="5583" y="83240"/>
                    </a:lnTo>
                    <a:lnTo>
                      <a:pt x="4016" y="78703"/>
                    </a:lnTo>
                    <a:lnTo>
                      <a:pt x="2644" y="74166"/>
                    </a:lnTo>
                    <a:lnTo>
                      <a:pt x="1469" y="69907"/>
                    </a:lnTo>
                    <a:lnTo>
                      <a:pt x="783" y="65740"/>
                    </a:lnTo>
                    <a:lnTo>
                      <a:pt x="195" y="61666"/>
                    </a:lnTo>
                    <a:lnTo>
                      <a:pt x="0" y="57777"/>
                    </a:lnTo>
                    <a:lnTo>
                      <a:pt x="0" y="53981"/>
                    </a:lnTo>
                    <a:lnTo>
                      <a:pt x="195" y="50370"/>
                    </a:lnTo>
                    <a:lnTo>
                      <a:pt x="587" y="46851"/>
                    </a:lnTo>
                    <a:lnTo>
                      <a:pt x="1175" y="43518"/>
                    </a:lnTo>
                    <a:lnTo>
                      <a:pt x="2155" y="40277"/>
                    </a:lnTo>
                    <a:lnTo>
                      <a:pt x="3134" y="37314"/>
                    </a:lnTo>
                    <a:lnTo>
                      <a:pt x="4506" y="34351"/>
                    </a:lnTo>
                    <a:lnTo>
                      <a:pt x="5975" y="31759"/>
                    </a:lnTo>
                    <a:lnTo>
                      <a:pt x="7640" y="28888"/>
                    </a:lnTo>
                    <a:lnTo>
                      <a:pt x="9697" y="26481"/>
                    </a:lnTo>
                    <a:lnTo>
                      <a:pt x="11951" y="24259"/>
                    </a:lnTo>
                    <a:lnTo>
                      <a:pt x="14302" y="22222"/>
                    </a:lnTo>
                    <a:lnTo>
                      <a:pt x="16751" y="20370"/>
                    </a:lnTo>
                    <a:lnTo>
                      <a:pt x="19200" y="18703"/>
                    </a:lnTo>
                    <a:lnTo>
                      <a:pt x="21648" y="17222"/>
                    </a:lnTo>
                    <a:lnTo>
                      <a:pt x="24293" y="15833"/>
                    </a:lnTo>
                    <a:lnTo>
                      <a:pt x="26644" y="14722"/>
                    </a:lnTo>
                    <a:lnTo>
                      <a:pt x="28995" y="13518"/>
                    </a:lnTo>
                    <a:lnTo>
                      <a:pt x="31248" y="12592"/>
                    </a:lnTo>
                    <a:lnTo>
                      <a:pt x="33306" y="11574"/>
                    </a:lnTo>
                    <a:lnTo>
                      <a:pt x="35167" y="10648"/>
                    </a:lnTo>
                    <a:lnTo>
                      <a:pt x="36832" y="9722"/>
                    </a:lnTo>
                    <a:lnTo>
                      <a:pt x="38204" y="8888"/>
                    </a:lnTo>
                    <a:lnTo>
                      <a:pt x="39183" y="8055"/>
                    </a:lnTo>
                    <a:lnTo>
                      <a:pt x="39967" y="7222"/>
                    </a:lnTo>
                    <a:lnTo>
                      <a:pt x="40751" y="6296"/>
                    </a:lnTo>
                    <a:lnTo>
                      <a:pt x="41338" y="5555"/>
                    </a:lnTo>
                    <a:lnTo>
                      <a:pt x="42024" y="4814"/>
                    </a:lnTo>
                    <a:lnTo>
                      <a:pt x="42612" y="4166"/>
                    </a:lnTo>
                    <a:lnTo>
                      <a:pt x="43200" y="3518"/>
                    </a:lnTo>
                    <a:lnTo>
                      <a:pt x="43885" y="2870"/>
                    </a:lnTo>
                    <a:lnTo>
                      <a:pt x="44473" y="2407"/>
                    </a:lnTo>
                    <a:lnTo>
                      <a:pt x="45061" y="1944"/>
                    </a:lnTo>
                    <a:lnTo>
                      <a:pt x="45844" y="1574"/>
                    </a:lnTo>
                    <a:lnTo>
                      <a:pt x="46530" y="1203"/>
                    </a:lnTo>
                    <a:lnTo>
                      <a:pt x="47314" y="833"/>
                    </a:lnTo>
                    <a:lnTo>
                      <a:pt x="48195" y="555"/>
                    </a:lnTo>
                    <a:lnTo>
                      <a:pt x="49175" y="277"/>
                    </a:lnTo>
                    <a:lnTo>
                      <a:pt x="50351" y="185"/>
                    </a:lnTo>
                    <a:lnTo>
                      <a:pt x="51526" y="92"/>
                    </a:lnTo>
                    <a:lnTo>
                      <a:pt x="52995" y="0"/>
                    </a:lnTo>
                    <a:lnTo>
                      <a:pt x="54367" y="92"/>
                    </a:lnTo>
                    <a:lnTo>
                      <a:pt x="55640" y="185"/>
                    </a:lnTo>
                    <a:lnTo>
                      <a:pt x="56522" y="370"/>
                    </a:lnTo>
                    <a:lnTo>
                      <a:pt x="57306" y="648"/>
                    </a:lnTo>
                    <a:lnTo>
                      <a:pt x="58187" y="925"/>
                    </a:lnTo>
                    <a:lnTo>
                      <a:pt x="58775" y="1388"/>
                    </a:lnTo>
                    <a:lnTo>
                      <a:pt x="59265" y="1759"/>
                    </a:lnTo>
                    <a:lnTo>
                      <a:pt x="59853" y="2129"/>
                    </a:lnTo>
                    <a:lnTo>
                      <a:pt x="60342" y="2592"/>
                    </a:lnTo>
                    <a:lnTo>
                      <a:pt x="60832" y="2962"/>
                    </a:lnTo>
                    <a:lnTo>
                      <a:pt x="61224" y="3518"/>
                    </a:lnTo>
                    <a:lnTo>
                      <a:pt x="61812" y="3981"/>
                    </a:lnTo>
                    <a:lnTo>
                      <a:pt x="62302" y="4351"/>
                    </a:lnTo>
                    <a:lnTo>
                      <a:pt x="62987" y="4722"/>
                    </a:lnTo>
                    <a:lnTo>
                      <a:pt x="63771" y="5185"/>
                    </a:lnTo>
                    <a:lnTo>
                      <a:pt x="64653" y="5462"/>
                    </a:lnTo>
                    <a:lnTo>
                      <a:pt x="66220" y="5925"/>
                    </a:lnTo>
                    <a:lnTo>
                      <a:pt x="68179" y="6388"/>
                    </a:lnTo>
                    <a:lnTo>
                      <a:pt x="70432" y="7037"/>
                    </a:lnTo>
                    <a:lnTo>
                      <a:pt x="72979" y="7592"/>
                    </a:lnTo>
                    <a:lnTo>
                      <a:pt x="75918" y="8333"/>
                    </a:lnTo>
                    <a:lnTo>
                      <a:pt x="78857" y="9259"/>
                    </a:lnTo>
                    <a:lnTo>
                      <a:pt x="82089" y="10092"/>
                    </a:lnTo>
                    <a:lnTo>
                      <a:pt x="85224" y="11203"/>
                    </a:lnTo>
                    <a:lnTo>
                      <a:pt x="88555" y="12314"/>
                    </a:lnTo>
                    <a:lnTo>
                      <a:pt x="91787" y="13611"/>
                    </a:lnTo>
                    <a:lnTo>
                      <a:pt x="94824" y="15092"/>
                    </a:lnTo>
                    <a:lnTo>
                      <a:pt x="97763" y="16574"/>
                    </a:lnTo>
                    <a:lnTo>
                      <a:pt x="100506" y="18333"/>
                    </a:lnTo>
                    <a:lnTo>
                      <a:pt x="102857" y="20092"/>
                    </a:lnTo>
                    <a:lnTo>
                      <a:pt x="105012" y="22129"/>
                    </a:lnTo>
                    <a:lnTo>
                      <a:pt x="106775" y="24259"/>
                    </a:lnTo>
                    <a:lnTo>
                      <a:pt x="108636" y="26944"/>
                    </a:lnTo>
                    <a:lnTo>
                      <a:pt x="110302" y="30000"/>
                    </a:lnTo>
                    <a:lnTo>
                      <a:pt x="111967" y="33425"/>
                    </a:lnTo>
                    <a:lnTo>
                      <a:pt x="113534" y="37037"/>
                    </a:lnTo>
                    <a:lnTo>
                      <a:pt x="114906" y="40925"/>
                    </a:lnTo>
                    <a:lnTo>
                      <a:pt x="116179" y="45092"/>
                    </a:lnTo>
                    <a:lnTo>
                      <a:pt x="117355" y="49259"/>
                    </a:lnTo>
                    <a:lnTo>
                      <a:pt x="118334" y="53611"/>
                    </a:lnTo>
                    <a:lnTo>
                      <a:pt x="119020" y="58148"/>
                    </a:lnTo>
                    <a:lnTo>
                      <a:pt x="119608" y="62500"/>
                    </a:lnTo>
                    <a:lnTo>
                      <a:pt x="119902" y="66851"/>
                    </a:lnTo>
                    <a:lnTo>
                      <a:pt x="120000" y="71296"/>
                    </a:lnTo>
                    <a:lnTo>
                      <a:pt x="119804" y="75462"/>
                    </a:lnTo>
                    <a:lnTo>
                      <a:pt x="119314" y="79537"/>
                    </a:lnTo>
                    <a:lnTo>
                      <a:pt x="118530" y="83425"/>
                    </a:lnTo>
                    <a:lnTo>
                      <a:pt x="117453" y="87222"/>
                    </a:lnTo>
                    <a:lnTo>
                      <a:pt x="116179" y="90740"/>
                    </a:lnTo>
                    <a:lnTo>
                      <a:pt x="114612" y="93981"/>
                    </a:lnTo>
                    <a:lnTo>
                      <a:pt x="112946" y="96944"/>
                    </a:lnTo>
                    <a:lnTo>
                      <a:pt x="110987" y="99814"/>
                    </a:lnTo>
                    <a:lnTo>
                      <a:pt x="108832" y="102314"/>
                    </a:lnTo>
                    <a:lnTo>
                      <a:pt x="106481" y="104814"/>
                    </a:lnTo>
                    <a:lnTo>
                      <a:pt x="103836" y="106944"/>
                    </a:lnTo>
                    <a:lnTo>
                      <a:pt x="100800" y="108981"/>
                    </a:lnTo>
                    <a:lnTo>
                      <a:pt x="97665" y="110833"/>
                    </a:lnTo>
                    <a:lnTo>
                      <a:pt x="94138" y="112592"/>
                    </a:lnTo>
                    <a:lnTo>
                      <a:pt x="90220" y="114166"/>
                    </a:lnTo>
                    <a:lnTo>
                      <a:pt x="86106" y="115555"/>
                    </a:lnTo>
                    <a:lnTo>
                      <a:pt x="81600" y="116944"/>
                    </a:lnTo>
                    <a:lnTo>
                      <a:pt x="76800" y="118333"/>
                    </a:lnTo>
                    <a:lnTo>
                      <a:pt x="71706" y="119537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0" name="Shape 2290"/>
              <p:cNvSpPr/>
              <p:nvPr/>
            </p:nvSpPr>
            <p:spPr>
              <a:xfrm>
                <a:off x="1096" y="2456"/>
                <a:ext cx="150" cy="1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026" y="5493"/>
                    </a:moveTo>
                    <a:lnTo>
                      <a:pt x="64921" y="5783"/>
                    </a:lnTo>
                    <a:lnTo>
                      <a:pt x="66412" y="6168"/>
                    </a:lnTo>
                    <a:lnTo>
                      <a:pt x="68400" y="6650"/>
                    </a:lnTo>
                    <a:lnTo>
                      <a:pt x="70687" y="7325"/>
                    </a:lnTo>
                    <a:lnTo>
                      <a:pt x="73272" y="7903"/>
                    </a:lnTo>
                    <a:lnTo>
                      <a:pt x="76155" y="8674"/>
                    </a:lnTo>
                    <a:lnTo>
                      <a:pt x="79138" y="9542"/>
                    </a:lnTo>
                    <a:lnTo>
                      <a:pt x="82419" y="10506"/>
                    </a:lnTo>
                    <a:lnTo>
                      <a:pt x="85501" y="11566"/>
                    </a:lnTo>
                    <a:lnTo>
                      <a:pt x="88881" y="12722"/>
                    </a:lnTo>
                    <a:lnTo>
                      <a:pt x="91963" y="14072"/>
                    </a:lnTo>
                    <a:lnTo>
                      <a:pt x="95144" y="15518"/>
                    </a:lnTo>
                    <a:lnTo>
                      <a:pt x="97928" y="17060"/>
                    </a:lnTo>
                    <a:lnTo>
                      <a:pt x="100712" y="18602"/>
                    </a:lnTo>
                    <a:lnTo>
                      <a:pt x="103098" y="20433"/>
                    </a:lnTo>
                    <a:lnTo>
                      <a:pt x="105186" y="22457"/>
                    </a:lnTo>
                    <a:lnTo>
                      <a:pt x="106975" y="24674"/>
                    </a:lnTo>
                    <a:lnTo>
                      <a:pt x="108765" y="27469"/>
                    </a:lnTo>
                    <a:lnTo>
                      <a:pt x="110455" y="30457"/>
                    </a:lnTo>
                    <a:lnTo>
                      <a:pt x="112046" y="33927"/>
                    </a:lnTo>
                    <a:lnTo>
                      <a:pt x="113537" y="37686"/>
                    </a:lnTo>
                    <a:lnTo>
                      <a:pt x="115028" y="41638"/>
                    </a:lnTo>
                    <a:lnTo>
                      <a:pt x="116321" y="45783"/>
                    </a:lnTo>
                    <a:lnTo>
                      <a:pt x="117415" y="50120"/>
                    </a:lnTo>
                    <a:lnTo>
                      <a:pt x="118409" y="54650"/>
                    </a:lnTo>
                    <a:lnTo>
                      <a:pt x="119105" y="59180"/>
                    </a:lnTo>
                    <a:lnTo>
                      <a:pt x="119602" y="63614"/>
                    </a:lnTo>
                    <a:lnTo>
                      <a:pt x="119900" y="68144"/>
                    </a:lnTo>
                    <a:lnTo>
                      <a:pt x="120000" y="72578"/>
                    </a:lnTo>
                    <a:lnTo>
                      <a:pt x="119801" y="76819"/>
                    </a:lnTo>
                    <a:lnTo>
                      <a:pt x="119304" y="80867"/>
                    </a:lnTo>
                    <a:lnTo>
                      <a:pt x="118508" y="84819"/>
                    </a:lnTo>
                    <a:lnTo>
                      <a:pt x="117315" y="88481"/>
                    </a:lnTo>
                    <a:lnTo>
                      <a:pt x="115923" y="91855"/>
                    </a:lnTo>
                    <a:lnTo>
                      <a:pt x="114531" y="94939"/>
                    </a:lnTo>
                    <a:lnTo>
                      <a:pt x="112742" y="97831"/>
                    </a:lnTo>
                    <a:lnTo>
                      <a:pt x="110753" y="100530"/>
                    </a:lnTo>
                    <a:lnTo>
                      <a:pt x="108566" y="102939"/>
                    </a:lnTo>
                    <a:lnTo>
                      <a:pt x="106081" y="105253"/>
                    </a:lnTo>
                    <a:lnTo>
                      <a:pt x="103396" y="107373"/>
                    </a:lnTo>
                    <a:lnTo>
                      <a:pt x="100513" y="109301"/>
                    </a:lnTo>
                    <a:lnTo>
                      <a:pt x="97232" y="111132"/>
                    </a:lnTo>
                    <a:lnTo>
                      <a:pt x="93653" y="112674"/>
                    </a:lnTo>
                    <a:lnTo>
                      <a:pt x="89776" y="114216"/>
                    </a:lnTo>
                    <a:lnTo>
                      <a:pt x="85700" y="115662"/>
                    </a:lnTo>
                    <a:lnTo>
                      <a:pt x="81325" y="117108"/>
                    </a:lnTo>
                    <a:lnTo>
                      <a:pt x="76553" y="118265"/>
                    </a:lnTo>
                    <a:lnTo>
                      <a:pt x="71483" y="119614"/>
                    </a:lnTo>
                    <a:lnTo>
                      <a:pt x="70985" y="119614"/>
                    </a:lnTo>
                    <a:lnTo>
                      <a:pt x="69395" y="119710"/>
                    </a:lnTo>
                    <a:lnTo>
                      <a:pt x="67108" y="119903"/>
                    </a:lnTo>
                    <a:lnTo>
                      <a:pt x="64125" y="120000"/>
                    </a:lnTo>
                    <a:lnTo>
                      <a:pt x="60347" y="120000"/>
                    </a:lnTo>
                    <a:lnTo>
                      <a:pt x="56172" y="119807"/>
                    </a:lnTo>
                    <a:lnTo>
                      <a:pt x="51499" y="119421"/>
                    </a:lnTo>
                    <a:lnTo>
                      <a:pt x="46628" y="118650"/>
                    </a:lnTo>
                    <a:lnTo>
                      <a:pt x="41458" y="117590"/>
                    </a:lnTo>
                    <a:lnTo>
                      <a:pt x="36288" y="116048"/>
                    </a:lnTo>
                    <a:lnTo>
                      <a:pt x="31118" y="114024"/>
                    </a:lnTo>
                    <a:lnTo>
                      <a:pt x="26246" y="111518"/>
                    </a:lnTo>
                    <a:lnTo>
                      <a:pt x="21574" y="108337"/>
                    </a:lnTo>
                    <a:lnTo>
                      <a:pt x="17100" y="104481"/>
                    </a:lnTo>
                    <a:lnTo>
                      <a:pt x="13222" y="99855"/>
                    </a:lnTo>
                    <a:lnTo>
                      <a:pt x="10140" y="94457"/>
                    </a:lnTo>
                    <a:lnTo>
                      <a:pt x="7754" y="89542"/>
                    </a:lnTo>
                    <a:lnTo>
                      <a:pt x="5766" y="84722"/>
                    </a:lnTo>
                    <a:lnTo>
                      <a:pt x="4076" y="80096"/>
                    </a:lnTo>
                    <a:lnTo>
                      <a:pt x="2684" y="75469"/>
                    </a:lnTo>
                    <a:lnTo>
                      <a:pt x="1690" y="71036"/>
                    </a:lnTo>
                    <a:lnTo>
                      <a:pt x="795" y="66698"/>
                    </a:lnTo>
                    <a:lnTo>
                      <a:pt x="298" y="62554"/>
                    </a:lnTo>
                    <a:lnTo>
                      <a:pt x="99" y="58506"/>
                    </a:lnTo>
                    <a:lnTo>
                      <a:pt x="0" y="54650"/>
                    </a:lnTo>
                    <a:lnTo>
                      <a:pt x="198" y="50891"/>
                    </a:lnTo>
                    <a:lnTo>
                      <a:pt x="695" y="47325"/>
                    </a:lnTo>
                    <a:lnTo>
                      <a:pt x="1391" y="43855"/>
                    </a:lnTo>
                    <a:lnTo>
                      <a:pt x="2187" y="40674"/>
                    </a:lnTo>
                    <a:lnTo>
                      <a:pt x="3380" y="37590"/>
                    </a:lnTo>
                    <a:lnTo>
                      <a:pt x="4573" y="34698"/>
                    </a:lnTo>
                    <a:lnTo>
                      <a:pt x="6064" y="32000"/>
                    </a:lnTo>
                    <a:lnTo>
                      <a:pt x="7854" y="29301"/>
                    </a:lnTo>
                    <a:lnTo>
                      <a:pt x="9842" y="26795"/>
                    </a:lnTo>
                    <a:lnTo>
                      <a:pt x="12029" y="24481"/>
                    </a:lnTo>
                    <a:lnTo>
                      <a:pt x="14316" y="22457"/>
                    </a:lnTo>
                    <a:lnTo>
                      <a:pt x="16702" y="20626"/>
                    </a:lnTo>
                    <a:lnTo>
                      <a:pt x="19188" y="19084"/>
                    </a:lnTo>
                    <a:lnTo>
                      <a:pt x="21872" y="17542"/>
                    </a:lnTo>
                    <a:lnTo>
                      <a:pt x="24357" y="16096"/>
                    </a:lnTo>
                    <a:lnTo>
                      <a:pt x="26743" y="14843"/>
                    </a:lnTo>
                    <a:lnTo>
                      <a:pt x="29130" y="13783"/>
                    </a:lnTo>
                    <a:lnTo>
                      <a:pt x="31416" y="12722"/>
                    </a:lnTo>
                    <a:lnTo>
                      <a:pt x="33405" y="11759"/>
                    </a:lnTo>
                    <a:lnTo>
                      <a:pt x="35294" y="10795"/>
                    </a:lnTo>
                    <a:lnTo>
                      <a:pt x="36984" y="9927"/>
                    </a:lnTo>
                    <a:lnTo>
                      <a:pt x="38376" y="8963"/>
                    </a:lnTo>
                    <a:lnTo>
                      <a:pt x="39370" y="8192"/>
                    </a:lnTo>
                    <a:lnTo>
                      <a:pt x="40165" y="7325"/>
                    </a:lnTo>
                    <a:lnTo>
                      <a:pt x="40861" y="6457"/>
                    </a:lnTo>
                    <a:lnTo>
                      <a:pt x="41458" y="5686"/>
                    </a:lnTo>
                    <a:lnTo>
                      <a:pt x="42154" y="4915"/>
                    </a:lnTo>
                    <a:lnTo>
                      <a:pt x="42750" y="4240"/>
                    </a:lnTo>
                    <a:lnTo>
                      <a:pt x="43247" y="3662"/>
                    </a:lnTo>
                    <a:lnTo>
                      <a:pt x="43943" y="2987"/>
                    </a:lnTo>
                    <a:lnTo>
                      <a:pt x="44540" y="2506"/>
                    </a:lnTo>
                    <a:lnTo>
                      <a:pt x="45136" y="2024"/>
                    </a:lnTo>
                    <a:lnTo>
                      <a:pt x="45832" y="1638"/>
                    </a:lnTo>
                    <a:lnTo>
                      <a:pt x="46528" y="1156"/>
                    </a:lnTo>
                    <a:lnTo>
                      <a:pt x="47323" y="867"/>
                    </a:lnTo>
                    <a:lnTo>
                      <a:pt x="48318" y="578"/>
                    </a:lnTo>
                    <a:lnTo>
                      <a:pt x="49312" y="289"/>
                    </a:lnTo>
                    <a:lnTo>
                      <a:pt x="50405" y="192"/>
                    </a:lnTo>
                    <a:lnTo>
                      <a:pt x="51797" y="96"/>
                    </a:lnTo>
                    <a:lnTo>
                      <a:pt x="53189" y="0"/>
                    </a:lnTo>
                    <a:lnTo>
                      <a:pt x="54482" y="96"/>
                    </a:lnTo>
                    <a:lnTo>
                      <a:pt x="55575" y="192"/>
                    </a:lnTo>
                    <a:lnTo>
                      <a:pt x="56669" y="385"/>
                    </a:lnTo>
                    <a:lnTo>
                      <a:pt x="57464" y="674"/>
                    </a:lnTo>
                    <a:lnTo>
                      <a:pt x="58260" y="1060"/>
                    </a:lnTo>
                    <a:lnTo>
                      <a:pt x="58856" y="1445"/>
                    </a:lnTo>
                    <a:lnTo>
                      <a:pt x="59453" y="1927"/>
                    </a:lnTo>
                    <a:lnTo>
                      <a:pt x="60049" y="2313"/>
                    </a:lnTo>
                    <a:lnTo>
                      <a:pt x="60546" y="2795"/>
                    </a:lnTo>
                    <a:lnTo>
                      <a:pt x="61043" y="3373"/>
                    </a:lnTo>
                    <a:lnTo>
                      <a:pt x="61541" y="3759"/>
                    </a:lnTo>
                    <a:lnTo>
                      <a:pt x="62137" y="4240"/>
                    </a:lnTo>
                    <a:lnTo>
                      <a:pt x="62634" y="4626"/>
                    </a:lnTo>
                    <a:lnTo>
                      <a:pt x="63231" y="5012"/>
                    </a:lnTo>
                    <a:lnTo>
                      <a:pt x="64026" y="5493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1" name="Shape 2291"/>
              <p:cNvSpPr/>
              <p:nvPr/>
            </p:nvSpPr>
            <p:spPr>
              <a:xfrm>
                <a:off x="1094" y="2454"/>
                <a:ext cx="143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913" y="7204"/>
                    </a:moveTo>
                    <a:lnTo>
                      <a:pt x="44452" y="10291"/>
                    </a:lnTo>
                    <a:lnTo>
                      <a:pt x="43200" y="13173"/>
                    </a:lnTo>
                    <a:lnTo>
                      <a:pt x="41843" y="15849"/>
                    </a:lnTo>
                    <a:lnTo>
                      <a:pt x="40695" y="17701"/>
                    </a:lnTo>
                    <a:lnTo>
                      <a:pt x="39443" y="19759"/>
                    </a:lnTo>
                    <a:lnTo>
                      <a:pt x="38191" y="21406"/>
                    </a:lnTo>
                    <a:lnTo>
                      <a:pt x="37043" y="22641"/>
                    </a:lnTo>
                    <a:lnTo>
                      <a:pt x="35791" y="24082"/>
                    </a:lnTo>
                    <a:lnTo>
                      <a:pt x="34643" y="25317"/>
                    </a:lnTo>
                    <a:lnTo>
                      <a:pt x="33286" y="26346"/>
                    </a:lnTo>
                    <a:lnTo>
                      <a:pt x="32139" y="27787"/>
                    </a:lnTo>
                    <a:lnTo>
                      <a:pt x="30678" y="28816"/>
                    </a:lnTo>
                    <a:lnTo>
                      <a:pt x="29217" y="30051"/>
                    </a:lnTo>
                    <a:lnTo>
                      <a:pt x="27652" y="31698"/>
                    </a:lnTo>
                    <a:lnTo>
                      <a:pt x="26086" y="33344"/>
                    </a:lnTo>
                    <a:lnTo>
                      <a:pt x="24313" y="35197"/>
                    </a:lnTo>
                    <a:lnTo>
                      <a:pt x="20034" y="40754"/>
                    </a:lnTo>
                    <a:lnTo>
                      <a:pt x="16173" y="46929"/>
                    </a:lnTo>
                    <a:lnTo>
                      <a:pt x="12834" y="54133"/>
                    </a:lnTo>
                    <a:lnTo>
                      <a:pt x="9913" y="61543"/>
                    </a:lnTo>
                    <a:lnTo>
                      <a:pt x="7408" y="69365"/>
                    </a:lnTo>
                    <a:lnTo>
                      <a:pt x="5321" y="76981"/>
                    </a:lnTo>
                    <a:lnTo>
                      <a:pt x="3547" y="84802"/>
                    </a:lnTo>
                    <a:lnTo>
                      <a:pt x="2191" y="92212"/>
                    </a:lnTo>
                    <a:lnTo>
                      <a:pt x="1147" y="99210"/>
                    </a:lnTo>
                    <a:lnTo>
                      <a:pt x="521" y="105385"/>
                    </a:lnTo>
                    <a:lnTo>
                      <a:pt x="104" y="110737"/>
                    </a:lnTo>
                    <a:lnTo>
                      <a:pt x="0" y="115265"/>
                    </a:lnTo>
                    <a:lnTo>
                      <a:pt x="313" y="118147"/>
                    </a:lnTo>
                    <a:lnTo>
                      <a:pt x="834" y="120000"/>
                    </a:lnTo>
                    <a:lnTo>
                      <a:pt x="1565" y="119794"/>
                    </a:lnTo>
                    <a:lnTo>
                      <a:pt x="2713" y="117941"/>
                    </a:lnTo>
                    <a:lnTo>
                      <a:pt x="3652" y="115265"/>
                    </a:lnTo>
                    <a:lnTo>
                      <a:pt x="4904" y="112178"/>
                    </a:lnTo>
                    <a:lnTo>
                      <a:pt x="6260" y="108885"/>
                    </a:lnTo>
                    <a:lnTo>
                      <a:pt x="7930" y="105385"/>
                    </a:lnTo>
                    <a:lnTo>
                      <a:pt x="9808" y="101680"/>
                    </a:lnTo>
                    <a:lnTo>
                      <a:pt x="11791" y="97770"/>
                    </a:lnTo>
                    <a:lnTo>
                      <a:pt x="14086" y="93859"/>
                    </a:lnTo>
                    <a:lnTo>
                      <a:pt x="16695" y="89948"/>
                    </a:lnTo>
                    <a:lnTo>
                      <a:pt x="19617" y="86037"/>
                    </a:lnTo>
                    <a:lnTo>
                      <a:pt x="22643" y="82126"/>
                    </a:lnTo>
                    <a:lnTo>
                      <a:pt x="26191" y="78421"/>
                    </a:lnTo>
                    <a:lnTo>
                      <a:pt x="29947" y="74716"/>
                    </a:lnTo>
                    <a:lnTo>
                      <a:pt x="34017" y="71423"/>
                    </a:lnTo>
                    <a:lnTo>
                      <a:pt x="38608" y="68130"/>
                    </a:lnTo>
                    <a:lnTo>
                      <a:pt x="43408" y="65454"/>
                    </a:lnTo>
                    <a:lnTo>
                      <a:pt x="48730" y="62984"/>
                    </a:lnTo>
                    <a:lnTo>
                      <a:pt x="48730" y="62778"/>
                    </a:lnTo>
                    <a:lnTo>
                      <a:pt x="48834" y="62367"/>
                    </a:lnTo>
                    <a:lnTo>
                      <a:pt x="49043" y="61749"/>
                    </a:lnTo>
                    <a:lnTo>
                      <a:pt x="49252" y="60926"/>
                    </a:lnTo>
                    <a:lnTo>
                      <a:pt x="49669" y="59691"/>
                    </a:lnTo>
                    <a:lnTo>
                      <a:pt x="50086" y="58456"/>
                    </a:lnTo>
                    <a:lnTo>
                      <a:pt x="50608" y="57427"/>
                    </a:lnTo>
                    <a:lnTo>
                      <a:pt x="51443" y="55986"/>
                    </a:lnTo>
                    <a:lnTo>
                      <a:pt x="52382" y="54751"/>
                    </a:lnTo>
                    <a:lnTo>
                      <a:pt x="53530" y="53516"/>
                    </a:lnTo>
                    <a:lnTo>
                      <a:pt x="54678" y="52075"/>
                    </a:lnTo>
                    <a:lnTo>
                      <a:pt x="56243" y="51046"/>
                    </a:lnTo>
                    <a:lnTo>
                      <a:pt x="57913" y="50222"/>
                    </a:lnTo>
                    <a:lnTo>
                      <a:pt x="59895" y="49399"/>
                    </a:lnTo>
                    <a:lnTo>
                      <a:pt x="62086" y="48987"/>
                    </a:lnTo>
                    <a:lnTo>
                      <a:pt x="64591" y="48782"/>
                    </a:lnTo>
                    <a:lnTo>
                      <a:pt x="66052" y="48782"/>
                    </a:lnTo>
                    <a:lnTo>
                      <a:pt x="67200" y="48987"/>
                    </a:lnTo>
                    <a:lnTo>
                      <a:pt x="68347" y="49399"/>
                    </a:lnTo>
                    <a:lnTo>
                      <a:pt x="69286" y="50017"/>
                    </a:lnTo>
                    <a:lnTo>
                      <a:pt x="70017" y="50634"/>
                    </a:lnTo>
                    <a:lnTo>
                      <a:pt x="70747" y="51457"/>
                    </a:lnTo>
                    <a:lnTo>
                      <a:pt x="71373" y="52281"/>
                    </a:lnTo>
                    <a:lnTo>
                      <a:pt x="71895" y="53516"/>
                    </a:lnTo>
                    <a:lnTo>
                      <a:pt x="72417" y="54545"/>
                    </a:lnTo>
                    <a:lnTo>
                      <a:pt x="72730" y="55368"/>
                    </a:lnTo>
                    <a:lnTo>
                      <a:pt x="73147" y="56397"/>
                    </a:lnTo>
                    <a:lnTo>
                      <a:pt x="73460" y="57427"/>
                    </a:lnTo>
                    <a:lnTo>
                      <a:pt x="73773" y="58250"/>
                    </a:lnTo>
                    <a:lnTo>
                      <a:pt x="74086" y="59073"/>
                    </a:lnTo>
                    <a:lnTo>
                      <a:pt x="74504" y="59691"/>
                    </a:lnTo>
                    <a:lnTo>
                      <a:pt x="74921" y="60308"/>
                    </a:lnTo>
                    <a:lnTo>
                      <a:pt x="75547" y="60514"/>
                    </a:lnTo>
                    <a:lnTo>
                      <a:pt x="77008" y="61132"/>
                    </a:lnTo>
                    <a:lnTo>
                      <a:pt x="78991" y="61543"/>
                    </a:lnTo>
                    <a:lnTo>
                      <a:pt x="81391" y="61955"/>
                    </a:lnTo>
                    <a:lnTo>
                      <a:pt x="84208" y="62572"/>
                    </a:lnTo>
                    <a:lnTo>
                      <a:pt x="87339" y="62984"/>
                    </a:lnTo>
                    <a:lnTo>
                      <a:pt x="90678" y="63807"/>
                    </a:lnTo>
                    <a:lnTo>
                      <a:pt x="94121" y="64425"/>
                    </a:lnTo>
                    <a:lnTo>
                      <a:pt x="97773" y="65454"/>
                    </a:lnTo>
                    <a:lnTo>
                      <a:pt x="101217" y="66483"/>
                    </a:lnTo>
                    <a:lnTo>
                      <a:pt x="104660" y="67718"/>
                    </a:lnTo>
                    <a:lnTo>
                      <a:pt x="107791" y="68953"/>
                    </a:lnTo>
                    <a:lnTo>
                      <a:pt x="110713" y="70600"/>
                    </a:lnTo>
                    <a:lnTo>
                      <a:pt x="113321" y="72452"/>
                    </a:lnTo>
                    <a:lnTo>
                      <a:pt x="115408" y="74511"/>
                    </a:lnTo>
                    <a:lnTo>
                      <a:pt x="117078" y="76775"/>
                    </a:lnTo>
                    <a:lnTo>
                      <a:pt x="118121" y="78627"/>
                    </a:lnTo>
                    <a:lnTo>
                      <a:pt x="119165" y="79245"/>
                    </a:lnTo>
                    <a:lnTo>
                      <a:pt x="119686" y="78627"/>
                    </a:lnTo>
                    <a:lnTo>
                      <a:pt x="120000" y="77186"/>
                    </a:lnTo>
                    <a:lnTo>
                      <a:pt x="120000" y="74922"/>
                    </a:lnTo>
                    <a:lnTo>
                      <a:pt x="119686" y="71835"/>
                    </a:lnTo>
                    <a:lnTo>
                      <a:pt x="118956" y="68336"/>
                    </a:lnTo>
                    <a:lnTo>
                      <a:pt x="117808" y="64219"/>
                    </a:lnTo>
                    <a:lnTo>
                      <a:pt x="116347" y="59691"/>
                    </a:lnTo>
                    <a:lnTo>
                      <a:pt x="114365" y="54957"/>
                    </a:lnTo>
                    <a:lnTo>
                      <a:pt x="112069" y="50222"/>
                    </a:lnTo>
                    <a:lnTo>
                      <a:pt x="109356" y="45488"/>
                    </a:lnTo>
                    <a:lnTo>
                      <a:pt x="106017" y="40754"/>
                    </a:lnTo>
                    <a:lnTo>
                      <a:pt x="102365" y="36226"/>
                    </a:lnTo>
                    <a:lnTo>
                      <a:pt x="98191" y="32109"/>
                    </a:lnTo>
                    <a:lnTo>
                      <a:pt x="93495" y="28610"/>
                    </a:lnTo>
                    <a:lnTo>
                      <a:pt x="93078" y="28404"/>
                    </a:lnTo>
                    <a:lnTo>
                      <a:pt x="92347" y="27993"/>
                    </a:lnTo>
                    <a:lnTo>
                      <a:pt x="91200" y="27169"/>
                    </a:lnTo>
                    <a:lnTo>
                      <a:pt x="89739" y="26346"/>
                    </a:lnTo>
                    <a:lnTo>
                      <a:pt x="87860" y="25523"/>
                    </a:lnTo>
                    <a:lnTo>
                      <a:pt x="85878" y="24288"/>
                    </a:lnTo>
                    <a:lnTo>
                      <a:pt x="83686" y="22847"/>
                    </a:lnTo>
                    <a:lnTo>
                      <a:pt x="81391" y="21406"/>
                    </a:lnTo>
                    <a:lnTo>
                      <a:pt x="79095" y="19965"/>
                    </a:lnTo>
                    <a:lnTo>
                      <a:pt x="76800" y="18319"/>
                    </a:lnTo>
                    <a:lnTo>
                      <a:pt x="74608" y="16878"/>
                    </a:lnTo>
                    <a:lnTo>
                      <a:pt x="72521" y="15231"/>
                    </a:lnTo>
                    <a:lnTo>
                      <a:pt x="70643" y="13584"/>
                    </a:lnTo>
                    <a:lnTo>
                      <a:pt x="69078" y="12144"/>
                    </a:lnTo>
                    <a:lnTo>
                      <a:pt x="67826" y="10497"/>
                    </a:lnTo>
                    <a:lnTo>
                      <a:pt x="67095" y="9262"/>
                    </a:lnTo>
                    <a:lnTo>
                      <a:pt x="66469" y="8027"/>
                    </a:lnTo>
                    <a:lnTo>
                      <a:pt x="65739" y="6792"/>
                    </a:lnTo>
                    <a:lnTo>
                      <a:pt x="65217" y="5557"/>
                    </a:lnTo>
                    <a:lnTo>
                      <a:pt x="64591" y="4734"/>
                    </a:lnTo>
                    <a:lnTo>
                      <a:pt x="63860" y="3910"/>
                    </a:lnTo>
                    <a:lnTo>
                      <a:pt x="63130" y="3087"/>
                    </a:lnTo>
                    <a:lnTo>
                      <a:pt x="62504" y="2469"/>
                    </a:lnTo>
                    <a:lnTo>
                      <a:pt x="61773" y="1852"/>
                    </a:lnTo>
                    <a:lnTo>
                      <a:pt x="61043" y="1234"/>
                    </a:lnTo>
                    <a:lnTo>
                      <a:pt x="60313" y="823"/>
                    </a:lnTo>
                    <a:lnTo>
                      <a:pt x="59686" y="617"/>
                    </a:lnTo>
                    <a:lnTo>
                      <a:pt x="58956" y="411"/>
                    </a:lnTo>
                    <a:lnTo>
                      <a:pt x="58226" y="205"/>
                    </a:lnTo>
                    <a:lnTo>
                      <a:pt x="57600" y="0"/>
                    </a:lnTo>
                    <a:lnTo>
                      <a:pt x="56869" y="0"/>
                    </a:lnTo>
                    <a:lnTo>
                      <a:pt x="56347" y="0"/>
                    </a:lnTo>
                    <a:lnTo>
                      <a:pt x="55617" y="0"/>
                    </a:lnTo>
                    <a:lnTo>
                      <a:pt x="54886" y="0"/>
                    </a:lnTo>
                    <a:lnTo>
                      <a:pt x="54156" y="205"/>
                    </a:lnTo>
                    <a:lnTo>
                      <a:pt x="53426" y="617"/>
                    </a:lnTo>
                    <a:lnTo>
                      <a:pt x="52591" y="1029"/>
                    </a:lnTo>
                    <a:lnTo>
                      <a:pt x="51860" y="1440"/>
                    </a:lnTo>
                    <a:lnTo>
                      <a:pt x="51130" y="1852"/>
                    </a:lnTo>
                    <a:lnTo>
                      <a:pt x="50295" y="2469"/>
                    </a:lnTo>
                    <a:lnTo>
                      <a:pt x="49565" y="3087"/>
                    </a:lnTo>
                    <a:lnTo>
                      <a:pt x="48730" y="3499"/>
                    </a:lnTo>
                    <a:lnTo>
                      <a:pt x="48104" y="4116"/>
                    </a:lnTo>
                    <a:lnTo>
                      <a:pt x="47582" y="4734"/>
                    </a:lnTo>
                    <a:lnTo>
                      <a:pt x="47060" y="5351"/>
                    </a:lnTo>
                    <a:lnTo>
                      <a:pt x="46434" y="5763"/>
                    </a:lnTo>
                    <a:lnTo>
                      <a:pt x="46121" y="6586"/>
                    </a:lnTo>
                    <a:lnTo>
                      <a:pt x="45913" y="7204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Shape 2292"/>
              <p:cNvSpPr/>
              <p:nvPr/>
            </p:nvSpPr>
            <p:spPr>
              <a:xfrm>
                <a:off x="1094" y="2454"/>
                <a:ext cx="142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811" y="75755"/>
                    </a:moveTo>
                    <a:lnTo>
                      <a:pt x="114791" y="73381"/>
                    </a:lnTo>
                    <a:lnTo>
                      <a:pt x="112347" y="71007"/>
                    </a:lnTo>
                    <a:lnTo>
                      <a:pt x="109477" y="69064"/>
                    </a:lnTo>
                    <a:lnTo>
                      <a:pt x="106501" y="67338"/>
                    </a:lnTo>
                    <a:lnTo>
                      <a:pt x="103418" y="66043"/>
                    </a:lnTo>
                    <a:lnTo>
                      <a:pt x="100017" y="64748"/>
                    </a:lnTo>
                    <a:lnTo>
                      <a:pt x="96722" y="63453"/>
                    </a:lnTo>
                    <a:lnTo>
                      <a:pt x="93321" y="62805"/>
                    </a:lnTo>
                    <a:lnTo>
                      <a:pt x="89920" y="61942"/>
                    </a:lnTo>
                    <a:lnTo>
                      <a:pt x="86837" y="61294"/>
                    </a:lnTo>
                    <a:lnTo>
                      <a:pt x="83968" y="60863"/>
                    </a:lnTo>
                    <a:lnTo>
                      <a:pt x="81310" y="60431"/>
                    </a:lnTo>
                    <a:lnTo>
                      <a:pt x="78972" y="60000"/>
                    </a:lnTo>
                    <a:lnTo>
                      <a:pt x="77165" y="59568"/>
                    </a:lnTo>
                    <a:lnTo>
                      <a:pt x="75890" y="58920"/>
                    </a:lnTo>
                    <a:lnTo>
                      <a:pt x="75252" y="58705"/>
                    </a:lnTo>
                    <a:lnTo>
                      <a:pt x="74720" y="58057"/>
                    </a:lnTo>
                    <a:lnTo>
                      <a:pt x="74402" y="57410"/>
                    </a:lnTo>
                    <a:lnTo>
                      <a:pt x="73976" y="56546"/>
                    </a:lnTo>
                    <a:lnTo>
                      <a:pt x="73658" y="55683"/>
                    </a:lnTo>
                    <a:lnTo>
                      <a:pt x="73339" y="54388"/>
                    </a:lnTo>
                    <a:lnTo>
                      <a:pt x="72807" y="53525"/>
                    </a:lnTo>
                    <a:lnTo>
                      <a:pt x="72382" y="52446"/>
                    </a:lnTo>
                    <a:lnTo>
                      <a:pt x="71957" y="51366"/>
                    </a:lnTo>
                    <a:lnTo>
                      <a:pt x="71426" y="50071"/>
                    </a:lnTo>
                    <a:lnTo>
                      <a:pt x="70682" y="48992"/>
                    </a:lnTo>
                    <a:lnTo>
                      <a:pt x="69937" y="48129"/>
                    </a:lnTo>
                    <a:lnTo>
                      <a:pt x="69087" y="47266"/>
                    </a:lnTo>
                    <a:lnTo>
                      <a:pt x="68024" y="46618"/>
                    </a:lnTo>
                    <a:lnTo>
                      <a:pt x="66961" y="45971"/>
                    </a:lnTo>
                    <a:lnTo>
                      <a:pt x="65580" y="45755"/>
                    </a:lnTo>
                    <a:lnTo>
                      <a:pt x="64092" y="45755"/>
                    </a:lnTo>
                    <a:lnTo>
                      <a:pt x="61541" y="45971"/>
                    </a:lnTo>
                    <a:lnTo>
                      <a:pt x="59309" y="46618"/>
                    </a:lnTo>
                    <a:lnTo>
                      <a:pt x="57395" y="47482"/>
                    </a:lnTo>
                    <a:lnTo>
                      <a:pt x="55801" y="48561"/>
                    </a:lnTo>
                    <a:lnTo>
                      <a:pt x="54207" y="49856"/>
                    </a:lnTo>
                    <a:lnTo>
                      <a:pt x="52931" y="51366"/>
                    </a:lnTo>
                    <a:lnTo>
                      <a:pt x="51975" y="52661"/>
                    </a:lnTo>
                    <a:lnTo>
                      <a:pt x="51018" y="54172"/>
                    </a:lnTo>
                    <a:lnTo>
                      <a:pt x="50274" y="55683"/>
                    </a:lnTo>
                    <a:lnTo>
                      <a:pt x="49743" y="57194"/>
                    </a:lnTo>
                    <a:lnTo>
                      <a:pt x="49317" y="58273"/>
                    </a:lnTo>
                    <a:lnTo>
                      <a:pt x="48999" y="59784"/>
                    </a:lnTo>
                    <a:lnTo>
                      <a:pt x="48786" y="60647"/>
                    </a:lnTo>
                    <a:lnTo>
                      <a:pt x="48573" y="61510"/>
                    </a:lnTo>
                    <a:lnTo>
                      <a:pt x="48573" y="61942"/>
                    </a:lnTo>
                    <a:lnTo>
                      <a:pt x="48573" y="62158"/>
                    </a:lnTo>
                    <a:lnTo>
                      <a:pt x="43259" y="64748"/>
                    </a:lnTo>
                    <a:lnTo>
                      <a:pt x="38370" y="67553"/>
                    </a:lnTo>
                    <a:lnTo>
                      <a:pt x="33906" y="70791"/>
                    </a:lnTo>
                    <a:lnTo>
                      <a:pt x="29867" y="74244"/>
                    </a:lnTo>
                    <a:lnTo>
                      <a:pt x="26040" y="77913"/>
                    </a:lnTo>
                    <a:lnTo>
                      <a:pt x="22533" y="81798"/>
                    </a:lnTo>
                    <a:lnTo>
                      <a:pt x="19450" y="85467"/>
                    </a:lnTo>
                    <a:lnTo>
                      <a:pt x="16581" y="89568"/>
                    </a:lnTo>
                    <a:lnTo>
                      <a:pt x="14030" y="93453"/>
                    </a:lnTo>
                    <a:lnTo>
                      <a:pt x="11798" y="97338"/>
                    </a:lnTo>
                    <a:lnTo>
                      <a:pt x="9778" y="101223"/>
                    </a:lnTo>
                    <a:lnTo>
                      <a:pt x="7865" y="105107"/>
                    </a:lnTo>
                    <a:lnTo>
                      <a:pt x="6377" y="108561"/>
                    </a:lnTo>
                    <a:lnTo>
                      <a:pt x="4889" y="111798"/>
                    </a:lnTo>
                    <a:lnTo>
                      <a:pt x="3613" y="114820"/>
                    </a:lnTo>
                    <a:lnTo>
                      <a:pt x="2657" y="117841"/>
                    </a:lnTo>
                    <a:lnTo>
                      <a:pt x="1488" y="119784"/>
                    </a:lnTo>
                    <a:lnTo>
                      <a:pt x="744" y="120000"/>
                    </a:lnTo>
                    <a:lnTo>
                      <a:pt x="212" y="118489"/>
                    </a:lnTo>
                    <a:lnTo>
                      <a:pt x="0" y="115683"/>
                    </a:lnTo>
                    <a:lnTo>
                      <a:pt x="106" y="111582"/>
                    </a:lnTo>
                    <a:lnTo>
                      <a:pt x="425" y="106402"/>
                    </a:lnTo>
                    <a:lnTo>
                      <a:pt x="1169" y="100359"/>
                    </a:lnTo>
                    <a:lnTo>
                      <a:pt x="2232" y="93669"/>
                    </a:lnTo>
                    <a:lnTo>
                      <a:pt x="3507" y="86330"/>
                    </a:lnTo>
                    <a:lnTo>
                      <a:pt x="5314" y="78776"/>
                    </a:lnTo>
                    <a:lnTo>
                      <a:pt x="7440" y="71007"/>
                    </a:lnTo>
                    <a:lnTo>
                      <a:pt x="9884" y="63237"/>
                    </a:lnTo>
                    <a:lnTo>
                      <a:pt x="12967" y="55899"/>
                    </a:lnTo>
                    <a:lnTo>
                      <a:pt x="16155" y="48776"/>
                    </a:lnTo>
                    <a:lnTo>
                      <a:pt x="19982" y="42517"/>
                    </a:lnTo>
                    <a:lnTo>
                      <a:pt x="24233" y="36906"/>
                    </a:lnTo>
                    <a:lnTo>
                      <a:pt x="26040" y="34964"/>
                    </a:lnTo>
                    <a:lnTo>
                      <a:pt x="27741" y="33237"/>
                    </a:lnTo>
                    <a:lnTo>
                      <a:pt x="29229" y="31510"/>
                    </a:lnTo>
                    <a:lnTo>
                      <a:pt x="30717" y="30215"/>
                    </a:lnTo>
                    <a:lnTo>
                      <a:pt x="32205" y="28920"/>
                    </a:lnTo>
                    <a:lnTo>
                      <a:pt x="33480" y="27625"/>
                    </a:lnTo>
                    <a:lnTo>
                      <a:pt x="34756" y="26546"/>
                    </a:lnTo>
                    <a:lnTo>
                      <a:pt x="36031" y="25251"/>
                    </a:lnTo>
                    <a:lnTo>
                      <a:pt x="37307" y="23741"/>
                    </a:lnTo>
                    <a:lnTo>
                      <a:pt x="38582" y="22446"/>
                    </a:lnTo>
                    <a:lnTo>
                      <a:pt x="39645" y="20719"/>
                    </a:lnTo>
                    <a:lnTo>
                      <a:pt x="41027" y="18776"/>
                    </a:lnTo>
                    <a:lnTo>
                      <a:pt x="42196" y="16618"/>
                    </a:lnTo>
                    <a:lnTo>
                      <a:pt x="43578" y="13812"/>
                    </a:lnTo>
                    <a:lnTo>
                      <a:pt x="44960" y="10791"/>
                    </a:lnTo>
                    <a:lnTo>
                      <a:pt x="46341" y="7553"/>
                    </a:lnTo>
                    <a:lnTo>
                      <a:pt x="46554" y="6906"/>
                    </a:lnTo>
                    <a:lnTo>
                      <a:pt x="46873" y="6258"/>
                    </a:lnTo>
                    <a:lnTo>
                      <a:pt x="47404" y="5611"/>
                    </a:lnTo>
                    <a:lnTo>
                      <a:pt x="47936" y="4964"/>
                    </a:lnTo>
                    <a:lnTo>
                      <a:pt x="48573" y="4532"/>
                    </a:lnTo>
                    <a:lnTo>
                      <a:pt x="49317" y="3884"/>
                    </a:lnTo>
                    <a:lnTo>
                      <a:pt x="49955" y="3237"/>
                    </a:lnTo>
                    <a:lnTo>
                      <a:pt x="50699" y="2805"/>
                    </a:lnTo>
                    <a:lnTo>
                      <a:pt x="51550" y="1942"/>
                    </a:lnTo>
                    <a:lnTo>
                      <a:pt x="52294" y="1510"/>
                    </a:lnTo>
                    <a:lnTo>
                      <a:pt x="53144" y="1079"/>
                    </a:lnTo>
                    <a:lnTo>
                      <a:pt x="53994" y="647"/>
                    </a:lnTo>
                    <a:lnTo>
                      <a:pt x="54738" y="431"/>
                    </a:lnTo>
                    <a:lnTo>
                      <a:pt x="55482" y="0"/>
                    </a:lnTo>
                    <a:lnTo>
                      <a:pt x="56226" y="0"/>
                    </a:lnTo>
                    <a:lnTo>
                      <a:pt x="56970" y="0"/>
                    </a:lnTo>
                    <a:lnTo>
                      <a:pt x="57502" y="0"/>
                    </a:lnTo>
                    <a:lnTo>
                      <a:pt x="58246" y="0"/>
                    </a:lnTo>
                    <a:lnTo>
                      <a:pt x="58883" y="215"/>
                    </a:lnTo>
                    <a:lnTo>
                      <a:pt x="59521" y="431"/>
                    </a:lnTo>
                    <a:lnTo>
                      <a:pt x="60265" y="647"/>
                    </a:lnTo>
                    <a:lnTo>
                      <a:pt x="61009" y="863"/>
                    </a:lnTo>
                    <a:lnTo>
                      <a:pt x="61647" y="1294"/>
                    </a:lnTo>
                    <a:lnTo>
                      <a:pt x="62391" y="1942"/>
                    </a:lnTo>
                    <a:lnTo>
                      <a:pt x="63135" y="2589"/>
                    </a:lnTo>
                    <a:lnTo>
                      <a:pt x="63773" y="3237"/>
                    </a:lnTo>
                    <a:lnTo>
                      <a:pt x="64517" y="4100"/>
                    </a:lnTo>
                    <a:lnTo>
                      <a:pt x="65155" y="4964"/>
                    </a:lnTo>
                    <a:lnTo>
                      <a:pt x="65792" y="5827"/>
                    </a:lnTo>
                    <a:lnTo>
                      <a:pt x="66536" y="7122"/>
                    </a:lnTo>
                    <a:lnTo>
                      <a:pt x="67068" y="8417"/>
                    </a:lnTo>
                    <a:lnTo>
                      <a:pt x="67705" y="9712"/>
                    </a:lnTo>
                    <a:lnTo>
                      <a:pt x="68449" y="11007"/>
                    </a:lnTo>
                    <a:lnTo>
                      <a:pt x="69725" y="12733"/>
                    </a:lnTo>
                    <a:lnTo>
                      <a:pt x="71319" y="14244"/>
                    </a:lnTo>
                    <a:lnTo>
                      <a:pt x="73232" y="15971"/>
                    </a:lnTo>
                    <a:lnTo>
                      <a:pt x="75358" y="17697"/>
                    </a:lnTo>
                    <a:lnTo>
                      <a:pt x="77590" y="19208"/>
                    </a:lnTo>
                    <a:lnTo>
                      <a:pt x="79929" y="20935"/>
                    </a:lnTo>
                    <a:lnTo>
                      <a:pt x="82267" y="22446"/>
                    </a:lnTo>
                    <a:lnTo>
                      <a:pt x="84605" y="23956"/>
                    </a:lnTo>
                    <a:lnTo>
                      <a:pt x="86837" y="25467"/>
                    </a:lnTo>
                    <a:lnTo>
                      <a:pt x="88857" y="26762"/>
                    </a:lnTo>
                    <a:lnTo>
                      <a:pt x="90770" y="27625"/>
                    </a:lnTo>
                    <a:lnTo>
                      <a:pt x="92258" y="28489"/>
                    </a:lnTo>
                    <a:lnTo>
                      <a:pt x="93427" y="29352"/>
                    </a:lnTo>
                    <a:lnTo>
                      <a:pt x="94171" y="29784"/>
                    </a:lnTo>
                    <a:lnTo>
                      <a:pt x="94596" y="30000"/>
                    </a:lnTo>
                    <a:lnTo>
                      <a:pt x="99167" y="33453"/>
                    </a:lnTo>
                    <a:lnTo>
                      <a:pt x="103206" y="37338"/>
                    </a:lnTo>
                    <a:lnTo>
                      <a:pt x="106713" y="41654"/>
                    </a:lnTo>
                    <a:lnTo>
                      <a:pt x="109902" y="46402"/>
                    </a:lnTo>
                    <a:lnTo>
                      <a:pt x="112559" y="50935"/>
                    </a:lnTo>
                    <a:lnTo>
                      <a:pt x="114791" y="55467"/>
                    </a:lnTo>
                    <a:lnTo>
                      <a:pt x="116705" y="60000"/>
                    </a:lnTo>
                    <a:lnTo>
                      <a:pt x="117980" y="64100"/>
                    </a:lnTo>
                    <a:lnTo>
                      <a:pt x="119149" y="67769"/>
                    </a:lnTo>
                    <a:lnTo>
                      <a:pt x="119681" y="71223"/>
                    </a:lnTo>
                    <a:lnTo>
                      <a:pt x="120000" y="74244"/>
                    </a:lnTo>
                    <a:lnTo>
                      <a:pt x="120000" y="76187"/>
                    </a:lnTo>
                    <a:lnTo>
                      <a:pt x="119574" y="77697"/>
                    </a:lnTo>
                    <a:lnTo>
                      <a:pt x="118937" y="78129"/>
                    </a:lnTo>
                    <a:lnTo>
                      <a:pt x="117980" y="77482"/>
                    </a:lnTo>
                    <a:lnTo>
                      <a:pt x="116811" y="75755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Shape 2293"/>
              <p:cNvSpPr/>
              <p:nvPr/>
            </p:nvSpPr>
            <p:spPr>
              <a:xfrm>
                <a:off x="1096" y="2454"/>
                <a:ext cx="139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32" y="74404"/>
                    </a:moveTo>
                    <a:lnTo>
                      <a:pt x="113945" y="71682"/>
                    </a:lnTo>
                    <a:lnTo>
                      <a:pt x="111351" y="69187"/>
                    </a:lnTo>
                    <a:lnTo>
                      <a:pt x="108324" y="67145"/>
                    </a:lnTo>
                    <a:lnTo>
                      <a:pt x="105297" y="65330"/>
                    </a:lnTo>
                    <a:lnTo>
                      <a:pt x="102054" y="63742"/>
                    </a:lnTo>
                    <a:lnTo>
                      <a:pt x="98810" y="62608"/>
                    </a:lnTo>
                    <a:lnTo>
                      <a:pt x="95459" y="61247"/>
                    </a:lnTo>
                    <a:lnTo>
                      <a:pt x="92324" y="60567"/>
                    </a:lnTo>
                    <a:lnTo>
                      <a:pt x="89297" y="59659"/>
                    </a:lnTo>
                    <a:lnTo>
                      <a:pt x="86270" y="59206"/>
                    </a:lnTo>
                    <a:lnTo>
                      <a:pt x="83567" y="58752"/>
                    </a:lnTo>
                    <a:lnTo>
                      <a:pt x="81189" y="58298"/>
                    </a:lnTo>
                    <a:lnTo>
                      <a:pt x="79135" y="57844"/>
                    </a:lnTo>
                    <a:lnTo>
                      <a:pt x="77405" y="57391"/>
                    </a:lnTo>
                    <a:lnTo>
                      <a:pt x="76324" y="56937"/>
                    </a:lnTo>
                    <a:lnTo>
                      <a:pt x="75567" y="56710"/>
                    </a:lnTo>
                    <a:lnTo>
                      <a:pt x="75135" y="56030"/>
                    </a:lnTo>
                    <a:lnTo>
                      <a:pt x="74702" y="55349"/>
                    </a:lnTo>
                    <a:lnTo>
                      <a:pt x="74378" y="54442"/>
                    </a:lnTo>
                    <a:lnTo>
                      <a:pt x="73945" y="53308"/>
                    </a:lnTo>
                    <a:lnTo>
                      <a:pt x="73513" y="52173"/>
                    </a:lnTo>
                    <a:lnTo>
                      <a:pt x="73081" y="50812"/>
                    </a:lnTo>
                    <a:lnTo>
                      <a:pt x="72540" y="49678"/>
                    </a:lnTo>
                    <a:lnTo>
                      <a:pt x="72000" y="48544"/>
                    </a:lnTo>
                    <a:lnTo>
                      <a:pt x="71351" y="46956"/>
                    </a:lnTo>
                    <a:lnTo>
                      <a:pt x="70594" y="45822"/>
                    </a:lnTo>
                    <a:lnTo>
                      <a:pt x="69837" y="44914"/>
                    </a:lnTo>
                    <a:lnTo>
                      <a:pt x="68756" y="44007"/>
                    </a:lnTo>
                    <a:lnTo>
                      <a:pt x="67783" y="43100"/>
                    </a:lnTo>
                    <a:lnTo>
                      <a:pt x="66486" y="42419"/>
                    </a:lnTo>
                    <a:lnTo>
                      <a:pt x="65081" y="42192"/>
                    </a:lnTo>
                    <a:lnTo>
                      <a:pt x="63567" y="42192"/>
                    </a:lnTo>
                    <a:lnTo>
                      <a:pt x="60972" y="42419"/>
                    </a:lnTo>
                    <a:lnTo>
                      <a:pt x="58810" y="43100"/>
                    </a:lnTo>
                    <a:lnTo>
                      <a:pt x="56864" y="44234"/>
                    </a:lnTo>
                    <a:lnTo>
                      <a:pt x="55135" y="45368"/>
                    </a:lnTo>
                    <a:lnTo>
                      <a:pt x="53621" y="46729"/>
                    </a:lnTo>
                    <a:lnTo>
                      <a:pt x="52432" y="48544"/>
                    </a:lnTo>
                    <a:lnTo>
                      <a:pt x="51351" y="50132"/>
                    </a:lnTo>
                    <a:lnTo>
                      <a:pt x="50594" y="51720"/>
                    </a:lnTo>
                    <a:lnTo>
                      <a:pt x="49945" y="53534"/>
                    </a:lnTo>
                    <a:lnTo>
                      <a:pt x="49297" y="55122"/>
                    </a:lnTo>
                    <a:lnTo>
                      <a:pt x="48864" y="56710"/>
                    </a:lnTo>
                    <a:lnTo>
                      <a:pt x="48648" y="58298"/>
                    </a:lnTo>
                    <a:lnTo>
                      <a:pt x="48432" y="59206"/>
                    </a:lnTo>
                    <a:lnTo>
                      <a:pt x="48324" y="60113"/>
                    </a:lnTo>
                    <a:lnTo>
                      <a:pt x="48324" y="60793"/>
                    </a:lnTo>
                    <a:lnTo>
                      <a:pt x="48324" y="61020"/>
                    </a:lnTo>
                    <a:lnTo>
                      <a:pt x="43135" y="63742"/>
                    </a:lnTo>
                    <a:lnTo>
                      <a:pt x="38162" y="66918"/>
                    </a:lnTo>
                    <a:lnTo>
                      <a:pt x="33729" y="70094"/>
                    </a:lnTo>
                    <a:lnTo>
                      <a:pt x="29621" y="73497"/>
                    </a:lnTo>
                    <a:lnTo>
                      <a:pt x="25945" y="77353"/>
                    </a:lnTo>
                    <a:lnTo>
                      <a:pt x="22486" y="81209"/>
                    </a:lnTo>
                    <a:lnTo>
                      <a:pt x="19459" y="84839"/>
                    </a:lnTo>
                    <a:lnTo>
                      <a:pt x="16540" y="88695"/>
                    </a:lnTo>
                    <a:lnTo>
                      <a:pt x="14054" y="92778"/>
                    </a:lnTo>
                    <a:lnTo>
                      <a:pt x="11783" y="96635"/>
                    </a:lnTo>
                    <a:lnTo>
                      <a:pt x="9729" y="100491"/>
                    </a:lnTo>
                    <a:lnTo>
                      <a:pt x="8108" y="104347"/>
                    </a:lnTo>
                    <a:lnTo>
                      <a:pt x="6378" y="107750"/>
                    </a:lnTo>
                    <a:lnTo>
                      <a:pt x="4972" y="111153"/>
                    </a:lnTo>
                    <a:lnTo>
                      <a:pt x="3783" y="114328"/>
                    </a:lnTo>
                    <a:lnTo>
                      <a:pt x="2702" y="117277"/>
                    </a:lnTo>
                    <a:lnTo>
                      <a:pt x="1621" y="119546"/>
                    </a:lnTo>
                    <a:lnTo>
                      <a:pt x="756" y="120000"/>
                    </a:lnTo>
                    <a:lnTo>
                      <a:pt x="216" y="118865"/>
                    </a:lnTo>
                    <a:lnTo>
                      <a:pt x="0" y="116143"/>
                    </a:lnTo>
                    <a:lnTo>
                      <a:pt x="108" y="112287"/>
                    </a:lnTo>
                    <a:lnTo>
                      <a:pt x="432" y="107296"/>
                    </a:lnTo>
                    <a:lnTo>
                      <a:pt x="1189" y="101625"/>
                    </a:lnTo>
                    <a:lnTo>
                      <a:pt x="2270" y="95047"/>
                    </a:lnTo>
                    <a:lnTo>
                      <a:pt x="3675" y="87788"/>
                    </a:lnTo>
                    <a:lnTo>
                      <a:pt x="5297" y="80302"/>
                    </a:lnTo>
                    <a:lnTo>
                      <a:pt x="7459" y="73043"/>
                    </a:lnTo>
                    <a:lnTo>
                      <a:pt x="9945" y="65330"/>
                    </a:lnTo>
                    <a:lnTo>
                      <a:pt x="12972" y="58071"/>
                    </a:lnTo>
                    <a:lnTo>
                      <a:pt x="16216" y="50812"/>
                    </a:lnTo>
                    <a:lnTo>
                      <a:pt x="20000" y="44461"/>
                    </a:lnTo>
                    <a:lnTo>
                      <a:pt x="24216" y="38563"/>
                    </a:lnTo>
                    <a:lnTo>
                      <a:pt x="25945" y="36521"/>
                    </a:lnTo>
                    <a:lnTo>
                      <a:pt x="27675" y="34706"/>
                    </a:lnTo>
                    <a:lnTo>
                      <a:pt x="29297" y="32892"/>
                    </a:lnTo>
                    <a:lnTo>
                      <a:pt x="30810" y="31531"/>
                    </a:lnTo>
                    <a:lnTo>
                      <a:pt x="32324" y="30396"/>
                    </a:lnTo>
                    <a:lnTo>
                      <a:pt x="33621" y="28809"/>
                    </a:lnTo>
                    <a:lnTo>
                      <a:pt x="34918" y="27674"/>
                    </a:lnTo>
                    <a:lnTo>
                      <a:pt x="36216" y="26540"/>
                    </a:lnTo>
                    <a:lnTo>
                      <a:pt x="37513" y="24952"/>
                    </a:lnTo>
                    <a:lnTo>
                      <a:pt x="38810" y="23364"/>
                    </a:lnTo>
                    <a:lnTo>
                      <a:pt x="40000" y="21776"/>
                    </a:lnTo>
                    <a:lnTo>
                      <a:pt x="41297" y="19508"/>
                    </a:lnTo>
                    <a:lnTo>
                      <a:pt x="42594" y="17240"/>
                    </a:lnTo>
                    <a:lnTo>
                      <a:pt x="43891" y="14517"/>
                    </a:lnTo>
                    <a:lnTo>
                      <a:pt x="45405" y="11342"/>
                    </a:lnTo>
                    <a:lnTo>
                      <a:pt x="46810" y="7939"/>
                    </a:lnTo>
                    <a:lnTo>
                      <a:pt x="47027" y="7258"/>
                    </a:lnTo>
                    <a:lnTo>
                      <a:pt x="47459" y="6351"/>
                    </a:lnTo>
                    <a:lnTo>
                      <a:pt x="47891" y="5897"/>
                    </a:lnTo>
                    <a:lnTo>
                      <a:pt x="48432" y="5217"/>
                    </a:lnTo>
                    <a:lnTo>
                      <a:pt x="49081" y="4536"/>
                    </a:lnTo>
                    <a:lnTo>
                      <a:pt x="49837" y="3856"/>
                    </a:lnTo>
                    <a:lnTo>
                      <a:pt x="50486" y="3402"/>
                    </a:lnTo>
                    <a:lnTo>
                      <a:pt x="51243" y="2722"/>
                    </a:lnTo>
                    <a:lnTo>
                      <a:pt x="52108" y="2041"/>
                    </a:lnTo>
                    <a:lnTo>
                      <a:pt x="52864" y="1587"/>
                    </a:lnTo>
                    <a:lnTo>
                      <a:pt x="53621" y="1134"/>
                    </a:lnTo>
                    <a:lnTo>
                      <a:pt x="54594" y="680"/>
                    </a:lnTo>
                    <a:lnTo>
                      <a:pt x="55351" y="226"/>
                    </a:lnTo>
                    <a:lnTo>
                      <a:pt x="56000" y="0"/>
                    </a:lnTo>
                    <a:lnTo>
                      <a:pt x="56864" y="0"/>
                    </a:lnTo>
                    <a:lnTo>
                      <a:pt x="57513" y="0"/>
                    </a:lnTo>
                    <a:lnTo>
                      <a:pt x="58162" y="0"/>
                    </a:lnTo>
                    <a:lnTo>
                      <a:pt x="58918" y="0"/>
                    </a:lnTo>
                    <a:lnTo>
                      <a:pt x="59567" y="226"/>
                    </a:lnTo>
                    <a:lnTo>
                      <a:pt x="60216" y="226"/>
                    </a:lnTo>
                    <a:lnTo>
                      <a:pt x="60972" y="680"/>
                    </a:lnTo>
                    <a:lnTo>
                      <a:pt x="61621" y="907"/>
                    </a:lnTo>
                    <a:lnTo>
                      <a:pt x="62270" y="1361"/>
                    </a:lnTo>
                    <a:lnTo>
                      <a:pt x="63135" y="1814"/>
                    </a:lnTo>
                    <a:lnTo>
                      <a:pt x="63783" y="2722"/>
                    </a:lnTo>
                    <a:lnTo>
                      <a:pt x="64432" y="3402"/>
                    </a:lnTo>
                    <a:lnTo>
                      <a:pt x="65189" y="4083"/>
                    </a:lnTo>
                    <a:lnTo>
                      <a:pt x="65729" y="4990"/>
                    </a:lnTo>
                    <a:lnTo>
                      <a:pt x="66378" y="5897"/>
                    </a:lnTo>
                    <a:lnTo>
                      <a:pt x="67135" y="7258"/>
                    </a:lnTo>
                    <a:lnTo>
                      <a:pt x="67675" y="8620"/>
                    </a:lnTo>
                    <a:lnTo>
                      <a:pt x="68324" y="9981"/>
                    </a:lnTo>
                    <a:lnTo>
                      <a:pt x="69081" y="11342"/>
                    </a:lnTo>
                    <a:lnTo>
                      <a:pt x="70378" y="13156"/>
                    </a:lnTo>
                    <a:lnTo>
                      <a:pt x="72000" y="14744"/>
                    </a:lnTo>
                    <a:lnTo>
                      <a:pt x="73945" y="16559"/>
                    </a:lnTo>
                    <a:lnTo>
                      <a:pt x="76108" y="18374"/>
                    </a:lnTo>
                    <a:lnTo>
                      <a:pt x="78378" y="19962"/>
                    </a:lnTo>
                    <a:lnTo>
                      <a:pt x="80756" y="21776"/>
                    </a:lnTo>
                    <a:lnTo>
                      <a:pt x="83135" y="23364"/>
                    </a:lnTo>
                    <a:lnTo>
                      <a:pt x="85513" y="24952"/>
                    </a:lnTo>
                    <a:lnTo>
                      <a:pt x="87783" y="26540"/>
                    </a:lnTo>
                    <a:lnTo>
                      <a:pt x="89837" y="27901"/>
                    </a:lnTo>
                    <a:lnTo>
                      <a:pt x="91783" y="28809"/>
                    </a:lnTo>
                    <a:lnTo>
                      <a:pt x="93297" y="29716"/>
                    </a:lnTo>
                    <a:lnTo>
                      <a:pt x="94486" y="30623"/>
                    </a:lnTo>
                    <a:lnTo>
                      <a:pt x="95243" y="31077"/>
                    </a:lnTo>
                    <a:lnTo>
                      <a:pt x="95675" y="31304"/>
                    </a:lnTo>
                    <a:lnTo>
                      <a:pt x="99891" y="34706"/>
                    </a:lnTo>
                    <a:lnTo>
                      <a:pt x="103891" y="38563"/>
                    </a:lnTo>
                    <a:lnTo>
                      <a:pt x="107351" y="42646"/>
                    </a:lnTo>
                    <a:lnTo>
                      <a:pt x="110378" y="46956"/>
                    </a:lnTo>
                    <a:lnTo>
                      <a:pt x="112864" y="51493"/>
                    </a:lnTo>
                    <a:lnTo>
                      <a:pt x="115027" y="55803"/>
                    </a:lnTo>
                    <a:lnTo>
                      <a:pt x="116756" y="60113"/>
                    </a:lnTo>
                    <a:lnTo>
                      <a:pt x="118162" y="63969"/>
                    </a:lnTo>
                    <a:lnTo>
                      <a:pt x="119135" y="67599"/>
                    </a:lnTo>
                    <a:lnTo>
                      <a:pt x="119783" y="70775"/>
                    </a:lnTo>
                    <a:lnTo>
                      <a:pt x="120000" y="73270"/>
                    </a:lnTo>
                    <a:lnTo>
                      <a:pt x="119891" y="75311"/>
                    </a:lnTo>
                    <a:lnTo>
                      <a:pt x="119459" y="76446"/>
                    </a:lnTo>
                    <a:lnTo>
                      <a:pt x="118702" y="76899"/>
                    </a:lnTo>
                    <a:lnTo>
                      <a:pt x="117729" y="76219"/>
                    </a:lnTo>
                    <a:lnTo>
                      <a:pt x="116432" y="74404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4" name="Shape 2294"/>
              <p:cNvSpPr/>
              <p:nvPr/>
            </p:nvSpPr>
            <p:spPr>
              <a:xfrm>
                <a:off x="1097" y="2454"/>
                <a:ext cx="136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143" y="73147"/>
                    </a:moveTo>
                    <a:lnTo>
                      <a:pt x="113278" y="69800"/>
                    </a:lnTo>
                    <a:lnTo>
                      <a:pt x="110413" y="67171"/>
                    </a:lnTo>
                    <a:lnTo>
                      <a:pt x="107217" y="64780"/>
                    </a:lnTo>
                    <a:lnTo>
                      <a:pt x="104022" y="63107"/>
                    </a:lnTo>
                    <a:lnTo>
                      <a:pt x="100826" y="61434"/>
                    </a:lnTo>
                    <a:lnTo>
                      <a:pt x="97630" y="60000"/>
                    </a:lnTo>
                    <a:lnTo>
                      <a:pt x="94435" y="59043"/>
                    </a:lnTo>
                    <a:lnTo>
                      <a:pt x="91460" y="58087"/>
                    </a:lnTo>
                    <a:lnTo>
                      <a:pt x="88595" y="57370"/>
                    </a:lnTo>
                    <a:lnTo>
                      <a:pt x="85840" y="56892"/>
                    </a:lnTo>
                    <a:lnTo>
                      <a:pt x="83415" y="56653"/>
                    </a:lnTo>
                    <a:lnTo>
                      <a:pt x="81212" y="56175"/>
                    </a:lnTo>
                    <a:lnTo>
                      <a:pt x="79228" y="55936"/>
                    </a:lnTo>
                    <a:lnTo>
                      <a:pt x="77685" y="55697"/>
                    </a:lnTo>
                    <a:lnTo>
                      <a:pt x="76473" y="54980"/>
                    </a:lnTo>
                    <a:lnTo>
                      <a:pt x="75922" y="54741"/>
                    </a:lnTo>
                    <a:lnTo>
                      <a:pt x="75482" y="54023"/>
                    </a:lnTo>
                    <a:lnTo>
                      <a:pt x="75041" y="53067"/>
                    </a:lnTo>
                    <a:lnTo>
                      <a:pt x="74710" y="52111"/>
                    </a:lnTo>
                    <a:lnTo>
                      <a:pt x="74159" y="50916"/>
                    </a:lnTo>
                    <a:lnTo>
                      <a:pt x="73719" y="49482"/>
                    </a:lnTo>
                    <a:lnTo>
                      <a:pt x="73278" y="48286"/>
                    </a:lnTo>
                    <a:lnTo>
                      <a:pt x="72727" y="46852"/>
                    </a:lnTo>
                    <a:lnTo>
                      <a:pt x="72066" y="45179"/>
                    </a:lnTo>
                    <a:lnTo>
                      <a:pt x="71404" y="43984"/>
                    </a:lnTo>
                    <a:lnTo>
                      <a:pt x="70633" y="42549"/>
                    </a:lnTo>
                    <a:lnTo>
                      <a:pt x="69641" y="41354"/>
                    </a:lnTo>
                    <a:lnTo>
                      <a:pt x="68650" y="40159"/>
                    </a:lnTo>
                    <a:lnTo>
                      <a:pt x="67438" y="39442"/>
                    </a:lnTo>
                    <a:lnTo>
                      <a:pt x="66225" y="38725"/>
                    </a:lnTo>
                    <a:lnTo>
                      <a:pt x="64683" y="38486"/>
                    </a:lnTo>
                    <a:lnTo>
                      <a:pt x="63030" y="38486"/>
                    </a:lnTo>
                    <a:lnTo>
                      <a:pt x="60385" y="38725"/>
                    </a:lnTo>
                    <a:lnTo>
                      <a:pt x="58181" y="39442"/>
                    </a:lnTo>
                    <a:lnTo>
                      <a:pt x="56198" y="40398"/>
                    </a:lnTo>
                    <a:lnTo>
                      <a:pt x="54545" y="42071"/>
                    </a:lnTo>
                    <a:lnTo>
                      <a:pt x="53112" y="43745"/>
                    </a:lnTo>
                    <a:lnTo>
                      <a:pt x="51790" y="45418"/>
                    </a:lnTo>
                    <a:lnTo>
                      <a:pt x="50909" y="47330"/>
                    </a:lnTo>
                    <a:lnTo>
                      <a:pt x="50137" y="49243"/>
                    </a:lnTo>
                    <a:lnTo>
                      <a:pt x="49366" y="51394"/>
                    </a:lnTo>
                    <a:lnTo>
                      <a:pt x="48925" y="53067"/>
                    </a:lnTo>
                    <a:lnTo>
                      <a:pt x="48595" y="54741"/>
                    </a:lnTo>
                    <a:lnTo>
                      <a:pt x="48374" y="56653"/>
                    </a:lnTo>
                    <a:lnTo>
                      <a:pt x="48264" y="57848"/>
                    </a:lnTo>
                    <a:lnTo>
                      <a:pt x="48154" y="58804"/>
                    </a:lnTo>
                    <a:lnTo>
                      <a:pt x="48154" y="59521"/>
                    </a:lnTo>
                    <a:lnTo>
                      <a:pt x="48154" y="59760"/>
                    </a:lnTo>
                    <a:lnTo>
                      <a:pt x="42754" y="62629"/>
                    </a:lnTo>
                    <a:lnTo>
                      <a:pt x="38016" y="65737"/>
                    </a:lnTo>
                    <a:lnTo>
                      <a:pt x="33608" y="69083"/>
                    </a:lnTo>
                    <a:lnTo>
                      <a:pt x="29531" y="72669"/>
                    </a:lnTo>
                    <a:lnTo>
                      <a:pt x="25785" y="76254"/>
                    </a:lnTo>
                    <a:lnTo>
                      <a:pt x="22369" y="80079"/>
                    </a:lnTo>
                    <a:lnTo>
                      <a:pt x="19393" y="83904"/>
                    </a:lnTo>
                    <a:lnTo>
                      <a:pt x="16639" y="87968"/>
                    </a:lnTo>
                    <a:lnTo>
                      <a:pt x="14104" y="91792"/>
                    </a:lnTo>
                    <a:lnTo>
                      <a:pt x="11900" y="95856"/>
                    </a:lnTo>
                    <a:lnTo>
                      <a:pt x="9807" y="99681"/>
                    </a:lnTo>
                    <a:lnTo>
                      <a:pt x="8044" y="103266"/>
                    </a:lnTo>
                    <a:lnTo>
                      <a:pt x="6391" y="106852"/>
                    </a:lnTo>
                    <a:lnTo>
                      <a:pt x="4958" y="110438"/>
                    </a:lnTo>
                    <a:lnTo>
                      <a:pt x="3746" y="113545"/>
                    </a:lnTo>
                    <a:lnTo>
                      <a:pt x="2644" y="116892"/>
                    </a:lnTo>
                    <a:lnTo>
                      <a:pt x="1542" y="119282"/>
                    </a:lnTo>
                    <a:lnTo>
                      <a:pt x="771" y="120000"/>
                    </a:lnTo>
                    <a:lnTo>
                      <a:pt x="220" y="119043"/>
                    </a:lnTo>
                    <a:lnTo>
                      <a:pt x="0" y="116653"/>
                    </a:lnTo>
                    <a:lnTo>
                      <a:pt x="0" y="112828"/>
                    </a:lnTo>
                    <a:lnTo>
                      <a:pt x="440" y="108286"/>
                    </a:lnTo>
                    <a:lnTo>
                      <a:pt x="1212" y="102549"/>
                    </a:lnTo>
                    <a:lnTo>
                      <a:pt x="2203" y="96334"/>
                    </a:lnTo>
                    <a:lnTo>
                      <a:pt x="3636" y="89402"/>
                    </a:lnTo>
                    <a:lnTo>
                      <a:pt x="5509" y="82231"/>
                    </a:lnTo>
                    <a:lnTo>
                      <a:pt x="7603" y="74820"/>
                    </a:lnTo>
                    <a:lnTo>
                      <a:pt x="10137" y="67410"/>
                    </a:lnTo>
                    <a:lnTo>
                      <a:pt x="13002" y="59760"/>
                    </a:lnTo>
                    <a:lnTo>
                      <a:pt x="16418" y="52828"/>
                    </a:lnTo>
                    <a:lnTo>
                      <a:pt x="20055" y="46374"/>
                    </a:lnTo>
                    <a:lnTo>
                      <a:pt x="24242" y="40398"/>
                    </a:lnTo>
                    <a:lnTo>
                      <a:pt x="26005" y="38007"/>
                    </a:lnTo>
                    <a:lnTo>
                      <a:pt x="27768" y="36334"/>
                    </a:lnTo>
                    <a:lnTo>
                      <a:pt x="29311" y="34422"/>
                    </a:lnTo>
                    <a:lnTo>
                      <a:pt x="30853" y="32988"/>
                    </a:lnTo>
                    <a:lnTo>
                      <a:pt x="32396" y="31553"/>
                    </a:lnTo>
                    <a:lnTo>
                      <a:pt x="33719" y="30119"/>
                    </a:lnTo>
                    <a:lnTo>
                      <a:pt x="35151" y="28924"/>
                    </a:lnTo>
                    <a:lnTo>
                      <a:pt x="36473" y="27490"/>
                    </a:lnTo>
                    <a:lnTo>
                      <a:pt x="37796" y="25816"/>
                    </a:lnTo>
                    <a:lnTo>
                      <a:pt x="39118" y="24382"/>
                    </a:lnTo>
                    <a:lnTo>
                      <a:pt x="40330" y="22470"/>
                    </a:lnTo>
                    <a:lnTo>
                      <a:pt x="41652" y="20318"/>
                    </a:lnTo>
                    <a:lnTo>
                      <a:pt x="42975" y="17928"/>
                    </a:lnTo>
                    <a:lnTo>
                      <a:pt x="44297" y="15059"/>
                    </a:lnTo>
                    <a:lnTo>
                      <a:pt x="45840" y="11713"/>
                    </a:lnTo>
                    <a:lnTo>
                      <a:pt x="47272" y="8127"/>
                    </a:lnTo>
                    <a:lnTo>
                      <a:pt x="47493" y="7410"/>
                    </a:lnTo>
                    <a:lnTo>
                      <a:pt x="47933" y="6454"/>
                    </a:lnTo>
                    <a:lnTo>
                      <a:pt x="48374" y="5976"/>
                    </a:lnTo>
                    <a:lnTo>
                      <a:pt x="48925" y="5258"/>
                    </a:lnTo>
                    <a:lnTo>
                      <a:pt x="49586" y="4541"/>
                    </a:lnTo>
                    <a:lnTo>
                      <a:pt x="50358" y="4063"/>
                    </a:lnTo>
                    <a:lnTo>
                      <a:pt x="51019" y="3346"/>
                    </a:lnTo>
                    <a:lnTo>
                      <a:pt x="51790" y="2868"/>
                    </a:lnTo>
                    <a:lnTo>
                      <a:pt x="52672" y="1912"/>
                    </a:lnTo>
                    <a:lnTo>
                      <a:pt x="53443" y="1434"/>
                    </a:lnTo>
                    <a:lnTo>
                      <a:pt x="54214" y="956"/>
                    </a:lnTo>
                    <a:lnTo>
                      <a:pt x="55206" y="717"/>
                    </a:lnTo>
                    <a:lnTo>
                      <a:pt x="55977" y="239"/>
                    </a:lnTo>
                    <a:lnTo>
                      <a:pt x="56749" y="0"/>
                    </a:lnTo>
                    <a:lnTo>
                      <a:pt x="57520" y="0"/>
                    </a:lnTo>
                    <a:lnTo>
                      <a:pt x="58181" y="0"/>
                    </a:lnTo>
                    <a:lnTo>
                      <a:pt x="58953" y="0"/>
                    </a:lnTo>
                    <a:lnTo>
                      <a:pt x="59614" y="0"/>
                    </a:lnTo>
                    <a:lnTo>
                      <a:pt x="60275" y="0"/>
                    </a:lnTo>
                    <a:lnTo>
                      <a:pt x="61046" y="239"/>
                    </a:lnTo>
                    <a:lnTo>
                      <a:pt x="61707" y="478"/>
                    </a:lnTo>
                    <a:lnTo>
                      <a:pt x="62369" y="956"/>
                    </a:lnTo>
                    <a:lnTo>
                      <a:pt x="63030" y="1434"/>
                    </a:lnTo>
                    <a:lnTo>
                      <a:pt x="63801" y="1912"/>
                    </a:lnTo>
                    <a:lnTo>
                      <a:pt x="64352" y="2629"/>
                    </a:lnTo>
                    <a:lnTo>
                      <a:pt x="65013" y="3346"/>
                    </a:lnTo>
                    <a:lnTo>
                      <a:pt x="65785" y="4063"/>
                    </a:lnTo>
                    <a:lnTo>
                      <a:pt x="66446" y="5019"/>
                    </a:lnTo>
                    <a:lnTo>
                      <a:pt x="66997" y="5976"/>
                    </a:lnTo>
                    <a:lnTo>
                      <a:pt x="67768" y="7410"/>
                    </a:lnTo>
                    <a:lnTo>
                      <a:pt x="68319" y="8844"/>
                    </a:lnTo>
                    <a:lnTo>
                      <a:pt x="68980" y="10278"/>
                    </a:lnTo>
                    <a:lnTo>
                      <a:pt x="69752" y="11713"/>
                    </a:lnTo>
                    <a:lnTo>
                      <a:pt x="71074" y="13625"/>
                    </a:lnTo>
                    <a:lnTo>
                      <a:pt x="72727" y="15298"/>
                    </a:lnTo>
                    <a:lnTo>
                      <a:pt x="74710" y="17211"/>
                    </a:lnTo>
                    <a:lnTo>
                      <a:pt x="76914" y="19123"/>
                    </a:lnTo>
                    <a:lnTo>
                      <a:pt x="79228" y="20796"/>
                    </a:lnTo>
                    <a:lnTo>
                      <a:pt x="81652" y="22709"/>
                    </a:lnTo>
                    <a:lnTo>
                      <a:pt x="84077" y="24382"/>
                    </a:lnTo>
                    <a:lnTo>
                      <a:pt x="86501" y="26055"/>
                    </a:lnTo>
                    <a:lnTo>
                      <a:pt x="88815" y="27729"/>
                    </a:lnTo>
                    <a:lnTo>
                      <a:pt x="90909" y="29163"/>
                    </a:lnTo>
                    <a:lnTo>
                      <a:pt x="92892" y="30119"/>
                    </a:lnTo>
                    <a:lnTo>
                      <a:pt x="94435" y="31075"/>
                    </a:lnTo>
                    <a:lnTo>
                      <a:pt x="95647" y="32031"/>
                    </a:lnTo>
                    <a:lnTo>
                      <a:pt x="96418" y="32509"/>
                    </a:lnTo>
                    <a:lnTo>
                      <a:pt x="96859" y="32749"/>
                    </a:lnTo>
                    <a:lnTo>
                      <a:pt x="100936" y="35856"/>
                    </a:lnTo>
                    <a:lnTo>
                      <a:pt x="104683" y="39681"/>
                    </a:lnTo>
                    <a:lnTo>
                      <a:pt x="108099" y="43745"/>
                    </a:lnTo>
                    <a:lnTo>
                      <a:pt x="110964" y="48047"/>
                    </a:lnTo>
                    <a:lnTo>
                      <a:pt x="113388" y="52111"/>
                    </a:lnTo>
                    <a:lnTo>
                      <a:pt x="115482" y="56414"/>
                    </a:lnTo>
                    <a:lnTo>
                      <a:pt x="117134" y="60000"/>
                    </a:lnTo>
                    <a:lnTo>
                      <a:pt x="118347" y="63824"/>
                    </a:lnTo>
                    <a:lnTo>
                      <a:pt x="119338" y="67171"/>
                    </a:lnTo>
                    <a:lnTo>
                      <a:pt x="119779" y="70278"/>
                    </a:lnTo>
                    <a:lnTo>
                      <a:pt x="120000" y="72430"/>
                    </a:lnTo>
                    <a:lnTo>
                      <a:pt x="119889" y="74103"/>
                    </a:lnTo>
                    <a:lnTo>
                      <a:pt x="119449" y="75298"/>
                    </a:lnTo>
                    <a:lnTo>
                      <a:pt x="118567" y="75537"/>
                    </a:lnTo>
                    <a:lnTo>
                      <a:pt x="117465" y="74581"/>
                    </a:lnTo>
                    <a:lnTo>
                      <a:pt x="116143" y="73147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5" name="Shape 2295"/>
              <p:cNvSpPr/>
              <p:nvPr/>
            </p:nvSpPr>
            <p:spPr>
              <a:xfrm>
                <a:off x="1097" y="2454"/>
                <a:ext cx="134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846" y="71645"/>
                    </a:moveTo>
                    <a:lnTo>
                      <a:pt x="112591" y="67848"/>
                    </a:lnTo>
                    <a:lnTo>
                      <a:pt x="109223" y="65063"/>
                    </a:lnTo>
                    <a:lnTo>
                      <a:pt x="106080" y="62531"/>
                    </a:lnTo>
                    <a:lnTo>
                      <a:pt x="102825" y="60506"/>
                    </a:lnTo>
                    <a:lnTo>
                      <a:pt x="99569" y="58987"/>
                    </a:lnTo>
                    <a:lnTo>
                      <a:pt x="96426" y="57215"/>
                    </a:lnTo>
                    <a:lnTo>
                      <a:pt x="93507" y="56202"/>
                    </a:lnTo>
                    <a:lnTo>
                      <a:pt x="90589" y="55443"/>
                    </a:lnTo>
                    <a:lnTo>
                      <a:pt x="87895" y="54936"/>
                    </a:lnTo>
                    <a:lnTo>
                      <a:pt x="85313" y="54430"/>
                    </a:lnTo>
                    <a:lnTo>
                      <a:pt x="83068" y="54177"/>
                    </a:lnTo>
                    <a:lnTo>
                      <a:pt x="81047" y="53670"/>
                    </a:lnTo>
                    <a:lnTo>
                      <a:pt x="79363" y="53164"/>
                    </a:lnTo>
                    <a:lnTo>
                      <a:pt x="78016" y="52911"/>
                    </a:lnTo>
                    <a:lnTo>
                      <a:pt x="76894" y="52658"/>
                    </a:lnTo>
                    <a:lnTo>
                      <a:pt x="76333" y="52405"/>
                    </a:lnTo>
                    <a:lnTo>
                      <a:pt x="75884" y="51645"/>
                    </a:lnTo>
                    <a:lnTo>
                      <a:pt x="75434" y="50886"/>
                    </a:lnTo>
                    <a:lnTo>
                      <a:pt x="74873" y="49620"/>
                    </a:lnTo>
                    <a:lnTo>
                      <a:pt x="74536" y="48101"/>
                    </a:lnTo>
                    <a:lnTo>
                      <a:pt x="73975" y="46835"/>
                    </a:lnTo>
                    <a:lnTo>
                      <a:pt x="73526" y="45316"/>
                    </a:lnTo>
                    <a:lnTo>
                      <a:pt x="72853" y="43797"/>
                    </a:lnTo>
                    <a:lnTo>
                      <a:pt x="72179" y="42025"/>
                    </a:lnTo>
                    <a:lnTo>
                      <a:pt x="71506" y="40506"/>
                    </a:lnTo>
                    <a:lnTo>
                      <a:pt x="70495" y="39240"/>
                    </a:lnTo>
                    <a:lnTo>
                      <a:pt x="69597" y="37468"/>
                    </a:lnTo>
                    <a:lnTo>
                      <a:pt x="68587" y="36455"/>
                    </a:lnTo>
                    <a:lnTo>
                      <a:pt x="67240" y="35443"/>
                    </a:lnTo>
                    <a:lnTo>
                      <a:pt x="65781" y="34683"/>
                    </a:lnTo>
                    <a:lnTo>
                      <a:pt x="64321" y="34430"/>
                    </a:lnTo>
                    <a:lnTo>
                      <a:pt x="62637" y="34430"/>
                    </a:lnTo>
                    <a:lnTo>
                      <a:pt x="59943" y="34683"/>
                    </a:lnTo>
                    <a:lnTo>
                      <a:pt x="57698" y="35443"/>
                    </a:lnTo>
                    <a:lnTo>
                      <a:pt x="55678" y="36708"/>
                    </a:lnTo>
                    <a:lnTo>
                      <a:pt x="53994" y="38481"/>
                    </a:lnTo>
                    <a:lnTo>
                      <a:pt x="52647" y="40253"/>
                    </a:lnTo>
                    <a:lnTo>
                      <a:pt x="51412" y="42278"/>
                    </a:lnTo>
                    <a:lnTo>
                      <a:pt x="50402" y="44556"/>
                    </a:lnTo>
                    <a:lnTo>
                      <a:pt x="49616" y="46582"/>
                    </a:lnTo>
                    <a:lnTo>
                      <a:pt x="49055" y="48860"/>
                    </a:lnTo>
                    <a:lnTo>
                      <a:pt x="48606" y="50886"/>
                    </a:lnTo>
                    <a:lnTo>
                      <a:pt x="48269" y="52911"/>
                    </a:lnTo>
                    <a:lnTo>
                      <a:pt x="48044" y="54936"/>
                    </a:lnTo>
                    <a:lnTo>
                      <a:pt x="47820" y="56202"/>
                    </a:lnTo>
                    <a:lnTo>
                      <a:pt x="47820" y="57468"/>
                    </a:lnTo>
                    <a:lnTo>
                      <a:pt x="47820" y="58227"/>
                    </a:lnTo>
                    <a:lnTo>
                      <a:pt x="47820" y="58734"/>
                    </a:lnTo>
                    <a:lnTo>
                      <a:pt x="42656" y="61518"/>
                    </a:lnTo>
                    <a:lnTo>
                      <a:pt x="37829" y="64810"/>
                    </a:lnTo>
                    <a:lnTo>
                      <a:pt x="33451" y="68101"/>
                    </a:lnTo>
                    <a:lnTo>
                      <a:pt x="29410" y="71898"/>
                    </a:lnTo>
                    <a:lnTo>
                      <a:pt x="25706" y="75696"/>
                    </a:lnTo>
                    <a:lnTo>
                      <a:pt x="22338" y="79493"/>
                    </a:lnTo>
                    <a:lnTo>
                      <a:pt x="19307" y="83291"/>
                    </a:lnTo>
                    <a:lnTo>
                      <a:pt x="16613" y="87088"/>
                    </a:lnTo>
                    <a:lnTo>
                      <a:pt x="14144" y="91139"/>
                    </a:lnTo>
                    <a:lnTo>
                      <a:pt x="11898" y="95189"/>
                    </a:lnTo>
                    <a:lnTo>
                      <a:pt x="9878" y="98734"/>
                    </a:lnTo>
                    <a:lnTo>
                      <a:pt x="8082" y="102784"/>
                    </a:lnTo>
                    <a:lnTo>
                      <a:pt x="6510" y="106329"/>
                    </a:lnTo>
                    <a:lnTo>
                      <a:pt x="5163" y="109873"/>
                    </a:lnTo>
                    <a:lnTo>
                      <a:pt x="3816" y="113164"/>
                    </a:lnTo>
                    <a:lnTo>
                      <a:pt x="2806" y="116708"/>
                    </a:lnTo>
                    <a:lnTo>
                      <a:pt x="1571" y="119240"/>
                    </a:lnTo>
                    <a:lnTo>
                      <a:pt x="785" y="120000"/>
                    </a:lnTo>
                    <a:lnTo>
                      <a:pt x="336" y="119493"/>
                    </a:lnTo>
                    <a:lnTo>
                      <a:pt x="0" y="117468"/>
                    </a:lnTo>
                    <a:lnTo>
                      <a:pt x="224" y="113924"/>
                    </a:lnTo>
                    <a:lnTo>
                      <a:pt x="561" y="109620"/>
                    </a:lnTo>
                    <a:lnTo>
                      <a:pt x="1234" y="104303"/>
                    </a:lnTo>
                    <a:lnTo>
                      <a:pt x="2245" y="98227"/>
                    </a:lnTo>
                    <a:lnTo>
                      <a:pt x="3704" y="91645"/>
                    </a:lnTo>
                    <a:lnTo>
                      <a:pt x="5500" y="84556"/>
                    </a:lnTo>
                    <a:lnTo>
                      <a:pt x="7745" y="77215"/>
                    </a:lnTo>
                    <a:lnTo>
                      <a:pt x="10215" y="69873"/>
                    </a:lnTo>
                    <a:lnTo>
                      <a:pt x="13021" y="62278"/>
                    </a:lnTo>
                    <a:lnTo>
                      <a:pt x="16389" y="55443"/>
                    </a:lnTo>
                    <a:lnTo>
                      <a:pt x="20093" y="48860"/>
                    </a:lnTo>
                    <a:lnTo>
                      <a:pt x="24246" y="42531"/>
                    </a:lnTo>
                    <a:lnTo>
                      <a:pt x="26043" y="40000"/>
                    </a:lnTo>
                    <a:lnTo>
                      <a:pt x="27839" y="38227"/>
                    </a:lnTo>
                    <a:lnTo>
                      <a:pt x="29410" y="36202"/>
                    </a:lnTo>
                    <a:lnTo>
                      <a:pt x="31094" y="34683"/>
                    </a:lnTo>
                    <a:lnTo>
                      <a:pt x="32553" y="33164"/>
                    </a:lnTo>
                    <a:lnTo>
                      <a:pt x="34013" y="31645"/>
                    </a:lnTo>
                    <a:lnTo>
                      <a:pt x="35360" y="30379"/>
                    </a:lnTo>
                    <a:lnTo>
                      <a:pt x="36819" y="29113"/>
                    </a:lnTo>
                    <a:lnTo>
                      <a:pt x="38054" y="27341"/>
                    </a:lnTo>
                    <a:lnTo>
                      <a:pt x="39401" y="25569"/>
                    </a:lnTo>
                    <a:lnTo>
                      <a:pt x="40748" y="23797"/>
                    </a:lnTo>
                    <a:lnTo>
                      <a:pt x="42095" y="21265"/>
                    </a:lnTo>
                    <a:lnTo>
                      <a:pt x="43554" y="18987"/>
                    </a:lnTo>
                    <a:lnTo>
                      <a:pt x="44789" y="15696"/>
                    </a:lnTo>
                    <a:lnTo>
                      <a:pt x="46361" y="12151"/>
                    </a:lnTo>
                    <a:lnTo>
                      <a:pt x="47820" y="8354"/>
                    </a:lnTo>
                    <a:lnTo>
                      <a:pt x="48157" y="7594"/>
                    </a:lnTo>
                    <a:lnTo>
                      <a:pt x="48493" y="6835"/>
                    </a:lnTo>
                    <a:lnTo>
                      <a:pt x="48942" y="6075"/>
                    </a:lnTo>
                    <a:lnTo>
                      <a:pt x="49504" y="5569"/>
                    </a:lnTo>
                    <a:lnTo>
                      <a:pt x="50065" y="4810"/>
                    </a:lnTo>
                    <a:lnTo>
                      <a:pt x="50851" y="4050"/>
                    </a:lnTo>
                    <a:lnTo>
                      <a:pt x="51637" y="3544"/>
                    </a:lnTo>
                    <a:lnTo>
                      <a:pt x="52535" y="3037"/>
                    </a:lnTo>
                    <a:lnTo>
                      <a:pt x="53320" y="2278"/>
                    </a:lnTo>
                    <a:lnTo>
                      <a:pt x="54106" y="1518"/>
                    </a:lnTo>
                    <a:lnTo>
                      <a:pt x="55004" y="1012"/>
                    </a:lnTo>
                    <a:lnTo>
                      <a:pt x="55790" y="759"/>
                    </a:lnTo>
                    <a:lnTo>
                      <a:pt x="56576" y="253"/>
                    </a:lnTo>
                    <a:lnTo>
                      <a:pt x="57474" y="0"/>
                    </a:lnTo>
                    <a:lnTo>
                      <a:pt x="58147" y="0"/>
                    </a:lnTo>
                    <a:lnTo>
                      <a:pt x="58933" y="0"/>
                    </a:lnTo>
                    <a:lnTo>
                      <a:pt x="59607" y="0"/>
                    </a:lnTo>
                    <a:lnTo>
                      <a:pt x="60280" y="0"/>
                    </a:lnTo>
                    <a:lnTo>
                      <a:pt x="60954" y="0"/>
                    </a:lnTo>
                    <a:lnTo>
                      <a:pt x="61739" y="253"/>
                    </a:lnTo>
                    <a:lnTo>
                      <a:pt x="62413" y="506"/>
                    </a:lnTo>
                    <a:lnTo>
                      <a:pt x="63086" y="759"/>
                    </a:lnTo>
                    <a:lnTo>
                      <a:pt x="63760" y="1265"/>
                    </a:lnTo>
                    <a:lnTo>
                      <a:pt x="64546" y="1772"/>
                    </a:lnTo>
                    <a:lnTo>
                      <a:pt x="65107" y="2784"/>
                    </a:lnTo>
                    <a:lnTo>
                      <a:pt x="65781" y="3291"/>
                    </a:lnTo>
                    <a:lnTo>
                      <a:pt x="66454" y="4303"/>
                    </a:lnTo>
                    <a:lnTo>
                      <a:pt x="67128" y="5063"/>
                    </a:lnTo>
                    <a:lnTo>
                      <a:pt x="67689" y="6329"/>
                    </a:lnTo>
                    <a:lnTo>
                      <a:pt x="68475" y="7594"/>
                    </a:lnTo>
                    <a:lnTo>
                      <a:pt x="69036" y="9113"/>
                    </a:lnTo>
                    <a:lnTo>
                      <a:pt x="69710" y="10632"/>
                    </a:lnTo>
                    <a:lnTo>
                      <a:pt x="70495" y="12151"/>
                    </a:lnTo>
                    <a:lnTo>
                      <a:pt x="71842" y="14177"/>
                    </a:lnTo>
                    <a:lnTo>
                      <a:pt x="73526" y="15949"/>
                    </a:lnTo>
                    <a:lnTo>
                      <a:pt x="75547" y="17974"/>
                    </a:lnTo>
                    <a:lnTo>
                      <a:pt x="77792" y="20000"/>
                    </a:lnTo>
                    <a:lnTo>
                      <a:pt x="80149" y="21772"/>
                    </a:lnTo>
                    <a:lnTo>
                      <a:pt x="82619" y="23797"/>
                    </a:lnTo>
                    <a:lnTo>
                      <a:pt x="85088" y="25569"/>
                    </a:lnTo>
                    <a:lnTo>
                      <a:pt x="87558" y="27341"/>
                    </a:lnTo>
                    <a:lnTo>
                      <a:pt x="89915" y="29113"/>
                    </a:lnTo>
                    <a:lnTo>
                      <a:pt x="92048" y="30632"/>
                    </a:lnTo>
                    <a:lnTo>
                      <a:pt x="94069" y="31645"/>
                    </a:lnTo>
                    <a:lnTo>
                      <a:pt x="95640" y="32658"/>
                    </a:lnTo>
                    <a:lnTo>
                      <a:pt x="96875" y="33670"/>
                    </a:lnTo>
                    <a:lnTo>
                      <a:pt x="97661" y="34177"/>
                    </a:lnTo>
                    <a:lnTo>
                      <a:pt x="98110" y="34430"/>
                    </a:lnTo>
                    <a:lnTo>
                      <a:pt x="102039" y="37468"/>
                    </a:lnTo>
                    <a:lnTo>
                      <a:pt x="105631" y="41265"/>
                    </a:lnTo>
                    <a:lnTo>
                      <a:pt x="108774" y="45063"/>
                    </a:lnTo>
                    <a:lnTo>
                      <a:pt x="111468" y="49113"/>
                    </a:lnTo>
                    <a:lnTo>
                      <a:pt x="113826" y="52911"/>
                    </a:lnTo>
                    <a:lnTo>
                      <a:pt x="115846" y="56708"/>
                    </a:lnTo>
                    <a:lnTo>
                      <a:pt x="117418" y="60506"/>
                    </a:lnTo>
                    <a:lnTo>
                      <a:pt x="118652" y="63544"/>
                    </a:lnTo>
                    <a:lnTo>
                      <a:pt x="119438" y="66835"/>
                    </a:lnTo>
                    <a:lnTo>
                      <a:pt x="119887" y="69620"/>
                    </a:lnTo>
                    <a:lnTo>
                      <a:pt x="120000" y="71645"/>
                    </a:lnTo>
                    <a:lnTo>
                      <a:pt x="119775" y="72911"/>
                    </a:lnTo>
                    <a:lnTo>
                      <a:pt x="119326" y="73670"/>
                    </a:lnTo>
                    <a:lnTo>
                      <a:pt x="118428" y="74177"/>
                    </a:lnTo>
                    <a:lnTo>
                      <a:pt x="117305" y="73164"/>
                    </a:lnTo>
                    <a:lnTo>
                      <a:pt x="115846" y="71645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6" name="Shape 2296"/>
              <p:cNvSpPr/>
              <p:nvPr/>
            </p:nvSpPr>
            <p:spPr>
              <a:xfrm>
                <a:off x="1097" y="2454"/>
                <a:ext cx="131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419" y="69910"/>
                    </a:moveTo>
                    <a:lnTo>
                      <a:pt x="111755" y="65892"/>
                    </a:lnTo>
                    <a:lnTo>
                      <a:pt x="108091" y="62678"/>
                    </a:lnTo>
                    <a:lnTo>
                      <a:pt x="104770" y="59732"/>
                    </a:lnTo>
                    <a:lnTo>
                      <a:pt x="101335" y="57589"/>
                    </a:lnTo>
                    <a:lnTo>
                      <a:pt x="98129" y="55714"/>
                    </a:lnTo>
                    <a:lnTo>
                      <a:pt x="95152" y="54374"/>
                    </a:lnTo>
                    <a:lnTo>
                      <a:pt x="92175" y="53303"/>
                    </a:lnTo>
                    <a:lnTo>
                      <a:pt x="89541" y="52499"/>
                    </a:lnTo>
                    <a:lnTo>
                      <a:pt x="87022" y="51964"/>
                    </a:lnTo>
                    <a:lnTo>
                      <a:pt x="84847" y="51428"/>
                    </a:lnTo>
                    <a:lnTo>
                      <a:pt x="82786" y="50892"/>
                    </a:lnTo>
                    <a:lnTo>
                      <a:pt x="81068" y="50624"/>
                    </a:lnTo>
                    <a:lnTo>
                      <a:pt x="79465" y="50357"/>
                    </a:lnTo>
                    <a:lnTo>
                      <a:pt x="78206" y="50357"/>
                    </a:lnTo>
                    <a:lnTo>
                      <a:pt x="77404" y="49821"/>
                    </a:lnTo>
                    <a:lnTo>
                      <a:pt x="76832" y="49553"/>
                    </a:lnTo>
                    <a:lnTo>
                      <a:pt x="76374" y="48749"/>
                    </a:lnTo>
                    <a:lnTo>
                      <a:pt x="75801" y="47946"/>
                    </a:lnTo>
                    <a:lnTo>
                      <a:pt x="75343" y="46607"/>
                    </a:lnTo>
                    <a:lnTo>
                      <a:pt x="74885" y="44999"/>
                    </a:lnTo>
                    <a:lnTo>
                      <a:pt x="74312" y="43392"/>
                    </a:lnTo>
                    <a:lnTo>
                      <a:pt x="73625" y="41785"/>
                    </a:lnTo>
                    <a:lnTo>
                      <a:pt x="73053" y="39910"/>
                    </a:lnTo>
                    <a:lnTo>
                      <a:pt x="72251" y="38303"/>
                    </a:lnTo>
                    <a:lnTo>
                      <a:pt x="71335" y="36696"/>
                    </a:lnTo>
                    <a:lnTo>
                      <a:pt x="70534" y="35089"/>
                    </a:lnTo>
                    <a:lnTo>
                      <a:pt x="69503" y="33482"/>
                    </a:lnTo>
                    <a:lnTo>
                      <a:pt x="68244" y="32142"/>
                    </a:lnTo>
                    <a:lnTo>
                      <a:pt x="66984" y="31071"/>
                    </a:lnTo>
                    <a:lnTo>
                      <a:pt x="65496" y="30535"/>
                    </a:lnTo>
                    <a:lnTo>
                      <a:pt x="63778" y="29999"/>
                    </a:lnTo>
                    <a:lnTo>
                      <a:pt x="61946" y="29999"/>
                    </a:lnTo>
                    <a:lnTo>
                      <a:pt x="59312" y="30267"/>
                    </a:lnTo>
                    <a:lnTo>
                      <a:pt x="56908" y="31339"/>
                    </a:lnTo>
                    <a:lnTo>
                      <a:pt x="54961" y="32678"/>
                    </a:lnTo>
                    <a:lnTo>
                      <a:pt x="53358" y="34285"/>
                    </a:lnTo>
                    <a:lnTo>
                      <a:pt x="51984" y="36696"/>
                    </a:lnTo>
                    <a:lnTo>
                      <a:pt x="50839" y="38839"/>
                    </a:lnTo>
                    <a:lnTo>
                      <a:pt x="49809" y="41517"/>
                    </a:lnTo>
                    <a:lnTo>
                      <a:pt x="49122" y="43928"/>
                    </a:lnTo>
                    <a:lnTo>
                      <a:pt x="48664" y="46339"/>
                    </a:lnTo>
                    <a:lnTo>
                      <a:pt x="48091" y="48749"/>
                    </a:lnTo>
                    <a:lnTo>
                      <a:pt x="47862" y="50892"/>
                    </a:lnTo>
                    <a:lnTo>
                      <a:pt x="47748" y="53035"/>
                    </a:lnTo>
                    <a:lnTo>
                      <a:pt x="47633" y="54642"/>
                    </a:lnTo>
                    <a:lnTo>
                      <a:pt x="47519" y="55714"/>
                    </a:lnTo>
                    <a:lnTo>
                      <a:pt x="47519" y="56785"/>
                    </a:lnTo>
                    <a:lnTo>
                      <a:pt x="47633" y="57321"/>
                    </a:lnTo>
                    <a:lnTo>
                      <a:pt x="42366" y="60267"/>
                    </a:lnTo>
                    <a:lnTo>
                      <a:pt x="37671" y="63749"/>
                    </a:lnTo>
                    <a:lnTo>
                      <a:pt x="33206" y="66964"/>
                    </a:lnTo>
                    <a:lnTo>
                      <a:pt x="29198" y="70714"/>
                    </a:lnTo>
                    <a:lnTo>
                      <a:pt x="25648" y="74732"/>
                    </a:lnTo>
                    <a:lnTo>
                      <a:pt x="22213" y="78482"/>
                    </a:lnTo>
                    <a:lnTo>
                      <a:pt x="19236" y="82232"/>
                    </a:lnTo>
                    <a:lnTo>
                      <a:pt x="16488" y="86249"/>
                    </a:lnTo>
                    <a:lnTo>
                      <a:pt x="14083" y="90267"/>
                    </a:lnTo>
                    <a:lnTo>
                      <a:pt x="11908" y="94017"/>
                    </a:lnTo>
                    <a:lnTo>
                      <a:pt x="9847" y="97767"/>
                    </a:lnTo>
                    <a:lnTo>
                      <a:pt x="8015" y="101785"/>
                    </a:lnTo>
                    <a:lnTo>
                      <a:pt x="6526" y="105267"/>
                    </a:lnTo>
                    <a:lnTo>
                      <a:pt x="5152" y="109017"/>
                    </a:lnTo>
                    <a:lnTo>
                      <a:pt x="3778" y="112767"/>
                    </a:lnTo>
                    <a:lnTo>
                      <a:pt x="2748" y="115982"/>
                    </a:lnTo>
                    <a:lnTo>
                      <a:pt x="1488" y="118928"/>
                    </a:lnTo>
                    <a:lnTo>
                      <a:pt x="687" y="119999"/>
                    </a:lnTo>
                    <a:lnTo>
                      <a:pt x="229" y="119732"/>
                    </a:lnTo>
                    <a:lnTo>
                      <a:pt x="0" y="118124"/>
                    </a:lnTo>
                    <a:lnTo>
                      <a:pt x="114" y="114910"/>
                    </a:lnTo>
                    <a:lnTo>
                      <a:pt x="458" y="110624"/>
                    </a:lnTo>
                    <a:lnTo>
                      <a:pt x="1259" y="106071"/>
                    </a:lnTo>
                    <a:lnTo>
                      <a:pt x="2404" y="99910"/>
                    </a:lnTo>
                    <a:lnTo>
                      <a:pt x="3778" y="93749"/>
                    </a:lnTo>
                    <a:lnTo>
                      <a:pt x="5496" y="86785"/>
                    </a:lnTo>
                    <a:lnTo>
                      <a:pt x="7671" y="79821"/>
                    </a:lnTo>
                    <a:lnTo>
                      <a:pt x="10190" y="72321"/>
                    </a:lnTo>
                    <a:lnTo>
                      <a:pt x="13053" y="65089"/>
                    </a:lnTo>
                    <a:lnTo>
                      <a:pt x="16374" y="58124"/>
                    </a:lnTo>
                    <a:lnTo>
                      <a:pt x="20038" y="51428"/>
                    </a:lnTo>
                    <a:lnTo>
                      <a:pt x="24160" y="44999"/>
                    </a:lnTo>
                    <a:lnTo>
                      <a:pt x="25992" y="42321"/>
                    </a:lnTo>
                    <a:lnTo>
                      <a:pt x="27824" y="39910"/>
                    </a:lnTo>
                    <a:lnTo>
                      <a:pt x="29427" y="38035"/>
                    </a:lnTo>
                    <a:lnTo>
                      <a:pt x="31145" y="36428"/>
                    </a:lnTo>
                    <a:lnTo>
                      <a:pt x="32748" y="35089"/>
                    </a:lnTo>
                    <a:lnTo>
                      <a:pt x="34122" y="33482"/>
                    </a:lnTo>
                    <a:lnTo>
                      <a:pt x="35610" y="32142"/>
                    </a:lnTo>
                    <a:lnTo>
                      <a:pt x="36984" y="30535"/>
                    </a:lnTo>
                    <a:lnTo>
                      <a:pt x="38358" y="28928"/>
                    </a:lnTo>
                    <a:lnTo>
                      <a:pt x="39732" y="27053"/>
                    </a:lnTo>
                    <a:lnTo>
                      <a:pt x="40992" y="25178"/>
                    </a:lnTo>
                    <a:lnTo>
                      <a:pt x="42480" y="22767"/>
                    </a:lnTo>
                    <a:lnTo>
                      <a:pt x="43854" y="20089"/>
                    </a:lnTo>
                    <a:lnTo>
                      <a:pt x="45229" y="16875"/>
                    </a:lnTo>
                    <a:lnTo>
                      <a:pt x="46832" y="13392"/>
                    </a:lnTo>
                    <a:lnTo>
                      <a:pt x="48435" y="9107"/>
                    </a:lnTo>
                    <a:lnTo>
                      <a:pt x="48664" y="8303"/>
                    </a:lnTo>
                    <a:lnTo>
                      <a:pt x="49007" y="7232"/>
                    </a:lnTo>
                    <a:lnTo>
                      <a:pt x="49465" y="6696"/>
                    </a:lnTo>
                    <a:lnTo>
                      <a:pt x="50038" y="5892"/>
                    </a:lnTo>
                    <a:lnTo>
                      <a:pt x="50725" y="5089"/>
                    </a:lnTo>
                    <a:lnTo>
                      <a:pt x="51412" y="4553"/>
                    </a:lnTo>
                    <a:lnTo>
                      <a:pt x="52213" y="3749"/>
                    </a:lnTo>
                    <a:lnTo>
                      <a:pt x="53129" y="3214"/>
                    </a:lnTo>
                    <a:lnTo>
                      <a:pt x="53931" y="2410"/>
                    </a:lnTo>
                    <a:lnTo>
                      <a:pt x="54732" y="1607"/>
                    </a:lnTo>
                    <a:lnTo>
                      <a:pt x="55648" y="1071"/>
                    </a:lnTo>
                    <a:lnTo>
                      <a:pt x="56450" y="803"/>
                    </a:lnTo>
                    <a:lnTo>
                      <a:pt x="57251" y="267"/>
                    </a:lnTo>
                    <a:lnTo>
                      <a:pt x="58167" y="0"/>
                    </a:lnTo>
                    <a:lnTo>
                      <a:pt x="58854" y="0"/>
                    </a:lnTo>
                    <a:lnTo>
                      <a:pt x="59656" y="0"/>
                    </a:lnTo>
                    <a:lnTo>
                      <a:pt x="60343" y="0"/>
                    </a:lnTo>
                    <a:lnTo>
                      <a:pt x="61030" y="0"/>
                    </a:lnTo>
                    <a:lnTo>
                      <a:pt x="61717" y="0"/>
                    </a:lnTo>
                    <a:lnTo>
                      <a:pt x="62519" y="267"/>
                    </a:lnTo>
                    <a:lnTo>
                      <a:pt x="63091" y="535"/>
                    </a:lnTo>
                    <a:lnTo>
                      <a:pt x="63778" y="803"/>
                    </a:lnTo>
                    <a:lnTo>
                      <a:pt x="64580" y="1339"/>
                    </a:lnTo>
                    <a:lnTo>
                      <a:pt x="65152" y="1874"/>
                    </a:lnTo>
                    <a:lnTo>
                      <a:pt x="65839" y="2946"/>
                    </a:lnTo>
                    <a:lnTo>
                      <a:pt x="66412" y="3482"/>
                    </a:lnTo>
                    <a:lnTo>
                      <a:pt x="67213" y="4553"/>
                    </a:lnTo>
                    <a:lnTo>
                      <a:pt x="67786" y="5357"/>
                    </a:lnTo>
                    <a:lnTo>
                      <a:pt x="68473" y="6696"/>
                    </a:lnTo>
                    <a:lnTo>
                      <a:pt x="69160" y="8035"/>
                    </a:lnTo>
                    <a:lnTo>
                      <a:pt x="69732" y="9642"/>
                    </a:lnTo>
                    <a:lnTo>
                      <a:pt x="70419" y="11249"/>
                    </a:lnTo>
                    <a:lnTo>
                      <a:pt x="71221" y="12857"/>
                    </a:lnTo>
                    <a:lnTo>
                      <a:pt x="72595" y="14999"/>
                    </a:lnTo>
                    <a:lnTo>
                      <a:pt x="74312" y="16875"/>
                    </a:lnTo>
                    <a:lnTo>
                      <a:pt x="76374" y="19017"/>
                    </a:lnTo>
                    <a:lnTo>
                      <a:pt x="78664" y="21160"/>
                    </a:lnTo>
                    <a:lnTo>
                      <a:pt x="81068" y="23035"/>
                    </a:lnTo>
                    <a:lnTo>
                      <a:pt x="83587" y="25178"/>
                    </a:lnTo>
                    <a:lnTo>
                      <a:pt x="86106" y="27053"/>
                    </a:lnTo>
                    <a:lnTo>
                      <a:pt x="88625" y="28928"/>
                    </a:lnTo>
                    <a:lnTo>
                      <a:pt x="91030" y="30803"/>
                    </a:lnTo>
                    <a:lnTo>
                      <a:pt x="93206" y="32410"/>
                    </a:lnTo>
                    <a:lnTo>
                      <a:pt x="95267" y="33482"/>
                    </a:lnTo>
                    <a:lnTo>
                      <a:pt x="96870" y="34553"/>
                    </a:lnTo>
                    <a:lnTo>
                      <a:pt x="98129" y="35625"/>
                    </a:lnTo>
                    <a:lnTo>
                      <a:pt x="98931" y="36160"/>
                    </a:lnTo>
                    <a:lnTo>
                      <a:pt x="99389" y="36428"/>
                    </a:lnTo>
                    <a:lnTo>
                      <a:pt x="103053" y="39375"/>
                    </a:lnTo>
                    <a:lnTo>
                      <a:pt x="106603" y="43124"/>
                    </a:lnTo>
                    <a:lnTo>
                      <a:pt x="109580" y="46874"/>
                    </a:lnTo>
                    <a:lnTo>
                      <a:pt x="112213" y="50357"/>
                    </a:lnTo>
                    <a:lnTo>
                      <a:pt x="114389" y="53839"/>
                    </a:lnTo>
                    <a:lnTo>
                      <a:pt x="116335" y="57589"/>
                    </a:lnTo>
                    <a:lnTo>
                      <a:pt x="117709" y="60535"/>
                    </a:lnTo>
                    <a:lnTo>
                      <a:pt x="118854" y="63749"/>
                    </a:lnTo>
                    <a:lnTo>
                      <a:pt x="119541" y="66428"/>
                    </a:lnTo>
                    <a:lnTo>
                      <a:pt x="120000" y="68839"/>
                    </a:lnTo>
                    <a:lnTo>
                      <a:pt x="120000" y="70446"/>
                    </a:lnTo>
                    <a:lnTo>
                      <a:pt x="119770" y="71785"/>
                    </a:lnTo>
                    <a:lnTo>
                      <a:pt x="119083" y="72321"/>
                    </a:lnTo>
                    <a:lnTo>
                      <a:pt x="118282" y="72321"/>
                    </a:lnTo>
                    <a:lnTo>
                      <a:pt x="116908" y="71517"/>
                    </a:lnTo>
                    <a:lnTo>
                      <a:pt x="115419" y="69910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Shape 2297"/>
              <p:cNvSpPr/>
              <p:nvPr/>
            </p:nvSpPr>
            <p:spPr>
              <a:xfrm>
                <a:off x="1098" y="2454"/>
                <a:ext cx="127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097" y="68000"/>
                    </a:moveTo>
                    <a:lnTo>
                      <a:pt x="110894" y="63428"/>
                    </a:lnTo>
                    <a:lnTo>
                      <a:pt x="106926" y="59714"/>
                    </a:lnTo>
                    <a:lnTo>
                      <a:pt x="103307" y="56857"/>
                    </a:lnTo>
                    <a:lnTo>
                      <a:pt x="99805" y="54571"/>
                    </a:lnTo>
                    <a:lnTo>
                      <a:pt x="96653" y="52571"/>
                    </a:lnTo>
                    <a:lnTo>
                      <a:pt x="93735" y="51142"/>
                    </a:lnTo>
                    <a:lnTo>
                      <a:pt x="90933" y="50000"/>
                    </a:lnTo>
                    <a:lnTo>
                      <a:pt x="88482" y="49142"/>
                    </a:lnTo>
                    <a:lnTo>
                      <a:pt x="86147" y="48285"/>
                    </a:lnTo>
                    <a:lnTo>
                      <a:pt x="84280" y="48000"/>
                    </a:lnTo>
                    <a:lnTo>
                      <a:pt x="82412" y="47714"/>
                    </a:lnTo>
                    <a:lnTo>
                      <a:pt x="80778" y="47714"/>
                    </a:lnTo>
                    <a:lnTo>
                      <a:pt x="79610" y="47714"/>
                    </a:lnTo>
                    <a:lnTo>
                      <a:pt x="78443" y="47428"/>
                    </a:lnTo>
                    <a:lnTo>
                      <a:pt x="77626" y="47142"/>
                    </a:lnTo>
                    <a:lnTo>
                      <a:pt x="77159" y="46857"/>
                    </a:lnTo>
                    <a:lnTo>
                      <a:pt x="76575" y="46000"/>
                    </a:lnTo>
                    <a:lnTo>
                      <a:pt x="76108" y="44857"/>
                    </a:lnTo>
                    <a:lnTo>
                      <a:pt x="75642" y="43428"/>
                    </a:lnTo>
                    <a:lnTo>
                      <a:pt x="75058" y="41714"/>
                    </a:lnTo>
                    <a:lnTo>
                      <a:pt x="74591" y="40000"/>
                    </a:lnTo>
                    <a:lnTo>
                      <a:pt x="73774" y="38285"/>
                    </a:lnTo>
                    <a:lnTo>
                      <a:pt x="73190" y="36000"/>
                    </a:lnTo>
                    <a:lnTo>
                      <a:pt x="72373" y="34285"/>
                    </a:lnTo>
                    <a:lnTo>
                      <a:pt x="71439" y="32285"/>
                    </a:lnTo>
                    <a:lnTo>
                      <a:pt x="70389" y="30285"/>
                    </a:lnTo>
                    <a:lnTo>
                      <a:pt x="69221" y="28857"/>
                    </a:lnTo>
                    <a:lnTo>
                      <a:pt x="68054" y="27428"/>
                    </a:lnTo>
                    <a:lnTo>
                      <a:pt x="66536" y="26285"/>
                    </a:lnTo>
                    <a:lnTo>
                      <a:pt x="64902" y="25428"/>
                    </a:lnTo>
                    <a:lnTo>
                      <a:pt x="63268" y="24571"/>
                    </a:lnTo>
                    <a:lnTo>
                      <a:pt x="61400" y="24571"/>
                    </a:lnTo>
                    <a:lnTo>
                      <a:pt x="58715" y="24857"/>
                    </a:lnTo>
                    <a:lnTo>
                      <a:pt x="56381" y="26285"/>
                    </a:lnTo>
                    <a:lnTo>
                      <a:pt x="54396" y="27714"/>
                    </a:lnTo>
                    <a:lnTo>
                      <a:pt x="52645" y="29714"/>
                    </a:lnTo>
                    <a:lnTo>
                      <a:pt x="51361" y="32285"/>
                    </a:lnTo>
                    <a:lnTo>
                      <a:pt x="50077" y="34857"/>
                    </a:lnTo>
                    <a:lnTo>
                      <a:pt x="49260" y="37714"/>
                    </a:lnTo>
                    <a:lnTo>
                      <a:pt x="48677" y="40571"/>
                    </a:lnTo>
                    <a:lnTo>
                      <a:pt x="47976" y="43428"/>
                    </a:lnTo>
                    <a:lnTo>
                      <a:pt x="47743" y="46000"/>
                    </a:lnTo>
                    <a:lnTo>
                      <a:pt x="47509" y="48285"/>
                    </a:lnTo>
                    <a:lnTo>
                      <a:pt x="47392" y="50857"/>
                    </a:lnTo>
                    <a:lnTo>
                      <a:pt x="47276" y="52571"/>
                    </a:lnTo>
                    <a:lnTo>
                      <a:pt x="47276" y="54000"/>
                    </a:lnTo>
                    <a:lnTo>
                      <a:pt x="47276" y="55142"/>
                    </a:lnTo>
                    <a:lnTo>
                      <a:pt x="47392" y="55714"/>
                    </a:lnTo>
                    <a:lnTo>
                      <a:pt x="42140" y="58857"/>
                    </a:lnTo>
                    <a:lnTo>
                      <a:pt x="37470" y="62571"/>
                    </a:lnTo>
                    <a:lnTo>
                      <a:pt x="33035" y="66285"/>
                    </a:lnTo>
                    <a:lnTo>
                      <a:pt x="29066" y="69714"/>
                    </a:lnTo>
                    <a:lnTo>
                      <a:pt x="25447" y="73714"/>
                    </a:lnTo>
                    <a:lnTo>
                      <a:pt x="22062" y="77714"/>
                    </a:lnTo>
                    <a:lnTo>
                      <a:pt x="19143" y="81428"/>
                    </a:lnTo>
                    <a:lnTo>
                      <a:pt x="16459" y="85428"/>
                    </a:lnTo>
                    <a:lnTo>
                      <a:pt x="14007" y="89428"/>
                    </a:lnTo>
                    <a:lnTo>
                      <a:pt x="11906" y="93142"/>
                    </a:lnTo>
                    <a:lnTo>
                      <a:pt x="9922" y="96857"/>
                    </a:lnTo>
                    <a:lnTo>
                      <a:pt x="8287" y="100857"/>
                    </a:lnTo>
                    <a:lnTo>
                      <a:pt x="6653" y="104571"/>
                    </a:lnTo>
                    <a:lnTo>
                      <a:pt x="5136" y="108285"/>
                    </a:lnTo>
                    <a:lnTo>
                      <a:pt x="3968" y="111714"/>
                    </a:lnTo>
                    <a:lnTo>
                      <a:pt x="2801" y="115428"/>
                    </a:lnTo>
                    <a:lnTo>
                      <a:pt x="1634" y="118571"/>
                    </a:lnTo>
                    <a:lnTo>
                      <a:pt x="700" y="120000"/>
                    </a:lnTo>
                    <a:lnTo>
                      <a:pt x="233" y="120000"/>
                    </a:lnTo>
                    <a:lnTo>
                      <a:pt x="0" y="118857"/>
                    </a:lnTo>
                    <a:lnTo>
                      <a:pt x="116" y="116000"/>
                    </a:lnTo>
                    <a:lnTo>
                      <a:pt x="466" y="112571"/>
                    </a:lnTo>
                    <a:lnTo>
                      <a:pt x="1400" y="107714"/>
                    </a:lnTo>
                    <a:lnTo>
                      <a:pt x="2334" y="102285"/>
                    </a:lnTo>
                    <a:lnTo>
                      <a:pt x="3852" y="96285"/>
                    </a:lnTo>
                    <a:lnTo>
                      <a:pt x="5603" y="89714"/>
                    </a:lnTo>
                    <a:lnTo>
                      <a:pt x="7704" y="82571"/>
                    </a:lnTo>
                    <a:lnTo>
                      <a:pt x="10155" y="75428"/>
                    </a:lnTo>
                    <a:lnTo>
                      <a:pt x="13190" y="68285"/>
                    </a:lnTo>
                    <a:lnTo>
                      <a:pt x="16342" y="61142"/>
                    </a:lnTo>
                    <a:lnTo>
                      <a:pt x="20077" y="54000"/>
                    </a:lnTo>
                    <a:lnTo>
                      <a:pt x="24046" y="47714"/>
                    </a:lnTo>
                    <a:lnTo>
                      <a:pt x="25914" y="44857"/>
                    </a:lnTo>
                    <a:lnTo>
                      <a:pt x="27782" y="42285"/>
                    </a:lnTo>
                    <a:lnTo>
                      <a:pt x="29533" y="40285"/>
                    </a:lnTo>
                    <a:lnTo>
                      <a:pt x="31167" y="38571"/>
                    </a:lnTo>
                    <a:lnTo>
                      <a:pt x="32801" y="37142"/>
                    </a:lnTo>
                    <a:lnTo>
                      <a:pt x="34319" y="35428"/>
                    </a:lnTo>
                    <a:lnTo>
                      <a:pt x="35719" y="34000"/>
                    </a:lnTo>
                    <a:lnTo>
                      <a:pt x="37120" y="32285"/>
                    </a:lnTo>
                    <a:lnTo>
                      <a:pt x="38521" y="30571"/>
                    </a:lnTo>
                    <a:lnTo>
                      <a:pt x="39922" y="28571"/>
                    </a:lnTo>
                    <a:lnTo>
                      <a:pt x="41206" y="26571"/>
                    </a:lnTo>
                    <a:lnTo>
                      <a:pt x="42723" y="24000"/>
                    </a:lnTo>
                    <a:lnTo>
                      <a:pt x="44124" y="21142"/>
                    </a:lnTo>
                    <a:lnTo>
                      <a:pt x="45525" y="17714"/>
                    </a:lnTo>
                    <a:lnTo>
                      <a:pt x="47159" y="14000"/>
                    </a:lnTo>
                    <a:lnTo>
                      <a:pt x="48793" y="9428"/>
                    </a:lnTo>
                    <a:lnTo>
                      <a:pt x="49027" y="8571"/>
                    </a:lnTo>
                    <a:lnTo>
                      <a:pt x="49377" y="7428"/>
                    </a:lnTo>
                    <a:lnTo>
                      <a:pt x="49961" y="6857"/>
                    </a:lnTo>
                    <a:lnTo>
                      <a:pt x="50544" y="6000"/>
                    </a:lnTo>
                    <a:lnTo>
                      <a:pt x="51245" y="5428"/>
                    </a:lnTo>
                    <a:lnTo>
                      <a:pt x="51945" y="4571"/>
                    </a:lnTo>
                    <a:lnTo>
                      <a:pt x="52762" y="3714"/>
                    </a:lnTo>
                    <a:lnTo>
                      <a:pt x="53696" y="3142"/>
                    </a:lnTo>
                    <a:lnTo>
                      <a:pt x="54513" y="2571"/>
                    </a:lnTo>
                    <a:lnTo>
                      <a:pt x="55330" y="1714"/>
                    </a:lnTo>
                    <a:lnTo>
                      <a:pt x="56264" y="1142"/>
                    </a:lnTo>
                    <a:lnTo>
                      <a:pt x="57081" y="857"/>
                    </a:lnTo>
                    <a:lnTo>
                      <a:pt x="58015" y="285"/>
                    </a:lnTo>
                    <a:lnTo>
                      <a:pt x="58832" y="0"/>
                    </a:lnTo>
                    <a:lnTo>
                      <a:pt x="59533" y="0"/>
                    </a:lnTo>
                    <a:lnTo>
                      <a:pt x="60466" y="0"/>
                    </a:lnTo>
                    <a:lnTo>
                      <a:pt x="61050" y="0"/>
                    </a:lnTo>
                    <a:lnTo>
                      <a:pt x="61750" y="0"/>
                    </a:lnTo>
                    <a:lnTo>
                      <a:pt x="62451" y="0"/>
                    </a:lnTo>
                    <a:lnTo>
                      <a:pt x="63151" y="285"/>
                    </a:lnTo>
                    <a:lnTo>
                      <a:pt x="63852" y="571"/>
                    </a:lnTo>
                    <a:lnTo>
                      <a:pt x="64435" y="857"/>
                    </a:lnTo>
                    <a:lnTo>
                      <a:pt x="65252" y="1428"/>
                    </a:lnTo>
                    <a:lnTo>
                      <a:pt x="65836" y="2285"/>
                    </a:lnTo>
                    <a:lnTo>
                      <a:pt x="66420" y="2857"/>
                    </a:lnTo>
                    <a:lnTo>
                      <a:pt x="67120" y="3714"/>
                    </a:lnTo>
                    <a:lnTo>
                      <a:pt x="67821" y="4571"/>
                    </a:lnTo>
                    <a:lnTo>
                      <a:pt x="68404" y="5428"/>
                    </a:lnTo>
                    <a:lnTo>
                      <a:pt x="69105" y="6857"/>
                    </a:lnTo>
                    <a:lnTo>
                      <a:pt x="69805" y="8285"/>
                    </a:lnTo>
                    <a:lnTo>
                      <a:pt x="70389" y="10000"/>
                    </a:lnTo>
                    <a:lnTo>
                      <a:pt x="71089" y="11714"/>
                    </a:lnTo>
                    <a:lnTo>
                      <a:pt x="71906" y="13428"/>
                    </a:lnTo>
                    <a:lnTo>
                      <a:pt x="73307" y="15714"/>
                    </a:lnTo>
                    <a:lnTo>
                      <a:pt x="75058" y="17714"/>
                    </a:lnTo>
                    <a:lnTo>
                      <a:pt x="77159" y="20000"/>
                    </a:lnTo>
                    <a:lnTo>
                      <a:pt x="79494" y="22285"/>
                    </a:lnTo>
                    <a:lnTo>
                      <a:pt x="81945" y="24285"/>
                    </a:lnTo>
                    <a:lnTo>
                      <a:pt x="84513" y="26571"/>
                    </a:lnTo>
                    <a:lnTo>
                      <a:pt x="87081" y="28571"/>
                    </a:lnTo>
                    <a:lnTo>
                      <a:pt x="89649" y="30571"/>
                    </a:lnTo>
                    <a:lnTo>
                      <a:pt x="92101" y="32571"/>
                    </a:lnTo>
                    <a:lnTo>
                      <a:pt x="94319" y="34285"/>
                    </a:lnTo>
                    <a:lnTo>
                      <a:pt x="96420" y="35428"/>
                    </a:lnTo>
                    <a:lnTo>
                      <a:pt x="98054" y="36571"/>
                    </a:lnTo>
                    <a:lnTo>
                      <a:pt x="99338" y="37714"/>
                    </a:lnTo>
                    <a:lnTo>
                      <a:pt x="100155" y="38285"/>
                    </a:lnTo>
                    <a:lnTo>
                      <a:pt x="100622" y="38571"/>
                    </a:lnTo>
                    <a:lnTo>
                      <a:pt x="104124" y="41428"/>
                    </a:lnTo>
                    <a:lnTo>
                      <a:pt x="107392" y="45142"/>
                    </a:lnTo>
                    <a:lnTo>
                      <a:pt x="110311" y="48285"/>
                    </a:lnTo>
                    <a:lnTo>
                      <a:pt x="112762" y="51714"/>
                    </a:lnTo>
                    <a:lnTo>
                      <a:pt x="114863" y="55142"/>
                    </a:lnTo>
                    <a:lnTo>
                      <a:pt x="116614" y="58000"/>
                    </a:lnTo>
                    <a:lnTo>
                      <a:pt x="118015" y="61142"/>
                    </a:lnTo>
                    <a:lnTo>
                      <a:pt x="118949" y="63714"/>
                    </a:lnTo>
                    <a:lnTo>
                      <a:pt x="119649" y="66000"/>
                    </a:lnTo>
                    <a:lnTo>
                      <a:pt x="120000" y="68000"/>
                    </a:lnTo>
                    <a:lnTo>
                      <a:pt x="120000" y="69428"/>
                    </a:lnTo>
                    <a:lnTo>
                      <a:pt x="119649" y="70285"/>
                    </a:lnTo>
                    <a:lnTo>
                      <a:pt x="118949" y="70571"/>
                    </a:lnTo>
                    <a:lnTo>
                      <a:pt x="117898" y="70285"/>
                    </a:lnTo>
                    <a:lnTo>
                      <a:pt x="116614" y="69428"/>
                    </a:lnTo>
                    <a:lnTo>
                      <a:pt x="115097" y="68000"/>
                    </a:lnTo>
                    <a:close/>
                  </a:path>
                </a:pathLst>
              </a:custGeom>
              <a:solidFill>
                <a:srgbClr val="FF99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Shape 2298"/>
              <p:cNvSpPr/>
              <p:nvPr/>
            </p:nvSpPr>
            <p:spPr>
              <a:xfrm>
                <a:off x="1100" y="2455"/>
                <a:ext cx="125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355" y="10025"/>
                    </a:moveTo>
                    <a:lnTo>
                      <a:pt x="47690" y="14886"/>
                    </a:lnTo>
                    <a:lnTo>
                      <a:pt x="46025" y="18835"/>
                    </a:lnTo>
                    <a:lnTo>
                      <a:pt x="44598" y="22481"/>
                    </a:lnTo>
                    <a:lnTo>
                      <a:pt x="43171" y="25215"/>
                    </a:lnTo>
                    <a:lnTo>
                      <a:pt x="41744" y="28253"/>
                    </a:lnTo>
                    <a:lnTo>
                      <a:pt x="40317" y="30379"/>
                    </a:lnTo>
                    <a:lnTo>
                      <a:pt x="38771" y="32202"/>
                    </a:lnTo>
                    <a:lnTo>
                      <a:pt x="37462" y="34025"/>
                    </a:lnTo>
                    <a:lnTo>
                      <a:pt x="35916" y="35848"/>
                    </a:lnTo>
                    <a:lnTo>
                      <a:pt x="34489" y="37367"/>
                    </a:lnTo>
                    <a:lnTo>
                      <a:pt x="32824" y="39189"/>
                    </a:lnTo>
                    <a:lnTo>
                      <a:pt x="31278" y="40708"/>
                    </a:lnTo>
                    <a:lnTo>
                      <a:pt x="29613" y="42531"/>
                    </a:lnTo>
                    <a:lnTo>
                      <a:pt x="27829" y="44658"/>
                    </a:lnTo>
                    <a:lnTo>
                      <a:pt x="25926" y="47392"/>
                    </a:lnTo>
                    <a:lnTo>
                      <a:pt x="24023" y="50430"/>
                    </a:lnTo>
                    <a:lnTo>
                      <a:pt x="20099" y="57113"/>
                    </a:lnTo>
                    <a:lnTo>
                      <a:pt x="16412" y="64405"/>
                    </a:lnTo>
                    <a:lnTo>
                      <a:pt x="13201" y="71392"/>
                    </a:lnTo>
                    <a:lnTo>
                      <a:pt x="10465" y="78379"/>
                    </a:lnTo>
                    <a:lnTo>
                      <a:pt x="7968" y="85367"/>
                    </a:lnTo>
                    <a:lnTo>
                      <a:pt x="5708" y="92050"/>
                    </a:lnTo>
                    <a:lnTo>
                      <a:pt x="3924" y="98430"/>
                    </a:lnTo>
                    <a:lnTo>
                      <a:pt x="2497" y="104202"/>
                    </a:lnTo>
                    <a:lnTo>
                      <a:pt x="1427" y="109367"/>
                    </a:lnTo>
                    <a:lnTo>
                      <a:pt x="713" y="113620"/>
                    </a:lnTo>
                    <a:lnTo>
                      <a:pt x="118" y="116658"/>
                    </a:lnTo>
                    <a:lnTo>
                      <a:pt x="0" y="118784"/>
                    </a:lnTo>
                    <a:lnTo>
                      <a:pt x="237" y="120000"/>
                    </a:lnTo>
                    <a:lnTo>
                      <a:pt x="832" y="119696"/>
                    </a:lnTo>
                    <a:lnTo>
                      <a:pt x="1665" y="117569"/>
                    </a:lnTo>
                    <a:lnTo>
                      <a:pt x="2973" y="114531"/>
                    </a:lnTo>
                    <a:lnTo>
                      <a:pt x="4043" y="110582"/>
                    </a:lnTo>
                    <a:lnTo>
                      <a:pt x="5351" y="106936"/>
                    </a:lnTo>
                    <a:lnTo>
                      <a:pt x="6778" y="102987"/>
                    </a:lnTo>
                    <a:lnTo>
                      <a:pt x="8325" y="99037"/>
                    </a:lnTo>
                    <a:lnTo>
                      <a:pt x="9990" y="95392"/>
                    </a:lnTo>
                    <a:lnTo>
                      <a:pt x="12011" y="91443"/>
                    </a:lnTo>
                    <a:lnTo>
                      <a:pt x="14152" y="87493"/>
                    </a:lnTo>
                    <a:lnTo>
                      <a:pt x="16531" y="83848"/>
                    </a:lnTo>
                    <a:lnTo>
                      <a:pt x="19147" y="79898"/>
                    </a:lnTo>
                    <a:lnTo>
                      <a:pt x="22120" y="75645"/>
                    </a:lnTo>
                    <a:lnTo>
                      <a:pt x="25450" y="72000"/>
                    </a:lnTo>
                    <a:lnTo>
                      <a:pt x="28899" y="68050"/>
                    </a:lnTo>
                    <a:lnTo>
                      <a:pt x="32943" y="64405"/>
                    </a:lnTo>
                    <a:lnTo>
                      <a:pt x="37224" y="60455"/>
                    </a:lnTo>
                    <a:lnTo>
                      <a:pt x="41982" y="56506"/>
                    </a:lnTo>
                    <a:lnTo>
                      <a:pt x="47096" y="53164"/>
                    </a:lnTo>
                    <a:lnTo>
                      <a:pt x="46977" y="52556"/>
                    </a:lnTo>
                    <a:lnTo>
                      <a:pt x="46977" y="51645"/>
                    </a:lnTo>
                    <a:lnTo>
                      <a:pt x="46977" y="49822"/>
                    </a:lnTo>
                    <a:lnTo>
                      <a:pt x="46977" y="47696"/>
                    </a:lnTo>
                    <a:lnTo>
                      <a:pt x="47096" y="45265"/>
                    </a:lnTo>
                    <a:lnTo>
                      <a:pt x="47215" y="42227"/>
                    </a:lnTo>
                    <a:lnTo>
                      <a:pt x="47571" y="39493"/>
                    </a:lnTo>
                    <a:lnTo>
                      <a:pt x="48047" y="36151"/>
                    </a:lnTo>
                    <a:lnTo>
                      <a:pt x="48642" y="33113"/>
                    </a:lnTo>
                    <a:lnTo>
                      <a:pt x="49593" y="29772"/>
                    </a:lnTo>
                    <a:lnTo>
                      <a:pt x="50664" y="27037"/>
                    </a:lnTo>
                    <a:lnTo>
                      <a:pt x="52091" y="24303"/>
                    </a:lnTo>
                    <a:lnTo>
                      <a:pt x="53756" y="22177"/>
                    </a:lnTo>
                    <a:lnTo>
                      <a:pt x="55659" y="20050"/>
                    </a:lnTo>
                    <a:lnTo>
                      <a:pt x="58037" y="18835"/>
                    </a:lnTo>
                    <a:lnTo>
                      <a:pt x="60891" y="18531"/>
                    </a:lnTo>
                    <a:lnTo>
                      <a:pt x="62794" y="18531"/>
                    </a:lnTo>
                    <a:lnTo>
                      <a:pt x="64578" y="19139"/>
                    </a:lnTo>
                    <a:lnTo>
                      <a:pt x="66243" y="20050"/>
                    </a:lnTo>
                    <a:lnTo>
                      <a:pt x="67670" y="21569"/>
                    </a:lnTo>
                    <a:lnTo>
                      <a:pt x="69098" y="23088"/>
                    </a:lnTo>
                    <a:lnTo>
                      <a:pt x="70287" y="24911"/>
                    </a:lnTo>
                    <a:lnTo>
                      <a:pt x="71476" y="27341"/>
                    </a:lnTo>
                    <a:lnTo>
                      <a:pt x="72309" y="29468"/>
                    </a:lnTo>
                    <a:lnTo>
                      <a:pt x="73260" y="31291"/>
                    </a:lnTo>
                    <a:lnTo>
                      <a:pt x="73974" y="33721"/>
                    </a:lnTo>
                    <a:lnTo>
                      <a:pt x="74687" y="35848"/>
                    </a:lnTo>
                    <a:lnTo>
                      <a:pt x="75401" y="37670"/>
                    </a:lnTo>
                    <a:lnTo>
                      <a:pt x="75996" y="39797"/>
                    </a:lnTo>
                    <a:lnTo>
                      <a:pt x="76471" y="41012"/>
                    </a:lnTo>
                    <a:lnTo>
                      <a:pt x="76947" y="42227"/>
                    </a:lnTo>
                    <a:lnTo>
                      <a:pt x="77423" y="43139"/>
                    </a:lnTo>
                    <a:lnTo>
                      <a:pt x="78017" y="43443"/>
                    </a:lnTo>
                    <a:lnTo>
                      <a:pt x="78731" y="43746"/>
                    </a:lnTo>
                    <a:lnTo>
                      <a:pt x="79563" y="43746"/>
                    </a:lnTo>
                    <a:lnTo>
                      <a:pt x="80753" y="43746"/>
                    </a:lnTo>
                    <a:lnTo>
                      <a:pt x="81942" y="43746"/>
                    </a:lnTo>
                    <a:lnTo>
                      <a:pt x="83607" y="44050"/>
                    </a:lnTo>
                    <a:lnTo>
                      <a:pt x="85391" y="44354"/>
                    </a:lnTo>
                    <a:lnTo>
                      <a:pt x="87413" y="44658"/>
                    </a:lnTo>
                    <a:lnTo>
                      <a:pt x="89554" y="45873"/>
                    </a:lnTo>
                    <a:lnTo>
                      <a:pt x="92289" y="46784"/>
                    </a:lnTo>
                    <a:lnTo>
                      <a:pt x="95143" y="48303"/>
                    </a:lnTo>
                    <a:lnTo>
                      <a:pt x="98354" y="50430"/>
                    </a:lnTo>
                    <a:lnTo>
                      <a:pt x="101922" y="53164"/>
                    </a:lnTo>
                    <a:lnTo>
                      <a:pt x="105728" y="56506"/>
                    </a:lnTo>
                    <a:lnTo>
                      <a:pt x="110009" y="60455"/>
                    </a:lnTo>
                    <a:lnTo>
                      <a:pt x="114648" y="65620"/>
                    </a:lnTo>
                    <a:lnTo>
                      <a:pt x="116194" y="67139"/>
                    </a:lnTo>
                    <a:lnTo>
                      <a:pt x="117621" y="68050"/>
                    </a:lnTo>
                    <a:lnTo>
                      <a:pt x="118810" y="68354"/>
                    </a:lnTo>
                    <a:lnTo>
                      <a:pt x="119524" y="68050"/>
                    </a:lnTo>
                    <a:lnTo>
                      <a:pt x="119881" y="67443"/>
                    </a:lnTo>
                    <a:lnTo>
                      <a:pt x="120000" y="66531"/>
                    </a:lnTo>
                    <a:lnTo>
                      <a:pt x="119762" y="65012"/>
                    </a:lnTo>
                    <a:lnTo>
                      <a:pt x="119167" y="62886"/>
                    </a:lnTo>
                    <a:lnTo>
                      <a:pt x="118097" y="60759"/>
                    </a:lnTo>
                    <a:lnTo>
                      <a:pt x="116907" y="58329"/>
                    </a:lnTo>
                    <a:lnTo>
                      <a:pt x="115242" y="55594"/>
                    </a:lnTo>
                    <a:lnTo>
                      <a:pt x="113339" y="52860"/>
                    </a:lnTo>
                    <a:lnTo>
                      <a:pt x="110961" y="49518"/>
                    </a:lnTo>
                    <a:lnTo>
                      <a:pt x="108225" y="46784"/>
                    </a:lnTo>
                    <a:lnTo>
                      <a:pt x="105252" y="43443"/>
                    </a:lnTo>
                    <a:lnTo>
                      <a:pt x="101922" y="40708"/>
                    </a:lnTo>
                    <a:lnTo>
                      <a:pt x="101446" y="40405"/>
                    </a:lnTo>
                    <a:lnTo>
                      <a:pt x="100614" y="39797"/>
                    </a:lnTo>
                    <a:lnTo>
                      <a:pt x="99306" y="38582"/>
                    </a:lnTo>
                    <a:lnTo>
                      <a:pt x="97641" y="37367"/>
                    </a:lnTo>
                    <a:lnTo>
                      <a:pt x="95500" y="36151"/>
                    </a:lnTo>
                    <a:lnTo>
                      <a:pt x="93240" y="34329"/>
                    </a:lnTo>
                    <a:lnTo>
                      <a:pt x="90743" y="32202"/>
                    </a:lnTo>
                    <a:lnTo>
                      <a:pt x="88126" y="30075"/>
                    </a:lnTo>
                    <a:lnTo>
                      <a:pt x="85510" y="27949"/>
                    </a:lnTo>
                    <a:lnTo>
                      <a:pt x="82893" y="25518"/>
                    </a:lnTo>
                    <a:lnTo>
                      <a:pt x="80396" y="23392"/>
                    </a:lnTo>
                    <a:lnTo>
                      <a:pt x="78017" y="20962"/>
                    </a:lnTo>
                    <a:lnTo>
                      <a:pt x="75877" y="18531"/>
                    </a:lnTo>
                    <a:lnTo>
                      <a:pt x="74093" y="16405"/>
                    </a:lnTo>
                    <a:lnTo>
                      <a:pt x="72666" y="13974"/>
                    </a:lnTo>
                    <a:lnTo>
                      <a:pt x="71833" y="12151"/>
                    </a:lnTo>
                    <a:lnTo>
                      <a:pt x="71119" y="10329"/>
                    </a:lnTo>
                    <a:lnTo>
                      <a:pt x="70525" y="8506"/>
                    </a:lnTo>
                    <a:lnTo>
                      <a:pt x="69811" y="6987"/>
                    </a:lnTo>
                    <a:lnTo>
                      <a:pt x="69217" y="5772"/>
                    </a:lnTo>
                    <a:lnTo>
                      <a:pt x="68622" y="4556"/>
                    </a:lnTo>
                    <a:lnTo>
                      <a:pt x="67789" y="3645"/>
                    </a:lnTo>
                    <a:lnTo>
                      <a:pt x="67195" y="2734"/>
                    </a:lnTo>
                    <a:lnTo>
                      <a:pt x="66600" y="2126"/>
                    </a:lnTo>
                    <a:lnTo>
                      <a:pt x="66005" y="1215"/>
                    </a:lnTo>
                    <a:lnTo>
                      <a:pt x="65173" y="911"/>
                    </a:lnTo>
                    <a:lnTo>
                      <a:pt x="64578" y="607"/>
                    </a:lnTo>
                    <a:lnTo>
                      <a:pt x="63984" y="303"/>
                    </a:lnTo>
                    <a:lnTo>
                      <a:pt x="63270" y="0"/>
                    </a:lnTo>
                    <a:lnTo>
                      <a:pt x="62438" y="0"/>
                    </a:lnTo>
                    <a:lnTo>
                      <a:pt x="61724" y="0"/>
                    </a:lnTo>
                    <a:lnTo>
                      <a:pt x="61129" y="0"/>
                    </a:lnTo>
                    <a:lnTo>
                      <a:pt x="60297" y="0"/>
                    </a:lnTo>
                    <a:lnTo>
                      <a:pt x="59464" y="0"/>
                    </a:lnTo>
                    <a:lnTo>
                      <a:pt x="58751" y="303"/>
                    </a:lnTo>
                    <a:lnTo>
                      <a:pt x="57799" y="911"/>
                    </a:lnTo>
                    <a:lnTo>
                      <a:pt x="56848" y="1215"/>
                    </a:lnTo>
                    <a:lnTo>
                      <a:pt x="55896" y="2126"/>
                    </a:lnTo>
                    <a:lnTo>
                      <a:pt x="55064" y="2734"/>
                    </a:lnTo>
                    <a:lnTo>
                      <a:pt x="54231" y="3341"/>
                    </a:lnTo>
                    <a:lnTo>
                      <a:pt x="53280" y="3949"/>
                    </a:lnTo>
                    <a:lnTo>
                      <a:pt x="52566" y="4860"/>
                    </a:lnTo>
                    <a:lnTo>
                      <a:pt x="51853" y="5772"/>
                    </a:lnTo>
                    <a:lnTo>
                      <a:pt x="51020" y="6379"/>
                    </a:lnTo>
                    <a:lnTo>
                      <a:pt x="50426" y="7291"/>
                    </a:lnTo>
                    <a:lnTo>
                      <a:pt x="49950" y="8202"/>
                    </a:lnTo>
                    <a:lnTo>
                      <a:pt x="49593" y="9113"/>
                    </a:lnTo>
                    <a:lnTo>
                      <a:pt x="49355" y="10025"/>
                    </a:lnTo>
                    <a:close/>
                  </a:path>
                </a:pathLst>
              </a:custGeom>
              <a:solidFill>
                <a:srgbClr val="FF99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9" name="Shape 2299"/>
              <p:cNvSpPr/>
              <p:nvPr/>
            </p:nvSpPr>
            <p:spPr>
              <a:xfrm>
                <a:off x="1139" y="2462"/>
                <a:ext cx="42" cy="1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946" y="0"/>
                    </a:moveTo>
                    <a:lnTo>
                      <a:pt x="31257" y="2956"/>
                    </a:lnTo>
                    <a:lnTo>
                      <a:pt x="35928" y="6870"/>
                    </a:lnTo>
                    <a:lnTo>
                      <a:pt x="41317" y="11504"/>
                    </a:lnTo>
                    <a:lnTo>
                      <a:pt x="47065" y="16857"/>
                    </a:lnTo>
                    <a:lnTo>
                      <a:pt x="53173" y="22849"/>
                    </a:lnTo>
                    <a:lnTo>
                      <a:pt x="59281" y="29480"/>
                    </a:lnTo>
                    <a:lnTo>
                      <a:pt x="65748" y="36671"/>
                    </a:lnTo>
                    <a:lnTo>
                      <a:pt x="72215" y="44420"/>
                    </a:lnTo>
                    <a:lnTo>
                      <a:pt x="79041" y="52649"/>
                    </a:lnTo>
                    <a:lnTo>
                      <a:pt x="85508" y="61278"/>
                    </a:lnTo>
                    <a:lnTo>
                      <a:pt x="91976" y="70306"/>
                    </a:lnTo>
                    <a:lnTo>
                      <a:pt x="98443" y="79733"/>
                    </a:lnTo>
                    <a:lnTo>
                      <a:pt x="104550" y="89480"/>
                    </a:lnTo>
                    <a:lnTo>
                      <a:pt x="109580" y="99387"/>
                    </a:lnTo>
                    <a:lnTo>
                      <a:pt x="114970" y="109533"/>
                    </a:lnTo>
                    <a:lnTo>
                      <a:pt x="120000" y="120000"/>
                    </a:lnTo>
                    <a:lnTo>
                      <a:pt x="119281" y="118881"/>
                    </a:lnTo>
                    <a:lnTo>
                      <a:pt x="116766" y="115925"/>
                    </a:lnTo>
                    <a:lnTo>
                      <a:pt x="113892" y="111291"/>
                    </a:lnTo>
                    <a:lnTo>
                      <a:pt x="109221" y="105139"/>
                    </a:lnTo>
                    <a:lnTo>
                      <a:pt x="104191" y="97869"/>
                    </a:lnTo>
                    <a:lnTo>
                      <a:pt x="97724" y="89640"/>
                    </a:lnTo>
                    <a:lnTo>
                      <a:pt x="90538" y="80532"/>
                    </a:lnTo>
                    <a:lnTo>
                      <a:pt x="82275" y="71025"/>
                    </a:lnTo>
                    <a:lnTo>
                      <a:pt x="73293" y="61278"/>
                    </a:lnTo>
                    <a:lnTo>
                      <a:pt x="63952" y="51451"/>
                    </a:lnTo>
                    <a:lnTo>
                      <a:pt x="54251" y="41864"/>
                    </a:lnTo>
                    <a:lnTo>
                      <a:pt x="43832" y="32836"/>
                    </a:lnTo>
                    <a:lnTo>
                      <a:pt x="33053" y="24367"/>
                    </a:lnTo>
                    <a:lnTo>
                      <a:pt x="21916" y="16777"/>
                    </a:lnTo>
                    <a:lnTo>
                      <a:pt x="11137" y="10466"/>
                    </a:lnTo>
                    <a:lnTo>
                      <a:pt x="0" y="5512"/>
                    </a:lnTo>
                    <a:lnTo>
                      <a:pt x="26946" y="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0" name="Shape 2300"/>
              <p:cNvSpPr/>
              <p:nvPr/>
            </p:nvSpPr>
            <p:spPr>
              <a:xfrm>
                <a:off x="1176" y="2461"/>
                <a:ext cx="25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91" y="567"/>
                    </a:lnTo>
                    <a:lnTo>
                      <a:pt x="2955" y="2108"/>
                    </a:lnTo>
                    <a:lnTo>
                      <a:pt x="5911" y="4540"/>
                    </a:lnTo>
                    <a:lnTo>
                      <a:pt x="10049" y="7783"/>
                    </a:lnTo>
                    <a:lnTo>
                      <a:pt x="15369" y="11918"/>
                    </a:lnTo>
                    <a:lnTo>
                      <a:pt x="21280" y="16540"/>
                    </a:lnTo>
                    <a:lnTo>
                      <a:pt x="27783" y="21891"/>
                    </a:lnTo>
                    <a:lnTo>
                      <a:pt x="34876" y="27648"/>
                    </a:lnTo>
                    <a:lnTo>
                      <a:pt x="42561" y="33891"/>
                    </a:lnTo>
                    <a:lnTo>
                      <a:pt x="50246" y="40459"/>
                    </a:lnTo>
                    <a:lnTo>
                      <a:pt x="57339" y="47189"/>
                    </a:lnTo>
                    <a:lnTo>
                      <a:pt x="65024" y="54081"/>
                    </a:lnTo>
                    <a:lnTo>
                      <a:pt x="72118" y="61054"/>
                    </a:lnTo>
                    <a:lnTo>
                      <a:pt x="79211" y="68108"/>
                    </a:lnTo>
                    <a:lnTo>
                      <a:pt x="85123" y="74918"/>
                    </a:lnTo>
                    <a:lnTo>
                      <a:pt x="91625" y="81648"/>
                    </a:lnTo>
                    <a:lnTo>
                      <a:pt x="96354" y="87810"/>
                    </a:lnTo>
                    <a:lnTo>
                      <a:pt x="101083" y="93324"/>
                    </a:lnTo>
                    <a:lnTo>
                      <a:pt x="104630" y="98108"/>
                    </a:lnTo>
                    <a:lnTo>
                      <a:pt x="107586" y="102324"/>
                    </a:lnTo>
                    <a:lnTo>
                      <a:pt x="111133" y="106054"/>
                    </a:lnTo>
                    <a:lnTo>
                      <a:pt x="112906" y="109135"/>
                    </a:lnTo>
                    <a:lnTo>
                      <a:pt x="114679" y="111729"/>
                    </a:lnTo>
                    <a:lnTo>
                      <a:pt x="116453" y="113837"/>
                    </a:lnTo>
                    <a:lnTo>
                      <a:pt x="117635" y="115702"/>
                    </a:lnTo>
                    <a:lnTo>
                      <a:pt x="118226" y="117000"/>
                    </a:lnTo>
                    <a:lnTo>
                      <a:pt x="118817" y="118135"/>
                    </a:lnTo>
                    <a:lnTo>
                      <a:pt x="119408" y="118945"/>
                    </a:lnTo>
                    <a:lnTo>
                      <a:pt x="119408" y="119432"/>
                    </a:lnTo>
                    <a:lnTo>
                      <a:pt x="119408" y="119756"/>
                    </a:lnTo>
                    <a:lnTo>
                      <a:pt x="119408" y="119918"/>
                    </a:lnTo>
                    <a:lnTo>
                      <a:pt x="120000" y="120000"/>
                    </a:lnTo>
                    <a:lnTo>
                      <a:pt x="120000" y="119594"/>
                    </a:lnTo>
                    <a:lnTo>
                      <a:pt x="119408" y="118459"/>
                    </a:lnTo>
                    <a:lnTo>
                      <a:pt x="119408" y="116594"/>
                    </a:lnTo>
                    <a:lnTo>
                      <a:pt x="118817" y="113837"/>
                    </a:lnTo>
                    <a:lnTo>
                      <a:pt x="117635" y="110432"/>
                    </a:lnTo>
                    <a:lnTo>
                      <a:pt x="116453" y="106216"/>
                    </a:lnTo>
                    <a:lnTo>
                      <a:pt x="114088" y="101108"/>
                    </a:lnTo>
                    <a:lnTo>
                      <a:pt x="110541" y="95189"/>
                    </a:lnTo>
                    <a:lnTo>
                      <a:pt x="105812" y="88540"/>
                    </a:lnTo>
                    <a:lnTo>
                      <a:pt x="100492" y="80918"/>
                    </a:lnTo>
                    <a:lnTo>
                      <a:pt x="93399" y="72567"/>
                    </a:lnTo>
                    <a:lnTo>
                      <a:pt x="84532" y="63324"/>
                    </a:lnTo>
                    <a:lnTo>
                      <a:pt x="75073" y="53189"/>
                    </a:lnTo>
                    <a:lnTo>
                      <a:pt x="63251" y="42162"/>
                    </a:lnTo>
                    <a:lnTo>
                      <a:pt x="50246" y="30324"/>
                    </a:lnTo>
                    <a:lnTo>
                      <a:pt x="34285" y="17513"/>
                    </a:lnTo>
                    <a:lnTo>
                      <a:pt x="30147" y="251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1" name="Shape 2301"/>
              <p:cNvSpPr/>
              <p:nvPr/>
            </p:nvSpPr>
            <p:spPr>
              <a:xfrm>
                <a:off x="1082" y="2522"/>
                <a:ext cx="3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1818"/>
                    </a:lnTo>
                    <a:lnTo>
                      <a:pt x="8000" y="103636"/>
                    </a:lnTo>
                    <a:lnTo>
                      <a:pt x="12000" y="96136"/>
                    </a:lnTo>
                    <a:lnTo>
                      <a:pt x="16000" y="87954"/>
                    </a:lnTo>
                    <a:lnTo>
                      <a:pt x="20000" y="80454"/>
                    </a:lnTo>
                    <a:lnTo>
                      <a:pt x="28000" y="72954"/>
                    </a:lnTo>
                    <a:lnTo>
                      <a:pt x="36000" y="64772"/>
                    </a:lnTo>
                    <a:lnTo>
                      <a:pt x="40000" y="57954"/>
                    </a:lnTo>
                    <a:lnTo>
                      <a:pt x="48000" y="49772"/>
                    </a:lnTo>
                    <a:lnTo>
                      <a:pt x="56000" y="42954"/>
                    </a:lnTo>
                    <a:lnTo>
                      <a:pt x="68000" y="34772"/>
                    </a:lnTo>
                    <a:lnTo>
                      <a:pt x="76000" y="27954"/>
                    </a:lnTo>
                    <a:lnTo>
                      <a:pt x="88000" y="20454"/>
                    </a:lnTo>
                    <a:lnTo>
                      <a:pt x="96000" y="13636"/>
                    </a:lnTo>
                    <a:lnTo>
                      <a:pt x="108000" y="6136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2" name="Shape 2302"/>
              <p:cNvSpPr/>
              <p:nvPr/>
            </p:nvSpPr>
            <p:spPr>
              <a:xfrm>
                <a:off x="1081" y="254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105000" y="96000"/>
                    </a:lnTo>
                    <a:lnTo>
                      <a:pt x="90000" y="120000"/>
                    </a:lnTo>
                    <a:lnTo>
                      <a:pt x="75000" y="120000"/>
                    </a:lnTo>
                    <a:lnTo>
                      <a:pt x="60000" y="120000"/>
                    </a:lnTo>
                    <a:lnTo>
                      <a:pt x="45000" y="120000"/>
                    </a:lnTo>
                    <a:lnTo>
                      <a:pt x="30000" y="120000"/>
                    </a:lnTo>
                    <a:lnTo>
                      <a:pt x="15000" y="96000"/>
                    </a:lnTo>
                    <a:lnTo>
                      <a:pt x="0" y="72000"/>
                    </a:lnTo>
                    <a:lnTo>
                      <a:pt x="0" y="48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Shape 2303"/>
              <p:cNvSpPr/>
              <p:nvPr/>
            </p:nvSpPr>
            <p:spPr>
              <a:xfrm>
                <a:off x="1085" y="252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2000"/>
                    </a:moveTo>
                    <a:lnTo>
                      <a:pt x="0" y="72000"/>
                    </a:lnTo>
                    <a:lnTo>
                      <a:pt x="0" y="48000"/>
                    </a:lnTo>
                    <a:lnTo>
                      <a:pt x="15000" y="24000"/>
                    </a:lnTo>
                    <a:lnTo>
                      <a:pt x="30000" y="0"/>
                    </a:lnTo>
                    <a:lnTo>
                      <a:pt x="45000" y="0"/>
                    </a:lnTo>
                    <a:lnTo>
                      <a:pt x="60000" y="0"/>
                    </a:lnTo>
                    <a:lnTo>
                      <a:pt x="75000" y="0"/>
                    </a:lnTo>
                    <a:lnTo>
                      <a:pt x="90000" y="0"/>
                    </a:lnTo>
                    <a:lnTo>
                      <a:pt x="105000" y="24000"/>
                    </a:ln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120000" y="96000"/>
                    </a:lnTo>
                    <a:lnTo>
                      <a:pt x="120000" y="120000"/>
                    </a:lnTo>
                    <a:lnTo>
                      <a:pt x="0" y="72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4" name="Shape 2304"/>
              <p:cNvSpPr/>
              <p:nvPr/>
            </p:nvSpPr>
            <p:spPr>
              <a:xfrm>
                <a:off x="1086" y="2470"/>
                <a:ext cx="44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6084" y="103478"/>
                    </a:lnTo>
                    <a:lnTo>
                      <a:pt x="12845" y="88405"/>
                    </a:lnTo>
                    <a:lnTo>
                      <a:pt x="20619" y="75362"/>
                    </a:lnTo>
                    <a:lnTo>
                      <a:pt x="29070" y="63188"/>
                    </a:lnTo>
                    <a:lnTo>
                      <a:pt x="37859" y="52463"/>
                    </a:lnTo>
                    <a:lnTo>
                      <a:pt x="46985" y="43188"/>
                    </a:lnTo>
                    <a:lnTo>
                      <a:pt x="56112" y="34782"/>
                    </a:lnTo>
                    <a:lnTo>
                      <a:pt x="65577" y="27536"/>
                    </a:lnTo>
                    <a:lnTo>
                      <a:pt x="74366" y="21159"/>
                    </a:lnTo>
                    <a:lnTo>
                      <a:pt x="83154" y="15942"/>
                    </a:lnTo>
                    <a:lnTo>
                      <a:pt x="91605" y="11594"/>
                    </a:lnTo>
                    <a:lnTo>
                      <a:pt x="99042" y="8115"/>
                    </a:lnTo>
                    <a:lnTo>
                      <a:pt x="105802" y="4927"/>
                    </a:lnTo>
                    <a:lnTo>
                      <a:pt x="111211" y="2898"/>
                    </a:lnTo>
                    <a:lnTo>
                      <a:pt x="116281" y="1159"/>
                    </a:lnTo>
                    <a:lnTo>
                      <a:pt x="119999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5" name="Shape 2305"/>
              <p:cNvSpPr/>
              <p:nvPr/>
            </p:nvSpPr>
            <p:spPr>
              <a:xfrm>
                <a:off x="1085" y="252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8000"/>
                    </a:move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105000" y="96000"/>
                    </a:lnTo>
                    <a:lnTo>
                      <a:pt x="90000" y="120000"/>
                    </a:lnTo>
                    <a:lnTo>
                      <a:pt x="75000" y="120000"/>
                    </a:lnTo>
                    <a:lnTo>
                      <a:pt x="60000" y="120000"/>
                    </a:lnTo>
                    <a:lnTo>
                      <a:pt x="45000" y="120000"/>
                    </a:lnTo>
                    <a:lnTo>
                      <a:pt x="30000" y="120000"/>
                    </a:lnTo>
                    <a:lnTo>
                      <a:pt x="15000" y="96000"/>
                    </a:lnTo>
                    <a:lnTo>
                      <a:pt x="0" y="72000"/>
                    </a:lnTo>
                    <a:lnTo>
                      <a:pt x="0" y="48000"/>
                    </a:lnTo>
                    <a:lnTo>
                      <a:pt x="0" y="24000"/>
                    </a:lnTo>
                    <a:lnTo>
                      <a:pt x="0" y="0"/>
                    </a:lnTo>
                    <a:lnTo>
                      <a:pt x="120000" y="48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Shape 2306"/>
              <p:cNvSpPr/>
              <p:nvPr/>
            </p:nvSpPr>
            <p:spPr>
              <a:xfrm>
                <a:off x="1131" y="24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24000" y="0"/>
                    </a:lnTo>
                    <a:lnTo>
                      <a:pt x="48000" y="0"/>
                    </a:lnTo>
                    <a:lnTo>
                      <a:pt x="72000" y="0"/>
                    </a:lnTo>
                    <a:lnTo>
                      <a:pt x="96000" y="13333"/>
                    </a:lnTo>
                    <a:lnTo>
                      <a:pt x="120000" y="26666"/>
                    </a:lnTo>
                    <a:lnTo>
                      <a:pt x="120000" y="40000"/>
                    </a:lnTo>
                    <a:lnTo>
                      <a:pt x="120000" y="53333"/>
                    </a:lnTo>
                    <a:lnTo>
                      <a:pt x="120000" y="66666"/>
                    </a:lnTo>
                    <a:lnTo>
                      <a:pt x="120000" y="93333"/>
                    </a:lnTo>
                    <a:lnTo>
                      <a:pt x="96000" y="106666"/>
                    </a:ln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7" name="Shape 2307"/>
              <p:cNvSpPr/>
              <p:nvPr/>
            </p:nvSpPr>
            <p:spPr>
              <a:xfrm>
                <a:off x="1131" y="2454"/>
                <a:ext cx="28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666" y="112173"/>
                    </a:lnTo>
                    <a:lnTo>
                      <a:pt x="20266" y="103478"/>
                    </a:lnTo>
                    <a:lnTo>
                      <a:pt x="28266" y="94782"/>
                    </a:lnTo>
                    <a:lnTo>
                      <a:pt x="35733" y="85217"/>
                    </a:lnTo>
                    <a:lnTo>
                      <a:pt x="42133" y="76521"/>
                    </a:lnTo>
                    <a:lnTo>
                      <a:pt x="48000" y="66956"/>
                    </a:lnTo>
                    <a:lnTo>
                      <a:pt x="53333" y="58260"/>
                    </a:lnTo>
                    <a:lnTo>
                      <a:pt x="58666" y="48695"/>
                    </a:lnTo>
                    <a:lnTo>
                      <a:pt x="64000" y="40869"/>
                    </a:lnTo>
                    <a:lnTo>
                      <a:pt x="69333" y="32173"/>
                    </a:lnTo>
                    <a:lnTo>
                      <a:pt x="75733" y="24347"/>
                    </a:lnTo>
                    <a:lnTo>
                      <a:pt x="81600" y="18260"/>
                    </a:lnTo>
                    <a:lnTo>
                      <a:pt x="89600" y="11304"/>
                    </a:lnTo>
                    <a:lnTo>
                      <a:pt x="98133" y="6086"/>
                    </a:lnTo>
                    <a:lnTo>
                      <a:pt x="108266" y="260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8" name="Shape 2308"/>
              <p:cNvSpPr/>
              <p:nvPr/>
            </p:nvSpPr>
            <p:spPr>
              <a:xfrm>
                <a:off x="1130" y="24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96000" y="120000"/>
                    </a:ln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24000" y="106666"/>
                    </a:lnTo>
                    <a:lnTo>
                      <a:pt x="0" y="93333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0" y="40000"/>
                    </a:lnTo>
                    <a:lnTo>
                      <a:pt x="0" y="26666"/>
                    </a:lnTo>
                    <a:lnTo>
                      <a:pt x="24000" y="13333"/>
                    </a:lnTo>
                    <a:lnTo>
                      <a:pt x="48000" y="0"/>
                    </a:lnTo>
                    <a:lnTo>
                      <a:pt x="72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9" name="Shape 2309"/>
              <p:cNvSpPr/>
              <p:nvPr/>
            </p:nvSpPr>
            <p:spPr>
              <a:xfrm>
                <a:off x="1159" y="245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30000" y="0"/>
                    </a:lnTo>
                    <a:lnTo>
                      <a:pt x="60000" y="0"/>
                    </a:lnTo>
                    <a:lnTo>
                      <a:pt x="90000" y="13333"/>
                    </a:lnTo>
                    <a:lnTo>
                      <a:pt x="120000" y="26666"/>
                    </a:lnTo>
                    <a:lnTo>
                      <a:pt x="120000" y="53333"/>
                    </a:lnTo>
                    <a:lnTo>
                      <a:pt x="120000" y="66666"/>
                    </a:lnTo>
                    <a:lnTo>
                      <a:pt x="120000" y="80000"/>
                    </a:lnTo>
                    <a:lnTo>
                      <a:pt x="120000" y="93333"/>
                    </a:lnTo>
                    <a:lnTo>
                      <a:pt x="90000" y="106666"/>
                    </a:lnTo>
                    <a:lnTo>
                      <a:pt x="60000" y="120000"/>
                    </a:lnTo>
                    <a:lnTo>
                      <a:pt x="30000" y="120000"/>
                    </a:ln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0" name="Shape 2310"/>
              <p:cNvSpPr/>
              <p:nvPr/>
            </p:nvSpPr>
            <p:spPr>
              <a:xfrm>
                <a:off x="1159" y="2454"/>
                <a:ext cx="2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741"/>
                    </a:moveTo>
                    <a:lnTo>
                      <a:pt x="13652" y="1935"/>
                    </a:lnTo>
                    <a:lnTo>
                      <a:pt x="26586" y="0"/>
                    </a:lnTo>
                    <a:lnTo>
                      <a:pt x="37365" y="0"/>
                    </a:lnTo>
                    <a:lnTo>
                      <a:pt x="48143" y="5806"/>
                    </a:lnTo>
                    <a:lnTo>
                      <a:pt x="56766" y="9677"/>
                    </a:lnTo>
                    <a:lnTo>
                      <a:pt x="64670" y="15483"/>
                    </a:lnTo>
                    <a:lnTo>
                      <a:pt x="71856" y="21290"/>
                    </a:lnTo>
                    <a:lnTo>
                      <a:pt x="77604" y="29032"/>
                    </a:lnTo>
                    <a:lnTo>
                      <a:pt x="84071" y="38709"/>
                    </a:lnTo>
                    <a:lnTo>
                      <a:pt x="89101" y="50322"/>
                    </a:lnTo>
                    <a:lnTo>
                      <a:pt x="94131" y="61935"/>
                    </a:lnTo>
                    <a:lnTo>
                      <a:pt x="99161" y="71612"/>
                    </a:lnTo>
                    <a:lnTo>
                      <a:pt x="103473" y="85161"/>
                    </a:lnTo>
                    <a:lnTo>
                      <a:pt x="108502" y="96774"/>
                    </a:lnTo>
                    <a:lnTo>
                      <a:pt x="114251" y="108387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1" name="Shape 2311"/>
              <p:cNvSpPr/>
              <p:nvPr/>
            </p:nvSpPr>
            <p:spPr>
              <a:xfrm>
                <a:off x="1159" y="245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90000" y="120000"/>
                    </a:lnTo>
                    <a:lnTo>
                      <a:pt x="60000" y="120000"/>
                    </a:lnTo>
                    <a:lnTo>
                      <a:pt x="30000" y="106666"/>
                    </a:lnTo>
                    <a:lnTo>
                      <a:pt x="0" y="93333"/>
                    </a:lnTo>
                    <a:lnTo>
                      <a:pt x="0" y="80000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0" y="26666"/>
                    </a:lnTo>
                    <a:lnTo>
                      <a:pt x="30000" y="13333"/>
                    </a:lnTo>
                    <a:lnTo>
                      <a:pt x="60000" y="0"/>
                    </a:lnTo>
                    <a:lnTo>
                      <a:pt x="90000" y="0"/>
                    </a:lnTo>
                    <a:lnTo>
                      <a:pt x="120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2" name="Shape 2312"/>
              <p:cNvSpPr/>
              <p:nvPr/>
            </p:nvSpPr>
            <p:spPr>
              <a:xfrm>
                <a:off x="1180" y="246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000" y="0"/>
                    </a:moveTo>
                    <a:lnTo>
                      <a:pt x="80000" y="0"/>
                    </a:lnTo>
                    <a:lnTo>
                      <a:pt x="100000" y="13333"/>
                    </a:lnTo>
                    <a:lnTo>
                      <a:pt x="120000" y="26666"/>
                    </a:lnTo>
                    <a:lnTo>
                      <a:pt x="120000" y="40000"/>
                    </a:lnTo>
                    <a:lnTo>
                      <a:pt x="120000" y="53333"/>
                    </a:lnTo>
                    <a:lnTo>
                      <a:pt x="120000" y="80000"/>
                    </a:lnTo>
                    <a:lnTo>
                      <a:pt x="120000" y="93333"/>
                    </a:lnTo>
                    <a:lnTo>
                      <a:pt x="100000" y="106666"/>
                    </a:lnTo>
                    <a:lnTo>
                      <a:pt x="80000" y="120000"/>
                    </a:lnTo>
                    <a:lnTo>
                      <a:pt x="60000" y="120000"/>
                    </a:lnTo>
                    <a:lnTo>
                      <a:pt x="40000" y="120000"/>
                    </a:lnTo>
                    <a:lnTo>
                      <a:pt x="20000" y="120000"/>
                    </a:lnTo>
                    <a:lnTo>
                      <a:pt x="0" y="120000"/>
                    </a:lnTo>
                    <a:lnTo>
                      <a:pt x="8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3" name="Shape 2313"/>
              <p:cNvSpPr/>
              <p:nvPr/>
            </p:nvSpPr>
            <p:spPr>
              <a:xfrm>
                <a:off x="1180" y="2461"/>
                <a:ext cx="30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934" y="8372"/>
                    </a:lnTo>
                    <a:lnTo>
                      <a:pt x="8852" y="15348"/>
                    </a:lnTo>
                    <a:lnTo>
                      <a:pt x="13770" y="20930"/>
                    </a:lnTo>
                    <a:lnTo>
                      <a:pt x="19672" y="27906"/>
                    </a:lnTo>
                    <a:lnTo>
                      <a:pt x="26065" y="34883"/>
                    </a:lnTo>
                    <a:lnTo>
                      <a:pt x="32459" y="41860"/>
                    </a:lnTo>
                    <a:lnTo>
                      <a:pt x="39836" y="47441"/>
                    </a:lnTo>
                    <a:lnTo>
                      <a:pt x="47704" y="54418"/>
                    </a:lnTo>
                    <a:lnTo>
                      <a:pt x="55573" y="61395"/>
                    </a:lnTo>
                    <a:lnTo>
                      <a:pt x="63442" y="68372"/>
                    </a:lnTo>
                    <a:lnTo>
                      <a:pt x="71803" y="75348"/>
                    </a:lnTo>
                    <a:lnTo>
                      <a:pt x="81147" y="82325"/>
                    </a:lnTo>
                    <a:lnTo>
                      <a:pt x="90491" y="90697"/>
                    </a:lnTo>
                    <a:lnTo>
                      <a:pt x="99836" y="99069"/>
                    </a:lnTo>
                    <a:lnTo>
                      <a:pt x="109672" y="108837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4" name="Shape 2314"/>
              <p:cNvSpPr/>
              <p:nvPr/>
            </p:nvSpPr>
            <p:spPr>
              <a:xfrm>
                <a:off x="1178" y="246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000" y="120000"/>
                    </a:moveTo>
                    <a:lnTo>
                      <a:pt x="40000" y="120000"/>
                    </a:lnTo>
                    <a:lnTo>
                      <a:pt x="20000" y="106666"/>
                    </a:lnTo>
                    <a:lnTo>
                      <a:pt x="0" y="93333"/>
                    </a:lnTo>
                    <a:lnTo>
                      <a:pt x="0" y="80000"/>
                    </a:lnTo>
                    <a:lnTo>
                      <a:pt x="0" y="53333"/>
                    </a:lnTo>
                    <a:lnTo>
                      <a:pt x="0" y="40000"/>
                    </a:lnTo>
                    <a:lnTo>
                      <a:pt x="0" y="26666"/>
                    </a:lnTo>
                    <a:lnTo>
                      <a:pt x="20000" y="13333"/>
                    </a:lnTo>
                    <a:lnTo>
                      <a:pt x="40000" y="0"/>
                    </a:lnTo>
                    <a:lnTo>
                      <a:pt x="60000" y="0"/>
                    </a:lnTo>
                    <a:lnTo>
                      <a:pt x="80000" y="0"/>
                    </a:lnTo>
                    <a:lnTo>
                      <a:pt x="100000" y="0"/>
                    </a:lnTo>
                    <a:lnTo>
                      <a:pt x="120000" y="0"/>
                    </a:lnTo>
                    <a:lnTo>
                      <a:pt x="4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5" name="Shape 2315"/>
              <p:cNvSpPr/>
              <p:nvPr/>
            </p:nvSpPr>
            <p:spPr>
              <a:xfrm>
                <a:off x="1210" y="24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00" y="0"/>
                    </a:moveTo>
                    <a:lnTo>
                      <a:pt x="48000" y="0"/>
                    </a:lnTo>
                    <a:lnTo>
                      <a:pt x="72000" y="0"/>
                    </a:lnTo>
                    <a:lnTo>
                      <a:pt x="96000" y="26666"/>
                    </a:lnTo>
                    <a:lnTo>
                      <a:pt x="120000" y="40000"/>
                    </a:lnTo>
                    <a:lnTo>
                      <a:pt x="120000" y="53333"/>
                    </a:lnTo>
                    <a:lnTo>
                      <a:pt x="120000" y="66666"/>
                    </a:lnTo>
                    <a:lnTo>
                      <a:pt x="120000" y="80000"/>
                    </a:lnTo>
                    <a:lnTo>
                      <a:pt x="120000" y="93333"/>
                    </a:lnTo>
                    <a:lnTo>
                      <a:pt x="96000" y="106666"/>
                    </a:ln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24000" y="120000"/>
                    </a:lnTo>
                    <a:lnTo>
                      <a:pt x="0" y="120000"/>
                    </a:lnTo>
                    <a:lnTo>
                      <a:pt x="48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6" name="Shape 2316"/>
              <p:cNvSpPr/>
              <p:nvPr/>
            </p:nvSpPr>
            <p:spPr>
              <a:xfrm>
                <a:off x="1210" y="2471"/>
                <a:ext cx="44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0756" y="3257"/>
                    </a:lnTo>
                    <a:lnTo>
                      <a:pt x="21176" y="7330"/>
                    </a:lnTo>
                    <a:lnTo>
                      <a:pt x="31260" y="11945"/>
                    </a:lnTo>
                    <a:lnTo>
                      <a:pt x="40672" y="17104"/>
                    </a:lnTo>
                    <a:lnTo>
                      <a:pt x="50084" y="22805"/>
                    </a:lnTo>
                    <a:lnTo>
                      <a:pt x="59159" y="29049"/>
                    </a:lnTo>
                    <a:lnTo>
                      <a:pt x="67563" y="35837"/>
                    </a:lnTo>
                    <a:lnTo>
                      <a:pt x="75294" y="43438"/>
                    </a:lnTo>
                    <a:lnTo>
                      <a:pt x="82689" y="51040"/>
                    </a:lnTo>
                    <a:lnTo>
                      <a:pt x="89747" y="59728"/>
                    </a:lnTo>
                    <a:lnTo>
                      <a:pt x="96134" y="68416"/>
                    </a:lnTo>
                    <a:lnTo>
                      <a:pt x="102184" y="77918"/>
                    </a:lnTo>
                    <a:lnTo>
                      <a:pt x="107563" y="87692"/>
                    </a:lnTo>
                    <a:lnTo>
                      <a:pt x="112268" y="97737"/>
                    </a:lnTo>
                    <a:lnTo>
                      <a:pt x="116302" y="108597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7" name="Shape 2317"/>
              <p:cNvSpPr/>
              <p:nvPr/>
            </p:nvSpPr>
            <p:spPr>
              <a:xfrm>
                <a:off x="1210" y="247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00" y="120000"/>
                    </a:moveTo>
                    <a:lnTo>
                      <a:pt x="72000" y="120000"/>
                    </a:lnTo>
                    <a:lnTo>
                      <a:pt x="48000" y="120000"/>
                    </a:lnTo>
                    <a:lnTo>
                      <a:pt x="24000" y="106666"/>
                    </a:lnTo>
                    <a:lnTo>
                      <a:pt x="0" y="93333"/>
                    </a:lnTo>
                    <a:lnTo>
                      <a:pt x="0" y="80000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0" y="40000"/>
                    </a:lnTo>
                    <a:lnTo>
                      <a:pt x="24000" y="26666"/>
                    </a:lnTo>
                    <a:lnTo>
                      <a:pt x="48000" y="0"/>
                    </a:lnTo>
                    <a:lnTo>
                      <a:pt x="72000" y="0"/>
                    </a:lnTo>
                    <a:lnTo>
                      <a:pt x="96000" y="0"/>
                    </a:lnTo>
                    <a:lnTo>
                      <a:pt x="120000" y="0"/>
                    </a:lnTo>
                    <a:lnTo>
                      <a:pt x="72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8" name="Shape 2318"/>
              <p:cNvSpPr/>
              <p:nvPr/>
            </p:nvSpPr>
            <p:spPr>
              <a:xfrm>
                <a:off x="1255" y="252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20000"/>
                    </a:lnTo>
                    <a:lnTo>
                      <a:pt x="120000" y="60000"/>
                    </a:lnTo>
                    <a:lnTo>
                      <a:pt x="120000" y="80000"/>
                    </a:lnTo>
                    <a:lnTo>
                      <a:pt x="106666" y="100000"/>
                    </a:lnTo>
                    <a:lnTo>
                      <a:pt x="93333" y="120000"/>
                    </a:lnTo>
                    <a:lnTo>
                      <a:pt x="80000" y="120000"/>
                    </a:lnTo>
                    <a:lnTo>
                      <a:pt x="66666" y="120000"/>
                    </a:lnTo>
                    <a:lnTo>
                      <a:pt x="53333" y="120000"/>
                    </a:lnTo>
                    <a:lnTo>
                      <a:pt x="40000" y="120000"/>
                    </a:lnTo>
                    <a:lnTo>
                      <a:pt x="13333" y="100000"/>
                    </a:lnTo>
                    <a:lnTo>
                      <a:pt x="0" y="80000"/>
                    </a:lnTo>
                    <a:lnTo>
                      <a:pt x="0" y="6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19" name="Shape 2319"/>
              <p:cNvSpPr/>
              <p:nvPr/>
            </p:nvSpPr>
            <p:spPr>
              <a:xfrm>
                <a:off x="1255" y="2527"/>
                <a:ext cx="0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7741"/>
                    </a:lnTo>
                    <a:lnTo>
                      <a:pt x="12000" y="11612"/>
                    </a:lnTo>
                    <a:lnTo>
                      <a:pt x="12000" y="19354"/>
                    </a:lnTo>
                    <a:lnTo>
                      <a:pt x="24000" y="23225"/>
                    </a:lnTo>
                    <a:lnTo>
                      <a:pt x="24000" y="30967"/>
                    </a:lnTo>
                    <a:lnTo>
                      <a:pt x="36000" y="38709"/>
                    </a:lnTo>
                    <a:lnTo>
                      <a:pt x="48000" y="46451"/>
                    </a:lnTo>
                    <a:lnTo>
                      <a:pt x="60000" y="54193"/>
                    </a:lnTo>
                    <a:lnTo>
                      <a:pt x="60000" y="65806"/>
                    </a:lnTo>
                    <a:lnTo>
                      <a:pt x="72000" y="77419"/>
                    </a:lnTo>
                    <a:lnTo>
                      <a:pt x="84000" y="92903"/>
                    </a:lnTo>
                    <a:lnTo>
                      <a:pt x="96000" y="104516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Shape 2320"/>
              <p:cNvSpPr/>
              <p:nvPr/>
            </p:nvSpPr>
            <p:spPr>
              <a:xfrm>
                <a:off x="1255" y="252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80000"/>
                    </a:lnTo>
                    <a:lnTo>
                      <a:pt x="0" y="60000"/>
                    </a:lnTo>
                    <a:lnTo>
                      <a:pt x="0" y="40000"/>
                    </a:lnTo>
                    <a:lnTo>
                      <a:pt x="13333" y="20000"/>
                    </a:lnTo>
                    <a:lnTo>
                      <a:pt x="40000" y="0"/>
                    </a:lnTo>
                    <a:lnTo>
                      <a:pt x="53333" y="0"/>
                    </a:lnTo>
                    <a:lnTo>
                      <a:pt x="66666" y="0"/>
                    </a:lnTo>
                    <a:lnTo>
                      <a:pt x="80000" y="0"/>
                    </a:lnTo>
                    <a:lnTo>
                      <a:pt x="93333" y="0"/>
                    </a:lnTo>
                    <a:lnTo>
                      <a:pt x="106666" y="20000"/>
                    </a:lnTo>
                    <a:lnTo>
                      <a:pt x="120000" y="40000"/>
                    </a:lnTo>
                    <a:lnTo>
                      <a:pt x="120000" y="6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1" name="Shape 2321"/>
              <p:cNvSpPr/>
              <p:nvPr/>
            </p:nvSpPr>
            <p:spPr>
              <a:xfrm>
                <a:off x="1256" y="253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24000"/>
                    </a:lnTo>
                    <a:lnTo>
                      <a:pt x="120000" y="48000"/>
                    </a:lnTo>
                    <a:lnTo>
                      <a:pt x="120000" y="72000"/>
                    </a:lnTo>
                    <a:lnTo>
                      <a:pt x="105000" y="96000"/>
                    </a:lnTo>
                    <a:lnTo>
                      <a:pt x="90000" y="120000"/>
                    </a:lnTo>
                    <a:lnTo>
                      <a:pt x="75000" y="120000"/>
                    </a:lnTo>
                    <a:lnTo>
                      <a:pt x="60000" y="120000"/>
                    </a:lnTo>
                    <a:lnTo>
                      <a:pt x="45000" y="120000"/>
                    </a:lnTo>
                    <a:lnTo>
                      <a:pt x="30000" y="120000"/>
                    </a:lnTo>
                    <a:lnTo>
                      <a:pt x="15000" y="96000"/>
                    </a:lnTo>
                    <a:lnTo>
                      <a:pt x="0" y="72000"/>
                    </a:lnTo>
                    <a:lnTo>
                      <a:pt x="0" y="48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2" name="Shape 2322"/>
              <p:cNvSpPr/>
              <p:nvPr/>
            </p:nvSpPr>
            <p:spPr>
              <a:xfrm>
                <a:off x="1163" y="2707"/>
                <a:ext cx="7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517" y="82758"/>
                    </a:moveTo>
                    <a:lnTo>
                      <a:pt x="114923" y="82068"/>
                    </a:lnTo>
                    <a:lnTo>
                      <a:pt x="115532" y="81379"/>
                    </a:lnTo>
                    <a:lnTo>
                      <a:pt x="116142" y="80689"/>
                    </a:lnTo>
                    <a:lnTo>
                      <a:pt x="116548" y="79310"/>
                    </a:lnTo>
                    <a:lnTo>
                      <a:pt x="117360" y="77931"/>
                    </a:lnTo>
                    <a:lnTo>
                      <a:pt x="117766" y="77241"/>
                    </a:lnTo>
                    <a:lnTo>
                      <a:pt x="118172" y="75862"/>
                    </a:lnTo>
                    <a:lnTo>
                      <a:pt x="118578" y="74482"/>
                    </a:lnTo>
                    <a:lnTo>
                      <a:pt x="118984" y="72413"/>
                    </a:lnTo>
                    <a:lnTo>
                      <a:pt x="119187" y="71034"/>
                    </a:lnTo>
                    <a:lnTo>
                      <a:pt x="119390" y="68965"/>
                    </a:lnTo>
                    <a:lnTo>
                      <a:pt x="119593" y="67586"/>
                    </a:lnTo>
                    <a:lnTo>
                      <a:pt x="119796" y="64827"/>
                    </a:lnTo>
                    <a:lnTo>
                      <a:pt x="119796" y="62758"/>
                    </a:lnTo>
                    <a:lnTo>
                      <a:pt x="120000" y="60689"/>
                    </a:lnTo>
                    <a:lnTo>
                      <a:pt x="120000" y="58620"/>
                    </a:lnTo>
                    <a:lnTo>
                      <a:pt x="118781" y="19310"/>
                    </a:lnTo>
                    <a:lnTo>
                      <a:pt x="118578" y="17241"/>
                    </a:lnTo>
                    <a:lnTo>
                      <a:pt x="118375" y="15172"/>
                    </a:lnTo>
                    <a:lnTo>
                      <a:pt x="118172" y="13103"/>
                    </a:lnTo>
                    <a:lnTo>
                      <a:pt x="117969" y="11034"/>
                    </a:lnTo>
                    <a:lnTo>
                      <a:pt x="117563" y="8965"/>
                    </a:lnTo>
                    <a:lnTo>
                      <a:pt x="117360" y="7586"/>
                    </a:lnTo>
                    <a:lnTo>
                      <a:pt x="116954" y="6206"/>
                    </a:lnTo>
                    <a:lnTo>
                      <a:pt x="116345" y="4827"/>
                    </a:lnTo>
                    <a:lnTo>
                      <a:pt x="115939" y="3448"/>
                    </a:lnTo>
                    <a:lnTo>
                      <a:pt x="115329" y="2758"/>
                    </a:lnTo>
                    <a:lnTo>
                      <a:pt x="114923" y="1379"/>
                    </a:lnTo>
                    <a:lnTo>
                      <a:pt x="114314" y="689"/>
                    </a:lnTo>
                    <a:lnTo>
                      <a:pt x="113705" y="689"/>
                    </a:lnTo>
                    <a:lnTo>
                      <a:pt x="113096" y="0"/>
                    </a:lnTo>
                    <a:lnTo>
                      <a:pt x="112284" y="0"/>
                    </a:lnTo>
                    <a:lnTo>
                      <a:pt x="111878" y="689"/>
                    </a:lnTo>
                    <a:lnTo>
                      <a:pt x="5888" y="39310"/>
                    </a:lnTo>
                    <a:lnTo>
                      <a:pt x="5076" y="39310"/>
                    </a:lnTo>
                    <a:lnTo>
                      <a:pt x="4467" y="40000"/>
                    </a:lnTo>
                    <a:lnTo>
                      <a:pt x="3857" y="40689"/>
                    </a:lnTo>
                    <a:lnTo>
                      <a:pt x="3248" y="41379"/>
                    </a:lnTo>
                    <a:lnTo>
                      <a:pt x="2842" y="42758"/>
                    </a:lnTo>
                    <a:lnTo>
                      <a:pt x="2436" y="43448"/>
                    </a:lnTo>
                    <a:lnTo>
                      <a:pt x="2030" y="44827"/>
                    </a:lnTo>
                    <a:lnTo>
                      <a:pt x="1624" y="46206"/>
                    </a:lnTo>
                    <a:lnTo>
                      <a:pt x="1015" y="47586"/>
                    </a:lnTo>
                    <a:lnTo>
                      <a:pt x="812" y="49655"/>
                    </a:lnTo>
                    <a:lnTo>
                      <a:pt x="406" y="51034"/>
                    </a:lnTo>
                    <a:lnTo>
                      <a:pt x="203" y="53793"/>
                    </a:lnTo>
                    <a:lnTo>
                      <a:pt x="203" y="55862"/>
                    </a:lnTo>
                    <a:lnTo>
                      <a:pt x="0" y="57931"/>
                    </a:lnTo>
                    <a:lnTo>
                      <a:pt x="0" y="60000"/>
                    </a:lnTo>
                    <a:lnTo>
                      <a:pt x="203" y="62068"/>
                    </a:lnTo>
                    <a:lnTo>
                      <a:pt x="1218" y="100689"/>
                    </a:lnTo>
                    <a:lnTo>
                      <a:pt x="1218" y="102758"/>
                    </a:lnTo>
                    <a:lnTo>
                      <a:pt x="1624" y="104827"/>
                    </a:lnTo>
                    <a:lnTo>
                      <a:pt x="1827" y="106206"/>
                    </a:lnTo>
                    <a:lnTo>
                      <a:pt x="2030" y="108965"/>
                    </a:lnTo>
                    <a:lnTo>
                      <a:pt x="2436" y="110344"/>
                    </a:lnTo>
                    <a:lnTo>
                      <a:pt x="2639" y="112413"/>
                    </a:lnTo>
                    <a:lnTo>
                      <a:pt x="3045" y="113793"/>
                    </a:lnTo>
                    <a:lnTo>
                      <a:pt x="3451" y="115172"/>
                    </a:lnTo>
                    <a:lnTo>
                      <a:pt x="4060" y="115862"/>
                    </a:lnTo>
                    <a:lnTo>
                      <a:pt x="4467" y="117241"/>
                    </a:lnTo>
                    <a:lnTo>
                      <a:pt x="5076" y="117931"/>
                    </a:lnTo>
                    <a:lnTo>
                      <a:pt x="5685" y="118620"/>
                    </a:lnTo>
                    <a:lnTo>
                      <a:pt x="6294" y="119310"/>
                    </a:lnTo>
                    <a:lnTo>
                      <a:pt x="6903" y="119310"/>
                    </a:lnTo>
                    <a:lnTo>
                      <a:pt x="7512" y="120000"/>
                    </a:lnTo>
                    <a:lnTo>
                      <a:pt x="8324" y="120000"/>
                    </a:lnTo>
                    <a:lnTo>
                      <a:pt x="114517" y="82758"/>
                    </a:lnTo>
                    <a:close/>
                  </a:path>
                </a:pathLst>
              </a:custGeom>
              <a:solidFill>
                <a:srgbClr val="FFFF5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3" name="Shape 2323"/>
              <p:cNvSpPr/>
              <p:nvPr/>
            </p:nvSpPr>
            <p:spPr>
              <a:xfrm>
                <a:off x="1163" y="2707"/>
                <a:ext cx="7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517" y="82758"/>
                    </a:moveTo>
                    <a:lnTo>
                      <a:pt x="114923" y="82068"/>
                    </a:lnTo>
                    <a:lnTo>
                      <a:pt x="115532" y="81379"/>
                    </a:lnTo>
                    <a:lnTo>
                      <a:pt x="116142" y="80689"/>
                    </a:lnTo>
                    <a:lnTo>
                      <a:pt x="116548" y="79310"/>
                    </a:lnTo>
                    <a:lnTo>
                      <a:pt x="117360" y="77931"/>
                    </a:lnTo>
                    <a:lnTo>
                      <a:pt x="117766" y="77241"/>
                    </a:lnTo>
                    <a:lnTo>
                      <a:pt x="118172" y="75862"/>
                    </a:lnTo>
                    <a:lnTo>
                      <a:pt x="118578" y="74482"/>
                    </a:lnTo>
                    <a:lnTo>
                      <a:pt x="118984" y="72413"/>
                    </a:lnTo>
                    <a:lnTo>
                      <a:pt x="119187" y="71034"/>
                    </a:lnTo>
                    <a:lnTo>
                      <a:pt x="119390" y="68965"/>
                    </a:lnTo>
                    <a:lnTo>
                      <a:pt x="119593" y="67586"/>
                    </a:lnTo>
                    <a:lnTo>
                      <a:pt x="119796" y="64827"/>
                    </a:lnTo>
                    <a:lnTo>
                      <a:pt x="119796" y="62758"/>
                    </a:lnTo>
                    <a:lnTo>
                      <a:pt x="120000" y="60689"/>
                    </a:lnTo>
                    <a:lnTo>
                      <a:pt x="120000" y="58620"/>
                    </a:lnTo>
                    <a:lnTo>
                      <a:pt x="118781" y="19310"/>
                    </a:lnTo>
                    <a:lnTo>
                      <a:pt x="118578" y="17241"/>
                    </a:lnTo>
                    <a:lnTo>
                      <a:pt x="118375" y="15172"/>
                    </a:lnTo>
                    <a:lnTo>
                      <a:pt x="118172" y="13103"/>
                    </a:lnTo>
                    <a:lnTo>
                      <a:pt x="117969" y="11034"/>
                    </a:lnTo>
                    <a:lnTo>
                      <a:pt x="117563" y="8965"/>
                    </a:lnTo>
                    <a:lnTo>
                      <a:pt x="117360" y="7586"/>
                    </a:lnTo>
                    <a:lnTo>
                      <a:pt x="116954" y="6206"/>
                    </a:lnTo>
                    <a:lnTo>
                      <a:pt x="116345" y="4827"/>
                    </a:lnTo>
                    <a:lnTo>
                      <a:pt x="115939" y="3448"/>
                    </a:lnTo>
                    <a:lnTo>
                      <a:pt x="115329" y="2758"/>
                    </a:lnTo>
                    <a:lnTo>
                      <a:pt x="114923" y="1379"/>
                    </a:lnTo>
                    <a:lnTo>
                      <a:pt x="114314" y="689"/>
                    </a:lnTo>
                    <a:lnTo>
                      <a:pt x="113705" y="689"/>
                    </a:lnTo>
                    <a:lnTo>
                      <a:pt x="113096" y="0"/>
                    </a:lnTo>
                    <a:lnTo>
                      <a:pt x="112284" y="0"/>
                    </a:lnTo>
                    <a:lnTo>
                      <a:pt x="111878" y="689"/>
                    </a:lnTo>
                    <a:lnTo>
                      <a:pt x="5888" y="39310"/>
                    </a:lnTo>
                    <a:lnTo>
                      <a:pt x="5076" y="39310"/>
                    </a:lnTo>
                    <a:lnTo>
                      <a:pt x="4467" y="40000"/>
                    </a:lnTo>
                    <a:lnTo>
                      <a:pt x="3857" y="40689"/>
                    </a:lnTo>
                    <a:lnTo>
                      <a:pt x="3248" y="41379"/>
                    </a:lnTo>
                    <a:lnTo>
                      <a:pt x="2842" y="42758"/>
                    </a:lnTo>
                    <a:lnTo>
                      <a:pt x="2436" y="43448"/>
                    </a:lnTo>
                    <a:lnTo>
                      <a:pt x="2030" y="44827"/>
                    </a:lnTo>
                    <a:lnTo>
                      <a:pt x="1624" y="46206"/>
                    </a:lnTo>
                    <a:lnTo>
                      <a:pt x="1015" y="47586"/>
                    </a:lnTo>
                    <a:lnTo>
                      <a:pt x="812" y="49655"/>
                    </a:lnTo>
                    <a:lnTo>
                      <a:pt x="406" y="51034"/>
                    </a:lnTo>
                    <a:lnTo>
                      <a:pt x="203" y="53793"/>
                    </a:lnTo>
                    <a:lnTo>
                      <a:pt x="203" y="55862"/>
                    </a:lnTo>
                    <a:lnTo>
                      <a:pt x="0" y="57931"/>
                    </a:lnTo>
                    <a:lnTo>
                      <a:pt x="0" y="60000"/>
                    </a:lnTo>
                    <a:lnTo>
                      <a:pt x="203" y="62068"/>
                    </a:lnTo>
                    <a:lnTo>
                      <a:pt x="1218" y="100689"/>
                    </a:lnTo>
                    <a:lnTo>
                      <a:pt x="1218" y="102758"/>
                    </a:lnTo>
                    <a:lnTo>
                      <a:pt x="1624" y="104827"/>
                    </a:lnTo>
                    <a:lnTo>
                      <a:pt x="1827" y="106206"/>
                    </a:lnTo>
                    <a:lnTo>
                      <a:pt x="2030" y="108965"/>
                    </a:lnTo>
                    <a:lnTo>
                      <a:pt x="2436" y="110344"/>
                    </a:lnTo>
                    <a:lnTo>
                      <a:pt x="2639" y="112413"/>
                    </a:lnTo>
                    <a:lnTo>
                      <a:pt x="3045" y="113793"/>
                    </a:lnTo>
                    <a:lnTo>
                      <a:pt x="3451" y="115172"/>
                    </a:lnTo>
                    <a:lnTo>
                      <a:pt x="4060" y="115862"/>
                    </a:lnTo>
                    <a:lnTo>
                      <a:pt x="4467" y="117241"/>
                    </a:lnTo>
                    <a:lnTo>
                      <a:pt x="5076" y="117931"/>
                    </a:lnTo>
                    <a:lnTo>
                      <a:pt x="5685" y="118620"/>
                    </a:lnTo>
                    <a:lnTo>
                      <a:pt x="6294" y="119310"/>
                    </a:lnTo>
                    <a:lnTo>
                      <a:pt x="6903" y="119310"/>
                    </a:lnTo>
                    <a:lnTo>
                      <a:pt x="7512" y="120000"/>
                    </a:lnTo>
                    <a:lnTo>
                      <a:pt x="8324" y="120000"/>
                    </a:lnTo>
                    <a:lnTo>
                      <a:pt x="114517" y="8275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4" name="Shape 2324"/>
              <p:cNvSpPr/>
              <p:nvPr/>
            </p:nvSpPr>
            <p:spPr>
              <a:xfrm>
                <a:off x="1092" y="2596"/>
                <a:ext cx="28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012" y="2426"/>
                    </a:lnTo>
                    <a:lnTo>
                      <a:pt x="2531" y="5514"/>
                    </a:lnTo>
                    <a:lnTo>
                      <a:pt x="5569" y="9485"/>
                    </a:lnTo>
                    <a:lnTo>
                      <a:pt x="8607" y="14558"/>
                    </a:lnTo>
                    <a:lnTo>
                      <a:pt x="12658" y="20073"/>
                    </a:lnTo>
                    <a:lnTo>
                      <a:pt x="18227" y="26470"/>
                    </a:lnTo>
                    <a:lnTo>
                      <a:pt x="24810" y="33088"/>
                    </a:lnTo>
                    <a:lnTo>
                      <a:pt x="31392" y="40367"/>
                    </a:lnTo>
                    <a:lnTo>
                      <a:pt x="39493" y="47867"/>
                    </a:lnTo>
                    <a:lnTo>
                      <a:pt x="49113" y="54926"/>
                    </a:lnTo>
                    <a:lnTo>
                      <a:pt x="59746" y="62426"/>
                    </a:lnTo>
                    <a:lnTo>
                      <a:pt x="71392" y="69485"/>
                    </a:lnTo>
                    <a:lnTo>
                      <a:pt x="84050" y="76544"/>
                    </a:lnTo>
                    <a:lnTo>
                      <a:pt x="98734" y="82720"/>
                    </a:lnTo>
                    <a:lnTo>
                      <a:pt x="114430" y="88897"/>
                    </a:lnTo>
                    <a:lnTo>
                      <a:pt x="120000" y="120000"/>
                    </a:lnTo>
                    <a:lnTo>
                      <a:pt x="118987" y="119558"/>
                    </a:lnTo>
                    <a:lnTo>
                      <a:pt x="115949" y="118455"/>
                    </a:lnTo>
                    <a:lnTo>
                      <a:pt x="111898" y="116911"/>
                    </a:lnTo>
                    <a:lnTo>
                      <a:pt x="105822" y="114926"/>
                    </a:lnTo>
                    <a:lnTo>
                      <a:pt x="99746" y="111838"/>
                    </a:lnTo>
                    <a:lnTo>
                      <a:pt x="92151" y="108088"/>
                    </a:lnTo>
                    <a:lnTo>
                      <a:pt x="83544" y="103897"/>
                    </a:lnTo>
                    <a:lnTo>
                      <a:pt x="74430" y="98823"/>
                    </a:lnTo>
                    <a:lnTo>
                      <a:pt x="64810" y="93088"/>
                    </a:lnTo>
                    <a:lnTo>
                      <a:pt x="55696" y="86470"/>
                    </a:lnTo>
                    <a:lnTo>
                      <a:pt x="46075" y="79411"/>
                    </a:lnTo>
                    <a:lnTo>
                      <a:pt x="36962" y="71250"/>
                    </a:lnTo>
                    <a:lnTo>
                      <a:pt x="27848" y="62426"/>
                    </a:lnTo>
                    <a:lnTo>
                      <a:pt x="19240" y="52720"/>
                    </a:lnTo>
                    <a:lnTo>
                      <a:pt x="11645" y="41911"/>
                    </a:lnTo>
                    <a:lnTo>
                      <a:pt x="5569" y="3088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5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5" name="Shape 2325"/>
              <p:cNvSpPr/>
              <p:nvPr/>
            </p:nvSpPr>
            <p:spPr>
              <a:xfrm>
                <a:off x="1092" y="2596"/>
                <a:ext cx="28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441"/>
                    </a:lnTo>
                    <a:lnTo>
                      <a:pt x="1012" y="2426"/>
                    </a:lnTo>
                    <a:lnTo>
                      <a:pt x="2531" y="5514"/>
                    </a:lnTo>
                    <a:lnTo>
                      <a:pt x="5569" y="9485"/>
                    </a:lnTo>
                    <a:lnTo>
                      <a:pt x="8607" y="14558"/>
                    </a:lnTo>
                    <a:lnTo>
                      <a:pt x="12658" y="20073"/>
                    </a:lnTo>
                    <a:lnTo>
                      <a:pt x="18227" y="26470"/>
                    </a:lnTo>
                    <a:lnTo>
                      <a:pt x="24810" y="33088"/>
                    </a:lnTo>
                    <a:lnTo>
                      <a:pt x="31392" y="40367"/>
                    </a:lnTo>
                    <a:lnTo>
                      <a:pt x="39493" y="47867"/>
                    </a:lnTo>
                    <a:lnTo>
                      <a:pt x="49113" y="54926"/>
                    </a:lnTo>
                    <a:lnTo>
                      <a:pt x="59746" y="62426"/>
                    </a:lnTo>
                    <a:lnTo>
                      <a:pt x="71392" y="69485"/>
                    </a:lnTo>
                    <a:lnTo>
                      <a:pt x="84050" y="76544"/>
                    </a:lnTo>
                    <a:lnTo>
                      <a:pt x="98734" y="82720"/>
                    </a:lnTo>
                    <a:lnTo>
                      <a:pt x="114430" y="88897"/>
                    </a:lnTo>
                    <a:lnTo>
                      <a:pt x="120000" y="120000"/>
                    </a:lnTo>
                    <a:lnTo>
                      <a:pt x="118987" y="119558"/>
                    </a:lnTo>
                    <a:lnTo>
                      <a:pt x="115949" y="118455"/>
                    </a:lnTo>
                    <a:lnTo>
                      <a:pt x="111898" y="116911"/>
                    </a:lnTo>
                    <a:lnTo>
                      <a:pt x="105822" y="114926"/>
                    </a:lnTo>
                    <a:lnTo>
                      <a:pt x="99746" y="111838"/>
                    </a:lnTo>
                    <a:lnTo>
                      <a:pt x="92151" y="108088"/>
                    </a:lnTo>
                    <a:lnTo>
                      <a:pt x="83544" y="103897"/>
                    </a:lnTo>
                    <a:lnTo>
                      <a:pt x="74430" y="98823"/>
                    </a:lnTo>
                    <a:lnTo>
                      <a:pt x="64810" y="93088"/>
                    </a:lnTo>
                    <a:lnTo>
                      <a:pt x="55696" y="86470"/>
                    </a:lnTo>
                    <a:lnTo>
                      <a:pt x="46075" y="79411"/>
                    </a:lnTo>
                    <a:lnTo>
                      <a:pt x="36962" y="71250"/>
                    </a:lnTo>
                    <a:lnTo>
                      <a:pt x="27848" y="62426"/>
                    </a:lnTo>
                    <a:lnTo>
                      <a:pt x="19240" y="52720"/>
                    </a:lnTo>
                    <a:lnTo>
                      <a:pt x="11645" y="41911"/>
                    </a:lnTo>
                    <a:lnTo>
                      <a:pt x="5569" y="30882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6" name="Shape 2326"/>
              <p:cNvSpPr/>
              <p:nvPr/>
            </p:nvSpPr>
            <p:spPr>
              <a:xfrm>
                <a:off x="1255" y="2579"/>
                <a:ext cx="11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4000"/>
                    </a:moveTo>
                    <a:lnTo>
                      <a:pt x="21250" y="120000"/>
                    </a:lnTo>
                    <a:lnTo>
                      <a:pt x="22500" y="119320"/>
                    </a:lnTo>
                    <a:lnTo>
                      <a:pt x="28750" y="117056"/>
                    </a:lnTo>
                    <a:lnTo>
                      <a:pt x="36250" y="113886"/>
                    </a:lnTo>
                    <a:lnTo>
                      <a:pt x="45000" y="109358"/>
                    </a:lnTo>
                    <a:lnTo>
                      <a:pt x="57500" y="103924"/>
                    </a:lnTo>
                    <a:lnTo>
                      <a:pt x="68750" y="97358"/>
                    </a:lnTo>
                    <a:lnTo>
                      <a:pt x="81250" y="90113"/>
                    </a:lnTo>
                    <a:lnTo>
                      <a:pt x="92500" y="81735"/>
                    </a:lnTo>
                    <a:lnTo>
                      <a:pt x="103750" y="72905"/>
                    </a:lnTo>
                    <a:lnTo>
                      <a:pt x="111250" y="63622"/>
                    </a:lnTo>
                    <a:lnTo>
                      <a:pt x="117500" y="53660"/>
                    </a:lnTo>
                    <a:lnTo>
                      <a:pt x="120000" y="43245"/>
                    </a:lnTo>
                    <a:lnTo>
                      <a:pt x="118750" y="32603"/>
                    </a:lnTo>
                    <a:lnTo>
                      <a:pt x="113750" y="21735"/>
                    </a:lnTo>
                    <a:lnTo>
                      <a:pt x="105000" y="10867"/>
                    </a:lnTo>
                    <a:lnTo>
                      <a:pt x="88750" y="0"/>
                    </a:lnTo>
                    <a:lnTo>
                      <a:pt x="88750" y="452"/>
                    </a:lnTo>
                    <a:lnTo>
                      <a:pt x="90000" y="2037"/>
                    </a:lnTo>
                    <a:lnTo>
                      <a:pt x="91250" y="4981"/>
                    </a:lnTo>
                    <a:lnTo>
                      <a:pt x="92500" y="8603"/>
                    </a:lnTo>
                    <a:lnTo>
                      <a:pt x="93750" y="13132"/>
                    </a:lnTo>
                    <a:lnTo>
                      <a:pt x="93750" y="18113"/>
                    </a:lnTo>
                    <a:lnTo>
                      <a:pt x="93750" y="23773"/>
                    </a:lnTo>
                    <a:lnTo>
                      <a:pt x="92500" y="30113"/>
                    </a:lnTo>
                    <a:lnTo>
                      <a:pt x="88750" y="36679"/>
                    </a:lnTo>
                    <a:lnTo>
                      <a:pt x="85000" y="43245"/>
                    </a:lnTo>
                    <a:lnTo>
                      <a:pt x="77500" y="50490"/>
                    </a:lnTo>
                    <a:lnTo>
                      <a:pt x="67500" y="57283"/>
                    </a:lnTo>
                    <a:lnTo>
                      <a:pt x="56250" y="64528"/>
                    </a:lnTo>
                    <a:lnTo>
                      <a:pt x="40000" y="71094"/>
                    </a:lnTo>
                    <a:lnTo>
                      <a:pt x="21250" y="77886"/>
                    </a:lnTo>
                    <a:lnTo>
                      <a:pt x="0" y="84000"/>
                    </a:lnTo>
                    <a:close/>
                  </a:path>
                </a:pathLst>
              </a:custGeom>
              <a:solidFill>
                <a:srgbClr val="FFFF5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7" name="Shape 2327"/>
              <p:cNvSpPr/>
              <p:nvPr/>
            </p:nvSpPr>
            <p:spPr>
              <a:xfrm>
                <a:off x="1255" y="2579"/>
                <a:ext cx="11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4000"/>
                    </a:moveTo>
                    <a:lnTo>
                      <a:pt x="21250" y="120000"/>
                    </a:lnTo>
                    <a:lnTo>
                      <a:pt x="22500" y="119320"/>
                    </a:lnTo>
                    <a:lnTo>
                      <a:pt x="28750" y="117056"/>
                    </a:lnTo>
                    <a:lnTo>
                      <a:pt x="36250" y="113886"/>
                    </a:lnTo>
                    <a:lnTo>
                      <a:pt x="45000" y="109358"/>
                    </a:lnTo>
                    <a:lnTo>
                      <a:pt x="57500" y="103924"/>
                    </a:lnTo>
                    <a:lnTo>
                      <a:pt x="68750" y="97358"/>
                    </a:lnTo>
                    <a:lnTo>
                      <a:pt x="81250" y="90113"/>
                    </a:lnTo>
                    <a:lnTo>
                      <a:pt x="92500" y="81735"/>
                    </a:lnTo>
                    <a:lnTo>
                      <a:pt x="103750" y="72905"/>
                    </a:lnTo>
                    <a:lnTo>
                      <a:pt x="111250" y="63622"/>
                    </a:lnTo>
                    <a:lnTo>
                      <a:pt x="117500" y="53660"/>
                    </a:lnTo>
                    <a:lnTo>
                      <a:pt x="120000" y="43245"/>
                    </a:lnTo>
                    <a:lnTo>
                      <a:pt x="118750" y="32603"/>
                    </a:lnTo>
                    <a:lnTo>
                      <a:pt x="113750" y="21735"/>
                    </a:lnTo>
                    <a:lnTo>
                      <a:pt x="105000" y="10867"/>
                    </a:lnTo>
                    <a:lnTo>
                      <a:pt x="88750" y="0"/>
                    </a:lnTo>
                    <a:lnTo>
                      <a:pt x="88750" y="452"/>
                    </a:lnTo>
                    <a:lnTo>
                      <a:pt x="90000" y="2037"/>
                    </a:lnTo>
                    <a:lnTo>
                      <a:pt x="91250" y="4981"/>
                    </a:lnTo>
                    <a:lnTo>
                      <a:pt x="92500" y="8603"/>
                    </a:lnTo>
                    <a:lnTo>
                      <a:pt x="93750" y="13132"/>
                    </a:lnTo>
                    <a:lnTo>
                      <a:pt x="93750" y="18113"/>
                    </a:lnTo>
                    <a:lnTo>
                      <a:pt x="93750" y="23773"/>
                    </a:lnTo>
                    <a:lnTo>
                      <a:pt x="92500" y="30113"/>
                    </a:lnTo>
                    <a:lnTo>
                      <a:pt x="88750" y="36679"/>
                    </a:lnTo>
                    <a:lnTo>
                      <a:pt x="85000" y="43245"/>
                    </a:lnTo>
                    <a:lnTo>
                      <a:pt x="77500" y="50490"/>
                    </a:lnTo>
                    <a:lnTo>
                      <a:pt x="67500" y="57283"/>
                    </a:lnTo>
                    <a:lnTo>
                      <a:pt x="56250" y="64528"/>
                    </a:lnTo>
                    <a:lnTo>
                      <a:pt x="40000" y="71094"/>
                    </a:lnTo>
                    <a:lnTo>
                      <a:pt x="21250" y="77886"/>
                    </a:lnTo>
                    <a:lnTo>
                      <a:pt x="0" y="84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8" name="Shape 2328"/>
              <p:cNvSpPr/>
              <p:nvPr/>
            </p:nvSpPr>
            <p:spPr>
              <a:xfrm>
                <a:off x="842" y="2754"/>
                <a:ext cx="213" cy="1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498" y="858"/>
                    </a:moveTo>
                    <a:lnTo>
                      <a:pt x="116412" y="1595"/>
                    </a:lnTo>
                    <a:lnTo>
                      <a:pt x="117327" y="2944"/>
                    </a:lnTo>
                    <a:lnTo>
                      <a:pt x="118100" y="4662"/>
                    </a:lnTo>
                    <a:lnTo>
                      <a:pt x="118804" y="6503"/>
                    </a:lnTo>
                    <a:lnTo>
                      <a:pt x="119296" y="8834"/>
                    </a:lnTo>
                    <a:lnTo>
                      <a:pt x="119718" y="11411"/>
                    </a:lnTo>
                    <a:lnTo>
                      <a:pt x="119929" y="14233"/>
                    </a:lnTo>
                    <a:lnTo>
                      <a:pt x="120000" y="17300"/>
                    </a:lnTo>
                    <a:lnTo>
                      <a:pt x="119859" y="20368"/>
                    </a:lnTo>
                    <a:lnTo>
                      <a:pt x="119507" y="23558"/>
                    </a:lnTo>
                    <a:lnTo>
                      <a:pt x="118944" y="26993"/>
                    </a:lnTo>
                    <a:lnTo>
                      <a:pt x="118100" y="30184"/>
                    </a:lnTo>
                    <a:lnTo>
                      <a:pt x="117116" y="33496"/>
                    </a:lnTo>
                    <a:lnTo>
                      <a:pt x="115849" y="36809"/>
                    </a:lnTo>
                    <a:lnTo>
                      <a:pt x="114302" y="40000"/>
                    </a:lnTo>
                    <a:lnTo>
                      <a:pt x="112403" y="43067"/>
                    </a:lnTo>
                    <a:lnTo>
                      <a:pt x="110363" y="45766"/>
                    </a:lnTo>
                    <a:lnTo>
                      <a:pt x="108323" y="48220"/>
                    </a:lnTo>
                    <a:lnTo>
                      <a:pt x="106143" y="50306"/>
                    </a:lnTo>
                    <a:lnTo>
                      <a:pt x="103892" y="52147"/>
                    </a:lnTo>
                    <a:lnTo>
                      <a:pt x="101711" y="53742"/>
                    </a:lnTo>
                    <a:lnTo>
                      <a:pt x="99460" y="55214"/>
                    </a:lnTo>
                    <a:lnTo>
                      <a:pt x="97280" y="56687"/>
                    </a:lnTo>
                    <a:lnTo>
                      <a:pt x="95029" y="58036"/>
                    </a:lnTo>
                    <a:lnTo>
                      <a:pt x="92848" y="59386"/>
                    </a:lnTo>
                    <a:lnTo>
                      <a:pt x="90738" y="60858"/>
                    </a:lnTo>
                    <a:lnTo>
                      <a:pt x="88698" y="62453"/>
                    </a:lnTo>
                    <a:lnTo>
                      <a:pt x="86658" y="64417"/>
                    </a:lnTo>
                    <a:lnTo>
                      <a:pt x="84759" y="66380"/>
                    </a:lnTo>
                    <a:lnTo>
                      <a:pt x="83001" y="68834"/>
                    </a:lnTo>
                    <a:lnTo>
                      <a:pt x="81383" y="71656"/>
                    </a:lnTo>
                    <a:lnTo>
                      <a:pt x="79906" y="74969"/>
                    </a:lnTo>
                    <a:lnTo>
                      <a:pt x="78429" y="77914"/>
                    </a:lnTo>
                    <a:lnTo>
                      <a:pt x="76951" y="80245"/>
                    </a:lnTo>
                    <a:lnTo>
                      <a:pt x="75474" y="81963"/>
                    </a:lnTo>
                    <a:lnTo>
                      <a:pt x="73997" y="83067"/>
                    </a:lnTo>
                    <a:lnTo>
                      <a:pt x="72379" y="83680"/>
                    </a:lnTo>
                    <a:lnTo>
                      <a:pt x="70902" y="84049"/>
                    </a:lnTo>
                    <a:lnTo>
                      <a:pt x="69355" y="84171"/>
                    </a:lnTo>
                    <a:lnTo>
                      <a:pt x="67807" y="84049"/>
                    </a:lnTo>
                    <a:lnTo>
                      <a:pt x="66330" y="83680"/>
                    </a:lnTo>
                    <a:lnTo>
                      <a:pt x="64783" y="83558"/>
                    </a:lnTo>
                    <a:lnTo>
                      <a:pt x="63305" y="83435"/>
                    </a:lnTo>
                    <a:lnTo>
                      <a:pt x="61899" y="83558"/>
                    </a:lnTo>
                    <a:lnTo>
                      <a:pt x="60422" y="84049"/>
                    </a:lnTo>
                    <a:lnTo>
                      <a:pt x="59015" y="84907"/>
                    </a:lnTo>
                    <a:lnTo>
                      <a:pt x="57678" y="86134"/>
                    </a:lnTo>
                    <a:lnTo>
                      <a:pt x="56412" y="88098"/>
                    </a:lnTo>
                    <a:lnTo>
                      <a:pt x="55076" y="90184"/>
                    </a:lnTo>
                    <a:lnTo>
                      <a:pt x="53669" y="92269"/>
                    </a:lnTo>
                    <a:lnTo>
                      <a:pt x="52192" y="94110"/>
                    </a:lnTo>
                    <a:lnTo>
                      <a:pt x="50644" y="95828"/>
                    </a:lnTo>
                    <a:lnTo>
                      <a:pt x="49097" y="97423"/>
                    </a:lnTo>
                    <a:lnTo>
                      <a:pt x="47549" y="99018"/>
                    </a:lnTo>
                    <a:lnTo>
                      <a:pt x="45932" y="100245"/>
                    </a:lnTo>
                    <a:lnTo>
                      <a:pt x="44384" y="101595"/>
                    </a:lnTo>
                    <a:lnTo>
                      <a:pt x="42766" y="102822"/>
                    </a:lnTo>
                    <a:lnTo>
                      <a:pt x="41219" y="103926"/>
                    </a:lnTo>
                    <a:lnTo>
                      <a:pt x="39601" y="104907"/>
                    </a:lnTo>
                    <a:lnTo>
                      <a:pt x="38124" y="105889"/>
                    </a:lnTo>
                    <a:lnTo>
                      <a:pt x="36717" y="106871"/>
                    </a:lnTo>
                    <a:lnTo>
                      <a:pt x="35310" y="107607"/>
                    </a:lnTo>
                    <a:lnTo>
                      <a:pt x="34114" y="108466"/>
                    </a:lnTo>
                    <a:lnTo>
                      <a:pt x="32919" y="109325"/>
                    </a:lnTo>
                    <a:lnTo>
                      <a:pt x="31723" y="110061"/>
                    </a:lnTo>
                    <a:lnTo>
                      <a:pt x="30597" y="111042"/>
                    </a:lnTo>
                    <a:lnTo>
                      <a:pt x="29472" y="112392"/>
                    </a:lnTo>
                    <a:lnTo>
                      <a:pt x="28347" y="113619"/>
                    </a:lnTo>
                    <a:lnTo>
                      <a:pt x="27221" y="115092"/>
                    </a:lnTo>
                    <a:lnTo>
                      <a:pt x="26025" y="116441"/>
                    </a:lnTo>
                    <a:lnTo>
                      <a:pt x="24900" y="117546"/>
                    </a:lnTo>
                    <a:lnTo>
                      <a:pt x="23704" y="118527"/>
                    </a:lnTo>
                    <a:lnTo>
                      <a:pt x="22508" y="119386"/>
                    </a:lnTo>
                    <a:lnTo>
                      <a:pt x="21383" y="119877"/>
                    </a:lnTo>
                    <a:lnTo>
                      <a:pt x="20187" y="120000"/>
                    </a:lnTo>
                    <a:lnTo>
                      <a:pt x="18921" y="119754"/>
                    </a:lnTo>
                    <a:lnTo>
                      <a:pt x="17725" y="119018"/>
                    </a:lnTo>
                    <a:lnTo>
                      <a:pt x="16459" y="117668"/>
                    </a:lnTo>
                    <a:lnTo>
                      <a:pt x="15193" y="115705"/>
                    </a:lnTo>
                    <a:lnTo>
                      <a:pt x="13927" y="113128"/>
                    </a:lnTo>
                    <a:lnTo>
                      <a:pt x="12661" y="110552"/>
                    </a:lnTo>
                    <a:lnTo>
                      <a:pt x="11254" y="108957"/>
                    </a:lnTo>
                    <a:lnTo>
                      <a:pt x="9847" y="107975"/>
                    </a:lnTo>
                    <a:lnTo>
                      <a:pt x="8440" y="107607"/>
                    </a:lnTo>
                    <a:lnTo>
                      <a:pt x="7033" y="107607"/>
                    </a:lnTo>
                    <a:lnTo>
                      <a:pt x="5697" y="107975"/>
                    </a:lnTo>
                    <a:lnTo>
                      <a:pt x="4431" y="108466"/>
                    </a:lnTo>
                    <a:lnTo>
                      <a:pt x="3235" y="109079"/>
                    </a:lnTo>
                    <a:lnTo>
                      <a:pt x="2180" y="109325"/>
                    </a:lnTo>
                    <a:lnTo>
                      <a:pt x="1336" y="109447"/>
                    </a:lnTo>
                    <a:lnTo>
                      <a:pt x="633" y="109079"/>
                    </a:lnTo>
                    <a:lnTo>
                      <a:pt x="211" y="108098"/>
                    </a:lnTo>
                    <a:lnTo>
                      <a:pt x="0" y="106503"/>
                    </a:lnTo>
                    <a:lnTo>
                      <a:pt x="70" y="104049"/>
                    </a:lnTo>
                    <a:lnTo>
                      <a:pt x="351" y="100490"/>
                    </a:lnTo>
                    <a:lnTo>
                      <a:pt x="1055" y="95950"/>
                    </a:lnTo>
                    <a:lnTo>
                      <a:pt x="1899" y="91042"/>
                    </a:lnTo>
                    <a:lnTo>
                      <a:pt x="2743" y="86748"/>
                    </a:lnTo>
                    <a:lnTo>
                      <a:pt x="3446" y="82944"/>
                    </a:lnTo>
                    <a:lnTo>
                      <a:pt x="4290" y="79631"/>
                    </a:lnTo>
                    <a:lnTo>
                      <a:pt x="4994" y="76687"/>
                    </a:lnTo>
                    <a:lnTo>
                      <a:pt x="5767" y="74110"/>
                    </a:lnTo>
                    <a:lnTo>
                      <a:pt x="6471" y="71901"/>
                    </a:lnTo>
                    <a:lnTo>
                      <a:pt x="7245" y="69815"/>
                    </a:lnTo>
                    <a:lnTo>
                      <a:pt x="7948" y="67852"/>
                    </a:lnTo>
                    <a:lnTo>
                      <a:pt x="8792" y="66134"/>
                    </a:lnTo>
                    <a:lnTo>
                      <a:pt x="9495" y="64539"/>
                    </a:lnTo>
                    <a:lnTo>
                      <a:pt x="10339" y="62822"/>
                    </a:lnTo>
                    <a:lnTo>
                      <a:pt x="11113" y="60981"/>
                    </a:lnTo>
                    <a:lnTo>
                      <a:pt x="12028" y="59263"/>
                    </a:lnTo>
                    <a:lnTo>
                      <a:pt x="13012" y="57300"/>
                    </a:lnTo>
                    <a:lnTo>
                      <a:pt x="13927" y="55092"/>
                    </a:lnTo>
                    <a:lnTo>
                      <a:pt x="14982" y="52638"/>
                    </a:lnTo>
                    <a:lnTo>
                      <a:pt x="16037" y="50184"/>
                    </a:lnTo>
                    <a:lnTo>
                      <a:pt x="17233" y="47730"/>
                    </a:lnTo>
                    <a:lnTo>
                      <a:pt x="18358" y="45276"/>
                    </a:lnTo>
                    <a:lnTo>
                      <a:pt x="19484" y="42944"/>
                    </a:lnTo>
                    <a:lnTo>
                      <a:pt x="20679" y="40490"/>
                    </a:lnTo>
                    <a:lnTo>
                      <a:pt x="21875" y="38159"/>
                    </a:lnTo>
                    <a:lnTo>
                      <a:pt x="23071" y="35828"/>
                    </a:lnTo>
                    <a:lnTo>
                      <a:pt x="24196" y="33619"/>
                    </a:lnTo>
                    <a:lnTo>
                      <a:pt x="25252" y="31656"/>
                    </a:lnTo>
                    <a:lnTo>
                      <a:pt x="26377" y="29693"/>
                    </a:lnTo>
                    <a:lnTo>
                      <a:pt x="27362" y="27730"/>
                    </a:lnTo>
                    <a:lnTo>
                      <a:pt x="28347" y="26012"/>
                    </a:lnTo>
                    <a:lnTo>
                      <a:pt x="29120" y="24539"/>
                    </a:lnTo>
                    <a:lnTo>
                      <a:pt x="29964" y="23190"/>
                    </a:lnTo>
                    <a:lnTo>
                      <a:pt x="30597" y="22085"/>
                    </a:lnTo>
                    <a:lnTo>
                      <a:pt x="31512" y="20613"/>
                    </a:lnTo>
                    <a:lnTo>
                      <a:pt x="32778" y="19509"/>
                    </a:lnTo>
                    <a:lnTo>
                      <a:pt x="34325" y="18404"/>
                    </a:lnTo>
                    <a:lnTo>
                      <a:pt x="36014" y="17668"/>
                    </a:lnTo>
                    <a:lnTo>
                      <a:pt x="37983" y="17300"/>
                    </a:lnTo>
                    <a:lnTo>
                      <a:pt x="40093" y="17055"/>
                    </a:lnTo>
                    <a:lnTo>
                      <a:pt x="42344" y="17300"/>
                    </a:lnTo>
                    <a:lnTo>
                      <a:pt x="44736" y="17791"/>
                    </a:lnTo>
                    <a:lnTo>
                      <a:pt x="47198" y="18773"/>
                    </a:lnTo>
                    <a:lnTo>
                      <a:pt x="49660" y="20368"/>
                    </a:lnTo>
                    <a:lnTo>
                      <a:pt x="52192" y="22453"/>
                    </a:lnTo>
                    <a:lnTo>
                      <a:pt x="54724" y="25153"/>
                    </a:lnTo>
                    <a:lnTo>
                      <a:pt x="57186" y="28343"/>
                    </a:lnTo>
                    <a:lnTo>
                      <a:pt x="59507" y="32269"/>
                    </a:lnTo>
                    <a:lnTo>
                      <a:pt x="61828" y="37055"/>
                    </a:lnTo>
                    <a:lnTo>
                      <a:pt x="64009" y="42453"/>
                    </a:lnTo>
                    <a:lnTo>
                      <a:pt x="64009" y="42576"/>
                    </a:lnTo>
                    <a:lnTo>
                      <a:pt x="64009" y="42822"/>
                    </a:lnTo>
                    <a:lnTo>
                      <a:pt x="64009" y="43067"/>
                    </a:lnTo>
                    <a:lnTo>
                      <a:pt x="64079" y="43312"/>
                    </a:lnTo>
                    <a:lnTo>
                      <a:pt x="64150" y="43680"/>
                    </a:lnTo>
                    <a:lnTo>
                      <a:pt x="64220" y="43926"/>
                    </a:lnTo>
                    <a:lnTo>
                      <a:pt x="64361" y="44417"/>
                    </a:lnTo>
                    <a:lnTo>
                      <a:pt x="64501" y="44539"/>
                    </a:lnTo>
                    <a:lnTo>
                      <a:pt x="64642" y="44662"/>
                    </a:lnTo>
                    <a:lnTo>
                      <a:pt x="64853" y="44785"/>
                    </a:lnTo>
                    <a:lnTo>
                      <a:pt x="65064" y="44662"/>
                    </a:lnTo>
                    <a:lnTo>
                      <a:pt x="65275" y="44539"/>
                    </a:lnTo>
                    <a:lnTo>
                      <a:pt x="65627" y="44171"/>
                    </a:lnTo>
                    <a:lnTo>
                      <a:pt x="65978" y="43435"/>
                    </a:lnTo>
                    <a:lnTo>
                      <a:pt x="66400" y="42822"/>
                    </a:lnTo>
                    <a:lnTo>
                      <a:pt x="66893" y="41840"/>
                    </a:lnTo>
                    <a:lnTo>
                      <a:pt x="67456" y="40858"/>
                    </a:lnTo>
                    <a:lnTo>
                      <a:pt x="68089" y="39754"/>
                    </a:lnTo>
                    <a:lnTo>
                      <a:pt x="68862" y="38527"/>
                    </a:lnTo>
                    <a:lnTo>
                      <a:pt x="69566" y="37423"/>
                    </a:lnTo>
                    <a:lnTo>
                      <a:pt x="70410" y="36073"/>
                    </a:lnTo>
                    <a:lnTo>
                      <a:pt x="71254" y="34846"/>
                    </a:lnTo>
                    <a:lnTo>
                      <a:pt x="72028" y="33374"/>
                    </a:lnTo>
                    <a:lnTo>
                      <a:pt x="72872" y="32147"/>
                    </a:lnTo>
                    <a:lnTo>
                      <a:pt x="73645" y="30674"/>
                    </a:lnTo>
                    <a:lnTo>
                      <a:pt x="74490" y="29325"/>
                    </a:lnTo>
                    <a:lnTo>
                      <a:pt x="75193" y="27852"/>
                    </a:lnTo>
                    <a:lnTo>
                      <a:pt x="75896" y="26503"/>
                    </a:lnTo>
                    <a:lnTo>
                      <a:pt x="76459" y="25153"/>
                    </a:lnTo>
                    <a:lnTo>
                      <a:pt x="77022" y="23803"/>
                    </a:lnTo>
                    <a:lnTo>
                      <a:pt x="77444" y="22699"/>
                    </a:lnTo>
                    <a:lnTo>
                      <a:pt x="77796" y="21472"/>
                    </a:lnTo>
                    <a:lnTo>
                      <a:pt x="78288" y="20490"/>
                    </a:lnTo>
                    <a:lnTo>
                      <a:pt x="78780" y="19754"/>
                    </a:lnTo>
                    <a:lnTo>
                      <a:pt x="79343" y="19018"/>
                    </a:lnTo>
                    <a:lnTo>
                      <a:pt x="80046" y="18527"/>
                    </a:lnTo>
                    <a:lnTo>
                      <a:pt x="80679" y="18159"/>
                    </a:lnTo>
                    <a:lnTo>
                      <a:pt x="81453" y="17914"/>
                    </a:lnTo>
                    <a:lnTo>
                      <a:pt x="82157" y="17791"/>
                    </a:lnTo>
                    <a:lnTo>
                      <a:pt x="82930" y="17668"/>
                    </a:lnTo>
                    <a:lnTo>
                      <a:pt x="83634" y="17546"/>
                    </a:lnTo>
                    <a:lnTo>
                      <a:pt x="84478" y="17546"/>
                    </a:lnTo>
                    <a:lnTo>
                      <a:pt x="85181" y="17546"/>
                    </a:lnTo>
                    <a:lnTo>
                      <a:pt x="85885" y="17546"/>
                    </a:lnTo>
                    <a:lnTo>
                      <a:pt x="86588" y="17546"/>
                    </a:lnTo>
                    <a:lnTo>
                      <a:pt x="87221" y="17423"/>
                    </a:lnTo>
                    <a:lnTo>
                      <a:pt x="87854" y="17423"/>
                    </a:lnTo>
                    <a:lnTo>
                      <a:pt x="88417" y="17177"/>
                    </a:lnTo>
                    <a:lnTo>
                      <a:pt x="89050" y="17055"/>
                    </a:lnTo>
                    <a:lnTo>
                      <a:pt x="89753" y="16687"/>
                    </a:lnTo>
                    <a:lnTo>
                      <a:pt x="90386" y="16319"/>
                    </a:lnTo>
                    <a:lnTo>
                      <a:pt x="91160" y="15950"/>
                    </a:lnTo>
                    <a:lnTo>
                      <a:pt x="91864" y="15460"/>
                    </a:lnTo>
                    <a:lnTo>
                      <a:pt x="92637" y="14969"/>
                    </a:lnTo>
                    <a:lnTo>
                      <a:pt x="93341" y="14355"/>
                    </a:lnTo>
                    <a:lnTo>
                      <a:pt x="94114" y="13619"/>
                    </a:lnTo>
                    <a:lnTo>
                      <a:pt x="94888" y="13006"/>
                    </a:lnTo>
                    <a:lnTo>
                      <a:pt x="95662" y="12269"/>
                    </a:lnTo>
                    <a:lnTo>
                      <a:pt x="96365" y="11288"/>
                    </a:lnTo>
                    <a:lnTo>
                      <a:pt x="97139" y="10429"/>
                    </a:lnTo>
                    <a:lnTo>
                      <a:pt x="97772" y="9570"/>
                    </a:lnTo>
                    <a:lnTo>
                      <a:pt x="98546" y="8466"/>
                    </a:lnTo>
                    <a:lnTo>
                      <a:pt x="99179" y="7484"/>
                    </a:lnTo>
                    <a:lnTo>
                      <a:pt x="99882" y="6257"/>
                    </a:lnTo>
                    <a:lnTo>
                      <a:pt x="100656" y="5276"/>
                    </a:lnTo>
                    <a:lnTo>
                      <a:pt x="101570" y="4417"/>
                    </a:lnTo>
                    <a:lnTo>
                      <a:pt x="102555" y="3435"/>
                    </a:lnTo>
                    <a:lnTo>
                      <a:pt x="103540" y="2699"/>
                    </a:lnTo>
                    <a:lnTo>
                      <a:pt x="104665" y="2085"/>
                    </a:lnTo>
                    <a:lnTo>
                      <a:pt x="105791" y="1349"/>
                    </a:lnTo>
                    <a:lnTo>
                      <a:pt x="106916" y="858"/>
                    </a:lnTo>
                    <a:lnTo>
                      <a:pt x="108042" y="490"/>
                    </a:lnTo>
                    <a:lnTo>
                      <a:pt x="109167" y="245"/>
                    </a:lnTo>
                    <a:lnTo>
                      <a:pt x="110363" y="0"/>
                    </a:lnTo>
                    <a:lnTo>
                      <a:pt x="111488" y="0"/>
                    </a:lnTo>
                    <a:lnTo>
                      <a:pt x="112614" y="0"/>
                    </a:lnTo>
                    <a:lnTo>
                      <a:pt x="113528" y="122"/>
                    </a:lnTo>
                    <a:lnTo>
                      <a:pt x="114513" y="368"/>
                    </a:lnTo>
                    <a:lnTo>
                      <a:pt x="115498" y="858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9" name="Shape 2329"/>
              <p:cNvSpPr/>
              <p:nvPr/>
            </p:nvSpPr>
            <p:spPr>
              <a:xfrm>
                <a:off x="843" y="2754"/>
                <a:ext cx="210" cy="1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652" y="41218"/>
                    </a:moveTo>
                    <a:lnTo>
                      <a:pt x="109583" y="43991"/>
                    </a:lnTo>
                    <a:lnTo>
                      <a:pt x="107443" y="46386"/>
                    </a:lnTo>
                    <a:lnTo>
                      <a:pt x="105374" y="48529"/>
                    </a:lnTo>
                    <a:lnTo>
                      <a:pt x="103234" y="50294"/>
                    </a:lnTo>
                    <a:lnTo>
                      <a:pt x="101093" y="51806"/>
                    </a:lnTo>
                    <a:lnTo>
                      <a:pt x="98882" y="53193"/>
                    </a:lnTo>
                    <a:lnTo>
                      <a:pt x="96813" y="54453"/>
                    </a:lnTo>
                    <a:lnTo>
                      <a:pt x="94744" y="55714"/>
                    </a:lnTo>
                    <a:lnTo>
                      <a:pt x="92675" y="56848"/>
                    </a:lnTo>
                    <a:lnTo>
                      <a:pt x="90677" y="58361"/>
                    </a:lnTo>
                    <a:lnTo>
                      <a:pt x="88680" y="59747"/>
                    </a:lnTo>
                    <a:lnTo>
                      <a:pt x="86753" y="61512"/>
                    </a:lnTo>
                    <a:lnTo>
                      <a:pt x="84970" y="63655"/>
                    </a:lnTo>
                    <a:lnTo>
                      <a:pt x="83258" y="66050"/>
                    </a:lnTo>
                    <a:lnTo>
                      <a:pt x="81617" y="68823"/>
                    </a:lnTo>
                    <a:lnTo>
                      <a:pt x="80118" y="72100"/>
                    </a:lnTo>
                    <a:lnTo>
                      <a:pt x="78620" y="75252"/>
                    </a:lnTo>
                    <a:lnTo>
                      <a:pt x="77193" y="77647"/>
                    </a:lnTo>
                    <a:lnTo>
                      <a:pt x="75695" y="79537"/>
                    </a:lnTo>
                    <a:lnTo>
                      <a:pt x="74197" y="80672"/>
                    </a:lnTo>
                    <a:lnTo>
                      <a:pt x="72627" y="81554"/>
                    </a:lnTo>
                    <a:lnTo>
                      <a:pt x="71129" y="82058"/>
                    </a:lnTo>
                    <a:lnTo>
                      <a:pt x="69631" y="82184"/>
                    </a:lnTo>
                    <a:lnTo>
                      <a:pt x="68061" y="82184"/>
                    </a:lnTo>
                    <a:lnTo>
                      <a:pt x="66563" y="82184"/>
                    </a:lnTo>
                    <a:lnTo>
                      <a:pt x="65065" y="82058"/>
                    </a:lnTo>
                    <a:lnTo>
                      <a:pt x="63567" y="82184"/>
                    </a:lnTo>
                    <a:lnTo>
                      <a:pt x="62140" y="82436"/>
                    </a:lnTo>
                    <a:lnTo>
                      <a:pt x="60713" y="82941"/>
                    </a:lnTo>
                    <a:lnTo>
                      <a:pt x="59286" y="83823"/>
                    </a:lnTo>
                    <a:lnTo>
                      <a:pt x="57931" y="85210"/>
                    </a:lnTo>
                    <a:lnTo>
                      <a:pt x="56646" y="87226"/>
                    </a:lnTo>
                    <a:lnTo>
                      <a:pt x="55291" y="89369"/>
                    </a:lnTo>
                    <a:lnTo>
                      <a:pt x="53864" y="91512"/>
                    </a:lnTo>
                    <a:lnTo>
                      <a:pt x="52366" y="93277"/>
                    </a:lnTo>
                    <a:lnTo>
                      <a:pt x="50796" y="95042"/>
                    </a:lnTo>
                    <a:lnTo>
                      <a:pt x="49298" y="96680"/>
                    </a:lnTo>
                    <a:lnTo>
                      <a:pt x="47657" y="98067"/>
                    </a:lnTo>
                    <a:lnTo>
                      <a:pt x="46087" y="99579"/>
                    </a:lnTo>
                    <a:lnTo>
                      <a:pt x="44447" y="100714"/>
                    </a:lnTo>
                    <a:lnTo>
                      <a:pt x="42877" y="101974"/>
                    </a:lnTo>
                    <a:lnTo>
                      <a:pt x="41307" y="103109"/>
                    </a:lnTo>
                    <a:lnTo>
                      <a:pt x="39738" y="104117"/>
                    </a:lnTo>
                    <a:lnTo>
                      <a:pt x="38168" y="105000"/>
                    </a:lnTo>
                    <a:lnTo>
                      <a:pt x="36741" y="105882"/>
                    </a:lnTo>
                    <a:lnTo>
                      <a:pt x="35457" y="106764"/>
                    </a:lnTo>
                    <a:lnTo>
                      <a:pt x="34173" y="107647"/>
                    </a:lnTo>
                    <a:lnTo>
                      <a:pt x="32960" y="108403"/>
                    </a:lnTo>
                    <a:lnTo>
                      <a:pt x="31747" y="109285"/>
                    </a:lnTo>
                    <a:lnTo>
                      <a:pt x="30606" y="110420"/>
                    </a:lnTo>
                    <a:lnTo>
                      <a:pt x="29464" y="111806"/>
                    </a:lnTo>
                    <a:lnTo>
                      <a:pt x="28323" y="113067"/>
                    </a:lnTo>
                    <a:lnTo>
                      <a:pt x="27181" y="114579"/>
                    </a:lnTo>
                    <a:lnTo>
                      <a:pt x="26040" y="115966"/>
                    </a:lnTo>
                    <a:lnTo>
                      <a:pt x="24827" y="117226"/>
                    </a:lnTo>
                    <a:lnTo>
                      <a:pt x="23686" y="118361"/>
                    </a:lnTo>
                    <a:lnTo>
                      <a:pt x="22544" y="119243"/>
                    </a:lnTo>
                    <a:lnTo>
                      <a:pt x="21331" y="119873"/>
                    </a:lnTo>
                    <a:lnTo>
                      <a:pt x="20118" y="120000"/>
                    </a:lnTo>
                    <a:lnTo>
                      <a:pt x="18906" y="119873"/>
                    </a:lnTo>
                    <a:lnTo>
                      <a:pt x="17621" y="118991"/>
                    </a:lnTo>
                    <a:lnTo>
                      <a:pt x="16409" y="117731"/>
                    </a:lnTo>
                    <a:lnTo>
                      <a:pt x="15196" y="115840"/>
                    </a:lnTo>
                    <a:lnTo>
                      <a:pt x="13912" y="113193"/>
                    </a:lnTo>
                    <a:lnTo>
                      <a:pt x="12556" y="110546"/>
                    </a:lnTo>
                    <a:lnTo>
                      <a:pt x="11129" y="108781"/>
                    </a:lnTo>
                    <a:lnTo>
                      <a:pt x="9702" y="107899"/>
                    </a:lnTo>
                    <a:lnTo>
                      <a:pt x="8275" y="107521"/>
                    </a:lnTo>
                    <a:lnTo>
                      <a:pt x="6920" y="107647"/>
                    </a:lnTo>
                    <a:lnTo>
                      <a:pt x="5564" y="107899"/>
                    </a:lnTo>
                    <a:lnTo>
                      <a:pt x="4280" y="108403"/>
                    </a:lnTo>
                    <a:lnTo>
                      <a:pt x="3139" y="108907"/>
                    </a:lnTo>
                    <a:lnTo>
                      <a:pt x="2140" y="109411"/>
                    </a:lnTo>
                    <a:lnTo>
                      <a:pt x="1284" y="109537"/>
                    </a:lnTo>
                    <a:lnTo>
                      <a:pt x="570" y="109033"/>
                    </a:lnTo>
                    <a:lnTo>
                      <a:pt x="142" y="108151"/>
                    </a:lnTo>
                    <a:lnTo>
                      <a:pt x="0" y="106638"/>
                    </a:lnTo>
                    <a:lnTo>
                      <a:pt x="71" y="104117"/>
                    </a:lnTo>
                    <a:lnTo>
                      <a:pt x="499" y="100588"/>
                    </a:lnTo>
                    <a:lnTo>
                      <a:pt x="1284" y="95924"/>
                    </a:lnTo>
                    <a:lnTo>
                      <a:pt x="2140" y="91008"/>
                    </a:lnTo>
                    <a:lnTo>
                      <a:pt x="2925" y="86848"/>
                    </a:lnTo>
                    <a:lnTo>
                      <a:pt x="3781" y="83067"/>
                    </a:lnTo>
                    <a:lnTo>
                      <a:pt x="4494" y="79789"/>
                    </a:lnTo>
                    <a:lnTo>
                      <a:pt x="5279" y="77016"/>
                    </a:lnTo>
                    <a:lnTo>
                      <a:pt x="5992" y="74495"/>
                    </a:lnTo>
                    <a:lnTo>
                      <a:pt x="6777" y="72226"/>
                    </a:lnTo>
                    <a:lnTo>
                      <a:pt x="7491" y="70210"/>
                    </a:lnTo>
                    <a:lnTo>
                      <a:pt x="8275" y="68445"/>
                    </a:lnTo>
                    <a:lnTo>
                      <a:pt x="8989" y="66680"/>
                    </a:lnTo>
                    <a:lnTo>
                      <a:pt x="9774" y="65042"/>
                    </a:lnTo>
                    <a:lnTo>
                      <a:pt x="10558" y="63403"/>
                    </a:lnTo>
                    <a:lnTo>
                      <a:pt x="11414" y="61638"/>
                    </a:lnTo>
                    <a:lnTo>
                      <a:pt x="12271" y="59747"/>
                    </a:lnTo>
                    <a:lnTo>
                      <a:pt x="13198" y="57731"/>
                    </a:lnTo>
                    <a:lnTo>
                      <a:pt x="14197" y="55588"/>
                    </a:lnTo>
                    <a:lnTo>
                      <a:pt x="15196" y="53067"/>
                    </a:lnTo>
                    <a:lnTo>
                      <a:pt x="16266" y="50672"/>
                    </a:lnTo>
                    <a:lnTo>
                      <a:pt x="17407" y="48151"/>
                    </a:lnTo>
                    <a:lnTo>
                      <a:pt x="18549" y="45756"/>
                    </a:lnTo>
                    <a:lnTo>
                      <a:pt x="19690" y="43361"/>
                    </a:lnTo>
                    <a:lnTo>
                      <a:pt x="20832" y="40966"/>
                    </a:lnTo>
                    <a:lnTo>
                      <a:pt x="21973" y="38571"/>
                    </a:lnTo>
                    <a:lnTo>
                      <a:pt x="23115" y="36302"/>
                    </a:lnTo>
                    <a:lnTo>
                      <a:pt x="24256" y="34159"/>
                    </a:lnTo>
                    <a:lnTo>
                      <a:pt x="25326" y="32016"/>
                    </a:lnTo>
                    <a:lnTo>
                      <a:pt x="26254" y="30126"/>
                    </a:lnTo>
                    <a:lnTo>
                      <a:pt x="27253" y="28235"/>
                    </a:lnTo>
                    <a:lnTo>
                      <a:pt x="28180" y="26596"/>
                    </a:lnTo>
                    <a:lnTo>
                      <a:pt x="29036" y="25084"/>
                    </a:lnTo>
                    <a:lnTo>
                      <a:pt x="29821" y="23571"/>
                    </a:lnTo>
                    <a:lnTo>
                      <a:pt x="30463" y="22563"/>
                    </a:lnTo>
                    <a:lnTo>
                      <a:pt x="31391" y="21050"/>
                    </a:lnTo>
                    <a:lnTo>
                      <a:pt x="32675" y="19915"/>
                    </a:lnTo>
                    <a:lnTo>
                      <a:pt x="34244" y="18907"/>
                    </a:lnTo>
                    <a:lnTo>
                      <a:pt x="36028" y="18151"/>
                    </a:lnTo>
                    <a:lnTo>
                      <a:pt x="38026" y="17647"/>
                    </a:lnTo>
                    <a:lnTo>
                      <a:pt x="40237" y="17521"/>
                    </a:lnTo>
                    <a:lnTo>
                      <a:pt x="42520" y="17773"/>
                    </a:lnTo>
                    <a:lnTo>
                      <a:pt x="45017" y="18403"/>
                    </a:lnTo>
                    <a:lnTo>
                      <a:pt x="47514" y="19411"/>
                    </a:lnTo>
                    <a:lnTo>
                      <a:pt x="50083" y="21050"/>
                    </a:lnTo>
                    <a:lnTo>
                      <a:pt x="52580" y="23319"/>
                    </a:lnTo>
                    <a:lnTo>
                      <a:pt x="55148" y="26092"/>
                    </a:lnTo>
                    <a:lnTo>
                      <a:pt x="57574" y="29369"/>
                    </a:lnTo>
                    <a:lnTo>
                      <a:pt x="59928" y="33529"/>
                    </a:lnTo>
                    <a:lnTo>
                      <a:pt x="62211" y="38319"/>
                    </a:lnTo>
                    <a:lnTo>
                      <a:pt x="64351" y="43991"/>
                    </a:lnTo>
                    <a:lnTo>
                      <a:pt x="64351" y="44117"/>
                    </a:lnTo>
                    <a:lnTo>
                      <a:pt x="64351" y="44243"/>
                    </a:lnTo>
                    <a:lnTo>
                      <a:pt x="64351" y="44495"/>
                    </a:lnTo>
                    <a:lnTo>
                      <a:pt x="64423" y="44873"/>
                    </a:lnTo>
                    <a:lnTo>
                      <a:pt x="64494" y="45252"/>
                    </a:lnTo>
                    <a:lnTo>
                      <a:pt x="64565" y="45504"/>
                    </a:lnTo>
                    <a:lnTo>
                      <a:pt x="64708" y="45756"/>
                    </a:lnTo>
                    <a:lnTo>
                      <a:pt x="64851" y="45882"/>
                    </a:lnTo>
                    <a:lnTo>
                      <a:pt x="64994" y="46008"/>
                    </a:lnTo>
                    <a:lnTo>
                      <a:pt x="65208" y="46008"/>
                    </a:lnTo>
                    <a:lnTo>
                      <a:pt x="65422" y="45882"/>
                    </a:lnTo>
                    <a:lnTo>
                      <a:pt x="65636" y="45630"/>
                    </a:lnTo>
                    <a:lnTo>
                      <a:pt x="65992" y="45252"/>
                    </a:lnTo>
                    <a:lnTo>
                      <a:pt x="66349" y="44495"/>
                    </a:lnTo>
                    <a:lnTo>
                      <a:pt x="66777" y="43865"/>
                    </a:lnTo>
                    <a:lnTo>
                      <a:pt x="67277" y="42857"/>
                    </a:lnTo>
                    <a:lnTo>
                      <a:pt x="67847" y="41848"/>
                    </a:lnTo>
                    <a:lnTo>
                      <a:pt x="68489" y="40714"/>
                    </a:lnTo>
                    <a:lnTo>
                      <a:pt x="69274" y="39453"/>
                    </a:lnTo>
                    <a:lnTo>
                      <a:pt x="69988" y="38319"/>
                    </a:lnTo>
                    <a:lnTo>
                      <a:pt x="70844" y="36932"/>
                    </a:lnTo>
                    <a:lnTo>
                      <a:pt x="71700" y="35672"/>
                    </a:lnTo>
                    <a:lnTo>
                      <a:pt x="72485" y="34159"/>
                    </a:lnTo>
                    <a:lnTo>
                      <a:pt x="73341" y="32899"/>
                    </a:lnTo>
                    <a:lnTo>
                      <a:pt x="74126" y="31386"/>
                    </a:lnTo>
                    <a:lnTo>
                      <a:pt x="74982" y="30000"/>
                    </a:lnTo>
                    <a:lnTo>
                      <a:pt x="75695" y="28487"/>
                    </a:lnTo>
                    <a:lnTo>
                      <a:pt x="76409" y="27100"/>
                    </a:lnTo>
                    <a:lnTo>
                      <a:pt x="76979" y="25714"/>
                    </a:lnTo>
                    <a:lnTo>
                      <a:pt x="77550" y="24327"/>
                    </a:lnTo>
                    <a:lnTo>
                      <a:pt x="77978" y="23193"/>
                    </a:lnTo>
                    <a:lnTo>
                      <a:pt x="78335" y="21932"/>
                    </a:lnTo>
                    <a:lnTo>
                      <a:pt x="78834" y="20924"/>
                    </a:lnTo>
                    <a:lnTo>
                      <a:pt x="79334" y="20168"/>
                    </a:lnTo>
                    <a:lnTo>
                      <a:pt x="79904" y="19411"/>
                    </a:lnTo>
                    <a:lnTo>
                      <a:pt x="80618" y="18907"/>
                    </a:lnTo>
                    <a:lnTo>
                      <a:pt x="81260" y="18529"/>
                    </a:lnTo>
                    <a:lnTo>
                      <a:pt x="82045" y="18277"/>
                    </a:lnTo>
                    <a:lnTo>
                      <a:pt x="82758" y="18151"/>
                    </a:lnTo>
                    <a:lnTo>
                      <a:pt x="83543" y="18025"/>
                    </a:lnTo>
                    <a:lnTo>
                      <a:pt x="84256" y="17899"/>
                    </a:lnTo>
                    <a:lnTo>
                      <a:pt x="85112" y="17899"/>
                    </a:lnTo>
                    <a:lnTo>
                      <a:pt x="85826" y="17899"/>
                    </a:lnTo>
                    <a:lnTo>
                      <a:pt x="86539" y="17899"/>
                    </a:lnTo>
                    <a:lnTo>
                      <a:pt x="87253" y="17899"/>
                    </a:lnTo>
                    <a:lnTo>
                      <a:pt x="87895" y="17773"/>
                    </a:lnTo>
                    <a:lnTo>
                      <a:pt x="88537" y="17773"/>
                    </a:lnTo>
                    <a:lnTo>
                      <a:pt x="89108" y="17521"/>
                    </a:lnTo>
                    <a:lnTo>
                      <a:pt x="89750" y="17394"/>
                    </a:lnTo>
                    <a:lnTo>
                      <a:pt x="90463" y="17016"/>
                    </a:lnTo>
                    <a:lnTo>
                      <a:pt x="91105" y="16638"/>
                    </a:lnTo>
                    <a:lnTo>
                      <a:pt x="91890" y="16260"/>
                    </a:lnTo>
                    <a:lnTo>
                      <a:pt x="92604" y="15756"/>
                    </a:lnTo>
                    <a:lnTo>
                      <a:pt x="93388" y="15252"/>
                    </a:lnTo>
                    <a:lnTo>
                      <a:pt x="94102" y="14621"/>
                    </a:lnTo>
                    <a:lnTo>
                      <a:pt x="94887" y="13865"/>
                    </a:lnTo>
                    <a:lnTo>
                      <a:pt x="95671" y="13235"/>
                    </a:lnTo>
                    <a:lnTo>
                      <a:pt x="96456" y="12478"/>
                    </a:lnTo>
                    <a:lnTo>
                      <a:pt x="97170" y="11470"/>
                    </a:lnTo>
                    <a:lnTo>
                      <a:pt x="97954" y="10588"/>
                    </a:lnTo>
                    <a:lnTo>
                      <a:pt x="98596" y="9705"/>
                    </a:lnTo>
                    <a:lnTo>
                      <a:pt x="99381" y="8571"/>
                    </a:lnTo>
                    <a:lnTo>
                      <a:pt x="100023" y="7563"/>
                    </a:lnTo>
                    <a:lnTo>
                      <a:pt x="100737" y="6302"/>
                    </a:lnTo>
                    <a:lnTo>
                      <a:pt x="101521" y="5294"/>
                    </a:lnTo>
                    <a:lnTo>
                      <a:pt x="102378" y="4411"/>
                    </a:lnTo>
                    <a:lnTo>
                      <a:pt x="103305" y="3529"/>
                    </a:lnTo>
                    <a:lnTo>
                      <a:pt x="104304" y="2773"/>
                    </a:lnTo>
                    <a:lnTo>
                      <a:pt x="105445" y="2142"/>
                    </a:lnTo>
                    <a:lnTo>
                      <a:pt x="106516" y="1386"/>
                    </a:lnTo>
                    <a:lnTo>
                      <a:pt x="107586" y="882"/>
                    </a:lnTo>
                    <a:lnTo>
                      <a:pt x="108727" y="504"/>
                    </a:lnTo>
                    <a:lnTo>
                      <a:pt x="109869" y="252"/>
                    </a:lnTo>
                    <a:lnTo>
                      <a:pt x="111010" y="126"/>
                    </a:lnTo>
                    <a:lnTo>
                      <a:pt x="112152" y="0"/>
                    </a:lnTo>
                    <a:lnTo>
                      <a:pt x="113151" y="126"/>
                    </a:lnTo>
                    <a:lnTo>
                      <a:pt x="114149" y="252"/>
                    </a:lnTo>
                    <a:lnTo>
                      <a:pt x="115148" y="504"/>
                    </a:lnTo>
                    <a:lnTo>
                      <a:pt x="116076" y="1008"/>
                    </a:lnTo>
                    <a:lnTo>
                      <a:pt x="117074" y="1890"/>
                    </a:lnTo>
                    <a:lnTo>
                      <a:pt x="117931" y="3025"/>
                    </a:lnTo>
                    <a:lnTo>
                      <a:pt x="118644" y="4537"/>
                    </a:lnTo>
                    <a:lnTo>
                      <a:pt x="119215" y="6302"/>
                    </a:lnTo>
                    <a:lnTo>
                      <a:pt x="119643" y="8445"/>
                    </a:lnTo>
                    <a:lnTo>
                      <a:pt x="119928" y="10840"/>
                    </a:lnTo>
                    <a:lnTo>
                      <a:pt x="119999" y="13487"/>
                    </a:lnTo>
                    <a:lnTo>
                      <a:pt x="119928" y="16260"/>
                    </a:lnTo>
                    <a:lnTo>
                      <a:pt x="119714" y="19159"/>
                    </a:lnTo>
                    <a:lnTo>
                      <a:pt x="119215" y="22310"/>
                    </a:lnTo>
                    <a:lnTo>
                      <a:pt x="118501" y="25336"/>
                    </a:lnTo>
                    <a:lnTo>
                      <a:pt x="117574" y="28487"/>
                    </a:lnTo>
                    <a:lnTo>
                      <a:pt x="116504" y="31638"/>
                    </a:lnTo>
                    <a:lnTo>
                      <a:pt x="115148" y="34789"/>
                    </a:lnTo>
                    <a:lnTo>
                      <a:pt x="113579" y="38067"/>
                    </a:lnTo>
                    <a:lnTo>
                      <a:pt x="111652" y="41218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0" name="Shape 2330"/>
              <p:cNvSpPr/>
              <p:nvPr/>
            </p:nvSpPr>
            <p:spPr>
              <a:xfrm>
                <a:off x="843" y="2754"/>
                <a:ext cx="207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674" y="39136"/>
                    </a:moveTo>
                    <a:lnTo>
                      <a:pt x="108506" y="41987"/>
                    </a:lnTo>
                    <a:lnTo>
                      <a:pt x="106481" y="44449"/>
                    </a:lnTo>
                    <a:lnTo>
                      <a:pt x="104457" y="46522"/>
                    </a:lnTo>
                    <a:lnTo>
                      <a:pt x="102361" y="48077"/>
                    </a:lnTo>
                    <a:lnTo>
                      <a:pt x="100337" y="49632"/>
                    </a:lnTo>
                    <a:lnTo>
                      <a:pt x="98240" y="50799"/>
                    </a:lnTo>
                    <a:lnTo>
                      <a:pt x="96216" y="51965"/>
                    </a:lnTo>
                    <a:lnTo>
                      <a:pt x="94265" y="53002"/>
                    </a:lnTo>
                    <a:lnTo>
                      <a:pt x="92240" y="54298"/>
                    </a:lnTo>
                    <a:lnTo>
                      <a:pt x="90361" y="55464"/>
                    </a:lnTo>
                    <a:lnTo>
                      <a:pt x="88554" y="56889"/>
                    </a:lnTo>
                    <a:lnTo>
                      <a:pt x="86746" y="58444"/>
                    </a:lnTo>
                    <a:lnTo>
                      <a:pt x="84939" y="60518"/>
                    </a:lnTo>
                    <a:lnTo>
                      <a:pt x="83277" y="62850"/>
                    </a:lnTo>
                    <a:lnTo>
                      <a:pt x="81686" y="65701"/>
                    </a:lnTo>
                    <a:lnTo>
                      <a:pt x="80240" y="69071"/>
                    </a:lnTo>
                    <a:lnTo>
                      <a:pt x="78722" y="72311"/>
                    </a:lnTo>
                    <a:lnTo>
                      <a:pt x="77277" y="74773"/>
                    </a:lnTo>
                    <a:lnTo>
                      <a:pt x="75759" y="76846"/>
                    </a:lnTo>
                    <a:lnTo>
                      <a:pt x="74240" y="78272"/>
                    </a:lnTo>
                    <a:lnTo>
                      <a:pt x="72722" y="79179"/>
                    </a:lnTo>
                    <a:lnTo>
                      <a:pt x="71204" y="79697"/>
                    </a:lnTo>
                    <a:lnTo>
                      <a:pt x="69759" y="80086"/>
                    </a:lnTo>
                    <a:lnTo>
                      <a:pt x="68240" y="80215"/>
                    </a:lnTo>
                    <a:lnTo>
                      <a:pt x="66722" y="80215"/>
                    </a:lnTo>
                    <a:lnTo>
                      <a:pt x="65204" y="80475"/>
                    </a:lnTo>
                    <a:lnTo>
                      <a:pt x="63759" y="80604"/>
                    </a:lnTo>
                    <a:lnTo>
                      <a:pt x="62313" y="80993"/>
                    </a:lnTo>
                    <a:lnTo>
                      <a:pt x="60867" y="81641"/>
                    </a:lnTo>
                    <a:lnTo>
                      <a:pt x="59493" y="82548"/>
                    </a:lnTo>
                    <a:lnTo>
                      <a:pt x="58120" y="84103"/>
                    </a:lnTo>
                    <a:lnTo>
                      <a:pt x="56819" y="86306"/>
                    </a:lnTo>
                    <a:lnTo>
                      <a:pt x="55445" y="88509"/>
                    </a:lnTo>
                    <a:lnTo>
                      <a:pt x="54000" y="90453"/>
                    </a:lnTo>
                    <a:lnTo>
                      <a:pt x="52481" y="92397"/>
                    </a:lnTo>
                    <a:lnTo>
                      <a:pt x="50963" y="94211"/>
                    </a:lnTo>
                    <a:lnTo>
                      <a:pt x="49373" y="95766"/>
                    </a:lnTo>
                    <a:lnTo>
                      <a:pt x="47783" y="97321"/>
                    </a:lnTo>
                    <a:lnTo>
                      <a:pt x="46192" y="98617"/>
                    </a:lnTo>
                    <a:lnTo>
                      <a:pt x="44530" y="99913"/>
                    </a:lnTo>
                    <a:lnTo>
                      <a:pt x="42939" y="100950"/>
                    </a:lnTo>
                    <a:lnTo>
                      <a:pt x="41349" y="102116"/>
                    </a:lnTo>
                    <a:lnTo>
                      <a:pt x="39831" y="103153"/>
                    </a:lnTo>
                    <a:lnTo>
                      <a:pt x="38313" y="104190"/>
                    </a:lnTo>
                    <a:lnTo>
                      <a:pt x="36795" y="104967"/>
                    </a:lnTo>
                    <a:lnTo>
                      <a:pt x="35421" y="105745"/>
                    </a:lnTo>
                    <a:lnTo>
                      <a:pt x="34120" y="106522"/>
                    </a:lnTo>
                    <a:lnTo>
                      <a:pt x="32891" y="107559"/>
                    </a:lnTo>
                    <a:lnTo>
                      <a:pt x="31662" y="108336"/>
                    </a:lnTo>
                    <a:lnTo>
                      <a:pt x="30506" y="109632"/>
                    </a:lnTo>
                    <a:lnTo>
                      <a:pt x="29421" y="110928"/>
                    </a:lnTo>
                    <a:lnTo>
                      <a:pt x="28265" y="112483"/>
                    </a:lnTo>
                    <a:lnTo>
                      <a:pt x="27036" y="113909"/>
                    </a:lnTo>
                    <a:lnTo>
                      <a:pt x="25879" y="115464"/>
                    </a:lnTo>
                    <a:lnTo>
                      <a:pt x="24722" y="116760"/>
                    </a:lnTo>
                    <a:lnTo>
                      <a:pt x="23638" y="118056"/>
                    </a:lnTo>
                    <a:lnTo>
                      <a:pt x="22409" y="118963"/>
                    </a:lnTo>
                    <a:lnTo>
                      <a:pt x="21180" y="119611"/>
                    </a:lnTo>
                    <a:lnTo>
                      <a:pt x="20024" y="119999"/>
                    </a:lnTo>
                    <a:lnTo>
                      <a:pt x="18795" y="119611"/>
                    </a:lnTo>
                    <a:lnTo>
                      <a:pt x="17493" y="118963"/>
                    </a:lnTo>
                    <a:lnTo>
                      <a:pt x="16337" y="117667"/>
                    </a:lnTo>
                    <a:lnTo>
                      <a:pt x="15036" y="115723"/>
                    </a:lnTo>
                    <a:lnTo>
                      <a:pt x="13734" y="113002"/>
                    </a:lnTo>
                    <a:lnTo>
                      <a:pt x="12361" y="110280"/>
                    </a:lnTo>
                    <a:lnTo>
                      <a:pt x="10987" y="108466"/>
                    </a:lnTo>
                    <a:lnTo>
                      <a:pt x="9542" y="107559"/>
                    </a:lnTo>
                    <a:lnTo>
                      <a:pt x="8096" y="107300"/>
                    </a:lnTo>
                    <a:lnTo>
                      <a:pt x="6722" y="107300"/>
                    </a:lnTo>
                    <a:lnTo>
                      <a:pt x="5349" y="107688"/>
                    </a:lnTo>
                    <a:lnTo>
                      <a:pt x="4120" y="108336"/>
                    </a:lnTo>
                    <a:lnTo>
                      <a:pt x="3036" y="108855"/>
                    </a:lnTo>
                    <a:lnTo>
                      <a:pt x="2024" y="109373"/>
                    </a:lnTo>
                    <a:lnTo>
                      <a:pt x="1156" y="109503"/>
                    </a:lnTo>
                    <a:lnTo>
                      <a:pt x="506" y="109114"/>
                    </a:lnTo>
                    <a:lnTo>
                      <a:pt x="144" y="108207"/>
                    </a:lnTo>
                    <a:lnTo>
                      <a:pt x="0" y="106522"/>
                    </a:lnTo>
                    <a:lnTo>
                      <a:pt x="216" y="104190"/>
                    </a:lnTo>
                    <a:lnTo>
                      <a:pt x="650" y="100561"/>
                    </a:lnTo>
                    <a:lnTo>
                      <a:pt x="1445" y="95766"/>
                    </a:lnTo>
                    <a:lnTo>
                      <a:pt x="2313" y="90971"/>
                    </a:lnTo>
                    <a:lnTo>
                      <a:pt x="3253" y="86825"/>
                    </a:lnTo>
                    <a:lnTo>
                      <a:pt x="3975" y="83196"/>
                    </a:lnTo>
                    <a:lnTo>
                      <a:pt x="4843" y="79956"/>
                    </a:lnTo>
                    <a:lnTo>
                      <a:pt x="5493" y="77105"/>
                    </a:lnTo>
                    <a:lnTo>
                      <a:pt x="6289" y="74643"/>
                    </a:lnTo>
                    <a:lnTo>
                      <a:pt x="7012" y="72570"/>
                    </a:lnTo>
                    <a:lnTo>
                      <a:pt x="7734" y="70626"/>
                    </a:lnTo>
                    <a:lnTo>
                      <a:pt x="8457" y="68812"/>
                    </a:lnTo>
                    <a:lnTo>
                      <a:pt x="9253" y="67257"/>
                    </a:lnTo>
                    <a:lnTo>
                      <a:pt x="9975" y="65572"/>
                    </a:lnTo>
                    <a:lnTo>
                      <a:pt x="10771" y="63887"/>
                    </a:lnTo>
                    <a:lnTo>
                      <a:pt x="11566" y="62203"/>
                    </a:lnTo>
                    <a:lnTo>
                      <a:pt x="12433" y="60388"/>
                    </a:lnTo>
                    <a:lnTo>
                      <a:pt x="13445" y="58315"/>
                    </a:lnTo>
                    <a:lnTo>
                      <a:pt x="14385" y="55982"/>
                    </a:lnTo>
                    <a:lnTo>
                      <a:pt x="15397" y="53390"/>
                    </a:lnTo>
                    <a:lnTo>
                      <a:pt x="16554" y="50928"/>
                    </a:lnTo>
                    <a:lnTo>
                      <a:pt x="17566" y="48336"/>
                    </a:lnTo>
                    <a:lnTo>
                      <a:pt x="18722" y="45874"/>
                    </a:lnTo>
                    <a:lnTo>
                      <a:pt x="19807" y="43671"/>
                    </a:lnTo>
                    <a:lnTo>
                      <a:pt x="20963" y="41209"/>
                    </a:lnTo>
                    <a:lnTo>
                      <a:pt x="22120" y="38876"/>
                    </a:lnTo>
                    <a:lnTo>
                      <a:pt x="23132" y="36673"/>
                    </a:lnTo>
                    <a:lnTo>
                      <a:pt x="24216" y="34470"/>
                    </a:lnTo>
                    <a:lnTo>
                      <a:pt x="25228" y="32397"/>
                    </a:lnTo>
                    <a:lnTo>
                      <a:pt x="26168" y="30583"/>
                    </a:lnTo>
                    <a:lnTo>
                      <a:pt x="27180" y="28639"/>
                    </a:lnTo>
                    <a:lnTo>
                      <a:pt x="28048" y="26954"/>
                    </a:lnTo>
                    <a:lnTo>
                      <a:pt x="28843" y="25529"/>
                    </a:lnTo>
                    <a:lnTo>
                      <a:pt x="29638" y="23974"/>
                    </a:lnTo>
                    <a:lnTo>
                      <a:pt x="30289" y="22937"/>
                    </a:lnTo>
                    <a:lnTo>
                      <a:pt x="31228" y="21382"/>
                    </a:lnTo>
                    <a:lnTo>
                      <a:pt x="32602" y="20215"/>
                    </a:lnTo>
                    <a:lnTo>
                      <a:pt x="34192" y="19179"/>
                    </a:lnTo>
                    <a:lnTo>
                      <a:pt x="36000" y="18531"/>
                    </a:lnTo>
                    <a:lnTo>
                      <a:pt x="38096" y="18012"/>
                    </a:lnTo>
                    <a:lnTo>
                      <a:pt x="40337" y="17883"/>
                    </a:lnTo>
                    <a:lnTo>
                      <a:pt x="42795" y="18272"/>
                    </a:lnTo>
                    <a:lnTo>
                      <a:pt x="45253" y="18920"/>
                    </a:lnTo>
                    <a:lnTo>
                      <a:pt x="47783" y="20215"/>
                    </a:lnTo>
                    <a:lnTo>
                      <a:pt x="50385" y="21771"/>
                    </a:lnTo>
                    <a:lnTo>
                      <a:pt x="52987" y="24103"/>
                    </a:lnTo>
                    <a:lnTo>
                      <a:pt x="55518" y="26954"/>
                    </a:lnTo>
                    <a:lnTo>
                      <a:pt x="57975" y="30583"/>
                    </a:lnTo>
                    <a:lnTo>
                      <a:pt x="60361" y="34859"/>
                    </a:lnTo>
                    <a:lnTo>
                      <a:pt x="62530" y="39784"/>
                    </a:lnTo>
                    <a:lnTo>
                      <a:pt x="64626" y="45615"/>
                    </a:lnTo>
                    <a:lnTo>
                      <a:pt x="64626" y="45745"/>
                    </a:lnTo>
                    <a:lnTo>
                      <a:pt x="64626" y="45874"/>
                    </a:lnTo>
                    <a:lnTo>
                      <a:pt x="64626" y="46263"/>
                    </a:lnTo>
                    <a:lnTo>
                      <a:pt x="64698" y="46393"/>
                    </a:lnTo>
                    <a:lnTo>
                      <a:pt x="64771" y="46652"/>
                    </a:lnTo>
                    <a:lnTo>
                      <a:pt x="64843" y="46911"/>
                    </a:lnTo>
                    <a:lnTo>
                      <a:pt x="64987" y="47041"/>
                    </a:lnTo>
                    <a:lnTo>
                      <a:pt x="65132" y="47170"/>
                    </a:lnTo>
                    <a:lnTo>
                      <a:pt x="65277" y="47170"/>
                    </a:lnTo>
                    <a:lnTo>
                      <a:pt x="65493" y="47170"/>
                    </a:lnTo>
                    <a:lnTo>
                      <a:pt x="65710" y="47041"/>
                    </a:lnTo>
                    <a:lnTo>
                      <a:pt x="65927" y="46652"/>
                    </a:lnTo>
                    <a:lnTo>
                      <a:pt x="66289" y="46263"/>
                    </a:lnTo>
                    <a:lnTo>
                      <a:pt x="66650" y="45615"/>
                    </a:lnTo>
                    <a:lnTo>
                      <a:pt x="67084" y="44838"/>
                    </a:lnTo>
                    <a:lnTo>
                      <a:pt x="67590" y="43801"/>
                    </a:lnTo>
                    <a:lnTo>
                      <a:pt x="68168" y="42764"/>
                    </a:lnTo>
                    <a:lnTo>
                      <a:pt x="68819" y="41598"/>
                    </a:lnTo>
                    <a:lnTo>
                      <a:pt x="69614" y="40302"/>
                    </a:lnTo>
                    <a:lnTo>
                      <a:pt x="70337" y="39136"/>
                    </a:lnTo>
                    <a:lnTo>
                      <a:pt x="71204" y="37710"/>
                    </a:lnTo>
                    <a:lnTo>
                      <a:pt x="72072" y="36414"/>
                    </a:lnTo>
                    <a:lnTo>
                      <a:pt x="72867" y="34859"/>
                    </a:lnTo>
                    <a:lnTo>
                      <a:pt x="73734" y="33563"/>
                    </a:lnTo>
                    <a:lnTo>
                      <a:pt x="74530" y="32008"/>
                    </a:lnTo>
                    <a:lnTo>
                      <a:pt x="75397" y="30583"/>
                    </a:lnTo>
                    <a:lnTo>
                      <a:pt x="76120" y="29028"/>
                    </a:lnTo>
                    <a:lnTo>
                      <a:pt x="76843" y="27602"/>
                    </a:lnTo>
                    <a:lnTo>
                      <a:pt x="77421" y="26177"/>
                    </a:lnTo>
                    <a:lnTo>
                      <a:pt x="78000" y="24751"/>
                    </a:lnTo>
                    <a:lnTo>
                      <a:pt x="78433" y="23585"/>
                    </a:lnTo>
                    <a:lnTo>
                      <a:pt x="78795" y="22289"/>
                    </a:lnTo>
                    <a:lnTo>
                      <a:pt x="79301" y="21252"/>
                    </a:lnTo>
                    <a:lnTo>
                      <a:pt x="79807" y="20475"/>
                    </a:lnTo>
                    <a:lnTo>
                      <a:pt x="80385" y="19697"/>
                    </a:lnTo>
                    <a:lnTo>
                      <a:pt x="81108" y="19179"/>
                    </a:lnTo>
                    <a:lnTo>
                      <a:pt x="81759" y="18790"/>
                    </a:lnTo>
                    <a:lnTo>
                      <a:pt x="82554" y="18531"/>
                    </a:lnTo>
                    <a:lnTo>
                      <a:pt x="83277" y="18401"/>
                    </a:lnTo>
                    <a:lnTo>
                      <a:pt x="84072" y="18272"/>
                    </a:lnTo>
                    <a:lnTo>
                      <a:pt x="84795" y="18142"/>
                    </a:lnTo>
                    <a:lnTo>
                      <a:pt x="85662" y="18142"/>
                    </a:lnTo>
                    <a:lnTo>
                      <a:pt x="86385" y="18142"/>
                    </a:lnTo>
                    <a:lnTo>
                      <a:pt x="87108" y="18142"/>
                    </a:lnTo>
                    <a:lnTo>
                      <a:pt x="87831" y="18142"/>
                    </a:lnTo>
                    <a:lnTo>
                      <a:pt x="88481" y="18012"/>
                    </a:lnTo>
                    <a:lnTo>
                      <a:pt x="89132" y="18012"/>
                    </a:lnTo>
                    <a:lnTo>
                      <a:pt x="89710" y="17753"/>
                    </a:lnTo>
                    <a:lnTo>
                      <a:pt x="90361" y="17624"/>
                    </a:lnTo>
                    <a:lnTo>
                      <a:pt x="91084" y="17235"/>
                    </a:lnTo>
                    <a:lnTo>
                      <a:pt x="91734" y="16846"/>
                    </a:lnTo>
                    <a:lnTo>
                      <a:pt x="92530" y="16457"/>
                    </a:lnTo>
                    <a:lnTo>
                      <a:pt x="93253" y="15939"/>
                    </a:lnTo>
                    <a:lnTo>
                      <a:pt x="94048" y="15421"/>
                    </a:lnTo>
                    <a:lnTo>
                      <a:pt x="94771" y="14773"/>
                    </a:lnTo>
                    <a:lnTo>
                      <a:pt x="95566" y="13995"/>
                    </a:lnTo>
                    <a:lnTo>
                      <a:pt x="96361" y="13347"/>
                    </a:lnTo>
                    <a:lnTo>
                      <a:pt x="97156" y="12570"/>
                    </a:lnTo>
                    <a:lnTo>
                      <a:pt x="97879" y="11533"/>
                    </a:lnTo>
                    <a:lnTo>
                      <a:pt x="98674" y="10626"/>
                    </a:lnTo>
                    <a:lnTo>
                      <a:pt x="99325" y="9719"/>
                    </a:lnTo>
                    <a:lnTo>
                      <a:pt x="100120" y="8552"/>
                    </a:lnTo>
                    <a:lnTo>
                      <a:pt x="100771" y="7516"/>
                    </a:lnTo>
                    <a:lnTo>
                      <a:pt x="101493" y="6220"/>
                    </a:lnTo>
                    <a:lnTo>
                      <a:pt x="102216" y="5183"/>
                    </a:lnTo>
                    <a:lnTo>
                      <a:pt x="103156" y="4276"/>
                    </a:lnTo>
                    <a:lnTo>
                      <a:pt x="104024" y="3369"/>
                    </a:lnTo>
                    <a:lnTo>
                      <a:pt x="105036" y="2591"/>
                    </a:lnTo>
                    <a:lnTo>
                      <a:pt x="106120" y="1943"/>
                    </a:lnTo>
                    <a:lnTo>
                      <a:pt x="107204" y="1295"/>
                    </a:lnTo>
                    <a:lnTo>
                      <a:pt x="108216" y="777"/>
                    </a:lnTo>
                    <a:lnTo>
                      <a:pt x="109301" y="388"/>
                    </a:lnTo>
                    <a:lnTo>
                      <a:pt x="110457" y="129"/>
                    </a:lnTo>
                    <a:lnTo>
                      <a:pt x="111469" y="0"/>
                    </a:lnTo>
                    <a:lnTo>
                      <a:pt x="112554" y="0"/>
                    </a:lnTo>
                    <a:lnTo>
                      <a:pt x="113638" y="0"/>
                    </a:lnTo>
                    <a:lnTo>
                      <a:pt x="114650" y="259"/>
                    </a:lnTo>
                    <a:lnTo>
                      <a:pt x="115590" y="518"/>
                    </a:lnTo>
                    <a:lnTo>
                      <a:pt x="116530" y="1036"/>
                    </a:lnTo>
                    <a:lnTo>
                      <a:pt x="117542" y="1814"/>
                    </a:lnTo>
                    <a:lnTo>
                      <a:pt x="118337" y="2980"/>
                    </a:lnTo>
                    <a:lnTo>
                      <a:pt x="119060" y="4406"/>
                    </a:lnTo>
                    <a:lnTo>
                      <a:pt x="119493" y="5961"/>
                    </a:lnTo>
                    <a:lnTo>
                      <a:pt x="119855" y="8034"/>
                    </a:lnTo>
                    <a:lnTo>
                      <a:pt x="120000" y="10237"/>
                    </a:lnTo>
                    <a:lnTo>
                      <a:pt x="120000" y="12570"/>
                    </a:lnTo>
                    <a:lnTo>
                      <a:pt x="119783" y="15161"/>
                    </a:lnTo>
                    <a:lnTo>
                      <a:pt x="119421" y="17753"/>
                    </a:lnTo>
                    <a:lnTo>
                      <a:pt x="118771" y="20604"/>
                    </a:lnTo>
                    <a:lnTo>
                      <a:pt x="117975" y="23585"/>
                    </a:lnTo>
                    <a:lnTo>
                      <a:pt x="116963" y="26565"/>
                    </a:lnTo>
                    <a:lnTo>
                      <a:pt x="115734" y="29676"/>
                    </a:lnTo>
                    <a:lnTo>
                      <a:pt x="114216" y="32786"/>
                    </a:lnTo>
                    <a:lnTo>
                      <a:pt x="112554" y="36025"/>
                    </a:lnTo>
                    <a:lnTo>
                      <a:pt x="110674" y="39136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1" name="Shape 2331"/>
              <p:cNvSpPr/>
              <p:nvPr/>
            </p:nvSpPr>
            <p:spPr>
              <a:xfrm>
                <a:off x="844" y="2754"/>
                <a:ext cx="205" cy="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523" y="37149"/>
                    </a:moveTo>
                    <a:lnTo>
                      <a:pt x="107399" y="40089"/>
                    </a:lnTo>
                    <a:lnTo>
                      <a:pt x="105347" y="42494"/>
                    </a:lnTo>
                    <a:lnTo>
                      <a:pt x="103296" y="44365"/>
                    </a:lnTo>
                    <a:lnTo>
                      <a:pt x="101318" y="45968"/>
                    </a:lnTo>
                    <a:lnTo>
                      <a:pt x="99413" y="47438"/>
                    </a:lnTo>
                    <a:lnTo>
                      <a:pt x="97362" y="48507"/>
                    </a:lnTo>
                    <a:lnTo>
                      <a:pt x="95531" y="49443"/>
                    </a:lnTo>
                    <a:lnTo>
                      <a:pt x="93699" y="50512"/>
                    </a:lnTo>
                    <a:lnTo>
                      <a:pt x="91868" y="51447"/>
                    </a:lnTo>
                    <a:lnTo>
                      <a:pt x="90109" y="52383"/>
                    </a:lnTo>
                    <a:lnTo>
                      <a:pt x="88278" y="53853"/>
                    </a:lnTo>
                    <a:lnTo>
                      <a:pt x="86593" y="55322"/>
                    </a:lnTo>
                    <a:lnTo>
                      <a:pt x="84908" y="57327"/>
                    </a:lnTo>
                    <a:lnTo>
                      <a:pt x="83296" y="59599"/>
                    </a:lnTo>
                    <a:lnTo>
                      <a:pt x="81758" y="62538"/>
                    </a:lnTo>
                    <a:lnTo>
                      <a:pt x="80293" y="66013"/>
                    </a:lnTo>
                    <a:lnTo>
                      <a:pt x="78754" y="69487"/>
                    </a:lnTo>
                    <a:lnTo>
                      <a:pt x="77289" y="72160"/>
                    </a:lnTo>
                    <a:lnTo>
                      <a:pt x="75750" y="74164"/>
                    </a:lnTo>
                    <a:lnTo>
                      <a:pt x="74285" y="75768"/>
                    </a:lnTo>
                    <a:lnTo>
                      <a:pt x="72747" y="76837"/>
                    </a:lnTo>
                    <a:lnTo>
                      <a:pt x="71282" y="77639"/>
                    </a:lnTo>
                    <a:lnTo>
                      <a:pt x="69743" y="78040"/>
                    </a:lnTo>
                    <a:lnTo>
                      <a:pt x="68278" y="78440"/>
                    </a:lnTo>
                    <a:lnTo>
                      <a:pt x="66739" y="78574"/>
                    </a:lnTo>
                    <a:lnTo>
                      <a:pt x="65274" y="78841"/>
                    </a:lnTo>
                    <a:lnTo>
                      <a:pt x="63809" y="79109"/>
                    </a:lnTo>
                    <a:lnTo>
                      <a:pt x="62344" y="79643"/>
                    </a:lnTo>
                    <a:lnTo>
                      <a:pt x="60952" y="80579"/>
                    </a:lnTo>
                    <a:lnTo>
                      <a:pt x="59560" y="81648"/>
                    </a:lnTo>
                    <a:lnTo>
                      <a:pt x="58168" y="83251"/>
                    </a:lnTo>
                    <a:lnTo>
                      <a:pt x="56849" y="85523"/>
                    </a:lnTo>
                    <a:lnTo>
                      <a:pt x="55457" y="87661"/>
                    </a:lnTo>
                    <a:lnTo>
                      <a:pt x="53992" y="89799"/>
                    </a:lnTo>
                    <a:lnTo>
                      <a:pt x="52454" y="91804"/>
                    </a:lnTo>
                    <a:lnTo>
                      <a:pt x="50915" y="93541"/>
                    </a:lnTo>
                    <a:lnTo>
                      <a:pt x="49304" y="95144"/>
                    </a:lnTo>
                    <a:lnTo>
                      <a:pt x="47692" y="96614"/>
                    </a:lnTo>
                    <a:lnTo>
                      <a:pt x="46080" y="97951"/>
                    </a:lnTo>
                    <a:lnTo>
                      <a:pt x="44468" y="99153"/>
                    </a:lnTo>
                    <a:lnTo>
                      <a:pt x="42857" y="100222"/>
                    </a:lnTo>
                    <a:lnTo>
                      <a:pt x="41245" y="101291"/>
                    </a:lnTo>
                    <a:lnTo>
                      <a:pt x="39633" y="102360"/>
                    </a:lnTo>
                    <a:lnTo>
                      <a:pt x="38168" y="103162"/>
                    </a:lnTo>
                    <a:lnTo>
                      <a:pt x="36630" y="103964"/>
                    </a:lnTo>
                    <a:lnTo>
                      <a:pt x="35238" y="104899"/>
                    </a:lnTo>
                    <a:lnTo>
                      <a:pt x="33919" y="105701"/>
                    </a:lnTo>
                    <a:lnTo>
                      <a:pt x="32673" y="106503"/>
                    </a:lnTo>
                    <a:lnTo>
                      <a:pt x="31428" y="107438"/>
                    </a:lnTo>
                    <a:lnTo>
                      <a:pt x="30256" y="108641"/>
                    </a:lnTo>
                    <a:lnTo>
                      <a:pt x="29157" y="110244"/>
                    </a:lnTo>
                    <a:lnTo>
                      <a:pt x="28058" y="111714"/>
                    </a:lnTo>
                    <a:lnTo>
                      <a:pt x="26886" y="113452"/>
                    </a:lnTo>
                    <a:lnTo>
                      <a:pt x="25714" y="114922"/>
                    </a:lnTo>
                    <a:lnTo>
                      <a:pt x="24542" y="116525"/>
                    </a:lnTo>
                    <a:lnTo>
                      <a:pt x="23443" y="117728"/>
                    </a:lnTo>
                    <a:lnTo>
                      <a:pt x="22197" y="118930"/>
                    </a:lnTo>
                    <a:lnTo>
                      <a:pt x="21025" y="119599"/>
                    </a:lnTo>
                    <a:lnTo>
                      <a:pt x="19780" y="120000"/>
                    </a:lnTo>
                    <a:lnTo>
                      <a:pt x="18534" y="119866"/>
                    </a:lnTo>
                    <a:lnTo>
                      <a:pt x="17362" y="119198"/>
                    </a:lnTo>
                    <a:lnTo>
                      <a:pt x="16117" y="117995"/>
                    </a:lnTo>
                    <a:lnTo>
                      <a:pt x="14798" y="115857"/>
                    </a:lnTo>
                    <a:lnTo>
                      <a:pt x="13479" y="113184"/>
                    </a:lnTo>
                    <a:lnTo>
                      <a:pt x="12087" y="110378"/>
                    </a:lnTo>
                    <a:lnTo>
                      <a:pt x="10622" y="108507"/>
                    </a:lnTo>
                    <a:lnTo>
                      <a:pt x="9230" y="107572"/>
                    </a:lnTo>
                    <a:lnTo>
                      <a:pt x="7765" y="107305"/>
                    </a:lnTo>
                    <a:lnTo>
                      <a:pt x="6373" y="107305"/>
                    </a:lnTo>
                    <a:lnTo>
                      <a:pt x="5054" y="107706"/>
                    </a:lnTo>
                    <a:lnTo>
                      <a:pt x="3882" y="108374"/>
                    </a:lnTo>
                    <a:lnTo>
                      <a:pt x="2710" y="108908"/>
                    </a:lnTo>
                    <a:lnTo>
                      <a:pt x="1684" y="109443"/>
                    </a:lnTo>
                    <a:lnTo>
                      <a:pt x="952" y="109576"/>
                    </a:lnTo>
                    <a:lnTo>
                      <a:pt x="366" y="109309"/>
                    </a:lnTo>
                    <a:lnTo>
                      <a:pt x="0" y="108507"/>
                    </a:lnTo>
                    <a:lnTo>
                      <a:pt x="0" y="106770"/>
                    </a:lnTo>
                    <a:lnTo>
                      <a:pt x="146" y="104365"/>
                    </a:lnTo>
                    <a:lnTo>
                      <a:pt x="732" y="100623"/>
                    </a:lnTo>
                    <a:lnTo>
                      <a:pt x="1684" y="95812"/>
                    </a:lnTo>
                    <a:lnTo>
                      <a:pt x="2564" y="91135"/>
                    </a:lnTo>
                    <a:lnTo>
                      <a:pt x="3369" y="86993"/>
                    </a:lnTo>
                    <a:lnTo>
                      <a:pt x="4249" y="83385"/>
                    </a:lnTo>
                    <a:lnTo>
                      <a:pt x="4981" y="80311"/>
                    </a:lnTo>
                    <a:lnTo>
                      <a:pt x="5787" y="77505"/>
                    </a:lnTo>
                    <a:lnTo>
                      <a:pt x="6446" y="75233"/>
                    </a:lnTo>
                    <a:lnTo>
                      <a:pt x="7179" y="73095"/>
                    </a:lnTo>
                    <a:lnTo>
                      <a:pt x="7838" y="71091"/>
                    </a:lnTo>
                    <a:lnTo>
                      <a:pt x="8571" y="69487"/>
                    </a:lnTo>
                    <a:lnTo>
                      <a:pt x="9304" y="67750"/>
                    </a:lnTo>
                    <a:lnTo>
                      <a:pt x="10109" y="66146"/>
                    </a:lnTo>
                    <a:lnTo>
                      <a:pt x="10842" y="64543"/>
                    </a:lnTo>
                    <a:lnTo>
                      <a:pt x="11648" y="62806"/>
                    </a:lnTo>
                    <a:lnTo>
                      <a:pt x="12527" y="61069"/>
                    </a:lnTo>
                    <a:lnTo>
                      <a:pt x="13479" y="58930"/>
                    </a:lnTo>
                    <a:lnTo>
                      <a:pt x="14505" y="56525"/>
                    </a:lnTo>
                    <a:lnTo>
                      <a:pt x="15457" y="53853"/>
                    </a:lnTo>
                    <a:lnTo>
                      <a:pt x="16556" y="51314"/>
                    </a:lnTo>
                    <a:lnTo>
                      <a:pt x="17655" y="48775"/>
                    </a:lnTo>
                    <a:lnTo>
                      <a:pt x="18827" y="46236"/>
                    </a:lnTo>
                    <a:lnTo>
                      <a:pt x="19853" y="43830"/>
                    </a:lnTo>
                    <a:lnTo>
                      <a:pt x="20952" y="41425"/>
                    </a:lnTo>
                    <a:lnTo>
                      <a:pt x="21978" y="39287"/>
                    </a:lnTo>
                    <a:lnTo>
                      <a:pt x="23003" y="37015"/>
                    </a:lnTo>
                    <a:lnTo>
                      <a:pt x="24029" y="34877"/>
                    </a:lnTo>
                    <a:lnTo>
                      <a:pt x="25054" y="32873"/>
                    </a:lnTo>
                    <a:lnTo>
                      <a:pt x="25934" y="30868"/>
                    </a:lnTo>
                    <a:lnTo>
                      <a:pt x="26886" y="29131"/>
                    </a:lnTo>
                    <a:lnTo>
                      <a:pt x="27765" y="27394"/>
                    </a:lnTo>
                    <a:lnTo>
                      <a:pt x="28498" y="25924"/>
                    </a:lnTo>
                    <a:lnTo>
                      <a:pt x="29304" y="24454"/>
                    </a:lnTo>
                    <a:lnTo>
                      <a:pt x="29963" y="23385"/>
                    </a:lnTo>
                    <a:lnTo>
                      <a:pt x="30989" y="21781"/>
                    </a:lnTo>
                    <a:lnTo>
                      <a:pt x="32307" y="20712"/>
                    </a:lnTo>
                    <a:lnTo>
                      <a:pt x="33919" y="19510"/>
                    </a:lnTo>
                    <a:lnTo>
                      <a:pt x="35824" y="18841"/>
                    </a:lnTo>
                    <a:lnTo>
                      <a:pt x="38021" y="18440"/>
                    </a:lnTo>
                    <a:lnTo>
                      <a:pt x="40293" y="18307"/>
                    </a:lnTo>
                    <a:lnTo>
                      <a:pt x="42783" y="18708"/>
                    </a:lnTo>
                    <a:lnTo>
                      <a:pt x="45274" y="19510"/>
                    </a:lnTo>
                    <a:lnTo>
                      <a:pt x="47912" y="20846"/>
                    </a:lnTo>
                    <a:lnTo>
                      <a:pt x="50549" y="22583"/>
                    </a:lnTo>
                    <a:lnTo>
                      <a:pt x="53260" y="24988"/>
                    </a:lnTo>
                    <a:lnTo>
                      <a:pt x="55750" y="27928"/>
                    </a:lnTo>
                    <a:lnTo>
                      <a:pt x="58241" y="31804"/>
                    </a:lnTo>
                    <a:lnTo>
                      <a:pt x="60586" y="36080"/>
                    </a:lnTo>
                    <a:lnTo>
                      <a:pt x="62710" y="41291"/>
                    </a:lnTo>
                    <a:lnTo>
                      <a:pt x="64761" y="47438"/>
                    </a:lnTo>
                    <a:lnTo>
                      <a:pt x="64761" y="47572"/>
                    </a:lnTo>
                    <a:lnTo>
                      <a:pt x="64761" y="47706"/>
                    </a:lnTo>
                    <a:lnTo>
                      <a:pt x="64761" y="47839"/>
                    </a:lnTo>
                    <a:lnTo>
                      <a:pt x="64835" y="47973"/>
                    </a:lnTo>
                    <a:lnTo>
                      <a:pt x="64908" y="48240"/>
                    </a:lnTo>
                    <a:lnTo>
                      <a:pt x="64981" y="48374"/>
                    </a:lnTo>
                    <a:lnTo>
                      <a:pt x="65128" y="48507"/>
                    </a:lnTo>
                    <a:lnTo>
                      <a:pt x="65274" y="48641"/>
                    </a:lnTo>
                    <a:lnTo>
                      <a:pt x="65421" y="48507"/>
                    </a:lnTo>
                    <a:lnTo>
                      <a:pt x="65641" y="48507"/>
                    </a:lnTo>
                    <a:lnTo>
                      <a:pt x="65860" y="48240"/>
                    </a:lnTo>
                    <a:lnTo>
                      <a:pt x="66080" y="47973"/>
                    </a:lnTo>
                    <a:lnTo>
                      <a:pt x="66446" y="47438"/>
                    </a:lnTo>
                    <a:lnTo>
                      <a:pt x="66813" y="46770"/>
                    </a:lnTo>
                    <a:lnTo>
                      <a:pt x="67252" y="45968"/>
                    </a:lnTo>
                    <a:lnTo>
                      <a:pt x="67765" y="44899"/>
                    </a:lnTo>
                    <a:lnTo>
                      <a:pt x="68351" y="43830"/>
                    </a:lnTo>
                    <a:lnTo>
                      <a:pt x="69010" y="42628"/>
                    </a:lnTo>
                    <a:lnTo>
                      <a:pt x="69816" y="41291"/>
                    </a:lnTo>
                    <a:lnTo>
                      <a:pt x="70549" y="40089"/>
                    </a:lnTo>
                    <a:lnTo>
                      <a:pt x="71428" y="38619"/>
                    </a:lnTo>
                    <a:lnTo>
                      <a:pt x="72307" y="37282"/>
                    </a:lnTo>
                    <a:lnTo>
                      <a:pt x="73113" y="35679"/>
                    </a:lnTo>
                    <a:lnTo>
                      <a:pt x="73992" y="34342"/>
                    </a:lnTo>
                    <a:lnTo>
                      <a:pt x="74798" y="32739"/>
                    </a:lnTo>
                    <a:lnTo>
                      <a:pt x="75677" y="31269"/>
                    </a:lnTo>
                    <a:lnTo>
                      <a:pt x="76410" y="29665"/>
                    </a:lnTo>
                    <a:lnTo>
                      <a:pt x="77142" y="28195"/>
                    </a:lnTo>
                    <a:lnTo>
                      <a:pt x="77728" y="26726"/>
                    </a:lnTo>
                    <a:lnTo>
                      <a:pt x="78315" y="25256"/>
                    </a:lnTo>
                    <a:lnTo>
                      <a:pt x="78754" y="24053"/>
                    </a:lnTo>
                    <a:lnTo>
                      <a:pt x="79120" y="22717"/>
                    </a:lnTo>
                    <a:lnTo>
                      <a:pt x="79633" y="21648"/>
                    </a:lnTo>
                    <a:lnTo>
                      <a:pt x="80146" y="20846"/>
                    </a:lnTo>
                    <a:lnTo>
                      <a:pt x="80732" y="20044"/>
                    </a:lnTo>
                    <a:lnTo>
                      <a:pt x="81465" y="19510"/>
                    </a:lnTo>
                    <a:lnTo>
                      <a:pt x="82124" y="19109"/>
                    </a:lnTo>
                    <a:lnTo>
                      <a:pt x="82930" y="18841"/>
                    </a:lnTo>
                    <a:lnTo>
                      <a:pt x="83663" y="18708"/>
                    </a:lnTo>
                    <a:lnTo>
                      <a:pt x="84468" y="18574"/>
                    </a:lnTo>
                    <a:lnTo>
                      <a:pt x="85201" y="18440"/>
                    </a:lnTo>
                    <a:lnTo>
                      <a:pt x="86080" y="18440"/>
                    </a:lnTo>
                    <a:lnTo>
                      <a:pt x="86813" y="18440"/>
                    </a:lnTo>
                    <a:lnTo>
                      <a:pt x="87545" y="18440"/>
                    </a:lnTo>
                    <a:lnTo>
                      <a:pt x="88278" y="18440"/>
                    </a:lnTo>
                    <a:lnTo>
                      <a:pt x="88937" y="18307"/>
                    </a:lnTo>
                    <a:lnTo>
                      <a:pt x="89597" y="18307"/>
                    </a:lnTo>
                    <a:lnTo>
                      <a:pt x="90183" y="18040"/>
                    </a:lnTo>
                    <a:lnTo>
                      <a:pt x="90842" y="17906"/>
                    </a:lnTo>
                    <a:lnTo>
                      <a:pt x="91575" y="17505"/>
                    </a:lnTo>
                    <a:lnTo>
                      <a:pt x="92234" y="17104"/>
                    </a:lnTo>
                    <a:lnTo>
                      <a:pt x="93040" y="16703"/>
                    </a:lnTo>
                    <a:lnTo>
                      <a:pt x="93772" y="16169"/>
                    </a:lnTo>
                    <a:lnTo>
                      <a:pt x="94578" y="15634"/>
                    </a:lnTo>
                    <a:lnTo>
                      <a:pt x="95311" y="14966"/>
                    </a:lnTo>
                    <a:lnTo>
                      <a:pt x="96117" y="14164"/>
                    </a:lnTo>
                    <a:lnTo>
                      <a:pt x="96923" y="13496"/>
                    </a:lnTo>
                    <a:lnTo>
                      <a:pt x="97728" y="12694"/>
                    </a:lnTo>
                    <a:lnTo>
                      <a:pt x="98461" y="11625"/>
                    </a:lnTo>
                    <a:lnTo>
                      <a:pt x="99267" y="10690"/>
                    </a:lnTo>
                    <a:lnTo>
                      <a:pt x="99926" y="9755"/>
                    </a:lnTo>
                    <a:lnTo>
                      <a:pt x="100732" y="8552"/>
                    </a:lnTo>
                    <a:lnTo>
                      <a:pt x="101391" y="7483"/>
                    </a:lnTo>
                    <a:lnTo>
                      <a:pt x="102124" y="6146"/>
                    </a:lnTo>
                    <a:lnTo>
                      <a:pt x="102857" y="5211"/>
                    </a:lnTo>
                    <a:lnTo>
                      <a:pt x="103736" y="4276"/>
                    </a:lnTo>
                    <a:lnTo>
                      <a:pt x="104615" y="3207"/>
                    </a:lnTo>
                    <a:lnTo>
                      <a:pt x="105567" y="2538"/>
                    </a:lnTo>
                    <a:lnTo>
                      <a:pt x="106593" y="1870"/>
                    </a:lnTo>
                    <a:lnTo>
                      <a:pt x="107619" y="1336"/>
                    </a:lnTo>
                    <a:lnTo>
                      <a:pt x="108644" y="668"/>
                    </a:lnTo>
                    <a:lnTo>
                      <a:pt x="109743" y="400"/>
                    </a:lnTo>
                    <a:lnTo>
                      <a:pt x="110842" y="133"/>
                    </a:lnTo>
                    <a:lnTo>
                      <a:pt x="111868" y="0"/>
                    </a:lnTo>
                    <a:lnTo>
                      <a:pt x="112967" y="0"/>
                    </a:lnTo>
                    <a:lnTo>
                      <a:pt x="113992" y="133"/>
                    </a:lnTo>
                    <a:lnTo>
                      <a:pt x="114945" y="267"/>
                    </a:lnTo>
                    <a:lnTo>
                      <a:pt x="115970" y="668"/>
                    </a:lnTo>
                    <a:lnTo>
                      <a:pt x="116923" y="1336"/>
                    </a:lnTo>
                    <a:lnTo>
                      <a:pt x="117802" y="2004"/>
                    </a:lnTo>
                    <a:lnTo>
                      <a:pt x="118681" y="2939"/>
                    </a:lnTo>
                    <a:lnTo>
                      <a:pt x="119194" y="4276"/>
                    </a:lnTo>
                    <a:lnTo>
                      <a:pt x="119633" y="5746"/>
                    </a:lnTo>
                    <a:lnTo>
                      <a:pt x="119926" y="7616"/>
                    </a:lnTo>
                    <a:lnTo>
                      <a:pt x="119999" y="9487"/>
                    </a:lnTo>
                    <a:lnTo>
                      <a:pt x="119853" y="11492"/>
                    </a:lnTo>
                    <a:lnTo>
                      <a:pt x="119413" y="13897"/>
                    </a:lnTo>
                    <a:lnTo>
                      <a:pt x="118901" y="16302"/>
                    </a:lnTo>
                    <a:lnTo>
                      <a:pt x="118168" y="18975"/>
                    </a:lnTo>
                    <a:lnTo>
                      <a:pt x="117216" y="21781"/>
                    </a:lnTo>
                    <a:lnTo>
                      <a:pt x="116117" y="24587"/>
                    </a:lnTo>
                    <a:lnTo>
                      <a:pt x="114725" y="27527"/>
                    </a:lnTo>
                    <a:lnTo>
                      <a:pt x="113186" y="30601"/>
                    </a:lnTo>
                    <a:lnTo>
                      <a:pt x="111428" y="33942"/>
                    </a:lnTo>
                    <a:lnTo>
                      <a:pt x="109523" y="37149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2" name="Shape 2332"/>
              <p:cNvSpPr/>
              <p:nvPr/>
            </p:nvSpPr>
            <p:spPr>
              <a:xfrm>
                <a:off x="846" y="2754"/>
                <a:ext cx="202" cy="1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355" y="34896"/>
                    </a:moveTo>
                    <a:lnTo>
                      <a:pt x="106279" y="37793"/>
                    </a:lnTo>
                    <a:lnTo>
                      <a:pt x="104276" y="40275"/>
                    </a:lnTo>
                    <a:lnTo>
                      <a:pt x="102274" y="42206"/>
                    </a:lnTo>
                    <a:lnTo>
                      <a:pt x="100420" y="43724"/>
                    </a:lnTo>
                    <a:lnTo>
                      <a:pt x="98566" y="44965"/>
                    </a:lnTo>
                    <a:lnTo>
                      <a:pt x="96786" y="46068"/>
                    </a:lnTo>
                    <a:lnTo>
                      <a:pt x="94932" y="46896"/>
                    </a:lnTo>
                    <a:lnTo>
                      <a:pt x="93226" y="47586"/>
                    </a:lnTo>
                    <a:lnTo>
                      <a:pt x="91520" y="48413"/>
                    </a:lnTo>
                    <a:lnTo>
                      <a:pt x="89814" y="49517"/>
                    </a:lnTo>
                    <a:lnTo>
                      <a:pt x="88182" y="50620"/>
                    </a:lnTo>
                    <a:lnTo>
                      <a:pt x="86625" y="52137"/>
                    </a:lnTo>
                    <a:lnTo>
                      <a:pt x="85067" y="53931"/>
                    </a:lnTo>
                    <a:lnTo>
                      <a:pt x="83510" y="56275"/>
                    </a:lnTo>
                    <a:lnTo>
                      <a:pt x="81953" y="59172"/>
                    </a:lnTo>
                    <a:lnTo>
                      <a:pt x="80469" y="62896"/>
                    </a:lnTo>
                    <a:lnTo>
                      <a:pt x="78912" y="66344"/>
                    </a:lnTo>
                    <a:lnTo>
                      <a:pt x="77428" y="69103"/>
                    </a:lnTo>
                    <a:lnTo>
                      <a:pt x="75945" y="71448"/>
                    </a:lnTo>
                    <a:lnTo>
                      <a:pt x="74462" y="73103"/>
                    </a:lnTo>
                    <a:lnTo>
                      <a:pt x="72904" y="74344"/>
                    </a:lnTo>
                    <a:lnTo>
                      <a:pt x="71421" y="75310"/>
                    </a:lnTo>
                    <a:lnTo>
                      <a:pt x="69938" y="75862"/>
                    </a:lnTo>
                    <a:lnTo>
                      <a:pt x="68454" y="76413"/>
                    </a:lnTo>
                    <a:lnTo>
                      <a:pt x="66971" y="76827"/>
                    </a:lnTo>
                    <a:lnTo>
                      <a:pt x="65488" y="77241"/>
                    </a:lnTo>
                    <a:lnTo>
                      <a:pt x="64004" y="77793"/>
                    </a:lnTo>
                    <a:lnTo>
                      <a:pt x="62595" y="78344"/>
                    </a:lnTo>
                    <a:lnTo>
                      <a:pt x="61186" y="79172"/>
                    </a:lnTo>
                    <a:lnTo>
                      <a:pt x="59777" y="80551"/>
                    </a:lnTo>
                    <a:lnTo>
                      <a:pt x="58368" y="82344"/>
                    </a:lnTo>
                    <a:lnTo>
                      <a:pt x="57033" y="84551"/>
                    </a:lnTo>
                    <a:lnTo>
                      <a:pt x="55624" y="86896"/>
                    </a:lnTo>
                    <a:lnTo>
                      <a:pt x="54140" y="89103"/>
                    </a:lnTo>
                    <a:lnTo>
                      <a:pt x="52583" y="91034"/>
                    </a:lnTo>
                    <a:lnTo>
                      <a:pt x="51025" y="92689"/>
                    </a:lnTo>
                    <a:lnTo>
                      <a:pt x="49394" y="94344"/>
                    </a:lnTo>
                    <a:lnTo>
                      <a:pt x="47836" y="95724"/>
                    </a:lnTo>
                    <a:lnTo>
                      <a:pt x="46131" y="97241"/>
                    </a:lnTo>
                    <a:lnTo>
                      <a:pt x="44499" y="98344"/>
                    </a:lnTo>
                    <a:lnTo>
                      <a:pt x="42867" y="99448"/>
                    </a:lnTo>
                    <a:lnTo>
                      <a:pt x="41310" y="100413"/>
                    </a:lnTo>
                    <a:lnTo>
                      <a:pt x="39678" y="101379"/>
                    </a:lnTo>
                    <a:lnTo>
                      <a:pt x="38195" y="102344"/>
                    </a:lnTo>
                    <a:lnTo>
                      <a:pt x="36711" y="103172"/>
                    </a:lnTo>
                    <a:lnTo>
                      <a:pt x="35302" y="103862"/>
                    </a:lnTo>
                    <a:lnTo>
                      <a:pt x="33893" y="104827"/>
                    </a:lnTo>
                    <a:lnTo>
                      <a:pt x="32707" y="105655"/>
                    </a:lnTo>
                    <a:lnTo>
                      <a:pt x="31446" y="106620"/>
                    </a:lnTo>
                    <a:lnTo>
                      <a:pt x="30259" y="108000"/>
                    </a:lnTo>
                    <a:lnTo>
                      <a:pt x="29147" y="109379"/>
                    </a:lnTo>
                    <a:lnTo>
                      <a:pt x="27960" y="111172"/>
                    </a:lnTo>
                    <a:lnTo>
                      <a:pt x="26847" y="112827"/>
                    </a:lnTo>
                    <a:lnTo>
                      <a:pt x="25661" y="114620"/>
                    </a:lnTo>
                    <a:lnTo>
                      <a:pt x="24548" y="116275"/>
                    </a:lnTo>
                    <a:lnTo>
                      <a:pt x="23362" y="117655"/>
                    </a:lnTo>
                    <a:lnTo>
                      <a:pt x="22175" y="118896"/>
                    </a:lnTo>
                    <a:lnTo>
                      <a:pt x="20988" y="119724"/>
                    </a:lnTo>
                    <a:lnTo>
                      <a:pt x="19728" y="120000"/>
                    </a:lnTo>
                    <a:lnTo>
                      <a:pt x="18615" y="120000"/>
                    </a:lnTo>
                    <a:lnTo>
                      <a:pt x="17354" y="119310"/>
                    </a:lnTo>
                    <a:lnTo>
                      <a:pt x="16019" y="117931"/>
                    </a:lnTo>
                    <a:lnTo>
                      <a:pt x="14758" y="116000"/>
                    </a:lnTo>
                    <a:lnTo>
                      <a:pt x="13423" y="113103"/>
                    </a:lnTo>
                    <a:lnTo>
                      <a:pt x="12014" y="110068"/>
                    </a:lnTo>
                    <a:lnTo>
                      <a:pt x="10531" y="108413"/>
                    </a:lnTo>
                    <a:lnTo>
                      <a:pt x="9122" y="107448"/>
                    </a:lnTo>
                    <a:lnTo>
                      <a:pt x="7639" y="107034"/>
                    </a:lnTo>
                    <a:lnTo>
                      <a:pt x="6378" y="107172"/>
                    </a:lnTo>
                    <a:lnTo>
                      <a:pt x="4969" y="107862"/>
                    </a:lnTo>
                    <a:lnTo>
                      <a:pt x="3782" y="108413"/>
                    </a:lnTo>
                    <a:lnTo>
                      <a:pt x="2669" y="109103"/>
                    </a:lnTo>
                    <a:lnTo>
                      <a:pt x="1631" y="109655"/>
                    </a:lnTo>
                    <a:lnTo>
                      <a:pt x="964" y="109931"/>
                    </a:lnTo>
                    <a:lnTo>
                      <a:pt x="444" y="109655"/>
                    </a:lnTo>
                    <a:lnTo>
                      <a:pt x="74" y="108827"/>
                    </a:lnTo>
                    <a:lnTo>
                      <a:pt x="0" y="107172"/>
                    </a:lnTo>
                    <a:lnTo>
                      <a:pt x="370" y="104689"/>
                    </a:lnTo>
                    <a:lnTo>
                      <a:pt x="964" y="100827"/>
                    </a:lnTo>
                    <a:lnTo>
                      <a:pt x="2002" y="95862"/>
                    </a:lnTo>
                    <a:lnTo>
                      <a:pt x="2892" y="91172"/>
                    </a:lnTo>
                    <a:lnTo>
                      <a:pt x="3782" y="87034"/>
                    </a:lnTo>
                    <a:lnTo>
                      <a:pt x="4524" y="83586"/>
                    </a:lnTo>
                    <a:lnTo>
                      <a:pt x="5339" y="80551"/>
                    </a:lnTo>
                    <a:lnTo>
                      <a:pt x="6081" y="77931"/>
                    </a:lnTo>
                    <a:lnTo>
                      <a:pt x="6823" y="75586"/>
                    </a:lnTo>
                    <a:lnTo>
                      <a:pt x="7490" y="73517"/>
                    </a:lnTo>
                    <a:lnTo>
                      <a:pt x="8232" y="71862"/>
                    </a:lnTo>
                    <a:lnTo>
                      <a:pt x="8899" y="70068"/>
                    </a:lnTo>
                    <a:lnTo>
                      <a:pt x="9641" y="68551"/>
                    </a:lnTo>
                    <a:lnTo>
                      <a:pt x="10309" y="67034"/>
                    </a:lnTo>
                    <a:lnTo>
                      <a:pt x="11124" y="65241"/>
                    </a:lnTo>
                    <a:lnTo>
                      <a:pt x="11940" y="63586"/>
                    </a:lnTo>
                    <a:lnTo>
                      <a:pt x="12830" y="61655"/>
                    </a:lnTo>
                    <a:lnTo>
                      <a:pt x="13720" y="59448"/>
                    </a:lnTo>
                    <a:lnTo>
                      <a:pt x="14758" y="57241"/>
                    </a:lnTo>
                    <a:lnTo>
                      <a:pt x="15797" y="54482"/>
                    </a:lnTo>
                    <a:lnTo>
                      <a:pt x="16909" y="51862"/>
                    </a:lnTo>
                    <a:lnTo>
                      <a:pt x="17948" y="49379"/>
                    </a:lnTo>
                    <a:lnTo>
                      <a:pt x="18986" y="46758"/>
                    </a:lnTo>
                    <a:lnTo>
                      <a:pt x="20098" y="44413"/>
                    </a:lnTo>
                    <a:lnTo>
                      <a:pt x="21063" y="41931"/>
                    </a:lnTo>
                    <a:lnTo>
                      <a:pt x="22101" y="39586"/>
                    </a:lnTo>
                    <a:lnTo>
                      <a:pt x="23139" y="37517"/>
                    </a:lnTo>
                    <a:lnTo>
                      <a:pt x="24029" y="35448"/>
                    </a:lnTo>
                    <a:lnTo>
                      <a:pt x="24993" y="33379"/>
                    </a:lnTo>
                    <a:lnTo>
                      <a:pt x="25957" y="31448"/>
                    </a:lnTo>
                    <a:lnTo>
                      <a:pt x="26773" y="29655"/>
                    </a:lnTo>
                    <a:lnTo>
                      <a:pt x="27663" y="28000"/>
                    </a:lnTo>
                    <a:lnTo>
                      <a:pt x="28405" y="26482"/>
                    </a:lnTo>
                    <a:lnTo>
                      <a:pt x="29147" y="24965"/>
                    </a:lnTo>
                    <a:lnTo>
                      <a:pt x="29814" y="23862"/>
                    </a:lnTo>
                    <a:lnTo>
                      <a:pt x="30852" y="22206"/>
                    </a:lnTo>
                    <a:lnTo>
                      <a:pt x="32187" y="21103"/>
                    </a:lnTo>
                    <a:lnTo>
                      <a:pt x="33893" y="20000"/>
                    </a:lnTo>
                    <a:lnTo>
                      <a:pt x="35822" y="19310"/>
                    </a:lnTo>
                    <a:lnTo>
                      <a:pt x="38046" y="18896"/>
                    </a:lnTo>
                    <a:lnTo>
                      <a:pt x="40420" y="18896"/>
                    </a:lnTo>
                    <a:lnTo>
                      <a:pt x="42941" y="19310"/>
                    </a:lnTo>
                    <a:lnTo>
                      <a:pt x="45611" y="20137"/>
                    </a:lnTo>
                    <a:lnTo>
                      <a:pt x="48207" y="21517"/>
                    </a:lnTo>
                    <a:lnTo>
                      <a:pt x="50951" y="23586"/>
                    </a:lnTo>
                    <a:lnTo>
                      <a:pt x="53621" y="25931"/>
                    </a:lnTo>
                    <a:lnTo>
                      <a:pt x="56217" y="29241"/>
                    </a:lnTo>
                    <a:lnTo>
                      <a:pt x="58665" y="33103"/>
                    </a:lnTo>
                    <a:lnTo>
                      <a:pt x="60964" y="37793"/>
                    </a:lnTo>
                    <a:lnTo>
                      <a:pt x="63040" y="43310"/>
                    </a:lnTo>
                    <a:lnTo>
                      <a:pt x="65043" y="49517"/>
                    </a:lnTo>
                    <a:lnTo>
                      <a:pt x="65043" y="49655"/>
                    </a:lnTo>
                    <a:lnTo>
                      <a:pt x="65043" y="49793"/>
                    </a:lnTo>
                    <a:lnTo>
                      <a:pt x="65117" y="49931"/>
                    </a:lnTo>
                    <a:lnTo>
                      <a:pt x="65191" y="50068"/>
                    </a:lnTo>
                    <a:lnTo>
                      <a:pt x="65265" y="50206"/>
                    </a:lnTo>
                    <a:lnTo>
                      <a:pt x="65414" y="50206"/>
                    </a:lnTo>
                    <a:lnTo>
                      <a:pt x="65562" y="50206"/>
                    </a:lnTo>
                    <a:lnTo>
                      <a:pt x="65710" y="50068"/>
                    </a:lnTo>
                    <a:lnTo>
                      <a:pt x="65933" y="49931"/>
                    </a:lnTo>
                    <a:lnTo>
                      <a:pt x="66155" y="49655"/>
                    </a:lnTo>
                    <a:lnTo>
                      <a:pt x="66378" y="49241"/>
                    </a:lnTo>
                    <a:lnTo>
                      <a:pt x="66749" y="48827"/>
                    </a:lnTo>
                    <a:lnTo>
                      <a:pt x="67119" y="48000"/>
                    </a:lnTo>
                    <a:lnTo>
                      <a:pt x="67564" y="47172"/>
                    </a:lnTo>
                    <a:lnTo>
                      <a:pt x="68084" y="46068"/>
                    </a:lnTo>
                    <a:lnTo>
                      <a:pt x="68677" y="44965"/>
                    </a:lnTo>
                    <a:lnTo>
                      <a:pt x="69344" y="43724"/>
                    </a:lnTo>
                    <a:lnTo>
                      <a:pt x="70160" y="42344"/>
                    </a:lnTo>
                    <a:lnTo>
                      <a:pt x="70902" y="41103"/>
                    </a:lnTo>
                    <a:lnTo>
                      <a:pt x="71792" y="39586"/>
                    </a:lnTo>
                    <a:lnTo>
                      <a:pt x="72682" y="38206"/>
                    </a:lnTo>
                    <a:lnTo>
                      <a:pt x="73498" y="36551"/>
                    </a:lnTo>
                    <a:lnTo>
                      <a:pt x="74388" y="35172"/>
                    </a:lnTo>
                    <a:lnTo>
                      <a:pt x="75203" y="33517"/>
                    </a:lnTo>
                    <a:lnTo>
                      <a:pt x="76093" y="32000"/>
                    </a:lnTo>
                    <a:lnTo>
                      <a:pt x="76835" y="30344"/>
                    </a:lnTo>
                    <a:lnTo>
                      <a:pt x="77577" y="28827"/>
                    </a:lnTo>
                    <a:lnTo>
                      <a:pt x="78170" y="27310"/>
                    </a:lnTo>
                    <a:lnTo>
                      <a:pt x="78763" y="25793"/>
                    </a:lnTo>
                    <a:lnTo>
                      <a:pt x="79208" y="24551"/>
                    </a:lnTo>
                    <a:lnTo>
                      <a:pt x="79579" y="23172"/>
                    </a:lnTo>
                    <a:lnTo>
                      <a:pt x="80098" y="22068"/>
                    </a:lnTo>
                    <a:lnTo>
                      <a:pt x="80618" y="21241"/>
                    </a:lnTo>
                    <a:lnTo>
                      <a:pt x="81211" y="20413"/>
                    </a:lnTo>
                    <a:lnTo>
                      <a:pt x="81953" y="19862"/>
                    </a:lnTo>
                    <a:lnTo>
                      <a:pt x="82620" y="19448"/>
                    </a:lnTo>
                    <a:lnTo>
                      <a:pt x="83436" y="19172"/>
                    </a:lnTo>
                    <a:lnTo>
                      <a:pt x="84177" y="19034"/>
                    </a:lnTo>
                    <a:lnTo>
                      <a:pt x="84993" y="18896"/>
                    </a:lnTo>
                    <a:lnTo>
                      <a:pt x="85735" y="18758"/>
                    </a:lnTo>
                    <a:lnTo>
                      <a:pt x="86625" y="18758"/>
                    </a:lnTo>
                    <a:lnTo>
                      <a:pt x="87367" y="18758"/>
                    </a:lnTo>
                    <a:lnTo>
                      <a:pt x="88108" y="18758"/>
                    </a:lnTo>
                    <a:lnTo>
                      <a:pt x="88850" y="18758"/>
                    </a:lnTo>
                    <a:lnTo>
                      <a:pt x="89517" y="18620"/>
                    </a:lnTo>
                    <a:lnTo>
                      <a:pt x="90185" y="18620"/>
                    </a:lnTo>
                    <a:lnTo>
                      <a:pt x="90778" y="18344"/>
                    </a:lnTo>
                    <a:lnTo>
                      <a:pt x="91446" y="18206"/>
                    </a:lnTo>
                    <a:lnTo>
                      <a:pt x="92187" y="17793"/>
                    </a:lnTo>
                    <a:lnTo>
                      <a:pt x="92855" y="17379"/>
                    </a:lnTo>
                    <a:lnTo>
                      <a:pt x="93671" y="16965"/>
                    </a:lnTo>
                    <a:lnTo>
                      <a:pt x="94412" y="16413"/>
                    </a:lnTo>
                    <a:lnTo>
                      <a:pt x="95228" y="15862"/>
                    </a:lnTo>
                    <a:lnTo>
                      <a:pt x="95970" y="15172"/>
                    </a:lnTo>
                    <a:lnTo>
                      <a:pt x="96786" y="14344"/>
                    </a:lnTo>
                    <a:lnTo>
                      <a:pt x="97601" y="13655"/>
                    </a:lnTo>
                    <a:lnTo>
                      <a:pt x="98417" y="12827"/>
                    </a:lnTo>
                    <a:lnTo>
                      <a:pt x="99159" y="11724"/>
                    </a:lnTo>
                    <a:lnTo>
                      <a:pt x="99975" y="10758"/>
                    </a:lnTo>
                    <a:lnTo>
                      <a:pt x="100642" y="9793"/>
                    </a:lnTo>
                    <a:lnTo>
                      <a:pt x="101458" y="8551"/>
                    </a:lnTo>
                    <a:lnTo>
                      <a:pt x="102126" y="7448"/>
                    </a:lnTo>
                    <a:lnTo>
                      <a:pt x="102867" y="6068"/>
                    </a:lnTo>
                    <a:lnTo>
                      <a:pt x="103609" y="5103"/>
                    </a:lnTo>
                    <a:lnTo>
                      <a:pt x="104499" y="4137"/>
                    </a:lnTo>
                    <a:lnTo>
                      <a:pt x="105315" y="3172"/>
                    </a:lnTo>
                    <a:lnTo>
                      <a:pt x="106279" y="2344"/>
                    </a:lnTo>
                    <a:lnTo>
                      <a:pt x="107243" y="1655"/>
                    </a:lnTo>
                    <a:lnTo>
                      <a:pt x="108207" y="1241"/>
                    </a:lnTo>
                    <a:lnTo>
                      <a:pt x="109245" y="551"/>
                    </a:lnTo>
                    <a:lnTo>
                      <a:pt x="110284" y="275"/>
                    </a:lnTo>
                    <a:lnTo>
                      <a:pt x="111322" y="0"/>
                    </a:lnTo>
                    <a:lnTo>
                      <a:pt x="112360" y="0"/>
                    </a:lnTo>
                    <a:lnTo>
                      <a:pt x="113399" y="0"/>
                    </a:lnTo>
                    <a:lnTo>
                      <a:pt x="114363" y="137"/>
                    </a:lnTo>
                    <a:lnTo>
                      <a:pt x="115401" y="275"/>
                    </a:lnTo>
                    <a:lnTo>
                      <a:pt x="116365" y="689"/>
                    </a:lnTo>
                    <a:lnTo>
                      <a:pt x="117255" y="1379"/>
                    </a:lnTo>
                    <a:lnTo>
                      <a:pt x="118220" y="2068"/>
                    </a:lnTo>
                    <a:lnTo>
                      <a:pt x="118961" y="2896"/>
                    </a:lnTo>
                    <a:lnTo>
                      <a:pt x="119555" y="4137"/>
                    </a:lnTo>
                    <a:lnTo>
                      <a:pt x="119851" y="5379"/>
                    </a:lnTo>
                    <a:lnTo>
                      <a:pt x="120000" y="7034"/>
                    </a:lnTo>
                    <a:lnTo>
                      <a:pt x="119925" y="8551"/>
                    </a:lnTo>
                    <a:lnTo>
                      <a:pt x="119629" y="10482"/>
                    </a:lnTo>
                    <a:lnTo>
                      <a:pt x="119110" y="12689"/>
                    </a:lnTo>
                    <a:lnTo>
                      <a:pt x="118442" y="14758"/>
                    </a:lnTo>
                    <a:lnTo>
                      <a:pt x="117552" y="17103"/>
                    </a:lnTo>
                    <a:lnTo>
                      <a:pt x="116514" y="19724"/>
                    </a:lnTo>
                    <a:lnTo>
                      <a:pt x="115253" y="22344"/>
                    </a:lnTo>
                    <a:lnTo>
                      <a:pt x="113844" y="25241"/>
                    </a:lnTo>
                    <a:lnTo>
                      <a:pt x="112212" y="28275"/>
                    </a:lnTo>
                    <a:lnTo>
                      <a:pt x="110358" y="31448"/>
                    </a:lnTo>
                    <a:lnTo>
                      <a:pt x="108355" y="34896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3" name="Shape 2333"/>
              <p:cNvSpPr/>
              <p:nvPr/>
            </p:nvSpPr>
            <p:spPr>
              <a:xfrm>
                <a:off x="847" y="2754"/>
                <a:ext cx="200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226" y="32274"/>
                    </a:moveTo>
                    <a:lnTo>
                      <a:pt x="105122" y="35402"/>
                    </a:lnTo>
                    <a:lnTo>
                      <a:pt x="103093" y="37819"/>
                    </a:lnTo>
                    <a:lnTo>
                      <a:pt x="101214" y="39668"/>
                    </a:lnTo>
                    <a:lnTo>
                      <a:pt x="99336" y="41232"/>
                    </a:lnTo>
                    <a:lnTo>
                      <a:pt x="97608" y="42369"/>
                    </a:lnTo>
                    <a:lnTo>
                      <a:pt x="95879" y="43222"/>
                    </a:lnTo>
                    <a:lnTo>
                      <a:pt x="94226" y="43791"/>
                    </a:lnTo>
                    <a:lnTo>
                      <a:pt x="92573" y="44644"/>
                    </a:lnTo>
                    <a:lnTo>
                      <a:pt x="90995" y="45213"/>
                    </a:lnTo>
                    <a:lnTo>
                      <a:pt x="89417" y="46066"/>
                    </a:lnTo>
                    <a:lnTo>
                      <a:pt x="87914" y="47203"/>
                    </a:lnTo>
                    <a:lnTo>
                      <a:pt x="86412" y="48483"/>
                    </a:lnTo>
                    <a:lnTo>
                      <a:pt x="84909" y="50331"/>
                    </a:lnTo>
                    <a:lnTo>
                      <a:pt x="83406" y="52464"/>
                    </a:lnTo>
                    <a:lnTo>
                      <a:pt x="81903" y="55592"/>
                    </a:lnTo>
                    <a:lnTo>
                      <a:pt x="80475" y="59289"/>
                    </a:lnTo>
                    <a:lnTo>
                      <a:pt x="78822" y="62843"/>
                    </a:lnTo>
                    <a:lnTo>
                      <a:pt x="77319" y="65829"/>
                    </a:lnTo>
                    <a:lnTo>
                      <a:pt x="75892" y="68246"/>
                    </a:lnTo>
                    <a:lnTo>
                      <a:pt x="74389" y="70094"/>
                    </a:lnTo>
                    <a:lnTo>
                      <a:pt x="72886" y="71516"/>
                    </a:lnTo>
                    <a:lnTo>
                      <a:pt x="71458" y="72511"/>
                    </a:lnTo>
                    <a:lnTo>
                      <a:pt x="69956" y="73507"/>
                    </a:lnTo>
                    <a:lnTo>
                      <a:pt x="68453" y="74075"/>
                    </a:lnTo>
                    <a:lnTo>
                      <a:pt x="67025" y="74644"/>
                    </a:lnTo>
                    <a:lnTo>
                      <a:pt x="65522" y="75213"/>
                    </a:lnTo>
                    <a:lnTo>
                      <a:pt x="64095" y="75924"/>
                    </a:lnTo>
                    <a:lnTo>
                      <a:pt x="62667" y="76635"/>
                    </a:lnTo>
                    <a:lnTo>
                      <a:pt x="61239" y="77630"/>
                    </a:lnTo>
                    <a:lnTo>
                      <a:pt x="59812" y="79052"/>
                    </a:lnTo>
                    <a:lnTo>
                      <a:pt x="58459" y="80758"/>
                    </a:lnTo>
                    <a:lnTo>
                      <a:pt x="57107" y="83175"/>
                    </a:lnTo>
                    <a:lnTo>
                      <a:pt x="55679" y="85592"/>
                    </a:lnTo>
                    <a:lnTo>
                      <a:pt x="54176" y="87867"/>
                    </a:lnTo>
                    <a:lnTo>
                      <a:pt x="52598" y="89857"/>
                    </a:lnTo>
                    <a:lnTo>
                      <a:pt x="51020" y="91706"/>
                    </a:lnTo>
                    <a:lnTo>
                      <a:pt x="49442" y="93412"/>
                    </a:lnTo>
                    <a:lnTo>
                      <a:pt x="47789" y="94691"/>
                    </a:lnTo>
                    <a:lnTo>
                      <a:pt x="46136" y="96113"/>
                    </a:lnTo>
                    <a:lnTo>
                      <a:pt x="44483" y="97251"/>
                    </a:lnTo>
                    <a:lnTo>
                      <a:pt x="42830" y="98388"/>
                    </a:lnTo>
                    <a:lnTo>
                      <a:pt x="41252" y="99383"/>
                    </a:lnTo>
                    <a:lnTo>
                      <a:pt x="39674" y="100236"/>
                    </a:lnTo>
                    <a:lnTo>
                      <a:pt x="38096" y="101090"/>
                    </a:lnTo>
                    <a:lnTo>
                      <a:pt x="36593" y="102085"/>
                    </a:lnTo>
                    <a:lnTo>
                      <a:pt x="35165" y="102796"/>
                    </a:lnTo>
                    <a:lnTo>
                      <a:pt x="33813" y="103649"/>
                    </a:lnTo>
                    <a:lnTo>
                      <a:pt x="32536" y="104502"/>
                    </a:lnTo>
                    <a:lnTo>
                      <a:pt x="31258" y="105497"/>
                    </a:lnTo>
                    <a:lnTo>
                      <a:pt x="30206" y="106919"/>
                    </a:lnTo>
                    <a:lnTo>
                      <a:pt x="29004" y="108483"/>
                    </a:lnTo>
                    <a:lnTo>
                      <a:pt x="27802" y="110189"/>
                    </a:lnTo>
                    <a:lnTo>
                      <a:pt x="26675" y="112180"/>
                    </a:lnTo>
                    <a:lnTo>
                      <a:pt x="25472" y="114028"/>
                    </a:lnTo>
                    <a:lnTo>
                      <a:pt x="24345" y="115592"/>
                    </a:lnTo>
                    <a:lnTo>
                      <a:pt x="23218" y="117298"/>
                    </a:lnTo>
                    <a:lnTo>
                      <a:pt x="22016" y="118436"/>
                    </a:lnTo>
                    <a:lnTo>
                      <a:pt x="20814" y="119573"/>
                    </a:lnTo>
                    <a:lnTo>
                      <a:pt x="19611" y="120000"/>
                    </a:lnTo>
                    <a:lnTo>
                      <a:pt x="18409" y="120000"/>
                    </a:lnTo>
                    <a:lnTo>
                      <a:pt x="17132" y="119431"/>
                    </a:lnTo>
                    <a:lnTo>
                      <a:pt x="15779" y="118009"/>
                    </a:lnTo>
                    <a:lnTo>
                      <a:pt x="14502" y="115734"/>
                    </a:lnTo>
                    <a:lnTo>
                      <a:pt x="13149" y="112890"/>
                    </a:lnTo>
                    <a:lnTo>
                      <a:pt x="11721" y="109905"/>
                    </a:lnTo>
                    <a:lnTo>
                      <a:pt x="10369" y="108199"/>
                    </a:lnTo>
                    <a:lnTo>
                      <a:pt x="8941" y="107061"/>
                    </a:lnTo>
                    <a:lnTo>
                      <a:pt x="7438" y="106777"/>
                    </a:lnTo>
                    <a:lnTo>
                      <a:pt x="6086" y="106919"/>
                    </a:lnTo>
                    <a:lnTo>
                      <a:pt x="4733" y="107630"/>
                    </a:lnTo>
                    <a:lnTo>
                      <a:pt x="3531" y="108341"/>
                    </a:lnTo>
                    <a:lnTo>
                      <a:pt x="2404" y="109052"/>
                    </a:lnTo>
                    <a:lnTo>
                      <a:pt x="1502" y="109620"/>
                    </a:lnTo>
                    <a:lnTo>
                      <a:pt x="751" y="109763"/>
                    </a:lnTo>
                    <a:lnTo>
                      <a:pt x="225" y="109620"/>
                    </a:lnTo>
                    <a:lnTo>
                      <a:pt x="0" y="108909"/>
                    </a:lnTo>
                    <a:lnTo>
                      <a:pt x="0" y="107061"/>
                    </a:lnTo>
                    <a:lnTo>
                      <a:pt x="375" y="104502"/>
                    </a:lnTo>
                    <a:lnTo>
                      <a:pt x="976" y="100805"/>
                    </a:lnTo>
                    <a:lnTo>
                      <a:pt x="2103" y="95687"/>
                    </a:lnTo>
                    <a:lnTo>
                      <a:pt x="3080" y="91137"/>
                    </a:lnTo>
                    <a:lnTo>
                      <a:pt x="3907" y="87014"/>
                    </a:lnTo>
                    <a:lnTo>
                      <a:pt x="4809" y="83601"/>
                    </a:lnTo>
                    <a:lnTo>
                      <a:pt x="5560" y="80616"/>
                    </a:lnTo>
                    <a:lnTo>
                      <a:pt x="6311" y="78056"/>
                    </a:lnTo>
                    <a:lnTo>
                      <a:pt x="6988" y="75924"/>
                    </a:lnTo>
                    <a:lnTo>
                      <a:pt x="7739" y="73933"/>
                    </a:lnTo>
                    <a:lnTo>
                      <a:pt x="8340" y="72227"/>
                    </a:lnTo>
                    <a:lnTo>
                      <a:pt x="9092" y="70663"/>
                    </a:lnTo>
                    <a:lnTo>
                      <a:pt x="9768" y="69099"/>
                    </a:lnTo>
                    <a:lnTo>
                      <a:pt x="10519" y="67535"/>
                    </a:lnTo>
                    <a:lnTo>
                      <a:pt x="11271" y="65971"/>
                    </a:lnTo>
                    <a:lnTo>
                      <a:pt x="12097" y="64265"/>
                    </a:lnTo>
                    <a:lnTo>
                      <a:pt x="12924" y="62274"/>
                    </a:lnTo>
                    <a:lnTo>
                      <a:pt x="13901" y="60000"/>
                    </a:lnTo>
                    <a:lnTo>
                      <a:pt x="14953" y="57582"/>
                    </a:lnTo>
                    <a:lnTo>
                      <a:pt x="15929" y="54739"/>
                    </a:lnTo>
                    <a:lnTo>
                      <a:pt x="17056" y="52180"/>
                    </a:lnTo>
                    <a:lnTo>
                      <a:pt x="18108" y="49478"/>
                    </a:lnTo>
                    <a:lnTo>
                      <a:pt x="19085" y="47203"/>
                    </a:lnTo>
                    <a:lnTo>
                      <a:pt x="20137" y="44644"/>
                    </a:lnTo>
                    <a:lnTo>
                      <a:pt x="21189" y="42227"/>
                    </a:lnTo>
                    <a:lnTo>
                      <a:pt x="22091" y="39952"/>
                    </a:lnTo>
                    <a:lnTo>
                      <a:pt x="23068" y="37819"/>
                    </a:lnTo>
                    <a:lnTo>
                      <a:pt x="23969" y="35829"/>
                    </a:lnTo>
                    <a:lnTo>
                      <a:pt x="24871" y="33838"/>
                    </a:lnTo>
                    <a:lnTo>
                      <a:pt x="25773" y="31848"/>
                    </a:lnTo>
                    <a:lnTo>
                      <a:pt x="26524" y="30142"/>
                    </a:lnTo>
                    <a:lnTo>
                      <a:pt x="27351" y="28436"/>
                    </a:lnTo>
                    <a:lnTo>
                      <a:pt x="28102" y="27014"/>
                    </a:lnTo>
                    <a:lnTo>
                      <a:pt x="28854" y="25450"/>
                    </a:lnTo>
                    <a:lnTo>
                      <a:pt x="29530" y="24312"/>
                    </a:lnTo>
                    <a:lnTo>
                      <a:pt x="30582" y="22606"/>
                    </a:lnTo>
                    <a:lnTo>
                      <a:pt x="32010" y="21469"/>
                    </a:lnTo>
                    <a:lnTo>
                      <a:pt x="33738" y="20331"/>
                    </a:lnTo>
                    <a:lnTo>
                      <a:pt x="35691" y="19620"/>
                    </a:lnTo>
                    <a:lnTo>
                      <a:pt x="38021" y="19336"/>
                    </a:lnTo>
                    <a:lnTo>
                      <a:pt x="40425" y="19336"/>
                    </a:lnTo>
                    <a:lnTo>
                      <a:pt x="43055" y="19763"/>
                    </a:lnTo>
                    <a:lnTo>
                      <a:pt x="45760" y="20758"/>
                    </a:lnTo>
                    <a:lnTo>
                      <a:pt x="48465" y="22322"/>
                    </a:lnTo>
                    <a:lnTo>
                      <a:pt x="51170" y="24454"/>
                    </a:lnTo>
                    <a:lnTo>
                      <a:pt x="53876" y="27014"/>
                    </a:lnTo>
                    <a:lnTo>
                      <a:pt x="56505" y="30426"/>
                    </a:lnTo>
                    <a:lnTo>
                      <a:pt x="58985" y="34407"/>
                    </a:lnTo>
                    <a:lnTo>
                      <a:pt x="61314" y="39241"/>
                    </a:lnTo>
                    <a:lnTo>
                      <a:pt x="63343" y="44786"/>
                    </a:lnTo>
                    <a:lnTo>
                      <a:pt x="65222" y="51327"/>
                    </a:lnTo>
                    <a:lnTo>
                      <a:pt x="65222" y="51469"/>
                    </a:lnTo>
                    <a:lnTo>
                      <a:pt x="65297" y="51611"/>
                    </a:lnTo>
                    <a:lnTo>
                      <a:pt x="65372" y="51753"/>
                    </a:lnTo>
                    <a:lnTo>
                      <a:pt x="65447" y="51753"/>
                    </a:lnTo>
                    <a:lnTo>
                      <a:pt x="65597" y="51753"/>
                    </a:lnTo>
                    <a:lnTo>
                      <a:pt x="65748" y="51753"/>
                    </a:lnTo>
                    <a:lnTo>
                      <a:pt x="65898" y="51611"/>
                    </a:lnTo>
                    <a:lnTo>
                      <a:pt x="66123" y="51327"/>
                    </a:lnTo>
                    <a:lnTo>
                      <a:pt x="66349" y="51042"/>
                    </a:lnTo>
                    <a:lnTo>
                      <a:pt x="66574" y="50616"/>
                    </a:lnTo>
                    <a:lnTo>
                      <a:pt x="66950" y="50047"/>
                    </a:lnTo>
                    <a:lnTo>
                      <a:pt x="67326" y="49194"/>
                    </a:lnTo>
                    <a:lnTo>
                      <a:pt x="67777" y="48341"/>
                    </a:lnTo>
                    <a:lnTo>
                      <a:pt x="68303" y="47203"/>
                    </a:lnTo>
                    <a:lnTo>
                      <a:pt x="68904" y="46066"/>
                    </a:lnTo>
                    <a:lnTo>
                      <a:pt x="69580" y="44786"/>
                    </a:lnTo>
                    <a:lnTo>
                      <a:pt x="70407" y="43364"/>
                    </a:lnTo>
                    <a:lnTo>
                      <a:pt x="71158" y="42085"/>
                    </a:lnTo>
                    <a:lnTo>
                      <a:pt x="72060" y="40521"/>
                    </a:lnTo>
                    <a:lnTo>
                      <a:pt x="72961" y="39099"/>
                    </a:lnTo>
                    <a:lnTo>
                      <a:pt x="73788" y="37393"/>
                    </a:lnTo>
                    <a:lnTo>
                      <a:pt x="74690" y="35971"/>
                    </a:lnTo>
                    <a:lnTo>
                      <a:pt x="75516" y="34265"/>
                    </a:lnTo>
                    <a:lnTo>
                      <a:pt x="76418" y="32701"/>
                    </a:lnTo>
                    <a:lnTo>
                      <a:pt x="77169" y="30995"/>
                    </a:lnTo>
                    <a:lnTo>
                      <a:pt x="77921" y="29431"/>
                    </a:lnTo>
                    <a:lnTo>
                      <a:pt x="78522" y="27867"/>
                    </a:lnTo>
                    <a:lnTo>
                      <a:pt x="79123" y="26303"/>
                    </a:lnTo>
                    <a:lnTo>
                      <a:pt x="79574" y="25023"/>
                    </a:lnTo>
                    <a:lnTo>
                      <a:pt x="79949" y="23601"/>
                    </a:lnTo>
                    <a:lnTo>
                      <a:pt x="80475" y="22464"/>
                    </a:lnTo>
                    <a:lnTo>
                      <a:pt x="81001" y="21611"/>
                    </a:lnTo>
                    <a:lnTo>
                      <a:pt x="81603" y="20758"/>
                    </a:lnTo>
                    <a:lnTo>
                      <a:pt x="82354" y="20189"/>
                    </a:lnTo>
                    <a:lnTo>
                      <a:pt x="83030" y="19763"/>
                    </a:lnTo>
                    <a:lnTo>
                      <a:pt x="83857" y="19478"/>
                    </a:lnTo>
                    <a:lnTo>
                      <a:pt x="84608" y="19336"/>
                    </a:lnTo>
                    <a:lnTo>
                      <a:pt x="85435" y="19194"/>
                    </a:lnTo>
                    <a:lnTo>
                      <a:pt x="86186" y="19052"/>
                    </a:lnTo>
                    <a:lnTo>
                      <a:pt x="87088" y="19052"/>
                    </a:lnTo>
                    <a:lnTo>
                      <a:pt x="87839" y="19052"/>
                    </a:lnTo>
                    <a:lnTo>
                      <a:pt x="88591" y="19052"/>
                    </a:lnTo>
                    <a:lnTo>
                      <a:pt x="89342" y="19052"/>
                    </a:lnTo>
                    <a:lnTo>
                      <a:pt x="90018" y="18909"/>
                    </a:lnTo>
                    <a:lnTo>
                      <a:pt x="90695" y="18909"/>
                    </a:lnTo>
                    <a:lnTo>
                      <a:pt x="91296" y="18625"/>
                    </a:lnTo>
                    <a:lnTo>
                      <a:pt x="91972" y="18483"/>
                    </a:lnTo>
                    <a:lnTo>
                      <a:pt x="92723" y="18056"/>
                    </a:lnTo>
                    <a:lnTo>
                      <a:pt x="93400" y="17630"/>
                    </a:lnTo>
                    <a:lnTo>
                      <a:pt x="94226" y="17203"/>
                    </a:lnTo>
                    <a:lnTo>
                      <a:pt x="94978" y="16635"/>
                    </a:lnTo>
                    <a:lnTo>
                      <a:pt x="95804" y="16066"/>
                    </a:lnTo>
                    <a:lnTo>
                      <a:pt x="96556" y="15355"/>
                    </a:lnTo>
                    <a:lnTo>
                      <a:pt x="97382" y="14502"/>
                    </a:lnTo>
                    <a:lnTo>
                      <a:pt x="98209" y="13791"/>
                    </a:lnTo>
                    <a:lnTo>
                      <a:pt x="99035" y="12938"/>
                    </a:lnTo>
                    <a:lnTo>
                      <a:pt x="99787" y="11800"/>
                    </a:lnTo>
                    <a:lnTo>
                      <a:pt x="100613" y="10805"/>
                    </a:lnTo>
                    <a:lnTo>
                      <a:pt x="101289" y="9810"/>
                    </a:lnTo>
                    <a:lnTo>
                      <a:pt x="102116" y="8530"/>
                    </a:lnTo>
                    <a:lnTo>
                      <a:pt x="102792" y="7393"/>
                    </a:lnTo>
                    <a:lnTo>
                      <a:pt x="103544" y="5971"/>
                    </a:lnTo>
                    <a:lnTo>
                      <a:pt x="104295" y="4976"/>
                    </a:lnTo>
                    <a:lnTo>
                      <a:pt x="105122" y="3981"/>
                    </a:lnTo>
                    <a:lnTo>
                      <a:pt x="105948" y="2985"/>
                    </a:lnTo>
                    <a:lnTo>
                      <a:pt x="106850" y="2274"/>
                    </a:lnTo>
                    <a:lnTo>
                      <a:pt x="107752" y="1563"/>
                    </a:lnTo>
                    <a:lnTo>
                      <a:pt x="108728" y="1137"/>
                    </a:lnTo>
                    <a:lnTo>
                      <a:pt x="109780" y="568"/>
                    </a:lnTo>
                    <a:lnTo>
                      <a:pt x="110682" y="284"/>
                    </a:lnTo>
                    <a:lnTo>
                      <a:pt x="111734" y="0"/>
                    </a:lnTo>
                    <a:lnTo>
                      <a:pt x="112786" y="0"/>
                    </a:lnTo>
                    <a:lnTo>
                      <a:pt x="113688" y="0"/>
                    </a:lnTo>
                    <a:lnTo>
                      <a:pt x="114740" y="142"/>
                    </a:lnTo>
                    <a:lnTo>
                      <a:pt x="115716" y="426"/>
                    </a:lnTo>
                    <a:lnTo>
                      <a:pt x="116618" y="853"/>
                    </a:lnTo>
                    <a:lnTo>
                      <a:pt x="117595" y="1421"/>
                    </a:lnTo>
                    <a:lnTo>
                      <a:pt x="118497" y="1990"/>
                    </a:lnTo>
                    <a:lnTo>
                      <a:pt x="119248" y="2843"/>
                    </a:lnTo>
                    <a:lnTo>
                      <a:pt x="119699" y="3981"/>
                    </a:lnTo>
                    <a:lnTo>
                      <a:pt x="120000" y="5118"/>
                    </a:lnTo>
                    <a:lnTo>
                      <a:pt x="120000" y="6255"/>
                    </a:lnTo>
                    <a:lnTo>
                      <a:pt x="119774" y="7819"/>
                    </a:lnTo>
                    <a:lnTo>
                      <a:pt x="119398" y="9526"/>
                    </a:lnTo>
                    <a:lnTo>
                      <a:pt x="118797" y="11232"/>
                    </a:lnTo>
                    <a:lnTo>
                      <a:pt x="117971" y="13222"/>
                    </a:lnTo>
                    <a:lnTo>
                      <a:pt x="116919" y="15355"/>
                    </a:lnTo>
                    <a:lnTo>
                      <a:pt x="115792" y="17630"/>
                    </a:lnTo>
                    <a:lnTo>
                      <a:pt x="114364" y="20189"/>
                    </a:lnTo>
                    <a:lnTo>
                      <a:pt x="112861" y="22890"/>
                    </a:lnTo>
                    <a:lnTo>
                      <a:pt x="111133" y="25734"/>
                    </a:lnTo>
                    <a:lnTo>
                      <a:pt x="109179" y="28862"/>
                    </a:lnTo>
                    <a:lnTo>
                      <a:pt x="107226" y="32274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4" name="Shape 2334"/>
              <p:cNvSpPr/>
              <p:nvPr/>
            </p:nvSpPr>
            <p:spPr>
              <a:xfrm>
                <a:off x="847" y="2754"/>
                <a:ext cx="198" cy="1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806" y="29779"/>
                    </a:moveTo>
                    <a:lnTo>
                      <a:pt x="103605" y="32860"/>
                    </a:lnTo>
                    <a:lnTo>
                      <a:pt x="101707" y="35354"/>
                    </a:lnTo>
                    <a:lnTo>
                      <a:pt x="99886" y="37261"/>
                    </a:lnTo>
                    <a:lnTo>
                      <a:pt x="98140" y="38581"/>
                    </a:lnTo>
                    <a:lnTo>
                      <a:pt x="96470" y="39608"/>
                    </a:lnTo>
                    <a:lnTo>
                      <a:pt x="94876" y="40342"/>
                    </a:lnTo>
                    <a:lnTo>
                      <a:pt x="93358" y="40929"/>
                    </a:lnTo>
                    <a:lnTo>
                      <a:pt x="91840" y="41369"/>
                    </a:lnTo>
                    <a:lnTo>
                      <a:pt x="90398" y="41809"/>
                    </a:lnTo>
                    <a:lnTo>
                      <a:pt x="88956" y="42689"/>
                    </a:lnTo>
                    <a:lnTo>
                      <a:pt x="87590" y="43569"/>
                    </a:lnTo>
                    <a:lnTo>
                      <a:pt x="86148" y="44743"/>
                    </a:lnTo>
                    <a:lnTo>
                      <a:pt x="84781" y="46503"/>
                    </a:lnTo>
                    <a:lnTo>
                      <a:pt x="83339" y="48850"/>
                    </a:lnTo>
                    <a:lnTo>
                      <a:pt x="81821" y="51784"/>
                    </a:lnTo>
                    <a:lnTo>
                      <a:pt x="80379" y="55599"/>
                    </a:lnTo>
                    <a:lnTo>
                      <a:pt x="78785" y="59266"/>
                    </a:lnTo>
                    <a:lnTo>
                      <a:pt x="77267" y="62347"/>
                    </a:lnTo>
                    <a:lnTo>
                      <a:pt x="75825" y="64987"/>
                    </a:lnTo>
                    <a:lnTo>
                      <a:pt x="74307" y="67041"/>
                    </a:lnTo>
                    <a:lnTo>
                      <a:pt x="72789" y="68508"/>
                    </a:lnTo>
                    <a:lnTo>
                      <a:pt x="71347" y="69975"/>
                    </a:lnTo>
                    <a:lnTo>
                      <a:pt x="69829" y="70855"/>
                    </a:lnTo>
                    <a:lnTo>
                      <a:pt x="68462" y="71735"/>
                    </a:lnTo>
                    <a:lnTo>
                      <a:pt x="67020" y="72616"/>
                    </a:lnTo>
                    <a:lnTo>
                      <a:pt x="65578" y="73202"/>
                    </a:lnTo>
                    <a:lnTo>
                      <a:pt x="64136" y="74083"/>
                    </a:lnTo>
                    <a:lnTo>
                      <a:pt x="62694" y="75110"/>
                    </a:lnTo>
                    <a:lnTo>
                      <a:pt x="61328" y="76283"/>
                    </a:lnTo>
                    <a:lnTo>
                      <a:pt x="59886" y="77750"/>
                    </a:lnTo>
                    <a:lnTo>
                      <a:pt x="58519" y="79657"/>
                    </a:lnTo>
                    <a:lnTo>
                      <a:pt x="57153" y="82151"/>
                    </a:lnTo>
                    <a:lnTo>
                      <a:pt x="55711" y="84645"/>
                    </a:lnTo>
                    <a:lnTo>
                      <a:pt x="54193" y="86845"/>
                    </a:lnTo>
                    <a:lnTo>
                      <a:pt x="52599" y="88899"/>
                    </a:lnTo>
                    <a:lnTo>
                      <a:pt x="51081" y="90806"/>
                    </a:lnTo>
                    <a:lnTo>
                      <a:pt x="49411" y="92273"/>
                    </a:lnTo>
                    <a:lnTo>
                      <a:pt x="47741" y="93887"/>
                    </a:lnTo>
                    <a:lnTo>
                      <a:pt x="46148" y="95061"/>
                    </a:lnTo>
                    <a:lnTo>
                      <a:pt x="44478" y="96381"/>
                    </a:lnTo>
                    <a:lnTo>
                      <a:pt x="42808" y="97408"/>
                    </a:lnTo>
                    <a:lnTo>
                      <a:pt x="41214" y="98288"/>
                    </a:lnTo>
                    <a:lnTo>
                      <a:pt x="39620" y="99168"/>
                    </a:lnTo>
                    <a:lnTo>
                      <a:pt x="38026" y="100048"/>
                    </a:lnTo>
                    <a:lnTo>
                      <a:pt x="36508" y="100782"/>
                    </a:lnTo>
                    <a:lnTo>
                      <a:pt x="35142" y="101515"/>
                    </a:lnTo>
                    <a:lnTo>
                      <a:pt x="33700" y="102542"/>
                    </a:lnTo>
                    <a:lnTo>
                      <a:pt x="32485" y="103422"/>
                    </a:lnTo>
                    <a:lnTo>
                      <a:pt x="31195" y="104303"/>
                    </a:lnTo>
                    <a:lnTo>
                      <a:pt x="30056" y="105916"/>
                    </a:lnTo>
                    <a:lnTo>
                      <a:pt x="28918" y="107530"/>
                    </a:lnTo>
                    <a:lnTo>
                      <a:pt x="27703" y="109437"/>
                    </a:lnTo>
                    <a:lnTo>
                      <a:pt x="26565" y="111491"/>
                    </a:lnTo>
                    <a:lnTo>
                      <a:pt x="25426" y="113251"/>
                    </a:lnTo>
                    <a:lnTo>
                      <a:pt x="24288" y="115158"/>
                    </a:lnTo>
                    <a:lnTo>
                      <a:pt x="23074" y="116919"/>
                    </a:lnTo>
                    <a:lnTo>
                      <a:pt x="21859" y="118239"/>
                    </a:lnTo>
                    <a:lnTo>
                      <a:pt x="20796" y="119266"/>
                    </a:lnTo>
                    <a:lnTo>
                      <a:pt x="19582" y="120000"/>
                    </a:lnTo>
                    <a:lnTo>
                      <a:pt x="18292" y="120000"/>
                    </a:lnTo>
                    <a:lnTo>
                      <a:pt x="17001" y="119266"/>
                    </a:lnTo>
                    <a:lnTo>
                      <a:pt x="15711" y="117946"/>
                    </a:lnTo>
                    <a:lnTo>
                      <a:pt x="14421" y="115745"/>
                    </a:lnTo>
                    <a:lnTo>
                      <a:pt x="13130" y="112811"/>
                    </a:lnTo>
                    <a:lnTo>
                      <a:pt x="11688" y="109731"/>
                    </a:lnTo>
                    <a:lnTo>
                      <a:pt x="10246" y="107970"/>
                    </a:lnTo>
                    <a:lnTo>
                      <a:pt x="8728" y="106943"/>
                    </a:lnTo>
                    <a:lnTo>
                      <a:pt x="7286" y="106650"/>
                    </a:lnTo>
                    <a:lnTo>
                      <a:pt x="5920" y="106797"/>
                    </a:lnTo>
                    <a:lnTo>
                      <a:pt x="4554" y="107383"/>
                    </a:lnTo>
                    <a:lnTo>
                      <a:pt x="3339" y="108264"/>
                    </a:lnTo>
                    <a:lnTo>
                      <a:pt x="2352" y="109144"/>
                    </a:lnTo>
                    <a:lnTo>
                      <a:pt x="1442" y="109731"/>
                    </a:lnTo>
                    <a:lnTo>
                      <a:pt x="759" y="110024"/>
                    </a:lnTo>
                    <a:lnTo>
                      <a:pt x="227" y="109877"/>
                    </a:lnTo>
                    <a:lnTo>
                      <a:pt x="0" y="109144"/>
                    </a:lnTo>
                    <a:lnTo>
                      <a:pt x="75" y="107383"/>
                    </a:lnTo>
                    <a:lnTo>
                      <a:pt x="455" y="104596"/>
                    </a:lnTo>
                    <a:lnTo>
                      <a:pt x="1214" y="100782"/>
                    </a:lnTo>
                    <a:lnTo>
                      <a:pt x="2428" y="95647"/>
                    </a:lnTo>
                    <a:lnTo>
                      <a:pt x="3339" y="91100"/>
                    </a:lnTo>
                    <a:lnTo>
                      <a:pt x="4326" y="87286"/>
                    </a:lnTo>
                    <a:lnTo>
                      <a:pt x="5085" y="83765"/>
                    </a:lnTo>
                    <a:lnTo>
                      <a:pt x="5920" y="81124"/>
                    </a:lnTo>
                    <a:lnTo>
                      <a:pt x="6603" y="78630"/>
                    </a:lnTo>
                    <a:lnTo>
                      <a:pt x="7362" y="76430"/>
                    </a:lnTo>
                    <a:lnTo>
                      <a:pt x="8045" y="74523"/>
                    </a:lnTo>
                    <a:lnTo>
                      <a:pt x="8728" y="72909"/>
                    </a:lnTo>
                    <a:lnTo>
                      <a:pt x="9411" y="71295"/>
                    </a:lnTo>
                    <a:lnTo>
                      <a:pt x="10094" y="69828"/>
                    </a:lnTo>
                    <a:lnTo>
                      <a:pt x="10777" y="68361"/>
                    </a:lnTo>
                    <a:lnTo>
                      <a:pt x="11537" y="66748"/>
                    </a:lnTo>
                    <a:lnTo>
                      <a:pt x="12296" y="64987"/>
                    </a:lnTo>
                    <a:lnTo>
                      <a:pt x="13206" y="63227"/>
                    </a:lnTo>
                    <a:lnTo>
                      <a:pt x="14117" y="60880"/>
                    </a:lnTo>
                    <a:lnTo>
                      <a:pt x="15180" y="58386"/>
                    </a:lnTo>
                    <a:lnTo>
                      <a:pt x="16242" y="55452"/>
                    </a:lnTo>
                    <a:lnTo>
                      <a:pt x="17229" y="52811"/>
                    </a:lnTo>
                    <a:lnTo>
                      <a:pt x="18292" y="50171"/>
                    </a:lnTo>
                    <a:lnTo>
                      <a:pt x="19354" y="47530"/>
                    </a:lnTo>
                    <a:lnTo>
                      <a:pt x="20265" y="45330"/>
                    </a:lnTo>
                    <a:lnTo>
                      <a:pt x="21252" y="42836"/>
                    </a:lnTo>
                    <a:lnTo>
                      <a:pt x="22239" y="40635"/>
                    </a:lnTo>
                    <a:lnTo>
                      <a:pt x="23074" y="38435"/>
                    </a:lnTo>
                    <a:lnTo>
                      <a:pt x="23984" y="36381"/>
                    </a:lnTo>
                    <a:lnTo>
                      <a:pt x="24743" y="34474"/>
                    </a:lnTo>
                    <a:lnTo>
                      <a:pt x="25654" y="32567"/>
                    </a:lnTo>
                    <a:lnTo>
                      <a:pt x="26413" y="30806"/>
                    </a:lnTo>
                    <a:lnTo>
                      <a:pt x="27172" y="29046"/>
                    </a:lnTo>
                    <a:lnTo>
                      <a:pt x="27855" y="27579"/>
                    </a:lnTo>
                    <a:lnTo>
                      <a:pt x="28614" y="26112"/>
                    </a:lnTo>
                    <a:lnTo>
                      <a:pt x="29297" y="24938"/>
                    </a:lnTo>
                    <a:lnTo>
                      <a:pt x="30360" y="23178"/>
                    </a:lnTo>
                    <a:lnTo>
                      <a:pt x="31802" y="22004"/>
                    </a:lnTo>
                    <a:lnTo>
                      <a:pt x="33548" y="20831"/>
                    </a:lnTo>
                    <a:lnTo>
                      <a:pt x="35597" y="20244"/>
                    </a:lnTo>
                    <a:lnTo>
                      <a:pt x="37950" y="19951"/>
                    </a:lnTo>
                    <a:lnTo>
                      <a:pt x="40455" y="19951"/>
                    </a:lnTo>
                    <a:lnTo>
                      <a:pt x="43111" y="20537"/>
                    </a:lnTo>
                    <a:lnTo>
                      <a:pt x="45844" y="21564"/>
                    </a:lnTo>
                    <a:lnTo>
                      <a:pt x="48652" y="23178"/>
                    </a:lnTo>
                    <a:lnTo>
                      <a:pt x="51385" y="25378"/>
                    </a:lnTo>
                    <a:lnTo>
                      <a:pt x="54117" y="28166"/>
                    </a:lnTo>
                    <a:lnTo>
                      <a:pt x="56774" y="31687"/>
                    </a:lnTo>
                    <a:lnTo>
                      <a:pt x="59278" y="35794"/>
                    </a:lnTo>
                    <a:lnTo>
                      <a:pt x="61555" y="40929"/>
                    </a:lnTo>
                    <a:lnTo>
                      <a:pt x="63529" y="46650"/>
                    </a:lnTo>
                    <a:lnTo>
                      <a:pt x="65351" y="53398"/>
                    </a:lnTo>
                    <a:lnTo>
                      <a:pt x="65351" y="53545"/>
                    </a:lnTo>
                    <a:lnTo>
                      <a:pt x="65426" y="53545"/>
                    </a:lnTo>
                    <a:lnTo>
                      <a:pt x="65502" y="53545"/>
                    </a:lnTo>
                    <a:lnTo>
                      <a:pt x="65578" y="53545"/>
                    </a:lnTo>
                    <a:lnTo>
                      <a:pt x="65730" y="53545"/>
                    </a:lnTo>
                    <a:lnTo>
                      <a:pt x="65882" y="53398"/>
                    </a:lnTo>
                    <a:lnTo>
                      <a:pt x="66034" y="53251"/>
                    </a:lnTo>
                    <a:lnTo>
                      <a:pt x="66261" y="52958"/>
                    </a:lnTo>
                    <a:lnTo>
                      <a:pt x="66489" y="52518"/>
                    </a:lnTo>
                    <a:lnTo>
                      <a:pt x="66717" y="52078"/>
                    </a:lnTo>
                    <a:lnTo>
                      <a:pt x="67096" y="51491"/>
                    </a:lnTo>
                    <a:lnTo>
                      <a:pt x="67476" y="50611"/>
                    </a:lnTo>
                    <a:lnTo>
                      <a:pt x="67931" y="49731"/>
                    </a:lnTo>
                    <a:lnTo>
                      <a:pt x="68462" y="48557"/>
                    </a:lnTo>
                    <a:lnTo>
                      <a:pt x="69070" y="47383"/>
                    </a:lnTo>
                    <a:lnTo>
                      <a:pt x="69753" y="46063"/>
                    </a:lnTo>
                    <a:lnTo>
                      <a:pt x="70588" y="44596"/>
                    </a:lnTo>
                    <a:lnTo>
                      <a:pt x="71347" y="43276"/>
                    </a:lnTo>
                    <a:lnTo>
                      <a:pt x="72258" y="41662"/>
                    </a:lnTo>
                    <a:lnTo>
                      <a:pt x="73168" y="40195"/>
                    </a:lnTo>
                    <a:lnTo>
                      <a:pt x="74003" y="38435"/>
                    </a:lnTo>
                    <a:lnTo>
                      <a:pt x="74914" y="36968"/>
                    </a:lnTo>
                    <a:lnTo>
                      <a:pt x="75749" y="35207"/>
                    </a:lnTo>
                    <a:lnTo>
                      <a:pt x="76660" y="33594"/>
                    </a:lnTo>
                    <a:lnTo>
                      <a:pt x="77419" y="31833"/>
                    </a:lnTo>
                    <a:lnTo>
                      <a:pt x="78178" y="30220"/>
                    </a:lnTo>
                    <a:lnTo>
                      <a:pt x="78785" y="28606"/>
                    </a:lnTo>
                    <a:lnTo>
                      <a:pt x="79392" y="26992"/>
                    </a:lnTo>
                    <a:lnTo>
                      <a:pt x="79848" y="25672"/>
                    </a:lnTo>
                    <a:lnTo>
                      <a:pt x="80227" y="24205"/>
                    </a:lnTo>
                    <a:lnTo>
                      <a:pt x="80759" y="23031"/>
                    </a:lnTo>
                    <a:lnTo>
                      <a:pt x="81290" y="22151"/>
                    </a:lnTo>
                    <a:lnTo>
                      <a:pt x="81897" y="21271"/>
                    </a:lnTo>
                    <a:lnTo>
                      <a:pt x="82656" y="20684"/>
                    </a:lnTo>
                    <a:lnTo>
                      <a:pt x="83339" y="20244"/>
                    </a:lnTo>
                    <a:lnTo>
                      <a:pt x="84174" y="19951"/>
                    </a:lnTo>
                    <a:lnTo>
                      <a:pt x="84933" y="19804"/>
                    </a:lnTo>
                    <a:lnTo>
                      <a:pt x="85768" y="19657"/>
                    </a:lnTo>
                    <a:lnTo>
                      <a:pt x="86527" y="19511"/>
                    </a:lnTo>
                    <a:lnTo>
                      <a:pt x="87438" y="19511"/>
                    </a:lnTo>
                    <a:lnTo>
                      <a:pt x="88197" y="19511"/>
                    </a:lnTo>
                    <a:lnTo>
                      <a:pt x="88956" y="19511"/>
                    </a:lnTo>
                    <a:lnTo>
                      <a:pt x="89715" y="19511"/>
                    </a:lnTo>
                    <a:lnTo>
                      <a:pt x="90398" y="19364"/>
                    </a:lnTo>
                    <a:lnTo>
                      <a:pt x="91081" y="19364"/>
                    </a:lnTo>
                    <a:lnTo>
                      <a:pt x="91688" y="19070"/>
                    </a:lnTo>
                    <a:lnTo>
                      <a:pt x="92371" y="18924"/>
                    </a:lnTo>
                    <a:lnTo>
                      <a:pt x="93130" y="18484"/>
                    </a:lnTo>
                    <a:lnTo>
                      <a:pt x="93814" y="18044"/>
                    </a:lnTo>
                    <a:lnTo>
                      <a:pt x="94648" y="17603"/>
                    </a:lnTo>
                    <a:lnTo>
                      <a:pt x="95407" y="17017"/>
                    </a:lnTo>
                    <a:lnTo>
                      <a:pt x="96242" y="16430"/>
                    </a:lnTo>
                    <a:lnTo>
                      <a:pt x="97001" y="15696"/>
                    </a:lnTo>
                    <a:lnTo>
                      <a:pt x="97836" y="14816"/>
                    </a:lnTo>
                    <a:lnTo>
                      <a:pt x="98671" y="14083"/>
                    </a:lnTo>
                    <a:lnTo>
                      <a:pt x="99506" y="13202"/>
                    </a:lnTo>
                    <a:lnTo>
                      <a:pt x="100265" y="12029"/>
                    </a:lnTo>
                    <a:lnTo>
                      <a:pt x="101100" y="11002"/>
                    </a:lnTo>
                    <a:lnTo>
                      <a:pt x="101783" y="9975"/>
                    </a:lnTo>
                    <a:lnTo>
                      <a:pt x="102618" y="8655"/>
                    </a:lnTo>
                    <a:lnTo>
                      <a:pt x="103301" y="7481"/>
                    </a:lnTo>
                    <a:lnTo>
                      <a:pt x="104060" y="6014"/>
                    </a:lnTo>
                    <a:lnTo>
                      <a:pt x="104743" y="4987"/>
                    </a:lnTo>
                    <a:lnTo>
                      <a:pt x="105578" y="3960"/>
                    </a:lnTo>
                    <a:lnTo>
                      <a:pt x="106413" y="2933"/>
                    </a:lnTo>
                    <a:lnTo>
                      <a:pt x="107324" y="2200"/>
                    </a:lnTo>
                    <a:lnTo>
                      <a:pt x="108159" y="1613"/>
                    </a:lnTo>
                    <a:lnTo>
                      <a:pt x="109146" y="1026"/>
                    </a:lnTo>
                    <a:lnTo>
                      <a:pt x="110132" y="733"/>
                    </a:lnTo>
                    <a:lnTo>
                      <a:pt x="111043" y="293"/>
                    </a:lnTo>
                    <a:lnTo>
                      <a:pt x="112030" y="146"/>
                    </a:lnTo>
                    <a:lnTo>
                      <a:pt x="112941" y="0"/>
                    </a:lnTo>
                    <a:lnTo>
                      <a:pt x="113927" y="146"/>
                    </a:lnTo>
                    <a:lnTo>
                      <a:pt x="114914" y="293"/>
                    </a:lnTo>
                    <a:lnTo>
                      <a:pt x="115825" y="733"/>
                    </a:lnTo>
                    <a:lnTo>
                      <a:pt x="116812" y="1026"/>
                    </a:lnTo>
                    <a:lnTo>
                      <a:pt x="117798" y="1613"/>
                    </a:lnTo>
                    <a:lnTo>
                      <a:pt x="118709" y="2200"/>
                    </a:lnTo>
                    <a:lnTo>
                      <a:pt x="119392" y="2933"/>
                    </a:lnTo>
                    <a:lnTo>
                      <a:pt x="119848" y="3960"/>
                    </a:lnTo>
                    <a:lnTo>
                      <a:pt x="120000" y="4841"/>
                    </a:lnTo>
                    <a:lnTo>
                      <a:pt x="119924" y="5867"/>
                    </a:lnTo>
                    <a:lnTo>
                      <a:pt x="119620" y="7188"/>
                    </a:lnTo>
                    <a:lnTo>
                      <a:pt x="119013" y="8508"/>
                    </a:lnTo>
                    <a:lnTo>
                      <a:pt x="118254" y="9975"/>
                    </a:lnTo>
                    <a:lnTo>
                      <a:pt x="117267" y="11589"/>
                    </a:lnTo>
                    <a:lnTo>
                      <a:pt x="116204" y="13496"/>
                    </a:lnTo>
                    <a:lnTo>
                      <a:pt x="114838" y="15696"/>
                    </a:lnTo>
                    <a:lnTo>
                      <a:pt x="113320" y="17897"/>
                    </a:lnTo>
                    <a:lnTo>
                      <a:pt x="111650" y="20391"/>
                    </a:lnTo>
                    <a:lnTo>
                      <a:pt x="109753" y="23178"/>
                    </a:lnTo>
                    <a:lnTo>
                      <a:pt x="107855" y="26259"/>
                    </a:lnTo>
                    <a:lnTo>
                      <a:pt x="105806" y="2977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5" name="Shape 2335"/>
              <p:cNvSpPr/>
              <p:nvPr/>
            </p:nvSpPr>
            <p:spPr>
              <a:xfrm>
                <a:off x="848" y="2755"/>
                <a:ext cx="195" cy="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01" y="1668"/>
                    </a:moveTo>
                    <a:lnTo>
                      <a:pt x="119000" y="2275"/>
                    </a:lnTo>
                    <a:lnTo>
                      <a:pt x="119615" y="2882"/>
                    </a:lnTo>
                    <a:lnTo>
                      <a:pt x="119923" y="3792"/>
                    </a:lnTo>
                    <a:lnTo>
                      <a:pt x="120000" y="4551"/>
                    </a:lnTo>
                    <a:lnTo>
                      <a:pt x="119846" y="5309"/>
                    </a:lnTo>
                    <a:lnTo>
                      <a:pt x="119385" y="6068"/>
                    </a:lnTo>
                    <a:lnTo>
                      <a:pt x="118693" y="7281"/>
                    </a:lnTo>
                    <a:lnTo>
                      <a:pt x="117770" y="8343"/>
                    </a:lnTo>
                    <a:lnTo>
                      <a:pt x="116617" y="9860"/>
                    </a:lnTo>
                    <a:lnTo>
                      <a:pt x="115310" y="11378"/>
                    </a:lnTo>
                    <a:lnTo>
                      <a:pt x="113926" y="13198"/>
                    </a:lnTo>
                    <a:lnTo>
                      <a:pt x="112158" y="15170"/>
                    </a:lnTo>
                    <a:lnTo>
                      <a:pt x="110390" y="17597"/>
                    </a:lnTo>
                    <a:lnTo>
                      <a:pt x="108468" y="20328"/>
                    </a:lnTo>
                    <a:lnTo>
                      <a:pt x="106470" y="23514"/>
                    </a:lnTo>
                    <a:lnTo>
                      <a:pt x="104317" y="27003"/>
                    </a:lnTo>
                    <a:lnTo>
                      <a:pt x="102242" y="30189"/>
                    </a:lnTo>
                    <a:lnTo>
                      <a:pt x="100320" y="32768"/>
                    </a:lnTo>
                    <a:lnTo>
                      <a:pt x="98552" y="34589"/>
                    </a:lnTo>
                    <a:lnTo>
                      <a:pt x="96860" y="35802"/>
                    </a:lnTo>
                    <a:lnTo>
                      <a:pt x="95323" y="36713"/>
                    </a:lnTo>
                    <a:lnTo>
                      <a:pt x="93862" y="37319"/>
                    </a:lnTo>
                    <a:lnTo>
                      <a:pt x="92479" y="37774"/>
                    </a:lnTo>
                    <a:lnTo>
                      <a:pt x="91095" y="38078"/>
                    </a:lnTo>
                    <a:lnTo>
                      <a:pt x="89788" y="38381"/>
                    </a:lnTo>
                    <a:lnTo>
                      <a:pt x="88481" y="38836"/>
                    </a:lnTo>
                    <a:lnTo>
                      <a:pt x="87328" y="39443"/>
                    </a:lnTo>
                    <a:lnTo>
                      <a:pt x="86021" y="40809"/>
                    </a:lnTo>
                    <a:lnTo>
                      <a:pt x="84638" y="42326"/>
                    </a:lnTo>
                    <a:lnTo>
                      <a:pt x="83331" y="44601"/>
                    </a:lnTo>
                    <a:lnTo>
                      <a:pt x="81870" y="47635"/>
                    </a:lnTo>
                    <a:lnTo>
                      <a:pt x="80409" y="51428"/>
                    </a:lnTo>
                    <a:lnTo>
                      <a:pt x="78795" y="55221"/>
                    </a:lnTo>
                    <a:lnTo>
                      <a:pt x="77335" y="58558"/>
                    </a:lnTo>
                    <a:lnTo>
                      <a:pt x="75797" y="61289"/>
                    </a:lnTo>
                    <a:lnTo>
                      <a:pt x="74336" y="63565"/>
                    </a:lnTo>
                    <a:lnTo>
                      <a:pt x="72799" y="65537"/>
                    </a:lnTo>
                    <a:lnTo>
                      <a:pt x="71338" y="66902"/>
                    </a:lnTo>
                    <a:lnTo>
                      <a:pt x="69878" y="68268"/>
                    </a:lnTo>
                    <a:lnTo>
                      <a:pt x="68417" y="69329"/>
                    </a:lnTo>
                    <a:lnTo>
                      <a:pt x="66957" y="70240"/>
                    </a:lnTo>
                    <a:lnTo>
                      <a:pt x="65650" y="71302"/>
                    </a:lnTo>
                    <a:lnTo>
                      <a:pt x="64189" y="72212"/>
                    </a:lnTo>
                    <a:lnTo>
                      <a:pt x="62805" y="73274"/>
                    </a:lnTo>
                    <a:lnTo>
                      <a:pt x="61345" y="74791"/>
                    </a:lnTo>
                    <a:lnTo>
                      <a:pt x="59961" y="76308"/>
                    </a:lnTo>
                    <a:lnTo>
                      <a:pt x="58577" y="78432"/>
                    </a:lnTo>
                    <a:lnTo>
                      <a:pt x="57194" y="81011"/>
                    </a:lnTo>
                    <a:lnTo>
                      <a:pt x="55733" y="83590"/>
                    </a:lnTo>
                    <a:lnTo>
                      <a:pt x="54196" y="85714"/>
                    </a:lnTo>
                    <a:lnTo>
                      <a:pt x="52658" y="87838"/>
                    </a:lnTo>
                    <a:lnTo>
                      <a:pt x="51044" y="89810"/>
                    </a:lnTo>
                    <a:lnTo>
                      <a:pt x="49429" y="91327"/>
                    </a:lnTo>
                    <a:lnTo>
                      <a:pt x="47738" y="92844"/>
                    </a:lnTo>
                    <a:lnTo>
                      <a:pt x="46047" y="94058"/>
                    </a:lnTo>
                    <a:lnTo>
                      <a:pt x="44433" y="95120"/>
                    </a:lnTo>
                    <a:lnTo>
                      <a:pt x="42741" y="96333"/>
                    </a:lnTo>
                    <a:lnTo>
                      <a:pt x="41127" y="97092"/>
                    </a:lnTo>
                    <a:lnTo>
                      <a:pt x="39513" y="98002"/>
                    </a:lnTo>
                    <a:lnTo>
                      <a:pt x="37975" y="98912"/>
                    </a:lnTo>
                    <a:lnTo>
                      <a:pt x="36438" y="99671"/>
                    </a:lnTo>
                    <a:lnTo>
                      <a:pt x="34977" y="100429"/>
                    </a:lnTo>
                    <a:lnTo>
                      <a:pt x="33593" y="101188"/>
                    </a:lnTo>
                    <a:lnTo>
                      <a:pt x="32286" y="102250"/>
                    </a:lnTo>
                    <a:lnTo>
                      <a:pt x="30980" y="103312"/>
                    </a:lnTo>
                    <a:lnTo>
                      <a:pt x="29903" y="104677"/>
                    </a:lnTo>
                    <a:lnTo>
                      <a:pt x="28673" y="106649"/>
                    </a:lnTo>
                    <a:lnTo>
                      <a:pt x="27520" y="108621"/>
                    </a:lnTo>
                    <a:lnTo>
                      <a:pt x="26290" y="110745"/>
                    </a:lnTo>
                    <a:lnTo>
                      <a:pt x="25214" y="112869"/>
                    </a:lnTo>
                    <a:lnTo>
                      <a:pt x="24061" y="114841"/>
                    </a:lnTo>
                    <a:lnTo>
                      <a:pt x="22908" y="116662"/>
                    </a:lnTo>
                    <a:lnTo>
                      <a:pt x="21678" y="118179"/>
                    </a:lnTo>
                    <a:lnTo>
                      <a:pt x="20602" y="119241"/>
                    </a:lnTo>
                    <a:lnTo>
                      <a:pt x="19372" y="119848"/>
                    </a:lnTo>
                    <a:lnTo>
                      <a:pt x="18065" y="120000"/>
                    </a:lnTo>
                    <a:lnTo>
                      <a:pt x="16835" y="119393"/>
                    </a:lnTo>
                    <a:lnTo>
                      <a:pt x="15605" y="118179"/>
                    </a:lnTo>
                    <a:lnTo>
                      <a:pt x="14221" y="115903"/>
                    </a:lnTo>
                    <a:lnTo>
                      <a:pt x="12914" y="112718"/>
                    </a:lnTo>
                    <a:lnTo>
                      <a:pt x="11454" y="109532"/>
                    </a:lnTo>
                    <a:lnTo>
                      <a:pt x="9993" y="107560"/>
                    </a:lnTo>
                    <a:lnTo>
                      <a:pt x="8532" y="106649"/>
                    </a:lnTo>
                    <a:lnTo>
                      <a:pt x="7072" y="106346"/>
                    </a:lnTo>
                    <a:lnTo>
                      <a:pt x="5688" y="106649"/>
                    </a:lnTo>
                    <a:lnTo>
                      <a:pt x="4304" y="107256"/>
                    </a:lnTo>
                    <a:lnTo>
                      <a:pt x="3228" y="108166"/>
                    </a:lnTo>
                    <a:lnTo>
                      <a:pt x="2152" y="109077"/>
                    </a:lnTo>
                    <a:lnTo>
                      <a:pt x="1229" y="109683"/>
                    </a:lnTo>
                    <a:lnTo>
                      <a:pt x="538" y="110139"/>
                    </a:lnTo>
                    <a:lnTo>
                      <a:pt x="153" y="109987"/>
                    </a:lnTo>
                    <a:lnTo>
                      <a:pt x="0" y="109228"/>
                    </a:lnTo>
                    <a:lnTo>
                      <a:pt x="76" y="107560"/>
                    </a:lnTo>
                    <a:lnTo>
                      <a:pt x="538" y="104829"/>
                    </a:lnTo>
                    <a:lnTo>
                      <a:pt x="1306" y="100884"/>
                    </a:lnTo>
                    <a:lnTo>
                      <a:pt x="2536" y="95575"/>
                    </a:lnTo>
                    <a:lnTo>
                      <a:pt x="3536" y="91175"/>
                    </a:lnTo>
                    <a:lnTo>
                      <a:pt x="4458" y="87383"/>
                    </a:lnTo>
                    <a:lnTo>
                      <a:pt x="5381" y="84197"/>
                    </a:lnTo>
                    <a:lnTo>
                      <a:pt x="6226" y="81314"/>
                    </a:lnTo>
                    <a:lnTo>
                      <a:pt x="6918" y="78887"/>
                    </a:lnTo>
                    <a:lnTo>
                      <a:pt x="7533" y="76763"/>
                    </a:lnTo>
                    <a:lnTo>
                      <a:pt x="8302" y="75094"/>
                    </a:lnTo>
                    <a:lnTo>
                      <a:pt x="8917" y="73426"/>
                    </a:lnTo>
                    <a:lnTo>
                      <a:pt x="9609" y="72060"/>
                    </a:lnTo>
                    <a:lnTo>
                      <a:pt x="10224" y="70543"/>
                    </a:lnTo>
                    <a:lnTo>
                      <a:pt x="10992" y="69178"/>
                    </a:lnTo>
                    <a:lnTo>
                      <a:pt x="11684" y="67509"/>
                    </a:lnTo>
                    <a:lnTo>
                      <a:pt x="12530" y="65840"/>
                    </a:lnTo>
                    <a:lnTo>
                      <a:pt x="13299" y="63868"/>
                    </a:lnTo>
                    <a:lnTo>
                      <a:pt x="14298" y="61441"/>
                    </a:lnTo>
                    <a:lnTo>
                      <a:pt x="15297" y="59013"/>
                    </a:lnTo>
                    <a:lnTo>
                      <a:pt x="16374" y="55979"/>
                    </a:lnTo>
                    <a:lnTo>
                      <a:pt x="17450" y="53249"/>
                    </a:lnTo>
                    <a:lnTo>
                      <a:pt x="18372" y="50518"/>
                    </a:lnTo>
                    <a:lnTo>
                      <a:pt x="19449" y="48091"/>
                    </a:lnTo>
                    <a:lnTo>
                      <a:pt x="20371" y="45512"/>
                    </a:lnTo>
                    <a:lnTo>
                      <a:pt x="21217" y="43236"/>
                    </a:lnTo>
                    <a:lnTo>
                      <a:pt x="22139" y="41112"/>
                    </a:lnTo>
                    <a:lnTo>
                      <a:pt x="22985" y="38836"/>
                    </a:lnTo>
                    <a:lnTo>
                      <a:pt x="23830" y="36864"/>
                    </a:lnTo>
                    <a:lnTo>
                      <a:pt x="24599" y="34892"/>
                    </a:lnTo>
                    <a:lnTo>
                      <a:pt x="25445" y="33072"/>
                    </a:lnTo>
                    <a:lnTo>
                      <a:pt x="26137" y="31403"/>
                    </a:lnTo>
                    <a:lnTo>
                      <a:pt x="26905" y="29734"/>
                    </a:lnTo>
                    <a:lnTo>
                      <a:pt x="27597" y="28217"/>
                    </a:lnTo>
                    <a:lnTo>
                      <a:pt x="28289" y="26700"/>
                    </a:lnTo>
                    <a:lnTo>
                      <a:pt x="28981" y="25486"/>
                    </a:lnTo>
                    <a:lnTo>
                      <a:pt x="30057" y="23817"/>
                    </a:lnTo>
                    <a:lnTo>
                      <a:pt x="31518" y="22452"/>
                    </a:lnTo>
                    <a:lnTo>
                      <a:pt x="33363" y="21390"/>
                    </a:lnTo>
                    <a:lnTo>
                      <a:pt x="35438" y="20632"/>
                    </a:lnTo>
                    <a:lnTo>
                      <a:pt x="37898" y="20480"/>
                    </a:lnTo>
                    <a:lnTo>
                      <a:pt x="40435" y="20480"/>
                    </a:lnTo>
                    <a:lnTo>
                      <a:pt x="43126" y="21087"/>
                    </a:lnTo>
                    <a:lnTo>
                      <a:pt x="45970" y="22452"/>
                    </a:lnTo>
                    <a:lnTo>
                      <a:pt x="48814" y="23969"/>
                    </a:lnTo>
                    <a:lnTo>
                      <a:pt x="51659" y="26396"/>
                    </a:lnTo>
                    <a:lnTo>
                      <a:pt x="54349" y="29431"/>
                    </a:lnTo>
                    <a:lnTo>
                      <a:pt x="57040" y="33072"/>
                    </a:lnTo>
                    <a:lnTo>
                      <a:pt x="59577" y="37471"/>
                    </a:lnTo>
                    <a:lnTo>
                      <a:pt x="61806" y="42629"/>
                    </a:lnTo>
                    <a:lnTo>
                      <a:pt x="63728" y="48697"/>
                    </a:lnTo>
                    <a:lnTo>
                      <a:pt x="65496" y="55828"/>
                    </a:lnTo>
                    <a:lnTo>
                      <a:pt x="65573" y="55828"/>
                    </a:lnTo>
                    <a:lnTo>
                      <a:pt x="65650" y="55828"/>
                    </a:lnTo>
                    <a:lnTo>
                      <a:pt x="65727" y="55524"/>
                    </a:lnTo>
                    <a:lnTo>
                      <a:pt x="65880" y="55524"/>
                    </a:lnTo>
                    <a:lnTo>
                      <a:pt x="66034" y="55221"/>
                    </a:lnTo>
                    <a:lnTo>
                      <a:pt x="66188" y="54917"/>
                    </a:lnTo>
                    <a:lnTo>
                      <a:pt x="66418" y="54614"/>
                    </a:lnTo>
                    <a:lnTo>
                      <a:pt x="66649" y="54159"/>
                    </a:lnTo>
                    <a:lnTo>
                      <a:pt x="66880" y="53704"/>
                    </a:lnTo>
                    <a:lnTo>
                      <a:pt x="67264" y="52945"/>
                    </a:lnTo>
                    <a:lnTo>
                      <a:pt x="67648" y="52035"/>
                    </a:lnTo>
                    <a:lnTo>
                      <a:pt x="68110" y="51125"/>
                    </a:lnTo>
                    <a:lnTo>
                      <a:pt x="68648" y="49911"/>
                    </a:lnTo>
                    <a:lnTo>
                      <a:pt x="69263" y="48697"/>
                    </a:lnTo>
                    <a:lnTo>
                      <a:pt x="69955" y="47332"/>
                    </a:lnTo>
                    <a:lnTo>
                      <a:pt x="70800" y="45815"/>
                    </a:lnTo>
                    <a:lnTo>
                      <a:pt x="71569" y="44450"/>
                    </a:lnTo>
                    <a:lnTo>
                      <a:pt x="72491" y="42781"/>
                    </a:lnTo>
                    <a:lnTo>
                      <a:pt x="73414" y="41264"/>
                    </a:lnTo>
                    <a:lnTo>
                      <a:pt x="74260" y="39443"/>
                    </a:lnTo>
                    <a:lnTo>
                      <a:pt x="75182" y="37926"/>
                    </a:lnTo>
                    <a:lnTo>
                      <a:pt x="76028" y="36106"/>
                    </a:lnTo>
                    <a:lnTo>
                      <a:pt x="76950" y="34437"/>
                    </a:lnTo>
                    <a:lnTo>
                      <a:pt x="77719" y="32616"/>
                    </a:lnTo>
                    <a:lnTo>
                      <a:pt x="78488" y="30948"/>
                    </a:lnTo>
                    <a:lnTo>
                      <a:pt x="79103" y="29279"/>
                    </a:lnTo>
                    <a:lnTo>
                      <a:pt x="79718" y="27610"/>
                    </a:lnTo>
                    <a:lnTo>
                      <a:pt x="80179" y="26245"/>
                    </a:lnTo>
                    <a:lnTo>
                      <a:pt x="80563" y="24728"/>
                    </a:lnTo>
                    <a:lnTo>
                      <a:pt x="81101" y="23514"/>
                    </a:lnTo>
                    <a:lnTo>
                      <a:pt x="81639" y="22604"/>
                    </a:lnTo>
                    <a:lnTo>
                      <a:pt x="82254" y="21694"/>
                    </a:lnTo>
                    <a:lnTo>
                      <a:pt x="83023" y="21087"/>
                    </a:lnTo>
                    <a:lnTo>
                      <a:pt x="83715" y="20632"/>
                    </a:lnTo>
                    <a:lnTo>
                      <a:pt x="84561" y="20328"/>
                    </a:lnTo>
                    <a:lnTo>
                      <a:pt x="85329" y="20176"/>
                    </a:lnTo>
                    <a:lnTo>
                      <a:pt x="86175" y="20025"/>
                    </a:lnTo>
                    <a:lnTo>
                      <a:pt x="86944" y="19873"/>
                    </a:lnTo>
                    <a:lnTo>
                      <a:pt x="87866" y="19873"/>
                    </a:lnTo>
                    <a:lnTo>
                      <a:pt x="88635" y="19873"/>
                    </a:lnTo>
                    <a:lnTo>
                      <a:pt x="89404" y="19873"/>
                    </a:lnTo>
                    <a:lnTo>
                      <a:pt x="90172" y="19873"/>
                    </a:lnTo>
                    <a:lnTo>
                      <a:pt x="90864" y="19721"/>
                    </a:lnTo>
                    <a:lnTo>
                      <a:pt x="91556" y="19721"/>
                    </a:lnTo>
                    <a:lnTo>
                      <a:pt x="92171" y="19418"/>
                    </a:lnTo>
                    <a:lnTo>
                      <a:pt x="92863" y="19266"/>
                    </a:lnTo>
                    <a:lnTo>
                      <a:pt x="93632" y="18811"/>
                    </a:lnTo>
                    <a:lnTo>
                      <a:pt x="94324" y="18356"/>
                    </a:lnTo>
                    <a:lnTo>
                      <a:pt x="95169" y="17901"/>
                    </a:lnTo>
                    <a:lnTo>
                      <a:pt x="95938" y="17294"/>
                    </a:lnTo>
                    <a:lnTo>
                      <a:pt x="96784" y="16687"/>
                    </a:lnTo>
                    <a:lnTo>
                      <a:pt x="97552" y="15929"/>
                    </a:lnTo>
                    <a:lnTo>
                      <a:pt x="98398" y="15018"/>
                    </a:lnTo>
                    <a:lnTo>
                      <a:pt x="99244" y="14260"/>
                    </a:lnTo>
                    <a:lnTo>
                      <a:pt x="100089" y="13350"/>
                    </a:lnTo>
                    <a:lnTo>
                      <a:pt x="100858" y="12136"/>
                    </a:lnTo>
                    <a:lnTo>
                      <a:pt x="101704" y="11074"/>
                    </a:lnTo>
                    <a:lnTo>
                      <a:pt x="102395" y="10012"/>
                    </a:lnTo>
                    <a:lnTo>
                      <a:pt x="103241" y="8647"/>
                    </a:lnTo>
                    <a:lnTo>
                      <a:pt x="103933" y="7433"/>
                    </a:lnTo>
                    <a:lnTo>
                      <a:pt x="104702" y="5916"/>
                    </a:lnTo>
                    <a:lnTo>
                      <a:pt x="105393" y="4854"/>
                    </a:lnTo>
                    <a:lnTo>
                      <a:pt x="106239" y="3792"/>
                    </a:lnTo>
                    <a:lnTo>
                      <a:pt x="107008" y="2882"/>
                    </a:lnTo>
                    <a:lnTo>
                      <a:pt x="107853" y="2123"/>
                    </a:lnTo>
                    <a:lnTo>
                      <a:pt x="108699" y="1517"/>
                    </a:lnTo>
                    <a:lnTo>
                      <a:pt x="109622" y="910"/>
                    </a:lnTo>
                    <a:lnTo>
                      <a:pt x="110467" y="606"/>
                    </a:lnTo>
                    <a:lnTo>
                      <a:pt x="111467" y="151"/>
                    </a:lnTo>
                    <a:lnTo>
                      <a:pt x="112389" y="0"/>
                    </a:lnTo>
                    <a:lnTo>
                      <a:pt x="113311" y="0"/>
                    </a:lnTo>
                    <a:lnTo>
                      <a:pt x="114234" y="0"/>
                    </a:lnTo>
                    <a:lnTo>
                      <a:pt x="115156" y="151"/>
                    </a:lnTo>
                    <a:lnTo>
                      <a:pt x="116079" y="606"/>
                    </a:lnTo>
                    <a:lnTo>
                      <a:pt x="117078" y="1061"/>
                    </a:lnTo>
                    <a:lnTo>
                      <a:pt x="118001" y="1668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6" name="Shape 2336"/>
              <p:cNvSpPr/>
              <p:nvPr/>
            </p:nvSpPr>
            <p:spPr>
              <a:xfrm>
                <a:off x="865" y="2790"/>
                <a:ext cx="91" cy="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54" y="26078"/>
                    </a:moveTo>
                    <a:lnTo>
                      <a:pt x="102415" y="26862"/>
                    </a:lnTo>
                    <a:lnTo>
                      <a:pt x="101601" y="28039"/>
                    </a:lnTo>
                    <a:lnTo>
                      <a:pt x="100461" y="29411"/>
                    </a:lnTo>
                    <a:lnTo>
                      <a:pt x="99158" y="30588"/>
                    </a:lnTo>
                    <a:lnTo>
                      <a:pt x="98018" y="31960"/>
                    </a:lnTo>
                    <a:lnTo>
                      <a:pt x="96553" y="33529"/>
                    </a:lnTo>
                    <a:lnTo>
                      <a:pt x="95251" y="34901"/>
                    </a:lnTo>
                    <a:lnTo>
                      <a:pt x="93948" y="36274"/>
                    </a:lnTo>
                    <a:lnTo>
                      <a:pt x="92320" y="37843"/>
                    </a:lnTo>
                    <a:lnTo>
                      <a:pt x="90854" y="39215"/>
                    </a:lnTo>
                    <a:lnTo>
                      <a:pt x="89226" y="40588"/>
                    </a:lnTo>
                    <a:lnTo>
                      <a:pt x="87598" y="42156"/>
                    </a:lnTo>
                    <a:lnTo>
                      <a:pt x="85970" y="43529"/>
                    </a:lnTo>
                    <a:lnTo>
                      <a:pt x="84341" y="44705"/>
                    </a:lnTo>
                    <a:lnTo>
                      <a:pt x="82550" y="45882"/>
                    </a:lnTo>
                    <a:lnTo>
                      <a:pt x="81085" y="47058"/>
                    </a:lnTo>
                    <a:lnTo>
                      <a:pt x="79294" y="47843"/>
                    </a:lnTo>
                    <a:lnTo>
                      <a:pt x="77991" y="48823"/>
                    </a:lnTo>
                    <a:lnTo>
                      <a:pt x="76526" y="49803"/>
                    </a:lnTo>
                    <a:lnTo>
                      <a:pt x="75223" y="50784"/>
                    </a:lnTo>
                    <a:lnTo>
                      <a:pt x="74246" y="51764"/>
                    </a:lnTo>
                    <a:lnTo>
                      <a:pt x="72944" y="52745"/>
                    </a:lnTo>
                    <a:lnTo>
                      <a:pt x="71967" y="53921"/>
                    </a:lnTo>
                    <a:lnTo>
                      <a:pt x="71153" y="55098"/>
                    </a:lnTo>
                    <a:lnTo>
                      <a:pt x="70339" y="56274"/>
                    </a:lnTo>
                    <a:lnTo>
                      <a:pt x="69362" y="57647"/>
                    </a:lnTo>
                    <a:lnTo>
                      <a:pt x="68548" y="59019"/>
                    </a:lnTo>
                    <a:lnTo>
                      <a:pt x="67896" y="60588"/>
                    </a:lnTo>
                    <a:lnTo>
                      <a:pt x="67245" y="62352"/>
                    </a:lnTo>
                    <a:lnTo>
                      <a:pt x="66431" y="64117"/>
                    </a:lnTo>
                    <a:lnTo>
                      <a:pt x="65780" y="66078"/>
                    </a:lnTo>
                    <a:lnTo>
                      <a:pt x="65291" y="68235"/>
                    </a:lnTo>
                    <a:lnTo>
                      <a:pt x="64477" y="70588"/>
                    </a:lnTo>
                    <a:lnTo>
                      <a:pt x="63826" y="73333"/>
                    </a:lnTo>
                    <a:lnTo>
                      <a:pt x="62849" y="76078"/>
                    </a:lnTo>
                    <a:lnTo>
                      <a:pt x="62035" y="79215"/>
                    </a:lnTo>
                    <a:lnTo>
                      <a:pt x="61058" y="82549"/>
                    </a:lnTo>
                    <a:lnTo>
                      <a:pt x="59918" y="86078"/>
                    </a:lnTo>
                    <a:lnTo>
                      <a:pt x="58941" y="89607"/>
                    </a:lnTo>
                    <a:lnTo>
                      <a:pt x="57801" y="93333"/>
                    </a:lnTo>
                    <a:lnTo>
                      <a:pt x="56336" y="97058"/>
                    </a:lnTo>
                    <a:lnTo>
                      <a:pt x="54871" y="100392"/>
                    </a:lnTo>
                    <a:lnTo>
                      <a:pt x="53242" y="104117"/>
                    </a:lnTo>
                    <a:lnTo>
                      <a:pt x="51777" y="107647"/>
                    </a:lnTo>
                    <a:lnTo>
                      <a:pt x="49823" y="110980"/>
                    </a:lnTo>
                    <a:lnTo>
                      <a:pt x="48032" y="114313"/>
                    </a:lnTo>
                    <a:lnTo>
                      <a:pt x="45915" y="117254"/>
                    </a:lnTo>
                    <a:lnTo>
                      <a:pt x="43636" y="120000"/>
                    </a:lnTo>
                    <a:lnTo>
                      <a:pt x="43636" y="119607"/>
                    </a:lnTo>
                    <a:lnTo>
                      <a:pt x="44124" y="119019"/>
                    </a:lnTo>
                    <a:lnTo>
                      <a:pt x="44776" y="117843"/>
                    </a:lnTo>
                    <a:lnTo>
                      <a:pt x="45427" y="116274"/>
                    </a:lnTo>
                    <a:lnTo>
                      <a:pt x="46241" y="114509"/>
                    </a:lnTo>
                    <a:lnTo>
                      <a:pt x="47381" y="112156"/>
                    </a:lnTo>
                    <a:lnTo>
                      <a:pt x="48521" y="109803"/>
                    </a:lnTo>
                    <a:lnTo>
                      <a:pt x="49660" y="107058"/>
                    </a:lnTo>
                    <a:lnTo>
                      <a:pt x="50963" y="104117"/>
                    </a:lnTo>
                    <a:lnTo>
                      <a:pt x="52103" y="101372"/>
                    </a:lnTo>
                    <a:lnTo>
                      <a:pt x="53242" y="98235"/>
                    </a:lnTo>
                    <a:lnTo>
                      <a:pt x="54545" y="95098"/>
                    </a:lnTo>
                    <a:lnTo>
                      <a:pt x="55522" y="91960"/>
                    </a:lnTo>
                    <a:lnTo>
                      <a:pt x="56499" y="88627"/>
                    </a:lnTo>
                    <a:lnTo>
                      <a:pt x="57476" y="85882"/>
                    </a:lnTo>
                    <a:lnTo>
                      <a:pt x="58290" y="82941"/>
                    </a:lnTo>
                    <a:lnTo>
                      <a:pt x="58778" y="80196"/>
                    </a:lnTo>
                    <a:lnTo>
                      <a:pt x="59267" y="78235"/>
                    </a:lnTo>
                    <a:lnTo>
                      <a:pt x="59592" y="76666"/>
                    </a:lnTo>
                    <a:lnTo>
                      <a:pt x="59918" y="75686"/>
                    </a:lnTo>
                    <a:lnTo>
                      <a:pt x="60081" y="74901"/>
                    </a:lnTo>
                    <a:lnTo>
                      <a:pt x="60081" y="74705"/>
                    </a:lnTo>
                    <a:lnTo>
                      <a:pt x="60081" y="74509"/>
                    </a:lnTo>
                    <a:lnTo>
                      <a:pt x="59918" y="74901"/>
                    </a:lnTo>
                    <a:lnTo>
                      <a:pt x="59755" y="75294"/>
                    </a:lnTo>
                    <a:lnTo>
                      <a:pt x="59430" y="75686"/>
                    </a:lnTo>
                    <a:lnTo>
                      <a:pt x="59104" y="76470"/>
                    </a:lnTo>
                    <a:lnTo>
                      <a:pt x="58616" y="77254"/>
                    </a:lnTo>
                    <a:lnTo>
                      <a:pt x="58127" y="78039"/>
                    </a:lnTo>
                    <a:lnTo>
                      <a:pt x="57476" y="78627"/>
                    </a:lnTo>
                    <a:lnTo>
                      <a:pt x="56662" y="79215"/>
                    </a:lnTo>
                    <a:lnTo>
                      <a:pt x="56010" y="79803"/>
                    </a:lnTo>
                    <a:lnTo>
                      <a:pt x="55033" y="80196"/>
                    </a:lnTo>
                    <a:lnTo>
                      <a:pt x="54056" y="80980"/>
                    </a:lnTo>
                    <a:lnTo>
                      <a:pt x="52754" y="81568"/>
                    </a:lnTo>
                    <a:lnTo>
                      <a:pt x="51451" y="82352"/>
                    </a:lnTo>
                    <a:lnTo>
                      <a:pt x="49986" y="83137"/>
                    </a:lnTo>
                    <a:lnTo>
                      <a:pt x="48683" y="84117"/>
                    </a:lnTo>
                    <a:lnTo>
                      <a:pt x="47544" y="84901"/>
                    </a:lnTo>
                    <a:lnTo>
                      <a:pt x="46241" y="85686"/>
                    </a:lnTo>
                    <a:lnTo>
                      <a:pt x="45101" y="86274"/>
                    </a:lnTo>
                    <a:lnTo>
                      <a:pt x="44287" y="86666"/>
                    </a:lnTo>
                    <a:lnTo>
                      <a:pt x="43473" y="86862"/>
                    </a:lnTo>
                    <a:lnTo>
                      <a:pt x="43147" y="86862"/>
                    </a:lnTo>
                    <a:lnTo>
                      <a:pt x="42985" y="86666"/>
                    </a:lnTo>
                    <a:lnTo>
                      <a:pt x="43147" y="86078"/>
                    </a:lnTo>
                    <a:lnTo>
                      <a:pt x="43962" y="85294"/>
                    </a:lnTo>
                    <a:lnTo>
                      <a:pt x="45101" y="83921"/>
                    </a:lnTo>
                    <a:lnTo>
                      <a:pt x="46241" y="82549"/>
                    </a:lnTo>
                    <a:lnTo>
                      <a:pt x="47544" y="81372"/>
                    </a:lnTo>
                    <a:lnTo>
                      <a:pt x="48846" y="80196"/>
                    </a:lnTo>
                    <a:lnTo>
                      <a:pt x="49986" y="79215"/>
                    </a:lnTo>
                    <a:lnTo>
                      <a:pt x="51126" y="78431"/>
                    </a:lnTo>
                    <a:lnTo>
                      <a:pt x="52265" y="77647"/>
                    </a:lnTo>
                    <a:lnTo>
                      <a:pt x="53405" y="76666"/>
                    </a:lnTo>
                    <a:lnTo>
                      <a:pt x="54545" y="75686"/>
                    </a:lnTo>
                    <a:lnTo>
                      <a:pt x="55685" y="74705"/>
                    </a:lnTo>
                    <a:lnTo>
                      <a:pt x="56662" y="73725"/>
                    </a:lnTo>
                    <a:lnTo>
                      <a:pt x="57964" y="72352"/>
                    </a:lnTo>
                    <a:lnTo>
                      <a:pt x="58941" y="70980"/>
                    </a:lnTo>
                    <a:lnTo>
                      <a:pt x="60081" y="69411"/>
                    </a:lnTo>
                    <a:lnTo>
                      <a:pt x="61221" y="67450"/>
                    </a:lnTo>
                    <a:lnTo>
                      <a:pt x="62360" y="65490"/>
                    </a:lnTo>
                    <a:lnTo>
                      <a:pt x="63500" y="62941"/>
                    </a:lnTo>
                    <a:lnTo>
                      <a:pt x="63500" y="62745"/>
                    </a:lnTo>
                    <a:lnTo>
                      <a:pt x="63500" y="62549"/>
                    </a:lnTo>
                    <a:lnTo>
                      <a:pt x="63826" y="62156"/>
                    </a:lnTo>
                    <a:lnTo>
                      <a:pt x="64151" y="61568"/>
                    </a:lnTo>
                    <a:lnTo>
                      <a:pt x="64314" y="60784"/>
                    </a:lnTo>
                    <a:lnTo>
                      <a:pt x="64477" y="60000"/>
                    </a:lnTo>
                    <a:lnTo>
                      <a:pt x="64640" y="59411"/>
                    </a:lnTo>
                    <a:lnTo>
                      <a:pt x="64803" y="58627"/>
                    </a:lnTo>
                    <a:lnTo>
                      <a:pt x="64803" y="58039"/>
                    </a:lnTo>
                    <a:lnTo>
                      <a:pt x="64803" y="57450"/>
                    </a:lnTo>
                    <a:lnTo>
                      <a:pt x="64640" y="56666"/>
                    </a:lnTo>
                    <a:lnTo>
                      <a:pt x="64477" y="56274"/>
                    </a:lnTo>
                    <a:lnTo>
                      <a:pt x="63989" y="56078"/>
                    </a:lnTo>
                    <a:lnTo>
                      <a:pt x="63337" y="55882"/>
                    </a:lnTo>
                    <a:lnTo>
                      <a:pt x="62523" y="56078"/>
                    </a:lnTo>
                    <a:lnTo>
                      <a:pt x="61709" y="56470"/>
                    </a:lnTo>
                    <a:lnTo>
                      <a:pt x="60569" y="57058"/>
                    </a:lnTo>
                    <a:lnTo>
                      <a:pt x="59267" y="57450"/>
                    </a:lnTo>
                    <a:lnTo>
                      <a:pt x="58127" y="58039"/>
                    </a:lnTo>
                    <a:lnTo>
                      <a:pt x="56662" y="58431"/>
                    </a:lnTo>
                    <a:lnTo>
                      <a:pt x="55359" y="58823"/>
                    </a:lnTo>
                    <a:lnTo>
                      <a:pt x="54056" y="59215"/>
                    </a:lnTo>
                    <a:lnTo>
                      <a:pt x="52591" y="59607"/>
                    </a:lnTo>
                    <a:lnTo>
                      <a:pt x="51126" y="60000"/>
                    </a:lnTo>
                    <a:lnTo>
                      <a:pt x="49335" y="60392"/>
                    </a:lnTo>
                    <a:lnTo>
                      <a:pt x="47869" y="60784"/>
                    </a:lnTo>
                    <a:lnTo>
                      <a:pt x="46078" y="61176"/>
                    </a:lnTo>
                    <a:lnTo>
                      <a:pt x="44613" y="61372"/>
                    </a:lnTo>
                    <a:lnTo>
                      <a:pt x="42659" y="61568"/>
                    </a:lnTo>
                    <a:lnTo>
                      <a:pt x="41031" y="61764"/>
                    </a:lnTo>
                    <a:lnTo>
                      <a:pt x="39240" y="61764"/>
                    </a:lnTo>
                    <a:lnTo>
                      <a:pt x="37611" y="61960"/>
                    </a:lnTo>
                    <a:lnTo>
                      <a:pt x="35658" y="61960"/>
                    </a:lnTo>
                    <a:lnTo>
                      <a:pt x="33704" y="62352"/>
                    </a:lnTo>
                    <a:lnTo>
                      <a:pt x="31913" y="62745"/>
                    </a:lnTo>
                    <a:lnTo>
                      <a:pt x="29959" y="63333"/>
                    </a:lnTo>
                    <a:lnTo>
                      <a:pt x="28168" y="64117"/>
                    </a:lnTo>
                    <a:lnTo>
                      <a:pt x="26051" y="65294"/>
                    </a:lnTo>
                    <a:lnTo>
                      <a:pt x="24260" y="66470"/>
                    </a:lnTo>
                    <a:lnTo>
                      <a:pt x="22306" y="67843"/>
                    </a:lnTo>
                    <a:lnTo>
                      <a:pt x="20189" y="69411"/>
                    </a:lnTo>
                    <a:lnTo>
                      <a:pt x="18398" y="70980"/>
                    </a:lnTo>
                    <a:lnTo>
                      <a:pt x="16445" y="72549"/>
                    </a:lnTo>
                    <a:lnTo>
                      <a:pt x="14491" y="74509"/>
                    </a:lnTo>
                    <a:lnTo>
                      <a:pt x="12537" y="76470"/>
                    </a:lnTo>
                    <a:lnTo>
                      <a:pt x="10909" y="78431"/>
                    </a:lnTo>
                    <a:lnTo>
                      <a:pt x="8955" y="80588"/>
                    </a:lnTo>
                    <a:lnTo>
                      <a:pt x="7164" y="82941"/>
                    </a:lnTo>
                    <a:lnTo>
                      <a:pt x="7164" y="82549"/>
                    </a:lnTo>
                    <a:lnTo>
                      <a:pt x="7652" y="81960"/>
                    </a:lnTo>
                    <a:lnTo>
                      <a:pt x="7978" y="80980"/>
                    </a:lnTo>
                    <a:lnTo>
                      <a:pt x="8629" y="79607"/>
                    </a:lnTo>
                    <a:lnTo>
                      <a:pt x="9443" y="78039"/>
                    </a:lnTo>
                    <a:lnTo>
                      <a:pt x="10420" y="76078"/>
                    </a:lnTo>
                    <a:lnTo>
                      <a:pt x="11886" y="74313"/>
                    </a:lnTo>
                    <a:lnTo>
                      <a:pt x="13351" y="72156"/>
                    </a:lnTo>
                    <a:lnTo>
                      <a:pt x="15142" y="70000"/>
                    </a:lnTo>
                    <a:lnTo>
                      <a:pt x="17096" y="67843"/>
                    </a:lnTo>
                    <a:lnTo>
                      <a:pt x="19538" y="65882"/>
                    </a:lnTo>
                    <a:lnTo>
                      <a:pt x="22143" y="63921"/>
                    </a:lnTo>
                    <a:lnTo>
                      <a:pt x="25074" y="62156"/>
                    </a:lnTo>
                    <a:lnTo>
                      <a:pt x="28168" y="60588"/>
                    </a:lnTo>
                    <a:lnTo>
                      <a:pt x="31587" y="59411"/>
                    </a:lnTo>
                    <a:lnTo>
                      <a:pt x="35495" y="58627"/>
                    </a:lnTo>
                    <a:lnTo>
                      <a:pt x="39077" y="57843"/>
                    </a:lnTo>
                    <a:lnTo>
                      <a:pt x="42496" y="57450"/>
                    </a:lnTo>
                    <a:lnTo>
                      <a:pt x="45590" y="57058"/>
                    </a:lnTo>
                    <a:lnTo>
                      <a:pt x="48195" y="56470"/>
                    </a:lnTo>
                    <a:lnTo>
                      <a:pt x="50637" y="56078"/>
                    </a:lnTo>
                    <a:lnTo>
                      <a:pt x="52428" y="55882"/>
                    </a:lnTo>
                    <a:lnTo>
                      <a:pt x="54056" y="55490"/>
                    </a:lnTo>
                    <a:lnTo>
                      <a:pt x="55196" y="55294"/>
                    </a:lnTo>
                    <a:lnTo>
                      <a:pt x="56173" y="55098"/>
                    </a:lnTo>
                    <a:lnTo>
                      <a:pt x="56662" y="54901"/>
                    </a:lnTo>
                    <a:lnTo>
                      <a:pt x="56824" y="54705"/>
                    </a:lnTo>
                    <a:lnTo>
                      <a:pt x="56824" y="54509"/>
                    </a:lnTo>
                    <a:lnTo>
                      <a:pt x="56336" y="54117"/>
                    </a:lnTo>
                    <a:lnTo>
                      <a:pt x="55685" y="53725"/>
                    </a:lnTo>
                    <a:lnTo>
                      <a:pt x="54708" y="53333"/>
                    </a:lnTo>
                    <a:lnTo>
                      <a:pt x="53405" y="52745"/>
                    </a:lnTo>
                    <a:lnTo>
                      <a:pt x="51940" y="51960"/>
                    </a:lnTo>
                    <a:lnTo>
                      <a:pt x="50149" y="51372"/>
                    </a:lnTo>
                    <a:lnTo>
                      <a:pt x="48683" y="50588"/>
                    </a:lnTo>
                    <a:lnTo>
                      <a:pt x="46892" y="49803"/>
                    </a:lnTo>
                    <a:lnTo>
                      <a:pt x="45427" y="48823"/>
                    </a:lnTo>
                    <a:lnTo>
                      <a:pt x="43636" y="48039"/>
                    </a:lnTo>
                    <a:lnTo>
                      <a:pt x="41845" y="47254"/>
                    </a:lnTo>
                    <a:lnTo>
                      <a:pt x="40054" y="46470"/>
                    </a:lnTo>
                    <a:lnTo>
                      <a:pt x="38263" y="45686"/>
                    </a:lnTo>
                    <a:lnTo>
                      <a:pt x="36146" y="45294"/>
                    </a:lnTo>
                    <a:lnTo>
                      <a:pt x="34355" y="44509"/>
                    </a:lnTo>
                    <a:lnTo>
                      <a:pt x="32238" y="44313"/>
                    </a:lnTo>
                    <a:lnTo>
                      <a:pt x="30122" y="44117"/>
                    </a:lnTo>
                    <a:lnTo>
                      <a:pt x="28005" y="44117"/>
                    </a:lnTo>
                    <a:lnTo>
                      <a:pt x="25888" y="44313"/>
                    </a:lnTo>
                    <a:lnTo>
                      <a:pt x="23609" y="45098"/>
                    </a:lnTo>
                    <a:lnTo>
                      <a:pt x="21329" y="45686"/>
                    </a:lnTo>
                    <a:lnTo>
                      <a:pt x="18724" y="46862"/>
                    </a:lnTo>
                    <a:lnTo>
                      <a:pt x="16282" y="48039"/>
                    </a:lnTo>
                    <a:lnTo>
                      <a:pt x="13839" y="49803"/>
                    </a:lnTo>
                    <a:lnTo>
                      <a:pt x="11560" y="51372"/>
                    </a:lnTo>
                    <a:lnTo>
                      <a:pt x="9118" y="53333"/>
                    </a:lnTo>
                    <a:lnTo>
                      <a:pt x="7001" y="55098"/>
                    </a:lnTo>
                    <a:lnTo>
                      <a:pt x="5210" y="56666"/>
                    </a:lnTo>
                    <a:lnTo>
                      <a:pt x="3419" y="58235"/>
                    </a:lnTo>
                    <a:lnTo>
                      <a:pt x="2116" y="59607"/>
                    </a:lnTo>
                    <a:lnTo>
                      <a:pt x="1139" y="60588"/>
                    </a:lnTo>
                    <a:lnTo>
                      <a:pt x="325" y="61372"/>
                    </a:lnTo>
                    <a:lnTo>
                      <a:pt x="0" y="61568"/>
                    </a:lnTo>
                    <a:lnTo>
                      <a:pt x="162" y="61372"/>
                    </a:lnTo>
                    <a:lnTo>
                      <a:pt x="976" y="60392"/>
                    </a:lnTo>
                    <a:lnTo>
                      <a:pt x="2116" y="59215"/>
                    </a:lnTo>
                    <a:lnTo>
                      <a:pt x="3419" y="57450"/>
                    </a:lnTo>
                    <a:lnTo>
                      <a:pt x="5210" y="55490"/>
                    </a:lnTo>
                    <a:lnTo>
                      <a:pt x="6838" y="53529"/>
                    </a:lnTo>
                    <a:lnTo>
                      <a:pt x="8629" y="51568"/>
                    </a:lnTo>
                    <a:lnTo>
                      <a:pt x="10420" y="49803"/>
                    </a:lnTo>
                    <a:lnTo>
                      <a:pt x="12537" y="48039"/>
                    </a:lnTo>
                    <a:lnTo>
                      <a:pt x="14654" y="46470"/>
                    </a:lnTo>
                    <a:lnTo>
                      <a:pt x="16933" y="45098"/>
                    </a:lnTo>
                    <a:lnTo>
                      <a:pt x="19375" y="43725"/>
                    </a:lnTo>
                    <a:lnTo>
                      <a:pt x="21981" y="42745"/>
                    </a:lnTo>
                    <a:lnTo>
                      <a:pt x="24748" y="41960"/>
                    </a:lnTo>
                    <a:lnTo>
                      <a:pt x="27679" y="41568"/>
                    </a:lnTo>
                    <a:lnTo>
                      <a:pt x="30773" y="41568"/>
                    </a:lnTo>
                    <a:lnTo>
                      <a:pt x="34029" y="41960"/>
                    </a:lnTo>
                    <a:lnTo>
                      <a:pt x="37449" y="42549"/>
                    </a:lnTo>
                    <a:lnTo>
                      <a:pt x="41194" y="43921"/>
                    </a:lnTo>
                    <a:lnTo>
                      <a:pt x="44613" y="45294"/>
                    </a:lnTo>
                    <a:lnTo>
                      <a:pt x="47869" y="46470"/>
                    </a:lnTo>
                    <a:lnTo>
                      <a:pt x="50637" y="47647"/>
                    </a:lnTo>
                    <a:lnTo>
                      <a:pt x="53080" y="48431"/>
                    </a:lnTo>
                    <a:lnTo>
                      <a:pt x="55196" y="49411"/>
                    </a:lnTo>
                    <a:lnTo>
                      <a:pt x="57150" y="50196"/>
                    </a:lnTo>
                    <a:lnTo>
                      <a:pt x="58616" y="50588"/>
                    </a:lnTo>
                    <a:lnTo>
                      <a:pt x="60081" y="50980"/>
                    </a:lnTo>
                    <a:lnTo>
                      <a:pt x="61383" y="51176"/>
                    </a:lnTo>
                    <a:lnTo>
                      <a:pt x="62360" y="51372"/>
                    </a:lnTo>
                    <a:lnTo>
                      <a:pt x="63175" y="51372"/>
                    </a:lnTo>
                    <a:lnTo>
                      <a:pt x="64151" y="51176"/>
                    </a:lnTo>
                    <a:lnTo>
                      <a:pt x="64803" y="50784"/>
                    </a:lnTo>
                    <a:lnTo>
                      <a:pt x="65454" y="50392"/>
                    </a:lnTo>
                    <a:lnTo>
                      <a:pt x="66105" y="49803"/>
                    </a:lnTo>
                    <a:lnTo>
                      <a:pt x="67082" y="49215"/>
                    </a:lnTo>
                    <a:lnTo>
                      <a:pt x="67734" y="48235"/>
                    </a:lnTo>
                    <a:lnTo>
                      <a:pt x="68385" y="47450"/>
                    </a:lnTo>
                    <a:lnTo>
                      <a:pt x="69036" y="46862"/>
                    </a:lnTo>
                    <a:lnTo>
                      <a:pt x="69525" y="46274"/>
                    </a:lnTo>
                    <a:lnTo>
                      <a:pt x="70339" y="45686"/>
                    </a:lnTo>
                    <a:lnTo>
                      <a:pt x="70827" y="45098"/>
                    </a:lnTo>
                    <a:lnTo>
                      <a:pt x="71153" y="44313"/>
                    </a:lnTo>
                    <a:lnTo>
                      <a:pt x="71478" y="43725"/>
                    </a:lnTo>
                    <a:lnTo>
                      <a:pt x="71804" y="43137"/>
                    </a:lnTo>
                    <a:lnTo>
                      <a:pt x="71967" y="42549"/>
                    </a:lnTo>
                    <a:lnTo>
                      <a:pt x="72130" y="42156"/>
                    </a:lnTo>
                    <a:lnTo>
                      <a:pt x="72130" y="41568"/>
                    </a:lnTo>
                    <a:lnTo>
                      <a:pt x="71967" y="41176"/>
                    </a:lnTo>
                    <a:lnTo>
                      <a:pt x="71804" y="40392"/>
                    </a:lnTo>
                    <a:lnTo>
                      <a:pt x="71316" y="40000"/>
                    </a:lnTo>
                    <a:lnTo>
                      <a:pt x="70990" y="39607"/>
                    </a:lnTo>
                    <a:lnTo>
                      <a:pt x="70339" y="39019"/>
                    </a:lnTo>
                    <a:lnTo>
                      <a:pt x="69525" y="38431"/>
                    </a:lnTo>
                    <a:lnTo>
                      <a:pt x="68710" y="37647"/>
                    </a:lnTo>
                    <a:lnTo>
                      <a:pt x="67896" y="36666"/>
                    </a:lnTo>
                    <a:lnTo>
                      <a:pt x="66757" y="35882"/>
                    </a:lnTo>
                    <a:lnTo>
                      <a:pt x="65780" y="34901"/>
                    </a:lnTo>
                    <a:lnTo>
                      <a:pt x="64803" y="33921"/>
                    </a:lnTo>
                    <a:lnTo>
                      <a:pt x="63826" y="32745"/>
                    </a:lnTo>
                    <a:lnTo>
                      <a:pt x="62686" y="31764"/>
                    </a:lnTo>
                    <a:lnTo>
                      <a:pt x="61546" y="30980"/>
                    </a:lnTo>
                    <a:lnTo>
                      <a:pt x="60569" y="30000"/>
                    </a:lnTo>
                    <a:lnTo>
                      <a:pt x="59430" y="29215"/>
                    </a:lnTo>
                    <a:lnTo>
                      <a:pt x="58616" y="28235"/>
                    </a:lnTo>
                    <a:lnTo>
                      <a:pt x="57639" y="27647"/>
                    </a:lnTo>
                    <a:lnTo>
                      <a:pt x="56662" y="27058"/>
                    </a:lnTo>
                    <a:lnTo>
                      <a:pt x="56010" y="26666"/>
                    </a:lnTo>
                    <a:lnTo>
                      <a:pt x="55359" y="26078"/>
                    </a:lnTo>
                    <a:lnTo>
                      <a:pt x="54708" y="25686"/>
                    </a:lnTo>
                    <a:lnTo>
                      <a:pt x="54382" y="25490"/>
                    </a:lnTo>
                    <a:lnTo>
                      <a:pt x="54056" y="24901"/>
                    </a:lnTo>
                    <a:lnTo>
                      <a:pt x="53568" y="24509"/>
                    </a:lnTo>
                    <a:lnTo>
                      <a:pt x="53568" y="24313"/>
                    </a:lnTo>
                    <a:lnTo>
                      <a:pt x="53568" y="24117"/>
                    </a:lnTo>
                    <a:lnTo>
                      <a:pt x="53894" y="24117"/>
                    </a:lnTo>
                    <a:lnTo>
                      <a:pt x="54219" y="24117"/>
                    </a:lnTo>
                    <a:lnTo>
                      <a:pt x="54708" y="24117"/>
                    </a:lnTo>
                    <a:lnTo>
                      <a:pt x="55196" y="24313"/>
                    </a:lnTo>
                    <a:lnTo>
                      <a:pt x="56010" y="24509"/>
                    </a:lnTo>
                    <a:lnTo>
                      <a:pt x="56824" y="24901"/>
                    </a:lnTo>
                    <a:lnTo>
                      <a:pt x="57964" y="25490"/>
                    </a:lnTo>
                    <a:lnTo>
                      <a:pt x="59104" y="26274"/>
                    </a:lnTo>
                    <a:lnTo>
                      <a:pt x="60569" y="27058"/>
                    </a:lnTo>
                    <a:lnTo>
                      <a:pt x="61872" y="27843"/>
                    </a:lnTo>
                    <a:lnTo>
                      <a:pt x="63175" y="28823"/>
                    </a:lnTo>
                    <a:lnTo>
                      <a:pt x="64477" y="30000"/>
                    </a:lnTo>
                    <a:lnTo>
                      <a:pt x="65780" y="30980"/>
                    </a:lnTo>
                    <a:lnTo>
                      <a:pt x="67245" y="31960"/>
                    </a:lnTo>
                    <a:lnTo>
                      <a:pt x="68548" y="33137"/>
                    </a:lnTo>
                    <a:lnTo>
                      <a:pt x="69687" y="34117"/>
                    </a:lnTo>
                    <a:lnTo>
                      <a:pt x="70990" y="35098"/>
                    </a:lnTo>
                    <a:lnTo>
                      <a:pt x="72293" y="35882"/>
                    </a:lnTo>
                    <a:lnTo>
                      <a:pt x="73432" y="36470"/>
                    </a:lnTo>
                    <a:lnTo>
                      <a:pt x="74572" y="37254"/>
                    </a:lnTo>
                    <a:lnTo>
                      <a:pt x="75712" y="37647"/>
                    </a:lnTo>
                    <a:lnTo>
                      <a:pt x="77014" y="38039"/>
                    </a:lnTo>
                    <a:lnTo>
                      <a:pt x="77991" y="38039"/>
                    </a:lnTo>
                    <a:lnTo>
                      <a:pt x="78968" y="37843"/>
                    </a:lnTo>
                    <a:lnTo>
                      <a:pt x="79945" y="37647"/>
                    </a:lnTo>
                    <a:lnTo>
                      <a:pt x="80922" y="36862"/>
                    </a:lnTo>
                    <a:lnTo>
                      <a:pt x="81899" y="36078"/>
                    </a:lnTo>
                    <a:lnTo>
                      <a:pt x="82876" y="35098"/>
                    </a:lnTo>
                    <a:lnTo>
                      <a:pt x="84016" y="34313"/>
                    </a:lnTo>
                    <a:lnTo>
                      <a:pt x="84830" y="33137"/>
                    </a:lnTo>
                    <a:lnTo>
                      <a:pt x="85644" y="31764"/>
                    </a:lnTo>
                    <a:lnTo>
                      <a:pt x="86621" y="30588"/>
                    </a:lnTo>
                    <a:lnTo>
                      <a:pt x="87598" y="29411"/>
                    </a:lnTo>
                    <a:lnTo>
                      <a:pt x="88249" y="28039"/>
                    </a:lnTo>
                    <a:lnTo>
                      <a:pt x="88900" y="26862"/>
                    </a:lnTo>
                    <a:lnTo>
                      <a:pt x="89552" y="25686"/>
                    </a:lnTo>
                    <a:lnTo>
                      <a:pt x="90366" y="24509"/>
                    </a:lnTo>
                    <a:lnTo>
                      <a:pt x="90854" y="23529"/>
                    </a:lnTo>
                    <a:lnTo>
                      <a:pt x="91343" y="22549"/>
                    </a:lnTo>
                    <a:lnTo>
                      <a:pt x="91668" y="21764"/>
                    </a:lnTo>
                    <a:lnTo>
                      <a:pt x="91994" y="21372"/>
                    </a:lnTo>
                    <a:lnTo>
                      <a:pt x="92320" y="20392"/>
                    </a:lnTo>
                    <a:lnTo>
                      <a:pt x="92808" y="19607"/>
                    </a:lnTo>
                    <a:lnTo>
                      <a:pt x="93785" y="18431"/>
                    </a:lnTo>
                    <a:lnTo>
                      <a:pt x="94762" y="16862"/>
                    </a:lnTo>
                    <a:lnTo>
                      <a:pt x="95902" y="15294"/>
                    </a:lnTo>
                    <a:lnTo>
                      <a:pt x="97367" y="13725"/>
                    </a:lnTo>
                    <a:lnTo>
                      <a:pt x="98670" y="11960"/>
                    </a:lnTo>
                    <a:lnTo>
                      <a:pt x="100461" y="10196"/>
                    </a:lnTo>
                    <a:lnTo>
                      <a:pt x="102089" y="8431"/>
                    </a:lnTo>
                    <a:lnTo>
                      <a:pt x="103880" y="6666"/>
                    </a:lnTo>
                    <a:lnTo>
                      <a:pt x="105671" y="4901"/>
                    </a:lnTo>
                    <a:lnTo>
                      <a:pt x="107625" y="3529"/>
                    </a:lnTo>
                    <a:lnTo>
                      <a:pt x="109579" y="2352"/>
                    </a:lnTo>
                    <a:lnTo>
                      <a:pt x="111533" y="1372"/>
                    </a:lnTo>
                    <a:lnTo>
                      <a:pt x="113649" y="392"/>
                    </a:lnTo>
                    <a:lnTo>
                      <a:pt x="115603" y="0"/>
                    </a:lnTo>
                    <a:lnTo>
                      <a:pt x="120000" y="6470"/>
                    </a:lnTo>
                    <a:lnTo>
                      <a:pt x="103554" y="26078"/>
                    </a:lnTo>
                    <a:close/>
                  </a:path>
                </a:pathLst>
              </a:custGeom>
              <a:solidFill>
                <a:srgbClr val="BB7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7" name="Shape 2337"/>
              <p:cNvSpPr/>
              <p:nvPr/>
            </p:nvSpPr>
            <p:spPr>
              <a:xfrm>
                <a:off x="875" y="2776"/>
                <a:ext cx="7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344" y="28067"/>
                    </a:moveTo>
                    <a:lnTo>
                      <a:pt x="14569" y="24406"/>
                    </a:lnTo>
                    <a:lnTo>
                      <a:pt x="17200" y="21152"/>
                    </a:lnTo>
                    <a:lnTo>
                      <a:pt x="20236" y="17491"/>
                    </a:lnTo>
                    <a:lnTo>
                      <a:pt x="23473" y="14237"/>
                    </a:lnTo>
                    <a:lnTo>
                      <a:pt x="26711" y="11389"/>
                    </a:lnTo>
                    <a:lnTo>
                      <a:pt x="30354" y="8135"/>
                    </a:lnTo>
                    <a:lnTo>
                      <a:pt x="34198" y="5694"/>
                    </a:lnTo>
                    <a:lnTo>
                      <a:pt x="38246" y="3661"/>
                    </a:lnTo>
                    <a:lnTo>
                      <a:pt x="42293" y="2033"/>
                    </a:lnTo>
                    <a:lnTo>
                      <a:pt x="46543" y="813"/>
                    </a:lnTo>
                    <a:lnTo>
                      <a:pt x="50994" y="0"/>
                    </a:lnTo>
                    <a:lnTo>
                      <a:pt x="55446" y="406"/>
                    </a:lnTo>
                    <a:lnTo>
                      <a:pt x="60303" y="813"/>
                    </a:lnTo>
                    <a:lnTo>
                      <a:pt x="64755" y="2847"/>
                    </a:lnTo>
                    <a:lnTo>
                      <a:pt x="69409" y="5288"/>
                    </a:lnTo>
                    <a:lnTo>
                      <a:pt x="74266" y="8949"/>
                    </a:lnTo>
                    <a:lnTo>
                      <a:pt x="78313" y="12610"/>
                    </a:lnTo>
                    <a:lnTo>
                      <a:pt x="82360" y="16677"/>
                    </a:lnTo>
                    <a:lnTo>
                      <a:pt x="86205" y="21152"/>
                    </a:lnTo>
                    <a:lnTo>
                      <a:pt x="89645" y="25627"/>
                    </a:lnTo>
                    <a:lnTo>
                      <a:pt x="93086" y="30508"/>
                    </a:lnTo>
                    <a:lnTo>
                      <a:pt x="96121" y="35796"/>
                    </a:lnTo>
                    <a:lnTo>
                      <a:pt x="99156" y="40677"/>
                    </a:lnTo>
                    <a:lnTo>
                      <a:pt x="101989" y="45966"/>
                    </a:lnTo>
                    <a:lnTo>
                      <a:pt x="104620" y="51661"/>
                    </a:lnTo>
                    <a:lnTo>
                      <a:pt x="107251" y="56949"/>
                    </a:lnTo>
                    <a:lnTo>
                      <a:pt x="109679" y="62644"/>
                    </a:lnTo>
                    <a:lnTo>
                      <a:pt x="111905" y="68745"/>
                    </a:lnTo>
                    <a:lnTo>
                      <a:pt x="114131" y="74440"/>
                    </a:lnTo>
                    <a:lnTo>
                      <a:pt x="115952" y="80135"/>
                    </a:lnTo>
                    <a:lnTo>
                      <a:pt x="118178" y="86237"/>
                    </a:lnTo>
                    <a:lnTo>
                      <a:pt x="120000" y="92745"/>
                    </a:lnTo>
                    <a:lnTo>
                      <a:pt x="104215" y="120000"/>
                    </a:lnTo>
                    <a:lnTo>
                      <a:pt x="103811" y="118779"/>
                    </a:lnTo>
                    <a:lnTo>
                      <a:pt x="103001" y="115932"/>
                    </a:lnTo>
                    <a:lnTo>
                      <a:pt x="101787" y="111457"/>
                    </a:lnTo>
                    <a:lnTo>
                      <a:pt x="99966" y="105762"/>
                    </a:lnTo>
                    <a:lnTo>
                      <a:pt x="97740" y="98847"/>
                    </a:lnTo>
                    <a:lnTo>
                      <a:pt x="94907" y="91118"/>
                    </a:lnTo>
                    <a:lnTo>
                      <a:pt x="91669" y="82983"/>
                    </a:lnTo>
                    <a:lnTo>
                      <a:pt x="87824" y="74847"/>
                    </a:lnTo>
                    <a:lnTo>
                      <a:pt x="83777" y="66305"/>
                    </a:lnTo>
                    <a:lnTo>
                      <a:pt x="79325" y="58169"/>
                    </a:lnTo>
                    <a:lnTo>
                      <a:pt x="74468" y="50033"/>
                    </a:lnTo>
                    <a:lnTo>
                      <a:pt x="69207" y="43525"/>
                    </a:lnTo>
                    <a:lnTo>
                      <a:pt x="63338" y="37423"/>
                    </a:lnTo>
                    <a:lnTo>
                      <a:pt x="57470" y="32542"/>
                    </a:lnTo>
                    <a:lnTo>
                      <a:pt x="51197" y="29288"/>
                    </a:lnTo>
                    <a:lnTo>
                      <a:pt x="44721" y="28067"/>
                    </a:lnTo>
                    <a:lnTo>
                      <a:pt x="39258" y="27661"/>
                    </a:lnTo>
                    <a:lnTo>
                      <a:pt x="34198" y="28067"/>
                    </a:lnTo>
                    <a:lnTo>
                      <a:pt x="29544" y="29288"/>
                    </a:lnTo>
                    <a:lnTo>
                      <a:pt x="25295" y="30915"/>
                    </a:lnTo>
                    <a:lnTo>
                      <a:pt x="21247" y="32949"/>
                    </a:lnTo>
                    <a:lnTo>
                      <a:pt x="17605" y="35796"/>
                    </a:lnTo>
                    <a:lnTo>
                      <a:pt x="14165" y="38644"/>
                    </a:lnTo>
                    <a:lnTo>
                      <a:pt x="11332" y="41084"/>
                    </a:lnTo>
                    <a:lnTo>
                      <a:pt x="8701" y="44338"/>
                    </a:lnTo>
                    <a:lnTo>
                      <a:pt x="6273" y="47186"/>
                    </a:lnTo>
                    <a:lnTo>
                      <a:pt x="4451" y="49627"/>
                    </a:lnTo>
                    <a:lnTo>
                      <a:pt x="2833" y="52474"/>
                    </a:lnTo>
                    <a:lnTo>
                      <a:pt x="1416" y="54508"/>
                    </a:lnTo>
                    <a:lnTo>
                      <a:pt x="607" y="55728"/>
                    </a:lnTo>
                    <a:lnTo>
                      <a:pt x="0" y="56949"/>
                    </a:lnTo>
                    <a:lnTo>
                      <a:pt x="0" y="57355"/>
                    </a:lnTo>
                    <a:lnTo>
                      <a:pt x="12344" y="28067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8" name="Shape 2338"/>
              <p:cNvSpPr/>
              <p:nvPr/>
            </p:nvSpPr>
            <p:spPr>
              <a:xfrm>
                <a:off x="875" y="2776"/>
                <a:ext cx="7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344" y="28067"/>
                    </a:moveTo>
                    <a:lnTo>
                      <a:pt x="14569" y="24406"/>
                    </a:lnTo>
                    <a:lnTo>
                      <a:pt x="17200" y="21152"/>
                    </a:lnTo>
                    <a:lnTo>
                      <a:pt x="20236" y="17491"/>
                    </a:lnTo>
                    <a:lnTo>
                      <a:pt x="23473" y="14237"/>
                    </a:lnTo>
                    <a:lnTo>
                      <a:pt x="26711" y="11389"/>
                    </a:lnTo>
                    <a:lnTo>
                      <a:pt x="30354" y="8135"/>
                    </a:lnTo>
                    <a:lnTo>
                      <a:pt x="34198" y="5694"/>
                    </a:lnTo>
                    <a:lnTo>
                      <a:pt x="38246" y="3661"/>
                    </a:lnTo>
                    <a:lnTo>
                      <a:pt x="42293" y="2033"/>
                    </a:lnTo>
                    <a:lnTo>
                      <a:pt x="46543" y="813"/>
                    </a:lnTo>
                    <a:lnTo>
                      <a:pt x="50994" y="0"/>
                    </a:lnTo>
                    <a:lnTo>
                      <a:pt x="55446" y="406"/>
                    </a:lnTo>
                    <a:lnTo>
                      <a:pt x="60303" y="813"/>
                    </a:lnTo>
                    <a:lnTo>
                      <a:pt x="64755" y="2847"/>
                    </a:lnTo>
                    <a:lnTo>
                      <a:pt x="69409" y="5288"/>
                    </a:lnTo>
                    <a:lnTo>
                      <a:pt x="74266" y="8949"/>
                    </a:lnTo>
                    <a:lnTo>
                      <a:pt x="78313" y="12610"/>
                    </a:lnTo>
                    <a:lnTo>
                      <a:pt x="82360" y="16677"/>
                    </a:lnTo>
                    <a:lnTo>
                      <a:pt x="86205" y="21152"/>
                    </a:lnTo>
                    <a:lnTo>
                      <a:pt x="89645" y="25627"/>
                    </a:lnTo>
                    <a:lnTo>
                      <a:pt x="93086" y="30508"/>
                    </a:lnTo>
                    <a:lnTo>
                      <a:pt x="96121" y="35796"/>
                    </a:lnTo>
                    <a:lnTo>
                      <a:pt x="99156" y="40677"/>
                    </a:lnTo>
                    <a:lnTo>
                      <a:pt x="101989" y="45966"/>
                    </a:lnTo>
                    <a:lnTo>
                      <a:pt x="104620" y="51661"/>
                    </a:lnTo>
                    <a:lnTo>
                      <a:pt x="107251" y="56949"/>
                    </a:lnTo>
                    <a:lnTo>
                      <a:pt x="109679" y="62644"/>
                    </a:lnTo>
                    <a:lnTo>
                      <a:pt x="111905" y="68745"/>
                    </a:lnTo>
                    <a:lnTo>
                      <a:pt x="114131" y="74440"/>
                    </a:lnTo>
                    <a:lnTo>
                      <a:pt x="115952" y="80135"/>
                    </a:lnTo>
                    <a:lnTo>
                      <a:pt x="118178" y="86237"/>
                    </a:lnTo>
                    <a:lnTo>
                      <a:pt x="120000" y="92745"/>
                    </a:lnTo>
                    <a:lnTo>
                      <a:pt x="104215" y="120000"/>
                    </a:lnTo>
                    <a:lnTo>
                      <a:pt x="103811" y="118779"/>
                    </a:lnTo>
                    <a:lnTo>
                      <a:pt x="103001" y="115932"/>
                    </a:lnTo>
                    <a:lnTo>
                      <a:pt x="101787" y="111457"/>
                    </a:lnTo>
                    <a:lnTo>
                      <a:pt x="99966" y="105762"/>
                    </a:lnTo>
                    <a:lnTo>
                      <a:pt x="97740" y="98847"/>
                    </a:lnTo>
                    <a:lnTo>
                      <a:pt x="94907" y="91118"/>
                    </a:lnTo>
                    <a:lnTo>
                      <a:pt x="91669" y="82983"/>
                    </a:lnTo>
                    <a:lnTo>
                      <a:pt x="87824" y="74847"/>
                    </a:lnTo>
                    <a:lnTo>
                      <a:pt x="83777" y="66305"/>
                    </a:lnTo>
                    <a:lnTo>
                      <a:pt x="79325" y="58169"/>
                    </a:lnTo>
                    <a:lnTo>
                      <a:pt x="74468" y="50033"/>
                    </a:lnTo>
                    <a:lnTo>
                      <a:pt x="69207" y="43525"/>
                    </a:lnTo>
                    <a:lnTo>
                      <a:pt x="63338" y="37423"/>
                    </a:lnTo>
                    <a:lnTo>
                      <a:pt x="57470" y="32542"/>
                    </a:lnTo>
                    <a:lnTo>
                      <a:pt x="51197" y="29288"/>
                    </a:lnTo>
                    <a:lnTo>
                      <a:pt x="44721" y="28067"/>
                    </a:lnTo>
                    <a:lnTo>
                      <a:pt x="39258" y="27661"/>
                    </a:lnTo>
                    <a:lnTo>
                      <a:pt x="34198" y="28067"/>
                    </a:lnTo>
                    <a:lnTo>
                      <a:pt x="29544" y="29288"/>
                    </a:lnTo>
                    <a:lnTo>
                      <a:pt x="25295" y="30915"/>
                    </a:lnTo>
                    <a:lnTo>
                      <a:pt x="21247" y="32949"/>
                    </a:lnTo>
                    <a:lnTo>
                      <a:pt x="17605" y="35796"/>
                    </a:lnTo>
                    <a:lnTo>
                      <a:pt x="14165" y="38644"/>
                    </a:lnTo>
                    <a:lnTo>
                      <a:pt x="11332" y="41084"/>
                    </a:lnTo>
                    <a:lnTo>
                      <a:pt x="8701" y="44338"/>
                    </a:lnTo>
                    <a:lnTo>
                      <a:pt x="6273" y="47186"/>
                    </a:lnTo>
                    <a:lnTo>
                      <a:pt x="4451" y="49627"/>
                    </a:lnTo>
                    <a:lnTo>
                      <a:pt x="2833" y="52474"/>
                    </a:lnTo>
                    <a:lnTo>
                      <a:pt x="1416" y="54508"/>
                    </a:lnTo>
                    <a:lnTo>
                      <a:pt x="607" y="55728"/>
                    </a:lnTo>
                    <a:lnTo>
                      <a:pt x="0" y="56949"/>
                    </a:lnTo>
                    <a:lnTo>
                      <a:pt x="0" y="57355"/>
                    </a:lnTo>
                    <a:lnTo>
                      <a:pt x="12344" y="2806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9" name="Shape 2339"/>
              <p:cNvSpPr/>
              <p:nvPr/>
            </p:nvSpPr>
            <p:spPr>
              <a:xfrm>
                <a:off x="901" y="2854"/>
                <a:ext cx="103" cy="1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840" y="97154"/>
                    </a:moveTo>
                    <a:lnTo>
                      <a:pt x="101840" y="96903"/>
                    </a:lnTo>
                    <a:lnTo>
                      <a:pt x="101985" y="96276"/>
                    </a:lnTo>
                    <a:lnTo>
                      <a:pt x="102130" y="95271"/>
                    </a:lnTo>
                    <a:lnTo>
                      <a:pt x="102566" y="93765"/>
                    </a:lnTo>
                    <a:lnTo>
                      <a:pt x="102857" y="92008"/>
                    </a:lnTo>
                    <a:lnTo>
                      <a:pt x="103292" y="90125"/>
                    </a:lnTo>
                    <a:lnTo>
                      <a:pt x="103728" y="87866"/>
                    </a:lnTo>
                    <a:lnTo>
                      <a:pt x="104164" y="85355"/>
                    </a:lnTo>
                    <a:lnTo>
                      <a:pt x="104600" y="82719"/>
                    </a:lnTo>
                    <a:lnTo>
                      <a:pt x="105036" y="79958"/>
                    </a:lnTo>
                    <a:lnTo>
                      <a:pt x="105472" y="76945"/>
                    </a:lnTo>
                    <a:lnTo>
                      <a:pt x="105907" y="74058"/>
                    </a:lnTo>
                    <a:lnTo>
                      <a:pt x="106198" y="71046"/>
                    </a:lnTo>
                    <a:lnTo>
                      <a:pt x="106343" y="68158"/>
                    </a:lnTo>
                    <a:lnTo>
                      <a:pt x="106489" y="65271"/>
                    </a:lnTo>
                    <a:lnTo>
                      <a:pt x="106634" y="62510"/>
                    </a:lnTo>
                    <a:lnTo>
                      <a:pt x="106779" y="59121"/>
                    </a:lnTo>
                    <a:lnTo>
                      <a:pt x="107506" y="55355"/>
                    </a:lnTo>
                    <a:lnTo>
                      <a:pt x="108232" y="51087"/>
                    </a:lnTo>
                    <a:lnTo>
                      <a:pt x="109394" y="46317"/>
                    </a:lnTo>
                    <a:lnTo>
                      <a:pt x="110702" y="41422"/>
                    </a:lnTo>
                    <a:lnTo>
                      <a:pt x="112009" y="36527"/>
                    </a:lnTo>
                    <a:lnTo>
                      <a:pt x="113607" y="31506"/>
                    </a:lnTo>
                    <a:lnTo>
                      <a:pt x="114915" y="26736"/>
                    </a:lnTo>
                    <a:lnTo>
                      <a:pt x="116368" y="22343"/>
                    </a:lnTo>
                    <a:lnTo>
                      <a:pt x="117675" y="18451"/>
                    </a:lnTo>
                    <a:lnTo>
                      <a:pt x="118547" y="15313"/>
                    </a:lnTo>
                    <a:lnTo>
                      <a:pt x="119418" y="12803"/>
                    </a:lnTo>
                    <a:lnTo>
                      <a:pt x="119854" y="11422"/>
                    </a:lnTo>
                    <a:lnTo>
                      <a:pt x="120000" y="11046"/>
                    </a:lnTo>
                    <a:lnTo>
                      <a:pt x="119564" y="11799"/>
                    </a:lnTo>
                    <a:lnTo>
                      <a:pt x="118692" y="14058"/>
                    </a:lnTo>
                    <a:lnTo>
                      <a:pt x="117530" y="16820"/>
                    </a:lnTo>
                    <a:lnTo>
                      <a:pt x="116513" y="19330"/>
                    </a:lnTo>
                    <a:lnTo>
                      <a:pt x="115205" y="21715"/>
                    </a:lnTo>
                    <a:lnTo>
                      <a:pt x="114334" y="23974"/>
                    </a:lnTo>
                    <a:lnTo>
                      <a:pt x="113317" y="25857"/>
                    </a:lnTo>
                    <a:lnTo>
                      <a:pt x="112300" y="27740"/>
                    </a:lnTo>
                    <a:lnTo>
                      <a:pt x="111428" y="29497"/>
                    </a:lnTo>
                    <a:lnTo>
                      <a:pt x="110702" y="31129"/>
                    </a:lnTo>
                    <a:lnTo>
                      <a:pt x="109685" y="32761"/>
                    </a:lnTo>
                    <a:lnTo>
                      <a:pt x="109104" y="34267"/>
                    </a:lnTo>
                    <a:lnTo>
                      <a:pt x="108523" y="35523"/>
                    </a:lnTo>
                    <a:lnTo>
                      <a:pt x="107941" y="37029"/>
                    </a:lnTo>
                    <a:lnTo>
                      <a:pt x="107506" y="38284"/>
                    </a:lnTo>
                    <a:lnTo>
                      <a:pt x="107070" y="39665"/>
                    </a:lnTo>
                    <a:lnTo>
                      <a:pt x="106779" y="40920"/>
                    </a:lnTo>
                    <a:lnTo>
                      <a:pt x="106634" y="42426"/>
                    </a:lnTo>
                    <a:lnTo>
                      <a:pt x="106343" y="43556"/>
                    </a:lnTo>
                    <a:lnTo>
                      <a:pt x="106053" y="44435"/>
                    </a:lnTo>
                    <a:lnTo>
                      <a:pt x="105617" y="44937"/>
                    </a:lnTo>
                    <a:lnTo>
                      <a:pt x="105036" y="45188"/>
                    </a:lnTo>
                    <a:lnTo>
                      <a:pt x="104455" y="45188"/>
                    </a:lnTo>
                    <a:lnTo>
                      <a:pt x="103583" y="45062"/>
                    </a:lnTo>
                    <a:lnTo>
                      <a:pt x="102857" y="44560"/>
                    </a:lnTo>
                    <a:lnTo>
                      <a:pt x="102130" y="43807"/>
                    </a:lnTo>
                    <a:lnTo>
                      <a:pt x="101259" y="43054"/>
                    </a:lnTo>
                    <a:lnTo>
                      <a:pt x="100387" y="42050"/>
                    </a:lnTo>
                    <a:lnTo>
                      <a:pt x="99661" y="40920"/>
                    </a:lnTo>
                    <a:lnTo>
                      <a:pt x="98789" y="39790"/>
                    </a:lnTo>
                    <a:lnTo>
                      <a:pt x="97917" y="38410"/>
                    </a:lnTo>
                    <a:lnTo>
                      <a:pt x="97191" y="37029"/>
                    </a:lnTo>
                    <a:lnTo>
                      <a:pt x="96610" y="35648"/>
                    </a:lnTo>
                    <a:lnTo>
                      <a:pt x="96029" y="34393"/>
                    </a:lnTo>
                    <a:lnTo>
                      <a:pt x="95302" y="32761"/>
                    </a:lnTo>
                    <a:lnTo>
                      <a:pt x="94721" y="31004"/>
                    </a:lnTo>
                    <a:lnTo>
                      <a:pt x="93995" y="29372"/>
                    </a:lnTo>
                    <a:lnTo>
                      <a:pt x="93414" y="27364"/>
                    </a:lnTo>
                    <a:lnTo>
                      <a:pt x="92832" y="25355"/>
                    </a:lnTo>
                    <a:lnTo>
                      <a:pt x="92106" y="23221"/>
                    </a:lnTo>
                    <a:lnTo>
                      <a:pt x="91380" y="21213"/>
                    </a:lnTo>
                    <a:lnTo>
                      <a:pt x="90944" y="19079"/>
                    </a:lnTo>
                    <a:lnTo>
                      <a:pt x="90363" y="16945"/>
                    </a:lnTo>
                    <a:lnTo>
                      <a:pt x="89782" y="14937"/>
                    </a:lnTo>
                    <a:lnTo>
                      <a:pt x="89200" y="13054"/>
                    </a:lnTo>
                    <a:lnTo>
                      <a:pt x="88910" y="11297"/>
                    </a:lnTo>
                    <a:lnTo>
                      <a:pt x="88474" y="9665"/>
                    </a:lnTo>
                    <a:lnTo>
                      <a:pt x="88329" y="8158"/>
                    </a:lnTo>
                    <a:lnTo>
                      <a:pt x="88184" y="6903"/>
                    </a:lnTo>
                    <a:lnTo>
                      <a:pt x="88184" y="6025"/>
                    </a:lnTo>
                    <a:lnTo>
                      <a:pt x="88038" y="4895"/>
                    </a:lnTo>
                    <a:lnTo>
                      <a:pt x="88038" y="4016"/>
                    </a:lnTo>
                    <a:lnTo>
                      <a:pt x="87893" y="3012"/>
                    </a:lnTo>
                    <a:lnTo>
                      <a:pt x="87748" y="2259"/>
                    </a:lnTo>
                    <a:lnTo>
                      <a:pt x="87602" y="1506"/>
                    </a:lnTo>
                    <a:lnTo>
                      <a:pt x="87457" y="878"/>
                    </a:lnTo>
                    <a:lnTo>
                      <a:pt x="87312" y="251"/>
                    </a:lnTo>
                    <a:lnTo>
                      <a:pt x="87167" y="0"/>
                    </a:lnTo>
                    <a:lnTo>
                      <a:pt x="86876" y="0"/>
                    </a:lnTo>
                    <a:lnTo>
                      <a:pt x="86585" y="125"/>
                    </a:lnTo>
                    <a:lnTo>
                      <a:pt x="86585" y="627"/>
                    </a:lnTo>
                    <a:lnTo>
                      <a:pt x="86440" y="1506"/>
                    </a:lnTo>
                    <a:lnTo>
                      <a:pt x="86440" y="2510"/>
                    </a:lnTo>
                    <a:lnTo>
                      <a:pt x="86295" y="4142"/>
                    </a:lnTo>
                    <a:lnTo>
                      <a:pt x="86440" y="6150"/>
                    </a:lnTo>
                    <a:lnTo>
                      <a:pt x="86585" y="8661"/>
                    </a:lnTo>
                    <a:lnTo>
                      <a:pt x="86876" y="11171"/>
                    </a:lnTo>
                    <a:lnTo>
                      <a:pt x="87021" y="13807"/>
                    </a:lnTo>
                    <a:lnTo>
                      <a:pt x="87312" y="16317"/>
                    </a:lnTo>
                    <a:lnTo>
                      <a:pt x="87602" y="18702"/>
                    </a:lnTo>
                    <a:lnTo>
                      <a:pt x="88038" y="20962"/>
                    </a:lnTo>
                    <a:lnTo>
                      <a:pt x="88474" y="23347"/>
                    </a:lnTo>
                    <a:lnTo>
                      <a:pt x="88910" y="25606"/>
                    </a:lnTo>
                    <a:lnTo>
                      <a:pt x="89346" y="27866"/>
                    </a:lnTo>
                    <a:lnTo>
                      <a:pt x="90072" y="30125"/>
                    </a:lnTo>
                    <a:lnTo>
                      <a:pt x="90799" y="32259"/>
                    </a:lnTo>
                    <a:lnTo>
                      <a:pt x="91380" y="34393"/>
                    </a:lnTo>
                    <a:lnTo>
                      <a:pt x="92106" y="36652"/>
                    </a:lnTo>
                    <a:lnTo>
                      <a:pt x="93123" y="38661"/>
                    </a:lnTo>
                    <a:lnTo>
                      <a:pt x="93995" y="40794"/>
                    </a:lnTo>
                    <a:lnTo>
                      <a:pt x="94866" y="42928"/>
                    </a:lnTo>
                    <a:lnTo>
                      <a:pt x="96029" y="45188"/>
                    </a:lnTo>
                    <a:lnTo>
                      <a:pt x="96900" y="47071"/>
                    </a:lnTo>
                    <a:lnTo>
                      <a:pt x="97481" y="48577"/>
                    </a:lnTo>
                    <a:lnTo>
                      <a:pt x="97917" y="49958"/>
                    </a:lnTo>
                    <a:lnTo>
                      <a:pt x="98208" y="50836"/>
                    </a:lnTo>
                    <a:lnTo>
                      <a:pt x="98353" y="51464"/>
                    </a:lnTo>
                    <a:lnTo>
                      <a:pt x="98353" y="51841"/>
                    </a:lnTo>
                    <a:lnTo>
                      <a:pt x="98062" y="51966"/>
                    </a:lnTo>
                    <a:lnTo>
                      <a:pt x="97627" y="51841"/>
                    </a:lnTo>
                    <a:lnTo>
                      <a:pt x="97046" y="51338"/>
                    </a:lnTo>
                    <a:lnTo>
                      <a:pt x="96319" y="50711"/>
                    </a:lnTo>
                    <a:lnTo>
                      <a:pt x="95302" y="49958"/>
                    </a:lnTo>
                    <a:lnTo>
                      <a:pt x="94285" y="48953"/>
                    </a:lnTo>
                    <a:lnTo>
                      <a:pt x="93268" y="47824"/>
                    </a:lnTo>
                    <a:lnTo>
                      <a:pt x="91815" y="46694"/>
                    </a:lnTo>
                    <a:lnTo>
                      <a:pt x="90508" y="45313"/>
                    </a:lnTo>
                    <a:lnTo>
                      <a:pt x="88910" y="43807"/>
                    </a:lnTo>
                    <a:lnTo>
                      <a:pt x="87312" y="42301"/>
                    </a:lnTo>
                    <a:lnTo>
                      <a:pt x="85859" y="40669"/>
                    </a:lnTo>
                    <a:lnTo>
                      <a:pt x="84697" y="39037"/>
                    </a:lnTo>
                    <a:lnTo>
                      <a:pt x="83535" y="37531"/>
                    </a:lnTo>
                    <a:lnTo>
                      <a:pt x="82518" y="35899"/>
                    </a:lnTo>
                    <a:lnTo>
                      <a:pt x="81646" y="34518"/>
                    </a:lnTo>
                    <a:lnTo>
                      <a:pt x="80920" y="33138"/>
                    </a:lnTo>
                    <a:lnTo>
                      <a:pt x="80193" y="32008"/>
                    </a:lnTo>
                    <a:lnTo>
                      <a:pt x="79612" y="30878"/>
                    </a:lnTo>
                    <a:lnTo>
                      <a:pt x="79176" y="30125"/>
                    </a:lnTo>
                    <a:lnTo>
                      <a:pt x="78886" y="29497"/>
                    </a:lnTo>
                    <a:lnTo>
                      <a:pt x="78595" y="29246"/>
                    </a:lnTo>
                    <a:lnTo>
                      <a:pt x="78305" y="29121"/>
                    </a:lnTo>
                    <a:lnTo>
                      <a:pt x="78159" y="29372"/>
                    </a:lnTo>
                    <a:lnTo>
                      <a:pt x="78159" y="29874"/>
                    </a:lnTo>
                    <a:lnTo>
                      <a:pt x="78159" y="30878"/>
                    </a:lnTo>
                    <a:lnTo>
                      <a:pt x="78159" y="32133"/>
                    </a:lnTo>
                    <a:lnTo>
                      <a:pt x="78450" y="33514"/>
                    </a:lnTo>
                    <a:lnTo>
                      <a:pt x="78886" y="35146"/>
                    </a:lnTo>
                    <a:lnTo>
                      <a:pt x="79467" y="37029"/>
                    </a:lnTo>
                    <a:lnTo>
                      <a:pt x="80193" y="38786"/>
                    </a:lnTo>
                    <a:lnTo>
                      <a:pt x="81210" y="40669"/>
                    </a:lnTo>
                    <a:lnTo>
                      <a:pt x="82082" y="42803"/>
                    </a:lnTo>
                    <a:lnTo>
                      <a:pt x="83099" y="44811"/>
                    </a:lnTo>
                    <a:lnTo>
                      <a:pt x="84406" y="46820"/>
                    </a:lnTo>
                    <a:lnTo>
                      <a:pt x="85569" y="48702"/>
                    </a:lnTo>
                    <a:lnTo>
                      <a:pt x="86876" y="50711"/>
                    </a:lnTo>
                    <a:lnTo>
                      <a:pt x="88184" y="52594"/>
                    </a:lnTo>
                    <a:lnTo>
                      <a:pt x="89491" y="54351"/>
                    </a:lnTo>
                    <a:lnTo>
                      <a:pt x="90944" y="55857"/>
                    </a:lnTo>
                    <a:lnTo>
                      <a:pt x="92251" y="57364"/>
                    </a:lnTo>
                    <a:lnTo>
                      <a:pt x="93704" y="58619"/>
                    </a:lnTo>
                    <a:lnTo>
                      <a:pt x="94721" y="59748"/>
                    </a:lnTo>
                    <a:lnTo>
                      <a:pt x="95738" y="60753"/>
                    </a:lnTo>
                    <a:lnTo>
                      <a:pt x="96464" y="61757"/>
                    </a:lnTo>
                    <a:lnTo>
                      <a:pt x="96755" y="62761"/>
                    </a:lnTo>
                    <a:lnTo>
                      <a:pt x="97046" y="63514"/>
                    </a:lnTo>
                    <a:lnTo>
                      <a:pt x="96900" y="64267"/>
                    </a:lnTo>
                    <a:lnTo>
                      <a:pt x="96755" y="64895"/>
                    </a:lnTo>
                    <a:lnTo>
                      <a:pt x="96319" y="65271"/>
                    </a:lnTo>
                    <a:lnTo>
                      <a:pt x="95447" y="65397"/>
                    </a:lnTo>
                    <a:lnTo>
                      <a:pt x="94721" y="65523"/>
                    </a:lnTo>
                    <a:lnTo>
                      <a:pt x="93704" y="65271"/>
                    </a:lnTo>
                    <a:lnTo>
                      <a:pt x="92687" y="64895"/>
                    </a:lnTo>
                    <a:lnTo>
                      <a:pt x="91234" y="64142"/>
                    </a:lnTo>
                    <a:lnTo>
                      <a:pt x="89927" y="63263"/>
                    </a:lnTo>
                    <a:lnTo>
                      <a:pt x="88329" y="62133"/>
                    </a:lnTo>
                    <a:lnTo>
                      <a:pt x="86585" y="60627"/>
                    </a:lnTo>
                    <a:lnTo>
                      <a:pt x="84987" y="58995"/>
                    </a:lnTo>
                    <a:lnTo>
                      <a:pt x="83389" y="57740"/>
                    </a:lnTo>
                    <a:lnTo>
                      <a:pt x="82227" y="56610"/>
                    </a:lnTo>
                    <a:lnTo>
                      <a:pt x="81355" y="55857"/>
                    </a:lnTo>
                    <a:lnTo>
                      <a:pt x="80338" y="55230"/>
                    </a:lnTo>
                    <a:lnTo>
                      <a:pt x="79757" y="54853"/>
                    </a:lnTo>
                    <a:lnTo>
                      <a:pt x="79322" y="54602"/>
                    </a:lnTo>
                    <a:lnTo>
                      <a:pt x="79031" y="54602"/>
                    </a:lnTo>
                    <a:lnTo>
                      <a:pt x="78886" y="54853"/>
                    </a:lnTo>
                    <a:lnTo>
                      <a:pt x="78886" y="55230"/>
                    </a:lnTo>
                    <a:lnTo>
                      <a:pt x="79031" y="55732"/>
                    </a:lnTo>
                    <a:lnTo>
                      <a:pt x="79322" y="56485"/>
                    </a:lnTo>
                    <a:lnTo>
                      <a:pt x="79757" y="57489"/>
                    </a:lnTo>
                    <a:lnTo>
                      <a:pt x="80338" y="58493"/>
                    </a:lnTo>
                    <a:lnTo>
                      <a:pt x="81065" y="59874"/>
                    </a:lnTo>
                    <a:lnTo>
                      <a:pt x="81937" y="61255"/>
                    </a:lnTo>
                    <a:lnTo>
                      <a:pt x="82808" y="62635"/>
                    </a:lnTo>
                    <a:lnTo>
                      <a:pt x="83825" y="63891"/>
                    </a:lnTo>
                    <a:lnTo>
                      <a:pt x="84697" y="65146"/>
                    </a:lnTo>
                    <a:lnTo>
                      <a:pt x="85714" y="66150"/>
                    </a:lnTo>
                    <a:lnTo>
                      <a:pt x="86585" y="67154"/>
                    </a:lnTo>
                    <a:lnTo>
                      <a:pt x="87748" y="68033"/>
                    </a:lnTo>
                    <a:lnTo>
                      <a:pt x="88619" y="68912"/>
                    </a:lnTo>
                    <a:lnTo>
                      <a:pt x="89346" y="69790"/>
                    </a:lnTo>
                    <a:lnTo>
                      <a:pt x="90217" y="70543"/>
                    </a:lnTo>
                    <a:lnTo>
                      <a:pt x="90653" y="71422"/>
                    </a:lnTo>
                    <a:lnTo>
                      <a:pt x="91089" y="72301"/>
                    </a:lnTo>
                    <a:lnTo>
                      <a:pt x="91380" y="73179"/>
                    </a:lnTo>
                    <a:lnTo>
                      <a:pt x="91525" y="74184"/>
                    </a:lnTo>
                    <a:lnTo>
                      <a:pt x="91380" y="75439"/>
                    </a:lnTo>
                    <a:lnTo>
                      <a:pt x="90944" y="76694"/>
                    </a:lnTo>
                    <a:lnTo>
                      <a:pt x="90508" y="78200"/>
                    </a:lnTo>
                    <a:lnTo>
                      <a:pt x="89782" y="79581"/>
                    </a:lnTo>
                    <a:lnTo>
                      <a:pt x="89200" y="80962"/>
                    </a:lnTo>
                    <a:lnTo>
                      <a:pt x="88910" y="82092"/>
                    </a:lnTo>
                    <a:lnTo>
                      <a:pt x="88765" y="83347"/>
                    </a:lnTo>
                    <a:lnTo>
                      <a:pt x="88474" y="84225"/>
                    </a:lnTo>
                    <a:lnTo>
                      <a:pt x="88329" y="85230"/>
                    </a:lnTo>
                    <a:lnTo>
                      <a:pt x="88184" y="86108"/>
                    </a:lnTo>
                    <a:lnTo>
                      <a:pt x="87893" y="86861"/>
                    </a:lnTo>
                    <a:lnTo>
                      <a:pt x="87457" y="87615"/>
                    </a:lnTo>
                    <a:lnTo>
                      <a:pt x="87021" y="88242"/>
                    </a:lnTo>
                    <a:lnTo>
                      <a:pt x="86150" y="88744"/>
                    </a:lnTo>
                    <a:lnTo>
                      <a:pt x="85278" y="89246"/>
                    </a:lnTo>
                    <a:lnTo>
                      <a:pt x="84261" y="89623"/>
                    </a:lnTo>
                    <a:lnTo>
                      <a:pt x="82663" y="90251"/>
                    </a:lnTo>
                    <a:lnTo>
                      <a:pt x="81065" y="90627"/>
                    </a:lnTo>
                    <a:lnTo>
                      <a:pt x="78886" y="91004"/>
                    </a:lnTo>
                    <a:lnTo>
                      <a:pt x="76561" y="91380"/>
                    </a:lnTo>
                    <a:lnTo>
                      <a:pt x="74382" y="91631"/>
                    </a:lnTo>
                    <a:lnTo>
                      <a:pt x="72493" y="92008"/>
                    </a:lnTo>
                    <a:lnTo>
                      <a:pt x="70750" y="92259"/>
                    </a:lnTo>
                    <a:lnTo>
                      <a:pt x="69152" y="92384"/>
                    </a:lnTo>
                    <a:lnTo>
                      <a:pt x="67554" y="92761"/>
                    </a:lnTo>
                    <a:lnTo>
                      <a:pt x="65956" y="92887"/>
                    </a:lnTo>
                    <a:lnTo>
                      <a:pt x="64648" y="92887"/>
                    </a:lnTo>
                    <a:lnTo>
                      <a:pt x="63341" y="92887"/>
                    </a:lnTo>
                    <a:lnTo>
                      <a:pt x="61888" y="92887"/>
                    </a:lnTo>
                    <a:lnTo>
                      <a:pt x="60581" y="92761"/>
                    </a:lnTo>
                    <a:lnTo>
                      <a:pt x="59128" y="92384"/>
                    </a:lnTo>
                    <a:lnTo>
                      <a:pt x="57820" y="92133"/>
                    </a:lnTo>
                    <a:lnTo>
                      <a:pt x="56222" y="91882"/>
                    </a:lnTo>
                    <a:lnTo>
                      <a:pt x="54769" y="91380"/>
                    </a:lnTo>
                    <a:lnTo>
                      <a:pt x="53026" y="91004"/>
                    </a:lnTo>
                    <a:lnTo>
                      <a:pt x="50992" y="90251"/>
                    </a:lnTo>
                    <a:lnTo>
                      <a:pt x="48668" y="88870"/>
                    </a:lnTo>
                    <a:lnTo>
                      <a:pt x="45907" y="87238"/>
                    </a:lnTo>
                    <a:lnTo>
                      <a:pt x="43002" y="85355"/>
                    </a:lnTo>
                    <a:lnTo>
                      <a:pt x="39806" y="83221"/>
                    </a:lnTo>
                    <a:lnTo>
                      <a:pt x="36755" y="80836"/>
                    </a:lnTo>
                    <a:lnTo>
                      <a:pt x="33414" y="78577"/>
                    </a:lnTo>
                    <a:lnTo>
                      <a:pt x="30363" y="76317"/>
                    </a:lnTo>
                    <a:lnTo>
                      <a:pt x="27457" y="74058"/>
                    </a:lnTo>
                    <a:lnTo>
                      <a:pt x="24987" y="72301"/>
                    </a:lnTo>
                    <a:lnTo>
                      <a:pt x="22808" y="70669"/>
                    </a:lnTo>
                    <a:lnTo>
                      <a:pt x="20920" y="69414"/>
                    </a:lnTo>
                    <a:lnTo>
                      <a:pt x="19757" y="68786"/>
                    </a:lnTo>
                    <a:lnTo>
                      <a:pt x="19176" y="68786"/>
                    </a:lnTo>
                    <a:lnTo>
                      <a:pt x="19322" y="69288"/>
                    </a:lnTo>
                    <a:lnTo>
                      <a:pt x="20193" y="70794"/>
                    </a:lnTo>
                    <a:lnTo>
                      <a:pt x="21501" y="72552"/>
                    </a:lnTo>
                    <a:lnTo>
                      <a:pt x="22953" y="74309"/>
                    </a:lnTo>
                    <a:lnTo>
                      <a:pt x="24552" y="76192"/>
                    </a:lnTo>
                    <a:lnTo>
                      <a:pt x="26295" y="77949"/>
                    </a:lnTo>
                    <a:lnTo>
                      <a:pt x="28184" y="79832"/>
                    </a:lnTo>
                    <a:lnTo>
                      <a:pt x="29927" y="81464"/>
                    </a:lnTo>
                    <a:lnTo>
                      <a:pt x="31815" y="83221"/>
                    </a:lnTo>
                    <a:lnTo>
                      <a:pt x="33849" y="84979"/>
                    </a:lnTo>
                    <a:lnTo>
                      <a:pt x="35738" y="86485"/>
                    </a:lnTo>
                    <a:lnTo>
                      <a:pt x="37772" y="88117"/>
                    </a:lnTo>
                    <a:lnTo>
                      <a:pt x="39951" y="89497"/>
                    </a:lnTo>
                    <a:lnTo>
                      <a:pt x="41840" y="90878"/>
                    </a:lnTo>
                    <a:lnTo>
                      <a:pt x="43874" y="92133"/>
                    </a:lnTo>
                    <a:lnTo>
                      <a:pt x="45907" y="93263"/>
                    </a:lnTo>
                    <a:lnTo>
                      <a:pt x="47796" y="94267"/>
                    </a:lnTo>
                    <a:lnTo>
                      <a:pt x="49830" y="95271"/>
                    </a:lnTo>
                    <a:lnTo>
                      <a:pt x="50121" y="95397"/>
                    </a:lnTo>
                    <a:lnTo>
                      <a:pt x="50411" y="95774"/>
                    </a:lnTo>
                    <a:lnTo>
                      <a:pt x="50702" y="96150"/>
                    </a:lnTo>
                    <a:lnTo>
                      <a:pt x="51138" y="96527"/>
                    </a:lnTo>
                    <a:lnTo>
                      <a:pt x="51573" y="97029"/>
                    </a:lnTo>
                    <a:lnTo>
                      <a:pt x="51864" y="97656"/>
                    </a:lnTo>
                    <a:lnTo>
                      <a:pt x="52154" y="98284"/>
                    </a:lnTo>
                    <a:lnTo>
                      <a:pt x="52154" y="98786"/>
                    </a:lnTo>
                    <a:lnTo>
                      <a:pt x="52154" y="99288"/>
                    </a:lnTo>
                    <a:lnTo>
                      <a:pt x="51719" y="99790"/>
                    </a:lnTo>
                    <a:lnTo>
                      <a:pt x="50992" y="100292"/>
                    </a:lnTo>
                    <a:lnTo>
                      <a:pt x="50121" y="100669"/>
                    </a:lnTo>
                    <a:lnTo>
                      <a:pt x="48958" y="101046"/>
                    </a:lnTo>
                    <a:lnTo>
                      <a:pt x="47215" y="101171"/>
                    </a:lnTo>
                    <a:lnTo>
                      <a:pt x="45181" y="101297"/>
                    </a:lnTo>
                    <a:lnTo>
                      <a:pt x="42857" y="101171"/>
                    </a:lnTo>
                    <a:lnTo>
                      <a:pt x="40677" y="100794"/>
                    </a:lnTo>
                    <a:lnTo>
                      <a:pt x="38644" y="100292"/>
                    </a:lnTo>
                    <a:lnTo>
                      <a:pt x="36900" y="99539"/>
                    </a:lnTo>
                    <a:lnTo>
                      <a:pt x="34866" y="98786"/>
                    </a:lnTo>
                    <a:lnTo>
                      <a:pt x="33123" y="98033"/>
                    </a:lnTo>
                    <a:lnTo>
                      <a:pt x="31380" y="96903"/>
                    </a:lnTo>
                    <a:lnTo>
                      <a:pt x="29491" y="96025"/>
                    </a:lnTo>
                    <a:lnTo>
                      <a:pt x="27602" y="94895"/>
                    </a:lnTo>
                    <a:lnTo>
                      <a:pt x="25859" y="94016"/>
                    </a:lnTo>
                    <a:lnTo>
                      <a:pt x="23970" y="93138"/>
                    </a:lnTo>
                    <a:lnTo>
                      <a:pt x="21937" y="92259"/>
                    </a:lnTo>
                    <a:lnTo>
                      <a:pt x="19757" y="91506"/>
                    </a:lnTo>
                    <a:lnTo>
                      <a:pt x="17433" y="91004"/>
                    </a:lnTo>
                    <a:lnTo>
                      <a:pt x="14963" y="90502"/>
                    </a:lnTo>
                    <a:lnTo>
                      <a:pt x="12348" y="90376"/>
                    </a:lnTo>
                    <a:lnTo>
                      <a:pt x="9588" y="90251"/>
                    </a:lnTo>
                    <a:lnTo>
                      <a:pt x="7409" y="90125"/>
                    </a:lnTo>
                    <a:lnTo>
                      <a:pt x="5375" y="90125"/>
                    </a:lnTo>
                    <a:lnTo>
                      <a:pt x="3777" y="90125"/>
                    </a:lnTo>
                    <a:lnTo>
                      <a:pt x="2469" y="90251"/>
                    </a:lnTo>
                    <a:lnTo>
                      <a:pt x="1452" y="90376"/>
                    </a:lnTo>
                    <a:lnTo>
                      <a:pt x="581" y="90376"/>
                    </a:lnTo>
                    <a:lnTo>
                      <a:pt x="145" y="90627"/>
                    </a:lnTo>
                    <a:lnTo>
                      <a:pt x="0" y="90753"/>
                    </a:lnTo>
                    <a:lnTo>
                      <a:pt x="0" y="91004"/>
                    </a:lnTo>
                    <a:lnTo>
                      <a:pt x="290" y="91129"/>
                    </a:lnTo>
                    <a:lnTo>
                      <a:pt x="871" y="91380"/>
                    </a:lnTo>
                    <a:lnTo>
                      <a:pt x="1743" y="91631"/>
                    </a:lnTo>
                    <a:lnTo>
                      <a:pt x="2760" y="91882"/>
                    </a:lnTo>
                    <a:lnTo>
                      <a:pt x="3777" y="92133"/>
                    </a:lnTo>
                    <a:lnTo>
                      <a:pt x="5375" y="92635"/>
                    </a:lnTo>
                    <a:lnTo>
                      <a:pt x="6682" y="92761"/>
                    </a:lnTo>
                    <a:lnTo>
                      <a:pt x="8280" y="93012"/>
                    </a:lnTo>
                    <a:lnTo>
                      <a:pt x="9588" y="93389"/>
                    </a:lnTo>
                    <a:lnTo>
                      <a:pt x="11186" y="93640"/>
                    </a:lnTo>
                    <a:lnTo>
                      <a:pt x="12493" y="93891"/>
                    </a:lnTo>
                    <a:lnTo>
                      <a:pt x="13946" y="94267"/>
                    </a:lnTo>
                    <a:lnTo>
                      <a:pt x="15399" y="94518"/>
                    </a:lnTo>
                    <a:lnTo>
                      <a:pt x="16852" y="94895"/>
                    </a:lnTo>
                    <a:lnTo>
                      <a:pt x="18159" y="95397"/>
                    </a:lnTo>
                    <a:lnTo>
                      <a:pt x="19612" y="95774"/>
                    </a:lnTo>
                    <a:lnTo>
                      <a:pt x="20774" y="96150"/>
                    </a:lnTo>
                    <a:lnTo>
                      <a:pt x="22227" y="96527"/>
                    </a:lnTo>
                    <a:lnTo>
                      <a:pt x="23389" y="97029"/>
                    </a:lnTo>
                    <a:lnTo>
                      <a:pt x="24697" y="97405"/>
                    </a:lnTo>
                    <a:lnTo>
                      <a:pt x="26004" y="98033"/>
                    </a:lnTo>
                    <a:lnTo>
                      <a:pt x="27167" y="98535"/>
                    </a:lnTo>
                    <a:lnTo>
                      <a:pt x="28329" y="98912"/>
                    </a:lnTo>
                    <a:lnTo>
                      <a:pt x="29346" y="99539"/>
                    </a:lnTo>
                    <a:lnTo>
                      <a:pt x="30217" y="100041"/>
                    </a:lnTo>
                    <a:lnTo>
                      <a:pt x="31234" y="100669"/>
                    </a:lnTo>
                    <a:lnTo>
                      <a:pt x="32106" y="101171"/>
                    </a:lnTo>
                    <a:lnTo>
                      <a:pt x="32978" y="101673"/>
                    </a:lnTo>
                    <a:lnTo>
                      <a:pt x="33995" y="102050"/>
                    </a:lnTo>
                    <a:lnTo>
                      <a:pt x="34721" y="102552"/>
                    </a:lnTo>
                    <a:lnTo>
                      <a:pt x="35447" y="103054"/>
                    </a:lnTo>
                    <a:lnTo>
                      <a:pt x="36174" y="103556"/>
                    </a:lnTo>
                    <a:lnTo>
                      <a:pt x="37046" y="103933"/>
                    </a:lnTo>
                    <a:lnTo>
                      <a:pt x="37917" y="104184"/>
                    </a:lnTo>
                    <a:lnTo>
                      <a:pt x="38644" y="104560"/>
                    </a:lnTo>
                    <a:lnTo>
                      <a:pt x="39370" y="104811"/>
                    </a:lnTo>
                    <a:lnTo>
                      <a:pt x="40387" y="104937"/>
                    </a:lnTo>
                    <a:lnTo>
                      <a:pt x="41259" y="105313"/>
                    </a:lnTo>
                    <a:lnTo>
                      <a:pt x="41985" y="105439"/>
                    </a:lnTo>
                    <a:lnTo>
                      <a:pt x="42566" y="105690"/>
                    </a:lnTo>
                    <a:lnTo>
                      <a:pt x="43002" y="105941"/>
                    </a:lnTo>
                    <a:lnTo>
                      <a:pt x="43147" y="106192"/>
                    </a:lnTo>
                    <a:lnTo>
                      <a:pt x="43147" y="106569"/>
                    </a:lnTo>
                    <a:lnTo>
                      <a:pt x="42857" y="107071"/>
                    </a:lnTo>
                    <a:lnTo>
                      <a:pt x="42566" y="107447"/>
                    </a:lnTo>
                    <a:lnTo>
                      <a:pt x="41985" y="108075"/>
                    </a:lnTo>
                    <a:lnTo>
                      <a:pt x="41259" y="108451"/>
                    </a:lnTo>
                    <a:lnTo>
                      <a:pt x="40532" y="108953"/>
                    </a:lnTo>
                    <a:lnTo>
                      <a:pt x="39661" y="109330"/>
                    </a:lnTo>
                    <a:lnTo>
                      <a:pt x="38498" y="109832"/>
                    </a:lnTo>
                    <a:lnTo>
                      <a:pt x="37336" y="110209"/>
                    </a:lnTo>
                    <a:lnTo>
                      <a:pt x="36029" y="110711"/>
                    </a:lnTo>
                    <a:lnTo>
                      <a:pt x="34721" y="110962"/>
                    </a:lnTo>
                    <a:lnTo>
                      <a:pt x="33268" y="111338"/>
                    </a:lnTo>
                    <a:lnTo>
                      <a:pt x="31815" y="111589"/>
                    </a:lnTo>
                    <a:lnTo>
                      <a:pt x="30072" y="111966"/>
                    </a:lnTo>
                    <a:lnTo>
                      <a:pt x="28619" y="112468"/>
                    </a:lnTo>
                    <a:lnTo>
                      <a:pt x="26876" y="113221"/>
                    </a:lnTo>
                    <a:lnTo>
                      <a:pt x="25423" y="113849"/>
                    </a:lnTo>
                    <a:lnTo>
                      <a:pt x="23825" y="114602"/>
                    </a:lnTo>
                    <a:lnTo>
                      <a:pt x="22372" y="115230"/>
                    </a:lnTo>
                    <a:lnTo>
                      <a:pt x="21065" y="116108"/>
                    </a:lnTo>
                    <a:lnTo>
                      <a:pt x="20048" y="116861"/>
                    </a:lnTo>
                    <a:lnTo>
                      <a:pt x="19176" y="117489"/>
                    </a:lnTo>
                    <a:lnTo>
                      <a:pt x="18450" y="118242"/>
                    </a:lnTo>
                    <a:lnTo>
                      <a:pt x="18014" y="118870"/>
                    </a:lnTo>
                    <a:lnTo>
                      <a:pt x="18014" y="119246"/>
                    </a:lnTo>
                    <a:lnTo>
                      <a:pt x="18305" y="119623"/>
                    </a:lnTo>
                    <a:lnTo>
                      <a:pt x="19031" y="119874"/>
                    </a:lnTo>
                    <a:lnTo>
                      <a:pt x="20193" y="120000"/>
                    </a:lnTo>
                    <a:lnTo>
                      <a:pt x="21501" y="119874"/>
                    </a:lnTo>
                    <a:lnTo>
                      <a:pt x="23099" y="119874"/>
                    </a:lnTo>
                    <a:lnTo>
                      <a:pt x="24987" y="119748"/>
                    </a:lnTo>
                    <a:lnTo>
                      <a:pt x="26731" y="119623"/>
                    </a:lnTo>
                    <a:lnTo>
                      <a:pt x="28765" y="119372"/>
                    </a:lnTo>
                    <a:lnTo>
                      <a:pt x="30944" y="119246"/>
                    </a:lnTo>
                    <a:lnTo>
                      <a:pt x="32978" y="118870"/>
                    </a:lnTo>
                    <a:lnTo>
                      <a:pt x="35157" y="118493"/>
                    </a:lnTo>
                    <a:lnTo>
                      <a:pt x="37336" y="118117"/>
                    </a:lnTo>
                    <a:lnTo>
                      <a:pt x="39661" y="117489"/>
                    </a:lnTo>
                    <a:lnTo>
                      <a:pt x="41694" y="116987"/>
                    </a:lnTo>
                    <a:lnTo>
                      <a:pt x="43874" y="116359"/>
                    </a:lnTo>
                    <a:lnTo>
                      <a:pt x="45907" y="115732"/>
                    </a:lnTo>
                    <a:lnTo>
                      <a:pt x="47796" y="114853"/>
                    </a:lnTo>
                    <a:lnTo>
                      <a:pt x="49685" y="113974"/>
                    </a:lnTo>
                    <a:lnTo>
                      <a:pt x="51573" y="113096"/>
                    </a:lnTo>
                    <a:lnTo>
                      <a:pt x="52881" y="112092"/>
                    </a:lnTo>
                    <a:lnTo>
                      <a:pt x="54188" y="111338"/>
                    </a:lnTo>
                    <a:lnTo>
                      <a:pt x="55496" y="110711"/>
                    </a:lnTo>
                    <a:lnTo>
                      <a:pt x="56803" y="109958"/>
                    </a:lnTo>
                    <a:lnTo>
                      <a:pt x="58256" y="109330"/>
                    </a:lnTo>
                    <a:lnTo>
                      <a:pt x="59564" y="108828"/>
                    </a:lnTo>
                    <a:lnTo>
                      <a:pt x="61016" y="108326"/>
                    </a:lnTo>
                    <a:lnTo>
                      <a:pt x="62469" y="107698"/>
                    </a:lnTo>
                    <a:lnTo>
                      <a:pt x="64067" y="107196"/>
                    </a:lnTo>
                    <a:lnTo>
                      <a:pt x="65520" y="106694"/>
                    </a:lnTo>
                    <a:lnTo>
                      <a:pt x="67263" y="106317"/>
                    </a:lnTo>
                    <a:lnTo>
                      <a:pt x="68861" y="105815"/>
                    </a:lnTo>
                    <a:lnTo>
                      <a:pt x="70750" y="105313"/>
                    </a:lnTo>
                    <a:lnTo>
                      <a:pt x="72639" y="104686"/>
                    </a:lnTo>
                    <a:lnTo>
                      <a:pt x="74527" y="104184"/>
                    </a:lnTo>
                    <a:lnTo>
                      <a:pt x="76852" y="103682"/>
                    </a:lnTo>
                    <a:lnTo>
                      <a:pt x="79031" y="103054"/>
                    </a:lnTo>
                    <a:lnTo>
                      <a:pt x="81355" y="102301"/>
                    </a:lnTo>
                    <a:lnTo>
                      <a:pt x="83389" y="101673"/>
                    </a:lnTo>
                    <a:lnTo>
                      <a:pt x="85569" y="101171"/>
                    </a:lnTo>
                    <a:lnTo>
                      <a:pt x="87748" y="100669"/>
                    </a:lnTo>
                    <a:lnTo>
                      <a:pt x="89927" y="100041"/>
                    </a:lnTo>
                    <a:lnTo>
                      <a:pt x="91815" y="99539"/>
                    </a:lnTo>
                    <a:lnTo>
                      <a:pt x="93704" y="99037"/>
                    </a:lnTo>
                    <a:lnTo>
                      <a:pt x="95302" y="98661"/>
                    </a:lnTo>
                    <a:lnTo>
                      <a:pt x="96900" y="98284"/>
                    </a:lnTo>
                    <a:lnTo>
                      <a:pt x="98208" y="98033"/>
                    </a:lnTo>
                    <a:lnTo>
                      <a:pt x="99515" y="97782"/>
                    </a:lnTo>
                    <a:lnTo>
                      <a:pt x="100387" y="97405"/>
                    </a:lnTo>
                    <a:lnTo>
                      <a:pt x="101113" y="97280"/>
                    </a:lnTo>
                    <a:lnTo>
                      <a:pt x="101694" y="97154"/>
                    </a:lnTo>
                    <a:lnTo>
                      <a:pt x="101840" y="97154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0" name="Shape 2340"/>
              <p:cNvSpPr/>
              <p:nvPr/>
            </p:nvSpPr>
            <p:spPr>
              <a:xfrm>
                <a:off x="927" y="2796"/>
                <a:ext cx="61" cy="1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161" y="0"/>
                    </a:moveTo>
                    <a:lnTo>
                      <a:pt x="55568" y="1973"/>
                    </a:lnTo>
                    <a:lnTo>
                      <a:pt x="51976" y="4322"/>
                    </a:lnTo>
                    <a:lnTo>
                      <a:pt x="48383" y="7047"/>
                    </a:lnTo>
                    <a:lnTo>
                      <a:pt x="45029" y="10054"/>
                    </a:lnTo>
                    <a:lnTo>
                      <a:pt x="42155" y="13343"/>
                    </a:lnTo>
                    <a:lnTo>
                      <a:pt x="39041" y="16914"/>
                    </a:lnTo>
                    <a:lnTo>
                      <a:pt x="36646" y="20673"/>
                    </a:lnTo>
                    <a:lnTo>
                      <a:pt x="34011" y="24714"/>
                    </a:lnTo>
                    <a:lnTo>
                      <a:pt x="32095" y="28848"/>
                    </a:lnTo>
                    <a:lnTo>
                      <a:pt x="30419" y="33077"/>
                    </a:lnTo>
                    <a:lnTo>
                      <a:pt x="29461" y="37588"/>
                    </a:lnTo>
                    <a:lnTo>
                      <a:pt x="28742" y="42098"/>
                    </a:lnTo>
                    <a:lnTo>
                      <a:pt x="28742" y="46703"/>
                    </a:lnTo>
                    <a:lnTo>
                      <a:pt x="29221" y="51401"/>
                    </a:lnTo>
                    <a:lnTo>
                      <a:pt x="30179" y="56006"/>
                    </a:lnTo>
                    <a:lnTo>
                      <a:pt x="32335" y="60798"/>
                    </a:lnTo>
                    <a:lnTo>
                      <a:pt x="34730" y="65309"/>
                    </a:lnTo>
                    <a:lnTo>
                      <a:pt x="38323" y="70007"/>
                    </a:lnTo>
                    <a:lnTo>
                      <a:pt x="42634" y="74424"/>
                    </a:lnTo>
                    <a:lnTo>
                      <a:pt x="47425" y="78841"/>
                    </a:lnTo>
                    <a:lnTo>
                      <a:pt x="52934" y="83163"/>
                    </a:lnTo>
                    <a:lnTo>
                      <a:pt x="58682" y="87486"/>
                    </a:lnTo>
                    <a:lnTo>
                      <a:pt x="64910" y="91433"/>
                    </a:lnTo>
                    <a:lnTo>
                      <a:pt x="71616" y="95285"/>
                    </a:lnTo>
                    <a:lnTo>
                      <a:pt x="78083" y="98950"/>
                    </a:lnTo>
                    <a:lnTo>
                      <a:pt x="84790" y="102239"/>
                    </a:lnTo>
                    <a:lnTo>
                      <a:pt x="91257" y="105434"/>
                    </a:lnTo>
                    <a:lnTo>
                      <a:pt x="97724" y="108347"/>
                    </a:lnTo>
                    <a:lnTo>
                      <a:pt x="103712" y="110790"/>
                    </a:lnTo>
                    <a:lnTo>
                      <a:pt x="109700" y="112952"/>
                    </a:lnTo>
                    <a:lnTo>
                      <a:pt x="115209" y="114831"/>
                    </a:lnTo>
                    <a:lnTo>
                      <a:pt x="120000" y="116335"/>
                    </a:lnTo>
                    <a:lnTo>
                      <a:pt x="87664" y="120000"/>
                    </a:lnTo>
                    <a:lnTo>
                      <a:pt x="86706" y="119718"/>
                    </a:lnTo>
                    <a:lnTo>
                      <a:pt x="84790" y="119060"/>
                    </a:lnTo>
                    <a:lnTo>
                      <a:pt x="81197" y="118026"/>
                    </a:lnTo>
                    <a:lnTo>
                      <a:pt x="76407" y="116523"/>
                    </a:lnTo>
                    <a:lnTo>
                      <a:pt x="71137" y="114549"/>
                    </a:lnTo>
                    <a:lnTo>
                      <a:pt x="64670" y="112294"/>
                    </a:lnTo>
                    <a:lnTo>
                      <a:pt x="57964" y="109381"/>
                    </a:lnTo>
                    <a:lnTo>
                      <a:pt x="51017" y="106280"/>
                    </a:lnTo>
                    <a:lnTo>
                      <a:pt x="43832" y="102615"/>
                    </a:lnTo>
                    <a:lnTo>
                      <a:pt x="36646" y="98386"/>
                    </a:lnTo>
                    <a:lnTo>
                      <a:pt x="29461" y="93876"/>
                    </a:lnTo>
                    <a:lnTo>
                      <a:pt x="22994" y="88895"/>
                    </a:lnTo>
                    <a:lnTo>
                      <a:pt x="16766" y="83539"/>
                    </a:lnTo>
                    <a:lnTo>
                      <a:pt x="11257" y="77713"/>
                    </a:lnTo>
                    <a:lnTo>
                      <a:pt x="7185" y="71417"/>
                    </a:lnTo>
                    <a:lnTo>
                      <a:pt x="3832" y="64745"/>
                    </a:lnTo>
                    <a:lnTo>
                      <a:pt x="1437" y="57979"/>
                    </a:lnTo>
                    <a:lnTo>
                      <a:pt x="479" y="51777"/>
                    </a:lnTo>
                    <a:lnTo>
                      <a:pt x="0" y="46045"/>
                    </a:lnTo>
                    <a:lnTo>
                      <a:pt x="479" y="40783"/>
                    </a:lnTo>
                    <a:lnTo>
                      <a:pt x="1437" y="36084"/>
                    </a:lnTo>
                    <a:lnTo>
                      <a:pt x="3353" y="31667"/>
                    </a:lnTo>
                    <a:lnTo>
                      <a:pt x="5269" y="27721"/>
                    </a:lnTo>
                    <a:lnTo>
                      <a:pt x="7664" y="24338"/>
                    </a:lnTo>
                    <a:lnTo>
                      <a:pt x="9820" y="21237"/>
                    </a:lnTo>
                    <a:lnTo>
                      <a:pt x="12455" y="18700"/>
                    </a:lnTo>
                    <a:lnTo>
                      <a:pt x="14850" y="16538"/>
                    </a:lnTo>
                    <a:lnTo>
                      <a:pt x="17005" y="14753"/>
                    </a:lnTo>
                    <a:lnTo>
                      <a:pt x="18922" y="13343"/>
                    </a:lnTo>
                    <a:lnTo>
                      <a:pt x="20359" y="12310"/>
                    </a:lnTo>
                    <a:lnTo>
                      <a:pt x="21556" y="11746"/>
                    </a:lnTo>
                    <a:lnTo>
                      <a:pt x="22035" y="11652"/>
                    </a:lnTo>
                    <a:lnTo>
                      <a:pt x="22035" y="11558"/>
                    </a:lnTo>
                    <a:lnTo>
                      <a:pt x="22514" y="11464"/>
                    </a:lnTo>
                    <a:lnTo>
                      <a:pt x="23233" y="11276"/>
                    </a:lnTo>
                    <a:lnTo>
                      <a:pt x="24431" y="10994"/>
                    </a:lnTo>
                    <a:lnTo>
                      <a:pt x="25628" y="10524"/>
                    </a:lnTo>
                    <a:lnTo>
                      <a:pt x="27065" y="10148"/>
                    </a:lnTo>
                    <a:lnTo>
                      <a:pt x="28742" y="9772"/>
                    </a:lnTo>
                    <a:lnTo>
                      <a:pt x="30419" y="9303"/>
                    </a:lnTo>
                    <a:lnTo>
                      <a:pt x="32335" y="8739"/>
                    </a:lnTo>
                    <a:lnTo>
                      <a:pt x="34011" y="8269"/>
                    </a:lnTo>
                    <a:lnTo>
                      <a:pt x="35688" y="7705"/>
                    </a:lnTo>
                    <a:lnTo>
                      <a:pt x="37604" y="7235"/>
                    </a:lnTo>
                    <a:lnTo>
                      <a:pt x="39281" y="6577"/>
                    </a:lnTo>
                    <a:lnTo>
                      <a:pt x="41197" y="6108"/>
                    </a:lnTo>
                    <a:lnTo>
                      <a:pt x="42395" y="5638"/>
                    </a:lnTo>
                    <a:lnTo>
                      <a:pt x="43832" y="5168"/>
                    </a:lnTo>
                    <a:lnTo>
                      <a:pt x="44790" y="4604"/>
                    </a:lnTo>
                    <a:lnTo>
                      <a:pt x="46467" y="4134"/>
                    </a:lnTo>
                    <a:lnTo>
                      <a:pt x="47664" y="3664"/>
                    </a:lnTo>
                    <a:lnTo>
                      <a:pt x="48862" y="3288"/>
                    </a:lnTo>
                    <a:lnTo>
                      <a:pt x="50059" y="2725"/>
                    </a:lnTo>
                    <a:lnTo>
                      <a:pt x="51497" y="2349"/>
                    </a:lnTo>
                    <a:lnTo>
                      <a:pt x="52694" y="1973"/>
                    </a:lnTo>
                    <a:lnTo>
                      <a:pt x="53892" y="1597"/>
                    </a:lnTo>
                    <a:lnTo>
                      <a:pt x="54850" y="1315"/>
                    </a:lnTo>
                    <a:lnTo>
                      <a:pt x="56047" y="845"/>
                    </a:lnTo>
                    <a:lnTo>
                      <a:pt x="57005" y="657"/>
                    </a:lnTo>
                    <a:lnTo>
                      <a:pt x="57724" y="375"/>
                    </a:lnTo>
                    <a:lnTo>
                      <a:pt x="58203" y="187"/>
                    </a:lnTo>
                    <a:lnTo>
                      <a:pt x="58682" y="93"/>
                    </a:lnTo>
                    <a:lnTo>
                      <a:pt x="58922" y="0"/>
                    </a:lnTo>
                    <a:lnTo>
                      <a:pt x="59161" y="0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1" name="Shape 2341"/>
              <p:cNvSpPr/>
              <p:nvPr/>
            </p:nvSpPr>
            <p:spPr>
              <a:xfrm>
                <a:off x="927" y="2796"/>
                <a:ext cx="61" cy="1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161" y="0"/>
                    </a:moveTo>
                    <a:lnTo>
                      <a:pt x="55568" y="1973"/>
                    </a:lnTo>
                    <a:lnTo>
                      <a:pt x="51976" y="4322"/>
                    </a:lnTo>
                    <a:lnTo>
                      <a:pt x="48383" y="7047"/>
                    </a:lnTo>
                    <a:lnTo>
                      <a:pt x="45029" y="10054"/>
                    </a:lnTo>
                    <a:lnTo>
                      <a:pt x="42155" y="13343"/>
                    </a:lnTo>
                    <a:lnTo>
                      <a:pt x="39041" y="16914"/>
                    </a:lnTo>
                    <a:lnTo>
                      <a:pt x="36646" y="20673"/>
                    </a:lnTo>
                    <a:lnTo>
                      <a:pt x="34011" y="24714"/>
                    </a:lnTo>
                    <a:lnTo>
                      <a:pt x="32095" y="28848"/>
                    </a:lnTo>
                    <a:lnTo>
                      <a:pt x="30419" y="33077"/>
                    </a:lnTo>
                    <a:lnTo>
                      <a:pt x="29461" y="37588"/>
                    </a:lnTo>
                    <a:lnTo>
                      <a:pt x="28742" y="42098"/>
                    </a:lnTo>
                    <a:lnTo>
                      <a:pt x="28742" y="46703"/>
                    </a:lnTo>
                    <a:lnTo>
                      <a:pt x="29221" y="51401"/>
                    </a:lnTo>
                    <a:lnTo>
                      <a:pt x="30179" y="56006"/>
                    </a:lnTo>
                    <a:lnTo>
                      <a:pt x="32335" y="60798"/>
                    </a:lnTo>
                    <a:lnTo>
                      <a:pt x="34730" y="65309"/>
                    </a:lnTo>
                    <a:lnTo>
                      <a:pt x="38323" y="70007"/>
                    </a:lnTo>
                    <a:lnTo>
                      <a:pt x="42634" y="74424"/>
                    </a:lnTo>
                    <a:lnTo>
                      <a:pt x="47425" y="78841"/>
                    </a:lnTo>
                    <a:lnTo>
                      <a:pt x="52934" y="83163"/>
                    </a:lnTo>
                    <a:lnTo>
                      <a:pt x="58682" y="87486"/>
                    </a:lnTo>
                    <a:lnTo>
                      <a:pt x="64910" y="91433"/>
                    </a:lnTo>
                    <a:lnTo>
                      <a:pt x="71616" y="95285"/>
                    </a:lnTo>
                    <a:lnTo>
                      <a:pt x="78083" y="98950"/>
                    </a:lnTo>
                    <a:lnTo>
                      <a:pt x="84790" y="102239"/>
                    </a:lnTo>
                    <a:lnTo>
                      <a:pt x="91257" y="105434"/>
                    </a:lnTo>
                    <a:lnTo>
                      <a:pt x="97724" y="108347"/>
                    </a:lnTo>
                    <a:lnTo>
                      <a:pt x="103712" y="110790"/>
                    </a:lnTo>
                    <a:lnTo>
                      <a:pt x="109700" y="112952"/>
                    </a:lnTo>
                    <a:lnTo>
                      <a:pt x="115209" y="114831"/>
                    </a:lnTo>
                    <a:lnTo>
                      <a:pt x="120000" y="116335"/>
                    </a:lnTo>
                    <a:lnTo>
                      <a:pt x="87664" y="120000"/>
                    </a:lnTo>
                    <a:lnTo>
                      <a:pt x="86706" y="119718"/>
                    </a:lnTo>
                    <a:lnTo>
                      <a:pt x="84790" y="119060"/>
                    </a:lnTo>
                    <a:lnTo>
                      <a:pt x="81197" y="118026"/>
                    </a:lnTo>
                    <a:lnTo>
                      <a:pt x="76407" y="116523"/>
                    </a:lnTo>
                    <a:lnTo>
                      <a:pt x="71137" y="114549"/>
                    </a:lnTo>
                    <a:lnTo>
                      <a:pt x="64670" y="112294"/>
                    </a:lnTo>
                    <a:lnTo>
                      <a:pt x="57964" y="109381"/>
                    </a:lnTo>
                    <a:lnTo>
                      <a:pt x="51017" y="106280"/>
                    </a:lnTo>
                    <a:lnTo>
                      <a:pt x="43832" y="102615"/>
                    </a:lnTo>
                    <a:lnTo>
                      <a:pt x="36646" y="98386"/>
                    </a:lnTo>
                    <a:lnTo>
                      <a:pt x="29461" y="93876"/>
                    </a:lnTo>
                    <a:lnTo>
                      <a:pt x="22994" y="88895"/>
                    </a:lnTo>
                    <a:lnTo>
                      <a:pt x="16766" y="83539"/>
                    </a:lnTo>
                    <a:lnTo>
                      <a:pt x="11257" y="77713"/>
                    </a:lnTo>
                    <a:lnTo>
                      <a:pt x="7185" y="71417"/>
                    </a:lnTo>
                    <a:lnTo>
                      <a:pt x="3832" y="64745"/>
                    </a:lnTo>
                    <a:lnTo>
                      <a:pt x="1437" y="57979"/>
                    </a:lnTo>
                    <a:lnTo>
                      <a:pt x="479" y="51777"/>
                    </a:lnTo>
                    <a:lnTo>
                      <a:pt x="0" y="46045"/>
                    </a:lnTo>
                    <a:lnTo>
                      <a:pt x="479" y="40783"/>
                    </a:lnTo>
                    <a:lnTo>
                      <a:pt x="1437" y="36084"/>
                    </a:lnTo>
                    <a:lnTo>
                      <a:pt x="3353" y="31667"/>
                    </a:lnTo>
                    <a:lnTo>
                      <a:pt x="5269" y="27721"/>
                    </a:lnTo>
                    <a:lnTo>
                      <a:pt x="7664" y="24338"/>
                    </a:lnTo>
                    <a:lnTo>
                      <a:pt x="9820" y="21237"/>
                    </a:lnTo>
                    <a:lnTo>
                      <a:pt x="12455" y="18700"/>
                    </a:lnTo>
                    <a:lnTo>
                      <a:pt x="14850" y="16538"/>
                    </a:lnTo>
                    <a:lnTo>
                      <a:pt x="17005" y="14753"/>
                    </a:lnTo>
                    <a:lnTo>
                      <a:pt x="18922" y="13343"/>
                    </a:lnTo>
                    <a:lnTo>
                      <a:pt x="20359" y="12310"/>
                    </a:lnTo>
                    <a:lnTo>
                      <a:pt x="21556" y="11746"/>
                    </a:lnTo>
                    <a:lnTo>
                      <a:pt x="22035" y="11652"/>
                    </a:lnTo>
                    <a:lnTo>
                      <a:pt x="22035" y="11558"/>
                    </a:lnTo>
                    <a:lnTo>
                      <a:pt x="22514" y="11464"/>
                    </a:lnTo>
                    <a:lnTo>
                      <a:pt x="23233" y="11276"/>
                    </a:lnTo>
                    <a:lnTo>
                      <a:pt x="24431" y="10994"/>
                    </a:lnTo>
                    <a:lnTo>
                      <a:pt x="25628" y="10524"/>
                    </a:lnTo>
                    <a:lnTo>
                      <a:pt x="27065" y="10148"/>
                    </a:lnTo>
                    <a:lnTo>
                      <a:pt x="28742" y="9772"/>
                    </a:lnTo>
                    <a:lnTo>
                      <a:pt x="30419" y="9303"/>
                    </a:lnTo>
                    <a:lnTo>
                      <a:pt x="32335" y="8739"/>
                    </a:lnTo>
                    <a:lnTo>
                      <a:pt x="34011" y="8269"/>
                    </a:lnTo>
                    <a:lnTo>
                      <a:pt x="35688" y="7705"/>
                    </a:lnTo>
                    <a:lnTo>
                      <a:pt x="37604" y="7235"/>
                    </a:lnTo>
                    <a:lnTo>
                      <a:pt x="39281" y="6577"/>
                    </a:lnTo>
                    <a:lnTo>
                      <a:pt x="41197" y="6108"/>
                    </a:lnTo>
                    <a:lnTo>
                      <a:pt x="42395" y="5638"/>
                    </a:lnTo>
                    <a:lnTo>
                      <a:pt x="43832" y="5168"/>
                    </a:lnTo>
                    <a:lnTo>
                      <a:pt x="44790" y="4604"/>
                    </a:lnTo>
                    <a:lnTo>
                      <a:pt x="46467" y="4134"/>
                    </a:lnTo>
                    <a:lnTo>
                      <a:pt x="47664" y="3664"/>
                    </a:lnTo>
                    <a:lnTo>
                      <a:pt x="48862" y="3288"/>
                    </a:lnTo>
                    <a:lnTo>
                      <a:pt x="50059" y="2725"/>
                    </a:lnTo>
                    <a:lnTo>
                      <a:pt x="51497" y="2349"/>
                    </a:lnTo>
                    <a:lnTo>
                      <a:pt x="52694" y="1973"/>
                    </a:lnTo>
                    <a:lnTo>
                      <a:pt x="53892" y="1597"/>
                    </a:lnTo>
                    <a:lnTo>
                      <a:pt x="54850" y="1315"/>
                    </a:lnTo>
                    <a:lnTo>
                      <a:pt x="56047" y="845"/>
                    </a:lnTo>
                    <a:lnTo>
                      <a:pt x="57005" y="657"/>
                    </a:lnTo>
                    <a:lnTo>
                      <a:pt x="57724" y="375"/>
                    </a:lnTo>
                    <a:lnTo>
                      <a:pt x="58203" y="187"/>
                    </a:lnTo>
                    <a:lnTo>
                      <a:pt x="58682" y="93"/>
                    </a:lnTo>
                    <a:lnTo>
                      <a:pt x="58922" y="0"/>
                    </a:lnTo>
                    <a:lnTo>
                      <a:pt x="5916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Shape 2342"/>
              <p:cNvSpPr/>
              <p:nvPr/>
            </p:nvSpPr>
            <p:spPr>
              <a:xfrm>
                <a:off x="1301" y="2754"/>
                <a:ext cx="192" cy="2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" y="259"/>
                    </a:moveTo>
                    <a:lnTo>
                      <a:pt x="699" y="1234"/>
                    </a:lnTo>
                    <a:lnTo>
                      <a:pt x="1087" y="2793"/>
                    </a:lnTo>
                    <a:lnTo>
                      <a:pt x="1398" y="4677"/>
                    </a:lnTo>
                    <a:lnTo>
                      <a:pt x="1475" y="7081"/>
                    </a:lnTo>
                    <a:lnTo>
                      <a:pt x="1475" y="9680"/>
                    </a:lnTo>
                    <a:lnTo>
                      <a:pt x="1398" y="12539"/>
                    </a:lnTo>
                    <a:lnTo>
                      <a:pt x="1475" y="15592"/>
                    </a:lnTo>
                    <a:lnTo>
                      <a:pt x="1631" y="18646"/>
                    </a:lnTo>
                    <a:lnTo>
                      <a:pt x="1941" y="21635"/>
                    </a:lnTo>
                    <a:lnTo>
                      <a:pt x="2563" y="24623"/>
                    </a:lnTo>
                    <a:lnTo>
                      <a:pt x="3572" y="27352"/>
                    </a:lnTo>
                    <a:lnTo>
                      <a:pt x="4893" y="29951"/>
                    </a:lnTo>
                    <a:lnTo>
                      <a:pt x="6679" y="32160"/>
                    </a:lnTo>
                    <a:lnTo>
                      <a:pt x="8932" y="34044"/>
                    </a:lnTo>
                    <a:lnTo>
                      <a:pt x="11883" y="35408"/>
                    </a:lnTo>
                    <a:lnTo>
                      <a:pt x="15456" y="36253"/>
                    </a:lnTo>
                    <a:lnTo>
                      <a:pt x="19106" y="36903"/>
                    </a:lnTo>
                    <a:lnTo>
                      <a:pt x="22213" y="37617"/>
                    </a:lnTo>
                    <a:lnTo>
                      <a:pt x="24854" y="38592"/>
                    </a:lnTo>
                    <a:lnTo>
                      <a:pt x="27184" y="39761"/>
                    </a:lnTo>
                    <a:lnTo>
                      <a:pt x="29126" y="41061"/>
                    </a:lnTo>
                    <a:lnTo>
                      <a:pt x="30757" y="42425"/>
                    </a:lnTo>
                    <a:lnTo>
                      <a:pt x="32155" y="43984"/>
                    </a:lnTo>
                    <a:lnTo>
                      <a:pt x="33320" y="45674"/>
                    </a:lnTo>
                    <a:lnTo>
                      <a:pt x="34485" y="47558"/>
                    </a:lnTo>
                    <a:lnTo>
                      <a:pt x="35417" y="49507"/>
                    </a:lnTo>
                    <a:lnTo>
                      <a:pt x="36427" y="51586"/>
                    </a:lnTo>
                    <a:lnTo>
                      <a:pt x="37436" y="53730"/>
                    </a:lnTo>
                    <a:lnTo>
                      <a:pt x="38601" y="56069"/>
                    </a:lnTo>
                    <a:lnTo>
                      <a:pt x="39844" y="58473"/>
                    </a:lnTo>
                    <a:lnTo>
                      <a:pt x="41320" y="60942"/>
                    </a:lnTo>
                    <a:lnTo>
                      <a:pt x="43106" y="63540"/>
                    </a:lnTo>
                    <a:lnTo>
                      <a:pt x="44893" y="66139"/>
                    </a:lnTo>
                    <a:lnTo>
                      <a:pt x="46524" y="68673"/>
                    </a:lnTo>
                    <a:lnTo>
                      <a:pt x="48077" y="71207"/>
                    </a:lnTo>
                    <a:lnTo>
                      <a:pt x="49553" y="73676"/>
                    </a:lnTo>
                    <a:lnTo>
                      <a:pt x="51029" y="76015"/>
                    </a:lnTo>
                    <a:lnTo>
                      <a:pt x="52504" y="78354"/>
                    </a:lnTo>
                    <a:lnTo>
                      <a:pt x="54058" y="80563"/>
                    </a:lnTo>
                    <a:lnTo>
                      <a:pt x="55611" y="82642"/>
                    </a:lnTo>
                    <a:lnTo>
                      <a:pt x="57320" y="84721"/>
                    </a:lnTo>
                    <a:lnTo>
                      <a:pt x="59184" y="86540"/>
                    </a:lnTo>
                    <a:lnTo>
                      <a:pt x="61281" y="88359"/>
                    </a:lnTo>
                    <a:lnTo>
                      <a:pt x="63533" y="89983"/>
                    </a:lnTo>
                    <a:lnTo>
                      <a:pt x="66097" y="91478"/>
                    </a:lnTo>
                    <a:lnTo>
                      <a:pt x="68893" y="92842"/>
                    </a:lnTo>
                    <a:lnTo>
                      <a:pt x="72077" y="94011"/>
                    </a:lnTo>
                    <a:lnTo>
                      <a:pt x="75728" y="95051"/>
                    </a:lnTo>
                    <a:lnTo>
                      <a:pt x="79223" y="96090"/>
                    </a:lnTo>
                    <a:lnTo>
                      <a:pt x="82407" y="97390"/>
                    </a:lnTo>
                    <a:lnTo>
                      <a:pt x="85359" y="98819"/>
                    </a:lnTo>
                    <a:lnTo>
                      <a:pt x="87922" y="100443"/>
                    </a:lnTo>
                    <a:lnTo>
                      <a:pt x="90330" y="102133"/>
                    </a:lnTo>
                    <a:lnTo>
                      <a:pt x="92427" y="104017"/>
                    </a:lnTo>
                    <a:lnTo>
                      <a:pt x="94601" y="105836"/>
                    </a:lnTo>
                    <a:lnTo>
                      <a:pt x="96543" y="107720"/>
                    </a:lnTo>
                    <a:lnTo>
                      <a:pt x="98407" y="109669"/>
                    </a:lnTo>
                    <a:lnTo>
                      <a:pt x="100271" y="111488"/>
                    </a:lnTo>
                    <a:lnTo>
                      <a:pt x="102291" y="113308"/>
                    </a:lnTo>
                    <a:lnTo>
                      <a:pt x="104310" y="114932"/>
                    </a:lnTo>
                    <a:lnTo>
                      <a:pt x="106407" y="116491"/>
                    </a:lnTo>
                    <a:lnTo>
                      <a:pt x="108815" y="117791"/>
                    </a:lnTo>
                    <a:lnTo>
                      <a:pt x="111300" y="118960"/>
                    </a:lnTo>
                    <a:lnTo>
                      <a:pt x="114174" y="119935"/>
                    </a:lnTo>
                    <a:lnTo>
                      <a:pt x="114252" y="119935"/>
                    </a:lnTo>
                    <a:lnTo>
                      <a:pt x="114407" y="119935"/>
                    </a:lnTo>
                    <a:lnTo>
                      <a:pt x="114873" y="120000"/>
                    </a:lnTo>
                    <a:lnTo>
                      <a:pt x="115339" y="120000"/>
                    </a:lnTo>
                    <a:lnTo>
                      <a:pt x="115805" y="119935"/>
                    </a:lnTo>
                    <a:lnTo>
                      <a:pt x="116504" y="119870"/>
                    </a:lnTo>
                    <a:lnTo>
                      <a:pt x="117048" y="119610"/>
                    </a:lnTo>
                    <a:lnTo>
                      <a:pt x="117669" y="119350"/>
                    </a:lnTo>
                    <a:lnTo>
                      <a:pt x="118291" y="118960"/>
                    </a:lnTo>
                    <a:lnTo>
                      <a:pt x="118834" y="118310"/>
                    </a:lnTo>
                    <a:lnTo>
                      <a:pt x="119223" y="117596"/>
                    </a:lnTo>
                    <a:lnTo>
                      <a:pt x="119689" y="116621"/>
                    </a:lnTo>
                    <a:lnTo>
                      <a:pt x="119922" y="115452"/>
                    </a:lnTo>
                    <a:lnTo>
                      <a:pt x="119999" y="114022"/>
                    </a:lnTo>
                    <a:lnTo>
                      <a:pt x="119922" y="112333"/>
                    </a:lnTo>
                    <a:lnTo>
                      <a:pt x="119689" y="110384"/>
                    </a:lnTo>
                    <a:lnTo>
                      <a:pt x="119300" y="108630"/>
                    </a:lnTo>
                    <a:lnTo>
                      <a:pt x="119067" y="106940"/>
                    </a:lnTo>
                    <a:lnTo>
                      <a:pt x="118757" y="105316"/>
                    </a:lnTo>
                    <a:lnTo>
                      <a:pt x="118524" y="103562"/>
                    </a:lnTo>
                    <a:lnTo>
                      <a:pt x="118213" y="101873"/>
                    </a:lnTo>
                    <a:lnTo>
                      <a:pt x="117825" y="100184"/>
                    </a:lnTo>
                    <a:lnTo>
                      <a:pt x="117359" y="98494"/>
                    </a:lnTo>
                    <a:lnTo>
                      <a:pt x="116893" y="96805"/>
                    </a:lnTo>
                    <a:lnTo>
                      <a:pt x="116116" y="95116"/>
                    </a:lnTo>
                    <a:lnTo>
                      <a:pt x="115339" y="93492"/>
                    </a:lnTo>
                    <a:lnTo>
                      <a:pt x="114330" y="91737"/>
                    </a:lnTo>
                    <a:lnTo>
                      <a:pt x="113087" y="90113"/>
                    </a:lnTo>
                    <a:lnTo>
                      <a:pt x="111689" y="88489"/>
                    </a:lnTo>
                    <a:lnTo>
                      <a:pt x="109980" y="86735"/>
                    </a:lnTo>
                    <a:lnTo>
                      <a:pt x="108038" y="85110"/>
                    </a:lnTo>
                    <a:lnTo>
                      <a:pt x="105864" y="83486"/>
                    </a:lnTo>
                    <a:lnTo>
                      <a:pt x="103533" y="81927"/>
                    </a:lnTo>
                    <a:lnTo>
                      <a:pt x="101436" y="80498"/>
                    </a:lnTo>
                    <a:lnTo>
                      <a:pt x="99495" y="79198"/>
                    </a:lnTo>
                    <a:lnTo>
                      <a:pt x="97708" y="78029"/>
                    </a:lnTo>
                    <a:lnTo>
                      <a:pt x="96077" y="76924"/>
                    </a:lnTo>
                    <a:lnTo>
                      <a:pt x="94524" y="75820"/>
                    </a:lnTo>
                    <a:lnTo>
                      <a:pt x="93126" y="74780"/>
                    </a:lnTo>
                    <a:lnTo>
                      <a:pt x="91883" y="73871"/>
                    </a:lnTo>
                    <a:lnTo>
                      <a:pt x="90640" y="72831"/>
                    </a:lnTo>
                    <a:lnTo>
                      <a:pt x="89631" y="71792"/>
                    </a:lnTo>
                    <a:lnTo>
                      <a:pt x="88543" y="70687"/>
                    </a:lnTo>
                    <a:lnTo>
                      <a:pt x="87611" y="69518"/>
                    </a:lnTo>
                    <a:lnTo>
                      <a:pt x="86757" y="68348"/>
                    </a:lnTo>
                    <a:lnTo>
                      <a:pt x="85980" y="67049"/>
                    </a:lnTo>
                    <a:lnTo>
                      <a:pt x="85203" y="65489"/>
                    </a:lnTo>
                    <a:lnTo>
                      <a:pt x="84504" y="63930"/>
                    </a:lnTo>
                    <a:lnTo>
                      <a:pt x="83728" y="62176"/>
                    </a:lnTo>
                    <a:lnTo>
                      <a:pt x="82796" y="60422"/>
                    </a:lnTo>
                    <a:lnTo>
                      <a:pt x="81864" y="58538"/>
                    </a:lnTo>
                    <a:lnTo>
                      <a:pt x="80699" y="56719"/>
                    </a:lnTo>
                    <a:lnTo>
                      <a:pt x="79456" y="54834"/>
                    </a:lnTo>
                    <a:lnTo>
                      <a:pt x="78135" y="52950"/>
                    </a:lnTo>
                    <a:lnTo>
                      <a:pt x="76737" y="51066"/>
                    </a:lnTo>
                    <a:lnTo>
                      <a:pt x="75184" y="49247"/>
                    </a:lnTo>
                    <a:lnTo>
                      <a:pt x="73631" y="47428"/>
                    </a:lnTo>
                    <a:lnTo>
                      <a:pt x="71922" y="45609"/>
                    </a:lnTo>
                    <a:lnTo>
                      <a:pt x="70213" y="43919"/>
                    </a:lnTo>
                    <a:lnTo>
                      <a:pt x="68427" y="42295"/>
                    </a:lnTo>
                    <a:lnTo>
                      <a:pt x="66563" y="40736"/>
                    </a:lnTo>
                    <a:lnTo>
                      <a:pt x="64621" y="39177"/>
                    </a:lnTo>
                    <a:lnTo>
                      <a:pt x="62601" y="37812"/>
                    </a:lnTo>
                    <a:lnTo>
                      <a:pt x="60660" y="36578"/>
                    </a:lnTo>
                    <a:lnTo>
                      <a:pt x="58718" y="35408"/>
                    </a:lnTo>
                    <a:lnTo>
                      <a:pt x="57087" y="34174"/>
                    </a:lnTo>
                    <a:lnTo>
                      <a:pt x="55689" y="32939"/>
                    </a:lnTo>
                    <a:lnTo>
                      <a:pt x="54446" y="31640"/>
                    </a:lnTo>
                    <a:lnTo>
                      <a:pt x="53436" y="30341"/>
                    </a:lnTo>
                    <a:lnTo>
                      <a:pt x="52427" y="28976"/>
                    </a:lnTo>
                    <a:lnTo>
                      <a:pt x="51417" y="27612"/>
                    </a:lnTo>
                    <a:lnTo>
                      <a:pt x="50563" y="26247"/>
                    </a:lnTo>
                    <a:lnTo>
                      <a:pt x="49553" y="24818"/>
                    </a:lnTo>
                    <a:lnTo>
                      <a:pt x="48466" y="23389"/>
                    </a:lnTo>
                    <a:lnTo>
                      <a:pt x="47378" y="21894"/>
                    </a:lnTo>
                    <a:lnTo>
                      <a:pt x="46058" y="20465"/>
                    </a:lnTo>
                    <a:lnTo>
                      <a:pt x="44582" y="19036"/>
                    </a:lnTo>
                    <a:lnTo>
                      <a:pt x="42873" y="17541"/>
                    </a:lnTo>
                    <a:lnTo>
                      <a:pt x="40854" y="16047"/>
                    </a:lnTo>
                    <a:lnTo>
                      <a:pt x="38524" y="14618"/>
                    </a:lnTo>
                    <a:lnTo>
                      <a:pt x="35805" y="13059"/>
                    </a:lnTo>
                    <a:lnTo>
                      <a:pt x="32932" y="11629"/>
                    </a:lnTo>
                    <a:lnTo>
                      <a:pt x="29825" y="10070"/>
                    </a:lnTo>
                    <a:lnTo>
                      <a:pt x="26485" y="8641"/>
                    </a:lnTo>
                    <a:lnTo>
                      <a:pt x="23145" y="7276"/>
                    </a:lnTo>
                    <a:lnTo>
                      <a:pt x="19883" y="5977"/>
                    </a:lnTo>
                    <a:lnTo>
                      <a:pt x="16543" y="4807"/>
                    </a:lnTo>
                    <a:lnTo>
                      <a:pt x="13436" y="3768"/>
                    </a:lnTo>
                    <a:lnTo>
                      <a:pt x="10407" y="2728"/>
                    </a:lnTo>
                    <a:lnTo>
                      <a:pt x="7766" y="1819"/>
                    </a:lnTo>
                    <a:lnTo>
                      <a:pt x="5281" y="1169"/>
                    </a:lnTo>
                    <a:lnTo>
                      <a:pt x="3262" y="584"/>
                    </a:lnTo>
                    <a:lnTo>
                      <a:pt x="1631" y="194"/>
                    </a:lnTo>
                    <a:lnTo>
                      <a:pt x="543" y="0"/>
                    </a:lnTo>
                    <a:lnTo>
                      <a:pt x="0" y="0"/>
                    </a:lnTo>
                    <a:lnTo>
                      <a:pt x="77" y="259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3" name="Shape 2343"/>
              <p:cNvSpPr/>
              <p:nvPr/>
            </p:nvSpPr>
            <p:spPr>
              <a:xfrm>
                <a:off x="1302" y="2754"/>
                <a:ext cx="190" cy="2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931" y="34142"/>
                    </a:moveTo>
                    <a:lnTo>
                      <a:pt x="11552" y="33340"/>
                    </a:lnTo>
                    <a:lnTo>
                      <a:pt x="8801" y="32071"/>
                    </a:lnTo>
                    <a:lnTo>
                      <a:pt x="6601" y="30400"/>
                    </a:lnTo>
                    <a:lnTo>
                      <a:pt x="4950" y="28262"/>
                    </a:lnTo>
                    <a:lnTo>
                      <a:pt x="3693" y="25857"/>
                    </a:lnTo>
                    <a:lnTo>
                      <a:pt x="2750" y="23251"/>
                    </a:lnTo>
                    <a:lnTo>
                      <a:pt x="2200" y="20512"/>
                    </a:lnTo>
                    <a:lnTo>
                      <a:pt x="1807" y="17639"/>
                    </a:lnTo>
                    <a:lnTo>
                      <a:pt x="1650" y="14832"/>
                    </a:lnTo>
                    <a:lnTo>
                      <a:pt x="1571" y="12026"/>
                    </a:lnTo>
                    <a:lnTo>
                      <a:pt x="1571" y="9287"/>
                    </a:lnTo>
                    <a:lnTo>
                      <a:pt x="1571" y="6815"/>
                    </a:lnTo>
                    <a:lnTo>
                      <a:pt x="1414" y="4677"/>
                    </a:lnTo>
                    <a:lnTo>
                      <a:pt x="1178" y="2739"/>
                    </a:lnTo>
                    <a:lnTo>
                      <a:pt x="707" y="1269"/>
                    </a:lnTo>
                    <a:lnTo>
                      <a:pt x="78" y="267"/>
                    </a:lnTo>
                    <a:lnTo>
                      <a:pt x="0" y="0"/>
                    </a:lnTo>
                    <a:lnTo>
                      <a:pt x="471" y="0"/>
                    </a:lnTo>
                    <a:lnTo>
                      <a:pt x="1571" y="133"/>
                    </a:lnTo>
                    <a:lnTo>
                      <a:pt x="3064" y="601"/>
                    </a:lnTo>
                    <a:lnTo>
                      <a:pt x="5108" y="1069"/>
                    </a:lnTo>
                    <a:lnTo>
                      <a:pt x="7387" y="1737"/>
                    </a:lnTo>
                    <a:lnTo>
                      <a:pt x="10058" y="2605"/>
                    </a:lnTo>
                    <a:lnTo>
                      <a:pt x="12966" y="3608"/>
                    </a:lnTo>
                    <a:lnTo>
                      <a:pt x="16031" y="4677"/>
                    </a:lnTo>
                    <a:lnTo>
                      <a:pt x="19174" y="5812"/>
                    </a:lnTo>
                    <a:lnTo>
                      <a:pt x="22396" y="7082"/>
                    </a:lnTo>
                    <a:lnTo>
                      <a:pt x="25697" y="8485"/>
                    </a:lnTo>
                    <a:lnTo>
                      <a:pt x="28919" y="9888"/>
                    </a:lnTo>
                    <a:lnTo>
                      <a:pt x="31984" y="11425"/>
                    </a:lnTo>
                    <a:lnTo>
                      <a:pt x="34813" y="12962"/>
                    </a:lnTo>
                    <a:lnTo>
                      <a:pt x="37563" y="14498"/>
                    </a:lnTo>
                    <a:lnTo>
                      <a:pt x="39921" y="15968"/>
                    </a:lnTo>
                    <a:lnTo>
                      <a:pt x="41964" y="17505"/>
                    </a:lnTo>
                    <a:lnTo>
                      <a:pt x="43693" y="19042"/>
                    </a:lnTo>
                    <a:lnTo>
                      <a:pt x="45186" y="20512"/>
                    </a:lnTo>
                    <a:lnTo>
                      <a:pt x="46522" y="21982"/>
                    </a:lnTo>
                    <a:lnTo>
                      <a:pt x="47622" y="23518"/>
                    </a:lnTo>
                    <a:lnTo>
                      <a:pt x="48722" y="24988"/>
                    </a:lnTo>
                    <a:lnTo>
                      <a:pt x="49744" y="26458"/>
                    </a:lnTo>
                    <a:lnTo>
                      <a:pt x="50609" y="27861"/>
                    </a:lnTo>
                    <a:lnTo>
                      <a:pt x="51630" y="29265"/>
                    </a:lnTo>
                    <a:lnTo>
                      <a:pt x="52652" y="30668"/>
                    </a:lnTo>
                    <a:lnTo>
                      <a:pt x="53673" y="32004"/>
                    </a:lnTo>
                    <a:lnTo>
                      <a:pt x="54931" y="33340"/>
                    </a:lnTo>
                    <a:lnTo>
                      <a:pt x="56345" y="34610"/>
                    </a:lnTo>
                    <a:lnTo>
                      <a:pt x="57996" y="35879"/>
                    </a:lnTo>
                    <a:lnTo>
                      <a:pt x="59960" y="37082"/>
                    </a:lnTo>
                    <a:lnTo>
                      <a:pt x="61925" y="38351"/>
                    </a:lnTo>
                    <a:lnTo>
                      <a:pt x="63968" y="39755"/>
                    </a:lnTo>
                    <a:lnTo>
                      <a:pt x="65933" y="41358"/>
                    </a:lnTo>
                    <a:lnTo>
                      <a:pt x="67819" y="42962"/>
                    </a:lnTo>
                    <a:lnTo>
                      <a:pt x="69626" y="44632"/>
                    </a:lnTo>
                    <a:lnTo>
                      <a:pt x="71355" y="46369"/>
                    </a:lnTo>
                    <a:lnTo>
                      <a:pt x="73084" y="48240"/>
                    </a:lnTo>
                    <a:lnTo>
                      <a:pt x="74656" y="50111"/>
                    </a:lnTo>
                    <a:lnTo>
                      <a:pt x="76227" y="51982"/>
                    </a:lnTo>
                    <a:lnTo>
                      <a:pt x="77642" y="53919"/>
                    </a:lnTo>
                    <a:lnTo>
                      <a:pt x="78978" y="55857"/>
                    </a:lnTo>
                    <a:lnTo>
                      <a:pt x="80235" y="57795"/>
                    </a:lnTo>
                    <a:lnTo>
                      <a:pt x="81414" y="59665"/>
                    </a:lnTo>
                    <a:lnTo>
                      <a:pt x="82357" y="61603"/>
                    </a:lnTo>
                    <a:lnTo>
                      <a:pt x="83300" y="63407"/>
                    </a:lnTo>
                    <a:lnTo>
                      <a:pt x="84086" y="65211"/>
                    </a:lnTo>
                    <a:lnTo>
                      <a:pt x="84793" y="66815"/>
                    </a:lnTo>
                    <a:lnTo>
                      <a:pt x="85579" y="68418"/>
                    </a:lnTo>
                    <a:lnTo>
                      <a:pt x="86365" y="69755"/>
                    </a:lnTo>
                    <a:lnTo>
                      <a:pt x="87229" y="70957"/>
                    </a:lnTo>
                    <a:lnTo>
                      <a:pt x="88172" y="72160"/>
                    </a:lnTo>
                    <a:lnTo>
                      <a:pt x="89273" y="73296"/>
                    </a:lnTo>
                    <a:lnTo>
                      <a:pt x="90294" y="74365"/>
                    </a:lnTo>
                    <a:lnTo>
                      <a:pt x="91552" y="75434"/>
                    </a:lnTo>
                    <a:lnTo>
                      <a:pt x="92809" y="76369"/>
                    </a:lnTo>
                    <a:lnTo>
                      <a:pt x="94223" y="77438"/>
                    </a:lnTo>
                    <a:lnTo>
                      <a:pt x="95795" y="78574"/>
                    </a:lnTo>
                    <a:lnTo>
                      <a:pt x="97445" y="79710"/>
                    </a:lnTo>
                    <a:lnTo>
                      <a:pt x="99253" y="80913"/>
                    </a:lnTo>
                    <a:lnTo>
                      <a:pt x="101218" y="82249"/>
                    </a:lnTo>
                    <a:lnTo>
                      <a:pt x="103339" y="83719"/>
                    </a:lnTo>
                    <a:lnTo>
                      <a:pt x="105697" y="85322"/>
                    </a:lnTo>
                    <a:lnTo>
                      <a:pt x="107897" y="86993"/>
                    </a:lnTo>
                    <a:lnTo>
                      <a:pt x="109862" y="88663"/>
                    </a:lnTo>
                    <a:lnTo>
                      <a:pt x="111591" y="90467"/>
                    </a:lnTo>
                    <a:lnTo>
                      <a:pt x="113005" y="92138"/>
                    </a:lnTo>
                    <a:lnTo>
                      <a:pt x="114263" y="93808"/>
                    </a:lnTo>
                    <a:lnTo>
                      <a:pt x="115284" y="95612"/>
                    </a:lnTo>
                    <a:lnTo>
                      <a:pt x="116070" y="97282"/>
                    </a:lnTo>
                    <a:lnTo>
                      <a:pt x="116856" y="99020"/>
                    </a:lnTo>
                    <a:lnTo>
                      <a:pt x="117328" y="100757"/>
                    </a:lnTo>
                    <a:lnTo>
                      <a:pt x="117799" y="102494"/>
                    </a:lnTo>
                    <a:lnTo>
                      <a:pt x="118192" y="104231"/>
                    </a:lnTo>
                    <a:lnTo>
                      <a:pt x="118506" y="105968"/>
                    </a:lnTo>
                    <a:lnTo>
                      <a:pt x="118742" y="107772"/>
                    </a:lnTo>
                    <a:lnTo>
                      <a:pt x="119056" y="109443"/>
                    </a:lnTo>
                    <a:lnTo>
                      <a:pt x="119292" y="111180"/>
                    </a:lnTo>
                    <a:lnTo>
                      <a:pt x="119685" y="112984"/>
                    </a:lnTo>
                    <a:lnTo>
                      <a:pt x="119921" y="114988"/>
                    </a:lnTo>
                    <a:lnTo>
                      <a:pt x="120000" y="116525"/>
                    </a:lnTo>
                    <a:lnTo>
                      <a:pt x="119842" y="117795"/>
                    </a:lnTo>
                    <a:lnTo>
                      <a:pt x="119449" y="118730"/>
                    </a:lnTo>
                    <a:lnTo>
                      <a:pt x="118978" y="119331"/>
                    </a:lnTo>
                    <a:lnTo>
                      <a:pt x="118506" y="119732"/>
                    </a:lnTo>
                    <a:lnTo>
                      <a:pt x="117799" y="120000"/>
                    </a:lnTo>
                    <a:lnTo>
                      <a:pt x="117092" y="120000"/>
                    </a:lnTo>
                    <a:lnTo>
                      <a:pt x="116385" y="119866"/>
                    </a:lnTo>
                    <a:lnTo>
                      <a:pt x="115677" y="119665"/>
                    </a:lnTo>
                    <a:lnTo>
                      <a:pt x="114970" y="119398"/>
                    </a:lnTo>
                    <a:lnTo>
                      <a:pt x="114341" y="119131"/>
                    </a:lnTo>
                    <a:lnTo>
                      <a:pt x="113791" y="118864"/>
                    </a:lnTo>
                    <a:lnTo>
                      <a:pt x="113398" y="118596"/>
                    </a:lnTo>
                    <a:lnTo>
                      <a:pt x="113084" y="118329"/>
                    </a:lnTo>
                    <a:lnTo>
                      <a:pt x="113005" y="118329"/>
                    </a:lnTo>
                    <a:lnTo>
                      <a:pt x="110412" y="117394"/>
                    </a:lnTo>
                    <a:lnTo>
                      <a:pt x="108055" y="116258"/>
                    </a:lnTo>
                    <a:lnTo>
                      <a:pt x="105933" y="114922"/>
                    </a:lnTo>
                    <a:lnTo>
                      <a:pt x="103968" y="113385"/>
                    </a:lnTo>
                    <a:lnTo>
                      <a:pt x="102161" y="111714"/>
                    </a:lnTo>
                    <a:lnTo>
                      <a:pt x="100275" y="110044"/>
                    </a:lnTo>
                    <a:lnTo>
                      <a:pt x="98467" y="108307"/>
                    </a:lnTo>
                    <a:lnTo>
                      <a:pt x="96738" y="106503"/>
                    </a:lnTo>
                    <a:lnTo>
                      <a:pt x="94852" y="104632"/>
                    </a:lnTo>
                    <a:lnTo>
                      <a:pt x="92888" y="102828"/>
                    </a:lnTo>
                    <a:lnTo>
                      <a:pt x="90766" y="101091"/>
                    </a:lnTo>
                    <a:lnTo>
                      <a:pt x="88487" y="99420"/>
                    </a:lnTo>
                    <a:lnTo>
                      <a:pt x="85893" y="97884"/>
                    </a:lnTo>
                    <a:lnTo>
                      <a:pt x="83143" y="96481"/>
                    </a:lnTo>
                    <a:lnTo>
                      <a:pt x="79921" y="95278"/>
                    </a:lnTo>
                    <a:lnTo>
                      <a:pt x="76385" y="94342"/>
                    </a:lnTo>
                    <a:lnTo>
                      <a:pt x="73005" y="93340"/>
                    </a:lnTo>
                    <a:lnTo>
                      <a:pt x="70019" y="92204"/>
                    </a:lnTo>
                    <a:lnTo>
                      <a:pt x="67347" y="90868"/>
                    </a:lnTo>
                    <a:lnTo>
                      <a:pt x="64990" y="89398"/>
                    </a:lnTo>
                    <a:lnTo>
                      <a:pt x="62868" y="87795"/>
                    </a:lnTo>
                    <a:lnTo>
                      <a:pt x="60982" y="86057"/>
                    </a:lnTo>
                    <a:lnTo>
                      <a:pt x="59253" y="84053"/>
                    </a:lnTo>
                    <a:lnTo>
                      <a:pt x="57681" y="82115"/>
                    </a:lnTo>
                    <a:lnTo>
                      <a:pt x="56188" y="79910"/>
                    </a:lnTo>
                    <a:lnTo>
                      <a:pt x="54774" y="77639"/>
                    </a:lnTo>
                    <a:lnTo>
                      <a:pt x="53359" y="75367"/>
                    </a:lnTo>
                    <a:lnTo>
                      <a:pt x="51944" y="72895"/>
                    </a:lnTo>
                    <a:lnTo>
                      <a:pt x="50530" y="70423"/>
                    </a:lnTo>
                    <a:lnTo>
                      <a:pt x="48958" y="67817"/>
                    </a:lnTo>
                    <a:lnTo>
                      <a:pt x="47308" y="65211"/>
                    </a:lnTo>
                    <a:lnTo>
                      <a:pt x="45579" y="62538"/>
                    </a:lnTo>
                    <a:lnTo>
                      <a:pt x="43772" y="59866"/>
                    </a:lnTo>
                    <a:lnTo>
                      <a:pt x="42121" y="57260"/>
                    </a:lnTo>
                    <a:lnTo>
                      <a:pt x="40707" y="54855"/>
                    </a:lnTo>
                    <a:lnTo>
                      <a:pt x="39371" y="52449"/>
                    </a:lnTo>
                    <a:lnTo>
                      <a:pt x="38113" y="50178"/>
                    </a:lnTo>
                    <a:lnTo>
                      <a:pt x="36935" y="48040"/>
                    </a:lnTo>
                    <a:lnTo>
                      <a:pt x="35599" y="45968"/>
                    </a:lnTo>
                    <a:lnTo>
                      <a:pt x="34263" y="44097"/>
                    </a:lnTo>
                    <a:lnTo>
                      <a:pt x="32770" y="42293"/>
                    </a:lnTo>
                    <a:lnTo>
                      <a:pt x="31119" y="40623"/>
                    </a:lnTo>
                    <a:lnTo>
                      <a:pt x="29312" y="39153"/>
                    </a:lnTo>
                    <a:lnTo>
                      <a:pt x="27190" y="37817"/>
                    </a:lnTo>
                    <a:lnTo>
                      <a:pt x="24675" y="36614"/>
                    </a:lnTo>
                    <a:lnTo>
                      <a:pt x="21846" y="35612"/>
                    </a:lnTo>
                    <a:lnTo>
                      <a:pt x="18546" y="34810"/>
                    </a:lnTo>
                    <a:lnTo>
                      <a:pt x="14931" y="34142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4" name="Shape 2344"/>
              <p:cNvSpPr/>
              <p:nvPr/>
            </p:nvSpPr>
            <p:spPr>
              <a:xfrm>
                <a:off x="1305" y="2755"/>
                <a:ext cx="188" cy="2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314" y="31600"/>
                    </a:moveTo>
                    <a:lnTo>
                      <a:pt x="11133" y="30851"/>
                    </a:lnTo>
                    <a:lnTo>
                      <a:pt x="8588" y="29693"/>
                    </a:lnTo>
                    <a:lnTo>
                      <a:pt x="6520" y="28127"/>
                    </a:lnTo>
                    <a:lnTo>
                      <a:pt x="4930" y="26220"/>
                    </a:lnTo>
                    <a:lnTo>
                      <a:pt x="3817" y="23972"/>
                    </a:lnTo>
                    <a:lnTo>
                      <a:pt x="2942" y="21589"/>
                    </a:lnTo>
                    <a:lnTo>
                      <a:pt x="2465" y="19001"/>
                    </a:lnTo>
                    <a:lnTo>
                      <a:pt x="2147" y="16413"/>
                    </a:lnTo>
                    <a:lnTo>
                      <a:pt x="1988" y="13825"/>
                    </a:lnTo>
                    <a:lnTo>
                      <a:pt x="1908" y="11237"/>
                    </a:lnTo>
                    <a:lnTo>
                      <a:pt x="1908" y="8785"/>
                    </a:lnTo>
                    <a:lnTo>
                      <a:pt x="1749" y="6469"/>
                    </a:lnTo>
                    <a:lnTo>
                      <a:pt x="1590" y="4426"/>
                    </a:lnTo>
                    <a:lnTo>
                      <a:pt x="1351" y="2587"/>
                    </a:lnTo>
                    <a:lnTo>
                      <a:pt x="874" y="1157"/>
                    </a:lnTo>
                    <a:lnTo>
                      <a:pt x="238" y="272"/>
                    </a:lnTo>
                    <a:lnTo>
                      <a:pt x="0" y="0"/>
                    </a:lnTo>
                    <a:lnTo>
                      <a:pt x="556" y="0"/>
                    </a:lnTo>
                    <a:lnTo>
                      <a:pt x="1510" y="136"/>
                    </a:lnTo>
                    <a:lnTo>
                      <a:pt x="3021" y="408"/>
                    </a:lnTo>
                    <a:lnTo>
                      <a:pt x="4850" y="885"/>
                    </a:lnTo>
                    <a:lnTo>
                      <a:pt x="7157" y="1566"/>
                    </a:lnTo>
                    <a:lnTo>
                      <a:pt x="9622" y="2315"/>
                    </a:lnTo>
                    <a:lnTo>
                      <a:pt x="12405" y="3337"/>
                    </a:lnTo>
                    <a:lnTo>
                      <a:pt x="15427" y="4358"/>
                    </a:lnTo>
                    <a:lnTo>
                      <a:pt x="18528" y="5516"/>
                    </a:lnTo>
                    <a:lnTo>
                      <a:pt x="21630" y="6742"/>
                    </a:lnTo>
                    <a:lnTo>
                      <a:pt x="24890" y="8104"/>
                    </a:lnTo>
                    <a:lnTo>
                      <a:pt x="27992" y="9534"/>
                    </a:lnTo>
                    <a:lnTo>
                      <a:pt x="31093" y="11032"/>
                    </a:lnTo>
                    <a:lnTo>
                      <a:pt x="33876" y="12599"/>
                    </a:lnTo>
                    <a:lnTo>
                      <a:pt x="36660" y="14165"/>
                    </a:lnTo>
                    <a:lnTo>
                      <a:pt x="39045" y="15664"/>
                    </a:lnTo>
                    <a:lnTo>
                      <a:pt x="41113" y="17230"/>
                    </a:lnTo>
                    <a:lnTo>
                      <a:pt x="42862" y="18796"/>
                    </a:lnTo>
                    <a:lnTo>
                      <a:pt x="44373" y="20295"/>
                    </a:lnTo>
                    <a:lnTo>
                      <a:pt x="45725" y="21793"/>
                    </a:lnTo>
                    <a:lnTo>
                      <a:pt x="46838" y="23359"/>
                    </a:lnTo>
                    <a:lnTo>
                      <a:pt x="47952" y="24858"/>
                    </a:lnTo>
                    <a:lnTo>
                      <a:pt x="48986" y="26356"/>
                    </a:lnTo>
                    <a:lnTo>
                      <a:pt x="49860" y="27786"/>
                    </a:lnTo>
                    <a:lnTo>
                      <a:pt x="50894" y="29216"/>
                    </a:lnTo>
                    <a:lnTo>
                      <a:pt x="51928" y="30646"/>
                    </a:lnTo>
                    <a:lnTo>
                      <a:pt x="52962" y="32009"/>
                    </a:lnTo>
                    <a:lnTo>
                      <a:pt x="54234" y="33371"/>
                    </a:lnTo>
                    <a:lnTo>
                      <a:pt x="55666" y="34665"/>
                    </a:lnTo>
                    <a:lnTo>
                      <a:pt x="57335" y="35959"/>
                    </a:lnTo>
                    <a:lnTo>
                      <a:pt x="59324" y="37185"/>
                    </a:lnTo>
                    <a:lnTo>
                      <a:pt x="61312" y="38479"/>
                    </a:lnTo>
                    <a:lnTo>
                      <a:pt x="63379" y="39909"/>
                    </a:lnTo>
                    <a:lnTo>
                      <a:pt x="65367" y="41543"/>
                    </a:lnTo>
                    <a:lnTo>
                      <a:pt x="67276" y="43178"/>
                    </a:lnTo>
                    <a:lnTo>
                      <a:pt x="69105" y="44880"/>
                    </a:lnTo>
                    <a:lnTo>
                      <a:pt x="70854" y="46651"/>
                    </a:lnTo>
                    <a:lnTo>
                      <a:pt x="72604" y="48558"/>
                    </a:lnTo>
                    <a:lnTo>
                      <a:pt x="74194" y="50465"/>
                    </a:lnTo>
                    <a:lnTo>
                      <a:pt x="75785" y="52372"/>
                    </a:lnTo>
                    <a:lnTo>
                      <a:pt x="77216" y="54347"/>
                    </a:lnTo>
                    <a:lnTo>
                      <a:pt x="78568" y="56322"/>
                    </a:lnTo>
                    <a:lnTo>
                      <a:pt x="79840" y="58297"/>
                    </a:lnTo>
                    <a:lnTo>
                      <a:pt x="81033" y="60204"/>
                    </a:lnTo>
                    <a:lnTo>
                      <a:pt x="81988" y="62179"/>
                    </a:lnTo>
                    <a:lnTo>
                      <a:pt x="82942" y="64018"/>
                    </a:lnTo>
                    <a:lnTo>
                      <a:pt x="83737" y="65856"/>
                    </a:lnTo>
                    <a:lnTo>
                      <a:pt x="84453" y="67491"/>
                    </a:lnTo>
                    <a:lnTo>
                      <a:pt x="85248" y="69125"/>
                    </a:lnTo>
                    <a:lnTo>
                      <a:pt x="86043" y="70488"/>
                    </a:lnTo>
                    <a:lnTo>
                      <a:pt x="86918" y="71713"/>
                    </a:lnTo>
                    <a:lnTo>
                      <a:pt x="87872" y="72939"/>
                    </a:lnTo>
                    <a:lnTo>
                      <a:pt x="88986" y="74097"/>
                    </a:lnTo>
                    <a:lnTo>
                      <a:pt x="90019" y="75187"/>
                    </a:lnTo>
                    <a:lnTo>
                      <a:pt x="91292" y="76276"/>
                    </a:lnTo>
                    <a:lnTo>
                      <a:pt x="92564" y="77230"/>
                    </a:lnTo>
                    <a:lnTo>
                      <a:pt x="93996" y="78320"/>
                    </a:lnTo>
                    <a:lnTo>
                      <a:pt x="95586" y="79477"/>
                    </a:lnTo>
                    <a:lnTo>
                      <a:pt x="97256" y="80635"/>
                    </a:lnTo>
                    <a:lnTo>
                      <a:pt x="99085" y="81861"/>
                    </a:lnTo>
                    <a:lnTo>
                      <a:pt x="101073" y="83223"/>
                    </a:lnTo>
                    <a:lnTo>
                      <a:pt x="103220" y="84721"/>
                    </a:lnTo>
                    <a:lnTo>
                      <a:pt x="105606" y="86356"/>
                    </a:lnTo>
                    <a:lnTo>
                      <a:pt x="107833" y="88059"/>
                    </a:lnTo>
                    <a:lnTo>
                      <a:pt x="109821" y="89761"/>
                    </a:lnTo>
                    <a:lnTo>
                      <a:pt x="111570" y="91600"/>
                    </a:lnTo>
                    <a:lnTo>
                      <a:pt x="113001" y="93303"/>
                    </a:lnTo>
                    <a:lnTo>
                      <a:pt x="114274" y="95005"/>
                    </a:lnTo>
                    <a:lnTo>
                      <a:pt x="115308" y="96844"/>
                    </a:lnTo>
                    <a:lnTo>
                      <a:pt x="116103" y="98547"/>
                    </a:lnTo>
                    <a:lnTo>
                      <a:pt x="116898" y="100317"/>
                    </a:lnTo>
                    <a:lnTo>
                      <a:pt x="117375" y="102088"/>
                    </a:lnTo>
                    <a:lnTo>
                      <a:pt x="117852" y="103859"/>
                    </a:lnTo>
                    <a:lnTo>
                      <a:pt x="118250" y="105629"/>
                    </a:lnTo>
                    <a:lnTo>
                      <a:pt x="118568" y="107400"/>
                    </a:lnTo>
                    <a:lnTo>
                      <a:pt x="118807" y="109239"/>
                    </a:lnTo>
                    <a:lnTo>
                      <a:pt x="119125" y="110942"/>
                    </a:lnTo>
                    <a:lnTo>
                      <a:pt x="119363" y="112712"/>
                    </a:lnTo>
                    <a:lnTo>
                      <a:pt x="119761" y="114551"/>
                    </a:lnTo>
                    <a:lnTo>
                      <a:pt x="120000" y="116526"/>
                    </a:lnTo>
                    <a:lnTo>
                      <a:pt x="120000" y="117956"/>
                    </a:lnTo>
                    <a:lnTo>
                      <a:pt x="119840" y="119046"/>
                    </a:lnTo>
                    <a:lnTo>
                      <a:pt x="119363" y="119659"/>
                    </a:lnTo>
                    <a:lnTo>
                      <a:pt x="118807" y="120000"/>
                    </a:lnTo>
                    <a:lnTo>
                      <a:pt x="118250" y="120000"/>
                    </a:lnTo>
                    <a:lnTo>
                      <a:pt x="117375" y="119795"/>
                    </a:lnTo>
                    <a:lnTo>
                      <a:pt x="116660" y="119455"/>
                    </a:lnTo>
                    <a:lnTo>
                      <a:pt x="115785" y="118978"/>
                    </a:lnTo>
                    <a:lnTo>
                      <a:pt x="114990" y="118297"/>
                    </a:lnTo>
                    <a:lnTo>
                      <a:pt x="114115" y="117684"/>
                    </a:lnTo>
                    <a:lnTo>
                      <a:pt x="113479" y="117003"/>
                    </a:lnTo>
                    <a:lnTo>
                      <a:pt x="112763" y="116390"/>
                    </a:lnTo>
                    <a:lnTo>
                      <a:pt x="112365" y="115913"/>
                    </a:lnTo>
                    <a:lnTo>
                      <a:pt x="112047" y="115573"/>
                    </a:lnTo>
                    <a:lnTo>
                      <a:pt x="111968" y="115505"/>
                    </a:lnTo>
                    <a:lnTo>
                      <a:pt x="109582" y="114551"/>
                    </a:lnTo>
                    <a:lnTo>
                      <a:pt x="107435" y="113461"/>
                    </a:lnTo>
                    <a:lnTo>
                      <a:pt x="105526" y="112167"/>
                    </a:lnTo>
                    <a:lnTo>
                      <a:pt x="103777" y="110737"/>
                    </a:lnTo>
                    <a:lnTo>
                      <a:pt x="102107" y="109103"/>
                    </a:lnTo>
                    <a:lnTo>
                      <a:pt x="100437" y="107536"/>
                    </a:lnTo>
                    <a:lnTo>
                      <a:pt x="98767" y="105834"/>
                    </a:lnTo>
                    <a:lnTo>
                      <a:pt x="97097" y="104131"/>
                    </a:lnTo>
                    <a:lnTo>
                      <a:pt x="95268" y="102429"/>
                    </a:lnTo>
                    <a:lnTo>
                      <a:pt x="93439" y="100658"/>
                    </a:lnTo>
                    <a:lnTo>
                      <a:pt x="91371" y="99023"/>
                    </a:lnTo>
                    <a:lnTo>
                      <a:pt x="89145" y="97457"/>
                    </a:lnTo>
                    <a:lnTo>
                      <a:pt x="86600" y="95959"/>
                    </a:lnTo>
                    <a:lnTo>
                      <a:pt x="83817" y="94665"/>
                    </a:lnTo>
                    <a:lnTo>
                      <a:pt x="80636" y="93439"/>
                    </a:lnTo>
                    <a:lnTo>
                      <a:pt x="77137" y="92485"/>
                    </a:lnTo>
                    <a:lnTo>
                      <a:pt x="73956" y="91600"/>
                    </a:lnTo>
                    <a:lnTo>
                      <a:pt x="71252" y="90510"/>
                    </a:lnTo>
                    <a:lnTo>
                      <a:pt x="68707" y="89216"/>
                    </a:lnTo>
                    <a:lnTo>
                      <a:pt x="66560" y="87786"/>
                    </a:lnTo>
                    <a:lnTo>
                      <a:pt x="64572" y="86220"/>
                    </a:lnTo>
                    <a:lnTo>
                      <a:pt x="62823" y="84449"/>
                    </a:lnTo>
                    <a:lnTo>
                      <a:pt x="61232" y="82542"/>
                    </a:lnTo>
                    <a:lnTo>
                      <a:pt x="59721" y="80567"/>
                    </a:lnTo>
                    <a:lnTo>
                      <a:pt x="58449" y="78388"/>
                    </a:lnTo>
                    <a:lnTo>
                      <a:pt x="57097" y="76208"/>
                    </a:lnTo>
                    <a:lnTo>
                      <a:pt x="55745" y="73825"/>
                    </a:lnTo>
                    <a:lnTo>
                      <a:pt x="54393" y="71373"/>
                    </a:lnTo>
                    <a:lnTo>
                      <a:pt x="53041" y="68785"/>
                    </a:lnTo>
                    <a:lnTo>
                      <a:pt x="51530" y="66197"/>
                    </a:lnTo>
                    <a:lnTo>
                      <a:pt x="49860" y="63609"/>
                    </a:lnTo>
                    <a:lnTo>
                      <a:pt x="48111" y="60885"/>
                    </a:lnTo>
                    <a:lnTo>
                      <a:pt x="46202" y="58161"/>
                    </a:lnTo>
                    <a:lnTo>
                      <a:pt x="44532" y="55505"/>
                    </a:lnTo>
                    <a:lnTo>
                      <a:pt x="42942" y="52917"/>
                    </a:lnTo>
                    <a:lnTo>
                      <a:pt x="41431" y="50465"/>
                    </a:lnTo>
                    <a:lnTo>
                      <a:pt x="39920" y="48149"/>
                    </a:lnTo>
                    <a:lnTo>
                      <a:pt x="38409" y="45970"/>
                    </a:lnTo>
                    <a:lnTo>
                      <a:pt x="36898" y="43859"/>
                    </a:lnTo>
                    <a:lnTo>
                      <a:pt x="35308" y="41884"/>
                    </a:lnTo>
                    <a:lnTo>
                      <a:pt x="33558" y="40113"/>
                    </a:lnTo>
                    <a:lnTo>
                      <a:pt x="31650" y="38342"/>
                    </a:lnTo>
                    <a:lnTo>
                      <a:pt x="29502" y="36776"/>
                    </a:lnTo>
                    <a:lnTo>
                      <a:pt x="27117" y="35414"/>
                    </a:lnTo>
                    <a:lnTo>
                      <a:pt x="24493" y="34188"/>
                    </a:lnTo>
                    <a:lnTo>
                      <a:pt x="21471" y="33166"/>
                    </a:lnTo>
                    <a:lnTo>
                      <a:pt x="18131" y="32281"/>
                    </a:lnTo>
                    <a:lnTo>
                      <a:pt x="14314" y="3160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5" name="Shape 2345"/>
              <p:cNvSpPr/>
              <p:nvPr/>
            </p:nvSpPr>
            <p:spPr>
              <a:xfrm>
                <a:off x="1306" y="2756"/>
                <a:ext cx="186" cy="2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682" y="28965"/>
                    </a:moveTo>
                    <a:lnTo>
                      <a:pt x="10704" y="28206"/>
                    </a:lnTo>
                    <a:lnTo>
                      <a:pt x="8289" y="27103"/>
                    </a:lnTo>
                    <a:lnTo>
                      <a:pt x="6438" y="25655"/>
                    </a:lnTo>
                    <a:lnTo>
                      <a:pt x="4989" y="23931"/>
                    </a:lnTo>
                    <a:lnTo>
                      <a:pt x="3943" y="22000"/>
                    </a:lnTo>
                    <a:lnTo>
                      <a:pt x="3138" y="19793"/>
                    </a:lnTo>
                    <a:lnTo>
                      <a:pt x="2655" y="17517"/>
                    </a:lnTo>
                    <a:lnTo>
                      <a:pt x="2334" y="15172"/>
                    </a:lnTo>
                    <a:lnTo>
                      <a:pt x="2173" y="12827"/>
                    </a:lnTo>
                    <a:lnTo>
                      <a:pt x="2092" y="10482"/>
                    </a:lnTo>
                    <a:lnTo>
                      <a:pt x="1931" y="8275"/>
                    </a:lnTo>
                    <a:lnTo>
                      <a:pt x="1851" y="6137"/>
                    </a:lnTo>
                    <a:lnTo>
                      <a:pt x="1690" y="4275"/>
                    </a:lnTo>
                    <a:lnTo>
                      <a:pt x="1368" y="2620"/>
                    </a:lnTo>
                    <a:lnTo>
                      <a:pt x="885" y="1310"/>
                    </a:lnTo>
                    <a:lnTo>
                      <a:pt x="160" y="344"/>
                    </a:lnTo>
                    <a:lnTo>
                      <a:pt x="0" y="68"/>
                    </a:lnTo>
                    <a:lnTo>
                      <a:pt x="563" y="0"/>
                    </a:lnTo>
                    <a:lnTo>
                      <a:pt x="1448" y="137"/>
                    </a:lnTo>
                    <a:lnTo>
                      <a:pt x="2816" y="413"/>
                    </a:lnTo>
                    <a:lnTo>
                      <a:pt x="4668" y="896"/>
                    </a:lnTo>
                    <a:lnTo>
                      <a:pt x="6760" y="1517"/>
                    </a:lnTo>
                    <a:lnTo>
                      <a:pt x="9255" y="2275"/>
                    </a:lnTo>
                    <a:lnTo>
                      <a:pt x="11911" y="3172"/>
                    </a:lnTo>
                    <a:lnTo>
                      <a:pt x="14728" y="4137"/>
                    </a:lnTo>
                    <a:lnTo>
                      <a:pt x="17706" y="5310"/>
                    </a:lnTo>
                    <a:lnTo>
                      <a:pt x="20845" y="6551"/>
                    </a:lnTo>
                    <a:lnTo>
                      <a:pt x="23903" y="7862"/>
                    </a:lnTo>
                    <a:lnTo>
                      <a:pt x="27042" y="9172"/>
                    </a:lnTo>
                    <a:lnTo>
                      <a:pt x="30020" y="10758"/>
                    </a:lnTo>
                    <a:lnTo>
                      <a:pt x="32837" y="12275"/>
                    </a:lnTo>
                    <a:lnTo>
                      <a:pt x="35653" y="13862"/>
                    </a:lnTo>
                    <a:lnTo>
                      <a:pt x="38068" y="15379"/>
                    </a:lnTo>
                    <a:lnTo>
                      <a:pt x="40160" y="16965"/>
                    </a:lnTo>
                    <a:lnTo>
                      <a:pt x="41931" y="18551"/>
                    </a:lnTo>
                    <a:lnTo>
                      <a:pt x="43460" y="20068"/>
                    </a:lnTo>
                    <a:lnTo>
                      <a:pt x="44828" y="21586"/>
                    </a:lnTo>
                    <a:lnTo>
                      <a:pt x="45955" y="23172"/>
                    </a:lnTo>
                    <a:lnTo>
                      <a:pt x="47082" y="24689"/>
                    </a:lnTo>
                    <a:lnTo>
                      <a:pt x="48128" y="26206"/>
                    </a:lnTo>
                    <a:lnTo>
                      <a:pt x="49014" y="27655"/>
                    </a:lnTo>
                    <a:lnTo>
                      <a:pt x="50060" y="29103"/>
                    </a:lnTo>
                    <a:lnTo>
                      <a:pt x="51106" y="30551"/>
                    </a:lnTo>
                    <a:lnTo>
                      <a:pt x="52152" y="31931"/>
                    </a:lnTo>
                    <a:lnTo>
                      <a:pt x="53440" y="33310"/>
                    </a:lnTo>
                    <a:lnTo>
                      <a:pt x="54889" y="34620"/>
                    </a:lnTo>
                    <a:lnTo>
                      <a:pt x="56579" y="35931"/>
                    </a:lnTo>
                    <a:lnTo>
                      <a:pt x="58591" y="37172"/>
                    </a:lnTo>
                    <a:lnTo>
                      <a:pt x="60603" y="38482"/>
                    </a:lnTo>
                    <a:lnTo>
                      <a:pt x="62696" y="39931"/>
                    </a:lnTo>
                    <a:lnTo>
                      <a:pt x="64708" y="41586"/>
                    </a:lnTo>
                    <a:lnTo>
                      <a:pt x="66639" y="43241"/>
                    </a:lnTo>
                    <a:lnTo>
                      <a:pt x="68490" y="44965"/>
                    </a:lnTo>
                    <a:lnTo>
                      <a:pt x="70261" y="46758"/>
                    </a:lnTo>
                    <a:lnTo>
                      <a:pt x="72032" y="48689"/>
                    </a:lnTo>
                    <a:lnTo>
                      <a:pt x="73641" y="50620"/>
                    </a:lnTo>
                    <a:lnTo>
                      <a:pt x="75251" y="52551"/>
                    </a:lnTo>
                    <a:lnTo>
                      <a:pt x="76700" y="54551"/>
                    </a:lnTo>
                    <a:lnTo>
                      <a:pt x="78068" y="56551"/>
                    </a:lnTo>
                    <a:lnTo>
                      <a:pt x="79356" y="58551"/>
                    </a:lnTo>
                    <a:lnTo>
                      <a:pt x="80563" y="60482"/>
                    </a:lnTo>
                    <a:lnTo>
                      <a:pt x="81529" y="62482"/>
                    </a:lnTo>
                    <a:lnTo>
                      <a:pt x="82494" y="64344"/>
                    </a:lnTo>
                    <a:lnTo>
                      <a:pt x="83299" y="66206"/>
                    </a:lnTo>
                    <a:lnTo>
                      <a:pt x="84024" y="67862"/>
                    </a:lnTo>
                    <a:lnTo>
                      <a:pt x="84828" y="69517"/>
                    </a:lnTo>
                    <a:lnTo>
                      <a:pt x="85633" y="70896"/>
                    </a:lnTo>
                    <a:lnTo>
                      <a:pt x="86519" y="72137"/>
                    </a:lnTo>
                    <a:lnTo>
                      <a:pt x="87484" y="73379"/>
                    </a:lnTo>
                    <a:lnTo>
                      <a:pt x="88611" y="74551"/>
                    </a:lnTo>
                    <a:lnTo>
                      <a:pt x="89657" y="75655"/>
                    </a:lnTo>
                    <a:lnTo>
                      <a:pt x="90945" y="76758"/>
                    </a:lnTo>
                    <a:lnTo>
                      <a:pt x="92233" y="77724"/>
                    </a:lnTo>
                    <a:lnTo>
                      <a:pt x="93682" y="78827"/>
                    </a:lnTo>
                    <a:lnTo>
                      <a:pt x="95291" y="80000"/>
                    </a:lnTo>
                    <a:lnTo>
                      <a:pt x="96981" y="81172"/>
                    </a:lnTo>
                    <a:lnTo>
                      <a:pt x="98832" y="82413"/>
                    </a:lnTo>
                    <a:lnTo>
                      <a:pt x="100845" y="83793"/>
                    </a:lnTo>
                    <a:lnTo>
                      <a:pt x="103018" y="85310"/>
                    </a:lnTo>
                    <a:lnTo>
                      <a:pt x="105432" y="86965"/>
                    </a:lnTo>
                    <a:lnTo>
                      <a:pt x="107686" y="88689"/>
                    </a:lnTo>
                    <a:lnTo>
                      <a:pt x="109698" y="90413"/>
                    </a:lnTo>
                    <a:lnTo>
                      <a:pt x="111468" y="92275"/>
                    </a:lnTo>
                    <a:lnTo>
                      <a:pt x="112917" y="94000"/>
                    </a:lnTo>
                    <a:lnTo>
                      <a:pt x="114205" y="95724"/>
                    </a:lnTo>
                    <a:lnTo>
                      <a:pt x="115251" y="97586"/>
                    </a:lnTo>
                    <a:lnTo>
                      <a:pt x="116056" y="99310"/>
                    </a:lnTo>
                    <a:lnTo>
                      <a:pt x="116861" y="101103"/>
                    </a:lnTo>
                    <a:lnTo>
                      <a:pt x="117344" y="102896"/>
                    </a:lnTo>
                    <a:lnTo>
                      <a:pt x="117826" y="104689"/>
                    </a:lnTo>
                    <a:lnTo>
                      <a:pt x="118229" y="106482"/>
                    </a:lnTo>
                    <a:lnTo>
                      <a:pt x="118551" y="108275"/>
                    </a:lnTo>
                    <a:lnTo>
                      <a:pt x="118792" y="110137"/>
                    </a:lnTo>
                    <a:lnTo>
                      <a:pt x="119114" y="111862"/>
                    </a:lnTo>
                    <a:lnTo>
                      <a:pt x="119356" y="113655"/>
                    </a:lnTo>
                    <a:lnTo>
                      <a:pt x="119758" y="115517"/>
                    </a:lnTo>
                    <a:lnTo>
                      <a:pt x="119999" y="117448"/>
                    </a:lnTo>
                    <a:lnTo>
                      <a:pt x="119919" y="118827"/>
                    </a:lnTo>
                    <a:lnTo>
                      <a:pt x="119678" y="119586"/>
                    </a:lnTo>
                    <a:lnTo>
                      <a:pt x="119195" y="120000"/>
                    </a:lnTo>
                    <a:lnTo>
                      <a:pt x="118551" y="120000"/>
                    </a:lnTo>
                    <a:lnTo>
                      <a:pt x="117746" y="119586"/>
                    </a:lnTo>
                    <a:lnTo>
                      <a:pt x="116941" y="119034"/>
                    </a:lnTo>
                    <a:lnTo>
                      <a:pt x="115975" y="118137"/>
                    </a:lnTo>
                    <a:lnTo>
                      <a:pt x="115090" y="117241"/>
                    </a:lnTo>
                    <a:lnTo>
                      <a:pt x="114124" y="116206"/>
                    </a:lnTo>
                    <a:lnTo>
                      <a:pt x="113239" y="115103"/>
                    </a:lnTo>
                    <a:lnTo>
                      <a:pt x="112434" y="114137"/>
                    </a:lnTo>
                    <a:lnTo>
                      <a:pt x="111790" y="113241"/>
                    </a:lnTo>
                    <a:lnTo>
                      <a:pt x="111146" y="112482"/>
                    </a:lnTo>
                    <a:lnTo>
                      <a:pt x="110824" y="112068"/>
                    </a:lnTo>
                    <a:lnTo>
                      <a:pt x="110744" y="111931"/>
                    </a:lnTo>
                    <a:lnTo>
                      <a:pt x="108651" y="110965"/>
                    </a:lnTo>
                    <a:lnTo>
                      <a:pt x="106800" y="109862"/>
                    </a:lnTo>
                    <a:lnTo>
                      <a:pt x="105030" y="108620"/>
                    </a:lnTo>
                    <a:lnTo>
                      <a:pt x="103420" y="107310"/>
                    </a:lnTo>
                    <a:lnTo>
                      <a:pt x="101891" y="105793"/>
                    </a:lnTo>
                    <a:lnTo>
                      <a:pt x="100362" y="104275"/>
                    </a:lnTo>
                    <a:lnTo>
                      <a:pt x="98913" y="102689"/>
                    </a:lnTo>
                    <a:lnTo>
                      <a:pt x="97303" y="101103"/>
                    </a:lnTo>
                    <a:lnTo>
                      <a:pt x="95694" y="99517"/>
                    </a:lnTo>
                    <a:lnTo>
                      <a:pt x="93843" y="97931"/>
                    </a:lnTo>
                    <a:lnTo>
                      <a:pt x="91911" y="96344"/>
                    </a:lnTo>
                    <a:lnTo>
                      <a:pt x="89657" y="94896"/>
                    </a:lnTo>
                    <a:lnTo>
                      <a:pt x="87243" y="93517"/>
                    </a:lnTo>
                    <a:lnTo>
                      <a:pt x="84507" y="92275"/>
                    </a:lnTo>
                    <a:lnTo>
                      <a:pt x="81368" y="91172"/>
                    </a:lnTo>
                    <a:lnTo>
                      <a:pt x="77907" y="90206"/>
                    </a:lnTo>
                    <a:lnTo>
                      <a:pt x="74929" y="89379"/>
                    </a:lnTo>
                    <a:lnTo>
                      <a:pt x="72434" y="88344"/>
                    </a:lnTo>
                    <a:lnTo>
                      <a:pt x="70100" y="87103"/>
                    </a:lnTo>
                    <a:lnTo>
                      <a:pt x="68169" y="85655"/>
                    </a:lnTo>
                    <a:lnTo>
                      <a:pt x="66398" y="84137"/>
                    </a:lnTo>
                    <a:lnTo>
                      <a:pt x="64788" y="82413"/>
                    </a:lnTo>
                    <a:lnTo>
                      <a:pt x="63340" y="80551"/>
                    </a:lnTo>
                    <a:lnTo>
                      <a:pt x="61971" y="78551"/>
                    </a:lnTo>
                    <a:lnTo>
                      <a:pt x="60684" y="76413"/>
                    </a:lnTo>
                    <a:lnTo>
                      <a:pt x="59476" y="74206"/>
                    </a:lnTo>
                    <a:lnTo>
                      <a:pt x="58269" y="71862"/>
                    </a:lnTo>
                    <a:lnTo>
                      <a:pt x="56901" y="69379"/>
                    </a:lnTo>
                    <a:lnTo>
                      <a:pt x="55533" y="66896"/>
                    </a:lnTo>
                    <a:lnTo>
                      <a:pt x="54084" y="64275"/>
                    </a:lnTo>
                    <a:lnTo>
                      <a:pt x="52394" y="61586"/>
                    </a:lnTo>
                    <a:lnTo>
                      <a:pt x="50623" y="58827"/>
                    </a:lnTo>
                    <a:lnTo>
                      <a:pt x="48692" y="56068"/>
                    </a:lnTo>
                    <a:lnTo>
                      <a:pt x="46921" y="53379"/>
                    </a:lnTo>
                    <a:lnTo>
                      <a:pt x="45150" y="50758"/>
                    </a:lnTo>
                    <a:lnTo>
                      <a:pt x="43460" y="48275"/>
                    </a:lnTo>
                    <a:lnTo>
                      <a:pt x="41770" y="45931"/>
                    </a:lnTo>
                    <a:lnTo>
                      <a:pt x="40000" y="43655"/>
                    </a:lnTo>
                    <a:lnTo>
                      <a:pt x="38229" y="41517"/>
                    </a:lnTo>
                    <a:lnTo>
                      <a:pt x="36378" y="39517"/>
                    </a:lnTo>
                    <a:lnTo>
                      <a:pt x="34205" y="37655"/>
                    </a:lnTo>
                    <a:lnTo>
                      <a:pt x="32032" y="35931"/>
                    </a:lnTo>
                    <a:lnTo>
                      <a:pt x="29617" y="34275"/>
                    </a:lnTo>
                    <a:lnTo>
                      <a:pt x="27042" y="32827"/>
                    </a:lnTo>
                    <a:lnTo>
                      <a:pt x="24144" y="31586"/>
                    </a:lnTo>
                    <a:lnTo>
                      <a:pt x="20925" y="30551"/>
                    </a:lnTo>
                    <a:lnTo>
                      <a:pt x="17464" y="29586"/>
                    </a:lnTo>
                    <a:lnTo>
                      <a:pt x="13682" y="28965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6" name="Shape 2346"/>
              <p:cNvSpPr/>
              <p:nvPr/>
            </p:nvSpPr>
            <p:spPr>
              <a:xfrm>
                <a:off x="1310" y="2757"/>
                <a:ext cx="183" cy="2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889" y="25993"/>
                    </a:moveTo>
                    <a:lnTo>
                      <a:pt x="10115" y="25296"/>
                    </a:lnTo>
                    <a:lnTo>
                      <a:pt x="7994" y="24390"/>
                    </a:lnTo>
                    <a:lnTo>
                      <a:pt x="6281" y="23066"/>
                    </a:lnTo>
                    <a:lnTo>
                      <a:pt x="4894" y="21533"/>
                    </a:lnTo>
                    <a:lnTo>
                      <a:pt x="3997" y="19790"/>
                    </a:lnTo>
                    <a:lnTo>
                      <a:pt x="3181" y="17909"/>
                    </a:lnTo>
                    <a:lnTo>
                      <a:pt x="2773" y="15888"/>
                    </a:lnTo>
                    <a:lnTo>
                      <a:pt x="2447" y="13797"/>
                    </a:lnTo>
                    <a:lnTo>
                      <a:pt x="2284" y="11707"/>
                    </a:lnTo>
                    <a:lnTo>
                      <a:pt x="2202" y="9616"/>
                    </a:lnTo>
                    <a:lnTo>
                      <a:pt x="2039" y="7665"/>
                    </a:lnTo>
                    <a:lnTo>
                      <a:pt x="1957" y="5714"/>
                    </a:lnTo>
                    <a:lnTo>
                      <a:pt x="1794" y="4041"/>
                    </a:lnTo>
                    <a:lnTo>
                      <a:pt x="1468" y="2508"/>
                    </a:lnTo>
                    <a:lnTo>
                      <a:pt x="978" y="1254"/>
                    </a:lnTo>
                    <a:lnTo>
                      <a:pt x="163" y="418"/>
                    </a:lnTo>
                    <a:lnTo>
                      <a:pt x="0" y="69"/>
                    </a:lnTo>
                    <a:lnTo>
                      <a:pt x="407" y="0"/>
                    </a:lnTo>
                    <a:lnTo>
                      <a:pt x="1305" y="69"/>
                    </a:lnTo>
                    <a:lnTo>
                      <a:pt x="2610" y="418"/>
                    </a:lnTo>
                    <a:lnTo>
                      <a:pt x="4323" y="766"/>
                    </a:lnTo>
                    <a:lnTo>
                      <a:pt x="6363" y="1324"/>
                    </a:lnTo>
                    <a:lnTo>
                      <a:pt x="8647" y="2090"/>
                    </a:lnTo>
                    <a:lnTo>
                      <a:pt x="11257" y="2926"/>
                    </a:lnTo>
                    <a:lnTo>
                      <a:pt x="14031" y="3902"/>
                    </a:lnTo>
                    <a:lnTo>
                      <a:pt x="16886" y="4947"/>
                    </a:lnTo>
                    <a:lnTo>
                      <a:pt x="19904" y="6202"/>
                    </a:lnTo>
                    <a:lnTo>
                      <a:pt x="22923" y="7456"/>
                    </a:lnTo>
                    <a:lnTo>
                      <a:pt x="25941" y="8850"/>
                    </a:lnTo>
                    <a:lnTo>
                      <a:pt x="28959" y="10313"/>
                    </a:lnTo>
                    <a:lnTo>
                      <a:pt x="31815" y="11846"/>
                    </a:lnTo>
                    <a:lnTo>
                      <a:pt x="34588" y="13449"/>
                    </a:lnTo>
                    <a:lnTo>
                      <a:pt x="37036" y="14982"/>
                    </a:lnTo>
                    <a:lnTo>
                      <a:pt x="39157" y="16585"/>
                    </a:lnTo>
                    <a:lnTo>
                      <a:pt x="40951" y="18188"/>
                    </a:lnTo>
                    <a:lnTo>
                      <a:pt x="42501" y="19721"/>
                    </a:lnTo>
                    <a:lnTo>
                      <a:pt x="43888" y="21254"/>
                    </a:lnTo>
                    <a:lnTo>
                      <a:pt x="45030" y="22857"/>
                    </a:lnTo>
                    <a:lnTo>
                      <a:pt x="46172" y="24390"/>
                    </a:lnTo>
                    <a:lnTo>
                      <a:pt x="47233" y="25923"/>
                    </a:lnTo>
                    <a:lnTo>
                      <a:pt x="48130" y="27386"/>
                    </a:lnTo>
                    <a:lnTo>
                      <a:pt x="49191" y="28850"/>
                    </a:lnTo>
                    <a:lnTo>
                      <a:pt x="50251" y="30313"/>
                    </a:lnTo>
                    <a:lnTo>
                      <a:pt x="51312" y="31707"/>
                    </a:lnTo>
                    <a:lnTo>
                      <a:pt x="52617" y="33101"/>
                    </a:lnTo>
                    <a:lnTo>
                      <a:pt x="54085" y="34425"/>
                    </a:lnTo>
                    <a:lnTo>
                      <a:pt x="55798" y="35749"/>
                    </a:lnTo>
                    <a:lnTo>
                      <a:pt x="57838" y="37003"/>
                    </a:lnTo>
                    <a:lnTo>
                      <a:pt x="59877" y="38327"/>
                    </a:lnTo>
                    <a:lnTo>
                      <a:pt x="61998" y="39790"/>
                    </a:lnTo>
                    <a:lnTo>
                      <a:pt x="64038" y="41463"/>
                    </a:lnTo>
                    <a:lnTo>
                      <a:pt x="65995" y="43135"/>
                    </a:lnTo>
                    <a:lnTo>
                      <a:pt x="67872" y="44878"/>
                    </a:lnTo>
                    <a:lnTo>
                      <a:pt x="69666" y="46689"/>
                    </a:lnTo>
                    <a:lnTo>
                      <a:pt x="71461" y="48641"/>
                    </a:lnTo>
                    <a:lnTo>
                      <a:pt x="73093" y="50592"/>
                    </a:lnTo>
                    <a:lnTo>
                      <a:pt x="74724" y="52543"/>
                    </a:lnTo>
                    <a:lnTo>
                      <a:pt x="76193" y="54564"/>
                    </a:lnTo>
                    <a:lnTo>
                      <a:pt x="77579" y="56585"/>
                    </a:lnTo>
                    <a:lnTo>
                      <a:pt x="78885" y="58606"/>
                    </a:lnTo>
                    <a:lnTo>
                      <a:pt x="80108" y="60557"/>
                    </a:lnTo>
                    <a:lnTo>
                      <a:pt x="81087" y="62578"/>
                    </a:lnTo>
                    <a:lnTo>
                      <a:pt x="82066" y="64459"/>
                    </a:lnTo>
                    <a:lnTo>
                      <a:pt x="82882" y="66341"/>
                    </a:lnTo>
                    <a:lnTo>
                      <a:pt x="83616" y="68013"/>
                    </a:lnTo>
                    <a:lnTo>
                      <a:pt x="84432" y="69686"/>
                    </a:lnTo>
                    <a:lnTo>
                      <a:pt x="85248" y="71080"/>
                    </a:lnTo>
                    <a:lnTo>
                      <a:pt x="86145" y="72334"/>
                    </a:lnTo>
                    <a:lnTo>
                      <a:pt x="87124" y="73588"/>
                    </a:lnTo>
                    <a:lnTo>
                      <a:pt x="88266" y="74773"/>
                    </a:lnTo>
                    <a:lnTo>
                      <a:pt x="89326" y="75888"/>
                    </a:lnTo>
                    <a:lnTo>
                      <a:pt x="90632" y="77003"/>
                    </a:lnTo>
                    <a:lnTo>
                      <a:pt x="91937" y="77979"/>
                    </a:lnTo>
                    <a:lnTo>
                      <a:pt x="93405" y="79094"/>
                    </a:lnTo>
                    <a:lnTo>
                      <a:pt x="95037" y="80278"/>
                    </a:lnTo>
                    <a:lnTo>
                      <a:pt x="96750" y="81463"/>
                    </a:lnTo>
                    <a:lnTo>
                      <a:pt x="98626" y="82717"/>
                    </a:lnTo>
                    <a:lnTo>
                      <a:pt x="100666" y="84111"/>
                    </a:lnTo>
                    <a:lnTo>
                      <a:pt x="102868" y="85644"/>
                    </a:lnTo>
                    <a:lnTo>
                      <a:pt x="105316" y="87317"/>
                    </a:lnTo>
                    <a:lnTo>
                      <a:pt x="107600" y="89059"/>
                    </a:lnTo>
                    <a:lnTo>
                      <a:pt x="109639" y="90801"/>
                    </a:lnTo>
                    <a:lnTo>
                      <a:pt x="111434" y="92682"/>
                    </a:lnTo>
                    <a:lnTo>
                      <a:pt x="112902" y="94425"/>
                    </a:lnTo>
                    <a:lnTo>
                      <a:pt x="114208" y="96167"/>
                    </a:lnTo>
                    <a:lnTo>
                      <a:pt x="115268" y="98048"/>
                    </a:lnTo>
                    <a:lnTo>
                      <a:pt x="116084" y="99790"/>
                    </a:lnTo>
                    <a:lnTo>
                      <a:pt x="116900" y="101602"/>
                    </a:lnTo>
                    <a:lnTo>
                      <a:pt x="117389" y="103414"/>
                    </a:lnTo>
                    <a:lnTo>
                      <a:pt x="117878" y="105226"/>
                    </a:lnTo>
                    <a:lnTo>
                      <a:pt x="118286" y="107038"/>
                    </a:lnTo>
                    <a:lnTo>
                      <a:pt x="118613" y="108850"/>
                    </a:lnTo>
                    <a:lnTo>
                      <a:pt x="118857" y="110731"/>
                    </a:lnTo>
                    <a:lnTo>
                      <a:pt x="119184" y="112473"/>
                    </a:lnTo>
                    <a:lnTo>
                      <a:pt x="119428" y="114285"/>
                    </a:lnTo>
                    <a:lnTo>
                      <a:pt x="119836" y="116167"/>
                    </a:lnTo>
                    <a:lnTo>
                      <a:pt x="120000" y="118048"/>
                    </a:lnTo>
                    <a:lnTo>
                      <a:pt x="120000" y="119303"/>
                    </a:lnTo>
                    <a:lnTo>
                      <a:pt x="119592" y="119860"/>
                    </a:lnTo>
                    <a:lnTo>
                      <a:pt x="119102" y="120000"/>
                    </a:lnTo>
                    <a:lnTo>
                      <a:pt x="118368" y="119651"/>
                    </a:lnTo>
                    <a:lnTo>
                      <a:pt x="117471" y="118885"/>
                    </a:lnTo>
                    <a:lnTo>
                      <a:pt x="116573" y="117839"/>
                    </a:lnTo>
                    <a:lnTo>
                      <a:pt x="115513" y="116585"/>
                    </a:lnTo>
                    <a:lnTo>
                      <a:pt x="114371" y="115191"/>
                    </a:lnTo>
                    <a:lnTo>
                      <a:pt x="113392" y="113728"/>
                    </a:lnTo>
                    <a:lnTo>
                      <a:pt x="112331" y="112334"/>
                    </a:lnTo>
                    <a:lnTo>
                      <a:pt x="111515" y="110940"/>
                    </a:lnTo>
                    <a:lnTo>
                      <a:pt x="110700" y="109756"/>
                    </a:lnTo>
                    <a:lnTo>
                      <a:pt x="110129" y="108780"/>
                    </a:lnTo>
                    <a:lnTo>
                      <a:pt x="109639" y="108222"/>
                    </a:lnTo>
                    <a:lnTo>
                      <a:pt x="109558" y="108013"/>
                    </a:lnTo>
                    <a:lnTo>
                      <a:pt x="107681" y="107038"/>
                    </a:lnTo>
                    <a:lnTo>
                      <a:pt x="106050" y="105923"/>
                    </a:lnTo>
                    <a:lnTo>
                      <a:pt x="104500" y="104668"/>
                    </a:lnTo>
                    <a:lnTo>
                      <a:pt x="103031" y="103414"/>
                    </a:lnTo>
                    <a:lnTo>
                      <a:pt x="101808" y="102020"/>
                    </a:lnTo>
                    <a:lnTo>
                      <a:pt x="100421" y="100557"/>
                    </a:lnTo>
                    <a:lnTo>
                      <a:pt x="99034" y="99094"/>
                    </a:lnTo>
                    <a:lnTo>
                      <a:pt x="97566" y="97630"/>
                    </a:lnTo>
                    <a:lnTo>
                      <a:pt x="96016" y="96097"/>
                    </a:lnTo>
                    <a:lnTo>
                      <a:pt x="94303" y="94634"/>
                    </a:lnTo>
                    <a:lnTo>
                      <a:pt x="92426" y="93240"/>
                    </a:lnTo>
                    <a:lnTo>
                      <a:pt x="90387" y="91846"/>
                    </a:lnTo>
                    <a:lnTo>
                      <a:pt x="87940" y="90592"/>
                    </a:lnTo>
                    <a:lnTo>
                      <a:pt x="85248" y="89337"/>
                    </a:lnTo>
                    <a:lnTo>
                      <a:pt x="82229" y="88362"/>
                    </a:lnTo>
                    <a:lnTo>
                      <a:pt x="78803" y="87456"/>
                    </a:lnTo>
                    <a:lnTo>
                      <a:pt x="76029" y="86689"/>
                    </a:lnTo>
                    <a:lnTo>
                      <a:pt x="73664" y="85714"/>
                    </a:lnTo>
                    <a:lnTo>
                      <a:pt x="71543" y="84529"/>
                    </a:lnTo>
                    <a:lnTo>
                      <a:pt x="69748" y="83205"/>
                    </a:lnTo>
                    <a:lnTo>
                      <a:pt x="68116" y="81672"/>
                    </a:lnTo>
                    <a:lnTo>
                      <a:pt x="66730" y="80069"/>
                    </a:lnTo>
                    <a:lnTo>
                      <a:pt x="65424" y="78257"/>
                    </a:lnTo>
                    <a:lnTo>
                      <a:pt x="64201" y="76236"/>
                    </a:lnTo>
                    <a:lnTo>
                      <a:pt x="62977" y="74146"/>
                    </a:lnTo>
                    <a:lnTo>
                      <a:pt x="61917" y="71916"/>
                    </a:lnTo>
                    <a:lnTo>
                      <a:pt x="60693" y="69547"/>
                    </a:lnTo>
                    <a:lnTo>
                      <a:pt x="59469" y="67177"/>
                    </a:lnTo>
                    <a:lnTo>
                      <a:pt x="58082" y="64599"/>
                    </a:lnTo>
                    <a:lnTo>
                      <a:pt x="56614" y="61951"/>
                    </a:lnTo>
                    <a:lnTo>
                      <a:pt x="54983" y="59233"/>
                    </a:lnTo>
                    <a:lnTo>
                      <a:pt x="53188" y="56515"/>
                    </a:lnTo>
                    <a:lnTo>
                      <a:pt x="51230" y="53728"/>
                    </a:lnTo>
                    <a:lnTo>
                      <a:pt x="49354" y="51010"/>
                    </a:lnTo>
                    <a:lnTo>
                      <a:pt x="47477" y="48432"/>
                    </a:lnTo>
                    <a:lnTo>
                      <a:pt x="45520" y="45853"/>
                    </a:lnTo>
                    <a:lnTo>
                      <a:pt x="43643" y="43414"/>
                    </a:lnTo>
                    <a:lnTo>
                      <a:pt x="41522" y="41114"/>
                    </a:lnTo>
                    <a:lnTo>
                      <a:pt x="39483" y="38954"/>
                    </a:lnTo>
                    <a:lnTo>
                      <a:pt x="37280" y="36864"/>
                    </a:lnTo>
                    <a:lnTo>
                      <a:pt x="34915" y="34912"/>
                    </a:lnTo>
                    <a:lnTo>
                      <a:pt x="32467" y="33170"/>
                    </a:lnTo>
                    <a:lnTo>
                      <a:pt x="29775" y="31567"/>
                    </a:lnTo>
                    <a:lnTo>
                      <a:pt x="26838" y="30104"/>
                    </a:lnTo>
                    <a:lnTo>
                      <a:pt x="23820" y="28780"/>
                    </a:lnTo>
                    <a:lnTo>
                      <a:pt x="20475" y="27665"/>
                    </a:lnTo>
                    <a:lnTo>
                      <a:pt x="16723" y="26689"/>
                    </a:lnTo>
                    <a:lnTo>
                      <a:pt x="12889" y="25993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7" name="Shape 2347"/>
              <p:cNvSpPr/>
              <p:nvPr/>
            </p:nvSpPr>
            <p:spPr>
              <a:xfrm>
                <a:off x="1311" y="2759"/>
                <a:ext cx="181" cy="2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148" y="22930"/>
                    </a:moveTo>
                    <a:lnTo>
                      <a:pt x="9669" y="22297"/>
                    </a:lnTo>
                    <a:lnTo>
                      <a:pt x="7685" y="21453"/>
                    </a:lnTo>
                    <a:lnTo>
                      <a:pt x="6115" y="20328"/>
                    </a:lnTo>
                    <a:lnTo>
                      <a:pt x="4876" y="18991"/>
                    </a:lnTo>
                    <a:lnTo>
                      <a:pt x="4049" y="17444"/>
                    </a:lnTo>
                    <a:lnTo>
                      <a:pt x="3305" y="15826"/>
                    </a:lnTo>
                    <a:lnTo>
                      <a:pt x="2892" y="14138"/>
                    </a:lnTo>
                    <a:lnTo>
                      <a:pt x="2644" y="12239"/>
                    </a:lnTo>
                    <a:lnTo>
                      <a:pt x="2479" y="10480"/>
                    </a:lnTo>
                    <a:lnTo>
                      <a:pt x="2314" y="8651"/>
                    </a:lnTo>
                    <a:lnTo>
                      <a:pt x="2148" y="6963"/>
                    </a:lnTo>
                    <a:lnTo>
                      <a:pt x="1983" y="5205"/>
                    </a:lnTo>
                    <a:lnTo>
                      <a:pt x="1818" y="3728"/>
                    </a:lnTo>
                    <a:lnTo>
                      <a:pt x="1487" y="2321"/>
                    </a:lnTo>
                    <a:lnTo>
                      <a:pt x="909" y="1266"/>
                    </a:lnTo>
                    <a:lnTo>
                      <a:pt x="165" y="351"/>
                    </a:lnTo>
                    <a:lnTo>
                      <a:pt x="0" y="70"/>
                    </a:lnTo>
                    <a:lnTo>
                      <a:pt x="330" y="0"/>
                    </a:lnTo>
                    <a:lnTo>
                      <a:pt x="1157" y="0"/>
                    </a:lnTo>
                    <a:lnTo>
                      <a:pt x="2396" y="281"/>
                    </a:lnTo>
                    <a:lnTo>
                      <a:pt x="4049" y="633"/>
                    </a:lnTo>
                    <a:lnTo>
                      <a:pt x="5950" y="1195"/>
                    </a:lnTo>
                    <a:lnTo>
                      <a:pt x="8181" y="1828"/>
                    </a:lnTo>
                    <a:lnTo>
                      <a:pt x="10578" y="2672"/>
                    </a:lnTo>
                    <a:lnTo>
                      <a:pt x="13223" y="3516"/>
                    </a:lnTo>
                    <a:lnTo>
                      <a:pt x="16033" y="4572"/>
                    </a:lnTo>
                    <a:lnTo>
                      <a:pt x="18925" y="5767"/>
                    </a:lnTo>
                    <a:lnTo>
                      <a:pt x="21900" y="7033"/>
                    </a:lnTo>
                    <a:lnTo>
                      <a:pt x="24876" y="8370"/>
                    </a:lnTo>
                    <a:lnTo>
                      <a:pt x="27851" y="9777"/>
                    </a:lnTo>
                    <a:lnTo>
                      <a:pt x="30661" y="11324"/>
                    </a:lnTo>
                    <a:lnTo>
                      <a:pt x="33471" y="12942"/>
                    </a:lnTo>
                    <a:lnTo>
                      <a:pt x="35950" y="14490"/>
                    </a:lnTo>
                    <a:lnTo>
                      <a:pt x="38099" y="16107"/>
                    </a:lnTo>
                    <a:lnTo>
                      <a:pt x="39917" y="17725"/>
                    </a:lnTo>
                    <a:lnTo>
                      <a:pt x="41487" y="19273"/>
                    </a:lnTo>
                    <a:lnTo>
                      <a:pt x="42892" y="20820"/>
                    </a:lnTo>
                    <a:lnTo>
                      <a:pt x="44049" y="22438"/>
                    </a:lnTo>
                    <a:lnTo>
                      <a:pt x="45206" y="23985"/>
                    </a:lnTo>
                    <a:lnTo>
                      <a:pt x="46280" y="25533"/>
                    </a:lnTo>
                    <a:lnTo>
                      <a:pt x="47190" y="27010"/>
                    </a:lnTo>
                    <a:lnTo>
                      <a:pt x="48264" y="28487"/>
                    </a:lnTo>
                    <a:lnTo>
                      <a:pt x="49338" y="29964"/>
                    </a:lnTo>
                    <a:lnTo>
                      <a:pt x="50413" y="31371"/>
                    </a:lnTo>
                    <a:lnTo>
                      <a:pt x="51735" y="32778"/>
                    </a:lnTo>
                    <a:lnTo>
                      <a:pt x="53223" y="34114"/>
                    </a:lnTo>
                    <a:lnTo>
                      <a:pt x="54958" y="35451"/>
                    </a:lnTo>
                    <a:lnTo>
                      <a:pt x="57024" y="36717"/>
                    </a:lnTo>
                    <a:lnTo>
                      <a:pt x="59090" y="38053"/>
                    </a:lnTo>
                    <a:lnTo>
                      <a:pt x="61239" y="39531"/>
                    </a:lnTo>
                    <a:lnTo>
                      <a:pt x="63305" y="41219"/>
                    </a:lnTo>
                    <a:lnTo>
                      <a:pt x="65289" y="42907"/>
                    </a:lnTo>
                    <a:lnTo>
                      <a:pt x="67190" y="44665"/>
                    </a:lnTo>
                    <a:lnTo>
                      <a:pt x="69008" y="46494"/>
                    </a:lnTo>
                    <a:lnTo>
                      <a:pt x="70826" y="48464"/>
                    </a:lnTo>
                    <a:lnTo>
                      <a:pt x="72479" y="50433"/>
                    </a:lnTo>
                    <a:lnTo>
                      <a:pt x="74132" y="52403"/>
                    </a:lnTo>
                    <a:lnTo>
                      <a:pt x="75619" y="54443"/>
                    </a:lnTo>
                    <a:lnTo>
                      <a:pt x="77024" y="56483"/>
                    </a:lnTo>
                    <a:lnTo>
                      <a:pt x="78347" y="58522"/>
                    </a:lnTo>
                    <a:lnTo>
                      <a:pt x="79586" y="60492"/>
                    </a:lnTo>
                    <a:lnTo>
                      <a:pt x="80578" y="62532"/>
                    </a:lnTo>
                    <a:lnTo>
                      <a:pt x="81570" y="64431"/>
                    </a:lnTo>
                    <a:lnTo>
                      <a:pt x="82396" y="66330"/>
                    </a:lnTo>
                    <a:lnTo>
                      <a:pt x="83140" y="68018"/>
                    </a:lnTo>
                    <a:lnTo>
                      <a:pt x="83966" y="69706"/>
                    </a:lnTo>
                    <a:lnTo>
                      <a:pt x="84793" y="71113"/>
                    </a:lnTo>
                    <a:lnTo>
                      <a:pt x="85702" y="72379"/>
                    </a:lnTo>
                    <a:lnTo>
                      <a:pt x="86694" y="73645"/>
                    </a:lnTo>
                    <a:lnTo>
                      <a:pt x="87851" y="74841"/>
                    </a:lnTo>
                    <a:lnTo>
                      <a:pt x="88925" y="75967"/>
                    </a:lnTo>
                    <a:lnTo>
                      <a:pt x="90247" y="77092"/>
                    </a:lnTo>
                    <a:lnTo>
                      <a:pt x="91570" y="78077"/>
                    </a:lnTo>
                    <a:lnTo>
                      <a:pt x="93057" y="79202"/>
                    </a:lnTo>
                    <a:lnTo>
                      <a:pt x="94710" y="80398"/>
                    </a:lnTo>
                    <a:lnTo>
                      <a:pt x="96446" y="81594"/>
                    </a:lnTo>
                    <a:lnTo>
                      <a:pt x="98347" y="82860"/>
                    </a:lnTo>
                    <a:lnTo>
                      <a:pt x="100413" y="84267"/>
                    </a:lnTo>
                    <a:lnTo>
                      <a:pt x="102644" y="85814"/>
                    </a:lnTo>
                    <a:lnTo>
                      <a:pt x="105123" y="87502"/>
                    </a:lnTo>
                    <a:lnTo>
                      <a:pt x="107438" y="89261"/>
                    </a:lnTo>
                    <a:lnTo>
                      <a:pt x="109504" y="91019"/>
                    </a:lnTo>
                    <a:lnTo>
                      <a:pt x="111322" y="92919"/>
                    </a:lnTo>
                    <a:lnTo>
                      <a:pt x="112809" y="94677"/>
                    </a:lnTo>
                    <a:lnTo>
                      <a:pt x="114132" y="96436"/>
                    </a:lnTo>
                    <a:lnTo>
                      <a:pt x="115206" y="98335"/>
                    </a:lnTo>
                    <a:lnTo>
                      <a:pt x="116033" y="100093"/>
                    </a:lnTo>
                    <a:lnTo>
                      <a:pt x="116859" y="101922"/>
                    </a:lnTo>
                    <a:lnTo>
                      <a:pt x="117355" y="103751"/>
                    </a:lnTo>
                    <a:lnTo>
                      <a:pt x="117851" y="105580"/>
                    </a:lnTo>
                    <a:lnTo>
                      <a:pt x="118264" y="107409"/>
                    </a:lnTo>
                    <a:lnTo>
                      <a:pt x="118595" y="109237"/>
                    </a:lnTo>
                    <a:lnTo>
                      <a:pt x="118842" y="111137"/>
                    </a:lnTo>
                    <a:lnTo>
                      <a:pt x="119173" y="112895"/>
                    </a:lnTo>
                    <a:lnTo>
                      <a:pt x="119421" y="114724"/>
                    </a:lnTo>
                    <a:lnTo>
                      <a:pt x="119834" y="116623"/>
                    </a:lnTo>
                    <a:lnTo>
                      <a:pt x="120000" y="118522"/>
                    </a:lnTo>
                    <a:lnTo>
                      <a:pt x="119917" y="119507"/>
                    </a:lnTo>
                    <a:lnTo>
                      <a:pt x="119504" y="120000"/>
                    </a:lnTo>
                    <a:lnTo>
                      <a:pt x="118925" y="119788"/>
                    </a:lnTo>
                    <a:lnTo>
                      <a:pt x="118099" y="119015"/>
                    </a:lnTo>
                    <a:lnTo>
                      <a:pt x="117107" y="117819"/>
                    </a:lnTo>
                    <a:lnTo>
                      <a:pt x="116033" y="116342"/>
                    </a:lnTo>
                    <a:lnTo>
                      <a:pt x="114876" y="114654"/>
                    </a:lnTo>
                    <a:lnTo>
                      <a:pt x="113719" y="112825"/>
                    </a:lnTo>
                    <a:lnTo>
                      <a:pt x="112479" y="110926"/>
                    </a:lnTo>
                    <a:lnTo>
                      <a:pt x="111404" y="109097"/>
                    </a:lnTo>
                    <a:lnTo>
                      <a:pt x="110413" y="107338"/>
                    </a:lnTo>
                    <a:lnTo>
                      <a:pt x="109504" y="105861"/>
                    </a:lnTo>
                    <a:lnTo>
                      <a:pt x="108842" y="104665"/>
                    </a:lnTo>
                    <a:lnTo>
                      <a:pt x="108429" y="103821"/>
                    </a:lnTo>
                    <a:lnTo>
                      <a:pt x="108347" y="103610"/>
                    </a:lnTo>
                    <a:lnTo>
                      <a:pt x="106694" y="102696"/>
                    </a:lnTo>
                    <a:lnTo>
                      <a:pt x="105289" y="101641"/>
                    </a:lnTo>
                    <a:lnTo>
                      <a:pt x="103966" y="100515"/>
                    </a:lnTo>
                    <a:lnTo>
                      <a:pt x="102727" y="99320"/>
                    </a:lnTo>
                    <a:lnTo>
                      <a:pt x="101570" y="98053"/>
                    </a:lnTo>
                    <a:lnTo>
                      <a:pt x="100413" y="96717"/>
                    </a:lnTo>
                    <a:lnTo>
                      <a:pt x="99090" y="95310"/>
                    </a:lnTo>
                    <a:lnTo>
                      <a:pt x="97768" y="94044"/>
                    </a:lnTo>
                    <a:lnTo>
                      <a:pt x="96446" y="92637"/>
                    </a:lnTo>
                    <a:lnTo>
                      <a:pt x="94793" y="91301"/>
                    </a:lnTo>
                    <a:lnTo>
                      <a:pt x="92975" y="90035"/>
                    </a:lnTo>
                    <a:lnTo>
                      <a:pt x="90909" y="88769"/>
                    </a:lnTo>
                    <a:lnTo>
                      <a:pt x="88595" y="87573"/>
                    </a:lnTo>
                    <a:lnTo>
                      <a:pt x="85867" y="86447"/>
                    </a:lnTo>
                    <a:lnTo>
                      <a:pt x="82892" y="85463"/>
                    </a:lnTo>
                    <a:lnTo>
                      <a:pt x="79504" y="84618"/>
                    </a:lnTo>
                    <a:lnTo>
                      <a:pt x="76942" y="83845"/>
                    </a:lnTo>
                    <a:lnTo>
                      <a:pt x="74793" y="83001"/>
                    </a:lnTo>
                    <a:lnTo>
                      <a:pt x="72975" y="81875"/>
                    </a:lnTo>
                    <a:lnTo>
                      <a:pt x="71322" y="80609"/>
                    </a:lnTo>
                    <a:lnTo>
                      <a:pt x="69834" y="79132"/>
                    </a:lnTo>
                    <a:lnTo>
                      <a:pt x="68595" y="77514"/>
                    </a:lnTo>
                    <a:lnTo>
                      <a:pt x="67355" y="75685"/>
                    </a:lnTo>
                    <a:lnTo>
                      <a:pt x="66363" y="73716"/>
                    </a:lnTo>
                    <a:lnTo>
                      <a:pt x="65289" y="71676"/>
                    </a:lnTo>
                    <a:lnTo>
                      <a:pt x="64214" y="69425"/>
                    </a:lnTo>
                    <a:lnTo>
                      <a:pt x="63140" y="67174"/>
                    </a:lnTo>
                    <a:lnTo>
                      <a:pt x="61983" y="64712"/>
                    </a:lnTo>
                    <a:lnTo>
                      <a:pt x="60661" y="62110"/>
                    </a:lnTo>
                    <a:lnTo>
                      <a:pt x="59338" y="59437"/>
                    </a:lnTo>
                    <a:lnTo>
                      <a:pt x="57685" y="56694"/>
                    </a:lnTo>
                    <a:lnTo>
                      <a:pt x="55785" y="54021"/>
                    </a:lnTo>
                    <a:lnTo>
                      <a:pt x="53801" y="51207"/>
                    </a:lnTo>
                    <a:lnTo>
                      <a:pt x="51735" y="48464"/>
                    </a:lnTo>
                    <a:lnTo>
                      <a:pt x="49752" y="45791"/>
                    </a:lnTo>
                    <a:lnTo>
                      <a:pt x="47603" y="43188"/>
                    </a:lnTo>
                    <a:lnTo>
                      <a:pt x="45371" y="40726"/>
                    </a:lnTo>
                    <a:lnTo>
                      <a:pt x="43140" y="38405"/>
                    </a:lnTo>
                    <a:lnTo>
                      <a:pt x="40743" y="36154"/>
                    </a:lnTo>
                    <a:lnTo>
                      <a:pt x="38264" y="34114"/>
                    </a:lnTo>
                    <a:lnTo>
                      <a:pt x="35619" y="32075"/>
                    </a:lnTo>
                    <a:lnTo>
                      <a:pt x="32892" y="30246"/>
                    </a:lnTo>
                    <a:lnTo>
                      <a:pt x="29917" y="28628"/>
                    </a:lnTo>
                    <a:lnTo>
                      <a:pt x="26776" y="27151"/>
                    </a:lnTo>
                    <a:lnTo>
                      <a:pt x="23471" y="25814"/>
                    </a:lnTo>
                    <a:lnTo>
                      <a:pt x="19917" y="24618"/>
                    </a:lnTo>
                    <a:lnTo>
                      <a:pt x="16198" y="23634"/>
                    </a:lnTo>
                    <a:lnTo>
                      <a:pt x="12148" y="2293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Shape 2348"/>
              <p:cNvSpPr/>
              <p:nvPr/>
            </p:nvSpPr>
            <p:spPr>
              <a:xfrm>
                <a:off x="1314" y="2760"/>
                <a:ext cx="179" cy="2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64" y="19787"/>
                    </a:moveTo>
                    <a:lnTo>
                      <a:pt x="9205" y="19219"/>
                    </a:lnTo>
                    <a:lnTo>
                      <a:pt x="7364" y="18510"/>
                    </a:lnTo>
                    <a:lnTo>
                      <a:pt x="6025" y="17517"/>
                    </a:lnTo>
                    <a:lnTo>
                      <a:pt x="4937" y="16524"/>
                    </a:lnTo>
                    <a:lnTo>
                      <a:pt x="4100" y="15248"/>
                    </a:lnTo>
                    <a:lnTo>
                      <a:pt x="3514" y="13829"/>
                    </a:lnTo>
                    <a:lnTo>
                      <a:pt x="3096" y="12411"/>
                    </a:lnTo>
                    <a:lnTo>
                      <a:pt x="2845" y="10921"/>
                    </a:lnTo>
                    <a:lnTo>
                      <a:pt x="2677" y="9361"/>
                    </a:lnTo>
                    <a:lnTo>
                      <a:pt x="2594" y="7872"/>
                    </a:lnTo>
                    <a:lnTo>
                      <a:pt x="2343" y="6382"/>
                    </a:lnTo>
                    <a:lnTo>
                      <a:pt x="2175" y="4964"/>
                    </a:lnTo>
                    <a:lnTo>
                      <a:pt x="2008" y="3617"/>
                    </a:lnTo>
                    <a:lnTo>
                      <a:pt x="1589" y="2411"/>
                    </a:lnTo>
                    <a:lnTo>
                      <a:pt x="1087" y="1276"/>
                    </a:lnTo>
                    <a:lnTo>
                      <a:pt x="251" y="425"/>
                    </a:lnTo>
                    <a:lnTo>
                      <a:pt x="0" y="141"/>
                    </a:lnTo>
                    <a:lnTo>
                      <a:pt x="334" y="0"/>
                    </a:lnTo>
                    <a:lnTo>
                      <a:pt x="1087" y="70"/>
                    </a:lnTo>
                    <a:lnTo>
                      <a:pt x="2175" y="212"/>
                    </a:lnTo>
                    <a:lnTo>
                      <a:pt x="3682" y="638"/>
                    </a:lnTo>
                    <a:lnTo>
                      <a:pt x="5523" y="1063"/>
                    </a:lnTo>
                    <a:lnTo>
                      <a:pt x="7698" y="1631"/>
                    </a:lnTo>
                    <a:lnTo>
                      <a:pt x="9958" y="2482"/>
                    </a:lnTo>
                    <a:lnTo>
                      <a:pt x="12468" y="3262"/>
                    </a:lnTo>
                    <a:lnTo>
                      <a:pt x="15230" y="4326"/>
                    </a:lnTo>
                    <a:lnTo>
                      <a:pt x="18075" y="5390"/>
                    </a:lnTo>
                    <a:lnTo>
                      <a:pt x="20836" y="6666"/>
                    </a:lnTo>
                    <a:lnTo>
                      <a:pt x="23849" y="8014"/>
                    </a:lnTo>
                    <a:lnTo>
                      <a:pt x="26778" y="9432"/>
                    </a:lnTo>
                    <a:lnTo>
                      <a:pt x="29539" y="10921"/>
                    </a:lnTo>
                    <a:lnTo>
                      <a:pt x="32384" y="12553"/>
                    </a:lnTo>
                    <a:lnTo>
                      <a:pt x="34895" y="14113"/>
                    </a:lnTo>
                    <a:lnTo>
                      <a:pt x="37071" y="15744"/>
                    </a:lnTo>
                    <a:lnTo>
                      <a:pt x="38912" y="17375"/>
                    </a:lnTo>
                    <a:lnTo>
                      <a:pt x="40502" y="18936"/>
                    </a:lnTo>
                    <a:lnTo>
                      <a:pt x="41924" y="20496"/>
                    </a:lnTo>
                    <a:lnTo>
                      <a:pt x="43096" y="22127"/>
                    </a:lnTo>
                    <a:lnTo>
                      <a:pt x="44267" y="23687"/>
                    </a:lnTo>
                    <a:lnTo>
                      <a:pt x="45355" y="25248"/>
                    </a:lnTo>
                    <a:lnTo>
                      <a:pt x="46276" y="26737"/>
                    </a:lnTo>
                    <a:lnTo>
                      <a:pt x="47364" y="28226"/>
                    </a:lnTo>
                    <a:lnTo>
                      <a:pt x="48451" y="29716"/>
                    </a:lnTo>
                    <a:lnTo>
                      <a:pt x="49539" y="31134"/>
                    </a:lnTo>
                    <a:lnTo>
                      <a:pt x="50878" y="32553"/>
                    </a:lnTo>
                    <a:lnTo>
                      <a:pt x="52384" y="33900"/>
                    </a:lnTo>
                    <a:lnTo>
                      <a:pt x="54142" y="35248"/>
                    </a:lnTo>
                    <a:lnTo>
                      <a:pt x="56234" y="36524"/>
                    </a:lnTo>
                    <a:lnTo>
                      <a:pt x="58326" y="37872"/>
                    </a:lnTo>
                    <a:lnTo>
                      <a:pt x="60502" y="39361"/>
                    </a:lnTo>
                    <a:lnTo>
                      <a:pt x="62594" y="41063"/>
                    </a:lnTo>
                    <a:lnTo>
                      <a:pt x="64602" y="42765"/>
                    </a:lnTo>
                    <a:lnTo>
                      <a:pt x="66527" y="44539"/>
                    </a:lnTo>
                    <a:lnTo>
                      <a:pt x="68368" y="46382"/>
                    </a:lnTo>
                    <a:lnTo>
                      <a:pt x="70209" y="48368"/>
                    </a:lnTo>
                    <a:lnTo>
                      <a:pt x="71882" y="50354"/>
                    </a:lnTo>
                    <a:lnTo>
                      <a:pt x="73556" y="52340"/>
                    </a:lnTo>
                    <a:lnTo>
                      <a:pt x="75062" y="54397"/>
                    </a:lnTo>
                    <a:lnTo>
                      <a:pt x="76485" y="56453"/>
                    </a:lnTo>
                    <a:lnTo>
                      <a:pt x="77824" y="58510"/>
                    </a:lnTo>
                    <a:lnTo>
                      <a:pt x="79079" y="60496"/>
                    </a:lnTo>
                    <a:lnTo>
                      <a:pt x="80083" y="62553"/>
                    </a:lnTo>
                    <a:lnTo>
                      <a:pt x="81087" y="64468"/>
                    </a:lnTo>
                    <a:lnTo>
                      <a:pt x="81924" y="66382"/>
                    </a:lnTo>
                    <a:lnTo>
                      <a:pt x="82677" y="68085"/>
                    </a:lnTo>
                    <a:lnTo>
                      <a:pt x="83514" y="69787"/>
                    </a:lnTo>
                    <a:lnTo>
                      <a:pt x="84351" y="71205"/>
                    </a:lnTo>
                    <a:lnTo>
                      <a:pt x="85271" y="72482"/>
                    </a:lnTo>
                    <a:lnTo>
                      <a:pt x="86276" y="73758"/>
                    </a:lnTo>
                    <a:lnTo>
                      <a:pt x="87447" y="74964"/>
                    </a:lnTo>
                    <a:lnTo>
                      <a:pt x="88535" y="76099"/>
                    </a:lnTo>
                    <a:lnTo>
                      <a:pt x="89874" y="77234"/>
                    </a:lnTo>
                    <a:lnTo>
                      <a:pt x="91213" y="78226"/>
                    </a:lnTo>
                    <a:lnTo>
                      <a:pt x="92719" y="79361"/>
                    </a:lnTo>
                    <a:lnTo>
                      <a:pt x="94393" y="80567"/>
                    </a:lnTo>
                    <a:lnTo>
                      <a:pt x="96150" y="81773"/>
                    </a:lnTo>
                    <a:lnTo>
                      <a:pt x="98075" y="83049"/>
                    </a:lnTo>
                    <a:lnTo>
                      <a:pt x="100167" y="84468"/>
                    </a:lnTo>
                    <a:lnTo>
                      <a:pt x="102426" y="86028"/>
                    </a:lnTo>
                    <a:lnTo>
                      <a:pt x="104937" y="87730"/>
                    </a:lnTo>
                    <a:lnTo>
                      <a:pt x="107280" y="89503"/>
                    </a:lnTo>
                    <a:lnTo>
                      <a:pt x="109372" y="91276"/>
                    </a:lnTo>
                    <a:lnTo>
                      <a:pt x="111213" y="93191"/>
                    </a:lnTo>
                    <a:lnTo>
                      <a:pt x="112719" y="94964"/>
                    </a:lnTo>
                    <a:lnTo>
                      <a:pt x="114058" y="96737"/>
                    </a:lnTo>
                    <a:lnTo>
                      <a:pt x="115146" y="98652"/>
                    </a:lnTo>
                    <a:lnTo>
                      <a:pt x="115983" y="100425"/>
                    </a:lnTo>
                    <a:lnTo>
                      <a:pt x="116820" y="102269"/>
                    </a:lnTo>
                    <a:lnTo>
                      <a:pt x="117322" y="104113"/>
                    </a:lnTo>
                    <a:lnTo>
                      <a:pt x="117824" y="105957"/>
                    </a:lnTo>
                    <a:lnTo>
                      <a:pt x="118242" y="107801"/>
                    </a:lnTo>
                    <a:lnTo>
                      <a:pt x="118577" y="109645"/>
                    </a:lnTo>
                    <a:lnTo>
                      <a:pt x="118828" y="111560"/>
                    </a:lnTo>
                    <a:lnTo>
                      <a:pt x="119163" y="113333"/>
                    </a:lnTo>
                    <a:lnTo>
                      <a:pt x="119414" y="115177"/>
                    </a:lnTo>
                    <a:lnTo>
                      <a:pt x="119832" y="117092"/>
                    </a:lnTo>
                    <a:lnTo>
                      <a:pt x="120000" y="118936"/>
                    </a:lnTo>
                    <a:lnTo>
                      <a:pt x="119916" y="119858"/>
                    </a:lnTo>
                    <a:lnTo>
                      <a:pt x="119414" y="120000"/>
                    </a:lnTo>
                    <a:lnTo>
                      <a:pt x="118744" y="119503"/>
                    </a:lnTo>
                    <a:lnTo>
                      <a:pt x="117740" y="118368"/>
                    </a:lnTo>
                    <a:lnTo>
                      <a:pt x="116736" y="116808"/>
                    </a:lnTo>
                    <a:lnTo>
                      <a:pt x="115481" y="114964"/>
                    </a:lnTo>
                    <a:lnTo>
                      <a:pt x="114225" y="112765"/>
                    </a:lnTo>
                    <a:lnTo>
                      <a:pt x="112970" y="110496"/>
                    </a:lnTo>
                    <a:lnTo>
                      <a:pt x="111631" y="108156"/>
                    </a:lnTo>
                    <a:lnTo>
                      <a:pt x="110376" y="105886"/>
                    </a:lnTo>
                    <a:lnTo>
                      <a:pt x="109288" y="103758"/>
                    </a:lnTo>
                    <a:lnTo>
                      <a:pt x="108368" y="101985"/>
                    </a:lnTo>
                    <a:lnTo>
                      <a:pt x="107615" y="100567"/>
                    </a:lnTo>
                    <a:lnTo>
                      <a:pt x="107112" y="99574"/>
                    </a:lnTo>
                    <a:lnTo>
                      <a:pt x="107029" y="99290"/>
                    </a:lnTo>
                    <a:lnTo>
                      <a:pt x="105606" y="98297"/>
                    </a:lnTo>
                    <a:lnTo>
                      <a:pt x="104518" y="97375"/>
                    </a:lnTo>
                    <a:lnTo>
                      <a:pt x="103430" y="96312"/>
                    </a:lnTo>
                    <a:lnTo>
                      <a:pt x="102343" y="95177"/>
                    </a:lnTo>
                    <a:lnTo>
                      <a:pt x="101422" y="93971"/>
                    </a:lnTo>
                    <a:lnTo>
                      <a:pt x="100334" y="92836"/>
                    </a:lnTo>
                    <a:lnTo>
                      <a:pt x="99330" y="91560"/>
                    </a:lnTo>
                    <a:lnTo>
                      <a:pt x="98075" y="90283"/>
                    </a:lnTo>
                    <a:lnTo>
                      <a:pt x="96736" y="89078"/>
                    </a:lnTo>
                    <a:lnTo>
                      <a:pt x="95230" y="87801"/>
                    </a:lnTo>
                    <a:lnTo>
                      <a:pt x="93472" y="86595"/>
                    </a:lnTo>
                    <a:lnTo>
                      <a:pt x="91548" y="85460"/>
                    </a:lnTo>
                    <a:lnTo>
                      <a:pt x="89288" y="84397"/>
                    </a:lnTo>
                    <a:lnTo>
                      <a:pt x="86610" y="83404"/>
                    </a:lnTo>
                    <a:lnTo>
                      <a:pt x="83598" y="82482"/>
                    </a:lnTo>
                    <a:lnTo>
                      <a:pt x="80251" y="81702"/>
                    </a:lnTo>
                    <a:lnTo>
                      <a:pt x="77991" y="80992"/>
                    </a:lnTo>
                    <a:lnTo>
                      <a:pt x="76066" y="80212"/>
                    </a:lnTo>
                    <a:lnTo>
                      <a:pt x="74393" y="79148"/>
                    </a:lnTo>
                    <a:lnTo>
                      <a:pt x="72970" y="77943"/>
                    </a:lnTo>
                    <a:lnTo>
                      <a:pt x="71631" y="76524"/>
                    </a:lnTo>
                    <a:lnTo>
                      <a:pt x="70627" y="74964"/>
                    </a:lnTo>
                    <a:lnTo>
                      <a:pt x="69539" y="73191"/>
                    </a:lnTo>
                    <a:lnTo>
                      <a:pt x="68619" y="71347"/>
                    </a:lnTo>
                    <a:lnTo>
                      <a:pt x="67698" y="69219"/>
                    </a:lnTo>
                    <a:lnTo>
                      <a:pt x="66694" y="67092"/>
                    </a:lnTo>
                    <a:lnTo>
                      <a:pt x="65774" y="64751"/>
                    </a:lnTo>
                    <a:lnTo>
                      <a:pt x="64686" y="62269"/>
                    </a:lnTo>
                    <a:lnTo>
                      <a:pt x="63430" y="59787"/>
                    </a:lnTo>
                    <a:lnTo>
                      <a:pt x="62092" y="57092"/>
                    </a:lnTo>
                    <a:lnTo>
                      <a:pt x="60502" y="54326"/>
                    </a:lnTo>
                    <a:lnTo>
                      <a:pt x="58661" y="51560"/>
                    </a:lnTo>
                    <a:lnTo>
                      <a:pt x="56485" y="48652"/>
                    </a:lnTo>
                    <a:lnTo>
                      <a:pt x="54393" y="45886"/>
                    </a:lnTo>
                    <a:lnTo>
                      <a:pt x="52133" y="43191"/>
                    </a:lnTo>
                    <a:lnTo>
                      <a:pt x="49790" y="40638"/>
                    </a:lnTo>
                    <a:lnTo>
                      <a:pt x="47364" y="38156"/>
                    </a:lnTo>
                    <a:lnTo>
                      <a:pt x="44769" y="35744"/>
                    </a:lnTo>
                    <a:lnTo>
                      <a:pt x="42092" y="33475"/>
                    </a:lnTo>
                    <a:lnTo>
                      <a:pt x="39330" y="31347"/>
                    </a:lnTo>
                    <a:lnTo>
                      <a:pt x="36317" y="29290"/>
                    </a:lnTo>
                    <a:lnTo>
                      <a:pt x="33305" y="27446"/>
                    </a:lnTo>
                    <a:lnTo>
                      <a:pt x="30125" y="25744"/>
                    </a:lnTo>
                    <a:lnTo>
                      <a:pt x="26694" y="24184"/>
                    </a:lnTo>
                    <a:lnTo>
                      <a:pt x="23179" y="22765"/>
                    </a:lnTo>
                    <a:lnTo>
                      <a:pt x="19330" y="21560"/>
                    </a:lnTo>
                    <a:lnTo>
                      <a:pt x="15481" y="20496"/>
                    </a:lnTo>
                    <a:lnTo>
                      <a:pt x="11464" y="19787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Shape 2349"/>
              <p:cNvSpPr/>
              <p:nvPr/>
            </p:nvSpPr>
            <p:spPr>
              <a:xfrm>
                <a:off x="1317" y="2761"/>
                <a:ext cx="177" cy="2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4" y="429"/>
                    </a:moveTo>
                    <a:lnTo>
                      <a:pt x="1101" y="1215"/>
                    </a:lnTo>
                    <a:lnTo>
                      <a:pt x="1610" y="2216"/>
                    </a:lnTo>
                    <a:lnTo>
                      <a:pt x="2033" y="3289"/>
                    </a:lnTo>
                    <a:lnTo>
                      <a:pt x="2372" y="4433"/>
                    </a:lnTo>
                    <a:lnTo>
                      <a:pt x="2542" y="5578"/>
                    </a:lnTo>
                    <a:lnTo>
                      <a:pt x="2796" y="6865"/>
                    </a:lnTo>
                    <a:lnTo>
                      <a:pt x="2881" y="8081"/>
                    </a:lnTo>
                    <a:lnTo>
                      <a:pt x="3050" y="9368"/>
                    </a:lnTo>
                    <a:lnTo>
                      <a:pt x="3305" y="10584"/>
                    </a:lnTo>
                    <a:lnTo>
                      <a:pt x="3644" y="11728"/>
                    </a:lnTo>
                    <a:lnTo>
                      <a:pt x="4152" y="12800"/>
                    </a:lnTo>
                    <a:lnTo>
                      <a:pt x="5000" y="13802"/>
                    </a:lnTo>
                    <a:lnTo>
                      <a:pt x="5847" y="14731"/>
                    </a:lnTo>
                    <a:lnTo>
                      <a:pt x="7118" y="15446"/>
                    </a:lnTo>
                    <a:lnTo>
                      <a:pt x="8728" y="16162"/>
                    </a:lnTo>
                    <a:lnTo>
                      <a:pt x="10677" y="16591"/>
                    </a:lnTo>
                    <a:lnTo>
                      <a:pt x="14830" y="17306"/>
                    </a:lnTo>
                    <a:lnTo>
                      <a:pt x="18898" y="18379"/>
                    </a:lnTo>
                    <a:lnTo>
                      <a:pt x="22796" y="19666"/>
                    </a:lnTo>
                    <a:lnTo>
                      <a:pt x="26525" y="21025"/>
                    </a:lnTo>
                    <a:lnTo>
                      <a:pt x="30169" y="22669"/>
                    </a:lnTo>
                    <a:lnTo>
                      <a:pt x="33813" y="24386"/>
                    </a:lnTo>
                    <a:lnTo>
                      <a:pt x="37203" y="26317"/>
                    </a:lnTo>
                    <a:lnTo>
                      <a:pt x="40338" y="28390"/>
                    </a:lnTo>
                    <a:lnTo>
                      <a:pt x="43474" y="30607"/>
                    </a:lnTo>
                    <a:lnTo>
                      <a:pt x="46440" y="32896"/>
                    </a:lnTo>
                    <a:lnTo>
                      <a:pt x="49322" y="35327"/>
                    </a:lnTo>
                    <a:lnTo>
                      <a:pt x="51949" y="37902"/>
                    </a:lnTo>
                    <a:lnTo>
                      <a:pt x="54576" y="40476"/>
                    </a:lnTo>
                    <a:lnTo>
                      <a:pt x="56949" y="43194"/>
                    </a:lnTo>
                    <a:lnTo>
                      <a:pt x="59237" y="45983"/>
                    </a:lnTo>
                    <a:lnTo>
                      <a:pt x="61440" y="48915"/>
                    </a:lnTo>
                    <a:lnTo>
                      <a:pt x="63305" y="51704"/>
                    </a:lnTo>
                    <a:lnTo>
                      <a:pt x="64915" y="54493"/>
                    </a:lnTo>
                    <a:lnTo>
                      <a:pt x="66186" y="57139"/>
                    </a:lnTo>
                    <a:lnTo>
                      <a:pt x="67372" y="59713"/>
                    </a:lnTo>
                    <a:lnTo>
                      <a:pt x="68474" y="62145"/>
                    </a:lnTo>
                    <a:lnTo>
                      <a:pt x="69322" y="64433"/>
                    </a:lnTo>
                    <a:lnTo>
                      <a:pt x="70169" y="66579"/>
                    </a:lnTo>
                    <a:lnTo>
                      <a:pt x="70932" y="68653"/>
                    </a:lnTo>
                    <a:lnTo>
                      <a:pt x="71779" y="70512"/>
                    </a:lnTo>
                    <a:lnTo>
                      <a:pt x="72627" y="72228"/>
                    </a:lnTo>
                    <a:lnTo>
                      <a:pt x="73559" y="73730"/>
                    </a:lnTo>
                    <a:lnTo>
                      <a:pt x="74576" y="75160"/>
                    </a:lnTo>
                    <a:lnTo>
                      <a:pt x="75847" y="76305"/>
                    </a:lnTo>
                    <a:lnTo>
                      <a:pt x="77288" y="77306"/>
                    </a:lnTo>
                    <a:lnTo>
                      <a:pt x="78983" y="78021"/>
                    </a:lnTo>
                    <a:lnTo>
                      <a:pt x="81016" y="78665"/>
                    </a:lnTo>
                    <a:lnTo>
                      <a:pt x="84322" y="79380"/>
                    </a:lnTo>
                    <a:lnTo>
                      <a:pt x="87372" y="80238"/>
                    </a:lnTo>
                    <a:lnTo>
                      <a:pt x="89915" y="81096"/>
                    </a:lnTo>
                    <a:lnTo>
                      <a:pt x="92033" y="82097"/>
                    </a:lnTo>
                    <a:lnTo>
                      <a:pt x="94067" y="83170"/>
                    </a:lnTo>
                    <a:lnTo>
                      <a:pt x="95677" y="84243"/>
                    </a:lnTo>
                    <a:lnTo>
                      <a:pt x="97033" y="85244"/>
                    </a:lnTo>
                    <a:lnTo>
                      <a:pt x="98305" y="86388"/>
                    </a:lnTo>
                    <a:lnTo>
                      <a:pt x="99406" y="87532"/>
                    </a:lnTo>
                    <a:lnTo>
                      <a:pt x="100254" y="88676"/>
                    </a:lnTo>
                    <a:lnTo>
                      <a:pt x="101186" y="89749"/>
                    </a:lnTo>
                    <a:lnTo>
                      <a:pt x="101949" y="90822"/>
                    </a:lnTo>
                    <a:lnTo>
                      <a:pt x="102796" y="91895"/>
                    </a:lnTo>
                    <a:lnTo>
                      <a:pt x="103644" y="92967"/>
                    </a:lnTo>
                    <a:lnTo>
                      <a:pt x="104576" y="93897"/>
                    </a:lnTo>
                    <a:lnTo>
                      <a:pt x="105593" y="94827"/>
                    </a:lnTo>
                    <a:lnTo>
                      <a:pt x="105762" y="95184"/>
                    </a:lnTo>
                    <a:lnTo>
                      <a:pt x="106271" y="96257"/>
                    </a:lnTo>
                    <a:lnTo>
                      <a:pt x="107033" y="97902"/>
                    </a:lnTo>
                    <a:lnTo>
                      <a:pt x="108135" y="100047"/>
                    </a:lnTo>
                    <a:lnTo>
                      <a:pt x="109406" y="102550"/>
                    </a:lnTo>
                    <a:lnTo>
                      <a:pt x="110677" y="105196"/>
                    </a:lnTo>
                    <a:lnTo>
                      <a:pt x="112118" y="107985"/>
                    </a:lnTo>
                    <a:lnTo>
                      <a:pt x="113559" y="110774"/>
                    </a:lnTo>
                    <a:lnTo>
                      <a:pt x="114999" y="113420"/>
                    </a:lnTo>
                    <a:lnTo>
                      <a:pt x="116355" y="115709"/>
                    </a:lnTo>
                    <a:lnTo>
                      <a:pt x="117457" y="117711"/>
                    </a:lnTo>
                    <a:lnTo>
                      <a:pt x="118559" y="119141"/>
                    </a:lnTo>
                    <a:lnTo>
                      <a:pt x="119237" y="119928"/>
                    </a:lnTo>
                    <a:lnTo>
                      <a:pt x="119830" y="120000"/>
                    </a:lnTo>
                    <a:lnTo>
                      <a:pt x="119999" y="119213"/>
                    </a:lnTo>
                    <a:lnTo>
                      <a:pt x="119830" y="117425"/>
                    </a:lnTo>
                    <a:lnTo>
                      <a:pt x="119406" y="115494"/>
                    </a:lnTo>
                    <a:lnTo>
                      <a:pt x="119152" y="113635"/>
                    </a:lnTo>
                    <a:lnTo>
                      <a:pt x="118813" y="111847"/>
                    </a:lnTo>
                    <a:lnTo>
                      <a:pt x="118559" y="109916"/>
                    </a:lnTo>
                    <a:lnTo>
                      <a:pt x="118220" y="108057"/>
                    </a:lnTo>
                    <a:lnTo>
                      <a:pt x="117796" y="106197"/>
                    </a:lnTo>
                    <a:lnTo>
                      <a:pt x="117288" y="104338"/>
                    </a:lnTo>
                    <a:lnTo>
                      <a:pt x="116779" y="102479"/>
                    </a:lnTo>
                    <a:lnTo>
                      <a:pt x="115932" y="100619"/>
                    </a:lnTo>
                    <a:lnTo>
                      <a:pt x="115084" y="98831"/>
                    </a:lnTo>
                    <a:lnTo>
                      <a:pt x="113983" y="96901"/>
                    </a:lnTo>
                    <a:lnTo>
                      <a:pt x="112627" y="95113"/>
                    </a:lnTo>
                    <a:lnTo>
                      <a:pt x="111101" y="93325"/>
                    </a:lnTo>
                    <a:lnTo>
                      <a:pt x="109237" y="91394"/>
                    </a:lnTo>
                    <a:lnTo>
                      <a:pt x="107118" y="89606"/>
                    </a:lnTo>
                    <a:lnTo>
                      <a:pt x="104745" y="87818"/>
                    </a:lnTo>
                    <a:lnTo>
                      <a:pt x="102203" y="86102"/>
                    </a:lnTo>
                    <a:lnTo>
                      <a:pt x="99915" y="84529"/>
                    </a:lnTo>
                    <a:lnTo>
                      <a:pt x="97796" y="83098"/>
                    </a:lnTo>
                    <a:lnTo>
                      <a:pt x="95847" y="81811"/>
                    </a:lnTo>
                    <a:lnTo>
                      <a:pt x="94067" y="80595"/>
                    </a:lnTo>
                    <a:lnTo>
                      <a:pt x="92372" y="79380"/>
                    </a:lnTo>
                    <a:lnTo>
                      <a:pt x="90847" y="78235"/>
                    </a:lnTo>
                    <a:lnTo>
                      <a:pt x="89491" y="77234"/>
                    </a:lnTo>
                    <a:lnTo>
                      <a:pt x="88135" y="76090"/>
                    </a:lnTo>
                    <a:lnTo>
                      <a:pt x="87033" y="74946"/>
                    </a:lnTo>
                    <a:lnTo>
                      <a:pt x="85847" y="73730"/>
                    </a:lnTo>
                    <a:lnTo>
                      <a:pt x="84830" y="72443"/>
                    </a:lnTo>
                    <a:lnTo>
                      <a:pt x="83898" y="71156"/>
                    </a:lnTo>
                    <a:lnTo>
                      <a:pt x="83050" y="69725"/>
                    </a:lnTo>
                    <a:lnTo>
                      <a:pt x="82203" y="68009"/>
                    </a:lnTo>
                    <a:lnTo>
                      <a:pt x="81440" y="66293"/>
                    </a:lnTo>
                    <a:lnTo>
                      <a:pt x="80593" y="64362"/>
                    </a:lnTo>
                    <a:lnTo>
                      <a:pt x="79576" y="62431"/>
                    </a:lnTo>
                    <a:lnTo>
                      <a:pt x="78559" y="60357"/>
                    </a:lnTo>
                    <a:lnTo>
                      <a:pt x="77288" y="58355"/>
                    </a:lnTo>
                    <a:lnTo>
                      <a:pt x="75932" y="56281"/>
                    </a:lnTo>
                    <a:lnTo>
                      <a:pt x="74491" y="54207"/>
                    </a:lnTo>
                    <a:lnTo>
                      <a:pt x="72966" y="52133"/>
                    </a:lnTo>
                    <a:lnTo>
                      <a:pt x="71271" y="50131"/>
                    </a:lnTo>
                    <a:lnTo>
                      <a:pt x="69576" y="48128"/>
                    </a:lnTo>
                    <a:lnTo>
                      <a:pt x="67711" y="46126"/>
                    </a:lnTo>
                    <a:lnTo>
                      <a:pt x="65847" y="44266"/>
                    </a:lnTo>
                    <a:lnTo>
                      <a:pt x="63898" y="42479"/>
                    </a:lnTo>
                    <a:lnTo>
                      <a:pt x="61864" y="40762"/>
                    </a:lnTo>
                    <a:lnTo>
                      <a:pt x="59745" y="39046"/>
                    </a:lnTo>
                    <a:lnTo>
                      <a:pt x="57542" y="37544"/>
                    </a:lnTo>
                    <a:lnTo>
                      <a:pt x="55423" y="36185"/>
                    </a:lnTo>
                    <a:lnTo>
                      <a:pt x="53305" y="34898"/>
                    </a:lnTo>
                    <a:lnTo>
                      <a:pt x="51525" y="33539"/>
                    </a:lnTo>
                    <a:lnTo>
                      <a:pt x="50000" y="32181"/>
                    </a:lnTo>
                    <a:lnTo>
                      <a:pt x="48644" y="30750"/>
                    </a:lnTo>
                    <a:lnTo>
                      <a:pt x="47542" y="29320"/>
                    </a:lnTo>
                    <a:lnTo>
                      <a:pt x="46440" y="27818"/>
                    </a:lnTo>
                    <a:lnTo>
                      <a:pt x="45338" y="26317"/>
                    </a:lnTo>
                    <a:lnTo>
                      <a:pt x="44406" y="24815"/>
                    </a:lnTo>
                    <a:lnTo>
                      <a:pt x="43305" y="23241"/>
                    </a:lnTo>
                    <a:lnTo>
                      <a:pt x="42118" y="21668"/>
                    </a:lnTo>
                    <a:lnTo>
                      <a:pt x="40932" y="20023"/>
                    </a:lnTo>
                    <a:lnTo>
                      <a:pt x="39491" y="18450"/>
                    </a:lnTo>
                    <a:lnTo>
                      <a:pt x="37881" y="16877"/>
                    </a:lnTo>
                    <a:lnTo>
                      <a:pt x="36016" y="15232"/>
                    </a:lnTo>
                    <a:lnTo>
                      <a:pt x="33813" y="13587"/>
                    </a:lnTo>
                    <a:lnTo>
                      <a:pt x="31271" y="12014"/>
                    </a:lnTo>
                    <a:lnTo>
                      <a:pt x="28389" y="10369"/>
                    </a:lnTo>
                    <a:lnTo>
                      <a:pt x="25593" y="8867"/>
                    </a:lnTo>
                    <a:lnTo>
                      <a:pt x="22711" y="7437"/>
                    </a:lnTo>
                    <a:lnTo>
                      <a:pt x="19830" y="6150"/>
                    </a:lnTo>
                    <a:lnTo>
                      <a:pt x="17118" y="4934"/>
                    </a:lnTo>
                    <a:lnTo>
                      <a:pt x="14406" y="3861"/>
                    </a:lnTo>
                    <a:lnTo>
                      <a:pt x="11864" y="2932"/>
                    </a:lnTo>
                    <a:lnTo>
                      <a:pt x="9406" y="2145"/>
                    </a:lnTo>
                    <a:lnTo>
                      <a:pt x="7203" y="1430"/>
                    </a:lnTo>
                    <a:lnTo>
                      <a:pt x="5169" y="858"/>
                    </a:lnTo>
                    <a:lnTo>
                      <a:pt x="3474" y="429"/>
                    </a:lnTo>
                    <a:lnTo>
                      <a:pt x="2033" y="143"/>
                    </a:lnTo>
                    <a:lnTo>
                      <a:pt x="932" y="0"/>
                    </a:lnTo>
                    <a:lnTo>
                      <a:pt x="338" y="0"/>
                    </a:lnTo>
                    <a:lnTo>
                      <a:pt x="0" y="143"/>
                    </a:lnTo>
                    <a:lnTo>
                      <a:pt x="254" y="429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Shape 2350"/>
              <p:cNvSpPr/>
              <p:nvPr/>
            </p:nvSpPr>
            <p:spPr>
              <a:xfrm>
                <a:off x="1305" y="2887"/>
                <a:ext cx="126" cy="1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943" y="88911"/>
                    </a:moveTo>
                    <a:lnTo>
                      <a:pt x="26706" y="88708"/>
                    </a:lnTo>
                    <a:lnTo>
                      <a:pt x="26587" y="88405"/>
                    </a:lnTo>
                    <a:lnTo>
                      <a:pt x="26231" y="87797"/>
                    </a:lnTo>
                    <a:lnTo>
                      <a:pt x="25875" y="86886"/>
                    </a:lnTo>
                    <a:lnTo>
                      <a:pt x="25400" y="85974"/>
                    </a:lnTo>
                    <a:lnTo>
                      <a:pt x="24807" y="84759"/>
                    </a:lnTo>
                    <a:lnTo>
                      <a:pt x="23976" y="83544"/>
                    </a:lnTo>
                    <a:lnTo>
                      <a:pt x="23145" y="82227"/>
                    </a:lnTo>
                    <a:lnTo>
                      <a:pt x="22314" y="80708"/>
                    </a:lnTo>
                    <a:lnTo>
                      <a:pt x="21246" y="79291"/>
                    </a:lnTo>
                    <a:lnTo>
                      <a:pt x="20178" y="77772"/>
                    </a:lnTo>
                    <a:lnTo>
                      <a:pt x="18991" y="76253"/>
                    </a:lnTo>
                    <a:lnTo>
                      <a:pt x="17804" y="74936"/>
                    </a:lnTo>
                    <a:lnTo>
                      <a:pt x="16498" y="73518"/>
                    </a:lnTo>
                    <a:lnTo>
                      <a:pt x="15192" y="72202"/>
                    </a:lnTo>
                    <a:lnTo>
                      <a:pt x="13768" y="71088"/>
                    </a:lnTo>
                    <a:lnTo>
                      <a:pt x="12225" y="69670"/>
                    </a:lnTo>
                    <a:lnTo>
                      <a:pt x="11038" y="67848"/>
                    </a:lnTo>
                    <a:lnTo>
                      <a:pt x="9970" y="65822"/>
                    </a:lnTo>
                    <a:lnTo>
                      <a:pt x="8902" y="63493"/>
                    </a:lnTo>
                    <a:lnTo>
                      <a:pt x="8071" y="60962"/>
                    </a:lnTo>
                    <a:lnTo>
                      <a:pt x="7121" y="58126"/>
                    </a:lnTo>
                    <a:lnTo>
                      <a:pt x="6409" y="55291"/>
                    </a:lnTo>
                    <a:lnTo>
                      <a:pt x="5697" y="52455"/>
                    </a:lnTo>
                    <a:lnTo>
                      <a:pt x="4985" y="49417"/>
                    </a:lnTo>
                    <a:lnTo>
                      <a:pt x="4510" y="46683"/>
                    </a:lnTo>
                    <a:lnTo>
                      <a:pt x="3916" y="43848"/>
                    </a:lnTo>
                    <a:lnTo>
                      <a:pt x="3442" y="41316"/>
                    </a:lnTo>
                    <a:lnTo>
                      <a:pt x="3086" y="38987"/>
                    </a:lnTo>
                    <a:lnTo>
                      <a:pt x="2492" y="36860"/>
                    </a:lnTo>
                    <a:lnTo>
                      <a:pt x="2017" y="35139"/>
                    </a:lnTo>
                    <a:lnTo>
                      <a:pt x="1661" y="33924"/>
                    </a:lnTo>
                    <a:lnTo>
                      <a:pt x="1186" y="32708"/>
                    </a:lnTo>
                    <a:lnTo>
                      <a:pt x="830" y="31696"/>
                    </a:lnTo>
                    <a:lnTo>
                      <a:pt x="474" y="30683"/>
                    </a:lnTo>
                    <a:lnTo>
                      <a:pt x="356" y="29772"/>
                    </a:lnTo>
                    <a:lnTo>
                      <a:pt x="0" y="28962"/>
                    </a:lnTo>
                    <a:lnTo>
                      <a:pt x="0" y="28253"/>
                    </a:lnTo>
                    <a:lnTo>
                      <a:pt x="0" y="27746"/>
                    </a:lnTo>
                    <a:lnTo>
                      <a:pt x="118" y="27341"/>
                    </a:lnTo>
                    <a:lnTo>
                      <a:pt x="356" y="27139"/>
                    </a:lnTo>
                    <a:lnTo>
                      <a:pt x="593" y="27139"/>
                    </a:lnTo>
                    <a:lnTo>
                      <a:pt x="830" y="27341"/>
                    </a:lnTo>
                    <a:lnTo>
                      <a:pt x="1186" y="27949"/>
                    </a:lnTo>
                    <a:lnTo>
                      <a:pt x="1661" y="28658"/>
                    </a:lnTo>
                    <a:lnTo>
                      <a:pt x="2136" y="29772"/>
                    </a:lnTo>
                    <a:lnTo>
                      <a:pt x="2848" y="31088"/>
                    </a:lnTo>
                    <a:lnTo>
                      <a:pt x="3560" y="32810"/>
                    </a:lnTo>
                    <a:lnTo>
                      <a:pt x="4154" y="34531"/>
                    </a:lnTo>
                    <a:lnTo>
                      <a:pt x="4747" y="36354"/>
                    </a:lnTo>
                    <a:lnTo>
                      <a:pt x="5459" y="38075"/>
                    </a:lnTo>
                    <a:lnTo>
                      <a:pt x="6053" y="39696"/>
                    </a:lnTo>
                    <a:lnTo>
                      <a:pt x="6646" y="41316"/>
                    </a:lnTo>
                    <a:lnTo>
                      <a:pt x="7121" y="42936"/>
                    </a:lnTo>
                    <a:lnTo>
                      <a:pt x="7715" y="44556"/>
                    </a:lnTo>
                    <a:lnTo>
                      <a:pt x="8189" y="46075"/>
                    </a:lnTo>
                    <a:lnTo>
                      <a:pt x="8664" y="47594"/>
                    </a:lnTo>
                    <a:lnTo>
                      <a:pt x="9139" y="49113"/>
                    </a:lnTo>
                    <a:lnTo>
                      <a:pt x="9495" y="50734"/>
                    </a:lnTo>
                    <a:lnTo>
                      <a:pt x="10089" y="52354"/>
                    </a:lnTo>
                    <a:lnTo>
                      <a:pt x="10563" y="53873"/>
                    </a:lnTo>
                    <a:lnTo>
                      <a:pt x="10919" y="55493"/>
                    </a:lnTo>
                    <a:lnTo>
                      <a:pt x="11394" y="57215"/>
                    </a:lnTo>
                    <a:lnTo>
                      <a:pt x="11869" y="58936"/>
                    </a:lnTo>
                    <a:lnTo>
                      <a:pt x="12462" y="60556"/>
                    </a:lnTo>
                    <a:lnTo>
                      <a:pt x="12937" y="61873"/>
                    </a:lnTo>
                    <a:lnTo>
                      <a:pt x="13531" y="63189"/>
                    </a:lnTo>
                    <a:lnTo>
                      <a:pt x="14124" y="64202"/>
                    </a:lnTo>
                    <a:lnTo>
                      <a:pt x="14955" y="65316"/>
                    </a:lnTo>
                    <a:lnTo>
                      <a:pt x="15667" y="66025"/>
                    </a:lnTo>
                    <a:lnTo>
                      <a:pt x="16379" y="66936"/>
                    </a:lnTo>
                    <a:lnTo>
                      <a:pt x="17210" y="67544"/>
                    </a:lnTo>
                    <a:lnTo>
                      <a:pt x="17922" y="68151"/>
                    </a:lnTo>
                    <a:lnTo>
                      <a:pt x="18635" y="68759"/>
                    </a:lnTo>
                    <a:lnTo>
                      <a:pt x="19465" y="69265"/>
                    </a:lnTo>
                    <a:lnTo>
                      <a:pt x="20296" y="69873"/>
                    </a:lnTo>
                    <a:lnTo>
                      <a:pt x="21008" y="70379"/>
                    </a:lnTo>
                    <a:lnTo>
                      <a:pt x="21839" y="71088"/>
                    </a:lnTo>
                    <a:lnTo>
                      <a:pt x="22670" y="71797"/>
                    </a:lnTo>
                    <a:lnTo>
                      <a:pt x="23382" y="72607"/>
                    </a:lnTo>
                    <a:lnTo>
                      <a:pt x="23976" y="73316"/>
                    </a:lnTo>
                    <a:lnTo>
                      <a:pt x="24688" y="73822"/>
                    </a:lnTo>
                    <a:lnTo>
                      <a:pt x="25281" y="74126"/>
                    </a:lnTo>
                    <a:lnTo>
                      <a:pt x="25756" y="74329"/>
                    </a:lnTo>
                    <a:lnTo>
                      <a:pt x="26231" y="74227"/>
                    </a:lnTo>
                    <a:lnTo>
                      <a:pt x="26587" y="74126"/>
                    </a:lnTo>
                    <a:lnTo>
                      <a:pt x="27181" y="73721"/>
                    </a:lnTo>
                    <a:lnTo>
                      <a:pt x="27537" y="73316"/>
                    </a:lnTo>
                    <a:lnTo>
                      <a:pt x="27893" y="72607"/>
                    </a:lnTo>
                    <a:lnTo>
                      <a:pt x="28249" y="71898"/>
                    </a:lnTo>
                    <a:lnTo>
                      <a:pt x="28605" y="70987"/>
                    </a:lnTo>
                    <a:lnTo>
                      <a:pt x="28961" y="69974"/>
                    </a:lnTo>
                    <a:lnTo>
                      <a:pt x="29317" y="68860"/>
                    </a:lnTo>
                    <a:lnTo>
                      <a:pt x="29673" y="67645"/>
                    </a:lnTo>
                    <a:lnTo>
                      <a:pt x="30029" y="66329"/>
                    </a:lnTo>
                    <a:lnTo>
                      <a:pt x="30385" y="65012"/>
                    </a:lnTo>
                    <a:lnTo>
                      <a:pt x="30623" y="63392"/>
                    </a:lnTo>
                    <a:lnTo>
                      <a:pt x="30979" y="61772"/>
                    </a:lnTo>
                    <a:lnTo>
                      <a:pt x="31216" y="60050"/>
                    </a:lnTo>
                    <a:lnTo>
                      <a:pt x="31454" y="58430"/>
                    </a:lnTo>
                    <a:lnTo>
                      <a:pt x="31810" y="56506"/>
                    </a:lnTo>
                    <a:lnTo>
                      <a:pt x="31928" y="54582"/>
                    </a:lnTo>
                    <a:lnTo>
                      <a:pt x="32047" y="52556"/>
                    </a:lnTo>
                    <a:lnTo>
                      <a:pt x="32166" y="50531"/>
                    </a:lnTo>
                    <a:lnTo>
                      <a:pt x="32166" y="48405"/>
                    </a:lnTo>
                    <a:lnTo>
                      <a:pt x="32047" y="46177"/>
                    </a:lnTo>
                    <a:lnTo>
                      <a:pt x="31928" y="44050"/>
                    </a:lnTo>
                    <a:lnTo>
                      <a:pt x="31691" y="41721"/>
                    </a:lnTo>
                    <a:lnTo>
                      <a:pt x="31216" y="39493"/>
                    </a:lnTo>
                    <a:lnTo>
                      <a:pt x="30860" y="37265"/>
                    </a:lnTo>
                    <a:lnTo>
                      <a:pt x="30385" y="35037"/>
                    </a:lnTo>
                    <a:lnTo>
                      <a:pt x="29792" y="32810"/>
                    </a:lnTo>
                    <a:lnTo>
                      <a:pt x="28842" y="30379"/>
                    </a:lnTo>
                    <a:lnTo>
                      <a:pt x="28130" y="27645"/>
                    </a:lnTo>
                    <a:lnTo>
                      <a:pt x="27299" y="24607"/>
                    </a:lnTo>
                    <a:lnTo>
                      <a:pt x="26350" y="21468"/>
                    </a:lnTo>
                    <a:lnTo>
                      <a:pt x="25519" y="18227"/>
                    </a:lnTo>
                    <a:lnTo>
                      <a:pt x="24688" y="14987"/>
                    </a:lnTo>
                    <a:lnTo>
                      <a:pt x="23857" y="12050"/>
                    </a:lnTo>
                    <a:lnTo>
                      <a:pt x="23145" y="9113"/>
                    </a:lnTo>
                    <a:lnTo>
                      <a:pt x="22551" y="6379"/>
                    </a:lnTo>
                    <a:lnTo>
                      <a:pt x="22077" y="4151"/>
                    </a:lnTo>
                    <a:lnTo>
                      <a:pt x="21721" y="2227"/>
                    </a:lnTo>
                    <a:lnTo>
                      <a:pt x="21602" y="1012"/>
                    </a:lnTo>
                    <a:lnTo>
                      <a:pt x="21602" y="101"/>
                    </a:lnTo>
                    <a:lnTo>
                      <a:pt x="22077" y="0"/>
                    </a:lnTo>
                    <a:lnTo>
                      <a:pt x="22551" y="607"/>
                    </a:lnTo>
                    <a:lnTo>
                      <a:pt x="23382" y="2227"/>
                    </a:lnTo>
                    <a:lnTo>
                      <a:pt x="24213" y="4151"/>
                    </a:lnTo>
                    <a:lnTo>
                      <a:pt x="25163" y="6278"/>
                    </a:lnTo>
                    <a:lnTo>
                      <a:pt x="25994" y="8405"/>
                    </a:lnTo>
                    <a:lnTo>
                      <a:pt x="26943" y="10632"/>
                    </a:lnTo>
                    <a:lnTo>
                      <a:pt x="27655" y="12962"/>
                    </a:lnTo>
                    <a:lnTo>
                      <a:pt x="28367" y="15392"/>
                    </a:lnTo>
                    <a:lnTo>
                      <a:pt x="29080" y="17721"/>
                    </a:lnTo>
                    <a:lnTo>
                      <a:pt x="29792" y="20050"/>
                    </a:lnTo>
                    <a:lnTo>
                      <a:pt x="30504" y="22278"/>
                    </a:lnTo>
                    <a:lnTo>
                      <a:pt x="31097" y="24607"/>
                    </a:lnTo>
                    <a:lnTo>
                      <a:pt x="31810" y="26734"/>
                    </a:lnTo>
                    <a:lnTo>
                      <a:pt x="32403" y="28962"/>
                    </a:lnTo>
                    <a:lnTo>
                      <a:pt x="32997" y="30987"/>
                    </a:lnTo>
                    <a:lnTo>
                      <a:pt x="33590" y="32911"/>
                    </a:lnTo>
                    <a:lnTo>
                      <a:pt x="34302" y="34835"/>
                    </a:lnTo>
                    <a:lnTo>
                      <a:pt x="35014" y="36556"/>
                    </a:lnTo>
                    <a:lnTo>
                      <a:pt x="35489" y="38177"/>
                    </a:lnTo>
                    <a:lnTo>
                      <a:pt x="35845" y="39594"/>
                    </a:lnTo>
                    <a:lnTo>
                      <a:pt x="36201" y="41113"/>
                    </a:lnTo>
                    <a:lnTo>
                      <a:pt x="36557" y="42531"/>
                    </a:lnTo>
                    <a:lnTo>
                      <a:pt x="36795" y="43746"/>
                    </a:lnTo>
                    <a:lnTo>
                      <a:pt x="36913" y="45063"/>
                    </a:lnTo>
                    <a:lnTo>
                      <a:pt x="37032" y="46379"/>
                    </a:lnTo>
                    <a:lnTo>
                      <a:pt x="37151" y="47493"/>
                    </a:lnTo>
                    <a:lnTo>
                      <a:pt x="37151" y="48708"/>
                    </a:lnTo>
                    <a:lnTo>
                      <a:pt x="37270" y="49721"/>
                    </a:lnTo>
                    <a:lnTo>
                      <a:pt x="37270" y="50835"/>
                    </a:lnTo>
                    <a:lnTo>
                      <a:pt x="37270" y="51848"/>
                    </a:lnTo>
                    <a:lnTo>
                      <a:pt x="37270" y="52860"/>
                    </a:lnTo>
                    <a:lnTo>
                      <a:pt x="37270" y="53772"/>
                    </a:lnTo>
                    <a:lnTo>
                      <a:pt x="37388" y="54784"/>
                    </a:lnTo>
                    <a:lnTo>
                      <a:pt x="37507" y="55696"/>
                    </a:lnTo>
                    <a:lnTo>
                      <a:pt x="37507" y="56607"/>
                    </a:lnTo>
                    <a:lnTo>
                      <a:pt x="37388" y="57620"/>
                    </a:lnTo>
                    <a:lnTo>
                      <a:pt x="37270" y="58632"/>
                    </a:lnTo>
                    <a:lnTo>
                      <a:pt x="37151" y="59544"/>
                    </a:lnTo>
                    <a:lnTo>
                      <a:pt x="36913" y="60556"/>
                    </a:lnTo>
                    <a:lnTo>
                      <a:pt x="36795" y="61367"/>
                    </a:lnTo>
                    <a:lnTo>
                      <a:pt x="36557" y="62075"/>
                    </a:lnTo>
                    <a:lnTo>
                      <a:pt x="36320" y="62784"/>
                    </a:lnTo>
                    <a:lnTo>
                      <a:pt x="36320" y="63189"/>
                    </a:lnTo>
                    <a:lnTo>
                      <a:pt x="36557" y="63493"/>
                    </a:lnTo>
                    <a:lnTo>
                      <a:pt x="36795" y="63594"/>
                    </a:lnTo>
                    <a:lnTo>
                      <a:pt x="37270" y="63493"/>
                    </a:lnTo>
                    <a:lnTo>
                      <a:pt x="37863" y="63088"/>
                    </a:lnTo>
                    <a:lnTo>
                      <a:pt x="38694" y="62278"/>
                    </a:lnTo>
                    <a:lnTo>
                      <a:pt x="39881" y="61367"/>
                    </a:lnTo>
                    <a:lnTo>
                      <a:pt x="41424" y="60050"/>
                    </a:lnTo>
                    <a:lnTo>
                      <a:pt x="42729" y="58632"/>
                    </a:lnTo>
                    <a:lnTo>
                      <a:pt x="44154" y="57215"/>
                    </a:lnTo>
                    <a:lnTo>
                      <a:pt x="45222" y="56000"/>
                    </a:lnTo>
                    <a:lnTo>
                      <a:pt x="46409" y="54987"/>
                    </a:lnTo>
                    <a:lnTo>
                      <a:pt x="47359" y="53873"/>
                    </a:lnTo>
                    <a:lnTo>
                      <a:pt x="48189" y="52962"/>
                    </a:lnTo>
                    <a:lnTo>
                      <a:pt x="49139" y="51949"/>
                    </a:lnTo>
                    <a:lnTo>
                      <a:pt x="49970" y="51139"/>
                    </a:lnTo>
                    <a:lnTo>
                      <a:pt x="50682" y="50025"/>
                    </a:lnTo>
                    <a:lnTo>
                      <a:pt x="51513" y="49113"/>
                    </a:lnTo>
                    <a:lnTo>
                      <a:pt x="52344" y="48000"/>
                    </a:lnTo>
                    <a:lnTo>
                      <a:pt x="53056" y="46886"/>
                    </a:lnTo>
                    <a:lnTo>
                      <a:pt x="54005" y="45569"/>
                    </a:lnTo>
                    <a:lnTo>
                      <a:pt x="54955" y="44253"/>
                    </a:lnTo>
                    <a:lnTo>
                      <a:pt x="56023" y="42632"/>
                    </a:lnTo>
                    <a:lnTo>
                      <a:pt x="57210" y="40911"/>
                    </a:lnTo>
                    <a:lnTo>
                      <a:pt x="58516" y="38987"/>
                    </a:lnTo>
                    <a:lnTo>
                      <a:pt x="59940" y="37164"/>
                    </a:lnTo>
                    <a:lnTo>
                      <a:pt x="61602" y="35341"/>
                    </a:lnTo>
                    <a:lnTo>
                      <a:pt x="63264" y="33518"/>
                    </a:lnTo>
                    <a:lnTo>
                      <a:pt x="64807" y="31898"/>
                    </a:lnTo>
                    <a:lnTo>
                      <a:pt x="66587" y="30278"/>
                    </a:lnTo>
                    <a:lnTo>
                      <a:pt x="68249" y="28759"/>
                    </a:lnTo>
                    <a:lnTo>
                      <a:pt x="69673" y="27443"/>
                    </a:lnTo>
                    <a:lnTo>
                      <a:pt x="71097" y="26430"/>
                    </a:lnTo>
                    <a:lnTo>
                      <a:pt x="72284" y="25518"/>
                    </a:lnTo>
                    <a:lnTo>
                      <a:pt x="73353" y="24911"/>
                    </a:lnTo>
                    <a:lnTo>
                      <a:pt x="73946" y="24607"/>
                    </a:lnTo>
                    <a:lnTo>
                      <a:pt x="74302" y="24607"/>
                    </a:lnTo>
                    <a:lnTo>
                      <a:pt x="74302" y="24911"/>
                    </a:lnTo>
                    <a:lnTo>
                      <a:pt x="73946" y="25721"/>
                    </a:lnTo>
                    <a:lnTo>
                      <a:pt x="73234" y="26835"/>
                    </a:lnTo>
                    <a:lnTo>
                      <a:pt x="72047" y="28151"/>
                    </a:lnTo>
                    <a:lnTo>
                      <a:pt x="70979" y="29367"/>
                    </a:lnTo>
                    <a:lnTo>
                      <a:pt x="69792" y="30582"/>
                    </a:lnTo>
                    <a:lnTo>
                      <a:pt x="68605" y="31898"/>
                    </a:lnTo>
                    <a:lnTo>
                      <a:pt x="67418" y="33012"/>
                    </a:lnTo>
                    <a:lnTo>
                      <a:pt x="66231" y="34227"/>
                    </a:lnTo>
                    <a:lnTo>
                      <a:pt x="65044" y="35341"/>
                    </a:lnTo>
                    <a:lnTo>
                      <a:pt x="63976" y="36455"/>
                    </a:lnTo>
                    <a:lnTo>
                      <a:pt x="62789" y="37569"/>
                    </a:lnTo>
                    <a:lnTo>
                      <a:pt x="61839" y="38784"/>
                    </a:lnTo>
                    <a:lnTo>
                      <a:pt x="60890" y="39898"/>
                    </a:lnTo>
                    <a:lnTo>
                      <a:pt x="59940" y="41012"/>
                    </a:lnTo>
                    <a:lnTo>
                      <a:pt x="59109" y="42227"/>
                    </a:lnTo>
                    <a:lnTo>
                      <a:pt x="58397" y="43341"/>
                    </a:lnTo>
                    <a:lnTo>
                      <a:pt x="57685" y="44556"/>
                    </a:lnTo>
                    <a:lnTo>
                      <a:pt x="57210" y="45772"/>
                    </a:lnTo>
                    <a:lnTo>
                      <a:pt x="56735" y="46987"/>
                    </a:lnTo>
                    <a:lnTo>
                      <a:pt x="56261" y="48303"/>
                    </a:lnTo>
                    <a:lnTo>
                      <a:pt x="55905" y="49518"/>
                    </a:lnTo>
                    <a:lnTo>
                      <a:pt x="55430" y="50734"/>
                    </a:lnTo>
                    <a:lnTo>
                      <a:pt x="55074" y="51949"/>
                    </a:lnTo>
                    <a:lnTo>
                      <a:pt x="54599" y="53164"/>
                    </a:lnTo>
                    <a:lnTo>
                      <a:pt x="54243" y="54481"/>
                    </a:lnTo>
                    <a:lnTo>
                      <a:pt x="53887" y="55594"/>
                    </a:lnTo>
                    <a:lnTo>
                      <a:pt x="53412" y="56708"/>
                    </a:lnTo>
                    <a:lnTo>
                      <a:pt x="52937" y="57822"/>
                    </a:lnTo>
                    <a:lnTo>
                      <a:pt x="52462" y="58835"/>
                    </a:lnTo>
                    <a:lnTo>
                      <a:pt x="51988" y="59848"/>
                    </a:lnTo>
                    <a:lnTo>
                      <a:pt x="51513" y="60860"/>
                    </a:lnTo>
                    <a:lnTo>
                      <a:pt x="50919" y="61670"/>
                    </a:lnTo>
                    <a:lnTo>
                      <a:pt x="50207" y="62582"/>
                    </a:lnTo>
                    <a:lnTo>
                      <a:pt x="49614" y="63291"/>
                    </a:lnTo>
                    <a:lnTo>
                      <a:pt x="48902" y="63898"/>
                    </a:lnTo>
                    <a:lnTo>
                      <a:pt x="48189" y="64607"/>
                    </a:lnTo>
                    <a:lnTo>
                      <a:pt x="47596" y="65113"/>
                    </a:lnTo>
                    <a:lnTo>
                      <a:pt x="47121" y="65620"/>
                    </a:lnTo>
                    <a:lnTo>
                      <a:pt x="46765" y="66025"/>
                    </a:lnTo>
                    <a:lnTo>
                      <a:pt x="46528" y="66329"/>
                    </a:lnTo>
                    <a:lnTo>
                      <a:pt x="46290" y="66734"/>
                    </a:lnTo>
                    <a:lnTo>
                      <a:pt x="46290" y="66936"/>
                    </a:lnTo>
                    <a:lnTo>
                      <a:pt x="46409" y="67139"/>
                    </a:lnTo>
                    <a:lnTo>
                      <a:pt x="46646" y="67240"/>
                    </a:lnTo>
                    <a:lnTo>
                      <a:pt x="47002" y="67240"/>
                    </a:lnTo>
                    <a:lnTo>
                      <a:pt x="47596" y="67240"/>
                    </a:lnTo>
                    <a:lnTo>
                      <a:pt x="48308" y="67139"/>
                    </a:lnTo>
                    <a:lnTo>
                      <a:pt x="49376" y="67037"/>
                    </a:lnTo>
                    <a:lnTo>
                      <a:pt x="50563" y="66835"/>
                    </a:lnTo>
                    <a:lnTo>
                      <a:pt x="52106" y="66531"/>
                    </a:lnTo>
                    <a:lnTo>
                      <a:pt x="53649" y="66126"/>
                    </a:lnTo>
                    <a:lnTo>
                      <a:pt x="55311" y="65721"/>
                    </a:lnTo>
                    <a:lnTo>
                      <a:pt x="56973" y="65113"/>
                    </a:lnTo>
                    <a:lnTo>
                      <a:pt x="58753" y="64607"/>
                    </a:lnTo>
                    <a:lnTo>
                      <a:pt x="60296" y="63898"/>
                    </a:lnTo>
                    <a:lnTo>
                      <a:pt x="61839" y="63291"/>
                    </a:lnTo>
                    <a:lnTo>
                      <a:pt x="63264" y="62683"/>
                    </a:lnTo>
                    <a:lnTo>
                      <a:pt x="64569" y="62075"/>
                    </a:lnTo>
                    <a:lnTo>
                      <a:pt x="65637" y="61670"/>
                    </a:lnTo>
                    <a:lnTo>
                      <a:pt x="66587" y="61367"/>
                    </a:lnTo>
                    <a:lnTo>
                      <a:pt x="67181" y="61164"/>
                    </a:lnTo>
                    <a:lnTo>
                      <a:pt x="67537" y="61265"/>
                    </a:lnTo>
                    <a:lnTo>
                      <a:pt x="67537" y="61468"/>
                    </a:lnTo>
                    <a:lnTo>
                      <a:pt x="67299" y="61873"/>
                    </a:lnTo>
                    <a:lnTo>
                      <a:pt x="66587" y="62784"/>
                    </a:lnTo>
                    <a:lnTo>
                      <a:pt x="65637" y="63797"/>
                    </a:lnTo>
                    <a:lnTo>
                      <a:pt x="64213" y="65012"/>
                    </a:lnTo>
                    <a:lnTo>
                      <a:pt x="63145" y="66025"/>
                    </a:lnTo>
                    <a:lnTo>
                      <a:pt x="61958" y="67139"/>
                    </a:lnTo>
                    <a:lnTo>
                      <a:pt x="61008" y="68050"/>
                    </a:lnTo>
                    <a:lnTo>
                      <a:pt x="59940" y="68962"/>
                    </a:lnTo>
                    <a:lnTo>
                      <a:pt x="58991" y="69772"/>
                    </a:lnTo>
                    <a:lnTo>
                      <a:pt x="58160" y="70481"/>
                    </a:lnTo>
                    <a:lnTo>
                      <a:pt x="57210" y="71291"/>
                    </a:lnTo>
                    <a:lnTo>
                      <a:pt x="56379" y="71797"/>
                    </a:lnTo>
                    <a:lnTo>
                      <a:pt x="55430" y="72303"/>
                    </a:lnTo>
                    <a:lnTo>
                      <a:pt x="54599" y="72911"/>
                    </a:lnTo>
                    <a:lnTo>
                      <a:pt x="53768" y="73316"/>
                    </a:lnTo>
                    <a:lnTo>
                      <a:pt x="52700" y="73620"/>
                    </a:lnTo>
                    <a:lnTo>
                      <a:pt x="51750" y="73822"/>
                    </a:lnTo>
                    <a:lnTo>
                      <a:pt x="50682" y="74025"/>
                    </a:lnTo>
                    <a:lnTo>
                      <a:pt x="49614" y="74227"/>
                    </a:lnTo>
                    <a:lnTo>
                      <a:pt x="48545" y="74329"/>
                    </a:lnTo>
                    <a:lnTo>
                      <a:pt x="47833" y="74531"/>
                    </a:lnTo>
                    <a:lnTo>
                      <a:pt x="47359" y="74936"/>
                    </a:lnTo>
                    <a:lnTo>
                      <a:pt x="47240" y="75240"/>
                    </a:lnTo>
                    <a:lnTo>
                      <a:pt x="47359" y="75645"/>
                    </a:lnTo>
                    <a:lnTo>
                      <a:pt x="47596" y="76050"/>
                    </a:lnTo>
                    <a:lnTo>
                      <a:pt x="48071" y="76455"/>
                    </a:lnTo>
                    <a:lnTo>
                      <a:pt x="48902" y="76962"/>
                    </a:lnTo>
                    <a:lnTo>
                      <a:pt x="49614" y="77367"/>
                    </a:lnTo>
                    <a:lnTo>
                      <a:pt x="50563" y="77772"/>
                    </a:lnTo>
                    <a:lnTo>
                      <a:pt x="51632" y="78177"/>
                    </a:lnTo>
                    <a:lnTo>
                      <a:pt x="52581" y="78582"/>
                    </a:lnTo>
                    <a:lnTo>
                      <a:pt x="53768" y="78987"/>
                    </a:lnTo>
                    <a:lnTo>
                      <a:pt x="54955" y="79291"/>
                    </a:lnTo>
                    <a:lnTo>
                      <a:pt x="56142" y="79493"/>
                    </a:lnTo>
                    <a:lnTo>
                      <a:pt x="57210" y="79696"/>
                    </a:lnTo>
                    <a:lnTo>
                      <a:pt x="58397" y="79696"/>
                    </a:lnTo>
                    <a:lnTo>
                      <a:pt x="59465" y="79696"/>
                    </a:lnTo>
                    <a:lnTo>
                      <a:pt x="60771" y="79696"/>
                    </a:lnTo>
                    <a:lnTo>
                      <a:pt x="62077" y="79696"/>
                    </a:lnTo>
                    <a:lnTo>
                      <a:pt x="63382" y="79594"/>
                    </a:lnTo>
                    <a:lnTo>
                      <a:pt x="64688" y="79392"/>
                    </a:lnTo>
                    <a:lnTo>
                      <a:pt x="66112" y="79291"/>
                    </a:lnTo>
                    <a:lnTo>
                      <a:pt x="67537" y="79088"/>
                    </a:lnTo>
                    <a:lnTo>
                      <a:pt x="68961" y="78784"/>
                    </a:lnTo>
                    <a:lnTo>
                      <a:pt x="70385" y="78481"/>
                    </a:lnTo>
                    <a:lnTo>
                      <a:pt x="71691" y="78177"/>
                    </a:lnTo>
                    <a:lnTo>
                      <a:pt x="73115" y="77873"/>
                    </a:lnTo>
                    <a:lnTo>
                      <a:pt x="74421" y="77569"/>
                    </a:lnTo>
                    <a:lnTo>
                      <a:pt x="75845" y="77265"/>
                    </a:lnTo>
                    <a:lnTo>
                      <a:pt x="77032" y="76759"/>
                    </a:lnTo>
                    <a:lnTo>
                      <a:pt x="78338" y="76455"/>
                    </a:lnTo>
                    <a:lnTo>
                      <a:pt x="79525" y="75949"/>
                    </a:lnTo>
                    <a:lnTo>
                      <a:pt x="81186" y="75240"/>
                    </a:lnTo>
                    <a:lnTo>
                      <a:pt x="83086" y="74329"/>
                    </a:lnTo>
                    <a:lnTo>
                      <a:pt x="85103" y="73417"/>
                    </a:lnTo>
                    <a:lnTo>
                      <a:pt x="87240" y="72405"/>
                    </a:lnTo>
                    <a:lnTo>
                      <a:pt x="89495" y="71392"/>
                    </a:lnTo>
                    <a:lnTo>
                      <a:pt x="91513" y="70379"/>
                    </a:lnTo>
                    <a:lnTo>
                      <a:pt x="93649" y="69468"/>
                    </a:lnTo>
                    <a:lnTo>
                      <a:pt x="95667" y="68556"/>
                    </a:lnTo>
                    <a:lnTo>
                      <a:pt x="97566" y="67848"/>
                    </a:lnTo>
                    <a:lnTo>
                      <a:pt x="99228" y="67341"/>
                    </a:lnTo>
                    <a:lnTo>
                      <a:pt x="100534" y="67037"/>
                    </a:lnTo>
                    <a:lnTo>
                      <a:pt x="101602" y="67037"/>
                    </a:lnTo>
                    <a:lnTo>
                      <a:pt x="102195" y="67240"/>
                    </a:lnTo>
                    <a:lnTo>
                      <a:pt x="102314" y="67746"/>
                    </a:lnTo>
                    <a:lnTo>
                      <a:pt x="102077" y="68759"/>
                    </a:lnTo>
                    <a:lnTo>
                      <a:pt x="101127" y="69873"/>
                    </a:lnTo>
                    <a:lnTo>
                      <a:pt x="100178" y="71291"/>
                    </a:lnTo>
                    <a:lnTo>
                      <a:pt x="98635" y="72810"/>
                    </a:lnTo>
                    <a:lnTo>
                      <a:pt x="97091" y="74329"/>
                    </a:lnTo>
                    <a:lnTo>
                      <a:pt x="95074" y="76050"/>
                    </a:lnTo>
                    <a:lnTo>
                      <a:pt x="92818" y="77670"/>
                    </a:lnTo>
                    <a:lnTo>
                      <a:pt x="90207" y="79392"/>
                    </a:lnTo>
                    <a:lnTo>
                      <a:pt x="87477" y="80911"/>
                    </a:lnTo>
                    <a:lnTo>
                      <a:pt x="84272" y="82430"/>
                    </a:lnTo>
                    <a:lnTo>
                      <a:pt x="81068" y="83848"/>
                    </a:lnTo>
                    <a:lnTo>
                      <a:pt x="77507" y="85164"/>
                    </a:lnTo>
                    <a:lnTo>
                      <a:pt x="73709" y="86177"/>
                    </a:lnTo>
                    <a:lnTo>
                      <a:pt x="69673" y="86886"/>
                    </a:lnTo>
                    <a:lnTo>
                      <a:pt x="65519" y="87594"/>
                    </a:lnTo>
                    <a:lnTo>
                      <a:pt x="61127" y="87898"/>
                    </a:lnTo>
                    <a:lnTo>
                      <a:pt x="56617" y="87898"/>
                    </a:lnTo>
                    <a:lnTo>
                      <a:pt x="56498" y="87898"/>
                    </a:lnTo>
                    <a:lnTo>
                      <a:pt x="56261" y="87898"/>
                    </a:lnTo>
                    <a:lnTo>
                      <a:pt x="56023" y="88000"/>
                    </a:lnTo>
                    <a:lnTo>
                      <a:pt x="55548" y="88101"/>
                    </a:lnTo>
                    <a:lnTo>
                      <a:pt x="55192" y="88202"/>
                    </a:lnTo>
                    <a:lnTo>
                      <a:pt x="54836" y="88405"/>
                    </a:lnTo>
                    <a:lnTo>
                      <a:pt x="54362" y="88607"/>
                    </a:lnTo>
                    <a:lnTo>
                      <a:pt x="54124" y="88911"/>
                    </a:lnTo>
                    <a:lnTo>
                      <a:pt x="53768" y="89417"/>
                    </a:lnTo>
                    <a:lnTo>
                      <a:pt x="53649" y="89822"/>
                    </a:lnTo>
                    <a:lnTo>
                      <a:pt x="53649" y="90329"/>
                    </a:lnTo>
                    <a:lnTo>
                      <a:pt x="53768" y="90936"/>
                    </a:lnTo>
                    <a:lnTo>
                      <a:pt x="54124" y="91746"/>
                    </a:lnTo>
                    <a:lnTo>
                      <a:pt x="54599" y="92455"/>
                    </a:lnTo>
                    <a:lnTo>
                      <a:pt x="55430" y="93468"/>
                    </a:lnTo>
                    <a:lnTo>
                      <a:pt x="56617" y="94481"/>
                    </a:lnTo>
                    <a:lnTo>
                      <a:pt x="57329" y="94987"/>
                    </a:lnTo>
                    <a:lnTo>
                      <a:pt x="58278" y="95594"/>
                    </a:lnTo>
                    <a:lnTo>
                      <a:pt x="59228" y="96000"/>
                    </a:lnTo>
                    <a:lnTo>
                      <a:pt x="60178" y="96405"/>
                    </a:lnTo>
                    <a:lnTo>
                      <a:pt x="61483" y="96810"/>
                    </a:lnTo>
                    <a:lnTo>
                      <a:pt x="62789" y="97113"/>
                    </a:lnTo>
                    <a:lnTo>
                      <a:pt x="64213" y="97316"/>
                    </a:lnTo>
                    <a:lnTo>
                      <a:pt x="65756" y="97620"/>
                    </a:lnTo>
                    <a:lnTo>
                      <a:pt x="67299" y="97822"/>
                    </a:lnTo>
                    <a:lnTo>
                      <a:pt x="69080" y="97924"/>
                    </a:lnTo>
                    <a:lnTo>
                      <a:pt x="70860" y="97924"/>
                    </a:lnTo>
                    <a:lnTo>
                      <a:pt x="72878" y="97924"/>
                    </a:lnTo>
                    <a:lnTo>
                      <a:pt x="74777" y="97822"/>
                    </a:lnTo>
                    <a:lnTo>
                      <a:pt x="76913" y="97620"/>
                    </a:lnTo>
                    <a:lnTo>
                      <a:pt x="79169" y="97316"/>
                    </a:lnTo>
                    <a:lnTo>
                      <a:pt x="81543" y="97113"/>
                    </a:lnTo>
                    <a:lnTo>
                      <a:pt x="81780" y="97012"/>
                    </a:lnTo>
                    <a:lnTo>
                      <a:pt x="82492" y="96810"/>
                    </a:lnTo>
                    <a:lnTo>
                      <a:pt x="83560" y="96607"/>
                    </a:lnTo>
                    <a:lnTo>
                      <a:pt x="85103" y="96202"/>
                    </a:lnTo>
                    <a:lnTo>
                      <a:pt x="86884" y="95797"/>
                    </a:lnTo>
                    <a:lnTo>
                      <a:pt x="88902" y="95189"/>
                    </a:lnTo>
                    <a:lnTo>
                      <a:pt x="91157" y="94582"/>
                    </a:lnTo>
                    <a:lnTo>
                      <a:pt x="93649" y="93974"/>
                    </a:lnTo>
                    <a:lnTo>
                      <a:pt x="96142" y="93164"/>
                    </a:lnTo>
                    <a:lnTo>
                      <a:pt x="98635" y="92354"/>
                    </a:lnTo>
                    <a:lnTo>
                      <a:pt x="101127" y="91544"/>
                    </a:lnTo>
                    <a:lnTo>
                      <a:pt x="103501" y="90531"/>
                    </a:lnTo>
                    <a:lnTo>
                      <a:pt x="105875" y="89620"/>
                    </a:lnTo>
                    <a:lnTo>
                      <a:pt x="108011" y="88607"/>
                    </a:lnTo>
                    <a:lnTo>
                      <a:pt x="109910" y="87696"/>
                    </a:lnTo>
                    <a:lnTo>
                      <a:pt x="111572" y="86683"/>
                    </a:lnTo>
                    <a:lnTo>
                      <a:pt x="112759" y="85873"/>
                    </a:lnTo>
                    <a:lnTo>
                      <a:pt x="113590" y="85367"/>
                    </a:lnTo>
                    <a:lnTo>
                      <a:pt x="114065" y="85164"/>
                    </a:lnTo>
                    <a:lnTo>
                      <a:pt x="114183" y="85265"/>
                    </a:lnTo>
                    <a:lnTo>
                      <a:pt x="114065" y="85569"/>
                    </a:lnTo>
                    <a:lnTo>
                      <a:pt x="113590" y="86075"/>
                    </a:lnTo>
                    <a:lnTo>
                      <a:pt x="112640" y="86784"/>
                    </a:lnTo>
                    <a:lnTo>
                      <a:pt x="111691" y="87797"/>
                    </a:lnTo>
                    <a:lnTo>
                      <a:pt x="110267" y="88810"/>
                    </a:lnTo>
                    <a:lnTo>
                      <a:pt x="108724" y="89924"/>
                    </a:lnTo>
                    <a:lnTo>
                      <a:pt x="106824" y="91037"/>
                    </a:lnTo>
                    <a:lnTo>
                      <a:pt x="104807" y="92354"/>
                    </a:lnTo>
                    <a:lnTo>
                      <a:pt x="102551" y="93670"/>
                    </a:lnTo>
                    <a:lnTo>
                      <a:pt x="100178" y="94784"/>
                    </a:lnTo>
                    <a:lnTo>
                      <a:pt x="97685" y="96000"/>
                    </a:lnTo>
                    <a:lnTo>
                      <a:pt x="95074" y="97113"/>
                    </a:lnTo>
                    <a:lnTo>
                      <a:pt x="92344" y="98126"/>
                    </a:lnTo>
                    <a:lnTo>
                      <a:pt x="89732" y="99037"/>
                    </a:lnTo>
                    <a:lnTo>
                      <a:pt x="87240" y="99949"/>
                    </a:lnTo>
                    <a:lnTo>
                      <a:pt x="84866" y="100658"/>
                    </a:lnTo>
                    <a:lnTo>
                      <a:pt x="82492" y="101367"/>
                    </a:lnTo>
                    <a:lnTo>
                      <a:pt x="80237" y="102075"/>
                    </a:lnTo>
                    <a:lnTo>
                      <a:pt x="78100" y="102683"/>
                    </a:lnTo>
                    <a:lnTo>
                      <a:pt x="75964" y="103088"/>
                    </a:lnTo>
                    <a:lnTo>
                      <a:pt x="73827" y="103493"/>
                    </a:lnTo>
                    <a:lnTo>
                      <a:pt x="71810" y="103898"/>
                    </a:lnTo>
                    <a:lnTo>
                      <a:pt x="69673" y="104000"/>
                    </a:lnTo>
                    <a:lnTo>
                      <a:pt x="67774" y="104101"/>
                    </a:lnTo>
                    <a:lnTo>
                      <a:pt x="65756" y="104000"/>
                    </a:lnTo>
                    <a:lnTo>
                      <a:pt x="63738" y="103898"/>
                    </a:lnTo>
                    <a:lnTo>
                      <a:pt x="61721" y="103493"/>
                    </a:lnTo>
                    <a:lnTo>
                      <a:pt x="59703" y="103088"/>
                    </a:lnTo>
                    <a:lnTo>
                      <a:pt x="57804" y="102683"/>
                    </a:lnTo>
                    <a:lnTo>
                      <a:pt x="56617" y="102379"/>
                    </a:lnTo>
                    <a:lnTo>
                      <a:pt x="55548" y="102278"/>
                    </a:lnTo>
                    <a:lnTo>
                      <a:pt x="55074" y="102379"/>
                    </a:lnTo>
                    <a:lnTo>
                      <a:pt x="54836" y="102582"/>
                    </a:lnTo>
                    <a:lnTo>
                      <a:pt x="54955" y="102784"/>
                    </a:lnTo>
                    <a:lnTo>
                      <a:pt x="55192" y="103189"/>
                    </a:lnTo>
                    <a:lnTo>
                      <a:pt x="55786" y="103797"/>
                    </a:lnTo>
                    <a:lnTo>
                      <a:pt x="56498" y="104303"/>
                    </a:lnTo>
                    <a:lnTo>
                      <a:pt x="57210" y="104911"/>
                    </a:lnTo>
                    <a:lnTo>
                      <a:pt x="58160" y="105721"/>
                    </a:lnTo>
                    <a:lnTo>
                      <a:pt x="59109" y="106430"/>
                    </a:lnTo>
                    <a:lnTo>
                      <a:pt x="59940" y="107139"/>
                    </a:lnTo>
                    <a:lnTo>
                      <a:pt x="60890" y="107949"/>
                    </a:lnTo>
                    <a:lnTo>
                      <a:pt x="61721" y="108759"/>
                    </a:lnTo>
                    <a:lnTo>
                      <a:pt x="62433" y="109569"/>
                    </a:lnTo>
                    <a:lnTo>
                      <a:pt x="63264" y="110379"/>
                    </a:lnTo>
                    <a:lnTo>
                      <a:pt x="64332" y="111088"/>
                    </a:lnTo>
                    <a:lnTo>
                      <a:pt x="65756" y="111898"/>
                    </a:lnTo>
                    <a:lnTo>
                      <a:pt x="67299" y="112506"/>
                    </a:lnTo>
                    <a:lnTo>
                      <a:pt x="69317" y="113113"/>
                    </a:lnTo>
                    <a:lnTo>
                      <a:pt x="71454" y="113620"/>
                    </a:lnTo>
                    <a:lnTo>
                      <a:pt x="73827" y="114227"/>
                    </a:lnTo>
                    <a:lnTo>
                      <a:pt x="76320" y="114632"/>
                    </a:lnTo>
                    <a:lnTo>
                      <a:pt x="78931" y="115037"/>
                    </a:lnTo>
                    <a:lnTo>
                      <a:pt x="81543" y="115341"/>
                    </a:lnTo>
                    <a:lnTo>
                      <a:pt x="84272" y="115544"/>
                    </a:lnTo>
                    <a:lnTo>
                      <a:pt x="87121" y="115746"/>
                    </a:lnTo>
                    <a:lnTo>
                      <a:pt x="89732" y="115746"/>
                    </a:lnTo>
                    <a:lnTo>
                      <a:pt x="92462" y="115848"/>
                    </a:lnTo>
                    <a:lnTo>
                      <a:pt x="95074" y="115746"/>
                    </a:lnTo>
                    <a:lnTo>
                      <a:pt x="97566" y="115645"/>
                    </a:lnTo>
                    <a:lnTo>
                      <a:pt x="99821" y="115341"/>
                    </a:lnTo>
                    <a:lnTo>
                      <a:pt x="102195" y="115037"/>
                    </a:lnTo>
                    <a:lnTo>
                      <a:pt x="104332" y="114632"/>
                    </a:lnTo>
                    <a:lnTo>
                      <a:pt x="106468" y="114126"/>
                    </a:lnTo>
                    <a:lnTo>
                      <a:pt x="108249" y="113518"/>
                    </a:lnTo>
                    <a:lnTo>
                      <a:pt x="110148" y="113012"/>
                    </a:lnTo>
                    <a:lnTo>
                      <a:pt x="111928" y="112506"/>
                    </a:lnTo>
                    <a:lnTo>
                      <a:pt x="113590" y="111898"/>
                    </a:lnTo>
                    <a:lnTo>
                      <a:pt x="114896" y="111291"/>
                    </a:lnTo>
                    <a:lnTo>
                      <a:pt x="116201" y="110784"/>
                    </a:lnTo>
                    <a:lnTo>
                      <a:pt x="117270" y="110379"/>
                    </a:lnTo>
                    <a:lnTo>
                      <a:pt x="118219" y="109974"/>
                    </a:lnTo>
                    <a:lnTo>
                      <a:pt x="119050" y="109468"/>
                    </a:lnTo>
                    <a:lnTo>
                      <a:pt x="119525" y="109265"/>
                    </a:lnTo>
                    <a:lnTo>
                      <a:pt x="119881" y="109063"/>
                    </a:lnTo>
                    <a:lnTo>
                      <a:pt x="120000" y="109063"/>
                    </a:lnTo>
                    <a:lnTo>
                      <a:pt x="119762" y="109164"/>
                    </a:lnTo>
                    <a:lnTo>
                      <a:pt x="119169" y="109670"/>
                    </a:lnTo>
                    <a:lnTo>
                      <a:pt x="118100" y="110379"/>
                    </a:lnTo>
                    <a:lnTo>
                      <a:pt x="116676" y="111291"/>
                    </a:lnTo>
                    <a:lnTo>
                      <a:pt x="114896" y="112405"/>
                    </a:lnTo>
                    <a:lnTo>
                      <a:pt x="112640" y="113518"/>
                    </a:lnTo>
                    <a:lnTo>
                      <a:pt x="109910" y="114835"/>
                    </a:lnTo>
                    <a:lnTo>
                      <a:pt x="106943" y="116050"/>
                    </a:lnTo>
                    <a:lnTo>
                      <a:pt x="103382" y="117164"/>
                    </a:lnTo>
                    <a:lnTo>
                      <a:pt x="99584" y="118177"/>
                    </a:lnTo>
                    <a:lnTo>
                      <a:pt x="95192" y="119088"/>
                    </a:lnTo>
                    <a:lnTo>
                      <a:pt x="90563" y="119594"/>
                    </a:lnTo>
                    <a:lnTo>
                      <a:pt x="85459" y="120000"/>
                    </a:lnTo>
                    <a:lnTo>
                      <a:pt x="79881" y="120000"/>
                    </a:lnTo>
                    <a:lnTo>
                      <a:pt x="73946" y="119696"/>
                    </a:lnTo>
                    <a:lnTo>
                      <a:pt x="67537" y="118987"/>
                    </a:lnTo>
                    <a:lnTo>
                      <a:pt x="67299" y="118886"/>
                    </a:lnTo>
                    <a:lnTo>
                      <a:pt x="66824" y="118886"/>
                    </a:lnTo>
                    <a:lnTo>
                      <a:pt x="66112" y="118784"/>
                    </a:lnTo>
                    <a:lnTo>
                      <a:pt x="65044" y="118683"/>
                    </a:lnTo>
                    <a:lnTo>
                      <a:pt x="63857" y="118481"/>
                    </a:lnTo>
                    <a:lnTo>
                      <a:pt x="62433" y="118177"/>
                    </a:lnTo>
                    <a:lnTo>
                      <a:pt x="61008" y="117772"/>
                    </a:lnTo>
                    <a:lnTo>
                      <a:pt x="59347" y="117265"/>
                    </a:lnTo>
                    <a:lnTo>
                      <a:pt x="57685" y="116658"/>
                    </a:lnTo>
                    <a:lnTo>
                      <a:pt x="56261" y="116050"/>
                    </a:lnTo>
                    <a:lnTo>
                      <a:pt x="54599" y="115037"/>
                    </a:lnTo>
                    <a:lnTo>
                      <a:pt x="53056" y="114126"/>
                    </a:lnTo>
                    <a:lnTo>
                      <a:pt x="51869" y="112911"/>
                    </a:lnTo>
                    <a:lnTo>
                      <a:pt x="50563" y="111493"/>
                    </a:lnTo>
                    <a:lnTo>
                      <a:pt x="49614" y="110075"/>
                    </a:lnTo>
                    <a:lnTo>
                      <a:pt x="49020" y="108354"/>
                    </a:lnTo>
                    <a:lnTo>
                      <a:pt x="48902" y="108151"/>
                    </a:lnTo>
                    <a:lnTo>
                      <a:pt x="48902" y="107949"/>
                    </a:lnTo>
                    <a:lnTo>
                      <a:pt x="48783" y="107341"/>
                    </a:lnTo>
                    <a:lnTo>
                      <a:pt x="48545" y="106734"/>
                    </a:lnTo>
                    <a:lnTo>
                      <a:pt x="48189" y="105924"/>
                    </a:lnTo>
                    <a:lnTo>
                      <a:pt x="47833" y="105012"/>
                    </a:lnTo>
                    <a:lnTo>
                      <a:pt x="47359" y="104000"/>
                    </a:lnTo>
                    <a:lnTo>
                      <a:pt x="46884" y="102886"/>
                    </a:lnTo>
                    <a:lnTo>
                      <a:pt x="46290" y="101772"/>
                    </a:lnTo>
                    <a:lnTo>
                      <a:pt x="45459" y="100455"/>
                    </a:lnTo>
                    <a:lnTo>
                      <a:pt x="44629" y="99240"/>
                    </a:lnTo>
                    <a:lnTo>
                      <a:pt x="43560" y="98025"/>
                    </a:lnTo>
                    <a:lnTo>
                      <a:pt x="42611" y="96810"/>
                    </a:lnTo>
                    <a:lnTo>
                      <a:pt x="41424" y="95696"/>
                    </a:lnTo>
                    <a:lnTo>
                      <a:pt x="40000" y="94481"/>
                    </a:lnTo>
                    <a:lnTo>
                      <a:pt x="38456" y="93569"/>
                    </a:lnTo>
                    <a:lnTo>
                      <a:pt x="37032" y="92658"/>
                    </a:lnTo>
                    <a:lnTo>
                      <a:pt x="35727" y="91848"/>
                    </a:lnTo>
                    <a:lnTo>
                      <a:pt x="34540" y="91037"/>
                    </a:lnTo>
                    <a:lnTo>
                      <a:pt x="33353" y="90430"/>
                    </a:lnTo>
                    <a:lnTo>
                      <a:pt x="32403" y="89924"/>
                    </a:lnTo>
                    <a:lnTo>
                      <a:pt x="31454" y="89417"/>
                    </a:lnTo>
                    <a:lnTo>
                      <a:pt x="30623" y="88911"/>
                    </a:lnTo>
                    <a:lnTo>
                      <a:pt x="29910" y="88607"/>
                    </a:lnTo>
                    <a:lnTo>
                      <a:pt x="29317" y="88303"/>
                    </a:lnTo>
                    <a:lnTo>
                      <a:pt x="28724" y="88101"/>
                    </a:lnTo>
                    <a:lnTo>
                      <a:pt x="28249" y="88000"/>
                    </a:lnTo>
                    <a:lnTo>
                      <a:pt x="27774" y="88000"/>
                    </a:lnTo>
                    <a:lnTo>
                      <a:pt x="27537" y="88101"/>
                    </a:lnTo>
                    <a:lnTo>
                      <a:pt x="27181" y="88303"/>
                    </a:lnTo>
                    <a:lnTo>
                      <a:pt x="27062" y="88506"/>
                    </a:lnTo>
                    <a:lnTo>
                      <a:pt x="26943" y="88911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Shape 2351"/>
              <p:cNvSpPr/>
              <p:nvPr/>
            </p:nvSpPr>
            <p:spPr>
              <a:xfrm>
                <a:off x="984" y="3104"/>
                <a:ext cx="379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401" y="35316"/>
                    </a:moveTo>
                    <a:lnTo>
                      <a:pt x="116362" y="35316"/>
                    </a:lnTo>
                    <a:lnTo>
                      <a:pt x="116283" y="35392"/>
                    </a:lnTo>
                    <a:lnTo>
                      <a:pt x="116164" y="35468"/>
                    </a:lnTo>
                    <a:lnTo>
                      <a:pt x="116006" y="35620"/>
                    </a:lnTo>
                    <a:lnTo>
                      <a:pt x="115808" y="35848"/>
                    </a:lnTo>
                    <a:lnTo>
                      <a:pt x="115611" y="36075"/>
                    </a:lnTo>
                    <a:lnTo>
                      <a:pt x="115334" y="36455"/>
                    </a:lnTo>
                    <a:lnTo>
                      <a:pt x="115057" y="36835"/>
                    </a:lnTo>
                    <a:lnTo>
                      <a:pt x="114741" y="37215"/>
                    </a:lnTo>
                    <a:lnTo>
                      <a:pt x="114385" y="37670"/>
                    </a:lnTo>
                    <a:lnTo>
                      <a:pt x="114029" y="38278"/>
                    </a:lnTo>
                    <a:lnTo>
                      <a:pt x="113673" y="38810"/>
                    </a:lnTo>
                    <a:lnTo>
                      <a:pt x="113278" y="39493"/>
                    </a:lnTo>
                    <a:lnTo>
                      <a:pt x="112922" y="40177"/>
                    </a:lnTo>
                    <a:lnTo>
                      <a:pt x="112487" y="40936"/>
                    </a:lnTo>
                    <a:lnTo>
                      <a:pt x="112131" y="41772"/>
                    </a:lnTo>
                    <a:lnTo>
                      <a:pt x="111696" y="42531"/>
                    </a:lnTo>
                    <a:lnTo>
                      <a:pt x="111341" y="43215"/>
                    </a:lnTo>
                    <a:lnTo>
                      <a:pt x="110985" y="43746"/>
                    </a:lnTo>
                    <a:lnTo>
                      <a:pt x="110668" y="44278"/>
                    </a:lnTo>
                    <a:lnTo>
                      <a:pt x="110313" y="44658"/>
                    </a:lnTo>
                    <a:lnTo>
                      <a:pt x="109996" y="44962"/>
                    </a:lnTo>
                    <a:lnTo>
                      <a:pt x="109719" y="45265"/>
                    </a:lnTo>
                    <a:lnTo>
                      <a:pt x="109403" y="45417"/>
                    </a:lnTo>
                    <a:lnTo>
                      <a:pt x="109126" y="45645"/>
                    </a:lnTo>
                    <a:lnTo>
                      <a:pt x="108810" y="45797"/>
                    </a:lnTo>
                    <a:lnTo>
                      <a:pt x="108533" y="45949"/>
                    </a:lnTo>
                    <a:lnTo>
                      <a:pt x="108257" y="46101"/>
                    </a:lnTo>
                    <a:lnTo>
                      <a:pt x="107940" y="46177"/>
                    </a:lnTo>
                    <a:lnTo>
                      <a:pt x="107624" y="46329"/>
                    </a:lnTo>
                    <a:lnTo>
                      <a:pt x="107347" y="46481"/>
                    </a:lnTo>
                    <a:lnTo>
                      <a:pt x="107031" y="46708"/>
                    </a:lnTo>
                    <a:lnTo>
                      <a:pt x="106675" y="46936"/>
                    </a:lnTo>
                    <a:lnTo>
                      <a:pt x="106280" y="47316"/>
                    </a:lnTo>
                    <a:lnTo>
                      <a:pt x="105884" y="47620"/>
                    </a:lnTo>
                    <a:lnTo>
                      <a:pt x="105449" y="47924"/>
                    </a:lnTo>
                    <a:lnTo>
                      <a:pt x="105014" y="48303"/>
                    </a:lnTo>
                    <a:lnTo>
                      <a:pt x="104540" y="48683"/>
                    </a:lnTo>
                    <a:lnTo>
                      <a:pt x="104144" y="48987"/>
                    </a:lnTo>
                    <a:lnTo>
                      <a:pt x="103710" y="49215"/>
                    </a:lnTo>
                    <a:lnTo>
                      <a:pt x="103354" y="49443"/>
                    </a:lnTo>
                    <a:lnTo>
                      <a:pt x="102998" y="49594"/>
                    </a:lnTo>
                    <a:lnTo>
                      <a:pt x="102761" y="49670"/>
                    </a:lnTo>
                    <a:lnTo>
                      <a:pt x="102563" y="49670"/>
                    </a:lnTo>
                    <a:lnTo>
                      <a:pt x="102365" y="49518"/>
                    </a:lnTo>
                    <a:lnTo>
                      <a:pt x="102326" y="49291"/>
                    </a:lnTo>
                    <a:lnTo>
                      <a:pt x="102365" y="48911"/>
                    </a:lnTo>
                    <a:lnTo>
                      <a:pt x="102563" y="48379"/>
                    </a:lnTo>
                    <a:lnTo>
                      <a:pt x="102761" y="47620"/>
                    </a:lnTo>
                    <a:lnTo>
                      <a:pt x="103037" y="46632"/>
                    </a:lnTo>
                    <a:lnTo>
                      <a:pt x="103354" y="45417"/>
                    </a:lnTo>
                    <a:lnTo>
                      <a:pt x="103710" y="44126"/>
                    </a:lnTo>
                    <a:lnTo>
                      <a:pt x="104105" y="42683"/>
                    </a:lnTo>
                    <a:lnTo>
                      <a:pt x="104421" y="41240"/>
                    </a:lnTo>
                    <a:lnTo>
                      <a:pt x="104777" y="39797"/>
                    </a:lnTo>
                    <a:lnTo>
                      <a:pt x="105133" y="38354"/>
                    </a:lnTo>
                    <a:lnTo>
                      <a:pt x="105410" y="36987"/>
                    </a:lnTo>
                    <a:lnTo>
                      <a:pt x="105726" y="35772"/>
                    </a:lnTo>
                    <a:lnTo>
                      <a:pt x="105884" y="34860"/>
                    </a:lnTo>
                    <a:lnTo>
                      <a:pt x="106003" y="34101"/>
                    </a:lnTo>
                    <a:lnTo>
                      <a:pt x="106042" y="33645"/>
                    </a:lnTo>
                    <a:lnTo>
                      <a:pt x="106003" y="33493"/>
                    </a:lnTo>
                    <a:lnTo>
                      <a:pt x="105845" y="33797"/>
                    </a:lnTo>
                    <a:lnTo>
                      <a:pt x="105528" y="34481"/>
                    </a:lnTo>
                    <a:lnTo>
                      <a:pt x="105172" y="35392"/>
                    </a:lnTo>
                    <a:lnTo>
                      <a:pt x="104777" y="36455"/>
                    </a:lnTo>
                    <a:lnTo>
                      <a:pt x="104461" y="37443"/>
                    </a:lnTo>
                    <a:lnTo>
                      <a:pt x="104144" y="38506"/>
                    </a:lnTo>
                    <a:lnTo>
                      <a:pt x="103789" y="39645"/>
                    </a:lnTo>
                    <a:lnTo>
                      <a:pt x="103472" y="40632"/>
                    </a:lnTo>
                    <a:lnTo>
                      <a:pt x="103116" y="41772"/>
                    </a:lnTo>
                    <a:lnTo>
                      <a:pt x="102840" y="42835"/>
                    </a:lnTo>
                    <a:lnTo>
                      <a:pt x="102523" y="43746"/>
                    </a:lnTo>
                    <a:lnTo>
                      <a:pt x="102168" y="44734"/>
                    </a:lnTo>
                    <a:lnTo>
                      <a:pt x="101812" y="45645"/>
                    </a:lnTo>
                    <a:lnTo>
                      <a:pt x="101456" y="46405"/>
                    </a:lnTo>
                    <a:lnTo>
                      <a:pt x="101140" y="47088"/>
                    </a:lnTo>
                    <a:lnTo>
                      <a:pt x="100744" y="47620"/>
                    </a:lnTo>
                    <a:lnTo>
                      <a:pt x="100388" y="48075"/>
                    </a:lnTo>
                    <a:lnTo>
                      <a:pt x="99993" y="48379"/>
                    </a:lnTo>
                    <a:lnTo>
                      <a:pt x="99598" y="48531"/>
                    </a:lnTo>
                    <a:lnTo>
                      <a:pt x="99202" y="48835"/>
                    </a:lnTo>
                    <a:lnTo>
                      <a:pt x="98886" y="49139"/>
                    </a:lnTo>
                    <a:lnTo>
                      <a:pt x="98570" y="49367"/>
                    </a:lnTo>
                    <a:lnTo>
                      <a:pt x="98253" y="49518"/>
                    </a:lnTo>
                    <a:lnTo>
                      <a:pt x="97976" y="49746"/>
                    </a:lnTo>
                    <a:lnTo>
                      <a:pt x="97739" y="49898"/>
                    </a:lnTo>
                    <a:lnTo>
                      <a:pt x="97462" y="50050"/>
                    </a:lnTo>
                    <a:lnTo>
                      <a:pt x="97265" y="50050"/>
                    </a:lnTo>
                    <a:lnTo>
                      <a:pt x="97107" y="50050"/>
                    </a:lnTo>
                    <a:lnTo>
                      <a:pt x="96948" y="50050"/>
                    </a:lnTo>
                    <a:lnTo>
                      <a:pt x="96790" y="49898"/>
                    </a:lnTo>
                    <a:lnTo>
                      <a:pt x="96711" y="49670"/>
                    </a:lnTo>
                    <a:lnTo>
                      <a:pt x="96632" y="49367"/>
                    </a:lnTo>
                    <a:lnTo>
                      <a:pt x="96593" y="48911"/>
                    </a:lnTo>
                    <a:lnTo>
                      <a:pt x="96593" y="48379"/>
                    </a:lnTo>
                    <a:lnTo>
                      <a:pt x="96593" y="47696"/>
                    </a:lnTo>
                    <a:lnTo>
                      <a:pt x="96632" y="47088"/>
                    </a:lnTo>
                    <a:lnTo>
                      <a:pt x="96711" y="46253"/>
                    </a:lnTo>
                    <a:lnTo>
                      <a:pt x="96790" y="45569"/>
                    </a:lnTo>
                    <a:lnTo>
                      <a:pt x="96909" y="44810"/>
                    </a:lnTo>
                    <a:lnTo>
                      <a:pt x="96988" y="44202"/>
                    </a:lnTo>
                    <a:lnTo>
                      <a:pt x="97067" y="43518"/>
                    </a:lnTo>
                    <a:lnTo>
                      <a:pt x="97107" y="43063"/>
                    </a:lnTo>
                    <a:lnTo>
                      <a:pt x="97146" y="42683"/>
                    </a:lnTo>
                    <a:lnTo>
                      <a:pt x="97146" y="42379"/>
                    </a:lnTo>
                    <a:lnTo>
                      <a:pt x="97067" y="42379"/>
                    </a:lnTo>
                    <a:lnTo>
                      <a:pt x="96948" y="42531"/>
                    </a:lnTo>
                    <a:lnTo>
                      <a:pt x="96751" y="42911"/>
                    </a:lnTo>
                    <a:lnTo>
                      <a:pt x="96514" y="43443"/>
                    </a:lnTo>
                    <a:lnTo>
                      <a:pt x="96197" y="44354"/>
                    </a:lnTo>
                    <a:lnTo>
                      <a:pt x="95762" y="45569"/>
                    </a:lnTo>
                    <a:lnTo>
                      <a:pt x="95288" y="46708"/>
                    </a:lnTo>
                    <a:lnTo>
                      <a:pt x="94813" y="47924"/>
                    </a:lnTo>
                    <a:lnTo>
                      <a:pt x="94339" y="49063"/>
                    </a:lnTo>
                    <a:lnTo>
                      <a:pt x="93943" y="49974"/>
                    </a:lnTo>
                    <a:lnTo>
                      <a:pt x="93509" y="50962"/>
                    </a:lnTo>
                    <a:lnTo>
                      <a:pt x="93074" y="51873"/>
                    </a:lnTo>
                    <a:lnTo>
                      <a:pt x="92639" y="52632"/>
                    </a:lnTo>
                    <a:lnTo>
                      <a:pt x="92243" y="53316"/>
                    </a:lnTo>
                    <a:lnTo>
                      <a:pt x="91769" y="53924"/>
                    </a:lnTo>
                    <a:lnTo>
                      <a:pt x="91334" y="54455"/>
                    </a:lnTo>
                    <a:lnTo>
                      <a:pt x="90820" y="55063"/>
                    </a:lnTo>
                    <a:lnTo>
                      <a:pt x="90306" y="55443"/>
                    </a:lnTo>
                    <a:lnTo>
                      <a:pt x="89831" y="55822"/>
                    </a:lnTo>
                    <a:lnTo>
                      <a:pt x="89238" y="56050"/>
                    </a:lnTo>
                    <a:lnTo>
                      <a:pt x="88645" y="56354"/>
                    </a:lnTo>
                    <a:lnTo>
                      <a:pt x="88092" y="56582"/>
                    </a:lnTo>
                    <a:lnTo>
                      <a:pt x="87459" y="56658"/>
                    </a:lnTo>
                    <a:lnTo>
                      <a:pt x="86945" y="56734"/>
                    </a:lnTo>
                    <a:lnTo>
                      <a:pt x="86550" y="56734"/>
                    </a:lnTo>
                    <a:lnTo>
                      <a:pt x="86115" y="56658"/>
                    </a:lnTo>
                    <a:lnTo>
                      <a:pt x="85799" y="56582"/>
                    </a:lnTo>
                    <a:lnTo>
                      <a:pt x="85443" y="56506"/>
                    </a:lnTo>
                    <a:lnTo>
                      <a:pt x="85126" y="56354"/>
                    </a:lnTo>
                    <a:lnTo>
                      <a:pt x="84771" y="56126"/>
                    </a:lnTo>
                    <a:lnTo>
                      <a:pt x="84415" y="55974"/>
                    </a:lnTo>
                    <a:lnTo>
                      <a:pt x="83980" y="55822"/>
                    </a:lnTo>
                    <a:lnTo>
                      <a:pt x="83545" y="55670"/>
                    </a:lnTo>
                    <a:lnTo>
                      <a:pt x="82991" y="55518"/>
                    </a:lnTo>
                    <a:lnTo>
                      <a:pt x="82359" y="55443"/>
                    </a:lnTo>
                    <a:lnTo>
                      <a:pt x="81647" y="55367"/>
                    </a:lnTo>
                    <a:lnTo>
                      <a:pt x="80738" y="55291"/>
                    </a:lnTo>
                    <a:lnTo>
                      <a:pt x="79749" y="55291"/>
                    </a:lnTo>
                    <a:lnTo>
                      <a:pt x="78286" y="55215"/>
                    </a:lnTo>
                    <a:lnTo>
                      <a:pt x="76230" y="55139"/>
                    </a:lnTo>
                    <a:lnTo>
                      <a:pt x="73621" y="54987"/>
                    </a:lnTo>
                    <a:lnTo>
                      <a:pt x="70497" y="54835"/>
                    </a:lnTo>
                    <a:lnTo>
                      <a:pt x="67057" y="54531"/>
                    </a:lnTo>
                    <a:lnTo>
                      <a:pt x="63380" y="54303"/>
                    </a:lnTo>
                    <a:lnTo>
                      <a:pt x="59505" y="54075"/>
                    </a:lnTo>
                    <a:lnTo>
                      <a:pt x="55591" y="53848"/>
                    </a:lnTo>
                    <a:lnTo>
                      <a:pt x="51716" y="53620"/>
                    </a:lnTo>
                    <a:lnTo>
                      <a:pt x="48000" y="53468"/>
                    </a:lnTo>
                    <a:lnTo>
                      <a:pt x="44481" y="53316"/>
                    </a:lnTo>
                    <a:lnTo>
                      <a:pt x="41317" y="53164"/>
                    </a:lnTo>
                    <a:lnTo>
                      <a:pt x="38589" y="53164"/>
                    </a:lnTo>
                    <a:lnTo>
                      <a:pt x="36375" y="53316"/>
                    </a:lnTo>
                    <a:lnTo>
                      <a:pt x="34833" y="53392"/>
                    </a:lnTo>
                    <a:lnTo>
                      <a:pt x="34003" y="53696"/>
                    </a:lnTo>
                    <a:lnTo>
                      <a:pt x="33528" y="53772"/>
                    </a:lnTo>
                    <a:lnTo>
                      <a:pt x="32975" y="53544"/>
                    </a:lnTo>
                    <a:lnTo>
                      <a:pt x="32382" y="53012"/>
                    </a:lnTo>
                    <a:lnTo>
                      <a:pt x="31710" y="52253"/>
                    </a:lnTo>
                    <a:lnTo>
                      <a:pt x="31037" y="51341"/>
                    </a:lnTo>
                    <a:lnTo>
                      <a:pt x="30405" y="50354"/>
                    </a:lnTo>
                    <a:lnTo>
                      <a:pt x="29693" y="49139"/>
                    </a:lnTo>
                    <a:lnTo>
                      <a:pt x="29021" y="48000"/>
                    </a:lnTo>
                    <a:lnTo>
                      <a:pt x="28349" y="46860"/>
                    </a:lnTo>
                    <a:lnTo>
                      <a:pt x="27716" y="45873"/>
                    </a:lnTo>
                    <a:lnTo>
                      <a:pt x="27163" y="44886"/>
                    </a:lnTo>
                    <a:lnTo>
                      <a:pt x="26649" y="44202"/>
                    </a:lnTo>
                    <a:lnTo>
                      <a:pt x="26174" y="43670"/>
                    </a:lnTo>
                    <a:lnTo>
                      <a:pt x="25858" y="43518"/>
                    </a:lnTo>
                    <a:lnTo>
                      <a:pt x="25621" y="43670"/>
                    </a:lnTo>
                    <a:lnTo>
                      <a:pt x="25502" y="44278"/>
                    </a:lnTo>
                    <a:lnTo>
                      <a:pt x="25423" y="44962"/>
                    </a:lnTo>
                    <a:lnTo>
                      <a:pt x="25502" y="45873"/>
                    </a:lnTo>
                    <a:lnTo>
                      <a:pt x="25581" y="46632"/>
                    </a:lnTo>
                    <a:lnTo>
                      <a:pt x="25739" y="47468"/>
                    </a:lnTo>
                    <a:lnTo>
                      <a:pt x="25897" y="48227"/>
                    </a:lnTo>
                    <a:lnTo>
                      <a:pt x="26095" y="49063"/>
                    </a:lnTo>
                    <a:lnTo>
                      <a:pt x="26332" y="49822"/>
                    </a:lnTo>
                    <a:lnTo>
                      <a:pt x="26490" y="50582"/>
                    </a:lnTo>
                    <a:lnTo>
                      <a:pt x="26649" y="51265"/>
                    </a:lnTo>
                    <a:lnTo>
                      <a:pt x="26728" y="51949"/>
                    </a:lnTo>
                    <a:lnTo>
                      <a:pt x="26767" y="52556"/>
                    </a:lnTo>
                    <a:lnTo>
                      <a:pt x="26728" y="53088"/>
                    </a:lnTo>
                    <a:lnTo>
                      <a:pt x="26609" y="53544"/>
                    </a:lnTo>
                    <a:lnTo>
                      <a:pt x="26372" y="53924"/>
                    </a:lnTo>
                    <a:lnTo>
                      <a:pt x="25976" y="54227"/>
                    </a:lnTo>
                    <a:lnTo>
                      <a:pt x="25502" y="54455"/>
                    </a:lnTo>
                    <a:lnTo>
                      <a:pt x="24830" y="54455"/>
                    </a:lnTo>
                    <a:lnTo>
                      <a:pt x="24158" y="54379"/>
                    </a:lnTo>
                    <a:lnTo>
                      <a:pt x="23406" y="54075"/>
                    </a:lnTo>
                    <a:lnTo>
                      <a:pt x="22616" y="53620"/>
                    </a:lnTo>
                    <a:lnTo>
                      <a:pt x="21825" y="52936"/>
                    </a:lnTo>
                    <a:lnTo>
                      <a:pt x="21034" y="52177"/>
                    </a:lnTo>
                    <a:lnTo>
                      <a:pt x="20243" y="51189"/>
                    </a:lnTo>
                    <a:lnTo>
                      <a:pt x="19453" y="49974"/>
                    </a:lnTo>
                    <a:lnTo>
                      <a:pt x="18662" y="48759"/>
                    </a:lnTo>
                    <a:lnTo>
                      <a:pt x="17950" y="47240"/>
                    </a:lnTo>
                    <a:lnTo>
                      <a:pt x="17238" y="45569"/>
                    </a:lnTo>
                    <a:lnTo>
                      <a:pt x="16606" y="43670"/>
                    </a:lnTo>
                    <a:lnTo>
                      <a:pt x="16092" y="41772"/>
                    </a:lnTo>
                    <a:lnTo>
                      <a:pt x="15617" y="39645"/>
                    </a:lnTo>
                    <a:lnTo>
                      <a:pt x="15301" y="37291"/>
                    </a:lnTo>
                    <a:lnTo>
                      <a:pt x="15064" y="34936"/>
                    </a:lnTo>
                    <a:lnTo>
                      <a:pt x="14787" y="32430"/>
                    </a:lnTo>
                    <a:lnTo>
                      <a:pt x="14589" y="30303"/>
                    </a:lnTo>
                    <a:lnTo>
                      <a:pt x="14352" y="28253"/>
                    </a:lnTo>
                    <a:lnTo>
                      <a:pt x="14075" y="26506"/>
                    </a:lnTo>
                    <a:lnTo>
                      <a:pt x="13838" y="24835"/>
                    </a:lnTo>
                    <a:lnTo>
                      <a:pt x="13561" y="23316"/>
                    </a:lnTo>
                    <a:lnTo>
                      <a:pt x="13285" y="21949"/>
                    </a:lnTo>
                    <a:lnTo>
                      <a:pt x="13008" y="20582"/>
                    </a:lnTo>
                    <a:lnTo>
                      <a:pt x="12731" y="19367"/>
                    </a:lnTo>
                    <a:lnTo>
                      <a:pt x="12454" y="18075"/>
                    </a:lnTo>
                    <a:lnTo>
                      <a:pt x="12177" y="16860"/>
                    </a:lnTo>
                    <a:lnTo>
                      <a:pt x="11940" y="15493"/>
                    </a:lnTo>
                    <a:lnTo>
                      <a:pt x="11624" y="14202"/>
                    </a:lnTo>
                    <a:lnTo>
                      <a:pt x="11387" y="12759"/>
                    </a:lnTo>
                    <a:lnTo>
                      <a:pt x="11189" y="11164"/>
                    </a:lnTo>
                    <a:lnTo>
                      <a:pt x="10952" y="9569"/>
                    </a:lnTo>
                    <a:lnTo>
                      <a:pt x="10754" y="7822"/>
                    </a:lnTo>
                    <a:lnTo>
                      <a:pt x="10596" y="6303"/>
                    </a:lnTo>
                    <a:lnTo>
                      <a:pt x="10438" y="4860"/>
                    </a:lnTo>
                    <a:lnTo>
                      <a:pt x="10280" y="3645"/>
                    </a:lnTo>
                    <a:lnTo>
                      <a:pt x="10121" y="2658"/>
                    </a:lnTo>
                    <a:lnTo>
                      <a:pt x="10003" y="1670"/>
                    </a:lnTo>
                    <a:lnTo>
                      <a:pt x="9884" y="1063"/>
                    </a:lnTo>
                    <a:lnTo>
                      <a:pt x="9805" y="455"/>
                    </a:lnTo>
                    <a:lnTo>
                      <a:pt x="9726" y="151"/>
                    </a:lnTo>
                    <a:lnTo>
                      <a:pt x="9647" y="0"/>
                    </a:lnTo>
                    <a:lnTo>
                      <a:pt x="9607" y="75"/>
                    </a:lnTo>
                    <a:lnTo>
                      <a:pt x="9568" y="379"/>
                    </a:lnTo>
                    <a:lnTo>
                      <a:pt x="9528" y="911"/>
                    </a:lnTo>
                    <a:lnTo>
                      <a:pt x="9489" y="1594"/>
                    </a:lnTo>
                    <a:lnTo>
                      <a:pt x="9489" y="2582"/>
                    </a:lnTo>
                    <a:lnTo>
                      <a:pt x="9489" y="3721"/>
                    </a:lnTo>
                    <a:lnTo>
                      <a:pt x="9449" y="5012"/>
                    </a:lnTo>
                    <a:lnTo>
                      <a:pt x="9449" y="6379"/>
                    </a:lnTo>
                    <a:lnTo>
                      <a:pt x="9449" y="7822"/>
                    </a:lnTo>
                    <a:lnTo>
                      <a:pt x="9489" y="9265"/>
                    </a:lnTo>
                    <a:lnTo>
                      <a:pt x="9489" y="10708"/>
                    </a:lnTo>
                    <a:lnTo>
                      <a:pt x="9528" y="12227"/>
                    </a:lnTo>
                    <a:lnTo>
                      <a:pt x="9568" y="13746"/>
                    </a:lnTo>
                    <a:lnTo>
                      <a:pt x="9607" y="15265"/>
                    </a:lnTo>
                    <a:lnTo>
                      <a:pt x="9726" y="16860"/>
                    </a:lnTo>
                    <a:lnTo>
                      <a:pt x="9845" y="18455"/>
                    </a:lnTo>
                    <a:lnTo>
                      <a:pt x="9963" y="20050"/>
                    </a:lnTo>
                    <a:lnTo>
                      <a:pt x="10161" y="21645"/>
                    </a:lnTo>
                    <a:lnTo>
                      <a:pt x="10398" y="23316"/>
                    </a:lnTo>
                    <a:lnTo>
                      <a:pt x="10675" y="24911"/>
                    </a:lnTo>
                    <a:lnTo>
                      <a:pt x="10991" y="26582"/>
                    </a:lnTo>
                    <a:lnTo>
                      <a:pt x="11387" y="28329"/>
                    </a:lnTo>
                    <a:lnTo>
                      <a:pt x="11703" y="29924"/>
                    </a:lnTo>
                    <a:lnTo>
                      <a:pt x="12059" y="31367"/>
                    </a:lnTo>
                    <a:lnTo>
                      <a:pt x="12296" y="32810"/>
                    </a:lnTo>
                    <a:lnTo>
                      <a:pt x="12494" y="34101"/>
                    </a:lnTo>
                    <a:lnTo>
                      <a:pt x="12731" y="35316"/>
                    </a:lnTo>
                    <a:lnTo>
                      <a:pt x="12850" y="36455"/>
                    </a:lnTo>
                    <a:lnTo>
                      <a:pt x="12929" y="37443"/>
                    </a:lnTo>
                    <a:lnTo>
                      <a:pt x="13008" y="38506"/>
                    </a:lnTo>
                    <a:lnTo>
                      <a:pt x="13087" y="39493"/>
                    </a:lnTo>
                    <a:lnTo>
                      <a:pt x="13126" y="40405"/>
                    </a:lnTo>
                    <a:lnTo>
                      <a:pt x="13166" y="41392"/>
                    </a:lnTo>
                    <a:lnTo>
                      <a:pt x="13205" y="42303"/>
                    </a:lnTo>
                    <a:lnTo>
                      <a:pt x="13285" y="43291"/>
                    </a:lnTo>
                    <a:lnTo>
                      <a:pt x="13324" y="44278"/>
                    </a:lnTo>
                    <a:lnTo>
                      <a:pt x="13403" y="45189"/>
                    </a:lnTo>
                    <a:lnTo>
                      <a:pt x="13561" y="46329"/>
                    </a:lnTo>
                    <a:lnTo>
                      <a:pt x="13640" y="47316"/>
                    </a:lnTo>
                    <a:lnTo>
                      <a:pt x="13719" y="48151"/>
                    </a:lnTo>
                    <a:lnTo>
                      <a:pt x="13759" y="48911"/>
                    </a:lnTo>
                    <a:lnTo>
                      <a:pt x="13759" y="49518"/>
                    </a:lnTo>
                    <a:lnTo>
                      <a:pt x="13719" y="49974"/>
                    </a:lnTo>
                    <a:lnTo>
                      <a:pt x="13601" y="50354"/>
                    </a:lnTo>
                    <a:lnTo>
                      <a:pt x="13482" y="50582"/>
                    </a:lnTo>
                    <a:lnTo>
                      <a:pt x="13245" y="50734"/>
                    </a:lnTo>
                    <a:lnTo>
                      <a:pt x="13008" y="50734"/>
                    </a:lnTo>
                    <a:lnTo>
                      <a:pt x="12731" y="50658"/>
                    </a:lnTo>
                    <a:lnTo>
                      <a:pt x="12336" y="50506"/>
                    </a:lnTo>
                    <a:lnTo>
                      <a:pt x="11901" y="50278"/>
                    </a:lnTo>
                    <a:lnTo>
                      <a:pt x="11387" y="49822"/>
                    </a:lnTo>
                    <a:lnTo>
                      <a:pt x="10833" y="49443"/>
                    </a:lnTo>
                    <a:lnTo>
                      <a:pt x="10161" y="48987"/>
                    </a:lnTo>
                    <a:lnTo>
                      <a:pt x="9489" y="48379"/>
                    </a:lnTo>
                    <a:lnTo>
                      <a:pt x="8738" y="47772"/>
                    </a:lnTo>
                    <a:lnTo>
                      <a:pt x="8065" y="47164"/>
                    </a:lnTo>
                    <a:lnTo>
                      <a:pt x="7472" y="46405"/>
                    </a:lnTo>
                    <a:lnTo>
                      <a:pt x="6919" y="45797"/>
                    </a:lnTo>
                    <a:lnTo>
                      <a:pt x="6444" y="45189"/>
                    </a:lnTo>
                    <a:lnTo>
                      <a:pt x="6009" y="44582"/>
                    </a:lnTo>
                    <a:lnTo>
                      <a:pt x="5614" y="44050"/>
                    </a:lnTo>
                    <a:lnTo>
                      <a:pt x="5258" y="43518"/>
                    </a:lnTo>
                    <a:lnTo>
                      <a:pt x="4942" y="43139"/>
                    </a:lnTo>
                    <a:lnTo>
                      <a:pt x="4705" y="42759"/>
                    </a:lnTo>
                    <a:lnTo>
                      <a:pt x="4428" y="42531"/>
                    </a:lnTo>
                    <a:lnTo>
                      <a:pt x="4270" y="42303"/>
                    </a:lnTo>
                    <a:lnTo>
                      <a:pt x="4112" y="42303"/>
                    </a:lnTo>
                    <a:lnTo>
                      <a:pt x="3953" y="42379"/>
                    </a:lnTo>
                    <a:lnTo>
                      <a:pt x="3874" y="42683"/>
                    </a:lnTo>
                    <a:lnTo>
                      <a:pt x="3756" y="43063"/>
                    </a:lnTo>
                    <a:lnTo>
                      <a:pt x="3677" y="43518"/>
                    </a:lnTo>
                    <a:lnTo>
                      <a:pt x="3598" y="44126"/>
                    </a:lnTo>
                    <a:lnTo>
                      <a:pt x="3558" y="44734"/>
                    </a:lnTo>
                    <a:lnTo>
                      <a:pt x="3518" y="45417"/>
                    </a:lnTo>
                    <a:lnTo>
                      <a:pt x="3439" y="46253"/>
                    </a:lnTo>
                    <a:lnTo>
                      <a:pt x="3400" y="47164"/>
                    </a:lnTo>
                    <a:lnTo>
                      <a:pt x="3321" y="48075"/>
                    </a:lnTo>
                    <a:lnTo>
                      <a:pt x="3242" y="49063"/>
                    </a:lnTo>
                    <a:lnTo>
                      <a:pt x="3123" y="50050"/>
                    </a:lnTo>
                    <a:lnTo>
                      <a:pt x="2965" y="51113"/>
                    </a:lnTo>
                    <a:lnTo>
                      <a:pt x="2807" y="52253"/>
                    </a:lnTo>
                    <a:lnTo>
                      <a:pt x="2649" y="53468"/>
                    </a:lnTo>
                    <a:lnTo>
                      <a:pt x="2411" y="54607"/>
                    </a:lnTo>
                    <a:lnTo>
                      <a:pt x="2135" y="55898"/>
                    </a:lnTo>
                    <a:lnTo>
                      <a:pt x="1818" y="57189"/>
                    </a:lnTo>
                    <a:lnTo>
                      <a:pt x="1502" y="58556"/>
                    </a:lnTo>
                    <a:lnTo>
                      <a:pt x="1304" y="59012"/>
                    </a:lnTo>
                    <a:lnTo>
                      <a:pt x="1107" y="59696"/>
                    </a:lnTo>
                    <a:lnTo>
                      <a:pt x="948" y="60303"/>
                    </a:lnTo>
                    <a:lnTo>
                      <a:pt x="751" y="61063"/>
                    </a:lnTo>
                    <a:lnTo>
                      <a:pt x="514" y="61746"/>
                    </a:lnTo>
                    <a:lnTo>
                      <a:pt x="355" y="62430"/>
                    </a:lnTo>
                    <a:lnTo>
                      <a:pt x="197" y="63265"/>
                    </a:lnTo>
                    <a:lnTo>
                      <a:pt x="118" y="63949"/>
                    </a:lnTo>
                    <a:lnTo>
                      <a:pt x="39" y="64708"/>
                    </a:lnTo>
                    <a:lnTo>
                      <a:pt x="0" y="65468"/>
                    </a:lnTo>
                    <a:lnTo>
                      <a:pt x="39" y="66227"/>
                    </a:lnTo>
                    <a:lnTo>
                      <a:pt x="118" y="66835"/>
                    </a:lnTo>
                    <a:lnTo>
                      <a:pt x="316" y="67594"/>
                    </a:lnTo>
                    <a:lnTo>
                      <a:pt x="553" y="68126"/>
                    </a:lnTo>
                    <a:lnTo>
                      <a:pt x="909" y="68734"/>
                    </a:lnTo>
                    <a:lnTo>
                      <a:pt x="1423" y="69265"/>
                    </a:lnTo>
                    <a:lnTo>
                      <a:pt x="1897" y="69645"/>
                    </a:lnTo>
                    <a:lnTo>
                      <a:pt x="2451" y="70025"/>
                    </a:lnTo>
                    <a:lnTo>
                      <a:pt x="3044" y="70481"/>
                    </a:lnTo>
                    <a:lnTo>
                      <a:pt x="3558" y="70784"/>
                    </a:lnTo>
                    <a:lnTo>
                      <a:pt x="4151" y="71164"/>
                    </a:lnTo>
                    <a:lnTo>
                      <a:pt x="4705" y="71544"/>
                    </a:lnTo>
                    <a:lnTo>
                      <a:pt x="5219" y="72000"/>
                    </a:lnTo>
                    <a:lnTo>
                      <a:pt x="5772" y="72379"/>
                    </a:lnTo>
                    <a:lnTo>
                      <a:pt x="6247" y="72835"/>
                    </a:lnTo>
                    <a:lnTo>
                      <a:pt x="6721" y="73367"/>
                    </a:lnTo>
                    <a:lnTo>
                      <a:pt x="7156" y="73898"/>
                    </a:lnTo>
                    <a:lnTo>
                      <a:pt x="7551" y="74506"/>
                    </a:lnTo>
                    <a:lnTo>
                      <a:pt x="7907" y="75189"/>
                    </a:lnTo>
                    <a:lnTo>
                      <a:pt x="8184" y="75949"/>
                    </a:lnTo>
                    <a:lnTo>
                      <a:pt x="8421" y="76860"/>
                    </a:lnTo>
                    <a:lnTo>
                      <a:pt x="8658" y="77772"/>
                    </a:lnTo>
                    <a:lnTo>
                      <a:pt x="8738" y="78303"/>
                    </a:lnTo>
                    <a:lnTo>
                      <a:pt x="8856" y="78683"/>
                    </a:lnTo>
                    <a:lnTo>
                      <a:pt x="8975" y="78987"/>
                    </a:lnTo>
                    <a:lnTo>
                      <a:pt x="9054" y="79291"/>
                    </a:lnTo>
                    <a:lnTo>
                      <a:pt x="9172" y="79670"/>
                    </a:lnTo>
                    <a:lnTo>
                      <a:pt x="9252" y="79974"/>
                    </a:lnTo>
                    <a:lnTo>
                      <a:pt x="9252" y="80202"/>
                    </a:lnTo>
                    <a:lnTo>
                      <a:pt x="9252" y="80582"/>
                    </a:lnTo>
                    <a:lnTo>
                      <a:pt x="9133" y="81037"/>
                    </a:lnTo>
                    <a:lnTo>
                      <a:pt x="8975" y="81417"/>
                    </a:lnTo>
                    <a:lnTo>
                      <a:pt x="8738" y="81949"/>
                    </a:lnTo>
                    <a:lnTo>
                      <a:pt x="8303" y="82708"/>
                    </a:lnTo>
                    <a:lnTo>
                      <a:pt x="7828" y="83468"/>
                    </a:lnTo>
                    <a:lnTo>
                      <a:pt x="7196" y="84379"/>
                    </a:lnTo>
                    <a:lnTo>
                      <a:pt x="6405" y="85443"/>
                    </a:lnTo>
                    <a:lnTo>
                      <a:pt x="5495" y="86810"/>
                    </a:lnTo>
                    <a:lnTo>
                      <a:pt x="4467" y="88101"/>
                    </a:lnTo>
                    <a:lnTo>
                      <a:pt x="3677" y="89240"/>
                    </a:lnTo>
                    <a:lnTo>
                      <a:pt x="3084" y="90075"/>
                    </a:lnTo>
                    <a:lnTo>
                      <a:pt x="2570" y="90911"/>
                    </a:lnTo>
                    <a:lnTo>
                      <a:pt x="2253" y="91518"/>
                    </a:lnTo>
                    <a:lnTo>
                      <a:pt x="1976" y="92126"/>
                    </a:lnTo>
                    <a:lnTo>
                      <a:pt x="1858" y="92430"/>
                    </a:lnTo>
                    <a:lnTo>
                      <a:pt x="1858" y="92734"/>
                    </a:lnTo>
                    <a:lnTo>
                      <a:pt x="1937" y="92810"/>
                    </a:lnTo>
                    <a:lnTo>
                      <a:pt x="2095" y="92886"/>
                    </a:lnTo>
                    <a:lnTo>
                      <a:pt x="2372" y="92810"/>
                    </a:lnTo>
                    <a:lnTo>
                      <a:pt x="2688" y="92658"/>
                    </a:lnTo>
                    <a:lnTo>
                      <a:pt x="3044" y="92430"/>
                    </a:lnTo>
                    <a:lnTo>
                      <a:pt x="3439" y="92126"/>
                    </a:lnTo>
                    <a:lnTo>
                      <a:pt x="3914" y="91670"/>
                    </a:lnTo>
                    <a:lnTo>
                      <a:pt x="4388" y="91291"/>
                    </a:lnTo>
                    <a:lnTo>
                      <a:pt x="4823" y="90835"/>
                    </a:lnTo>
                    <a:lnTo>
                      <a:pt x="5219" y="90303"/>
                    </a:lnTo>
                    <a:lnTo>
                      <a:pt x="5614" y="89772"/>
                    </a:lnTo>
                    <a:lnTo>
                      <a:pt x="5970" y="89240"/>
                    </a:lnTo>
                    <a:lnTo>
                      <a:pt x="6326" y="88632"/>
                    </a:lnTo>
                    <a:lnTo>
                      <a:pt x="6642" y="88101"/>
                    </a:lnTo>
                    <a:lnTo>
                      <a:pt x="6919" y="87493"/>
                    </a:lnTo>
                    <a:lnTo>
                      <a:pt x="7275" y="86886"/>
                    </a:lnTo>
                    <a:lnTo>
                      <a:pt x="7630" y="86278"/>
                    </a:lnTo>
                    <a:lnTo>
                      <a:pt x="8026" y="85670"/>
                    </a:lnTo>
                    <a:lnTo>
                      <a:pt x="8382" y="85063"/>
                    </a:lnTo>
                    <a:lnTo>
                      <a:pt x="8856" y="84455"/>
                    </a:lnTo>
                    <a:lnTo>
                      <a:pt x="9331" y="83772"/>
                    </a:lnTo>
                    <a:lnTo>
                      <a:pt x="9884" y="83164"/>
                    </a:lnTo>
                    <a:lnTo>
                      <a:pt x="10477" y="82481"/>
                    </a:lnTo>
                    <a:lnTo>
                      <a:pt x="11189" y="81949"/>
                    </a:lnTo>
                    <a:lnTo>
                      <a:pt x="11901" y="81341"/>
                    </a:lnTo>
                    <a:lnTo>
                      <a:pt x="12652" y="80734"/>
                    </a:lnTo>
                    <a:lnTo>
                      <a:pt x="13403" y="80202"/>
                    </a:lnTo>
                    <a:lnTo>
                      <a:pt x="14154" y="79746"/>
                    </a:lnTo>
                    <a:lnTo>
                      <a:pt x="14945" y="79215"/>
                    </a:lnTo>
                    <a:lnTo>
                      <a:pt x="15736" y="78911"/>
                    </a:lnTo>
                    <a:lnTo>
                      <a:pt x="16566" y="78607"/>
                    </a:lnTo>
                    <a:lnTo>
                      <a:pt x="17357" y="78379"/>
                    </a:lnTo>
                    <a:lnTo>
                      <a:pt x="18187" y="78227"/>
                    </a:lnTo>
                    <a:lnTo>
                      <a:pt x="18978" y="78151"/>
                    </a:lnTo>
                    <a:lnTo>
                      <a:pt x="19808" y="78151"/>
                    </a:lnTo>
                    <a:lnTo>
                      <a:pt x="20599" y="78303"/>
                    </a:lnTo>
                    <a:lnTo>
                      <a:pt x="21390" y="78531"/>
                    </a:lnTo>
                    <a:lnTo>
                      <a:pt x="22181" y="78835"/>
                    </a:lnTo>
                    <a:lnTo>
                      <a:pt x="22971" y="79215"/>
                    </a:lnTo>
                    <a:lnTo>
                      <a:pt x="23762" y="79898"/>
                    </a:lnTo>
                    <a:lnTo>
                      <a:pt x="24474" y="80430"/>
                    </a:lnTo>
                    <a:lnTo>
                      <a:pt x="25107" y="81113"/>
                    </a:lnTo>
                    <a:lnTo>
                      <a:pt x="25660" y="81721"/>
                    </a:lnTo>
                    <a:lnTo>
                      <a:pt x="26095" y="82329"/>
                    </a:lnTo>
                    <a:lnTo>
                      <a:pt x="26490" y="83012"/>
                    </a:lnTo>
                    <a:lnTo>
                      <a:pt x="26807" y="83620"/>
                    </a:lnTo>
                    <a:lnTo>
                      <a:pt x="27084" y="84303"/>
                    </a:lnTo>
                    <a:lnTo>
                      <a:pt x="27242" y="84987"/>
                    </a:lnTo>
                    <a:lnTo>
                      <a:pt x="27360" y="85670"/>
                    </a:lnTo>
                    <a:lnTo>
                      <a:pt x="27400" y="86354"/>
                    </a:lnTo>
                    <a:lnTo>
                      <a:pt x="27400" y="87113"/>
                    </a:lnTo>
                    <a:lnTo>
                      <a:pt x="27360" y="87873"/>
                    </a:lnTo>
                    <a:lnTo>
                      <a:pt x="27281" y="88632"/>
                    </a:lnTo>
                    <a:lnTo>
                      <a:pt x="27123" y="89544"/>
                    </a:lnTo>
                    <a:lnTo>
                      <a:pt x="26925" y="90379"/>
                    </a:lnTo>
                    <a:lnTo>
                      <a:pt x="26728" y="91291"/>
                    </a:lnTo>
                    <a:lnTo>
                      <a:pt x="26411" y="92354"/>
                    </a:lnTo>
                    <a:lnTo>
                      <a:pt x="25976" y="93797"/>
                    </a:lnTo>
                    <a:lnTo>
                      <a:pt x="25502" y="95544"/>
                    </a:lnTo>
                    <a:lnTo>
                      <a:pt x="24948" y="97443"/>
                    </a:lnTo>
                    <a:lnTo>
                      <a:pt x="24316" y="99417"/>
                    </a:lnTo>
                    <a:lnTo>
                      <a:pt x="23683" y="101468"/>
                    </a:lnTo>
                    <a:lnTo>
                      <a:pt x="23130" y="103443"/>
                    </a:lnTo>
                    <a:lnTo>
                      <a:pt x="22537" y="105341"/>
                    </a:lnTo>
                    <a:lnTo>
                      <a:pt x="22023" y="107012"/>
                    </a:lnTo>
                    <a:lnTo>
                      <a:pt x="21667" y="108455"/>
                    </a:lnTo>
                    <a:lnTo>
                      <a:pt x="21350" y="109594"/>
                    </a:lnTo>
                    <a:lnTo>
                      <a:pt x="21232" y="110202"/>
                    </a:lnTo>
                    <a:lnTo>
                      <a:pt x="21271" y="110430"/>
                    </a:lnTo>
                    <a:lnTo>
                      <a:pt x="21509" y="109974"/>
                    </a:lnTo>
                    <a:lnTo>
                      <a:pt x="21943" y="108987"/>
                    </a:lnTo>
                    <a:lnTo>
                      <a:pt x="22695" y="107316"/>
                    </a:lnTo>
                    <a:lnTo>
                      <a:pt x="23485" y="105113"/>
                    </a:lnTo>
                    <a:lnTo>
                      <a:pt x="24237" y="102987"/>
                    </a:lnTo>
                    <a:lnTo>
                      <a:pt x="24909" y="100860"/>
                    </a:lnTo>
                    <a:lnTo>
                      <a:pt x="25581" y="98810"/>
                    </a:lnTo>
                    <a:lnTo>
                      <a:pt x="26135" y="96835"/>
                    </a:lnTo>
                    <a:lnTo>
                      <a:pt x="26728" y="94936"/>
                    </a:lnTo>
                    <a:lnTo>
                      <a:pt x="27242" y="93113"/>
                    </a:lnTo>
                    <a:lnTo>
                      <a:pt x="27716" y="91367"/>
                    </a:lnTo>
                    <a:lnTo>
                      <a:pt x="28230" y="89848"/>
                    </a:lnTo>
                    <a:lnTo>
                      <a:pt x="28705" y="88405"/>
                    </a:lnTo>
                    <a:lnTo>
                      <a:pt x="29140" y="87113"/>
                    </a:lnTo>
                    <a:lnTo>
                      <a:pt x="29614" y="86126"/>
                    </a:lnTo>
                    <a:lnTo>
                      <a:pt x="30009" y="85215"/>
                    </a:lnTo>
                    <a:lnTo>
                      <a:pt x="30484" y="84607"/>
                    </a:lnTo>
                    <a:lnTo>
                      <a:pt x="30919" y="84151"/>
                    </a:lnTo>
                    <a:lnTo>
                      <a:pt x="31433" y="83924"/>
                    </a:lnTo>
                    <a:lnTo>
                      <a:pt x="31907" y="83848"/>
                    </a:lnTo>
                    <a:lnTo>
                      <a:pt x="32382" y="83924"/>
                    </a:lnTo>
                    <a:lnTo>
                      <a:pt x="32896" y="84151"/>
                    </a:lnTo>
                    <a:lnTo>
                      <a:pt x="33370" y="84379"/>
                    </a:lnTo>
                    <a:lnTo>
                      <a:pt x="33845" y="84683"/>
                    </a:lnTo>
                    <a:lnTo>
                      <a:pt x="34359" y="85063"/>
                    </a:lnTo>
                    <a:lnTo>
                      <a:pt x="34833" y="85518"/>
                    </a:lnTo>
                    <a:lnTo>
                      <a:pt x="35347" y="86202"/>
                    </a:lnTo>
                    <a:lnTo>
                      <a:pt x="35782" y="86810"/>
                    </a:lnTo>
                    <a:lnTo>
                      <a:pt x="36296" y="87569"/>
                    </a:lnTo>
                    <a:lnTo>
                      <a:pt x="36771" y="88329"/>
                    </a:lnTo>
                    <a:lnTo>
                      <a:pt x="37245" y="89164"/>
                    </a:lnTo>
                    <a:lnTo>
                      <a:pt x="37719" y="90075"/>
                    </a:lnTo>
                    <a:lnTo>
                      <a:pt x="38154" y="91063"/>
                    </a:lnTo>
                    <a:lnTo>
                      <a:pt x="38629" y="92202"/>
                    </a:lnTo>
                    <a:lnTo>
                      <a:pt x="39064" y="93265"/>
                    </a:lnTo>
                    <a:lnTo>
                      <a:pt x="39261" y="94025"/>
                    </a:lnTo>
                    <a:lnTo>
                      <a:pt x="39538" y="95392"/>
                    </a:lnTo>
                    <a:lnTo>
                      <a:pt x="39855" y="97139"/>
                    </a:lnTo>
                    <a:lnTo>
                      <a:pt x="40289" y="99189"/>
                    </a:lnTo>
                    <a:lnTo>
                      <a:pt x="40803" y="101620"/>
                    </a:lnTo>
                    <a:lnTo>
                      <a:pt x="41436" y="104278"/>
                    </a:lnTo>
                    <a:lnTo>
                      <a:pt x="42148" y="106860"/>
                    </a:lnTo>
                    <a:lnTo>
                      <a:pt x="43057" y="109518"/>
                    </a:lnTo>
                    <a:lnTo>
                      <a:pt x="44085" y="112101"/>
                    </a:lnTo>
                    <a:lnTo>
                      <a:pt x="45271" y="114379"/>
                    </a:lnTo>
                    <a:lnTo>
                      <a:pt x="46616" y="116506"/>
                    </a:lnTo>
                    <a:lnTo>
                      <a:pt x="48158" y="118177"/>
                    </a:lnTo>
                    <a:lnTo>
                      <a:pt x="49858" y="119316"/>
                    </a:lnTo>
                    <a:lnTo>
                      <a:pt x="51795" y="120000"/>
                    </a:lnTo>
                    <a:lnTo>
                      <a:pt x="53930" y="119924"/>
                    </a:lnTo>
                    <a:lnTo>
                      <a:pt x="56342" y="119164"/>
                    </a:lnTo>
                    <a:lnTo>
                      <a:pt x="57172" y="118632"/>
                    </a:lnTo>
                    <a:lnTo>
                      <a:pt x="58042" y="117949"/>
                    </a:lnTo>
                    <a:lnTo>
                      <a:pt x="58952" y="117189"/>
                    </a:lnTo>
                    <a:lnTo>
                      <a:pt x="59861" y="116126"/>
                    </a:lnTo>
                    <a:lnTo>
                      <a:pt x="60850" y="115063"/>
                    </a:lnTo>
                    <a:lnTo>
                      <a:pt x="61799" y="113772"/>
                    </a:lnTo>
                    <a:lnTo>
                      <a:pt x="62827" y="112405"/>
                    </a:lnTo>
                    <a:lnTo>
                      <a:pt x="63855" y="110886"/>
                    </a:lnTo>
                    <a:lnTo>
                      <a:pt x="64962" y="109291"/>
                    </a:lnTo>
                    <a:lnTo>
                      <a:pt x="66029" y="107544"/>
                    </a:lnTo>
                    <a:lnTo>
                      <a:pt x="67215" y="105797"/>
                    </a:lnTo>
                    <a:lnTo>
                      <a:pt x="68362" y="103822"/>
                    </a:lnTo>
                    <a:lnTo>
                      <a:pt x="69548" y="101924"/>
                    </a:lnTo>
                    <a:lnTo>
                      <a:pt x="70774" y="99949"/>
                    </a:lnTo>
                    <a:lnTo>
                      <a:pt x="72079" y="97822"/>
                    </a:lnTo>
                    <a:lnTo>
                      <a:pt x="73383" y="95772"/>
                    </a:lnTo>
                    <a:lnTo>
                      <a:pt x="74095" y="94632"/>
                    </a:lnTo>
                    <a:lnTo>
                      <a:pt x="74886" y="93721"/>
                    </a:lnTo>
                    <a:lnTo>
                      <a:pt x="75716" y="92810"/>
                    </a:lnTo>
                    <a:lnTo>
                      <a:pt x="76507" y="92202"/>
                    </a:lnTo>
                    <a:lnTo>
                      <a:pt x="77337" y="91594"/>
                    </a:lnTo>
                    <a:lnTo>
                      <a:pt x="78207" y="91215"/>
                    </a:lnTo>
                    <a:lnTo>
                      <a:pt x="79037" y="90911"/>
                    </a:lnTo>
                    <a:lnTo>
                      <a:pt x="79828" y="90759"/>
                    </a:lnTo>
                    <a:lnTo>
                      <a:pt x="80619" y="90683"/>
                    </a:lnTo>
                    <a:lnTo>
                      <a:pt x="81370" y="90759"/>
                    </a:lnTo>
                    <a:lnTo>
                      <a:pt x="82121" y="90987"/>
                    </a:lnTo>
                    <a:lnTo>
                      <a:pt x="82794" y="91291"/>
                    </a:lnTo>
                    <a:lnTo>
                      <a:pt x="83426" y="91670"/>
                    </a:lnTo>
                    <a:lnTo>
                      <a:pt x="83940" y="92278"/>
                    </a:lnTo>
                    <a:lnTo>
                      <a:pt x="84454" y="92962"/>
                    </a:lnTo>
                    <a:lnTo>
                      <a:pt x="84889" y="93797"/>
                    </a:lnTo>
                    <a:lnTo>
                      <a:pt x="85205" y="94632"/>
                    </a:lnTo>
                    <a:lnTo>
                      <a:pt x="85561" y="95620"/>
                    </a:lnTo>
                    <a:lnTo>
                      <a:pt x="85917" y="96607"/>
                    </a:lnTo>
                    <a:lnTo>
                      <a:pt x="86194" y="97518"/>
                    </a:lnTo>
                    <a:lnTo>
                      <a:pt x="86510" y="98506"/>
                    </a:lnTo>
                    <a:lnTo>
                      <a:pt x="86787" y="99341"/>
                    </a:lnTo>
                    <a:lnTo>
                      <a:pt x="87024" y="100177"/>
                    </a:lnTo>
                    <a:lnTo>
                      <a:pt x="87301" y="100784"/>
                    </a:lnTo>
                    <a:lnTo>
                      <a:pt x="87499" y="101316"/>
                    </a:lnTo>
                    <a:lnTo>
                      <a:pt x="87696" y="101620"/>
                    </a:lnTo>
                    <a:lnTo>
                      <a:pt x="87855" y="101620"/>
                    </a:lnTo>
                    <a:lnTo>
                      <a:pt x="87973" y="101468"/>
                    </a:lnTo>
                    <a:lnTo>
                      <a:pt x="88131" y="100860"/>
                    </a:lnTo>
                    <a:lnTo>
                      <a:pt x="88210" y="100101"/>
                    </a:lnTo>
                    <a:lnTo>
                      <a:pt x="88250" y="98886"/>
                    </a:lnTo>
                    <a:lnTo>
                      <a:pt x="88289" y="97367"/>
                    </a:lnTo>
                    <a:lnTo>
                      <a:pt x="88289" y="95696"/>
                    </a:lnTo>
                    <a:lnTo>
                      <a:pt x="88289" y="94329"/>
                    </a:lnTo>
                    <a:lnTo>
                      <a:pt x="88289" y="93113"/>
                    </a:lnTo>
                    <a:lnTo>
                      <a:pt x="88329" y="92202"/>
                    </a:lnTo>
                    <a:lnTo>
                      <a:pt x="88369" y="91367"/>
                    </a:lnTo>
                    <a:lnTo>
                      <a:pt x="88448" y="90759"/>
                    </a:lnTo>
                    <a:lnTo>
                      <a:pt x="88527" y="90303"/>
                    </a:lnTo>
                    <a:lnTo>
                      <a:pt x="88645" y="89848"/>
                    </a:lnTo>
                    <a:lnTo>
                      <a:pt x="88803" y="89620"/>
                    </a:lnTo>
                    <a:lnTo>
                      <a:pt x="89041" y="89392"/>
                    </a:lnTo>
                    <a:lnTo>
                      <a:pt x="89317" y="89316"/>
                    </a:lnTo>
                    <a:lnTo>
                      <a:pt x="89594" y="89164"/>
                    </a:lnTo>
                    <a:lnTo>
                      <a:pt x="89990" y="89088"/>
                    </a:lnTo>
                    <a:lnTo>
                      <a:pt x="90385" y="89012"/>
                    </a:lnTo>
                    <a:lnTo>
                      <a:pt x="90899" y="88936"/>
                    </a:lnTo>
                    <a:lnTo>
                      <a:pt x="91492" y="88860"/>
                    </a:lnTo>
                    <a:lnTo>
                      <a:pt x="92164" y="88481"/>
                    </a:lnTo>
                    <a:lnTo>
                      <a:pt x="93034" y="88101"/>
                    </a:lnTo>
                    <a:lnTo>
                      <a:pt x="94023" y="87645"/>
                    </a:lnTo>
                    <a:lnTo>
                      <a:pt x="95130" y="86962"/>
                    </a:lnTo>
                    <a:lnTo>
                      <a:pt x="96395" y="86278"/>
                    </a:lnTo>
                    <a:lnTo>
                      <a:pt x="97621" y="85443"/>
                    </a:lnTo>
                    <a:lnTo>
                      <a:pt x="98965" y="84683"/>
                    </a:lnTo>
                    <a:lnTo>
                      <a:pt x="100270" y="83848"/>
                    </a:lnTo>
                    <a:lnTo>
                      <a:pt x="101535" y="83164"/>
                    </a:lnTo>
                    <a:lnTo>
                      <a:pt x="102761" y="82481"/>
                    </a:lnTo>
                    <a:lnTo>
                      <a:pt x="103907" y="81873"/>
                    </a:lnTo>
                    <a:lnTo>
                      <a:pt x="104975" y="81493"/>
                    </a:lnTo>
                    <a:lnTo>
                      <a:pt x="105845" y="81189"/>
                    </a:lnTo>
                    <a:lnTo>
                      <a:pt x="106596" y="81113"/>
                    </a:lnTo>
                    <a:lnTo>
                      <a:pt x="107110" y="81189"/>
                    </a:lnTo>
                    <a:lnTo>
                      <a:pt x="107466" y="81569"/>
                    </a:lnTo>
                    <a:lnTo>
                      <a:pt x="107703" y="82101"/>
                    </a:lnTo>
                    <a:lnTo>
                      <a:pt x="108059" y="82936"/>
                    </a:lnTo>
                    <a:lnTo>
                      <a:pt x="108533" y="83924"/>
                    </a:lnTo>
                    <a:lnTo>
                      <a:pt x="109087" y="85063"/>
                    </a:lnTo>
                    <a:lnTo>
                      <a:pt x="109719" y="86354"/>
                    </a:lnTo>
                    <a:lnTo>
                      <a:pt x="110313" y="87645"/>
                    </a:lnTo>
                    <a:lnTo>
                      <a:pt x="110945" y="88936"/>
                    </a:lnTo>
                    <a:lnTo>
                      <a:pt x="111578" y="90151"/>
                    </a:lnTo>
                    <a:lnTo>
                      <a:pt x="112210" y="91291"/>
                    </a:lnTo>
                    <a:lnTo>
                      <a:pt x="112724" y="92278"/>
                    </a:lnTo>
                    <a:lnTo>
                      <a:pt x="113238" y="93037"/>
                    </a:lnTo>
                    <a:lnTo>
                      <a:pt x="113594" y="93569"/>
                    </a:lnTo>
                    <a:lnTo>
                      <a:pt x="113911" y="93797"/>
                    </a:lnTo>
                    <a:lnTo>
                      <a:pt x="114029" y="93645"/>
                    </a:lnTo>
                    <a:lnTo>
                      <a:pt x="114029" y="93037"/>
                    </a:lnTo>
                    <a:lnTo>
                      <a:pt x="113871" y="92126"/>
                    </a:lnTo>
                    <a:lnTo>
                      <a:pt x="113515" y="90835"/>
                    </a:lnTo>
                    <a:lnTo>
                      <a:pt x="113238" y="89544"/>
                    </a:lnTo>
                    <a:lnTo>
                      <a:pt x="112922" y="88253"/>
                    </a:lnTo>
                    <a:lnTo>
                      <a:pt x="112606" y="86962"/>
                    </a:lnTo>
                    <a:lnTo>
                      <a:pt x="112289" y="85746"/>
                    </a:lnTo>
                    <a:lnTo>
                      <a:pt x="111973" y="84531"/>
                    </a:lnTo>
                    <a:lnTo>
                      <a:pt x="111736" y="83240"/>
                    </a:lnTo>
                    <a:lnTo>
                      <a:pt x="111538" y="82101"/>
                    </a:lnTo>
                    <a:lnTo>
                      <a:pt x="111380" y="80886"/>
                    </a:lnTo>
                    <a:lnTo>
                      <a:pt x="111261" y="79898"/>
                    </a:lnTo>
                    <a:lnTo>
                      <a:pt x="111222" y="78911"/>
                    </a:lnTo>
                    <a:lnTo>
                      <a:pt x="111222" y="78075"/>
                    </a:lnTo>
                    <a:lnTo>
                      <a:pt x="111380" y="77240"/>
                    </a:lnTo>
                    <a:lnTo>
                      <a:pt x="111578" y="76632"/>
                    </a:lnTo>
                    <a:lnTo>
                      <a:pt x="111855" y="76025"/>
                    </a:lnTo>
                    <a:lnTo>
                      <a:pt x="112329" y="75721"/>
                    </a:lnTo>
                    <a:lnTo>
                      <a:pt x="112764" y="75417"/>
                    </a:lnTo>
                    <a:lnTo>
                      <a:pt x="113238" y="75341"/>
                    </a:lnTo>
                    <a:lnTo>
                      <a:pt x="113673" y="75265"/>
                    </a:lnTo>
                    <a:lnTo>
                      <a:pt x="114148" y="75341"/>
                    </a:lnTo>
                    <a:lnTo>
                      <a:pt x="114583" y="75493"/>
                    </a:lnTo>
                    <a:lnTo>
                      <a:pt x="114978" y="75721"/>
                    </a:lnTo>
                    <a:lnTo>
                      <a:pt x="115373" y="76025"/>
                    </a:lnTo>
                    <a:lnTo>
                      <a:pt x="115769" y="76481"/>
                    </a:lnTo>
                    <a:lnTo>
                      <a:pt x="116164" y="76936"/>
                    </a:lnTo>
                    <a:lnTo>
                      <a:pt x="116481" y="77392"/>
                    </a:lnTo>
                    <a:lnTo>
                      <a:pt x="116797" y="78000"/>
                    </a:lnTo>
                    <a:lnTo>
                      <a:pt x="117153" y="78531"/>
                    </a:lnTo>
                    <a:lnTo>
                      <a:pt x="117469" y="79139"/>
                    </a:lnTo>
                    <a:lnTo>
                      <a:pt x="117785" y="79822"/>
                    </a:lnTo>
                    <a:lnTo>
                      <a:pt x="118023" y="80430"/>
                    </a:lnTo>
                    <a:lnTo>
                      <a:pt x="118299" y="81189"/>
                    </a:lnTo>
                    <a:lnTo>
                      <a:pt x="118813" y="82253"/>
                    </a:lnTo>
                    <a:lnTo>
                      <a:pt x="119209" y="83012"/>
                    </a:lnTo>
                    <a:lnTo>
                      <a:pt x="119525" y="83316"/>
                    </a:lnTo>
                    <a:lnTo>
                      <a:pt x="119762" y="83240"/>
                    </a:lnTo>
                    <a:lnTo>
                      <a:pt x="119920" y="82860"/>
                    </a:lnTo>
                    <a:lnTo>
                      <a:pt x="120000" y="82101"/>
                    </a:lnTo>
                    <a:lnTo>
                      <a:pt x="120000" y="81265"/>
                    </a:lnTo>
                    <a:lnTo>
                      <a:pt x="119960" y="80202"/>
                    </a:lnTo>
                    <a:lnTo>
                      <a:pt x="119841" y="78911"/>
                    </a:lnTo>
                    <a:lnTo>
                      <a:pt x="119683" y="77620"/>
                    </a:lnTo>
                    <a:lnTo>
                      <a:pt x="119446" y="76405"/>
                    </a:lnTo>
                    <a:lnTo>
                      <a:pt x="119130" y="75113"/>
                    </a:lnTo>
                    <a:lnTo>
                      <a:pt x="118813" y="73822"/>
                    </a:lnTo>
                    <a:lnTo>
                      <a:pt x="118418" y="72683"/>
                    </a:lnTo>
                    <a:lnTo>
                      <a:pt x="118023" y="71848"/>
                    </a:lnTo>
                    <a:lnTo>
                      <a:pt x="117548" y="71088"/>
                    </a:lnTo>
                    <a:lnTo>
                      <a:pt x="117113" y="70481"/>
                    </a:lnTo>
                    <a:lnTo>
                      <a:pt x="116639" y="69721"/>
                    </a:lnTo>
                    <a:lnTo>
                      <a:pt x="116283" y="69037"/>
                    </a:lnTo>
                    <a:lnTo>
                      <a:pt x="115887" y="68202"/>
                    </a:lnTo>
                    <a:lnTo>
                      <a:pt x="115611" y="67443"/>
                    </a:lnTo>
                    <a:lnTo>
                      <a:pt x="115255" y="66607"/>
                    </a:lnTo>
                    <a:lnTo>
                      <a:pt x="115018" y="65772"/>
                    </a:lnTo>
                    <a:lnTo>
                      <a:pt x="114780" y="64784"/>
                    </a:lnTo>
                    <a:lnTo>
                      <a:pt x="114583" y="63797"/>
                    </a:lnTo>
                    <a:lnTo>
                      <a:pt x="114345" y="62810"/>
                    </a:lnTo>
                    <a:lnTo>
                      <a:pt x="114148" y="61746"/>
                    </a:lnTo>
                    <a:lnTo>
                      <a:pt x="114029" y="60607"/>
                    </a:lnTo>
                    <a:lnTo>
                      <a:pt x="113871" y="59544"/>
                    </a:lnTo>
                    <a:lnTo>
                      <a:pt x="113752" y="58329"/>
                    </a:lnTo>
                    <a:lnTo>
                      <a:pt x="113594" y="57113"/>
                    </a:lnTo>
                    <a:lnTo>
                      <a:pt x="113515" y="55898"/>
                    </a:lnTo>
                    <a:lnTo>
                      <a:pt x="113436" y="55063"/>
                    </a:lnTo>
                    <a:lnTo>
                      <a:pt x="113397" y="54151"/>
                    </a:lnTo>
                    <a:lnTo>
                      <a:pt x="113357" y="53164"/>
                    </a:lnTo>
                    <a:lnTo>
                      <a:pt x="113317" y="52329"/>
                    </a:lnTo>
                    <a:lnTo>
                      <a:pt x="113278" y="51341"/>
                    </a:lnTo>
                    <a:lnTo>
                      <a:pt x="113278" y="50354"/>
                    </a:lnTo>
                    <a:lnTo>
                      <a:pt x="113238" y="49367"/>
                    </a:lnTo>
                    <a:lnTo>
                      <a:pt x="113278" y="48379"/>
                    </a:lnTo>
                    <a:lnTo>
                      <a:pt x="113317" y="47468"/>
                    </a:lnTo>
                    <a:lnTo>
                      <a:pt x="113357" y="46481"/>
                    </a:lnTo>
                    <a:lnTo>
                      <a:pt x="113436" y="45645"/>
                    </a:lnTo>
                    <a:lnTo>
                      <a:pt x="113515" y="44734"/>
                    </a:lnTo>
                    <a:lnTo>
                      <a:pt x="113673" y="43898"/>
                    </a:lnTo>
                    <a:lnTo>
                      <a:pt x="113831" y="43139"/>
                    </a:lnTo>
                    <a:lnTo>
                      <a:pt x="114029" y="42379"/>
                    </a:lnTo>
                    <a:lnTo>
                      <a:pt x="114266" y="41772"/>
                    </a:lnTo>
                    <a:lnTo>
                      <a:pt x="114464" y="41164"/>
                    </a:lnTo>
                    <a:lnTo>
                      <a:pt x="114741" y="40481"/>
                    </a:lnTo>
                    <a:lnTo>
                      <a:pt x="114939" y="39949"/>
                    </a:lnTo>
                    <a:lnTo>
                      <a:pt x="115136" y="39417"/>
                    </a:lnTo>
                    <a:lnTo>
                      <a:pt x="115334" y="38810"/>
                    </a:lnTo>
                    <a:lnTo>
                      <a:pt x="115492" y="38278"/>
                    </a:lnTo>
                    <a:lnTo>
                      <a:pt x="115650" y="37746"/>
                    </a:lnTo>
                    <a:lnTo>
                      <a:pt x="115808" y="37291"/>
                    </a:lnTo>
                    <a:lnTo>
                      <a:pt x="115927" y="36835"/>
                    </a:lnTo>
                    <a:lnTo>
                      <a:pt x="116046" y="36455"/>
                    </a:lnTo>
                    <a:lnTo>
                      <a:pt x="116164" y="36075"/>
                    </a:lnTo>
                    <a:lnTo>
                      <a:pt x="116243" y="35772"/>
                    </a:lnTo>
                    <a:lnTo>
                      <a:pt x="116283" y="35544"/>
                    </a:lnTo>
                    <a:lnTo>
                      <a:pt x="116362" y="35392"/>
                    </a:lnTo>
                    <a:lnTo>
                      <a:pt x="116362" y="35316"/>
                    </a:lnTo>
                    <a:lnTo>
                      <a:pt x="116401" y="35316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Shape 2352"/>
              <p:cNvSpPr/>
              <p:nvPr/>
            </p:nvSpPr>
            <p:spPr>
              <a:xfrm>
                <a:off x="981" y="3170"/>
                <a:ext cx="164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638" y="57500"/>
                    </a:moveTo>
                    <a:lnTo>
                      <a:pt x="87597" y="56458"/>
                    </a:lnTo>
                    <a:lnTo>
                      <a:pt x="81556" y="55416"/>
                    </a:lnTo>
                    <a:lnTo>
                      <a:pt x="75331" y="53750"/>
                    </a:lnTo>
                    <a:lnTo>
                      <a:pt x="69107" y="52291"/>
                    </a:lnTo>
                    <a:lnTo>
                      <a:pt x="62974" y="50416"/>
                    </a:lnTo>
                    <a:lnTo>
                      <a:pt x="56750" y="48125"/>
                    </a:lnTo>
                    <a:lnTo>
                      <a:pt x="50800" y="45416"/>
                    </a:lnTo>
                    <a:lnTo>
                      <a:pt x="44851" y="42916"/>
                    </a:lnTo>
                    <a:lnTo>
                      <a:pt x="39176" y="39583"/>
                    </a:lnTo>
                    <a:lnTo>
                      <a:pt x="33592" y="36250"/>
                    </a:lnTo>
                    <a:lnTo>
                      <a:pt x="28375" y="32291"/>
                    </a:lnTo>
                    <a:lnTo>
                      <a:pt x="23340" y="28333"/>
                    </a:lnTo>
                    <a:lnTo>
                      <a:pt x="18764" y="23750"/>
                    </a:lnTo>
                    <a:lnTo>
                      <a:pt x="14462" y="18958"/>
                    </a:lnTo>
                    <a:lnTo>
                      <a:pt x="10617" y="13750"/>
                    </a:lnTo>
                    <a:lnTo>
                      <a:pt x="7322" y="8125"/>
                    </a:lnTo>
                    <a:lnTo>
                      <a:pt x="7231" y="7916"/>
                    </a:lnTo>
                    <a:lnTo>
                      <a:pt x="7048" y="7291"/>
                    </a:lnTo>
                    <a:lnTo>
                      <a:pt x="6864" y="6666"/>
                    </a:lnTo>
                    <a:lnTo>
                      <a:pt x="6590" y="5833"/>
                    </a:lnTo>
                    <a:lnTo>
                      <a:pt x="6315" y="5000"/>
                    </a:lnTo>
                    <a:lnTo>
                      <a:pt x="5949" y="3958"/>
                    </a:lnTo>
                    <a:lnTo>
                      <a:pt x="5583" y="2916"/>
                    </a:lnTo>
                    <a:lnTo>
                      <a:pt x="5125" y="1875"/>
                    </a:lnTo>
                    <a:lnTo>
                      <a:pt x="4759" y="1250"/>
                    </a:lnTo>
                    <a:lnTo>
                      <a:pt x="4393" y="625"/>
                    </a:lnTo>
                    <a:lnTo>
                      <a:pt x="4027" y="208"/>
                    </a:lnTo>
                    <a:lnTo>
                      <a:pt x="3752" y="0"/>
                    </a:lnTo>
                    <a:lnTo>
                      <a:pt x="3386" y="208"/>
                    </a:lnTo>
                    <a:lnTo>
                      <a:pt x="3112" y="833"/>
                    </a:lnTo>
                    <a:lnTo>
                      <a:pt x="2929" y="1875"/>
                    </a:lnTo>
                    <a:lnTo>
                      <a:pt x="2837" y="3750"/>
                    </a:lnTo>
                    <a:lnTo>
                      <a:pt x="2654" y="5625"/>
                    </a:lnTo>
                    <a:lnTo>
                      <a:pt x="2562" y="8125"/>
                    </a:lnTo>
                    <a:lnTo>
                      <a:pt x="2379" y="10833"/>
                    </a:lnTo>
                    <a:lnTo>
                      <a:pt x="2196" y="13750"/>
                    </a:lnTo>
                    <a:lnTo>
                      <a:pt x="1922" y="17083"/>
                    </a:lnTo>
                    <a:lnTo>
                      <a:pt x="1739" y="20416"/>
                    </a:lnTo>
                    <a:lnTo>
                      <a:pt x="1372" y="23750"/>
                    </a:lnTo>
                    <a:lnTo>
                      <a:pt x="1189" y="27500"/>
                    </a:lnTo>
                    <a:lnTo>
                      <a:pt x="915" y="31250"/>
                    </a:lnTo>
                    <a:lnTo>
                      <a:pt x="732" y="35000"/>
                    </a:lnTo>
                    <a:lnTo>
                      <a:pt x="457" y="38750"/>
                    </a:lnTo>
                    <a:lnTo>
                      <a:pt x="274" y="42500"/>
                    </a:lnTo>
                    <a:lnTo>
                      <a:pt x="183" y="46250"/>
                    </a:lnTo>
                    <a:lnTo>
                      <a:pt x="91" y="49583"/>
                    </a:lnTo>
                    <a:lnTo>
                      <a:pt x="0" y="53125"/>
                    </a:lnTo>
                    <a:lnTo>
                      <a:pt x="0" y="56458"/>
                    </a:lnTo>
                    <a:lnTo>
                      <a:pt x="0" y="56875"/>
                    </a:lnTo>
                    <a:lnTo>
                      <a:pt x="91" y="57500"/>
                    </a:lnTo>
                    <a:lnTo>
                      <a:pt x="274" y="58541"/>
                    </a:lnTo>
                    <a:lnTo>
                      <a:pt x="457" y="59583"/>
                    </a:lnTo>
                    <a:lnTo>
                      <a:pt x="823" y="60625"/>
                    </a:lnTo>
                    <a:lnTo>
                      <a:pt x="1189" y="62083"/>
                    </a:lnTo>
                    <a:lnTo>
                      <a:pt x="1739" y="63541"/>
                    </a:lnTo>
                    <a:lnTo>
                      <a:pt x="2288" y="65208"/>
                    </a:lnTo>
                    <a:lnTo>
                      <a:pt x="2929" y="66666"/>
                    </a:lnTo>
                    <a:lnTo>
                      <a:pt x="3752" y="68541"/>
                    </a:lnTo>
                    <a:lnTo>
                      <a:pt x="4668" y="70000"/>
                    </a:lnTo>
                    <a:lnTo>
                      <a:pt x="5766" y="71875"/>
                    </a:lnTo>
                    <a:lnTo>
                      <a:pt x="6956" y="73333"/>
                    </a:lnTo>
                    <a:lnTo>
                      <a:pt x="8329" y="75000"/>
                    </a:lnTo>
                    <a:lnTo>
                      <a:pt x="9885" y="76666"/>
                    </a:lnTo>
                    <a:lnTo>
                      <a:pt x="11990" y="78333"/>
                    </a:lnTo>
                    <a:lnTo>
                      <a:pt x="15011" y="80833"/>
                    </a:lnTo>
                    <a:lnTo>
                      <a:pt x="18672" y="83541"/>
                    </a:lnTo>
                    <a:lnTo>
                      <a:pt x="22974" y="86875"/>
                    </a:lnTo>
                    <a:lnTo>
                      <a:pt x="27917" y="90208"/>
                    </a:lnTo>
                    <a:lnTo>
                      <a:pt x="33501" y="93750"/>
                    </a:lnTo>
                    <a:lnTo>
                      <a:pt x="39725" y="97291"/>
                    </a:lnTo>
                    <a:lnTo>
                      <a:pt x="46590" y="101041"/>
                    </a:lnTo>
                    <a:lnTo>
                      <a:pt x="54004" y="104375"/>
                    </a:lnTo>
                    <a:lnTo>
                      <a:pt x="61876" y="107708"/>
                    </a:lnTo>
                    <a:lnTo>
                      <a:pt x="70389" y="110833"/>
                    </a:lnTo>
                    <a:lnTo>
                      <a:pt x="79359" y="113750"/>
                    </a:lnTo>
                    <a:lnTo>
                      <a:pt x="88787" y="116041"/>
                    </a:lnTo>
                    <a:lnTo>
                      <a:pt x="98764" y="117916"/>
                    </a:lnTo>
                    <a:lnTo>
                      <a:pt x="109107" y="119166"/>
                    </a:lnTo>
                    <a:lnTo>
                      <a:pt x="120000" y="120000"/>
                    </a:lnTo>
                    <a:lnTo>
                      <a:pt x="93638" y="57500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Shape 2353"/>
              <p:cNvSpPr/>
              <p:nvPr/>
            </p:nvSpPr>
            <p:spPr>
              <a:xfrm>
                <a:off x="981" y="3170"/>
                <a:ext cx="164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638" y="57500"/>
                    </a:moveTo>
                    <a:lnTo>
                      <a:pt x="87597" y="56458"/>
                    </a:lnTo>
                    <a:lnTo>
                      <a:pt x="81556" y="55416"/>
                    </a:lnTo>
                    <a:lnTo>
                      <a:pt x="75331" y="53750"/>
                    </a:lnTo>
                    <a:lnTo>
                      <a:pt x="69107" y="52291"/>
                    </a:lnTo>
                    <a:lnTo>
                      <a:pt x="62974" y="50416"/>
                    </a:lnTo>
                    <a:lnTo>
                      <a:pt x="56750" y="48125"/>
                    </a:lnTo>
                    <a:lnTo>
                      <a:pt x="50800" y="45416"/>
                    </a:lnTo>
                    <a:lnTo>
                      <a:pt x="44851" y="42916"/>
                    </a:lnTo>
                    <a:lnTo>
                      <a:pt x="39176" y="39583"/>
                    </a:lnTo>
                    <a:lnTo>
                      <a:pt x="33592" y="36250"/>
                    </a:lnTo>
                    <a:lnTo>
                      <a:pt x="28375" y="32291"/>
                    </a:lnTo>
                    <a:lnTo>
                      <a:pt x="23340" y="28333"/>
                    </a:lnTo>
                    <a:lnTo>
                      <a:pt x="18764" y="23750"/>
                    </a:lnTo>
                    <a:lnTo>
                      <a:pt x="14462" y="18958"/>
                    </a:lnTo>
                    <a:lnTo>
                      <a:pt x="10617" y="13750"/>
                    </a:lnTo>
                    <a:lnTo>
                      <a:pt x="7322" y="8125"/>
                    </a:lnTo>
                    <a:lnTo>
                      <a:pt x="7231" y="7916"/>
                    </a:lnTo>
                    <a:lnTo>
                      <a:pt x="7048" y="7291"/>
                    </a:lnTo>
                    <a:lnTo>
                      <a:pt x="6864" y="6666"/>
                    </a:lnTo>
                    <a:lnTo>
                      <a:pt x="6590" y="5833"/>
                    </a:lnTo>
                    <a:lnTo>
                      <a:pt x="6315" y="5000"/>
                    </a:lnTo>
                    <a:lnTo>
                      <a:pt x="5949" y="3958"/>
                    </a:lnTo>
                    <a:lnTo>
                      <a:pt x="5583" y="2916"/>
                    </a:lnTo>
                    <a:lnTo>
                      <a:pt x="5125" y="1875"/>
                    </a:lnTo>
                    <a:lnTo>
                      <a:pt x="4759" y="1250"/>
                    </a:lnTo>
                    <a:lnTo>
                      <a:pt x="4393" y="625"/>
                    </a:lnTo>
                    <a:lnTo>
                      <a:pt x="4027" y="208"/>
                    </a:lnTo>
                    <a:lnTo>
                      <a:pt x="3752" y="0"/>
                    </a:lnTo>
                    <a:lnTo>
                      <a:pt x="3386" y="208"/>
                    </a:lnTo>
                    <a:lnTo>
                      <a:pt x="3112" y="833"/>
                    </a:lnTo>
                    <a:lnTo>
                      <a:pt x="2929" y="1875"/>
                    </a:lnTo>
                    <a:lnTo>
                      <a:pt x="2837" y="3750"/>
                    </a:lnTo>
                    <a:lnTo>
                      <a:pt x="2654" y="5625"/>
                    </a:lnTo>
                    <a:lnTo>
                      <a:pt x="2562" y="8125"/>
                    </a:lnTo>
                    <a:lnTo>
                      <a:pt x="2379" y="10833"/>
                    </a:lnTo>
                    <a:lnTo>
                      <a:pt x="2196" y="13750"/>
                    </a:lnTo>
                    <a:lnTo>
                      <a:pt x="1922" y="17083"/>
                    </a:lnTo>
                    <a:lnTo>
                      <a:pt x="1739" y="20416"/>
                    </a:lnTo>
                    <a:lnTo>
                      <a:pt x="1372" y="23750"/>
                    </a:lnTo>
                    <a:lnTo>
                      <a:pt x="1189" y="27500"/>
                    </a:lnTo>
                    <a:lnTo>
                      <a:pt x="915" y="31250"/>
                    </a:lnTo>
                    <a:lnTo>
                      <a:pt x="732" y="35000"/>
                    </a:lnTo>
                    <a:lnTo>
                      <a:pt x="457" y="38750"/>
                    </a:lnTo>
                    <a:lnTo>
                      <a:pt x="274" y="42500"/>
                    </a:lnTo>
                    <a:lnTo>
                      <a:pt x="183" y="46250"/>
                    </a:lnTo>
                    <a:lnTo>
                      <a:pt x="91" y="49583"/>
                    </a:lnTo>
                    <a:lnTo>
                      <a:pt x="0" y="53125"/>
                    </a:lnTo>
                    <a:lnTo>
                      <a:pt x="0" y="56458"/>
                    </a:lnTo>
                    <a:lnTo>
                      <a:pt x="0" y="56875"/>
                    </a:lnTo>
                    <a:lnTo>
                      <a:pt x="91" y="57500"/>
                    </a:lnTo>
                    <a:lnTo>
                      <a:pt x="274" y="58541"/>
                    </a:lnTo>
                    <a:lnTo>
                      <a:pt x="457" y="59583"/>
                    </a:lnTo>
                    <a:lnTo>
                      <a:pt x="823" y="60625"/>
                    </a:lnTo>
                    <a:lnTo>
                      <a:pt x="1189" y="62083"/>
                    </a:lnTo>
                    <a:lnTo>
                      <a:pt x="1739" y="63541"/>
                    </a:lnTo>
                    <a:lnTo>
                      <a:pt x="2288" y="65208"/>
                    </a:lnTo>
                    <a:lnTo>
                      <a:pt x="2929" y="66666"/>
                    </a:lnTo>
                    <a:lnTo>
                      <a:pt x="3752" y="68541"/>
                    </a:lnTo>
                    <a:lnTo>
                      <a:pt x="4668" y="70000"/>
                    </a:lnTo>
                    <a:lnTo>
                      <a:pt x="5766" y="71875"/>
                    </a:lnTo>
                    <a:lnTo>
                      <a:pt x="6956" y="73333"/>
                    </a:lnTo>
                    <a:lnTo>
                      <a:pt x="8329" y="75000"/>
                    </a:lnTo>
                    <a:lnTo>
                      <a:pt x="9885" y="76666"/>
                    </a:lnTo>
                    <a:lnTo>
                      <a:pt x="11990" y="78333"/>
                    </a:lnTo>
                    <a:lnTo>
                      <a:pt x="15011" y="80833"/>
                    </a:lnTo>
                    <a:lnTo>
                      <a:pt x="18672" y="83541"/>
                    </a:lnTo>
                    <a:lnTo>
                      <a:pt x="22974" y="86875"/>
                    </a:lnTo>
                    <a:lnTo>
                      <a:pt x="27917" y="90208"/>
                    </a:lnTo>
                    <a:lnTo>
                      <a:pt x="33501" y="93750"/>
                    </a:lnTo>
                    <a:lnTo>
                      <a:pt x="39725" y="97291"/>
                    </a:lnTo>
                    <a:lnTo>
                      <a:pt x="46590" y="101041"/>
                    </a:lnTo>
                    <a:lnTo>
                      <a:pt x="54004" y="104375"/>
                    </a:lnTo>
                    <a:lnTo>
                      <a:pt x="61876" y="107708"/>
                    </a:lnTo>
                    <a:lnTo>
                      <a:pt x="70389" y="110833"/>
                    </a:lnTo>
                    <a:lnTo>
                      <a:pt x="79359" y="113750"/>
                    </a:lnTo>
                    <a:lnTo>
                      <a:pt x="88787" y="116041"/>
                    </a:lnTo>
                    <a:lnTo>
                      <a:pt x="98764" y="117916"/>
                    </a:lnTo>
                    <a:lnTo>
                      <a:pt x="109107" y="119166"/>
                    </a:lnTo>
                    <a:lnTo>
                      <a:pt x="120000" y="120000"/>
                    </a:lnTo>
                    <a:lnTo>
                      <a:pt x="93638" y="575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Shape 2354"/>
              <p:cNvSpPr/>
              <p:nvPr/>
            </p:nvSpPr>
            <p:spPr>
              <a:xfrm>
                <a:off x="981" y="3180"/>
                <a:ext cx="117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291" y="90612"/>
                    </a:moveTo>
                    <a:lnTo>
                      <a:pt x="113530" y="90306"/>
                    </a:lnTo>
                    <a:lnTo>
                      <a:pt x="111247" y="89693"/>
                    </a:lnTo>
                    <a:lnTo>
                      <a:pt x="107822" y="88775"/>
                    </a:lnTo>
                    <a:lnTo>
                      <a:pt x="103128" y="87244"/>
                    </a:lnTo>
                    <a:lnTo>
                      <a:pt x="97547" y="85408"/>
                    </a:lnTo>
                    <a:lnTo>
                      <a:pt x="91205" y="82959"/>
                    </a:lnTo>
                    <a:lnTo>
                      <a:pt x="84355" y="80204"/>
                    </a:lnTo>
                    <a:lnTo>
                      <a:pt x="76871" y="76836"/>
                    </a:lnTo>
                    <a:lnTo>
                      <a:pt x="69133" y="73469"/>
                    </a:lnTo>
                    <a:lnTo>
                      <a:pt x="61268" y="69183"/>
                    </a:lnTo>
                    <a:lnTo>
                      <a:pt x="53403" y="64897"/>
                    </a:lnTo>
                    <a:lnTo>
                      <a:pt x="45792" y="60306"/>
                    </a:lnTo>
                    <a:lnTo>
                      <a:pt x="38435" y="54795"/>
                    </a:lnTo>
                    <a:lnTo>
                      <a:pt x="31585" y="49285"/>
                    </a:lnTo>
                    <a:lnTo>
                      <a:pt x="25623" y="43163"/>
                    </a:lnTo>
                    <a:lnTo>
                      <a:pt x="20422" y="36734"/>
                    </a:lnTo>
                    <a:lnTo>
                      <a:pt x="20169" y="36428"/>
                    </a:lnTo>
                    <a:lnTo>
                      <a:pt x="19661" y="35816"/>
                    </a:lnTo>
                    <a:lnTo>
                      <a:pt x="18773" y="35204"/>
                    </a:lnTo>
                    <a:lnTo>
                      <a:pt x="17758" y="33673"/>
                    </a:lnTo>
                    <a:lnTo>
                      <a:pt x="16363" y="32142"/>
                    </a:lnTo>
                    <a:lnTo>
                      <a:pt x="14968" y="30612"/>
                    </a:lnTo>
                    <a:lnTo>
                      <a:pt x="13319" y="28163"/>
                    </a:lnTo>
                    <a:lnTo>
                      <a:pt x="11797" y="26020"/>
                    </a:lnTo>
                    <a:lnTo>
                      <a:pt x="10021" y="23571"/>
                    </a:lnTo>
                    <a:lnTo>
                      <a:pt x="8245" y="20510"/>
                    </a:lnTo>
                    <a:lnTo>
                      <a:pt x="6849" y="17755"/>
                    </a:lnTo>
                    <a:lnTo>
                      <a:pt x="5200" y="14387"/>
                    </a:lnTo>
                    <a:lnTo>
                      <a:pt x="4059" y="11020"/>
                    </a:lnTo>
                    <a:lnTo>
                      <a:pt x="2790" y="7346"/>
                    </a:lnTo>
                    <a:lnTo>
                      <a:pt x="2029" y="3367"/>
                    </a:lnTo>
                    <a:lnTo>
                      <a:pt x="1522" y="0"/>
                    </a:lnTo>
                    <a:lnTo>
                      <a:pt x="0" y="33979"/>
                    </a:lnTo>
                    <a:lnTo>
                      <a:pt x="0" y="34285"/>
                    </a:lnTo>
                    <a:lnTo>
                      <a:pt x="126" y="35204"/>
                    </a:lnTo>
                    <a:lnTo>
                      <a:pt x="253" y="35816"/>
                    </a:lnTo>
                    <a:lnTo>
                      <a:pt x="507" y="37040"/>
                    </a:lnTo>
                    <a:lnTo>
                      <a:pt x="887" y="38265"/>
                    </a:lnTo>
                    <a:lnTo>
                      <a:pt x="1522" y="39795"/>
                    </a:lnTo>
                    <a:lnTo>
                      <a:pt x="2283" y="41632"/>
                    </a:lnTo>
                    <a:lnTo>
                      <a:pt x="3171" y="43469"/>
                    </a:lnTo>
                    <a:lnTo>
                      <a:pt x="4312" y="45918"/>
                    </a:lnTo>
                    <a:lnTo>
                      <a:pt x="5581" y="48367"/>
                    </a:lnTo>
                    <a:lnTo>
                      <a:pt x="7230" y="51122"/>
                    </a:lnTo>
                    <a:lnTo>
                      <a:pt x="9260" y="54489"/>
                    </a:lnTo>
                    <a:lnTo>
                      <a:pt x="11289" y="57551"/>
                    </a:lnTo>
                    <a:lnTo>
                      <a:pt x="13826" y="61224"/>
                    </a:lnTo>
                    <a:lnTo>
                      <a:pt x="16871" y="64897"/>
                    </a:lnTo>
                    <a:lnTo>
                      <a:pt x="20422" y="68877"/>
                    </a:lnTo>
                    <a:lnTo>
                      <a:pt x="25243" y="73469"/>
                    </a:lnTo>
                    <a:lnTo>
                      <a:pt x="31078" y="77448"/>
                    </a:lnTo>
                    <a:lnTo>
                      <a:pt x="37674" y="82346"/>
                    </a:lnTo>
                    <a:lnTo>
                      <a:pt x="44904" y="86938"/>
                    </a:lnTo>
                    <a:lnTo>
                      <a:pt x="52769" y="91530"/>
                    </a:lnTo>
                    <a:lnTo>
                      <a:pt x="60761" y="95816"/>
                    </a:lnTo>
                    <a:lnTo>
                      <a:pt x="69006" y="100102"/>
                    </a:lnTo>
                    <a:lnTo>
                      <a:pt x="77124" y="104387"/>
                    </a:lnTo>
                    <a:lnTo>
                      <a:pt x="85116" y="108061"/>
                    </a:lnTo>
                    <a:lnTo>
                      <a:pt x="92727" y="111428"/>
                    </a:lnTo>
                    <a:lnTo>
                      <a:pt x="99830" y="114183"/>
                    </a:lnTo>
                    <a:lnTo>
                      <a:pt x="106300" y="116632"/>
                    </a:lnTo>
                    <a:lnTo>
                      <a:pt x="112008" y="118469"/>
                    </a:lnTo>
                    <a:lnTo>
                      <a:pt x="116448" y="119387"/>
                    </a:lnTo>
                    <a:lnTo>
                      <a:pt x="120000" y="119999"/>
                    </a:lnTo>
                    <a:lnTo>
                      <a:pt x="114291" y="90612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Shape 2355"/>
              <p:cNvSpPr/>
              <p:nvPr/>
            </p:nvSpPr>
            <p:spPr>
              <a:xfrm>
                <a:off x="981" y="3180"/>
                <a:ext cx="117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291" y="90612"/>
                    </a:moveTo>
                    <a:lnTo>
                      <a:pt x="113530" y="90306"/>
                    </a:lnTo>
                    <a:lnTo>
                      <a:pt x="111247" y="89693"/>
                    </a:lnTo>
                    <a:lnTo>
                      <a:pt x="107822" y="88775"/>
                    </a:lnTo>
                    <a:lnTo>
                      <a:pt x="103128" y="87244"/>
                    </a:lnTo>
                    <a:lnTo>
                      <a:pt x="97547" y="85408"/>
                    </a:lnTo>
                    <a:lnTo>
                      <a:pt x="91205" y="82959"/>
                    </a:lnTo>
                    <a:lnTo>
                      <a:pt x="84355" y="80204"/>
                    </a:lnTo>
                    <a:lnTo>
                      <a:pt x="76871" y="76836"/>
                    </a:lnTo>
                    <a:lnTo>
                      <a:pt x="69133" y="73469"/>
                    </a:lnTo>
                    <a:lnTo>
                      <a:pt x="61268" y="69183"/>
                    </a:lnTo>
                    <a:lnTo>
                      <a:pt x="53403" y="64897"/>
                    </a:lnTo>
                    <a:lnTo>
                      <a:pt x="45792" y="60306"/>
                    </a:lnTo>
                    <a:lnTo>
                      <a:pt x="38435" y="54795"/>
                    </a:lnTo>
                    <a:lnTo>
                      <a:pt x="31585" y="49285"/>
                    </a:lnTo>
                    <a:lnTo>
                      <a:pt x="25623" y="43163"/>
                    </a:lnTo>
                    <a:lnTo>
                      <a:pt x="20422" y="36734"/>
                    </a:lnTo>
                    <a:lnTo>
                      <a:pt x="20169" y="36428"/>
                    </a:lnTo>
                    <a:lnTo>
                      <a:pt x="19661" y="35816"/>
                    </a:lnTo>
                    <a:lnTo>
                      <a:pt x="18773" y="35204"/>
                    </a:lnTo>
                    <a:lnTo>
                      <a:pt x="17758" y="33673"/>
                    </a:lnTo>
                    <a:lnTo>
                      <a:pt x="16363" y="32142"/>
                    </a:lnTo>
                    <a:lnTo>
                      <a:pt x="14968" y="30612"/>
                    </a:lnTo>
                    <a:lnTo>
                      <a:pt x="13319" y="28163"/>
                    </a:lnTo>
                    <a:lnTo>
                      <a:pt x="11797" y="26020"/>
                    </a:lnTo>
                    <a:lnTo>
                      <a:pt x="10021" y="23571"/>
                    </a:lnTo>
                    <a:lnTo>
                      <a:pt x="8245" y="20510"/>
                    </a:lnTo>
                    <a:lnTo>
                      <a:pt x="6849" y="17755"/>
                    </a:lnTo>
                    <a:lnTo>
                      <a:pt x="5200" y="14387"/>
                    </a:lnTo>
                    <a:lnTo>
                      <a:pt x="4059" y="11020"/>
                    </a:lnTo>
                    <a:lnTo>
                      <a:pt x="2790" y="7346"/>
                    </a:lnTo>
                    <a:lnTo>
                      <a:pt x="2029" y="3367"/>
                    </a:lnTo>
                    <a:lnTo>
                      <a:pt x="1522" y="0"/>
                    </a:lnTo>
                    <a:lnTo>
                      <a:pt x="0" y="33979"/>
                    </a:lnTo>
                    <a:lnTo>
                      <a:pt x="0" y="34285"/>
                    </a:lnTo>
                    <a:lnTo>
                      <a:pt x="126" y="35204"/>
                    </a:lnTo>
                    <a:lnTo>
                      <a:pt x="253" y="35816"/>
                    </a:lnTo>
                    <a:lnTo>
                      <a:pt x="507" y="37040"/>
                    </a:lnTo>
                    <a:lnTo>
                      <a:pt x="887" y="38265"/>
                    </a:lnTo>
                    <a:lnTo>
                      <a:pt x="1522" y="39795"/>
                    </a:lnTo>
                    <a:lnTo>
                      <a:pt x="2283" y="41632"/>
                    </a:lnTo>
                    <a:lnTo>
                      <a:pt x="3171" y="43469"/>
                    </a:lnTo>
                    <a:lnTo>
                      <a:pt x="4312" y="45918"/>
                    </a:lnTo>
                    <a:lnTo>
                      <a:pt x="5581" y="48367"/>
                    </a:lnTo>
                    <a:lnTo>
                      <a:pt x="7230" y="51122"/>
                    </a:lnTo>
                    <a:lnTo>
                      <a:pt x="9260" y="54489"/>
                    </a:lnTo>
                    <a:lnTo>
                      <a:pt x="11289" y="57551"/>
                    </a:lnTo>
                    <a:lnTo>
                      <a:pt x="13826" y="61224"/>
                    </a:lnTo>
                    <a:lnTo>
                      <a:pt x="16871" y="64897"/>
                    </a:lnTo>
                    <a:lnTo>
                      <a:pt x="20422" y="68877"/>
                    </a:lnTo>
                    <a:lnTo>
                      <a:pt x="25243" y="73469"/>
                    </a:lnTo>
                    <a:lnTo>
                      <a:pt x="31078" y="77448"/>
                    </a:lnTo>
                    <a:lnTo>
                      <a:pt x="37674" y="82346"/>
                    </a:lnTo>
                    <a:lnTo>
                      <a:pt x="44904" y="86938"/>
                    </a:lnTo>
                    <a:lnTo>
                      <a:pt x="52769" y="91530"/>
                    </a:lnTo>
                    <a:lnTo>
                      <a:pt x="60761" y="95816"/>
                    </a:lnTo>
                    <a:lnTo>
                      <a:pt x="69006" y="100102"/>
                    </a:lnTo>
                    <a:lnTo>
                      <a:pt x="77124" y="104387"/>
                    </a:lnTo>
                    <a:lnTo>
                      <a:pt x="85116" y="108061"/>
                    </a:lnTo>
                    <a:lnTo>
                      <a:pt x="92727" y="111428"/>
                    </a:lnTo>
                    <a:lnTo>
                      <a:pt x="99830" y="114183"/>
                    </a:lnTo>
                    <a:lnTo>
                      <a:pt x="106300" y="116632"/>
                    </a:lnTo>
                    <a:lnTo>
                      <a:pt x="112008" y="118469"/>
                    </a:lnTo>
                    <a:lnTo>
                      <a:pt x="116448" y="119387"/>
                    </a:lnTo>
                    <a:lnTo>
                      <a:pt x="120000" y="119999"/>
                    </a:lnTo>
                    <a:lnTo>
                      <a:pt x="114291" y="9061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Shape 2356"/>
              <p:cNvSpPr/>
              <p:nvPr/>
            </p:nvSpPr>
            <p:spPr>
              <a:xfrm>
                <a:off x="981" y="3161"/>
                <a:ext cx="165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294" y="120000"/>
                    </a:moveTo>
                    <a:lnTo>
                      <a:pt x="113207" y="119859"/>
                    </a:lnTo>
                    <a:lnTo>
                      <a:pt x="110309" y="119718"/>
                    </a:lnTo>
                    <a:lnTo>
                      <a:pt x="105690" y="119156"/>
                    </a:lnTo>
                    <a:lnTo>
                      <a:pt x="99803" y="118173"/>
                    </a:lnTo>
                    <a:lnTo>
                      <a:pt x="92558" y="116627"/>
                    </a:lnTo>
                    <a:lnTo>
                      <a:pt x="84407" y="114238"/>
                    </a:lnTo>
                    <a:lnTo>
                      <a:pt x="75622" y="111147"/>
                    </a:lnTo>
                    <a:lnTo>
                      <a:pt x="66294" y="106791"/>
                    </a:lnTo>
                    <a:lnTo>
                      <a:pt x="56513" y="101592"/>
                    </a:lnTo>
                    <a:lnTo>
                      <a:pt x="46913" y="94847"/>
                    </a:lnTo>
                    <a:lnTo>
                      <a:pt x="37403" y="86697"/>
                    </a:lnTo>
                    <a:lnTo>
                      <a:pt x="28347" y="77142"/>
                    </a:lnTo>
                    <a:lnTo>
                      <a:pt x="19924" y="65761"/>
                    </a:lnTo>
                    <a:lnTo>
                      <a:pt x="12407" y="52552"/>
                    </a:lnTo>
                    <a:lnTo>
                      <a:pt x="6067" y="37377"/>
                    </a:lnTo>
                    <a:lnTo>
                      <a:pt x="1086" y="20093"/>
                    </a:lnTo>
                    <a:lnTo>
                      <a:pt x="996" y="19953"/>
                    </a:lnTo>
                    <a:lnTo>
                      <a:pt x="905" y="19531"/>
                    </a:lnTo>
                    <a:lnTo>
                      <a:pt x="815" y="18829"/>
                    </a:lnTo>
                    <a:lnTo>
                      <a:pt x="633" y="17845"/>
                    </a:lnTo>
                    <a:lnTo>
                      <a:pt x="452" y="16861"/>
                    </a:lnTo>
                    <a:lnTo>
                      <a:pt x="362" y="15597"/>
                    </a:lnTo>
                    <a:lnTo>
                      <a:pt x="181" y="14332"/>
                    </a:lnTo>
                    <a:lnTo>
                      <a:pt x="90" y="12786"/>
                    </a:lnTo>
                    <a:lnTo>
                      <a:pt x="0" y="11241"/>
                    </a:lnTo>
                    <a:lnTo>
                      <a:pt x="90" y="9555"/>
                    </a:lnTo>
                    <a:lnTo>
                      <a:pt x="181" y="8009"/>
                    </a:lnTo>
                    <a:lnTo>
                      <a:pt x="362" y="6182"/>
                    </a:lnTo>
                    <a:lnTo>
                      <a:pt x="633" y="4637"/>
                    </a:lnTo>
                    <a:lnTo>
                      <a:pt x="1086" y="2950"/>
                    </a:lnTo>
                    <a:lnTo>
                      <a:pt x="1630" y="1264"/>
                    </a:lnTo>
                    <a:lnTo>
                      <a:pt x="2535" y="0"/>
                    </a:lnTo>
                    <a:lnTo>
                      <a:pt x="2626" y="140"/>
                    </a:lnTo>
                    <a:lnTo>
                      <a:pt x="2716" y="421"/>
                    </a:lnTo>
                    <a:lnTo>
                      <a:pt x="2988" y="843"/>
                    </a:lnTo>
                    <a:lnTo>
                      <a:pt x="3169" y="1405"/>
                    </a:lnTo>
                    <a:lnTo>
                      <a:pt x="3441" y="2107"/>
                    </a:lnTo>
                    <a:lnTo>
                      <a:pt x="3803" y="2810"/>
                    </a:lnTo>
                    <a:lnTo>
                      <a:pt x="4166" y="3512"/>
                    </a:lnTo>
                    <a:lnTo>
                      <a:pt x="4528" y="4496"/>
                    </a:lnTo>
                    <a:lnTo>
                      <a:pt x="4800" y="5480"/>
                    </a:lnTo>
                    <a:lnTo>
                      <a:pt x="5162" y="6463"/>
                    </a:lnTo>
                    <a:lnTo>
                      <a:pt x="5615" y="7587"/>
                    </a:lnTo>
                    <a:lnTo>
                      <a:pt x="5977" y="8711"/>
                    </a:lnTo>
                    <a:lnTo>
                      <a:pt x="6249" y="9836"/>
                    </a:lnTo>
                    <a:lnTo>
                      <a:pt x="6611" y="11100"/>
                    </a:lnTo>
                    <a:lnTo>
                      <a:pt x="6883" y="12365"/>
                    </a:lnTo>
                    <a:lnTo>
                      <a:pt x="7154" y="13911"/>
                    </a:lnTo>
                    <a:lnTo>
                      <a:pt x="7698" y="15597"/>
                    </a:lnTo>
                    <a:lnTo>
                      <a:pt x="8332" y="17985"/>
                    </a:lnTo>
                    <a:lnTo>
                      <a:pt x="8966" y="20515"/>
                    </a:lnTo>
                    <a:lnTo>
                      <a:pt x="9962" y="23466"/>
                    </a:lnTo>
                    <a:lnTo>
                      <a:pt x="10867" y="26557"/>
                    </a:lnTo>
                    <a:lnTo>
                      <a:pt x="12135" y="29929"/>
                    </a:lnTo>
                    <a:lnTo>
                      <a:pt x="13494" y="33723"/>
                    </a:lnTo>
                    <a:lnTo>
                      <a:pt x="14943" y="37377"/>
                    </a:lnTo>
                    <a:lnTo>
                      <a:pt x="16573" y="41170"/>
                    </a:lnTo>
                    <a:lnTo>
                      <a:pt x="18384" y="45105"/>
                    </a:lnTo>
                    <a:lnTo>
                      <a:pt x="20377" y="49039"/>
                    </a:lnTo>
                    <a:lnTo>
                      <a:pt x="22460" y="53114"/>
                    </a:lnTo>
                    <a:lnTo>
                      <a:pt x="24815" y="57049"/>
                    </a:lnTo>
                    <a:lnTo>
                      <a:pt x="27260" y="60843"/>
                    </a:lnTo>
                    <a:lnTo>
                      <a:pt x="29977" y="64777"/>
                    </a:lnTo>
                    <a:lnTo>
                      <a:pt x="32784" y="68290"/>
                    </a:lnTo>
                    <a:lnTo>
                      <a:pt x="36135" y="71943"/>
                    </a:lnTo>
                    <a:lnTo>
                      <a:pt x="39849" y="75597"/>
                    </a:lnTo>
                    <a:lnTo>
                      <a:pt x="43833" y="79391"/>
                    </a:lnTo>
                    <a:lnTo>
                      <a:pt x="48271" y="82903"/>
                    </a:lnTo>
                    <a:lnTo>
                      <a:pt x="52890" y="86276"/>
                    </a:lnTo>
                    <a:lnTo>
                      <a:pt x="57871" y="89648"/>
                    </a:lnTo>
                    <a:lnTo>
                      <a:pt x="63124" y="92740"/>
                    </a:lnTo>
                    <a:lnTo>
                      <a:pt x="68649" y="95831"/>
                    </a:lnTo>
                    <a:lnTo>
                      <a:pt x="74445" y="98501"/>
                    </a:lnTo>
                    <a:lnTo>
                      <a:pt x="80422" y="101030"/>
                    </a:lnTo>
                    <a:lnTo>
                      <a:pt x="86671" y="103278"/>
                    </a:lnTo>
                    <a:lnTo>
                      <a:pt x="93011" y="105386"/>
                    </a:lnTo>
                    <a:lnTo>
                      <a:pt x="99622" y="106932"/>
                    </a:lnTo>
                    <a:lnTo>
                      <a:pt x="106233" y="108196"/>
                    </a:lnTo>
                    <a:lnTo>
                      <a:pt x="113207" y="109180"/>
                    </a:lnTo>
                    <a:lnTo>
                      <a:pt x="115562" y="109461"/>
                    </a:lnTo>
                    <a:lnTo>
                      <a:pt x="117373" y="110163"/>
                    </a:lnTo>
                    <a:lnTo>
                      <a:pt x="118732" y="110725"/>
                    </a:lnTo>
                    <a:lnTo>
                      <a:pt x="119547" y="111428"/>
                    </a:lnTo>
                    <a:lnTo>
                      <a:pt x="119909" y="112271"/>
                    </a:lnTo>
                    <a:lnTo>
                      <a:pt x="119999" y="113255"/>
                    </a:lnTo>
                    <a:lnTo>
                      <a:pt x="119728" y="114098"/>
                    </a:lnTo>
                    <a:lnTo>
                      <a:pt x="119184" y="115081"/>
                    </a:lnTo>
                    <a:lnTo>
                      <a:pt x="118550" y="116065"/>
                    </a:lnTo>
                    <a:lnTo>
                      <a:pt x="117826" y="116908"/>
                    </a:lnTo>
                    <a:lnTo>
                      <a:pt x="116920" y="117751"/>
                    </a:lnTo>
                    <a:lnTo>
                      <a:pt x="116105" y="118454"/>
                    </a:lnTo>
                    <a:lnTo>
                      <a:pt x="115381" y="119156"/>
                    </a:lnTo>
                    <a:lnTo>
                      <a:pt x="114747" y="119578"/>
                    </a:lnTo>
                    <a:lnTo>
                      <a:pt x="114384" y="119859"/>
                    </a:lnTo>
                    <a:lnTo>
                      <a:pt x="114294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Shape 2357"/>
              <p:cNvSpPr/>
              <p:nvPr/>
            </p:nvSpPr>
            <p:spPr>
              <a:xfrm>
                <a:off x="1139" y="2461"/>
                <a:ext cx="17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086" y="0"/>
                    </a:moveTo>
                    <a:lnTo>
                      <a:pt x="66086" y="863"/>
                    </a:lnTo>
                    <a:lnTo>
                      <a:pt x="67826" y="3884"/>
                    </a:lnTo>
                    <a:lnTo>
                      <a:pt x="70434" y="7769"/>
                    </a:lnTo>
                    <a:lnTo>
                      <a:pt x="73913" y="13812"/>
                    </a:lnTo>
                    <a:lnTo>
                      <a:pt x="77391" y="20719"/>
                    </a:lnTo>
                    <a:lnTo>
                      <a:pt x="82608" y="27625"/>
                    </a:lnTo>
                    <a:lnTo>
                      <a:pt x="86956" y="36258"/>
                    </a:lnTo>
                    <a:lnTo>
                      <a:pt x="92173" y="44892"/>
                    </a:lnTo>
                    <a:lnTo>
                      <a:pt x="97391" y="53525"/>
                    </a:lnTo>
                    <a:lnTo>
                      <a:pt x="101739" y="62158"/>
                    </a:lnTo>
                    <a:lnTo>
                      <a:pt x="106086" y="70791"/>
                    </a:lnTo>
                    <a:lnTo>
                      <a:pt x="110434" y="78561"/>
                    </a:lnTo>
                    <a:lnTo>
                      <a:pt x="114782" y="85467"/>
                    </a:lnTo>
                    <a:lnTo>
                      <a:pt x="117391" y="91942"/>
                    </a:lnTo>
                    <a:lnTo>
                      <a:pt x="119130" y="96258"/>
                    </a:lnTo>
                    <a:lnTo>
                      <a:pt x="120000" y="100143"/>
                    </a:lnTo>
                    <a:lnTo>
                      <a:pt x="119130" y="100143"/>
                    </a:lnTo>
                    <a:lnTo>
                      <a:pt x="119130" y="100575"/>
                    </a:lnTo>
                    <a:lnTo>
                      <a:pt x="117391" y="101438"/>
                    </a:lnTo>
                    <a:lnTo>
                      <a:pt x="116521" y="102733"/>
                    </a:lnTo>
                    <a:lnTo>
                      <a:pt x="114782" y="103597"/>
                    </a:lnTo>
                    <a:lnTo>
                      <a:pt x="111304" y="105323"/>
                    </a:lnTo>
                    <a:lnTo>
                      <a:pt x="109565" y="106618"/>
                    </a:lnTo>
                    <a:lnTo>
                      <a:pt x="106956" y="108776"/>
                    </a:lnTo>
                    <a:lnTo>
                      <a:pt x="103478" y="110503"/>
                    </a:lnTo>
                    <a:lnTo>
                      <a:pt x="100000" y="112230"/>
                    </a:lnTo>
                    <a:lnTo>
                      <a:pt x="96521" y="113956"/>
                    </a:lnTo>
                    <a:lnTo>
                      <a:pt x="91304" y="115251"/>
                    </a:lnTo>
                    <a:lnTo>
                      <a:pt x="86956" y="116546"/>
                    </a:lnTo>
                    <a:lnTo>
                      <a:pt x="82608" y="118273"/>
                    </a:lnTo>
                    <a:lnTo>
                      <a:pt x="76521" y="119136"/>
                    </a:lnTo>
                    <a:lnTo>
                      <a:pt x="72173" y="120000"/>
                    </a:lnTo>
                    <a:lnTo>
                      <a:pt x="71304" y="119136"/>
                    </a:lnTo>
                    <a:lnTo>
                      <a:pt x="70434" y="116546"/>
                    </a:lnTo>
                    <a:lnTo>
                      <a:pt x="67826" y="113525"/>
                    </a:lnTo>
                    <a:lnTo>
                      <a:pt x="65217" y="109208"/>
                    </a:lnTo>
                    <a:lnTo>
                      <a:pt x="61739" y="104028"/>
                    </a:lnTo>
                    <a:lnTo>
                      <a:pt x="57391" y="97553"/>
                    </a:lnTo>
                    <a:lnTo>
                      <a:pt x="53043" y="91510"/>
                    </a:lnTo>
                    <a:lnTo>
                      <a:pt x="47826" y="84172"/>
                    </a:lnTo>
                    <a:lnTo>
                      <a:pt x="41739" y="76834"/>
                    </a:lnTo>
                    <a:lnTo>
                      <a:pt x="36521" y="69496"/>
                    </a:lnTo>
                    <a:lnTo>
                      <a:pt x="30434" y="61726"/>
                    </a:lnTo>
                    <a:lnTo>
                      <a:pt x="24347" y="54388"/>
                    </a:lnTo>
                    <a:lnTo>
                      <a:pt x="18260" y="47913"/>
                    </a:lnTo>
                    <a:lnTo>
                      <a:pt x="12173" y="41870"/>
                    </a:lnTo>
                    <a:lnTo>
                      <a:pt x="5217" y="35827"/>
                    </a:lnTo>
                    <a:lnTo>
                      <a:pt x="0" y="31510"/>
                    </a:lnTo>
                    <a:lnTo>
                      <a:pt x="0" y="31079"/>
                    </a:lnTo>
                    <a:lnTo>
                      <a:pt x="869" y="31079"/>
                    </a:lnTo>
                    <a:lnTo>
                      <a:pt x="1739" y="30215"/>
                    </a:lnTo>
                    <a:lnTo>
                      <a:pt x="3478" y="29784"/>
                    </a:lnTo>
                    <a:lnTo>
                      <a:pt x="6086" y="28489"/>
                    </a:lnTo>
                    <a:lnTo>
                      <a:pt x="8695" y="27625"/>
                    </a:lnTo>
                    <a:lnTo>
                      <a:pt x="11304" y="26762"/>
                    </a:lnTo>
                    <a:lnTo>
                      <a:pt x="14782" y="25467"/>
                    </a:lnTo>
                    <a:lnTo>
                      <a:pt x="17391" y="24172"/>
                    </a:lnTo>
                    <a:lnTo>
                      <a:pt x="20000" y="23309"/>
                    </a:lnTo>
                    <a:lnTo>
                      <a:pt x="22608" y="22014"/>
                    </a:lnTo>
                    <a:lnTo>
                      <a:pt x="26956" y="20719"/>
                    </a:lnTo>
                    <a:lnTo>
                      <a:pt x="29565" y="19424"/>
                    </a:lnTo>
                    <a:lnTo>
                      <a:pt x="31304" y="18129"/>
                    </a:lnTo>
                    <a:lnTo>
                      <a:pt x="33913" y="17266"/>
                    </a:lnTo>
                    <a:lnTo>
                      <a:pt x="35652" y="16402"/>
                    </a:lnTo>
                    <a:lnTo>
                      <a:pt x="36521" y="15107"/>
                    </a:lnTo>
                    <a:lnTo>
                      <a:pt x="39130" y="14244"/>
                    </a:lnTo>
                    <a:lnTo>
                      <a:pt x="40869" y="12949"/>
                    </a:lnTo>
                    <a:lnTo>
                      <a:pt x="43478" y="11223"/>
                    </a:lnTo>
                    <a:lnTo>
                      <a:pt x="46086" y="9928"/>
                    </a:lnTo>
                    <a:lnTo>
                      <a:pt x="48695" y="8633"/>
                    </a:lnTo>
                    <a:lnTo>
                      <a:pt x="51304" y="7338"/>
                    </a:lnTo>
                    <a:lnTo>
                      <a:pt x="53043" y="6043"/>
                    </a:lnTo>
                    <a:lnTo>
                      <a:pt x="55652" y="4748"/>
                    </a:lnTo>
                    <a:lnTo>
                      <a:pt x="57391" y="3884"/>
                    </a:lnTo>
                    <a:lnTo>
                      <a:pt x="60869" y="2158"/>
                    </a:lnTo>
                    <a:lnTo>
                      <a:pt x="62608" y="1294"/>
                    </a:lnTo>
                    <a:lnTo>
                      <a:pt x="63478" y="863"/>
                    </a:lnTo>
                    <a:lnTo>
                      <a:pt x="64347" y="431"/>
                    </a:lnTo>
                    <a:lnTo>
                      <a:pt x="65217" y="0"/>
                    </a:lnTo>
                    <a:lnTo>
                      <a:pt x="66086" y="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Shape 2358"/>
              <p:cNvSpPr/>
              <p:nvPr/>
            </p:nvSpPr>
            <p:spPr>
              <a:xfrm>
                <a:off x="1139" y="2461"/>
                <a:ext cx="15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8307"/>
                    </a:moveTo>
                    <a:lnTo>
                      <a:pt x="119097" y="98307"/>
                    </a:lnTo>
                    <a:lnTo>
                      <a:pt x="119097" y="98769"/>
                    </a:lnTo>
                    <a:lnTo>
                      <a:pt x="116390" y="99692"/>
                    </a:lnTo>
                    <a:lnTo>
                      <a:pt x="115488" y="101076"/>
                    </a:lnTo>
                    <a:lnTo>
                      <a:pt x="113684" y="102461"/>
                    </a:lnTo>
                    <a:lnTo>
                      <a:pt x="110977" y="103846"/>
                    </a:lnTo>
                    <a:lnTo>
                      <a:pt x="109172" y="105692"/>
                    </a:lnTo>
                    <a:lnTo>
                      <a:pt x="105563" y="108000"/>
                    </a:lnTo>
                    <a:lnTo>
                      <a:pt x="102857" y="109846"/>
                    </a:lnTo>
                    <a:lnTo>
                      <a:pt x="98345" y="111692"/>
                    </a:lnTo>
                    <a:lnTo>
                      <a:pt x="93834" y="113538"/>
                    </a:lnTo>
                    <a:lnTo>
                      <a:pt x="90225" y="114923"/>
                    </a:lnTo>
                    <a:lnTo>
                      <a:pt x="85714" y="116769"/>
                    </a:lnTo>
                    <a:lnTo>
                      <a:pt x="79398" y="118153"/>
                    </a:lnTo>
                    <a:lnTo>
                      <a:pt x="74887" y="119076"/>
                    </a:lnTo>
                    <a:lnTo>
                      <a:pt x="69473" y="120000"/>
                    </a:lnTo>
                    <a:lnTo>
                      <a:pt x="68571" y="119076"/>
                    </a:lnTo>
                    <a:lnTo>
                      <a:pt x="67669" y="117230"/>
                    </a:lnTo>
                    <a:lnTo>
                      <a:pt x="65864" y="113538"/>
                    </a:lnTo>
                    <a:lnTo>
                      <a:pt x="63157" y="109846"/>
                    </a:lnTo>
                    <a:lnTo>
                      <a:pt x="59548" y="104307"/>
                    </a:lnTo>
                    <a:lnTo>
                      <a:pt x="55939" y="99230"/>
                    </a:lnTo>
                    <a:lnTo>
                      <a:pt x="51428" y="92769"/>
                    </a:lnTo>
                    <a:lnTo>
                      <a:pt x="46917" y="85846"/>
                    </a:lnTo>
                    <a:lnTo>
                      <a:pt x="41503" y="78923"/>
                    </a:lnTo>
                    <a:lnTo>
                      <a:pt x="36090" y="71538"/>
                    </a:lnTo>
                    <a:lnTo>
                      <a:pt x="30676" y="64153"/>
                    </a:lnTo>
                    <a:lnTo>
                      <a:pt x="24360" y="57230"/>
                    </a:lnTo>
                    <a:lnTo>
                      <a:pt x="18045" y="50769"/>
                    </a:lnTo>
                    <a:lnTo>
                      <a:pt x="12631" y="44307"/>
                    </a:lnTo>
                    <a:lnTo>
                      <a:pt x="5413" y="38307"/>
                    </a:lnTo>
                    <a:lnTo>
                      <a:pt x="0" y="33692"/>
                    </a:lnTo>
                    <a:lnTo>
                      <a:pt x="0" y="33230"/>
                    </a:lnTo>
                    <a:lnTo>
                      <a:pt x="902" y="33230"/>
                    </a:lnTo>
                    <a:lnTo>
                      <a:pt x="1804" y="32307"/>
                    </a:lnTo>
                    <a:lnTo>
                      <a:pt x="3609" y="31846"/>
                    </a:lnTo>
                    <a:lnTo>
                      <a:pt x="6315" y="30461"/>
                    </a:lnTo>
                    <a:lnTo>
                      <a:pt x="9022" y="29538"/>
                    </a:lnTo>
                    <a:lnTo>
                      <a:pt x="11729" y="28615"/>
                    </a:lnTo>
                    <a:lnTo>
                      <a:pt x="15338" y="27230"/>
                    </a:lnTo>
                    <a:lnTo>
                      <a:pt x="18045" y="25846"/>
                    </a:lnTo>
                    <a:lnTo>
                      <a:pt x="20751" y="24923"/>
                    </a:lnTo>
                    <a:lnTo>
                      <a:pt x="23458" y="23538"/>
                    </a:lnTo>
                    <a:lnTo>
                      <a:pt x="27969" y="22153"/>
                    </a:lnTo>
                    <a:lnTo>
                      <a:pt x="30676" y="20769"/>
                    </a:lnTo>
                    <a:lnTo>
                      <a:pt x="32481" y="19384"/>
                    </a:lnTo>
                    <a:lnTo>
                      <a:pt x="35187" y="18461"/>
                    </a:lnTo>
                    <a:lnTo>
                      <a:pt x="36992" y="17538"/>
                    </a:lnTo>
                    <a:lnTo>
                      <a:pt x="37894" y="16153"/>
                    </a:lnTo>
                    <a:lnTo>
                      <a:pt x="40601" y="15230"/>
                    </a:lnTo>
                    <a:lnTo>
                      <a:pt x="42406" y="13846"/>
                    </a:lnTo>
                    <a:lnTo>
                      <a:pt x="45112" y="12000"/>
                    </a:lnTo>
                    <a:lnTo>
                      <a:pt x="47819" y="10615"/>
                    </a:lnTo>
                    <a:lnTo>
                      <a:pt x="50526" y="9230"/>
                    </a:lnTo>
                    <a:lnTo>
                      <a:pt x="53233" y="7846"/>
                    </a:lnTo>
                    <a:lnTo>
                      <a:pt x="55037" y="6461"/>
                    </a:lnTo>
                    <a:lnTo>
                      <a:pt x="57744" y="5076"/>
                    </a:lnTo>
                    <a:lnTo>
                      <a:pt x="59548" y="4153"/>
                    </a:lnTo>
                    <a:lnTo>
                      <a:pt x="63157" y="2307"/>
                    </a:lnTo>
                    <a:lnTo>
                      <a:pt x="64962" y="1384"/>
                    </a:lnTo>
                    <a:lnTo>
                      <a:pt x="65864" y="923"/>
                    </a:lnTo>
                    <a:lnTo>
                      <a:pt x="66766" y="461"/>
                    </a:lnTo>
                    <a:lnTo>
                      <a:pt x="67669" y="0"/>
                    </a:lnTo>
                    <a:lnTo>
                      <a:pt x="68571" y="0"/>
                    </a:lnTo>
                    <a:lnTo>
                      <a:pt x="68571" y="461"/>
                    </a:lnTo>
                    <a:lnTo>
                      <a:pt x="70375" y="3692"/>
                    </a:lnTo>
                    <a:lnTo>
                      <a:pt x="72180" y="7846"/>
                    </a:lnTo>
                    <a:lnTo>
                      <a:pt x="75789" y="13384"/>
                    </a:lnTo>
                    <a:lnTo>
                      <a:pt x="79398" y="19384"/>
                    </a:lnTo>
                    <a:lnTo>
                      <a:pt x="83909" y="27230"/>
                    </a:lnTo>
                    <a:lnTo>
                      <a:pt x="88421" y="35076"/>
                    </a:lnTo>
                    <a:lnTo>
                      <a:pt x="92932" y="43384"/>
                    </a:lnTo>
                    <a:lnTo>
                      <a:pt x="97443" y="52153"/>
                    </a:lnTo>
                    <a:lnTo>
                      <a:pt x="102857" y="60461"/>
                    </a:lnTo>
                    <a:lnTo>
                      <a:pt x="107368" y="68307"/>
                    </a:lnTo>
                    <a:lnTo>
                      <a:pt x="110977" y="76153"/>
                    </a:lnTo>
                    <a:lnTo>
                      <a:pt x="113684" y="83538"/>
                    </a:lnTo>
                    <a:lnTo>
                      <a:pt x="116390" y="89538"/>
                    </a:lnTo>
                    <a:lnTo>
                      <a:pt x="119097" y="94153"/>
                    </a:lnTo>
                    <a:lnTo>
                      <a:pt x="120000" y="98307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Shape 2359"/>
              <p:cNvSpPr/>
              <p:nvPr/>
            </p:nvSpPr>
            <p:spPr>
              <a:xfrm>
                <a:off x="1139" y="2461"/>
                <a:ext cx="15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5702"/>
                    </a:moveTo>
                    <a:lnTo>
                      <a:pt x="119062" y="95702"/>
                    </a:lnTo>
                    <a:lnTo>
                      <a:pt x="119062" y="96198"/>
                    </a:lnTo>
                    <a:lnTo>
                      <a:pt x="117187" y="97190"/>
                    </a:lnTo>
                    <a:lnTo>
                      <a:pt x="116250" y="98677"/>
                    </a:lnTo>
                    <a:lnTo>
                      <a:pt x="114375" y="100165"/>
                    </a:lnTo>
                    <a:lnTo>
                      <a:pt x="111562" y="102148"/>
                    </a:lnTo>
                    <a:lnTo>
                      <a:pt x="108750" y="104628"/>
                    </a:lnTo>
                    <a:lnTo>
                      <a:pt x="105937" y="106611"/>
                    </a:lnTo>
                    <a:lnTo>
                      <a:pt x="101250" y="108595"/>
                    </a:lnTo>
                    <a:lnTo>
                      <a:pt x="97500" y="110578"/>
                    </a:lnTo>
                    <a:lnTo>
                      <a:pt x="93750" y="112561"/>
                    </a:lnTo>
                    <a:lnTo>
                      <a:pt x="89062" y="115041"/>
                    </a:lnTo>
                    <a:lnTo>
                      <a:pt x="83437" y="116528"/>
                    </a:lnTo>
                    <a:lnTo>
                      <a:pt x="77812" y="118016"/>
                    </a:lnTo>
                    <a:lnTo>
                      <a:pt x="72187" y="119008"/>
                    </a:lnTo>
                    <a:lnTo>
                      <a:pt x="66562" y="120000"/>
                    </a:lnTo>
                    <a:lnTo>
                      <a:pt x="65625" y="119008"/>
                    </a:lnTo>
                    <a:lnTo>
                      <a:pt x="63750" y="117520"/>
                    </a:lnTo>
                    <a:lnTo>
                      <a:pt x="61875" y="114545"/>
                    </a:lnTo>
                    <a:lnTo>
                      <a:pt x="60000" y="110578"/>
                    </a:lnTo>
                    <a:lnTo>
                      <a:pt x="57187" y="105619"/>
                    </a:lnTo>
                    <a:lnTo>
                      <a:pt x="53437" y="100165"/>
                    </a:lnTo>
                    <a:lnTo>
                      <a:pt x="49687" y="94214"/>
                    </a:lnTo>
                    <a:lnTo>
                      <a:pt x="45000" y="87768"/>
                    </a:lnTo>
                    <a:lnTo>
                      <a:pt x="40312" y="80826"/>
                    </a:lnTo>
                    <a:lnTo>
                      <a:pt x="35625" y="74380"/>
                    </a:lnTo>
                    <a:lnTo>
                      <a:pt x="30000" y="66942"/>
                    </a:lnTo>
                    <a:lnTo>
                      <a:pt x="23437" y="60000"/>
                    </a:lnTo>
                    <a:lnTo>
                      <a:pt x="17812" y="53057"/>
                    </a:lnTo>
                    <a:lnTo>
                      <a:pt x="12187" y="47107"/>
                    </a:lnTo>
                    <a:lnTo>
                      <a:pt x="5625" y="41157"/>
                    </a:lnTo>
                    <a:lnTo>
                      <a:pt x="0" y="36198"/>
                    </a:lnTo>
                    <a:lnTo>
                      <a:pt x="0" y="35702"/>
                    </a:lnTo>
                    <a:lnTo>
                      <a:pt x="937" y="35702"/>
                    </a:lnTo>
                    <a:lnTo>
                      <a:pt x="1875" y="34710"/>
                    </a:lnTo>
                    <a:lnTo>
                      <a:pt x="3750" y="34214"/>
                    </a:lnTo>
                    <a:lnTo>
                      <a:pt x="6562" y="32727"/>
                    </a:lnTo>
                    <a:lnTo>
                      <a:pt x="9375" y="31735"/>
                    </a:lnTo>
                    <a:lnTo>
                      <a:pt x="12187" y="30743"/>
                    </a:lnTo>
                    <a:lnTo>
                      <a:pt x="15937" y="29256"/>
                    </a:lnTo>
                    <a:lnTo>
                      <a:pt x="18750" y="27768"/>
                    </a:lnTo>
                    <a:lnTo>
                      <a:pt x="21562" y="26776"/>
                    </a:lnTo>
                    <a:lnTo>
                      <a:pt x="24375" y="25289"/>
                    </a:lnTo>
                    <a:lnTo>
                      <a:pt x="29062" y="23801"/>
                    </a:lnTo>
                    <a:lnTo>
                      <a:pt x="31875" y="22314"/>
                    </a:lnTo>
                    <a:lnTo>
                      <a:pt x="33750" y="20826"/>
                    </a:lnTo>
                    <a:lnTo>
                      <a:pt x="36562" y="19834"/>
                    </a:lnTo>
                    <a:lnTo>
                      <a:pt x="38437" y="18842"/>
                    </a:lnTo>
                    <a:lnTo>
                      <a:pt x="39375" y="17355"/>
                    </a:lnTo>
                    <a:lnTo>
                      <a:pt x="42187" y="16363"/>
                    </a:lnTo>
                    <a:lnTo>
                      <a:pt x="44062" y="14876"/>
                    </a:lnTo>
                    <a:lnTo>
                      <a:pt x="46875" y="12892"/>
                    </a:lnTo>
                    <a:lnTo>
                      <a:pt x="49687" y="11404"/>
                    </a:lnTo>
                    <a:lnTo>
                      <a:pt x="52500" y="9917"/>
                    </a:lnTo>
                    <a:lnTo>
                      <a:pt x="55312" y="8429"/>
                    </a:lnTo>
                    <a:lnTo>
                      <a:pt x="57187" y="6942"/>
                    </a:lnTo>
                    <a:lnTo>
                      <a:pt x="60000" y="5454"/>
                    </a:lnTo>
                    <a:lnTo>
                      <a:pt x="61875" y="4462"/>
                    </a:lnTo>
                    <a:lnTo>
                      <a:pt x="65625" y="2479"/>
                    </a:lnTo>
                    <a:lnTo>
                      <a:pt x="67500" y="1487"/>
                    </a:lnTo>
                    <a:lnTo>
                      <a:pt x="68437" y="991"/>
                    </a:lnTo>
                    <a:lnTo>
                      <a:pt x="69375" y="495"/>
                    </a:lnTo>
                    <a:lnTo>
                      <a:pt x="70312" y="0"/>
                    </a:lnTo>
                    <a:lnTo>
                      <a:pt x="71250" y="0"/>
                    </a:lnTo>
                    <a:lnTo>
                      <a:pt x="71250" y="495"/>
                    </a:lnTo>
                    <a:lnTo>
                      <a:pt x="73125" y="2975"/>
                    </a:lnTo>
                    <a:lnTo>
                      <a:pt x="75000" y="7438"/>
                    </a:lnTo>
                    <a:lnTo>
                      <a:pt x="77812" y="12396"/>
                    </a:lnTo>
                    <a:lnTo>
                      <a:pt x="81562" y="18842"/>
                    </a:lnTo>
                    <a:lnTo>
                      <a:pt x="86250" y="26280"/>
                    </a:lnTo>
                    <a:lnTo>
                      <a:pt x="90000" y="34214"/>
                    </a:lnTo>
                    <a:lnTo>
                      <a:pt x="94687" y="41652"/>
                    </a:lnTo>
                    <a:lnTo>
                      <a:pt x="98437" y="50082"/>
                    </a:lnTo>
                    <a:lnTo>
                      <a:pt x="104062" y="58512"/>
                    </a:lnTo>
                    <a:lnTo>
                      <a:pt x="107812" y="66446"/>
                    </a:lnTo>
                    <a:lnTo>
                      <a:pt x="111562" y="74380"/>
                    </a:lnTo>
                    <a:lnTo>
                      <a:pt x="114375" y="80826"/>
                    </a:lnTo>
                    <a:lnTo>
                      <a:pt x="117187" y="86776"/>
                    </a:lnTo>
                    <a:lnTo>
                      <a:pt x="119062" y="91735"/>
                    </a:lnTo>
                    <a:lnTo>
                      <a:pt x="120000" y="95702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0" name="Shape 2360"/>
            <p:cNvGrpSpPr/>
            <p:nvPr/>
          </p:nvGrpSpPr>
          <p:grpSpPr>
            <a:xfrm>
              <a:off x="567" y="2461"/>
              <a:ext cx="851" cy="1232"/>
              <a:chOff x="567" y="2461"/>
              <a:chExt cx="851" cy="1232"/>
            </a:xfrm>
          </p:grpSpPr>
          <p:sp>
            <p:nvSpPr>
              <p:cNvPr id="2361" name="Shape 2361"/>
              <p:cNvSpPr/>
              <p:nvPr/>
            </p:nvSpPr>
            <p:spPr>
              <a:xfrm>
                <a:off x="1139" y="2461"/>
                <a:ext cx="14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2266"/>
                    </a:moveTo>
                    <a:lnTo>
                      <a:pt x="119024" y="92266"/>
                    </a:lnTo>
                    <a:lnTo>
                      <a:pt x="119024" y="92800"/>
                    </a:lnTo>
                    <a:lnTo>
                      <a:pt x="118048" y="94400"/>
                    </a:lnTo>
                    <a:lnTo>
                      <a:pt x="116097" y="95466"/>
                    </a:lnTo>
                    <a:lnTo>
                      <a:pt x="114146" y="97600"/>
                    </a:lnTo>
                    <a:lnTo>
                      <a:pt x="112195" y="99733"/>
                    </a:lnTo>
                    <a:lnTo>
                      <a:pt x="109268" y="102400"/>
                    </a:lnTo>
                    <a:lnTo>
                      <a:pt x="104390" y="104533"/>
                    </a:lnTo>
                    <a:lnTo>
                      <a:pt x="101463" y="107200"/>
                    </a:lnTo>
                    <a:lnTo>
                      <a:pt x="96585" y="109333"/>
                    </a:lnTo>
                    <a:lnTo>
                      <a:pt x="92682" y="111466"/>
                    </a:lnTo>
                    <a:lnTo>
                      <a:pt x="86829" y="114133"/>
                    </a:lnTo>
                    <a:lnTo>
                      <a:pt x="80975" y="116266"/>
                    </a:lnTo>
                    <a:lnTo>
                      <a:pt x="76097" y="117866"/>
                    </a:lnTo>
                    <a:lnTo>
                      <a:pt x="69268" y="118933"/>
                    </a:lnTo>
                    <a:lnTo>
                      <a:pt x="62439" y="120000"/>
                    </a:lnTo>
                    <a:lnTo>
                      <a:pt x="61463" y="118933"/>
                    </a:lnTo>
                    <a:lnTo>
                      <a:pt x="60487" y="117333"/>
                    </a:lnTo>
                    <a:lnTo>
                      <a:pt x="59512" y="114666"/>
                    </a:lnTo>
                    <a:lnTo>
                      <a:pt x="57560" y="110933"/>
                    </a:lnTo>
                    <a:lnTo>
                      <a:pt x="54634" y="106666"/>
                    </a:lnTo>
                    <a:lnTo>
                      <a:pt x="51707" y="101866"/>
                    </a:lnTo>
                    <a:lnTo>
                      <a:pt x="46829" y="96000"/>
                    </a:lnTo>
                    <a:lnTo>
                      <a:pt x="42926" y="89600"/>
                    </a:lnTo>
                    <a:lnTo>
                      <a:pt x="39024" y="83733"/>
                    </a:lnTo>
                    <a:lnTo>
                      <a:pt x="34146" y="76800"/>
                    </a:lnTo>
                    <a:lnTo>
                      <a:pt x="29268" y="70400"/>
                    </a:lnTo>
                    <a:lnTo>
                      <a:pt x="23414" y="63466"/>
                    </a:lnTo>
                    <a:lnTo>
                      <a:pt x="17560" y="56533"/>
                    </a:lnTo>
                    <a:lnTo>
                      <a:pt x="12682" y="50133"/>
                    </a:lnTo>
                    <a:lnTo>
                      <a:pt x="5853" y="44266"/>
                    </a:lnTo>
                    <a:lnTo>
                      <a:pt x="0" y="38933"/>
                    </a:lnTo>
                    <a:lnTo>
                      <a:pt x="0" y="38400"/>
                    </a:lnTo>
                    <a:lnTo>
                      <a:pt x="975" y="38400"/>
                    </a:lnTo>
                    <a:lnTo>
                      <a:pt x="1951" y="37333"/>
                    </a:lnTo>
                    <a:lnTo>
                      <a:pt x="3902" y="36800"/>
                    </a:lnTo>
                    <a:lnTo>
                      <a:pt x="6829" y="35200"/>
                    </a:lnTo>
                    <a:lnTo>
                      <a:pt x="9756" y="34133"/>
                    </a:lnTo>
                    <a:lnTo>
                      <a:pt x="12682" y="33066"/>
                    </a:lnTo>
                    <a:lnTo>
                      <a:pt x="16585" y="31466"/>
                    </a:lnTo>
                    <a:lnTo>
                      <a:pt x="19512" y="29866"/>
                    </a:lnTo>
                    <a:lnTo>
                      <a:pt x="22439" y="28800"/>
                    </a:lnTo>
                    <a:lnTo>
                      <a:pt x="25365" y="27200"/>
                    </a:lnTo>
                    <a:lnTo>
                      <a:pt x="30243" y="25600"/>
                    </a:lnTo>
                    <a:lnTo>
                      <a:pt x="33170" y="24000"/>
                    </a:lnTo>
                    <a:lnTo>
                      <a:pt x="35121" y="22400"/>
                    </a:lnTo>
                    <a:lnTo>
                      <a:pt x="38048" y="21333"/>
                    </a:lnTo>
                    <a:lnTo>
                      <a:pt x="40000" y="20266"/>
                    </a:lnTo>
                    <a:lnTo>
                      <a:pt x="40975" y="18666"/>
                    </a:lnTo>
                    <a:lnTo>
                      <a:pt x="43902" y="17600"/>
                    </a:lnTo>
                    <a:lnTo>
                      <a:pt x="45853" y="16000"/>
                    </a:lnTo>
                    <a:lnTo>
                      <a:pt x="48780" y="13866"/>
                    </a:lnTo>
                    <a:lnTo>
                      <a:pt x="51707" y="12266"/>
                    </a:lnTo>
                    <a:lnTo>
                      <a:pt x="54634" y="10666"/>
                    </a:lnTo>
                    <a:lnTo>
                      <a:pt x="57560" y="9066"/>
                    </a:lnTo>
                    <a:lnTo>
                      <a:pt x="59512" y="7466"/>
                    </a:lnTo>
                    <a:lnTo>
                      <a:pt x="62439" y="5866"/>
                    </a:lnTo>
                    <a:lnTo>
                      <a:pt x="64390" y="4800"/>
                    </a:lnTo>
                    <a:lnTo>
                      <a:pt x="68292" y="2666"/>
                    </a:lnTo>
                    <a:lnTo>
                      <a:pt x="70243" y="1600"/>
                    </a:lnTo>
                    <a:lnTo>
                      <a:pt x="71219" y="1066"/>
                    </a:lnTo>
                    <a:lnTo>
                      <a:pt x="72195" y="533"/>
                    </a:lnTo>
                    <a:lnTo>
                      <a:pt x="73170" y="0"/>
                    </a:lnTo>
                    <a:lnTo>
                      <a:pt x="74146" y="0"/>
                    </a:lnTo>
                    <a:lnTo>
                      <a:pt x="74146" y="533"/>
                    </a:lnTo>
                    <a:lnTo>
                      <a:pt x="75121" y="2666"/>
                    </a:lnTo>
                    <a:lnTo>
                      <a:pt x="77073" y="6933"/>
                    </a:lnTo>
                    <a:lnTo>
                      <a:pt x="80000" y="11733"/>
                    </a:lnTo>
                    <a:lnTo>
                      <a:pt x="83902" y="17600"/>
                    </a:lnTo>
                    <a:lnTo>
                      <a:pt x="86829" y="24000"/>
                    </a:lnTo>
                    <a:lnTo>
                      <a:pt x="91707" y="32000"/>
                    </a:lnTo>
                    <a:lnTo>
                      <a:pt x="95609" y="39466"/>
                    </a:lnTo>
                    <a:lnTo>
                      <a:pt x="99512" y="47466"/>
                    </a:lnTo>
                    <a:lnTo>
                      <a:pt x="103414" y="54933"/>
                    </a:lnTo>
                    <a:lnTo>
                      <a:pt x="108292" y="62933"/>
                    </a:lnTo>
                    <a:lnTo>
                      <a:pt x="112195" y="70400"/>
                    </a:lnTo>
                    <a:lnTo>
                      <a:pt x="115121" y="76800"/>
                    </a:lnTo>
                    <a:lnTo>
                      <a:pt x="117073" y="83200"/>
                    </a:lnTo>
                    <a:lnTo>
                      <a:pt x="119024" y="88000"/>
                    </a:lnTo>
                    <a:lnTo>
                      <a:pt x="120000" y="92266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Shape 2362"/>
              <p:cNvSpPr/>
              <p:nvPr/>
            </p:nvSpPr>
            <p:spPr>
              <a:xfrm>
                <a:off x="1139" y="2461"/>
                <a:ext cx="14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9275"/>
                    </a:moveTo>
                    <a:lnTo>
                      <a:pt x="118983" y="89275"/>
                    </a:lnTo>
                    <a:lnTo>
                      <a:pt x="118983" y="89855"/>
                    </a:lnTo>
                    <a:lnTo>
                      <a:pt x="117966" y="91594"/>
                    </a:lnTo>
                    <a:lnTo>
                      <a:pt x="115932" y="93333"/>
                    </a:lnTo>
                    <a:lnTo>
                      <a:pt x="113898" y="95072"/>
                    </a:lnTo>
                    <a:lnTo>
                      <a:pt x="110847" y="97391"/>
                    </a:lnTo>
                    <a:lnTo>
                      <a:pt x="107796" y="100289"/>
                    </a:lnTo>
                    <a:lnTo>
                      <a:pt x="104745" y="103188"/>
                    </a:lnTo>
                    <a:lnTo>
                      <a:pt x="100677" y="105507"/>
                    </a:lnTo>
                    <a:lnTo>
                      <a:pt x="96610" y="108405"/>
                    </a:lnTo>
                    <a:lnTo>
                      <a:pt x="90508" y="111304"/>
                    </a:lnTo>
                    <a:lnTo>
                      <a:pt x="85423" y="113623"/>
                    </a:lnTo>
                    <a:lnTo>
                      <a:pt x="79322" y="115942"/>
                    </a:lnTo>
                    <a:lnTo>
                      <a:pt x="73220" y="117681"/>
                    </a:lnTo>
                    <a:lnTo>
                      <a:pt x="66101" y="118840"/>
                    </a:lnTo>
                    <a:lnTo>
                      <a:pt x="58983" y="120000"/>
                    </a:lnTo>
                    <a:lnTo>
                      <a:pt x="57966" y="119420"/>
                    </a:lnTo>
                    <a:lnTo>
                      <a:pt x="56949" y="117681"/>
                    </a:lnTo>
                    <a:lnTo>
                      <a:pt x="55932" y="115362"/>
                    </a:lnTo>
                    <a:lnTo>
                      <a:pt x="53898" y="112463"/>
                    </a:lnTo>
                    <a:lnTo>
                      <a:pt x="51864" y="107826"/>
                    </a:lnTo>
                    <a:lnTo>
                      <a:pt x="48813" y="103188"/>
                    </a:lnTo>
                    <a:lnTo>
                      <a:pt x="44745" y="98550"/>
                    </a:lnTo>
                    <a:lnTo>
                      <a:pt x="41694" y="92753"/>
                    </a:lnTo>
                    <a:lnTo>
                      <a:pt x="37627" y="86956"/>
                    </a:lnTo>
                    <a:lnTo>
                      <a:pt x="33559" y="80000"/>
                    </a:lnTo>
                    <a:lnTo>
                      <a:pt x="27457" y="73623"/>
                    </a:lnTo>
                    <a:lnTo>
                      <a:pt x="23389" y="67246"/>
                    </a:lnTo>
                    <a:lnTo>
                      <a:pt x="17288" y="60289"/>
                    </a:lnTo>
                    <a:lnTo>
                      <a:pt x="12203" y="54492"/>
                    </a:lnTo>
                    <a:lnTo>
                      <a:pt x="5084" y="47536"/>
                    </a:lnTo>
                    <a:lnTo>
                      <a:pt x="0" y="42318"/>
                    </a:lnTo>
                    <a:lnTo>
                      <a:pt x="0" y="41739"/>
                    </a:lnTo>
                    <a:lnTo>
                      <a:pt x="1016" y="41739"/>
                    </a:lnTo>
                    <a:lnTo>
                      <a:pt x="2033" y="40579"/>
                    </a:lnTo>
                    <a:lnTo>
                      <a:pt x="4067" y="40000"/>
                    </a:lnTo>
                    <a:lnTo>
                      <a:pt x="7118" y="38260"/>
                    </a:lnTo>
                    <a:lnTo>
                      <a:pt x="10169" y="37101"/>
                    </a:lnTo>
                    <a:lnTo>
                      <a:pt x="13220" y="35942"/>
                    </a:lnTo>
                    <a:lnTo>
                      <a:pt x="17288" y="34202"/>
                    </a:lnTo>
                    <a:lnTo>
                      <a:pt x="20338" y="32463"/>
                    </a:lnTo>
                    <a:lnTo>
                      <a:pt x="23389" y="31304"/>
                    </a:lnTo>
                    <a:lnTo>
                      <a:pt x="26440" y="29565"/>
                    </a:lnTo>
                    <a:lnTo>
                      <a:pt x="31525" y="27826"/>
                    </a:lnTo>
                    <a:lnTo>
                      <a:pt x="34576" y="26086"/>
                    </a:lnTo>
                    <a:lnTo>
                      <a:pt x="36610" y="24347"/>
                    </a:lnTo>
                    <a:lnTo>
                      <a:pt x="39661" y="23188"/>
                    </a:lnTo>
                    <a:lnTo>
                      <a:pt x="41694" y="22028"/>
                    </a:lnTo>
                    <a:lnTo>
                      <a:pt x="42711" y="20289"/>
                    </a:lnTo>
                    <a:lnTo>
                      <a:pt x="45762" y="19130"/>
                    </a:lnTo>
                    <a:lnTo>
                      <a:pt x="47796" y="17391"/>
                    </a:lnTo>
                    <a:lnTo>
                      <a:pt x="50847" y="15072"/>
                    </a:lnTo>
                    <a:lnTo>
                      <a:pt x="53898" y="13333"/>
                    </a:lnTo>
                    <a:lnTo>
                      <a:pt x="56949" y="11594"/>
                    </a:lnTo>
                    <a:lnTo>
                      <a:pt x="60000" y="9855"/>
                    </a:lnTo>
                    <a:lnTo>
                      <a:pt x="62033" y="8115"/>
                    </a:lnTo>
                    <a:lnTo>
                      <a:pt x="65084" y="6376"/>
                    </a:lnTo>
                    <a:lnTo>
                      <a:pt x="67118" y="5217"/>
                    </a:lnTo>
                    <a:lnTo>
                      <a:pt x="71186" y="2898"/>
                    </a:lnTo>
                    <a:lnTo>
                      <a:pt x="73220" y="1739"/>
                    </a:lnTo>
                    <a:lnTo>
                      <a:pt x="74237" y="1159"/>
                    </a:lnTo>
                    <a:lnTo>
                      <a:pt x="75254" y="579"/>
                    </a:lnTo>
                    <a:lnTo>
                      <a:pt x="76271" y="0"/>
                    </a:lnTo>
                    <a:lnTo>
                      <a:pt x="77288" y="0"/>
                    </a:lnTo>
                    <a:lnTo>
                      <a:pt x="77288" y="579"/>
                    </a:lnTo>
                    <a:lnTo>
                      <a:pt x="78305" y="2898"/>
                    </a:lnTo>
                    <a:lnTo>
                      <a:pt x="80338" y="6376"/>
                    </a:lnTo>
                    <a:lnTo>
                      <a:pt x="82372" y="11014"/>
                    </a:lnTo>
                    <a:lnTo>
                      <a:pt x="85423" y="16811"/>
                    </a:lnTo>
                    <a:lnTo>
                      <a:pt x="89491" y="23188"/>
                    </a:lnTo>
                    <a:lnTo>
                      <a:pt x="93559" y="30144"/>
                    </a:lnTo>
                    <a:lnTo>
                      <a:pt x="97627" y="37101"/>
                    </a:lnTo>
                    <a:lnTo>
                      <a:pt x="100677" y="44637"/>
                    </a:lnTo>
                    <a:lnTo>
                      <a:pt x="104745" y="52753"/>
                    </a:lnTo>
                    <a:lnTo>
                      <a:pt x="107796" y="59710"/>
                    </a:lnTo>
                    <a:lnTo>
                      <a:pt x="110847" y="67246"/>
                    </a:lnTo>
                    <a:lnTo>
                      <a:pt x="114915" y="73623"/>
                    </a:lnTo>
                    <a:lnTo>
                      <a:pt x="116949" y="79420"/>
                    </a:lnTo>
                    <a:lnTo>
                      <a:pt x="118983" y="84637"/>
                    </a:lnTo>
                    <a:lnTo>
                      <a:pt x="120000" y="89275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Shape 2363"/>
              <p:cNvSpPr/>
              <p:nvPr/>
            </p:nvSpPr>
            <p:spPr>
              <a:xfrm>
                <a:off x="1139" y="2461"/>
                <a:ext cx="14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83560"/>
                    </a:moveTo>
                    <a:lnTo>
                      <a:pt x="118947" y="83560"/>
                    </a:lnTo>
                    <a:lnTo>
                      <a:pt x="118947" y="84816"/>
                    </a:lnTo>
                    <a:lnTo>
                      <a:pt x="117894" y="86073"/>
                    </a:lnTo>
                    <a:lnTo>
                      <a:pt x="114736" y="87958"/>
                    </a:lnTo>
                    <a:lnTo>
                      <a:pt x="112631" y="90471"/>
                    </a:lnTo>
                    <a:lnTo>
                      <a:pt x="110526" y="92984"/>
                    </a:lnTo>
                    <a:lnTo>
                      <a:pt x="107368" y="96753"/>
                    </a:lnTo>
                    <a:lnTo>
                      <a:pt x="103157" y="99267"/>
                    </a:lnTo>
                    <a:lnTo>
                      <a:pt x="99999" y="102408"/>
                    </a:lnTo>
                    <a:lnTo>
                      <a:pt x="93684" y="105549"/>
                    </a:lnTo>
                    <a:lnTo>
                      <a:pt x="88421" y="109319"/>
                    </a:lnTo>
                    <a:lnTo>
                      <a:pt x="83157" y="111832"/>
                    </a:lnTo>
                    <a:lnTo>
                      <a:pt x="76842" y="114345"/>
                    </a:lnTo>
                    <a:lnTo>
                      <a:pt x="69473" y="116230"/>
                    </a:lnTo>
                    <a:lnTo>
                      <a:pt x="62105" y="118115"/>
                    </a:lnTo>
                    <a:lnTo>
                      <a:pt x="54736" y="120000"/>
                    </a:lnTo>
                    <a:lnTo>
                      <a:pt x="53684" y="119371"/>
                    </a:lnTo>
                    <a:lnTo>
                      <a:pt x="53684" y="117486"/>
                    </a:lnTo>
                    <a:lnTo>
                      <a:pt x="52631" y="115602"/>
                    </a:lnTo>
                    <a:lnTo>
                      <a:pt x="49473" y="112460"/>
                    </a:lnTo>
                    <a:lnTo>
                      <a:pt x="47368" y="109319"/>
                    </a:lnTo>
                    <a:lnTo>
                      <a:pt x="45263" y="104921"/>
                    </a:lnTo>
                    <a:lnTo>
                      <a:pt x="43157" y="99895"/>
                    </a:lnTo>
                    <a:lnTo>
                      <a:pt x="40000" y="95497"/>
                    </a:lnTo>
                    <a:lnTo>
                      <a:pt x="35789" y="89214"/>
                    </a:lnTo>
                    <a:lnTo>
                      <a:pt x="32631" y="83560"/>
                    </a:lnTo>
                    <a:lnTo>
                      <a:pt x="27368" y="77277"/>
                    </a:lnTo>
                    <a:lnTo>
                      <a:pt x="22105" y="71623"/>
                    </a:lnTo>
                    <a:lnTo>
                      <a:pt x="17894" y="64712"/>
                    </a:lnTo>
                    <a:lnTo>
                      <a:pt x="12631" y="58429"/>
                    </a:lnTo>
                    <a:lnTo>
                      <a:pt x="5263" y="51518"/>
                    </a:lnTo>
                    <a:lnTo>
                      <a:pt x="0" y="45863"/>
                    </a:lnTo>
                    <a:lnTo>
                      <a:pt x="0" y="45235"/>
                    </a:lnTo>
                    <a:lnTo>
                      <a:pt x="1052" y="45235"/>
                    </a:lnTo>
                    <a:lnTo>
                      <a:pt x="2105" y="43979"/>
                    </a:lnTo>
                    <a:lnTo>
                      <a:pt x="4210" y="43350"/>
                    </a:lnTo>
                    <a:lnTo>
                      <a:pt x="7368" y="41465"/>
                    </a:lnTo>
                    <a:lnTo>
                      <a:pt x="10526" y="40209"/>
                    </a:lnTo>
                    <a:lnTo>
                      <a:pt x="13684" y="38952"/>
                    </a:lnTo>
                    <a:lnTo>
                      <a:pt x="17894" y="37068"/>
                    </a:lnTo>
                    <a:lnTo>
                      <a:pt x="21052" y="35183"/>
                    </a:lnTo>
                    <a:lnTo>
                      <a:pt x="24210" y="33926"/>
                    </a:lnTo>
                    <a:lnTo>
                      <a:pt x="27368" y="32041"/>
                    </a:lnTo>
                    <a:lnTo>
                      <a:pt x="32631" y="30157"/>
                    </a:lnTo>
                    <a:lnTo>
                      <a:pt x="35789" y="28272"/>
                    </a:lnTo>
                    <a:lnTo>
                      <a:pt x="37894" y="26387"/>
                    </a:lnTo>
                    <a:lnTo>
                      <a:pt x="41052" y="25130"/>
                    </a:lnTo>
                    <a:lnTo>
                      <a:pt x="43157" y="23874"/>
                    </a:lnTo>
                    <a:lnTo>
                      <a:pt x="44210" y="21989"/>
                    </a:lnTo>
                    <a:lnTo>
                      <a:pt x="47368" y="20732"/>
                    </a:lnTo>
                    <a:lnTo>
                      <a:pt x="49473" y="18848"/>
                    </a:lnTo>
                    <a:lnTo>
                      <a:pt x="52631" y="16335"/>
                    </a:lnTo>
                    <a:lnTo>
                      <a:pt x="55789" y="14450"/>
                    </a:lnTo>
                    <a:lnTo>
                      <a:pt x="58947" y="12565"/>
                    </a:lnTo>
                    <a:lnTo>
                      <a:pt x="62105" y="10680"/>
                    </a:lnTo>
                    <a:lnTo>
                      <a:pt x="64210" y="8795"/>
                    </a:lnTo>
                    <a:lnTo>
                      <a:pt x="67368" y="6910"/>
                    </a:lnTo>
                    <a:lnTo>
                      <a:pt x="69473" y="5654"/>
                    </a:lnTo>
                    <a:lnTo>
                      <a:pt x="73684" y="3141"/>
                    </a:lnTo>
                    <a:lnTo>
                      <a:pt x="75789" y="1884"/>
                    </a:lnTo>
                    <a:lnTo>
                      <a:pt x="76842" y="1256"/>
                    </a:lnTo>
                    <a:lnTo>
                      <a:pt x="77894" y="628"/>
                    </a:lnTo>
                    <a:lnTo>
                      <a:pt x="78947" y="0"/>
                    </a:lnTo>
                    <a:lnTo>
                      <a:pt x="80000" y="0"/>
                    </a:lnTo>
                    <a:lnTo>
                      <a:pt x="80000" y="628"/>
                    </a:lnTo>
                    <a:lnTo>
                      <a:pt x="81052" y="2513"/>
                    </a:lnTo>
                    <a:lnTo>
                      <a:pt x="83157" y="6282"/>
                    </a:lnTo>
                    <a:lnTo>
                      <a:pt x="85263" y="10052"/>
                    </a:lnTo>
                    <a:lnTo>
                      <a:pt x="87368" y="15078"/>
                    </a:lnTo>
                    <a:lnTo>
                      <a:pt x="90526" y="21361"/>
                    </a:lnTo>
                    <a:lnTo>
                      <a:pt x="93684" y="27015"/>
                    </a:lnTo>
                    <a:lnTo>
                      <a:pt x="97894" y="34554"/>
                    </a:lnTo>
                    <a:lnTo>
                      <a:pt x="102105" y="40837"/>
                    </a:lnTo>
                    <a:lnTo>
                      <a:pt x="105263" y="48376"/>
                    </a:lnTo>
                    <a:lnTo>
                      <a:pt x="108421" y="54659"/>
                    </a:lnTo>
                    <a:lnTo>
                      <a:pt x="111578" y="62198"/>
                    </a:lnTo>
                    <a:lnTo>
                      <a:pt x="113684" y="68481"/>
                    </a:lnTo>
                    <a:lnTo>
                      <a:pt x="116842" y="74136"/>
                    </a:lnTo>
                    <a:lnTo>
                      <a:pt x="118947" y="78534"/>
                    </a:lnTo>
                    <a:lnTo>
                      <a:pt x="119999" y="8356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Shape 2364"/>
              <p:cNvSpPr/>
              <p:nvPr/>
            </p:nvSpPr>
            <p:spPr>
              <a:xfrm>
                <a:off x="1139" y="2461"/>
                <a:ext cx="13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8381"/>
                    </a:moveTo>
                    <a:lnTo>
                      <a:pt x="118888" y="78381"/>
                    </a:lnTo>
                    <a:lnTo>
                      <a:pt x="118888" y="79768"/>
                    </a:lnTo>
                    <a:lnTo>
                      <a:pt x="117777" y="81156"/>
                    </a:lnTo>
                    <a:lnTo>
                      <a:pt x="115555" y="83236"/>
                    </a:lnTo>
                    <a:lnTo>
                      <a:pt x="113333" y="86011"/>
                    </a:lnTo>
                    <a:lnTo>
                      <a:pt x="111111" y="90173"/>
                    </a:lnTo>
                    <a:lnTo>
                      <a:pt x="107777" y="92947"/>
                    </a:lnTo>
                    <a:lnTo>
                      <a:pt x="104444" y="96416"/>
                    </a:lnTo>
                    <a:lnTo>
                      <a:pt x="98888" y="99884"/>
                    </a:lnTo>
                    <a:lnTo>
                      <a:pt x="93333" y="104046"/>
                    </a:lnTo>
                    <a:lnTo>
                      <a:pt x="87777" y="107514"/>
                    </a:lnTo>
                    <a:lnTo>
                      <a:pt x="82222" y="110982"/>
                    </a:lnTo>
                    <a:lnTo>
                      <a:pt x="74444" y="113757"/>
                    </a:lnTo>
                    <a:lnTo>
                      <a:pt x="66666" y="115838"/>
                    </a:lnTo>
                    <a:lnTo>
                      <a:pt x="58888" y="118612"/>
                    </a:lnTo>
                    <a:lnTo>
                      <a:pt x="50000" y="120000"/>
                    </a:lnTo>
                    <a:lnTo>
                      <a:pt x="48888" y="119306"/>
                    </a:lnTo>
                    <a:lnTo>
                      <a:pt x="48888" y="118612"/>
                    </a:lnTo>
                    <a:lnTo>
                      <a:pt x="47777" y="115838"/>
                    </a:lnTo>
                    <a:lnTo>
                      <a:pt x="46666" y="113757"/>
                    </a:lnTo>
                    <a:lnTo>
                      <a:pt x="45555" y="110982"/>
                    </a:lnTo>
                    <a:lnTo>
                      <a:pt x="43333" y="107514"/>
                    </a:lnTo>
                    <a:lnTo>
                      <a:pt x="41111" y="102658"/>
                    </a:lnTo>
                    <a:lnTo>
                      <a:pt x="37777" y="98497"/>
                    </a:lnTo>
                    <a:lnTo>
                      <a:pt x="34444" y="93641"/>
                    </a:lnTo>
                    <a:lnTo>
                      <a:pt x="30000" y="88092"/>
                    </a:lnTo>
                    <a:lnTo>
                      <a:pt x="26666" y="82543"/>
                    </a:lnTo>
                    <a:lnTo>
                      <a:pt x="22222" y="76994"/>
                    </a:lnTo>
                    <a:lnTo>
                      <a:pt x="17777" y="70057"/>
                    </a:lnTo>
                    <a:lnTo>
                      <a:pt x="12222" y="63815"/>
                    </a:lnTo>
                    <a:lnTo>
                      <a:pt x="5555" y="56878"/>
                    </a:lnTo>
                    <a:lnTo>
                      <a:pt x="0" y="50635"/>
                    </a:lnTo>
                    <a:lnTo>
                      <a:pt x="0" y="49942"/>
                    </a:lnTo>
                    <a:lnTo>
                      <a:pt x="1111" y="49942"/>
                    </a:lnTo>
                    <a:lnTo>
                      <a:pt x="2222" y="48554"/>
                    </a:lnTo>
                    <a:lnTo>
                      <a:pt x="4444" y="47861"/>
                    </a:lnTo>
                    <a:lnTo>
                      <a:pt x="7777" y="45780"/>
                    </a:lnTo>
                    <a:lnTo>
                      <a:pt x="11111" y="44393"/>
                    </a:lnTo>
                    <a:lnTo>
                      <a:pt x="14444" y="43005"/>
                    </a:lnTo>
                    <a:lnTo>
                      <a:pt x="18888" y="40924"/>
                    </a:lnTo>
                    <a:lnTo>
                      <a:pt x="22222" y="38843"/>
                    </a:lnTo>
                    <a:lnTo>
                      <a:pt x="25555" y="37456"/>
                    </a:lnTo>
                    <a:lnTo>
                      <a:pt x="28888" y="35375"/>
                    </a:lnTo>
                    <a:lnTo>
                      <a:pt x="34444" y="33294"/>
                    </a:lnTo>
                    <a:lnTo>
                      <a:pt x="37777" y="31213"/>
                    </a:lnTo>
                    <a:lnTo>
                      <a:pt x="40000" y="29132"/>
                    </a:lnTo>
                    <a:lnTo>
                      <a:pt x="43333" y="27745"/>
                    </a:lnTo>
                    <a:lnTo>
                      <a:pt x="45555" y="26358"/>
                    </a:lnTo>
                    <a:lnTo>
                      <a:pt x="46666" y="24277"/>
                    </a:lnTo>
                    <a:lnTo>
                      <a:pt x="50000" y="22890"/>
                    </a:lnTo>
                    <a:lnTo>
                      <a:pt x="52222" y="20809"/>
                    </a:lnTo>
                    <a:lnTo>
                      <a:pt x="55555" y="18034"/>
                    </a:lnTo>
                    <a:lnTo>
                      <a:pt x="58888" y="15953"/>
                    </a:lnTo>
                    <a:lnTo>
                      <a:pt x="62222" y="13872"/>
                    </a:lnTo>
                    <a:lnTo>
                      <a:pt x="65555" y="11791"/>
                    </a:lnTo>
                    <a:lnTo>
                      <a:pt x="67777" y="9710"/>
                    </a:lnTo>
                    <a:lnTo>
                      <a:pt x="71111" y="7630"/>
                    </a:lnTo>
                    <a:lnTo>
                      <a:pt x="73333" y="6242"/>
                    </a:lnTo>
                    <a:lnTo>
                      <a:pt x="77777" y="3468"/>
                    </a:lnTo>
                    <a:lnTo>
                      <a:pt x="80000" y="2080"/>
                    </a:lnTo>
                    <a:lnTo>
                      <a:pt x="81111" y="1387"/>
                    </a:lnTo>
                    <a:lnTo>
                      <a:pt x="82222" y="693"/>
                    </a:lnTo>
                    <a:lnTo>
                      <a:pt x="83333" y="0"/>
                    </a:lnTo>
                    <a:lnTo>
                      <a:pt x="84444" y="0"/>
                    </a:lnTo>
                    <a:lnTo>
                      <a:pt x="85555" y="2080"/>
                    </a:lnTo>
                    <a:lnTo>
                      <a:pt x="86666" y="5549"/>
                    </a:lnTo>
                    <a:lnTo>
                      <a:pt x="88888" y="9017"/>
                    </a:lnTo>
                    <a:lnTo>
                      <a:pt x="91111" y="13179"/>
                    </a:lnTo>
                    <a:lnTo>
                      <a:pt x="94444" y="19421"/>
                    </a:lnTo>
                    <a:lnTo>
                      <a:pt x="96666" y="24971"/>
                    </a:lnTo>
                    <a:lnTo>
                      <a:pt x="101111" y="30520"/>
                    </a:lnTo>
                    <a:lnTo>
                      <a:pt x="104444" y="37456"/>
                    </a:lnTo>
                    <a:lnTo>
                      <a:pt x="106666" y="43699"/>
                    </a:lnTo>
                    <a:lnTo>
                      <a:pt x="110000" y="50635"/>
                    </a:lnTo>
                    <a:lnTo>
                      <a:pt x="112222" y="56878"/>
                    </a:lnTo>
                    <a:lnTo>
                      <a:pt x="115555" y="63121"/>
                    </a:lnTo>
                    <a:lnTo>
                      <a:pt x="116666" y="68670"/>
                    </a:lnTo>
                    <a:lnTo>
                      <a:pt x="118888" y="73526"/>
                    </a:lnTo>
                    <a:lnTo>
                      <a:pt x="120000" y="78381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Shape 2365"/>
              <p:cNvSpPr/>
              <p:nvPr/>
            </p:nvSpPr>
            <p:spPr>
              <a:xfrm>
                <a:off x="1139" y="2461"/>
                <a:ext cx="11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543" y="0"/>
                    </a:moveTo>
                    <a:lnTo>
                      <a:pt x="88543" y="1538"/>
                    </a:lnTo>
                    <a:lnTo>
                      <a:pt x="90873" y="3846"/>
                    </a:lnTo>
                    <a:lnTo>
                      <a:pt x="92038" y="7692"/>
                    </a:lnTo>
                    <a:lnTo>
                      <a:pt x="94368" y="11538"/>
                    </a:lnTo>
                    <a:lnTo>
                      <a:pt x="96699" y="16153"/>
                    </a:lnTo>
                    <a:lnTo>
                      <a:pt x="99029" y="21538"/>
                    </a:lnTo>
                    <a:lnTo>
                      <a:pt x="101359" y="26923"/>
                    </a:lnTo>
                    <a:lnTo>
                      <a:pt x="106019" y="32307"/>
                    </a:lnTo>
                    <a:lnTo>
                      <a:pt x="108349" y="38461"/>
                    </a:lnTo>
                    <a:lnTo>
                      <a:pt x="110679" y="44615"/>
                    </a:lnTo>
                    <a:lnTo>
                      <a:pt x="113009" y="50000"/>
                    </a:lnTo>
                    <a:lnTo>
                      <a:pt x="115339" y="56153"/>
                    </a:lnTo>
                    <a:lnTo>
                      <a:pt x="117669" y="61538"/>
                    </a:lnTo>
                    <a:lnTo>
                      <a:pt x="118834" y="66923"/>
                    </a:lnTo>
                    <a:lnTo>
                      <a:pt x="120000" y="72307"/>
                    </a:lnTo>
                    <a:lnTo>
                      <a:pt x="118834" y="72307"/>
                    </a:lnTo>
                    <a:lnTo>
                      <a:pt x="118834" y="73846"/>
                    </a:lnTo>
                    <a:lnTo>
                      <a:pt x="117669" y="75384"/>
                    </a:lnTo>
                    <a:lnTo>
                      <a:pt x="115339" y="78461"/>
                    </a:lnTo>
                    <a:lnTo>
                      <a:pt x="113009" y="81538"/>
                    </a:lnTo>
                    <a:lnTo>
                      <a:pt x="110679" y="85384"/>
                    </a:lnTo>
                    <a:lnTo>
                      <a:pt x="107184" y="89230"/>
                    </a:lnTo>
                    <a:lnTo>
                      <a:pt x="102524" y="93076"/>
                    </a:lnTo>
                    <a:lnTo>
                      <a:pt x="97864" y="96923"/>
                    </a:lnTo>
                    <a:lnTo>
                      <a:pt x="93203" y="101538"/>
                    </a:lnTo>
                    <a:lnTo>
                      <a:pt x="87378" y="105384"/>
                    </a:lnTo>
                    <a:lnTo>
                      <a:pt x="79223" y="109230"/>
                    </a:lnTo>
                    <a:lnTo>
                      <a:pt x="72233" y="112307"/>
                    </a:lnTo>
                    <a:lnTo>
                      <a:pt x="64077" y="116153"/>
                    </a:lnTo>
                    <a:lnTo>
                      <a:pt x="54757" y="118461"/>
                    </a:lnTo>
                    <a:lnTo>
                      <a:pt x="45436" y="120000"/>
                    </a:lnTo>
                    <a:lnTo>
                      <a:pt x="44271" y="119230"/>
                    </a:lnTo>
                    <a:lnTo>
                      <a:pt x="44271" y="118461"/>
                    </a:lnTo>
                    <a:lnTo>
                      <a:pt x="44271" y="117692"/>
                    </a:lnTo>
                    <a:lnTo>
                      <a:pt x="43106" y="115384"/>
                    </a:lnTo>
                    <a:lnTo>
                      <a:pt x="41941" y="113076"/>
                    </a:lnTo>
                    <a:lnTo>
                      <a:pt x="39611" y="110000"/>
                    </a:lnTo>
                    <a:lnTo>
                      <a:pt x="38446" y="106923"/>
                    </a:lnTo>
                    <a:lnTo>
                      <a:pt x="36116" y="103846"/>
                    </a:lnTo>
                    <a:lnTo>
                      <a:pt x="32621" y="98461"/>
                    </a:lnTo>
                    <a:lnTo>
                      <a:pt x="29126" y="93846"/>
                    </a:lnTo>
                    <a:lnTo>
                      <a:pt x="25631" y="89230"/>
                    </a:lnTo>
                    <a:lnTo>
                      <a:pt x="22135" y="83846"/>
                    </a:lnTo>
                    <a:lnTo>
                      <a:pt x="17475" y="76923"/>
                    </a:lnTo>
                    <a:lnTo>
                      <a:pt x="11650" y="70769"/>
                    </a:lnTo>
                    <a:lnTo>
                      <a:pt x="5825" y="63076"/>
                    </a:lnTo>
                    <a:lnTo>
                      <a:pt x="0" y="56153"/>
                    </a:lnTo>
                    <a:lnTo>
                      <a:pt x="0" y="55384"/>
                    </a:lnTo>
                    <a:lnTo>
                      <a:pt x="1165" y="55384"/>
                    </a:lnTo>
                    <a:lnTo>
                      <a:pt x="2330" y="53846"/>
                    </a:lnTo>
                    <a:lnTo>
                      <a:pt x="4660" y="53076"/>
                    </a:lnTo>
                    <a:lnTo>
                      <a:pt x="8155" y="50769"/>
                    </a:lnTo>
                    <a:lnTo>
                      <a:pt x="11650" y="49230"/>
                    </a:lnTo>
                    <a:lnTo>
                      <a:pt x="15145" y="47692"/>
                    </a:lnTo>
                    <a:lnTo>
                      <a:pt x="19805" y="45384"/>
                    </a:lnTo>
                    <a:lnTo>
                      <a:pt x="23300" y="43076"/>
                    </a:lnTo>
                    <a:lnTo>
                      <a:pt x="26796" y="41538"/>
                    </a:lnTo>
                    <a:lnTo>
                      <a:pt x="30291" y="39230"/>
                    </a:lnTo>
                    <a:lnTo>
                      <a:pt x="36116" y="36923"/>
                    </a:lnTo>
                    <a:lnTo>
                      <a:pt x="39611" y="34615"/>
                    </a:lnTo>
                    <a:lnTo>
                      <a:pt x="41941" y="32307"/>
                    </a:lnTo>
                    <a:lnTo>
                      <a:pt x="45436" y="30769"/>
                    </a:lnTo>
                    <a:lnTo>
                      <a:pt x="47766" y="29230"/>
                    </a:lnTo>
                    <a:lnTo>
                      <a:pt x="48932" y="26923"/>
                    </a:lnTo>
                    <a:lnTo>
                      <a:pt x="52427" y="25384"/>
                    </a:lnTo>
                    <a:lnTo>
                      <a:pt x="54757" y="23076"/>
                    </a:lnTo>
                    <a:lnTo>
                      <a:pt x="58252" y="20000"/>
                    </a:lnTo>
                    <a:lnTo>
                      <a:pt x="61747" y="17692"/>
                    </a:lnTo>
                    <a:lnTo>
                      <a:pt x="65242" y="15384"/>
                    </a:lnTo>
                    <a:lnTo>
                      <a:pt x="68737" y="13076"/>
                    </a:lnTo>
                    <a:lnTo>
                      <a:pt x="71067" y="10769"/>
                    </a:lnTo>
                    <a:lnTo>
                      <a:pt x="74563" y="8461"/>
                    </a:lnTo>
                    <a:lnTo>
                      <a:pt x="76893" y="6923"/>
                    </a:lnTo>
                    <a:lnTo>
                      <a:pt x="81553" y="3846"/>
                    </a:lnTo>
                    <a:lnTo>
                      <a:pt x="83883" y="2307"/>
                    </a:lnTo>
                    <a:lnTo>
                      <a:pt x="85048" y="1538"/>
                    </a:lnTo>
                    <a:lnTo>
                      <a:pt x="86213" y="769"/>
                    </a:lnTo>
                    <a:lnTo>
                      <a:pt x="87378" y="0"/>
                    </a:lnTo>
                    <a:lnTo>
                      <a:pt x="88543" y="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Shape 2366"/>
              <p:cNvSpPr/>
              <p:nvPr/>
            </p:nvSpPr>
            <p:spPr>
              <a:xfrm>
                <a:off x="1176" y="2461"/>
                <a:ext cx="7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709" y="14500"/>
                    </a:moveTo>
                    <a:lnTo>
                      <a:pt x="98709" y="15000"/>
                    </a:lnTo>
                    <a:lnTo>
                      <a:pt x="98709" y="18000"/>
                    </a:lnTo>
                    <a:lnTo>
                      <a:pt x="98709" y="23000"/>
                    </a:lnTo>
                    <a:lnTo>
                      <a:pt x="100645" y="28500"/>
                    </a:lnTo>
                    <a:lnTo>
                      <a:pt x="100645" y="36000"/>
                    </a:lnTo>
                    <a:lnTo>
                      <a:pt x="102580" y="44500"/>
                    </a:lnTo>
                    <a:lnTo>
                      <a:pt x="102580" y="53000"/>
                    </a:lnTo>
                    <a:lnTo>
                      <a:pt x="104516" y="62000"/>
                    </a:lnTo>
                    <a:lnTo>
                      <a:pt x="106451" y="71000"/>
                    </a:lnTo>
                    <a:lnTo>
                      <a:pt x="108387" y="80500"/>
                    </a:lnTo>
                    <a:lnTo>
                      <a:pt x="110322" y="89500"/>
                    </a:lnTo>
                    <a:lnTo>
                      <a:pt x="112258" y="98000"/>
                    </a:lnTo>
                    <a:lnTo>
                      <a:pt x="114193" y="105500"/>
                    </a:lnTo>
                    <a:lnTo>
                      <a:pt x="116129" y="111500"/>
                    </a:lnTo>
                    <a:lnTo>
                      <a:pt x="118064" y="116500"/>
                    </a:lnTo>
                    <a:lnTo>
                      <a:pt x="120000" y="120000"/>
                    </a:lnTo>
                    <a:lnTo>
                      <a:pt x="69677" y="104500"/>
                    </a:lnTo>
                    <a:lnTo>
                      <a:pt x="0" y="0"/>
                    </a:lnTo>
                    <a:lnTo>
                      <a:pt x="98709" y="14500"/>
                    </a:lnTo>
                    <a:close/>
                  </a:path>
                </a:pathLst>
              </a:custGeom>
              <a:solidFill>
                <a:srgbClr val="C2C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Shape 2367"/>
              <p:cNvSpPr/>
              <p:nvPr/>
            </p:nvSpPr>
            <p:spPr>
              <a:xfrm>
                <a:off x="1176" y="2461"/>
                <a:ext cx="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66000" y="103167"/>
                    </a:lnTo>
                    <a:lnTo>
                      <a:pt x="0" y="0"/>
                    </a:lnTo>
                    <a:lnTo>
                      <a:pt x="102000" y="15746"/>
                    </a:lnTo>
                    <a:lnTo>
                      <a:pt x="102000" y="16289"/>
                    </a:lnTo>
                    <a:lnTo>
                      <a:pt x="102000" y="19004"/>
                    </a:lnTo>
                    <a:lnTo>
                      <a:pt x="102000" y="23348"/>
                    </a:lnTo>
                    <a:lnTo>
                      <a:pt x="102000" y="29321"/>
                    </a:lnTo>
                    <a:lnTo>
                      <a:pt x="104000" y="36923"/>
                    </a:lnTo>
                    <a:lnTo>
                      <a:pt x="106000" y="44524"/>
                    </a:lnTo>
                    <a:lnTo>
                      <a:pt x="106000" y="53212"/>
                    </a:lnTo>
                    <a:lnTo>
                      <a:pt x="108000" y="61900"/>
                    </a:lnTo>
                    <a:lnTo>
                      <a:pt x="110000" y="71131"/>
                    </a:lnTo>
                    <a:lnTo>
                      <a:pt x="110000" y="80361"/>
                    </a:lnTo>
                    <a:lnTo>
                      <a:pt x="112000" y="89049"/>
                    </a:lnTo>
                    <a:lnTo>
                      <a:pt x="114000" y="97194"/>
                    </a:lnTo>
                    <a:lnTo>
                      <a:pt x="116000" y="104796"/>
                    </a:lnTo>
                    <a:lnTo>
                      <a:pt x="116000" y="110769"/>
                    </a:lnTo>
                    <a:lnTo>
                      <a:pt x="118000" y="116199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Shape 2368"/>
              <p:cNvSpPr/>
              <p:nvPr/>
            </p:nvSpPr>
            <p:spPr>
              <a:xfrm>
                <a:off x="1176" y="2461"/>
                <a:ext cx="7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61016" y="101584"/>
                    </a:lnTo>
                    <a:lnTo>
                      <a:pt x="0" y="0"/>
                    </a:lnTo>
                    <a:lnTo>
                      <a:pt x="103728" y="17821"/>
                    </a:lnTo>
                    <a:lnTo>
                      <a:pt x="103728" y="18415"/>
                    </a:lnTo>
                    <a:lnTo>
                      <a:pt x="103728" y="20792"/>
                    </a:lnTo>
                    <a:lnTo>
                      <a:pt x="103728" y="24950"/>
                    </a:lnTo>
                    <a:lnTo>
                      <a:pt x="103728" y="30891"/>
                    </a:lnTo>
                    <a:lnTo>
                      <a:pt x="105762" y="37425"/>
                    </a:lnTo>
                    <a:lnTo>
                      <a:pt x="105762" y="45742"/>
                    </a:lnTo>
                    <a:lnTo>
                      <a:pt x="107796" y="54059"/>
                    </a:lnTo>
                    <a:lnTo>
                      <a:pt x="107796" y="62376"/>
                    </a:lnTo>
                    <a:lnTo>
                      <a:pt x="109830" y="71287"/>
                    </a:lnTo>
                    <a:lnTo>
                      <a:pt x="111864" y="80198"/>
                    </a:lnTo>
                    <a:lnTo>
                      <a:pt x="111864" y="89108"/>
                    </a:lnTo>
                    <a:lnTo>
                      <a:pt x="113898" y="96831"/>
                    </a:lnTo>
                    <a:lnTo>
                      <a:pt x="115932" y="104554"/>
                    </a:lnTo>
                    <a:lnTo>
                      <a:pt x="115932" y="110495"/>
                    </a:lnTo>
                    <a:lnTo>
                      <a:pt x="117966" y="115841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Shape 2369"/>
              <p:cNvSpPr/>
              <p:nvPr/>
            </p:nvSpPr>
            <p:spPr>
              <a:xfrm>
                <a:off x="1176" y="2461"/>
                <a:ext cx="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55862" y="99016"/>
                    </a:lnTo>
                    <a:lnTo>
                      <a:pt x="0" y="0"/>
                    </a:lnTo>
                    <a:lnTo>
                      <a:pt x="105517" y="19672"/>
                    </a:lnTo>
                    <a:lnTo>
                      <a:pt x="105517" y="20327"/>
                    </a:lnTo>
                    <a:lnTo>
                      <a:pt x="105517" y="22950"/>
                    </a:lnTo>
                    <a:lnTo>
                      <a:pt x="105517" y="26885"/>
                    </a:lnTo>
                    <a:lnTo>
                      <a:pt x="105517" y="32786"/>
                    </a:lnTo>
                    <a:lnTo>
                      <a:pt x="107586" y="38688"/>
                    </a:lnTo>
                    <a:lnTo>
                      <a:pt x="107586" y="46557"/>
                    </a:lnTo>
                    <a:lnTo>
                      <a:pt x="107586" y="53770"/>
                    </a:lnTo>
                    <a:lnTo>
                      <a:pt x="109655" y="62295"/>
                    </a:lnTo>
                    <a:lnTo>
                      <a:pt x="109655" y="71475"/>
                    </a:lnTo>
                    <a:lnTo>
                      <a:pt x="111724" y="79344"/>
                    </a:lnTo>
                    <a:lnTo>
                      <a:pt x="113793" y="88524"/>
                    </a:lnTo>
                    <a:lnTo>
                      <a:pt x="113793" y="95737"/>
                    </a:lnTo>
                    <a:lnTo>
                      <a:pt x="115862" y="103606"/>
                    </a:lnTo>
                    <a:lnTo>
                      <a:pt x="115862" y="110163"/>
                    </a:lnTo>
                    <a:lnTo>
                      <a:pt x="117931" y="115409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Shape 2370"/>
              <p:cNvSpPr/>
              <p:nvPr/>
            </p:nvSpPr>
            <p:spPr>
              <a:xfrm>
                <a:off x="1176" y="2461"/>
                <a:ext cx="7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0000"/>
                    </a:moveTo>
                    <a:lnTo>
                      <a:pt x="50526" y="96441"/>
                    </a:lnTo>
                    <a:lnTo>
                      <a:pt x="0" y="0"/>
                    </a:lnTo>
                    <a:lnTo>
                      <a:pt x="107368" y="22085"/>
                    </a:lnTo>
                    <a:lnTo>
                      <a:pt x="107368" y="22822"/>
                    </a:lnTo>
                    <a:lnTo>
                      <a:pt x="107368" y="25030"/>
                    </a:lnTo>
                    <a:lnTo>
                      <a:pt x="107368" y="28711"/>
                    </a:lnTo>
                    <a:lnTo>
                      <a:pt x="107368" y="34601"/>
                    </a:lnTo>
                    <a:lnTo>
                      <a:pt x="107368" y="40490"/>
                    </a:lnTo>
                    <a:lnTo>
                      <a:pt x="109473" y="47116"/>
                    </a:lnTo>
                    <a:lnTo>
                      <a:pt x="109473" y="54478"/>
                    </a:lnTo>
                    <a:lnTo>
                      <a:pt x="111578" y="62576"/>
                    </a:lnTo>
                    <a:lnTo>
                      <a:pt x="111578" y="71411"/>
                    </a:lnTo>
                    <a:lnTo>
                      <a:pt x="113684" y="79509"/>
                    </a:lnTo>
                    <a:lnTo>
                      <a:pt x="113684" y="87607"/>
                    </a:lnTo>
                    <a:lnTo>
                      <a:pt x="115789" y="95705"/>
                    </a:lnTo>
                    <a:lnTo>
                      <a:pt x="115789" y="103067"/>
                    </a:lnTo>
                    <a:lnTo>
                      <a:pt x="117894" y="109693"/>
                    </a:lnTo>
                    <a:lnTo>
                      <a:pt x="117894" y="115582"/>
                    </a:lnTo>
                    <a:lnTo>
                      <a:pt x="119999" y="12000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Shape 2371"/>
              <p:cNvSpPr/>
              <p:nvPr/>
            </p:nvSpPr>
            <p:spPr>
              <a:xfrm>
                <a:off x="1176" y="2461"/>
                <a:ext cx="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0000"/>
                    </a:moveTo>
                    <a:lnTo>
                      <a:pt x="40714" y="93146"/>
                    </a:lnTo>
                    <a:lnTo>
                      <a:pt x="0" y="0"/>
                    </a:lnTo>
                    <a:lnTo>
                      <a:pt x="109285" y="25174"/>
                    </a:lnTo>
                    <a:lnTo>
                      <a:pt x="109285" y="27692"/>
                    </a:lnTo>
                    <a:lnTo>
                      <a:pt x="109285" y="31048"/>
                    </a:lnTo>
                    <a:lnTo>
                      <a:pt x="109285" y="36083"/>
                    </a:lnTo>
                    <a:lnTo>
                      <a:pt x="109285" y="41958"/>
                    </a:lnTo>
                    <a:lnTo>
                      <a:pt x="111428" y="48671"/>
                    </a:lnTo>
                    <a:lnTo>
                      <a:pt x="111428" y="56223"/>
                    </a:lnTo>
                    <a:lnTo>
                      <a:pt x="111428" y="62937"/>
                    </a:lnTo>
                    <a:lnTo>
                      <a:pt x="113571" y="70489"/>
                    </a:lnTo>
                    <a:lnTo>
                      <a:pt x="113571" y="78881"/>
                    </a:lnTo>
                    <a:lnTo>
                      <a:pt x="113571" y="86433"/>
                    </a:lnTo>
                    <a:lnTo>
                      <a:pt x="115714" y="94825"/>
                    </a:lnTo>
                    <a:lnTo>
                      <a:pt x="115714" y="102377"/>
                    </a:lnTo>
                    <a:lnTo>
                      <a:pt x="117857" y="109090"/>
                    </a:lnTo>
                    <a:lnTo>
                      <a:pt x="117857" y="114965"/>
                    </a:lnTo>
                    <a:lnTo>
                      <a:pt x="119999" y="12000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Shape 2372"/>
              <p:cNvSpPr/>
              <p:nvPr/>
            </p:nvSpPr>
            <p:spPr>
              <a:xfrm>
                <a:off x="1176" y="2461"/>
                <a:ext cx="7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34909" y="89756"/>
                    </a:lnTo>
                    <a:lnTo>
                      <a:pt x="0" y="0"/>
                    </a:lnTo>
                    <a:lnTo>
                      <a:pt x="111272" y="28292"/>
                    </a:lnTo>
                    <a:lnTo>
                      <a:pt x="111272" y="30243"/>
                    </a:lnTo>
                    <a:lnTo>
                      <a:pt x="111272" y="33170"/>
                    </a:lnTo>
                    <a:lnTo>
                      <a:pt x="111272" y="38048"/>
                    </a:lnTo>
                    <a:lnTo>
                      <a:pt x="111272" y="42926"/>
                    </a:lnTo>
                    <a:lnTo>
                      <a:pt x="113454" y="49756"/>
                    </a:lnTo>
                    <a:lnTo>
                      <a:pt x="113454" y="55609"/>
                    </a:lnTo>
                    <a:lnTo>
                      <a:pt x="113454" y="62439"/>
                    </a:lnTo>
                    <a:lnTo>
                      <a:pt x="113454" y="71219"/>
                    </a:lnTo>
                    <a:lnTo>
                      <a:pt x="115636" y="78048"/>
                    </a:lnTo>
                    <a:lnTo>
                      <a:pt x="115636" y="86829"/>
                    </a:lnTo>
                    <a:lnTo>
                      <a:pt x="115636" y="93658"/>
                    </a:lnTo>
                    <a:lnTo>
                      <a:pt x="117818" y="100487"/>
                    </a:lnTo>
                    <a:lnTo>
                      <a:pt x="117818" y="108292"/>
                    </a:lnTo>
                    <a:lnTo>
                      <a:pt x="117818" y="114146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Shape 2373"/>
              <p:cNvSpPr/>
              <p:nvPr/>
            </p:nvSpPr>
            <p:spPr>
              <a:xfrm>
                <a:off x="1176" y="2461"/>
                <a:ext cx="7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333" y="33461"/>
                    </a:moveTo>
                    <a:lnTo>
                      <a:pt x="113333" y="34615"/>
                    </a:lnTo>
                    <a:lnTo>
                      <a:pt x="113333" y="38076"/>
                    </a:lnTo>
                    <a:lnTo>
                      <a:pt x="113333" y="41538"/>
                    </a:lnTo>
                    <a:lnTo>
                      <a:pt x="113333" y="46153"/>
                    </a:lnTo>
                    <a:lnTo>
                      <a:pt x="113333" y="50769"/>
                    </a:lnTo>
                    <a:lnTo>
                      <a:pt x="113333" y="57692"/>
                    </a:lnTo>
                    <a:lnTo>
                      <a:pt x="115555" y="63461"/>
                    </a:lnTo>
                    <a:lnTo>
                      <a:pt x="115555" y="70384"/>
                    </a:lnTo>
                    <a:lnTo>
                      <a:pt x="115555" y="77307"/>
                    </a:lnTo>
                    <a:lnTo>
                      <a:pt x="115555" y="84230"/>
                    </a:lnTo>
                    <a:lnTo>
                      <a:pt x="117777" y="91153"/>
                    </a:lnTo>
                    <a:lnTo>
                      <a:pt x="117777" y="98076"/>
                    </a:lnTo>
                    <a:lnTo>
                      <a:pt x="117777" y="106153"/>
                    </a:lnTo>
                    <a:lnTo>
                      <a:pt x="117777" y="113076"/>
                    </a:lnTo>
                    <a:lnTo>
                      <a:pt x="120000" y="120000"/>
                    </a:lnTo>
                    <a:lnTo>
                      <a:pt x="28888" y="83076"/>
                    </a:lnTo>
                    <a:lnTo>
                      <a:pt x="0" y="0"/>
                    </a:lnTo>
                    <a:lnTo>
                      <a:pt x="113333" y="33461"/>
                    </a:lnTo>
                    <a:close/>
                  </a:path>
                </a:pathLst>
              </a:custGeom>
              <a:solidFill>
                <a:srgbClr val="D2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Shape 2374"/>
              <p:cNvSpPr/>
              <p:nvPr/>
            </p:nvSpPr>
            <p:spPr>
              <a:xfrm>
                <a:off x="1044" y="2740"/>
                <a:ext cx="93" cy="1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793"/>
                    </a:moveTo>
                    <a:lnTo>
                      <a:pt x="116170" y="92000"/>
                    </a:lnTo>
                    <a:lnTo>
                      <a:pt x="111861" y="85655"/>
                    </a:lnTo>
                    <a:lnTo>
                      <a:pt x="107553" y="79034"/>
                    </a:lnTo>
                    <a:lnTo>
                      <a:pt x="102765" y="72000"/>
                    </a:lnTo>
                    <a:lnTo>
                      <a:pt x="97819" y="64965"/>
                    </a:lnTo>
                    <a:lnTo>
                      <a:pt x="92553" y="57655"/>
                    </a:lnTo>
                    <a:lnTo>
                      <a:pt x="87446" y="50482"/>
                    </a:lnTo>
                    <a:lnTo>
                      <a:pt x="82021" y="43172"/>
                    </a:lnTo>
                    <a:lnTo>
                      <a:pt x="76595" y="36275"/>
                    </a:lnTo>
                    <a:lnTo>
                      <a:pt x="71329" y="29517"/>
                    </a:lnTo>
                    <a:lnTo>
                      <a:pt x="65904" y="23172"/>
                    </a:lnTo>
                    <a:lnTo>
                      <a:pt x="60638" y="17379"/>
                    </a:lnTo>
                    <a:lnTo>
                      <a:pt x="55531" y="12137"/>
                    </a:lnTo>
                    <a:lnTo>
                      <a:pt x="50585" y="7586"/>
                    </a:lnTo>
                    <a:lnTo>
                      <a:pt x="45957" y="3862"/>
                    </a:lnTo>
                    <a:lnTo>
                      <a:pt x="41808" y="1103"/>
                    </a:lnTo>
                    <a:lnTo>
                      <a:pt x="41648" y="965"/>
                    </a:lnTo>
                    <a:lnTo>
                      <a:pt x="41170" y="827"/>
                    </a:lnTo>
                    <a:lnTo>
                      <a:pt x="41010" y="689"/>
                    </a:lnTo>
                    <a:lnTo>
                      <a:pt x="40691" y="551"/>
                    </a:lnTo>
                    <a:lnTo>
                      <a:pt x="40372" y="413"/>
                    </a:lnTo>
                    <a:lnTo>
                      <a:pt x="39893" y="275"/>
                    </a:lnTo>
                    <a:lnTo>
                      <a:pt x="39414" y="275"/>
                    </a:lnTo>
                    <a:lnTo>
                      <a:pt x="38936" y="137"/>
                    </a:lnTo>
                    <a:lnTo>
                      <a:pt x="38138" y="0"/>
                    </a:lnTo>
                    <a:lnTo>
                      <a:pt x="37500" y="0"/>
                    </a:lnTo>
                    <a:lnTo>
                      <a:pt x="36861" y="137"/>
                    </a:lnTo>
                    <a:lnTo>
                      <a:pt x="36223" y="275"/>
                    </a:lnTo>
                    <a:lnTo>
                      <a:pt x="35585" y="413"/>
                    </a:lnTo>
                    <a:lnTo>
                      <a:pt x="34627" y="689"/>
                    </a:lnTo>
                    <a:lnTo>
                      <a:pt x="33989" y="1103"/>
                    </a:lnTo>
                    <a:lnTo>
                      <a:pt x="32872" y="1517"/>
                    </a:lnTo>
                    <a:lnTo>
                      <a:pt x="31276" y="1931"/>
                    </a:lnTo>
                    <a:lnTo>
                      <a:pt x="29521" y="2620"/>
                    </a:lnTo>
                    <a:lnTo>
                      <a:pt x="27127" y="3172"/>
                    </a:lnTo>
                    <a:lnTo>
                      <a:pt x="24734" y="3724"/>
                    </a:lnTo>
                    <a:lnTo>
                      <a:pt x="22021" y="4275"/>
                    </a:lnTo>
                    <a:lnTo>
                      <a:pt x="19308" y="5103"/>
                    </a:lnTo>
                    <a:lnTo>
                      <a:pt x="16436" y="5655"/>
                    </a:lnTo>
                    <a:lnTo>
                      <a:pt x="13723" y="6206"/>
                    </a:lnTo>
                    <a:lnTo>
                      <a:pt x="11010" y="6896"/>
                    </a:lnTo>
                    <a:lnTo>
                      <a:pt x="8297" y="7310"/>
                    </a:lnTo>
                    <a:lnTo>
                      <a:pt x="6063" y="8000"/>
                    </a:lnTo>
                    <a:lnTo>
                      <a:pt x="3989" y="8413"/>
                    </a:lnTo>
                    <a:lnTo>
                      <a:pt x="2234" y="8689"/>
                    </a:lnTo>
                    <a:lnTo>
                      <a:pt x="1117" y="8965"/>
                    </a:lnTo>
                    <a:lnTo>
                      <a:pt x="478" y="9241"/>
                    </a:lnTo>
                    <a:lnTo>
                      <a:pt x="159" y="9241"/>
                    </a:lnTo>
                    <a:lnTo>
                      <a:pt x="0" y="9379"/>
                    </a:lnTo>
                    <a:lnTo>
                      <a:pt x="159" y="9379"/>
                    </a:lnTo>
                    <a:lnTo>
                      <a:pt x="638" y="9517"/>
                    </a:lnTo>
                    <a:lnTo>
                      <a:pt x="1117" y="9517"/>
                    </a:lnTo>
                    <a:lnTo>
                      <a:pt x="1914" y="9655"/>
                    </a:lnTo>
                    <a:lnTo>
                      <a:pt x="2872" y="9655"/>
                    </a:lnTo>
                    <a:lnTo>
                      <a:pt x="3829" y="9931"/>
                    </a:lnTo>
                    <a:lnTo>
                      <a:pt x="4787" y="10068"/>
                    </a:lnTo>
                    <a:lnTo>
                      <a:pt x="6063" y="10344"/>
                    </a:lnTo>
                    <a:lnTo>
                      <a:pt x="7180" y="10758"/>
                    </a:lnTo>
                    <a:lnTo>
                      <a:pt x="8138" y="11172"/>
                    </a:lnTo>
                    <a:lnTo>
                      <a:pt x="9414" y="11724"/>
                    </a:lnTo>
                    <a:lnTo>
                      <a:pt x="10372" y="12413"/>
                    </a:lnTo>
                    <a:lnTo>
                      <a:pt x="11329" y="13103"/>
                    </a:lnTo>
                    <a:lnTo>
                      <a:pt x="12127" y="14206"/>
                    </a:lnTo>
                    <a:lnTo>
                      <a:pt x="13244" y="15448"/>
                    </a:lnTo>
                    <a:lnTo>
                      <a:pt x="15319" y="17931"/>
                    </a:lnTo>
                    <a:lnTo>
                      <a:pt x="18351" y="21379"/>
                    </a:lnTo>
                    <a:lnTo>
                      <a:pt x="22340" y="25793"/>
                    </a:lnTo>
                    <a:lnTo>
                      <a:pt x="26808" y="31034"/>
                    </a:lnTo>
                    <a:lnTo>
                      <a:pt x="31914" y="36965"/>
                    </a:lnTo>
                    <a:lnTo>
                      <a:pt x="37180" y="43586"/>
                    </a:lnTo>
                    <a:lnTo>
                      <a:pt x="43085" y="50896"/>
                    </a:lnTo>
                    <a:lnTo>
                      <a:pt x="49148" y="58620"/>
                    </a:lnTo>
                    <a:lnTo>
                      <a:pt x="55372" y="66758"/>
                    </a:lnTo>
                    <a:lnTo>
                      <a:pt x="61595" y="75172"/>
                    </a:lnTo>
                    <a:lnTo>
                      <a:pt x="67659" y="84000"/>
                    </a:lnTo>
                    <a:lnTo>
                      <a:pt x="73404" y="92827"/>
                    </a:lnTo>
                    <a:lnTo>
                      <a:pt x="79148" y="101793"/>
                    </a:lnTo>
                    <a:lnTo>
                      <a:pt x="84414" y="110896"/>
                    </a:lnTo>
                    <a:lnTo>
                      <a:pt x="89042" y="120000"/>
                    </a:lnTo>
                    <a:lnTo>
                      <a:pt x="120000" y="97793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Shape 2375"/>
              <p:cNvSpPr/>
              <p:nvPr/>
            </p:nvSpPr>
            <p:spPr>
              <a:xfrm>
                <a:off x="1044" y="2740"/>
                <a:ext cx="93" cy="1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793"/>
                    </a:moveTo>
                    <a:lnTo>
                      <a:pt x="116170" y="92000"/>
                    </a:lnTo>
                    <a:lnTo>
                      <a:pt x="111861" y="85655"/>
                    </a:lnTo>
                    <a:lnTo>
                      <a:pt x="107553" y="79034"/>
                    </a:lnTo>
                    <a:lnTo>
                      <a:pt x="102765" y="72000"/>
                    </a:lnTo>
                    <a:lnTo>
                      <a:pt x="97819" y="64965"/>
                    </a:lnTo>
                    <a:lnTo>
                      <a:pt x="92553" y="57655"/>
                    </a:lnTo>
                    <a:lnTo>
                      <a:pt x="87446" y="50482"/>
                    </a:lnTo>
                    <a:lnTo>
                      <a:pt x="82021" y="43172"/>
                    </a:lnTo>
                    <a:lnTo>
                      <a:pt x="76595" y="36275"/>
                    </a:lnTo>
                    <a:lnTo>
                      <a:pt x="71329" y="29517"/>
                    </a:lnTo>
                    <a:lnTo>
                      <a:pt x="65904" y="23172"/>
                    </a:lnTo>
                    <a:lnTo>
                      <a:pt x="60638" y="17379"/>
                    </a:lnTo>
                    <a:lnTo>
                      <a:pt x="55531" y="12137"/>
                    </a:lnTo>
                    <a:lnTo>
                      <a:pt x="50585" y="7586"/>
                    </a:lnTo>
                    <a:lnTo>
                      <a:pt x="45957" y="3862"/>
                    </a:lnTo>
                    <a:lnTo>
                      <a:pt x="41808" y="1103"/>
                    </a:lnTo>
                    <a:lnTo>
                      <a:pt x="41648" y="965"/>
                    </a:lnTo>
                    <a:lnTo>
                      <a:pt x="41170" y="827"/>
                    </a:lnTo>
                    <a:lnTo>
                      <a:pt x="41010" y="689"/>
                    </a:lnTo>
                    <a:lnTo>
                      <a:pt x="40691" y="551"/>
                    </a:lnTo>
                    <a:lnTo>
                      <a:pt x="40372" y="413"/>
                    </a:lnTo>
                    <a:lnTo>
                      <a:pt x="39893" y="275"/>
                    </a:lnTo>
                    <a:lnTo>
                      <a:pt x="39414" y="275"/>
                    </a:lnTo>
                    <a:lnTo>
                      <a:pt x="38936" y="137"/>
                    </a:lnTo>
                    <a:lnTo>
                      <a:pt x="38138" y="0"/>
                    </a:lnTo>
                    <a:lnTo>
                      <a:pt x="37500" y="0"/>
                    </a:lnTo>
                    <a:lnTo>
                      <a:pt x="36861" y="137"/>
                    </a:lnTo>
                    <a:lnTo>
                      <a:pt x="36223" y="275"/>
                    </a:lnTo>
                    <a:lnTo>
                      <a:pt x="35585" y="413"/>
                    </a:lnTo>
                    <a:lnTo>
                      <a:pt x="34627" y="689"/>
                    </a:lnTo>
                    <a:lnTo>
                      <a:pt x="33989" y="1103"/>
                    </a:lnTo>
                    <a:lnTo>
                      <a:pt x="32872" y="1517"/>
                    </a:lnTo>
                    <a:lnTo>
                      <a:pt x="31276" y="1931"/>
                    </a:lnTo>
                    <a:lnTo>
                      <a:pt x="29521" y="2620"/>
                    </a:lnTo>
                    <a:lnTo>
                      <a:pt x="27127" y="3172"/>
                    </a:lnTo>
                    <a:lnTo>
                      <a:pt x="24734" y="3724"/>
                    </a:lnTo>
                    <a:lnTo>
                      <a:pt x="22021" y="4275"/>
                    </a:lnTo>
                    <a:lnTo>
                      <a:pt x="19308" y="5103"/>
                    </a:lnTo>
                    <a:lnTo>
                      <a:pt x="16436" y="5655"/>
                    </a:lnTo>
                    <a:lnTo>
                      <a:pt x="13723" y="6206"/>
                    </a:lnTo>
                    <a:lnTo>
                      <a:pt x="11010" y="6896"/>
                    </a:lnTo>
                    <a:lnTo>
                      <a:pt x="8297" y="7310"/>
                    </a:lnTo>
                    <a:lnTo>
                      <a:pt x="6063" y="8000"/>
                    </a:lnTo>
                    <a:lnTo>
                      <a:pt x="3989" y="8413"/>
                    </a:lnTo>
                    <a:lnTo>
                      <a:pt x="2234" y="8689"/>
                    </a:lnTo>
                    <a:lnTo>
                      <a:pt x="1117" y="8965"/>
                    </a:lnTo>
                    <a:lnTo>
                      <a:pt x="478" y="9241"/>
                    </a:lnTo>
                    <a:lnTo>
                      <a:pt x="159" y="9241"/>
                    </a:lnTo>
                    <a:lnTo>
                      <a:pt x="0" y="9379"/>
                    </a:lnTo>
                    <a:lnTo>
                      <a:pt x="159" y="9379"/>
                    </a:lnTo>
                    <a:lnTo>
                      <a:pt x="638" y="9517"/>
                    </a:lnTo>
                    <a:lnTo>
                      <a:pt x="1117" y="9517"/>
                    </a:lnTo>
                    <a:lnTo>
                      <a:pt x="1914" y="9655"/>
                    </a:lnTo>
                    <a:lnTo>
                      <a:pt x="2872" y="9655"/>
                    </a:lnTo>
                    <a:lnTo>
                      <a:pt x="3829" y="9931"/>
                    </a:lnTo>
                    <a:lnTo>
                      <a:pt x="4787" y="10068"/>
                    </a:lnTo>
                    <a:lnTo>
                      <a:pt x="6063" y="10344"/>
                    </a:lnTo>
                    <a:lnTo>
                      <a:pt x="7180" y="10758"/>
                    </a:lnTo>
                    <a:lnTo>
                      <a:pt x="8138" y="11172"/>
                    </a:lnTo>
                    <a:lnTo>
                      <a:pt x="9414" y="11724"/>
                    </a:lnTo>
                    <a:lnTo>
                      <a:pt x="10372" y="12413"/>
                    </a:lnTo>
                    <a:lnTo>
                      <a:pt x="11329" y="13103"/>
                    </a:lnTo>
                    <a:lnTo>
                      <a:pt x="12127" y="14206"/>
                    </a:lnTo>
                    <a:lnTo>
                      <a:pt x="13244" y="15448"/>
                    </a:lnTo>
                    <a:lnTo>
                      <a:pt x="15319" y="17931"/>
                    </a:lnTo>
                    <a:lnTo>
                      <a:pt x="18351" y="21379"/>
                    </a:lnTo>
                    <a:lnTo>
                      <a:pt x="22340" y="25793"/>
                    </a:lnTo>
                    <a:lnTo>
                      <a:pt x="26808" y="31034"/>
                    </a:lnTo>
                    <a:lnTo>
                      <a:pt x="31914" y="36965"/>
                    </a:lnTo>
                    <a:lnTo>
                      <a:pt x="37180" y="43586"/>
                    </a:lnTo>
                    <a:lnTo>
                      <a:pt x="43085" y="50896"/>
                    </a:lnTo>
                    <a:lnTo>
                      <a:pt x="49148" y="58620"/>
                    </a:lnTo>
                    <a:lnTo>
                      <a:pt x="55372" y="66758"/>
                    </a:lnTo>
                    <a:lnTo>
                      <a:pt x="61595" y="75172"/>
                    </a:lnTo>
                    <a:lnTo>
                      <a:pt x="67659" y="84000"/>
                    </a:lnTo>
                    <a:lnTo>
                      <a:pt x="73404" y="92827"/>
                    </a:lnTo>
                    <a:lnTo>
                      <a:pt x="79148" y="101793"/>
                    </a:lnTo>
                    <a:lnTo>
                      <a:pt x="84414" y="110896"/>
                    </a:lnTo>
                    <a:lnTo>
                      <a:pt x="89042" y="120000"/>
                    </a:lnTo>
                    <a:lnTo>
                      <a:pt x="120000" y="9779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Shape 2376"/>
              <p:cNvSpPr/>
              <p:nvPr/>
            </p:nvSpPr>
            <p:spPr>
              <a:xfrm>
                <a:off x="1055" y="2745"/>
                <a:ext cx="70" cy="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450"/>
                    </a:moveTo>
                    <a:lnTo>
                      <a:pt x="2795" y="3294"/>
                    </a:lnTo>
                    <a:lnTo>
                      <a:pt x="6021" y="3764"/>
                    </a:lnTo>
                    <a:lnTo>
                      <a:pt x="8817" y="4549"/>
                    </a:lnTo>
                    <a:lnTo>
                      <a:pt x="11397" y="5803"/>
                    </a:lnTo>
                    <a:lnTo>
                      <a:pt x="14193" y="7215"/>
                    </a:lnTo>
                    <a:lnTo>
                      <a:pt x="16989" y="9098"/>
                    </a:lnTo>
                    <a:lnTo>
                      <a:pt x="19569" y="11294"/>
                    </a:lnTo>
                    <a:lnTo>
                      <a:pt x="22150" y="13490"/>
                    </a:lnTo>
                    <a:lnTo>
                      <a:pt x="24946" y="16156"/>
                    </a:lnTo>
                    <a:lnTo>
                      <a:pt x="27526" y="19137"/>
                    </a:lnTo>
                    <a:lnTo>
                      <a:pt x="30322" y="22117"/>
                    </a:lnTo>
                    <a:lnTo>
                      <a:pt x="32903" y="25411"/>
                    </a:lnTo>
                    <a:lnTo>
                      <a:pt x="36129" y="28705"/>
                    </a:lnTo>
                    <a:lnTo>
                      <a:pt x="39139" y="32313"/>
                    </a:lnTo>
                    <a:lnTo>
                      <a:pt x="42580" y="35764"/>
                    </a:lnTo>
                    <a:lnTo>
                      <a:pt x="46021" y="39529"/>
                    </a:lnTo>
                    <a:lnTo>
                      <a:pt x="49677" y="43607"/>
                    </a:lnTo>
                    <a:lnTo>
                      <a:pt x="54193" y="48470"/>
                    </a:lnTo>
                    <a:lnTo>
                      <a:pt x="58924" y="54117"/>
                    </a:lnTo>
                    <a:lnTo>
                      <a:pt x="64301" y="60235"/>
                    </a:lnTo>
                    <a:lnTo>
                      <a:pt x="69677" y="66666"/>
                    </a:lnTo>
                    <a:lnTo>
                      <a:pt x="75268" y="73411"/>
                    </a:lnTo>
                    <a:lnTo>
                      <a:pt x="80645" y="80156"/>
                    </a:lnTo>
                    <a:lnTo>
                      <a:pt x="86236" y="86901"/>
                    </a:lnTo>
                    <a:lnTo>
                      <a:pt x="91397" y="93333"/>
                    </a:lnTo>
                    <a:lnTo>
                      <a:pt x="96344" y="99450"/>
                    </a:lnTo>
                    <a:lnTo>
                      <a:pt x="100645" y="105098"/>
                    </a:lnTo>
                    <a:lnTo>
                      <a:pt x="104516" y="110117"/>
                    </a:lnTo>
                    <a:lnTo>
                      <a:pt x="107956" y="114196"/>
                    </a:lnTo>
                    <a:lnTo>
                      <a:pt x="110107" y="117176"/>
                    </a:lnTo>
                    <a:lnTo>
                      <a:pt x="111612" y="119058"/>
                    </a:lnTo>
                    <a:lnTo>
                      <a:pt x="112473" y="120000"/>
                    </a:lnTo>
                    <a:lnTo>
                      <a:pt x="120000" y="108078"/>
                    </a:lnTo>
                    <a:lnTo>
                      <a:pt x="119354" y="107294"/>
                    </a:lnTo>
                    <a:lnTo>
                      <a:pt x="118064" y="105411"/>
                    </a:lnTo>
                    <a:lnTo>
                      <a:pt x="115483" y="102431"/>
                    </a:lnTo>
                    <a:lnTo>
                      <a:pt x="112688" y="98509"/>
                    </a:lnTo>
                    <a:lnTo>
                      <a:pt x="109032" y="93960"/>
                    </a:lnTo>
                    <a:lnTo>
                      <a:pt x="104946" y="88627"/>
                    </a:lnTo>
                    <a:lnTo>
                      <a:pt x="100430" y="82823"/>
                    </a:lnTo>
                    <a:lnTo>
                      <a:pt x="95483" y="76705"/>
                    </a:lnTo>
                    <a:lnTo>
                      <a:pt x="90752" y="70431"/>
                    </a:lnTo>
                    <a:lnTo>
                      <a:pt x="85376" y="64156"/>
                    </a:lnTo>
                    <a:lnTo>
                      <a:pt x="80645" y="58039"/>
                    </a:lnTo>
                    <a:lnTo>
                      <a:pt x="75913" y="52235"/>
                    </a:lnTo>
                    <a:lnTo>
                      <a:pt x="71612" y="46901"/>
                    </a:lnTo>
                    <a:lnTo>
                      <a:pt x="67526" y="42196"/>
                    </a:lnTo>
                    <a:lnTo>
                      <a:pt x="64301" y="38117"/>
                    </a:lnTo>
                    <a:lnTo>
                      <a:pt x="61505" y="35137"/>
                    </a:lnTo>
                    <a:lnTo>
                      <a:pt x="58924" y="32313"/>
                    </a:lnTo>
                    <a:lnTo>
                      <a:pt x="56344" y="29490"/>
                    </a:lnTo>
                    <a:lnTo>
                      <a:pt x="53548" y="26509"/>
                    </a:lnTo>
                    <a:lnTo>
                      <a:pt x="50752" y="23529"/>
                    </a:lnTo>
                    <a:lnTo>
                      <a:pt x="48172" y="20705"/>
                    </a:lnTo>
                    <a:lnTo>
                      <a:pt x="45376" y="17725"/>
                    </a:lnTo>
                    <a:lnTo>
                      <a:pt x="42580" y="14901"/>
                    </a:lnTo>
                    <a:lnTo>
                      <a:pt x="39784" y="12078"/>
                    </a:lnTo>
                    <a:lnTo>
                      <a:pt x="36774" y="9411"/>
                    </a:lnTo>
                    <a:lnTo>
                      <a:pt x="34193" y="7058"/>
                    </a:lnTo>
                    <a:lnTo>
                      <a:pt x="31397" y="5019"/>
                    </a:lnTo>
                    <a:lnTo>
                      <a:pt x="28602" y="3137"/>
                    </a:lnTo>
                    <a:lnTo>
                      <a:pt x="26236" y="1725"/>
                    </a:lnTo>
                    <a:lnTo>
                      <a:pt x="23655" y="627"/>
                    </a:lnTo>
                    <a:lnTo>
                      <a:pt x="21290" y="0"/>
                    </a:lnTo>
                    <a:lnTo>
                      <a:pt x="19139" y="0"/>
                    </a:lnTo>
                    <a:lnTo>
                      <a:pt x="0" y="3450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Shape 2377"/>
              <p:cNvSpPr/>
              <p:nvPr/>
            </p:nvSpPr>
            <p:spPr>
              <a:xfrm>
                <a:off x="1055" y="2745"/>
                <a:ext cx="70" cy="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450"/>
                    </a:moveTo>
                    <a:lnTo>
                      <a:pt x="2795" y="3294"/>
                    </a:lnTo>
                    <a:lnTo>
                      <a:pt x="6021" y="3764"/>
                    </a:lnTo>
                    <a:lnTo>
                      <a:pt x="8817" y="4549"/>
                    </a:lnTo>
                    <a:lnTo>
                      <a:pt x="11397" y="5803"/>
                    </a:lnTo>
                    <a:lnTo>
                      <a:pt x="14193" y="7215"/>
                    </a:lnTo>
                    <a:lnTo>
                      <a:pt x="16989" y="9098"/>
                    </a:lnTo>
                    <a:lnTo>
                      <a:pt x="19569" y="11294"/>
                    </a:lnTo>
                    <a:lnTo>
                      <a:pt x="22150" y="13490"/>
                    </a:lnTo>
                    <a:lnTo>
                      <a:pt x="24946" y="16156"/>
                    </a:lnTo>
                    <a:lnTo>
                      <a:pt x="27526" y="19137"/>
                    </a:lnTo>
                    <a:lnTo>
                      <a:pt x="30322" y="22117"/>
                    </a:lnTo>
                    <a:lnTo>
                      <a:pt x="32903" y="25411"/>
                    </a:lnTo>
                    <a:lnTo>
                      <a:pt x="36129" y="28705"/>
                    </a:lnTo>
                    <a:lnTo>
                      <a:pt x="39139" y="32313"/>
                    </a:lnTo>
                    <a:lnTo>
                      <a:pt x="42580" y="35764"/>
                    </a:lnTo>
                    <a:lnTo>
                      <a:pt x="46021" y="39529"/>
                    </a:lnTo>
                    <a:lnTo>
                      <a:pt x="49677" y="43607"/>
                    </a:lnTo>
                    <a:lnTo>
                      <a:pt x="54193" y="48470"/>
                    </a:lnTo>
                    <a:lnTo>
                      <a:pt x="58924" y="54117"/>
                    </a:lnTo>
                    <a:lnTo>
                      <a:pt x="64301" y="60235"/>
                    </a:lnTo>
                    <a:lnTo>
                      <a:pt x="69677" y="66666"/>
                    </a:lnTo>
                    <a:lnTo>
                      <a:pt x="75268" y="73411"/>
                    </a:lnTo>
                    <a:lnTo>
                      <a:pt x="80645" y="80156"/>
                    </a:lnTo>
                    <a:lnTo>
                      <a:pt x="86236" y="86901"/>
                    </a:lnTo>
                    <a:lnTo>
                      <a:pt x="91397" y="93333"/>
                    </a:lnTo>
                    <a:lnTo>
                      <a:pt x="96344" y="99450"/>
                    </a:lnTo>
                    <a:lnTo>
                      <a:pt x="100645" y="105098"/>
                    </a:lnTo>
                    <a:lnTo>
                      <a:pt x="104516" y="110117"/>
                    </a:lnTo>
                    <a:lnTo>
                      <a:pt x="107956" y="114196"/>
                    </a:lnTo>
                    <a:lnTo>
                      <a:pt x="110107" y="117176"/>
                    </a:lnTo>
                    <a:lnTo>
                      <a:pt x="111612" y="119058"/>
                    </a:lnTo>
                    <a:lnTo>
                      <a:pt x="112473" y="120000"/>
                    </a:lnTo>
                    <a:lnTo>
                      <a:pt x="120000" y="108078"/>
                    </a:lnTo>
                    <a:lnTo>
                      <a:pt x="119354" y="107294"/>
                    </a:lnTo>
                    <a:lnTo>
                      <a:pt x="118064" y="105411"/>
                    </a:lnTo>
                    <a:lnTo>
                      <a:pt x="115483" y="102431"/>
                    </a:lnTo>
                    <a:lnTo>
                      <a:pt x="112688" y="98509"/>
                    </a:lnTo>
                    <a:lnTo>
                      <a:pt x="109032" y="93960"/>
                    </a:lnTo>
                    <a:lnTo>
                      <a:pt x="104946" y="88627"/>
                    </a:lnTo>
                    <a:lnTo>
                      <a:pt x="100430" y="82823"/>
                    </a:lnTo>
                    <a:lnTo>
                      <a:pt x="95483" y="76705"/>
                    </a:lnTo>
                    <a:lnTo>
                      <a:pt x="90752" y="70431"/>
                    </a:lnTo>
                    <a:lnTo>
                      <a:pt x="85376" y="64156"/>
                    </a:lnTo>
                    <a:lnTo>
                      <a:pt x="80645" y="58039"/>
                    </a:lnTo>
                    <a:lnTo>
                      <a:pt x="75913" y="52235"/>
                    </a:lnTo>
                    <a:lnTo>
                      <a:pt x="71612" y="46901"/>
                    </a:lnTo>
                    <a:lnTo>
                      <a:pt x="67526" y="42196"/>
                    </a:lnTo>
                    <a:lnTo>
                      <a:pt x="64301" y="38117"/>
                    </a:lnTo>
                    <a:lnTo>
                      <a:pt x="61505" y="35137"/>
                    </a:lnTo>
                    <a:lnTo>
                      <a:pt x="58924" y="32313"/>
                    </a:lnTo>
                    <a:lnTo>
                      <a:pt x="56344" y="29490"/>
                    </a:lnTo>
                    <a:lnTo>
                      <a:pt x="53548" y="26509"/>
                    </a:lnTo>
                    <a:lnTo>
                      <a:pt x="50752" y="23529"/>
                    </a:lnTo>
                    <a:lnTo>
                      <a:pt x="48172" y="20705"/>
                    </a:lnTo>
                    <a:lnTo>
                      <a:pt x="45376" y="17725"/>
                    </a:lnTo>
                    <a:lnTo>
                      <a:pt x="42580" y="14901"/>
                    </a:lnTo>
                    <a:lnTo>
                      <a:pt x="39784" y="12078"/>
                    </a:lnTo>
                    <a:lnTo>
                      <a:pt x="36774" y="9411"/>
                    </a:lnTo>
                    <a:lnTo>
                      <a:pt x="34193" y="7058"/>
                    </a:lnTo>
                    <a:lnTo>
                      <a:pt x="31397" y="5019"/>
                    </a:lnTo>
                    <a:lnTo>
                      <a:pt x="28602" y="3137"/>
                    </a:lnTo>
                    <a:lnTo>
                      <a:pt x="26236" y="1725"/>
                    </a:lnTo>
                    <a:lnTo>
                      <a:pt x="23655" y="627"/>
                    </a:lnTo>
                    <a:lnTo>
                      <a:pt x="21290" y="0"/>
                    </a:lnTo>
                    <a:lnTo>
                      <a:pt x="19139" y="0"/>
                    </a:lnTo>
                    <a:lnTo>
                      <a:pt x="0" y="34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Shape 2378"/>
              <p:cNvSpPr/>
              <p:nvPr/>
            </p:nvSpPr>
            <p:spPr>
              <a:xfrm>
                <a:off x="1201" y="2744"/>
                <a:ext cx="122" cy="1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4454"/>
                    </a:moveTo>
                    <a:lnTo>
                      <a:pt x="3407" y="89737"/>
                    </a:lnTo>
                    <a:lnTo>
                      <a:pt x="7545" y="83842"/>
                    </a:lnTo>
                    <a:lnTo>
                      <a:pt x="12292" y="77292"/>
                    </a:lnTo>
                    <a:lnTo>
                      <a:pt x="17647" y="69956"/>
                    </a:lnTo>
                    <a:lnTo>
                      <a:pt x="23245" y="62358"/>
                    </a:lnTo>
                    <a:lnTo>
                      <a:pt x="29330" y="54366"/>
                    </a:lnTo>
                    <a:lnTo>
                      <a:pt x="35659" y="46375"/>
                    </a:lnTo>
                    <a:lnTo>
                      <a:pt x="42352" y="38384"/>
                    </a:lnTo>
                    <a:lnTo>
                      <a:pt x="48924" y="30655"/>
                    </a:lnTo>
                    <a:lnTo>
                      <a:pt x="55740" y="23580"/>
                    </a:lnTo>
                    <a:lnTo>
                      <a:pt x="62434" y="16899"/>
                    </a:lnTo>
                    <a:lnTo>
                      <a:pt x="68884" y="11266"/>
                    </a:lnTo>
                    <a:lnTo>
                      <a:pt x="75334" y="6419"/>
                    </a:lnTo>
                    <a:lnTo>
                      <a:pt x="81298" y="2882"/>
                    </a:lnTo>
                    <a:lnTo>
                      <a:pt x="87139" y="655"/>
                    </a:lnTo>
                    <a:lnTo>
                      <a:pt x="92494" y="0"/>
                    </a:lnTo>
                    <a:lnTo>
                      <a:pt x="92738" y="0"/>
                    </a:lnTo>
                    <a:lnTo>
                      <a:pt x="93346" y="262"/>
                    </a:lnTo>
                    <a:lnTo>
                      <a:pt x="94563" y="524"/>
                    </a:lnTo>
                    <a:lnTo>
                      <a:pt x="96024" y="917"/>
                    </a:lnTo>
                    <a:lnTo>
                      <a:pt x="97849" y="1572"/>
                    </a:lnTo>
                    <a:lnTo>
                      <a:pt x="99918" y="2227"/>
                    </a:lnTo>
                    <a:lnTo>
                      <a:pt x="102109" y="2882"/>
                    </a:lnTo>
                    <a:lnTo>
                      <a:pt x="104543" y="3537"/>
                    </a:lnTo>
                    <a:lnTo>
                      <a:pt x="106855" y="4454"/>
                    </a:lnTo>
                    <a:lnTo>
                      <a:pt x="109290" y="5371"/>
                    </a:lnTo>
                    <a:lnTo>
                      <a:pt x="111602" y="6157"/>
                    </a:lnTo>
                    <a:lnTo>
                      <a:pt x="113671" y="7074"/>
                    </a:lnTo>
                    <a:lnTo>
                      <a:pt x="115618" y="7991"/>
                    </a:lnTo>
                    <a:lnTo>
                      <a:pt x="117444" y="8777"/>
                    </a:lnTo>
                    <a:lnTo>
                      <a:pt x="118904" y="9825"/>
                    </a:lnTo>
                    <a:lnTo>
                      <a:pt x="120000" y="10611"/>
                    </a:lnTo>
                    <a:lnTo>
                      <a:pt x="119513" y="10611"/>
                    </a:lnTo>
                    <a:lnTo>
                      <a:pt x="117931" y="11135"/>
                    </a:lnTo>
                    <a:lnTo>
                      <a:pt x="115496" y="11921"/>
                    </a:lnTo>
                    <a:lnTo>
                      <a:pt x="112332" y="13362"/>
                    </a:lnTo>
                    <a:lnTo>
                      <a:pt x="108194" y="15589"/>
                    </a:lnTo>
                    <a:lnTo>
                      <a:pt x="103326" y="18471"/>
                    </a:lnTo>
                    <a:lnTo>
                      <a:pt x="97728" y="22401"/>
                    </a:lnTo>
                    <a:lnTo>
                      <a:pt x="91277" y="27379"/>
                    </a:lnTo>
                    <a:lnTo>
                      <a:pt x="84340" y="33537"/>
                    </a:lnTo>
                    <a:lnTo>
                      <a:pt x="76673" y="40873"/>
                    </a:lnTo>
                    <a:lnTo>
                      <a:pt x="68519" y="49912"/>
                    </a:lnTo>
                    <a:lnTo>
                      <a:pt x="59878" y="60262"/>
                    </a:lnTo>
                    <a:lnTo>
                      <a:pt x="50750" y="72314"/>
                    </a:lnTo>
                    <a:lnTo>
                      <a:pt x="41135" y="86200"/>
                    </a:lnTo>
                    <a:lnTo>
                      <a:pt x="31156" y="102052"/>
                    </a:lnTo>
                    <a:lnTo>
                      <a:pt x="20933" y="119999"/>
                    </a:lnTo>
                    <a:lnTo>
                      <a:pt x="0" y="94454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Shape 2379"/>
              <p:cNvSpPr/>
              <p:nvPr/>
            </p:nvSpPr>
            <p:spPr>
              <a:xfrm>
                <a:off x="1201" y="2744"/>
                <a:ext cx="122" cy="1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4454"/>
                    </a:moveTo>
                    <a:lnTo>
                      <a:pt x="3407" y="89737"/>
                    </a:lnTo>
                    <a:lnTo>
                      <a:pt x="7545" y="83842"/>
                    </a:lnTo>
                    <a:lnTo>
                      <a:pt x="12292" y="77292"/>
                    </a:lnTo>
                    <a:lnTo>
                      <a:pt x="17647" y="69956"/>
                    </a:lnTo>
                    <a:lnTo>
                      <a:pt x="23245" y="62358"/>
                    </a:lnTo>
                    <a:lnTo>
                      <a:pt x="29330" y="54366"/>
                    </a:lnTo>
                    <a:lnTo>
                      <a:pt x="35659" y="46375"/>
                    </a:lnTo>
                    <a:lnTo>
                      <a:pt x="42352" y="38384"/>
                    </a:lnTo>
                    <a:lnTo>
                      <a:pt x="48924" y="30655"/>
                    </a:lnTo>
                    <a:lnTo>
                      <a:pt x="55740" y="23580"/>
                    </a:lnTo>
                    <a:lnTo>
                      <a:pt x="62434" y="16899"/>
                    </a:lnTo>
                    <a:lnTo>
                      <a:pt x="68884" y="11266"/>
                    </a:lnTo>
                    <a:lnTo>
                      <a:pt x="75334" y="6419"/>
                    </a:lnTo>
                    <a:lnTo>
                      <a:pt x="81298" y="2882"/>
                    </a:lnTo>
                    <a:lnTo>
                      <a:pt x="87139" y="655"/>
                    </a:lnTo>
                    <a:lnTo>
                      <a:pt x="92494" y="0"/>
                    </a:lnTo>
                    <a:lnTo>
                      <a:pt x="92738" y="0"/>
                    </a:lnTo>
                    <a:lnTo>
                      <a:pt x="93346" y="262"/>
                    </a:lnTo>
                    <a:lnTo>
                      <a:pt x="94563" y="524"/>
                    </a:lnTo>
                    <a:lnTo>
                      <a:pt x="96024" y="917"/>
                    </a:lnTo>
                    <a:lnTo>
                      <a:pt x="97849" y="1572"/>
                    </a:lnTo>
                    <a:lnTo>
                      <a:pt x="99918" y="2227"/>
                    </a:lnTo>
                    <a:lnTo>
                      <a:pt x="102109" y="2882"/>
                    </a:lnTo>
                    <a:lnTo>
                      <a:pt x="104543" y="3537"/>
                    </a:lnTo>
                    <a:lnTo>
                      <a:pt x="106855" y="4454"/>
                    </a:lnTo>
                    <a:lnTo>
                      <a:pt x="109290" y="5371"/>
                    </a:lnTo>
                    <a:lnTo>
                      <a:pt x="111602" y="6157"/>
                    </a:lnTo>
                    <a:lnTo>
                      <a:pt x="113671" y="7074"/>
                    </a:lnTo>
                    <a:lnTo>
                      <a:pt x="115618" y="7991"/>
                    </a:lnTo>
                    <a:lnTo>
                      <a:pt x="117444" y="8777"/>
                    </a:lnTo>
                    <a:lnTo>
                      <a:pt x="118904" y="9825"/>
                    </a:lnTo>
                    <a:lnTo>
                      <a:pt x="120000" y="10611"/>
                    </a:lnTo>
                    <a:lnTo>
                      <a:pt x="119513" y="10611"/>
                    </a:lnTo>
                    <a:lnTo>
                      <a:pt x="117931" y="11135"/>
                    </a:lnTo>
                    <a:lnTo>
                      <a:pt x="115496" y="11921"/>
                    </a:lnTo>
                    <a:lnTo>
                      <a:pt x="112332" y="13362"/>
                    </a:lnTo>
                    <a:lnTo>
                      <a:pt x="108194" y="15589"/>
                    </a:lnTo>
                    <a:lnTo>
                      <a:pt x="103326" y="18471"/>
                    </a:lnTo>
                    <a:lnTo>
                      <a:pt x="97728" y="22401"/>
                    </a:lnTo>
                    <a:lnTo>
                      <a:pt x="91277" y="27379"/>
                    </a:lnTo>
                    <a:lnTo>
                      <a:pt x="84340" y="33537"/>
                    </a:lnTo>
                    <a:lnTo>
                      <a:pt x="76673" y="40873"/>
                    </a:lnTo>
                    <a:lnTo>
                      <a:pt x="68519" y="49912"/>
                    </a:lnTo>
                    <a:lnTo>
                      <a:pt x="59878" y="60262"/>
                    </a:lnTo>
                    <a:lnTo>
                      <a:pt x="50750" y="72314"/>
                    </a:lnTo>
                    <a:lnTo>
                      <a:pt x="41135" y="86200"/>
                    </a:lnTo>
                    <a:lnTo>
                      <a:pt x="31156" y="102052"/>
                    </a:lnTo>
                    <a:lnTo>
                      <a:pt x="20933" y="119999"/>
                    </a:lnTo>
                    <a:lnTo>
                      <a:pt x="0" y="9445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Shape 2380"/>
              <p:cNvSpPr/>
              <p:nvPr/>
            </p:nvSpPr>
            <p:spPr>
              <a:xfrm>
                <a:off x="1207" y="2746"/>
                <a:ext cx="108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4306"/>
                    </a:moveTo>
                    <a:lnTo>
                      <a:pt x="117657" y="4019"/>
                    </a:lnTo>
                    <a:lnTo>
                      <a:pt x="115315" y="3875"/>
                    </a:lnTo>
                    <a:lnTo>
                      <a:pt x="112973" y="4019"/>
                    </a:lnTo>
                    <a:lnTo>
                      <a:pt x="110769" y="4449"/>
                    </a:lnTo>
                    <a:lnTo>
                      <a:pt x="108289" y="5167"/>
                    </a:lnTo>
                    <a:lnTo>
                      <a:pt x="105809" y="6028"/>
                    </a:lnTo>
                    <a:lnTo>
                      <a:pt x="103053" y="7177"/>
                    </a:lnTo>
                    <a:lnTo>
                      <a:pt x="100298" y="8755"/>
                    </a:lnTo>
                    <a:lnTo>
                      <a:pt x="97405" y="10478"/>
                    </a:lnTo>
                    <a:lnTo>
                      <a:pt x="94374" y="12631"/>
                    </a:lnTo>
                    <a:lnTo>
                      <a:pt x="91205" y="15071"/>
                    </a:lnTo>
                    <a:lnTo>
                      <a:pt x="87623" y="17942"/>
                    </a:lnTo>
                    <a:lnTo>
                      <a:pt x="84179" y="21100"/>
                    </a:lnTo>
                    <a:lnTo>
                      <a:pt x="80459" y="24688"/>
                    </a:lnTo>
                    <a:lnTo>
                      <a:pt x="76326" y="28708"/>
                    </a:lnTo>
                    <a:lnTo>
                      <a:pt x="72192" y="33157"/>
                    </a:lnTo>
                    <a:lnTo>
                      <a:pt x="67646" y="37894"/>
                    </a:lnTo>
                    <a:lnTo>
                      <a:pt x="63237" y="43205"/>
                    </a:lnTo>
                    <a:lnTo>
                      <a:pt x="58553" y="48660"/>
                    </a:lnTo>
                    <a:lnTo>
                      <a:pt x="53869" y="54114"/>
                    </a:lnTo>
                    <a:lnTo>
                      <a:pt x="49322" y="59999"/>
                    </a:lnTo>
                    <a:lnTo>
                      <a:pt x="44638" y="66172"/>
                    </a:lnTo>
                    <a:lnTo>
                      <a:pt x="39954" y="72200"/>
                    </a:lnTo>
                    <a:lnTo>
                      <a:pt x="35683" y="78229"/>
                    </a:lnTo>
                    <a:lnTo>
                      <a:pt x="31274" y="84258"/>
                    </a:lnTo>
                    <a:lnTo>
                      <a:pt x="27278" y="90143"/>
                    </a:lnTo>
                    <a:lnTo>
                      <a:pt x="23283" y="95885"/>
                    </a:lnTo>
                    <a:lnTo>
                      <a:pt x="19701" y="101339"/>
                    </a:lnTo>
                    <a:lnTo>
                      <a:pt x="16394" y="106507"/>
                    </a:lnTo>
                    <a:lnTo>
                      <a:pt x="13501" y="111387"/>
                    </a:lnTo>
                    <a:lnTo>
                      <a:pt x="10884" y="115980"/>
                    </a:lnTo>
                    <a:lnTo>
                      <a:pt x="8679" y="119999"/>
                    </a:lnTo>
                    <a:lnTo>
                      <a:pt x="0" y="109090"/>
                    </a:lnTo>
                    <a:lnTo>
                      <a:pt x="413" y="108373"/>
                    </a:lnTo>
                    <a:lnTo>
                      <a:pt x="1928" y="106220"/>
                    </a:lnTo>
                    <a:lnTo>
                      <a:pt x="3995" y="103062"/>
                    </a:lnTo>
                    <a:lnTo>
                      <a:pt x="7026" y="98899"/>
                    </a:lnTo>
                    <a:lnTo>
                      <a:pt x="10884" y="93732"/>
                    </a:lnTo>
                    <a:lnTo>
                      <a:pt x="15017" y="87846"/>
                    </a:lnTo>
                    <a:lnTo>
                      <a:pt x="19839" y="81387"/>
                    </a:lnTo>
                    <a:lnTo>
                      <a:pt x="24936" y="74497"/>
                    </a:lnTo>
                    <a:lnTo>
                      <a:pt x="30309" y="67464"/>
                    </a:lnTo>
                    <a:lnTo>
                      <a:pt x="35820" y="60287"/>
                    </a:lnTo>
                    <a:lnTo>
                      <a:pt x="41607" y="53110"/>
                    </a:lnTo>
                    <a:lnTo>
                      <a:pt x="47256" y="46220"/>
                    </a:lnTo>
                    <a:lnTo>
                      <a:pt x="52904" y="39473"/>
                    </a:lnTo>
                    <a:lnTo>
                      <a:pt x="58277" y="33301"/>
                    </a:lnTo>
                    <a:lnTo>
                      <a:pt x="63513" y="27846"/>
                    </a:lnTo>
                    <a:lnTo>
                      <a:pt x="68335" y="23397"/>
                    </a:lnTo>
                    <a:lnTo>
                      <a:pt x="72606" y="19521"/>
                    </a:lnTo>
                    <a:lnTo>
                      <a:pt x="76326" y="16076"/>
                    </a:lnTo>
                    <a:lnTo>
                      <a:pt x="80045" y="13062"/>
                    </a:lnTo>
                    <a:lnTo>
                      <a:pt x="83214" y="10478"/>
                    </a:lnTo>
                    <a:lnTo>
                      <a:pt x="86107" y="8325"/>
                    </a:lnTo>
                    <a:lnTo>
                      <a:pt x="88863" y="6315"/>
                    </a:lnTo>
                    <a:lnTo>
                      <a:pt x="91343" y="4593"/>
                    </a:lnTo>
                    <a:lnTo>
                      <a:pt x="93547" y="3301"/>
                    </a:lnTo>
                    <a:lnTo>
                      <a:pt x="95752" y="2296"/>
                    </a:lnTo>
                    <a:lnTo>
                      <a:pt x="97680" y="1291"/>
                    </a:lnTo>
                    <a:lnTo>
                      <a:pt x="99609" y="717"/>
                    </a:lnTo>
                    <a:lnTo>
                      <a:pt x="101262" y="287"/>
                    </a:lnTo>
                    <a:lnTo>
                      <a:pt x="102916" y="0"/>
                    </a:lnTo>
                    <a:lnTo>
                      <a:pt x="104569" y="0"/>
                    </a:lnTo>
                    <a:lnTo>
                      <a:pt x="106222" y="0"/>
                    </a:lnTo>
                    <a:lnTo>
                      <a:pt x="107876" y="143"/>
                    </a:lnTo>
                    <a:lnTo>
                      <a:pt x="119999" y="4306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Shape 2381"/>
              <p:cNvSpPr/>
              <p:nvPr/>
            </p:nvSpPr>
            <p:spPr>
              <a:xfrm>
                <a:off x="1207" y="2746"/>
                <a:ext cx="108" cy="1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4306"/>
                    </a:moveTo>
                    <a:lnTo>
                      <a:pt x="117657" y="4019"/>
                    </a:lnTo>
                    <a:lnTo>
                      <a:pt x="115315" y="3875"/>
                    </a:lnTo>
                    <a:lnTo>
                      <a:pt x="112973" y="4019"/>
                    </a:lnTo>
                    <a:lnTo>
                      <a:pt x="110769" y="4449"/>
                    </a:lnTo>
                    <a:lnTo>
                      <a:pt x="108289" y="5167"/>
                    </a:lnTo>
                    <a:lnTo>
                      <a:pt x="105809" y="6028"/>
                    </a:lnTo>
                    <a:lnTo>
                      <a:pt x="103053" y="7177"/>
                    </a:lnTo>
                    <a:lnTo>
                      <a:pt x="100298" y="8755"/>
                    </a:lnTo>
                    <a:lnTo>
                      <a:pt x="97405" y="10478"/>
                    </a:lnTo>
                    <a:lnTo>
                      <a:pt x="94374" y="12631"/>
                    </a:lnTo>
                    <a:lnTo>
                      <a:pt x="91205" y="15071"/>
                    </a:lnTo>
                    <a:lnTo>
                      <a:pt x="87623" y="17942"/>
                    </a:lnTo>
                    <a:lnTo>
                      <a:pt x="84179" y="21100"/>
                    </a:lnTo>
                    <a:lnTo>
                      <a:pt x="80459" y="24688"/>
                    </a:lnTo>
                    <a:lnTo>
                      <a:pt x="76326" y="28708"/>
                    </a:lnTo>
                    <a:lnTo>
                      <a:pt x="72192" y="33157"/>
                    </a:lnTo>
                    <a:lnTo>
                      <a:pt x="67646" y="37894"/>
                    </a:lnTo>
                    <a:lnTo>
                      <a:pt x="63237" y="43205"/>
                    </a:lnTo>
                    <a:lnTo>
                      <a:pt x="58553" y="48660"/>
                    </a:lnTo>
                    <a:lnTo>
                      <a:pt x="53869" y="54114"/>
                    </a:lnTo>
                    <a:lnTo>
                      <a:pt x="49322" y="59999"/>
                    </a:lnTo>
                    <a:lnTo>
                      <a:pt x="44638" y="66172"/>
                    </a:lnTo>
                    <a:lnTo>
                      <a:pt x="39954" y="72200"/>
                    </a:lnTo>
                    <a:lnTo>
                      <a:pt x="35683" y="78229"/>
                    </a:lnTo>
                    <a:lnTo>
                      <a:pt x="31274" y="84258"/>
                    </a:lnTo>
                    <a:lnTo>
                      <a:pt x="27278" y="90143"/>
                    </a:lnTo>
                    <a:lnTo>
                      <a:pt x="23283" y="95885"/>
                    </a:lnTo>
                    <a:lnTo>
                      <a:pt x="19701" y="101339"/>
                    </a:lnTo>
                    <a:lnTo>
                      <a:pt x="16394" y="106507"/>
                    </a:lnTo>
                    <a:lnTo>
                      <a:pt x="13501" y="111387"/>
                    </a:lnTo>
                    <a:lnTo>
                      <a:pt x="10884" y="115980"/>
                    </a:lnTo>
                    <a:lnTo>
                      <a:pt x="8679" y="119999"/>
                    </a:lnTo>
                    <a:lnTo>
                      <a:pt x="0" y="109090"/>
                    </a:lnTo>
                    <a:lnTo>
                      <a:pt x="413" y="108373"/>
                    </a:lnTo>
                    <a:lnTo>
                      <a:pt x="1928" y="106220"/>
                    </a:lnTo>
                    <a:lnTo>
                      <a:pt x="3995" y="103062"/>
                    </a:lnTo>
                    <a:lnTo>
                      <a:pt x="7026" y="98899"/>
                    </a:lnTo>
                    <a:lnTo>
                      <a:pt x="10884" y="93732"/>
                    </a:lnTo>
                    <a:lnTo>
                      <a:pt x="15017" y="87846"/>
                    </a:lnTo>
                    <a:lnTo>
                      <a:pt x="19839" y="81387"/>
                    </a:lnTo>
                    <a:lnTo>
                      <a:pt x="24936" y="74497"/>
                    </a:lnTo>
                    <a:lnTo>
                      <a:pt x="30309" y="67464"/>
                    </a:lnTo>
                    <a:lnTo>
                      <a:pt x="35820" y="60287"/>
                    </a:lnTo>
                    <a:lnTo>
                      <a:pt x="41607" y="53110"/>
                    </a:lnTo>
                    <a:lnTo>
                      <a:pt x="47256" y="46220"/>
                    </a:lnTo>
                    <a:lnTo>
                      <a:pt x="52904" y="39473"/>
                    </a:lnTo>
                    <a:lnTo>
                      <a:pt x="58277" y="33301"/>
                    </a:lnTo>
                    <a:lnTo>
                      <a:pt x="63513" y="27846"/>
                    </a:lnTo>
                    <a:lnTo>
                      <a:pt x="68335" y="23397"/>
                    </a:lnTo>
                    <a:lnTo>
                      <a:pt x="72606" y="19521"/>
                    </a:lnTo>
                    <a:lnTo>
                      <a:pt x="76326" y="16076"/>
                    </a:lnTo>
                    <a:lnTo>
                      <a:pt x="80045" y="13062"/>
                    </a:lnTo>
                    <a:lnTo>
                      <a:pt x="83214" y="10478"/>
                    </a:lnTo>
                    <a:lnTo>
                      <a:pt x="86107" y="8325"/>
                    </a:lnTo>
                    <a:lnTo>
                      <a:pt x="88863" y="6315"/>
                    </a:lnTo>
                    <a:lnTo>
                      <a:pt x="91343" y="4593"/>
                    </a:lnTo>
                    <a:lnTo>
                      <a:pt x="93547" y="3301"/>
                    </a:lnTo>
                    <a:lnTo>
                      <a:pt x="95752" y="2296"/>
                    </a:lnTo>
                    <a:lnTo>
                      <a:pt x="97680" y="1291"/>
                    </a:lnTo>
                    <a:lnTo>
                      <a:pt x="99609" y="717"/>
                    </a:lnTo>
                    <a:lnTo>
                      <a:pt x="101262" y="287"/>
                    </a:lnTo>
                    <a:lnTo>
                      <a:pt x="102916" y="0"/>
                    </a:lnTo>
                    <a:lnTo>
                      <a:pt x="104569" y="0"/>
                    </a:lnTo>
                    <a:lnTo>
                      <a:pt x="106222" y="0"/>
                    </a:lnTo>
                    <a:lnTo>
                      <a:pt x="107876" y="143"/>
                    </a:lnTo>
                    <a:lnTo>
                      <a:pt x="119999" y="430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Shape 2382"/>
              <p:cNvSpPr/>
              <p:nvPr/>
            </p:nvSpPr>
            <p:spPr>
              <a:xfrm>
                <a:off x="1188" y="3178"/>
                <a:ext cx="164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981" y="451"/>
                    </a:moveTo>
                    <a:lnTo>
                      <a:pt x="114969" y="3163"/>
                    </a:lnTo>
                    <a:lnTo>
                      <a:pt x="112500" y="6327"/>
                    </a:lnTo>
                    <a:lnTo>
                      <a:pt x="109298" y="10395"/>
                    </a:lnTo>
                    <a:lnTo>
                      <a:pt x="105548" y="14915"/>
                    </a:lnTo>
                    <a:lnTo>
                      <a:pt x="101158" y="19661"/>
                    </a:lnTo>
                    <a:lnTo>
                      <a:pt x="96128" y="24632"/>
                    </a:lnTo>
                    <a:lnTo>
                      <a:pt x="90365" y="29830"/>
                    </a:lnTo>
                    <a:lnTo>
                      <a:pt x="83963" y="34576"/>
                    </a:lnTo>
                    <a:lnTo>
                      <a:pt x="76737" y="39322"/>
                    </a:lnTo>
                    <a:lnTo>
                      <a:pt x="68780" y="43615"/>
                    </a:lnTo>
                    <a:lnTo>
                      <a:pt x="60091" y="47457"/>
                    </a:lnTo>
                    <a:lnTo>
                      <a:pt x="50670" y="50621"/>
                    </a:lnTo>
                    <a:lnTo>
                      <a:pt x="40335" y="52655"/>
                    </a:lnTo>
                    <a:lnTo>
                      <a:pt x="29176" y="54237"/>
                    </a:lnTo>
                    <a:lnTo>
                      <a:pt x="17195" y="54463"/>
                    </a:lnTo>
                    <a:lnTo>
                      <a:pt x="4390" y="53559"/>
                    </a:lnTo>
                    <a:lnTo>
                      <a:pt x="0" y="119548"/>
                    </a:lnTo>
                    <a:lnTo>
                      <a:pt x="914" y="119548"/>
                    </a:lnTo>
                    <a:lnTo>
                      <a:pt x="3567" y="119774"/>
                    </a:lnTo>
                    <a:lnTo>
                      <a:pt x="7865" y="120000"/>
                    </a:lnTo>
                    <a:lnTo>
                      <a:pt x="13445" y="120000"/>
                    </a:lnTo>
                    <a:lnTo>
                      <a:pt x="20213" y="119774"/>
                    </a:lnTo>
                    <a:lnTo>
                      <a:pt x="27896" y="119322"/>
                    </a:lnTo>
                    <a:lnTo>
                      <a:pt x="36493" y="118192"/>
                    </a:lnTo>
                    <a:lnTo>
                      <a:pt x="45731" y="116384"/>
                    </a:lnTo>
                    <a:lnTo>
                      <a:pt x="55335" y="113898"/>
                    </a:lnTo>
                    <a:lnTo>
                      <a:pt x="65304" y="110282"/>
                    </a:lnTo>
                    <a:lnTo>
                      <a:pt x="75182" y="105762"/>
                    </a:lnTo>
                    <a:lnTo>
                      <a:pt x="84969" y="100112"/>
                    </a:lnTo>
                    <a:lnTo>
                      <a:pt x="94481" y="92881"/>
                    </a:lnTo>
                    <a:lnTo>
                      <a:pt x="103445" y="84293"/>
                    </a:lnTo>
                    <a:lnTo>
                      <a:pt x="111768" y="74124"/>
                    </a:lnTo>
                    <a:lnTo>
                      <a:pt x="119268" y="62598"/>
                    </a:lnTo>
                    <a:lnTo>
                      <a:pt x="119176" y="61920"/>
                    </a:lnTo>
                    <a:lnTo>
                      <a:pt x="119176" y="61242"/>
                    </a:lnTo>
                    <a:lnTo>
                      <a:pt x="118993" y="59887"/>
                    </a:lnTo>
                    <a:lnTo>
                      <a:pt x="118993" y="58079"/>
                    </a:lnTo>
                    <a:lnTo>
                      <a:pt x="118902" y="55593"/>
                    </a:lnTo>
                    <a:lnTo>
                      <a:pt x="118810" y="52655"/>
                    </a:lnTo>
                    <a:lnTo>
                      <a:pt x="118719" y="49491"/>
                    </a:lnTo>
                    <a:lnTo>
                      <a:pt x="118719" y="45875"/>
                    </a:lnTo>
                    <a:lnTo>
                      <a:pt x="118719" y="41807"/>
                    </a:lnTo>
                    <a:lnTo>
                      <a:pt x="118719" y="37288"/>
                    </a:lnTo>
                    <a:lnTo>
                      <a:pt x="118719" y="32768"/>
                    </a:lnTo>
                    <a:lnTo>
                      <a:pt x="118902" y="27796"/>
                    </a:lnTo>
                    <a:lnTo>
                      <a:pt x="118993" y="22824"/>
                    </a:lnTo>
                    <a:lnTo>
                      <a:pt x="119359" y="17401"/>
                    </a:lnTo>
                    <a:lnTo>
                      <a:pt x="119634" y="11751"/>
                    </a:lnTo>
                    <a:lnTo>
                      <a:pt x="120000" y="6327"/>
                    </a:lnTo>
                    <a:lnTo>
                      <a:pt x="120000" y="4745"/>
                    </a:lnTo>
                    <a:lnTo>
                      <a:pt x="120000" y="3615"/>
                    </a:lnTo>
                    <a:lnTo>
                      <a:pt x="119908" y="2485"/>
                    </a:lnTo>
                    <a:lnTo>
                      <a:pt x="119725" y="1581"/>
                    </a:lnTo>
                    <a:lnTo>
                      <a:pt x="119542" y="1129"/>
                    </a:lnTo>
                    <a:lnTo>
                      <a:pt x="119268" y="677"/>
                    </a:lnTo>
                    <a:lnTo>
                      <a:pt x="118902" y="225"/>
                    </a:lnTo>
                    <a:lnTo>
                      <a:pt x="118628" y="225"/>
                    </a:lnTo>
                    <a:lnTo>
                      <a:pt x="118353" y="0"/>
                    </a:lnTo>
                    <a:lnTo>
                      <a:pt x="118079" y="0"/>
                    </a:lnTo>
                    <a:lnTo>
                      <a:pt x="117804" y="0"/>
                    </a:lnTo>
                    <a:lnTo>
                      <a:pt x="117530" y="0"/>
                    </a:lnTo>
                    <a:lnTo>
                      <a:pt x="117347" y="225"/>
                    </a:lnTo>
                    <a:lnTo>
                      <a:pt x="117073" y="225"/>
                    </a:lnTo>
                    <a:lnTo>
                      <a:pt x="116981" y="225"/>
                    </a:lnTo>
                    <a:lnTo>
                      <a:pt x="116981" y="451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Shape 2383"/>
              <p:cNvSpPr/>
              <p:nvPr/>
            </p:nvSpPr>
            <p:spPr>
              <a:xfrm>
                <a:off x="1188" y="3178"/>
                <a:ext cx="164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981" y="451"/>
                    </a:moveTo>
                    <a:lnTo>
                      <a:pt x="114969" y="3163"/>
                    </a:lnTo>
                    <a:lnTo>
                      <a:pt x="112500" y="6327"/>
                    </a:lnTo>
                    <a:lnTo>
                      <a:pt x="109298" y="10395"/>
                    </a:lnTo>
                    <a:lnTo>
                      <a:pt x="105548" y="14915"/>
                    </a:lnTo>
                    <a:lnTo>
                      <a:pt x="101158" y="19661"/>
                    </a:lnTo>
                    <a:lnTo>
                      <a:pt x="96128" y="24632"/>
                    </a:lnTo>
                    <a:lnTo>
                      <a:pt x="90365" y="29830"/>
                    </a:lnTo>
                    <a:lnTo>
                      <a:pt x="83963" y="34576"/>
                    </a:lnTo>
                    <a:lnTo>
                      <a:pt x="76737" y="39322"/>
                    </a:lnTo>
                    <a:lnTo>
                      <a:pt x="68780" y="43615"/>
                    </a:lnTo>
                    <a:lnTo>
                      <a:pt x="60091" y="47457"/>
                    </a:lnTo>
                    <a:lnTo>
                      <a:pt x="50670" y="50621"/>
                    </a:lnTo>
                    <a:lnTo>
                      <a:pt x="40335" y="52655"/>
                    </a:lnTo>
                    <a:lnTo>
                      <a:pt x="29176" y="54237"/>
                    </a:lnTo>
                    <a:lnTo>
                      <a:pt x="17195" y="54463"/>
                    </a:lnTo>
                    <a:lnTo>
                      <a:pt x="4390" y="53559"/>
                    </a:lnTo>
                    <a:lnTo>
                      <a:pt x="0" y="119548"/>
                    </a:lnTo>
                    <a:lnTo>
                      <a:pt x="914" y="119548"/>
                    </a:lnTo>
                    <a:lnTo>
                      <a:pt x="3567" y="119774"/>
                    </a:lnTo>
                    <a:lnTo>
                      <a:pt x="7865" y="120000"/>
                    </a:lnTo>
                    <a:lnTo>
                      <a:pt x="13445" y="120000"/>
                    </a:lnTo>
                    <a:lnTo>
                      <a:pt x="20213" y="119774"/>
                    </a:lnTo>
                    <a:lnTo>
                      <a:pt x="27896" y="119322"/>
                    </a:lnTo>
                    <a:lnTo>
                      <a:pt x="36493" y="118192"/>
                    </a:lnTo>
                    <a:lnTo>
                      <a:pt x="45731" y="116384"/>
                    </a:lnTo>
                    <a:lnTo>
                      <a:pt x="55335" y="113898"/>
                    </a:lnTo>
                    <a:lnTo>
                      <a:pt x="65304" y="110282"/>
                    </a:lnTo>
                    <a:lnTo>
                      <a:pt x="75182" y="105762"/>
                    </a:lnTo>
                    <a:lnTo>
                      <a:pt x="84969" y="100112"/>
                    </a:lnTo>
                    <a:lnTo>
                      <a:pt x="94481" y="92881"/>
                    </a:lnTo>
                    <a:lnTo>
                      <a:pt x="103445" y="84293"/>
                    </a:lnTo>
                    <a:lnTo>
                      <a:pt x="111768" y="74124"/>
                    </a:lnTo>
                    <a:lnTo>
                      <a:pt x="119268" y="62598"/>
                    </a:lnTo>
                    <a:lnTo>
                      <a:pt x="119176" y="61920"/>
                    </a:lnTo>
                    <a:lnTo>
                      <a:pt x="119176" y="61242"/>
                    </a:lnTo>
                    <a:lnTo>
                      <a:pt x="118993" y="59887"/>
                    </a:lnTo>
                    <a:lnTo>
                      <a:pt x="118993" y="58079"/>
                    </a:lnTo>
                    <a:lnTo>
                      <a:pt x="118902" y="55593"/>
                    </a:lnTo>
                    <a:lnTo>
                      <a:pt x="118810" y="52655"/>
                    </a:lnTo>
                    <a:lnTo>
                      <a:pt x="118719" y="49491"/>
                    </a:lnTo>
                    <a:lnTo>
                      <a:pt x="118719" y="45875"/>
                    </a:lnTo>
                    <a:lnTo>
                      <a:pt x="118719" y="41807"/>
                    </a:lnTo>
                    <a:lnTo>
                      <a:pt x="118719" y="37288"/>
                    </a:lnTo>
                    <a:lnTo>
                      <a:pt x="118719" y="32768"/>
                    </a:lnTo>
                    <a:lnTo>
                      <a:pt x="118902" y="27796"/>
                    </a:lnTo>
                    <a:lnTo>
                      <a:pt x="118993" y="22824"/>
                    </a:lnTo>
                    <a:lnTo>
                      <a:pt x="119359" y="17401"/>
                    </a:lnTo>
                    <a:lnTo>
                      <a:pt x="119634" y="11751"/>
                    </a:lnTo>
                    <a:lnTo>
                      <a:pt x="120000" y="6327"/>
                    </a:lnTo>
                    <a:lnTo>
                      <a:pt x="120000" y="4745"/>
                    </a:lnTo>
                    <a:lnTo>
                      <a:pt x="120000" y="3615"/>
                    </a:lnTo>
                    <a:lnTo>
                      <a:pt x="119908" y="2485"/>
                    </a:lnTo>
                    <a:lnTo>
                      <a:pt x="119725" y="1581"/>
                    </a:lnTo>
                    <a:lnTo>
                      <a:pt x="119542" y="1129"/>
                    </a:lnTo>
                    <a:lnTo>
                      <a:pt x="119268" y="677"/>
                    </a:lnTo>
                    <a:lnTo>
                      <a:pt x="118902" y="225"/>
                    </a:lnTo>
                    <a:lnTo>
                      <a:pt x="118628" y="225"/>
                    </a:lnTo>
                    <a:lnTo>
                      <a:pt x="118353" y="0"/>
                    </a:lnTo>
                    <a:lnTo>
                      <a:pt x="118079" y="0"/>
                    </a:lnTo>
                    <a:lnTo>
                      <a:pt x="117804" y="0"/>
                    </a:lnTo>
                    <a:lnTo>
                      <a:pt x="117530" y="0"/>
                    </a:lnTo>
                    <a:lnTo>
                      <a:pt x="117347" y="225"/>
                    </a:lnTo>
                    <a:lnTo>
                      <a:pt x="117073" y="225"/>
                    </a:lnTo>
                    <a:lnTo>
                      <a:pt x="116981" y="225"/>
                    </a:lnTo>
                    <a:lnTo>
                      <a:pt x="116981" y="4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4" name="Shape 2384"/>
              <p:cNvSpPr/>
              <p:nvPr/>
            </p:nvSpPr>
            <p:spPr>
              <a:xfrm>
                <a:off x="1200" y="3188"/>
                <a:ext cx="150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9008" y="3913"/>
                    </a:lnTo>
                    <a:lnTo>
                      <a:pt x="117818" y="7826"/>
                    </a:lnTo>
                    <a:lnTo>
                      <a:pt x="116429" y="12065"/>
                    </a:lnTo>
                    <a:lnTo>
                      <a:pt x="114743" y="15978"/>
                    </a:lnTo>
                    <a:lnTo>
                      <a:pt x="112859" y="20217"/>
                    </a:lnTo>
                    <a:lnTo>
                      <a:pt x="110776" y="24782"/>
                    </a:lnTo>
                    <a:lnTo>
                      <a:pt x="108495" y="28695"/>
                    </a:lnTo>
                    <a:lnTo>
                      <a:pt x="106016" y="32934"/>
                    </a:lnTo>
                    <a:lnTo>
                      <a:pt x="103140" y="37500"/>
                    </a:lnTo>
                    <a:lnTo>
                      <a:pt x="100165" y="41413"/>
                    </a:lnTo>
                    <a:lnTo>
                      <a:pt x="96892" y="45652"/>
                    </a:lnTo>
                    <a:lnTo>
                      <a:pt x="93421" y="49239"/>
                    </a:lnTo>
                    <a:lnTo>
                      <a:pt x="89851" y="53152"/>
                    </a:lnTo>
                    <a:lnTo>
                      <a:pt x="85884" y="57065"/>
                    </a:lnTo>
                    <a:lnTo>
                      <a:pt x="81719" y="60652"/>
                    </a:lnTo>
                    <a:lnTo>
                      <a:pt x="77355" y="64239"/>
                    </a:lnTo>
                    <a:lnTo>
                      <a:pt x="72694" y="67173"/>
                    </a:lnTo>
                    <a:lnTo>
                      <a:pt x="68132" y="70108"/>
                    </a:lnTo>
                    <a:lnTo>
                      <a:pt x="63570" y="72717"/>
                    </a:lnTo>
                    <a:lnTo>
                      <a:pt x="59008" y="75000"/>
                    </a:lnTo>
                    <a:lnTo>
                      <a:pt x="54545" y="77282"/>
                    </a:lnTo>
                    <a:lnTo>
                      <a:pt x="50181" y="78913"/>
                    </a:lnTo>
                    <a:lnTo>
                      <a:pt x="45818" y="80543"/>
                    </a:lnTo>
                    <a:lnTo>
                      <a:pt x="41355" y="82173"/>
                    </a:lnTo>
                    <a:lnTo>
                      <a:pt x="36892" y="83478"/>
                    </a:lnTo>
                    <a:lnTo>
                      <a:pt x="32528" y="84456"/>
                    </a:lnTo>
                    <a:lnTo>
                      <a:pt x="28165" y="85434"/>
                    </a:lnTo>
                    <a:lnTo>
                      <a:pt x="23801" y="86086"/>
                    </a:lnTo>
                    <a:lnTo>
                      <a:pt x="19338" y="86739"/>
                    </a:lnTo>
                    <a:lnTo>
                      <a:pt x="14876" y="87065"/>
                    </a:lnTo>
                    <a:lnTo>
                      <a:pt x="10413" y="87065"/>
                    </a:lnTo>
                    <a:lnTo>
                      <a:pt x="5950" y="87391"/>
                    </a:lnTo>
                    <a:lnTo>
                      <a:pt x="0" y="120000"/>
                    </a:lnTo>
                    <a:lnTo>
                      <a:pt x="495" y="119673"/>
                    </a:lnTo>
                    <a:lnTo>
                      <a:pt x="2181" y="119673"/>
                    </a:lnTo>
                    <a:lnTo>
                      <a:pt x="4859" y="119673"/>
                    </a:lnTo>
                    <a:lnTo>
                      <a:pt x="8330" y="119347"/>
                    </a:lnTo>
                    <a:lnTo>
                      <a:pt x="12694" y="119021"/>
                    </a:lnTo>
                    <a:lnTo>
                      <a:pt x="17652" y="118369"/>
                    </a:lnTo>
                    <a:lnTo>
                      <a:pt x="23107" y="117391"/>
                    </a:lnTo>
                    <a:lnTo>
                      <a:pt x="29057" y="116413"/>
                    </a:lnTo>
                    <a:lnTo>
                      <a:pt x="35404" y="114456"/>
                    </a:lnTo>
                    <a:lnTo>
                      <a:pt x="41851" y="112500"/>
                    </a:lnTo>
                    <a:lnTo>
                      <a:pt x="48396" y="110217"/>
                    </a:lnTo>
                    <a:lnTo>
                      <a:pt x="55041" y="106956"/>
                    </a:lnTo>
                    <a:lnTo>
                      <a:pt x="61586" y="103695"/>
                    </a:lnTo>
                    <a:lnTo>
                      <a:pt x="67834" y="99782"/>
                    </a:lnTo>
                    <a:lnTo>
                      <a:pt x="73785" y="94891"/>
                    </a:lnTo>
                    <a:lnTo>
                      <a:pt x="79338" y="90000"/>
                    </a:lnTo>
                    <a:lnTo>
                      <a:pt x="84396" y="84456"/>
                    </a:lnTo>
                    <a:lnTo>
                      <a:pt x="88958" y="79239"/>
                    </a:lnTo>
                    <a:lnTo>
                      <a:pt x="93123" y="74347"/>
                    </a:lnTo>
                    <a:lnTo>
                      <a:pt x="96892" y="70108"/>
                    </a:lnTo>
                    <a:lnTo>
                      <a:pt x="100363" y="65869"/>
                    </a:lnTo>
                    <a:lnTo>
                      <a:pt x="103338" y="61630"/>
                    </a:lnTo>
                    <a:lnTo>
                      <a:pt x="106115" y="58043"/>
                    </a:lnTo>
                    <a:lnTo>
                      <a:pt x="108495" y="54456"/>
                    </a:lnTo>
                    <a:lnTo>
                      <a:pt x="110578" y="51521"/>
                    </a:lnTo>
                    <a:lnTo>
                      <a:pt x="112363" y="48260"/>
                    </a:lnTo>
                    <a:lnTo>
                      <a:pt x="113950" y="45326"/>
                    </a:lnTo>
                    <a:lnTo>
                      <a:pt x="115338" y="42391"/>
                    </a:lnTo>
                    <a:lnTo>
                      <a:pt x="116528" y="39782"/>
                    </a:lnTo>
                    <a:lnTo>
                      <a:pt x="117421" y="37500"/>
                    </a:lnTo>
                    <a:lnTo>
                      <a:pt x="118413" y="34891"/>
                    </a:lnTo>
                    <a:lnTo>
                      <a:pt x="119107" y="32608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5" name="Shape 2385"/>
              <p:cNvSpPr/>
              <p:nvPr/>
            </p:nvSpPr>
            <p:spPr>
              <a:xfrm>
                <a:off x="1200" y="3188"/>
                <a:ext cx="150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9008" y="3913"/>
                    </a:lnTo>
                    <a:lnTo>
                      <a:pt x="117818" y="7826"/>
                    </a:lnTo>
                    <a:lnTo>
                      <a:pt x="116429" y="12065"/>
                    </a:lnTo>
                    <a:lnTo>
                      <a:pt x="114743" y="15978"/>
                    </a:lnTo>
                    <a:lnTo>
                      <a:pt x="112859" y="20217"/>
                    </a:lnTo>
                    <a:lnTo>
                      <a:pt x="110776" y="24782"/>
                    </a:lnTo>
                    <a:lnTo>
                      <a:pt x="108495" y="28695"/>
                    </a:lnTo>
                    <a:lnTo>
                      <a:pt x="106016" y="32934"/>
                    </a:lnTo>
                    <a:lnTo>
                      <a:pt x="103140" y="37500"/>
                    </a:lnTo>
                    <a:lnTo>
                      <a:pt x="100165" y="41413"/>
                    </a:lnTo>
                    <a:lnTo>
                      <a:pt x="96892" y="45652"/>
                    </a:lnTo>
                    <a:lnTo>
                      <a:pt x="93421" y="49239"/>
                    </a:lnTo>
                    <a:lnTo>
                      <a:pt x="89851" y="53152"/>
                    </a:lnTo>
                    <a:lnTo>
                      <a:pt x="85884" y="57065"/>
                    </a:lnTo>
                    <a:lnTo>
                      <a:pt x="81719" y="60652"/>
                    </a:lnTo>
                    <a:lnTo>
                      <a:pt x="77355" y="64239"/>
                    </a:lnTo>
                    <a:lnTo>
                      <a:pt x="72694" y="67173"/>
                    </a:lnTo>
                    <a:lnTo>
                      <a:pt x="68132" y="70108"/>
                    </a:lnTo>
                    <a:lnTo>
                      <a:pt x="63570" y="72717"/>
                    </a:lnTo>
                    <a:lnTo>
                      <a:pt x="59008" y="75000"/>
                    </a:lnTo>
                    <a:lnTo>
                      <a:pt x="54545" y="77282"/>
                    </a:lnTo>
                    <a:lnTo>
                      <a:pt x="50181" y="78913"/>
                    </a:lnTo>
                    <a:lnTo>
                      <a:pt x="45818" y="80543"/>
                    </a:lnTo>
                    <a:lnTo>
                      <a:pt x="41355" y="82173"/>
                    </a:lnTo>
                    <a:lnTo>
                      <a:pt x="36892" y="83478"/>
                    </a:lnTo>
                    <a:lnTo>
                      <a:pt x="32528" y="84456"/>
                    </a:lnTo>
                    <a:lnTo>
                      <a:pt x="28165" y="85434"/>
                    </a:lnTo>
                    <a:lnTo>
                      <a:pt x="23801" y="86086"/>
                    </a:lnTo>
                    <a:lnTo>
                      <a:pt x="19338" y="86739"/>
                    </a:lnTo>
                    <a:lnTo>
                      <a:pt x="14876" y="87065"/>
                    </a:lnTo>
                    <a:lnTo>
                      <a:pt x="10413" y="87065"/>
                    </a:lnTo>
                    <a:lnTo>
                      <a:pt x="5950" y="87391"/>
                    </a:lnTo>
                    <a:lnTo>
                      <a:pt x="0" y="120000"/>
                    </a:lnTo>
                    <a:lnTo>
                      <a:pt x="495" y="119673"/>
                    </a:lnTo>
                    <a:lnTo>
                      <a:pt x="2181" y="119673"/>
                    </a:lnTo>
                    <a:lnTo>
                      <a:pt x="4859" y="119673"/>
                    </a:lnTo>
                    <a:lnTo>
                      <a:pt x="8330" y="119347"/>
                    </a:lnTo>
                    <a:lnTo>
                      <a:pt x="12694" y="119021"/>
                    </a:lnTo>
                    <a:lnTo>
                      <a:pt x="17652" y="118369"/>
                    </a:lnTo>
                    <a:lnTo>
                      <a:pt x="23107" y="117391"/>
                    </a:lnTo>
                    <a:lnTo>
                      <a:pt x="29057" y="116413"/>
                    </a:lnTo>
                    <a:lnTo>
                      <a:pt x="35404" y="114456"/>
                    </a:lnTo>
                    <a:lnTo>
                      <a:pt x="41851" y="112500"/>
                    </a:lnTo>
                    <a:lnTo>
                      <a:pt x="48396" y="110217"/>
                    </a:lnTo>
                    <a:lnTo>
                      <a:pt x="55041" y="106956"/>
                    </a:lnTo>
                    <a:lnTo>
                      <a:pt x="61586" y="103695"/>
                    </a:lnTo>
                    <a:lnTo>
                      <a:pt x="67834" y="99782"/>
                    </a:lnTo>
                    <a:lnTo>
                      <a:pt x="73785" y="94891"/>
                    </a:lnTo>
                    <a:lnTo>
                      <a:pt x="79338" y="90000"/>
                    </a:lnTo>
                    <a:lnTo>
                      <a:pt x="84396" y="84456"/>
                    </a:lnTo>
                    <a:lnTo>
                      <a:pt x="88958" y="79239"/>
                    </a:lnTo>
                    <a:lnTo>
                      <a:pt x="93123" y="74347"/>
                    </a:lnTo>
                    <a:lnTo>
                      <a:pt x="96892" y="70108"/>
                    </a:lnTo>
                    <a:lnTo>
                      <a:pt x="100363" y="65869"/>
                    </a:lnTo>
                    <a:lnTo>
                      <a:pt x="103338" y="61630"/>
                    </a:lnTo>
                    <a:lnTo>
                      <a:pt x="106115" y="58043"/>
                    </a:lnTo>
                    <a:lnTo>
                      <a:pt x="108495" y="54456"/>
                    </a:lnTo>
                    <a:lnTo>
                      <a:pt x="110578" y="51521"/>
                    </a:lnTo>
                    <a:lnTo>
                      <a:pt x="112363" y="48260"/>
                    </a:lnTo>
                    <a:lnTo>
                      <a:pt x="113950" y="45326"/>
                    </a:lnTo>
                    <a:lnTo>
                      <a:pt x="115338" y="42391"/>
                    </a:lnTo>
                    <a:lnTo>
                      <a:pt x="116528" y="39782"/>
                    </a:lnTo>
                    <a:lnTo>
                      <a:pt x="117421" y="37500"/>
                    </a:lnTo>
                    <a:lnTo>
                      <a:pt x="118413" y="34891"/>
                    </a:lnTo>
                    <a:lnTo>
                      <a:pt x="119107" y="3260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6" name="Shape 2386"/>
              <p:cNvSpPr/>
              <p:nvPr/>
            </p:nvSpPr>
            <p:spPr>
              <a:xfrm>
                <a:off x="1353" y="3372"/>
                <a:ext cx="31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346" y="1674"/>
                    </a:moveTo>
                    <a:lnTo>
                      <a:pt x="91181" y="4465"/>
                    </a:lnTo>
                    <a:lnTo>
                      <a:pt x="94488" y="7813"/>
                    </a:lnTo>
                    <a:lnTo>
                      <a:pt x="97795" y="11720"/>
                    </a:lnTo>
                    <a:lnTo>
                      <a:pt x="100629" y="16186"/>
                    </a:lnTo>
                    <a:lnTo>
                      <a:pt x="103464" y="21209"/>
                    </a:lnTo>
                    <a:lnTo>
                      <a:pt x="105826" y="26790"/>
                    </a:lnTo>
                    <a:lnTo>
                      <a:pt x="107716" y="31813"/>
                    </a:lnTo>
                    <a:lnTo>
                      <a:pt x="108661" y="36837"/>
                    </a:lnTo>
                    <a:lnTo>
                      <a:pt x="109133" y="42976"/>
                    </a:lnTo>
                    <a:lnTo>
                      <a:pt x="108661" y="48000"/>
                    </a:lnTo>
                    <a:lnTo>
                      <a:pt x="107716" y="53581"/>
                    </a:lnTo>
                    <a:lnTo>
                      <a:pt x="105354" y="58046"/>
                    </a:lnTo>
                    <a:lnTo>
                      <a:pt x="101574" y="62511"/>
                    </a:lnTo>
                    <a:lnTo>
                      <a:pt x="96850" y="65860"/>
                    </a:lnTo>
                    <a:lnTo>
                      <a:pt x="90708" y="68651"/>
                    </a:lnTo>
                    <a:lnTo>
                      <a:pt x="83149" y="70883"/>
                    </a:lnTo>
                    <a:lnTo>
                      <a:pt x="74645" y="72558"/>
                    </a:lnTo>
                    <a:lnTo>
                      <a:pt x="65669" y="73674"/>
                    </a:lnTo>
                    <a:lnTo>
                      <a:pt x="56692" y="74232"/>
                    </a:lnTo>
                    <a:lnTo>
                      <a:pt x="47716" y="74232"/>
                    </a:lnTo>
                    <a:lnTo>
                      <a:pt x="38740" y="74790"/>
                    </a:lnTo>
                    <a:lnTo>
                      <a:pt x="30708" y="74790"/>
                    </a:lnTo>
                    <a:lnTo>
                      <a:pt x="23149" y="74232"/>
                    </a:lnTo>
                    <a:lnTo>
                      <a:pt x="16062" y="74232"/>
                    </a:lnTo>
                    <a:lnTo>
                      <a:pt x="10866" y="74232"/>
                    </a:lnTo>
                    <a:lnTo>
                      <a:pt x="5669" y="74232"/>
                    </a:lnTo>
                    <a:lnTo>
                      <a:pt x="2362" y="74232"/>
                    </a:lnTo>
                    <a:lnTo>
                      <a:pt x="472" y="74790"/>
                    </a:lnTo>
                    <a:lnTo>
                      <a:pt x="0" y="75348"/>
                    </a:lnTo>
                    <a:lnTo>
                      <a:pt x="944" y="76465"/>
                    </a:lnTo>
                    <a:lnTo>
                      <a:pt x="3779" y="77581"/>
                    </a:lnTo>
                    <a:lnTo>
                      <a:pt x="9448" y="79813"/>
                    </a:lnTo>
                    <a:lnTo>
                      <a:pt x="15118" y="81488"/>
                    </a:lnTo>
                    <a:lnTo>
                      <a:pt x="21732" y="83720"/>
                    </a:lnTo>
                    <a:lnTo>
                      <a:pt x="27874" y="84837"/>
                    </a:lnTo>
                    <a:lnTo>
                      <a:pt x="34015" y="85395"/>
                    </a:lnTo>
                    <a:lnTo>
                      <a:pt x="40629" y="85953"/>
                    </a:lnTo>
                    <a:lnTo>
                      <a:pt x="46771" y="86511"/>
                    </a:lnTo>
                    <a:lnTo>
                      <a:pt x="52440" y="86511"/>
                    </a:lnTo>
                    <a:lnTo>
                      <a:pt x="58582" y="87069"/>
                    </a:lnTo>
                    <a:lnTo>
                      <a:pt x="63779" y="87627"/>
                    </a:lnTo>
                    <a:lnTo>
                      <a:pt x="69448" y="88186"/>
                    </a:lnTo>
                    <a:lnTo>
                      <a:pt x="74645" y="88744"/>
                    </a:lnTo>
                    <a:lnTo>
                      <a:pt x="78897" y="90418"/>
                    </a:lnTo>
                    <a:lnTo>
                      <a:pt x="83149" y="92093"/>
                    </a:lnTo>
                    <a:lnTo>
                      <a:pt x="86929" y="93767"/>
                    </a:lnTo>
                    <a:lnTo>
                      <a:pt x="90236" y="97116"/>
                    </a:lnTo>
                    <a:lnTo>
                      <a:pt x="93070" y="101023"/>
                    </a:lnTo>
                    <a:lnTo>
                      <a:pt x="94960" y="104372"/>
                    </a:lnTo>
                    <a:lnTo>
                      <a:pt x="96377" y="108279"/>
                    </a:lnTo>
                    <a:lnTo>
                      <a:pt x="97322" y="111627"/>
                    </a:lnTo>
                    <a:lnTo>
                      <a:pt x="97795" y="114418"/>
                    </a:lnTo>
                    <a:lnTo>
                      <a:pt x="97795" y="116651"/>
                    </a:lnTo>
                    <a:lnTo>
                      <a:pt x="97795" y="118883"/>
                    </a:lnTo>
                    <a:lnTo>
                      <a:pt x="97795" y="119441"/>
                    </a:lnTo>
                    <a:lnTo>
                      <a:pt x="97795" y="120000"/>
                    </a:lnTo>
                    <a:lnTo>
                      <a:pt x="97795" y="119441"/>
                    </a:lnTo>
                    <a:lnTo>
                      <a:pt x="98267" y="118325"/>
                    </a:lnTo>
                    <a:lnTo>
                      <a:pt x="98740" y="115534"/>
                    </a:lnTo>
                    <a:lnTo>
                      <a:pt x="99685" y="112186"/>
                    </a:lnTo>
                    <a:lnTo>
                      <a:pt x="101102" y="107720"/>
                    </a:lnTo>
                    <a:lnTo>
                      <a:pt x="103937" y="101581"/>
                    </a:lnTo>
                    <a:lnTo>
                      <a:pt x="106771" y="94883"/>
                    </a:lnTo>
                    <a:lnTo>
                      <a:pt x="111023" y="86511"/>
                    </a:lnTo>
                    <a:lnTo>
                      <a:pt x="116220" y="73674"/>
                    </a:lnTo>
                    <a:lnTo>
                      <a:pt x="118582" y="62511"/>
                    </a:lnTo>
                    <a:lnTo>
                      <a:pt x="120000" y="51906"/>
                    </a:lnTo>
                    <a:lnTo>
                      <a:pt x="119527" y="42418"/>
                    </a:lnTo>
                    <a:lnTo>
                      <a:pt x="117637" y="33488"/>
                    </a:lnTo>
                    <a:lnTo>
                      <a:pt x="114803" y="26790"/>
                    </a:lnTo>
                    <a:lnTo>
                      <a:pt x="111023" y="20093"/>
                    </a:lnTo>
                    <a:lnTo>
                      <a:pt x="107244" y="13953"/>
                    </a:lnTo>
                    <a:lnTo>
                      <a:pt x="102519" y="9488"/>
                    </a:lnTo>
                    <a:lnTo>
                      <a:pt x="98267" y="6139"/>
                    </a:lnTo>
                    <a:lnTo>
                      <a:pt x="94488" y="2790"/>
                    </a:lnTo>
                    <a:lnTo>
                      <a:pt x="90708" y="1116"/>
                    </a:lnTo>
                    <a:lnTo>
                      <a:pt x="88346" y="0"/>
                    </a:lnTo>
                    <a:lnTo>
                      <a:pt x="86929" y="0"/>
                    </a:lnTo>
                    <a:lnTo>
                      <a:pt x="86456" y="0"/>
                    </a:lnTo>
                    <a:lnTo>
                      <a:pt x="88346" y="1674"/>
                    </a:lnTo>
                    <a:close/>
                  </a:path>
                </a:pathLst>
              </a:custGeom>
              <a:solidFill>
                <a:srgbClr val="A46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7" name="Shape 2387"/>
              <p:cNvSpPr/>
              <p:nvPr/>
            </p:nvSpPr>
            <p:spPr>
              <a:xfrm>
                <a:off x="1106" y="3420"/>
                <a:ext cx="44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828" y="784"/>
                    </a:moveTo>
                    <a:lnTo>
                      <a:pt x="36795" y="0"/>
                    </a:lnTo>
                    <a:lnTo>
                      <a:pt x="42099" y="0"/>
                    </a:lnTo>
                    <a:lnTo>
                      <a:pt x="48066" y="261"/>
                    </a:lnTo>
                    <a:lnTo>
                      <a:pt x="54033" y="1045"/>
                    </a:lnTo>
                    <a:lnTo>
                      <a:pt x="59668" y="2091"/>
                    </a:lnTo>
                    <a:lnTo>
                      <a:pt x="65303" y="3660"/>
                    </a:lnTo>
                    <a:lnTo>
                      <a:pt x="70607" y="6274"/>
                    </a:lnTo>
                    <a:lnTo>
                      <a:pt x="75580" y="8888"/>
                    </a:lnTo>
                    <a:lnTo>
                      <a:pt x="80552" y="12287"/>
                    </a:lnTo>
                    <a:lnTo>
                      <a:pt x="85524" y="16470"/>
                    </a:lnTo>
                    <a:lnTo>
                      <a:pt x="89502" y="21176"/>
                    </a:lnTo>
                    <a:lnTo>
                      <a:pt x="93812" y="26405"/>
                    </a:lnTo>
                    <a:lnTo>
                      <a:pt x="98121" y="32156"/>
                    </a:lnTo>
                    <a:lnTo>
                      <a:pt x="101436" y="38692"/>
                    </a:lnTo>
                    <a:lnTo>
                      <a:pt x="104751" y="46013"/>
                    </a:lnTo>
                    <a:lnTo>
                      <a:pt x="107734" y="54379"/>
                    </a:lnTo>
                    <a:lnTo>
                      <a:pt x="120000" y="119999"/>
                    </a:lnTo>
                    <a:lnTo>
                      <a:pt x="16906" y="113464"/>
                    </a:lnTo>
                    <a:lnTo>
                      <a:pt x="16574" y="112679"/>
                    </a:lnTo>
                    <a:lnTo>
                      <a:pt x="15911" y="110849"/>
                    </a:lnTo>
                    <a:lnTo>
                      <a:pt x="14917" y="108235"/>
                    </a:lnTo>
                    <a:lnTo>
                      <a:pt x="13591" y="104313"/>
                    </a:lnTo>
                    <a:lnTo>
                      <a:pt x="12596" y="100130"/>
                    </a:lnTo>
                    <a:lnTo>
                      <a:pt x="10939" y="95424"/>
                    </a:lnTo>
                    <a:lnTo>
                      <a:pt x="9613" y="89673"/>
                    </a:lnTo>
                    <a:lnTo>
                      <a:pt x="7624" y="83921"/>
                    </a:lnTo>
                    <a:lnTo>
                      <a:pt x="6298" y="78169"/>
                    </a:lnTo>
                    <a:lnTo>
                      <a:pt x="4640" y="72156"/>
                    </a:lnTo>
                    <a:lnTo>
                      <a:pt x="3314" y="66405"/>
                    </a:lnTo>
                    <a:lnTo>
                      <a:pt x="1988" y="60915"/>
                    </a:lnTo>
                    <a:lnTo>
                      <a:pt x="994" y="55947"/>
                    </a:lnTo>
                    <a:lnTo>
                      <a:pt x="331" y="51241"/>
                    </a:lnTo>
                    <a:lnTo>
                      <a:pt x="0" y="47581"/>
                    </a:lnTo>
                    <a:lnTo>
                      <a:pt x="331" y="44444"/>
                    </a:lnTo>
                    <a:lnTo>
                      <a:pt x="662" y="41307"/>
                    </a:lnTo>
                    <a:lnTo>
                      <a:pt x="994" y="38431"/>
                    </a:lnTo>
                    <a:lnTo>
                      <a:pt x="1657" y="35032"/>
                    </a:lnTo>
                    <a:lnTo>
                      <a:pt x="2983" y="31895"/>
                    </a:lnTo>
                    <a:lnTo>
                      <a:pt x="3977" y="28496"/>
                    </a:lnTo>
                    <a:lnTo>
                      <a:pt x="4972" y="24836"/>
                    </a:lnTo>
                    <a:lnTo>
                      <a:pt x="6298" y="21437"/>
                    </a:lnTo>
                    <a:lnTo>
                      <a:pt x="7955" y="18039"/>
                    </a:lnTo>
                    <a:lnTo>
                      <a:pt x="9944" y="14901"/>
                    </a:lnTo>
                    <a:lnTo>
                      <a:pt x="11933" y="11764"/>
                    </a:lnTo>
                    <a:lnTo>
                      <a:pt x="14254" y="8888"/>
                    </a:lnTo>
                    <a:lnTo>
                      <a:pt x="17237" y="6535"/>
                    </a:lnTo>
                    <a:lnTo>
                      <a:pt x="19889" y="4183"/>
                    </a:lnTo>
                    <a:lnTo>
                      <a:pt x="23204" y="2614"/>
                    </a:lnTo>
                    <a:lnTo>
                      <a:pt x="26850" y="1307"/>
                    </a:lnTo>
                    <a:lnTo>
                      <a:pt x="30828" y="784"/>
                    </a:lnTo>
                    <a:close/>
                  </a:path>
                </a:pathLst>
              </a:custGeom>
              <a:solidFill>
                <a:srgbClr val="999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Shape 2388"/>
              <p:cNvSpPr/>
              <p:nvPr/>
            </p:nvSpPr>
            <p:spPr>
              <a:xfrm>
                <a:off x="1122" y="3516"/>
                <a:ext cx="5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6487" y="35294"/>
                    </a:lnTo>
                    <a:lnTo>
                      <a:pt x="120000" y="120000"/>
                    </a:lnTo>
                    <a:lnTo>
                      <a:pt x="6439" y="847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Shape 2389"/>
              <p:cNvSpPr/>
              <p:nvPr/>
            </p:nvSpPr>
            <p:spPr>
              <a:xfrm>
                <a:off x="1126" y="3545"/>
                <a:ext cx="56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4748" y="56326"/>
                    </a:lnTo>
                    <a:lnTo>
                      <a:pt x="120000" y="119999"/>
                    </a:lnTo>
                    <a:lnTo>
                      <a:pt x="3938" y="563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Shape 2390"/>
              <p:cNvSpPr/>
              <p:nvPr/>
            </p:nvSpPr>
            <p:spPr>
              <a:xfrm>
                <a:off x="1140" y="3572"/>
                <a:ext cx="5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03673" y="55862"/>
                    </a:lnTo>
                    <a:lnTo>
                      <a:pt x="119999" y="120000"/>
                    </a:lnTo>
                    <a:lnTo>
                      <a:pt x="3809" y="475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1" name="Shape 2391"/>
              <p:cNvSpPr/>
              <p:nvPr/>
            </p:nvSpPr>
            <p:spPr>
              <a:xfrm>
                <a:off x="1151" y="3593"/>
                <a:ext cx="8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93211" y="72000"/>
                    </a:lnTo>
                    <a:lnTo>
                      <a:pt x="111376" y="86000"/>
                    </a:lnTo>
                    <a:lnTo>
                      <a:pt x="120000" y="120000"/>
                    </a:lnTo>
                    <a:lnTo>
                      <a:pt x="4954" y="4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07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Shape 2392"/>
              <p:cNvSpPr/>
              <p:nvPr/>
            </p:nvSpPr>
            <p:spPr>
              <a:xfrm>
                <a:off x="1188" y="3363"/>
                <a:ext cx="113" cy="1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392"/>
                    </a:moveTo>
                    <a:lnTo>
                      <a:pt x="3684" y="7178"/>
                    </a:lnTo>
                    <a:lnTo>
                      <a:pt x="7894" y="7071"/>
                    </a:lnTo>
                    <a:lnTo>
                      <a:pt x="12763" y="7178"/>
                    </a:lnTo>
                    <a:lnTo>
                      <a:pt x="18026" y="7392"/>
                    </a:lnTo>
                    <a:lnTo>
                      <a:pt x="23552" y="7821"/>
                    </a:lnTo>
                    <a:lnTo>
                      <a:pt x="29342" y="8464"/>
                    </a:lnTo>
                    <a:lnTo>
                      <a:pt x="35394" y="9535"/>
                    </a:lnTo>
                    <a:lnTo>
                      <a:pt x="41710" y="11035"/>
                    </a:lnTo>
                    <a:lnTo>
                      <a:pt x="47763" y="12750"/>
                    </a:lnTo>
                    <a:lnTo>
                      <a:pt x="53815" y="15000"/>
                    </a:lnTo>
                    <a:lnTo>
                      <a:pt x="59868" y="17785"/>
                    </a:lnTo>
                    <a:lnTo>
                      <a:pt x="65526" y="21000"/>
                    </a:lnTo>
                    <a:lnTo>
                      <a:pt x="70921" y="24964"/>
                    </a:lnTo>
                    <a:lnTo>
                      <a:pt x="75789" y="29357"/>
                    </a:lnTo>
                    <a:lnTo>
                      <a:pt x="80131" y="34500"/>
                    </a:lnTo>
                    <a:lnTo>
                      <a:pt x="84078" y="40500"/>
                    </a:lnTo>
                    <a:lnTo>
                      <a:pt x="87105" y="46714"/>
                    </a:lnTo>
                    <a:lnTo>
                      <a:pt x="89473" y="53035"/>
                    </a:lnTo>
                    <a:lnTo>
                      <a:pt x="91315" y="59357"/>
                    </a:lnTo>
                    <a:lnTo>
                      <a:pt x="92499" y="65571"/>
                    </a:lnTo>
                    <a:lnTo>
                      <a:pt x="93157" y="71571"/>
                    </a:lnTo>
                    <a:lnTo>
                      <a:pt x="93421" y="77464"/>
                    </a:lnTo>
                    <a:lnTo>
                      <a:pt x="93157" y="83250"/>
                    </a:lnTo>
                    <a:lnTo>
                      <a:pt x="92499" y="88714"/>
                    </a:lnTo>
                    <a:lnTo>
                      <a:pt x="91315" y="94071"/>
                    </a:lnTo>
                    <a:lnTo>
                      <a:pt x="90131" y="98892"/>
                    </a:lnTo>
                    <a:lnTo>
                      <a:pt x="88421" y="103500"/>
                    </a:lnTo>
                    <a:lnTo>
                      <a:pt x="86578" y="107678"/>
                    </a:lnTo>
                    <a:lnTo>
                      <a:pt x="84473" y="111535"/>
                    </a:lnTo>
                    <a:lnTo>
                      <a:pt x="82236" y="114750"/>
                    </a:lnTo>
                    <a:lnTo>
                      <a:pt x="80000" y="117642"/>
                    </a:lnTo>
                    <a:lnTo>
                      <a:pt x="77631" y="120000"/>
                    </a:lnTo>
                    <a:lnTo>
                      <a:pt x="106052" y="114107"/>
                    </a:lnTo>
                    <a:lnTo>
                      <a:pt x="108026" y="112178"/>
                    </a:lnTo>
                    <a:lnTo>
                      <a:pt x="109999" y="109607"/>
                    </a:lnTo>
                    <a:lnTo>
                      <a:pt x="111973" y="106392"/>
                    </a:lnTo>
                    <a:lnTo>
                      <a:pt x="113947" y="102857"/>
                    </a:lnTo>
                    <a:lnTo>
                      <a:pt x="115789" y="98678"/>
                    </a:lnTo>
                    <a:lnTo>
                      <a:pt x="117236" y="93964"/>
                    </a:lnTo>
                    <a:lnTo>
                      <a:pt x="118552" y="88821"/>
                    </a:lnTo>
                    <a:lnTo>
                      <a:pt x="119342" y="83464"/>
                    </a:lnTo>
                    <a:lnTo>
                      <a:pt x="119868" y="77571"/>
                    </a:lnTo>
                    <a:lnTo>
                      <a:pt x="119999" y="71464"/>
                    </a:lnTo>
                    <a:lnTo>
                      <a:pt x="119473" y="65142"/>
                    </a:lnTo>
                    <a:lnTo>
                      <a:pt x="118552" y="58607"/>
                    </a:lnTo>
                    <a:lnTo>
                      <a:pt x="116842" y="51964"/>
                    </a:lnTo>
                    <a:lnTo>
                      <a:pt x="114473" y="45107"/>
                    </a:lnTo>
                    <a:lnTo>
                      <a:pt x="111315" y="38250"/>
                    </a:lnTo>
                    <a:lnTo>
                      <a:pt x="107368" y="31392"/>
                    </a:lnTo>
                    <a:lnTo>
                      <a:pt x="102894" y="25071"/>
                    </a:lnTo>
                    <a:lnTo>
                      <a:pt x="97763" y="19714"/>
                    </a:lnTo>
                    <a:lnTo>
                      <a:pt x="92236" y="15000"/>
                    </a:lnTo>
                    <a:lnTo>
                      <a:pt x="86578" y="11250"/>
                    </a:lnTo>
                    <a:lnTo>
                      <a:pt x="80526" y="8035"/>
                    </a:lnTo>
                    <a:lnTo>
                      <a:pt x="74342" y="5464"/>
                    </a:lnTo>
                    <a:lnTo>
                      <a:pt x="68289" y="3535"/>
                    </a:lnTo>
                    <a:lnTo>
                      <a:pt x="62368" y="2035"/>
                    </a:lnTo>
                    <a:lnTo>
                      <a:pt x="56315" y="1071"/>
                    </a:lnTo>
                    <a:lnTo>
                      <a:pt x="50657" y="428"/>
                    </a:lnTo>
                    <a:lnTo>
                      <a:pt x="45394" y="107"/>
                    </a:lnTo>
                    <a:lnTo>
                      <a:pt x="40657" y="0"/>
                    </a:lnTo>
                    <a:lnTo>
                      <a:pt x="36447" y="107"/>
                    </a:lnTo>
                    <a:lnTo>
                      <a:pt x="32894" y="428"/>
                    </a:lnTo>
                    <a:lnTo>
                      <a:pt x="29868" y="750"/>
                    </a:lnTo>
                    <a:lnTo>
                      <a:pt x="28026" y="1071"/>
                    </a:lnTo>
                    <a:lnTo>
                      <a:pt x="0" y="7392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3" name="Shape 2393"/>
              <p:cNvSpPr/>
              <p:nvPr/>
            </p:nvSpPr>
            <p:spPr>
              <a:xfrm>
                <a:off x="1188" y="3363"/>
                <a:ext cx="113" cy="1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392"/>
                    </a:moveTo>
                    <a:lnTo>
                      <a:pt x="3684" y="7178"/>
                    </a:lnTo>
                    <a:lnTo>
                      <a:pt x="7894" y="7071"/>
                    </a:lnTo>
                    <a:lnTo>
                      <a:pt x="12763" y="7178"/>
                    </a:lnTo>
                    <a:lnTo>
                      <a:pt x="18026" y="7392"/>
                    </a:lnTo>
                    <a:lnTo>
                      <a:pt x="23552" y="7821"/>
                    </a:lnTo>
                    <a:lnTo>
                      <a:pt x="29342" y="8464"/>
                    </a:lnTo>
                    <a:lnTo>
                      <a:pt x="35394" y="9535"/>
                    </a:lnTo>
                    <a:lnTo>
                      <a:pt x="41710" y="11035"/>
                    </a:lnTo>
                    <a:lnTo>
                      <a:pt x="47763" y="12750"/>
                    </a:lnTo>
                    <a:lnTo>
                      <a:pt x="53815" y="15000"/>
                    </a:lnTo>
                    <a:lnTo>
                      <a:pt x="59868" y="17785"/>
                    </a:lnTo>
                    <a:lnTo>
                      <a:pt x="65526" y="21000"/>
                    </a:lnTo>
                    <a:lnTo>
                      <a:pt x="70921" y="24964"/>
                    </a:lnTo>
                    <a:lnTo>
                      <a:pt x="75789" y="29357"/>
                    </a:lnTo>
                    <a:lnTo>
                      <a:pt x="80131" y="34500"/>
                    </a:lnTo>
                    <a:lnTo>
                      <a:pt x="84078" y="40500"/>
                    </a:lnTo>
                    <a:lnTo>
                      <a:pt x="87105" y="46714"/>
                    </a:lnTo>
                    <a:lnTo>
                      <a:pt x="89473" y="53035"/>
                    </a:lnTo>
                    <a:lnTo>
                      <a:pt x="91315" y="59357"/>
                    </a:lnTo>
                    <a:lnTo>
                      <a:pt x="92499" y="65571"/>
                    </a:lnTo>
                    <a:lnTo>
                      <a:pt x="93157" y="71571"/>
                    </a:lnTo>
                    <a:lnTo>
                      <a:pt x="93421" y="77464"/>
                    </a:lnTo>
                    <a:lnTo>
                      <a:pt x="93157" y="83250"/>
                    </a:lnTo>
                    <a:lnTo>
                      <a:pt x="92499" y="88714"/>
                    </a:lnTo>
                    <a:lnTo>
                      <a:pt x="91315" y="94071"/>
                    </a:lnTo>
                    <a:lnTo>
                      <a:pt x="90131" y="98892"/>
                    </a:lnTo>
                    <a:lnTo>
                      <a:pt x="88421" y="103500"/>
                    </a:lnTo>
                    <a:lnTo>
                      <a:pt x="86578" y="107678"/>
                    </a:lnTo>
                    <a:lnTo>
                      <a:pt x="84473" y="111535"/>
                    </a:lnTo>
                    <a:lnTo>
                      <a:pt x="82236" y="114750"/>
                    </a:lnTo>
                    <a:lnTo>
                      <a:pt x="80000" y="117642"/>
                    </a:lnTo>
                    <a:lnTo>
                      <a:pt x="77631" y="120000"/>
                    </a:lnTo>
                    <a:lnTo>
                      <a:pt x="106052" y="114107"/>
                    </a:lnTo>
                    <a:lnTo>
                      <a:pt x="108026" y="112178"/>
                    </a:lnTo>
                    <a:lnTo>
                      <a:pt x="109999" y="109607"/>
                    </a:lnTo>
                    <a:lnTo>
                      <a:pt x="111973" y="106392"/>
                    </a:lnTo>
                    <a:lnTo>
                      <a:pt x="113947" y="102857"/>
                    </a:lnTo>
                    <a:lnTo>
                      <a:pt x="115789" y="98678"/>
                    </a:lnTo>
                    <a:lnTo>
                      <a:pt x="117236" y="93964"/>
                    </a:lnTo>
                    <a:lnTo>
                      <a:pt x="118552" y="88821"/>
                    </a:lnTo>
                    <a:lnTo>
                      <a:pt x="119342" y="83464"/>
                    </a:lnTo>
                    <a:lnTo>
                      <a:pt x="119868" y="77571"/>
                    </a:lnTo>
                    <a:lnTo>
                      <a:pt x="119999" y="71464"/>
                    </a:lnTo>
                    <a:lnTo>
                      <a:pt x="119473" y="65142"/>
                    </a:lnTo>
                    <a:lnTo>
                      <a:pt x="118552" y="58607"/>
                    </a:lnTo>
                    <a:lnTo>
                      <a:pt x="116842" y="51964"/>
                    </a:lnTo>
                    <a:lnTo>
                      <a:pt x="114473" y="45107"/>
                    </a:lnTo>
                    <a:lnTo>
                      <a:pt x="111315" y="38250"/>
                    </a:lnTo>
                    <a:lnTo>
                      <a:pt x="107368" y="31392"/>
                    </a:lnTo>
                    <a:lnTo>
                      <a:pt x="102894" y="25071"/>
                    </a:lnTo>
                    <a:lnTo>
                      <a:pt x="97763" y="19714"/>
                    </a:lnTo>
                    <a:lnTo>
                      <a:pt x="92236" y="15000"/>
                    </a:lnTo>
                    <a:lnTo>
                      <a:pt x="86578" y="11250"/>
                    </a:lnTo>
                    <a:lnTo>
                      <a:pt x="80526" y="8035"/>
                    </a:lnTo>
                    <a:lnTo>
                      <a:pt x="74342" y="5464"/>
                    </a:lnTo>
                    <a:lnTo>
                      <a:pt x="68289" y="3535"/>
                    </a:lnTo>
                    <a:lnTo>
                      <a:pt x="62368" y="2035"/>
                    </a:lnTo>
                    <a:lnTo>
                      <a:pt x="56315" y="1071"/>
                    </a:lnTo>
                    <a:lnTo>
                      <a:pt x="50657" y="428"/>
                    </a:lnTo>
                    <a:lnTo>
                      <a:pt x="45394" y="107"/>
                    </a:lnTo>
                    <a:lnTo>
                      <a:pt x="40657" y="0"/>
                    </a:lnTo>
                    <a:lnTo>
                      <a:pt x="36447" y="107"/>
                    </a:lnTo>
                    <a:lnTo>
                      <a:pt x="32894" y="428"/>
                    </a:lnTo>
                    <a:lnTo>
                      <a:pt x="29868" y="750"/>
                    </a:lnTo>
                    <a:lnTo>
                      <a:pt x="28026" y="1071"/>
                    </a:lnTo>
                    <a:lnTo>
                      <a:pt x="0" y="73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Shape 2394"/>
              <p:cNvSpPr/>
              <p:nvPr/>
            </p:nvSpPr>
            <p:spPr>
              <a:xfrm>
                <a:off x="956" y="3213"/>
                <a:ext cx="442" cy="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6857"/>
                    </a:moveTo>
                    <a:lnTo>
                      <a:pt x="119830" y="96489"/>
                    </a:lnTo>
                    <a:lnTo>
                      <a:pt x="119423" y="95755"/>
                    </a:lnTo>
                    <a:lnTo>
                      <a:pt x="118745" y="94653"/>
                    </a:lnTo>
                    <a:lnTo>
                      <a:pt x="117829" y="93061"/>
                    </a:lnTo>
                    <a:lnTo>
                      <a:pt x="116710" y="91469"/>
                    </a:lnTo>
                    <a:lnTo>
                      <a:pt x="115455" y="89632"/>
                    </a:lnTo>
                    <a:lnTo>
                      <a:pt x="113962" y="87673"/>
                    </a:lnTo>
                    <a:lnTo>
                      <a:pt x="112402" y="85591"/>
                    </a:lnTo>
                    <a:lnTo>
                      <a:pt x="110706" y="83755"/>
                    </a:lnTo>
                    <a:lnTo>
                      <a:pt x="108908" y="82040"/>
                    </a:lnTo>
                    <a:lnTo>
                      <a:pt x="107009" y="80448"/>
                    </a:lnTo>
                    <a:lnTo>
                      <a:pt x="105144" y="79346"/>
                    </a:lnTo>
                    <a:lnTo>
                      <a:pt x="103210" y="78367"/>
                    </a:lnTo>
                    <a:lnTo>
                      <a:pt x="101277" y="78000"/>
                    </a:lnTo>
                    <a:lnTo>
                      <a:pt x="99378" y="78122"/>
                    </a:lnTo>
                    <a:lnTo>
                      <a:pt x="97580" y="79102"/>
                    </a:lnTo>
                    <a:lnTo>
                      <a:pt x="95850" y="79959"/>
                    </a:lnTo>
                    <a:lnTo>
                      <a:pt x="94358" y="80693"/>
                    </a:lnTo>
                    <a:lnTo>
                      <a:pt x="93035" y="81183"/>
                    </a:lnTo>
                    <a:lnTo>
                      <a:pt x="91916" y="81673"/>
                    </a:lnTo>
                    <a:lnTo>
                      <a:pt x="90932" y="81918"/>
                    </a:lnTo>
                    <a:lnTo>
                      <a:pt x="90084" y="82163"/>
                    </a:lnTo>
                    <a:lnTo>
                      <a:pt x="89372" y="82285"/>
                    </a:lnTo>
                    <a:lnTo>
                      <a:pt x="88728" y="82530"/>
                    </a:lnTo>
                    <a:lnTo>
                      <a:pt x="88151" y="82775"/>
                    </a:lnTo>
                    <a:lnTo>
                      <a:pt x="87642" y="83142"/>
                    </a:lnTo>
                    <a:lnTo>
                      <a:pt x="87133" y="83510"/>
                    </a:lnTo>
                    <a:lnTo>
                      <a:pt x="86693" y="84367"/>
                    </a:lnTo>
                    <a:lnTo>
                      <a:pt x="86218" y="85102"/>
                    </a:lnTo>
                    <a:lnTo>
                      <a:pt x="85709" y="86204"/>
                    </a:lnTo>
                    <a:lnTo>
                      <a:pt x="85200" y="87795"/>
                    </a:lnTo>
                    <a:lnTo>
                      <a:pt x="84590" y="89632"/>
                    </a:lnTo>
                    <a:lnTo>
                      <a:pt x="83877" y="91224"/>
                    </a:lnTo>
                    <a:lnTo>
                      <a:pt x="83131" y="92816"/>
                    </a:lnTo>
                    <a:lnTo>
                      <a:pt x="82317" y="94040"/>
                    </a:lnTo>
                    <a:lnTo>
                      <a:pt x="81469" y="94897"/>
                    </a:lnTo>
                    <a:lnTo>
                      <a:pt x="80553" y="95632"/>
                    </a:lnTo>
                    <a:lnTo>
                      <a:pt x="79672" y="96122"/>
                    </a:lnTo>
                    <a:lnTo>
                      <a:pt x="78722" y="96734"/>
                    </a:lnTo>
                    <a:lnTo>
                      <a:pt x="77772" y="97102"/>
                    </a:lnTo>
                    <a:lnTo>
                      <a:pt x="76823" y="97469"/>
                    </a:lnTo>
                    <a:lnTo>
                      <a:pt x="75907" y="97836"/>
                    </a:lnTo>
                    <a:lnTo>
                      <a:pt x="75025" y="98326"/>
                    </a:lnTo>
                    <a:lnTo>
                      <a:pt x="74109" y="99061"/>
                    </a:lnTo>
                    <a:lnTo>
                      <a:pt x="73295" y="99918"/>
                    </a:lnTo>
                    <a:lnTo>
                      <a:pt x="72549" y="100897"/>
                    </a:lnTo>
                    <a:lnTo>
                      <a:pt x="71837" y="102367"/>
                    </a:lnTo>
                    <a:lnTo>
                      <a:pt x="71226" y="104081"/>
                    </a:lnTo>
                    <a:lnTo>
                      <a:pt x="70412" y="106040"/>
                    </a:lnTo>
                    <a:lnTo>
                      <a:pt x="69530" y="107755"/>
                    </a:lnTo>
                    <a:lnTo>
                      <a:pt x="68547" y="109102"/>
                    </a:lnTo>
                    <a:lnTo>
                      <a:pt x="67563" y="109959"/>
                    </a:lnTo>
                    <a:lnTo>
                      <a:pt x="66478" y="110448"/>
                    </a:lnTo>
                    <a:lnTo>
                      <a:pt x="65392" y="110693"/>
                    </a:lnTo>
                    <a:lnTo>
                      <a:pt x="64239" y="110938"/>
                    </a:lnTo>
                    <a:lnTo>
                      <a:pt x="63086" y="110938"/>
                    </a:lnTo>
                    <a:lnTo>
                      <a:pt x="61967" y="110938"/>
                    </a:lnTo>
                    <a:lnTo>
                      <a:pt x="60814" y="110816"/>
                    </a:lnTo>
                    <a:lnTo>
                      <a:pt x="59660" y="110938"/>
                    </a:lnTo>
                    <a:lnTo>
                      <a:pt x="58575" y="111061"/>
                    </a:lnTo>
                    <a:lnTo>
                      <a:pt x="57490" y="111673"/>
                    </a:lnTo>
                    <a:lnTo>
                      <a:pt x="56472" y="112285"/>
                    </a:lnTo>
                    <a:lnTo>
                      <a:pt x="55488" y="113265"/>
                    </a:lnTo>
                    <a:lnTo>
                      <a:pt x="54607" y="114734"/>
                    </a:lnTo>
                    <a:lnTo>
                      <a:pt x="53623" y="116081"/>
                    </a:lnTo>
                    <a:lnTo>
                      <a:pt x="52334" y="117306"/>
                    </a:lnTo>
                    <a:lnTo>
                      <a:pt x="50842" y="118285"/>
                    </a:lnTo>
                    <a:lnTo>
                      <a:pt x="49112" y="119142"/>
                    </a:lnTo>
                    <a:lnTo>
                      <a:pt x="47213" y="119632"/>
                    </a:lnTo>
                    <a:lnTo>
                      <a:pt x="45279" y="119877"/>
                    </a:lnTo>
                    <a:lnTo>
                      <a:pt x="43143" y="120000"/>
                    </a:lnTo>
                    <a:lnTo>
                      <a:pt x="41040" y="119877"/>
                    </a:lnTo>
                    <a:lnTo>
                      <a:pt x="38903" y="119510"/>
                    </a:lnTo>
                    <a:lnTo>
                      <a:pt x="36766" y="119020"/>
                    </a:lnTo>
                    <a:lnTo>
                      <a:pt x="34731" y="118285"/>
                    </a:lnTo>
                    <a:lnTo>
                      <a:pt x="32764" y="117551"/>
                    </a:lnTo>
                    <a:lnTo>
                      <a:pt x="30966" y="116571"/>
                    </a:lnTo>
                    <a:lnTo>
                      <a:pt x="29270" y="115346"/>
                    </a:lnTo>
                    <a:lnTo>
                      <a:pt x="27846" y="114122"/>
                    </a:lnTo>
                    <a:lnTo>
                      <a:pt x="26693" y="112775"/>
                    </a:lnTo>
                    <a:lnTo>
                      <a:pt x="25573" y="111306"/>
                    </a:lnTo>
                    <a:lnTo>
                      <a:pt x="24488" y="109591"/>
                    </a:lnTo>
                    <a:lnTo>
                      <a:pt x="23403" y="108000"/>
                    </a:lnTo>
                    <a:lnTo>
                      <a:pt x="22283" y="106285"/>
                    </a:lnTo>
                    <a:lnTo>
                      <a:pt x="21198" y="104571"/>
                    </a:lnTo>
                    <a:lnTo>
                      <a:pt x="20079" y="102734"/>
                    </a:lnTo>
                    <a:lnTo>
                      <a:pt x="18993" y="100775"/>
                    </a:lnTo>
                    <a:lnTo>
                      <a:pt x="17942" y="98938"/>
                    </a:lnTo>
                    <a:lnTo>
                      <a:pt x="16890" y="96857"/>
                    </a:lnTo>
                    <a:lnTo>
                      <a:pt x="15907" y="94653"/>
                    </a:lnTo>
                    <a:lnTo>
                      <a:pt x="14991" y="92448"/>
                    </a:lnTo>
                    <a:lnTo>
                      <a:pt x="14075" y="90122"/>
                    </a:lnTo>
                    <a:lnTo>
                      <a:pt x="13227" y="87673"/>
                    </a:lnTo>
                    <a:lnTo>
                      <a:pt x="12481" y="85224"/>
                    </a:lnTo>
                    <a:lnTo>
                      <a:pt x="11769" y="82530"/>
                    </a:lnTo>
                    <a:lnTo>
                      <a:pt x="11158" y="79836"/>
                    </a:lnTo>
                    <a:lnTo>
                      <a:pt x="10582" y="77020"/>
                    </a:lnTo>
                    <a:lnTo>
                      <a:pt x="10073" y="74204"/>
                    </a:lnTo>
                    <a:lnTo>
                      <a:pt x="9632" y="71632"/>
                    </a:lnTo>
                    <a:lnTo>
                      <a:pt x="9225" y="69183"/>
                    </a:lnTo>
                    <a:lnTo>
                      <a:pt x="8852" y="66734"/>
                    </a:lnTo>
                    <a:lnTo>
                      <a:pt x="8513" y="64408"/>
                    </a:lnTo>
                    <a:lnTo>
                      <a:pt x="8208" y="62326"/>
                    </a:lnTo>
                    <a:lnTo>
                      <a:pt x="7902" y="60244"/>
                    </a:lnTo>
                    <a:lnTo>
                      <a:pt x="7665" y="58285"/>
                    </a:lnTo>
                    <a:lnTo>
                      <a:pt x="7427" y="56571"/>
                    </a:lnTo>
                    <a:lnTo>
                      <a:pt x="7156" y="54857"/>
                    </a:lnTo>
                    <a:lnTo>
                      <a:pt x="6919" y="53265"/>
                    </a:lnTo>
                    <a:lnTo>
                      <a:pt x="6647" y="51918"/>
                    </a:lnTo>
                    <a:lnTo>
                      <a:pt x="6410" y="50693"/>
                    </a:lnTo>
                    <a:lnTo>
                      <a:pt x="6139" y="49591"/>
                    </a:lnTo>
                    <a:lnTo>
                      <a:pt x="5833" y="48612"/>
                    </a:lnTo>
                    <a:lnTo>
                      <a:pt x="5494" y="47632"/>
                    </a:lnTo>
                    <a:lnTo>
                      <a:pt x="5087" y="46653"/>
                    </a:lnTo>
                    <a:lnTo>
                      <a:pt x="4680" y="45306"/>
                    </a:lnTo>
                    <a:lnTo>
                      <a:pt x="4205" y="43836"/>
                    </a:lnTo>
                    <a:lnTo>
                      <a:pt x="3730" y="42367"/>
                    </a:lnTo>
                    <a:lnTo>
                      <a:pt x="3222" y="40653"/>
                    </a:lnTo>
                    <a:lnTo>
                      <a:pt x="2781" y="38816"/>
                    </a:lnTo>
                    <a:lnTo>
                      <a:pt x="2272" y="36979"/>
                    </a:lnTo>
                    <a:lnTo>
                      <a:pt x="1797" y="35020"/>
                    </a:lnTo>
                    <a:lnTo>
                      <a:pt x="1390" y="32816"/>
                    </a:lnTo>
                    <a:lnTo>
                      <a:pt x="983" y="30612"/>
                    </a:lnTo>
                    <a:lnTo>
                      <a:pt x="678" y="28163"/>
                    </a:lnTo>
                    <a:lnTo>
                      <a:pt x="373" y="25714"/>
                    </a:lnTo>
                    <a:lnTo>
                      <a:pt x="169" y="23265"/>
                    </a:lnTo>
                    <a:lnTo>
                      <a:pt x="33" y="20571"/>
                    </a:lnTo>
                    <a:lnTo>
                      <a:pt x="0" y="18000"/>
                    </a:lnTo>
                    <a:lnTo>
                      <a:pt x="5664" y="0"/>
                    </a:lnTo>
                    <a:lnTo>
                      <a:pt x="5630" y="122"/>
                    </a:lnTo>
                    <a:lnTo>
                      <a:pt x="5630" y="612"/>
                    </a:lnTo>
                    <a:lnTo>
                      <a:pt x="5596" y="1224"/>
                    </a:lnTo>
                    <a:lnTo>
                      <a:pt x="5562" y="2326"/>
                    </a:lnTo>
                    <a:lnTo>
                      <a:pt x="5528" y="3551"/>
                    </a:lnTo>
                    <a:lnTo>
                      <a:pt x="5528" y="5020"/>
                    </a:lnTo>
                    <a:lnTo>
                      <a:pt x="5528" y="6489"/>
                    </a:lnTo>
                    <a:lnTo>
                      <a:pt x="5562" y="8204"/>
                    </a:lnTo>
                    <a:lnTo>
                      <a:pt x="5630" y="9918"/>
                    </a:lnTo>
                    <a:lnTo>
                      <a:pt x="5732" y="11632"/>
                    </a:lnTo>
                    <a:lnTo>
                      <a:pt x="5867" y="13469"/>
                    </a:lnTo>
                    <a:lnTo>
                      <a:pt x="6105" y="15306"/>
                    </a:lnTo>
                    <a:lnTo>
                      <a:pt x="6342" y="17020"/>
                    </a:lnTo>
                    <a:lnTo>
                      <a:pt x="6647" y="18612"/>
                    </a:lnTo>
                    <a:lnTo>
                      <a:pt x="7088" y="20204"/>
                    </a:lnTo>
                    <a:lnTo>
                      <a:pt x="7597" y="21551"/>
                    </a:lnTo>
                    <a:lnTo>
                      <a:pt x="8106" y="22897"/>
                    </a:lnTo>
                    <a:lnTo>
                      <a:pt x="8581" y="24244"/>
                    </a:lnTo>
                    <a:lnTo>
                      <a:pt x="9055" y="25591"/>
                    </a:lnTo>
                    <a:lnTo>
                      <a:pt x="9496" y="27061"/>
                    </a:lnTo>
                    <a:lnTo>
                      <a:pt x="9903" y="28408"/>
                    </a:lnTo>
                    <a:lnTo>
                      <a:pt x="10276" y="29877"/>
                    </a:lnTo>
                    <a:lnTo>
                      <a:pt x="10616" y="31224"/>
                    </a:lnTo>
                    <a:lnTo>
                      <a:pt x="10955" y="32816"/>
                    </a:lnTo>
                    <a:lnTo>
                      <a:pt x="11226" y="34408"/>
                    </a:lnTo>
                    <a:lnTo>
                      <a:pt x="11464" y="36000"/>
                    </a:lnTo>
                    <a:lnTo>
                      <a:pt x="11735" y="37714"/>
                    </a:lnTo>
                    <a:lnTo>
                      <a:pt x="11905" y="39428"/>
                    </a:lnTo>
                    <a:lnTo>
                      <a:pt x="12040" y="41142"/>
                    </a:lnTo>
                    <a:lnTo>
                      <a:pt x="12176" y="42979"/>
                    </a:lnTo>
                    <a:lnTo>
                      <a:pt x="12278" y="44938"/>
                    </a:lnTo>
                    <a:lnTo>
                      <a:pt x="12345" y="47020"/>
                    </a:lnTo>
                    <a:lnTo>
                      <a:pt x="12413" y="48857"/>
                    </a:lnTo>
                    <a:lnTo>
                      <a:pt x="12617" y="50938"/>
                    </a:lnTo>
                    <a:lnTo>
                      <a:pt x="12956" y="52897"/>
                    </a:lnTo>
                    <a:lnTo>
                      <a:pt x="13363" y="54857"/>
                    </a:lnTo>
                    <a:lnTo>
                      <a:pt x="13906" y="56693"/>
                    </a:lnTo>
                    <a:lnTo>
                      <a:pt x="14516" y="58530"/>
                    </a:lnTo>
                    <a:lnTo>
                      <a:pt x="15195" y="60367"/>
                    </a:lnTo>
                    <a:lnTo>
                      <a:pt x="15975" y="62326"/>
                    </a:lnTo>
                    <a:lnTo>
                      <a:pt x="16789" y="64285"/>
                    </a:lnTo>
                    <a:lnTo>
                      <a:pt x="17738" y="66000"/>
                    </a:lnTo>
                    <a:lnTo>
                      <a:pt x="18654" y="67959"/>
                    </a:lnTo>
                    <a:lnTo>
                      <a:pt x="19638" y="70040"/>
                    </a:lnTo>
                    <a:lnTo>
                      <a:pt x="20689" y="72000"/>
                    </a:lnTo>
                    <a:lnTo>
                      <a:pt x="21741" y="74081"/>
                    </a:lnTo>
                    <a:lnTo>
                      <a:pt x="22860" y="76163"/>
                    </a:lnTo>
                    <a:lnTo>
                      <a:pt x="24013" y="78367"/>
                    </a:lnTo>
                    <a:lnTo>
                      <a:pt x="25098" y="80448"/>
                    </a:lnTo>
                    <a:lnTo>
                      <a:pt x="26218" y="82408"/>
                    </a:lnTo>
                    <a:lnTo>
                      <a:pt x="27303" y="84244"/>
                    </a:lnTo>
                    <a:lnTo>
                      <a:pt x="28422" y="85714"/>
                    </a:lnTo>
                    <a:lnTo>
                      <a:pt x="29542" y="87183"/>
                    </a:lnTo>
                    <a:lnTo>
                      <a:pt x="30627" y="88408"/>
                    </a:lnTo>
                    <a:lnTo>
                      <a:pt x="31780" y="89510"/>
                    </a:lnTo>
                    <a:lnTo>
                      <a:pt x="32933" y="90489"/>
                    </a:lnTo>
                    <a:lnTo>
                      <a:pt x="34087" y="91224"/>
                    </a:lnTo>
                    <a:lnTo>
                      <a:pt x="35342" y="91836"/>
                    </a:lnTo>
                    <a:lnTo>
                      <a:pt x="36630" y="92326"/>
                    </a:lnTo>
                    <a:lnTo>
                      <a:pt x="37953" y="92571"/>
                    </a:lnTo>
                    <a:lnTo>
                      <a:pt x="39344" y="92693"/>
                    </a:lnTo>
                    <a:lnTo>
                      <a:pt x="40836" y="92693"/>
                    </a:lnTo>
                    <a:lnTo>
                      <a:pt x="42362" y="92571"/>
                    </a:lnTo>
                    <a:lnTo>
                      <a:pt x="44024" y="92326"/>
                    </a:lnTo>
                    <a:lnTo>
                      <a:pt x="45585" y="91959"/>
                    </a:lnTo>
                    <a:lnTo>
                      <a:pt x="47043" y="91836"/>
                    </a:lnTo>
                    <a:lnTo>
                      <a:pt x="48400" y="91714"/>
                    </a:lnTo>
                    <a:lnTo>
                      <a:pt x="49621" y="91714"/>
                    </a:lnTo>
                    <a:lnTo>
                      <a:pt x="50706" y="91714"/>
                    </a:lnTo>
                    <a:lnTo>
                      <a:pt x="51758" y="91836"/>
                    </a:lnTo>
                    <a:lnTo>
                      <a:pt x="52707" y="91959"/>
                    </a:lnTo>
                    <a:lnTo>
                      <a:pt x="53623" y="92204"/>
                    </a:lnTo>
                    <a:lnTo>
                      <a:pt x="54471" y="92204"/>
                    </a:lnTo>
                    <a:lnTo>
                      <a:pt x="55251" y="92326"/>
                    </a:lnTo>
                    <a:lnTo>
                      <a:pt x="56065" y="92326"/>
                    </a:lnTo>
                    <a:lnTo>
                      <a:pt x="56845" y="92326"/>
                    </a:lnTo>
                    <a:lnTo>
                      <a:pt x="57693" y="92204"/>
                    </a:lnTo>
                    <a:lnTo>
                      <a:pt x="58507" y="91836"/>
                    </a:lnTo>
                    <a:lnTo>
                      <a:pt x="59355" y="91469"/>
                    </a:lnTo>
                    <a:lnTo>
                      <a:pt x="60271" y="90857"/>
                    </a:lnTo>
                    <a:lnTo>
                      <a:pt x="61221" y="90122"/>
                    </a:lnTo>
                    <a:lnTo>
                      <a:pt x="62102" y="89632"/>
                    </a:lnTo>
                    <a:lnTo>
                      <a:pt x="63018" y="89020"/>
                    </a:lnTo>
                    <a:lnTo>
                      <a:pt x="63900" y="88285"/>
                    </a:lnTo>
                    <a:lnTo>
                      <a:pt x="64748" y="87795"/>
                    </a:lnTo>
                    <a:lnTo>
                      <a:pt x="65528" y="87306"/>
                    </a:lnTo>
                    <a:lnTo>
                      <a:pt x="66308" y="86816"/>
                    </a:lnTo>
                    <a:lnTo>
                      <a:pt x="67054" y="86081"/>
                    </a:lnTo>
                    <a:lnTo>
                      <a:pt x="67733" y="85591"/>
                    </a:lnTo>
                    <a:lnTo>
                      <a:pt x="68377" y="85102"/>
                    </a:lnTo>
                    <a:lnTo>
                      <a:pt x="68954" y="84489"/>
                    </a:lnTo>
                    <a:lnTo>
                      <a:pt x="69496" y="83755"/>
                    </a:lnTo>
                    <a:lnTo>
                      <a:pt x="69937" y="83142"/>
                    </a:lnTo>
                    <a:lnTo>
                      <a:pt x="70344" y="82530"/>
                    </a:lnTo>
                    <a:lnTo>
                      <a:pt x="70650" y="81795"/>
                    </a:lnTo>
                    <a:lnTo>
                      <a:pt x="70955" y="81061"/>
                    </a:lnTo>
                    <a:lnTo>
                      <a:pt x="71192" y="80204"/>
                    </a:lnTo>
                    <a:lnTo>
                      <a:pt x="71498" y="79469"/>
                    </a:lnTo>
                    <a:lnTo>
                      <a:pt x="71837" y="78734"/>
                    </a:lnTo>
                    <a:lnTo>
                      <a:pt x="72244" y="78000"/>
                    </a:lnTo>
                    <a:lnTo>
                      <a:pt x="72651" y="77387"/>
                    </a:lnTo>
                    <a:lnTo>
                      <a:pt x="73126" y="76775"/>
                    </a:lnTo>
                    <a:lnTo>
                      <a:pt x="73600" y="76040"/>
                    </a:lnTo>
                    <a:lnTo>
                      <a:pt x="74075" y="75551"/>
                    </a:lnTo>
                    <a:lnTo>
                      <a:pt x="74550" y="75061"/>
                    </a:lnTo>
                    <a:lnTo>
                      <a:pt x="75059" y="74571"/>
                    </a:lnTo>
                    <a:lnTo>
                      <a:pt x="75534" y="74204"/>
                    </a:lnTo>
                    <a:lnTo>
                      <a:pt x="75941" y="73591"/>
                    </a:lnTo>
                    <a:lnTo>
                      <a:pt x="76382" y="73224"/>
                    </a:lnTo>
                    <a:lnTo>
                      <a:pt x="76755" y="72979"/>
                    </a:lnTo>
                    <a:lnTo>
                      <a:pt x="77128" y="72734"/>
                    </a:lnTo>
                    <a:lnTo>
                      <a:pt x="77433" y="72489"/>
                    </a:lnTo>
                    <a:lnTo>
                      <a:pt x="77704" y="72122"/>
                    </a:lnTo>
                    <a:lnTo>
                      <a:pt x="78010" y="71632"/>
                    </a:lnTo>
                    <a:lnTo>
                      <a:pt x="78349" y="70897"/>
                    </a:lnTo>
                    <a:lnTo>
                      <a:pt x="78654" y="70285"/>
                    </a:lnTo>
                    <a:lnTo>
                      <a:pt x="79027" y="69551"/>
                    </a:lnTo>
                    <a:lnTo>
                      <a:pt x="79400" y="68571"/>
                    </a:lnTo>
                    <a:lnTo>
                      <a:pt x="79807" y="67714"/>
                    </a:lnTo>
                    <a:lnTo>
                      <a:pt x="80180" y="66857"/>
                    </a:lnTo>
                    <a:lnTo>
                      <a:pt x="80587" y="65877"/>
                    </a:lnTo>
                    <a:lnTo>
                      <a:pt x="80994" y="65020"/>
                    </a:lnTo>
                    <a:lnTo>
                      <a:pt x="81435" y="64163"/>
                    </a:lnTo>
                    <a:lnTo>
                      <a:pt x="81910" y="63183"/>
                    </a:lnTo>
                    <a:lnTo>
                      <a:pt x="82317" y="62448"/>
                    </a:lnTo>
                    <a:lnTo>
                      <a:pt x="82792" y="61714"/>
                    </a:lnTo>
                    <a:lnTo>
                      <a:pt x="83267" y="60979"/>
                    </a:lnTo>
                    <a:lnTo>
                      <a:pt x="83742" y="60612"/>
                    </a:lnTo>
                    <a:lnTo>
                      <a:pt x="84217" y="60122"/>
                    </a:lnTo>
                    <a:lnTo>
                      <a:pt x="84759" y="59877"/>
                    </a:lnTo>
                    <a:lnTo>
                      <a:pt x="85302" y="59632"/>
                    </a:lnTo>
                    <a:lnTo>
                      <a:pt x="85912" y="59387"/>
                    </a:lnTo>
                    <a:lnTo>
                      <a:pt x="86489" y="59142"/>
                    </a:lnTo>
                    <a:lnTo>
                      <a:pt x="87167" y="58897"/>
                    </a:lnTo>
                    <a:lnTo>
                      <a:pt x="87846" y="58775"/>
                    </a:lnTo>
                    <a:lnTo>
                      <a:pt x="88558" y="58653"/>
                    </a:lnTo>
                    <a:lnTo>
                      <a:pt x="89338" y="58408"/>
                    </a:lnTo>
                    <a:lnTo>
                      <a:pt x="90152" y="58285"/>
                    </a:lnTo>
                    <a:lnTo>
                      <a:pt x="90966" y="58040"/>
                    </a:lnTo>
                    <a:lnTo>
                      <a:pt x="91814" y="57795"/>
                    </a:lnTo>
                    <a:lnTo>
                      <a:pt x="92764" y="57428"/>
                    </a:lnTo>
                    <a:lnTo>
                      <a:pt x="93680" y="57061"/>
                    </a:lnTo>
                    <a:lnTo>
                      <a:pt x="94663" y="56571"/>
                    </a:lnTo>
                    <a:lnTo>
                      <a:pt x="95715" y="55959"/>
                    </a:lnTo>
                    <a:lnTo>
                      <a:pt x="96698" y="55346"/>
                    </a:lnTo>
                    <a:lnTo>
                      <a:pt x="97750" y="54979"/>
                    </a:lnTo>
                    <a:lnTo>
                      <a:pt x="98733" y="54734"/>
                    </a:lnTo>
                    <a:lnTo>
                      <a:pt x="99751" y="54489"/>
                    </a:lnTo>
                    <a:lnTo>
                      <a:pt x="100700" y="54489"/>
                    </a:lnTo>
                    <a:lnTo>
                      <a:pt x="101684" y="54489"/>
                    </a:lnTo>
                    <a:lnTo>
                      <a:pt x="102634" y="54734"/>
                    </a:lnTo>
                    <a:lnTo>
                      <a:pt x="103583" y="55102"/>
                    </a:lnTo>
                    <a:lnTo>
                      <a:pt x="104567" y="55591"/>
                    </a:lnTo>
                    <a:lnTo>
                      <a:pt x="105517" y="56326"/>
                    </a:lnTo>
                    <a:lnTo>
                      <a:pt x="106500" y="57306"/>
                    </a:lnTo>
                    <a:lnTo>
                      <a:pt x="107450" y="58285"/>
                    </a:lnTo>
                    <a:lnTo>
                      <a:pt x="108434" y="59510"/>
                    </a:lnTo>
                    <a:lnTo>
                      <a:pt x="109451" y="60857"/>
                    </a:lnTo>
                    <a:lnTo>
                      <a:pt x="110469" y="62448"/>
                    </a:lnTo>
                    <a:lnTo>
                      <a:pt x="111520" y="64285"/>
                    </a:lnTo>
                    <a:lnTo>
                      <a:pt x="111554" y="64285"/>
                    </a:lnTo>
                    <a:lnTo>
                      <a:pt x="111656" y="64530"/>
                    </a:lnTo>
                    <a:lnTo>
                      <a:pt x="111825" y="64775"/>
                    </a:lnTo>
                    <a:lnTo>
                      <a:pt x="112097" y="65265"/>
                    </a:lnTo>
                    <a:lnTo>
                      <a:pt x="112368" y="65755"/>
                    </a:lnTo>
                    <a:lnTo>
                      <a:pt x="112741" y="66367"/>
                    </a:lnTo>
                    <a:lnTo>
                      <a:pt x="113080" y="67102"/>
                    </a:lnTo>
                    <a:lnTo>
                      <a:pt x="113487" y="67836"/>
                    </a:lnTo>
                    <a:lnTo>
                      <a:pt x="113860" y="68571"/>
                    </a:lnTo>
                    <a:lnTo>
                      <a:pt x="114234" y="69551"/>
                    </a:lnTo>
                    <a:lnTo>
                      <a:pt x="114607" y="70408"/>
                    </a:lnTo>
                    <a:lnTo>
                      <a:pt x="114980" y="71265"/>
                    </a:lnTo>
                    <a:lnTo>
                      <a:pt x="115285" y="72244"/>
                    </a:lnTo>
                    <a:lnTo>
                      <a:pt x="115590" y="73224"/>
                    </a:lnTo>
                    <a:lnTo>
                      <a:pt x="115828" y="74204"/>
                    </a:lnTo>
                    <a:lnTo>
                      <a:pt x="115997" y="75061"/>
                    </a:lnTo>
                    <a:lnTo>
                      <a:pt x="119999" y="96857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Shape 2395"/>
              <p:cNvSpPr/>
              <p:nvPr/>
            </p:nvSpPr>
            <p:spPr>
              <a:xfrm>
                <a:off x="956" y="3213"/>
                <a:ext cx="442" cy="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6857"/>
                    </a:moveTo>
                    <a:lnTo>
                      <a:pt x="119830" y="96489"/>
                    </a:lnTo>
                    <a:lnTo>
                      <a:pt x="119423" y="95755"/>
                    </a:lnTo>
                    <a:lnTo>
                      <a:pt x="118745" y="94653"/>
                    </a:lnTo>
                    <a:lnTo>
                      <a:pt x="117829" y="93061"/>
                    </a:lnTo>
                    <a:lnTo>
                      <a:pt x="116710" y="91469"/>
                    </a:lnTo>
                    <a:lnTo>
                      <a:pt x="115455" y="89632"/>
                    </a:lnTo>
                    <a:lnTo>
                      <a:pt x="113962" y="87673"/>
                    </a:lnTo>
                    <a:lnTo>
                      <a:pt x="112402" y="85591"/>
                    </a:lnTo>
                    <a:lnTo>
                      <a:pt x="110706" y="83755"/>
                    </a:lnTo>
                    <a:lnTo>
                      <a:pt x="108908" y="82040"/>
                    </a:lnTo>
                    <a:lnTo>
                      <a:pt x="107009" y="80448"/>
                    </a:lnTo>
                    <a:lnTo>
                      <a:pt x="105144" y="79346"/>
                    </a:lnTo>
                    <a:lnTo>
                      <a:pt x="103210" y="78367"/>
                    </a:lnTo>
                    <a:lnTo>
                      <a:pt x="101277" y="78000"/>
                    </a:lnTo>
                    <a:lnTo>
                      <a:pt x="99378" y="78122"/>
                    </a:lnTo>
                    <a:lnTo>
                      <a:pt x="97580" y="79102"/>
                    </a:lnTo>
                    <a:lnTo>
                      <a:pt x="95850" y="79959"/>
                    </a:lnTo>
                    <a:lnTo>
                      <a:pt x="94358" y="80693"/>
                    </a:lnTo>
                    <a:lnTo>
                      <a:pt x="93035" y="81183"/>
                    </a:lnTo>
                    <a:lnTo>
                      <a:pt x="91916" y="81673"/>
                    </a:lnTo>
                    <a:lnTo>
                      <a:pt x="90932" y="81918"/>
                    </a:lnTo>
                    <a:lnTo>
                      <a:pt x="90084" y="82163"/>
                    </a:lnTo>
                    <a:lnTo>
                      <a:pt x="89372" y="82285"/>
                    </a:lnTo>
                    <a:lnTo>
                      <a:pt x="88728" y="82530"/>
                    </a:lnTo>
                    <a:lnTo>
                      <a:pt x="88151" y="82775"/>
                    </a:lnTo>
                    <a:lnTo>
                      <a:pt x="87642" y="83142"/>
                    </a:lnTo>
                    <a:lnTo>
                      <a:pt x="87133" y="83510"/>
                    </a:lnTo>
                    <a:lnTo>
                      <a:pt x="86693" y="84367"/>
                    </a:lnTo>
                    <a:lnTo>
                      <a:pt x="86218" y="85102"/>
                    </a:lnTo>
                    <a:lnTo>
                      <a:pt x="85709" y="86204"/>
                    </a:lnTo>
                    <a:lnTo>
                      <a:pt x="85200" y="87795"/>
                    </a:lnTo>
                    <a:lnTo>
                      <a:pt x="84590" y="89632"/>
                    </a:lnTo>
                    <a:lnTo>
                      <a:pt x="83877" y="91224"/>
                    </a:lnTo>
                    <a:lnTo>
                      <a:pt x="83131" y="92816"/>
                    </a:lnTo>
                    <a:lnTo>
                      <a:pt x="82317" y="94040"/>
                    </a:lnTo>
                    <a:lnTo>
                      <a:pt x="81469" y="94897"/>
                    </a:lnTo>
                    <a:lnTo>
                      <a:pt x="80553" y="95632"/>
                    </a:lnTo>
                    <a:lnTo>
                      <a:pt x="79672" y="96122"/>
                    </a:lnTo>
                    <a:lnTo>
                      <a:pt x="78722" y="96734"/>
                    </a:lnTo>
                    <a:lnTo>
                      <a:pt x="77772" y="97102"/>
                    </a:lnTo>
                    <a:lnTo>
                      <a:pt x="76823" y="97469"/>
                    </a:lnTo>
                    <a:lnTo>
                      <a:pt x="75907" y="97836"/>
                    </a:lnTo>
                    <a:lnTo>
                      <a:pt x="75025" y="98326"/>
                    </a:lnTo>
                    <a:lnTo>
                      <a:pt x="74109" y="99061"/>
                    </a:lnTo>
                    <a:lnTo>
                      <a:pt x="73295" y="99918"/>
                    </a:lnTo>
                    <a:lnTo>
                      <a:pt x="72549" y="100897"/>
                    </a:lnTo>
                    <a:lnTo>
                      <a:pt x="71837" y="102367"/>
                    </a:lnTo>
                    <a:lnTo>
                      <a:pt x="71226" y="104081"/>
                    </a:lnTo>
                    <a:lnTo>
                      <a:pt x="70412" y="106040"/>
                    </a:lnTo>
                    <a:lnTo>
                      <a:pt x="69530" y="107755"/>
                    </a:lnTo>
                    <a:lnTo>
                      <a:pt x="68547" y="109102"/>
                    </a:lnTo>
                    <a:lnTo>
                      <a:pt x="67563" y="109959"/>
                    </a:lnTo>
                    <a:lnTo>
                      <a:pt x="66478" y="110448"/>
                    </a:lnTo>
                    <a:lnTo>
                      <a:pt x="65392" y="110693"/>
                    </a:lnTo>
                    <a:lnTo>
                      <a:pt x="64239" y="110938"/>
                    </a:lnTo>
                    <a:lnTo>
                      <a:pt x="63086" y="110938"/>
                    </a:lnTo>
                    <a:lnTo>
                      <a:pt x="61967" y="110938"/>
                    </a:lnTo>
                    <a:lnTo>
                      <a:pt x="60814" y="110816"/>
                    </a:lnTo>
                    <a:lnTo>
                      <a:pt x="59660" y="110938"/>
                    </a:lnTo>
                    <a:lnTo>
                      <a:pt x="58575" y="111061"/>
                    </a:lnTo>
                    <a:lnTo>
                      <a:pt x="57490" y="111673"/>
                    </a:lnTo>
                    <a:lnTo>
                      <a:pt x="56472" y="112285"/>
                    </a:lnTo>
                    <a:lnTo>
                      <a:pt x="55488" y="113265"/>
                    </a:lnTo>
                    <a:lnTo>
                      <a:pt x="54607" y="114734"/>
                    </a:lnTo>
                    <a:lnTo>
                      <a:pt x="53623" y="116081"/>
                    </a:lnTo>
                    <a:lnTo>
                      <a:pt x="52334" y="117306"/>
                    </a:lnTo>
                    <a:lnTo>
                      <a:pt x="50842" y="118285"/>
                    </a:lnTo>
                    <a:lnTo>
                      <a:pt x="49112" y="119142"/>
                    </a:lnTo>
                    <a:lnTo>
                      <a:pt x="47213" y="119632"/>
                    </a:lnTo>
                    <a:lnTo>
                      <a:pt x="45279" y="119877"/>
                    </a:lnTo>
                    <a:lnTo>
                      <a:pt x="43143" y="120000"/>
                    </a:lnTo>
                    <a:lnTo>
                      <a:pt x="41040" y="119877"/>
                    </a:lnTo>
                    <a:lnTo>
                      <a:pt x="38903" y="119510"/>
                    </a:lnTo>
                    <a:lnTo>
                      <a:pt x="36766" y="119020"/>
                    </a:lnTo>
                    <a:lnTo>
                      <a:pt x="34731" y="118285"/>
                    </a:lnTo>
                    <a:lnTo>
                      <a:pt x="32764" y="117551"/>
                    </a:lnTo>
                    <a:lnTo>
                      <a:pt x="30966" y="116571"/>
                    </a:lnTo>
                    <a:lnTo>
                      <a:pt x="29270" y="115346"/>
                    </a:lnTo>
                    <a:lnTo>
                      <a:pt x="27846" y="114122"/>
                    </a:lnTo>
                    <a:lnTo>
                      <a:pt x="26693" y="112775"/>
                    </a:lnTo>
                    <a:lnTo>
                      <a:pt x="25573" y="111306"/>
                    </a:lnTo>
                    <a:lnTo>
                      <a:pt x="24488" y="109591"/>
                    </a:lnTo>
                    <a:lnTo>
                      <a:pt x="23403" y="108000"/>
                    </a:lnTo>
                    <a:lnTo>
                      <a:pt x="22283" y="106285"/>
                    </a:lnTo>
                    <a:lnTo>
                      <a:pt x="21198" y="104571"/>
                    </a:lnTo>
                    <a:lnTo>
                      <a:pt x="20079" y="102734"/>
                    </a:lnTo>
                    <a:lnTo>
                      <a:pt x="18993" y="100775"/>
                    </a:lnTo>
                    <a:lnTo>
                      <a:pt x="17942" y="98938"/>
                    </a:lnTo>
                    <a:lnTo>
                      <a:pt x="16890" y="96857"/>
                    </a:lnTo>
                    <a:lnTo>
                      <a:pt x="15907" y="94653"/>
                    </a:lnTo>
                    <a:lnTo>
                      <a:pt x="14991" y="92448"/>
                    </a:lnTo>
                    <a:lnTo>
                      <a:pt x="14075" y="90122"/>
                    </a:lnTo>
                    <a:lnTo>
                      <a:pt x="13227" y="87673"/>
                    </a:lnTo>
                    <a:lnTo>
                      <a:pt x="12481" y="85224"/>
                    </a:lnTo>
                    <a:lnTo>
                      <a:pt x="11769" y="82530"/>
                    </a:lnTo>
                    <a:lnTo>
                      <a:pt x="11158" y="79836"/>
                    </a:lnTo>
                    <a:lnTo>
                      <a:pt x="10582" y="77020"/>
                    </a:lnTo>
                    <a:lnTo>
                      <a:pt x="10073" y="74204"/>
                    </a:lnTo>
                    <a:lnTo>
                      <a:pt x="9632" y="71632"/>
                    </a:lnTo>
                    <a:lnTo>
                      <a:pt x="9225" y="69183"/>
                    </a:lnTo>
                    <a:lnTo>
                      <a:pt x="8852" y="66734"/>
                    </a:lnTo>
                    <a:lnTo>
                      <a:pt x="8513" y="64408"/>
                    </a:lnTo>
                    <a:lnTo>
                      <a:pt x="8208" y="62326"/>
                    </a:lnTo>
                    <a:lnTo>
                      <a:pt x="7902" y="60244"/>
                    </a:lnTo>
                    <a:lnTo>
                      <a:pt x="7665" y="58285"/>
                    </a:lnTo>
                    <a:lnTo>
                      <a:pt x="7427" y="56571"/>
                    </a:lnTo>
                    <a:lnTo>
                      <a:pt x="7156" y="54857"/>
                    </a:lnTo>
                    <a:lnTo>
                      <a:pt x="6919" y="53265"/>
                    </a:lnTo>
                    <a:lnTo>
                      <a:pt x="6647" y="51918"/>
                    </a:lnTo>
                    <a:lnTo>
                      <a:pt x="6410" y="50693"/>
                    </a:lnTo>
                    <a:lnTo>
                      <a:pt x="6139" y="49591"/>
                    </a:lnTo>
                    <a:lnTo>
                      <a:pt x="5833" y="48612"/>
                    </a:lnTo>
                    <a:lnTo>
                      <a:pt x="5494" y="47632"/>
                    </a:lnTo>
                    <a:lnTo>
                      <a:pt x="5087" y="46653"/>
                    </a:lnTo>
                    <a:lnTo>
                      <a:pt x="4680" y="45306"/>
                    </a:lnTo>
                    <a:lnTo>
                      <a:pt x="4205" y="43836"/>
                    </a:lnTo>
                    <a:lnTo>
                      <a:pt x="3730" y="42367"/>
                    </a:lnTo>
                    <a:lnTo>
                      <a:pt x="3222" y="40653"/>
                    </a:lnTo>
                    <a:lnTo>
                      <a:pt x="2781" y="38816"/>
                    </a:lnTo>
                    <a:lnTo>
                      <a:pt x="2272" y="36979"/>
                    </a:lnTo>
                    <a:lnTo>
                      <a:pt x="1797" y="35020"/>
                    </a:lnTo>
                    <a:lnTo>
                      <a:pt x="1390" y="32816"/>
                    </a:lnTo>
                    <a:lnTo>
                      <a:pt x="983" y="30612"/>
                    </a:lnTo>
                    <a:lnTo>
                      <a:pt x="678" y="28163"/>
                    </a:lnTo>
                    <a:lnTo>
                      <a:pt x="373" y="25714"/>
                    </a:lnTo>
                    <a:lnTo>
                      <a:pt x="169" y="23265"/>
                    </a:lnTo>
                    <a:lnTo>
                      <a:pt x="33" y="20571"/>
                    </a:lnTo>
                    <a:lnTo>
                      <a:pt x="0" y="18000"/>
                    </a:lnTo>
                    <a:lnTo>
                      <a:pt x="5664" y="0"/>
                    </a:lnTo>
                    <a:lnTo>
                      <a:pt x="5630" y="122"/>
                    </a:lnTo>
                    <a:lnTo>
                      <a:pt x="5630" y="612"/>
                    </a:lnTo>
                    <a:lnTo>
                      <a:pt x="5596" y="1224"/>
                    </a:lnTo>
                    <a:lnTo>
                      <a:pt x="5562" y="2326"/>
                    </a:lnTo>
                    <a:lnTo>
                      <a:pt x="5528" y="3551"/>
                    </a:lnTo>
                    <a:lnTo>
                      <a:pt x="5528" y="5020"/>
                    </a:lnTo>
                    <a:lnTo>
                      <a:pt x="5528" y="6489"/>
                    </a:lnTo>
                    <a:lnTo>
                      <a:pt x="5562" y="8204"/>
                    </a:lnTo>
                    <a:lnTo>
                      <a:pt x="5630" y="9918"/>
                    </a:lnTo>
                    <a:lnTo>
                      <a:pt x="5732" y="11632"/>
                    </a:lnTo>
                    <a:lnTo>
                      <a:pt x="5867" y="13469"/>
                    </a:lnTo>
                    <a:lnTo>
                      <a:pt x="6105" y="15306"/>
                    </a:lnTo>
                    <a:lnTo>
                      <a:pt x="6342" y="17020"/>
                    </a:lnTo>
                    <a:lnTo>
                      <a:pt x="6647" y="18612"/>
                    </a:lnTo>
                    <a:lnTo>
                      <a:pt x="7088" y="20204"/>
                    </a:lnTo>
                    <a:lnTo>
                      <a:pt x="7597" y="21551"/>
                    </a:lnTo>
                    <a:lnTo>
                      <a:pt x="8106" y="22897"/>
                    </a:lnTo>
                    <a:lnTo>
                      <a:pt x="8581" y="24244"/>
                    </a:lnTo>
                    <a:lnTo>
                      <a:pt x="9055" y="25591"/>
                    </a:lnTo>
                    <a:lnTo>
                      <a:pt x="9496" y="27061"/>
                    </a:lnTo>
                    <a:lnTo>
                      <a:pt x="9903" y="28408"/>
                    </a:lnTo>
                    <a:lnTo>
                      <a:pt x="10276" y="29877"/>
                    </a:lnTo>
                    <a:lnTo>
                      <a:pt x="10616" y="31224"/>
                    </a:lnTo>
                    <a:lnTo>
                      <a:pt x="10955" y="32816"/>
                    </a:lnTo>
                    <a:lnTo>
                      <a:pt x="11226" y="34408"/>
                    </a:lnTo>
                    <a:lnTo>
                      <a:pt x="11464" y="36000"/>
                    </a:lnTo>
                    <a:lnTo>
                      <a:pt x="11735" y="37714"/>
                    </a:lnTo>
                    <a:lnTo>
                      <a:pt x="11905" y="39428"/>
                    </a:lnTo>
                    <a:lnTo>
                      <a:pt x="12040" y="41142"/>
                    </a:lnTo>
                    <a:lnTo>
                      <a:pt x="12176" y="42979"/>
                    </a:lnTo>
                    <a:lnTo>
                      <a:pt x="12278" y="44938"/>
                    </a:lnTo>
                    <a:lnTo>
                      <a:pt x="12345" y="47020"/>
                    </a:lnTo>
                    <a:lnTo>
                      <a:pt x="12413" y="48857"/>
                    </a:lnTo>
                    <a:lnTo>
                      <a:pt x="12617" y="50938"/>
                    </a:lnTo>
                    <a:lnTo>
                      <a:pt x="12956" y="52897"/>
                    </a:lnTo>
                    <a:lnTo>
                      <a:pt x="13363" y="54857"/>
                    </a:lnTo>
                    <a:lnTo>
                      <a:pt x="13906" y="56693"/>
                    </a:lnTo>
                    <a:lnTo>
                      <a:pt x="14516" y="58530"/>
                    </a:lnTo>
                    <a:lnTo>
                      <a:pt x="15195" y="60367"/>
                    </a:lnTo>
                    <a:lnTo>
                      <a:pt x="15975" y="62326"/>
                    </a:lnTo>
                    <a:lnTo>
                      <a:pt x="16789" y="64285"/>
                    </a:lnTo>
                    <a:lnTo>
                      <a:pt x="17738" y="66000"/>
                    </a:lnTo>
                    <a:lnTo>
                      <a:pt x="18654" y="67959"/>
                    </a:lnTo>
                    <a:lnTo>
                      <a:pt x="19638" y="70040"/>
                    </a:lnTo>
                    <a:lnTo>
                      <a:pt x="20689" y="72000"/>
                    </a:lnTo>
                    <a:lnTo>
                      <a:pt x="21741" y="74081"/>
                    </a:lnTo>
                    <a:lnTo>
                      <a:pt x="22860" y="76163"/>
                    </a:lnTo>
                    <a:lnTo>
                      <a:pt x="24013" y="78367"/>
                    </a:lnTo>
                    <a:lnTo>
                      <a:pt x="25098" y="80448"/>
                    </a:lnTo>
                    <a:lnTo>
                      <a:pt x="26218" y="82408"/>
                    </a:lnTo>
                    <a:lnTo>
                      <a:pt x="27303" y="84244"/>
                    </a:lnTo>
                    <a:lnTo>
                      <a:pt x="28422" y="85714"/>
                    </a:lnTo>
                    <a:lnTo>
                      <a:pt x="29542" y="87183"/>
                    </a:lnTo>
                    <a:lnTo>
                      <a:pt x="30627" y="88408"/>
                    </a:lnTo>
                    <a:lnTo>
                      <a:pt x="31780" y="89510"/>
                    </a:lnTo>
                    <a:lnTo>
                      <a:pt x="32933" y="90489"/>
                    </a:lnTo>
                    <a:lnTo>
                      <a:pt x="34087" y="91224"/>
                    </a:lnTo>
                    <a:lnTo>
                      <a:pt x="35342" y="91836"/>
                    </a:lnTo>
                    <a:lnTo>
                      <a:pt x="36630" y="92326"/>
                    </a:lnTo>
                    <a:lnTo>
                      <a:pt x="37953" y="92571"/>
                    </a:lnTo>
                    <a:lnTo>
                      <a:pt x="39344" y="92693"/>
                    </a:lnTo>
                    <a:lnTo>
                      <a:pt x="40836" y="92693"/>
                    </a:lnTo>
                    <a:lnTo>
                      <a:pt x="42362" y="92571"/>
                    </a:lnTo>
                    <a:lnTo>
                      <a:pt x="44024" y="92326"/>
                    </a:lnTo>
                    <a:lnTo>
                      <a:pt x="45585" y="91959"/>
                    </a:lnTo>
                    <a:lnTo>
                      <a:pt x="47043" y="91836"/>
                    </a:lnTo>
                    <a:lnTo>
                      <a:pt x="48400" y="91714"/>
                    </a:lnTo>
                    <a:lnTo>
                      <a:pt x="49621" y="91714"/>
                    </a:lnTo>
                    <a:lnTo>
                      <a:pt x="50706" y="91714"/>
                    </a:lnTo>
                    <a:lnTo>
                      <a:pt x="51758" y="91836"/>
                    </a:lnTo>
                    <a:lnTo>
                      <a:pt x="52707" y="91959"/>
                    </a:lnTo>
                    <a:lnTo>
                      <a:pt x="53623" y="92204"/>
                    </a:lnTo>
                    <a:lnTo>
                      <a:pt x="54471" y="92204"/>
                    </a:lnTo>
                    <a:lnTo>
                      <a:pt x="55251" y="92326"/>
                    </a:lnTo>
                    <a:lnTo>
                      <a:pt x="56065" y="92326"/>
                    </a:lnTo>
                    <a:lnTo>
                      <a:pt x="56845" y="92326"/>
                    </a:lnTo>
                    <a:lnTo>
                      <a:pt x="57693" y="92204"/>
                    </a:lnTo>
                    <a:lnTo>
                      <a:pt x="58507" y="91836"/>
                    </a:lnTo>
                    <a:lnTo>
                      <a:pt x="59355" y="91469"/>
                    </a:lnTo>
                    <a:lnTo>
                      <a:pt x="60271" y="90857"/>
                    </a:lnTo>
                    <a:lnTo>
                      <a:pt x="61221" y="90122"/>
                    </a:lnTo>
                    <a:lnTo>
                      <a:pt x="62102" y="89632"/>
                    </a:lnTo>
                    <a:lnTo>
                      <a:pt x="63018" y="89020"/>
                    </a:lnTo>
                    <a:lnTo>
                      <a:pt x="63900" y="88285"/>
                    </a:lnTo>
                    <a:lnTo>
                      <a:pt x="64748" y="87795"/>
                    </a:lnTo>
                    <a:lnTo>
                      <a:pt x="65528" y="87306"/>
                    </a:lnTo>
                    <a:lnTo>
                      <a:pt x="66308" y="86816"/>
                    </a:lnTo>
                    <a:lnTo>
                      <a:pt x="67054" y="86081"/>
                    </a:lnTo>
                    <a:lnTo>
                      <a:pt x="67733" y="85591"/>
                    </a:lnTo>
                    <a:lnTo>
                      <a:pt x="68377" y="85102"/>
                    </a:lnTo>
                    <a:lnTo>
                      <a:pt x="68954" y="84489"/>
                    </a:lnTo>
                    <a:lnTo>
                      <a:pt x="69496" y="83755"/>
                    </a:lnTo>
                    <a:lnTo>
                      <a:pt x="69937" y="83142"/>
                    </a:lnTo>
                    <a:lnTo>
                      <a:pt x="70344" y="82530"/>
                    </a:lnTo>
                    <a:lnTo>
                      <a:pt x="70650" y="81795"/>
                    </a:lnTo>
                    <a:lnTo>
                      <a:pt x="70955" y="81061"/>
                    </a:lnTo>
                    <a:lnTo>
                      <a:pt x="71192" y="80204"/>
                    </a:lnTo>
                    <a:lnTo>
                      <a:pt x="71498" y="79469"/>
                    </a:lnTo>
                    <a:lnTo>
                      <a:pt x="71837" y="78734"/>
                    </a:lnTo>
                    <a:lnTo>
                      <a:pt x="72244" y="78000"/>
                    </a:lnTo>
                    <a:lnTo>
                      <a:pt x="72651" y="77387"/>
                    </a:lnTo>
                    <a:lnTo>
                      <a:pt x="73126" y="76775"/>
                    </a:lnTo>
                    <a:lnTo>
                      <a:pt x="73600" y="76040"/>
                    </a:lnTo>
                    <a:lnTo>
                      <a:pt x="74075" y="75551"/>
                    </a:lnTo>
                    <a:lnTo>
                      <a:pt x="74550" y="75061"/>
                    </a:lnTo>
                    <a:lnTo>
                      <a:pt x="75059" y="74571"/>
                    </a:lnTo>
                    <a:lnTo>
                      <a:pt x="75534" y="74204"/>
                    </a:lnTo>
                    <a:lnTo>
                      <a:pt x="75941" y="73591"/>
                    </a:lnTo>
                    <a:lnTo>
                      <a:pt x="76382" y="73224"/>
                    </a:lnTo>
                    <a:lnTo>
                      <a:pt x="76755" y="72979"/>
                    </a:lnTo>
                    <a:lnTo>
                      <a:pt x="77128" y="72734"/>
                    </a:lnTo>
                    <a:lnTo>
                      <a:pt x="77433" y="72489"/>
                    </a:lnTo>
                    <a:lnTo>
                      <a:pt x="77704" y="72122"/>
                    </a:lnTo>
                    <a:lnTo>
                      <a:pt x="78010" y="71632"/>
                    </a:lnTo>
                    <a:lnTo>
                      <a:pt x="78349" y="70897"/>
                    </a:lnTo>
                    <a:lnTo>
                      <a:pt x="78654" y="70285"/>
                    </a:lnTo>
                    <a:lnTo>
                      <a:pt x="79027" y="69551"/>
                    </a:lnTo>
                    <a:lnTo>
                      <a:pt x="79400" y="68571"/>
                    </a:lnTo>
                    <a:lnTo>
                      <a:pt x="79807" y="67714"/>
                    </a:lnTo>
                    <a:lnTo>
                      <a:pt x="80180" y="66857"/>
                    </a:lnTo>
                    <a:lnTo>
                      <a:pt x="80587" y="65877"/>
                    </a:lnTo>
                    <a:lnTo>
                      <a:pt x="80994" y="65020"/>
                    </a:lnTo>
                    <a:lnTo>
                      <a:pt x="81435" y="64163"/>
                    </a:lnTo>
                    <a:lnTo>
                      <a:pt x="81910" y="63183"/>
                    </a:lnTo>
                    <a:lnTo>
                      <a:pt x="82317" y="62448"/>
                    </a:lnTo>
                    <a:lnTo>
                      <a:pt x="82792" y="61714"/>
                    </a:lnTo>
                    <a:lnTo>
                      <a:pt x="83267" y="60979"/>
                    </a:lnTo>
                    <a:lnTo>
                      <a:pt x="83742" y="60612"/>
                    </a:lnTo>
                    <a:lnTo>
                      <a:pt x="84217" y="60122"/>
                    </a:lnTo>
                    <a:lnTo>
                      <a:pt x="84759" y="59877"/>
                    </a:lnTo>
                    <a:lnTo>
                      <a:pt x="85302" y="59632"/>
                    </a:lnTo>
                    <a:lnTo>
                      <a:pt x="85912" y="59387"/>
                    </a:lnTo>
                    <a:lnTo>
                      <a:pt x="86489" y="59142"/>
                    </a:lnTo>
                    <a:lnTo>
                      <a:pt x="87167" y="58897"/>
                    </a:lnTo>
                    <a:lnTo>
                      <a:pt x="87846" y="58775"/>
                    </a:lnTo>
                    <a:lnTo>
                      <a:pt x="88558" y="58653"/>
                    </a:lnTo>
                    <a:lnTo>
                      <a:pt x="89338" y="58408"/>
                    </a:lnTo>
                    <a:lnTo>
                      <a:pt x="90152" y="58285"/>
                    </a:lnTo>
                    <a:lnTo>
                      <a:pt x="90966" y="58040"/>
                    </a:lnTo>
                    <a:lnTo>
                      <a:pt x="91814" y="57795"/>
                    </a:lnTo>
                    <a:lnTo>
                      <a:pt x="92764" y="57428"/>
                    </a:lnTo>
                    <a:lnTo>
                      <a:pt x="93680" y="57061"/>
                    </a:lnTo>
                    <a:lnTo>
                      <a:pt x="94663" y="56571"/>
                    </a:lnTo>
                    <a:lnTo>
                      <a:pt x="95715" y="55959"/>
                    </a:lnTo>
                    <a:lnTo>
                      <a:pt x="96698" y="55346"/>
                    </a:lnTo>
                    <a:lnTo>
                      <a:pt x="97750" y="54979"/>
                    </a:lnTo>
                    <a:lnTo>
                      <a:pt x="98733" y="54734"/>
                    </a:lnTo>
                    <a:lnTo>
                      <a:pt x="99751" y="54489"/>
                    </a:lnTo>
                    <a:lnTo>
                      <a:pt x="100700" y="54489"/>
                    </a:lnTo>
                    <a:lnTo>
                      <a:pt x="101684" y="54489"/>
                    </a:lnTo>
                    <a:lnTo>
                      <a:pt x="102634" y="54734"/>
                    </a:lnTo>
                    <a:lnTo>
                      <a:pt x="103583" y="55102"/>
                    </a:lnTo>
                    <a:lnTo>
                      <a:pt x="104567" y="55591"/>
                    </a:lnTo>
                    <a:lnTo>
                      <a:pt x="105517" y="56326"/>
                    </a:lnTo>
                    <a:lnTo>
                      <a:pt x="106500" y="57306"/>
                    </a:lnTo>
                    <a:lnTo>
                      <a:pt x="107450" y="58285"/>
                    </a:lnTo>
                    <a:lnTo>
                      <a:pt x="108434" y="59510"/>
                    </a:lnTo>
                    <a:lnTo>
                      <a:pt x="109451" y="60857"/>
                    </a:lnTo>
                    <a:lnTo>
                      <a:pt x="110469" y="62448"/>
                    </a:lnTo>
                    <a:lnTo>
                      <a:pt x="111520" y="64285"/>
                    </a:lnTo>
                    <a:lnTo>
                      <a:pt x="111554" y="64285"/>
                    </a:lnTo>
                    <a:lnTo>
                      <a:pt x="111656" y="64530"/>
                    </a:lnTo>
                    <a:lnTo>
                      <a:pt x="111825" y="64775"/>
                    </a:lnTo>
                    <a:lnTo>
                      <a:pt x="112097" y="65265"/>
                    </a:lnTo>
                    <a:lnTo>
                      <a:pt x="112368" y="65755"/>
                    </a:lnTo>
                    <a:lnTo>
                      <a:pt x="112741" y="66367"/>
                    </a:lnTo>
                    <a:lnTo>
                      <a:pt x="113080" y="67102"/>
                    </a:lnTo>
                    <a:lnTo>
                      <a:pt x="113487" y="67836"/>
                    </a:lnTo>
                    <a:lnTo>
                      <a:pt x="113860" y="68571"/>
                    </a:lnTo>
                    <a:lnTo>
                      <a:pt x="114234" y="69551"/>
                    </a:lnTo>
                    <a:lnTo>
                      <a:pt x="114607" y="70408"/>
                    </a:lnTo>
                    <a:lnTo>
                      <a:pt x="114980" y="71265"/>
                    </a:lnTo>
                    <a:lnTo>
                      <a:pt x="115285" y="72244"/>
                    </a:lnTo>
                    <a:lnTo>
                      <a:pt x="115590" y="73224"/>
                    </a:lnTo>
                    <a:lnTo>
                      <a:pt x="115828" y="74204"/>
                    </a:lnTo>
                    <a:lnTo>
                      <a:pt x="115997" y="75061"/>
                    </a:lnTo>
                    <a:lnTo>
                      <a:pt x="119999" y="968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Shape 2396"/>
              <p:cNvSpPr/>
              <p:nvPr/>
            </p:nvSpPr>
            <p:spPr>
              <a:xfrm>
                <a:off x="1061" y="2581"/>
                <a:ext cx="7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625" y="0"/>
                    </a:moveTo>
                    <a:lnTo>
                      <a:pt x="0" y="69857"/>
                    </a:lnTo>
                    <a:lnTo>
                      <a:pt x="15000" y="120000"/>
                    </a:lnTo>
                    <a:lnTo>
                      <a:pt x="120000" y="43714"/>
                    </a:lnTo>
                    <a:lnTo>
                      <a:pt x="80625" y="0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Shape 2397"/>
              <p:cNvSpPr/>
              <p:nvPr/>
            </p:nvSpPr>
            <p:spPr>
              <a:xfrm>
                <a:off x="1061" y="2581"/>
                <a:ext cx="7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625" y="0"/>
                    </a:moveTo>
                    <a:lnTo>
                      <a:pt x="0" y="69857"/>
                    </a:lnTo>
                    <a:lnTo>
                      <a:pt x="15000" y="120000"/>
                    </a:lnTo>
                    <a:lnTo>
                      <a:pt x="120000" y="43714"/>
                    </a:lnTo>
                    <a:lnTo>
                      <a:pt x="8062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Shape 2398"/>
              <p:cNvSpPr/>
              <p:nvPr/>
            </p:nvSpPr>
            <p:spPr>
              <a:xfrm>
                <a:off x="1063" y="2595"/>
                <a:ext cx="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46875" y="88474"/>
                    </a:lnTo>
                    <a:lnTo>
                      <a:pt x="82500" y="98644"/>
                    </a:lnTo>
                    <a:lnTo>
                      <a:pt x="88125" y="120000"/>
                    </a:lnTo>
                    <a:lnTo>
                      <a:pt x="0" y="90508"/>
                    </a:lnTo>
                    <a:lnTo>
                      <a:pt x="7875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Shape 2399"/>
              <p:cNvSpPr/>
              <p:nvPr/>
            </p:nvSpPr>
            <p:spPr>
              <a:xfrm>
                <a:off x="1063" y="2595"/>
                <a:ext cx="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46875" y="88474"/>
                    </a:lnTo>
                    <a:lnTo>
                      <a:pt x="82500" y="98644"/>
                    </a:lnTo>
                    <a:lnTo>
                      <a:pt x="88125" y="120000"/>
                    </a:lnTo>
                    <a:lnTo>
                      <a:pt x="0" y="90508"/>
                    </a:lnTo>
                    <a:lnTo>
                      <a:pt x="78750" y="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Shape 2400"/>
              <p:cNvSpPr/>
              <p:nvPr/>
            </p:nvSpPr>
            <p:spPr>
              <a:xfrm>
                <a:off x="1068" y="2581"/>
                <a:ext cx="2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74482" y="0"/>
                    </a:lnTo>
                    <a:lnTo>
                      <a:pt x="0" y="0"/>
                    </a:lnTo>
                    <a:lnTo>
                      <a:pt x="28965" y="12000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6B6B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Shape 2401"/>
              <p:cNvSpPr/>
              <p:nvPr/>
            </p:nvSpPr>
            <p:spPr>
              <a:xfrm>
                <a:off x="1068" y="2581"/>
                <a:ext cx="2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74482" y="0"/>
                    </a:lnTo>
                    <a:lnTo>
                      <a:pt x="0" y="0"/>
                    </a:lnTo>
                    <a:lnTo>
                      <a:pt x="28965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Shape 2402"/>
              <p:cNvSpPr/>
              <p:nvPr/>
            </p:nvSpPr>
            <p:spPr>
              <a:xfrm>
                <a:off x="1053" y="2585"/>
                <a:ext cx="11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659" y="120000"/>
                    </a:moveTo>
                    <a:lnTo>
                      <a:pt x="75319" y="118596"/>
                    </a:lnTo>
                    <a:lnTo>
                      <a:pt x="84255" y="115087"/>
                    </a:lnTo>
                    <a:lnTo>
                      <a:pt x="90638" y="110175"/>
                    </a:lnTo>
                    <a:lnTo>
                      <a:pt x="97021" y="103157"/>
                    </a:lnTo>
                    <a:lnTo>
                      <a:pt x="103404" y="94736"/>
                    </a:lnTo>
                    <a:lnTo>
                      <a:pt x="108510" y="84912"/>
                    </a:lnTo>
                    <a:lnTo>
                      <a:pt x="113617" y="75087"/>
                    </a:lnTo>
                    <a:lnTo>
                      <a:pt x="116170" y="64561"/>
                    </a:lnTo>
                    <a:lnTo>
                      <a:pt x="118723" y="53333"/>
                    </a:lnTo>
                    <a:lnTo>
                      <a:pt x="120000" y="42807"/>
                    </a:lnTo>
                    <a:lnTo>
                      <a:pt x="120000" y="33684"/>
                    </a:lnTo>
                    <a:lnTo>
                      <a:pt x="118723" y="23859"/>
                    </a:lnTo>
                    <a:lnTo>
                      <a:pt x="116170" y="16140"/>
                    </a:lnTo>
                    <a:lnTo>
                      <a:pt x="112340" y="10526"/>
                    </a:lnTo>
                    <a:lnTo>
                      <a:pt x="105957" y="6315"/>
                    </a:lnTo>
                    <a:lnTo>
                      <a:pt x="100851" y="4912"/>
                    </a:lnTo>
                    <a:lnTo>
                      <a:pt x="53617" y="701"/>
                    </a:lnTo>
                    <a:lnTo>
                      <a:pt x="48510" y="0"/>
                    </a:lnTo>
                    <a:lnTo>
                      <a:pt x="43404" y="701"/>
                    </a:lnTo>
                    <a:lnTo>
                      <a:pt x="39574" y="2105"/>
                    </a:lnTo>
                    <a:lnTo>
                      <a:pt x="35744" y="4912"/>
                    </a:lnTo>
                    <a:lnTo>
                      <a:pt x="31914" y="7719"/>
                    </a:lnTo>
                    <a:lnTo>
                      <a:pt x="26808" y="11228"/>
                    </a:lnTo>
                    <a:lnTo>
                      <a:pt x="22978" y="14736"/>
                    </a:lnTo>
                    <a:lnTo>
                      <a:pt x="20425" y="19649"/>
                    </a:lnTo>
                    <a:lnTo>
                      <a:pt x="16595" y="23859"/>
                    </a:lnTo>
                    <a:lnTo>
                      <a:pt x="14042" y="28070"/>
                    </a:lnTo>
                    <a:lnTo>
                      <a:pt x="11489" y="33684"/>
                    </a:lnTo>
                    <a:lnTo>
                      <a:pt x="10212" y="38596"/>
                    </a:lnTo>
                    <a:lnTo>
                      <a:pt x="7659" y="43508"/>
                    </a:lnTo>
                    <a:lnTo>
                      <a:pt x="6382" y="48421"/>
                    </a:lnTo>
                    <a:lnTo>
                      <a:pt x="5106" y="52631"/>
                    </a:lnTo>
                    <a:lnTo>
                      <a:pt x="5106" y="57543"/>
                    </a:lnTo>
                    <a:lnTo>
                      <a:pt x="2553" y="61754"/>
                    </a:lnTo>
                    <a:lnTo>
                      <a:pt x="2553" y="65964"/>
                    </a:lnTo>
                    <a:lnTo>
                      <a:pt x="1276" y="70175"/>
                    </a:lnTo>
                    <a:lnTo>
                      <a:pt x="1276" y="75087"/>
                    </a:lnTo>
                    <a:lnTo>
                      <a:pt x="0" y="80000"/>
                    </a:lnTo>
                    <a:lnTo>
                      <a:pt x="0" y="84210"/>
                    </a:lnTo>
                    <a:lnTo>
                      <a:pt x="0" y="89824"/>
                    </a:lnTo>
                    <a:lnTo>
                      <a:pt x="1276" y="94035"/>
                    </a:lnTo>
                    <a:lnTo>
                      <a:pt x="1276" y="98245"/>
                    </a:lnTo>
                    <a:lnTo>
                      <a:pt x="2553" y="103157"/>
                    </a:lnTo>
                    <a:lnTo>
                      <a:pt x="5106" y="106666"/>
                    </a:lnTo>
                    <a:lnTo>
                      <a:pt x="7659" y="109473"/>
                    </a:lnTo>
                    <a:lnTo>
                      <a:pt x="10212" y="112280"/>
                    </a:lnTo>
                    <a:lnTo>
                      <a:pt x="14042" y="114385"/>
                    </a:lnTo>
                    <a:lnTo>
                      <a:pt x="17872" y="115789"/>
                    </a:lnTo>
                    <a:lnTo>
                      <a:pt x="22978" y="117894"/>
                    </a:lnTo>
                    <a:lnTo>
                      <a:pt x="67659" y="120000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Shape 2403"/>
              <p:cNvSpPr/>
              <p:nvPr/>
            </p:nvSpPr>
            <p:spPr>
              <a:xfrm>
                <a:off x="1053" y="2585"/>
                <a:ext cx="11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659" y="120000"/>
                    </a:moveTo>
                    <a:lnTo>
                      <a:pt x="75319" y="118596"/>
                    </a:lnTo>
                    <a:lnTo>
                      <a:pt x="84255" y="115087"/>
                    </a:lnTo>
                    <a:lnTo>
                      <a:pt x="90638" y="110175"/>
                    </a:lnTo>
                    <a:lnTo>
                      <a:pt x="97021" y="103157"/>
                    </a:lnTo>
                    <a:lnTo>
                      <a:pt x="103404" y="94736"/>
                    </a:lnTo>
                    <a:lnTo>
                      <a:pt x="108510" y="84912"/>
                    </a:lnTo>
                    <a:lnTo>
                      <a:pt x="113617" y="75087"/>
                    </a:lnTo>
                    <a:lnTo>
                      <a:pt x="116170" y="64561"/>
                    </a:lnTo>
                    <a:lnTo>
                      <a:pt x="118723" y="53333"/>
                    </a:lnTo>
                    <a:lnTo>
                      <a:pt x="120000" y="42807"/>
                    </a:lnTo>
                    <a:lnTo>
                      <a:pt x="120000" y="33684"/>
                    </a:lnTo>
                    <a:lnTo>
                      <a:pt x="118723" y="23859"/>
                    </a:lnTo>
                    <a:lnTo>
                      <a:pt x="116170" y="16140"/>
                    </a:lnTo>
                    <a:lnTo>
                      <a:pt x="112340" y="10526"/>
                    </a:lnTo>
                    <a:lnTo>
                      <a:pt x="105957" y="6315"/>
                    </a:lnTo>
                    <a:lnTo>
                      <a:pt x="100851" y="4912"/>
                    </a:lnTo>
                    <a:lnTo>
                      <a:pt x="53617" y="701"/>
                    </a:lnTo>
                    <a:lnTo>
                      <a:pt x="48510" y="0"/>
                    </a:lnTo>
                    <a:lnTo>
                      <a:pt x="43404" y="701"/>
                    </a:lnTo>
                    <a:lnTo>
                      <a:pt x="39574" y="2105"/>
                    </a:lnTo>
                    <a:lnTo>
                      <a:pt x="35744" y="4912"/>
                    </a:lnTo>
                    <a:lnTo>
                      <a:pt x="31914" y="7719"/>
                    </a:lnTo>
                    <a:lnTo>
                      <a:pt x="26808" y="11228"/>
                    </a:lnTo>
                    <a:lnTo>
                      <a:pt x="22978" y="14736"/>
                    </a:lnTo>
                    <a:lnTo>
                      <a:pt x="20425" y="19649"/>
                    </a:lnTo>
                    <a:lnTo>
                      <a:pt x="16595" y="23859"/>
                    </a:lnTo>
                    <a:lnTo>
                      <a:pt x="14042" y="28070"/>
                    </a:lnTo>
                    <a:lnTo>
                      <a:pt x="11489" y="33684"/>
                    </a:lnTo>
                    <a:lnTo>
                      <a:pt x="10212" y="38596"/>
                    </a:lnTo>
                    <a:lnTo>
                      <a:pt x="7659" y="43508"/>
                    </a:lnTo>
                    <a:lnTo>
                      <a:pt x="6382" y="48421"/>
                    </a:lnTo>
                    <a:lnTo>
                      <a:pt x="5106" y="52631"/>
                    </a:lnTo>
                    <a:lnTo>
                      <a:pt x="5106" y="57543"/>
                    </a:lnTo>
                    <a:lnTo>
                      <a:pt x="2553" y="61754"/>
                    </a:lnTo>
                    <a:lnTo>
                      <a:pt x="2553" y="65964"/>
                    </a:lnTo>
                    <a:lnTo>
                      <a:pt x="1276" y="70175"/>
                    </a:lnTo>
                    <a:lnTo>
                      <a:pt x="1276" y="75087"/>
                    </a:lnTo>
                    <a:lnTo>
                      <a:pt x="0" y="80000"/>
                    </a:lnTo>
                    <a:lnTo>
                      <a:pt x="0" y="84210"/>
                    </a:lnTo>
                    <a:lnTo>
                      <a:pt x="0" y="89824"/>
                    </a:lnTo>
                    <a:lnTo>
                      <a:pt x="1276" y="94035"/>
                    </a:lnTo>
                    <a:lnTo>
                      <a:pt x="1276" y="98245"/>
                    </a:lnTo>
                    <a:lnTo>
                      <a:pt x="2553" y="103157"/>
                    </a:lnTo>
                    <a:lnTo>
                      <a:pt x="5106" y="106666"/>
                    </a:lnTo>
                    <a:lnTo>
                      <a:pt x="7659" y="109473"/>
                    </a:lnTo>
                    <a:lnTo>
                      <a:pt x="10212" y="112280"/>
                    </a:lnTo>
                    <a:lnTo>
                      <a:pt x="14042" y="114385"/>
                    </a:lnTo>
                    <a:lnTo>
                      <a:pt x="17872" y="115789"/>
                    </a:lnTo>
                    <a:lnTo>
                      <a:pt x="22978" y="117894"/>
                    </a:lnTo>
                    <a:lnTo>
                      <a:pt x="67659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Shape 2404"/>
              <p:cNvSpPr/>
              <p:nvPr/>
            </p:nvSpPr>
            <p:spPr>
              <a:xfrm>
                <a:off x="1057" y="2586"/>
                <a:ext cx="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857" y="2758"/>
                    </a:moveTo>
                    <a:lnTo>
                      <a:pt x="94285" y="11034"/>
                    </a:lnTo>
                    <a:lnTo>
                      <a:pt x="96428" y="11034"/>
                    </a:lnTo>
                    <a:lnTo>
                      <a:pt x="96428" y="12413"/>
                    </a:lnTo>
                    <a:lnTo>
                      <a:pt x="98571" y="12413"/>
                    </a:lnTo>
                    <a:lnTo>
                      <a:pt x="100714" y="13793"/>
                    </a:lnTo>
                    <a:lnTo>
                      <a:pt x="100714" y="15172"/>
                    </a:lnTo>
                    <a:lnTo>
                      <a:pt x="102857" y="16551"/>
                    </a:lnTo>
                    <a:lnTo>
                      <a:pt x="104999" y="17931"/>
                    </a:lnTo>
                    <a:lnTo>
                      <a:pt x="109285" y="19310"/>
                    </a:lnTo>
                    <a:lnTo>
                      <a:pt x="109285" y="22068"/>
                    </a:lnTo>
                    <a:lnTo>
                      <a:pt x="111428" y="23448"/>
                    </a:lnTo>
                    <a:lnTo>
                      <a:pt x="113571" y="26206"/>
                    </a:lnTo>
                    <a:lnTo>
                      <a:pt x="113571" y="30344"/>
                    </a:lnTo>
                    <a:lnTo>
                      <a:pt x="115714" y="33103"/>
                    </a:lnTo>
                    <a:lnTo>
                      <a:pt x="115714" y="35862"/>
                    </a:lnTo>
                    <a:lnTo>
                      <a:pt x="115714" y="38620"/>
                    </a:lnTo>
                    <a:lnTo>
                      <a:pt x="117857" y="42758"/>
                    </a:lnTo>
                    <a:lnTo>
                      <a:pt x="117857" y="46896"/>
                    </a:lnTo>
                    <a:lnTo>
                      <a:pt x="117857" y="51034"/>
                    </a:lnTo>
                    <a:lnTo>
                      <a:pt x="119999" y="55172"/>
                    </a:lnTo>
                    <a:lnTo>
                      <a:pt x="119999" y="62068"/>
                    </a:lnTo>
                    <a:lnTo>
                      <a:pt x="119999" y="67586"/>
                    </a:lnTo>
                    <a:lnTo>
                      <a:pt x="119999" y="71724"/>
                    </a:lnTo>
                    <a:lnTo>
                      <a:pt x="119999" y="77241"/>
                    </a:lnTo>
                    <a:lnTo>
                      <a:pt x="119999" y="84137"/>
                    </a:lnTo>
                    <a:lnTo>
                      <a:pt x="119999" y="91034"/>
                    </a:lnTo>
                    <a:lnTo>
                      <a:pt x="119999" y="97931"/>
                    </a:lnTo>
                    <a:lnTo>
                      <a:pt x="119999" y="103448"/>
                    </a:lnTo>
                    <a:lnTo>
                      <a:pt x="117857" y="110344"/>
                    </a:lnTo>
                    <a:lnTo>
                      <a:pt x="117857" y="120000"/>
                    </a:lnTo>
                    <a:lnTo>
                      <a:pt x="0" y="107586"/>
                    </a:lnTo>
                    <a:lnTo>
                      <a:pt x="2142" y="12413"/>
                    </a:lnTo>
                    <a:lnTo>
                      <a:pt x="0" y="11034"/>
                    </a:lnTo>
                    <a:lnTo>
                      <a:pt x="0" y="9655"/>
                    </a:lnTo>
                    <a:lnTo>
                      <a:pt x="0" y="8275"/>
                    </a:lnTo>
                    <a:lnTo>
                      <a:pt x="2142" y="8275"/>
                    </a:lnTo>
                    <a:lnTo>
                      <a:pt x="2142" y="6896"/>
                    </a:lnTo>
                    <a:lnTo>
                      <a:pt x="2142" y="5517"/>
                    </a:lnTo>
                    <a:lnTo>
                      <a:pt x="2142" y="4137"/>
                    </a:lnTo>
                    <a:lnTo>
                      <a:pt x="4285" y="2758"/>
                    </a:lnTo>
                    <a:lnTo>
                      <a:pt x="6428" y="0"/>
                    </a:lnTo>
                    <a:lnTo>
                      <a:pt x="8571" y="0"/>
                    </a:lnTo>
                    <a:lnTo>
                      <a:pt x="12857" y="2758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Shape 2405"/>
              <p:cNvSpPr/>
              <p:nvPr/>
            </p:nvSpPr>
            <p:spPr>
              <a:xfrm>
                <a:off x="1057" y="2586"/>
                <a:ext cx="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9367"/>
                    </a:moveTo>
                    <a:lnTo>
                      <a:pt x="4210" y="13670"/>
                    </a:lnTo>
                    <a:lnTo>
                      <a:pt x="2105" y="12151"/>
                    </a:lnTo>
                    <a:lnTo>
                      <a:pt x="2105" y="10632"/>
                    </a:lnTo>
                    <a:lnTo>
                      <a:pt x="2105" y="9113"/>
                    </a:lnTo>
                    <a:lnTo>
                      <a:pt x="4210" y="9113"/>
                    </a:lnTo>
                    <a:lnTo>
                      <a:pt x="4210" y="7594"/>
                    </a:lnTo>
                    <a:lnTo>
                      <a:pt x="4210" y="6075"/>
                    </a:lnTo>
                    <a:lnTo>
                      <a:pt x="4210" y="4556"/>
                    </a:lnTo>
                    <a:lnTo>
                      <a:pt x="6315" y="3037"/>
                    </a:lnTo>
                    <a:lnTo>
                      <a:pt x="8421" y="0"/>
                    </a:lnTo>
                    <a:lnTo>
                      <a:pt x="10526" y="0"/>
                    </a:lnTo>
                    <a:lnTo>
                      <a:pt x="14736" y="3037"/>
                    </a:lnTo>
                    <a:lnTo>
                      <a:pt x="94736" y="12151"/>
                    </a:lnTo>
                    <a:lnTo>
                      <a:pt x="96842" y="12151"/>
                    </a:lnTo>
                    <a:lnTo>
                      <a:pt x="96842" y="13670"/>
                    </a:lnTo>
                    <a:lnTo>
                      <a:pt x="98947" y="13670"/>
                    </a:lnTo>
                    <a:lnTo>
                      <a:pt x="101052" y="15189"/>
                    </a:lnTo>
                    <a:lnTo>
                      <a:pt x="101052" y="16708"/>
                    </a:lnTo>
                    <a:lnTo>
                      <a:pt x="103157" y="18227"/>
                    </a:lnTo>
                    <a:lnTo>
                      <a:pt x="105263" y="19746"/>
                    </a:lnTo>
                    <a:lnTo>
                      <a:pt x="109473" y="21265"/>
                    </a:lnTo>
                    <a:lnTo>
                      <a:pt x="109473" y="24303"/>
                    </a:lnTo>
                    <a:lnTo>
                      <a:pt x="111578" y="25822"/>
                    </a:lnTo>
                    <a:lnTo>
                      <a:pt x="113684" y="28860"/>
                    </a:lnTo>
                    <a:lnTo>
                      <a:pt x="113684" y="33417"/>
                    </a:lnTo>
                    <a:lnTo>
                      <a:pt x="115789" y="36455"/>
                    </a:lnTo>
                    <a:lnTo>
                      <a:pt x="115789" y="39493"/>
                    </a:lnTo>
                    <a:lnTo>
                      <a:pt x="115789" y="42531"/>
                    </a:lnTo>
                    <a:lnTo>
                      <a:pt x="117894" y="47088"/>
                    </a:lnTo>
                    <a:lnTo>
                      <a:pt x="117894" y="50126"/>
                    </a:lnTo>
                    <a:lnTo>
                      <a:pt x="117894" y="54683"/>
                    </a:lnTo>
                    <a:lnTo>
                      <a:pt x="119999" y="59240"/>
                    </a:lnTo>
                    <a:lnTo>
                      <a:pt x="119999" y="65316"/>
                    </a:lnTo>
                    <a:lnTo>
                      <a:pt x="119999" y="71392"/>
                    </a:lnTo>
                    <a:lnTo>
                      <a:pt x="119999" y="75949"/>
                    </a:lnTo>
                    <a:lnTo>
                      <a:pt x="119999" y="80506"/>
                    </a:lnTo>
                    <a:lnTo>
                      <a:pt x="119999" y="86582"/>
                    </a:lnTo>
                    <a:lnTo>
                      <a:pt x="119999" y="92658"/>
                    </a:lnTo>
                    <a:lnTo>
                      <a:pt x="119999" y="100253"/>
                    </a:lnTo>
                    <a:lnTo>
                      <a:pt x="119999" y="106329"/>
                    </a:lnTo>
                    <a:lnTo>
                      <a:pt x="117894" y="112405"/>
                    </a:lnTo>
                    <a:lnTo>
                      <a:pt x="117894" y="120000"/>
                    </a:lnTo>
                    <a:lnTo>
                      <a:pt x="0" y="109367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Shape 2406"/>
              <p:cNvSpPr/>
              <p:nvPr/>
            </p:nvSpPr>
            <p:spPr>
              <a:xfrm>
                <a:off x="1057" y="2586"/>
                <a:ext cx="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8333"/>
                    </a:moveTo>
                    <a:lnTo>
                      <a:pt x="4210" y="15000"/>
                    </a:lnTo>
                    <a:lnTo>
                      <a:pt x="2105" y="13333"/>
                    </a:lnTo>
                    <a:lnTo>
                      <a:pt x="2105" y="11666"/>
                    </a:lnTo>
                    <a:lnTo>
                      <a:pt x="2105" y="10000"/>
                    </a:lnTo>
                    <a:lnTo>
                      <a:pt x="4210" y="10000"/>
                    </a:lnTo>
                    <a:lnTo>
                      <a:pt x="4210" y="8333"/>
                    </a:lnTo>
                    <a:lnTo>
                      <a:pt x="4210" y="6666"/>
                    </a:lnTo>
                    <a:lnTo>
                      <a:pt x="4210" y="5000"/>
                    </a:lnTo>
                    <a:lnTo>
                      <a:pt x="6315" y="3333"/>
                    </a:lnTo>
                    <a:lnTo>
                      <a:pt x="8421" y="0"/>
                    </a:lnTo>
                    <a:lnTo>
                      <a:pt x="10526" y="0"/>
                    </a:lnTo>
                    <a:lnTo>
                      <a:pt x="14736" y="3333"/>
                    </a:lnTo>
                    <a:lnTo>
                      <a:pt x="94736" y="13333"/>
                    </a:lnTo>
                    <a:lnTo>
                      <a:pt x="96842" y="13333"/>
                    </a:lnTo>
                    <a:lnTo>
                      <a:pt x="96842" y="15000"/>
                    </a:lnTo>
                    <a:lnTo>
                      <a:pt x="98947" y="15000"/>
                    </a:lnTo>
                    <a:lnTo>
                      <a:pt x="101052" y="16666"/>
                    </a:lnTo>
                    <a:lnTo>
                      <a:pt x="101052" y="18333"/>
                    </a:lnTo>
                    <a:lnTo>
                      <a:pt x="103157" y="20000"/>
                    </a:lnTo>
                    <a:lnTo>
                      <a:pt x="105263" y="21666"/>
                    </a:lnTo>
                    <a:lnTo>
                      <a:pt x="109473" y="23333"/>
                    </a:lnTo>
                    <a:lnTo>
                      <a:pt x="109473" y="26666"/>
                    </a:lnTo>
                    <a:lnTo>
                      <a:pt x="111578" y="28333"/>
                    </a:lnTo>
                    <a:lnTo>
                      <a:pt x="113684" y="31666"/>
                    </a:lnTo>
                    <a:lnTo>
                      <a:pt x="113684" y="36666"/>
                    </a:lnTo>
                    <a:lnTo>
                      <a:pt x="115789" y="40000"/>
                    </a:lnTo>
                    <a:lnTo>
                      <a:pt x="115789" y="43333"/>
                    </a:lnTo>
                    <a:lnTo>
                      <a:pt x="115789" y="46666"/>
                    </a:lnTo>
                    <a:lnTo>
                      <a:pt x="117894" y="50000"/>
                    </a:lnTo>
                    <a:lnTo>
                      <a:pt x="117894" y="55000"/>
                    </a:lnTo>
                    <a:lnTo>
                      <a:pt x="117894" y="58333"/>
                    </a:lnTo>
                    <a:lnTo>
                      <a:pt x="119999" y="63333"/>
                    </a:lnTo>
                    <a:lnTo>
                      <a:pt x="119999" y="70000"/>
                    </a:lnTo>
                    <a:lnTo>
                      <a:pt x="119999" y="75000"/>
                    </a:lnTo>
                    <a:lnTo>
                      <a:pt x="119999" y="78333"/>
                    </a:lnTo>
                    <a:lnTo>
                      <a:pt x="119999" y="83333"/>
                    </a:lnTo>
                    <a:lnTo>
                      <a:pt x="119999" y="88333"/>
                    </a:lnTo>
                    <a:lnTo>
                      <a:pt x="119999" y="95000"/>
                    </a:lnTo>
                    <a:lnTo>
                      <a:pt x="119999" y="100000"/>
                    </a:lnTo>
                    <a:lnTo>
                      <a:pt x="119999" y="106666"/>
                    </a:lnTo>
                    <a:lnTo>
                      <a:pt x="117894" y="113333"/>
                    </a:lnTo>
                    <a:lnTo>
                      <a:pt x="117894" y="120000"/>
                    </a:lnTo>
                    <a:lnTo>
                      <a:pt x="0" y="108333"/>
                    </a:lnTo>
                    <a:close/>
                  </a:path>
                </a:pathLst>
              </a:custGeom>
              <a:solidFill>
                <a:srgbClr val="4A31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Shape 2407"/>
              <p:cNvSpPr/>
              <p:nvPr/>
            </p:nvSpPr>
            <p:spPr>
              <a:xfrm>
                <a:off x="1057" y="2586"/>
                <a:ext cx="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5454"/>
                    </a:moveTo>
                    <a:lnTo>
                      <a:pt x="4210" y="16363"/>
                    </a:lnTo>
                    <a:lnTo>
                      <a:pt x="2105" y="14545"/>
                    </a:lnTo>
                    <a:lnTo>
                      <a:pt x="2105" y="12727"/>
                    </a:lnTo>
                    <a:lnTo>
                      <a:pt x="2105" y="10909"/>
                    </a:lnTo>
                    <a:lnTo>
                      <a:pt x="4210" y="10909"/>
                    </a:lnTo>
                    <a:lnTo>
                      <a:pt x="4210" y="9090"/>
                    </a:lnTo>
                    <a:lnTo>
                      <a:pt x="4210" y="7272"/>
                    </a:lnTo>
                    <a:lnTo>
                      <a:pt x="4210" y="5454"/>
                    </a:lnTo>
                    <a:lnTo>
                      <a:pt x="6315" y="3636"/>
                    </a:lnTo>
                    <a:lnTo>
                      <a:pt x="8421" y="0"/>
                    </a:lnTo>
                    <a:lnTo>
                      <a:pt x="10526" y="0"/>
                    </a:lnTo>
                    <a:lnTo>
                      <a:pt x="14736" y="3636"/>
                    </a:lnTo>
                    <a:lnTo>
                      <a:pt x="94736" y="14545"/>
                    </a:lnTo>
                    <a:lnTo>
                      <a:pt x="96842" y="14545"/>
                    </a:lnTo>
                    <a:lnTo>
                      <a:pt x="96842" y="16363"/>
                    </a:lnTo>
                    <a:lnTo>
                      <a:pt x="98947" y="16363"/>
                    </a:lnTo>
                    <a:lnTo>
                      <a:pt x="101052" y="18181"/>
                    </a:lnTo>
                    <a:lnTo>
                      <a:pt x="101052" y="20000"/>
                    </a:lnTo>
                    <a:lnTo>
                      <a:pt x="103157" y="21818"/>
                    </a:lnTo>
                    <a:lnTo>
                      <a:pt x="105263" y="23636"/>
                    </a:lnTo>
                    <a:lnTo>
                      <a:pt x="109473" y="25454"/>
                    </a:lnTo>
                    <a:lnTo>
                      <a:pt x="109473" y="29090"/>
                    </a:lnTo>
                    <a:lnTo>
                      <a:pt x="111578" y="30909"/>
                    </a:lnTo>
                    <a:lnTo>
                      <a:pt x="113684" y="34545"/>
                    </a:lnTo>
                    <a:lnTo>
                      <a:pt x="113684" y="40000"/>
                    </a:lnTo>
                    <a:lnTo>
                      <a:pt x="115789" y="43636"/>
                    </a:lnTo>
                    <a:lnTo>
                      <a:pt x="115789" y="47272"/>
                    </a:lnTo>
                    <a:lnTo>
                      <a:pt x="115789" y="50909"/>
                    </a:lnTo>
                    <a:lnTo>
                      <a:pt x="117894" y="54545"/>
                    </a:lnTo>
                    <a:lnTo>
                      <a:pt x="117894" y="60000"/>
                    </a:lnTo>
                    <a:lnTo>
                      <a:pt x="117894" y="63636"/>
                    </a:lnTo>
                    <a:lnTo>
                      <a:pt x="117894" y="67272"/>
                    </a:lnTo>
                    <a:lnTo>
                      <a:pt x="119999" y="72727"/>
                    </a:lnTo>
                    <a:lnTo>
                      <a:pt x="119999" y="78181"/>
                    </a:lnTo>
                    <a:lnTo>
                      <a:pt x="119999" y="81818"/>
                    </a:lnTo>
                    <a:lnTo>
                      <a:pt x="119999" y="87272"/>
                    </a:lnTo>
                    <a:lnTo>
                      <a:pt x="119999" y="92727"/>
                    </a:lnTo>
                    <a:lnTo>
                      <a:pt x="119999" y="96363"/>
                    </a:lnTo>
                    <a:lnTo>
                      <a:pt x="119999" y="101818"/>
                    </a:lnTo>
                    <a:lnTo>
                      <a:pt x="117894" y="107272"/>
                    </a:lnTo>
                    <a:lnTo>
                      <a:pt x="117894" y="114545"/>
                    </a:lnTo>
                    <a:lnTo>
                      <a:pt x="117894" y="120000"/>
                    </a:lnTo>
                    <a:lnTo>
                      <a:pt x="0" y="105454"/>
                    </a:lnTo>
                    <a:close/>
                  </a:path>
                </a:pathLst>
              </a:custGeom>
              <a:solidFill>
                <a:srgbClr val="604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Shape 2408"/>
              <p:cNvSpPr/>
              <p:nvPr/>
            </p:nvSpPr>
            <p:spPr>
              <a:xfrm>
                <a:off x="1057" y="2586"/>
                <a:ext cx="7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5762"/>
                    </a:moveTo>
                    <a:lnTo>
                      <a:pt x="6206" y="18305"/>
                    </a:lnTo>
                    <a:lnTo>
                      <a:pt x="4137" y="16271"/>
                    </a:lnTo>
                    <a:lnTo>
                      <a:pt x="4137" y="14237"/>
                    </a:lnTo>
                    <a:lnTo>
                      <a:pt x="4137" y="12203"/>
                    </a:lnTo>
                    <a:lnTo>
                      <a:pt x="6206" y="12203"/>
                    </a:lnTo>
                    <a:lnTo>
                      <a:pt x="6206" y="10169"/>
                    </a:lnTo>
                    <a:lnTo>
                      <a:pt x="6206" y="8135"/>
                    </a:lnTo>
                    <a:lnTo>
                      <a:pt x="6206" y="6101"/>
                    </a:lnTo>
                    <a:lnTo>
                      <a:pt x="8275" y="4067"/>
                    </a:lnTo>
                    <a:lnTo>
                      <a:pt x="10344" y="0"/>
                    </a:lnTo>
                    <a:lnTo>
                      <a:pt x="12413" y="0"/>
                    </a:lnTo>
                    <a:lnTo>
                      <a:pt x="16551" y="4067"/>
                    </a:lnTo>
                    <a:lnTo>
                      <a:pt x="95172" y="16271"/>
                    </a:lnTo>
                    <a:lnTo>
                      <a:pt x="97241" y="16271"/>
                    </a:lnTo>
                    <a:lnTo>
                      <a:pt x="97241" y="18305"/>
                    </a:lnTo>
                    <a:lnTo>
                      <a:pt x="99310" y="18305"/>
                    </a:lnTo>
                    <a:lnTo>
                      <a:pt x="101379" y="20338"/>
                    </a:lnTo>
                    <a:lnTo>
                      <a:pt x="101379" y="22372"/>
                    </a:lnTo>
                    <a:lnTo>
                      <a:pt x="103448" y="24406"/>
                    </a:lnTo>
                    <a:lnTo>
                      <a:pt x="105517" y="26440"/>
                    </a:lnTo>
                    <a:lnTo>
                      <a:pt x="109655" y="28474"/>
                    </a:lnTo>
                    <a:lnTo>
                      <a:pt x="109655" y="32542"/>
                    </a:lnTo>
                    <a:lnTo>
                      <a:pt x="111724" y="34576"/>
                    </a:lnTo>
                    <a:lnTo>
                      <a:pt x="113793" y="38644"/>
                    </a:lnTo>
                    <a:lnTo>
                      <a:pt x="113793" y="44745"/>
                    </a:lnTo>
                    <a:lnTo>
                      <a:pt x="115862" y="48813"/>
                    </a:lnTo>
                    <a:lnTo>
                      <a:pt x="115862" y="52881"/>
                    </a:lnTo>
                    <a:lnTo>
                      <a:pt x="115862" y="56949"/>
                    </a:lnTo>
                    <a:lnTo>
                      <a:pt x="117931" y="61016"/>
                    </a:lnTo>
                    <a:lnTo>
                      <a:pt x="117931" y="65084"/>
                    </a:lnTo>
                    <a:lnTo>
                      <a:pt x="117931" y="69152"/>
                    </a:lnTo>
                    <a:lnTo>
                      <a:pt x="120000" y="73220"/>
                    </a:lnTo>
                    <a:lnTo>
                      <a:pt x="120000" y="77288"/>
                    </a:lnTo>
                    <a:lnTo>
                      <a:pt x="120000" y="81355"/>
                    </a:lnTo>
                    <a:lnTo>
                      <a:pt x="120000" y="87457"/>
                    </a:lnTo>
                    <a:lnTo>
                      <a:pt x="120000" y="91525"/>
                    </a:lnTo>
                    <a:lnTo>
                      <a:pt x="120000" y="95593"/>
                    </a:lnTo>
                    <a:lnTo>
                      <a:pt x="120000" y="99661"/>
                    </a:lnTo>
                    <a:lnTo>
                      <a:pt x="120000" y="105762"/>
                    </a:lnTo>
                    <a:lnTo>
                      <a:pt x="120000" y="109830"/>
                    </a:lnTo>
                    <a:lnTo>
                      <a:pt x="120000" y="113898"/>
                    </a:lnTo>
                    <a:lnTo>
                      <a:pt x="120000" y="120000"/>
                    </a:lnTo>
                    <a:lnTo>
                      <a:pt x="0" y="105762"/>
                    </a:lnTo>
                    <a:close/>
                  </a:path>
                </a:pathLst>
              </a:custGeom>
              <a:solidFill>
                <a:srgbClr val="772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9" name="Shape 2409"/>
              <p:cNvSpPr/>
              <p:nvPr/>
            </p:nvSpPr>
            <p:spPr>
              <a:xfrm>
                <a:off x="1057" y="2586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4150"/>
                    </a:moveTo>
                    <a:lnTo>
                      <a:pt x="6206" y="20377"/>
                    </a:lnTo>
                    <a:lnTo>
                      <a:pt x="4137" y="18113"/>
                    </a:lnTo>
                    <a:lnTo>
                      <a:pt x="4137" y="15849"/>
                    </a:lnTo>
                    <a:lnTo>
                      <a:pt x="4137" y="13584"/>
                    </a:lnTo>
                    <a:lnTo>
                      <a:pt x="6206" y="13584"/>
                    </a:lnTo>
                    <a:lnTo>
                      <a:pt x="6206" y="11320"/>
                    </a:lnTo>
                    <a:lnTo>
                      <a:pt x="6206" y="9056"/>
                    </a:lnTo>
                    <a:lnTo>
                      <a:pt x="6206" y="6792"/>
                    </a:lnTo>
                    <a:lnTo>
                      <a:pt x="8275" y="4528"/>
                    </a:lnTo>
                    <a:lnTo>
                      <a:pt x="10344" y="0"/>
                    </a:lnTo>
                    <a:lnTo>
                      <a:pt x="12413" y="0"/>
                    </a:lnTo>
                    <a:lnTo>
                      <a:pt x="16551" y="4528"/>
                    </a:lnTo>
                    <a:lnTo>
                      <a:pt x="95172" y="18113"/>
                    </a:lnTo>
                    <a:lnTo>
                      <a:pt x="97241" y="18113"/>
                    </a:lnTo>
                    <a:lnTo>
                      <a:pt x="97241" y="20377"/>
                    </a:lnTo>
                    <a:lnTo>
                      <a:pt x="99310" y="20377"/>
                    </a:lnTo>
                    <a:lnTo>
                      <a:pt x="101379" y="22641"/>
                    </a:lnTo>
                    <a:lnTo>
                      <a:pt x="101379" y="24905"/>
                    </a:lnTo>
                    <a:lnTo>
                      <a:pt x="103448" y="27169"/>
                    </a:lnTo>
                    <a:lnTo>
                      <a:pt x="105517" y="29433"/>
                    </a:lnTo>
                    <a:lnTo>
                      <a:pt x="109655" y="31698"/>
                    </a:lnTo>
                    <a:lnTo>
                      <a:pt x="109655" y="36226"/>
                    </a:lnTo>
                    <a:lnTo>
                      <a:pt x="111724" y="38490"/>
                    </a:lnTo>
                    <a:lnTo>
                      <a:pt x="113793" y="43018"/>
                    </a:lnTo>
                    <a:lnTo>
                      <a:pt x="113793" y="49811"/>
                    </a:lnTo>
                    <a:lnTo>
                      <a:pt x="115862" y="54339"/>
                    </a:lnTo>
                    <a:lnTo>
                      <a:pt x="115862" y="58867"/>
                    </a:lnTo>
                    <a:lnTo>
                      <a:pt x="115862" y="63396"/>
                    </a:lnTo>
                    <a:lnTo>
                      <a:pt x="117931" y="67924"/>
                    </a:lnTo>
                    <a:lnTo>
                      <a:pt x="117931" y="72452"/>
                    </a:lnTo>
                    <a:lnTo>
                      <a:pt x="117931" y="76981"/>
                    </a:lnTo>
                    <a:lnTo>
                      <a:pt x="120000" y="79245"/>
                    </a:lnTo>
                    <a:lnTo>
                      <a:pt x="120000" y="83773"/>
                    </a:lnTo>
                    <a:lnTo>
                      <a:pt x="120000" y="88301"/>
                    </a:lnTo>
                    <a:lnTo>
                      <a:pt x="120000" y="90566"/>
                    </a:lnTo>
                    <a:lnTo>
                      <a:pt x="120000" y="97358"/>
                    </a:lnTo>
                    <a:lnTo>
                      <a:pt x="120000" y="99622"/>
                    </a:lnTo>
                    <a:lnTo>
                      <a:pt x="120000" y="104150"/>
                    </a:lnTo>
                    <a:lnTo>
                      <a:pt x="120000" y="106415"/>
                    </a:lnTo>
                    <a:lnTo>
                      <a:pt x="120000" y="110943"/>
                    </a:lnTo>
                    <a:lnTo>
                      <a:pt x="120000" y="115471"/>
                    </a:lnTo>
                    <a:lnTo>
                      <a:pt x="120000" y="120000"/>
                    </a:lnTo>
                    <a:lnTo>
                      <a:pt x="0" y="104150"/>
                    </a:lnTo>
                    <a:close/>
                  </a:path>
                </a:pathLst>
              </a:custGeom>
              <a:solidFill>
                <a:srgbClr val="8E2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0" name="Shape 2410"/>
              <p:cNvSpPr/>
              <p:nvPr/>
            </p:nvSpPr>
            <p:spPr>
              <a:xfrm>
                <a:off x="1057" y="2586"/>
                <a:ext cx="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305" y="5217"/>
                    </a:moveTo>
                    <a:lnTo>
                      <a:pt x="95593" y="20869"/>
                    </a:lnTo>
                    <a:lnTo>
                      <a:pt x="97627" y="20869"/>
                    </a:lnTo>
                    <a:lnTo>
                      <a:pt x="97627" y="23478"/>
                    </a:lnTo>
                    <a:lnTo>
                      <a:pt x="99661" y="23478"/>
                    </a:lnTo>
                    <a:lnTo>
                      <a:pt x="101694" y="26086"/>
                    </a:lnTo>
                    <a:lnTo>
                      <a:pt x="101694" y="28695"/>
                    </a:lnTo>
                    <a:lnTo>
                      <a:pt x="103728" y="31304"/>
                    </a:lnTo>
                    <a:lnTo>
                      <a:pt x="105762" y="33913"/>
                    </a:lnTo>
                    <a:lnTo>
                      <a:pt x="109830" y="36521"/>
                    </a:lnTo>
                    <a:lnTo>
                      <a:pt x="109830" y="41739"/>
                    </a:lnTo>
                    <a:lnTo>
                      <a:pt x="111864" y="44347"/>
                    </a:lnTo>
                    <a:lnTo>
                      <a:pt x="113898" y="49565"/>
                    </a:lnTo>
                    <a:lnTo>
                      <a:pt x="113898" y="57391"/>
                    </a:lnTo>
                    <a:lnTo>
                      <a:pt x="115932" y="62608"/>
                    </a:lnTo>
                    <a:lnTo>
                      <a:pt x="115932" y="67826"/>
                    </a:lnTo>
                    <a:lnTo>
                      <a:pt x="115932" y="73043"/>
                    </a:lnTo>
                    <a:lnTo>
                      <a:pt x="117966" y="78260"/>
                    </a:lnTo>
                    <a:lnTo>
                      <a:pt x="117966" y="83478"/>
                    </a:lnTo>
                    <a:lnTo>
                      <a:pt x="117966" y="86086"/>
                    </a:lnTo>
                    <a:lnTo>
                      <a:pt x="120000" y="91304"/>
                    </a:lnTo>
                    <a:lnTo>
                      <a:pt x="120000" y="93913"/>
                    </a:lnTo>
                    <a:lnTo>
                      <a:pt x="120000" y="96521"/>
                    </a:lnTo>
                    <a:lnTo>
                      <a:pt x="120000" y="99130"/>
                    </a:lnTo>
                    <a:lnTo>
                      <a:pt x="120000" y="101739"/>
                    </a:lnTo>
                    <a:lnTo>
                      <a:pt x="120000" y="104347"/>
                    </a:lnTo>
                    <a:lnTo>
                      <a:pt x="120000" y="109565"/>
                    </a:lnTo>
                    <a:lnTo>
                      <a:pt x="120000" y="112173"/>
                    </a:lnTo>
                    <a:lnTo>
                      <a:pt x="120000" y="114782"/>
                    </a:lnTo>
                    <a:lnTo>
                      <a:pt x="120000" y="117391"/>
                    </a:lnTo>
                    <a:lnTo>
                      <a:pt x="120000" y="120000"/>
                    </a:lnTo>
                    <a:lnTo>
                      <a:pt x="0" y="99130"/>
                    </a:lnTo>
                    <a:lnTo>
                      <a:pt x="8135" y="23478"/>
                    </a:lnTo>
                    <a:lnTo>
                      <a:pt x="6101" y="20869"/>
                    </a:lnTo>
                    <a:lnTo>
                      <a:pt x="6101" y="18260"/>
                    </a:lnTo>
                    <a:lnTo>
                      <a:pt x="6101" y="15652"/>
                    </a:lnTo>
                    <a:lnTo>
                      <a:pt x="8135" y="15652"/>
                    </a:lnTo>
                    <a:lnTo>
                      <a:pt x="8135" y="13043"/>
                    </a:lnTo>
                    <a:lnTo>
                      <a:pt x="8135" y="10434"/>
                    </a:lnTo>
                    <a:lnTo>
                      <a:pt x="8135" y="7826"/>
                    </a:lnTo>
                    <a:lnTo>
                      <a:pt x="10169" y="5217"/>
                    </a:lnTo>
                    <a:lnTo>
                      <a:pt x="12203" y="0"/>
                    </a:lnTo>
                    <a:lnTo>
                      <a:pt x="14237" y="0"/>
                    </a:lnTo>
                    <a:lnTo>
                      <a:pt x="18305" y="5217"/>
                    </a:lnTo>
                    <a:close/>
                  </a:path>
                </a:pathLst>
              </a:custGeom>
              <a:solidFill>
                <a:srgbClr val="A437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1" name="Shape 2411"/>
              <p:cNvSpPr/>
              <p:nvPr/>
            </p:nvSpPr>
            <p:spPr>
              <a:xfrm>
                <a:off x="1055" y="2586"/>
                <a:ext cx="4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461" y="1578"/>
                    </a:moveTo>
                    <a:lnTo>
                      <a:pt x="101538" y="3157"/>
                    </a:lnTo>
                    <a:lnTo>
                      <a:pt x="104615" y="5526"/>
                    </a:lnTo>
                    <a:lnTo>
                      <a:pt x="107692" y="7894"/>
                    </a:lnTo>
                    <a:lnTo>
                      <a:pt x="110769" y="11052"/>
                    </a:lnTo>
                    <a:lnTo>
                      <a:pt x="110769" y="15789"/>
                    </a:lnTo>
                    <a:lnTo>
                      <a:pt x="116923" y="18947"/>
                    </a:lnTo>
                    <a:lnTo>
                      <a:pt x="116923" y="23684"/>
                    </a:lnTo>
                    <a:lnTo>
                      <a:pt x="120000" y="27631"/>
                    </a:lnTo>
                    <a:lnTo>
                      <a:pt x="120000" y="33157"/>
                    </a:lnTo>
                    <a:lnTo>
                      <a:pt x="120000" y="37894"/>
                    </a:lnTo>
                    <a:lnTo>
                      <a:pt x="116923" y="41842"/>
                    </a:lnTo>
                    <a:lnTo>
                      <a:pt x="116923" y="47368"/>
                    </a:lnTo>
                    <a:lnTo>
                      <a:pt x="116923" y="52105"/>
                    </a:lnTo>
                    <a:lnTo>
                      <a:pt x="110769" y="56842"/>
                    </a:lnTo>
                    <a:lnTo>
                      <a:pt x="107692" y="60789"/>
                    </a:lnTo>
                    <a:lnTo>
                      <a:pt x="107692" y="66315"/>
                    </a:lnTo>
                    <a:lnTo>
                      <a:pt x="104615" y="69473"/>
                    </a:lnTo>
                    <a:lnTo>
                      <a:pt x="98461" y="74210"/>
                    </a:lnTo>
                    <a:lnTo>
                      <a:pt x="95384" y="78947"/>
                    </a:lnTo>
                    <a:lnTo>
                      <a:pt x="92307" y="82894"/>
                    </a:lnTo>
                    <a:lnTo>
                      <a:pt x="89230" y="87631"/>
                    </a:lnTo>
                    <a:lnTo>
                      <a:pt x="83076" y="91578"/>
                    </a:lnTo>
                    <a:lnTo>
                      <a:pt x="80000" y="96315"/>
                    </a:lnTo>
                    <a:lnTo>
                      <a:pt x="73846" y="100263"/>
                    </a:lnTo>
                    <a:lnTo>
                      <a:pt x="70769" y="104210"/>
                    </a:lnTo>
                    <a:lnTo>
                      <a:pt x="64615" y="107368"/>
                    </a:lnTo>
                    <a:lnTo>
                      <a:pt x="58461" y="111315"/>
                    </a:lnTo>
                    <a:lnTo>
                      <a:pt x="49230" y="113684"/>
                    </a:lnTo>
                    <a:lnTo>
                      <a:pt x="43076" y="116052"/>
                    </a:lnTo>
                    <a:lnTo>
                      <a:pt x="40000" y="117631"/>
                    </a:lnTo>
                    <a:lnTo>
                      <a:pt x="33846" y="119210"/>
                    </a:lnTo>
                    <a:lnTo>
                      <a:pt x="27692" y="120000"/>
                    </a:lnTo>
                    <a:lnTo>
                      <a:pt x="21538" y="119210"/>
                    </a:lnTo>
                    <a:lnTo>
                      <a:pt x="15384" y="118421"/>
                    </a:lnTo>
                    <a:lnTo>
                      <a:pt x="12307" y="116842"/>
                    </a:lnTo>
                    <a:lnTo>
                      <a:pt x="6153" y="113684"/>
                    </a:lnTo>
                    <a:lnTo>
                      <a:pt x="3076" y="110526"/>
                    </a:lnTo>
                    <a:lnTo>
                      <a:pt x="3076" y="105789"/>
                    </a:lnTo>
                    <a:lnTo>
                      <a:pt x="0" y="101842"/>
                    </a:lnTo>
                    <a:lnTo>
                      <a:pt x="0" y="97105"/>
                    </a:lnTo>
                    <a:lnTo>
                      <a:pt x="0" y="91578"/>
                    </a:lnTo>
                    <a:lnTo>
                      <a:pt x="0" y="86842"/>
                    </a:lnTo>
                    <a:lnTo>
                      <a:pt x="0" y="81315"/>
                    </a:lnTo>
                    <a:lnTo>
                      <a:pt x="0" y="75789"/>
                    </a:lnTo>
                    <a:lnTo>
                      <a:pt x="3076" y="71052"/>
                    </a:lnTo>
                    <a:lnTo>
                      <a:pt x="3076" y="66315"/>
                    </a:lnTo>
                    <a:lnTo>
                      <a:pt x="6153" y="60789"/>
                    </a:lnTo>
                    <a:lnTo>
                      <a:pt x="9230" y="57631"/>
                    </a:lnTo>
                    <a:lnTo>
                      <a:pt x="12307" y="52105"/>
                    </a:lnTo>
                    <a:lnTo>
                      <a:pt x="15384" y="46578"/>
                    </a:lnTo>
                    <a:lnTo>
                      <a:pt x="18461" y="40263"/>
                    </a:lnTo>
                    <a:lnTo>
                      <a:pt x="24615" y="34736"/>
                    </a:lnTo>
                    <a:lnTo>
                      <a:pt x="30769" y="28421"/>
                    </a:lnTo>
                    <a:lnTo>
                      <a:pt x="36923" y="23684"/>
                    </a:lnTo>
                    <a:lnTo>
                      <a:pt x="43076" y="18947"/>
                    </a:lnTo>
                    <a:lnTo>
                      <a:pt x="49230" y="15000"/>
                    </a:lnTo>
                    <a:lnTo>
                      <a:pt x="58461" y="10263"/>
                    </a:lnTo>
                    <a:lnTo>
                      <a:pt x="64615" y="7105"/>
                    </a:lnTo>
                    <a:lnTo>
                      <a:pt x="70769" y="3947"/>
                    </a:lnTo>
                    <a:lnTo>
                      <a:pt x="76923" y="2368"/>
                    </a:lnTo>
                    <a:lnTo>
                      <a:pt x="83076" y="789"/>
                    </a:lnTo>
                    <a:lnTo>
                      <a:pt x="86153" y="0"/>
                    </a:lnTo>
                    <a:lnTo>
                      <a:pt x="92307" y="0"/>
                    </a:lnTo>
                    <a:lnTo>
                      <a:pt x="98461" y="1578"/>
                    </a:lnTo>
                    <a:close/>
                  </a:path>
                </a:pathLst>
              </a:custGeom>
              <a:solidFill>
                <a:srgbClr val="373737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2" name="Shape 2412"/>
              <p:cNvSpPr/>
              <p:nvPr/>
            </p:nvSpPr>
            <p:spPr>
              <a:xfrm>
                <a:off x="1055" y="2586"/>
                <a:ext cx="4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461" y="1578"/>
                    </a:moveTo>
                    <a:lnTo>
                      <a:pt x="101538" y="3157"/>
                    </a:lnTo>
                    <a:lnTo>
                      <a:pt x="104615" y="5526"/>
                    </a:lnTo>
                    <a:lnTo>
                      <a:pt x="107692" y="7894"/>
                    </a:lnTo>
                    <a:lnTo>
                      <a:pt x="110769" y="11052"/>
                    </a:lnTo>
                    <a:lnTo>
                      <a:pt x="110769" y="15789"/>
                    </a:lnTo>
                    <a:lnTo>
                      <a:pt x="116923" y="18947"/>
                    </a:lnTo>
                    <a:lnTo>
                      <a:pt x="116923" y="23684"/>
                    </a:lnTo>
                    <a:lnTo>
                      <a:pt x="120000" y="27631"/>
                    </a:lnTo>
                    <a:lnTo>
                      <a:pt x="120000" y="33157"/>
                    </a:lnTo>
                    <a:lnTo>
                      <a:pt x="120000" y="37894"/>
                    </a:lnTo>
                    <a:lnTo>
                      <a:pt x="116923" y="41842"/>
                    </a:lnTo>
                    <a:lnTo>
                      <a:pt x="116923" y="47368"/>
                    </a:lnTo>
                    <a:lnTo>
                      <a:pt x="116923" y="52105"/>
                    </a:lnTo>
                    <a:lnTo>
                      <a:pt x="110769" y="56842"/>
                    </a:lnTo>
                    <a:lnTo>
                      <a:pt x="107692" y="60789"/>
                    </a:lnTo>
                    <a:lnTo>
                      <a:pt x="107692" y="66315"/>
                    </a:lnTo>
                    <a:lnTo>
                      <a:pt x="104615" y="69473"/>
                    </a:lnTo>
                    <a:lnTo>
                      <a:pt x="98461" y="74210"/>
                    </a:lnTo>
                    <a:lnTo>
                      <a:pt x="95384" y="78947"/>
                    </a:lnTo>
                    <a:lnTo>
                      <a:pt x="92307" y="82894"/>
                    </a:lnTo>
                    <a:lnTo>
                      <a:pt x="89230" y="87631"/>
                    </a:lnTo>
                    <a:lnTo>
                      <a:pt x="83076" y="91578"/>
                    </a:lnTo>
                    <a:lnTo>
                      <a:pt x="80000" y="96315"/>
                    </a:lnTo>
                    <a:lnTo>
                      <a:pt x="73846" y="100263"/>
                    </a:lnTo>
                    <a:lnTo>
                      <a:pt x="70769" y="104210"/>
                    </a:lnTo>
                    <a:lnTo>
                      <a:pt x="64615" y="107368"/>
                    </a:lnTo>
                    <a:lnTo>
                      <a:pt x="58461" y="111315"/>
                    </a:lnTo>
                    <a:lnTo>
                      <a:pt x="49230" y="113684"/>
                    </a:lnTo>
                    <a:lnTo>
                      <a:pt x="43076" y="116052"/>
                    </a:lnTo>
                    <a:lnTo>
                      <a:pt x="40000" y="117631"/>
                    </a:lnTo>
                    <a:lnTo>
                      <a:pt x="33846" y="119210"/>
                    </a:lnTo>
                    <a:lnTo>
                      <a:pt x="27692" y="120000"/>
                    </a:lnTo>
                    <a:lnTo>
                      <a:pt x="21538" y="119210"/>
                    </a:lnTo>
                    <a:lnTo>
                      <a:pt x="15384" y="118421"/>
                    </a:lnTo>
                    <a:lnTo>
                      <a:pt x="12307" y="116842"/>
                    </a:lnTo>
                    <a:lnTo>
                      <a:pt x="6153" y="113684"/>
                    </a:lnTo>
                    <a:lnTo>
                      <a:pt x="3076" y="110526"/>
                    </a:lnTo>
                    <a:lnTo>
                      <a:pt x="3076" y="105789"/>
                    </a:lnTo>
                    <a:lnTo>
                      <a:pt x="0" y="101842"/>
                    </a:lnTo>
                    <a:lnTo>
                      <a:pt x="0" y="97105"/>
                    </a:lnTo>
                    <a:lnTo>
                      <a:pt x="0" y="91578"/>
                    </a:lnTo>
                    <a:lnTo>
                      <a:pt x="0" y="86842"/>
                    </a:lnTo>
                    <a:lnTo>
                      <a:pt x="0" y="81315"/>
                    </a:lnTo>
                    <a:lnTo>
                      <a:pt x="0" y="75789"/>
                    </a:lnTo>
                    <a:lnTo>
                      <a:pt x="3076" y="71052"/>
                    </a:lnTo>
                    <a:lnTo>
                      <a:pt x="3076" y="66315"/>
                    </a:lnTo>
                    <a:lnTo>
                      <a:pt x="6153" y="60789"/>
                    </a:lnTo>
                    <a:lnTo>
                      <a:pt x="9230" y="57631"/>
                    </a:lnTo>
                    <a:lnTo>
                      <a:pt x="12307" y="52105"/>
                    </a:lnTo>
                    <a:lnTo>
                      <a:pt x="15384" y="46578"/>
                    </a:lnTo>
                    <a:lnTo>
                      <a:pt x="18461" y="40263"/>
                    </a:lnTo>
                    <a:lnTo>
                      <a:pt x="24615" y="34736"/>
                    </a:lnTo>
                    <a:lnTo>
                      <a:pt x="30769" y="28421"/>
                    </a:lnTo>
                    <a:lnTo>
                      <a:pt x="36923" y="23684"/>
                    </a:lnTo>
                    <a:lnTo>
                      <a:pt x="43076" y="18947"/>
                    </a:lnTo>
                    <a:lnTo>
                      <a:pt x="49230" y="15000"/>
                    </a:lnTo>
                    <a:lnTo>
                      <a:pt x="58461" y="10263"/>
                    </a:lnTo>
                    <a:lnTo>
                      <a:pt x="64615" y="7105"/>
                    </a:lnTo>
                    <a:lnTo>
                      <a:pt x="70769" y="3947"/>
                    </a:lnTo>
                    <a:lnTo>
                      <a:pt x="76923" y="2368"/>
                    </a:lnTo>
                    <a:lnTo>
                      <a:pt x="83076" y="789"/>
                    </a:lnTo>
                    <a:lnTo>
                      <a:pt x="86153" y="0"/>
                    </a:lnTo>
                    <a:lnTo>
                      <a:pt x="92307" y="0"/>
                    </a:lnTo>
                    <a:lnTo>
                      <a:pt x="98461" y="157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3" name="Shape 2413"/>
              <p:cNvSpPr/>
              <p:nvPr/>
            </p:nvSpPr>
            <p:spPr>
              <a:xfrm>
                <a:off x="1056" y="2592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000" y="120000"/>
                    </a:moveTo>
                    <a:lnTo>
                      <a:pt x="37500" y="118032"/>
                    </a:lnTo>
                    <a:lnTo>
                      <a:pt x="45000" y="118032"/>
                    </a:lnTo>
                    <a:lnTo>
                      <a:pt x="52500" y="116065"/>
                    </a:lnTo>
                    <a:lnTo>
                      <a:pt x="52500" y="114098"/>
                    </a:lnTo>
                    <a:lnTo>
                      <a:pt x="60000" y="112131"/>
                    </a:lnTo>
                    <a:lnTo>
                      <a:pt x="75000" y="110163"/>
                    </a:lnTo>
                    <a:lnTo>
                      <a:pt x="82500" y="106229"/>
                    </a:lnTo>
                    <a:lnTo>
                      <a:pt x="82500" y="100327"/>
                    </a:lnTo>
                    <a:lnTo>
                      <a:pt x="90000" y="96393"/>
                    </a:lnTo>
                    <a:lnTo>
                      <a:pt x="97500" y="92459"/>
                    </a:lnTo>
                    <a:lnTo>
                      <a:pt x="105000" y="88524"/>
                    </a:lnTo>
                    <a:lnTo>
                      <a:pt x="105000" y="82622"/>
                    </a:lnTo>
                    <a:lnTo>
                      <a:pt x="112500" y="78688"/>
                    </a:lnTo>
                    <a:lnTo>
                      <a:pt x="112500" y="72786"/>
                    </a:lnTo>
                    <a:lnTo>
                      <a:pt x="120000" y="66885"/>
                    </a:lnTo>
                    <a:lnTo>
                      <a:pt x="120000" y="57049"/>
                    </a:lnTo>
                    <a:lnTo>
                      <a:pt x="120000" y="51147"/>
                    </a:lnTo>
                    <a:lnTo>
                      <a:pt x="120000" y="45245"/>
                    </a:lnTo>
                    <a:lnTo>
                      <a:pt x="120000" y="39344"/>
                    </a:lnTo>
                    <a:lnTo>
                      <a:pt x="120000" y="33442"/>
                    </a:lnTo>
                    <a:lnTo>
                      <a:pt x="120000" y="27540"/>
                    </a:lnTo>
                    <a:lnTo>
                      <a:pt x="120000" y="21639"/>
                    </a:lnTo>
                    <a:lnTo>
                      <a:pt x="120000" y="17704"/>
                    </a:lnTo>
                    <a:lnTo>
                      <a:pt x="120000" y="13770"/>
                    </a:lnTo>
                    <a:lnTo>
                      <a:pt x="120000" y="9836"/>
                    </a:lnTo>
                    <a:lnTo>
                      <a:pt x="112500" y="7868"/>
                    </a:lnTo>
                    <a:lnTo>
                      <a:pt x="112500" y="5901"/>
                    </a:lnTo>
                    <a:lnTo>
                      <a:pt x="105000" y="3934"/>
                    </a:lnTo>
                    <a:lnTo>
                      <a:pt x="105000" y="1967"/>
                    </a:lnTo>
                    <a:lnTo>
                      <a:pt x="97500" y="1967"/>
                    </a:lnTo>
                    <a:lnTo>
                      <a:pt x="90000" y="0"/>
                    </a:lnTo>
                    <a:lnTo>
                      <a:pt x="82500" y="1967"/>
                    </a:lnTo>
                    <a:lnTo>
                      <a:pt x="75000" y="1967"/>
                    </a:lnTo>
                    <a:lnTo>
                      <a:pt x="60000" y="3934"/>
                    </a:lnTo>
                    <a:lnTo>
                      <a:pt x="60000" y="5901"/>
                    </a:lnTo>
                    <a:lnTo>
                      <a:pt x="52500" y="7868"/>
                    </a:lnTo>
                    <a:lnTo>
                      <a:pt x="45000" y="11803"/>
                    </a:lnTo>
                    <a:lnTo>
                      <a:pt x="37500" y="15737"/>
                    </a:lnTo>
                    <a:lnTo>
                      <a:pt x="37500" y="19672"/>
                    </a:lnTo>
                    <a:lnTo>
                      <a:pt x="30000" y="23606"/>
                    </a:lnTo>
                    <a:lnTo>
                      <a:pt x="22500" y="29508"/>
                    </a:lnTo>
                    <a:lnTo>
                      <a:pt x="22500" y="35409"/>
                    </a:lnTo>
                    <a:lnTo>
                      <a:pt x="15000" y="41311"/>
                    </a:lnTo>
                    <a:lnTo>
                      <a:pt x="7500" y="45245"/>
                    </a:lnTo>
                    <a:lnTo>
                      <a:pt x="7500" y="51147"/>
                    </a:lnTo>
                    <a:lnTo>
                      <a:pt x="7500" y="59016"/>
                    </a:lnTo>
                    <a:lnTo>
                      <a:pt x="0" y="66885"/>
                    </a:lnTo>
                    <a:lnTo>
                      <a:pt x="0" y="72786"/>
                    </a:lnTo>
                    <a:lnTo>
                      <a:pt x="0" y="78688"/>
                    </a:lnTo>
                    <a:lnTo>
                      <a:pt x="0" y="84590"/>
                    </a:lnTo>
                    <a:lnTo>
                      <a:pt x="0" y="88524"/>
                    </a:lnTo>
                    <a:lnTo>
                      <a:pt x="0" y="94426"/>
                    </a:lnTo>
                    <a:lnTo>
                      <a:pt x="0" y="98360"/>
                    </a:lnTo>
                    <a:lnTo>
                      <a:pt x="0" y="102295"/>
                    </a:lnTo>
                    <a:lnTo>
                      <a:pt x="0" y="108196"/>
                    </a:lnTo>
                    <a:lnTo>
                      <a:pt x="0" y="110163"/>
                    </a:lnTo>
                    <a:lnTo>
                      <a:pt x="7500" y="112131"/>
                    </a:lnTo>
                    <a:lnTo>
                      <a:pt x="7500" y="116065"/>
                    </a:lnTo>
                    <a:lnTo>
                      <a:pt x="15000" y="116065"/>
                    </a:lnTo>
                    <a:lnTo>
                      <a:pt x="15000" y="118032"/>
                    </a:lnTo>
                    <a:lnTo>
                      <a:pt x="22500" y="118032"/>
                    </a:lnTo>
                    <a:lnTo>
                      <a:pt x="3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4" name="Shape 2414"/>
              <p:cNvSpPr/>
              <p:nvPr/>
            </p:nvSpPr>
            <p:spPr>
              <a:xfrm>
                <a:off x="1281" y="2579"/>
                <a:ext cx="9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313" y="0"/>
                    </a:moveTo>
                    <a:lnTo>
                      <a:pt x="0" y="31343"/>
                    </a:lnTo>
                    <a:lnTo>
                      <a:pt x="57313" y="120000"/>
                    </a:lnTo>
                    <a:lnTo>
                      <a:pt x="120000" y="74328"/>
                    </a:lnTo>
                    <a:lnTo>
                      <a:pt x="573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5" name="Shape 2415"/>
              <p:cNvSpPr/>
              <p:nvPr/>
            </p:nvSpPr>
            <p:spPr>
              <a:xfrm>
                <a:off x="1282" y="2562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3571" y="70909"/>
                    </a:lnTo>
                    <a:lnTo>
                      <a:pt x="119999" y="120000"/>
                    </a:lnTo>
                    <a:lnTo>
                      <a:pt x="107142" y="4363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DBD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6" name="Shape 2416"/>
              <p:cNvSpPr/>
              <p:nvPr/>
            </p:nvSpPr>
            <p:spPr>
              <a:xfrm>
                <a:off x="1282" y="2562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3571" y="70909"/>
                    </a:lnTo>
                    <a:lnTo>
                      <a:pt x="119999" y="120000"/>
                    </a:lnTo>
                    <a:lnTo>
                      <a:pt x="107142" y="43636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7" name="Shape 2417"/>
              <p:cNvSpPr/>
              <p:nvPr/>
            </p:nvSpPr>
            <p:spPr>
              <a:xfrm>
                <a:off x="1285" y="2571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924" y="0"/>
                    </a:moveTo>
                    <a:lnTo>
                      <a:pt x="120000" y="85248"/>
                    </a:lnTo>
                    <a:lnTo>
                      <a:pt x="18113" y="120000"/>
                    </a:lnTo>
                    <a:lnTo>
                      <a:pt x="0" y="98280"/>
                    </a:lnTo>
                    <a:lnTo>
                      <a:pt x="61132" y="77647"/>
                    </a:lnTo>
                    <a:lnTo>
                      <a:pt x="13584" y="3800"/>
                    </a:lnTo>
                    <a:lnTo>
                      <a:pt x="67924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8" name="Shape 2418"/>
              <p:cNvSpPr/>
              <p:nvPr/>
            </p:nvSpPr>
            <p:spPr>
              <a:xfrm>
                <a:off x="1285" y="2571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924" y="0"/>
                    </a:moveTo>
                    <a:lnTo>
                      <a:pt x="120000" y="85248"/>
                    </a:lnTo>
                    <a:lnTo>
                      <a:pt x="18113" y="120000"/>
                    </a:lnTo>
                    <a:lnTo>
                      <a:pt x="0" y="98280"/>
                    </a:lnTo>
                    <a:lnTo>
                      <a:pt x="61132" y="77647"/>
                    </a:lnTo>
                    <a:lnTo>
                      <a:pt x="13584" y="3800"/>
                    </a:lnTo>
                    <a:lnTo>
                      <a:pt x="6792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9" name="Shape 2419"/>
              <p:cNvSpPr/>
              <p:nvPr/>
            </p:nvSpPr>
            <p:spPr>
              <a:xfrm>
                <a:off x="1282" y="2561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561"/>
                    </a:moveTo>
                    <a:lnTo>
                      <a:pt x="42711" y="0"/>
                    </a:lnTo>
                    <a:lnTo>
                      <a:pt x="0" y="6741"/>
                    </a:lnTo>
                    <a:lnTo>
                      <a:pt x="71186" y="120000"/>
                    </a:lnTo>
                    <a:lnTo>
                      <a:pt x="120000" y="110561"/>
                    </a:lnTo>
                    <a:close/>
                  </a:path>
                </a:pathLst>
              </a:custGeom>
              <a:solidFill>
                <a:srgbClr val="B6B6B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0" name="Shape 2420"/>
              <p:cNvSpPr/>
              <p:nvPr/>
            </p:nvSpPr>
            <p:spPr>
              <a:xfrm>
                <a:off x="1282" y="2561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561"/>
                    </a:moveTo>
                    <a:lnTo>
                      <a:pt x="42711" y="0"/>
                    </a:lnTo>
                    <a:lnTo>
                      <a:pt x="0" y="6741"/>
                    </a:lnTo>
                    <a:lnTo>
                      <a:pt x="71186" y="120000"/>
                    </a:lnTo>
                    <a:lnTo>
                      <a:pt x="120000" y="11056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1" name="Shape 2421"/>
              <p:cNvSpPr/>
              <p:nvPr/>
            </p:nvSpPr>
            <p:spPr>
              <a:xfrm>
                <a:off x="1289" y="2570"/>
                <a:ext cx="1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666" y="120000"/>
                    </a:moveTo>
                    <a:lnTo>
                      <a:pt x="86666" y="117735"/>
                    </a:lnTo>
                    <a:lnTo>
                      <a:pt x="93333" y="117735"/>
                    </a:lnTo>
                    <a:lnTo>
                      <a:pt x="100000" y="115471"/>
                    </a:lnTo>
                    <a:lnTo>
                      <a:pt x="106666" y="113207"/>
                    </a:lnTo>
                    <a:lnTo>
                      <a:pt x="106666" y="110943"/>
                    </a:lnTo>
                    <a:lnTo>
                      <a:pt x="113333" y="104150"/>
                    </a:lnTo>
                    <a:lnTo>
                      <a:pt x="113333" y="101886"/>
                    </a:lnTo>
                    <a:lnTo>
                      <a:pt x="120000" y="97358"/>
                    </a:lnTo>
                    <a:lnTo>
                      <a:pt x="120000" y="92830"/>
                    </a:lnTo>
                    <a:lnTo>
                      <a:pt x="120000" y="88301"/>
                    </a:lnTo>
                    <a:lnTo>
                      <a:pt x="120000" y="83773"/>
                    </a:lnTo>
                    <a:lnTo>
                      <a:pt x="120000" y="76981"/>
                    </a:lnTo>
                    <a:lnTo>
                      <a:pt x="120000" y="72452"/>
                    </a:lnTo>
                    <a:lnTo>
                      <a:pt x="120000" y="65660"/>
                    </a:lnTo>
                    <a:lnTo>
                      <a:pt x="120000" y="61132"/>
                    </a:lnTo>
                    <a:lnTo>
                      <a:pt x="113333" y="52075"/>
                    </a:lnTo>
                    <a:lnTo>
                      <a:pt x="113333" y="45283"/>
                    </a:lnTo>
                    <a:lnTo>
                      <a:pt x="106666" y="38490"/>
                    </a:lnTo>
                    <a:lnTo>
                      <a:pt x="100000" y="33962"/>
                    </a:lnTo>
                    <a:lnTo>
                      <a:pt x="100000" y="29433"/>
                    </a:lnTo>
                    <a:lnTo>
                      <a:pt x="93333" y="24905"/>
                    </a:lnTo>
                    <a:lnTo>
                      <a:pt x="86666" y="20377"/>
                    </a:lnTo>
                    <a:lnTo>
                      <a:pt x="86666" y="15849"/>
                    </a:lnTo>
                    <a:lnTo>
                      <a:pt x="80000" y="11320"/>
                    </a:lnTo>
                    <a:lnTo>
                      <a:pt x="73333" y="6792"/>
                    </a:lnTo>
                    <a:lnTo>
                      <a:pt x="66666" y="4528"/>
                    </a:lnTo>
                    <a:lnTo>
                      <a:pt x="60000" y="2264"/>
                    </a:lnTo>
                    <a:lnTo>
                      <a:pt x="53333" y="0"/>
                    </a:lnTo>
                    <a:lnTo>
                      <a:pt x="46666" y="0"/>
                    </a:lnTo>
                    <a:lnTo>
                      <a:pt x="40000" y="0"/>
                    </a:lnTo>
                    <a:lnTo>
                      <a:pt x="33333" y="0"/>
                    </a:lnTo>
                    <a:lnTo>
                      <a:pt x="26666" y="0"/>
                    </a:lnTo>
                    <a:lnTo>
                      <a:pt x="20000" y="2264"/>
                    </a:lnTo>
                    <a:lnTo>
                      <a:pt x="20000" y="4528"/>
                    </a:lnTo>
                    <a:lnTo>
                      <a:pt x="13333" y="6792"/>
                    </a:lnTo>
                    <a:lnTo>
                      <a:pt x="13333" y="11320"/>
                    </a:lnTo>
                    <a:lnTo>
                      <a:pt x="13333" y="15849"/>
                    </a:lnTo>
                    <a:lnTo>
                      <a:pt x="0" y="20377"/>
                    </a:lnTo>
                    <a:lnTo>
                      <a:pt x="0" y="24905"/>
                    </a:lnTo>
                    <a:lnTo>
                      <a:pt x="0" y="29433"/>
                    </a:lnTo>
                    <a:lnTo>
                      <a:pt x="0" y="36226"/>
                    </a:lnTo>
                    <a:lnTo>
                      <a:pt x="0" y="40754"/>
                    </a:lnTo>
                    <a:lnTo>
                      <a:pt x="0" y="45283"/>
                    </a:lnTo>
                    <a:lnTo>
                      <a:pt x="0" y="52075"/>
                    </a:lnTo>
                    <a:lnTo>
                      <a:pt x="0" y="61132"/>
                    </a:lnTo>
                    <a:lnTo>
                      <a:pt x="13333" y="67924"/>
                    </a:lnTo>
                    <a:lnTo>
                      <a:pt x="13333" y="72452"/>
                    </a:lnTo>
                    <a:lnTo>
                      <a:pt x="13333" y="79245"/>
                    </a:lnTo>
                    <a:lnTo>
                      <a:pt x="20000" y="83773"/>
                    </a:lnTo>
                    <a:lnTo>
                      <a:pt x="26666" y="88301"/>
                    </a:lnTo>
                    <a:lnTo>
                      <a:pt x="26666" y="92830"/>
                    </a:lnTo>
                    <a:lnTo>
                      <a:pt x="33333" y="97358"/>
                    </a:lnTo>
                    <a:lnTo>
                      <a:pt x="40000" y="101886"/>
                    </a:lnTo>
                    <a:lnTo>
                      <a:pt x="40000" y="108679"/>
                    </a:lnTo>
                    <a:lnTo>
                      <a:pt x="46666" y="110943"/>
                    </a:lnTo>
                    <a:lnTo>
                      <a:pt x="53333" y="113207"/>
                    </a:lnTo>
                    <a:lnTo>
                      <a:pt x="60000" y="115471"/>
                    </a:lnTo>
                    <a:lnTo>
                      <a:pt x="60000" y="117735"/>
                    </a:lnTo>
                    <a:lnTo>
                      <a:pt x="66666" y="117735"/>
                    </a:lnTo>
                    <a:lnTo>
                      <a:pt x="73333" y="117735"/>
                    </a:lnTo>
                    <a:lnTo>
                      <a:pt x="80000" y="120000"/>
                    </a:lnTo>
                    <a:lnTo>
                      <a:pt x="86666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2" name="Shape 2422"/>
              <p:cNvSpPr/>
              <p:nvPr/>
            </p:nvSpPr>
            <p:spPr>
              <a:xfrm>
                <a:off x="953" y="2743"/>
                <a:ext cx="54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90" y="120000"/>
                    </a:moveTo>
                    <a:lnTo>
                      <a:pt x="21126" y="119525"/>
                    </a:lnTo>
                    <a:lnTo>
                      <a:pt x="20563" y="117154"/>
                    </a:lnTo>
                    <a:lnTo>
                      <a:pt x="20000" y="114308"/>
                    </a:lnTo>
                    <a:lnTo>
                      <a:pt x="19154" y="110988"/>
                    </a:lnTo>
                    <a:lnTo>
                      <a:pt x="18591" y="105770"/>
                    </a:lnTo>
                    <a:lnTo>
                      <a:pt x="18028" y="101027"/>
                    </a:lnTo>
                    <a:lnTo>
                      <a:pt x="17183" y="95335"/>
                    </a:lnTo>
                    <a:lnTo>
                      <a:pt x="16338" y="89644"/>
                    </a:lnTo>
                    <a:lnTo>
                      <a:pt x="15211" y="83478"/>
                    </a:lnTo>
                    <a:lnTo>
                      <a:pt x="14084" y="77312"/>
                    </a:lnTo>
                    <a:lnTo>
                      <a:pt x="12394" y="71620"/>
                    </a:lnTo>
                    <a:lnTo>
                      <a:pt x="10704" y="66403"/>
                    </a:lnTo>
                    <a:lnTo>
                      <a:pt x="8450" y="61660"/>
                    </a:lnTo>
                    <a:lnTo>
                      <a:pt x="5915" y="57391"/>
                    </a:lnTo>
                    <a:lnTo>
                      <a:pt x="3098" y="54071"/>
                    </a:lnTo>
                    <a:lnTo>
                      <a:pt x="0" y="52173"/>
                    </a:lnTo>
                    <a:lnTo>
                      <a:pt x="563" y="52648"/>
                    </a:lnTo>
                    <a:lnTo>
                      <a:pt x="1408" y="53122"/>
                    </a:lnTo>
                    <a:lnTo>
                      <a:pt x="2535" y="54545"/>
                    </a:lnTo>
                    <a:lnTo>
                      <a:pt x="3943" y="55494"/>
                    </a:lnTo>
                    <a:lnTo>
                      <a:pt x="5070" y="57391"/>
                    </a:lnTo>
                    <a:lnTo>
                      <a:pt x="6760" y="59288"/>
                    </a:lnTo>
                    <a:lnTo>
                      <a:pt x="8732" y="62134"/>
                    </a:lnTo>
                    <a:lnTo>
                      <a:pt x="10140" y="64980"/>
                    </a:lnTo>
                    <a:lnTo>
                      <a:pt x="11830" y="67826"/>
                    </a:lnTo>
                    <a:lnTo>
                      <a:pt x="13521" y="71620"/>
                    </a:lnTo>
                    <a:lnTo>
                      <a:pt x="15492" y="75415"/>
                    </a:lnTo>
                    <a:lnTo>
                      <a:pt x="16901" y="80158"/>
                    </a:lnTo>
                    <a:lnTo>
                      <a:pt x="18309" y="84426"/>
                    </a:lnTo>
                    <a:lnTo>
                      <a:pt x="19718" y="89644"/>
                    </a:lnTo>
                    <a:lnTo>
                      <a:pt x="20845" y="95335"/>
                    </a:lnTo>
                    <a:lnTo>
                      <a:pt x="20845" y="95810"/>
                    </a:lnTo>
                    <a:lnTo>
                      <a:pt x="21126" y="97233"/>
                    </a:lnTo>
                    <a:lnTo>
                      <a:pt x="21408" y="98656"/>
                    </a:lnTo>
                    <a:lnTo>
                      <a:pt x="21971" y="100553"/>
                    </a:lnTo>
                    <a:lnTo>
                      <a:pt x="22535" y="101976"/>
                    </a:lnTo>
                    <a:lnTo>
                      <a:pt x="23098" y="103399"/>
                    </a:lnTo>
                    <a:lnTo>
                      <a:pt x="23943" y="105296"/>
                    </a:lnTo>
                    <a:lnTo>
                      <a:pt x="24788" y="106719"/>
                    </a:lnTo>
                    <a:lnTo>
                      <a:pt x="25915" y="108142"/>
                    </a:lnTo>
                    <a:lnTo>
                      <a:pt x="27042" y="109090"/>
                    </a:lnTo>
                    <a:lnTo>
                      <a:pt x="28450" y="109565"/>
                    </a:lnTo>
                    <a:lnTo>
                      <a:pt x="29859" y="109565"/>
                    </a:lnTo>
                    <a:lnTo>
                      <a:pt x="31549" y="108616"/>
                    </a:lnTo>
                    <a:lnTo>
                      <a:pt x="33239" y="107193"/>
                    </a:lnTo>
                    <a:lnTo>
                      <a:pt x="35211" y="105296"/>
                    </a:lnTo>
                    <a:lnTo>
                      <a:pt x="37183" y="102924"/>
                    </a:lnTo>
                    <a:lnTo>
                      <a:pt x="39154" y="100553"/>
                    </a:lnTo>
                    <a:lnTo>
                      <a:pt x="41126" y="97233"/>
                    </a:lnTo>
                    <a:lnTo>
                      <a:pt x="43661" y="94861"/>
                    </a:lnTo>
                    <a:lnTo>
                      <a:pt x="45633" y="92490"/>
                    </a:lnTo>
                    <a:lnTo>
                      <a:pt x="47605" y="89644"/>
                    </a:lnTo>
                    <a:lnTo>
                      <a:pt x="50140" y="86798"/>
                    </a:lnTo>
                    <a:lnTo>
                      <a:pt x="52112" y="83952"/>
                    </a:lnTo>
                    <a:lnTo>
                      <a:pt x="54366" y="81581"/>
                    </a:lnTo>
                    <a:lnTo>
                      <a:pt x="56338" y="79209"/>
                    </a:lnTo>
                    <a:lnTo>
                      <a:pt x="58028" y="76363"/>
                    </a:lnTo>
                    <a:lnTo>
                      <a:pt x="59999" y="73992"/>
                    </a:lnTo>
                    <a:lnTo>
                      <a:pt x="61408" y="71620"/>
                    </a:lnTo>
                    <a:lnTo>
                      <a:pt x="62816" y="69723"/>
                    </a:lnTo>
                    <a:lnTo>
                      <a:pt x="64225" y="67351"/>
                    </a:lnTo>
                    <a:lnTo>
                      <a:pt x="65633" y="65928"/>
                    </a:lnTo>
                    <a:lnTo>
                      <a:pt x="66478" y="64031"/>
                    </a:lnTo>
                    <a:lnTo>
                      <a:pt x="67323" y="62134"/>
                    </a:lnTo>
                    <a:lnTo>
                      <a:pt x="68169" y="60711"/>
                    </a:lnTo>
                    <a:lnTo>
                      <a:pt x="69014" y="58339"/>
                    </a:lnTo>
                    <a:lnTo>
                      <a:pt x="69859" y="56442"/>
                    </a:lnTo>
                    <a:lnTo>
                      <a:pt x="70422" y="54071"/>
                    </a:lnTo>
                    <a:lnTo>
                      <a:pt x="71549" y="52173"/>
                    </a:lnTo>
                    <a:lnTo>
                      <a:pt x="72112" y="49328"/>
                    </a:lnTo>
                    <a:lnTo>
                      <a:pt x="72676" y="46956"/>
                    </a:lnTo>
                    <a:lnTo>
                      <a:pt x="72957" y="44584"/>
                    </a:lnTo>
                    <a:lnTo>
                      <a:pt x="73521" y="42213"/>
                    </a:lnTo>
                    <a:lnTo>
                      <a:pt x="73802" y="39367"/>
                    </a:lnTo>
                    <a:lnTo>
                      <a:pt x="73802" y="36521"/>
                    </a:lnTo>
                    <a:lnTo>
                      <a:pt x="73802" y="34150"/>
                    </a:lnTo>
                    <a:lnTo>
                      <a:pt x="73802" y="31304"/>
                    </a:lnTo>
                    <a:lnTo>
                      <a:pt x="73802" y="27984"/>
                    </a:lnTo>
                    <a:lnTo>
                      <a:pt x="73239" y="25138"/>
                    </a:lnTo>
                    <a:lnTo>
                      <a:pt x="73239" y="22766"/>
                    </a:lnTo>
                    <a:lnTo>
                      <a:pt x="72957" y="19920"/>
                    </a:lnTo>
                    <a:lnTo>
                      <a:pt x="72957" y="18498"/>
                    </a:lnTo>
                    <a:lnTo>
                      <a:pt x="72957" y="17075"/>
                    </a:lnTo>
                    <a:lnTo>
                      <a:pt x="72957" y="16126"/>
                    </a:lnTo>
                    <a:lnTo>
                      <a:pt x="72957" y="15652"/>
                    </a:lnTo>
                    <a:lnTo>
                      <a:pt x="73239" y="15652"/>
                    </a:lnTo>
                    <a:lnTo>
                      <a:pt x="73521" y="16126"/>
                    </a:lnTo>
                    <a:lnTo>
                      <a:pt x="73802" y="17075"/>
                    </a:lnTo>
                    <a:lnTo>
                      <a:pt x="74366" y="18498"/>
                    </a:lnTo>
                    <a:lnTo>
                      <a:pt x="74647" y="19920"/>
                    </a:lnTo>
                    <a:lnTo>
                      <a:pt x="75211" y="22766"/>
                    </a:lnTo>
                    <a:lnTo>
                      <a:pt x="75774" y="25138"/>
                    </a:lnTo>
                    <a:lnTo>
                      <a:pt x="76901" y="27984"/>
                    </a:lnTo>
                    <a:lnTo>
                      <a:pt x="77183" y="31304"/>
                    </a:lnTo>
                    <a:lnTo>
                      <a:pt x="77464" y="34150"/>
                    </a:lnTo>
                    <a:lnTo>
                      <a:pt x="77746" y="36521"/>
                    </a:lnTo>
                    <a:lnTo>
                      <a:pt x="77464" y="39367"/>
                    </a:lnTo>
                    <a:lnTo>
                      <a:pt x="77464" y="42213"/>
                    </a:lnTo>
                    <a:lnTo>
                      <a:pt x="77183" y="44584"/>
                    </a:lnTo>
                    <a:lnTo>
                      <a:pt x="76901" y="46482"/>
                    </a:lnTo>
                    <a:lnTo>
                      <a:pt x="76901" y="48379"/>
                    </a:lnTo>
                    <a:lnTo>
                      <a:pt x="76338" y="49802"/>
                    </a:lnTo>
                    <a:lnTo>
                      <a:pt x="76338" y="51699"/>
                    </a:lnTo>
                    <a:lnTo>
                      <a:pt x="76901" y="52648"/>
                    </a:lnTo>
                    <a:lnTo>
                      <a:pt x="77183" y="53122"/>
                    </a:lnTo>
                    <a:lnTo>
                      <a:pt x="77746" y="53596"/>
                    </a:lnTo>
                    <a:lnTo>
                      <a:pt x="78873" y="53596"/>
                    </a:lnTo>
                    <a:lnTo>
                      <a:pt x="80000" y="52648"/>
                    </a:lnTo>
                    <a:lnTo>
                      <a:pt x="81971" y="52173"/>
                    </a:lnTo>
                    <a:lnTo>
                      <a:pt x="83943" y="50750"/>
                    </a:lnTo>
                    <a:lnTo>
                      <a:pt x="85915" y="49328"/>
                    </a:lnTo>
                    <a:lnTo>
                      <a:pt x="87605" y="48379"/>
                    </a:lnTo>
                    <a:lnTo>
                      <a:pt x="89577" y="47430"/>
                    </a:lnTo>
                    <a:lnTo>
                      <a:pt x="91267" y="46007"/>
                    </a:lnTo>
                    <a:lnTo>
                      <a:pt x="92676" y="45059"/>
                    </a:lnTo>
                    <a:lnTo>
                      <a:pt x="94366" y="44110"/>
                    </a:lnTo>
                    <a:lnTo>
                      <a:pt x="95774" y="43162"/>
                    </a:lnTo>
                    <a:lnTo>
                      <a:pt x="97183" y="42213"/>
                    </a:lnTo>
                    <a:lnTo>
                      <a:pt x="98309" y="40790"/>
                    </a:lnTo>
                    <a:lnTo>
                      <a:pt x="99718" y="39367"/>
                    </a:lnTo>
                    <a:lnTo>
                      <a:pt x="100845" y="37944"/>
                    </a:lnTo>
                    <a:lnTo>
                      <a:pt x="101690" y="36521"/>
                    </a:lnTo>
                    <a:lnTo>
                      <a:pt x="102535" y="35098"/>
                    </a:lnTo>
                    <a:lnTo>
                      <a:pt x="103098" y="33201"/>
                    </a:lnTo>
                    <a:lnTo>
                      <a:pt x="103943" y="31778"/>
                    </a:lnTo>
                    <a:lnTo>
                      <a:pt x="104225" y="28932"/>
                    </a:lnTo>
                    <a:lnTo>
                      <a:pt x="104788" y="27035"/>
                    </a:lnTo>
                    <a:lnTo>
                      <a:pt x="105070" y="24664"/>
                    </a:lnTo>
                    <a:lnTo>
                      <a:pt x="105633" y="21818"/>
                    </a:lnTo>
                    <a:lnTo>
                      <a:pt x="105915" y="18498"/>
                    </a:lnTo>
                    <a:lnTo>
                      <a:pt x="106197" y="16126"/>
                    </a:lnTo>
                    <a:lnTo>
                      <a:pt x="106478" y="13280"/>
                    </a:lnTo>
                    <a:lnTo>
                      <a:pt x="106478" y="10434"/>
                    </a:lnTo>
                    <a:lnTo>
                      <a:pt x="106760" y="8063"/>
                    </a:lnTo>
                    <a:lnTo>
                      <a:pt x="106760" y="5691"/>
                    </a:lnTo>
                    <a:lnTo>
                      <a:pt x="106760" y="3794"/>
                    </a:lnTo>
                    <a:lnTo>
                      <a:pt x="107042" y="2371"/>
                    </a:lnTo>
                    <a:lnTo>
                      <a:pt x="107042" y="948"/>
                    </a:lnTo>
                    <a:lnTo>
                      <a:pt x="107323" y="0"/>
                    </a:lnTo>
                    <a:lnTo>
                      <a:pt x="107605" y="0"/>
                    </a:lnTo>
                    <a:lnTo>
                      <a:pt x="107887" y="948"/>
                    </a:lnTo>
                    <a:lnTo>
                      <a:pt x="107887" y="2371"/>
                    </a:lnTo>
                    <a:lnTo>
                      <a:pt x="108169" y="3794"/>
                    </a:lnTo>
                    <a:lnTo>
                      <a:pt x="108169" y="5217"/>
                    </a:lnTo>
                    <a:lnTo>
                      <a:pt x="107887" y="7114"/>
                    </a:lnTo>
                    <a:lnTo>
                      <a:pt x="107887" y="9011"/>
                    </a:lnTo>
                    <a:lnTo>
                      <a:pt x="107605" y="11857"/>
                    </a:lnTo>
                    <a:lnTo>
                      <a:pt x="107605" y="13754"/>
                    </a:lnTo>
                    <a:lnTo>
                      <a:pt x="107605" y="16126"/>
                    </a:lnTo>
                    <a:lnTo>
                      <a:pt x="107323" y="18023"/>
                    </a:lnTo>
                    <a:lnTo>
                      <a:pt x="107323" y="19920"/>
                    </a:lnTo>
                    <a:lnTo>
                      <a:pt x="107605" y="22292"/>
                    </a:lnTo>
                    <a:lnTo>
                      <a:pt x="107605" y="23715"/>
                    </a:lnTo>
                    <a:lnTo>
                      <a:pt x="108169" y="25138"/>
                    </a:lnTo>
                    <a:lnTo>
                      <a:pt x="108450" y="26086"/>
                    </a:lnTo>
                    <a:lnTo>
                      <a:pt x="109014" y="26561"/>
                    </a:lnTo>
                    <a:lnTo>
                      <a:pt x="110140" y="26561"/>
                    </a:lnTo>
                    <a:lnTo>
                      <a:pt x="112112" y="26086"/>
                    </a:lnTo>
                    <a:lnTo>
                      <a:pt x="113521" y="25138"/>
                    </a:lnTo>
                    <a:lnTo>
                      <a:pt x="114929" y="24664"/>
                    </a:lnTo>
                    <a:lnTo>
                      <a:pt x="116056" y="24189"/>
                    </a:lnTo>
                    <a:lnTo>
                      <a:pt x="117183" y="23715"/>
                    </a:lnTo>
                    <a:lnTo>
                      <a:pt x="118028" y="23241"/>
                    </a:lnTo>
                    <a:lnTo>
                      <a:pt x="118591" y="22292"/>
                    </a:lnTo>
                    <a:lnTo>
                      <a:pt x="119154" y="21818"/>
                    </a:lnTo>
                    <a:lnTo>
                      <a:pt x="119436" y="20869"/>
                    </a:lnTo>
                    <a:lnTo>
                      <a:pt x="119718" y="20395"/>
                    </a:lnTo>
                    <a:lnTo>
                      <a:pt x="119718" y="19920"/>
                    </a:lnTo>
                    <a:lnTo>
                      <a:pt x="119718" y="19446"/>
                    </a:lnTo>
                    <a:lnTo>
                      <a:pt x="119999" y="18972"/>
                    </a:lnTo>
                    <a:lnTo>
                      <a:pt x="119718" y="18972"/>
                    </a:lnTo>
                    <a:lnTo>
                      <a:pt x="119718" y="19446"/>
                    </a:lnTo>
                    <a:lnTo>
                      <a:pt x="119436" y="19920"/>
                    </a:lnTo>
                    <a:lnTo>
                      <a:pt x="119154" y="20869"/>
                    </a:lnTo>
                    <a:lnTo>
                      <a:pt x="118591" y="21818"/>
                    </a:lnTo>
                    <a:lnTo>
                      <a:pt x="118028" y="23241"/>
                    </a:lnTo>
                    <a:lnTo>
                      <a:pt x="117464" y="24189"/>
                    </a:lnTo>
                    <a:lnTo>
                      <a:pt x="116901" y="25612"/>
                    </a:lnTo>
                    <a:lnTo>
                      <a:pt x="115774" y="26561"/>
                    </a:lnTo>
                    <a:lnTo>
                      <a:pt x="114929" y="27984"/>
                    </a:lnTo>
                    <a:lnTo>
                      <a:pt x="114084" y="29407"/>
                    </a:lnTo>
                    <a:lnTo>
                      <a:pt x="112957" y="30355"/>
                    </a:lnTo>
                    <a:lnTo>
                      <a:pt x="111830" y="31778"/>
                    </a:lnTo>
                    <a:lnTo>
                      <a:pt x="110422" y="32727"/>
                    </a:lnTo>
                    <a:lnTo>
                      <a:pt x="109014" y="33675"/>
                    </a:lnTo>
                    <a:lnTo>
                      <a:pt x="107887" y="34624"/>
                    </a:lnTo>
                    <a:lnTo>
                      <a:pt x="107605" y="34624"/>
                    </a:lnTo>
                    <a:lnTo>
                      <a:pt x="106760" y="35573"/>
                    </a:lnTo>
                    <a:lnTo>
                      <a:pt x="105070" y="36996"/>
                    </a:lnTo>
                    <a:lnTo>
                      <a:pt x="103380" y="38893"/>
                    </a:lnTo>
                    <a:lnTo>
                      <a:pt x="101408" y="41739"/>
                    </a:lnTo>
                    <a:lnTo>
                      <a:pt x="98873" y="44110"/>
                    </a:lnTo>
                    <a:lnTo>
                      <a:pt x="96619" y="46956"/>
                    </a:lnTo>
                    <a:lnTo>
                      <a:pt x="94084" y="49802"/>
                    </a:lnTo>
                    <a:lnTo>
                      <a:pt x="90985" y="53122"/>
                    </a:lnTo>
                    <a:lnTo>
                      <a:pt x="87887" y="55968"/>
                    </a:lnTo>
                    <a:lnTo>
                      <a:pt x="85352" y="58339"/>
                    </a:lnTo>
                    <a:lnTo>
                      <a:pt x="82535" y="61185"/>
                    </a:lnTo>
                    <a:lnTo>
                      <a:pt x="80000" y="63083"/>
                    </a:lnTo>
                    <a:lnTo>
                      <a:pt x="77464" y="64505"/>
                    </a:lnTo>
                    <a:lnTo>
                      <a:pt x="75211" y="65454"/>
                    </a:lnTo>
                    <a:lnTo>
                      <a:pt x="73802" y="65928"/>
                    </a:lnTo>
                    <a:lnTo>
                      <a:pt x="73521" y="65928"/>
                    </a:lnTo>
                    <a:lnTo>
                      <a:pt x="72957" y="66403"/>
                    </a:lnTo>
                    <a:lnTo>
                      <a:pt x="72676" y="66877"/>
                    </a:lnTo>
                    <a:lnTo>
                      <a:pt x="72112" y="67826"/>
                    </a:lnTo>
                    <a:lnTo>
                      <a:pt x="71549" y="68774"/>
                    </a:lnTo>
                    <a:lnTo>
                      <a:pt x="70704" y="70197"/>
                    </a:lnTo>
                    <a:lnTo>
                      <a:pt x="69859" y="71146"/>
                    </a:lnTo>
                    <a:lnTo>
                      <a:pt x="69014" y="72094"/>
                    </a:lnTo>
                    <a:lnTo>
                      <a:pt x="68169" y="73043"/>
                    </a:lnTo>
                    <a:lnTo>
                      <a:pt x="67323" y="74466"/>
                    </a:lnTo>
                    <a:lnTo>
                      <a:pt x="66478" y="75415"/>
                    </a:lnTo>
                    <a:lnTo>
                      <a:pt x="65633" y="76363"/>
                    </a:lnTo>
                    <a:lnTo>
                      <a:pt x="64507" y="77312"/>
                    </a:lnTo>
                    <a:lnTo>
                      <a:pt x="63661" y="79209"/>
                    </a:lnTo>
                    <a:lnTo>
                      <a:pt x="63098" y="80158"/>
                    </a:lnTo>
                    <a:lnTo>
                      <a:pt x="61971" y="81106"/>
                    </a:lnTo>
                    <a:lnTo>
                      <a:pt x="60563" y="82529"/>
                    </a:lnTo>
                    <a:lnTo>
                      <a:pt x="58591" y="84901"/>
                    </a:lnTo>
                    <a:lnTo>
                      <a:pt x="56619" y="87272"/>
                    </a:lnTo>
                    <a:lnTo>
                      <a:pt x="54366" y="90118"/>
                    </a:lnTo>
                    <a:lnTo>
                      <a:pt x="51549" y="93438"/>
                    </a:lnTo>
                    <a:lnTo>
                      <a:pt x="48732" y="96284"/>
                    </a:lnTo>
                    <a:lnTo>
                      <a:pt x="45633" y="100079"/>
                    </a:lnTo>
                    <a:lnTo>
                      <a:pt x="42816" y="102924"/>
                    </a:lnTo>
                    <a:lnTo>
                      <a:pt x="39436" y="105770"/>
                    </a:lnTo>
                    <a:lnTo>
                      <a:pt x="36056" y="109565"/>
                    </a:lnTo>
                    <a:lnTo>
                      <a:pt x="33239" y="111936"/>
                    </a:lnTo>
                    <a:lnTo>
                      <a:pt x="29859" y="114308"/>
                    </a:lnTo>
                    <a:lnTo>
                      <a:pt x="27042" y="116679"/>
                    </a:lnTo>
                    <a:lnTo>
                      <a:pt x="23943" y="118577"/>
                    </a:lnTo>
                    <a:lnTo>
                      <a:pt x="21690" y="120000"/>
                    </a:lnTo>
                    <a:close/>
                  </a:path>
                </a:pathLst>
              </a:custGeom>
              <a:solidFill>
                <a:srgbClr val="006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3" name="Shape 2423"/>
              <p:cNvSpPr/>
              <p:nvPr/>
            </p:nvSpPr>
            <p:spPr>
              <a:xfrm>
                <a:off x="903" y="2757"/>
                <a:ext cx="28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3716" y="106000"/>
                    </a:lnTo>
                    <a:lnTo>
                      <a:pt x="7433" y="92000"/>
                    </a:lnTo>
                    <a:lnTo>
                      <a:pt x="12212" y="80000"/>
                    </a:lnTo>
                    <a:lnTo>
                      <a:pt x="18053" y="68000"/>
                    </a:lnTo>
                    <a:lnTo>
                      <a:pt x="24424" y="58000"/>
                    </a:lnTo>
                    <a:lnTo>
                      <a:pt x="30796" y="46000"/>
                    </a:lnTo>
                    <a:lnTo>
                      <a:pt x="38230" y="38000"/>
                    </a:lnTo>
                    <a:lnTo>
                      <a:pt x="46194" y="32000"/>
                    </a:lnTo>
                    <a:lnTo>
                      <a:pt x="53628" y="26000"/>
                    </a:lnTo>
                    <a:lnTo>
                      <a:pt x="62123" y="24000"/>
                    </a:lnTo>
                    <a:lnTo>
                      <a:pt x="71150" y="22000"/>
                    </a:lnTo>
                    <a:lnTo>
                      <a:pt x="80707" y="24000"/>
                    </a:lnTo>
                    <a:lnTo>
                      <a:pt x="90265" y="28000"/>
                    </a:lnTo>
                    <a:lnTo>
                      <a:pt x="100353" y="34000"/>
                    </a:lnTo>
                    <a:lnTo>
                      <a:pt x="109380" y="44000"/>
                    </a:lnTo>
                    <a:lnTo>
                      <a:pt x="120000" y="58000"/>
                    </a:lnTo>
                    <a:lnTo>
                      <a:pt x="118938" y="56000"/>
                    </a:lnTo>
                    <a:lnTo>
                      <a:pt x="117345" y="50000"/>
                    </a:lnTo>
                    <a:lnTo>
                      <a:pt x="114690" y="44000"/>
                    </a:lnTo>
                    <a:lnTo>
                      <a:pt x="110973" y="38000"/>
                    </a:lnTo>
                    <a:lnTo>
                      <a:pt x="106194" y="32000"/>
                    </a:lnTo>
                    <a:lnTo>
                      <a:pt x="100884" y="24000"/>
                    </a:lnTo>
                    <a:lnTo>
                      <a:pt x="93982" y="16000"/>
                    </a:lnTo>
                    <a:lnTo>
                      <a:pt x="86548" y="8000"/>
                    </a:lnTo>
                    <a:lnTo>
                      <a:pt x="78584" y="4000"/>
                    </a:lnTo>
                    <a:lnTo>
                      <a:pt x="70088" y="2000"/>
                    </a:lnTo>
                    <a:lnTo>
                      <a:pt x="60530" y="0"/>
                    </a:lnTo>
                    <a:lnTo>
                      <a:pt x="50442" y="4000"/>
                    </a:lnTo>
                    <a:lnTo>
                      <a:pt x="40353" y="10000"/>
                    </a:lnTo>
                    <a:lnTo>
                      <a:pt x="29734" y="22000"/>
                    </a:lnTo>
                    <a:lnTo>
                      <a:pt x="18584" y="36000"/>
                    </a:lnTo>
                    <a:lnTo>
                      <a:pt x="7433" y="58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6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4" name="Shape 2424"/>
              <p:cNvSpPr/>
              <p:nvPr/>
            </p:nvSpPr>
            <p:spPr>
              <a:xfrm>
                <a:off x="971" y="2698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782" y="10101"/>
                    </a:moveTo>
                    <a:lnTo>
                      <a:pt x="114260" y="9696"/>
                    </a:lnTo>
                    <a:lnTo>
                      <a:pt x="113217" y="9292"/>
                    </a:lnTo>
                    <a:lnTo>
                      <a:pt x="110608" y="8888"/>
                    </a:lnTo>
                    <a:lnTo>
                      <a:pt x="108000" y="8484"/>
                    </a:lnTo>
                    <a:lnTo>
                      <a:pt x="105391" y="7676"/>
                    </a:lnTo>
                    <a:lnTo>
                      <a:pt x="101217" y="6868"/>
                    </a:lnTo>
                    <a:lnTo>
                      <a:pt x="97565" y="5656"/>
                    </a:lnTo>
                    <a:lnTo>
                      <a:pt x="93391" y="4848"/>
                    </a:lnTo>
                    <a:lnTo>
                      <a:pt x="88695" y="4040"/>
                    </a:lnTo>
                    <a:lnTo>
                      <a:pt x="84000" y="3232"/>
                    </a:lnTo>
                    <a:lnTo>
                      <a:pt x="79304" y="2020"/>
                    </a:lnTo>
                    <a:lnTo>
                      <a:pt x="74608" y="1212"/>
                    </a:lnTo>
                    <a:lnTo>
                      <a:pt x="69391" y="404"/>
                    </a:lnTo>
                    <a:lnTo>
                      <a:pt x="65217" y="0"/>
                    </a:lnTo>
                    <a:lnTo>
                      <a:pt x="61565" y="0"/>
                    </a:lnTo>
                    <a:lnTo>
                      <a:pt x="57391" y="0"/>
                    </a:lnTo>
                    <a:lnTo>
                      <a:pt x="51652" y="0"/>
                    </a:lnTo>
                    <a:lnTo>
                      <a:pt x="46434" y="0"/>
                    </a:lnTo>
                    <a:lnTo>
                      <a:pt x="41739" y="0"/>
                    </a:lnTo>
                    <a:lnTo>
                      <a:pt x="36521" y="0"/>
                    </a:lnTo>
                    <a:lnTo>
                      <a:pt x="32869" y="404"/>
                    </a:lnTo>
                    <a:lnTo>
                      <a:pt x="29217" y="808"/>
                    </a:lnTo>
                    <a:lnTo>
                      <a:pt x="25043" y="1616"/>
                    </a:lnTo>
                    <a:lnTo>
                      <a:pt x="21913" y="2828"/>
                    </a:lnTo>
                    <a:lnTo>
                      <a:pt x="18782" y="4040"/>
                    </a:lnTo>
                    <a:lnTo>
                      <a:pt x="15652" y="6060"/>
                    </a:lnTo>
                    <a:lnTo>
                      <a:pt x="13565" y="8080"/>
                    </a:lnTo>
                    <a:lnTo>
                      <a:pt x="10956" y="11313"/>
                    </a:lnTo>
                    <a:lnTo>
                      <a:pt x="8869" y="14545"/>
                    </a:lnTo>
                    <a:lnTo>
                      <a:pt x="6260" y="18181"/>
                    </a:lnTo>
                    <a:lnTo>
                      <a:pt x="4695" y="23030"/>
                    </a:lnTo>
                    <a:lnTo>
                      <a:pt x="3130" y="29090"/>
                    </a:lnTo>
                    <a:lnTo>
                      <a:pt x="1565" y="34343"/>
                    </a:lnTo>
                    <a:lnTo>
                      <a:pt x="1043" y="40000"/>
                    </a:lnTo>
                    <a:lnTo>
                      <a:pt x="521" y="46464"/>
                    </a:lnTo>
                    <a:lnTo>
                      <a:pt x="0" y="52525"/>
                    </a:lnTo>
                    <a:lnTo>
                      <a:pt x="521" y="58585"/>
                    </a:lnTo>
                    <a:lnTo>
                      <a:pt x="521" y="65050"/>
                    </a:lnTo>
                    <a:lnTo>
                      <a:pt x="1565" y="71515"/>
                    </a:lnTo>
                    <a:lnTo>
                      <a:pt x="2086" y="77575"/>
                    </a:lnTo>
                    <a:lnTo>
                      <a:pt x="3130" y="83232"/>
                    </a:lnTo>
                    <a:lnTo>
                      <a:pt x="4173" y="89292"/>
                    </a:lnTo>
                    <a:lnTo>
                      <a:pt x="5739" y="94949"/>
                    </a:lnTo>
                    <a:lnTo>
                      <a:pt x="7826" y="99393"/>
                    </a:lnTo>
                    <a:lnTo>
                      <a:pt x="9391" y="104242"/>
                    </a:lnTo>
                    <a:lnTo>
                      <a:pt x="10434" y="108282"/>
                    </a:lnTo>
                    <a:lnTo>
                      <a:pt x="12000" y="111919"/>
                    </a:lnTo>
                    <a:lnTo>
                      <a:pt x="14086" y="114747"/>
                    </a:lnTo>
                    <a:lnTo>
                      <a:pt x="15652" y="116767"/>
                    </a:lnTo>
                    <a:lnTo>
                      <a:pt x="19826" y="118383"/>
                    </a:lnTo>
                    <a:lnTo>
                      <a:pt x="23478" y="119595"/>
                    </a:lnTo>
                    <a:lnTo>
                      <a:pt x="29217" y="120000"/>
                    </a:lnTo>
                    <a:lnTo>
                      <a:pt x="34956" y="120000"/>
                    </a:lnTo>
                    <a:lnTo>
                      <a:pt x="41217" y="119595"/>
                    </a:lnTo>
                    <a:lnTo>
                      <a:pt x="48000" y="119191"/>
                    </a:lnTo>
                    <a:lnTo>
                      <a:pt x="55304" y="118383"/>
                    </a:lnTo>
                    <a:lnTo>
                      <a:pt x="62608" y="117575"/>
                    </a:lnTo>
                    <a:lnTo>
                      <a:pt x="69391" y="116363"/>
                    </a:lnTo>
                    <a:lnTo>
                      <a:pt x="76173" y="115151"/>
                    </a:lnTo>
                    <a:lnTo>
                      <a:pt x="82956" y="113939"/>
                    </a:lnTo>
                    <a:lnTo>
                      <a:pt x="88695" y="113131"/>
                    </a:lnTo>
                    <a:lnTo>
                      <a:pt x="93913" y="112323"/>
                    </a:lnTo>
                    <a:lnTo>
                      <a:pt x="98086" y="111515"/>
                    </a:lnTo>
                    <a:lnTo>
                      <a:pt x="101739" y="111515"/>
                    </a:lnTo>
                    <a:lnTo>
                      <a:pt x="101217" y="111515"/>
                    </a:lnTo>
                    <a:lnTo>
                      <a:pt x="99652" y="111515"/>
                    </a:lnTo>
                    <a:lnTo>
                      <a:pt x="98086" y="111919"/>
                    </a:lnTo>
                    <a:lnTo>
                      <a:pt x="95478" y="111919"/>
                    </a:lnTo>
                    <a:lnTo>
                      <a:pt x="92347" y="112323"/>
                    </a:lnTo>
                    <a:lnTo>
                      <a:pt x="88695" y="112727"/>
                    </a:lnTo>
                    <a:lnTo>
                      <a:pt x="85043" y="113535"/>
                    </a:lnTo>
                    <a:lnTo>
                      <a:pt x="80347" y="113939"/>
                    </a:lnTo>
                    <a:lnTo>
                      <a:pt x="75652" y="114343"/>
                    </a:lnTo>
                    <a:lnTo>
                      <a:pt x="71478" y="114747"/>
                    </a:lnTo>
                    <a:lnTo>
                      <a:pt x="66260" y="115151"/>
                    </a:lnTo>
                    <a:lnTo>
                      <a:pt x="62086" y="115555"/>
                    </a:lnTo>
                    <a:lnTo>
                      <a:pt x="56869" y="115959"/>
                    </a:lnTo>
                    <a:lnTo>
                      <a:pt x="52695" y="116363"/>
                    </a:lnTo>
                    <a:lnTo>
                      <a:pt x="48000" y="116767"/>
                    </a:lnTo>
                    <a:lnTo>
                      <a:pt x="44869" y="117575"/>
                    </a:lnTo>
                    <a:lnTo>
                      <a:pt x="44347" y="117575"/>
                    </a:lnTo>
                    <a:lnTo>
                      <a:pt x="43304" y="117575"/>
                    </a:lnTo>
                    <a:lnTo>
                      <a:pt x="41739" y="117575"/>
                    </a:lnTo>
                    <a:lnTo>
                      <a:pt x="40173" y="117979"/>
                    </a:lnTo>
                    <a:lnTo>
                      <a:pt x="37565" y="117979"/>
                    </a:lnTo>
                    <a:lnTo>
                      <a:pt x="34956" y="117979"/>
                    </a:lnTo>
                    <a:lnTo>
                      <a:pt x="32347" y="117979"/>
                    </a:lnTo>
                    <a:lnTo>
                      <a:pt x="29739" y="117575"/>
                    </a:lnTo>
                    <a:lnTo>
                      <a:pt x="26086" y="116767"/>
                    </a:lnTo>
                    <a:lnTo>
                      <a:pt x="23478" y="115959"/>
                    </a:lnTo>
                    <a:lnTo>
                      <a:pt x="20869" y="115151"/>
                    </a:lnTo>
                    <a:lnTo>
                      <a:pt x="18782" y="113535"/>
                    </a:lnTo>
                    <a:lnTo>
                      <a:pt x="16173" y="111919"/>
                    </a:lnTo>
                    <a:lnTo>
                      <a:pt x="14608" y="109898"/>
                    </a:lnTo>
                    <a:lnTo>
                      <a:pt x="13565" y="107070"/>
                    </a:lnTo>
                    <a:lnTo>
                      <a:pt x="13043" y="104242"/>
                    </a:lnTo>
                    <a:lnTo>
                      <a:pt x="12521" y="103838"/>
                    </a:lnTo>
                    <a:lnTo>
                      <a:pt x="12521" y="102626"/>
                    </a:lnTo>
                    <a:lnTo>
                      <a:pt x="12000" y="101010"/>
                    </a:lnTo>
                    <a:lnTo>
                      <a:pt x="10956" y="98585"/>
                    </a:lnTo>
                    <a:lnTo>
                      <a:pt x="10434" y="96161"/>
                    </a:lnTo>
                    <a:lnTo>
                      <a:pt x="9391" y="92929"/>
                    </a:lnTo>
                    <a:lnTo>
                      <a:pt x="8347" y="88888"/>
                    </a:lnTo>
                    <a:lnTo>
                      <a:pt x="7826" y="85252"/>
                    </a:lnTo>
                    <a:lnTo>
                      <a:pt x="6260" y="80404"/>
                    </a:lnTo>
                    <a:lnTo>
                      <a:pt x="5217" y="75555"/>
                    </a:lnTo>
                    <a:lnTo>
                      <a:pt x="4695" y="70707"/>
                    </a:lnTo>
                    <a:lnTo>
                      <a:pt x="4173" y="65454"/>
                    </a:lnTo>
                    <a:lnTo>
                      <a:pt x="3652" y="60202"/>
                    </a:lnTo>
                    <a:lnTo>
                      <a:pt x="3652" y="54545"/>
                    </a:lnTo>
                    <a:lnTo>
                      <a:pt x="3652" y="48888"/>
                    </a:lnTo>
                    <a:lnTo>
                      <a:pt x="4173" y="43636"/>
                    </a:lnTo>
                    <a:lnTo>
                      <a:pt x="4173" y="39191"/>
                    </a:lnTo>
                    <a:lnTo>
                      <a:pt x="4695" y="35555"/>
                    </a:lnTo>
                    <a:lnTo>
                      <a:pt x="5739" y="31515"/>
                    </a:lnTo>
                    <a:lnTo>
                      <a:pt x="6260" y="28282"/>
                    </a:lnTo>
                    <a:lnTo>
                      <a:pt x="7826" y="24646"/>
                    </a:lnTo>
                    <a:lnTo>
                      <a:pt x="8869" y="21818"/>
                    </a:lnTo>
                    <a:lnTo>
                      <a:pt x="9913" y="18989"/>
                    </a:lnTo>
                    <a:lnTo>
                      <a:pt x="11478" y="16161"/>
                    </a:lnTo>
                    <a:lnTo>
                      <a:pt x="12521" y="14141"/>
                    </a:lnTo>
                    <a:lnTo>
                      <a:pt x="14086" y="12121"/>
                    </a:lnTo>
                    <a:lnTo>
                      <a:pt x="15652" y="9696"/>
                    </a:lnTo>
                    <a:lnTo>
                      <a:pt x="17217" y="8080"/>
                    </a:lnTo>
                    <a:lnTo>
                      <a:pt x="19304" y="6868"/>
                    </a:lnTo>
                    <a:lnTo>
                      <a:pt x="20869" y="5656"/>
                    </a:lnTo>
                    <a:lnTo>
                      <a:pt x="22434" y="4848"/>
                    </a:lnTo>
                    <a:lnTo>
                      <a:pt x="24521" y="4444"/>
                    </a:lnTo>
                    <a:lnTo>
                      <a:pt x="26086" y="3636"/>
                    </a:lnTo>
                    <a:lnTo>
                      <a:pt x="27652" y="3636"/>
                    </a:lnTo>
                    <a:lnTo>
                      <a:pt x="29739" y="3232"/>
                    </a:lnTo>
                    <a:lnTo>
                      <a:pt x="31304" y="3232"/>
                    </a:lnTo>
                    <a:lnTo>
                      <a:pt x="33391" y="2828"/>
                    </a:lnTo>
                    <a:lnTo>
                      <a:pt x="34956" y="2828"/>
                    </a:lnTo>
                    <a:lnTo>
                      <a:pt x="37043" y="2828"/>
                    </a:lnTo>
                    <a:lnTo>
                      <a:pt x="39130" y="2828"/>
                    </a:lnTo>
                    <a:lnTo>
                      <a:pt x="41217" y="2828"/>
                    </a:lnTo>
                    <a:lnTo>
                      <a:pt x="42782" y="2828"/>
                    </a:lnTo>
                    <a:lnTo>
                      <a:pt x="44869" y="2828"/>
                    </a:lnTo>
                    <a:lnTo>
                      <a:pt x="46434" y="2828"/>
                    </a:lnTo>
                    <a:lnTo>
                      <a:pt x="48000" y="2828"/>
                    </a:lnTo>
                    <a:lnTo>
                      <a:pt x="50608" y="2828"/>
                    </a:lnTo>
                    <a:lnTo>
                      <a:pt x="52173" y="2828"/>
                    </a:lnTo>
                    <a:lnTo>
                      <a:pt x="53739" y="3232"/>
                    </a:lnTo>
                    <a:lnTo>
                      <a:pt x="56869" y="3232"/>
                    </a:lnTo>
                    <a:lnTo>
                      <a:pt x="61043" y="3232"/>
                    </a:lnTo>
                    <a:lnTo>
                      <a:pt x="65217" y="3636"/>
                    </a:lnTo>
                    <a:lnTo>
                      <a:pt x="68869" y="4040"/>
                    </a:lnTo>
                    <a:lnTo>
                      <a:pt x="73565" y="4444"/>
                    </a:lnTo>
                    <a:lnTo>
                      <a:pt x="77739" y="5252"/>
                    </a:lnTo>
                    <a:lnTo>
                      <a:pt x="82956" y="6060"/>
                    </a:lnTo>
                    <a:lnTo>
                      <a:pt x="87130" y="6464"/>
                    </a:lnTo>
                    <a:lnTo>
                      <a:pt x="90782" y="7272"/>
                    </a:lnTo>
                    <a:lnTo>
                      <a:pt x="95478" y="8080"/>
                    </a:lnTo>
                    <a:lnTo>
                      <a:pt x="99130" y="8888"/>
                    </a:lnTo>
                    <a:lnTo>
                      <a:pt x="102782" y="9696"/>
                    </a:lnTo>
                    <a:lnTo>
                      <a:pt x="105913" y="10909"/>
                    </a:lnTo>
                    <a:lnTo>
                      <a:pt x="108521" y="11717"/>
                    </a:lnTo>
                    <a:lnTo>
                      <a:pt x="110608" y="12121"/>
                    </a:lnTo>
                    <a:lnTo>
                      <a:pt x="113217" y="12929"/>
                    </a:lnTo>
                    <a:lnTo>
                      <a:pt x="114260" y="13333"/>
                    </a:lnTo>
                    <a:lnTo>
                      <a:pt x="115304" y="13333"/>
                    </a:lnTo>
                    <a:lnTo>
                      <a:pt x="116869" y="13737"/>
                    </a:lnTo>
                    <a:lnTo>
                      <a:pt x="117391" y="13737"/>
                    </a:lnTo>
                    <a:lnTo>
                      <a:pt x="118434" y="13737"/>
                    </a:lnTo>
                    <a:lnTo>
                      <a:pt x="118956" y="13737"/>
                    </a:lnTo>
                    <a:lnTo>
                      <a:pt x="119478" y="13737"/>
                    </a:lnTo>
                    <a:lnTo>
                      <a:pt x="120000" y="13737"/>
                    </a:lnTo>
                    <a:lnTo>
                      <a:pt x="120000" y="13333"/>
                    </a:lnTo>
                    <a:lnTo>
                      <a:pt x="120000" y="12929"/>
                    </a:lnTo>
                    <a:lnTo>
                      <a:pt x="119478" y="12525"/>
                    </a:lnTo>
                    <a:lnTo>
                      <a:pt x="118434" y="12121"/>
                    </a:lnTo>
                    <a:lnTo>
                      <a:pt x="117391" y="11313"/>
                    </a:lnTo>
                    <a:lnTo>
                      <a:pt x="116347" y="10909"/>
                    </a:lnTo>
                    <a:lnTo>
                      <a:pt x="114782" y="10101"/>
                    </a:lnTo>
                    <a:close/>
                  </a:path>
                </a:pathLst>
              </a:custGeom>
              <a:solidFill>
                <a:srgbClr val="006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5" name="Shape 2425"/>
              <p:cNvSpPr/>
              <p:nvPr/>
            </p:nvSpPr>
            <p:spPr>
              <a:xfrm>
                <a:off x="1135" y="3281"/>
                <a:ext cx="22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396" y="0"/>
                    </a:moveTo>
                    <a:lnTo>
                      <a:pt x="67301" y="0"/>
                    </a:lnTo>
                    <a:lnTo>
                      <a:pt x="70476" y="0"/>
                    </a:lnTo>
                    <a:lnTo>
                      <a:pt x="73650" y="930"/>
                    </a:lnTo>
                    <a:lnTo>
                      <a:pt x="78095" y="1860"/>
                    </a:lnTo>
                    <a:lnTo>
                      <a:pt x="83174" y="2790"/>
                    </a:lnTo>
                    <a:lnTo>
                      <a:pt x="87619" y="3720"/>
                    </a:lnTo>
                    <a:lnTo>
                      <a:pt x="92698" y="7441"/>
                    </a:lnTo>
                    <a:lnTo>
                      <a:pt x="98412" y="9302"/>
                    </a:lnTo>
                    <a:lnTo>
                      <a:pt x="102857" y="12093"/>
                    </a:lnTo>
                    <a:lnTo>
                      <a:pt x="107301" y="15813"/>
                    </a:lnTo>
                    <a:lnTo>
                      <a:pt x="111746" y="20465"/>
                    </a:lnTo>
                    <a:lnTo>
                      <a:pt x="114920" y="26046"/>
                    </a:lnTo>
                    <a:lnTo>
                      <a:pt x="117460" y="31627"/>
                    </a:lnTo>
                    <a:lnTo>
                      <a:pt x="119365" y="38139"/>
                    </a:lnTo>
                    <a:lnTo>
                      <a:pt x="120000" y="46511"/>
                    </a:lnTo>
                    <a:lnTo>
                      <a:pt x="118730" y="77209"/>
                    </a:lnTo>
                    <a:lnTo>
                      <a:pt x="118095" y="77209"/>
                    </a:lnTo>
                    <a:lnTo>
                      <a:pt x="118095" y="79069"/>
                    </a:lnTo>
                    <a:lnTo>
                      <a:pt x="118095" y="80930"/>
                    </a:lnTo>
                    <a:lnTo>
                      <a:pt x="117460" y="84651"/>
                    </a:lnTo>
                    <a:lnTo>
                      <a:pt x="116825" y="87441"/>
                    </a:lnTo>
                    <a:lnTo>
                      <a:pt x="115555" y="91162"/>
                    </a:lnTo>
                    <a:lnTo>
                      <a:pt x="113650" y="95813"/>
                    </a:lnTo>
                    <a:lnTo>
                      <a:pt x="111111" y="99534"/>
                    </a:lnTo>
                    <a:lnTo>
                      <a:pt x="107301" y="104186"/>
                    </a:lnTo>
                    <a:lnTo>
                      <a:pt x="103492" y="107906"/>
                    </a:lnTo>
                    <a:lnTo>
                      <a:pt x="98412" y="111627"/>
                    </a:lnTo>
                    <a:lnTo>
                      <a:pt x="92063" y="114418"/>
                    </a:lnTo>
                    <a:lnTo>
                      <a:pt x="85714" y="116279"/>
                    </a:lnTo>
                    <a:lnTo>
                      <a:pt x="76825" y="118139"/>
                    </a:lnTo>
                    <a:lnTo>
                      <a:pt x="67301" y="120000"/>
                    </a:lnTo>
                    <a:lnTo>
                      <a:pt x="57142" y="120000"/>
                    </a:lnTo>
                    <a:lnTo>
                      <a:pt x="48253" y="118139"/>
                    </a:lnTo>
                    <a:lnTo>
                      <a:pt x="40634" y="116279"/>
                    </a:lnTo>
                    <a:lnTo>
                      <a:pt x="34920" y="115348"/>
                    </a:lnTo>
                    <a:lnTo>
                      <a:pt x="28571" y="112558"/>
                    </a:lnTo>
                    <a:lnTo>
                      <a:pt x="23492" y="110697"/>
                    </a:lnTo>
                    <a:lnTo>
                      <a:pt x="19047" y="107906"/>
                    </a:lnTo>
                    <a:lnTo>
                      <a:pt x="14603" y="105116"/>
                    </a:lnTo>
                    <a:lnTo>
                      <a:pt x="11428" y="101395"/>
                    </a:lnTo>
                    <a:lnTo>
                      <a:pt x="8888" y="97674"/>
                    </a:lnTo>
                    <a:lnTo>
                      <a:pt x="6349" y="93953"/>
                    </a:lnTo>
                    <a:lnTo>
                      <a:pt x="4444" y="90232"/>
                    </a:lnTo>
                    <a:lnTo>
                      <a:pt x="2539" y="86511"/>
                    </a:lnTo>
                    <a:lnTo>
                      <a:pt x="1904" y="82790"/>
                    </a:lnTo>
                    <a:lnTo>
                      <a:pt x="1269" y="78139"/>
                    </a:lnTo>
                    <a:lnTo>
                      <a:pt x="1269" y="74418"/>
                    </a:lnTo>
                    <a:lnTo>
                      <a:pt x="1269" y="71627"/>
                    </a:lnTo>
                    <a:lnTo>
                      <a:pt x="634" y="69767"/>
                    </a:lnTo>
                    <a:lnTo>
                      <a:pt x="634" y="67906"/>
                    </a:lnTo>
                    <a:lnTo>
                      <a:pt x="634" y="66976"/>
                    </a:lnTo>
                    <a:lnTo>
                      <a:pt x="634" y="64186"/>
                    </a:lnTo>
                    <a:lnTo>
                      <a:pt x="634" y="61395"/>
                    </a:lnTo>
                    <a:lnTo>
                      <a:pt x="634" y="58604"/>
                    </a:lnTo>
                    <a:lnTo>
                      <a:pt x="634" y="56744"/>
                    </a:lnTo>
                    <a:lnTo>
                      <a:pt x="634" y="53953"/>
                    </a:lnTo>
                    <a:lnTo>
                      <a:pt x="634" y="52093"/>
                    </a:lnTo>
                    <a:lnTo>
                      <a:pt x="634" y="49302"/>
                    </a:lnTo>
                    <a:lnTo>
                      <a:pt x="634" y="47441"/>
                    </a:lnTo>
                    <a:lnTo>
                      <a:pt x="634" y="45581"/>
                    </a:lnTo>
                    <a:lnTo>
                      <a:pt x="634" y="44651"/>
                    </a:lnTo>
                    <a:lnTo>
                      <a:pt x="634" y="42790"/>
                    </a:lnTo>
                    <a:lnTo>
                      <a:pt x="634" y="41860"/>
                    </a:lnTo>
                    <a:lnTo>
                      <a:pt x="0" y="40930"/>
                    </a:lnTo>
                    <a:lnTo>
                      <a:pt x="0" y="40000"/>
                    </a:lnTo>
                    <a:lnTo>
                      <a:pt x="634" y="38139"/>
                    </a:lnTo>
                    <a:lnTo>
                      <a:pt x="634" y="35348"/>
                    </a:lnTo>
                    <a:lnTo>
                      <a:pt x="1269" y="32558"/>
                    </a:lnTo>
                    <a:lnTo>
                      <a:pt x="2539" y="28837"/>
                    </a:lnTo>
                    <a:lnTo>
                      <a:pt x="4444" y="24186"/>
                    </a:lnTo>
                    <a:lnTo>
                      <a:pt x="6984" y="20465"/>
                    </a:lnTo>
                    <a:lnTo>
                      <a:pt x="10158" y="16744"/>
                    </a:lnTo>
                    <a:lnTo>
                      <a:pt x="14603" y="13023"/>
                    </a:lnTo>
                    <a:lnTo>
                      <a:pt x="19682" y="9302"/>
                    </a:lnTo>
                    <a:lnTo>
                      <a:pt x="26031" y="5581"/>
                    </a:lnTo>
                    <a:lnTo>
                      <a:pt x="33650" y="2790"/>
                    </a:lnTo>
                    <a:lnTo>
                      <a:pt x="42539" y="930"/>
                    </a:lnTo>
                    <a:lnTo>
                      <a:pt x="52698" y="0"/>
                    </a:lnTo>
                    <a:lnTo>
                      <a:pt x="65396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6" name="Shape 2426"/>
              <p:cNvSpPr/>
              <p:nvPr/>
            </p:nvSpPr>
            <p:spPr>
              <a:xfrm>
                <a:off x="1135" y="3281"/>
                <a:ext cx="22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396" y="0"/>
                    </a:moveTo>
                    <a:lnTo>
                      <a:pt x="67301" y="0"/>
                    </a:lnTo>
                    <a:lnTo>
                      <a:pt x="70476" y="0"/>
                    </a:lnTo>
                    <a:lnTo>
                      <a:pt x="73650" y="930"/>
                    </a:lnTo>
                    <a:lnTo>
                      <a:pt x="78095" y="1860"/>
                    </a:lnTo>
                    <a:lnTo>
                      <a:pt x="83174" y="2790"/>
                    </a:lnTo>
                    <a:lnTo>
                      <a:pt x="87619" y="3720"/>
                    </a:lnTo>
                    <a:lnTo>
                      <a:pt x="92698" y="7441"/>
                    </a:lnTo>
                    <a:lnTo>
                      <a:pt x="98412" y="9302"/>
                    </a:lnTo>
                    <a:lnTo>
                      <a:pt x="102857" y="12093"/>
                    </a:lnTo>
                    <a:lnTo>
                      <a:pt x="107301" y="15813"/>
                    </a:lnTo>
                    <a:lnTo>
                      <a:pt x="111746" y="20465"/>
                    </a:lnTo>
                    <a:lnTo>
                      <a:pt x="114920" y="26046"/>
                    </a:lnTo>
                    <a:lnTo>
                      <a:pt x="117460" y="31627"/>
                    </a:lnTo>
                    <a:lnTo>
                      <a:pt x="119365" y="38139"/>
                    </a:lnTo>
                    <a:lnTo>
                      <a:pt x="120000" y="46511"/>
                    </a:lnTo>
                    <a:lnTo>
                      <a:pt x="118730" y="77209"/>
                    </a:lnTo>
                    <a:lnTo>
                      <a:pt x="118095" y="77209"/>
                    </a:lnTo>
                    <a:lnTo>
                      <a:pt x="118095" y="79069"/>
                    </a:lnTo>
                    <a:lnTo>
                      <a:pt x="118095" y="80930"/>
                    </a:lnTo>
                    <a:lnTo>
                      <a:pt x="117460" y="84651"/>
                    </a:lnTo>
                    <a:lnTo>
                      <a:pt x="116825" y="87441"/>
                    </a:lnTo>
                    <a:lnTo>
                      <a:pt x="115555" y="91162"/>
                    </a:lnTo>
                    <a:lnTo>
                      <a:pt x="113650" y="95813"/>
                    </a:lnTo>
                    <a:lnTo>
                      <a:pt x="111111" y="99534"/>
                    </a:lnTo>
                    <a:lnTo>
                      <a:pt x="107301" y="104186"/>
                    </a:lnTo>
                    <a:lnTo>
                      <a:pt x="103492" y="107906"/>
                    </a:lnTo>
                    <a:lnTo>
                      <a:pt x="98412" y="111627"/>
                    </a:lnTo>
                    <a:lnTo>
                      <a:pt x="92063" y="114418"/>
                    </a:lnTo>
                    <a:lnTo>
                      <a:pt x="85714" y="116279"/>
                    </a:lnTo>
                    <a:lnTo>
                      <a:pt x="76825" y="118139"/>
                    </a:lnTo>
                    <a:lnTo>
                      <a:pt x="67301" y="120000"/>
                    </a:lnTo>
                    <a:lnTo>
                      <a:pt x="57142" y="120000"/>
                    </a:lnTo>
                    <a:lnTo>
                      <a:pt x="48253" y="118139"/>
                    </a:lnTo>
                    <a:lnTo>
                      <a:pt x="40634" y="116279"/>
                    </a:lnTo>
                    <a:lnTo>
                      <a:pt x="34920" y="115348"/>
                    </a:lnTo>
                    <a:lnTo>
                      <a:pt x="28571" y="112558"/>
                    </a:lnTo>
                    <a:lnTo>
                      <a:pt x="23492" y="110697"/>
                    </a:lnTo>
                    <a:lnTo>
                      <a:pt x="19047" y="107906"/>
                    </a:lnTo>
                    <a:lnTo>
                      <a:pt x="14603" y="105116"/>
                    </a:lnTo>
                    <a:lnTo>
                      <a:pt x="11428" y="101395"/>
                    </a:lnTo>
                    <a:lnTo>
                      <a:pt x="8888" y="97674"/>
                    </a:lnTo>
                    <a:lnTo>
                      <a:pt x="6349" y="93953"/>
                    </a:lnTo>
                    <a:lnTo>
                      <a:pt x="4444" y="90232"/>
                    </a:lnTo>
                    <a:lnTo>
                      <a:pt x="2539" y="86511"/>
                    </a:lnTo>
                    <a:lnTo>
                      <a:pt x="1904" y="82790"/>
                    </a:lnTo>
                    <a:lnTo>
                      <a:pt x="1269" y="78139"/>
                    </a:lnTo>
                    <a:lnTo>
                      <a:pt x="1269" y="74418"/>
                    </a:lnTo>
                    <a:lnTo>
                      <a:pt x="1269" y="71627"/>
                    </a:lnTo>
                    <a:lnTo>
                      <a:pt x="634" y="69767"/>
                    </a:lnTo>
                    <a:lnTo>
                      <a:pt x="634" y="67906"/>
                    </a:lnTo>
                    <a:lnTo>
                      <a:pt x="634" y="66976"/>
                    </a:lnTo>
                    <a:lnTo>
                      <a:pt x="634" y="64186"/>
                    </a:lnTo>
                    <a:lnTo>
                      <a:pt x="634" y="61395"/>
                    </a:lnTo>
                    <a:lnTo>
                      <a:pt x="634" y="58604"/>
                    </a:lnTo>
                    <a:lnTo>
                      <a:pt x="634" y="56744"/>
                    </a:lnTo>
                    <a:lnTo>
                      <a:pt x="634" y="53953"/>
                    </a:lnTo>
                    <a:lnTo>
                      <a:pt x="634" y="52093"/>
                    </a:lnTo>
                    <a:lnTo>
                      <a:pt x="634" y="49302"/>
                    </a:lnTo>
                    <a:lnTo>
                      <a:pt x="634" y="47441"/>
                    </a:lnTo>
                    <a:lnTo>
                      <a:pt x="634" y="45581"/>
                    </a:lnTo>
                    <a:lnTo>
                      <a:pt x="634" y="44651"/>
                    </a:lnTo>
                    <a:lnTo>
                      <a:pt x="634" y="42790"/>
                    </a:lnTo>
                    <a:lnTo>
                      <a:pt x="634" y="41860"/>
                    </a:lnTo>
                    <a:lnTo>
                      <a:pt x="0" y="40930"/>
                    </a:lnTo>
                    <a:lnTo>
                      <a:pt x="0" y="40000"/>
                    </a:lnTo>
                    <a:lnTo>
                      <a:pt x="634" y="38139"/>
                    </a:lnTo>
                    <a:lnTo>
                      <a:pt x="634" y="35348"/>
                    </a:lnTo>
                    <a:lnTo>
                      <a:pt x="1269" y="32558"/>
                    </a:lnTo>
                    <a:lnTo>
                      <a:pt x="2539" y="28837"/>
                    </a:lnTo>
                    <a:lnTo>
                      <a:pt x="4444" y="24186"/>
                    </a:lnTo>
                    <a:lnTo>
                      <a:pt x="6984" y="20465"/>
                    </a:lnTo>
                    <a:lnTo>
                      <a:pt x="10158" y="16744"/>
                    </a:lnTo>
                    <a:lnTo>
                      <a:pt x="14603" y="13023"/>
                    </a:lnTo>
                    <a:lnTo>
                      <a:pt x="19682" y="9302"/>
                    </a:lnTo>
                    <a:lnTo>
                      <a:pt x="26031" y="5581"/>
                    </a:lnTo>
                    <a:lnTo>
                      <a:pt x="33650" y="2790"/>
                    </a:lnTo>
                    <a:lnTo>
                      <a:pt x="42539" y="930"/>
                    </a:lnTo>
                    <a:lnTo>
                      <a:pt x="52698" y="0"/>
                    </a:lnTo>
                    <a:lnTo>
                      <a:pt x="65396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7" name="Shape 2427"/>
              <p:cNvSpPr/>
              <p:nvPr/>
            </p:nvSpPr>
            <p:spPr>
              <a:xfrm>
                <a:off x="1126" y="3268"/>
                <a:ext cx="41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853" y="0"/>
                    </a:moveTo>
                    <a:lnTo>
                      <a:pt x="64220" y="0"/>
                    </a:lnTo>
                    <a:lnTo>
                      <a:pt x="66422" y="0"/>
                    </a:lnTo>
                    <a:lnTo>
                      <a:pt x="68990" y="0"/>
                    </a:lnTo>
                    <a:lnTo>
                      <a:pt x="72293" y="745"/>
                    </a:lnTo>
                    <a:lnTo>
                      <a:pt x="76697" y="1490"/>
                    </a:lnTo>
                    <a:lnTo>
                      <a:pt x="81467" y="2981"/>
                    </a:lnTo>
                    <a:lnTo>
                      <a:pt x="86238" y="4472"/>
                    </a:lnTo>
                    <a:lnTo>
                      <a:pt x="91376" y="5962"/>
                    </a:lnTo>
                    <a:lnTo>
                      <a:pt x="96880" y="8944"/>
                    </a:lnTo>
                    <a:lnTo>
                      <a:pt x="101651" y="11925"/>
                    </a:lnTo>
                    <a:lnTo>
                      <a:pt x="106422" y="15652"/>
                    </a:lnTo>
                    <a:lnTo>
                      <a:pt x="110825" y="20124"/>
                    </a:lnTo>
                    <a:lnTo>
                      <a:pt x="114128" y="25341"/>
                    </a:lnTo>
                    <a:lnTo>
                      <a:pt x="117064" y="31304"/>
                    </a:lnTo>
                    <a:lnTo>
                      <a:pt x="119266" y="38012"/>
                    </a:lnTo>
                    <a:lnTo>
                      <a:pt x="120000" y="46211"/>
                    </a:lnTo>
                    <a:lnTo>
                      <a:pt x="117798" y="81242"/>
                    </a:lnTo>
                    <a:lnTo>
                      <a:pt x="117064" y="81242"/>
                    </a:lnTo>
                    <a:lnTo>
                      <a:pt x="117064" y="82732"/>
                    </a:lnTo>
                    <a:lnTo>
                      <a:pt x="116697" y="84968"/>
                    </a:lnTo>
                    <a:lnTo>
                      <a:pt x="115963" y="87204"/>
                    </a:lnTo>
                    <a:lnTo>
                      <a:pt x="114862" y="90931"/>
                    </a:lnTo>
                    <a:lnTo>
                      <a:pt x="113394" y="94658"/>
                    </a:lnTo>
                    <a:lnTo>
                      <a:pt x="111192" y="98385"/>
                    </a:lnTo>
                    <a:lnTo>
                      <a:pt x="108623" y="102111"/>
                    </a:lnTo>
                    <a:lnTo>
                      <a:pt x="105321" y="106583"/>
                    </a:lnTo>
                    <a:lnTo>
                      <a:pt x="101284" y="110310"/>
                    </a:lnTo>
                    <a:lnTo>
                      <a:pt x="96513" y="113291"/>
                    </a:lnTo>
                    <a:lnTo>
                      <a:pt x="90642" y="115527"/>
                    </a:lnTo>
                    <a:lnTo>
                      <a:pt x="84036" y="117763"/>
                    </a:lnTo>
                    <a:lnTo>
                      <a:pt x="76330" y="120000"/>
                    </a:lnTo>
                    <a:lnTo>
                      <a:pt x="67889" y="120000"/>
                    </a:lnTo>
                    <a:lnTo>
                      <a:pt x="58348" y="120000"/>
                    </a:lnTo>
                    <a:lnTo>
                      <a:pt x="49541" y="117763"/>
                    </a:lnTo>
                    <a:lnTo>
                      <a:pt x="42201" y="116273"/>
                    </a:lnTo>
                    <a:lnTo>
                      <a:pt x="35963" y="114782"/>
                    </a:lnTo>
                    <a:lnTo>
                      <a:pt x="30091" y="112546"/>
                    </a:lnTo>
                    <a:lnTo>
                      <a:pt x="24587" y="110310"/>
                    </a:lnTo>
                    <a:lnTo>
                      <a:pt x="19816" y="107329"/>
                    </a:lnTo>
                    <a:lnTo>
                      <a:pt x="15779" y="105093"/>
                    </a:lnTo>
                    <a:lnTo>
                      <a:pt x="12110" y="101366"/>
                    </a:lnTo>
                    <a:lnTo>
                      <a:pt x="9541" y="97639"/>
                    </a:lnTo>
                    <a:lnTo>
                      <a:pt x="6972" y="94658"/>
                    </a:lnTo>
                    <a:lnTo>
                      <a:pt x="4770" y="90931"/>
                    </a:lnTo>
                    <a:lnTo>
                      <a:pt x="3302" y="86459"/>
                    </a:lnTo>
                    <a:lnTo>
                      <a:pt x="2201" y="82732"/>
                    </a:lnTo>
                    <a:lnTo>
                      <a:pt x="1467" y="79006"/>
                    </a:lnTo>
                    <a:lnTo>
                      <a:pt x="1100" y="75279"/>
                    </a:lnTo>
                    <a:lnTo>
                      <a:pt x="1100" y="71552"/>
                    </a:lnTo>
                    <a:lnTo>
                      <a:pt x="733" y="70062"/>
                    </a:lnTo>
                    <a:lnTo>
                      <a:pt x="733" y="68571"/>
                    </a:lnTo>
                    <a:lnTo>
                      <a:pt x="733" y="66335"/>
                    </a:lnTo>
                    <a:lnTo>
                      <a:pt x="733" y="64844"/>
                    </a:lnTo>
                    <a:lnTo>
                      <a:pt x="733" y="62608"/>
                    </a:lnTo>
                    <a:lnTo>
                      <a:pt x="733" y="59627"/>
                    </a:lnTo>
                    <a:lnTo>
                      <a:pt x="733" y="56645"/>
                    </a:lnTo>
                    <a:lnTo>
                      <a:pt x="733" y="54409"/>
                    </a:lnTo>
                    <a:lnTo>
                      <a:pt x="366" y="52173"/>
                    </a:lnTo>
                    <a:lnTo>
                      <a:pt x="366" y="49937"/>
                    </a:lnTo>
                    <a:lnTo>
                      <a:pt x="366" y="47701"/>
                    </a:lnTo>
                    <a:lnTo>
                      <a:pt x="366" y="45465"/>
                    </a:lnTo>
                    <a:lnTo>
                      <a:pt x="366" y="43975"/>
                    </a:lnTo>
                    <a:lnTo>
                      <a:pt x="366" y="42484"/>
                    </a:lnTo>
                    <a:lnTo>
                      <a:pt x="366" y="41739"/>
                    </a:lnTo>
                    <a:lnTo>
                      <a:pt x="0" y="40993"/>
                    </a:lnTo>
                    <a:lnTo>
                      <a:pt x="0" y="39503"/>
                    </a:lnTo>
                    <a:lnTo>
                      <a:pt x="0" y="38012"/>
                    </a:lnTo>
                    <a:lnTo>
                      <a:pt x="366" y="35031"/>
                    </a:lnTo>
                    <a:lnTo>
                      <a:pt x="1100" y="32049"/>
                    </a:lnTo>
                    <a:lnTo>
                      <a:pt x="2201" y="27577"/>
                    </a:lnTo>
                    <a:lnTo>
                      <a:pt x="3669" y="24596"/>
                    </a:lnTo>
                    <a:lnTo>
                      <a:pt x="6238" y="20869"/>
                    </a:lnTo>
                    <a:lnTo>
                      <a:pt x="9174" y="16397"/>
                    </a:lnTo>
                    <a:lnTo>
                      <a:pt x="13577" y="13416"/>
                    </a:lnTo>
                    <a:lnTo>
                      <a:pt x="18348" y="8944"/>
                    </a:lnTo>
                    <a:lnTo>
                      <a:pt x="24587" y="5962"/>
                    </a:lnTo>
                    <a:lnTo>
                      <a:pt x="32293" y="2981"/>
                    </a:lnTo>
                    <a:lnTo>
                      <a:pt x="41100" y="1490"/>
                    </a:lnTo>
                    <a:lnTo>
                      <a:pt x="51743" y="0"/>
                    </a:lnTo>
                    <a:lnTo>
                      <a:pt x="63853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8" name="Shape 2428"/>
              <p:cNvSpPr/>
              <p:nvPr/>
            </p:nvSpPr>
            <p:spPr>
              <a:xfrm>
                <a:off x="1126" y="3268"/>
                <a:ext cx="41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853" y="0"/>
                    </a:moveTo>
                    <a:lnTo>
                      <a:pt x="64220" y="0"/>
                    </a:lnTo>
                    <a:lnTo>
                      <a:pt x="66422" y="0"/>
                    </a:lnTo>
                    <a:lnTo>
                      <a:pt x="68990" y="0"/>
                    </a:lnTo>
                    <a:lnTo>
                      <a:pt x="72293" y="745"/>
                    </a:lnTo>
                    <a:lnTo>
                      <a:pt x="76697" y="1490"/>
                    </a:lnTo>
                    <a:lnTo>
                      <a:pt x="81467" y="2981"/>
                    </a:lnTo>
                    <a:lnTo>
                      <a:pt x="86238" y="4472"/>
                    </a:lnTo>
                    <a:lnTo>
                      <a:pt x="91376" y="5962"/>
                    </a:lnTo>
                    <a:lnTo>
                      <a:pt x="96880" y="8944"/>
                    </a:lnTo>
                    <a:lnTo>
                      <a:pt x="101651" y="11925"/>
                    </a:lnTo>
                    <a:lnTo>
                      <a:pt x="106422" y="15652"/>
                    </a:lnTo>
                    <a:lnTo>
                      <a:pt x="110825" y="20124"/>
                    </a:lnTo>
                    <a:lnTo>
                      <a:pt x="114128" y="25341"/>
                    </a:lnTo>
                    <a:lnTo>
                      <a:pt x="117064" y="31304"/>
                    </a:lnTo>
                    <a:lnTo>
                      <a:pt x="119266" y="38012"/>
                    </a:lnTo>
                    <a:lnTo>
                      <a:pt x="120000" y="46211"/>
                    </a:lnTo>
                    <a:lnTo>
                      <a:pt x="117798" y="81242"/>
                    </a:lnTo>
                    <a:lnTo>
                      <a:pt x="117064" y="81242"/>
                    </a:lnTo>
                    <a:lnTo>
                      <a:pt x="117064" y="82732"/>
                    </a:lnTo>
                    <a:lnTo>
                      <a:pt x="116697" y="84968"/>
                    </a:lnTo>
                    <a:lnTo>
                      <a:pt x="115963" y="87204"/>
                    </a:lnTo>
                    <a:lnTo>
                      <a:pt x="114862" y="90931"/>
                    </a:lnTo>
                    <a:lnTo>
                      <a:pt x="113394" y="94658"/>
                    </a:lnTo>
                    <a:lnTo>
                      <a:pt x="111192" y="98385"/>
                    </a:lnTo>
                    <a:lnTo>
                      <a:pt x="108623" y="102111"/>
                    </a:lnTo>
                    <a:lnTo>
                      <a:pt x="105321" y="106583"/>
                    </a:lnTo>
                    <a:lnTo>
                      <a:pt x="101284" y="110310"/>
                    </a:lnTo>
                    <a:lnTo>
                      <a:pt x="96513" y="113291"/>
                    </a:lnTo>
                    <a:lnTo>
                      <a:pt x="90642" y="115527"/>
                    </a:lnTo>
                    <a:lnTo>
                      <a:pt x="84036" y="117763"/>
                    </a:lnTo>
                    <a:lnTo>
                      <a:pt x="76330" y="120000"/>
                    </a:lnTo>
                    <a:lnTo>
                      <a:pt x="67889" y="120000"/>
                    </a:lnTo>
                    <a:lnTo>
                      <a:pt x="58348" y="120000"/>
                    </a:lnTo>
                    <a:lnTo>
                      <a:pt x="49541" y="117763"/>
                    </a:lnTo>
                    <a:lnTo>
                      <a:pt x="42201" y="116273"/>
                    </a:lnTo>
                    <a:lnTo>
                      <a:pt x="35963" y="114782"/>
                    </a:lnTo>
                    <a:lnTo>
                      <a:pt x="30091" y="112546"/>
                    </a:lnTo>
                    <a:lnTo>
                      <a:pt x="24587" y="110310"/>
                    </a:lnTo>
                    <a:lnTo>
                      <a:pt x="19816" y="107329"/>
                    </a:lnTo>
                    <a:lnTo>
                      <a:pt x="15779" y="105093"/>
                    </a:lnTo>
                    <a:lnTo>
                      <a:pt x="12110" y="101366"/>
                    </a:lnTo>
                    <a:lnTo>
                      <a:pt x="9541" y="97639"/>
                    </a:lnTo>
                    <a:lnTo>
                      <a:pt x="6972" y="94658"/>
                    </a:lnTo>
                    <a:lnTo>
                      <a:pt x="4770" y="90931"/>
                    </a:lnTo>
                    <a:lnTo>
                      <a:pt x="3302" y="86459"/>
                    </a:lnTo>
                    <a:lnTo>
                      <a:pt x="2201" y="82732"/>
                    </a:lnTo>
                    <a:lnTo>
                      <a:pt x="1467" y="79006"/>
                    </a:lnTo>
                    <a:lnTo>
                      <a:pt x="1100" y="75279"/>
                    </a:lnTo>
                    <a:lnTo>
                      <a:pt x="1100" y="71552"/>
                    </a:lnTo>
                    <a:lnTo>
                      <a:pt x="733" y="70062"/>
                    </a:lnTo>
                    <a:lnTo>
                      <a:pt x="733" y="68571"/>
                    </a:lnTo>
                    <a:lnTo>
                      <a:pt x="733" y="66335"/>
                    </a:lnTo>
                    <a:lnTo>
                      <a:pt x="733" y="64844"/>
                    </a:lnTo>
                    <a:lnTo>
                      <a:pt x="733" y="62608"/>
                    </a:lnTo>
                    <a:lnTo>
                      <a:pt x="733" y="59627"/>
                    </a:lnTo>
                    <a:lnTo>
                      <a:pt x="733" y="56645"/>
                    </a:lnTo>
                    <a:lnTo>
                      <a:pt x="733" y="54409"/>
                    </a:lnTo>
                    <a:lnTo>
                      <a:pt x="366" y="52173"/>
                    </a:lnTo>
                    <a:lnTo>
                      <a:pt x="366" y="49937"/>
                    </a:lnTo>
                    <a:lnTo>
                      <a:pt x="366" y="47701"/>
                    </a:lnTo>
                    <a:lnTo>
                      <a:pt x="366" y="45465"/>
                    </a:lnTo>
                    <a:lnTo>
                      <a:pt x="366" y="43975"/>
                    </a:lnTo>
                    <a:lnTo>
                      <a:pt x="366" y="42484"/>
                    </a:lnTo>
                    <a:lnTo>
                      <a:pt x="366" y="41739"/>
                    </a:lnTo>
                    <a:lnTo>
                      <a:pt x="0" y="40993"/>
                    </a:lnTo>
                    <a:lnTo>
                      <a:pt x="0" y="39503"/>
                    </a:lnTo>
                    <a:lnTo>
                      <a:pt x="0" y="38012"/>
                    </a:lnTo>
                    <a:lnTo>
                      <a:pt x="366" y="35031"/>
                    </a:lnTo>
                    <a:lnTo>
                      <a:pt x="1100" y="32049"/>
                    </a:lnTo>
                    <a:lnTo>
                      <a:pt x="2201" y="27577"/>
                    </a:lnTo>
                    <a:lnTo>
                      <a:pt x="3669" y="24596"/>
                    </a:lnTo>
                    <a:lnTo>
                      <a:pt x="6238" y="20869"/>
                    </a:lnTo>
                    <a:lnTo>
                      <a:pt x="9174" y="16397"/>
                    </a:lnTo>
                    <a:lnTo>
                      <a:pt x="13577" y="13416"/>
                    </a:lnTo>
                    <a:lnTo>
                      <a:pt x="18348" y="8944"/>
                    </a:lnTo>
                    <a:lnTo>
                      <a:pt x="24587" y="5962"/>
                    </a:lnTo>
                    <a:lnTo>
                      <a:pt x="32293" y="2981"/>
                    </a:lnTo>
                    <a:lnTo>
                      <a:pt x="41100" y="1490"/>
                    </a:lnTo>
                    <a:lnTo>
                      <a:pt x="51743" y="0"/>
                    </a:lnTo>
                    <a:lnTo>
                      <a:pt x="6385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9" name="Shape 2429"/>
              <p:cNvSpPr/>
              <p:nvPr/>
            </p:nvSpPr>
            <p:spPr>
              <a:xfrm>
                <a:off x="1131" y="3247"/>
                <a:ext cx="30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128"/>
                    </a:moveTo>
                    <a:lnTo>
                      <a:pt x="112131" y="102051"/>
                    </a:lnTo>
                    <a:lnTo>
                      <a:pt x="109672" y="106666"/>
                    </a:lnTo>
                    <a:lnTo>
                      <a:pt x="105245" y="110769"/>
                    </a:lnTo>
                    <a:lnTo>
                      <a:pt x="99344" y="114358"/>
                    </a:lnTo>
                    <a:lnTo>
                      <a:pt x="91967" y="116923"/>
                    </a:lnTo>
                    <a:lnTo>
                      <a:pt x="84098" y="118461"/>
                    </a:lnTo>
                    <a:lnTo>
                      <a:pt x="74754" y="119487"/>
                    </a:lnTo>
                    <a:lnTo>
                      <a:pt x="65409" y="120000"/>
                    </a:lnTo>
                    <a:lnTo>
                      <a:pt x="55573" y="120000"/>
                    </a:lnTo>
                    <a:lnTo>
                      <a:pt x="46229" y="119487"/>
                    </a:lnTo>
                    <a:lnTo>
                      <a:pt x="36885" y="117948"/>
                    </a:lnTo>
                    <a:lnTo>
                      <a:pt x="28032" y="116410"/>
                    </a:lnTo>
                    <a:lnTo>
                      <a:pt x="20163" y="113333"/>
                    </a:lnTo>
                    <a:lnTo>
                      <a:pt x="13770" y="110769"/>
                    </a:lnTo>
                    <a:lnTo>
                      <a:pt x="8360" y="107179"/>
                    </a:lnTo>
                    <a:lnTo>
                      <a:pt x="5409" y="103076"/>
                    </a:lnTo>
                    <a:lnTo>
                      <a:pt x="3934" y="98974"/>
                    </a:lnTo>
                    <a:lnTo>
                      <a:pt x="2459" y="92307"/>
                    </a:lnTo>
                    <a:lnTo>
                      <a:pt x="1967" y="85641"/>
                    </a:lnTo>
                    <a:lnTo>
                      <a:pt x="1475" y="77948"/>
                    </a:lnTo>
                    <a:lnTo>
                      <a:pt x="1475" y="70256"/>
                    </a:lnTo>
                    <a:lnTo>
                      <a:pt x="983" y="62564"/>
                    </a:lnTo>
                    <a:lnTo>
                      <a:pt x="983" y="53846"/>
                    </a:lnTo>
                    <a:lnTo>
                      <a:pt x="491" y="45641"/>
                    </a:lnTo>
                    <a:lnTo>
                      <a:pt x="491" y="37435"/>
                    </a:lnTo>
                    <a:lnTo>
                      <a:pt x="491" y="29743"/>
                    </a:lnTo>
                    <a:lnTo>
                      <a:pt x="491" y="23076"/>
                    </a:lnTo>
                    <a:lnTo>
                      <a:pt x="0" y="16410"/>
                    </a:lnTo>
                    <a:lnTo>
                      <a:pt x="0" y="10769"/>
                    </a:lnTo>
                    <a:lnTo>
                      <a:pt x="0" y="6153"/>
                    </a:lnTo>
                    <a:lnTo>
                      <a:pt x="0" y="2564"/>
                    </a:lnTo>
                    <a:lnTo>
                      <a:pt x="0" y="512"/>
                    </a:lnTo>
                    <a:lnTo>
                      <a:pt x="491" y="0"/>
                    </a:lnTo>
                    <a:lnTo>
                      <a:pt x="120000" y="5128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0" name="Shape 2430"/>
              <p:cNvSpPr/>
              <p:nvPr/>
            </p:nvSpPr>
            <p:spPr>
              <a:xfrm>
                <a:off x="1131" y="3247"/>
                <a:ext cx="30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128"/>
                    </a:moveTo>
                    <a:lnTo>
                      <a:pt x="112131" y="102051"/>
                    </a:lnTo>
                    <a:lnTo>
                      <a:pt x="109672" y="106666"/>
                    </a:lnTo>
                    <a:lnTo>
                      <a:pt x="105245" y="110769"/>
                    </a:lnTo>
                    <a:lnTo>
                      <a:pt x="99344" y="114358"/>
                    </a:lnTo>
                    <a:lnTo>
                      <a:pt x="91967" y="116923"/>
                    </a:lnTo>
                    <a:lnTo>
                      <a:pt x="84098" y="118461"/>
                    </a:lnTo>
                    <a:lnTo>
                      <a:pt x="74754" y="119487"/>
                    </a:lnTo>
                    <a:lnTo>
                      <a:pt x="65409" y="120000"/>
                    </a:lnTo>
                    <a:lnTo>
                      <a:pt x="55573" y="120000"/>
                    </a:lnTo>
                    <a:lnTo>
                      <a:pt x="46229" y="119487"/>
                    </a:lnTo>
                    <a:lnTo>
                      <a:pt x="36885" y="117948"/>
                    </a:lnTo>
                    <a:lnTo>
                      <a:pt x="28032" y="116410"/>
                    </a:lnTo>
                    <a:lnTo>
                      <a:pt x="20163" y="113333"/>
                    </a:lnTo>
                    <a:lnTo>
                      <a:pt x="13770" y="110769"/>
                    </a:lnTo>
                    <a:lnTo>
                      <a:pt x="8360" y="107179"/>
                    </a:lnTo>
                    <a:lnTo>
                      <a:pt x="5409" y="103076"/>
                    </a:lnTo>
                    <a:lnTo>
                      <a:pt x="3934" y="98974"/>
                    </a:lnTo>
                    <a:lnTo>
                      <a:pt x="2459" y="92307"/>
                    </a:lnTo>
                    <a:lnTo>
                      <a:pt x="1967" y="85641"/>
                    </a:lnTo>
                    <a:lnTo>
                      <a:pt x="1475" y="77948"/>
                    </a:lnTo>
                    <a:lnTo>
                      <a:pt x="1475" y="70256"/>
                    </a:lnTo>
                    <a:lnTo>
                      <a:pt x="983" y="62564"/>
                    </a:lnTo>
                    <a:lnTo>
                      <a:pt x="983" y="53846"/>
                    </a:lnTo>
                    <a:lnTo>
                      <a:pt x="491" y="45641"/>
                    </a:lnTo>
                    <a:lnTo>
                      <a:pt x="491" y="37435"/>
                    </a:lnTo>
                    <a:lnTo>
                      <a:pt x="491" y="29743"/>
                    </a:lnTo>
                    <a:lnTo>
                      <a:pt x="491" y="23076"/>
                    </a:lnTo>
                    <a:lnTo>
                      <a:pt x="0" y="16410"/>
                    </a:lnTo>
                    <a:lnTo>
                      <a:pt x="0" y="10769"/>
                    </a:lnTo>
                    <a:lnTo>
                      <a:pt x="0" y="6153"/>
                    </a:lnTo>
                    <a:lnTo>
                      <a:pt x="0" y="2564"/>
                    </a:lnTo>
                    <a:lnTo>
                      <a:pt x="0" y="512"/>
                    </a:lnTo>
                    <a:lnTo>
                      <a:pt x="491" y="0"/>
                    </a:lnTo>
                    <a:lnTo>
                      <a:pt x="120000" y="512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1" name="Shape 2431"/>
              <p:cNvSpPr/>
              <p:nvPr/>
            </p:nvSpPr>
            <p:spPr>
              <a:xfrm>
                <a:off x="1069" y="2851"/>
                <a:ext cx="175" cy="3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462" y="119607"/>
                    </a:moveTo>
                    <a:lnTo>
                      <a:pt x="46120" y="119607"/>
                    </a:lnTo>
                    <a:lnTo>
                      <a:pt x="45266" y="119607"/>
                    </a:lnTo>
                    <a:lnTo>
                      <a:pt x="43900" y="119568"/>
                    </a:lnTo>
                    <a:lnTo>
                      <a:pt x="42106" y="119568"/>
                    </a:lnTo>
                    <a:lnTo>
                      <a:pt x="39971" y="119529"/>
                    </a:lnTo>
                    <a:lnTo>
                      <a:pt x="37409" y="119490"/>
                    </a:lnTo>
                    <a:lnTo>
                      <a:pt x="34676" y="119411"/>
                    </a:lnTo>
                    <a:lnTo>
                      <a:pt x="31686" y="119333"/>
                    </a:lnTo>
                    <a:lnTo>
                      <a:pt x="28612" y="119215"/>
                    </a:lnTo>
                    <a:lnTo>
                      <a:pt x="25451" y="118980"/>
                    </a:lnTo>
                    <a:lnTo>
                      <a:pt x="22291" y="118783"/>
                    </a:lnTo>
                    <a:lnTo>
                      <a:pt x="19302" y="118548"/>
                    </a:lnTo>
                    <a:lnTo>
                      <a:pt x="16313" y="118234"/>
                    </a:lnTo>
                    <a:lnTo>
                      <a:pt x="13580" y="117881"/>
                    </a:lnTo>
                    <a:lnTo>
                      <a:pt x="11103" y="117450"/>
                    </a:lnTo>
                    <a:lnTo>
                      <a:pt x="8967" y="117018"/>
                    </a:lnTo>
                    <a:lnTo>
                      <a:pt x="7003" y="116234"/>
                    </a:lnTo>
                    <a:lnTo>
                      <a:pt x="5466" y="114978"/>
                    </a:lnTo>
                    <a:lnTo>
                      <a:pt x="4099" y="113370"/>
                    </a:lnTo>
                    <a:lnTo>
                      <a:pt x="2989" y="111369"/>
                    </a:lnTo>
                    <a:lnTo>
                      <a:pt x="2135" y="109016"/>
                    </a:lnTo>
                    <a:lnTo>
                      <a:pt x="1366" y="106387"/>
                    </a:lnTo>
                    <a:lnTo>
                      <a:pt x="854" y="103524"/>
                    </a:lnTo>
                    <a:lnTo>
                      <a:pt x="512" y="100424"/>
                    </a:lnTo>
                    <a:lnTo>
                      <a:pt x="256" y="97208"/>
                    </a:lnTo>
                    <a:lnTo>
                      <a:pt x="170" y="93873"/>
                    </a:lnTo>
                    <a:lnTo>
                      <a:pt x="85" y="90460"/>
                    </a:lnTo>
                    <a:lnTo>
                      <a:pt x="85" y="87008"/>
                    </a:lnTo>
                    <a:lnTo>
                      <a:pt x="85" y="83595"/>
                    </a:lnTo>
                    <a:lnTo>
                      <a:pt x="85" y="80261"/>
                    </a:lnTo>
                    <a:lnTo>
                      <a:pt x="85" y="77005"/>
                    </a:lnTo>
                    <a:lnTo>
                      <a:pt x="85" y="73906"/>
                    </a:lnTo>
                    <a:lnTo>
                      <a:pt x="0" y="70611"/>
                    </a:lnTo>
                    <a:lnTo>
                      <a:pt x="170" y="66806"/>
                    </a:lnTo>
                    <a:lnTo>
                      <a:pt x="341" y="62569"/>
                    </a:lnTo>
                    <a:lnTo>
                      <a:pt x="597" y="58018"/>
                    </a:lnTo>
                    <a:lnTo>
                      <a:pt x="1024" y="53193"/>
                    </a:lnTo>
                    <a:lnTo>
                      <a:pt x="1451" y="48133"/>
                    </a:lnTo>
                    <a:lnTo>
                      <a:pt x="1964" y="43033"/>
                    </a:lnTo>
                    <a:lnTo>
                      <a:pt x="2562" y="37894"/>
                    </a:lnTo>
                    <a:lnTo>
                      <a:pt x="3074" y="32795"/>
                    </a:lnTo>
                    <a:lnTo>
                      <a:pt x="3758" y="27852"/>
                    </a:lnTo>
                    <a:lnTo>
                      <a:pt x="4355" y="23105"/>
                    </a:lnTo>
                    <a:lnTo>
                      <a:pt x="4953" y="18672"/>
                    </a:lnTo>
                    <a:lnTo>
                      <a:pt x="5637" y="14632"/>
                    </a:lnTo>
                    <a:lnTo>
                      <a:pt x="6234" y="11062"/>
                    </a:lnTo>
                    <a:lnTo>
                      <a:pt x="6747" y="7963"/>
                    </a:lnTo>
                    <a:lnTo>
                      <a:pt x="7345" y="5570"/>
                    </a:lnTo>
                    <a:lnTo>
                      <a:pt x="7943" y="4354"/>
                    </a:lnTo>
                    <a:lnTo>
                      <a:pt x="9395" y="3334"/>
                    </a:lnTo>
                    <a:lnTo>
                      <a:pt x="11444" y="2471"/>
                    </a:lnTo>
                    <a:lnTo>
                      <a:pt x="14092" y="1804"/>
                    </a:lnTo>
                    <a:lnTo>
                      <a:pt x="17081" y="1255"/>
                    </a:lnTo>
                    <a:lnTo>
                      <a:pt x="20412" y="823"/>
                    </a:lnTo>
                    <a:lnTo>
                      <a:pt x="24000" y="509"/>
                    </a:lnTo>
                    <a:lnTo>
                      <a:pt x="27587" y="235"/>
                    </a:lnTo>
                    <a:lnTo>
                      <a:pt x="31259" y="117"/>
                    </a:lnTo>
                    <a:lnTo>
                      <a:pt x="34761" y="39"/>
                    </a:lnTo>
                    <a:lnTo>
                      <a:pt x="37921" y="0"/>
                    </a:lnTo>
                    <a:lnTo>
                      <a:pt x="40825" y="0"/>
                    </a:lnTo>
                    <a:lnTo>
                      <a:pt x="43217" y="39"/>
                    </a:lnTo>
                    <a:lnTo>
                      <a:pt x="45181" y="78"/>
                    </a:lnTo>
                    <a:lnTo>
                      <a:pt x="46377" y="117"/>
                    </a:lnTo>
                    <a:lnTo>
                      <a:pt x="46889" y="156"/>
                    </a:lnTo>
                    <a:lnTo>
                      <a:pt x="80626" y="509"/>
                    </a:lnTo>
                    <a:lnTo>
                      <a:pt x="80967" y="470"/>
                    </a:lnTo>
                    <a:lnTo>
                      <a:pt x="82163" y="470"/>
                    </a:lnTo>
                    <a:lnTo>
                      <a:pt x="83871" y="470"/>
                    </a:lnTo>
                    <a:lnTo>
                      <a:pt x="86177" y="509"/>
                    </a:lnTo>
                    <a:lnTo>
                      <a:pt x="88911" y="549"/>
                    </a:lnTo>
                    <a:lnTo>
                      <a:pt x="91985" y="627"/>
                    </a:lnTo>
                    <a:lnTo>
                      <a:pt x="95316" y="784"/>
                    </a:lnTo>
                    <a:lnTo>
                      <a:pt x="98647" y="1019"/>
                    </a:lnTo>
                    <a:lnTo>
                      <a:pt x="102064" y="1333"/>
                    </a:lnTo>
                    <a:lnTo>
                      <a:pt x="105480" y="1686"/>
                    </a:lnTo>
                    <a:lnTo>
                      <a:pt x="108725" y="2196"/>
                    </a:lnTo>
                    <a:lnTo>
                      <a:pt x="111629" y="2824"/>
                    </a:lnTo>
                    <a:lnTo>
                      <a:pt x="114192" y="3530"/>
                    </a:lnTo>
                    <a:lnTo>
                      <a:pt x="116412" y="4432"/>
                    </a:lnTo>
                    <a:lnTo>
                      <a:pt x="117950" y="5452"/>
                    </a:lnTo>
                    <a:lnTo>
                      <a:pt x="118804" y="6629"/>
                    </a:lnTo>
                    <a:lnTo>
                      <a:pt x="119231" y="8316"/>
                    </a:lnTo>
                    <a:lnTo>
                      <a:pt x="119572" y="10866"/>
                    </a:lnTo>
                    <a:lnTo>
                      <a:pt x="119829" y="14083"/>
                    </a:lnTo>
                    <a:lnTo>
                      <a:pt x="119914" y="17888"/>
                    </a:lnTo>
                    <a:lnTo>
                      <a:pt x="120000" y="22281"/>
                    </a:lnTo>
                    <a:lnTo>
                      <a:pt x="119914" y="27028"/>
                    </a:lnTo>
                    <a:lnTo>
                      <a:pt x="119829" y="32088"/>
                    </a:lnTo>
                    <a:lnTo>
                      <a:pt x="119658" y="37384"/>
                    </a:lnTo>
                    <a:lnTo>
                      <a:pt x="119316" y="42759"/>
                    </a:lnTo>
                    <a:lnTo>
                      <a:pt x="119060" y="48133"/>
                    </a:lnTo>
                    <a:lnTo>
                      <a:pt x="118718" y="53429"/>
                    </a:lnTo>
                    <a:lnTo>
                      <a:pt x="118377" y="58528"/>
                    </a:lnTo>
                    <a:lnTo>
                      <a:pt x="118035" y="63314"/>
                    </a:lnTo>
                    <a:lnTo>
                      <a:pt x="117608" y="67786"/>
                    </a:lnTo>
                    <a:lnTo>
                      <a:pt x="117266" y="71709"/>
                    </a:lnTo>
                    <a:lnTo>
                      <a:pt x="117010" y="75044"/>
                    </a:lnTo>
                    <a:lnTo>
                      <a:pt x="116669" y="78143"/>
                    </a:lnTo>
                    <a:lnTo>
                      <a:pt x="116412" y="81438"/>
                    </a:lnTo>
                    <a:lnTo>
                      <a:pt x="116156" y="84812"/>
                    </a:lnTo>
                    <a:lnTo>
                      <a:pt x="115814" y="88342"/>
                    </a:lnTo>
                    <a:lnTo>
                      <a:pt x="115473" y="91833"/>
                    </a:lnTo>
                    <a:lnTo>
                      <a:pt x="115131" y="95325"/>
                    </a:lnTo>
                    <a:lnTo>
                      <a:pt x="114704" y="98738"/>
                    </a:lnTo>
                    <a:lnTo>
                      <a:pt x="114106" y="102033"/>
                    </a:lnTo>
                    <a:lnTo>
                      <a:pt x="113508" y="105171"/>
                    </a:lnTo>
                    <a:lnTo>
                      <a:pt x="112740" y="108113"/>
                    </a:lnTo>
                    <a:lnTo>
                      <a:pt x="111800" y="110781"/>
                    </a:lnTo>
                    <a:lnTo>
                      <a:pt x="110690" y="113135"/>
                    </a:lnTo>
                    <a:lnTo>
                      <a:pt x="109409" y="115174"/>
                    </a:lnTo>
                    <a:lnTo>
                      <a:pt x="107871" y="116783"/>
                    </a:lnTo>
                    <a:lnTo>
                      <a:pt x="106078" y="117920"/>
                    </a:lnTo>
                    <a:lnTo>
                      <a:pt x="104113" y="118587"/>
                    </a:lnTo>
                    <a:lnTo>
                      <a:pt x="101722" y="118901"/>
                    </a:lnTo>
                    <a:lnTo>
                      <a:pt x="99245" y="119215"/>
                    </a:lnTo>
                    <a:lnTo>
                      <a:pt x="96597" y="119450"/>
                    </a:lnTo>
                    <a:lnTo>
                      <a:pt x="93779" y="119646"/>
                    </a:lnTo>
                    <a:lnTo>
                      <a:pt x="90875" y="119764"/>
                    </a:lnTo>
                    <a:lnTo>
                      <a:pt x="87971" y="119882"/>
                    </a:lnTo>
                    <a:lnTo>
                      <a:pt x="85153" y="119960"/>
                    </a:lnTo>
                    <a:lnTo>
                      <a:pt x="82334" y="120000"/>
                    </a:lnTo>
                    <a:lnTo>
                      <a:pt x="79601" y="120000"/>
                    </a:lnTo>
                    <a:lnTo>
                      <a:pt x="77209" y="120000"/>
                    </a:lnTo>
                    <a:lnTo>
                      <a:pt x="74989" y="120000"/>
                    </a:lnTo>
                    <a:lnTo>
                      <a:pt x="73024" y="119960"/>
                    </a:lnTo>
                    <a:lnTo>
                      <a:pt x="71402" y="119882"/>
                    </a:lnTo>
                    <a:lnTo>
                      <a:pt x="70206" y="119843"/>
                    </a:lnTo>
                    <a:lnTo>
                      <a:pt x="69437" y="119843"/>
                    </a:lnTo>
                    <a:lnTo>
                      <a:pt x="69181" y="119843"/>
                    </a:lnTo>
                    <a:lnTo>
                      <a:pt x="46462" y="11960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2" name="Shape 2432"/>
              <p:cNvSpPr/>
              <p:nvPr/>
            </p:nvSpPr>
            <p:spPr>
              <a:xfrm>
                <a:off x="1072" y="3127"/>
                <a:ext cx="14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027" y="18795"/>
                    </a:moveTo>
                    <a:lnTo>
                      <a:pt x="105945" y="18216"/>
                    </a:lnTo>
                    <a:lnTo>
                      <a:pt x="102702" y="17060"/>
                    </a:lnTo>
                    <a:lnTo>
                      <a:pt x="99459" y="15325"/>
                    </a:lnTo>
                    <a:lnTo>
                      <a:pt x="94054" y="13301"/>
                    </a:lnTo>
                    <a:lnTo>
                      <a:pt x="86486" y="10987"/>
                    </a:lnTo>
                    <a:lnTo>
                      <a:pt x="80000" y="8674"/>
                    </a:lnTo>
                    <a:lnTo>
                      <a:pt x="72432" y="6361"/>
                    </a:lnTo>
                    <a:lnTo>
                      <a:pt x="63783" y="4048"/>
                    </a:lnTo>
                    <a:lnTo>
                      <a:pt x="56216" y="2024"/>
                    </a:lnTo>
                    <a:lnTo>
                      <a:pt x="48648" y="867"/>
                    </a:lnTo>
                    <a:lnTo>
                      <a:pt x="41081" y="0"/>
                    </a:lnTo>
                    <a:lnTo>
                      <a:pt x="34594" y="0"/>
                    </a:lnTo>
                    <a:lnTo>
                      <a:pt x="29189" y="867"/>
                    </a:lnTo>
                    <a:lnTo>
                      <a:pt x="22702" y="2891"/>
                    </a:lnTo>
                    <a:lnTo>
                      <a:pt x="19459" y="6072"/>
                    </a:lnTo>
                    <a:lnTo>
                      <a:pt x="18378" y="10698"/>
                    </a:lnTo>
                    <a:lnTo>
                      <a:pt x="17297" y="15614"/>
                    </a:lnTo>
                    <a:lnTo>
                      <a:pt x="17297" y="20240"/>
                    </a:lnTo>
                    <a:lnTo>
                      <a:pt x="18378" y="24289"/>
                    </a:lnTo>
                    <a:lnTo>
                      <a:pt x="20540" y="27759"/>
                    </a:lnTo>
                    <a:lnTo>
                      <a:pt x="22702" y="31518"/>
                    </a:lnTo>
                    <a:lnTo>
                      <a:pt x="23783" y="34409"/>
                    </a:lnTo>
                    <a:lnTo>
                      <a:pt x="27027" y="37879"/>
                    </a:lnTo>
                    <a:lnTo>
                      <a:pt x="29189" y="41349"/>
                    </a:lnTo>
                    <a:lnTo>
                      <a:pt x="31351" y="44530"/>
                    </a:lnTo>
                    <a:lnTo>
                      <a:pt x="32432" y="48000"/>
                    </a:lnTo>
                    <a:lnTo>
                      <a:pt x="32432" y="51759"/>
                    </a:lnTo>
                    <a:lnTo>
                      <a:pt x="32432" y="55807"/>
                    </a:lnTo>
                    <a:lnTo>
                      <a:pt x="31351" y="60433"/>
                    </a:lnTo>
                    <a:lnTo>
                      <a:pt x="28108" y="65638"/>
                    </a:lnTo>
                    <a:lnTo>
                      <a:pt x="23783" y="71421"/>
                    </a:lnTo>
                    <a:lnTo>
                      <a:pt x="18378" y="77783"/>
                    </a:lnTo>
                    <a:lnTo>
                      <a:pt x="9729" y="87036"/>
                    </a:lnTo>
                    <a:lnTo>
                      <a:pt x="4324" y="95710"/>
                    </a:lnTo>
                    <a:lnTo>
                      <a:pt x="0" y="102650"/>
                    </a:lnTo>
                    <a:lnTo>
                      <a:pt x="0" y="108144"/>
                    </a:lnTo>
                    <a:lnTo>
                      <a:pt x="1081" y="112771"/>
                    </a:lnTo>
                    <a:lnTo>
                      <a:pt x="5405" y="115951"/>
                    </a:lnTo>
                    <a:lnTo>
                      <a:pt x="9729" y="118554"/>
                    </a:lnTo>
                    <a:lnTo>
                      <a:pt x="16216" y="119710"/>
                    </a:lnTo>
                    <a:lnTo>
                      <a:pt x="23783" y="120000"/>
                    </a:lnTo>
                    <a:lnTo>
                      <a:pt x="32432" y="119710"/>
                    </a:lnTo>
                    <a:lnTo>
                      <a:pt x="42162" y="118265"/>
                    </a:lnTo>
                    <a:lnTo>
                      <a:pt x="52972" y="116240"/>
                    </a:lnTo>
                    <a:lnTo>
                      <a:pt x="62702" y="113638"/>
                    </a:lnTo>
                    <a:lnTo>
                      <a:pt x="73513" y="110457"/>
                    </a:lnTo>
                    <a:lnTo>
                      <a:pt x="83243" y="106698"/>
                    </a:lnTo>
                    <a:lnTo>
                      <a:pt x="95135" y="102650"/>
                    </a:lnTo>
                    <a:lnTo>
                      <a:pt x="102702" y="97734"/>
                    </a:lnTo>
                    <a:lnTo>
                      <a:pt x="109189" y="91951"/>
                    </a:lnTo>
                    <a:lnTo>
                      <a:pt x="114594" y="85590"/>
                    </a:lnTo>
                    <a:lnTo>
                      <a:pt x="117837" y="78939"/>
                    </a:lnTo>
                    <a:lnTo>
                      <a:pt x="118918" y="71710"/>
                    </a:lnTo>
                    <a:lnTo>
                      <a:pt x="120000" y="64481"/>
                    </a:lnTo>
                    <a:lnTo>
                      <a:pt x="118918" y="56963"/>
                    </a:lnTo>
                    <a:lnTo>
                      <a:pt x="117837" y="50024"/>
                    </a:lnTo>
                    <a:lnTo>
                      <a:pt x="115675" y="43084"/>
                    </a:lnTo>
                    <a:lnTo>
                      <a:pt x="114594" y="36722"/>
                    </a:lnTo>
                    <a:lnTo>
                      <a:pt x="111351" y="31228"/>
                    </a:lnTo>
                    <a:lnTo>
                      <a:pt x="109189" y="26313"/>
                    </a:lnTo>
                    <a:lnTo>
                      <a:pt x="107027" y="22265"/>
                    </a:lnTo>
                    <a:lnTo>
                      <a:pt x="105945" y="19951"/>
                    </a:lnTo>
                    <a:lnTo>
                      <a:pt x="105945" y="18506"/>
                    </a:lnTo>
                    <a:lnTo>
                      <a:pt x="107027" y="18795"/>
                    </a:lnTo>
                    <a:close/>
                  </a:path>
                </a:pathLst>
              </a:custGeom>
              <a:solidFill>
                <a:srgbClr val="6D6D6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3" name="Shape 2433"/>
              <p:cNvSpPr/>
              <p:nvPr/>
            </p:nvSpPr>
            <p:spPr>
              <a:xfrm>
                <a:off x="1072" y="3127"/>
                <a:ext cx="14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027" y="18795"/>
                    </a:moveTo>
                    <a:lnTo>
                      <a:pt x="105945" y="18216"/>
                    </a:lnTo>
                    <a:lnTo>
                      <a:pt x="102702" y="17060"/>
                    </a:lnTo>
                    <a:lnTo>
                      <a:pt x="99459" y="15325"/>
                    </a:lnTo>
                    <a:lnTo>
                      <a:pt x="94054" y="13301"/>
                    </a:lnTo>
                    <a:lnTo>
                      <a:pt x="86486" y="10987"/>
                    </a:lnTo>
                    <a:lnTo>
                      <a:pt x="80000" y="8674"/>
                    </a:lnTo>
                    <a:lnTo>
                      <a:pt x="72432" y="6361"/>
                    </a:lnTo>
                    <a:lnTo>
                      <a:pt x="63783" y="4048"/>
                    </a:lnTo>
                    <a:lnTo>
                      <a:pt x="56216" y="2024"/>
                    </a:lnTo>
                    <a:lnTo>
                      <a:pt x="48648" y="867"/>
                    </a:lnTo>
                    <a:lnTo>
                      <a:pt x="41081" y="0"/>
                    </a:lnTo>
                    <a:lnTo>
                      <a:pt x="34594" y="0"/>
                    </a:lnTo>
                    <a:lnTo>
                      <a:pt x="29189" y="867"/>
                    </a:lnTo>
                    <a:lnTo>
                      <a:pt x="22702" y="2891"/>
                    </a:lnTo>
                    <a:lnTo>
                      <a:pt x="19459" y="6072"/>
                    </a:lnTo>
                    <a:lnTo>
                      <a:pt x="18378" y="10698"/>
                    </a:lnTo>
                    <a:lnTo>
                      <a:pt x="17297" y="15614"/>
                    </a:lnTo>
                    <a:lnTo>
                      <a:pt x="17297" y="20240"/>
                    </a:lnTo>
                    <a:lnTo>
                      <a:pt x="18378" y="24289"/>
                    </a:lnTo>
                    <a:lnTo>
                      <a:pt x="20540" y="27759"/>
                    </a:lnTo>
                    <a:lnTo>
                      <a:pt x="22702" y="31518"/>
                    </a:lnTo>
                    <a:lnTo>
                      <a:pt x="23783" y="34409"/>
                    </a:lnTo>
                    <a:lnTo>
                      <a:pt x="27027" y="37879"/>
                    </a:lnTo>
                    <a:lnTo>
                      <a:pt x="29189" y="41349"/>
                    </a:lnTo>
                    <a:lnTo>
                      <a:pt x="31351" y="44530"/>
                    </a:lnTo>
                    <a:lnTo>
                      <a:pt x="32432" y="48000"/>
                    </a:lnTo>
                    <a:lnTo>
                      <a:pt x="32432" y="51759"/>
                    </a:lnTo>
                    <a:lnTo>
                      <a:pt x="32432" y="55807"/>
                    </a:lnTo>
                    <a:lnTo>
                      <a:pt x="31351" y="60433"/>
                    </a:lnTo>
                    <a:lnTo>
                      <a:pt x="28108" y="65638"/>
                    </a:lnTo>
                    <a:lnTo>
                      <a:pt x="23783" y="71421"/>
                    </a:lnTo>
                    <a:lnTo>
                      <a:pt x="18378" y="77783"/>
                    </a:lnTo>
                    <a:lnTo>
                      <a:pt x="9729" y="87036"/>
                    </a:lnTo>
                    <a:lnTo>
                      <a:pt x="4324" y="95710"/>
                    </a:lnTo>
                    <a:lnTo>
                      <a:pt x="0" y="102650"/>
                    </a:lnTo>
                    <a:lnTo>
                      <a:pt x="0" y="108144"/>
                    </a:lnTo>
                    <a:lnTo>
                      <a:pt x="1081" y="112771"/>
                    </a:lnTo>
                    <a:lnTo>
                      <a:pt x="5405" y="115951"/>
                    </a:lnTo>
                    <a:lnTo>
                      <a:pt x="9729" y="118554"/>
                    </a:lnTo>
                    <a:lnTo>
                      <a:pt x="16216" y="119710"/>
                    </a:lnTo>
                    <a:lnTo>
                      <a:pt x="23783" y="120000"/>
                    </a:lnTo>
                    <a:lnTo>
                      <a:pt x="32432" y="119710"/>
                    </a:lnTo>
                    <a:lnTo>
                      <a:pt x="42162" y="118265"/>
                    </a:lnTo>
                    <a:lnTo>
                      <a:pt x="52972" y="116240"/>
                    </a:lnTo>
                    <a:lnTo>
                      <a:pt x="62702" y="113638"/>
                    </a:lnTo>
                    <a:lnTo>
                      <a:pt x="73513" y="110457"/>
                    </a:lnTo>
                    <a:lnTo>
                      <a:pt x="83243" y="106698"/>
                    </a:lnTo>
                    <a:lnTo>
                      <a:pt x="95135" y="102650"/>
                    </a:lnTo>
                    <a:lnTo>
                      <a:pt x="102702" y="97734"/>
                    </a:lnTo>
                    <a:lnTo>
                      <a:pt x="109189" y="91951"/>
                    </a:lnTo>
                    <a:lnTo>
                      <a:pt x="114594" y="85590"/>
                    </a:lnTo>
                    <a:lnTo>
                      <a:pt x="117837" y="78939"/>
                    </a:lnTo>
                    <a:lnTo>
                      <a:pt x="118918" y="71710"/>
                    </a:lnTo>
                    <a:lnTo>
                      <a:pt x="120000" y="64481"/>
                    </a:lnTo>
                    <a:lnTo>
                      <a:pt x="118918" y="56963"/>
                    </a:lnTo>
                    <a:lnTo>
                      <a:pt x="117837" y="50024"/>
                    </a:lnTo>
                    <a:lnTo>
                      <a:pt x="115675" y="43084"/>
                    </a:lnTo>
                    <a:lnTo>
                      <a:pt x="114594" y="36722"/>
                    </a:lnTo>
                    <a:lnTo>
                      <a:pt x="111351" y="31228"/>
                    </a:lnTo>
                    <a:lnTo>
                      <a:pt x="109189" y="26313"/>
                    </a:lnTo>
                    <a:lnTo>
                      <a:pt x="107027" y="22265"/>
                    </a:lnTo>
                    <a:lnTo>
                      <a:pt x="105945" y="19951"/>
                    </a:lnTo>
                    <a:lnTo>
                      <a:pt x="105945" y="18506"/>
                    </a:lnTo>
                    <a:lnTo>
                      <a:pt x="107027" y="1879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4" name="Shape 2434"/>
              <p:cNvSpPr/>
              <p:nvPr/>
            </p:nvSpPr>
            <p:spPr>
              <a:xfrm>
                <a:off x="1080" y="2873"/>
                <a:ext cx="14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000" y="18260"/>
                    </a:moveTo>
                    <a:lnTo>
                      <a:pt x="106909" y="17681"/>
                    </a:lnTo>
                    <a:lnTo>
                      <a:pt x="102545" y="16811"/>
                    </a:lnTo>
                    <a:lnTo>
                      <a:pt x="99272" y="14782"/>
                    </a:lnTo>
                    <a:lnTo>
                      <a:pt x="93818" y="13043"/>
                    </a:lnTo>
                    <a:lnTo>
                      <a:pt x="88363" y="10724"/>
                    </a:lnTo>
                    <a:lnTo>
                      <a:pt x="79636" y="8115"/>
                    </a:lnTo>
                    <a:lnTo>
                      <a:pt x="73090" y="6086"/>
                    </a:lnTo>
                    <a:lnTo>
                      <a:pt x="65454" y="4057"/>
                    </a:lnTo>
                    <a:lnTo>
                      <a:pt x="56727" y="1739"/>
                    </a:lnTo>
                    <a:lnTo>
                      <a:pt x="49090" y="579"/>
                    </a:lnTo>
                    <a:lnTo>
                      <a:pt x="42545" y="0"/>
                    </a:lnTo>
                    <a:lnTo>
                      <a:pt x="34909" y="0"/>
                    </a:lnTo>
                    <a:lnTo>
                      <a:pt x="28363" y="869"/>
                    </a:lnTo>
                    <a:lnTo>
                      <a:pt x="24000" y="2608"/>
                    </a:lnTo>
                    <a:lnTo>
                      <a:pt x="20727" y="6086"/>
                    </a:lnTo>
                    <a:lnTo>
                      <a:pt x="19636" y="10724"/>
                    </a:lnTo>
                    <a:lnTo>
                      <a:pt x="18545" y="15652"/>
                    </a:lnTo>
                    <a:lnTo>
                      <a:pt x="18545" y="20000"/>
                    </a:lnTo>
                    <a:lnTo>
                      <a:pt x="19636" y="24057"/>
                    </a:lnTo>
                    <a:lnTo>
                      <a:pt x="21818" y="27826"/>
                    </a:lnTo>
                    <a:lnTo>
                      <a:pt x="24000" y="31304"/>
                    </a:lnTo>
                    <a:lnTo>
                      <a:pt x="25090" y="34782"/>
                    </a:lnTo>
                    <a:lnTo>
                      <a:pt x="27272" y="37681"/>
                    </a:lnTo>
                    <a:lnTo>
                      <a:pt x="29454" y="41159"/>
                    </a:lnTo>
                    <a:lnTo>
                      <a:pt x="31636" y="44347"/>
                    </a:lnTo>
                    <a:lnTo>
                      <a:pt x="32727" y="48115"/>
                    </a:lnTo>
                    <a:lnTo>
                      <a:pt x="32727" y="51884"/>
                    </a:lnTo>
                    <a:lnTo>
                      <a:pt x="32727" y="55942"/>
                    </a:lnTo>
                    <a:lnTo>
                      <a:pt x="31636" y="60579"/>
                    </a:lnTo>
                    <a:lnTo>
                      <a:pt x="28363" y="65507"/>
                    </a:lnTo>
                    <a:lnTo>
                      <a:pt x="25090" y="71304"/>
                    </a:lnTo>
                    <a:lnTo>
                      <a:pt x="19636" y="77681"/>
                    </a:lnTo>
                    <a:lnTo>
                      <a:pt x="9818" y="87246"/>
                    </a:lnTo>
                    <a:lnTo>
                      <a:pt x="4363" y="95652"/>
                    </a:lnTo>
                    <a:lnTo>
                      <a:pt x="1090" y="102608"/>
                    </a:lnTo>
                    <a:lnTo>
                      <a:pt x="0" y="108115"/>
                    </a:lnTo>
                    <a:lnTo>
                      <a:pt x="2181" y="112753"/>
                    </a:lnTo>
                    <a:lnTo>
                      <a:pt x="4363" y="116231"/>
                    </a:lnTo>
                    <a:lnTo>
                      <a:pt x="9818" y="118550"/>
                    </a:lnTo>
                    <a:lnTo>
                      <a:pt x="17454" y="119710"/>
                    </a:lnTo>
                    <a:lnTo>
                      <a:pt x="25090" y="120000"/>
                    </a:lnTo>
                    <a:lnTo>
                      <a:pt x="32727" y="119710"/>
                    </a:lnTo>
                    <a:lnTo>
                      <a:pt x="43636" y="118260"/>
                    </a:lnTo>
                    <a:lnTo>
                      <a:pt x="53454" y="116521"/>
                    </a:lnTo>
                    <a:lnTo>
                      <a:pt x="64363" y="113623"/>
                    </a:lnTo>
                    <a:lnTo>
                      <a:pt x="74181" y="110724"/>
                    </a:lnTo>
                    <a:lnTo>
                      <a:pt x="86181" y="106666"/>
                    </a:lnTo>
                    <a:lnTo>
                      <a:pt x="96000" y="102608"/>
                    </a:lnTo>
                    <a:lnTo>
                      <a:pt x="104727" y="97971"/>
                    </a:lnTo>
                    <a:lnTo>
                      <a:pt x="111272" y="92173"/>
                    </a:lnTo>
                    <a:lnTo>
                      <a:pt x="115636" y="85507"/>
                    </a:lnTo>
                    <a:lnTo>
                      <a:pt x="117818" y="78840"/>
                    </a:lnTo>
                    <a:lnTo>
                      <a:pt x="120000" y="71594"/>
                    </a:lnTo>
                    <a:lnTo>
                      <a:pt x="120000" y="64347"/>
                    </a:lnTo>
                    <a:lnTo>
                      <a:pt x="120000" y="57101"/>
                    </a:lnTo>
                    <a:lnTo>
                      <a:pt x="118909" y="49855"/>
                    </a:lnTo>
                    <a:lnTo>
                      <a:pt x="116727" y="42898"/>
                    </a:lnTo>
                    <a:lnTo>
                      <a:pt x="114545" y="36521"/>
                    </a:lnTo>
                    <a:lnTo>
                      <a:pt x="112363" y="31014"/>
                    </a:lnTo>
                    <a:lnTo>
                      <a:pt x="110181" y="26086"/>
                    </a:lnTo>
                    <a:lnTo>
                      <a:pt x="109090" y="22318"/>
                    </a:lnTo>
                    <a:lnTo>
                      <a:pt x="106909" y="19420"/>
                    </a:lnTo>
                    <a:lnTo>
                      <a:pt x="106909" y="17971"/>
                    </a:lnTo>
                    <a:lnTo>
                      <a:pt x="108000" y="18260"/>
                    </a:lnTo>
                    <a:close/>
                  </a:path>
                </a:pathLst>
              </a:custGeom>
              <a:solidFill>
                <a:srgbClr val="6D6D6D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5" name="Shape 2435"/>
              <p:cNvSpPr/>
              <p:nvPr/>
            </p:nvSpPr>
            <p:spPr>
              <a:xfrm>
                <a:off x="1080" y="2873"/>
                <a:ext cx="14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000" y="18260"/>
                    </a:moveTo>
                    <a:lnTo>
                      <a:pt x="106909" y="17681"/>
                    </a:lnTo>
                    <a:lnTo>
                      <a:pt x="102545" y="16811"/>
                    </a:lnTo>
                    <a:lnTo>
                      <a:pt x="99272" y="14782"/>
                    </a:lnTo>
                    <a:lnTo>
                      <a:pt x="93818" y="13043"/>
                    </a:lnTo>
                    <a:lnTo>
                      <a:pt x="88363" y="10724"/>
                    </a:lnTo>
                    <a:lnTo>
                      <a:pt x="79636" y="8115"/>
                    </a:lnTo>
                    <a:lnTo>
                      <a:pt x="73090" y="6086"/>
                    </a:lnTo>
                    <a:lnTo>
                      <a:pt x="65454" y="4057"/>
                    </a:lnTo>
                    <a:lnTo>
                      <a:pt x="56727" y="1739"/>
                    </a:lnTo>
                    <a:lnTo>
                      <a:pt x="49090" y="579"/>
                    </a:lnTo>
                    <a:lnTo>
                      <a:pt x="42545" y="0"/>
                    </a:lnTo>
                    <a:lnTo>
                      <a:pt x="34909" y="0"/>
                    </a:lnTo>
                    <a:lnTo>
                      <a:pt x="28363" y="869"/>
                    </a:lnTo>
                    <a:lnTo>
                      <a:pt x="24000" y="2608"/>
                    </a:lnTo>
                    <a:lnTo>
                      <a:pt x="20727" y="6086"/>
                    </a:lnTo>
                    <a:lnTo>
                      <a:pt x="19636" y="10724"/>
                    </a:lnTo>
                    <a:lnTo>
                      <a:pt x="18545" y="15652"/>
                    </a:lnTo>
                    <a:lnTo>
                      <a:pt x="18545" y="20000"/>
                    </a:lnTo>
                    <a:lnTo>
                      <a:pt x="19636" y="24057"/>
                    </a:lnTo>
                    <a:lnTo>
                      <a:pt x="21818" y="27826"/>
                    </a:lnTo>
                    <a:lnTo>
                      <a:pt x="24000" y="31304"/>
                    </a:lnTo>
                    <a:lnTo>
                      <a:pt x="25090" y="34782"/>
                    </a:lnTo>
                    <a:lnTo>
                      <a:pt x="27272" y="37681"/>
                    </a:lnTo>
                    <a:lnTo>
                      <a:pt x="29454" y="41159"/>
                    </a:lnTo>
                    <a:lnTo>
                      <a:pt x="31636" y="44347"/>
                    </a:lnTo>
                    <a:lnTo>
                      <a:pt x="32727" y="48115"/>
                    </a:lnTo>
                    <a:lnTo>
                      <a:pt x="32727" y="51884"/>
                    </a:lnTo>
                    <a:lnTo>
                      <a:pt x="32727" y="55942"/>
                    </a:lnTo>
                    <a:lnTo>
                      <a:pt x="31636" y="60579"/>
                    </a:lnTo>
                    <a:lnTo>
                      <a:pt x="28363" y="65507"/>
                    </a:lnTo>
                    <a:lnTo>
                      <a:pt x="25090" y="71304"/>
                    </a:lnTo>
                    <a:lnTo>
                      <a:pt x="19636" y="77681"/>
                    </a:lnTo>
                    <a:lnTo>
                      <a:pt x="9818" y="87246"/>
                    </a:lnTo>
                    <a:lnTo>
                      <a:pt x="4363" y="95652"/>
                    </a:lnTo>
                    <a:lnTo>
                      <a:pt x="1090" y="102608"/>
                    </a:lnTo>
                    <a:lnTo>
                      <a:pt x="0" y="108115"/>
                    </a:lnTo>
                    <a:lnTo>
                      <a:pt x="2181" y="112753"/>
                    </a:lnTo>
                    <a:lnTo>
                      <a:pt x="4363" y="116231"/>
                    </a:lnTo>
                    <a:lnTo>
                      <a:pt x="9818" y="118550"/>
                    </a:lnTo>
                    <a:lnTo>
                      <a:pt x="17454" y="119710"/>
                    </a:lnTo>
                    <a:lnTo>
                      <a:pt x="25090" y="120000"/>
                    </a:lnTo>
                    <a:lnTo>
                      <a:pt x="32727" y="119710"/>
                    </a:lnTo>
                    <a:lnTo>
                      <a:pt x="43636" y="118260"/>
                    </a:lnTo>
                    <a:lnTo>
                      <a:pt x="53454" y="116521"/>
                    </a:lnTo>
                    <a:lnTo>
                      <a:pt x="64363" y="113623"/>
                    </a:lnTo>
                    <a:lnTo>
                      <a:pt x="74181" y="110724"/>
                    </a:lnTo>
                    <a:lnTo>
                      <a:pt x="86181" y="106666"/>
                    </a:lnTo>
                    <a:lnTo>
                      <a:pt x="96000" y="102608"/>
                    </a:lnTo>
                    <a:lnTo>
                      <a:pt x="104727" y="97971"/>
                    </a:lnTo>
                    <a:lnTo>
                      <a:pt x="111272" y="92173"/>
                    </a:lnTo>
                    <a:lnTo>
                      <a:pt x="115636" y="85507"/>
                    </a:lnTo>
                    <a:lnTo>
                      <a:pt x="117818" y="78840"/>
                    </a:lnTo>
                    <a:lnTo>
                      <a:pt x="120000" y="71594"/>
                    </a:lnTo>
                    <a:lnTo>
                      <a:pt x="120000" y="64347"/>
                    </a:lnTo>
                    <a:lnTo>
                      <a:pt x="120000" y="57101"/>
                    </a:lnTo>
                    <a:lnTo>
                      <a:pt x="118909" y="49855"/>
                    </a:lnTo>
                    <a:lnTo>
                      <a:pt x="116727" y="42898"/>
                    </a:lnTo>
                    <a:lnTo>
                      <a:pt x="114545" y="36521"/>
                    </a:lnTo>
                    <a:lnTo>
                      <a:pt x="112363" y="31014"/>
                    </a:lnTo>
                    <a:lnTo>
                      <a:pt x="110181" y="26086"/>
                    </a:lnTo>
                    <a:lnTo>
                      <a:pt x="109090" y="22318"/>
                    </a:lnTo>
                    <a:lnTo>
                      <a:pt x="106909" y="19420"/>
                    </a:lnTo>
                    <a:lnTo>
                      <a:pt x="106909" y="17971"/>
                    </a:lnTo>
                    <a:lnTo>
                      <a:pt x="108000" y="1826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6" name="Shape 2436"/>
              <p:cNvSpPr/>
              <p:nvPr/>
            </p:nvSpPr>
            <p:spPr>
              <a:xfrm>
                <a:off x="1078" y="2807"/>
                <a:ext cx="153" cy="4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80" y="0"/>
                    </a:moveTo>
                    <a:lnTo>
                      <a:pt x="68626" y="33"/>
                    </a:lnTo>
                    <a:lnTo>
                      <a:pt x="73473" y="202"/>
                    </a:lnTo>
                    <a:lnTo>
                      <a:pt x="78416" y="507"/>
                    </a:lnTo>
                    <a:lnTo>
                      <a:pt x="83166" y="879"/>
                    </a:lnTo>
                    <a:lnTo>
                      <a:pt x="87915" y="1453"/>
                    </a:lnTo>
                    <a:lnTo>
                      <a:pt x="92374" y="2130"/>
                    </a:lnTo>
                    <a:lnTo>
                      <a:pt x="96639" y="3009"/>
                    </a:lnTo>
                    <a:lnTo>
                      <a:pt x="100710" y="3989"/>
                    </a:lnTo>
                    <a:lnTo>
                      <a:pt x="104491" y="5139"/>
                    </a:lnTo>
                    <a:lnTo>
                      <a:pt x="107980" y="6458"/>
                    </a:lnTo>
                    <a:lnTo>
                      <a:pt x="110985" y="7945"/>
                    </a:lnTo>
                    <a:lnTo>
                      <a:pt x="113699" y="9636"/>
                    </a:lnTo>
                    <a:lnTo>
                      <a:pt x="115928" y="11496"/>
                    </a:lnTo>
                    <a:lnTo>
                      <a:pt x="117770" y="13592"/>
                    </a:lnTo>
                    <a:lnTo>
                      <a:pt x="119030" y="15857"/>
                    </a:lnTo>
                    <a:lnTo>
                      <a:pt x="119709" y="18360"/>
                    </a:lnTo>
                    <a:lnTo>
                      <a:pt x="119903" y="21403"/>
                    </a:lnTo>
                    <a:lnTo>
                      <a:pt x="120000" y="25359"/>
                    </a:lnTo>
                    <a:lnTo>
                      <a:pt x="120000" y="30092"/>
                    </a:lnTo>
                    <a:lnTo>
                      <a:pt x="119709" y="35435"/>
                    </a:lnTo>
                    <a:lnTo>
                      <a:pt x="119418" y="41251"/>
                    </a:lnTo>
                    <a:lnTo>
                      <a:pt x="119030" y="47472"/>
                    </a:lnTo>
                    <a:lnTo>
                      <a:pt x="118352" y="53998"/>
                    </a:lnTo>
                    <a:lnTo>
                      <a:pt x="117770" y="60591"/>
                    </a:lnTo>
                    <a:lnTo>
                      <a:pt x="117189" y="67252"/>
                    </a:lnTo>
                    <a:lnTo>
                      <a:pt x="116413" y="73812"/>
                    </a:lnTo>
                    <a:lnTo>
                      <a:pt x="115735" y="80101"/>
                    </a:lnTo>
                    <a:lnTo>
                      <a:pt x="115153" y="86052"/>
                    </a:lnTo>
                    <a:lnTo>
                      <a:pt x="114378" y="91530"/>
                    </a:lnTo>
                    <a:lnTo>
                      <a:pt x="113796" y="96466"/>
                    </a:lnTo>
                    <a:lnTo>
                      <a:pt x="113311" y="100625"/>
                    </a:lnTo>
                    <a:lnTo>
                      <a:pt x="112827" y="103972"/>
                    </a:lnTo>
                    <a:lnTo>
                      <a:pt x="112051" y="106339"/>
                    </a:lnTo>
                    <a:lnTo>
                      <a:pt x="110403" y="108503"/>
                    </a:lnTo>
                    <a:lnTo>
                      <a:pt x="107980" y="110431"/>
                    </a:lnTo>
                    <a:lnTo>
                      <a:pt x="104975" y="112121"/>
                    </a:lnTo>
                    <a:lnTo>
                      <a:pt x="101486" y="113643"/>
                    </a:lnTo>
                    <a:lnTo>
                      <a:pt x="97609" y="114961"/>
                    </a:lnTo>
                    <a:lnTo>
                      <a:pt x="93441" y="116043"/>
                    </a:lnTo>
                    <a:lnTo>
                      <a:pt x="88885" y="117024"/>
                    </a:lnTo>
                    <a:lnTo>
                      <a:pt x="84426" y="117802"/>
                    </a:lnTo>
                    <a:lnTo>
                      <a:pt x="80064" y="118478"/>
                    </a:lnTo>
                    <a:lnTo>
                      <a:pt x="75799" y="118951"/>
                    </a:lnTo>
                    <a:lnTo>
                      <a:pt x="71631" y="119357"/>
                    </a:lnTo>
                    <a:lnTo>
                      <a:pt x="67948" y="119628"/>
                    </a:lnTo>
                    <a:lnTo>
                      <a:pt x="64749" y="119864"/>
                    </a:lnTo>
                    <a:lnTo>
                      <a:pt x="62132" y="119966"/>
                    </a:lnTo>
                    <a:lnTo>
                      <a:pt x="60193" y="120000"/>
                    </a:lnTo>
                    <a:lnTo>
                      <a:pt x="58061" y="119966"/>
                    </a:lnTo>
                    <a:lnTo>
                      <a:pt x="55056" y="119966"/>
                    </a:lnTo>
                    <a:lnTo>
                      <a:pt x="51373" y="119864"/>
                    </a:lnTo>
                    <a:lnTo>
                      <a:pt x="47108" y="119695"/>
                    </a:lnTo>
                    <a:lnTo>
                      <a:pt x="42552" y="119425"/>
                    </a:lnTo>
                    <a:lnTo>
                      <a:pt x="37512" y="119019"/>
                    </a:lnTo>
                    <a:lnTo>
                      <a:pt x="32277" y="118478"/>
                    </a:lnTo>
                    <a:lnTo>
                      <a:pt x="27237" y="117734"/>
                    </a:lnTo>
                    <a:lnTo>
                      <a:pt x="22100" y="116720"/>
                    </a:lnTo>
                    <a:lnTo>
                      <a:pt x="17253" y="115536"/>
                    </a:lnTo>
                    <a:lnTo>
                      <a:pt x="12600" y="114049"/>
                    </a:lnTo>
                    <a:lnTo>
                      <a:pt x="8626" y="112324"/>
                    </a:lnTo>
                    <a:lnTo>
                      <a:pt x="5234" y="110228"/>
                    </a:lnTo>
                    <a:lnTo>
                      <a:pt x="2520" y="107793"/>
                    </a:lnTo>
                    <a:lnTo>
                      <a:pt x="775" y="104987"/>
                    </a:lnTo>
                    <a:lnTo>
                      <a:pt x="96" y="101775"/>
                    </a:lnTo>
                    <a:lnTo>
                      <a:pt x="0" y="97852"/>
                    </a:lnTo>
                    <a:lnTo>
                      <a:pt x="96" y="92916"/>
                    </a:lnTo>
                    <a:lnTo>
                      <a:pt x="484" y="87303"/>
                    </a:lnTo>
                    <a:lnTo>
                      <a:pt x="1066" y="81048"/>
                    </a:lnTo>
                    <a:lnTo>
                      <a:pt x="1647" y="74319"/>
                    </a:lnTo>
                    <a:lnTo>
                      <a:pt x="2423" y="67354"/>
                    </a:lnTo>
                    <a:lnTo>
                      <a:pt x="3295" y="60253"/>
                    </a:lnTo>
                    <a:lnTo>
                      <a:pt x="4071" y="53220"/>
                    </a:lnTo>
                    <a:lnTo>
                      <a:pt x="5040" y="46390"/>
                    </a:lnTo>
                    <a:lnTo>
                      <a:pt x="5815" y="39932"/>
                    </a:lnTo>
                    <a:lnTo>
                      <a:pt x="6591" y="34015"/>
                    </a:lnTo>
                    <a:lnTo>
                      <a:pt x="7463" y="28808"/>
                    </a:lnTo>
                    <a:lnTo>
                      <a:pt x="8045" y="24480"/>
                    </a:lnTo>
                    <a:lnTo>
                      <a:pt x="8432" y="21166"/>
                    </a:lnTo>
                    <a:lnTo>
                      <a:pt x="8723" y="19070"/>
                    </a:lnTo>
                    <a:lnTo>
                      <a:pt x="9014" y="18360"/>
                    </a:lnTo>
                    <a:lnTo>
                      <a:pt x="9499" y="16568"/>
                    </a:lnTo>
                    <a:lnTo>
                      <a:pt x="10371" y="14843"/>
                    </a:lnTo>
                    <a:lnTo>
                      <a:pt x="11728" y="13119"/>
                    </a:lnTo>
                    <a:lnTo>
                      <a:pt x="13376" y="11496"/>
                    </a:lnTo>
                    <a:lnTo>
                      <a:pt x="15411" y="9907"/>
                    </a:lnTo>
                    <a:lnTo>
                      <a:pt x="17835" y="8351"/>
                    </a:lnTo>
                    <a:lnTo>
                      <a:pt x="20743" y="6931"/>
                    </a:lnTo>
                    <a:lnTo>
                      <a:pt x="23844" y="5612"/>
                    </a:lnTo>
                    <a:lnTo>
                      <a:pt x="27431" y="4395"/>
                    </a:lnTo>
                    <a:lnTo>
                      <a:pt x="31405" y="3313"/>
                    </a:lnTo>
                    <a:lnTo>
                      <a:pt x="35767" y="2366"/>
                    </a:lnTo>
                    <a:lnTo>
                      <a:pt x="40613" y="1521"/>
                    </a:lnTo>
                    <a:lnTo>
                      <a:pt x="45654" y="845"/>
                    </a:lnTo>
                    <a:lnTo>
                      <a:pt x="51276" y="405"/>
                    </a:lnTo>
                    <a:lnTo>
                      <a:pt x="57285" y="67"/>
                    </a:lnTo>
                    <a:lnTo>
                      <a:pt x="63780" y="0"/>
                    </a:lnTo>
                    <a:close/>
                  </a:path>
                </a:pathLst>
              </a:custGeom>
              <a:solidFill>
                <a:srgbClr val="D28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7" name="Shape 2437"/>
              <p:cNvSpPr/>
              <p:nvPr/>
            </p:nvSpPr>
            <p:spPr>
              <a:xfrm>
                <a:off x="1078" y="2807"/>
                <a:ext cx="153" cy="4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80" y="0"/>
                    </a:moveTo>
                    <a:lnTo>
                      <a:pt x="68626" y="33"/>
                    </a:lnTo>
                    <a:lnTo>
                      <a:pt x="73473" y="202"/>
                    </a:lnTo>
                    <a:lnTo>
                      <a:pt x="78416" y="507"/>
                    </a:lnTo>
                    <a:lnTo>
                      <a:pt x="83166" y="879"/>
                    </a:lnTo>
                    <a:lnTo>
                      <a:pt x="87915" y="1453"/>
                    </a:lnTo>
                    <a:lnTo>
                      <a:pt x="92374" y="2130"/>
                    </a:lnTo>
                    <a:lnTo>
                      <a:pt x="96639" y="3009"/>
                    </a:lnTo>
                    <a:lnTo>
                      <a:pt x="100710" y="3989"/>
                    </a:lnTo>
                    <a:lnTo>
                      <a:pt x="104491" y="5139"/>
                    </a:lnTo>
                    <a:lnTo>
                      <a:pt x="107980" y="6458"/>
                    </a:lnTo>
                    <a:lnTo>
                      <a:pt x="110985" y="7945"/>
                    </a:lnTo>
                    <a:lnTo>
                      <a:pt x="113699" y="9636"/>
                    </a:lnTo>
                    <a:lnTo>
                      <a:pt x="115928" y="11496"/>
                    </a:lnTo>
                    <a:lnTo>
                      <a:pt x="117770" y="13592"/>
                    </a:lnTo>
                    <a:lnTo>
                      <a:pt x="119030" y="15857"/>
                    </a:lnTo>
                    <a:lnTo>
                      <a:pt x="119709" y="18360"/>
                    </a:lnTo>
                    <a:lnTo>
                      <a:pt x="119903" y="21403"/>
                    </a:lnTo>
                    <a:lnTo>
                      <a:pt x="120000" y="25359"/>
                    </a:lnTo>
                    <a:lnTo>
                      <a:pt x="120000" y="30092"/>
                    </a:lnTo>
                    <a:lnTo>
                      <a:pt x="119709" y="35435"/>
                    </a:lnTo>
                    <a:lnTo>
                      <a:pt x="119418" y="41251"/>
                    </a:lnTo>
                    <a:lnTo>
                      <a:pt x="119030" y="47472"/>
                    </a:lnTo>
                    <a:lnTo>
                      <a:pt x="118352" y="53998"/>
                    </a:lnTo>
                    <a:lnTo>
                      <a:pt x="117770" y="60591"/>
                    </a:lnTo>
                    <a:lnTo>
                      <a:pt x="117189" y="67252"/>
                    </a:lnTo>
                    <a:lnTo>
                      <a:pt x="116413" y="73812"/>
                    </a:lnTo>
                    <a:lnTo>
                      <a:pt x="115735" y="80101"/>
                    </a:lnTo>
                    <a:lnTo>
                      <a:pt x="115153" y="86052"/>
                    </a:lnTo>
                    <a:lnTo>
                      <a:pt x="114378" y="91530"/>
                    </a:lnTo>
                    <a:lnTo>
                      <a:pt x="113796" y="96466"/>
                    </a:lnTo>
                    <a:lnTo>
                      <a:pt x="113311" y="100625"/>
                    </a:lnTo>
                    <a:lnTo>
                      <a:pt x="112827" y="103972"/>
                    </a:lnTo>
                    <a:lnTo>
                      <a:pt x="112051" y="106339"/>
                    </a:lnTo>
                    <a:lnTo>
                      <a:pt x="110403" y="108503"/>
                    </a:lnTo>
                    <a:lnTo>
                      <a:pt x="107980" y="110431"/>
                    </a:lnTo>
                    <a:lnTo>
                      <a:pt x="104975" y="112121"/>
                    </a:lnTo>
                    <a:lnTo>
                      <a:pt x="101486" y="113643"/>
                    </a:lnTo>
                    <a:lnTo>
                      <a:pt x="97609" y="114961"/>
                    </a:lnTo>
                    <a:lnTo>
                      <a:pt x="93441" y="116043"/>
                    </a:lnTo>
                    <a:lnTo>
                      <a:pt x="88885" y="117024"/>
                    </a:lnTo>
                    <a:lnTo>
                      <a:pt x="84426" y="117802"/>
                    </a:lnTo>
                    <a:lnTo>
                      <a:pt x="80064" y="118478"/>
                    </a:lnTo>
                    <a:lnTo>
                      <a:pt x="75799" y="118951"/>
                    </a:lnTo>
                    <a:lnTo>
                      <a:pt x="71631" y="119357"/>
                    </a:lnTo>
                    <a:lnTo>
                      <a:pt x="67948" y="119628"/>
                    </a:lnTo>
                    <a:lnTo>
                      <a:pt x="64749" y="119864"/>
                    </a:lnTo>
                    <a:lnTo>
                      <a:pt x="62132" y="119966"/>
                    </a:lnTo>
                    <a:lnTo>
                      <a:pt x="60193" y="120000"/>
                    </a:lnTo>
                    <a:lnTo>
                      <a:pt x="58061" y="119966"/>
                    </a:lnTo>
                    <a:lnTo>
                      <a:pt x="55056" y="119966"/>
                    </a:lnTo>
                    <a:lnTo>
                      <a:pt x="51373" y="119864"/>
                    </a:lnTo>
                    <a:lnTo>
                      <a:pt x="47108" y="119695"/>
                    </a:lnTo>
                    <a:lnTo>
                      <a:pt x="42552" y="119425"/>
                    </a:lnTo>
                    <a:lnTo>
                      <a:pt x="37512" y="119019"/>
                    </a:lnTo>
                    <a:lnTo>
                      <a:pt x="32277" y="118478"/>
                    </a:lnTo>
                    <a:lnTo>
                      <a:pt x="27237" y="117734"/>
                    </a:lnTo>
                    <a:lnTo>
                      <a:pt x="22100" y="116720"/>
                    </a:lnTo>
                    <a:lnTo>
                      <a:pt x="17253" y="115536"/>
                    </a:lnTo>
                    <a:lnTo>
                      <a:pt x="12600" y="114049"/>
                    </a:lnTo>
                    <a:lnTo>
                      <a:pt x="8626" y="112324"/>
                    </a:lnTo>
                    <a:lnTo>
                      <a:pt x="5234" y="110228"/>
                    </a:lnTo>
                    <a:lnTo>
                      <a:pt x="2520" y="107793"/>
                    </a:lnTo>
                    <a:lnTo>
                      <a:pt x="775" y="104987"/>
                    </a:lnTo>
                    <a:lnTo>
                      <a:pt x="96" y="101775"/>
                    </a:lnTo>
                    <a:lnTo>
                      <a:pt x="0" y="97852"/>
                    </a:lnTo>
                    <a:lnTo>
                      <a:pt x="96" y="92916"/>
                    </a:lnTo>
                    <a:lnTo>
                      <a:pt x="484" y="87303"/>
                    </a:lnTo>
                    <a:lnTo>
                      <a:pt x="1066" y="81048"/>
                    </a:lnTo>
                    <a:lnTo>
                      <a:pt x="1647" y="74319"/>
                    </a:lnTo>
                    <a:lnTo>
                      <a:pt x="2423" y="67354"/>
                    </a:lnTo>
                    <a:lnTo>
                      <a:pt x="3295" y="60253"/>
                    </a:lnTo>
                    <a:lnTo>
                      <a:pt x="4071" y="53220"/>
                    </a:lnTo>
                    <a:lnTo>
                      <a:pt x="5040" y="46390"/>
                    </a:lnTo>
                    <a:lnTo>
                      <a:pt x="5815" y="39932"/>
                    </a:lnTo>
                    <a:lnTo>
                      <a:pt x="6591" y="34015"/>
                    </a:lnTo>
                    <a:lnTo>
                      <a:pt x="7463" y="28808"/>
                    </a:lnTo>
                    <a:lnTo>
                      <a:pt x="8045" y="24480"/>
                    </a:lnTo>
                    <a:lnTo>
                      <a:pt x="8432" y="21166"/>
                    </a:lnTo>
                    <a:lnTo>
                      <a:pt x="8723" y="19070"/>
                    </a:lnTo>
                    <a:lnTo>
                      <a:pt x="9014" y="18360"/>
                    </a:lnTo>
                    <a:lnTo>
                      <a:pt x="9499" y="16568"/>
                    </a:lnTo>
                    <a:lnTo>
                      <a:pt x="10371" y="14843"/>
                    </a:lnTo>
                    <a:lnTo>
                      <a:pt x="11728" y="13119"/>
                    </a:lnTo>
                    <a:lnTo>
                      <a:pt x="13376" y="11496"/>
                    </a:lnTo>
                    <a:lnTo>
                      <a:pt x="15411" y="9907"/>
                    </a:lnTo>
                    <a:lnTo>
                      <a:pt x="17835" y="8351"/>
                    </a:lnTo>
                    <a:lnTo>
                      <a:pt x="20743" y="6931"/>
                    </a:lnTo>
                    <a:lnTo>
                      <a:pt x="23844" y="5612"/>
                    </a:lnTo>
                    <a:lnTo>
                      <a:pt x="27431" y="4395"/>
                    </a:lnTo>
                    <a:lnTo>
                      <a:pt x="31405" y="3313"/>
                    </a:lnTo>
                    <a:lnTo>
                      <a:pt x="35767" y="2366"/>
                    </a:lnTo>
                    <a:lnTo>
                      <a:pt x="40613" y="1521"/>
                    </a:lnTo>
                    <a:lnTo>
                      <a:pt x="45654" y="845"/>
                    </a:lnTo>
                    <a:lnTo>
                      <a:pt x="51276" y="405"/>
                    </a:lnTo>
                    <a:lnTo>
                      <a:pt x="57285" y="67"/>
                    </a:lnTo>
                    <a:lnTo>
                      <a:pt x="6378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8" name="Shape 2438"/>
              <p:cNvSpPr/>
              <p:nvPr/>
            </p:nvSpPr>
            <p:spPr>
              <a:xfrm>
                <a:off x="1081" y="2811"/>
                <a:ext cx="147" cy="4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810" y="0"/>
                    </a:moveTo>
                    <a:lnTo>
                      <a:pt x="68687" y="34"/>
                    </a:lnTo>
                    <a:lnTo>
                      <a:pt x="73666" y="205"/>
                    </a:lnTo>
                    <a:lnTo>
                      <a:pt x="78441" y="446"/>
                    </a:lnTo>
                    <a:lnTo>
                      <a:pt x="83319" y="823"/>
                    </a:lnTo>
                    <a:lnTo>
                      <a:pt x="87993" y="1372"/>
                    </a:lnTo>
                    <a:lnTo>
                      <a:pt x="92464" y="2025"/>
                    </a:lnTo>
                    <a:lnTo>
                      <a:pt x="96731" y="2848"/>
                    </a:lnTo>
                    <a:lnTo>
                      <a:pt x="100694" y="3844"/>
                    </a:lnTo>
                    <a:lnTo>
                      <a:pt x="104555" y="4942"/>
                    </a:lnTo>
                    <a:lnTo>
                      <a:pt x="107908" y="6247"/>
                    </a:lnTo>
                    <a:lnTo>
                      <a:pt x="110956" y="7723"/>
                    </a:lnTo>
                    <a:lnTo>
                      <a:pt x="113700" y="9439"/>
                    </a:lnTo>
                    <a:lnTo>
                      <a:pt x="115935" y="11292"/>
                    </a:lnTo>
                    <a:lnTo>
                      <a:pt x="117662" y="13352"/>
                    </a:lnTo>
                    <a:lnTo>
                      <a:pt x="118983" y="15686"/>
                    </a:lnTo>
                    <a:lnTo>
                      <a:pt x="119695" y="18192"/>
                    </a:lnTo>
                    <a:lnTo>
                      <a:pt x="119898" y="21315"/>
                    </a:lnTo>
                    <a:lnTo>
                      <a:pt x="120000" y="25297"/>
                    </a:lnTo>
                    <a:lnTo>
                      <a:pt x="119898" y="29965"/>
                    </a:lnTo>
                    <a:lnTo>
                      <a:pt x="119695" y="35320"/>
                    </a:lnTo>
                    <a:lnTo>
                      <a:pt x="119390" y="41155"/>
                    </a:lnTo>
                    <a:lnTo>
                      <a:pt x="118882" y="47402"/>
                    </a:lnTo>
                    <a:lnTo>
                      <a:pt x="118374" y="53890"/>
                    </a:lnTo>
                    <a:lnTo>
                      <a:pt x="117662" y="60514"/>
                    </a:lnTo>
                    <a:lnTo>
                      <a:pt x="117053" y="67173"/>
                    </a:lnTo>
                    <a:lnTo>
                      <a:pt x="116342" y="73695"/>
                    </a:lnTo>
                    <a:lnTo>
                      <a:pt x="115529" y="79977"/>
                    </a:lnTo>
                    <a:lnTo>
                      <a:pt x="114817" y="85983"/>
                    </a:lnTo>
                    <a:lnTo>
                      <a:pt x="114106" y="91441"/>
                    </a:lnTo>
                    <a:lnTo>
                      <a:pt x="113497" y="96350"/>
                    </a:lnTo>
                    <a:lnTo>
                      <a:pt x="112988" y="100537"/>
                    </a:lnTo>
                    <a:lnTo>
                      <a:pt x="112582" y="103935"/>
                    </a:lnTo>
                    <a:lnTo>
                      <a:pt x="111668" y="106372"/>
                    </a:lnTo>
                    <a:lnTo>
                      <a:pt x="109940" y="108569"/>
                    </a:lnTo>
                    <a:lnTo>
                      <a:pt x="107603" y="110526"/>
                    </a:lnTo>
                    <a:lnTo>
                      <a:pt x="104657" y="112242"/>
                    </a:lnTo>
                    <a:lnTo>
                      <a:pt x="101100" y="113787"/>
                    </a:lnTo>
                    <a:lnTo>
                      <a:pt x="97138" y="115125"/>
                    </a:lnTo>
                    <a:lnTo>
                      <a:pt x="92870" y="116258"/>
                    </a:lnTo>
                    <a:lnTo>
                      <a:pt x="88501" y="117219"/>
                    </a:lnTo>
                    <a:lnTo>
                      <a:pt x="84030" y="118043"/>
                    </a:lnTo>
                    <a:lnTo>
                      <a:pt x="79559" y="118661"/>
                    </a:lnTo>
                    <a:lnTo>
                      <a:pt x="75190" y="119210"/>
                    </a:lnTo>
                    <a:lnTo>
                      <a:pt x="71126" y="119588"/>
                    </a:lnTo>
                    <a:lnTo>
                      <a:pt x="67366" y="119828"/>
                    </a:lnTo>
                    <a:lnTo>
                      <a:pt x="64115" y="119965"/>
                    </a:lnTo>
                    <a:lnTo>
                      <a:pt x="61371" y="120000"/>
                    </a:lnTo>
                    <a:lnTo>
                      <a:pt x="59441" y="120000"/>
                    </a:lnTo>
                    <a:lnTo>
                      <a:pt x="57307" y="119931"/>
                    </a:lnTo>
                    <a:lnTo>
                      <a:pt x="54462" y="119862"/>
                    </a:lnTo>
                    <a:lnTo>
                      <a:pt x="50804" y="119725"/>
                    </a:lnTo>
                    <a:lnTo>
                      <a:pt x="46638" y="119553"/>
                    </a:lnTo>
                    <a:lnTo>
                      <a:pt x="41964" y="119244"/>
                    </a:lnTo>
                    <a:lnTo>
                      <a:pt x="37087" y="118832"/>
                    </a:lnTo>
                    <a:lnTo>
                      <a:pt x="32006" y="118283"/>
                    </a:lnTo>
                    <a:lnTo>
                      <a:pt x="26824" y="117528"/>
                    </a:lnTo>
                    <a:lnTo>
                      <a:pt x="21845" y="116533"/>
                    </a:lnTo>
                    <a:lnTo>
                      <a:pt x="16968" y="115366"/>
                    </a:lnTo>
                    <a:lnTo>
                      <a:pt x="12497" y="113924"/>
                    </a:lnTo>
                    <a:lnTo>
                      <a:pt x="8535" y="112139"/>
                    </a:lnTo>
                    <a:lnTo>
                      <a:pt x="5182" y="110080"/>
                    </a:lnTo>
                    <a:lnTo>
                      <a:pt x="2540" y="107643"/>
                    </a:lnTo>
                    <a:lnTo>
                      <a:pt x="711" y="104828"/>
                    </a:lnTo>
                    <a:lnTo>
                      <a:pt x="101" y="101636"/>
                    </a:lnTo>
                    <a:lnTo>
                      <a:pt x="0" y="97620"/>
                    </a:lnTo>
                    <a:lnTo>
                      <a:pt x="101" y="92711"/>
                    </a:lnTo>
                    <a:lnTo>
                      <a:pt x="508" y="87048"/>
                    </a:lnTo>
                    <a:lnTo>
                      <a:pt x="1117" y="80800"/>
                    </a:lnTo>
                    <a:lnTo>
                      <a:pt x="1727" y="74107"/>
                    </a:lnTo>
                    <a:lnTo>
                      <a:pt x="2540" y="67139"/>
                    </a:lnTo>
                    <a:lnTo>
                      <a:pt x="3454" y="60000"/>
                    </a:lnTo>
                    <a:lnTo>
                      <a:pt x="4267" y="52997"/>
                    </a:lnTo>
                    <a:lnTo>
                      <a:pt x="5283" y="46167"/>
                    </a:lnTo>
                    <a:lnTo>
                      <a:pt x="6096" y="39713"/>
                    </a:lnTo>
                    <a:lnTo>
                      <a:pt x="6909" y="33844"/>
                    </a:lnTo>
                    <a:lnTo>
                      <a:pt x="7823" y="28627"/>
                    </a:lnTo>
                    <a:lnTo>
                      <a:pt x="8433" y="24336"/>
                    </a:lnTo>
                    <a:lnTo>
                      <a:pt x="8839" y="21041"/>
                    </a:lnTo>
                    <a:lnTo>
                      <a:pt x="9246" y="18947"/>
                    </a:lnTo>
                    <a:lnTo>
                      <a:pt x="9449" y="18226"/>
                    </a:lnTo>
                    <a:lnTo>
                      <a:pt x="9957" y="16475"/>
                    </a:lnTo>
                    <a:lnTo>
                      <a:pt x="10770" y="14725"/>
                    </a:lnTo>
                    <a:lnTo>
                      <a:pt x="12193" y="13077"/>
                    </a:lnTo>
                    <a:lnTo>
                      <a:pt x="13818" y="11430"/>
                    </a:lnTo>
                    <a:lnTo>
                      <a:pt x="15850" y="9851"/>
                    </a:lnTo>
                    <a:lnTo>
                      <a:pt x="18289" y="8340"/>
                    </a:lnTo>
                    <a:lnTo>
                      <a:pt x="21033" y="6933"/>
                    </a:lnTo>
                    <a:lnTo>
                      <a:pt x="24284" y="5594"/>
                    </a:lnTo>
                    <a:lnTo>
                      <a:pt x="27840" y="4427"/>
                    </a:lnTo>
                    <a:lnTo>
                      <a:pt x="31803" y="3295"/>
                    </a:lnTo>
                    <a:lnTo>
                      <a:pt x="36071" y="2368"/>
                    </a:lnTo>
                    <a:lnTo>
                      <a:pt x="40846" y="1510"/>
                    </a:lnTo>
                    <a:lnTo>
                      <a:pt x="45927" y="858"/>
                    </a:lnTo>
                    <a:lnTo>
                      <a:pt x="51515" y="411"/>
                    </a:lnTo>
                    <a:lnTo>
                      <a:pt x="57408" y="68"/>
                    </a:lnTo>
                    <a:lnTo>
                      <a:pt x="63810" y="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9" name="Shape 2439"/>
              <p:cNvSpPr/>
              <p:nvPr/>
            </p:nvSpPr>
            <p:spPr>
              <a:xfrm>
                <a:off x="1084" y="2813"/>
                <a:ext cx="141" cy="4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786" y="0"/>
                    </a:moveTo>
                    <a:lnTo>
                      <a:pt x="68693" y="0"/>
                    </a:lnTo>
                    <a:lnTo>
                      <a:pt x="73600" y="174"/>
                    </a:lnTo>
                    <a:lnTo>
                      <a:pt x="78400" y="417"/>
                    </a:lnTo>
                    <a:lnTo>
                      <a:pt x="83306" y="766"/>
                    </a:lnTo>
                    <a:lnTo>
                      <a:pt x="87893" y="1288"/>
                    </a:lnTo>
                    <a:lnTo>
                      <a:pt x="92373" y="1915"/>
                    </a:lnTo>
                    <a:lnTo>
                      <a:pt x="96640" y="2716"/>
                    </a:lnTo>
                    <a:lnTo>
                      <a:pt x="100693" y="3691"/>
                    </a:lnTo>
                    <a:lnTo>
                      <a:pt x="104320" y="4770"/>
                    </a:lnTo>
                    <a:lnTo>
                      <a:pt x="107733" y="6059"/>
                    </a:lnTo>
                    <a:lnTo>
                      <a:pt x="110720" y="7521"/>
                    </a:lnTo>
                    <a:lnTo>
                      <a:pt x="113493" y="9193"/>
                    </a:lnTo>
                    <a:lnTo>
                      <a:pt x="115733" y="11073"/>
                    </a:lnTo>
                    <a:lnTo>
                      <a:pt x="117440" y="13128"/>
                    </a:lnTo>
                    <a:lnTo>
                      <a:pt x="118720" y="15426"/>
                    </a:lnTo>
                    <a:lnTo>
                      <a:pt x="119466" y="18003"/>
                    </a:lnTo>
                    <a:lnTo>
                      <a:pt x="119786" y="21102"/>
                    </a:lnTo>
                    <a:lnTo>
                      <a:pt x="120000" y="25142"/>
                    </a:lnTo>
                    <a:lnTo>
                      <a:pt x="119893" y="29878"/>
                    </a:lnTo>
                    <a:lnTo>
                      <a:pt x="119573" y="35206"/>
                    </a:lnTo>
                    <a:lnTo>
                      <a:pt x="119146" y="41021"/>
                    </a:lnTo>
                    <a:lnTo>
                      <a:pt x="118720" y="47254"/>
                    </a:lnTo>
                    <a:lnTo>
                      <a:pt x="118186" y="53731"/>
                    </a:lnTo>
                    <a:lnTo>
                      <a:pt x="117440" y="60383"/>
                    </a:lnTo>
                    <a:lnTo>
                      <a:pt x="116693" y="66999"/>
                    </a:lnTo>
                    <a:lnTo>
                      <a:pt x="115946" y="73511"/>
                    </a:lnTo>
                    <a:lnTo>
                      <a:pt x="115200" y="79814"/>
                    </a:lnTo>
                    <a:lnTo>
                      <a:pt x="114453" y="85803"/>
                    </a:lnTo>
                    <a:lnTo>
                      <a:pt x="113706" y="91271"/>
                    </a:lnTo>
                    <a:lnTo>
                      <a:pt x="112960" y="96181"/>
                    </a:lnTo>
                    <a:lnTo>
                      <a:pt x="112426" y="100429"/>
                    </a:lnTo>
                    <a:lnTo>
                      <a:pt x="112000" y="103842"/>
                    </a:lnTo>
                    <a:lnTo>
                      <a:pt x="111146" y="106314"/>
                    </a:lnTo>
                    <a:lnTo>
                      <a:pt x="109440" y="108543"/>
                    </a:lnTo>
                    <a:lnTo>
                      <a:pt x="107093" y="110528"/>
                    </a:lnTo>
                    <a:lnTo>
                      <a:pt x="104000" y="112269"/>
                    </a:lnTo>
                    <a:lnTo>
                      <a:pt x="100586" y="113801"/>
                    </a:lnTo>
                    <a:lnTo>
                      <a:pt x="96640" y="115124"/>
                    </a:lnTo>
                    <a:lnTo>
                      <a:pt x="92373" y="116273"/>
                    </a:lnTo>
                    <a:lnTo>
                      <a:pt x="88000" y="117248"/>
                    </a:lnTo>
                    <a:lnTo>
                      <a:pt x="83413" y="118049"/>
                    </a:lnTo>
                    <a:lnTo>
                      <a:pt x="78933" y="118676"/>
                    </a:lnTo>
                    <a:lnTo>
                      <a:pt x="74666" y="119199"/>
                    </a:lnTo>
                    <a:lnTo>
                      <a:pt x="70506" y="119547"/>
                    </a:lnTo>
                    <a:lnTo>
                      <a:pt x="66666" y="119791"/>
                    </a:lnTo>
                    <a:lnTo>
                      <a:pt x="63360" y="119930"/>
                    </a:lnTo>
                    <a:lnTo>
                      <a:pt x="60586" y="120000"/>
                    </a:lnTo>
                    <a:lnTo>
                      <a:pt x="58560" y="119965"/>
                    </a:lnTo>
                    <a:lnTo>
                      <a:pt x="56320" y="119895"/>
                    </a:lnTo>
                    <a:lnTo>
                      <a:pt x="53440" y="119791"/>
                    </a:lnTo>
                    <a:lnTo>
                      <a:pt x="49813" y="119686"/>
                    </a:lnTo>
                    <a:lnTo>
                      <a:pt x="45653" y="119477"/>
                    </a:lnTo>
                    <a:lnTo>
                      <a:pt x="41173" y="119164"/>
                    </a:lnTo>
                    <a:lnTo>
                      <a:pt x="36373" y="118746"/>
                    </a:lnTo>
                    <a:lnTo>
                      <a:pt x="31360" y="118154"/>
                    </a:lnTo>
                    <a:lnTo>
                      <a:pt x="26240" y="117388"/>
                    </a:lnTo>
                    <a:lnTo>
                      <a:pt x="21333" y="116448"/>
                    </a:lnTo>
                    <a:lnTo>
                      <a:pt x="16640" y="115194"/>
                    </a:lnTo>
                    <a:lnTo>
                      <a:pt x="12266" y="113731"/>
                    </a:lnTo>
                    <a:lnTo>
                      <a:pt x="8426" y="111990"/>
                    </a:lnTo>
                    <a:lnTo>
                      <a:pt x="5120" y="109866"/>
                    </a:lnTo>
                    <a:lnTo>
                      <a:pt x="2453" y="107428"/>
                    </a:lnTo>
                    <a:lnTo>
                      <a:pt x="853" y="104608"/>
                    </a:lnTo>
                    <a:lnTo>
                      <a:pt x="106" y="101404"/>
                    </a:lnTo>
                    <a:lnTo>
                      <a:pt x="0" y="97365"/>
                    </a:lnTo>
                    <a:lnTo>
                      <a:pt x="106" y="92420"/>
                    </a:lnTo>
                    <a:lnTo>
                      <a:pt x="426" y="86709"/>
                    </a:lnTo>
                    <a:lnTo>
                      <a:pt x="1066" y="80441"/>
                    </a:lnTo>
                    <a:lnTo>
                      <a:pt x="1813" y="73755"/>
                    </a:lnTo>
                    <a:lnTo>
                      <a:pt x="2560" y="66790"/>
                    </a:lnTo>
                    <a:lnTo>
                      <a:pt x="3520" y="59721"/>
                    </a:lnTo>
                    <a:lnTo>
                      <a:pt x="4373" y="52687"/>
                    </a:lnTo>
                    <a:lnTo>
                      <a:pt x="5440" y="45861"/>
                    </a:lnTo>
                    <a:lnTo>
                      <a:pt x="6293" y="39454"/>
                    </a:lnTo>
                    <a:lnTo>
                      <a:pt x="7253" y="33604"/>
                    </a:lnTo>
                    <a:lnTo>
                      <a:pt x="8106" y="28450"/>
                    </a:lnTo>
                    <a:lnTo>
                      <a:pt x="8746" y="24132"/>
                    </a:lnTo>
                    <a:lnTo>
                      <a:pt x="9173" y="20858"/>
                    </a:lnTo>
                    <a:lnTo>
                      <a:pt x="9600" y="18769"/>
                    </a:lnTo>
                    <a:lnTo>
                      <a:pt x="9813" y="18073"/>
                    </a:lnTo>
                    <a:lnTo>
                      <a:pt x="10346" y="16297"/>
                    </a:lnTo>
                    <a:lnTo>
                      <a:pt x="11200" y="14625"/>
                    </a:lnTo>
                    <a:lnTo>
                      <a:pt x="12586" y="12988"/>
                    </a:lnTo>
                    <a:lnTo>
                      <a:pt x="14293" y="11317"/>
                    </a:lnTo>
                    <a:lnTo>
                      <a:pt x="16320" y="9785"/>
                    </a:lnTo>
                    <a:lnTo>
                      <a:pt x="18666" y="8287"/>
                    </a:lnTo>
                    <a:lnTo>
                      <a:pt x="21440" y="6894"/>
                    </a:lnTo>
                    <a:lnTo>
                      <a:pt x="24640" y="5571"/>
                    </a:lnTo>
                    <a:lnTo>
                      <a:pt x="28160" y="4352"/>
                    </a:lnTo>
                    <a:lnTo>
                      <a:pt x="32000" y="3308"/>
                    </a:lnTo>
                    <a:lnTo>
                      <a:pt x="36373" y="2367"/>
                    </a:lnTo>
                    <a:lnTo>
                      <a:pt x="41066" y="1567"/>
                    </a:lnTo>
                    <a:lnTo>
                      <a:pt x="46186" y="905"/>
                    </a:lnTo>
                    <a:lnTo>
                      <a:pt x="51520" y="417"/>
                    </a:lnTo>
                    <a:lnTo>
                      <a:pt x="57493" y="104"/>
                    </a:lnTo>
                    <a:lnTo>
                      <a:pt x="63786" y="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0" name="Shape 2440"/>
              <p:cNvSpPr/>
              <p:nvPr/>
            </p:nvSpPr>
            <p:spPr>
              <a:xfrm>
                <a:off x="1086" y="2817"/>
                <a:ext cx="133" cy="4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932" y="0"/>
                    </a:moveTo>
                    <a:lnTo>
                      <a:pt x="68876" y="0"/>
                    </a:lnTo>
                    <a:lnTo>
                      <a:pt x="73820" y="176"/>
                    </a:lnTo>
                    <a:lnTo>
                      <a:pt x="78764" y="388"/>
                    </a:lnTo>
                    <a:lnTo>
                      <a:pt x="83483" y="742"/>
                    </a:lnTo>
                    <a:lnTo>
                      <a:pt x="88089" y="1237"/>
                    </a:lnTo>
                    <a:lnTo>
                      <a:pt x="92584" y="1837"/>
                    </a:lnTo>
                    <a:lnTo>
                      <a:pt x="96853" y="2615"/>
                    </a:lnTo>
                    <a:lnTo>
                      <a:pt x="100786" y="3534"/>
                    </a:lnTo>
                    <a:lnTo>
                      <a:pt x="104494" y="4630"/>
                    </a:lnTo>
                    <a:lnTo>
                      <a:pt x="107977" y="5902"/>
                    </a:lnTo>
                    <a:lnTo>
                      <a:pt x="110898" y="7351"/>
                    </a:lnTo>
                    <a:lnTo>
                      <a:pt x="113595" y="9013"/>
                    </a:lnTo>
                    <a:lnTo>
                      <a:pt x="115842" y="10886"/>
                    </a:lnTo>
                    <a:lnTo>
                      <a:pt x="117528" y="12936"/>
                    </a:lnTo>
                    <a:lnTo>
                      <a:pt x="118764" y="15269"/>
                    </a:lnTo>
                    <a:lnTo>
                      <a:pt x="119662" y="17814"/>
                    </a:lnTo>
                    <a:lnTo>
                      <a:pt x="119887" y="20995"/>
                    </a:lnTo>
                    <a:lnTo>
                      <a:pt x="120000" y="24989"/>
                    </a:lnTo>
                    <a:lnTo>
                      <a:pt x="120000" y="29726"/>
                    </a:lnTo>
                    <a:lnTo>
                      <a:pt x="119662" y="35063"/>
                    </a:lnTo>
                    <a:lnTo>
                      <a:pt x="119325" y="40895"/>
                    </a:lnTo>
                    <a:lnTo>
                      <a:pt x="118764" y="47151"/>
                    </a:lnTo>
                    <a:lnTo>
                      <a:pt x="118089" y="53620"/>
                    </a:lnTo>
                    <a:lnTo>
                      <a:pt x="117415" y="60194"/>
                    </a:lnTo>
                    <a:lnTo>
                      <a:pt x="116629" y="66804"/>
                    </a:lnTo>
                    <a:lnTo>
                      <a:pt x="115842" y="73378"/>
                    </a:lnTo>
                    <a:lnTo>
                      <a:pt x="115056" y="79634"/>
                    </a:lnTo>
                    <a:lnTo>
                      <a:pt x="114269" y="85643"/>
                    </a:lnTo>
                    <a:lnTo>
                      <a:pt x="113483" y="91122"/>
                    </a:lnTo>
                    <a:lnTo>
                      <a:pt x="112808" y="96070"/>
                    </a:lnTo>
                    <a:lnTo>
                      <a:pt x="112134" y="100312"/>
                    </a:lnTo>
                    <a:lnTo>
                      <a:pt x="111685" y="103776"/>
                    </a:lnTo>
                    <a:lnTo>
                      <a:pt x="110786" y="106250"/>
                    </a:lnTo>
                    <a:lnTo>
                      <a:pt x="109101" y="108512"/>
                    </a:lnTo>
                    <a:lnTo>
                      <a:pt x="106741" y="110491"/>
                    </a:lnTo>
                    <a:lnTo>
                      <a:pt x="103707" y="112259"/>
                    </a:lnTo>
                    <a:lnTo>
                      <a:pt x="100112" y="113814"/>
                    </a:lnTo>
                    <a:lnTo>
                      <a:pt x="96179" y="115157"/>
                    </a:lnTo>
                    <a:lnTo>
                      <a:pt x="92022" y="116288"/>
                    </a:lnTo>
                    <a:lnTo>
                      <a:pt x="87640" y="117278"/>
                    </a:lnTo>
                    <a:lnTo>
                      <a:pt x="83033" y="118055"/>
                    </a:lnTo>
                    <a:lnTo>
                      <a:pt x="78539" y="118692"/>
                    </a:lnTo>
                    <a:lnTo>
                      <a:pt x="74157" y="119187"/>
                    </a:lnTo>
                    <a:lnTo>
                      <a:pt x="70000" y="119540"/>
                    </a:lnTo>
                    <a:lnTo>
                      <a:pt x="66179" y="119787"/>
                    </a:lnTo>
                    <a:lnTo>
                      <a:pt x="62921" y="119893"/>
                    </a:lnTo>
                    <a:lnTo>
                      <a:pt x="60112" y="120000"/>
                    </a:lnTo>
                    <a:lnTo>
                      <a:pt x="57977" y="119929"/>
                    </a:lnTo>
                    <a:lnTo>
                      <a:pt x="55730" y="119858"/>
                    </a:lnTo>
                    <a:lnTo>
                      <a:pt x="52584" y="119752"/>
                    </a:lnTo>
                    <a:lnTo>
                      <a:pt x="49101" y="119646"/>
                    </a:lnTo>
                    <a:lnTo>
                      <a:pt x="44943" y="119434"/>
                    </a:lnTo>
                    <a:lnTo>
                      <a:pt x="40449" y="119116"/>
                    </a:lnTo>
                    <a:lnTo>
                      <a:pt x="35617" y="118692"/>
                    </a:lnTo>
                    <a:lnTo>
                      <a:pt x="30786" y="118091"/>
                    </a:lnTo>
                    <a:lnTo>
                      <a:pt x="25842" y="117313"/>
                    </a:lnTo>
                    <a:lnTo>
                      <a:pt x="20898" y="116288"/>
                    </a:lnTo>
                    <a:lnTo>
                      <a:pt x="16292" y="115086"/>
                    </a:lnTo>
                    <a:lnTo>
                      <a:pt x="12134" y="113602"/>
                    </a:lnTo>
                    <a:lnTo>
                      <a:pt x="8314" y="111799"/>
                    </a:lnTo>
                    <a:lnTo>
                      <a:pt x="4943" y="109678"/>
                    </a:lnTo>
                    <a:lnTo>
                      <a:pt x="2471" y="107240"/>
                    </a:lnTo>
                    <a:lnTo>
                      <a:pt x="898" y="104412"/>
                    </a:lnTo>
                    <a:lnTo>
                      <a:pt x="112" y="101160"/>
                    </a:lnTo>
                    <a:lnTo>
                      <a:pt x="0" y="97095"/>
                    </a:lnTo>
                    <a:lnTo>
                      <a:pt x="112" y="92147"/>
                    </a:lnTo>
                    <a:lnTo>
                      <a:pt x="449" y="86421"/>
                    </a:lnTo>
                    <a:lnTo>
                      <a:pt x="1123" y="80129"/>
                    </a:lnTo>
                    <a:lnTo>
                      <a:pt x="1910" y="73449"/>
                    </a:lnTo>
                    <a:lnTo>
                      <a:pt x="2696" y="66450"/>
                    </a:lnTo>
                    <a:lnTo>
                      <a:pt x="3707" y="59381"/>
                    </a:lnTo>
                    <a:lnTo>
                      <a:pt x="4719" y="52382"/>
                    </a:lnTo>
                    <a:lnTo>
                      <a:pt x="5842" y="45631"/>
                    </a:lnTo>
                    <a:lnTo>
                      <a:pt x="6741" y="39234"/>
                    </a:lnTo>
                    <a:lnTo>
                      <a:pt x="7752" y="33366"/>
                    </a:lnTo>
                    <a:lnTo>
                      <a:pt x="8539" y="28241"/>
                    </a:lnTo>
                    <a:lnTo>
                      <a:pt x="9325" y="23929"/>
                    </a:lnTo>
                    <a:lnTo>
                      <a:pt x="9887" y="20677"/>
                    </a:lnTo>
                    <a:lnTo>
                      <a:pt x="10224" y="18592"/>
                    </a:lnTo>
                    <a:lnTo>
                      <a:pt x="10449" y="17885"/>
                    </a:lnTo>
                    <a:lnTo>
                      <a:pt x="10898" y="16188"/>
                    </a:lnTo>
                    <a:lnTo>
                      <a:pt x="11797" y="14527"/>
                    </a:lnTo>
                    <a:lnTo>
                      <a:pt x="13146" y="12830"/>
                    </a:lnTo>
                    <a:lnTo>
                      <a:pt x="14831" y="11240"/>
                    </a:lnTo>
                    <a:lnTo>
                      <a:pt x="16853" y="9720"/>
                    </a:lnTo>
                    <a:lnTo>
                      <a:pt x="19325" y="8235"/>
                    </a:lnTo>
                    <a:lnTo>
                      <a:pt x="22022" y="6857"/>
                    </a:lnTo>
                    <a:lnTo>
                      <a:pt x="25168" y="5549"/>
                    </a:lnTo>
                    <a:lnTo>
                      <a:pt x="28764" y="4347"/>
                    </a:lnTo>
                    <a:lnTo>
                      <a:pt x="32696" y="3287"/>
                    </a:lnTo>
                    <a:lnTo>
                      <a:pt x="36853" y="2368"/>
                    </a:lnTo>
                    <a:lnTo>
                      <a:pt x="41460" y="1555"/>
                    </a:lnTo>
                    <a:lnTo>
                      <a:pt x="46629" y="918"/>
                    </a:lnTo>
                    <a:lnTo>
                      <a:pt x="51910" y="424"/>
                    </a:lnTo>
                    <a:lnTo>
                      <a:pt x="57752" y="141"/>
                    </a:lnTo>
                    <a:lnTo>
                      <a:pt x="63932" y="0"/>
                    </a:lnTo>
                    <a:close/>
                  </a:path>
                </a:pathLst>
              </a:custGeom>
              <a:solidFill>
                <a:srgbClr val="E89B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1" name="Shape 2441"/>
              <p:cNvSpPr/>
              <p:nvPr/>
            </p:nvSpPr>
            <p:spPr>
              <a:xfrm>
                <a:off x="1089" y="2819"/>
                <a:ext cx="126" cy="4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031" y="0"/>
                    </a:moveTo>
                    <a:lnTo>
                      <a:pt x="69011" y="0"/>
                    </a:lnTo>
                    <a:lnTo>
                      <a:pt x="73992" y="107"/>
                    </a:lnTo>
                    <a:lnTo>
                      <a:pt x="78853" y="287"/>
                    </a:lnTo>
                    <a:lnTo>
                      <a:pt x="83596" y="610"/>
                    </a:lnTo>
                    <a:lnTo>
                      <a:pt x="88221" y="1077"/>
                    </a:lnTo>
                    <a:lnTo>
                      <a:pt x="92727" y="1652"/>
                    </a:lnTo>
                    <a:lnTo>
                      <a:pt x="96877" y="2406"/>
                    </a:lnTo>
                    <a:lnTo>
                      <a:pt x="100790" y="3304"/>
                    </a:lnTo>
                    <a:lnTo>
                      <a:pt x="104584" y="4381"/>
                    </a:lnTo>
                    <a:lnTo>
                      <a:pt x="107905" y="5603"/>
                    </a:lnTo>
                    <a:lnTo>
                      <a:pt x="110869" y="7039"/>
                    </a:lnTo>
                    <a:lnTo>
                      <a:pt x="113478" y="8727"/>
                    </a:lnTo>
                    <a:lnTo>
                      <a:pt x="115612" y="10559"/>
                    </a:lnTo>
                    <a:lnTo>
                      <a:pt x="117391" y="12642"/>
                    </a:lnTo>
                    <a:lnTo>
                      <a:pt x="118814" y="14941"/>
                    </a:lnTo>
                    <a:lnTo>
                      <a:pt x="119525" y="17563"/>
                    </a:lnTo>
                    <a:lnTo>
                      <a:pt x="119762" y="20760"/>
                    </a:lnTo>
                    <a:lnTo>
                      <a:pt x="120000" y="24818"/>
                    </a:lnTo>
                    <a:lnTo>
                      <a:pt x="119881" y="29560"/>
                    </a:lnTo>
                    <a:lnTo>
                      <a:pt x="119644" y="34911"/>
                    </a:lnTo>
                    <a:lnTo>
                      <a:pt x="119288" y="40766"/>
                    </a:lnTo>
                    <a:lnTo>
                      <a:pt x="118695" y="46979"/>
                    </a:lnTo>
                    <a:lnTo>
                      <a:pt x="117984" y="53445"/>
                    </a:lnTo>
                    <a:lnTo>
                      <a:pt x="117272" y="60053"/>
                    </a:lnTo>
                    <a:lnTo>
                      <a:pt x="116561" y="66662"/>
                    </a:lnTo>
                    <a:lnTo>
                      <a:pt x="115612" y="73199"/>
                    </a:lnTo>
                    <a:lnTo>
                      <a:pt x="114782" y="79485"/>
                    </a:lnTo>
                    <a:lnTo>
                      <a:pt x="114071" y="85483"/>
                    </a:lnTo>
                    <a:lnTo>
                      <a:pt x="113122" y="90978"/>
                    </a:lnTo>
                    <a:lnTo>
                      <a:pt x="112411" y="95935"/>
                    </a:lnTo>
                    <a:lnTo>
                      <a:pt x="111818" y="100209"/>
                    </a:lnTo>
                    <a:lnTo>
                      <a:pt x="111343" y="103729"/>
                    </a:lnTo>
                    <a:lnTo>
                      <a:pt x="110395" y="106243"/>
                    </a:lnTo>
                    <a:lnTo>
                      <a:pt x="108616" y="108506"/>
                    </a:lnTo>
                    <a:lnTo>
                      <a:pt x="106245" y="110517"/>
                    </a:lnTo>
                    <a:lnTo>
                      <a:pt x="103162" y="112349"/>
                    </a:lnTo>
                    <a:lnTo>
                      <a:pt x="99723" y="113894"/>
                    </a:lnTo>
                    <a:lnTo>
                      <a:pt x="95691" y="115258"/>
                    </a:lnTo>
                    <a:lnTo>
                      <a:pt x="91422" y="116372"/>
                    </a:lnTo>
                    <a:lnTo>
                      <a:pt x="87035" y="117306"/>
                    </a:lnTo>
                    <a:lnTo>
                      <a:pt x="82529" y="118132"/>
                    </a:lnTo>
                    <a:lnTo>
                      <a:pt x="78023" y="118742"/>
                    </a:lnTo>
                    <a:lnTo>
                      <a:pt x="73636" y="119245"/>
                    </a:lnTo>
                    <a:lnTo>
                      <a:pt x="69367" y="119604"/>
                    </a:lnTo>
                    <a:lnTo>
                      <a:pt x="65454" y="119820"/>
                    </a:lnTo>
                    <a:lnTo>
                      <a:pt x="62134" y="119964"/>
                    </a:lnTo>
                    <a:lnTo>
                      <a:pt x="59288" y="120000"/>
                    </a:lnTo>
                    <a:lnTo>
                      <a:pt x="57035" y="119964"/>
                    </a:lnTo>
                    <a:lnTo>
                      <a:pt x="54664" y="119856"/>
                    </a:lnTo>
                    <a:lnTo>
                      <a:pt x="51699" y="119784"/>
                    </a:lnTo>
                    <a:lnTo>
                      <a:pt x="48023" y="119640"/>
                    </a:lnTo>
                    <a:lnTo>
                      <a:pt x="43992" y="119389"/>
                    </a:lnTo>
                    <a:lnTo>
                      <a:pt x="39486" y="119066"/>
                    </a:lnTo>
                    <a:lnTo>
                      <a:pt x="34861" y="118635"/>
                    </a:lnTo>
                    <a:lnTo>
                      <a:pt x="30000" y="117988"/>
                    </a:lnTo>
                    <a:lnTo>
                      <a:pt x="25256" y="117198"/>
                    </a:lnTo>
                    <a:lnTo>
                      <a:pt x="20513" y="116228"/>
                    </a:lnTo>
                    <a:lnTo>
                      <a:pt x="16007" y="114971"/>
                    </a:lnTo>
                    <a:lnTo>
                      <a:pt x="11739" y="113463"/>
                    </a:lnTo>
                    <a:lnTo>
                      <a:pt x="8063" y="111667"/>
                    </a:lnTo>
                    <a:lnTo>
                      <a:pt x="4861" y="109548"/>
                    </a:lnTo>
                    <a:lnTo>
                      <a:pt x="2490" y="107069"/>
                    </a:lnTo>
                    <a:lnTo>
                      <a:pt x="830" y="104196"/>
                    </a:lnTo>
                    <a:lnTo>
                      <a:pt x="118" y="100999"/>
                    </a:lnTo>
                    <a:lnTo>
                      <a:pt x="0" y="96833"/>
                    </a:lnTo>
                    <a:lnTo>
                      <a:pt x="118" y="91876"/>
                    </a:lnTo>
                    <a:lnTo>
                      <a:pt x="711" y="86129"/>
                    </a:lnTo>
                    <a:lnTo>
                      <a:pt x="1304" y="79808"/>
                    </a:lnTo>
                    <a:lnTo>
                      <a:pt x="2015" y="73091"/>
                    </a:lnTo>
                    <a:lnTo>
                      <a:pt x="3083" y="66123"/>
                    </a:lnTo>
                    <a:lnTo>
                      <a:pt x="4031" y="59084"/>
                    </a:lnTo>
                    <a:lnTo>
                      <a:pt x="4980" y="52080"/>
                    </a:lnTo>
                    <a:lnTo>
                      <a:pt x="6166" y="45327"/>
                    </a:lnTo>
                    <a:lnTo>
                      <a:pt x="7114" y="38934"/>
                    </a:lnTo>
                    <a:lnTo>
                      <a:pt x="8181" y="33115"/>
                    </a:lnTo>
                    <a:lnTo>
                      <a:pt x="9130" y="27979"/>
                    </a:lnTo>
                    <a:lnTo>
                      <a:pt x="9841" y="23705"/>
                    </a:lnTo>
                    <a:lnTo>
                      <a:pt x="10434" y="20472"/>
                    </a:lnTo>
                    <a:lnTo>
                      <a:pt x="10790" y="18425"/>
                    </a:lnTo>
                    <a:lnTo>
                      <a:pt x="11027" y="17707"/>
                    </a:lnTo>
                    <a:lnTo>
                      <a:pt x="11501" y="16019"/>
                    </a:lnTo>
                    <a:lnTo>
                      <a:pt x="12450" y="14331"/>
                    </a:lnTo>
                    <a:lnTo>
                      <a:pt x="13754" y="12714"/>
                    </a:lnTo>
                    <a:lnTo>
                      <a:pt x="15533" y="11134"/>
                    </a:lnTo>
                    <a:lnTo>
                      <a:pt x="17549" y="9625"/>
                    </a:lnTo>
                    <a:lnTo>
                      <a:pt x="19920" y="8153"/>
                    </a:lnTo>
                    <a:lnTo>
                      <a:pt x="22766" y="6788"/>
                    </a:lnTo>
                    <a:lnTo>
                      <a:pt x="25849" y="5495"/>
                    </a:lnTo>
                    <a:lnTo>
                      <a:pt x="29288" y="4346"/>
                    </a:lnTo>
                    <a:lnTo>
                      <a:pt x="33201" y="3268"/>
                    </a:lnTo>
                    <a:lnTo>
                      <a:pt x="37351" y="2334"/>
                    </a:lnTo>
                    <a:lnTo>
                      <a:pt x="41976" y="1544"/>
                    </a:lnTo>
                    <a:lnTo>
                      <a:pt x="46956" y="897"/>
                    </a:lnTo>
                    <a:lnTo>
                      <a:pt x="52292" y="395"/>
                    </a:lnTo>
                    <a:lnTo>
                      <a:pt x="57865" y="107"/>
                    </a:lnTo>
                    <a:lnTo>
                      <a:pt x="64031" y="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2" name="Shape 2442"/>
              <p:cNvSpPr/>
              <p:nvPr/>
            </p:nvSpPr>
            <p:spPr>
              <a:xfrm>
                <a:off x="1092" y="2821"/>
                <a:ext cx="118" cy="4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958" y="0"/>
                    </a:moveTo>
                    <a:lnTo>
                      <a:pt x="68984" y="0"/>
                    </a:lnTo>
                    <a:lnTo>
                      <a:pt x="74010" y="72"/>
                    </a:lnTo>
                    <a:lnTo>
                      <a:pt x="78910" y="255"/>
                    </a:lnTo>
                    <a:lnTo>
                      <a:pt x="83685" y="547"/>
                    </a:lnTo>
                    <a:lnTo>
                      <a:pt x="88335" y="985"/>
                    </a:lnTo>
                    <a:lnTo>
                      <a:pt x="92732" y="1568"/>
                    </a:lnTo>
                    <a:lnTo>
                      <a:pt x="96879" y="2262"/>
                    </a:lnTo>
                    <a:lnTo>
                      <a:pt x="100900" y="3137"/>
                    </a:lnTo>
                    <a:lnTo>
                      <a:pt x="104544" y="4159"/>
                    </a:lnTo>
                    <a:lnTo>
                      <a:pt x="107937" y="5399"/>
                    </a:lnTo>
                    <a:lnTo>
                      <a:pt x="110952" y="6822"/>
                    </a:lnTo>
                    <a:lnTo>
                      <a:pt x="113465" y="8464"/>
                    </a:lnTo>
                    <a:lnTo>
                      <a:pt x="115727" y="10325"/>
                    </a:lnTo>
                    <a:lnTo>
                      <a:pt x="117361" y="12404"/>
                    </a:lnTo>
                    <a:lnTo>
                      <a:pt x="118743" y="14776"/>
                    </a:lnTo>
                    <a:lnTo>
                      <a:pt x="119497" y="17366"/>
                    </a:lnTo>
                    <a:lnTo>
                      <a:pt x="119748" y="20577"/>
                    </a:lnTo>
                    <a:lnTo>
                      <a:pt x="120000" y="24664"/>
                    </a:lnTo>
                    <a:lnTo>
                      <a:pt x="119874" y="29443"/>
                    </a:lnTo>
                    <a:lnTo>
                      <a:pt x="119623" y="34843"/>
                    </a:lnTo>
                    <a:lnTo>
                      <a:pt x="119246" y="40681"/>
                    </a:lnTo>
                    <a:lnTo>
                      <a:pt x="118617" y="46883"/>
                    </a:lnTo>
                    <a:lnTo>
                      <a:pt x="117989" y="53341"/>
                    </a:lnTo>
                    <a:lnTo>
                      <a:pt x="117109" y="59945"/>
                    </a:lnTo>
                    <a:lnTo>
                      <a:pt x="116230" y="66512"/>
                    </a:lnTo>
                    <a:lnTo>
                      <a:pt x="115476" y="73006"/>
                    </a:lnTo>
                    <a:lnTo>
                      <a:pt x="114471" y="79318"/>
                    </a:lnTo>
                    <a:lnTo>
                      <a:pt x="113591" y="85302"/>
                    </a:lnTo>
                    <a:lnTo>
                      <a:pt x="112837" y="90811"/>
                    </a:lnTo>
                    <a:lnTo>
                      <a:pt x="111958" y="95810"/>
                    </a:lnTo>
                    <a:lnTo>
                      <a:pt x="111329" y="100115"/>
                    </a:lnTo>
                    <a:lnTo>
                      <a:pt x="110827" y="103654"/>
                    </a:lnTo>
                    <a:lnTo>
                      <a:pt x="109821" y="106208"/>
                    </a:lnTo>
                    <a:lnTo>
                      <a:pt x="108188" y="108507"/>
                    </a:lnTo>
                    <a:lnTo>
                      <a:pt x="105801" y="110550"/>
                    </a:lnTo>
                    <a:lnTo>
                      <a:pt x="102785" y="112338"/>
                    </a:lnTo>
                    <a:lnTo>
                      <a:pt x="99141" y="113906"/>
                    </a:lnTo>
                    <a:lnTo>
                      <a:pt x="95246" y="115256"/>
                    </a:lnTo>
                    <a:lnTo>
                      <a:pt x="90973" y="116424"/>
                    </a:lnTo>
                    <a:lnTo>
                      <a:pt x="86450" y="117373"/>
                    </a:lnTo>
                    <a:lnTo>
                      <a:pt x="82052" y="118175"/>
                    </a:lnTo>
                    <a:lnTo>
                      <a:pt x="77403" y="118795"/>
                    </a:lnTo>
                    <a:lnTo>
                      <a:pt x="72879" y="119270"/>
                    </a:lnTo>
                    <a:lnTo>
                      <a:pt x="68607" y="119598"/>
                    </a:lnTo>
                    <a:lnTo>
                      <a:pt x="64837" y="119817"/>
                    </a:lnTo>
                    <a:lnTo>
                      <a:pt x="61193" y="119963"/>
                    </a:lnTo>
                    <a:lnTo>
                      <a:pt x="58178" y="120000"/>
                    </a:lnTo>
                    <a:lnTo>
                      <a:pt x="55916" y="119963"/>
                    </a:lnTo>
                    <a:lnTo>
                      <a:pt x="53403" y="119854"/>
                    </a:lnTo>
                    <a:lnTo>
                      <a:pt x="50387" y="119744"/>
                    </a:lnTo>
                    <a:lnTo>
                      <a:pt x="46869" y="119598"/>
                    </a:lnTo>
                    <a:lnTo>
                      <a:pt x="42722" y="119379"/>
                    </a:lnTo>
                    <a:lnTo>
                      <a:pt x="38324" y="119014"/>
                    </a:lnTo>
                    <a:lnTo>
                      <a:pt x="33926" y="118577"/>
                    </a:lnTo>
                    <a:lnTo>
                      <a:pt x="29151" y="117956"/>
                    </a:lnTo>
                    <a:lnTo>
                      <a:pt x="24502" y="117154"/>
                    </a:lnTo>
                    <a:lnTo>
                      <a:pt x="19853" y="116096"/>
                    </a:lnTo>
                    <a:lnTo>
                      <a:pt x="15455" y="114892"/>
                    </a:lnTo>
                    <a:lnTo>
                      <a:pt x="11434" y="113359"/>
                    </a:lnTo>
                    <a:lnTo>
                      <a:pt x="7790" y="111498"/>
                    </a:lnTo>
                    <a:lnTo>
                      <a:pt x="4774" y="109382"/>
                    </a:lnTo>
                    <a:lnTo>
                      <a:pt x="2387" y="106901"/>
                    </a:lnTo>
                    <a:lnTo>
                      <a:pt x="879" y="104019"/>
                    </a:lnTo>
                    <a:lnTo>
                      <a:pt x="125" y="100808"/>
                    </a:lnTo>
                    <a:lnTo>
                      <a:pt x="0" y="96612"/>
                    </a:lnTo>
                    <a:lnTo>
                      <a:pt x="125" y="91577"/>
                    </a:lnTo>
                    <a:lnTo>
                      <a:pt x="628" y="85776"/>
                    </a:lnTo>
                    <a:lnTo>
                      <a:pt x="1256" y="79501"/>
                    </a:lnTo>
                    <a:lnTo>
                      <a:pt x="2136" y="72788"/>
                    </a:lnTo>
                    <a:lnTo>
                      <a:pt x="3141" y="65782"/>
                    </a:lnTo>
                    <a:lnTo>
                      <a:pt x="4146" y="58777"/>
                    </a:lnTo>
                    <a:lnTo>
                      <a:pt x="5151" y="51809"/>
                    </a:lnTo>
                    <a:lnTo>
                      <a:pt x="6408" y="45022"/>
                    </a:lnTo>
                    <a:lnTo>
                      <a:pt x="7413" y="38674"/>
                    </a:lnTo>
                    <a:lnTo>
                      <a:pt x="8544" y="32873"/>
                    </a:lnTo>
                    <a:lnTo>
                      <a:pt x="9549" y="27765"/>
                    </a:lnTo>
                    <a:lnTo>
                      <a:pt x="10303" y="23496"/>
                    </a:lnTo>
                    <a:lnTo>
                      <a:pt x="10931" y="20285"/>
                    </a:lnTo>
                    <a:lnTo>
                      <a:pt x="11308" y="18206"/>
                    </a:lnTo>
                    <a:lnTo>
                      <a:pt x="11560" y="17512"/>
                    </a:lnTo>
                    <a:lnTo>
                      <a:pt x="12062" y="15834"/>
                    </a:lnTo>
                    <a:lnTo>
                      <a:pt x="12942" y="14192"/>
                    </a:lnTo>
                    <a:lnTo>
                      <a:pt x="14324" y="12623"/>
                    </a:lnTo>
                    <a:lnTo>
                      <a:pt x="16083" y="11055"/>
                    </a:lnTo>
                    <a:lnTo>
                      <a:pt x="17968" y="9559"/>
                    </a:lnTo>
                    <a:lnTo>
                      <a:pt x="20356" y="8099"/>
                    </a:lnTo>
                    <a:lnTo>
                      <a:pt x="23120" y="6749"/>
                    </a:lnTo>
                    <a:lnTo>
                      <a:pt x="26387" y="5472"/>
                    </a:lnTo>
                    <a:lnTo>
                      <a:pt x="29780" y="4341"/>
                    </a:lnTo>
                    <a:lnTo>
                      <a:pt x="33675" y="3247"/>
                    </a:lnTo>
                    <a:lnTo>
                      <a:pt x="37821" y="2335"/>
                    </a:lnTo>
                    <a:lnTo>
                      <a:pt x="42345" y="1532"/>
                    </a:lnTo>
                    <a:lnTo>
                      <a:pt x="47246" y="912"/>
                    </a:lnTo>
                    <a:lnTo>
                      <a:pt x="52397" y="401"/>
                    </a:lnTo>
                    <a:lnTo>
                      <a:pt x="58052" y="109"/>
                    </a:lnTo>
                    <a:lnTo>
                      <a:pt x="63958" y="0"/>
                    </a:lnTo>
                    <a:close/>
                  </a:path>
                </a:pathLst>
              </a:custGeom>
              <a:solidFill>
                <a:srgbClr val="FFB52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3" name="Shape 2443"/>
              <p:cNvSpPr/>
              <p:nvPr/>
            </p:nvSpPr>
            <p:spPr>
              <a:xfrm>
                <a:off x="1094" y="2825"/>
                <a:ext cx="112" cy="4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133" y="37"/>
                    </a:moveTo>
                    <a:lnTo>
                      <a:pt x="69200" y="0"/>
                    </a:lnTo>
                    <a:lnTo>
                      <a:pt x="74133" y="74"/>
                    </a:lnTo>
                    <a:lnTo>
                      <a:pt x="79066" y="259"/>
                    </a:lnTo>
                    <a:lnTo>
                      <a:pt x="83733" y="518"/>
                    </a:lnTo>
                    <a:lnTo>
                      <a:pt x="88400" y="926"/>
                    </a:lnTo>
                    <a:lnTo>
                      <a:pt x="92800" y="1482"/>
                    </a:lnTo>
                    <a:lnTo>
                      <a:pt x="96933" y="2149"/>
                    </a:lnTo>
                    <a:lnTo>
                      <a:pt x="100933" y="3001"/>
                    </a:lnTo>
                    <a:lnTo>
                      <a:pt x="104533" y="4002"/>
                    </a:lnTo>
                    <a:lnTo>
                      <a:pt x="107733" y="5225"/>
                    </a:lnTo>
                    <a:lnTo>
                      <a:pt x="110666" y="6596"/>
                    </a:lnTo>
                    <a:lnTo>
                      <a:pt x="113333" y="8264"/>
                    </a:lnTo>
                    <a:lnTo>
                      <a:pt x="115466" y="10080"/>
                    </a:lnTo>
                    <a:lnTo>
                      <a:pt x="117333" y="12192"/>
                    </a:lnTo>
                    <a:lnTo>
                      <a:pt x="118533" y="14527"/>
                    </a:lnTo>
                    <a:lnTo>
                      <a:pt x="119466" y="17195"/>
                    </a:lnTo>
                    <a:lnTo>
                      <a:pt x="119733" y="20457"/>
                    </a:lnTo>
                    <a:lnTo>
                      <a:pt x="120000" y="24533"/>
                    </a:lnTo>
                    <a:lnTo>
                      <a:pt x="119866" y="29351"/>
                    </a:lnTo>
                    <a:lnTo>
                      <a:pt x="119600" y="34725"/>
                    </a:lnTo>
                    <a:lnTo>
                      <a:pt x="119066" y="40580"/>
                    </a:lnTo>
                    <a:lnTo>
                      <a:pt x="118400" y="46769"/>
                    </a:lnTo>
                    <a:lnTo>
                      <a:pt x="117733" y="53180"/>
                    </a:lnTo>
                    <a:lnTo>
                      <a:pt x="116933" y="59777"/>
                    </a:lnTo>
                    <a:lnTo>
                      <a:pt x="115866" y="66374"/>
                    </a:lnTo>
                    <a:lnTo>
                      <a:pt x="115066" y="72896"/>
                    </a:lnTo>
                    <a:lnTo>
                      <a:pt x="114133" y="79159"/>
                    </a:lnTo>
                    <a:lnTo>
                      <a:pt x="113066" y="85163"/>
                    </a:lnTo>
                    <a:lnTo>
                      <a:pt x="112266" y="90685"/>
                    </a:lnTo>
                    <a:lnTo>
                      <a:pt x="111466" y="95688"/>
                    </a:lnTo>
                    <a:lnTo>
                      <a:pt x="110666" y="100024"/>
                    </a:lnTo>
                    <a:lnTo>
                      <a:pt x="110133" y="103582"/>
                    </a:lnTo>
                    <a:lnTo>
                      <a:pt x="109200" y="106213"/>
                    </a:lnTo>
                    <a:lnTo>
                      <a:pt x="107333" y="108548"/>
                    </a:lnTo>
                    <a:lnTo>
                      <a:pt x="104933" y="110623"/>
                    </a:lnTo>
                    <a:lnTo>
                      <a:pt x="101866" y="112402"/>
                    </a:lnTo>
                    <a:lnTo>
                      <a:pt x="98400" y="113996"/>
                    </a:lnTo>
                    <a:lnTo>
                      <a:pt x="94400" y="115367"/>
                    </a:lnTo>
                    <a:lnTo>
                      <a:pt x="90133" y="116479"/>
                    </a:lnTo>
                    <a:lnTo>
                      <a:pt x="85733" y="117442"/>
                    </a:lnTo>
                    <a:lnTo>
                      <a:pt x="81066" y="118221"/>
                    </a:lnTo>
                    <a:lnTo>
                      <a:pt x="76666" y="118851"/>
                    </a:lnTo>
                    <a:lnTo>
                      <a:pt x="72133" y="119295"/>
                    </a:lnTo>
                    <a:lnTo>
                      <a:pt x="67733" y="119629"/>
                    </a:lnTo>
                    <a:lnTo>
                      <a:pt x="63866" y="119851"/>
                    </a:lnTo>
                    <a:lnTo>
                      <a:pt x="60266" y="119962"/>
                    </a:lnTo>
                    <a:lnTo>
                      <a:pt x="57200" y="119999"/>
                    </a:lnTo>
                    <a:lnTo>
                      <a:pt x="54800" y="119962"/>
                    </a:lnTo>
                    <a:lnTo>
                      <a:pt x="52266" y="119888"/>
                    </a:lnTo>
                    <a:lnTo>
                      <a:pt x="49200" y="119777"/>
                    </a:lnTo>
                    <a:lnTo>
                      <a:pt x="45466" y="119629"/>
                    </a:lnTo>
                    <a:lnTo>
                      <a:pt x="41600" y="119369"/>
                    </a:lnTo>
                    <a:lnTo>
                      <a:pt x="37200" y="119036"/>
                    </a:lnTo>
                    <a:lnTo>
                      <a:pt x="32666" y="118554"/>
                    </a:lnTo>
                    <a:lnTo>
                      <a:pt x="28133" y="117887"/>
                    </a:lnTo>
                    <a:lnTo>
                      <a:pt x="23600" y="117072"/>
                    </a:lnTo>
                    <a:lnTo>
                      <a:pt x="19066" y="116071"/>
                    </a:lnTo>
                    <a:lnTo>
                      <a:pt x="14933" y="114774"/>
                    </a:lnTo>
                    <a:lnTo>
                      <a:pt x="11200" y="113218"/>
                    </a:lnTo>
                    <a:lnTo>
                      <a:pt x="7600" y="111402"/>
                    </a:lnTo>
                    <a:lnTo>
                      <a:pt x="4666" y="109252"/>
                    </a:lnTo>
                    <a:lnTo>
                      <a:pt x="2400" y="106769"/>
                    </a:lnTo>
                    <a:lnTo>
                      <a:pt x="933" y="103878"/>
                    </a:lnTo>
                    <a:lnTo>
                      <a:pt x="133" y="100617"/>
                    </a:lnTo>
                    <a:lnTo>
                      <a:pt x="0" y="96392"/>
                    </a:lnTo>
                    <a:lnTo>
                      <a:pt x="133" y="91315"/>
                    </a:lnTo>
                    <a:lnTo>
                      <a:pt x="666" y="85497"/>
                    </a:lnTo>
                    <a:lnTo>
                      <a:pt x="1333" y="79197"/>
                    </a:lnTo>
                    <a:lnTo>
                      <a:pt x="2266" y="72452"/>
                    </a:lnTo>
                    <a:lnTo>
                      <a:pt x="3333" y="65521"/>
                    </a:lnTo>
                    <a:lnTo>
                      <a:pt x="4400" y="58443"/>
                    </a:lnTo>
                    <a:lnTo>
                      <a:pt x="5600" y="51513"/>
                    </a:lnTo>
                    <a:lnTo>
                      <a:pt x="6933" y="44768"/>
                    </a:lnTo>
                    <a:lnTo>
                      <a:pt x="8000" y="38431"/>
                    </a:lnTo>
                    <a:lnTo>
                      <a:pt x="9200" y="32649"/>
                    </a:lnTo>
                    <a:lnTo>
                      <a:pt x="10133" y="27535"/>
                    </a:lnTo>
                    <a:lnTo>
                      <a:pt x="11200" y="23347"/>
                    </a:lnTo>
                    <a:lnTo>
                      <a:pt x="11733" y="20086"/>
                    </a:lnTo>
                    <a:lnTo>
                      <a:pt x="12133" y="18085"/>
                    </a:lnTo>
                    <a:lnTo>
                      <a:pt x="12400" y="17381"/>
                    </a:lnTo>
                    <a:lnTo>
                      <a:pt x="12933" y="15713"/>
                    </a:lnTo>
                    <a:lnTo>
                      <a:pt x="13733" y="14082"/>
                    </a:lnTo>
                    <a:lnTo>
                      <a:pt x="15200" y="12489"/>
                    </a:lnTo>
                    <a:lnTo>
                      <a:pt x="16933" y="10969"/>
                    </a:lnTo>
                    <a:lnTo>
                      <a:pt x="18800" y="9487"/>
                    </a:lnTo>
                    <a:lnTo>
                      <a:pt x="21200" y="8042"/>
                    </a:lnTo>
                    <a:lnTo>
                      <a:pt x="24000" y="6744"/>
                    </a:lnTo>
                    <a:lnTo>
                      <a:pt x="27066" y="5484"/>
                    </a:lnTo>
                    <a:lnTo>
                      <a:pt x="30533" y="4298"/>
                    </a:lnTo>
                    <a:lnTo>
                      <a:pt x="34266" y="3298"/>
                    </a:lnTo>
                    <a:lnTo>
                      <a:pt x="38533" y="2371"/>
                    </a:lnTo>
                    <a:lnTo>
                      <a:pt x="42933" y="1593"/>
                    </a:lnTo>
                    <a:lnTo>
                      <a:pt x="47733" y="963"/>
                    </a:lnTo>
                    <a:lnTo>
                      <a:pt x="52800" y="444"/>
                    </a:lnTo>
                    <a:lnTo>
                      <a:pt x="58266" y="148"/>
                    </a:lnTo>
                    <a:lnTo>
                      <a:pt x="64133" y="37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4" name="Shape 2444"/>
              <p:cNvSpPr/>
              <p:nvPr/>
            </p:nvSpPr>
            <p:spPr>
              <a:xfrm>
                <a:off x="1127" y="2827"/>
                <a:ext cx="37" cy="4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7631" y="0"/>
                    </a:moveTo>
                    <a:lnTo>
                      <a:pt x="92368" y="37"/>
                    </a:lnTo>
                    <a:lnTo>
                      <a:pt x="97105" y="224"/>
                    </a:lnTo>
                    <a:lnTo>
                      <a:pt x="101052" y="485"/>
                    </a:lnTo>
                    <a:lnTo>
                      <a:pt x="105000" y="897"/>
                    </a:lnTo>
                    <a:lnTo>
                      <a:pt x="108157" y="1420"/>
                    </a:lnTo>
                    <a:lnTo>
                      <a:pt x="110921" y="2093"/>
                    </a:lnTo>
                    <a:lnTo>
                      <a:pt x="113289" y="2915"/>
                    </a:lnTo>
                    <a:lnTo>
                      <a:pt x="115263" y="3925"/>
                    </a:lnTo>
                    <a:lnTo>
                      <a:pt x="116447" y="5084"/>
                    </a:lnTo>
                    <a:lnTo>
                      <a:pt x="117631" y="6429"/>
                    </a:lnTo>
                    <a:lnTo>
                      <a:pt x="118815" y="7962"/>
                    </a:lnTo>
                    <a:lnTo>
                      <a:pt x="119605" y="9719"/>
                    </a:lnTo>
                    <a:lnTo>
                      <a:pt x="119605" y="11700"/>
                    </a:lnTo>
                    <a:lnTo>
                      <a:pt x="120000" y="13906"/>
                    </a:lnTo>
                    <a:lnTo>
                      <a:pt x="119605" y="16299"/>
                    </a:lnTo>
                    <a:lnTo>
                      <a:pt x="119605" y="19028"/>
                    </a:lnTo>
                    <a:lnTo>
                      <a:pt x="118815" y="22280"/>
                    </a:lnTo>
                    <a:lnTo>
                      <a:pt x="117631" y="26317"/>
                    </a:lnTo>
                    <a:lnTo>
                      <a:pt x="116842" y="30990"/>
                    </a:lnTo>
                    <a:lnTo>
                      <a:pt x="115657" y="36186"/>
                    </a:lnTo>
                    <a:lnTo>
                      <a:pt x="114078" y="41869"/>
                    </a:lnTo>
                    <a:lnTo>
                      <a:pt x="112500" y="47850"/>
                    </a:lnTo>
                    <a:lnTo>
                      <a:pt x="110921" y="54056"/>
                    </a:lnTo>
                    <a:lnTo>
                      <a:pt x="108552" y="60373"/>
                    </a:lnTo>
                    <a:lnTo>
                      <a:pt x="106578" y="66766"/>
                    </a:lnTo>
                    <a:lnTo>
                      <a:pt x="105000" y="73009"/>
                    </a:lnTo>
                    <a:lnTo>
                      <a:pt x="103026" y="79102"/>
                    </a:lnTo>
                    <a:lnTo>
                      <a:pt x="100657" y="84859"/>
                    </a:lnTo>
                    <a:lnTo>
                      <a:pt x="99078" y="90242"/>
                    </a:lnTo>
                    <a:lnTo>
                      <a:pt x="97500" y="95177"/>
                    </a:lnTo>
                    <a:lnTo>
                      <a:pt x="96315" y="99476"/>
                    </a:lnTo>
                    <a:lnTo>
                      <a:pt x="95131" y="103028"/>
                    </a:lnTo>
                    <a:lnTo>
                      <a:pt x="93157" y="105682"/>
                    </a:lnTo>
                    <a:lnTo>
                      <a:pt x="91578" y="108074"/>
                    </a:lnTo>
                    <a:lnTo>
                      <a:pt x="89210" y="110168"/>
                    </a:lnTo>
                    <a:lnTo>
                      <a:pt x="86842" y="112037"/>
                    </a:lnTo>
                    <a:lnTo>
                      <a:pt x="83684" y="113644"/>
                    </a:lnTo>
                    <a:lnTo>
                      <a:pt x="80526" y="115065"/>
                    </a:lnTo>
                    <a:lnTo>
                      <a:pt x="76973" y="116261"/>
                    </a:lnTo>
                    <a:lnTo>
                      <a:pt x="73421" y="117233"/>
                    </a:lnTo>
                    <a:lnTo>
                      <a:pt x="69868" y="118056"/>
                    </a:lnTo>
                    <a:lnTo>
                      <a:pt x="66315" y="118728"/>
                    </a:lnTo>
                    <a:lnTo>
                      <a:pt x="63157" y="119252"/>
                    </a:lnTo>
                    <a:lnTo>
                      <a:pt x="59605" y="119588"/>
                    </a:lnTo>
                    <a:lnTo>
                      <a:pt x="56842" y="119813"/>
                    </a:lnTo>
                    <a:lnTo>
                      <a:pt x="54078" y="119962"/>
                    </a:lnTo>
                    <a:lnTo>
                      <a:pt x="52105" y="120000"/>
                    </a:lnTo>
                    <a:lnTo>
                      <a:pt x="50526" y="120000"/>
                    </a:lnTo>
                    <a:lnTo>
                      <a:pt x="48552" y="119925"/>
                    </a:lnTo>
                    <a:lnTo>
                      <a:pt x="45394" y="119775"/>
                    </a:lnTo>
                    <a:lnTo>
                      <a:pt x="42631" y="119663"/>
                    </a:lnTo>
                    <a:lnTo>
                      <a:pt x="38289" y="119439"/>
                    </a:lnTo>
                    <a:lnTo>
                      <a:pt x="34342" y="119065"/>
                    </a:lnTo>
                    <a:lnTo>
                      <a:pt x="29605" y="118654"/>
                    </a:lnTo>
                    <a:lnTo>
                      <a:pt x="25263" y="118018"/>
                    </a:lnTo>
                    <a:lnTo>
                      <a:pt x="20921" y="117196"/>
                    </a:lnTo>
                    <a:lnTo>
                      <a:pt x="16578" y="116186"/>
                    </a:lnTo>
                    <a:lnTo>
                      <a:pt x="12236" y="114878"/>
                    </a:lnTo>
                    <a:lnTo>
                      <a:pt x="8684" y="113345"/>
                    </a:lnTo>
                    <a:lnTo>
                      <a:pt x="5131" y="111476"/>
                    </a:lnTo>
                    <a:lnTo>
                      <a:pt x="2763" y="109345"/>
                    </a:lnTo>
                    <a:lnTo>
                      <a:pt x="789" y="106803"/>
                    </a:lnTo>
                    <a:lnTo>
                      <a:pt x="0" y="103925"/>
                    </a:lnTo>
                    <a:lnTo>
                      <a:pt x="394" y="100635"/>
                    </a:lnTo>
                    <a:lnTo>
                      <a:pt x="1184" y="96411"/>
                    </a:lnTo>
                    <a:lnTo>
                      <a:pt x="2763" y="91327"/>
                    </a:lnTo>
                    <a:lnTo>
                      <a:pt x="4736" y="85570"/>
                    </a:lnTo>
                    <a:lnTo>
                      <a:pt x="7500" y="79364"/>
                    </a:lnTo>
                    <a:lnTo>
                      <a:pt x="9868" y="72747"/>
                    </a:lnTo>
                    <a:lnTo>
                      <a:pt x="12631" y="65906"/>
                    </a:lnTo>
                    <a:lnTo>
                      <a:pt x="15789" y="59028"/>
                    </a:lnTo>
                    <a:lnTo>
                      <a:pt x="18947" y="52224"/>
                    </a:lnTo>
                    <a:lnTo>
                      <a:pt x="21710" y="45682"/>
                    </a:lnTo>
                    <a:lnTo>
                      <a:pt x="24868" y="39514"/>
                    </a:lnTo>
                    <a:lnTo>
                      <a:pt x="27236" y="33869"/>
                    </a:lnTo>
                    <a:lnTo>
                      <a:pt x="29605" y="28934"/>
                    </a:lnTo>
                    <a:lnTo>
                      <a:pt x="31973" y="24785"/>
                    </a:lnTo>
                    <a:lnTo>
                      <a:pt x="33157" y="21682"/>
                    </a:lnTo>
                    <a:lnTo>
                      <a:pt x="34342" y="19700"/>
                    </a:lnTo>
                    <a:lnTo>
                      <a:pt x="34736" y="19028"/>
                    </a:lnTo>
                    <a:lnTo>
                      <a:pt x="35131" y="17308"/>
                    </a:lnTo>
                    <a:lnTo>
                      <a:pt x="36315" y="15626"/>
                    </a:lnTo>
                    <a:lnTo>
                      <a:pt x="37105" y="13943"/>
                    </a:lnTo>
                    <a:lnTo>
                      <a:pt x="38289" y="12261"/>
                    </a:lnTo>
                    <a:lnTo>
                      <a:pt x="40263" y="10616"/>
                    </a:lnTo>
                    <a:lnTo>
                      <a:pt x="42236" y="9009"/>
                    </a:lnTo>
                    <a:lnTo>
                      <a:pt x="44210" y="7551"/>
                    </a:lnTo>
                    <a:lnTo>
                      <a:pt x="47368" y="6130"/>
                    </a:lnTo>
                    <a:lnTo>
                      <a:pt x="50131" y="4785"/>
                    </a:lnTo>
                    <a:lnTo>
                      <a:pt x="53684" y="3588"/>
                    </a:lnTo>
                    <a:lnTo>
                      <a:pt x="57631" y="2542"/>
                    </a:lnTo>
                    <a:lnTo>
                      <a:pt x="62763" y="1644"/>
                    </a:lnTo>
                    <a:lnTo>
                      <a:pt x="67500" y="934"/>
                    </a:lnTo>
                    <a:lnTo>
                      <a:pt x="73421" y="373"/>
                    </a:lnTo>
                    <a:lnTo>
                      <a:pt x="80131" y="74"/>
                    </a:lnTo>
                    <a:lnTo>
                      <a:pt x="87631" y="0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5" name="Shape 2445"/>
              <p:cNvSpPr/>
              <p:nvPr/>
            </p:nvSpPr>
            <p:spPr>
              <a:xfrm>
                <a:off x="1130" y="2830"/>
                <a:ext cx="35" cy="3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63" y="18479"/>
                    </a:moveTo>
                    <a:lnTo>
                      <a:pt x="118690" y="21800"/>
                    </a:lnTo>
                    <a:lnTo>
                      <a:pt x="117818" y="25886"/>
                    </a:lnTo>
                    <a:lnTo>
                      <a:pt x="116945" y="30620"/>
                    </a:lnTo>
                    <a:lnTo>
                      <a:pt x="114763" y="35889"/>
                    </a:lnTo>
                    <a:lnTo>
                      <a:pt x="113454" y="41578"/>
                    </a:lnTo>
                    <a:lnTo>
                      <a:pt x="111709" y="47610"/>
                    </a:lnTo>
                    <a:lnTo>
                      <a:pt x="109963" y="53872"/>
                    </a:lnTo>
                    <a:lnTo>
                      <a:pt x="107781" y="60248"/>
                    </a:lnTo>
                    <a:lnTo>
                      <a:pt x="105600" y="66624"/>
                    </a:lnTo>
                    <a:lnTo>
                      <a:pt x="103418" y="72962"/>
                    </a:lnTo>
                    <a:lnTo>
                      <a:pt x="101236" y="79070"/>
                    </a:lnTo>
                    <a:lnTo>
                      <a:pt x="99490" y="84950"/>
                    </a:lnTo>
                    <a:lnTo>
                      <a:pt x="96872" y="90372"/>
                    </a:lnTo>
                    <a:lnTo>
                      <a:pt x="95127" y="95335"/>
                    </a:lnTo>
                    <a:lnTo>
                      <a:pt x="93818" y="99688"/>
                    </a:lnTo>
                    <a:lnTo>
                      <a:pt x="92509" y="103353"/>
                    </a:lnTo>
                    <a:lnTo>
                      <a:pt x="90763" y="105949"/>
                    </a:lnTo>
                    <a:lnTo>
                      <a:pt x="88581" y="108316"/>
                    </a:lnTo>
                    <a:lnTo>
                      <a:pt x="86400" y="110416"/>
                    </a:lnTo>
                    <a:lnTo>
                      <a:pt x="84218" y="112211"/>
                    </a:lnTo>
                    <a:lnTo>
                      <a:pt x="81163" y="113814"/>
                    </a:lnTo>
                    <a:lnTo>
                      <a:pt x="78109" y="115189"/>
                    </a:lnTo>
                    <a:lnTo>
                      <a:pt x="74618" y="116334"/>
                    </a:lnTo>
                    <a:lnTo>
                      <a:pt x="71127" y="117365"/>
                    </a:lnTo>
                    <a:lnTo>
                      <a:pt x="68072" y="118129"/>
                    </a:lnTo>
                    <a:lnTo>
                      <a:pt x="64581" y="118740"/>
                    </a:lnTo>
                    <a:lnTo>
                      <a:pt x="61090" y="119236"/>
                    </a:lnTo>
                    <a:lnTo>
                      <a:pt x="58472" y="119618"/>
                    </a:lnTo>
                    <a:lnTo>
                      <a:pt x="55418" y="119847"/>
                    </a:lnTo>
                    <a:lnTo>
                      <a:pt x="52800" y="119961"/>
                    </a:lnTo>
                    <a:lnTo>
                      <a:pt x="50618" y="120000"/>
                    </a:lnTo>
                    <a:lnTo>
                      <a:pt x="49309" y="119961"/>
                    </a:lnTo>
                    <a:lnTo>
                      <a:pt x="47127" y="119885"/>
                    </a:lnTo>
                    <a:lnTo>
                      <a:pt x="44072" y="119809"/>
                    </a:lnTo>
                    <a:lnTo>
                      <a:pt x="41018" y="119656"/>
                    </a:lnTo>
                    <a:lnTo>
                      <a:pt x="37527" y="119427"/>
                    </a:lnTo>
                    <a:lnTo>
                      <a:pt x="33163" y="119160"/>
                    </a:lnTo>
                    <a:lnTo>
                      <a:pt x="28800" y="118701"/>
                    </a:lnTo>
                    <a:lnTo>
                      <a:pt x="24436" y="118129"/>
                    </a:lnTo>
                    <a:lnTo>
                      <a:pt x="20072" y="117327"/>
                    </a:lnTo>
                    <a:lnTo>
                      <a:pt x="15709" y="116296"/>
                    </a:lnTo>
                    <a:lnTo>
                      <a:pt x="11781" y="115074"/>
                    </a:lnTo>
                    <a:lnTo>
                      <a:pt x="7854" y="113547"/>
                    </a:lnTo>
                    <a:lnTo>
                      <a:pt x="4800" y="111714"/>
                    </a:lnTo>
                    <a:lnTo>
                      <a:pt x="2618" y="109576"/>
                    </a:lnTo>
                    <a:lnTo>
                      <a:pt x="872" y="107056"/>
                    </a:lnTo>
                    <a:lnTo>
                      <a:pt x="0" y="104193"/>
                    </a:lnTo>
                    <a:lnTo>
                      <a:pt x="872" y="100871"/>
                    </a:lnTo>
                    <a:lnTo>
                      <a:pt x="1745" y="96557"/>
                    </a:lnTo>
                    <a:lnTo>
                      <a:pt x="3490" y="91403"/>
                    </a:lnTo>
                    <a:lnTo>
                      <a:pt x="5672" y="85637"/>
                    </a:lnTo>
                    <a:lnTo>
                      <a:pt x="8290" y="79338"/>
                    </a:lnTo>
                    <a:lnTo>
                      <a:pt x="11345" y="72656"/>
                    </a:lnTo>
                    <a:lnTo>
                      <a:pt x="14400" y="65784"/>
                    </a:lnTo>
                    <a:lnTo>
                      <a:pt x="17454" y="58835"/>
                    </a:lnTo>
                    <a:lnTo>
                      <a:pt x="20945" y="52001"/>
                    </a:lnTo>
                    <a:lnTo>
                      <a:pt x="24000" y="45396"/>
                    </a:lnTo>
                    <a:lnTo>
                      <a:pt x="26618" y="39210"/>
                    </a:lnTo>
                    <a:lnTo>
                      <a:pt x="29672" y="33483"/>
                    </a:lnTo>
                    <a:lnTo>
                      <a:pt x="32290" y="28558"/>
                    </a:lnTo>
                    <a:lnTo>
                      <a:pt x="34036" y="24435"/>
                    </a:lnTo>
                    <a:lnTo>
                      <a:pt x="35781" y="21304"/>
                    </a:lnTo>
                    <a:lnTo>
                      <a:pt x="37090" y="19280"/>
                    </a:lnTo>
                    <a:lnTo>
                      <a:pt x="37527" y="18593"/>
                    </a:lnTo>
                    <a:lnTo>
                      <a:pt x="37963" y="16875"/>
                    </a:lnTo>
                    <a:lnTo>
                      <a:pt x="38836" y="15195"/>
                    </a:lnTo>
                    <a:lnTo>
                      <a:pt x="39709" y="13515"/>
                    </a:lnTo>
                    <a:lnTo>
                      <a:pt x="41018" y="11874"/>
                    </a:lnTo>
                    <a:lnTo>
                      <a:pt x="42763" y="10232"/>
                    </a:lnTo>
                    <a:lnTo>
                      <a:pt x="44509" y="8666"/>
                    </a:lnTo>
                    <a:lnTo>
                      <a:pt x="47127" y="7254"/>
                    </a:lnTo>
                    <a:lnTo>
                      <a:pt x="49309" y="5879"/>
                    </a:lnTo>
                    <a:lnTo>
                      <a:pt x="52363" y="4581"/>
                    </a:lnTo>
                    <a:lnTo>
                      <a:pt x="55854" y="3474"/>
                    </a:lnTo>
                    <a:lnTo>
                      <a:pt x="59781" y="2405"/>
                    </a:lnTo>
                    <a:lnTo>
                      <a:pt x="64581" y="1565"/>
                    </a:lnTo>
                    <a:lnTo>
                      <a:pt x="69381" y="878"/>
                    </a:lnTo>
                    <a:lnTo>
                      <a:pt x="75054" y="419"/>
                    </a:lnTo>
                    <a:lnTo>
                      <a:pt x="81600" y="76"/>
                    </a:lnTo>
                    <a:lnTo>
                      <a:pt x="88581" y="0"/>
                    </a:lnTo>
                    <a:lnTo>
                      <a:pt x="93818" y="38"/>
                    </a:lnTo>
                    <a:lnTo>
                      <a:pt x="98618" y="229"/>
                    </a:lnTo>
                    <a:lnTo>
                      <a:pt x="102545" y="496"/>
                    </a:lnTo>
                    <a:lnTo>
                      <a:pt x="106036" y="839"/>
                    </a:lnTo>
                    <a:lnTo>
                      <a:pt x="109090" y="1374"/>
                    </a:lnTo>
                    <a:lnTo>
                      <a:pt x="111709" y="2023"/>
                    </a:lnTo>
                    <a:lnTo>
                      <a:pt x="113890" y="2825"/>
                    </a:lnTo>
                    <a:lnTo>
                      <a:pt x="116072" y="3779"/>
                    </a:lnTo>
                    <a:lnTo>
                      <a:pt x="117381" y="4925"/>
                    </a:lnTo>
                    <a:lnTo>
                      <a:pt x="118254" y="6223"/>
                    </a:lnTo>
                    <a:lnTo>
                      <a:pt x="119127" y="7712"/>
                    </a:lnTo>
                    <a:lnTo>
                      <a:pt x="119563" y="9392"/>
                    </a:lnTo>
                    <a:lnTo>
                      <a:pt x="120000" y="11339"/>
                    </a:lnTo>
                    <a:lnTo>
                      <a:pt x="120000" y="13477"/>
                    </a:lnTo>
                    <a:lnTo>
                      <a:pt x="119563" y="15844"/>
                    </a:lnTo>
                    <a:lnTo>
                      <a:pt x="119563" y="18479"/>
                    </a:lnTo>
                    <a:close/>
                  </a:path>
                </a:pathLst>
              </a:custGeom>
              <a:solidFill>
                <a:srgbClr val="FFC1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6" name="Shape 2446"/>
              <p:cNvSpPr/>
              <p:nvPr/>
            </p:nvSpPr>
            <p:spPr>
              <a:xfrm>
                <a:off x="1131" y="2836"/>
                <a:ext cx="30" cy="3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12" y="17918"/>
                    </a:moveTo>
                    <a:lnTo>
                      <a:pt x="118536" y="21275"/>
                    </a:lnTo>
                    <a:lnTo>
                      <a:pt x="117560" y="25413"/>
                    </a:lnTo>
                    <a:lnTo>
                      <a:pt x="116097" y="30214"/>
                    </a:lnTo>
                    <a:lnTo>
                      <a:pt x="114634" y="35523"/>
                    </a:lnTo>
                    <a:lnTo>
                      <a:pt x="112682" y="41301"/>
                    </a:lnTo>
                    <a:lnTo>
                      <a:pt x="110243" y="47391"/>
                    </a:lnTo>
                    <a:lnTo>
                      <a:pt x="108292" y="53715"/>
                    </a:lnTo>
                    <a:lnTo>
                      <a:pt x="105853" y="60117"/>
                    </a:lnTo>
                    <a:lnTo>
                      <a:pt x="103902" y="66558"/>
                    </a:lnTo>
                    <a:lnTo>
                      <a:pt x="100975" y="72960"/>
                    </a:lnTo>
                    <a:lnTo>
                      <a:pt x="99024" y="79128"/>
                    </a:lnTo>
                    <a:lnTo>
                      <a:pt x="96585" y="85022"/>
                    </a:lnTo>
                    <a:lnTo>
                      <a:pt x="94634" y="90527"/>
                    </a:lnTo>
                    <a:lnTo>
                      <a:pt x="92682" y="95523"/>
                    </a:lnTo>
                    <a:lnTo>
                      <a:pt x="90731" y="99934"/>
                    </a:lnTo>
                    <a:lnTo>
                      <a:pt x="89268" y="103682"/>
                    </a:lnTo>
                    <a:lnTo>
                      <a:pt x="87317" y="106258"/>
                    </a:lnTo>
                    <a:lnTo>
                      <a:pt x="85853" y="108562"/>
                    </a:lnTo>
                    <a:lnTo>
                      <a:pt x="83414" y="110670"/>
                    </a:lnTo>
                    <a:lnTo>
                      <a:pt x="80487" y="112465"/>
                    </a:lnTo>
                    <a:lnTo>
                      <a:pt x="77560" y="114027"/>
                    </a:lnTo>
                    <a:lnTo>
                      <a:pt x="74634" y="115393"/>
                    </a:lnTo>
                    <a:lnTo>
                      <a:pt x="71219" y="116486"/>
                    </a:lnTo>
                    <a:lnTo>
                      <a:pt x="67804" y="117462"/>
                    </a:lnTo>
                    <a:lnTo>
                      <a:pt x="64878" y="118204"/>
                    </a:lnTo>
                    <a:lnTo>
                      <a:pt x="61463" y="118828"/>
                    </a:lnTo>
                    <a:lnTo>
                      <a:pt x="58536" y="119297"/>
                    </a:lnTo>
                    <a:lnTo>
                      <a:pt x="55609" y="119648"/>
                    </a:lnTo>
                    <a:lnTo>
                      <a:pt x="53170" y="119843"/>
                    </a:lnTo>
                    <a:lnTo>
                      <a:pt x="50243" y="119960"/>
                    </a:lnTo>
                    <a:lnTo>
                      <a:pt x="48292" y="120000"/>
                    </a:lnTo>
                    <a:lnTo>
                      <a:pt x="46829" y="119960"/>
                    </a:lnTo>
                    <a:lnTo>
                      <a:pt x="44878" y="119882"/>
                    </a:lnTo>
                    <a:lnTo>
                      <a:pt x="41951" y="119804"/>
                    </a:lnTo>
                    <a:lnTo>
                      <a:pt x="38536" y="119687"/>
                    </a:lnTo>
                    <a:lnTo>
                      <a:pt x="35121" y="119531"/>
                    </a:lnTo>
                    <a:lnTo>
                      <a:pt x="30731" y="119219"/>
                    </a:lnTo>
                    <a:lnTo>
                      <a:pt x="26829" y="118828"/>
                    </a:lnTo>
                    <a:lnTo>
                      <a:pt x="22926" y="118243"/>
                    </a:lnTo>
                    <a:lnTo>
                      <a:pt x="18048" y="117462"/>
                    </a:lnTo>
                    <a:lnTo>
                      <a:pt x="14146" y="116486"/>
                    </a:lnTo>
                    <a:lnTo>
                      <a:pt x="10243" y="115276"/>
                    </a:lnTo>
                    <a:lnTo>
                      <a:pt x="6829" y="113754"/>
                    </a:lnTo>
                    <a:lnTo>
                      <a:pt x="4390" y="111958"/>
                    </a:lnTo>
                    <a:lnTo>
                      <a:pt x="1463" y="109850"/>
                    </a:lnTo>
                    <a:lnTo>
                      <a:pt x="487" y="107312"/>
                    </a:lnTo>
                    <a:lnTo>
                      <a:pt x="0" y="104424"/>
                    </a:lnTo>
                    <a:lnTo>
                      <a:pt x="487" y="101145"/>
                    </a:lnTo>
                    <a:lnTo>
                      <a:pt x="1951" y="96694"/>
                    </a:lnTo>
                    <a:lnTo>
                      <a:pt x="4390" y="91502"/>
                    </a:lnTo>
                    <a:lnTo>
                      <a:pt x="6341" y="85647"/>
                    </a:lnTo>
                    <a:lnTo>
                      <a:pt x="9268" y="79284"/>
                    </a:lnTo>
                    <a:lnTo>
                      <a:pt x="12195" y="72530"/>
                    </a:lnTo>
                    <a:lnTo>
                      <a:pt x="16097" y="65621"/>
                    </a:lnTo>
                    <a:lnTo>
                      <a:pt x="19024" y="58594"/>
                    </a:lnTo>
                    <a:lnTo>
                      <a:pt x="22926" y="51724"/>
                    </a:lnTo>
                    <a:lnTo>
                      <a:pt x="25853" y="45087"/>
                    </a:lnTo>
                    <a:lnTo>
                      <a:pt x="29268" y="38802"/>
                    </a:lnTo>
                    <a:lnTo>
                      <a:pt x="31707" y="33103"/>
                    </a:lnTo>
                    <a:lnTo>
                      <a:pt x="34634" y="28067"/>
                    </a:lnTo>
                    <a:lnTo>
                      <a:pt x="37073" y="23929"/>
                    </a:lnTo>
                    <a:lnTo>
                      <a:pt x="38536" y="20767"/>
                    </a:lnTo>
                    <a:lnTo>
                      <a:pt x="39512" y="18815"/>
                    </a:lnTo>
                    <a:lnTo>
                      <a:pt x="40000" y="18113"/>
                    </a:lnTo>
                    <a:lnTo>
                      <a:pt x="40487" y="16356"/>
                    </a:lnTo>
                    <a:lnTo>
                      <a:pt x="41463" y="14638"/>
                    </a:lnTo>
                    <a:lnTo>
                      <a:pt x="42926" y="12960"/>
                    </a:lnTo>
                    <a:lnTo>
                      <a:pt x="44390" y="11320"/>
                    </a:lnTo>
                    <a:lnTo>
                      <a:pt x="45853" y="9759"/>
                    </a:lnTo>
                    <a:lnTo>
                      <a:pt x="47317" y="8236"/>
                    </a:lnTo>
                    <a:lnTo>
                      <a:pt x="49268" y="6870"/>
                    </a:lnTo>
                    <a:lnTo>
                      <a:pt x="51707" y="5543"/>
                    </a:lnTo>
                    <a:lnTo>
                      <a:pt x="55121" y="4294"/>
                    </a:lnTo>
                    <a:lnTo>
                      <a:pt x="58536" y="3240"/>
                    </a:lnTo>
                    <a:lnTo>
                      <a:pt x="62439" y="2303"/>
                    </a:lnTo>
                    <a:lnTo>
                      <a:pt x="66829" y="1483"/>
                    </a:lnTo>
                    <a:lnTo>
                      <a:pt x="71219" y="819"/>
                    </a:lnTo>
                    <a:lnTo>
                      <a:pt x="77073" y="351"/>
                    </a:lnTo>
                    <a:lnTo>
                      <a:pt x="83414" y="78"/>
                    </a:lnTo>
                    <a:lnTo>
                      <a:pt x="90243" y="0"/>
                    </a:lnTo>
                    <a:lnTo>
                      <a:pt x="95121" y="39"/>
                    </a:lnTo>
                    <a:lnTo>
                      <a:pt x="99512" y="156"/>
                    </a:lnTo>
                    <a:lnTo>
                      <a:pt x="103902" y="429"/>
                    </a:lnTo>
                    <a:lnTo>
                      <a:pt x="107317" y="780"/>
                    </a:lnTo>
                    <a:lnTo>
                      <a:pt x="110243" y="1288"/>
                    </a:lnTo>
                    <a:lnTo>
                      <a:pt x="112682" y="1873"/>
                    </a:lnTo>
                    <a:lnTo>
                      <a:pt x="115121" y="2615"/>
                    </a:lnTo>
                    <a:lnTo>
                      <a:pt x="116585" y="3552"/>
                    </a:lnTo>
                    <a:lnTo>
                      <a:pt x="117560" y="4684"/>
                    </a:lnTo>
                    <a:lnTo>
                      <a:pt x="118536" y="5933"/>
                    </a:lnTo>
                    <a:lnTo>
                      <a:pt x="119512" y="7378"/>
                    </a:lnTo>
                    <a:lnTo>
                      <a:pt x="120000" y="9056"/>
                    </a:lnTo>
                    <a:lnTo>
                      <a:pt x="120000" y="10930"/>
                    </a:lnTo>
                    <a:lnTo>
                      <a:pt x="120000" y="12999"/>
                    </a:lnTo>
                    <a:lnTo>
                      <a:pt x="119512" y="15302"/>
                    </a:lnTo>
                    <a:lnTo>
                      <a:pt x="119512" y="17918"/>
                    </a:lnTo>
                    <a:close/>
                  </a:path>
                </a:pathLst>
              </a:custGeom>
              <a:solidFill>
                <a:srgbClr val="FFCC6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7" name="Shape 2447"/>
              <p:cNvSpPr/>
              <p:nvPr/>
            </p:nvSpPr>
            <p:spPr>
              <a:xfrm>
                <a:off x="1134" y="2839"/>
                <a:ext cx="27" cy="3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904" y="17319"/>
                    </a:moveTo>
                    <a:lnTo>
                      <a:pt x="117808" y="20751"/>
                    </a:lnTo>
                    <a:lnTo>
                      <a:pt x="115616" y="24941"/>
                    </a:lnTo>
                    <a:lnTo>
                      <a:pt x="114520" y="29810"/>
                    </a:lnTo>
                    <a:lnTo>
                      <a:pt x="112328" y="35197"/>
                    </a:lnTo>
                    <a:lnTo>
                      <a:pt x="110684" y="40984"/>
                    </a:lnTo>
                    <a:lnTo>
                      <a:pt x="108493" y="47130"/>
                    </a:lnTo>
                    <a:lnTo>
                      <a:pt x="105753" y="53515"/>
                    </a:lnTo>
                    <a:lnTo>
                      <a:pt x="103013" y="59980"/>
                    </a:lnTo>
                    <a:lnTo>
                      <a:pt x="100821" y="66484"/>
                    </a:lnTo>
                    <a:lnTo>
                      <a:pt x="98630" y="72909"/>
                    </a:lnTo>
                    <a:lnTo>
                      <a:pt x="95890" y="79135"/>
                    </a:lnTo>
                    <a:lnTo>
                      <a:pt x="93150" y="85121"/>
                    </a:lnTo>
                    <a:lnTo>
                      <a:pt x="90958" y="90668"/>
                    </a:lnTo>
                    <a:lnTo>
                      <a:pt x="88767" y="95736"/>
                    </a:lnTo>
                    <a:lnTo>
                      <a:pt x="86575" y="100206"/>
                    </a:lnTo>
                    <a:lnTo>
                      <a:pt x="84931" y="103997"/>
                    </a:lnTo>
                    <a:lnTo>
                      <a:pt x="82739" y="106551"/>
                    </a:lnTo>
                    <a:lnTo>
                      <a:pt x="80547" y="108865"/>
                    </a:lnTo>
                    <a:lnTo>
                      <a:pt x="78356" y="110861"/>
                    </a:lnTo>
                    <a:lnTo>
                      <a:pt x="75616" y="112657"/>
                    </a:lnTo>
                    <a:lnTo>
                      <a:pt x="73424" y="114213"/>
                    </a:lnTo>
                    <a:lnTo>
                      <a:pt x="70136" y="115490"/>
                    </a:lnTo>
                    <a:lnTo>
                      <a:pt x="66849" y="116647"/>
                    </a:lnTo>
                    <a:lnTo>
                      <a:pt x="64109" y="117565"/>
                    </a:lnTo>
                    <a:lnTo>
                      <a:pt x="60821" y="118323"/>
                    </a:lnTo>
                    <a:lnTo>
                      <a:pt x="57534" y="118882"/>
                    </a:lnTo>
                    <a:lnTo>
                      <a:pt x="54794" y="119321"/>
                    </a:lnTo>
                    <a:lnTo>
                      <a:pt x="52602" y="119640"/>
                    </a:lnTo>
                    <a:lnTo>
                      <a:pt x="49315" y="119880"/>
                    </a:lnTo>
                    <a:lnTo>
                      <a:pt x="47123" y="119960"/>
                    </a:lnTo>
                    <a:lnTo>
                      <a:pt x="44931" y="120000"/>
                    </a:lnTo>
                    <a:lnTo>
                      <a:pt x="43835" y="119960"/>
                    </a:lnTo>
                    <a:lnTo>
                      <a:pt x="41643" y="119880"/>
                    </a:lnTo>
                    <a:lnTo>
                      <a:pt x="38904" y="119760"/>
                    </a:lnTo>
                    <a:lnTo>
                      <a:pt x="35616" y="119680"/>
                    </a:lnTo>
                    <a:lnTo>
                      <a:pt x="32328" y="119521"/>
                    </a:lnTo>
                    <a:lnTo>
                      <a:pt x="29041" y="119241"/>
                    </a:lnTo>
                    <a:lnTo>
                      <a:pt x="24657" y="118842"/>
                    </a:lnTo>
                    <a:lnTo>
                      <a:pt x="20821" y="118323"/>
                    </a:lnTo>
                    <a:lnTo>
                      <a:pt x="16438" y="117605"/>
                    </a:lnTo>
                    <a:lnTo>
                      <a:pt x="12602" y="116647"/>
                    </a:lnTo>
                    <a:lnTo>
                      <a:pt x="9315" y="115450"/>
                    </a:lnTo>
                    <a:lnTo>
                      <a:pt x="6575" y="113974"/>
                    </a:lnTo>
                    <a:lnTo>
                      <a:pt x="3287" y="112178"/>
                    </a:lnTo>
                    <a:lnTo>
                      <a:pt x="1643" y="110063"/>
                    </a:lnTo>
                    <a:lnTo>
                      <a:pt x="547" y="107588"/>
                    </a:lnTo>
                    <a:lnTo>
                      <a:pt x="0" y="104715"/>
                    </a:lnTo>
                    <a:lnTo>
                      <a:pt x="1095" y="101403"/>
                    </a:lnTo>
                    <a:lnTo>
                      <a:pt x="2739" y="96893"/>
                    </a:lnTo>
                    <a:lnTo>
                      <a:pt x="4931" y="91586"/>
                    </a:lnTo>
                    <a:lnTo>
                      <a:pt x="8219" y="85640"/>
                    </a:lnTo>
                    <a:lnTo>
                      <a:pt x="10958" y="79175"/>
                    </a:lnTo>
                    <a:lnTo>
                      <a:pt x="14246" y="72391"/>
                    </a:lnTo>
                    <a:lnTo>
                      <a:pt x="18082" y="65407"/>
                    </a:lnTo>
                    <a:lnTo>
                      <a:pt x="21369" y="58383"/>
                    </a:lnTo>
                    <a:lnTo>
                      <a:pt x="25205" y="51400"/>
                    </a:lnTo>
                    <a:lnTo>
                      <a:pt x="29041" y="44735"/>
                    </a:lnTo>
                    <a:lnTo>
                      <a:pt x="31780" y="38430"/>
                    </a:lnTo>
                    <a:lnTo>
                      <a:pt x="35068" y="32683"/>
                    </a:lnTo>
                    <a:lnTo>
                      <a:pt x="37260" y="27655"/>
                    </a:lnTo>
                    <a:lnTo>
                      <a:pt x="40000" y="23505"/>
                    </a:lnTo>
                    <a:lnTo>
                      <a:pt x="41643" y="20312"/>
                    </a:lnTo>
                    <a:lnTo>
                      <a:pt x="42739" y="18277"/>
                    </a:lnTo>
                    <a:lnTo>
                      <a:pt x="43287" y="17598"/>
                    </a:lnTo>
                    <a:lnTo>
                      <a:pt x="43835" y="15843"/>
                    </a:lnTo>
                    <a:lnTo>
                      <a:pt x="44931" y="14127"/>
                    </a:lnTo>
                    <a:lnTo>
                      <a:pt x="46027" y="12450"/>
                    </a:lnTo>
                    <a:lnTo>
                      <a:pt x="47671" y="10854"/>
                    </a:lnTo>
                    <a:lnTo>
                      <a:pt x="48767" y="9298"/>
                    </a:lnTo>
                    <a:lnTo>
                      <a:pt x="50958" y="7861"/>
                    </a:lnTo>
                    <a:lnTo>
                      <a:pt x="53150" y="6504"/>
                    </a:lnTo>
                    <a:lnTo>
                      <a:pt x="55342" y="5227"/>
                    </a:lnTo>
                    <a:lnTo>
                      <a:pt x="58082" y="4110"/>
                    </a:lnTo>
                    <a:lnTo>
                      <a:pt x="61917" y="3032"/>
                    </a:lnTo>
                    <a:lnTo>
                      <a:pt x="65205" y="2154"/>
                    </a:lnTo>
                    <a:lnTo>
                      <a:pt x="69041" y="1356"/>
                    </a:lnTo>
                    <a:lnTo>
                      <a:pt x="74520" y="798"/>
                    </a:lnTo>
                    <a:lnTo>
                      <a:pt x="79452" y="319"/>
                    </a:lnTo>
                    <a:lnTo>
                      <a:pt x="85479" y="79"/>
                    </a:lnTo>
                    <a:lnTo>
                      <a:pt x="92054" y="0"/>
                    </a:lnTo>
                    <a:lnTo>
                      <a:pt x="96986" y="0"/>
                    </a:lnTo>
                    <a:lnTo>
                      <a:pt x="101369" y="159"/>
                    </a:lnTo>
                    <a:lnTo>
                      <a:pt x="104657" y="359"/>
                    </a:lnTo>
                    <a:lnTo>
                      <a:pt x="108493" y="718"/>
                    </a:lnTo>
                    <a:lnTo>
                      <a:pt x="111232" y="1157"/>
                    </a:lnTo>
                    <a:lnTo>
                      <a:pt x="113424" y="1795"/>
                    </a:lnTo>
                    <a:lnTo>
                      <a:pt x="115068" y="2514"/>
                    </a:lnTo>
                    <a:lnTo>
                      <a:pt x="116712" y="3431"/>
                    </a:lnTo>
                    <a:lnTo>
                      <a:pt x="118356" y="4469"/>
                    </a:lnTo>
                    <a:lnTo>
                      <a:pt x="118904" y="5706"/>
                    </a:lnTo>
                    <a:lnTo>
                      <a:pt x="119452" y="7103"/>
                    </a:lnTo>
                    <a:lnTo>
                      <a:pt x="120000" y="8699"/>
                    </a:lnTo>
                    <a:lnTo>
                      <a:pt x="120000" y="10535"/>
                    </a:lnTo>
                    <a:lnTo>
                      <a:pt x="119452" y="12530"/>
                    </a:lnTo>
                    <a:lnTo>
                      <a:pt x="118904" y="14805"/>
                    </a:lnTo>
                    <a:lnTo>
                      <a:pt x="118904" y="17319"/>
                    </a:lnTo>
                    <a:close/>
                  </a:path>
                </a:pathLst>
              </a:custGeom>
              <a:solidFill>
                <a:srgbClr val="FFD78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8" name="Shape 2448"/>
              <p:cNvSpPr/>
              <p:nvPr/>
            </p:nvSpPr>
            <p:spPr>
              <a:xfrm>
                <a:off x="1135" y="2844"/>
                <a:ext cx="23" cy="3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105" y="16693"/>
                    </a:moveTo>
                    <a:lnTo>
                      <a:pt x="116842" y="20244"/>
                    </a:lnTo>
                    <a:lnTo>
                      <a:pt x="114947" y="24530"/>
                    </a:lnTo>
                    <a:lnTo>
                      <a:pt x="113052" y="29428"/>
                    </a:lnTo>
                    <a:lnTo>
                      <a:pt x="110526" y="34816"/>
                    </a:lnTo>
                    <a:lnTo>
                      <a:pt x="108000" y="40693"/>
                    </a:lnTo>
                    <a:lnTo>
                      <a:pt x="106105" y="46897"/>
                    </a:lnTo>
                    <a:lnTo>
                      <a:pt x="103578" y="53346"/>
                    </a:lnTo>
                    <a:lnTo>
                      <a:pt x="100421" y="59836"/>
                    </a:lnTo>
                    <a:lnTo>
                      <a:pt x="97263" y="66408"/>
                    </a:lnTo>
                    <a:lnTo>
                      <a:pt x="94736" y="72897"/>
                    </a:lnTo>
                    <a:lnTo>
                      <a:pt x="91578" y="79183"/>
                    </a:lnTo>
                    <a:lnTo>
                      <a:pt x="89052" y="85183"/>
                    </a:lnTo>
                    <a:lnTo>
                      <a:pt x="85894" y="90816"/>
                    </a:lnTo>
                    <a:lnTo>
                      <a:pt x="83368" y="95959"/>
                    </a:lnTo>
                    <a:lnTo>
                      <a:pt x="80842" y="100530"/>
                    </a:lnTo>
                    <a:lnTo>
                      <a:pt x="78947" y="104367"/>
                    </a:lnTo>
                    <a:lnTo>
                      <a:pt x="77052" y="106897"/>
                    </a:lnTo>
                    <a:lnTo>
                      <a:pt x="74526" y="109183"/>
                    </a:lnTo>
                    <a:lnTo>
                      <a:pt x="72000" y="111142"/>
                    </a:lnTo>
                    <a:lnTo>
                      <a:pt x="69473" y="112938"/>
                    </a:lnTo>
                    <a:lnTo>
                      <a:pt x="66947" y="114408"/>
                    </a:lnTo>
                    <a:lnTo>
                      <a:pt x="64421" y="115714"/>
                    </a:lnTo>
                    <a:lnTo>
                      <a:pt x="61894" y="116775"/>
                    </a:lnTo>
                    <a:lnTo>
                      <a:pt x="58736" y="117673"/>
                    </a:lnTo>
                    <a:lnTo>
                      <a:pt x="55578" y="118408"/>
                    </a:lnTo>
                    <a:lnTo>
                      <a:pt x="53052" y="118979"/>
                    </a:lnTo>
                    <a:lnTo>
                      <a:pt x="50526" y="119387"/>
                    </a:lnTo>
                    <a:lnTo>
                      <a:pt x="47368" y="119714"/>
                    </a:lnTo>
                    <a:lnTo>
                      <a:pt x="45473" y="119877"/>
                    </a:lnTo>
                    <a:lnTo>
                      <a:pt x="42947" y="120000"/>
                    </a:lnTo>
                    <a:lnTo>
                      <a:pt x="41052" y="120000"/>
                    </a:lnTo>
                    <a:lnTo>
                      <a:pt x="39789" y="119959"/>
                    </a:lnTo>
                    <a:lnTo>
                      <a:pt x="37894" y="119877"/>
                    </a:lnTo>
                    <a:lnTo>
                      <a:pt x="34736" y="119795"/>
                    </a:lnTo>
                    <a:lnTo>
                      <a:pt x="32210" y="119714"/>
                    </a:lnTo>
                    <a:lnTo>
                      <a:pt x="29052" y="119591"/>
                    </a:lnTo>
                    <a:lnTo>
                      <a:pt x="25263" y="119306"/>
                    </a:lnTo>
                    <a:lnTo>
                      <a:pt x="20842" y="118979"/>
                    </a:lnTo>
                    <a:lnTo>
                      <a:pt x="17684" y="118448"/>
                    </a:lnTo>
                    <a:lnTo>
                      <a:pt x="13894" y="117755"/>
                    </a:lnTo>
                    <a:lnTo>
                      <a:pt x="10736" y="116816"/>
                    </a:lnTo>
                    <a:lnTo>
                      <a:pt x="6947" y="115673"/>
                    </a:lnTo>
                    <a:lnTo>
                      <a:pt x="4421" y="114204"/>
                    </a:lnTo>
                    <a:lnTo>
                      <a:pt x="1894" y="112489"/>
                    </a:lnTo>
                    <a:lnTo>
                      <a:pt x="631" y="110367"/>
                    </a:lnTo>
                    <a:lnTo>
                      <a:pt x="0" y="107877"/>
                    </a:lnTo>
                    <a:lnTo>
                      <a:pt x="0" y="105020"/>
                    </a:lnTo>
                    <a:lnTo>
                      <a:pt x="1263" y="101714"/>
                    </a:lnTo>
                    <a:lnTo>
                      <a:pt x="3157" y="97102"/>
                    </a:lnTo>
                    <a:lnTo>
                      <a:pt x="5684" y="91755"/>
                    </a:lnTo>
                    <a:lnTo>
                      <a:pt x="8842" y="85714"/>
                    </a:lnTo>
                    <a:lnTo>
                      <a:pt x="13263" y="79183"/>
                    </a:lnTo>
                    <a:lnTo>
                      <a:pt x="16421" y="72367"/>
                    </a:lnTo>
                    <a:lnTo>
                      <a:pt x="20210" y="65265"/>
                    </a:lnTo>
                    <a:lnTo>
                      <a:pt x="24631" y="58163"/>
                    </a:lnTo>
                    <a:lnTo>
                      <a:pt x="28421" y="51183"/>
                    </a:lnTo>
                    <a:lnTo>
                      <a:pt x="32210" y="44448"/>
                    </a:lnTo>
                    <a:lnTo>
                      <a:pt x="36000" y="38081"/>
                    </a:lnTo>
                    <a:lnTo>
                      <a:pt x="39157" y="32326"/>
                    </a:lnTo>
                    <a:lnTo>
                      <a:pt x="41684" y="27265"/>
                    </a:lnTo>
                    <a:lnTo>
                      <a:pt x="43578" y="23061"/>
                    </a:lnTo>
                    <a:lnTo>
                      <a:pt x="45473" y="19877"/>
                    </a:lnTo>
                    <a:lnTo>
                      <a:pt x="46736" y="17877"/>
                    </a:lnTo>
                    <a:lnTo>
                      <a:pt x="47368" y="17183"/>
                    </a:lnTo>
                    <a:lnTo>
                      <a:pt x="48631" y="15387"/>
                    </a:lnTo>
                    <a:lnTo>
                      <a:pt x="49894" y="13673"/>
                    </a:lnTo>
                    <a:lnTo>
                      <a:pt x="50526" y="12000"/>
                    </a:lnTo>
                    <a:lnTo>
                      <a:pt x="51789" y="10408"/>
                    </a:lnTo>
                    <a:lnTo>
                      <a:pt x="53684" y="8897"/>
                    </a:lnTo>
                    <a:lnTo>
                      <a:pt x="54947" y="7469"/>
                    </a:lnTo>
                    <a:lnTo>
                      <a:pt x="56842" y="6204"/>
                    </a:lnTo>
                    <a:lnTo>
                      <a:pt x="59368" y="4979"/>
                    </a:lnTo>
                    <a:lnTo>
                      <a:pt x="62526" y="3877"/>
                    </a:lnTo>
                    <a:lnTo>
                      <a:pt x="65052" y="2897"/>
                    </a:lnTo>
                    <a:lnTo>
                      <a:pt x="68842" y="2081"/>
                    </a:lnTo>
                    <a:lnTo>
                      <a:pt x="72631" y="1346"/>
                    </a:lnTo>
                    <a:lnTo>
                      <a:pt x="77684" y="775"/>
                    </a:lnTo>
                    <a:lnTo>
                      <a:pt x="82105" y="367"/>
                    </a:lnTo>
                    <a:lnTo>
                      <a:pt x="88421" y="81"/>
                    </a:lnTo>
                    <a:lnTo>
                      <a:pt x="94736" y="0"/>
                    </a:lnTo>
                    <a:lnTo>
                      <a:pt x="99789" y="0"/>
                    </a:lnTo>
                    <a:lnTo>
                      <a:pt x="103578" y="122"/>
                    </a:lnTo>
                    <a:lnTo>
                      <a:pt x="106736" y="367"/>
                    </a:lnTo>
                    <a:lnTo>
                      <a:pt x="109894" y="693"/>
                    </a:lnTo>
                    <a:lnTo>
                      <a:pt x="113052" y="1142"/>
                    </a:lnTo>
                    <a:lnTo>
                      <a:pt x="114947" y="1673"/>
                    </a:lnTo>
                    <a:lnTo>
                      <a:pt x="116842" y="2408"/>
                    </a:lnTo>
                    <a:lnTo>
                      <a:pt x="118105" y="3265"/>
                    </a:lnTo>
                    <a:lnTo>
                      <a:pt x="118736" y="4244"/>
                    </a:lnTo>
                    <a:lnTo>
                      <a:pt x="119368" y="5469"/>
                    </a:lnTo>
                    <a:lnTo>
                      <a:pt x="120000" y="6775"/>
                    </a:lnTo>
                    <a:lnTo>
                      <a:pt x="120000" y="8367"/>
                    </a:lnTo>
                    <a:lnTo>
                      <a:pt x="119368" y="10163"/>
                    </a:lnTo>
                    <a:lnTo>
                      <a:pt x="119368" y="12081"/>
                    </a:lnTo>
                    <a:lnTo>
                      <a:pt x="118736" y="14244"/>
                    </a:lnTo>
                    <a:lnTo>
                      <a:pt x="118105" y="16693"/>
                    </a:lnTo>
                    <a:close/>
                  </a:path>
                </a:pathLst>
              </a:custGeom>
              <a:solidFill>
                <a:srgbClr val="FFE3A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9" name="Shape 2449"/>
              <p:cNvSpPr/>
              <p:nvPr/>
            </p:nvSpPr>
            <p:spPr>
              <a:xfrm>
                <a:off x="1138" y="2848"/>
                <a:ext cx="19" cy="3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63" y="16050"/>
                    </a:moveTo>
                    <a:lnTo>
                      <a:pt x="115527" y="19644"/>
                    </a:lnTo>
                    <a:lnTo>
                      <a:pt x="114037" y="23991"/>
                    </a:lnTo>
                    <a:lnTo>
                      <a:pt x="111801" y="28965"/>
                    </a:lnTo>
                    <a:lnTo>
                      <a:pt x="109565" y="34482"/>
                    </a:lnTo>
                    <a:lnTo>
                      <a:pt x="106583" y="40417"/>
                    </a:lnTo>
                    <a:lnTo>
                      <a:pt x="102857" y="46645"/>
                    </a:lnTo>
                    <a:lnTo>
                      <a:pt x="99875" y="53124"/>
                    </a:lnTo>
                    <a:lnTo>
                      <a:pt x="96894" y="59728"/>
                    </a:lnTo>
                    <a:lnTo>
                      <a:pt x="93913" y="66332"/>
                    </a:lnTo>
                    <a:lnTo>
                      <a:pt x="89440" y="72894"/>
                    </a:lnTo>
                    <a:lnTo>
                      <a:pt x="86459" y="79205"/>
                    </a:lnTo>
                    <a:lnTo>
                      <a:pt x="82732" y="85350"/>
                    </a:lnTo>
                    <a:lnTo>
                      <a:pt x="79751" y="90992"/>
                    </a:lnTo>
                    <a:lnTo>
                      <a:pt x="76770" y="96175"/>
                    </a:lnTo>
                    <a:lnTo>
                      <a:pt x="73043" y="100815"/>
                    </a:lnTo>
                    <a:lnTo>
                      <a:pt x="70807" y="104743"/>
                    </a:lnTo>
                    <a:lnTo>
                      <a:pt x="68571" y="107251"/>
                    </a:lnTo>
                    <a:lnTo>
                      <a:pt x="66335" y="109467"/>
                    </a:lnTo>
                    <a:lnTo>
                      <a:pt x="64099" y="111431"/>
                    </a:lnTo>
                    <a:lnTo>
                      <a:pt x="61863" y="113145"/>
                    </a:lnTo>
                    <a:lnTo>
                      <a:pt x="58881" y="114608"/>
                    </a:lnTo>
                    <a:lnTo>
                      <a:pt x="56645" y="115903"/>
                    </a:lnTo>
                    <a:lnTo>
                      <a:pt x="54409" y="116948"/>
                    </a:lnTo>
                    <a:lnTo>
                      <a:pt x="51428" y="117826"/>
                    </a:lnTo>
                    <a:lnTo>
                      <a:pt x="49192" y="118537"/>
                    </a:lnTo>
                    <a:lnTo>
                      <a:pt x="46956" y="119038"/>
                    </a:lnTo>
                    <a:lnTo>
                      <a:pt x="43975" y="119498"/>
                    </a:lnTo>
                    <a:lnTo>
                      <a:pt x="41739" y="119749"/>
                    </a:lnTo>
                    <a:lnTo>
                      <a:pt x="39503" y="119916"/>
                    </a:lnTo>
                    <a:lnTo>
                      <a:pt x="38012" y="120000"/>
                    </a:lnTo>
                    <a:lnTo>
                      <a:pt x="36521" y="120000"/>
                    </a:lnTo>
                    <a:lnTo>
                      <a:pt x="35031" y="119958"/>
                    </a:lnTo>
                    <a:lnTo>
                      <a:pt x="32795" y="119874"/>
                    </a:lnTo>
                    <a:lnTo>
                      <a:pt x="30559" y="119832"/>
                    </a:lnTo>
                    <a:lnTo>
                      <a:pt x="26832" y="119749"/>
                    </a:lnTo>
                    <a:lnTo>
                      <a:pt x="23850" y="119623"/>
                    </a:lnTo>
                    <a:lnTo>
                      <a:pt x="20869" y="119414"/>
                    </a:lnTo>
                    <a:lnTo>
                      <a:pt x="17142" y="119038"/>
                    </a:lnTo>
                    <a:lnTo>
                      <a:pt x="13416" y="118578"/>
                    </a:lnTo>
                    <a:lnTo>
                      <a:pt x="10434" y="117910"/>
                    </a:lnTo>
                    <a:lnTo>
                      <a:pt x="7453" y="117032"/>
                    </a:lnTo>
                    <a:lnTo>
                      <a:pt x="4472" y="115903"/>
                    </a:lnTo>
                    <a:lnTo>
                      <a:pt x="2236" y="114482"/>
                    </a:lnTo>
                    <a:lnTo>
                      <a:pt x="745" y="112769"/>
                    </a:lnTo>
                    <a:lnTo>
                      <a:pt x="0" y="110637"/>
                    </a:lnTo>
                    <a:lnTo>
                      <a:pt x="0" y="108171"/>
                    </a:lnTo>
                    <a:lnTo>
                      <a:pt x="0" y="105287"/>
                    </a:lnTo>
                    <a:lnTo>
                      <a:pt x="2236" y="101985"/>
                    </a:lnTo>
                    <a:lnTo>
                      <a:pt x="4472" y="97304"/>
                    </a:lnTo>
                    <a:lnTo>
                      <a:pt x="8198" y="91828"/>
                    </a:lnTo>
                    <a:lnTo>
                      <a:pt x="11180" y="85726"/>
                    </a:lnTo>
                    <a:lnTo>
                      <a:pt x="15652" y="79122"/>
                    </a:lnTo>
                    <a:lnTo>
                      <a:pt x="20124" y="72183"/>
                    </a:lnTo>
                    <a:lnTo>
                      <a:pt x="23850" y="65078"/>
                    </a:lnTo>
                    <a:lnTo>
                      <a:pt x="28322" y="57889"/>
                    </a:lnTo>
                    <a:lnTo>
                      <a:pt x="32795" y="50867"/>
                    </a:lnTo>
                    <a:lnTo>
                      <a:pt x="36521" y="44054"/>
                    </a:lnTo>
                    <a:lnTo>
                      <a:pt x="40248" y="37659"/>
                    </a:lnTo>
                    <a:lnTo>
                      <a:pt x="43975" y="31891"/>
                    </a:lnTo>
                    <a:lnTo>
                      <a:pt x="47701" y="26792"/>
                    </a:lnTo>
                    <a:lnTo>
                      <a:pt x="49937" y="22570"/>
                    </a:lnTo>
                    <a:lnTo>
                      <a:pt x="51428" y="19352"/>
                    </a:lnTo>
                    <a:lnTo>
                      <a:pt x="52919" y="17304"/>
                    </a:lnTo>
                    <a:lnTo>
                      <a:pt x="53664" y="16635"/>
                    </a:lnTo>
                    <a:lnTo>
                      <a:pt x="54409" y="14754"/>
                    </a:lnTo>
                    <a:lnTo>
                      <a:pt x="55155" y="13040"/>
                    </a:lnTo>
                    <a:lnTo>
                      <a:pt x="56645" y="11368"/>
                    </a:lnTo>
                    <a:lnTo>
                      <a:pt x="58136" y="9864"/>
                    </a:lnTo>
                    <a:lnTo>
                      <a:pt x="60372" y="8401"/>
                    </a:lnTo>
                    <a:lnTo>
                      <a:pt x="61863" y="7021"/>
                    </a:lnTo>
                    <a:lnTo>
                      <a:pt x="63354" y="5768"/>
                    </a:lnTo>
                    <a:lnTo>
                      <a:pt x="65590" y="4597"/>
                    </a:lnTo>
                    <a:lnTo>
                      <a:pt x="67826" y="3552"/>
                    </a:lnTo>
                    <a:lnTo>
                      <a:pt x="70807" y="2675"/>
                    </a:lnTo>
                    <a:lnTo>
                      <a:pt x="73788" y="1880"/>
                    </a:lnTo>
                    <a:lnTo>
                      <a:pt x="78260" y="1212"/>
                    </a:lnTo>
                    <a:lnTo>
                      <a:pt x="81987" y="710"/>
                    </a:lnTo>
                    <a:lnTo>
                      <a:pt x="86459" y="292"/>
                    </a:lnTo>
                    <a:lnTo>
                      <a:pt x="92422" y="83"/>
                    </a:lnTo>
                    <a:lnTo>
                      <a:pt x="98385" y="0"/>
                    </a:lnTo>
                    <a:lnTo>
                      <a:pt x="102111" y="0"/>
                    </a:lnTo>
                    <a:lnTo>
                      <a:pt x="106583" y="83"/>
                    </a:lnTo>
                    <a:lnTo>
                      <a:pt x="110310" y="292"/>
                    </a:lnTo>
                    <a:lnTo>
                      <a:pt x="112546" y="585"/>
                    </a:lnTo>
                    <a:lnTo>
                      <a:pt x="114782" y="1003"/>
                    </a:lnTo>
                    <a:lnTo>
                      <a:pt x="117018" y="1546"/>
                    </a:lnTo>
                    <a:lnTo>
                      <a:pt x="118509" y="2215"/>
                    </a:lnTo>
                    <a:lnTo>
                      <a:pt x="119254" y="3051"/>
                    </a:lnTo>
                    <a:lnTo>
                      <a:pt x="120000" y="4012"/>
                    </a:lnTo>
                    <a:lnTo>
                      <a:pt x="120000" y="5141"/>
                    </a:lnTo>
                    <a:lnTo>
                      <a:pt x="120000" y="6478"/>
                    </a:lnTo>
                    <a:lnTo>
                      <a:pt x="120000" y="7941"/>
                    </a:lnTo>
                    <a:lnTo>
                      <a:pt x="120000" y="9655"/>
                    </a:lnTo>
                    <a:lnTo>
                      <a:pt x="119254" y="11577"/>
                    </a:lnTo>
                    <a:lnTo>
                      <a:pt x="118509" y="13667"/>
                    </a:lnTo>
                    <a:lnTo>
                      <a:pt x="117763" y="16050"/>
                    </a:lnTo>
                    <a:close/>
                  </a:path>
                </a:pathLst>
              </a:custGeom>
              <a:solidFill>
                <a:srgbClr val="FFE3A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0" name="Shape 2450"/>
              <p:cNvSpPr/>
              <p:nvPr/>
            </p:nvSpPr>
            <p:spPr>
              <a:xfrm>
                <a:off x="1139" y="2853"/>
                <a:ext cx="17" cy="3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588" y="15369"/>
                    </a:moveTo>
                    <a:lnTo>
                      <a:pt x="112941" y="19051"/>
                    </a:lnTo>
                    <a:lnTo>
                      <a:pt x="110294" y="23460"/>
                    </a:lnTo>
                    <a:lnTo>
                      <a:pt x="107647" y="28469"/>
                    </a:lnTo>
                    <a:lnTo>
                      <a:pt x="104117" y="34077"/>
                    </a:lnTo>
                    <a:lnTo>
                      <a:pt x="101470" y="40071"/>
                    </a:lnTo>
                    <a:lnTo>
                      <a:pt x="97941" y="46364"/>
                    </a:lnTo>
                    <a:lnTo>
                      <a:pt x="93529" y="52914"/>
                    </a:lnTo>
                    <a:lnTo>
                      <a:pt x="90000" y="59550"/>
                    </a:lnTo>
                    <a:lnTo>
                      <a:pt x="86470" y="66271"/>
                    </a:lnTo>
                    <a:lnTo>
                      <a:pt x="82058" y="72821"/>
                    </a:lnTo>
                    <a:lnTo>
                      <a:pt x="78529" y="79286"/>
                    </a:lnTo>
                    <a:lnTo>
                      <a:pt x="74117" y="85408"/>
                    </a:lnTo>
                    <a:lnTo>
                      <a:pt x="70588" y="91188"/>
                    </a:lnTo>
                    <a:lnTo>
                      <a:pt x="66176" y="96453"/>
                    </a:lnTo>
                    <a:lnTo>
                      <a:pt x="62647" y="101163"/>
                    </a:lnTo>
                    <a:lnTo>
                      <a:pt x="60000" y="105187"/>
                    </a:lnTo>
                    <a:lnTo>
                      <a:pt x="56470" y="107627"/>
                    </a:lnTo>
                    <a:lnTo>
                      <a:pt x="54705" y="109810"/>
                    </a:lnTo>
                    <a:lnTo>
                      <a:pt x="52058" y="111737"/>
                    </a:lnTo>
                    <a:lnTo>
                      <a:pt x="50294" y="113407"/>
                    </a:lnTo>
                    <a:lnTo>
                      <a:pt x="48529" y="114862"/>
                    </a:lnTo>
                    <a:lnTo>
                      <a:pt x="45882" y="116104"/>
                    </a:lnTo>
                    <a:lnTo>
                      <a:pt x="44117" y="117088"/>
                    </a:lnTo>
                    <a:lnTo>
                      <a:pt x="42352" y="117945"/>
                    </a:lnTo>
                    <a:lnTo>
                      <a:pt x="39705" y="118630"/>
                    </a:lnTo>
                    <a:lnTo>
                      <a:pt x="37941" y="119143"/>
                    </a:lnTo>
                    <a:lnTo>
                      <a:pt x="36176" y="119486"/>
                    </a:lnTo>
                    <a:lnTo>
                      <a:pt x="34411" y="119743"/>
                    </a:lnTo>
                    <a:lnTo>
                      <a:pt x="32647" y="119957"/>
                    </a:lnTo>
                    <a:lnTo>
                      <a:pt x="30882" y="120000"/>
                    </a:lnTo>
                    <a:lnTo>
                      <a:pt x="29117" y="120000"/>
                    </a:lnTo>
                    <a:lnTo>
                      <a:pt x="28235" y="119957"/>
                    </a:lnTo>
                    <a:lnTo>
                      <a:pt x="26470" y="119871"/>
                    </a:lnTo>
                    <a:lnTo>
                      <a:pt x="23823" y="119785"/>
                    </a:lnTo>
                    <a:lnTo>
                      <a:pt x="20294" y="119743"/>
                    </a:lnTo>
                    <a:lnTo>
                      <a:pt x="18529" y="119657"/>
                    </a:lnTo>
                    <a:lnTo>
                      <a:pt x="15000" y="119486"/>
                    </a:lnTo>
                    <a:lnTo>
                      <a:pt x="12352" y="119186"/>
                    </a:lnTo>
                    <a:lnTo>
                      <a:pt x="9705" y="118715"/>
                    </a:lnTo>
                    <a:lnTo>
                      <a:pt x="7941" y="118116"/>
                    </a:lnTo>
                    <a:lnTo>
                      <a:pt x="4411" y="117260"/>
                    </a:lnTo>
                    <a:lnTo>
                      <a:pt x="2647" y="116146"/>
                    </a:lnTo>
                    <a:lnTo>
                      <a:pt x="882" y="114777"/>
                    </a:lnTo>
                    <a:lnTo>
                      <a:pt x="0" y="113064"/>
                    </a:lnTo>
                    <a:lnTo>
                      <a:pt x="0" y="110966"/>
                    </a:lnTo>
                    <a:lnTo>
                      <a:pt x="0" y="108569"/>
                    </a:lnTo>
                    <a:lnTo>
                      <a:pt x="882" y="105658"/>
                    </a:lnTo>
                    <a:lnTo>
                      <a:pt x="3529" y="102318"/>
                    </a:lnTo>
                    <a:lnTo>
                      <a:pt x="7941" y="97566"/>
                    </a:lnTo>
                    <a:lnTo>
                      <a:pt x="11470" y="91958"/>
                    </a:lnTo>
                    <a:lnTo>
                      <a:pt x="15882" y="85793"/>
                    </a:lnTo>
                    <a:lnTo>
                      <a:pt x="20294" y="79115"/>
                    </a:lnTo>
                    <a:lnTo>
                      <a:pt x="25588" y="72094"/>
                    </a:lnTo>
                    <a:lnTo>
                      <a:pt x="30000" y="64901"/>
                    </a:lnTo>
                    <a:lnTo>
                      <a:pt x="34411" y="57666"/>
                    </a:lnTo>
                    <a:lnTo>
                      <a:pt x="39705" y="50560"/>
                    </a:lnTo>
                    <a:lnTo>
                      <a:pt x="44117" y="43710"/>
                    </a:lnTo>
                    <a:lnTo>
                      <a:pt x="48529" y="37288"/>
                    </a:lnTo>
                    <a:lnTo>
                      <a:pt x="52058" y="31466"/>
                    </a:lnTo>
                    <a:lnTo>
                      <a:pt x="54705" y="26328"/>
                    </a:lnTo>
                    <a:lnTo>
                      <a:pt x="57352" y="22047"/>
                    </a:lnTo>
                    <a:lnTo>
                      <a:pt x="60882" y="18836"/>
                    </a:lnTo>
                    <a:lnTo>
                      <a:pt x="61764" y="16782"/>
                    </a:lnTo>
                    <a:lnTo>
                      <a:pt x="62647" y="16097"/>
                    </a:lnTo>
                    <a:lnTo>
                      <a:pt x="63529" y="14213"/>
                    </a:lnTo>
                    <a:lnTo>
                      <a:pt x="64411" y="12458"/>
                    </a:lnTo>
                    <a:lnTo>
                      <a:pt x="66176" y="10831"/>
                    </a:lnTo>
                    <a:lnTo>
                      <a:pt x="67058" y="9290"/>
                    </a:lnTo>
                    <a:lnTo>
                      <a:pt x="68823" y="7877"/>
                    </a:lnTo>
                    <a:lnTo>
                      <a:pt x="69705" y="6550"/>
                    </a:lnTo>
                    <a:lnTo>
                      <a:pt x="71470" y="5351"/>
                    </a:lnTo>
                    <a:lnTo>
                      <a:pt x="73235" y="4281"/>
                    </a:lnTo>
                    <a:lnTo>
                      <a:pt x="75000" y="3296"/>
                    </a:lnTo>
                    <a:lnTo>
                      <a:pt x="78529" y="2483"/>
                    </a:lnTo>
                    <a:lnTo>
                      <a:pt x="81176" y="1755"/>
                    </a:lnTo>
                    <a:lnTo>
                      <a:pt x="83823" y="1113"/>
                    </a:lnTo>
                    <a:lnTo>
                      <a:pt x="87352" y="642"/>
                    </a:lnTo>
                    <a:lnTo>
                      <a:pt x="90882" y="299"/>
                    </a:lnTo>
                    <a:lnTo>
                      <a:pt x="96176" y="85"/>
                    </a:lnTo>
                    <a:lnTo>
                      <a:pt x="101470" y="0"/>
                    </a:lnTo>
                    <a:lnTo>
                      <a:pt x="105000" y="0"/>
                    </a:lnTo>
                    <a:lnTo>
                      <a:pt x="108529" y="85"/>
                    </a:lnTo>
                    <a:lnTo>
                      <a:pt x="111176" y="214"/>
                    </a:lnTo>
                    <a:lnTo>
                      <a:pt x="114705" y="513"/>
                    </a:lnTo>
                    <a:lnTo>
                      <a:pt x="116470" y="899"/>
                    </a:lnTo>
                    <a:lnTo>
                      <a:pt x="118235" y="1412"/>
                    </a:lnTo>
                    <a:lnTo>
                      <a:pt x="119117" y="2054"/>
                    </a:lnTo>
                    <a:lnTo>
                      <a:pt x="120000" y="2868"/>
                    </a:lnTo>
                    <a:lnTo>
                      <a:pt x="120000" y="3767"/>
                    </a:lnTo>
                    <a:lnTo>
                      <a:pt x="120000" y="4880"/>
                    </a:lnTo>
                    <a:lnTo>
                      <a:pt x="120000" y="6164"/>
                    </a:lnTo>
                    <a:lnTo>
                      <a:pt x="119117" y="7577"/>
                    </a:lnTo>
                    <a:lnTo>
                      <a:pt x="118235" y="9204"/>
                    </a:lnTo>
                    <a:lnTo>
                      <a:pt x="117352" y="11045"/>
                    </a:lnTo>
                    <a:lnTo>
                      <a:pt x="116470" y="13100"/>
                    </a:lnTo>
                    <a:lnTo>
                      <a:pt x="115588" y="15369"/>
                    </a:lnTo>
                    <a:close/>
                  </a:path>
                </a:pathLst>
              </a:custGeom>
              <a:solidFill>
                <a:srgbClr val="FFEEC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1" name="Shape 2451"/>
              <p:cNvSpPr/>
              <p:nvPr/>
            </p:nvSpPr>
            <p:spPr>
              <a:xfrm>
                <a:off x="1140" y="2856"/>
                <a:ext cx="14" cy="3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142" y="43"/>
                    </a:moveTo>
                    <a:lnTo>
                      <a:pt x="110357" y="0"/>
                    </a:lnTo>
                    <a:lnTo>
                      <a:pt x="112499" y="87"/>
                    </a:lnTo>
                    <a:lnTo>
                      <a:pt x="114642" y="263"/>
                    </a:lnTo>
                    <a:lnTo>
                      <a:pt x="116785" y="526"/>
                    </a:lnTo>
                    <a:lnTo>
                      <a:pt x="117857" y="876"/>
                    </a:lnTo>
                    <a:lnTo>
                      <a:pt x="118928" y="1359"/>
                    </a:lnTo>
                    <a:lnTo>
                      <a:pt x="119999" y="1972"/>
                    </a:lnTo>
                    <a:lnTo>
                      <a:pt x="119999" y="2718"/>
                    </a:lnTo>
                    <a:lnTo>
                      <a:pt x="118928" y="3595"/>
                    </a:lnTo>
                    <a:lnTo>
                      <a:pt x="118928" y="4691"/>
                    </a:lnTo>
                    <a:lnTo>
                      <a:pt x="117857" y="5875"/>
                    </a:lnTo>
                    <a:lnTo>
                      <a:pt x="116785" y="7234"/>
                    </a:lnTo>
                    <a:lnTo>
                      <a:pt x="115714" y="8812"/>
                    </a:lnTo>
                    <a:lnTo>
                      <a:pt x="114642" y="10610"/>
                    </a:lnTo>
                    <a:lnTo>
                      <a:pt x="112499" y="12539"/>
                    </a:lnTo>
                    <a:lnTo>
                      <a:pt x="111428" y="14775"/>
                    </a:lnTo>
                    <a:lnTo>
                      <a:pt x="108214" y="18502"/>
                    </a:lnTo>
                    <a:lnTo>
                      <a:pt x="104999" y="22974"/>
                    </a:lnTo>
                    <a:lnTo>
                      <a:pt x="101785" y="28103"/>
                    </a:lnTo>
                    <a:lnTo>
                      <a:pt x="97499" y="33715"/>
                    </a:lnTo>
                    <a:lnTo>
                      <a:pt x="93214" y="39766"/>
                    </a:lnTo>
                    <a:lnTo>
                      <a:pt x="89999" y="46123"/>
                    </a:lnTo>
                    <a:lnTo>
                      <a:pt x="85714" y="52700"/>
                    </a:lnTo>
                    <a:lnTo>
                      <a:pt x="81428" y="59451"/>
                    </a:lnTo>
                    <a:lnTo>
                      <a:pt x="76071" y="66203"/>
                    </a:lnTo>
                    <a:lnTo>
                      <a:pt x="70714" y="72868"/>
                    </a:lnTo>
                    <a:lnTo>
                      <a:pt x="66428" y="79313"/>
                    </a:lnTo>
                    <a:lnTo>
                      <a:pt x="62142" y="85538"/>
                    </a:lnTo>
                    <a:lnTo>
                      <a:pt x="57857" y="91370"/>
                    </a:lnTo>
                    <a:lnTo>
                      <a:pt x="52499" y="96719"/>
                    </a:lnTo>
                    <a:lnTo>
                      <a:pt x="48214" y="101497"/>
                    </a:lnTo>
                    <a:lnTo>
                      <a:pt x="44999" y="105619"/>
                    </a:lnTo>
                    <a:lnTo>
                      <a:pt x="41785" y="108030"/>
                    </a:lnTo>
                    <a:lnTo>
                      <a:pt x="39642" y="110179"/>
                    </a:lnTo>
                    <a:lnTo>
                      <a:pt x="37500" y="112064"/>
                    </a:lnTo>
                    <a:lnTo>
                      <a:pt x="34285" y="113730"/>
                    </a:lnTo>
                    <a:lnTo>
                      <a:pt x="32142" y="115133"/>
                    </a:lnTo>
                    <a:lnTo>
                      <a:pt x="31071" y="116317"/>
                    </a:lnTo>
                    <a:lnTo>
                      <a:pt x="29999" y="117281"/>
                    </a:lnTo>
                    <a:lnTo>
                      <a:pt x="27857" y="118114"/>
                    </a:lnTo>
                    <a:lnTo>
                      <a:pt x="26785" y="118772"/>
                    </a:lnTo>
                    <a:lnTo>
                      <a:pt x="25714" y="119210"/>
                    </a:lnTo>
                    <a:lnTo>
                      <a:pt x="24642" y="119605"/>
                    </a:lnTo>
                    <a:lnTo>
                      <a:pt x="23571" y="119824"/>
                    </a:lnTo>
                    <a:lnTo>
                      <a:pt x="22499" y="119956"/>
                    </a:lnTo>
                    <a:lnTo>
                      <a:pt x="21428" y="120000"/>
                    </a:lnTo>
                    <a:lnTo>
                      <a:pt x="20357" y="120000"/>
                    </a:lnTo>
                    <a:lnTo>
                      <a:pt x="19285" y="119956"/>
                    </a:lnTo>
                    <a:lnTo>
                      <a:pt x="17142" y="119868"/>
                    </a:lnTo>
                    <a:lnTo>
                      <a:pt x="14999" y="119824"/>
                    </a:lnTo>
                    <a:lnTo>
                      <a:pt x="12857" y="119780"/>
                    </a:lnTo>
                    <a:lnTo>
                      <a:pt x="10714" y="119736"/>
                    </a:lnTo>
                    <a:lnTo>
                      <a:pt x="8571" y="119561"/>
                    </a:lnTo>
                    <a:lnTo>
                      <a:pt x="6428" y="119254"/>
                    </a:lnTo>
                    <a:lnTo>
                      <a:pt x="4285" y="118903"/>
                    </a:lnTo>
                    <a:lnTo>
                      <a:pt x="3214" y="118290"/>
                    </a:lnTo>
                    <a:lnTo>
                      <a:pt x="1071" y="117457"/>
                    </a:lnTo>
                    <a:lnTo>
                      <a:pt x="1071" y="116404"/>
                    </a:lnTo>
                    <a:lnTo>
                      <a:pt x="0" y="115001"/>
                    </a:lnTo>
                    <a:lnTo>
                      <a:pt x="0" y="113379"/>
                    </a:lnTo>
                    <a:lnTo>
                      <a:pt x="1071" y="111318"/>
                    </a:lnTo>
                    <a:lnTo>
                      <a:pt x="2142" y="108907"/>
                    </a:lnTo>
                    <a:lnTo>
                      <a:pt x="5357" y="106013"/>
                    </a:lnTo>
                    <a:lnTo>
                      <a:pt x="8571" y="102725"/>
                    </a:lnTo>
                    <a:lnTo>
                      <a:pt x="12857" y="97815"/>
                    </a:lnTo>
                    <a:lnTo>
                      <a:pt x="18214" y="92159"/>
                    </a:lnTo>
                    <a:lnTo>
                      <a:pt x="23571" y="85889"/>
                    </a:lnTo>
                    <a:lnTo>
                      <a:pt x="28928" y="79093"/>
                    </a:lnTo>
                    <a:lnTo>
                      <a:pt x="33214" y="72035"/>
                    </a:lnTo>
                    <a:lnTo>
                      <a:pt x="39642" y="64757"/>
                    </a:lnTo>
                    <a:lnTo>
                      <a:pt x="44999" y="57478"/>
                    </a:lnTo>
                    <a:lnTo>
                      <a:pt x="50357" y="50288"/>
                    </a:lnTo>
                    <a:lnTo>
                      <a:pt x="54642" y="43361"/>
                    </a:lnTo>
                    <a:lnTo>
                      <a:pt x="59999" y="36916"/>
                    </a:lnTo>
                    <a:lnTo>
                      <a:pt x="64285" y="30997"/>
                    </a:lnTo>
                    <a:lnTo>
                      <a:pt x="67500" y="25867"/>
                    </a:lnTo>
                    <a:lnTo>
                      <a:pt x="70714" y="21614"/>
                    </a:lnTo>
                    <a:lnTo>
                      <a:pt x="72857" y="18370"/>
                    </a:lnTo>
                    <a:lnTo>
                      <a:pt x="73928" y="16309"/>
                    </a:lnTo>
                    <a:lnTo>
                      <a:pt x="75000" y="15608"/>
                    </a:lnTo>
                    <a:lnTo>
                      <a:pt x="76071" y="13723"/>
                    </a:lnTo>
                    <a:lnTo>
                      <a:pt x="77142" y="11969"/>
                    </a:lnTo>
                    <a:lnTo>
                      <a:pt x="78214" y="10303"/>
                    </a:lnTo>
                    <a:lnTo>
                      <a:pt x="80357" y="8812"/>
                    </a:lnTo>
                    <a:lnTo>
                      <a:pt x="81428" y="7453"/>
                    </a:lnTo>
                    <a:lnTo>
                      <a:pt x="82499" y="6138"/>
                    </a:lnTo>
                    <a:lnTo>
                      <a:pt x="83571" y="5042"/>
                    </a:lnTo>
                    <a:lnTo>
                      <a:pt x="85714" y="4033"/>
                    </a:lnTo>
                    <a:lnTo>
                      <a:pt x="86785" y="3112"/>
                    </a:lnTo>
                    <a:lnTo>
                      <a:pt x="88928" y="2323"/>
                    </a:lnTo>
                    <a:lnTo>
                      <a:pt x="91071" y="1666"/>
                    </a:lnTo>
                    <a:lnTo>
                      <a:pt x="93214" y="1139"/>
                    </a:lnTo>
                    <a:lnTo>
                      <a:pt x="95357" y="657"/>
                    </a:lnTo>
                    <a:lnTo>
                      <a:pt x="98571" y="350"/>
                    </a:lnTo>
                    <a:lnTo>
                      <a:pt x="102857" y="131"/>
                    </a:lnTo>
                    <a:lnTo>
                      <a:pt x="107142" y="43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2" name="Shape 2452"/>
              <p:cNvSpPr/>
              <p:nvPr/>
            </p:nvSpPr>
            <p:spPr>
              <a:xfrm>
                <a:off x="1086" y="2881"/>
                <a:ext cx="146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1807"/>
                    </a:moveTo>
                    <a:lnTo>
                      <a:pt x="119486" y="15377"/>
                    </a:lnTo>
                    <a:lnTo>
                      <a:pt x="118047" y="18947"/>
                    </a:lnTo>
                    <a:lnTo>
                      <a:pt x="115787" y="21967"/>
                    </a:lnTo>
                    <a:lnTo>
                      <a:pt x="112910" y="24713"/>
                    </a:lnTo>
                    <a:lnTo>
                      <a:pt x="109212" y="27185"/>
                    </a:lnTo>
                    <a:lnTo>
                      <a:pt x="105102" y="29382"/>
                    </a:lnTo>
                    <a:lnTo>
                      <a:pt x="100479" y="31304"/>
                    </a:lnTo>
                    <a:lnTo>
                      <a:pt x="95445" y="32677"/>
                    </a:lnTo>
                    <a:lnTo>
                      <a:pt x="90308" y="33775"/>
                    </a:lnTo>
                    <a:lnTo>
                      <a:pt x="84760" y="35148"/>
                    </a:lnTo>
                    <a:lnTo>
                      <a:pt x="79212" y="35972"/>
                    </a:lnTo>
                    <a:lnTo>
                      <a:pt x="73664" y="36247"/>
                    </a:lnTo>
                    <a:lnTo>
                      <a:pt x="68013" y="36521"/>
                    </a:lnTo>
                    <a:lnTo>
                      <a:pt x="62773" y="36521"/>
                    </a:lnTo>
                    <a:lnTo>
                      <a:pt x="57534" y="36247"/>
                    </a:lnTo>
                    <a:lnTo>
                      <a:pt x="52808" y="35697"/>
                    </a:lnTo>
                    <a:lnTo>
                      <a:pt x="48287" y="34874"/>
                    </a:lnTo>
                    <a:lnTo>
                      <a:pt x="43869" y="33775"/>
                    </a:lnTo>
                    <a:lnTo>
                      <a:pt x="39349" y="32677"/>
                    </a:lnTo>
                    <a:lnTo>
                      <a:pt x="35034" y="31578"/>
                    </a:lnTo>
                    <a:lnTo>
                      <a:pt x="30821" y="30205"/>
                    </a:lnTo>
                    <a:lnTo>
                      <a:pt x="26815" y="28283"/>
                    </a:lnTo>
                    <a:lnTo>
                      <a:pt x="23013" y="26636"/>
                    </a:lnTo>
                    <a:lnTo>
                      <a:pt x="19315" y="24713"/>
                    </a:lnTo>
                    <a:lnTo>
                      <a:pt x="15821" y="22242"/>
                    </a:lnTo>
                    <a:lnTo>
                      <a:pt x="12739" y="20045"/>
                    </a:lnTo>
                    <a:lnTo>
                      <a:pt x="9863" y="17299"/>
                    </a:lnTo>
                    <a:lnTo>
                      <a:pt x="7397" y="14279"/>
                    </a:lnTo>
                    <a:lnTo>
                      <a:pt x="5239" y="10983"/>
                    </a:lnTo>
                    <a:lnTo>
                      <a:pt x="3493" y="7688"/>
                    </a:lnTo>
                    <a:lnTo>
                      <a:pt x="2363" y="3844"/>
                    </a:lnTo>
                    <a:lnTo>
                      <a:pt x="1541" y="0"/>
                    </a:lnTo>
                    <a:lnTo>
                      <a:pt x="0" y="87322"/>
                    </a:lnTo>
                    <a:lnTo>
                      <a:pt x="1438" y="91167"/>
                    </a:lnTo>
                    <a:lnTo>
                      <a:pt x="3493" y="94462"/>
                    </a:lnTo>
                    <a:lnTo>
                      <a:pt x="5958" y="97757"/>
                    </a:lnTo>
                    <a:lnTo>
                      <a:pt x="8835" y="100778"/>
                    </a:lnTo>
                    <a:lnTo>
                      <a:pt x="11815" y="103524"/>
                    </a:lnTo>
                    <a:lnTo>
                      <a:pt x="15308" y="105995"/>
                    </a:lnTo>
                    <a:lnTo>
                      <a:pt x="18904" y="108466"/>
                    </a:lnTo>
                    <a:lnTo>
                      <a:pt x="22602" y="110389"/>
                    </a:lnTo>
                    <a:lnTo>
                      <a:pt x="26404" y="112036"/>
                    </a:lnTo>
                    <a:lnTo>
                      <a:pt x="30308" y="113958"/>
                    </a:lnTo>
                    <a:lnTo>
                      <a:pt x="34315" y="115331"/>
                    </a:lnTo>
                    <a:lnTo>
                      <a:pt x="38219" y="116430"/>
                    </a:lnTo>
                    <a:lnTo>
                      <a:pt x="42020" y="117254"/>
                    </a:lnTo>
                    <a:lnTo>
                      <a:pt x="45616" y="118352"/>
                    </a:lnTo>
                    <a:lnTo>
                      <a:pt x="49109" y="118901"/>
                    </a:lnTo>
                    <a:lnTo>
                      <a:pt x="52500" y="119450"/>
                    </a:lnTo>
                    <a:lnTo>
                      <a:pt x="57739" y="119725"/>
                    </a:lnTo>
                    <a:lnTo>
                      <a:pt x="63184" y="120000"/>
                    </a:lnTo>
                    <a:lnTo>
                      <a:pt x="68527" y="120000"/>
                    </a:lnTo>
                    <a:lnTo>
                      <a:pt x="73972" y="120000"/>
                    </a:lnTo>
                    <a:lnTo>
                      <a:pt x="79315" y="119725"/>
                    </a:lnTo>
                    <a:lnTo>
                      <a:pt x="84452" y="119176"/>
                    </a:lnTo>
                    <a:lnTo>
                      <a:pt x="89383" y="118352"/>
                    </a:lnTo>
                    <a:lnTo>
                      <a:pt x="94212" y="116979"/>
                    </a:lnTo>
                    <a:lnTo>
                      <a:pt x="98732" y="115606"/>
                    </a:lnTo>
                    <a:lnTo>
                      <a:pt x="103047" y="114233"/>
                    </a:lnTo>
                    <a:lnTo>
                      <a:pt x="106849" y="112036"/>
                    </a:lnTo>
                    <a:lnTo>
                      <a:pt x="110445" y="109839"/>
                    </a:lnTo>
                    <a:lnTo>
                      <a:pt x="113424" y="107368"/>
                    </a:lnTo>
                    <a:lnTo>
                      <a:pt x="115890" y="104347"/>
                    </a:lnTo>
                    <a:lnTo>
                      <a:pt x="117945" y="101052"/>
                    </a:lnTo>
                    <a:lnTo>
                      <a:pt x="119486" y="97757"/>
                    </a:lnTo>
                    <a:lnTo>
                      <a:pt x="119999" y="11807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3" name="Shape 2453"/>
              <p:cNvSpPr/>
              <p:nvPr/>
            </p:nvSpPr>
            <p:spPr>
              <a:xfrm>
                <a:off x="1086" y="2881"/>
                <a:ext cx="146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1807"/>
                    </a:moveTo>
                    <a:lnTo>
                      <a:pt x="119486" y="15377"/>
                    </a:lnTo>
                    <a:lnTo>
                      <a:pt x="118047" y="18947"/>
                    </a:lnTo>
                    <a:lnTo>
                      <a:pt x="115787" y="21967"/>
                    </a:lnTo>
                    <a:lnTo>
                      <a:pt x="112910" y="24713"/>
                    </a:lnTo>
                    <a:lnTo>
                      <a:pt x="109212" y="27185"/>
                    </a:lnTo>
                    <a:lnTo>
                      <a:pt x="105102" y="29382"/>
                    </a:lnTo>
                    <a:lnTo>
                      <a:pt x="100479" y="31304"/>
                    </a:lnTo>
                    <a:lnTo>
                      <a:pt x="95445" y="32677"/>
                    </a:lnTo>
                    <a:lnTo>
                      <a:pt x="90308" y="33775"/>
                    </a:lnTo>
                    <a:lnTo>
                      <a:pt x="84760" y="35148"/>
                    </a:lnTo>
                    <a:lnTo>
                      <a:pt x="79212" y="35972"/>
                    </a:lnTo>
                    <a:lnTo>
                      <a:pt x="73664" y="36247"/>
                    </a:lnTo>
                    <a:lnTo>
                      <a:pt x="68013" y="36521"/>
                    </a:lnTo>
                    <a:lnTo>
                      <a:pt x="62773" y="36521"/>
                    </a:lnTo>
                    <a:lnTo>
                      <a:pt x="57534" y="36247"/>
                    </a:lnTo>
                    <a:lnTo>
                      <a:pt x="52808" y="35697"/>
                    </a:lnTo>
                    <a:lnTo>
                      <a:pt x="48287" y="34874"/>
                    </a:lnTo>
                    <a:lnTo>
                      <a:pt x="43869" y="33775"/>
                    </a:lnTo>
                    <a:lnTo>
                      <a:pt x="39349" y="32677"/>
                    </a:lnTo>
                    <a:lnTo>
                      <a:pt x="35034" y="31578"/>
                    </a:lnTo>
                    <a:lnTo>
                      <a:pt x="30821" y="30205"/>
                    </a:lnTo>
                    <a:lnTo>
                      <a:pt x="26815" y="28283"/>
                    </a:lnTo>
                    <a:lnTo>
                      <a:pt x="23013" y="26636"/>
                    </a:lnTo>
                    <a:lnTo>
                      <a:pt x="19315" y="24713"/>
                    </a:lnTo>
                    <a:lnTo>
                      <a:pt x="15821" y="22242"/>
                    </a:lnTo>
                    <a:lnTo>
                      <a:pt x="12739" y="20045"/>
                    </a:lnTo>
                    <a:lnTo>
                      <a:pt x="9863" y="17299"/>
                    </a:lnTo>
                    <a:lnTo>
                      <a:pt x="7397" y="14279"/>
                    </a:lnTo>
                    <a:lnTo>
                      <a:pt x="5239" y="10983"/>
                    </a:lnTo>
                    <a:lnTo>
                      <a:pt x="3493" y="7688"/>
                    </a:lnTo>
                    <a:lnTo>
                      <a:pt x="2363" y="3844"/>
                    </a:lnTo>
                    <a:lnTo>
                      <a:pt x="1541" y="0"/>
                    </a:lnTo>
                    <a:lnTo>
                      <a:pt x="0" y="87322"/>
                    </a:lnTo>
                    <a:lnTo>
                      <a:pt x="1438" y="91167"/>
                    </a:lnTo>
                    <a:lnTo>
                      <a:pt x="3493" y="94462"/>
                    </a:lnTo>
                    <a:lnTo>
                      <a:pt x="5958" y="97757"/>
                    </a:lnTo>
                    <a:lnTo>
                      <a:pt x="8835" y="100778"/>
                    </a:lnTo>
                    <a:lnTo>
                      <a:pt x="11815" y="103524"/>
                    </a:lnTo>
                    <a:lnTo>
                      <a:pt x="15308" y="105995"/>
                    </a:lnTo>
                    <a:lnTo>
                      <a:pt x="18904" y="108466"/>
                    </a:lnTo>
                    <a:lnTo>
                      <a:pt x="22602" y="110389"/>
                    </a:lnTo>
                    <a:lnTo>
                      <a:pt x="26404" y="112036"/>
                    </a:lnTo>
                    <a:lnTo>
                      <a:pt x="30308" y="113958"/>
                    </a:lnTo>
                    <a:lnTo>
                      <a:pt x="34315" y="115331"/>
                    </a:lnTo>
                    <a:lnTo>
                      <a:pt x="38219" y="116430"/>
                    </a:lnTo>
                    <a:lnTo>
                      <a:pt x="42020" y="117254"/>
                    </a:lnTo>
                    <a:lnTo>
                      <a:pt x="45616" y="118352"/>
                    </a:lnTo>
                    <a:lnTo>
                      <a:pt x="49109" y="118901"/>
                    </a:lnTo>
                    <a:lnTo>
                      <a:pt x="52500" y="119450"/>
                    </a:lnTo>
                    <a:lnTo>
                      <a:pt x="57739" y="119725"/>
                    </a:lnTo>
                    <a:lnTo>
                      <a:pt x="63184" y="120000"/>
                    </a:lnTo>
                    <a:lnTo>
                      <a:pt x="68527" y="120000"/>
                    </a:lnTo>
                    <a:lnTo>
                      <a:pt x="73972" y="120000"/>
                    </a:lnTo>
                    <a:lnTo>
                      <a:pt x="79315" y="119725"/>
                    </a:lnTo>
                    <a:lnTo>
                      <a:pt x="84452" y="119176"/>
                    </a:lnTo>
                    <a:lnTo>
                      <a:pt x="89383" y="118352"/>
                    </a:lnTo>
                    <a:lnTo>
                      <a:pt x="94212" y="116979"/>
                    </a:lnTo>
                    <a:lnTo>
                      <a:pt x="98732" y="115606"/>
                    </a:lnTo>
                    <a:lnTo>
                      <a:pt x="103047" y="114233"/>
                    </a:lnTo>
                    <a:lnTo>
                      <a:pt x="106849" y="112036"/>
                    </a:lnTo>
                    <a:lnTo>
                      <a:pt x="110445" y="109839"/>
                    </a:lnTo>
                    <a:lnTo>
                      <a:pt x="113424" y="107368"/>
                    </a:lnTo>
                    <a:lnTo>
                      <a:pt x="115890" y="104347"/>
                    </a:lnTo>
                    <a:lnTo>
                      <a:pt x="117945" y="101052"/>
                    </a:lnTo>
                    <a:lnTo>
                      <a:pt x="119486" y="97757"/>
                    </a:lnTo>
                    <a:lnTo>
                      <a:pt x="119999" y="1180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4" name="Shape 2454"/>
              <p:cNvSpPr/>
              <p:nvPr/>
            </p:nvSpPr>
            <p:spPr>
              <a:xfrm>
                <a:off x="1078" y="3134"/>
                <a:ext cx="146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622"/>
                    </a:moveTo>
                    <a:lnTo>
                      <a:pt x="119488" y="15108"/>
                    </a:lnTo>
                    <a:lnTo>
                      <a:pt x="117952" y="18886"/>
                    </a:lnTo>
                    <a:lnTo>
                      <a:pt x="115699" y="22082"/>
                    </a:lnTo>
                    <a:lnTo>
                      <a:pt x="112730" y="24987"/>
                    </a:lnTo>
                    <a:lnTo>
                      <a:pt x="109044" y="27602"/>
                    </a:lnTo>
                    <a:lnTo>
                      <a:pt x="104846" y="29927"/>
                    </a:lnTo>
                    <a:lnTo>
                      <a:pt x="100136" y="31961"/>
                    </a:lnTo>
                    <a:lnTo>
                      <a:pt x="95017" y="33704"/>
                    </a:lnTo>
                    <a:lnTo>
                      <a:pt x="89692" y="35157"/>
                    </a:lnTo>
                    <a:lnTo>
                      <a:pt x="84061" y="36319"/>
                    </a:lnTo>
                    <a:lnTo>
                      <a:pt x="78327" y="36900"/>
                    </a:lnTo>
                    <a:lnTo>
                      <a:pt x="72593" y="37481"/>
                    </a:lnTo>
                    <a:lnTo>
                      <a:pt x="67064" y="37772"/>
                    </a:lnTo>
                    <a:lnTo>
                      <a:pt x="61535" y="37772"/>
                    </a:lnTo>
                    <a:lnTo>
                      <a:pt x="56211" y="37191"/>
                    </a:lnTo>
                    <a:lnTo>
                      <a:pt x="51399" y="36900"/>
                    </a:lnTo>
                    <a:lnTo>
                      <a:pt x="46791" y="36029"/>
                    </a:lnTo>
                    <a:lnTo>
                      <a:pt x="42286" y="35157"/>
                    </a:lnTo>
                    <a:lnTo>
                      <a:pt x="37883" y="33704"/>
                    </a:lnTo>
                    <a:lnTo>
                      <a:pt x="33378" y="32542"/>
                    </a:lnTo>
                    <a:lnTo>
                      <a:pt x="29180" y="31089"/>
                    </a:lnTo>
                    <a:lnTo>
                      <a:pt x="25085" y="29636"/>
                    </a:lnTo>
                    <a:lnTo>
                      <a:pt x="21296" y="27312"/>
                    </a:lnTo>
                    <a:lnTo>
                      <a:pt x="17713" y="25569"/>
                    </a:lnTo>
                    <a:lnTo>
                      <a:pt x="14232" y="23244"/>
                    </a:lnTo>
                    <a:lnTo>
                      <a:pt x="11160" y="20629"/>
                    </a:lnTo>
                    <a:lnTo>
                      <a:pt x="8293" y="18014"/>
                    </a:lnTo>
                    <a:lnTo>
                      <a:pt x="5836" y="14818"/>
                    </a:lnTo>
                    <a:lnTo>
                      <a:pt x="3788" y="11622"/>
                    </a:lnTo>
                    <a:lnTo>
                      <a:pt x="2047" y="7845"/>
                    </a:lnTo>
                    <a:lnTo>
                      <a:pt x="921" y="3777"/>
                    </a:lnTo>
                    <a:lnTo>
                      <a:pt x="102" y="0"/>
                    </a:lnTo>
                    <a:lnTo>
                      <a:pt x="0" y="83970"/>
                    </a:lnTo>
                    <a:lnTo>
                      <a:pt x="1535" y="88038"/>
                    </a:lnTo>
                    <a:lnTo>
                      <a:pt x="3481" y="91525"/>
                    </a:lnTo>
                    <a:lnTo>
                      <a:pt x="5733" y="95302"/>
                    </a:lnTo>
                    <a:lnTo>
                      <a:pt x="8293" y="98208"/>
                    </a:lnTo>
                    <a:lnTo>
                      <a:pt x="11160" y="101404"/>
                    </a:lnTo>
                    <a:lnTo>
                      <a:pt x="14232" y="104019"/>
                    </a:lnTo>
                    <a:lnTo>
                      <a:pt x="17508" y="106634"/>
                    </a:lnTo>
                    <a:lnTo>
                      <a:pt x="20887" y="108668"/>
                    </a:lnTo>
                    <a:lnTo>
                      <a:pt x="24470" y="110702"/>
                    </a:lnTo>
                    <a:lnTo>
                      <a:pt x="28259" y="112736"/>
                    </a:lnTo>
                    <a:lnTo>
                      <a:pt x="32047" y="114188"/>
                    </a:lnTo>
                    <a:lnTo>
                      <a:pt x="35836" y="115351"/>
                    </a:lnTo>
                    <a:lnTo>
                      <a:pt x="39624" y="116513"/>
                    </a:lnTo>
                    <a:lnTo>
                      <a:pt x="43412" y="117675"/>
                    </a:lnTo>
                    <a:lnTo>
                      <a:pt x="47201" y="118547"/>
                    </a:lnTo>
                    <a:lnTo>
                      <a:pt x="50989" y="119128"/>
                    </a:lnTo>
                    <a:lnTo>
                      <a:pt x="57133" y="119709"/>
                    </a:lnTo>
                    <a:lnTo>
                      <a:pt x="63174" y="120000"/>
                    </a:lnTo>
                    <a:lnTo>
                      <a:pt x="69112" y="120000"/>
                    </a:lnTo>
                    <a:lnTo>
                      <a:pt x="74744" y="119709"/>
                    </a:lnTo>
                    <a:lnTo>
                      <a:pt x="80273" y="119128"/>
                    </a:lnTo>
                    <a:lnTo>
                      <a:pt x="85494" y="118256"/>
                    </a:lnTo>
                    <a:lnTo>
                      <a:pt x="90511" y="116803"/>
                    </a:lnTo>
                    <a:lnTo>
                      <a:pt x="95221" y="115641"/>
                    </a:lnTo>
                    <a:lnTo>
                      <a:pt x="99522" y="113898"/>
                    </a:lnTo>
                    <a:lnTo>
                      <a:pt x="103617" y="112154"/>
                    </a:lnTo>
                    <a:lnTo>
                      <a:pt x="107201" y="110121"/>
                    </a:lnTo>
                    <a:lnTo>
                      <a:pt x="110477" y="107796"/>
                    </a:lnTo>
                    <a:lnTo>
                      <a:pt x="113242" y="105472"/>
                    </a:lnTo>
                    <a:lnTo>
                      <a:pt x="115597" y="102566"/>
                    </a:lnTo>
                    <a:lnTo>
                      <a:pt x="117440" y="99951"/>
                    </a:lnTo>
                    <a:lnTo>
                      <a:pt x="118873" y="97046"/>
                    </a:lnTo>
                    <a:lnTo>
                      <a:pt x="120000" y="11622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Shape 2455"/>
              <p:cNvSpPr/>
              <p:nvPr/>
            </p:nvSpPr>
            <p:spPr>
              <a:xfrm>
                <a:off x="1078" y="3134"/>
                <a:ext cx="146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622"/>
                    </a:moveTo>
                    <a:lnTo>
                      <a:pt x="119488" y="15108"/>
                    </a:lnTo>
                    <a:lnTo>
                      <a:pt x="117952" y="18886"/>
                    </a:lnTo>
                    <a:lnTo>
                      <a:pt x="115699" y="22082"/>
                    </a:lnTo>
                    <a:lnTo>
                      <a:pt x="112730" y="24987"/>
                    </a:lnTo>
                    <a:lnTo>
                      <a:pt x="109044" y="27602"/>
                    </a:lnTo>
                    <a:lnTo>
                      <a:pt x="104846" y="29927"/>
                    </a:lnTo>
                    <a:lnTo>
                      <a:pt x="100136" y="31961"/>
                    </a:lnTo>
                    <a:lnTo>
                      <a:pt x="95017" y="33704"/>
                    </a:lnTo>
                    <a:lnTo>
                      <a:pt x="89692" y="35157"/>
                    </a:lnTo>
                    <a:lnTo>
                      <a:pt x="84061" y="36319"/>
                    </a:lnTo>
                    <a:lnTo>
                      <a:pt x="78327" y="36900"/>
                    </a:lnTo>
                    <a:lnTo>
                      <a:pt x="72593" y="37481"/>
                    </a:lnTo>
                    <a:lnTo>
                      <a:pt x="67064" y="37772"/>
                    </a:lnTo>
                    <a:lnTo>
                      <a:pt x="61535" y="37772"/>
                    </a:lnTo>
                    <a:lnTo>
                      <a:pt x="56211" y="37191"/>
                    </a:lnTo>
                    <a:lnTo>
                      <a:pt x="51399" y="36900"/>
                    </a:lnTo>
                    <a:lnTo>
                      <a:pt x="46791" y="36029"/>
                    </a:lnTo>
                    <a:lnTo>
                      <a:pt x="42286" y="35157"/>
                    </a:lnTo>
                    <a:lnTo>
                      <a:pt x="37883" y="33704"/>
                    </a:lnTo>
                    <a:lnTo>
                      <a:pt x="33378" y="32542"/>
                    </a:lnTo>
                    <a:lnTo>
                      <a:pt x="29180" y="31089"/>
                    </a:lnTo>
                    <a:lnTo>
                      <a:pt x="25085" y="29636"/>
                    </a:lnTo>
                    <a:lnTo>
                      <a:pt x="21296" y="27312"/>
                    </a:lnTo>
                    <a:lnTo>
                      <a:pt x="17713" y="25569"/>
                    </a:lnTo>
                    <a:lnTo>
                      <a:pt x="14232" y="23244"/>
                    </a:lnTo>
                    <a:lnTo>
                      <a:pt x="11160" y="20629"/>
                    </a:lnTo>
                    <a:lnTo>
                      <a:pt x="8293" y="18014"/>
                    </a:lnTo>
                    <a:lnTo>
                      <a:pt x="5836" y="14818"/>
                    </a:lnTo>
                    <a:lnTo>
                      <a:pt x="3788" y="11622"/>
                    </a:lnTo>
                    <a:lnTo>
                      <a:pt x="2047" y="7845"/>
                    </a:lnTo>
                    <a:lnTo>
                      <a:pt x="921" y="3777"/>
                    </a:lnTo>
                    <a:lnTo>
                      <a:pt x="102" y="0"/>
                    </a:lnTo>
                    <a:lnTo>
                      <a:pt x="0" y="83970"/>
                    </a:lnTo>
                    <a:lnTo>
                      <a:pt x="1535" y="88038"/>
                    </a:lnTo>
                    <a:lnTo>
                      <a:pt x="3481" y="91525"/>
                    </a:lnTo>
                    <a:lnTo>
                      <a:pt x="5733" y="95302"/>
                    </a:lnTo>
                    <a:lnTo>
                      <a:pt x="8293" y="98208"/>
                    </a:lnTo>
                    <a:lnTo>
                      <a:pt x="11160" y="101404"/>
                    </a:lnTo>
                    <a:lnTo>
                      <a:pt x="14232" y="104019"/>
                    </a:lnTo>
                    <a:lnTo>
                      <a:pt x="17508" y="106634"/>
                    </a:lnTo>
                    <a:lnTo>
                      <a:pt x="20887" y="108668"/>
                    </a:lnTo>
                    <a:lnTo>
                      <a:pt x="24470" y="110702"/>
                    </a:lnTo>
                    <a:lnTo>
                      <a:pt x="28259" y="112736"/>
                    </a:lnTo>
                    <a:lnTo>
                      <a:pt x="32047" y="114188"/>
                    </a:lnTo>
                    <a:lnTo>
                      <a:pt x="35836" y="115351"/>
                    </a:lnTo>
                    <a:lnTo>
                      <a:pt x="39624" y="116513"/>
                    </a:lnTo>
                    <a:lnTo>
                      <a:pt x="43412" y="117675"/>
                    </a:lnTo>
                    <a:lnTo>
                      <a:pt x="47201" y="118547"/>
                    </a:lnTo>
                    <a:lnTo>
                      <a:pt x="50989" y="119128"/>
                    </a:lnTo>
                    <a:lnTo>
                      <a:pt x="57133" y="119709"/>
                    </a:lnTo>
                    <a:lnTo>
                      <a:pt x="63174" y="120000"/>
                    </a:lnTo>
                    <a:lnTo>
                      <a:pt x="69112" y="120000"/>
                    </a:lnTo>
                    <a:lnTo>
                      <a:pt x="74744" y="119709"/>
                    </a:lnTo>
                    <a:lnTo>
                      <a:pt x="80273" y="119128"/>
                    </a:lnTo>
                    <a:lnTo>
                      <a:pt x="85494" y="118256"/>
                    </a:lnTo>
                    <a:lnTo>
                      <a:pt x="90511" y="116803"/>
                    </a:lnTo>
                    <a:lnTo>
                      <a:pt x="95221" y="115641"/>
                    </a:lnTo>
                    <a:lnTo>
                      <a:pt x="99522" y="113898"/>
                    </a:lnTo>
                    <a:lnTo>
                      <a:pt x="103617" y="112154"/>
                    </a:lnTo>
                    <a:lnTo>
                      <a:pt x="107201" y="110121"/>
                    </a:lnTo>
                    <a:lnTo>
                      <a:pt x="110477" y="107796"/>
                    </a:lnTo>
                    <a:lnTo>
                      <a:pt x="113242" y="105472"/>
                    </a:lnTo>
                    <a:lnTo>
                      <a:pt x="115597" y="102566"/>
                    </a:lnTo>
                    <a:lnTo>
                      <a:pt x="117440" y="99951"/>
                    </a:lnTo>
                    <a:lnTo>
                      <a:pt x="118873" y="97046"/>
                    </a:lnTo>
                    <a:lnTo>
                      <a:pt x="120000" y="1162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Shape 2456"/>
              <p:cNvSpPr/>
              <p:nvPr/>
            </p:nvSpPr>
            <p:spPr>
              <a:xfrm>
                <a:off x="1096" y="2892"/>
                <a:ext cx="126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3333"/>
                    </a:moveTo>
                    <a:lnTo>
                      <a:pt x="119645" y="103423"/>
                    </a:lnTo>
                    <a:lnTo>
                      <a:pt x="119408" y="103423"/>
                    </a:lnTo>
                    <a:lnTo>
                      <a:pt x="118581" y="104504"/>
                    </a:lnTo>
                    <a:lnTo>
                      <a:pt x="117517" y="105585"/>
                    </a:lnTo>
                    <a:lnTo>
                      <a:pt x="115862" y="106666"/>
                    </a:lnTo>
                    <a:lnTo>
                      <a:pt x="113733" y="108108"/>
                    </a:lnTo>
                    <a:lnTo>
                      <a:pt x="111133" y="109549"/>
                    </a:lnTo>
                    <a:lnTo>
                      <a:pt x="107940" y="111711"/>
                    </a:lnTo>
                    <a:lnTo>
                      <a:pt x="104157" y="113513"/>
                    </a:lnTo>
                    <a:lnTo>
                      <a:pt x="99901" y="114954"/>
                    </a:lnTo>
                    <a:lnTo>
                      <a:pt x="95054" y="116396"/>
                    </a:lnTo>
                    <a:lnTo>
                      <a:pt x="89497" y="117837"/>
                    </a:lnTo>
                    <a:lnTo>
                      <a:pt x="83467" y="118918"/>
                    </a:lnTo>
                    <a:lnTo>
                      <a:pt x="76729" y="119639"/>
                    </a:lnTo>
                    <a:lnTo>
                      <a:pt x="69280" y="120000"/>
                    </a:lnTo>
                    <a:lnTo>
                      <a:pt x="61359" y="120000"/>
                    </a:lnTo>
                    <a:lnTo>
                      <a:pt x="52610" y="119279"/>
                    </a:lnTo>
                    <a:lnTo>
                      <a:pt x="52137" y="118918"/>
                    </a:lnTo>
                    <a:lnTo>
                      <a:pt x="51073" y="118918"/>
                    </a:lnTo>
                    <a:lnTo>
                      <a:pt x="49300" y="118918"/>
                    </a:lnTo>
                    <a:lnTo>
                      <a:pt x="47054" y="118198"/>
                    </a:lnTo>
                    <a:lnTo>
                      <a:pt x="44098" y="117477"/>
                    </a:lnTo>
                    <a:lnTo>
                      <a:pt x="40906" y="116756"/>
                    </a:lnTo>
                    <a:lnTo>
                      <a:pt x="37359" y="116036"/>
                    </a:lnTo>
                    <a:lnTo>
                      <a:pt x="33339" y="114954"/>
                    </a:lnTo>
                    <a:lnTo>
                      <a:pt x="29201" y="113513"/>
                    </a:lnTo>
                    <a:lnTo>
                      <a:pt x="24827" y="111711"/>
                    </a:lnTo>
                    <a:lnTo>
                      <a:pt x="20571" y="109189"/>
                    </a:lnTo>
                    <a:lnTo>
                      <a:pt x="16197" y="106666"/>
                    </a:lnTo>
                    <a:lnTo>
                      <a:pt x="11822" y="103783"/>
                    </a:lnTo>
                    <a:lnTo>
                      <a:pt x="7566" y="100540"/>
                    </a:lnTo>
                    <a:lnTo>
                      <a:pt x="3546" y="96216"/>
                    </a:lnTo>
                    <a:lnTo>
                      <a:pt x="0" y="92252"/>
                    </a:lnTo>
                    <a:lnTo>
                      <a:pt x="1655" y="0"/>
                    </a:lnTo>
                    <a:lnTo>
                      <a:pt x="2009" y="720"/>
                    </a:lnTo>
                    <a:lnTo>
                      <a:pt x="2600" y="1801"/>
                    </a:lnTo>
                    <a:lnTo>
                      <a:pt x="3428" y="3243"/>
                    </a:lnTo>
                    <a:lnTo>
                      <a:pt x="4847" y="4684"/>
                    </a:lnTo>
                    <a:lnTo>
                      <a:pt x="6502" y="6486"/>
                    </a:lnTo>
                    <a:lnTo>
                      <a:pt x="8630" y="8288"/>
                    </a:lnTo>
                    <a:lnTo>
                      <a:pt x="11231" y="10450"/>
                    </a:lnTo>
                    <a:lnTo>
                      <a:pt x="14305" y="12612"/>
                    </a:lnTo>
                    <a:lnTo>
                      <a:pt x="17852" y="14774"/>
                    </a:lnTo>
                    <a:lnTo>
                      <a:pt x="22108" y="17297"/>
                    </a:lnTo>
                    <a:lnTo>
                      <a:pt x="26955" y="19099"/>
                    </a:lnTo>
                    <a:lnTo>
                      <a:pt x="32512" y="20900"/>
                    </a:lnTo>
                    <a:lnTo>
                      <a:pt x="38660" y="22702"/>
                    </a:lnTo>
                    <a:lnTo>
                      <a:pt x="45635" y="24864"/>
                    </a:lnTo>
                    <a:lnTo>
                      <a:pt x="53438" y="26306"/>
                    </a:lnTo>
                    <a:lnTo>
                      <a:pt x="61596" y="27027"/>
                    </a:lnTo>
                    <a:lnTo>
                      <a:pt x="69162" y="27387"/>
                    </a:lnTo>
                    <a:lnTo>
                      <a:pt x="76137" y="27387"/>
                    </a:lnTo>
                    <a:lnTo>
                      <a:pt x="82640" y="26666"/>
                    </a:lnTo>
                    <a:lnTo>
                      <a:pt x="88669" y="25945"/>
                    </a:lnTo>
                    <a:lnTo>
                      <a:pt x="94108" y="24864"/>
                    </a:lnTo>
                    <a:lnTo>
                      <a:pt x="98955" y="23783"/>
                    </a:lnTo>
                    <a:lnTo>
                      <a:pt x="103448" y="21981"/>
                    </a:lnTo>
                    <a:lnTo>
                      <a:pt x="107349" y="20540"/>
                    </a:lnTo>
                    <a:lnTo>
                      <a:pt x="110660" y="19099"/>
                    </a:lnTo>
                    <a:lnTo>
                      <a:pt x="113497" y="17657"/>
                    </a:lnTo>
                    <a:lnTo>
                      <a:pt x="115743" y="15855"/>
                    </a:lnTo>
                    <a:lnTo>
                      <a:pt x="117635" y="14774"/>
                    </a:lnTo>
                    <a:lnTo>
                      <a:pt x="118935" y="14054"/>
                    </a:lnTo>
                    <a:lnTo>
                      <a:pt x="119645" y="13333"/>
                    </a:lnTo>
                    <a:lnTo>
                      <a:pt x="120000" y="13333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Shape 2457"/>
              <p:cNvSpPr/>
              <p:nvPr/>
            </p:nvSpPr>
            <p:spPr>
              <a:xfrm>
                <a:off x="1101" y="2894"/>
                <a:ext cx="117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49" y="0"/>
                    </a:moveTo>
                    <a:lnTo>
                      <a:pt x="2156" y="371"/>
                    </a:lnTo>
                    <a:lnTo>
                      <a:pt x="2790" y="1486"/>
                    </a:lnTo>
                    <a:lnTo>
                      <a:pt x="3551" y="2600"/>
                    </a:lnTo>
                    <a:lnTo>
                      <a:pt x="4947" y="3715"/>
                    </a:lnTo>
                    <a:lnTo>
                      <a:pt x="6596" y="5201"/>
                    </a:lnTo>
                    <a:lnTo>
                      <a:pt x="8625" y="7430"/>
                    </a:lnTo>
                    <a:lnTo>
                      <a:pt x="11162" y="9287"/>
                    </a:lnTo>
                    <a:lnTo>
                      <a:pt x="14207" y="10773"/>
                    </a:lnTo>
                    <a:lnTo>
                      <a:pt x="17885" y="12631"/>
                    </a:lnTo>
                    <a:lnTo>
                      <a:pt x="21945" y="14860"/>
                    </a:lnTo>
                    <a:lnTo>
                      <a:pt x="26765" y="16718"/>
                    </a:lnTo>
                    <a:lnTo>
                      <a:pt x="32219" y="18575"/>
                    </a:lnTo>
                    <a:lnTo>
                      <a:pt x="38308" y="20061"/>
                    </a:lnTo>
                    <a:lnTo>
                      <a:pt x="45158" y="21919"/>
                    </a:lnTo>
                    <a:lnTo>
                      <a:pt x="52769" y="23405"/>
                    </a:lnTo>
                    <a:lnTo>
                      <a:pt x="60634" y="24148"/>
                    </a:lnTo>
                    <a:lnTo>
                      <a:pt x="68245" y="24520"/>
                    </a:lnTo>
                    <a:lnTo>
                      <a:pt x="75221" y="24148"/>
                    </a:lnTo>
                    <a:lnTo>
                      <a:pt x="81818" y="23777"/>
                    </a:lnTo>
                    <a:lnTo>
                      <a:pt x="87780" y="23034"/>
                    </a:lnTo>
                    <a:lnTo>
                      <a:pt x="93361" y="22291"/>
                    </a:lnTo>
                    <a:lnTo>
                      <a:pt x="98308" y="21176"/>
                    </a:lnTo>
                    <a:lnTo>
                      <a:pt x="102875" y="19690"/>
                    </a:lnTo>
                    <a:lnTo>
                      <a:pt x="106807" y="18204"/>
                    </a:lnTo>
                    <a:lnTo>
                      <a:pt x="110359" y="17089"/>
                    </a:lnTo>
                    <a:lnTo>
                      <a:pt x="113276" y="15603"/>
                    </a:lnTo>
                    <a:lnTo>
                      <a:pt x="115687" y="14489"/>
                    </a:lnTo>
                    <a:lnTo>
                      <a:pt x="117463" y="13374"/>
                    </a:lnTo>
                    <a:lnTo>
                      <a:pt x="118858" y="12260"/>
                    </a:lnTo>
                    <a:lnTo>
                      <a:pt x="119619" y="11888"/>
                    </a:lnTo>
                    <a:lnTo>
                      <a:pt x="120000" y="11888"/>
                    </a:lnTo>
                    <a:lnTo>
                      <a:pt x="119746" y="105510"/>
                    </a:lnTo>
                    <a:lnTo>
                      <a:pt x="119492" y="105510"/>
                    </a:lnTo>
                    <a:lnTo>
                      <a:pt x="118858" y="106253"/>
                    </a:lnTo>
                    <a:lnTo>
                      <a:pt x="117589" y="106996"/>
                    </a:lnTo>
                    <a:lnTo>
                      <a:pt x="116067" y="108111"/>
                    </a:lnTo>
                    <a:lnTo>
                      <a:pt x="113911" y="109226"/>
                    </a:lnTo>
                    <a:lnTo>
                      <a:pt x="111374" y="110712"/>
                    </a:lnTo>
                    <a:lnTo>
                      <a:pt x="108202" y="112569"/>
                    </a:lnTo>
                    <a:lnTo>
                      <a:pt x="104397" y="114055"/>
                    </a:lnTo>
                    <a:lnTo>
                      <a:pt x="100084" y="115541"/>
                    </a:lnTo>
                    <a:lnTo>
                      <a:pt x="95137" y="117027"/>
                    </a:lnTo>
                    <a:lnTo>
                      <a:pt x="89556" y="118142"/>
                    </a:lnTo>
                    <a:lnTo>
                      <a:pt x="83340" y="119256"/>
                    </a:lnTo>
                    <a:lnTo>
                      <a:pt x="76490" y="119628"/>
                    </a:lnTo>
                    <a:lnTo>
                      <a:pt x="69006" y="120000"/>
                    </a:lnTo>
                    <a:lnTo>
                      <a:pt x="60761" y="119628"/>
                    </a:lnTo>
                    <a:lnTo>
                      <a:pt x="51881" y="119256"/>
                    </a:lnTo>
                    <a:lnTo>
                      <a:pt x="51501" y="118885"/>
                    </a:lnTo>
                    <a:lnTo>
                      <a:pt x="50359" y="118885"/>
                    </a:lnTo>
                    <a:lnTo>
                      <a:pt x="48710" y="118885"/>
                    </a:lnTo>
                    <a:lnTo>
                      <a:pt x="46427" y="118142"/>
                    </a:lnTo>
                    <a:lnTo>
                      <a:pt x="43636" y="117770"/>
                    </a:lnTo>
                    <a:lnTo>
                      <a:pt x="40338" y="117027"/>
                    </a:lnTo>
                    <a:lnTo>
                      <a:pt x="36786" y="116284"/>
                    </a:lnTo>
                    <a:lnTo>
                      <a:pt x="32980" y="115170"/>
                    </a:lnTo>
                    <a:lnTo>
                      <a:pt x="28794" y="113684"/>
                    </a:lnTo>
                    <a:lnTo>
                      <a:pt x="24608" y="112198"/>
                    </a:lnTo>
                    <a:lnTo>
                      <a:pt x="20295" y="109969"/>
                    </a:lnTo>
                    <a:lnTo>
                      <a:pt x="15983" y="107739"/>
                    </a:lnTo>
                    <a:lnTo>
                      <a:pt x="11670" y="105139"/>
                    </a:lnTo>
                    <a:lnTo>
                      <a:pt x="7610" y="101795"/>
                    </a:lnTo>
                    <a:lnTo>
                      <a:pt x="3551" y="98452"/>
                    </a:lnTo>
                    <a:lnTo>
                      <a:pt x="0" y="94365"/>
                    </a:lnTo>
                    <a:lnTo>
                      <a:pt x="1649" y="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8" name="Shape 2458"/>
              <p:cNvSpPr/>
              <p:nvPr/>
            </p:nvSpPr>
            <p:spPr>
              <a:xfrm>
                <a:off x="1105" y="2895"/>
                <a:ext cx="110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74" y="0"/>
                    </a:moveTo>
                    <a:lnTo>
                      <a:pt x="2184" y="382"/>
                    </a:lnTo>
                    <a:lnTo>
                      <a:pt x="2866" y="1146"/>
                    </a:lnTo>
                    <a:lnTo>
                      <a:pt x="3822" y="2675"/>
                    </a:lnTo>
                    <a:lnTo>
                      <a:pt x="4914" y="3821"/>
                    </a:lnTo>
                    <a:lnTo>
                      <a:pt x="6689" y="4968"/>
                    </a:lnTo>
                    <a:lnTo>
                      <a:pt x="8737" y="6496"/>
                    </a:lnTo>
                    <a:lnTo>
                      <a:pt x="11331" y="8025"/>
                    </a:lnTo>
                    <a:lnTo>
                      <a:pt x="14334" y="9554"/>
                    </a:lnTo>
                    <a:lnTo>
                      <a:pt x="17883" y="11464"/>
                    </a:lnTo>
                    <a:lnTo>
                      <a:pt x="21843" y="12993"/>
                    </a:lnTo>
                    <a:lnTo>
                      <a:pt x="26484" y="14904"/>
                    </a:lnTo>
                    <a:lnTo>
                      <a:pt x="31808" y="16433"/>
                    </a:lnTo>
                    <a:lnTo>
                      <a:pt x="37815" y="17961"/>
                    </a:lnTo>
                    <a:lnTo>
                      <a:pt x="44505" y="19490"/>
                    </a:lnTo>
                    <a:lnTo>
                      <a:pt x="51877" y="20636"/>
                    </a:lnTo>
                    <a:lnTo>
                      <a:pt x="59658" y="21019"/>
                    </a:lnTo>
                    <a:lnTo>
                      <a:pt x="67030" y="21401"/>
                    </a:lnTo>
                    <a:lnTo>
                      <a:pt x="73993" y="21401"/>
                    </a:lnTo>
                    <a:lnTo>
                      <a:pt x="80546" y="21019"/>
                    </a:lnTo>
                    <a:lnTo>
                      <a:pt x="86552" y="20636"/>
                    </a:lnTo>
                    <a:lnTo>
                      <a:pt x="92150" y="19872"/>
                    </a:lnTo>
                    <a:lnTo>
                      <a:pt x="97337" y="18726"/>
                    </a:lnTo>
                    <a:lnTo>
                      <a:pt x="101843" y="17197"/>
                    </a:lnTo>
                    <a:lnTo>
                      <a:pt x="106075" y="16050"/>
                    </a:lnTo>
                    <a:lnTo>
                      <a:pt x="109624" y="15286"/>
                    </a:lnTo>
                    <a:lnTo>
                      <a:pt x="112627" y="14140"/>
                    </a:lnTo>
                    <a:lnTo>
                      <a:pt x="115221" y="12993"/>
                    </a:lnTo>
                    <a:lnTo>
                      <a:pt x="117269" y="12229"/>
                    </a:lnTo>
                    <a:lnTo>
                      <a:pt x="118634" y="11464"/>
                    </a:lnTo>
                    <a:lnTo>
                      <a:pt x="119590" y="11082"/>
                    </a:lnTo>
                    <a:lnTo>
                      <a:pt x="120000" y="11082"/>
                    </a:lnTo>
                    <a:lnTo>
                      <a:pt x="119590" y="107388"/>
                    </a:lnTo>
                    <a:lnTo>
                      <a:pt x="119317" y="107388"/>
                    </a:lnTo>
                    <a:lnTo>
                      <a:pt x="118634" y="107770"/>
                    </a:lnTo>
                    <a:lnTo>
                      <a:pt x="117542" y="108535"/>
                    </a:lnTo>
                    <a:lnTo>
                      <a:pt x="115904" y="109681"/>
                    </a:lnTo>
                    <a:lnTo>
                      <a:pt x="113856" y="111210"/>
                    </a:lnTo>
                    <a:lnTo>
                      <a:pt x="111262" y="112356"/>
                    </a:lnTo>
                    <a:lnTo>
                      <a:pt x="108122" y="113503"/>
                    </a:lnTo>
                    <a:lnTo>
                      <a:pt x="104300" y="115031"/>
                    </a:lnTo>
                    <a:lnTo>
                      <a:pt x="99931" y="116178"/>
                    </a:lnTo>
                    <a:lnTo>
                      <a:pt x="95017" y="117324"/>
                    </a:lnTo>
                    <a:lnTo>
                      <a:pt x="89419" y="118089"/>
                    </a:lnTo>
                    <a:lnTo>
                      <a:pt x="83139" y="119235"/>
                    </a:lnTo>
                    <a:lnTo>
                      <a:pt x="76040" y="119617"/>
                    </a:lnTo>
                    <a:lnTo>
                      <a:pt x="68395" y="120000"/>
                    </a:lnTo>
                    <a:lnTo>
                      <a:pt x="59931" y="119617"/>
                    </a:lnTo>
                    <a:lnTo>
                      <a:pt x="50921" y="119235"/>
                    </a:lnTo>
                    <a:lnTo>
                      <a:pt x="50511" y="118853"/>
                    </a:lnTo>
                    <a:lnTo>
                      <a:pt x="49419" y="118853"/>
                    </a:lnTo>
                    <a:lnTo>
                      <a:pt x="47781" y="118853"/>
                    </a:lnTo>
                    <a:lnTo>
                      <a:pt x="45460" y="118089"/>
                    </a:lnTo>
                    <a:lnTo>
                      <a:pt x="42730" y="117707"/>
                    </a:lnTo>
                    <a:lnTo>
                      <a:pt x="39590" y="116942"/>
                    </a:lnTo>
                    <a:lnTo>
                      <a:pt x="36177" y="116178"/>
                    </a:lnTo>
                    <a:lnTo>
                      <a:pt x="32354" y="115414"/>
                    </a:lnTo>
                    <a:lnTo>
                      <a:pt x="28395" y="114267"/>
                    </a:lnTo>
                    <a:lnTo>
                      <a:pt x="24163" y="112738"/>
                    </a:lnTo>
                    <a:lnTo>
                      <a:pt x="19931" y="110445"/>
                    </a:lnTo>
                    <a:lnTo>
                      <a:pt x="15699" y="108535"/>
                    </a:lnTo>
                    <a:lnTo>
                      <a:pt x="11604" y="106242"/>
                    </a:lnTo>
                    <a:lnTo>
                      <a:pt x="7372" y="103566"/>
                    </a:lnTo>
                    <a:lnTo>
                      <a:pt x="3549" y="100127"/>
                    </a:lnTo>
                    <a:lnTo>
                      <a:pt x="0" y="97070"/>
                    </a:lnTo>
                    <a:lnTo>
                      <a:pt x="1774" y="0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9" name="Shape 2459"/>
              <p:cNvSpPr/>
              <p:nvPr/>
            </p:nvSpPr>
            <p:spPr>
              <a:xfrm>
                <a:off x="1110" y="2895"/>
                <a:ext cx="101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74" y="0"/>
                    </a:moveTo>
                    <a:lnTo>
                      <a:pt x="2370" y="396"/>
                    </a:lnTo>
                    <a:lnTo>
                      <a:pt x="2962" y="792"/>
                    </a:lnTo>
                    <a:lnTo>
                      <a:pt x="4000" y="1584"/>
                    </a:lnTo>
                    <a:lnTo>
                      <a:pt x="5185" y="2772"/>
                    </a:lnTo>
                    <a:lnTo>
                      <a:pt x="6962" y="3960"/>
                    </a:lnTo>
                    <a:lnTo>
                      <a:pt x="8888" y="5148"/>
                    </a:lnTo>
                    <a:lnTo>
                      <a:pt x="11407" y="6732"/>
                    </a:lnTo>
                    <a:lnTo>
                      <a:pt x="14370" y="7920"/>
                    </a:lnTo>
                    <a:lnTo>
                      <a:pt x="17777" y="9504"/>
                    </a:lnTo>
                    <a:lnTo>
                      <a:pt x="21777" y="10693"/>
                    </a:lnTo>
                    <a:lnTo>
                      <a:pt x="26370" y="12277"/>
                    </a:lnTo>
                    <a:lnTo>
                      <a:pt x="31555" y="13465"/>
                    </a:lnTo>
                    <a:lnTo>
                      <a:pt x="37333" y="15049"/>
                    </a:lnTo>
                    <a:lnTo>
                      <a:pt x="43703" y="16237"/>
                    </a:lnTo>
                    <a:lnTo>
                      <a:pt x="50962" y="17425"/>
                    </a:lnTo>
                    <a:lnTo>
                      <a:pt x="58518" y="17821"/>
                    </a:lnTo>
                    <a:lnTo>
                      <a:pt x="65777" y="18217"/>
                    </a:lnTo>
                    <a:lnTo>
                      <a:pt x="72592" y="18217"/>
                    </a:lnTo>
                    <a:lnTo>
                      <a:pt x="79259" y="17821"/>
                    </a:lnTo>
                    <a:lnTo>
                      <a:pt x="85333" y="17425"/>
                    </a:lnTo>
                    <a:lnTo>
                      <a:pt x="91111" y="16633"/>
                    </a:lnTo>
                    <a:lnTo>
                      <a:pt x="96148" y="15841"/>
                    </a:lnTo>
                    <a:lnTo>
                      <a:pt x="101037" y="15049"/>
                    </a:lnTo>
                    <a:lnTo>
                      <a:pt x="105185" y="13465"/>
                    </a:lnTo>
                    <a:lnTo>
                      <a:pt x="109037" y="12673"/>
                    </a:lnTo>
                    <a:lnTo>
                      <a:pt x="112296" y="11485"/>
                    </a:lnTo>
                    <a:lnTo>
                      <a:pt x="115111" y="10693"/>
                    </a:lnTo>
                    <a:lnTo>
                      <a:pt x="117037" y="9900"/>
                    </a:lnTo>
                    <a:lnTo>
                      <a:pt x="118666" y="9504"/>
                    </a:lnTo>
                    <a:lnTo>
                      <a:pt x="119555" y="9108"/>
                    </a:lnTo>
                    <a:lnTo>
                      <a:pt x="120000" y="9108"/>
                    </a:lnTo>
                    <a:lnTo>
                      <a:pt x="119703" y="109702"/>
                    </a:lnTo>
                    <a:lnTo>
                      <a:pt x="119407" y="109702"/>
                    </a:lnTo>
                    <a:lnTo>
                      <a:pt x="118814" y="110099"/>
                    </a:lnTo>
                    <a:lnTo>
                      <a:pt x="117629" y="110495"/>
                    </a:lnTo>
                    <a:lnTo>
                      <a:pt x="116148" y="112079"/>
                    </a:lnTo>
                    <a:lnTo>
                      <a:pt x="114074" y="112871"/>
                    </a:lnTo>
                    <a:lnTo>
                      <a:pt x="111407" y="113663"/>
                    </a:lnTo>
                    <a:lnTo>
                      <a:pt x="108148" y="114851"/>
                    </a:lnTo>
                    <a:lnTo>
                      <a:pt x="104444" y="116039"/>
                    </a:lnTo>
                    <a:lnTo>
                      <a:pt x="100148" y="116831"/>
                    </a:lnTo>
                    <a:lnTo>
                      <a:pt x="95111" y="118019"/>
                    </a:lnTo>
                    <a:lnTo>
                      <a:pt x="89333" y="119207"/>
                    </a:lnTo>
                    <a:lnTo>
                      <a:pt x="82962" y="119603"/>
                    </a:lnTo>
                    <a:lnTo>
                      <a:pt x="75851" y="120000"/>
                    </a:lnTo>
                    <a:lnTo>
                      <a:pt x="68000" y="120000"/>
                    </a:lnTo>
                    <a:lnTo>
                      <a:pt x="59259" y="120000"/>
                    </a:lnTo>
                    <a:lnTo>
                      <a:pt x="49925" y="119603"/>
                    </a:lnTo>
                    <a:lnTo>
                      <a:pt x="49481" y="119207"/>
                    </a:lnTo>
                    <a:lnTo>
                      <a:pt x="48444" y="119207"/>
                    </a:lnTo>
                    <a:lnTo>
                      <a:pt x="46814" y="119207"/>
                    </a:lnTo>
                    <a:lnTo>
                      <a:pt x="44592" y="118415"/>
                    </a:lnTo>
                    <a:lnTo>
                      <a:pt x="41925" y="118019"/>
                    </a:lnTo>
                    <a:lnTo>
                      <a:pt x="38962" y="117623"/>
                    </a:lnTo>
                    <a:lnTo>
                      <a:pt x="35555" y="116831"/>
                    </a:lnTo>
                    <a:lnTo>
                      <a:pt x="31851" y="116039"/>
                    </a:lnTo>
                    <a:lnTo>
                      <a:pt x="28000" y="114851"/>
                    </a:lnTo>
                    <a:lnTo>
                      <a:pt x="23851" y="113663"/>
                    </a:lnTo>
                    <a:lnTo>
                      <a:pt x="19703" y="112079"/>
                    </a:lnTo>
                    <a:lnTo>
                      <a:pt x="15555" y="110099"/>
                    </a:lnTo>
                    <a:lnTo>
                      <a:pt x="11407" y="107722"/>
                    </a:lnTo>
                    <a:lnTo>
                      <a:pt x="7407" y="105742"/>
                    </a:lnTo>
                    <a:lnTo>
                      <a:pt x="3703" y="102574"/>
                    </a:lnTo>
                    <a:lnTo>
                      <a:pt x="0" y="99801"/>
                    </a:lnTo>
                    <a:lnTo>
                      <a:pt x="2074" y="0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Shape 2460"/>
              <p:cNvSpPr/>
              <p:nvPr/>
            </p:nvSpPr>
            <p:spPr>
              <a:xfrm>
                <a:off x="1114" y="2896"/>
                <a:ext cx="92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61" y="0"/>
                    </a:moveTo>
                    <a:lnTo>
                      <a:pt x="2584" y="406"/>
                    </a:lnTo>
                    <a:lnTo>
                      <a:pt x="3230" y="813"/>
                    </a:lnTo>
                    <a:lnTo>
                      <a:pt x="4037" y="1220"/>
                    </a:lnTo>
                    <a:lnTo>
                      <a:pt x="5491" y="2033"/>
                    </a:lnTo>
                    <a:lnTo>
                      <a:pt x="6944" y="3661"/>
                    </a:lnTo>
                    <a:lnTo>
                      <a:pt x="9044" y="4474"/>
                    </a:lnTo>
                    <a:lnTo>
                      <a:pt x="11467" y="5694"/>
                    </a:lnTo>
                    <a:lnTo>
                      <a:pt x="14212" y="6915"/>
                    </a:lnTo>
                    <a:lnTo>
                      <a:pt x="17604" y="7728"/>
                    </a:lnTo>
                    <a:lnTo>
                      <a:pt x="21641" y="8949"/>
                    </a:lnTo>
                    <a:lnTo>
                      <a:pt x="26002" y="10169"/>
                    </a:lnTo>
                    <a:lnTo>
                      <a:pt x="31009" y="11796"/>
                    </a:lnTo>
                    <a:lnTo>
                      <a:pt x="36500" y="12610"/>
                    </a:lnTo>
                    <a:lnTo>
                      <a:pt x="42799" y="13423"/>
                    </a:lnTo>
                    <a:lnTo>
                      <a:pt x="49744" y="14644"/>
                    </a:lnTo>
                    <a:lnTo>
                      <a:pt x="57012" y="15050"/>
                    </a:lnTo>
                    <a:lnTo>
                      <a:pt x="64279" y="15050"/>
                    </a:lnTo>
                    <a:lnTo>
                      <a:pt x="71063" y="15050"/>
                    </a:lnTo>
                    <a:lnTo>
                      <a:pt x="77685" y="15050"/>
                    </a:lnTo>
                    <a:lnTo>
                      <a:pt x="83822" y="14644"/>
                    </a:lnTo>
                    <a:lnTo>
                      <a:pt x="89475" y="14237"/>
                    </a:lnTo>
                    <a:lnTo>
                      <a:pt x="94804" y="13423"/>
                    </a:lnTo>
                    <a:lnTo>
                      <a:pt x="99973" y="12610"/>
                    </a:lnTo>
                    <a:lnTo>
                      <a:pt x="104333" y="12203"/>
                    </a:lnTo>
                    <a:lnTo>
                      <a:pt x="108209" y="10983"/>
                    </a:lnTo>
                    <a:lnTo>
                      <a:pt x="111601" y="10169"/>
                    </a:lnTo>
                    <a:lnTo>
                      <a:pt x="114508" y="9355"/>
                    </a:lnTo>
                    <a:lnTo>
                      <a:pt x="116931" y="8949"/>
                    </a:lnTo>
                    <a:lnTo>
                      <a:pt x="118384" y="8542"/>
                    </a:lnTo>
                    <a:lnTo>
                      <a:pt x="119515" y="8135"/>
                    </a:lnTo>
                    <a:lnTo>
                      <a:pt x="119999" y="8135"/>
                    </a:lnTo>
                    <a:lnTo>
                      <a:pt x="119515" y="112271"/>
                    </a:lnTo>
                    <a:lnTo>
                      <a:pt x="119030" y="112271"/>
                    </a:lnTo>
                    <a:lnTo>
                      <a:pt x="118546" y="112677"/>
                    </a:lnTo>
                    <a:lnTo>
                      <a:pt x="117415" y="113084"/>
                    </a:lnTo>
                    <a:lnTo>
                      <a:pt x="115800" y="113491"/>
                    </a:lnTo>
                    <a:lnTo>
                      <a:pt x="113862" y="114305"/>
                    </a:lnTo>
                    <a:lnTo>
                      <a:pt x="111278" y="115118"/>
                    </a:lnTo>
                    <a:lnTo>
                      <a:pt x="108048" y="115932"/>
                    </a:lnTo>
                    <a:lnTo>
                      <a:pt x="104333" y="116745"/>
                    </a:lnTo>
                    <a:lnTo>
                      <a:pt x="99973" y="117559"/>
                    </a:lnTo>
                    <a:lnTo>
                      <a:pt x="94804" y="118372"/>
                    </a:lnTo>
                    <a:lnTo>
                      <a:pt x="88990" y="119593"/>
                    </a:lnTo>
                    <a:lnTo>
                      <a:pt x="82530" y="120000"/>
                    </a:lnTo>
                    <a:lnTo>
                      <a:pt x="75262" y="120000"/>
                    </a:lnTo>
                    <a:lnTo>
                      <a:pt x="67187" y="120000"/>
                    </a:lnTo>
                    <a:lnTo>
                      <a:pt x="58304" y="120000"/>
                    </a:lnTo>
                    <a:lnTo>
                      <a:pt x="48613" y="119593"/>
                    </a:lnTo>
                    <a:lnTo>
                      <a:pt x="48129" y="119186"/>
                    </a:lnTo>
                    <a:lnTo>
                      <a:pt x="47160" y="119186"/>
                    </a:lnTo>
                    <a:lnTo>
                      <a:pt x="45545" y="119186"/>
                    </a:lnTo>
                    <a:lnTo>
                      <a:pt x="43445" y="118372"/>
                    </a:lnTo>
                    <a:lnTo>
                      <a:pt x="41022" y="117966"/>
                    </a:lnTo>
                    <a:lnTo>
                      <a:pt x="37954" y="117559"/>
                    </a:lnTo>
                    <a:lnTo>
                      <a:pt x="34724" y="117152"/>
                    </a:lnTo>
                    <a:lnTo>
                      <a:pt x="31170" y="116338"/>
                    </a:lnTo>
                    <a:lnTo>
                      <a:pt x="27294" y="115118"/>
                    </a:lnTo>
                    <a:lnTo>
                      <a:pt x="23257" y="114305"/>
                    </a:lnTo>
                    <a:lnTo>
                      <a:pt x="19380" y="113084"/>
                    </a:lnTo>
                    <a:lnTo>
                      <a:pt x="15343" y="111457"/>
                    </a:lnTo>
                    <a:lnTo>
                      <a:pt x="11144" y="109423"/>
                    </a:lnTo>
                    <a:lnTo>
                      <a:pt x="7267" y="107389"/>
                    </a:lnTo>
                    <a:lnTo>
                      <a:pt x="3553" y="105355"/>
                    </a:lnTo>
                    <a:lnTo>
                      <a:pt x="0" y="102915"/>
                    </a:lnTo>
                    <a:lnTo>
                      <a:pt x="2261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Shape 2461"/>
              <p:cNvSpPr/>
              <p:nvPr/>
            </p:nvSpPr>
            <p:spPr>
              <a:xfrm>
                <a:off x="1118" y="2897"/>
                <a:ext cx="84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92" y="0"/>
                    </a:moveTo>
                    <a:lnTo>
                      <a:pt x="2848" y="0"/>
                    </a:lnTo>
                    <a:lnTo>
                      <a:pt x="3382" y="421"/>
                    </a:lnTo>
                    <a:lnTo>
                      <a:pt x="4272" y="842"/>
                    </a:lnTo>
                    <a:lnTo>
                      <a:pt x="5519" y="1684"/>
                    </a:lnTo>
                    <a:lnTo>
                      <a:pt x="7121" y="2526"/>
                    </a:lnTo>
                    <a:lnTo>
                      <a:pt x="9080" y="2947"/>
                    </a:lnTo>
                    <a:lnTo>
                      <a:pt x="11572" y="3789"/>
                    </a:lnTo>
                    <a:lnTo>
                      <a:pt x="14421" y="4631"/>
                    </a:lnTo>
                    <a:lnTo>
                      <a:pt x="17626" y="5894"/>
                    </a:lnTo>
                    <a:lnTo>
                      <a:pt x="21364" y="6736"/>
                    </a:lnTo>
                    <a:lnTo>
                      <a:pt x="25637" y="7999"/>
                    </a:lnTo>
                    <a:lnTo>
                      <a:pt x="30445" y="8842"/>
                    </a:lnTo>
                    <a:lnTo>
                      <a:pt x="35786" y="9263"/>
                    </a:lnTo>
                    <a:lnTo>
                      <a:pt x="41661" y="10105"/>
                    </a:lnTo>
                    <a:lnTo>
                      <a:pt x="48427" y="10947"/>
                    </a:lnTo>
                    <a:lnTo>
                      <a:pt x="55548" y="11368"/>
                    </a:lnTo>
                    <a:lnTo>
                      <a:pt x="62492" y="11368"/>
                    </a:lnTo>
                    <a:lnTo>
                      <a:pt x="69258" y="11368"/>
                    </a:lnTo>
                    <a:lnTo>
                      <a:pt x="75845" y="11368"/>
                    </a:lnTo>
                    <a:lnTo>
                      <a:pt x="82077" y="10947"/>
                    </a:lnTo>
                    <a:lnTo>
                      <a:pt x="87774" y="10526"/>
                    </a:lnTo>
                    <a:lnTo>
                      <a:pt x="93471" y="10105"/>
                    </a:lnTo>
                    <a:lnTo>
                      <a:pt x="98456" y="9684"/>
                    </a:lnTo>
                    <a:lnTo>
                      <a:pt x="103086" y="9263"/>
                    </a:lnTo>
                    <a:lnTo>
                      <a:pt x="107537" y="8842"/>
                    </a:lnTo>
                    <a:lnTo>
                      <a:pt x="111097" y="7999"/>
                    </a:lnTo>
                    <a:lnTo>
                      <a:pt x="114124" y="7157"/>
                    </a:lnTo>
                    <a:lnTo>
                      <a:pt x="116617" y="6736"/>
                    </a:lnTo>
                    <a:lnTo>
                      <a:pt x="118397" y="6315"/>
                    </a:lnTo>
                    <a:lnTo>
                      <a:pt x="119465" y="6315"/>
                    </a:lnTo>
                    <a:lnTo>
                      <a:pt x="120000" y="6315"/>
                    </a:lnTo>
                    <a:lnTo>
                      <a:pt x="119643" y="114526"/>
                    </a:lnTo>
                    <a:lnTo>
                      <a:pt x="119287" y="114526"/>
                    </a:lnTo>
                    <a:lnTo>
                      <a:pt x="118753" y="114526"/>
                    </a:lnTo>
                    <a:lnTo>
                      <a:pt x="117685" y="114947"/>
                    </a:lnTo>
                    <a:lnTo>
                      <a:pt x="116261" y="115368"/>
                    </a:lnTo>
                    <a:lnTo>
                      <a:pt x="114124" y="115789"/>
                    </a:lnTo>
                    <a:lnTo>
                      <a:pt x="111632" y="116631"/>
                    </a:lnTo>
                    <a:lnTo>
                      <a:pt x="108427" y="117052"/>
                    </a:lnTo>
                    <a:lnTo>
                      <a:pt x="104688" y="117894"/>
                    </a:lnTo>
                    <a:lnTo>
                      <a:pt x="100237" y="118315"/>
                    </a:lnTo>
                    <a:lnTo>
                      <a:pt x="94896" y="119157"/>
                    </a:lnTo>
                    <a:lnTo>
                      <a:pt x="89198" y="119578"/>
                    </a:lnTo>
                    <a:lnTo>
                      <a:pt x="82433" y="119999"/>
                    </a:lnTo>
                    <a:lnTo>
                      <a:pt x="74955" y="119999"/>
                    </a:lnTo>
                    <a:lnTo>
                      <a:pt x="66409" y="119999"/>
                    </a:lnTo>
                    <a:lnTo>
                      <a:pt x="57329" y="119999"/>
                    </a:lnTo>
                    <a:lnTo>
                      <a:pt x="47181" y="119578"/>
                    </a:lnTo>
                    <a:lnTo>
                      <a:pt x="46824" y="119157"/>
                    </a:lnTo>
                    <a:lnTo>
                      <a:pt x="45934" y="119157"/>
                    </a:lnTo>
                    <a:lnTo>
                      <a:pt x="44332" y="119157"/>
                    </a:lnTo>
                    <a:lnTo>
                      <a:pt x="42373" y="118315"/>
                    </a:lnTo>
                    <a:lnTo>
                      <a:pt x="39881" y="118315"/>
                    </a:lnTo>
                    <a:lnTo>
                      <a:pt x="36854" y="117894"/>
                    </a:lnTo>
                    <a:lnTo>
                      <a:pt x="33649" y="117052"/>
                    </a:lnTo>
                    <a:lnTo>
                      <a:pt x="30267" y="116631"/>
                    </a:lnTo>
                    <a:lnTo>
                      <a:pt x="26528" y="115789"/>
                    </a:lnTo>
                    <a:lnTo>
                      <a:pt x="22789" y="114947"/>
                    </a:lnTo>
                    <a:lnTo>
                      <a:pt x="18872" y="113684"/>
                    </a:lnTo>
                    <a:lnTo>
                      <a:pt x="14955" y="112421"/>
                    </a:lnTo>
                    <a:lnTo>
                      <a:pt x="11038" y="111157"/>
                    </a:lnTo>
                    <a:lnTo>
                      <a:pt x="7121" y="109052"/>
                    </a:lnTo>
                    <a:lnTo>
                      <a:pt x="3382" y="107368"/>
                    </a:lnTo>
                    <a:lnTo>
                      <a:pt x="0" y="105684"/>
                    </a:lnTo>
                    <a:lnTo>
                      <a:pt x="2492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Shape 2462"/>
              <p:cNvSpPr/>
              <p:nvPr/>
            </p:nvSpPr>
            <p:spPr>
              <a:xfrm>
                <a:off x="1122" y="2898"/>
                <a:ext cx="75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4782"/>
                    </a:moveTo>
                    <a:lnTo>
                      <a:pt x="119209" y="116956"/>
                    </a:lnTo>
                    <a:lnTo>
                      <a:pt x="119011" y="116956"/>
                    </a:lnTo>
                    <a:lnTo>
                      <a:pt x="118418" y="116956"/>
                    </a:lnTo>
                    <a:lnTo>
                      <a:pt x="117429" y="116956"/>
                    </a:lnTo>
                    <a:lnTo>
                      <a:pt x="116046" y="117391"/>
                    </a:lnTo>
                    <a:lnTo>
                      <a:pt x="114069" y="117826"/>
                    </a:lnTo>
                    <a:lnTo>
                      <a:pt x="111301" y="117826"/>
                    </a:lnTo>
                    <a:lnTo>
                      <a:pt x="108336" y="118260"/>
                    </a:lnTo>
                    <a:lnTo>
                      <a:pt x="104579" y="119130"/>
                    </a:lnTo>
                    <a:lnTo>
                      <a:pt x="100032" y="119565"/>
                    </a:lnTo>
                    <a:lnTo>
                      <a:pt x="94695" y="119565"/>
                    </a:lnTo>
                    <a:lnTo>
                      <a:pt x="88764" y="120000"/>
                    </a:lnTo>
                    <a:lnTo>
                      <a:pt x="81845" y="120000"/>
                    </a:lnTo>
                    <a:lnTo>
                      <a:pt x="74135" y="120000"/>
                    </a:lnTo>
                    <a:lnTo>
                      <a:pt x="65436" y="120000"/>
                    </a:lnTo>
                    <a:lnTo>
                      <a:pt x="55947" y="119565"/>
                    </a:lnTo>
                    <a:lnTo>
                      <a:pt x="45271" y="119565"/>
                    </a:lnTo>
                    <a:lnTo>
                      <a:pt x="44876" y="119130"/>
                    </a:lnTo>
                    <a:lnTo>
                      <a:pt x="44085" y="119130"/>
                    </a:lnTo>
                    <a:lnTo>
                      <a:pt x="42504" y="119130"/>
                    </a:lnTo>
                    <a:lnTo>
                      <a:pt x="40724" y="118260"/>
                    </a:lnTo>
                    <a:lnTo>
                      <a:pt x="38154" y="118260"/>
                    </a:lnTo>
                    <a:lnTo>
                      <a:pt x="35387" y="117826"/>
                    </a:lnTo>
                    <a:lnTo>
                      <a:pt x="32619" y="117391"/>
                    </a:lnTo>
                    <a:lnTo>
                      <a:pt x="29258" y="116956"/>
                    </a:lnTo>
                    <a:lnTo>
                      <a:pt x="25700" y="116086"/>
                    </a:lnTo>
                    <a:lnTo>
                      <a:pt x="22141" y="115652"/>
                    </a:lnTo>
                    <a:lnTo>
                      <a:pt x="18385" y="114782"/>
                    </a:lnTo>
                    <a:lnTo>
                      <a:pt x="14431" y="113913"/>
                    </a:lnTo>
                    <a:lnTo>
                      <a:pt x="10675" y="112608"/>
                    </a:lnTo>
                    <a:lnTo>
                      <a:pt x="6919" y="111739"/>
                    </a:lnTo>
                    <a:lnTo>
                      <a:pt x="3163" y="110434"/>
                    </a:lnTo>
                    <a:lnTo>
                      <a:pt x="0" y="108695"/>
                    </a:lnTo>
                    <a:lnTo>
                      <a:pt x="2570" y="0"/>
                    </a:lnTo>
                    <a:lnTo>
                      <a:pt x="2965" y="0"/>
                    </a:lnTo>
                    <a:lnTo>
                      <a:pt x="3756" y="434"/>
                    </a:lnTo>
                    <a:lnTo>
                      <a:pt x="4546" y="434"/>
                    </a:lnTo>
                    <a:lnTo>
                      <a:pt x="5733" y="869"/>
                    </a:lnTo>
                    <a:lnTo>
                      <a:pt x="7314" y="1304"/>
                    </a:lnTo>
                    <a:lnTo>
                      <a:pt x="9291" y="1739"/>
                    </a:lnTo>
                    <a:lnTo>
                      <a:pt x="11663" y="2608"/>
                    </a:lnTo>
                    <a:lnTo>
                      <a:pt x="14233" y="3043"/>
                    </a:lnTo>
                    <a:lnTo>
                      <a:pt x="17397" y="3478"/>
                    </a:lnTo>
                    <a:lnTo>
                      <a:pt x="21153" y="4782"/>
                    </a:lnTo>
                    <a:lnTo>
                      <a:pt x="25107" y="5217"/>
                    </a:lnTo>
                    <a:lnTo>
                      <a:pt x="29654" y="5652"/>
                    </a:lnTo>
                    <a:lnTo>
                      <a:pt x="34794" y="6086"/>
                    </a:lnTo>
                    <a:lnTo>
                      <a:pt x="40527" y="6521"/>
                    </a:lnTo>
                    <a:lnTo>
                      <a:pt x="46655" y="7391"/>
                    </a:lnTo>
                    <a:lnTo>
                      <a:pt x="53377" y="7391"/>
                    </a:lnTo>
                    <a:lnTo>
                      <a:pt x="60296" y="7826"/>
                    </a:lnTo>
                    <a:lnTo>
                      <a:pt x="66820" y="7826"/>
                    </a:lnTo>
                    <a:lnTo>
                      <a:pt x="73344" y="7826"/>
                    </a:lnTo>
                    <a:lnTo>
                      <a:pt x="79868" y="7391"/>
                    </a:lnTo>
                    <a:lnTo>
                      <a:pt x="85799" y="7391"/>
                    </a:lnTo>
                    <a:lnTo>
                      <a:pt x="91334" y="6956"/>
                    </a:lnTo>
                    <a:lnTo>
                      <a:pt x="96869" y="6521"/>
                    </a:lnTo>
                    <a:lnTo>
                      <a:pt x="101812" y="6521"/>
                    </a:lnTo>
                    <a:lnTo>
                      <a:pt x="106161" y="6086"/>
                    </a:lnTo>
                    <a:lnTo>
                      <a:pt x="110115" y="5652"/>
                    </a:lnTo>
                    <a:lnTo>
                      <a:pt x="113476" y="5217"/>
                    </a:lnTo>
                    <a:lnTo>
                      <a:pt x="116243" y="4782"/>
                    </a:lnTo>
                    <a:lnTo>
                      <a:pt x="118220" y="4782"/>
                    </a:lnTo>
                    <a:lnTo>
                      <a:pt x="119209" y="4782"/>
                    </a:lnTo>
                    <a:lnTo>
                      <a:pt x="119999" y="4782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3" name="Shape 2463"/>
              <p:cNvSpPr/>
              <p:nvPr/>
            </p:nvSpPr>
            <p:spPr>
              <a:xfrm>
                <a:off x="1088" y="3143"/>
                <a:ext cx="126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3652"/>
                    </a:moveTo>
                    <a:lnTo>
                      <a:pt x="119763" y="103832"/>
                    </a:lnTo>
                    <a:lnTo>
                      <a:pt x="119408" y="103832"/>
                    </a:lnTo>
                    <a:lnTo>
                      <a:pt x="118698" y="104550"/>
                    </a:lnTo>
                    <a:lnTo>
                      <a:pt x="117633" y="105988"/>
                    </a:lnTo>
                    <a:lnTo>
                      <a:pt x="115976" y="107065"/>
                    </a:lnTo>
                    <a:lnTo>
                      <a:pt x="113727" y="108502"/>
                    </a:lnTo>
                    <a:lnTo>
                      <a:pt x="111124" y="109940"/>
                    </a:lnTo>
                    <a:lnTo>
                      <a:pt x="107928" y="111736"/>
                    </a:lnTo>
                    <a:lnTo>
                      <a:pt x="104142" y="113892"/>
                    </a:lnTo>
                    <a:lnTo>
                      <a:pt x="99763" y="115329"/>
                    </a:lnTo>
                    <a:lnTo>
                      <a:pt x="94911" y="116766"/>
                    </a:lnTo>
                    <a:lnTo>
                      <a:pt x="89467" y="118203"/>
                    </a:lnTo>
                    <a:lnTo>
                      <a:pt x="83313" y="118922"/>
                    </a:lnTo>
                    <a:lnTo>
                      <a:pt x="76568" y="119640"/>
                    </a:lnTo>
                    <a:lnTo>
                      <a:pt x="69230" y="120000"/>
                    </a:lnTo>
                    <a:lnTo>
                      <a:pt x="61183" y="120000"/>
                    </a:lnTo>
                    <a:lnTo>
                      <a:pt x="52544" y="119281"/>
                    </a:lnTo>
                    <a:lnTo>
                      <a:pt x="51952" y="118922"/>
                    </a:lnTo>
                    <a:lnTo>
                      <a:pt x="51005" y="118922"/>
                    </a:lnTo>
                    <a:lnTo>
                      <a:pt x="49112" y="118922"/>
                    </a:lnTo>
                    <a:lnTo>
                      <a:pt x="46863" y="118562"/>
                    </a:lnTo>
                    <a:lnTo>
                      <a:pt x="44023" y="117844"/>
                    </a:lnTo>
                    <a:lnTo>
                      <a:pt x="40828" y="117125"/>
                    </a:lnTo>
                    <a:lnTo>
                      <a:pt x="37041" y="116407"/>
                    </a:lnTo>
                    <a:lnTo>
                      <a:pt x="33254" y="115329"/>
                    </a:lnTo>
                    <a:lnTo>
                      <a:pt x="28994" y="113532"/>
                    </a:lnTo>
                    <a:lnTo>
                      <a:pt x="24733" y="111377"/>
                    </a:lnTo>
                    <a:lnTo>
                      <a:pt x="20355" y="109580"/>
                    </a:lnTo>
                    <a:lnTo>
                      <a:pt x="15976" y="107065"/>
                    </a:lnTo>
                    <a:lnTo>
                      <a:pt x="11715" y="103473"/>
                    </a:lnTo>
                    <a:lnTo>
                      <a:pt x="7573" y="100239"/>
                    </a:lnTo>
                    <a:lnTo>
                      <a:pt x="3550" y="96287"/>
                    </a:lnTo>
                    <a:lnTo>
                      <a:pt x="0" y="91976"/>
                    </a:lnTo>
                    <a:lnTo>
                      <a:pt x="1420" y="0"/>
                    </a:lnTo>
                    <a:lnTo>
                      <a:pt x="1775" y="718"/>
                    </a:lnTo>
                    <a:lnTo>
                      <a:pt x="2485" y="1796"/>
                    </a:lnTo>
                    <a:lnTo>
                      <a:pt x="3313" y="2874"/>
                    </a:lnTo>
                    <a:lnTo>
                      <a:pt x="4733" y="4670"/>
                    </a:lnTo>
                    <a:lnTo>
                      <a:pt x="6272" y="6467"/>
                    </a:lnTo>
                    <a:lnTo>
                      <a:pt x="8402" y="8263"/>
                    </a:lnTo>
                    <a:lnTo>
                      <a:pt x="11005" y="10419"/>
                    </a:lnTo>
                    <a:lnTo>
                      <a:pt x="14201" y="12934"/>
                    </a:lnTo>
                    <a:lnTo>
                      <a:pt x="17751" y="15089"/>
                    </a:lnTo>
                    <a:lnTo>
                      <a:pt x="22011" y="17245"/>
                    </a:lnTo>
                    <a:lnTo>
                      <a:pt x="26863" y="19401"/>
                    </a:lnTo>
                    <a:lnTo>
                      <a:pt x="32426" y="21556"/>
                    </a:lnTo>
                    <a:lnTo>
                      <a:pt x="38698" y="23353"/>
                    </a:lnTo>
                    <a:lnTo>
                      <a:pt x="45680" y="24790"/>
                    </a:lnTo>
                    <a:lnTo>
                      <a:pt x="53491" y="26586"/>
                    </a:lnTo>
                    <a:lnTo>
                      <a:pt x="61420" y="27305"/>
                    </a:lnTo>
                    <a:lnTo>
                      <a:pt x="68994" y="27664"/>
                    </a:lnTo>
                    <a:lnTo>
                      <a:pt x="75976" y="27664"/>
                    </a:lnTo>
                    <a:lnTo>
                      <a:pt x="82603" y="27305"/>
                    </a:lnTo>
                    <a:lnTo>
                      <a:pt x="88639" y="26586"/>
                    </a:lnTo>
                    <a:lnTo>
                      <a:pt x="93964" y="25149"/>
                    </a:lnTo>
                    <a:lnTo>
                      <a:pt x="98934" y="23712"/>
                    </a:lnTo>
                    <a:lnTo>
                      <a:pt x="103313" y="22275"/>
                    </a:lnTo>
                    <a:lnTo>
                      <a:pt x="107218" y="20838"/>
                    </a:lnTo>
                    <a:lnTo>
                      <a:pt x="110650" y="19401"/>
                    </a:lnTo>
                    <a:lnTo>
                      <a:pt x="113491" y="17604"/>
                    </a:lnTo>
                    <a:lnTo>
                      <a:pt x="115739" y="16167"/>
                    </a:lnTo>
                    <a:lnTo>
                      <a:pt x="117633" y="15089"/>
                    </a:lnTo>
                    <a:lnTo>
                      <a:pt x="118816" y="14371"/>
                    </a:lnTo>
                    <a:lnTo>
                      <a:pt x="119644" y="13652"/>
                    </a:lnTo>
                    <a:lnTo>
                      <a:pt x="120000" y="13652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4" name="Shape 2464"/>
              <p:cNvSpPr/>
              <p:nvPr/>
            </p:nvSpPr>
            <p:spPr>
              <a:xfrm>
                <a:off x="1092" y="3144"/>
                <a:ext cx="118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47" y="0"/>
                    </a:moveTo>
                    <a:lnTo>
                      <a:pt x="2027" y="1107"/>
                    </a:lnTo>
                    <a:lnTo>
                      <a:pt x="2534" y="1846"/>
                    </a:lnTo>
                    <a:lnTo>
                      <a:pt x="3548" y="2953"/>
                    </a:lnTo>
                    <a:lnTo>
                      <a:pt x="4815" y="4430"/>
                    </a:lnTo>
                    <a:lnTo>
                      <a:pt x="6462" y="5907"/>
                    </a:lnTo>
                    <a:lnTo>
                      <a:pt x="8616" y="7384"/>
                    </a:lnTo>
                    <a:lnTo>
                      <a:pt x="11151" y="9600"/>
                    </a:lnTo>
                    <a:lnTo>
                      <a:pt x="14192" y="11446"/>
                    </a:lnTo>
                    <a:lnTo>
                      <a:pt x="17740" y="13661"/>
                    </a:lnTo>
                    <a:lnTo>
                      <a:pt x="21921" y="15876"/>
                    </a:lnTo>
                    <a:lnTo>
                      <a:pt x="26737" y="17723"/>
                    </a:lnTo>
                    <a:lnTo>
                      <a:pt x="32185" y="19200"/>
                    </a:lnTo>
                    <a:lnTo>
                      <a:pt x="38268" y="21046"/>
                    </a:lnTo>
                    <a:lnTo>
                      <a:pt x="45110" y="22153"/>
                    </a:lnTo>
                    <a:lnTo>
                      <a:pt x="52840" y="24000"/>
                    </a:lnTo>
                    <a:lnTo>
                      <a:pt x="60696" y="24738"/>
                    </a:lnTo>
                    <a:lnTo>
                      <a:pt x="68173" y="25107"/>
                    </a:lnTo>
                    <a:lnTo>
                      <a:pt x="75142" y="25107"/>
                    </a:lnTo>
                    <a:lnTo>
                      <a:pt x="81605" y="24738"/>
                    </a:lnTo>
                    <a:lnTo>
                      <a:pt x="87687" y="24000"/>
                    </a:lnTo>
                    <a:lnTo>
                      <a:pt x="93262" y="22523"/>
                    </a:lnTo>
                    <a:lnTo>
                      <a:pt x="98204" y="21415"/>
                    </a:lnTo>
                    <a:lnTo>
                      <a:pt x="102639" y="20307"/>
                    </a:lnTo>
                    <a:lnTo>
                      <a:pt x="106694" y="18830"/>
                    </a:lnTo>
                    <a:lnTo>
                      <a:pt x="110116" y="17723"/>
                    </a:lnTo>
                    <a:lnTo>
                      <a:pt x="113030" y="16246"/>
                    </a:lnTo>
                    <a:lnTo>
                      <a:pt x="115564" y="14769"/>
                    </a:lnTo>
                    <a:lnTo>
                      <a:pt x="117465" y="14030"/>
                    </a:lnTo>
                    <a:lnTo>
                      <a:pt x="118859" y="12923"/>
                    </a:lnTo>
                    <a:lnTo>
                      <a:pt x="119619" y="12553"/>
                    </a:lnTo>
                    <a:lnTo>
                      <a:pt x="120000" y="12553"/>
                    </a:lnTo>
                    <a:lnTo>
                      <a:pt x="119619" y="105969"/>
                    </a:lnTo>
                    <a:lnTo>
                      <a:pt x="119366" y="105969"/>
                    </a:lnTo>
                    <a:lnTo>
                      <a:pt x="118732" y="106707"/>
                    </a:lnTo>
                    <a:lnTo>
                      <a:pt x="117465" y="107446"/>
                    </a:lnTo>
                    <a:lnTo>
                      <a:pt x="115945" y="108553"/>
                    </a:lnTo>
                    <a:lnTo>
                      <a:pt x="113790" y="109661"/>
                    </a:lnTo>
                    <a:lnTo>
                      <a:pt x="111129" y="111138"/>
                    </a:lnTo>
                    <a:lnTo>
                      <a:pt x="107835" y="112984"/>
                    </a:lnTo>
                    <a:lnTo>
                      <a:pt x="104160" y="114461"/>
                    </a:lnTo>
                    <a:lnTo>
                      <a:pt x="99852" y="115938"/>
                    </a:lnTo>
                    <a:lnTo>
                      <a:pt x="94910" y="117046"/>
                    </a:lnTo>
                    <a:lnTo>
                      <a:pt x="89334" y="118153"/>
                    </a:lnTo>
                    <a:lnTo>
                      <a:pt x="83252" y="119261"/>
                    </a:lnTo>
                    <a:lnTo>
                      <a:pt x="76282" y="119630"/>
                    </a:lnTo>
                    <a:lnTo>
                      <a:pt x="68806" y="120000"/>
                    </a:lnTo>
                    <a:lnTo>
                      <a:pt x="60570" y="119630"/>
                    </a:lnTo>
                    <a:lnTo>
                      <a:pt x="51826" y="119261"/>
                    </a:lnTo>
                    <a:lnTo>
                      <a:pt x="51319" y="118892"/>
                    </a:lnTo>
                    <a:lnTo>
                      <a:pt x="50306" y="118892"/>
                    </a:lnTo>
                    <a:lnTo>
                      <a:pt x="48532" y="118892"/>
                    </a:lnTo>
                    <a:lnTo>
                      <a:pt x="46251" y="118523"/>
                    </a:lnTo>
                    <a:lnTo>
                      <a:pt x="43463" y="118153"/>
                    </a:lnTo>
                    <a:lnTo>
                      <a:pt x="40295" y="117415"/>
                    </a:lnTo>
                    <a:lnTo>
                      <a:pt x="36747" y="116676"/>
                    </a:lnTo>
                    <a:lnTo>
                      <a:pt x="32819" y="115569"/>
                    </a:lnTo>
                    <a:lnTo>
                      <a:pt x="28764" y="114092"/>
                    </a:lnTo>
                    <a:lnTo>
                      <a:pt x="24582" y="112246"/>
                    </a:lnTo>
                    <a:lnTo>
                      <a:pt x="20274" y="110030"/>
                    </a:lnTo>
                    <a:lnTo>
                      <a:pt x="15966" y="107815"/>
                    </a:lnTo>
                    <a:lnTo>
                      <a:pt x="11657" y="104861"/>
                    </a:lnTo>
                    <a:lnTo>
                      <a:pt x="7476" y="101907"/>
                    </a:lnTo>
                    <a:lnTo>
                      <a:pt x="3674" y="98584"/>
                    </a:lnTo>
                    <a:lnTo>
                      <a:pt x="0" y="94523"/>
                    </a:lnTo>
                    <a:lnTo>
                      <a:pt x="1647" y="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Shape 2465"/>
              <p:cNvSpPr/>
              <p:nvPr/>
            </p:nvSpPr>
            <p:spPr>
              <a:xfrm>
                <a:off x="1097" y="3145"/>
                <a:ext cx="110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74" y="0"/>
                    </a:moveTo>
                    <a:lnTo>
                      <a:pt x="2184" y="380"/>
                    </a:lnTo>
                    <a:lnTo>
                      <a:pt x="2730" y="1142"/>
                    </a:lnTo>
                    <a:lnTo>
                      <a:pt x="3686" y="2285"/>
                    </a:lnTo>
                    <a:lnTo>
                      <a:pt x="4914" y="3428"/>
                    </a:lnTo>
                    <a:lnTo>
                      <a:pt x="6689" y="5333"/>
                    </a:lnTo>
                    <a:lnTo>
                      <a:pt x="8600" y="6476"/>
                    </a:lnTo>
                    <a:lnTo>
                      <a:pt x="11194" y="8380"/>
                    </a:lnTo>
                    <a:lnTo>
                      <a:pt x="14197" y="9904"/>
                    </a:lnTo>
                    <a:lnTo>
                      <a:pt x="17747" y="11428"/>
                    </a:lnTo>
                    <a:lnTo>
                      <a:pt x="21843" y="13714"/>
                    </a:lnTo>
                    <a:lnTo>
                      <a:pt x="26484" y="15238"/>
                    </a:lnTo>
                    <a:lnTo>
                      <a:pt x="31945" y="16761"/>
                    </a:lnTo>
                    <a:lnTo>
                      <a:pt x="37815" y="18285"/>
                    </a:lnTo>
                    <a:lnTo>
                      <a:pt x="44505" y="19428"/>
                    </a:lnTo>
                    <a:lnTo>
                      <a:pt x="52013" y="20952"/>
                    </a:lnTo>
                    <a:lnTo>
                      <a:pt x="59795" y="21714"/>
                    </a:lnTo>
                    <a:lnTo>
                      <a:pt x="67030" y="21714"/>
                    </a:lnTo>
                    <a:lnTo>
                      <a:pt x="73993" y="21714"/>
                    </a:lnTo>
                    <a:lnTo>
                      <a:pt x="80409" y="21714"/>
                    </a:lnTo>
                    <a:lnTo>
                      <a:pt x="86416" y="20952"/>
                    </a:lnTo>
                    <a:lnTo>
                      <a:pt x="92013" y="20190"/>
                    </a:lnTo>
                    <a:lnTo>
                      <a:pt x="97201" y="19047"/>
                    </a:lnTo>
                    <a:lnTo>
                      <a:pt x="101843" y="17904"/>
                    </a:lnTo>
                    <a:lnTo>
                      <a:pt x="105938" y="16761"/>
                    </a:lnTo>
                    <a:lnTo>
                      <a:pt x="109624" y="15619"/>
                    </a:lnTo>
                    <a:lnTo>
                      <a:pt x="112627" y="14476"/>
                    </a:lnTo>
                    <a:lnTo>
                      <a:pt x="115221" y="13333"/>
                    </a:lnTo>
                    <a:lnTo>
                      <a:pt x="117269" y="12571"/>
                    </a:lnTo>
                    <a:lnTo>
                      <a:pt x="118634" y="11428"/>
                    </a:lnTo>
                    <a:lnTo>
                      <a:pt x="119453" y="11047"/>
                    </a:lnTo>
                    <a:lnTo>
                      <a:pt x="120000" y="11047"/>
                    </a:lnTo>
                    <a:lnTo>
                      <a:pt x="119590" y="107809"/>
                    </a:lnTo>
                    <a:lnTo>
                      <a:pt x="119317" y="107809"/>
                    </a:lnTo>
                    <a:lnTo>
                      <a:pt x="118634" y="108190"/>
                    </a:lnTo>
                    <a:lnTo>
                      <a:pt x="117679" y="108952"/>
                    </a:lnTo>
                    <a:lnTo>
                      <a:pt x="115904" y="110095"/>
                    </a:lnTo>
                    <a:lnTo>
                      <a:pt x="113856" y="111238"/>
                    </a:lnTo>
                    <a:lnTo>
                      <a:pt x="111126" y="112761"/>
                    </a:lnTo>
                    <a:lnTo>
                      <a:pt x="107986" y="113904"/>
                    </a:lnTo>
                    <a:lnTo>
                      <a:pt x="104300" y="115428"/>
                    </a:lnTo>
                    <a:lnTo>
                      <a:pt x="99795" y="116571"/>
                    </a:lnTo>
                    <a:lnTo>
                      <a:pt x="95017" y="117714"/>
                    </a:lnTo>
                    <a:lnTo>
                      <a:pt x="89146" y="118476"/>
                    </a:lnTo>
                    <a:lnTo>
                      <a:pt x="83003" y="119238"/>
                    </a:lnTo>
                    <a:lnTo>
                      <a:pt x="76040" y="119619"/>
                    </a:lnTo>
                    <a:lnTo>
                      <a:pt x="68395" y="120000"/>
                    </a:lnTo>
                    <a:lnTo>
                      <a:pt x="59931" y="119619"/>
                    </a:lnTo>
                    <a:lnTo>
                      <a:pt x="50921" y="119238"/>
                    </a:lnTo>
                    <a:lnTo>
                      <a:pt x="50375" y="118857"/>
                    </a:lnTo>
                    <a:lnTo>
                      <a:pt x="49419" y="118857"/>
                    </a:lnTo>
                    <a:lnTo>
                      <a:pt x="47645" y="118857"/>
                    </a:lnTo>
                    <a:lnTo>
                      <a:pt x="45460" y="118476"/>
                    </a:lnTo>
                    <a:lnTo>
                      <a:pt x="42866" y="118095"/>
                    </a:lnTo>
                    <a:lnTo>
                      <a:pt x="39726" y="117333"/>
                    </a:lnTo>
                    <a:lnTo>
                      <a:pt x="36177" y="116571"/>
                    </a:lnTo>
                    <a:lnTo>
                      <a:pt x="32354" y="115809"/>
                    </a:lnTo>
                    <a:lnTo>
                      <a:pt x="28259" y="114285"/>
                    </a:lnTo>
                    <a:lnTo>
                      <a:pt x="24300" y="113142"/>
                    </a:lnTo>
                    <a:lnTo>
                      <a:pt x="19931" y="110857"/>
                    </a:lnTo>
                    <a:lnTo>
                      <a:pt x="15836" y="108952"/>
                    </a:lnTo>
                    <a:lnTo>
                      <a:pt x="11467" y="106666"/>
                    </a:lnTo>
                    <a:lnTo>
                      <a:pt x="7508" y="103619"/>
                    </a:lnTo>
                    <a:lnTo>
                      <a:pt x="3686" y="100571"/>
                    </a:lnTo>
                    <a:lnTo>
                      <a:pt x="0" y="96761"/>
                    </a:lnTo>
                    <a:lnTo>
                      <a:pt x="1774" y="0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Shape 2466"/>
              <p:cNvSpPr/>
              <p:nvPr/>
            </p:nvSpPr>
            <p:spPr>
              <a:xfrm>
                <a:off x="1101" y="3146"/>
                <a:ext cx="102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68" y="0"/>
                    </a:moveTo>
                    <a:lnTo>
                      <a:pt x="2364" y="393"/>
                    </a:lnTo>
                    <a:lnTo>
                      <a:pt x="2955" y="1573"/>
                    </a:lnTo>
                    <a:lnTo>
                      <a:pt x="3842" y="2360"/>
                    </a:lnTo>
                    <a:lnTo>
                      <a:pt x="5320" y="3147"/>
                    </a:lnTo>
                    <a:lnTo>
                      <a:pt x="6798" y="4327"/>
                    </a:lnTo>
                    <a:lnTo>
                      <a:pt x="8866" y="5508"/>
                    </a:lnTo>
                    <a:lnTo>
                      <a:pt x="11379" y="7081"/>
                    </a:lnTo>
                    <a:lnTo>
                      <a:pt x="14334" y="8262"/>
                    </a:lnTo>
                    <a:lnTo>
                      <a:pt x="17881" y="10229"/>
                    </a:lnTo>
                    <a:lnTo>
                      <a:pt x="21724" y="11803"/>
                    </a:lnTo>
                    <a:lnTo>
                      <a:pt x="26453" y="12983"/>
                    </a:lnTo>
                    <a:lnTo>
                      <a:pt x="31477" y="14163"/>
                    </a:lnTo>
                    <a:lnTo>
                      <a:pt x="37389" y="15344"/>
                    </a:lnTo>
                    <a:lnTo>
                      <a:pt x="43891" y="16524"/>
                    </a:lnTo>
                    <a:lnTo>
                      <a:pt x="51133" y="18098"/>
                    </a:lnTo>
                    <a:lnTo>
                      <a:pt x="58522" y="18491"/>
                    </a:lnTo>
                    <a:lnTo>
                      <a:pt x="65911" y="18885"/>
                    </a:lnTo>
                    <a:lnTo>
                      <a:pt x="72709" y="18885"/>
                    </a:lnTo>
                    <a:lnTo>
                      <a:pt x="79211" y="18885"/>
                    </a:lnTo>
                    <a:lnTo>
                      <a:pt x="85270" y="18098"/>
                    </a:lnTo>
                    <a:lnTo>
                      <a:pt x="91034" y="17704"/>
                    </a:lnTo>
                    <a:lnTo>
                      <a:pt x="96206" y="16524"/>
                    </a:lnTo>
                    <a:lnTo>
                      <a:pt x="101083" y="15737"/>
                    </a:lnTo>
                    <a:lnTo>
                      <a:pt x="105221" y="14557"/>
                    </a:lnTo>
                    <a:lnTo>
                      <a:pt x="108916" y="13770"/>
                    </a:lnTo>
                    <a:lnTo>
                      <a:pt x="112167" y="12590"/>
                    </a:lnTo>
                    <a:lnTo>
                      <a:pt x="114975" y="11803"/>
                    </a:lnTo>
                    <a:lnTo>
                      <a:pt x="117044" y="11016"/>
                    </a:lnTo>
                    <a:lnTo>
                      <a:pt x="118669" y="10622"/>
                    </a:lnTo>
                    <a:lnTo>
                      <a:pt x="119556" y="10229"/>
                    </a:lnTo>
                    <a:lnTo>
                      <a:pt x="120000" y="10229"/>
                    </a:lnTo>
                    <a:lnTo>
                      <a:pt x="119556" y="110163"/>
                    </a:lnTo>
                    <a:lnTo>
                      <a:pt x="119261" y="110163"/>
                    </a:lnTo>
                    <a:lnTo>
                      <a:pt x="118669" y="110557"/>
                    </a:lnTo>
                    <a:lnTo>
                      <a:pt x="117487" y="110950"/>
                    </a:lnTo>
                    <a:lnTo>
                      <a:pt x="116009" y="112131"/>
                    </a:lnTo>
                    <a:lnTo>
                      <a:pt x="113793" y="113311"/>
                    </a:lnTo>
                    <a:lnTo>
                      <a:pt x="111280" y="114098"/>
                    </a:lnTo>
                    <a:lnTo>
                      <a:pt x="108029" y="115278"/>
                    </a:lnTo>
                    <a:lnTo>
                      <a:pt x="104334" y="116459"/>
                    </a:lnTo>
                    <a:lnTo>
                      <a:pt x="99901" y="117245"/>
                    </a:lnTo>
                    <a:lnTo>
                      <a:pt x="94876" y="118426"/>
                    </a:lnTo>
                    <a:lnTo>
                      <a:pt x="89261" y="119213"/>
                    </a:lnTo>
                    <a:lnTo>
                      <a:pt x="82906" y="119606"/>
                    </a:lnTo>
                    <a:lnTo>
                      <a:pt x="75665" y="120000"/>
                    </a:lnTo>
                    <a:lnTo>
                      <a:pt x="67980" y="120000"/>
                    </a:lnTo>
                    <a:lnTo>
                      <a:pt x="59261" y="120000"/>
                    </a:lnTo>
                    <a:lnTo>
                      <a:pt x="49950" y="119606"/>
                    </a:lnTo>
                    <a:lnTo>
                      <a:pt x="49359" y="119213"/>
                    </a:lnTo>
                    <a:lnTo>
                      <a:pt x="48472" y="119213"/>
                    </a:lnTo>
                    <a:lnTo>
                      <a:pt x="46847" y="119213"/>
                    </a:lnTo>
                    <a:lnTo>
                      <a:pt x="44630" y="118819"/>
                    </a:lnTo>
                    <a:lnTo>
                      <a:pt x="41970" y="118426"/>
                    </a:lnTo>
                    <a:lnTo>
                      <a:pt x="39014" y="118032"/>
                    </a:lnTo>
                    <a:lnTo>
                      <a:pt x="35615" y="117245"/>
                    </a:lnTo>
                    <a:lnTo>
                      <a:pt x="31921" y="116459"/>
                    </a:lnTo>
                    <a:lnTo>
                      <a:pt x="27931" y="115278"/>
                    </a:lnTo>
                    <a:lnTo>
                      <a:pt x="23940" y="114098"/>
                    </a:lnTo>
                    <a:lnTo>
                      <a:pt x="19802" y="112131"/>
                    </a:lnTo>
                    <a:lnTo>
                      <a:pt x="15517" y="110557"/>
                    </a:lnTo>
                    <a:lnTo>
                      <a:pt x="11527" y="108196"/>
                    </a:lnTo>
                    <a:lnTo>
                      <a:pt x="7389" y="106229"/>
                    </a:lnTo>
                    <a:lnTo>
                      <a:pt x="3546" y="103081"/>
                    </a:lnTo>
                    <a:lnTo>
                      <a:pt x="0" y="100327"/>
                    </a:lnTo>
                    <a:lnTo>
                      <a:pt x="2068" y="0"/>
                    </a:lnTo>
                    <a:close/>
                  </a:path>
                </a:pathLst>
              </a:custGeom>
              <a:solidFill>
                <a:srgbClr val="A4A4A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Shape 2467"/>
              <p:cNvSpPr/>
              <p:nvPr/>
            </p:nvSpPr>
            <p:spPr>
              <a:xfrm>
                <a:off x="1106" y="3147"/>
                <a:ext cx="92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99" y="0"/>
                    </a:moveTo>
                    <a:lnTo>
                      <a:pt x="2422" y="406"/>
                    </a:lnTo>
                    <a:lnTo>
                      <a:pt x="3230" y="813"/>
                    </a:lnTo>
                    <a:lnTo>
                      <a:pt x="4199" y="1627"/>
                    </a:lnTo>
                    <a:lnTo>
                      <a:pt x="5329" y="2440"/>
                    </a:lnTo>
                    <a:lnTo>
                      <a:pt x="7106" y="3254"/>
                    </a:lnTo>
                    <a:lnTo>
                      <a:pt x="9205" y="4067"/>
                    </a:lnTo>
                    <a:lnTo>
                      <a:pt x="11467" y="5694"/>
                    </a:lnTo>
                    <a:lnTo>
                      <a:pt x="14374" y="6915"/>
                    </a:lnTo>
                    <a:lnTo>
                      <a:pt x="17765" y="8135"/>
                    </a:lnTo>
                    <a:lnTo>
                      <a:pt x="21641" y="9355"/>
                    </a:lnTo>
                    <a:lnTo>
                      <a:pt x="26164" y="10169"/>
                    </a:lnTo>
                    <a:lnTo>
                      <a:pt x="31170" y="11389"/>
                    </a:lnTo>
                    <a:lnTo>
                      <a:pt x="36823" y="12203"/>
                    </a:lnTo>
                    <a:lnTo>
                      <a:pt x="43122" y="13830"/>
                    </a:lnTo>
                    <a:lnTo>
                      <a:pt x="50067" y="14644"/>
                    </a:lnTo>
                    <a:lnTo>
                      <a:pt x="57335" y="15050"/>
                    </a:lnTo>
                    <a:lnTo>
                      <a:pt x="64441" y="15050"/>
                    </a:lnTo>
                    <a:lnTo>
                      <a:pt x="71224" y="15457"/>
                    </a:lnTo>
                    <a:lnTo>
                      <a:pt x="77685" y="15050"/>
                    </a:lnTo>
                    <a:lnTo>
                      <a:pt x="83822" y="14644"/>
                    </a:lnTo>
                    <a:lnTo>
                      <a:pt x="89636" y="14237"/>
                    </a:lnTo>
                    <a:lnTo>
                      <a:pt x="95127" y="13830"/>
                    </a:lnTo>
                    <a:lnTo>
                      <a:pt x="99973" y="12610"/>
                    </a:lnTo>
                    <a:lnTo>
                      <a:pt x="104495" y="11796"/>
                    </a:lnTo>
                    <a:lnTo>
                      <a:pt x="108371" y="10983"/>
                    </a:lnTo>
                    <a:lnTo>
                      <a:pt x="111763" y="10576"/>
                    </a:lnTo>
                    <a:lnTo>
                      <a:pt x="114670" y="9762"/>
                    </a:lnTo>
                    <a:lnTo>
                      <a:pt x="116931" y="9355"/>
                    </a:lnTo>
                    <a:lnTo>
                      <a:pt x="118546" y="8542"/>
                    </a:lnTo>
                    <a:lnTo>
                      <a:pt x="119515" y="8542"/>
                    </a:lnTo>
                    <a:lnTo>
                      <a:pt x="119999" y="8542"/>
                    </a:lnTo>
                    <a:lnTo>
                      <a:pt x="119515" y="112677"/>
                    </a:lnTo>
                    <a:lnTo>
                      <a:pt x="119192" y="112677"/>
                    </a:lnTo>
                    <a:lnTo>
                      <a:pt x="118707" y="113084"/>
                    </a:lnTo>
                    <a:lnTo>
                      <a:pt x="117577" y="113491"/>
                    </a:lnTo>
                    <a:lnTo>
                      <a:pt x="115962" y="113898"/>
                    </a:lnTo>
                    <a:lnTo>
                      <a:pt x="113862" y="114711"/>
                    </a:lnTo>
                    <a:lnTo>
                      <a:pt x="111440" y="115525"/>
                    </a:lnTo>
                    <a:lnTo>
                      <a:pt x="108209" y="116338"/>
                    </a:lnTo>
                    <a:lnTo>
                      <a:pt x="104495" y="117152"/>
                    </a:lnTo>
                    <a:lnTo>
                      <a:pt x="99973" y="117966"/>
                    </a:lnTo>
                    <a:lnTo>
                      <a:pt x="94966" y="118779"/>
                    </a:lnTo>
                    <a:lnTo>
                      <a:pt x="89152" y="119186"/>
                    </a:lnTo>
                    <a:lnTo>
                      <a:pt x="82691" y="119593"/>
                    </a:lnTo>
                    <a:lnTo>
                      <a:pt x="75423" y="120000"/>
                    </a:lnTo>
                    <a:lnTo>
                      <a:pt x="67187" y="120000"/>
                    </a:lnTo>
                    <a:lnTo>
                      <a:pt x="58465" y="120000"/>
                    </a:lnTo>
                    <a:lnTo>
                      <a:pt x="48775" y="119593"/>
                    </a:lnTo>
                    <a:lnTo>
                      <a:pt x="48129" y="119186"/>
                    </a:lnTo>
                    <a:lnTo>
                      <a:pt x="47321" y="119186"/>
                    </a:lnTo>
                    <a:lnTo>
                      <a:pt x="45706" y="119186"/>
                    </a:lnTo>
                    <a:lnTo>
                      <a:pt x="43606" y="118779"/>
                    </a:lnTo>
                    <a:lnTo>
                      <a:pt x="41022" y="118372"/>
                    </a:lnTo>
                    <a:lnTo>
                      <a:pt x="37954" y="117966"/>
                    </a:lnTo>
                    <a:lnTo>
                      <a:pt x="34724" y="117559"/>
                    </a:lnTo>
                    <a:lnTo>
                      <a:pt x="31170" y="116745"/>
                    </a:lnTo>
                    <a:lnTo>
                      <a:pt x="27294" y="115525"/>
                    </a:lnTo>
                    <a:lnTo>
                      <a:pt x="23418" y="114711"/>
                    </a:lnTo>
                    <a:lnTo>
                      <a:pt x="19380" y="113491"/>
                    </a:lnTo>
                    <a:lnTo>
                      <a:pt x="15181" y="111457"/>
                    </a:lnTo>
                    <a:lnTo>
                      <a:pt x="11144" y="109830"/>
                    </a:lnTo>
                    <a:lnTo>
                      <a:pt x="7267" y="107796"/>
                    </a:lnTo>
                    <a:lnTo>
                      <a:pt x="3553" y="105762"/>
                    </a:lnTo>
                    <a:lnTo>
                      <a:pt x="0" y="102915"/>
                    </a:lnTo>
                    <a:lnTo>
                      <a:pt x="2099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Shape 2468"/>
              <p:cNvSpPr/>
              <p:nvPr/>
            </p:nvSpPr>
            <p:spPr>
              <a:xfrm>
                <a:off x="1110" y="3148"/>
                <a:ext cx="84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17" y="0"/>
                    </a:moveTo>
                    <a:lnTo>
                      <a:pt x="2674" y="0"/>
                    </a:lnTo>
                    <a:lnTo>
                      <a:pt x="3209" y="421"/>
                    </a:lnTo>
                    <a:lnTo>
                      <a:pt x="4279" y="1263"/>
                    </a:lnTo>
                    <a:lnTo>
                      <a:pt x="5527" y="2105"/>
                    </a:lnTo>
                    <a:lnTo>
                      <a:pt x="7310" y="2526"/>
                    </a:lnTo>
                    <a:lnTo>
                      <a:pt x="9093" y="3368"/>
                    </a:lnTo>
                    <a:lnTo>
                      <a:pt x="11589" y="4210"/>
                    </a:lnTo>
                    <a:lnTo>
                      <a:pt x="14442" y="5052"/>
                    </a:lnTo>
                    <a:lnTo>
                      <a:pt x="17652" y="5894"/>
                    </a:lnTo>
                    <a:lnTo>
                      <a:pt x="21396" y="6736"/>
                    </a:lnTo>
                    <a:lnTo>
                      <a:pt x="25854" y="7578"/>
                    </a:lnTo>
                    <a:lnTo>
                      <a:pt x="30668" y="8421"/>
                    </a:lnTo>
                    <a:lnTo>
                      <a:pt x="35839" y="8842"/>
                    </a:lnTo>
                    <a:lnTo>
                      <a:pt x="41901" y="10105"/>
                    </a:lnTo>
                    <a:lnTo>
                      <a:pt x="48677" y="10947"/>
                    </a:lnTo>
                    <a:lnTo>
                      <a:pt x="55809" y="11368"/>
                    </a:lnTo>
                    <a:lnTo>
                      <a:pt x="62763" y="11368"/>
                    </a:lnTo>
                    <a:lnTo>
                      <a:pt x="69539" y="11368"/>
                    </a:lnTo>
                    <a:lnTo>
                      <a:pt x="75958" y="11368"/>
                    </a:lnTo>
                    <a:lnTo>
                      <a:pt x="82020" y="10947"/>
                    </a:lnTo>
                    <a:lnTo>
                      <a:pt x="88083" y="10526"/>
                    </a:lnTo>
                    <a:lnTo>
                      <a:pt x="93432" y="10105"/>
                    </a:lnTo>
                    <a:lnTo>
                      <a:pt x="98603" y="9263"/>
                    </a:lnTo>
                    <a:lnTo>
                      <a:pt x="103239" y="8842"/>
                    </a:lnTo>
                    <a:lnTo>
                      <a:pt x="107340" y="8421"/>
                    </a:lnTo>
                    <a:lnTo>
                      <a:pt x="111084" y="7578"/>
                    </a:lnTo>
                    <a:lnTo>
                      <a:pt x="114115" y="7157"/>
                    </a:lnTo>
                    <a:lnTo>
                      <a:pt x="116612" y="6736"/>
                    </a:lnTo>
                    <a:lnTo>
                      <a:pt x="118395" y="6315"/>
                    </a:lnTo>
                    <a:lnTo>
                      <a:pt x="119465" y="6315"/>
                    </a:lnTo>
                    <a:lnTo>
                      <a:pt x="120000" y="6315"/>
                    </a:lnTo>
                    <a:lnTo>
                      <a:pt x="119643" y="114947"/>
                    </a:lnTo>
                    <a:lnTo>
                      <a:pt x="119108" y="114947"/>
                    </a:lnTo>
                    <a:lnTo>
                      <a:pt x="118573" y="114947"/>
                    </a:lnTo>
                    <a:lnTo>
                      <a:pt x="117682" y="115368"/>
                    </a:lnTo>
                    <a:lnTo>
                      <a:pt x="116255" y="115789"/>
                    </a:lnTo>
                    <a:lnTo>
                      <a:pt x="114115" y="116210"/>
                    </a:lnTo>
                    <a:lnTo>
                      <a:pt x="111441" y="117052"/>
                    </a:lnTo>
                    <a:lnTo>
                      <a:pt x="108231" y="117473"/>
                    </a:lnTo>
                    <a:lnTo>
                      <a:pt x="104487" y="118315"/>
                    </a:lnTo>
                    <a:lnTo>
                      <a:pt x="100029" y="118736"/>
                    </a:lnTo>
                    <a:lnTo>
                      <a:pt x="95037" y="119157"/>
                    </a:lnTo>
                    <a:lnTo>
                      <a:pt x="88974" y="119578"/>
                    </a:lnTo>
                    <a:lnTo>
                      <a:pt x="82377" y="119999"/>
                    </a:lnTo>
                    <a:lnTo>
                      <a:pt x="74888" y="119999"/>
                    </a:lnTo>
                    <a:lnTo>
                      <a:pt x="66508" y="119999"/>
                    </a:lnTo>
                    <a:lnTo>
                      <a:pt x="57236" y="119999"/>
                    </a:lnTo>
                    <a:lnTo>
                      <a:pt x="47251" y="119578"/>
                    </a:lnTo>
                    <a:lnTo>
                      <a:pt x="46716" y="119157"/>
                    </a:lnTo>
                    <a:lnTo>
                      <a:pt x="45824" y="119157"/>
                    </a:lnTo>
                    <a:lnTo>
                      <a:pt x="44398" y="119157"/>
                    </a:lnTo>
                    <a:lnTo>
                      <a:pt x="42258" y="118736"/>
                    </a:lnTo>
                    <a:lnTo>
                      <a:pt x="39940" y="118736"/>
                    </a:lnTo>
                    <a:lnTo>
                      <a:pt x="37087" y="118315"/>
                    </a:lnTo>
                    <a:lnTo>
                      <a:pt x="33878" y="117473"/>
                    </a:lnTo>
                    <a:lnTo>
                      <a:pt x="30312" y="117052"/>
                    </a:lnTo>
                    <a:lnTo>
                      <a:pt x="26745" y="116210"/>
                    </a:lnTo>
                    <a:lnTo>
                      <a:pt x="22823" y="115368"/>
                    </a:lnTo>
                    <a:lnTo>
                      <a:pt x="18900" y="114105"/>
                    </a:lnTo>
                    <a:lnTo>
                      <a:pt x="14977" y="112842"/>
                    </a:lnTo>
                    <a:lnTo>
                      <a:pt x="11054" y="111157"/>
                    </a:lnTo>
                    <a:lnTo>
                      <a:pt x="6953" y="109473"/>
                    </a:lnTo>
                    <a:lnTo>
                      <a:pt x="3209" y="107789"/>
                    </a:lnTo>
                    <a:lnTo>
                      <a:pt x="0" y="106105"/>
                    </a:lnTo>
                    <a:lnTo>
                      <a:pt x="2317" y="0"/>
                    </a:lnTo>
                    <a:close/>
                  </a:path>
                </a:pathLst>
              </a:custGeom>
              <a:solidFill>
                <a:srgbClr val="B6B6B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Shape 2469"/>
              <p:cNvSpPr/>
              <p:nvPr/>
            </p:nvSpPr>
            <p:spPr>
              <a:xfrm>
                <a:off x="1114" y="3150"/>
                <a:ext cx="74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363"/>
                    </a:moveTo>
                    <a:lnTo>
                      <a:pt x="119405" y="117381"/>
                    </a:lnTo>
                    <a:lnTo>
                      <a:pt x="119207" y="117381"/>
                    </a:lnTo>
                    <a:lnTo>
                      <a:pt x="118613" y="117381"/>
                    </a:lnTo>
                    <a:lnTo>
                      <a:pt x="117623" y="117381"/>
                    </a:lnTo>
                    <a:lnTo>
                      <a:pt x="116039" y="117818"/>
                    </a:lnTo>
                    <a:lnTo>
                      <a:pt x="114257" y="118254"/>
                    </a:lnTo>
                    <a:lnTo>
                      <a:pt x="111683" y="118254"/>
                    </a:lnTo>
                    <a:lnTo>
                      <a:pt x="108316" y="118690"/>
                    </a:lnTo>
                    <a:lnTo>
                      <a:pt x="104554" y="119127"/>
                    </a:lnTo>
                    <a:lnTo>
                      <a:pt x="100198" y="119563"/>
                    </a:lnTo>
                    <a:lnTo>
                      <a:pt x="95049" y="119563"/>
                    </a:lnTo>
                    <a:lnTo>
                      <a:pt x="88910" y="120000"/>
                    </a:lnTo>
                    <a:lnTo>
                      <a:pt x="82178" y="120000"/>
                    </a:lnTo>
                    <a:lnTo>
                      <a:pt x="74257" y="120000"/>
                    </a:lnTo>
                    <a:lnTo>
                      <a:pt x="65742" y="120000"/>
                    </a:lnTo>
                    <a:lnTo>
                      <a:pt x="56039" y="119563"/>
                    </a:lnTo>
                    <a:lnTo>
                      <a:pt x="45544" y="119563"/>
                    </a:lnTo>
                    <a:lnTo>
                      <a:pt x="44950" y="119127"/>
                    </a:lnTo>
                    <a:lnTo>
                      <a:pt x="44158" y="119127"/>
                    </a:lnTo>
                    <a:lnTo>
                      <a:pt x="42772" y="119127"/>
                    </a:lnTo>
                    <a:lnTo>
                      <a:pt x="40792" y="118690"/>
                    </a:lnTo>
                    <a:lnTo>
                      <a:pt x="38415" y="118690"/>
                    </a:lnTo>
                    <a:lnTo>
                      <a:pt x="35643" y="118254"/>
                    </a:lnTo>
                    <a:lnTo>
                      <a:pt x="32673" y="117818"/>
                    </a:lnTo>
                    <a:lnTo>
                      <a:pt x="29504" y="117381"/>
                    </a:lnTo>
                    <a:lnTo>
                      <a:pt x="25940" y="116509"/>
                    </a:lnTo>
                    <a:lnTo>
                      <a:pt x="22376" y="116072"/>
                    </a:lnTo>
                    <a:lnTo>
                      <a:pt x="18613" y="115200"/>
                    </a:lnTo>
                    <a:lnTo>
                      <a:pt x="14653" y="114327"/>
                    </a:lnTo>
                    <a:lnTo>
                      <a:pt x="10891" y="113018"/>
                    </a:lnTo>
                    <a:lnTo>
                      <a:pt x="7128" y="112145"/>
                    </a:lnTo>
                    <a:lnTo>
                      <a:pt x="3366" y="110400"/>
                    </a:lnTo>
                    <a:lnTo>
                      <a:pt x="0" y="109090"/>
                    </a:lnTo>
                    <a:lnTo>
                      <a:pt x="2772" y="0"/>
                    </a:lnTo>
                    <a:lnTo>
                      <a:pt x="3168" y="0"/>
                    </a:lnTo>
                    <a:lnTo>
                      <a:pt x="3762" y="0"/>
                    </a:lnTo>
                    <a:lnTo>
                      <a:pt x="4554" y="436"/>
                    </a:lnTo>
                    <a:lnTo>
                      <a:pt x="5940" y="872"/>
                    </a:lnTo>
                    <a:lnTo>
                      <a:pt x="7524" y="1309"/>
                    </a:lnTo>
                    <a:lnTo>
                      <a:pt x="9504" y="1745"/>
                    </a:lnTo>
                    <a:lnTo>
                      <a:pt x="11683" y="2181"/>
                    </a:lnTo>
                    <a:lnTo>
                      <a:pt x="14653" y="2618"/>
                    </a:lnTo>
                    <a:lnTo>
                      <a:pt x="17821" y="3490"/>
                    </a:lnTo>
                    <a:lnTo>
                      <a:pt x="21386" y="3927"/>
                    </a:lnTo>
                    <a:lnTo>
                      <a:pt x="25544" y="4363"/>
                    </a:lnTo>
                    <a:lnTo>
                      <a:pt x="30099" y="4800"/>
                    </a:lnTo>
                    <a:lnTo>
                      <a:pt x="35049" y="5236"/>
                    </a:lnTo>
                    <a:lnTo>
                      <a:pt x="40792" y="6545"/>
                    </a:lnTo>
                    <a:lnTo>
                      <a:pt x="47128" y="6981"/>
                    </a:lnTo>
                    <a:lnTo>
                      <a:pt x="53861" y="6981"/>
                    </a:lnTo>
                    <a:lnTo>
                      <a:pt x="60396" y="7418"/>
                    </a:lnTo>
                    <a:lnTo>
                      <a:pt x="67128" y="7418"/>
                    </a:lnTo>
                    <a:lnTo>
                      <a:pt x="73861" y="7418"/>
                    </a:lnTo>
                    <a:lnTo>
                      <a:pt x="80000" y="7418"/>
                    </a:lnTo>
                    <a:lnTo>
                      <a:pt x="86138" y="6981"/>
                    </a:lnTo>
                    <a:lnTo>
                      <a:pt x="91683" y="6981"/>
                    </a:lnTo>
                    <a:lnTo>
                      <a:pt x="97029" y="6545"/>
                    </a:lnTo>
                    <a:lnTo>
                      <a:pt x="101980" y="6109"/>
                    </a:lnTo>
                    <a:lnTo>
                      <a:pt x="106534" y="5236"/>
                    </a:lnTo>
                    <a:lnTo>
                      <a:pt x="110297" y="5236"/>
                    </a:lnTo>
                    <a:lnTo>
                      <a:pt x="113663" y="4800"/>
                    </a:lnTo>
                    <a:lnTo>
                      <a:pt x="116237" y="4363"/>
                    </a:lnTo>
                    <a:lnTo>
                      <a:pt x="118415" y="4363"/>
                    </a:lnTo>
                    <a:lnTo>
                      <a:pt x="119405" y="4363"/>
                    </a:lnTo>
                    <a:lnTo>
                      <a:pt x="120000" y="4363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0" name="Shape 2470"/>
              <p:cNvSpPr/>
              <p:nvPr/>
            </p:nvSpPr>
            <p:spPr>
              <a:xfrm>
                <a:off x="1153" y="3263"/>
                <a:ext cx="1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582" y="0"/>
                    </a:moveTo>
                    <a:lnTo>
                      <a:pt x="30379" y="0"/>
                    </a:lnTo>
                    <a:lnTo>
                      <a:pt x="34936" y="1176"/>
                    </a:lnTo>
                    <a:lnTo>
                      <a:pt x="41772" y="2352"/>
                    </a:lnTo>
                    <a:lnTo>
                      <a:pt x="48607" y="4705"/>
                    </a:lnTo>
                    <a:lnTo>
                      <a:pt x="56202" y="5882"/>
                    </a:lnTo>
                    <a:lnTo>
                      <a:pt x="63797" y="8235"/>
                    </a:lnTo>
                    <a:lnTo>
                      <a:pt x="72151" y="9411"/>
                    </a:lnTo>
                    <a:lnTo>
                      <a:pt x="79746" y="11764"/>
                    </a:lnTo>
                    <a:lnTo>
                      <a:pt x="88101" y="12941"/>
                    </a:lnTo>
                    <a:lnTo>
                      <a:pt x="94936" y="15294"/>
                    </a:lnTo>
                    <a:lnTo>
                      <a:pt x="101012" y="16470"/>
                    </a:lnTo>
                    <a:lnTo>
                      <a:pt x="107848" y="17647"/>
                    </a:lnTo>
                    <a:lnTo>
                      <a:pt x="112405" y="18823"/>
                    </a:lnTo>
                    <a:lnTo>
                      <a:pt x="115443" y="20000"/>
                    </a:lnTo>
                    <a:lnTo>
                      <a:pt x="118481" y="20000"/>
                    </a:lnTo>
                    <a:lnTo>
                      <a:pt x="120000" y="22352"/>
                    </a:lnTo>
                    <a:lnTo>
                      <a:pt x="109367" y="120000"/>
                    </a:lnTo>
                    <a:lnTo>
                      <a:pt x="108607" y="118823"/>
                    </a:lnTo>
                    <a:lnTo>
                      <a:pt x="107088" y="118823"/>
                    </a:lnTo>
                    <a:lnTo>
                      <a:pt x="104810" y="118823"/>
                    </a:lnTo>
                    <a:lnTo>
                      <a:pt x="101012" y="117647"/>
                    </a:lnTo>
                    <a:lnTo>
                      <a:pt x="97215" y="117647"/>
                    </a:lnTo>
                    <a:lnTo>
                      <a:pt x="92658" y="115294"/>
                    </a:lnTo>
                    <a:lnTo>
                      <a:pt x="87341" y="114117"/>
                    </a:lnTo>
                    <a:lnTo>
                      <a:pt x="80506" y="112941"/>
                    </a:lnTo>
                    <a:lnTo>
                      <a:pt x="74430" y="111764"/>
                    </a:lnTo>
                    <a:lnTo>
                      <a:pt x="66835" y="109411"/>
                    </a:lnTo>
                    <a:lnTo>
                      <a:pt x="60000" y="108235"/>
                    </a:lnTo>
                    <a:lnTo>
                      <a:pt x="51645" y="105882"/>
                    </a:lnTo>
                    <a:lnTo>
                      <a:pt x="44050" y="104705"/>
                    </a:lnTo>
                    <a:lnTo>
                      <a:pt x="35696" y="102352"/>
                    </a:lnTo>
                    <a:lnTo>
                      <a:pt x="27341" y="100000"/>
                    </a:lnTo>
                    <a:lnTo>
                      <a:pt x="18987" y="98823"/>
                    </a:lnTo>
                    <a:lnTo>
                      <a:pt x="13670" y="96470"/>
                    </a:lnTo>
                    <a:lnTo>
                      <a:pt x="9873" y="90588"/>
                    </a:lnTo>
                    <a:lnTo>
                      <a:pt x="5316" y="85882"/>
                    </a:lnTo>
                    <a:lnTo>
                      <a:pt x="3037" y="78823"/>
                    </a:lnTo>
                    <a:lnTo>
                      <a:pt x="1518" y="70588"/>
                    </a:lnTo>
                    <a:lnTo>
                      <a:pt x="0" y="61176"/>
                    </a:lnTo>
                    <a:lnTo>
                      <a:pt x="0" y="52941"/>
                    </a:lnTo>
                    <a:lnTo>
                      <a:pt x="759" y="43529"/>
                    </a:lnTo>
                    <a:lnTo>
                      <a:pt x="1518" y="34117"/>
                    </a:lnTo>
                    <a:lnTo>
                      <a:pt x="3037" y="25882"/>
                    </a:lnTo>
                    <a:lnTo>
                      <a:pt x="5316" y="17647"/>
                    </a:lnTo>
                    <a:lnTo>
                      <a:pt x="8354" y="10588"/>
                    </a:lnTo>
                    <a:lnTo>
                      <a:pt x="12151" y="5882"/>
                    </a:lnTo>
                    <a:lnTo>
                      <a:pt x="16708" y="2352"/>
                    </a:lnTo>
                    <a:lnTo>
                      <a:pt x="20506" y="0"/>
                    </a:lnTo>
                    <a:lnTo>
                      <a:pt x="26582" y="0"/>
                    </a:lnTo>
                    <a:close/>
                  </a:path>
                </a:pathLst>
              </a:custGeom>
              <a:solidFill>
                <a:srgbClr val="92929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1" name="Shape 2471"/>
              <p:cNvSpPr/>
              <p:nvPr/>
            </p:nvSpPr>
            <p:spPr>
              <a:xfrm>
                <a:off x="1153" y="3263"/>
                <a:ext cx="1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582" y="0"/>
                    </a:moveTo>
                    <a:lnTo>
                      <a:pt x="30379" y="0"/>
                    </a:lnTo>
                    <a:lnTo>
                      <a:pt x="34936" y="1176"/>
                    </a:lnTo>
                    <a:lnTo>
                      <a:pt x="41772" y="2352"/>
                    </a:lnTo>
                    <a:lnTo>
                      <a:pt x="48607" y="4705"/>
                    </a:lnTo>
                    <a:lnTo>
                      <a:pt x="56202" y="5882"/>
                    </a:lnTo>
                    <a:lnTo>
                      <a:pt x="63797" y="8235"/>
                    </a:lnTo>
                    <a:lnTo>
                      <a:pt x="72151" y="9411"/>
                    </a:lnTo>
                    <a:lnTo>
                      <a:pt x="79746" y="11764"/>
                    </a:lnTo>
                    <a:lnTo>
                      <a:pt x="88101" y="12941"/>
                    </a:lnTo>
                    <a:lnTo>
                      <a:pt x="94936" y="15294"/>
                    </a:lnTo>
                    <a:lnTo>
                      <a:pt x="101012" y="16470"/>
                    </a:lnTo>
                    <a:lnTo>
                      <a:pt x="107848" y="17647"/>
                    </a:lnTo>
                    <a:lnTo>
                      <a:pt x="112405" y="18823"/>
                    </a:lnTo>
                    <a:lnTo>
                      <a:pt x="115443" y="20000"/>
                    </a:lnTo>
                    <a:lnTo>
                      <a:pt x="118481" y="20000"/>
                    </a:lnTo>
                    <a:lnTo>
                      <a:pt x="120000" y="22352"/>
                    </a:lnTo>
                    <a:lnTo>
                      <a:pt x="109367" y="120000"/>
                    </a:lnTo>
                    <a:lnTo>
                      <a:pt x="108607" y="118823"/>
                    </a:lnTo>
                    <a:lnTo>
                      <a:pt x="107088" y="118823"/>
                    </a:lnTo>
                    <a:lnTo>
                      <a:pt x="104810" y="118823"/>
                    </a:lnTo>
                    <a:lnTo>
                      <a:pt x="101012" y="117647"/>
                    </a:lnTo>
                    <a:lnTo>
                      <a:pt x="97215" y="117647"/>
                    </a:lnTo>
                    <a:lnTo>
                      <a:pt x="92658" y="115294"/>
                    </a:lnTo>
                    <a:lnTo>
                      <a:pt x="87341" y="114117"/>
                    </a:lnTo>
                    <a:lnTo>
                      <a:pt x="80506" y="112941"/>
                    </a:lnTo>
                    <a:lnTo>
                      <a:pt x="74430" y="111764"/>
                    </a:lnTo>
                    <a:lnTo>
                      <a:pt x="66835" y="109411"/>
                    </a:lnTo>
                    <a:lnTo>
                      <a:pt x="60000" y="108235"/>
                    </a:lnTo>
                    <a:lnTo>
                      <a:pt x="51645" y="105882"/>
                    </a:lnTo>
                    <a:lnTo>
                      <a:pt x="44050" y="104705"/>
                    </a:lnTo>
                    <a:lnTo>
                      <a:pt x="35696" y="102352"/>
                    </a:lnTo>
                    <a:lnTo>
                      <a:pt x="27341" y="100000"/>
                    </a:lnTo>
                    <a:lnTo>
                      <a:pt x="18987" y="98823"/>
                    </a:lnTo>
                    <a:lnTo>
                      <a:pt x="13670" y="96470"/>
                    </a:lnTo>
                    <a:lnTo>
                      <a:pt x="9873" y="90588"/>
                    </a:lnTo>
                    <a:lnTo>
                      <a:pt x="5316" y="85882"/>
                    </a:lnTo>
                    <a:lnTo>
                      <a:pt x="3037" y="78823"/>
                    </a:lnTo>
                    <a:lnTo>
                      <a:pt x="1518" y="70588"/>
                    </a:lnTo>
                    <a:lnTo>
                      <a:pt x="0" y="61176"/>
                    </a:lnTo>
                    <a:lnTo>
                      <a:pt x="0" y="52941"/>
                    </a:lnTo>
                    <a:lnTo>
                      <a:pt x="759" y="43529"/>
                    </a:lnTo>
                    <a:lnTo>
                      <a:pt x="1518" y="34117"/>
                    </a:lnTo>
                    <a:lnTo>
                      <a:pt x="3037" y="25882"/>
                    </a:lnTo>
                    <a:lnTo>
                      <a:pt x="5316" y="17647"/>
                    </a:lnTo>
                    <a:lnTo>
                      <a:pt x="8354" y="10588"/>
                    </a:lnTo>
                    <a:lnTo>
                      <a:pt x="12151" y="5882"/>
                    </a:lnTo>
                    <a:lnTo>
                      <a:pt x="16708" y="2352"/>
                    </a:lnTo>
                    <a:lnTo>
                      <a:pt x="20506" y="0"/>
                    </a:lnTo>
                    <a:lnTo>
                      <a:pt x="26582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Shape 2472"/>
              <p:cNvSpPr/>
              <p:nvPr/>
            </p:nvSpPr>
            <p:spPr>
              <a:xfrm>
                <a:off x="1168" y="3247"/>
                <a:ext cx="26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17" y="115692"/>
                    </a:moveTo>
                    <a:lnTo>
                      <a:pt x="16390" y="115076"/>
                    </a:lnTo>
                    <a:lnTo>
                      <a:pt x="13463" y="113846"/>
                    </a:lnTo>
                    <a:lnTo>
                      <a:pt x="11121" y="112307"/>
                    </a:lnTo>
                    <a:lnTo>
                      <a:pt x="9365" y="109846"/>
                    </a:lnTo>
                    <a:lnTo>
                      <a:pt x="7609" y="107384"/>
                    </a:lnTo>
                    <a:lnTo>
                      <a:pt x="5853" y="104000"/>
                    </a:lnTo>
                    <a:lnTo>
                      <a:pt x="4097" y="100615"/>
                    </a:lnTo>
                    <a:lnTo>
                      <a:pt x="2926" y="96615"/>
                    </a:lnTo>
                    <a:lnTo>
                      <a:pt x="1170" y="92307"/>
                    </a:lnTo>
                    <a:lnTo>
                      <a:pt x="585" y="88000"/>
                    </a:lnTo>
                    <a:lnTo>
                      <a:pt x="0" y="82769"/>
                    </a:lnTo>
                    <a:lnTo>
                      <a:pt x="0" y="77846"/>
                    </a:lnTo>
                    <a:lnTo>
                      <a:pt x="585" y="72307"/>
                    </a:lnTo>
                    <a:lnTo>
                      <a:pt x="1170" y="66769"/>
                    </a:lnTo>
                    <a:lnTo>
                      <a:pt x="2926" y="60923"/>
                    </a:lnTo>
                    <a:lnTo>
                      <a:pt x="4682" y="55076"/>
                    </a:lnTo>
                    <a:lnTo>
                      <a:pt x="6439" y="48923"/>
                    </a:lnTo>
                    <a:lnTo>
                      <a:pt x="8195" y="43076"/>
                    </a:lnTo>
                    <a:lnTo>
                      <a:pt x="10536" y="37846"/>
                    </a:lnTo>
                    <a:lnTo>
                      <a:pt x="12878" y="32615"/>
                    </a:lnTo>
                    <a:lnTo>
                      <a:pt x="16390" y="27692"/>
                    </a:lnTo>
                    <a:lnTo>
                      <a:pt x="19317" y="22769"/>
                    </a:lnTo>
                    <a:lnTo>
                      <a:pt x="22243" y="18769"/>
                    </a:lnTo>
                    <a:lnTo>
                      <a:pt x="25170" y="14769"/>
                    </a:lnTo>
                    <a:lnTo>
                      <a:pt x="28682" y="11076"/>
                    </a:lnTo>
                    <a:lnTo>
                      <a:pt x="32195" y="8000"/>
                    </a:lnTo>
                    <a:lnTo>
                      <a:pt x="35707" y="5230"/>
                    </a:lnTo>
                    <a:lnTo>
                      <a:pt x="39804" y="3076"/>
                    </a:lnTo>
                    <a:lnTo>
                      <a:pt x="43317" y="1538"/>
                    </a:lnTo>
                    <a:lnTo>
                      <a:pt x="46829" y="615"/>
                    </a:lnTo>
                    <a:lnTo>
                      <a:pt x="50926" y="0"/>
                    </a:lnTo>
                    <a:lnTo>
                      <a:pt x="55024" y="0"/>
                    </a:lnTo>
                    <a:lnTo>
                      <a:pt x="120000" y="4307"/>
                    </a:lnTo>
                    <a:lnTo>
                      <a:pt x="84878" y="120000"/>
                    </a:lnTo>
                    <a:lnTo>
                      <a:pt x="19317" y="115692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3" name="Shape 2473"/>
              <p:cNvSpPr/>
              <p:nvPr/>
            </p:nvSpPr>
            <p:spPr>
              <a:xfrm>
                <a:off x="1168" y="3247"/>
                <a:ext cx="26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17" y="115692"/>
                    </a:moveTo>
                    <a:lnTo>
                      <a:pt x="16390" y="115076"/>
                    </a:lnTo>
                    <a:lnTo>
                      <a:pt x="13463" y="113846"/>
                    </a:lnTo>
                    <a:lnTo>
                      <a:pt x="11121" y="112307"/>
                    </a:lnTo>
                    <a:lnTo>
                      <a:pt x="9365" y="109846"/>
                    </a:lnTo>
                    <a:lnTo>
                      <a:pt x="7609" y="107384"/>
                    </a:lnTo>
                    <a:lnTo>
                      <a:pt x="5853" y="104000"/>
                    </a:lnTo>
                    <a:lnTo>
                      <a:pt x="4097" y="100615"/>
                    </a:lnTo>
                    <a:lnTo>
                      <a:pt x="2926" y="96615"/>
                    </a:lnTo>
                    <a:lnTo>
                      <a:pt x="1170" y="92307"/>
                    </a:lnTo>
                    <a:lnTo>
                      <a:pt x="585" y="88000"/>
                    </a:lnTo>
                    <a:lnTo>
                      <a:pt x="0" y="82769"/>
                    </a:lnTo>
                    <a:lnTo>
                      <a:pt x="0" y="77846"/>
                    </a:lnTo>
                    <a:lnTo>
                      <a:pt x="585" y="72307"/>
                    </a:lnTo>
                    <a:lnTo>
                      <a:pt x="1170" y="66769"/>
                    </a:lnTo>
                    <a:lnTo>
                      <a:pt x="2926" y="60923"/>
                    </a:lnTo>
                    <a:lnTo>
                      <a:pt x="4682" y="55076"/>
                    </a:lnTo>
                    <a:lnTo>
                      <a:pt x="6439" y="48923"/>
                    </a:lnTo>
                    <a:lnTo>
                      <a:pt x="8195" y="43076"/>
                    </a:lnTo>
                    <a:lnTo>
                      <a:pt x="10536" y="37846"/>
                    </a:lnTo>
                    <a:lnTo>
                      <a:pt x="12878" y="32615"/>
                    </a:lnTo>
                    <a:lnTo>
                      <a:pt x="16390" y="27692"/>
                    </a:lnTo>
                    <a:lnTo>
                      <a:pt x="19317" y="22769"/>
                    </a:lnTo>
                    <a:lnTo>
                      <a:pt x="22243" y="18769"/>
                    </a:lnTo>
                    <a:lnTo>
                      <a:pt x="25170" y="14769"/>
                    </a:lnTo>
                    <a:lnTo>
                      <a:pt x="28682" y="11076"/>
                    </a:lnTo>
                    <a:lnTo>
                      <a:pt x="32195" y="8000"/>
                    </a:lnTo>
                    <a:lnTo>
                      <a:pt x="35707" y="5230"/>
                    </a:lnTo>
                    <a:lnTo>
                      <a:pt x="39804" y="3076"/>
                    </a:lnTo>
                    <a:lnTo>
                      <a:pt x="43317" y="1538"/>
                    </a:lnTo>
                    <a:lnTo>
                      <a:pt x="46829" y="615"/>
                    </a:lnTo>
                    <a:lnTo>
                      <a:pt x="50926" y="0"/>
                    </a:lnTo>
                    <a:lnTo>
                      <a:pt x="55024" y="0"/>
                    </a:lnTo>
                    <a:lnTo>
                      <a:pt x="120000" y="4307"/>
                    </a:lnTo>
                    <a:lnTo>
                      <a:pt x="84878" y="120000"/>
                    </a:lnTo>
                    <a:lnTo>
                      <a:pt x="19317" y="1156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4" name="Shape 2474"/>
              <p:cNvSpPr/>
              <p:nvPr/>
            </p:nvSpPr>
            <p:spPr>
              <a:xfrm>
                <a:off x="1168" y="3249"/>
                <a:ext cx="2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853"/>
                    </a:moveTo>
                    <a:lnTo>
                      <a:pt x="50425" y="0"/>
                    </a:lnTo>
                    <a:lnTo>
                      <a:pt x="49787" y="0"/>
                    </a:lnTo>
                    <a:lnTo>
                      <a:pt x="49148" y="0"/>
                    </a:lnTo>
                    <a:lnTo>
                      <a:pt x="48510" y="418"/>
                    </a:lnTo>
                    <a:lnTo>
                      <a:pt x="46595" y="836"/>
                    </a:lnTo>
                    <a:lnTo>
                      <a:pt x="44680" y="1672"/>
                    </a:lnTo>
                    <a:lnTo>
                      <a:pt x="42765" y="2926"/>
                    </a:lnTo>
                    <a:lnTo>
                      <a:pt x="40851" y="4181"/>
                    </a:lnTo>
                    <a:lnTo>
                      <a:pt x="38297" y="6271"/>
                    </a:lnTo>
                    <a:lnTo>
                      <a:pt x="35744" y="8780"/>
                    </a:lnTo>
                    <a:lnTo>
                      <a:pt x="32553" y="11289"/>
                    </a:lnTo>
                    <a:lnTo>
                      <a:pt x="29361" y="15052"/>
                    </a:lnTo>
                    <a:lnTo>
                      <a:pt x="26808" y="18815"/>
                    </a:lnTo>
                    <a:lnTo>
                      <a:pt x="23617" y="23414"/>
                    </a:lnTo>
                    <a:lnTo>
                      <a:pt x="20425" y="28432"/>
                    </a:lnTo>
                    <a:lnTo>
                      <a:pt x="17234" y="34703"/>
                    </a:lnTo>
                    <a:lnTo>
                      <a:pt x="14680" y="41811"/>
                    </a:lnTo>
                    <a:lnTo>
                      <a:pt x="14042" y="41811"/>
                    </a:lnTo>
                    <a:lnTo>
                      <a:pt x="14042" y="43066"/>
                    </a:lnTo>
                    <a:lnTo>
                      <a:pt x="12765" y="45156"/>
                    </a:lnTo>
                    <a:lnTo>
                      <a:pt x="12127" y="48083"/>
                    </a:lnTo>
                    <a:lnTo>
                      <a:pt x="10851" y="51010"/>
                    </a:lnTo>
                    <a:lnTo>
                      <a:pt x="9574" y="54773"/>
                    </a:lnTo>
                    <a:lnTo>
                      <a:pt x="7659" y="59372"/>
                    </a:lnTo>
                    <a:lnTo>
                      <a:pt x="6382" y="63972"/>
                    </a:lnTo>
                    <a:lnTo>
                      <a:pt x="5106" y="68989"/>
                    </a:lnTo>
                    <a:lnTo>
                      <a:pt x="3829" y="74843"/>
                    </a:lnTo>
                    <a:lnTo>
                      <a:pt x="2553" y="80278"/>
                    </a:lnTo>
                    <a:lnTo>
                      <a:pt x="1914" y="86550"/>
                    </a:lnTo>
                    <a:lnTo>
                      <a:pt x="638" y="93240"/>
                    </a:lnTo>
                    <a:lnTo>
                      <a:pt x="0" y="99930"/>
                    </a:lnTo>
                    <a:lnTo>
                      <a:pt x="0" y="105783"/>
                    </a:lnTo>
                    <a:lnTo>
                      <a:pt x="0" y="112891"/>
                    </a:lnTo>
                    <a:lnTo>
                      <a:pt x="82978" y="120000"/>
                    </a:lnTo>
                    <a:lnTo>
                      <a:pt x="120000" y="5853"/>
                    </a:lnTo>
                    <a:close/>
                  </a:path>
                </a:pathLst>
              </a:custGeom>
              <a:solidFill>
                <a:srgbClr val="12121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Shape 2475"/>
              <p:cNvSpPr/>
              <p:nvPr/>
            </p:nvSpPr>
            <p:spPr>
              <a:xfrm>
                <a:off x="1168" y="3250"/>
                <a:ext cx="2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7213" y="0"/>
                    </a:moveTo>
                    <a:lnTo>
                      <a:pt x="120000" y="6792"/>
                    </a:lnTo>
                    <a:lnTo>
                      <a:pt x="84590" y="120000"/>
                    </a:lnTo>
                    <a:lnTo>
                      <a:pt x="0" y="111849"/>
                    </a:lnTo>
                    <a:lnTo>
                      <a:pt x="0" y="105509"/>
                    </a:lnTo>
                    <a:lnTo>
                      <a:pt x="0" y="99169"/>
                    </a:lnTo>
                    <a:lnTo>
                      <a:pt x="655" y="92377"/>
                    </a:lnTo>
                    <a:lnTo>
                      <a:pt x="1967" y="86490"/>
                    </a:lnTo>
                    <a:lnTo>
                      <a:pt x="2622" y="80603"/>
                    </a:lnTo>
                    <a:lnTo>
                      <a:pt x="3934" y="74716"/>
                    </a:lnTo>
                    <a:lnTo>
                      <a:pt x="5245" y="69735"/>
                    </a:lnTo>
                    <a:lnTo>
                      <a:pt x="6557" y="64301"/>
                    </a:lnTo>
                    <a:lnTo>
                      <a:pt x="7213" y="59773"/>
                    </a:lnTo>
                    <a:lnTo>
                      <a:pt x="9180" y="55245"/>
                    </a:lnTo>
                    <a:lnTo>
                      <a:pt x="10491" y="52075"/>
                    </a:lnTo>
                    <a:lnTo>
                      <a:pt x="11147" y="48452"/>
                    </a:lnTo>
                    <a:lnTo>
                      <a:pt x="12459" y="46188"/>
                    </a:lnTo>
                    <a:lnTo>
                      <a:pt x="13114" y="44377"/>
                    </a:lnTo>
                    <a:lnTo>
                      <a:pt x="13114" y="43018"/>
                    </a:lnTo>
                    <a:lnTo>
                      <a:pt x="13770" y="43018"/>
                    </a:lnTo>
                    <a:lnTo>
                      <a:pt x="16393" y="35773"/>
                    </a:lnTo>
                    <a:lnTo>
                      <a:pt x="19016" y="29433"/>
                    </a:lnTo>
                    <a:lnTo>
                      <a:pt x="22295" y="24452"/>
                    </a:lnTo>
                    <a:lnTo>
                      <a:pt x="24918" y="19471"/>
                    </a:lnTo>
                    <a:lnTo>
                      <a:pt x="28196" y="15849"/>
                    </a:lnTo>
                    <a:lnTo>
                      <a:pt x="30819" y="11773"/>
                    </a:lnTo>
                    <a:lnTo>
                      <a:pt x="33442" y="9056"/>
                    </a:lnTo>
                    <a:lnTo>
                      <a:pt x="36065" y="6792"/>
                    </a:lnTo>
                    <a:lnTo>
                      <a:pt x="38688" y="4981"/>
                    </a:lnTo>
                    <a:lnTo>
                      <a:pt x="40655" y="3622"/>
                    </a:lnTo>
                    <a:lnTo>
                      <a:pt x="42622" y="1811"/>
                    </a:lnTo>
                    <a:lnTo>
                      <a:pt x="43934" y="905"/>
                    </a:lnTo>
                    <a:lnTo>
                      <a:pt x="45245" y="452"/>
                    </a:lnTo>
                    <a:lnTo>
                      <a:pt x="45901" y="0"/>
                    </a:lnTo>
                    <a:lnTo>
                      <a:pt x="46557" y="0"/>
                    </a:lnTo>
                    <a:lnTo>
                      <a:pt x="47213" y="0"/>
                    </a:lnTo>
                    <a:close/>
                  </a:path>
                </a:pathLst>
              </a:custGeom>
              <a:solidFill>
                <a:srgbClr val="24242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6" name="Shape 2476"/>
              <p:cNvSpPr/>
              <p:nvPr/>
            </p:nvSpPr>
            <p:spPr>
              <a:xfrm>
                <a:off x="1169" y="3250"/>
                <a:ext cx="22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916" y="0"/>
                    </a:moveTo>
                    <a:lnTo>
                      <a:pt x="120000" y="7438"/>
                    </a:lnTo>
                    <a:lnTo>
                      <a:pt x="87150" y="120000"/>
                    </a:lnTo>
                    <a:lnTo>
                      <a:pt x="0" y="112066"/>
                    </a:lnTo>
                    <a:lnTo>
                      <a:pt x="0" y="105123"/>
                    </a:lnTo>
                    <a:lnTo>
                      <a:pt x="670" y="98677"/>
                    </a:lnTo>
                    <a:lnTo>
                      <a:pt x="1340" y="92727"/>
                    </a:lnTo>
                    <a:lnTo>
                      <a:pt x="2011" y="86776"/>
                    </a:lnTo>
                    <a:lnTo>
                      <a:pt x="2681" y="80330"/>
                    </a:lnTo>
                    <a:lnTo>
                      <a:pt x="4022" y="75371"/>
                    </a:lnTo>
                    <a:lnTo>
                      <a:pt x="5363" y="69917"/>
                    </a:lnTo>
                    <a:lnTo>
                      <a:pt x="6033" y="64958"/>
                    </a:lnTo>
                    <a:lnTo>
                      <a:pt x="8044" y="60495"/>
                    </a:lnTo>
                    <a:lnTo>
                      <a:pt x="9385" y="56528"/>
                    </a:lnTo>
                    <a:lnTo>
                      <a:pt x="10055" y="53057"/>
                    </a:lnTo>
                    <a:lnTo>
                      <a:pt x="11396" y="49586"/>
                    </a:lnTo>
                    <a:lnTo>
                      <a:pt x="12067" y="47603"/>
                    </a:lnTo>
                    <a:lnTo>
                      <a:pt x="12737" y="45619"/>
                    </a:lnTo>
                    <a:lnTo>
                      <a:pt x="12737" y="44628"/>
                    </a:lnTo>
                    <a:lnTo>
                      <a:pt x="13407" y="44628"/>
                    </a:lnTo>
                    <a:lnTo>
                      <a:pt x="15418" y="37190"/>
                    </a:lnTo>
                    <a:lnTo>
                      <a:pt x="18100" y="31735"/>
                    </a:lnTo>
                    <a:lnTo>
                      <a:pt x="21452" y="25785"/>
                    </a:lnTo>
                    <a:lnTo>
                      <a:pt x="24134" y="21322"/>
                    </a:lnTo>
                    <a:lnTo>
                      <a:pt x="26815" y="16859"/>
                    </a:lnTo>
                    <a:lnTo>
                      <a:pt x="29497" y="13388"/>
                    </a:lnTo>
                    <a:lnTo>
                      <a:pt x="31508" y="9917"/>
                    </a:lnTo>
                    <a:lnTo>
                      <a:pt x="34189" y="7438"/>
                    </a:lnTo>
                    <a:lnTo>
                      <a:pt x="36871" y="5454"/>
                    </a:lnTo>
                    <a:lnTo>
                      <a:pt x="38882" y="3966"/>
                    </a:lnTo>
                    <a:lnTo>
                      <a:pt x="40223" y="2479"/>
                    </a:lnTo>
                    <a:lnTo>
                      <a:pt x="41564" y="1487"/>
                    </a:lnTo>
                    <a:lnTo>
                      <a:pt x="42905" y="495"/>
                    </a:lnTo>
                    <a:lnTo>
                      <a:pt x="43575" y="0"/>
                    </a:lnTo>
                    <a:lnTo>
                      <a:pt x="44245" y="0"/>
                    </a:lnTo>
                    <a:lnTo>
                      <a:pt x="4491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7" name="Shape 2477"/>
              <p:cNvSpPr/>
              <p:nvPr/>
            </p:nvSpPr>
            <p:spPr>
              <a:xfrm>
                <a:off x="1169" y="3250"/>
                <a:ext cx="2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068" y="0"/>
                    </a:moveTo>
                    <a:lnTo>
                      <a:pt x="120000" y="7636"/>
                    </a:lnTo>
                    <a:lnTo>
                      <a:pt x="88965" y="120000"/>
                    </a:lnTo>
                    <a:lnTo>
                      <a:pt x="0" y="110181"/>
                    </a:lnTo>
                    <a:lnTo>
                      <a:pt x="0" y="103636"/>
                    </a:lnTo>
                    <a:lnTo>
                      <a:pt x="689" y="97090"/>
                    </a:lnTo>
                    <a:lnTo>
                      <a:pt x="1379" y="91090"/>
                    </a:lnTo>
                    <a:lnTo>
                      <a:pt x="2068" y="85090"/>
                    </a:lnTo>
                    <a:lnTo>
                      <a:pt x="2758" y="79636"/>
                    </a:lnTo>
                    <a:lnTo>
                      <a:pt x="4137" y="74181"/>
                    </a:lnTo>
                    <a:lnTo>
                      <a:pt x="4827" y="69272"/>
                    </a:lnTo>
                    <a:lnTo>
                      <a:pt x="6896" y="64909"/>
                    </a:lnTo>
                    <a:lnTo>
                      <a:pt x="7586" y="60545"/>
                    </a:lnTo>
                    <a:lnTo>
                      <a:pt x="8965" y="56727"/>
                    </a:lnTo>
                    <a:lnTo>
                      <a:pt x="9655" y="54000"/>
                    </a:lnTo>
                    <a:lnTo>
                      <a:pt x="10344" y="50727"/>
                    </a:lnTo>
                    <a:lnTo>
                      <a:pt x="11034" y="48545"/>
                    </a:lnTo>
                    <a:lnTo>
                      <a:pt x="11724" y="46909"/>
                    </a:lnTo>
                    <a:lnTo>
                      <a:pt x="11724" y="45818"/>
                    </a:lnTo>
                    <a:lnTo>
                      <a:pt x="12413" y="45818"/>
                    </a:lnTo>
                    <a:lnTo>
                      <a:pt x="14482" y="38181"/>
                    </a:lnTo>
                    <a:lnTo>
                      <a:pt x="16551" y="32727"/>
                    </a:lnTo>
                    <a:lnTo>
                      <a:pt x="19310" y="26727"/>
                    </a:lnTo>
                    <a:lnTo>
                      <a:pt x="22758" y="21818"/>
                    </a:lnTo>
                    <a:lnTo>
                      <a:pt x="24827" y="17454"/>
                    </a:lnTo>
                    <a:lnTo>
                      <a:pt x="26896" y="13636"/>
                    </a:lnTo>
                    <a:lnTo>
                      <a:pt x="29655" y="10909"/>
                    </a:lnTo>
                    <a:lnTo>
                      <a:pt x="31724" y="7636"/>
                    </a:lnTo>
                    <a:lnTo>
                      <a:pt x="33793" y="5454"/>
                    </a:lnTo>
                    <a:lnTo>
                      <a:pt x="35862" y="3818"/>
                    </a:lnTo>
                    <a:lnTo>
                      <a:pt x="37931" y="2181"/>
                    </a:lnTo>
                    <a:lnTo>
                      <a:pt x="39310" y="1090"/>
                    </a:lnTo>
                    <a:lnTo>
                      <a:pt x="40000" y="545"/>
                    </a:lnTo>
                    <a:lnTo>
                      <a:pt x="40689" y="0"/>
                    </a:lnTo>
                    <a:lnTo>
                      <a:pt x="41379" y="0"/>
                    </a:lnTo>
                    <a:lnTo>
                      <a:pt x="42068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Shape 2478"/>
              <p:cNvSpPr/>
              <p:nvPr/>
            </p:nvSpPr>
            <p:spPr>
              <a:xfrm>
                <a:off x="1169" y="3252"/>
                <a:ext cx="21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053" y="0"/>
                    </a:moveTo>
                    <a:lnTo>
                      <a:pt x="120000" y="9696"/>
                    </a:lnTo>
                    <a:lnTo>
                      <a:pt x="93017" y="119999"/>
                    </a:lnTo>
                    <a:lnTo>
                      <a:pt x="0" y="109090"/>
                    </a:lnTo>
                    <a:lnTo>
                      <a:pt x="0" y="102424"/>
                    </a:lnTo>
                    <a:lnTo>
                      <a:pt x="710" y="96363"/>
                    </a:lnTo>
                    <a:lnTo>
                      <a:pt x="1420" y="90303"/>
                    </a:lnTo>
                    <a:lnTo>
                      <a:pt x="2130" y="84848"/>
                    </a:lnTo>
                    <a:lnTo>
                      <a:pt x="3550" y="79393"/>
                    </a:lnTo>
                    <a:lnTo>
                      <a:pt x="4260" y="74545"/>
                    </a:lnTo>
                    <a:lnTo>
                      <a:pt x="4970" y="69696"/>
                    </a:lnTo>
                    <a:lnTo>
                      <a:pt x="7100" y="65454"/>
                    </a:lnTo>
                    <a:lnTo>
                      <a:pt x="7810" y="61212"/>
                    </a:lnTo>
                    <a:lnTo>
                      <a:pt x="8520" y="58181"/>
                    </a:lnTo>
                    <a:lnTo>
                      <a:pt x="9230" y="54545"/>
                    </a:lnTo>
                    <a:lnTo>
                      <a:pt x="9940" y="52121"/>
                    </a:lnTo>
                    <a:lnTo>
                      <a:pt x="10650" y="50303"/>
                    </a:lnTo>
                    <a:lnTo>
                      <a:pt x="11360" y="48484"/>
                    </a:lnTo>
                    <a:lnTo>
                      <a:pt x="11360" y="47878"/>
                    </a:lnTo>
                    <a:lnTo>
                      <a:pt x="12071" y="47878"/>
                    </a:lnTo>
                    <a:lnTo>
                      <a:pt x="14201" y="40000"/>
                    </a:lnTo>
                    <a:lnTo>
                      <a:pt x="16331" y="33939"/>
                    </a:lnTo>
                    <a:lnTo>
                      <a:pt x="18461" y="28484"/>
                    </a:lnTo>
                    <a:lnTo>
                      <a:pt x="21301" y="23636"/>
                    </a:lnTo>
                    <a:lnTo>
                      <a:pt x="23431" y="19393"/>
                    </a:lnTo>
                    <a:lnTo>
                      <a:pt x="25562" y="15151"/>
                    </a:lnTo>
                    <a:lnTo>
                      <a:pt x="27692" y="11515"/>
                    </a:lnTo>
                    <a:lnTo>
                      <a:pt x="29822" y="9090"/>
                    </a:lnTo>
                    <a:lnTo>
                      <a:pt x="31242" y="6060"/>
                    </a:lnTo>
                    <a:lnTo>
                      <a:pt x="33372" y="4242"/>
                    </a:lnTo>
                    <a:lnTo>
                      <a:pt x="35502" y="2424"/>
                    </a:lnTo>
                    <a:lnTo>
                      <a:pt x="36213" y="1818"/>
                    </a:lnTo>
                    <a:lnTo>
                      <a:pt x="37633" y="606"/>
                    </a:lnTo>
                    <a:lnTo>
                      <a:pt x="38343" y="0"/>
                    </a:lnTo>
                    <a:lnTo>
                      <a:pt x="39053" y="0"/>
                    </a:lnTo>
                    <a:close/>
                  </a:path>
                </a:pathLst>
              </a:custGeom>
              <a:solidFill>
                <a:srgbClr val="49494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Shape 2479"/>
              <p:cNvSpPr/>
              <p:nvPr/>
            </p:nvSpPr>
            <p:spPr>
              <a:xfrm>
                <a:off x="1169" y="3252"/>
                <a:ext cx="21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853" y="0"/>
                    </a:moveTo>
                    <a:lnTo>
                      <a:pt x="120000" y="11590"/>
                    </a:lnTo>
                    <a:lnTo>
                      <a:pt x="95121" y="120000"/>
                    </a:lnTo>
                    <a:lnTo>
                      <a:pt x="0" y="108409"/>
                    </a:lnTo>
                    <a:lnTo>
                      <a:pt x="0" y="102272"/>
                    </a:lnTo>
                    <a:lnTo>
                      <a:pt x="731" y="96136"/>
                    </a:lnTo>
                    <a:lnTo>
                      <a:pt x="1463" y="90681"/>
                    </a:lnTo>
                    <a:lnTo>
                      <a:pt x="2195" y="84545"/>
                    </a:lnTo>
                    <a:lnTo>
                      <a:pt x="3658" y="79772"/>
                    </a:lnTo>
                    <a:lnTo>
                      <a:pt x="5121" y="75681"/>
                    </a:lnTo>
                    <a:lnTo>
                      <a:pt x="5853" y="70227"/>
                    </a:lnTo>
                    <a:lnTo>
                      <a:pt x="6585" y="66818"/>
                    </a:lnTo>
                    <a:lnTo>
                      <a:pt x="7317" y="63409"/>
                    </a:lnTo>
                    <a:lnTo>
                      <a:pt x="8048" y="59318"/>
                    </a:lnTo>
                    <a:lnTo>
                      <a:pt x="8780" y="57272"/>
                    </a:lnTo>
                    <a:lnTo>
                      <a:pt x="9512" y="54545"/>
                    </a:lnTo>
                    <a:lnTo>
                      <a:pt x="10243" y="53181"/>
                    </a:lnTo>
                    <a:lnTo>
                      <a:pt x="10243" y="51818"/>
                    </a:lnTo>
                    <a:lnTo>
                      <a:pt x="10243" y="51136"/>
                    </a:lnTo>
                    <a:lnTo>
                      <a:pt x="10975" y="51136"/>
                    </a:lnTo>
                    <a:lnTo>
                      <a:pt x="12439" y="42954"/>
                    </a:lnTo>
                    <a:lnTo>
                      <a:pt x="14634" y="36818"/>
                    </a:lnTo>
                    <a:lnTo>
                      <a:pt x="16829" y="30681"/>
                    </a:lnTo>
                    <a:lnTo>
                      <a:pt x="19756" y="25909"/>
                    </a:lnTo>
                    <a:lnTo>
                      <a:pt x="21951" y="21136"/>
                    </a:lnTo>
                    <a:lnTo>
                      <a:pt x="23414" y="16363"/>
                    </a:lnTo>
                    <a:lnTo>
                      <a:pt x="25609" y="12954"/>
                    </a:lnTo>
                    <a:lnTo>
                      <a:pt x="27073" y="10227"/>
                    </a:lnTo>
                    <a:lnTo>
                      <a:pt x="28536" y="7500"/>
                    </a:lnTo>
                    <a:lnTo>
                      <a:pt x="30000" y="5454"/>
                    </a:lnTo>
                    <a:lnTo>
                      <a:pt x="31463" y="3409"/>
                    </a:lnTo>
                    <a:lnTo>
                      <a:pt x="32926" y="2045"/>
                    </a:lnTo>
                    <a:lnTo>
                      <a:pt x="33658" y="681"/>
                    </a:lnTo>
                    <a:lnTo>
                      <a:pt x="35121" y="0"/>
                    </a:lnTo>
                    <a:lnTo>
                      <a:pt x="35853" y="0"/>
                    </a:lnTo>
                    <a:close/>
                  </a:path>
                </a:pathLst>
              </a:custGeom>
              <a:solidFill>
                <a:srgbClr val="5B5B5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Shape 2480"/>
              <p:cNvSpPr/>
              <p:nvPr/>
            </p:nvSpPr>
            <p:spPr>
              <a:xfrm>
                <a:off x="1169" y="3252"/>
                <a:ext cx="19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3246"/>
                    </a:moveTo>
                    <a:lnTo>
                      <a:pt x="32250" y="0"/>
                    </a:lnTo>
                    <a:lnTo>
                      <a:pt x="31500" y="0"/>
                    </a:lnTo>
                    <a:lnTo>
                      <a:pt x="30750" y="779"/>
                    </a:lnTo>
                    <a:lnTo>
                      <a:pt x="30000" y="3116"/>
                    </a:lnTo>
                    <a:lnTo>
                      <a:pt x="29250" y="4675"/>
                    </a:lnTo>
                    <a:lnTo>
                      <a:pt x="27750" y="6233"/>
                    </a:lnTo>
                    <a:lnTo>
                      <a:pt x="26250" y="8571"/>
                    </a:lnTo>
                    <a:lnTo>
                      <a:pt x="24750" y="11688"/>
                    </a:lnTo>
                    <a:lnTo>
                      <a:pt x="23250" y="14805"/>
                    </a:lnTo>
                    <a:lnTo>
                      <a:pt x="21750" y="19480"/>
                    </a:lnTo>
                    <a:lnTo>
                      <a:pt x="20250" y="23376"/>
                    </a:lnTo>
                    <a:lnTo>
                      <a:pt x="17250" y="28051"/>
                    </a:lnTo>
                    <a:lnTo>
                      <a:pt x="15750" y="34285"/>
                    </a:lnTo>
                    <a:lnTo>
                      <a:pt x="13500" y="39740"/>
                    </a:lnTo>
                    <a:lnTo>
                      <a:pt x="12000" y="46753"/>
                    </a:lnTo>
                    <a:lnTo>
                      <a:pt x="10500" y="54545"/>
                    </a:lnTo>
                    <a:lnTo>
                      <a:pt x="9750" y="54545"/>
                    </a:lnTo>
                    <a:lnTo>
                      <a:pt x="9750" y="55324"/>
                    </a:lnTo>
                    <a:lnTo>
                      <a:pt x="9750" y="56103"/>
                    </a:lnTo>
                    <a:lnTo>
                      <a:pt x="9000" y="57662"/>
                    </a:lnTo>
                    <a:lnTo>
                      <a:pt x="8250" y="59220"/>
                    </a:lnTo>
                    <a:lnTo>
                      <a:pt x="8250" y="61558"/>
                    </a:lnTo>
                    <a:lnTo>
                      <a:pt x="7500" y="63896"/>
                    </a:lnTo>
                    <a:lnTo>
                      <a:pt x="6750" y="67792"/>
                    </a:lnTo>
                    <a:lnTo>
                      <a:pt x="6000" y="70909"/>
                    </a:lnTo>
                    <a:lnTo>
                      <a:pt x="5250" y="74805"/>
                    </a:lnTo>
                    <a:lnTo>
                      <a:pt x="4500" y="78701"/>
                    </a:lnTo>
                    <a:lnTo>
                      <a:pt x="3000" y="83376"/>
                    </a:lnTo>
                    <a:lnTo>
                      <a:pt x="2250" y="88051"/>
                    </a:lnTo>
                    <a:lnTo>
                      <a:pt x="750" y="93506"/>
                    </a:lnTo>
                    <a:lnTo>
                      <a:pt x="0" y="99740"/>
                    </a:lnTo>
                    <a:lnTo>
                      <a:pt x="0" y="105974"/>
                    </a:lnTo>
                    <a:lnTo>
                      <a:pt x="98250" y="120000"/>
                    </a:lnTo>
                    <a:lnTo>
                      <a:pt x="120000" y="13246"/>
                    </a:lnTo>
                    <a:close/>
                  </a:path>
                </a:pathLst>
              </a:custGeom>
              <a:solidFill>
                <a:srgbClr val="6D6D6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Shape 2481"/>
              <p:cNvSpPr/>
              <p:nvPr/>
            </p:nvSpPr>
            <p:spPr>
              <a:xfrm>
                <a:off x="1182" y="3250"/>
                <a:ext cx="14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422" y="120000"/>
                    </a:moveTo>
                    <a:lnTo>
                      <a:pt x="31926" y="119680"/>
                    </a:lnTo>
                    <a:lnTo>
                      <a:pt x="37431" y="119042"/>
                    </a:lnTo>
                    <a:lnTo>
                      <a:pt x="42935" y="117765"/>
                    </a:lnTo>
                    <a:lnTo>
                      <a:pt x="48440" y="115851"/>
                    </a:lnTo>
                    <a:lnTo>
                      <a:pt x="55045" y="113617"/>
                    </a:lnTo>
                    <a:lnTo>
                      <a:pt x="60550" y="110744"/>
                    </a:lnTo>
                    <a:lnTo>
                      <a:pt x="66055" y="107553"/>
                    </a:lnTo>
                    <a:lnTo>
                      <a:pt x="70458" y="103723"/>
                    </a:lnTo>
                    <a:lnTo>
                      <a:pt x="77064" y="99893"/>
                    </a:lnTo>
                    <a:lnTo>
                      <a:pt x="82568" y="95106"/>
                    </a:lnTo>
                    <a:lnTo>
                      <a:pt x="86972" y="90319"/>
                    </a:lnTo>
                    <a:lnTo>
                      <a:pt x="91376" y="85212"/>
                    </a:lnTo>
                    <a:lnTo>
                      <a:pt x="96880" y="79787"/>
                    </a:lnTo>
                    <a:lnTo>
                      <a:pt x="101284" y="74042"/>
                    </a:lnTo>
                    <a:lnTo>
                      <a:pt x="104587" y="68297"/>
                    </a:lnTo>
                    <a:lnTo>
                      <a:pt x="108990" y="62234"/>
                    </a:lnTo>
                    <a:lnTo>
                      <a:pt x="111192" y="55851"/>
                    </a:lnTo>
                    <a:lnTo>
                      <a:pt x="114495" y="49787"/>
                    </a:lnTo>
                    <a:lnTo>
                      <a:pt x="117798" y="44042"/>
                    </a:lnTo>
                    <a:lnTo>
                      <a:pt x="118899" y="38297"/>
                    </a:lnTo>
                    <a:lnTo>
                      <a:pt x="120000" y="32872"/>
                    </a:lnTo>
                    <a:lnTo>
                      <a:pt x="120000" y="28085"/>
                    </a:lnTo>
                    <a:lnTo>
                      <a:pt x="120000" y="23297"/>
                    </a:lnTo>
                    <a:lnTo>
                      <a:pt x="118899" y="18829"/>
                    </a:lnTo>
                    <a:lnTo>
                      <a:pt x="117798" y="15000"/>
                    </a:lnTo>
                    <a:lnTo>
                      <a:pt x="114495" y="11170"/>
                    </a:lnTo>
                    <a:lnTo>
                      <a:pt x="112293" y="8297"/>
                    </a:lnTo>
                    <a:lnTo>
                      <a:pt x="110091" y="5425"/>
                    </a:lnTo>
                    <a:lnTo>
                      <a:pt x="106788" y="3191"/>
                    </a:lnTo>
                    <a:lnTo>
                      <a:pt x="102385" y="1276"/>
                    </a:lnTo>
                    <a:lnTo>
                      <a:pt x="97981" y="319"/>
                    </a:lnTo>
                    <a:lnTo>
                      <a:pt x="92477" y="0"/>
                    </a:lnTo>
                    <a:lnTo>
                      <a:pt x="86972" y="0"/>
                    </a:lnTo>
                    <a:lnTo>
                      <a:pt x="82568" y="638"/>
                    </a:lnTo>
                    <a:lnTo>
                      <a:pt x="77064" y="1914"/>
                    </a:lnTo>
                    <a:lnTo>
                      <a:pt x="70458" y="3829"/>
                    </a:lnTo>
                    <a:lnTo>
                      <a:pt x="64954" y="5744"/>
                    </a:lnTo>
                    <a:lnTo>
                      <a:pt x="59449" y="8936"/>
                    </a:lnTo>
                    <a:lnTo>
                      <a:pt x="53944" y="11808"/>
                    </a:lnTo>
                    <a:lnTo>
                      <a:pt x="47339" y="15957"/>
                    </a:lnTo>
                    <a:lnTo>
                      <a:pt x="42935" y="19787"/>
                    </a:lnTo>
                    <a:lnTo>
                      <a:pt x="37431" y="24255"/>
                    </a:lnTo>
                    <a:lnTo>
                      <a:pt x="31926" y="29042"/>
                    </a:lnTo>
                    <a:lnTo>
                      <a:pt x="26422" y="34468"/>
                    </a:lnTo>
                    <a:lnTo>
                      <a:pt x="22018" y="39574"/>
                    </a:lnTo>
                    <a:lnTo>
                      <a:pt x="17614" y="45319"/>
                    </a:lnTo>
                    <a:lnTo>
                      <a:pt x="14311" y="51382"/>
                    </a:lnTo>
                    <a:lnTo>
                      <a:pt x="11009" y="57765"/>
                    </a:lnTo>
                    <a:lnTo>
                      <a:pt x="7706" y="63829"/>
                    </a:lnTo>
                    <a:lnTo>
                      <a:pt x="5504" y="69574"/>
                    </a:lnTo>
                    <a:lnTo>
                      <a:pt x="2201" y="75638"/>
                    </a:lnTo>
                    <a:lnTo>
                      <a:pt x="1100" y="81063"/>
                    </a:lnTo>
                    <a:lnTo>
                      <a:pt x="0" y="86489"/>
                    </a:lnTo>
                    <a:lnTo>
                      <a:pt x="0" y="91276"/>
                    </a:lnTo>
                    <a:lnTo>
                      <a:pt x="0" y="96063"/>
                    </a:lnTo>
                    <a:lnTo>
                      <a:pt x="1100" y="100531"/>
                    </a:lnTo>
                    <a:lnTo>
                      <a:pt x="2201" y="104361"/>
                    </a:lnTo>
                    <a:lnTo>
                      <a:pt x="3302" y="108191"/>
                    </a:lnTo>
                    <a:lnTo>
                      <a:pt x="6605" y="111382"/>
                    </a:lnTo>
                    <a:lnTo>
                      <a:pt x="9908" y="114255"/>
                    </a:lnTo>
                    <a:lnTo>
                      <a:pt x="13211" y="116170"/>
                    </a:lnTo>
                    <a:lnTo>
                      <a:pt x="16513" y="117765"/>
                    </a:lnTo>
                    <a:lnTo>
                      <a:pt x="20917" y="119361"/>
                    </a:lnTo>
                    <a:lnTo>
                      <a:pt x="26422" y="12000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Shape 2482"/>
              <p:cNvSpPr/>
              <p:nvPr/>
            </p:nvSpPr>
            <p:spPr>
              <a:xfrm>
                <a:off x="1182" y="3250"/>
                <a:ext cx="14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422" y="120000"/>
                    </a:moveTo>
                    <a:lnTo>
                      <a:pt x="31926" y="119680"/>
                    </a:lnTo>
                    <a:lnTo>
                      <a:pt x="37431" y="119042"/>
                    </a:lnTo>
                    <a:lnTo>
                      <a:pt x="42935" y="117765"/>
                    </a:lnTo>
                    <a:lnTo>
                      <a:pt x="48440" y="115851"/>
                    </a:lnTo>
                    <a:lnTo>
                      <a:pt x="55045" y="113617"/>
                    </a:lnTo>
                    <a:lnTo>
                      <a:pt x="60550" y="110744"/>
                    </a:lnTo>
                    <a:lnTo>
                      <a:pt x="66055" y="107553"/>
                    </a:lnTo>
                    <a:lnTo>
                      <a:pt x="70458" y="103723"/>
                    </a:lnTo>
                    <a:lnTo>
                      <a:pt x="77064" y="99893"/>
                    </a:lnTo>
                    <a:lnTo>
                      <a:pt x="82568" y="95106"/>
                    </a:lnTo>
                    <a:lnTo>
                      <a:pt x="86972" y="90319"/>
                    </a:lnTo>
                    <a:lnTo>
                      <a:pt x="91376" y="85212"/>
                    </a:lnTo>
                    <a:lnTo>
                      <a:pt x="96880" y="79787"/>
                    </a:lnTo>
                    <a:lnTo>
                      <a:pt x="101284" y="74042"/>
                    </a:lnTo>
                    <a:lnTo>
                      <a:pt x="104587" y="68297"/>
                    </a:lnTo>
                    <a:lnTo>
                      <a:pt x="108990" y="62234"/>
                    </a:lnTo>
                    <a:lnTo>
                      <a:pt x="111192" y="55851"/>
                    </a:lnTo>
                    <a:lnTo>
                      <a:pt x="114495" y="49787"/>
                    </a:lnTo>
                    <a:lnTo>
                      <a:pt x="117798" y="44042"/>
                    </a:lnTo>
                    <a:lnTo>
                      <a:pt x="118899" y="38297"/>
                    </a:lnTo>
                    <a:lnTo>
                      <a:pt x="120000" y="32872"/>
                    </a:lnTo>
                    <a:lnTo>
                      <a:pt x="120000" y="28085"/>
                    </a:lnTo>
                    <a:lnTo>
                      <a:pt x="120000" y="23297"/>
                    </a:lnTo>
                    <a:lnTo>
                      <a:pt x="118899" y="18829"/>
                    </a:lnTo>
                    <a:lnTo>
                      <a:pt x="117798" y="15000"/>
                    </a:lnTo>
                    <a:lnTo>
                      <a:pt x="114495" y="11170"/>
                    </a:lnTo>
                    <a:lnTo>
                      <a:pt x="112293" y="8297"/>
                    </a:lnTo>
                    <a:lnTo>
                      <a:pt x="110091" y="5425"/>
                    </a:lnTo>
                    <a:lnTo>
                      <a:pt x="106788" y="3191"/>
                    </a:lnTo>
                    <a:lnTo>
                      <a:pt x="102385" y="1276"/>
                    </a:lnTo>
                    <a:lnTo>
                      <a:pt x="97981" y="319"/>
                    </a:lnTo>
                    <a:lnTo>
                      <a:pt x="92477" y="0"/>
                    </a:lnTo>
                    <a:lnTo>
                      <a:pt x="86972" y="0"/>
                    </a:lnTo>
                    <a:lnTo>
                      <a:pt x="82568" y="638"/>
                    </a:lnTo>
                    <a:lnTo>
                      <a:pt x="77064" y="1914"/>
                    </a:lnTo>
                    <a:lnTo>
                      <a:pt x="70458" y="3829"/>
                    </a:lnTo>
                    <a:lnTo>
                      <a:pt x="64954" y="5744"/>
                    </a:lnTo>
                    <a:lnTo>
                      <a:pt x="59449" y="8936"/>
                    </a:lnTo>
                    <a:lnTo>
                      <a:pt x="53944" y="11808"/>
                    </a:lnTo>
                    <a:lnTo>
                      <a:pt x="47339" y="15957"/>
                    </a:lnTo>
                    <a:lnTo>
                      <a:pt x="42935" y="19787"/>
                    </a:lnTo>
                    <a:lnTo>
                      <a:pt x="37431" y="24255"/>
                    </a:lnTo>
                    <a:lnTo>
                      <a:pt x="31926" y="29042"/>
                    </a:lnTo>
                    <a:lnTo>
                      <a:pt x="26422" y="34468"/>
                    </a:lnTo>
                    <a:lnTo>
                      <a:pt x="22018" y="39574"/>
                    </a:lnTo>
                    <a:lnTo>
                      <a:pt x="17614" y="45319"/>
                    </a:lnTo>
                    <a:lnTo>
                      <a:pt x="14311" y="51382"/>
                    </a:lnTo>
                    <a:lnTo>
                      <a:pt x="11009" y="57765"/>
                    </a:lnTo>
                    <a:lnTo>
                      <a:pt x="7706" y="63829"/>
                    </a:lnTo>
                    <a:lnTo>
                      <a:pt x="5504" y="69574"/>
                    </a:lnTo>
                    <a:lnTo>
                      <a:pt x="2201" y="75638"/>
                    </a:lnTo>
                    <a:lnTo>
                      <a:pt x="1100" y="81063"/>
                    </a:lnTo>
                    <a:lnTo>
                      <a:pt x="0" y="86489"/>
                    </a:lnTo>
                    <a:lnTo>
                      <a:pt x="0" y="91276"/>
                    </a:lnTo>
                    <a:lnTo>
                      <a:pt x="0" y="96063"/>
                    </a:lnTo>
                    <a:lnTo>
                      <a:pt x="1100" y="100531"/>
                    </a:lnTo>
                    <a:lnTo>
                      <a:pt x="2201" y="104361"/>
                    </a:lnTo>
                    <a:lnTo>
                      <a:pt x="3302" y="108191"/>
                    </a:lnTo>
                    <a:lnTo>
                      <a:pt x="6605" y="111382"/>
                    </a:lnTo>
                    <a:lnTo>
                      <a:pt x="9908" y="114255"/>
                    </a:lnTo>
                    <a:lnTo>
                      <a:pt x="13211" y="116170"/>
                    </a:lnTo>
                    <a:lnTo>
                      <a:pt x="16513" y="117765"/>
                    </a:lnTo>
                    <a:lnTo>
                      <a:pt x="20917" y="119361"/>
                    </a:lnTo>
                    <a:lnTo>
                      <a:pt x="26422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3" name="Shape 2483"/>
              <p:cNvSpPr/>
              <p:nvPr/>
            </p:nvSpPr>
            <p:spPr>
              <a:xfrm>
                <a:off x="1188" y="3265"/>
                <a:ext cx="5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000" y="120000"/>
                    </a:moveTo>
                    <a:lnTo>
                      <a:pt x="32727" y="119200"/>
                    </a:lnTo>
                    <a:lnTo>
                      <a:pt x="38181" y="118400"/>
                    </a:lnTo>
                    <a:lnTo>
                      <a:pt x="43636" y="117600"/>
                    </a:lnTo>
                    <a:lnTo>
                      <a:pt x="49090" y="116000"/>
                    </a:lnTo>
                    <a:lnTo>
                      <a:pt x="54545" y="113600"/>
                    </a:lnTo>
                    <a:lnTo>
                      <a:pt x="60000" y="111200"/>
                    </a:lnTo>
                    <a:lnTo>
                      <a:pt x="68181" y="108000"/>
                    </a:lnTo>
                    <a:lnTo>
                      <a:pt x="76363" y="104000"/>
                    </a:lnTo>
                    <a:lnTo>
                      <a:pt x="79090" y="100000"/>
                    </a:lnTo>
                    <a:lnTo>
                      <a:pt x="84545" y="95200"/>
                    </a:lnTo>
                    <a:lnTo>
                      <a:pt x="90000" y="91200"/>
                    </a:lnTo>
                    <a:lnTo>
                      <a:pt x="95454" y="85600"/>
                    </a:lnTo>
                    <a:lnTo>
                      <a:pt x="98181" y="80000"/>
                    </a:lnTo>
                    <a:lnTo>
                      <a:pt x="103636" y="75200"/>
                    </a:lnTo>
                    <a:lnTo>
                      <a:pt x="106363" y="68800"/>
                    </a:lnTo>
                    <a:lnTo>
                      <a:pt x="111818" y="63200"/>
                    </a:lnTo>
                    <a:lnTo>
                      <a:pt x="114545" y="56000"/>
                    </a:lnTo>
                    <a:lnTo>
                      <a:pt x="117272" y="50400"/>
                    </a:lnTo>
                    <a:lnTo>
                      <a:pt x="117272" y="44800"/>
                    </a:lnTo>
                    <a:lnTo>
                      <a:pt x="120000" y="38400"/>
                    </a:lnTo>
                    <a:lnTo>
                      <a:pt x="120000" y="33600"/>
                    </a:lnTo>
                    <a:lnTo>
                      <a:pt x="120000" y="28000"/>
                    </a:lnTo>
                    <a:lnTo>
                      <a:pt x="120000" y="23200"/>
                    </a:lnTo>
                    <a:lnTo>
                      <a:pt x="120000" y="18400"/>
                    </a:lnTo>
                    <a:lnTo>
                      <a:pt x="120000" y="15200"/>
                    </a:lnTo>
                    <a:lnTo>
                      <a:pt x="117272" y="11200"/>
                    </a:lnTo>
                    <a:lnTo>
                      <a:pt x="114545" y="7200"/>
                    </a:lnTo>
                    <a:lnTo>
                      <a:pt x="111818" y="4800"/>
                    </a:lnTo>
                    <a:lnTo>
                      <a:pt x="109090" y="2400"/>
                    </a:lnTo>
                    <a:lnTo>
                      <a:pt x="106363" y="800"/>
                    </a:lnTo>
                    <a:lnTo>
                      <a:pt x="100909" y="0"/>
                    </a:lnTo>
                    <a:lnTo>
                      <a:pt x="98181" y="0"/>
                    </a:lnTo>
                    <a:lnTo>
                      <a:pt x="92727" y="0"/>
                    </a:lnTo>
                    <a:lnTo>
                      <a:pt x="87272" y="0"/>
                    </a:lnTo>
                    <a:lnTo>
                      <a:pt x="81818" y="1600"/>
                    </a:lnTo>
                    <a:lnTo>
                      <a:pt x="73636" y="3200"/>
                    </a:lnTo>
                    <a:lnTo>
                      <a:pt x="65454" y="5600"/>
                    </a:lnTo>
                    <a:lnTo>
                      <a:pt x="60000" y="8000"/>
                    </a:lnTo>
                    <a:lnTo>
                      <a:pt x="54545" y="12000"/>
                    </a:lnTo>
                    <a:lnTo>
                      <a:pt x="49090" y="15200"/>
                    </a:lnTo>
                    <a:lnTo>
                      <a:pt x="43636" y="19200"/>
                    </a:lnTo>
                    <a:lnTo>
                      <a:pt x="38181" y="24000"/>
                    </a:lnTo>
                    <a:lnTo>
                      <a:pt x="32727" y="28800"/>
                    </a:lnTo>
                    <a:lnTo>
                      <a:pt x="27272" y="34400"/>
                    </a:lnTo>
                    <a:lnTo>
                      <a:pt x="24545" y="39200"/>
                    </a:lnTo>
                    <a:lnTo>
                      <a:pt x="19090" y="45600"/>
                    </a:lnTo>
                    <a:lnTo>
                      <a:pt x="13636" y="51200"/>
                    </a:lnTo>
                    <a:lnTo>
                      <a:pt x="10909" y="57600"/>
                    </a:lnTo>
                    <a:lnTo>
                      <a:pt x="5454" y="64000"/>
                    </a:lnTo>
                    <a:lnTo>
                      <a:pt x="2727" y="69600"/>
                    </a:lnTo>
                    <a:lnTo>
                      <a:pt x="2727" y="76000"/>
                    </a:lnTo>
                    <a:lnTo>
                      <a:pt x="0" y="80800"/>
                    </a:lnTo>
                    <a:lnTo>
                      <a:pt x="0" y="86400"/>
                    </a:lnTo>
                    <a:lnTo>
                      <a:pt x="0" y="92000"/>
                    </a:lnTo>
                    <a:lnTo>
                      <a:pt x="0" y="96000"/>
                    </a:lnTo>
                    <a:lnTo>
                      <a:pt x="0" y="100000"/>
                    </a:lnTo>
                    <a:lnTo>
                      <a:pt x="2727" y="104000"/>
                    </a:lnTo>
                    <a:lnTo>
                      <a:pt x="2727" y="108000"/>
                    </a:lnTo>
                    <a:lnTo>
                      <a:pt x="5454" y="111200"/>
                    </a:lnTo>
                    <a:lnTo>
                      <a:pt x="8181" y="114400"/>
                    </a:lnTo>
                    <a:lnTo>
                      <a:pt x="13636" y="116000"/>
                    </a:lnTo>
                    <a:lnTo>
                      <a:pt x="19090" y="117600"/>
                    </a:lnTo>
                    <a:lnTo>
                      <a:pt x="24545" y="119200"/>
                    </a:lnTo>
                    <a:lnTo>
                      <a:pt x="30000" y="12000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Shape 2484"/>
              <p:cNvSpPr/>
              <p:nvPr/>
            </p:nvSpPr>
            <p:spPr>
              <a:xfrm>
                <a:off x="1122" y="3252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078" y="119580"/>
                    </a:moveTo>
                    <a:lnTo>
                      <a:pt x="83318" y="118321"/>
                    </a:lnTo>
                    <a:lnTo>
                      <a:pt x="89082" y="116223"/>
                    </a:lnTo>
                    <a:lnTo>
                      <a:pt x="93799" y="113706"/>
                    </a:lnTo>
                    <a:lnTo>
                      <a:pt x="98515" y="111188"/>
                    </a:lnTo>
                    <a:lnTo>
                      <a:pt x="102707" y="107832"/>
                    </a:lnTo>
                    <a:lnTo>
                      <a:pt x="106375" y="104055"/>
                    </a:lnTo>
                    <a:lnTo>
                      <a:pt x="110043" y="99860"/>
                    </a:lnTo>
                    <a:lnTo>
                      <a:pt x="112663" y="95244"/>
                    </a:lnTo>
                    <a:lnTo>
                      <a:pt x="115283" y="90629"/>
                    </a:lnTo>
                    <a:lnTo>
                      <a:pt x="116855" y="85594"/>
                    </a:lnTo>
                    <a:lnTo>
                      <a:pt x="118951" y="80139"/>
                    </a:lnTo>
                    <a:lnTo>
                      <a:pt x="119475" y="74685"/>
                    </a:lnTo>
                    <a:lnTo>
                      <a:pt x="119999" y="68811"/>
                    </a:lnTo>
                    <a:lnTo>
                      <a:pt x="119999" y="62937"/>
                    </a:lnTo>
                    <a:lnTo>
                      <a:pt x="118951" y="57062"/>
                    </a:lnTo>
                    <a:lnTo>
                      <a:pt x="117379" y="51188"/>
                    </a:lnTo>
                    <a:lnTo>
                      <a:pt x="115283" y="44895"/>
                    </a:lnTo>
                    <a:lnTo>
                      <a:pt x="112663" y="39440"/>
                    </a:lnTo>
                    <a:lnTo>
                      <a:pt x="110043" y="33566"/>
                    </a:lnTo>
                    <a:lnTo>
                      <a:pt x="105851" y="28531"/>
                    </a:lnTo>
                    <a:lnTo>
                      <a:pt x="102183" y="23916"/>
                    </a:lnTo>
                    <a:lnTo>
                      <a:pt x="98515" y="19300"/>
                    </a:lnTo>
                    <a:lnTo>
                      <a:pt x="93275" y="15104"/>
                    </a:lnTo>
                    <a:lnTo>
                      <a:pt x="89082" y="11328"/>
                    </a:lnTo>
                    <a:lnTo>
                      <a:pt x="83318" y="8391"/>
                    </a:lnTo>
                    <a:lnTo>
                      <a:pt x="78078" y="5874"/>
                    </a:lnTo>
                    <a:lnTo>
                      <a:pt x="72314" y="3356"/>
                    </a:lnTo>
                    <a:lnTo>
                      <a:pt x="67074" y="1678"/>
                    </a:lnTo>
                    <a:lnTo>
                      <a:pt x="61310" y="839"/>
                    </a:lnTo>
                    <a:lnTo>
                      <a:pt x="55545" y="0"/>
                    </a:lnTo>
                    <a:lnTo>
                      <a:pt x="49257" y="0"/>
                    </a:lnTo>
                    <a:lnTo>
                      <a:pt x="43493" y="839"/>
                    </a:lnTo>
                    <a:lnTo>
                      <a:pt x="39301" y="1258"/>
                    </a:lnTo>
                    <a:lnTo>
                      <a:pt x="35109" y="2097"/>
                    </a:lnTo>
                    <a:lnTo>
                      <a:pt x="30917" y="2937"/>
                    </a:lnTo>
                    <a:lnTo>
                      <a:pt x="27248" y="3776"/>
                    </a:lnTo>
                    <a:lnTo>
                      <a:pt x="23580" y="5454"/>
                    </a:lnTo>
                    <a:lnTo>
                      <a:pt x="19912" y="6293"/>
                    </a:lnTo>
                    <a:lnTo>
                      <a:pt x="16768" y="7552"/>
                    </a:lnTo>
                    <a:lnTo>
                      <a:pt x="14148" y="9230"/>
                    </a:lnTo>
                    <a:lnTo>
                      <a:pt x="11004" y="10489"/>
                    </a:lnTo>
                    <a:lnTo>
                      <a:pt x="8908" y="13006"/>
                    </a:lnTo>
                    <a:lnTo>
                      <a:pt x="6812" y="15104"/>
                    </a:lnTo>
                    <a:lnTo>
                      <a:pt x="4716" y="17622"/>
                    </a:lnTo>
                    <a:lnTo>
                      <a:pt x="3144" y="20559"/>
                    </a:lnTo>
                    <a:lnTo>
                      <a:pt x="2096" y="23916"/>
                    </a:lnTo>
                    <a:lnTo>
                      <a:pt x="1048" y="27692"/>
                    </a:lnTo>
                    <a:lnTo>
                      <a:pt x="524" y="32307"/>
                    </a:lnTo>
                    <a:lnTo>
                      <a:pt x="0" y="33566"/>
                    </a:lnTo>
                    <a:lnTo>
                      <a:pt x="0" y="35244"/>
                    </a:lnTo>
                    <a:lnTo>
                      <a:pt x="0" y="37342"/>
                    </a:lnTo>
                    <a:lnTo>
                      <a:pt x="524" y="39860"/>
                    </a:lnTo>
                    <a:lnTo>
                      <a:pt x="524" y="42377"/>
                    </a:lnTo>
                    <a:lnTo>
                      <a:pt x="524" y="44895"/>
                    </a:lnTo>
                    <a:lnTo>
                      <a:pt x="1048" y="48251"/>
                    </a:lnTo>
                    <a:lnTo>
                      <a:pt x="1048" y="50769"/>
                    </a:lnTo>
                    <a:lnTo>
                      <a:pt x="2096" y="53706"/>
                    </a:lnTo>
                    <a:lnTo>
                      <a:pt x="2096" y="56643"/>
                    </a:lnTo>
                    <a:lnTo>
                      <a:pt x="2620" y="59160"/>
                    </a:lnTo>
                    <a:lnTo>
                      <a:pt x="3144" y="61678"/>
                    </a:lnTo>
                    <a:lnTo>
                      <a:pt x="3144" y="64615"/>
                    </a:lnTo>
                    <a:lnTo>
                      <a:pt x="3668" y="66713"/>
                    </a:lnTo>
                    <a:lnTo>
                      <a:pt x="4192" y="68391"/>
                    </a:lnTo>
                    <a:lnTo>
                      <a:pt x="4716" y="70069"/>
                    </a:lnTo>
                    <a:lnTo>
                      <a:pt x="6288" y="75944"/>
                    </a:lnTo>
                    <a:lnTo>
                      <a:pt x="8384" y="81818"/>
                    </a:lnTo>
                    <a:lnTo>
                      <a:pt x="11528" y="86853"/>
                    </a:lnTo>
                    <a:lnTo>
                      <a:pt x="15196" y="92307"/>
                    </a:lnTo>
                    <a:lnTo>
                      <a:pt x="18864" y="96923"/>
                    </a:lnTo>
                    <a:lnTo>
                      <a:pt x="23580" y="101538"/>
                    </a:lnTo>
                    <a:lnTo>
                      <a:pt x="27772" y="105314"/>
                    </a:lnTo>
                    <a:lnTo>
                      <a:pt x="32489" y="109090"/>
                    </a:lnTo>
                    <a:lnTo>
                      <a:pt x="37729" y="112027"/>
                    </a:lnTo>
                    <a:lnTo>
                      <a:pt x="42969" y="114545"/>
                    </a:lnTo>
                    <a:lnTo>
                      <a:pt x="48733" y="117062"/>
                    </a:lnTo>
                    <a:lnTo>
                      <a:pt x="53973" y="118321"/>
                    </a:lnTo>
                    <a:lnTo>
                      <a:pt x="59737" y="119580"/>
                    </a:lnTo>
                    <a:lnTo>
                      <a:pt x="66026" y="120000"/>
                    </a:lnTo>
                    <a:lnTo>
                      <a:pt x="71790" y="120000"/>
                    </a:lnTo>
                    <a:lnTo>
                      <a:pt x="78078" y="119580"/>
                    </a:lnTo>
                    <a:close/>
                  </a:path>
                </a:pathLst>
              </a:custGeom>
              <a:solidFill>
                <a:srgbClr val="0000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5" name="Shape 2485"/>
              <p:cNvSpPr/>
              <p:nvPr/>
            </p:nvSpPr>
            <p:spPr>
              <a:xfrm>
                <a:off x="1122" y="3252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078" y="119580"/>
                    </a:moveTo>
                    <a:lnTo>
                      <a:pt x="83318" y="118321"/>
                    </a:lnTo>
                    <a:lnTo>
                      <a:pt x="89082" y="116223"/>
                    </a:lnTo>
                    <a:lnTo>
                      <a:pt x="93799" y="113706"/>
                    </a:lnTo>
                    <a:lnTo>
                      <a:pt x="98515" y="111188"/>
                    </a:lnTo>
                    <a:lnTo>
                      <a:pt x="102707" y="107832"/>
                    </a:lnTo>
                    <a:lnTo>
                      <a:pt x="106375" y="104055"/>
                    </a:lnTo>
                    <a:lnTo>
                      <a:pt x="110043" y="99860"/>
                    </a:lnTo>
                    <a:lnTo>
                      <a:pt x="112663" y="95244"/>
                    </a:lnTo>
                    <a:lnTo>
                      <a:pt x="115283" y="90629"/>
                    </a:lnTo>
                    <a:lnTo>
                      <a:pt x="116855" y="85594"/>
                    </a:lnTo>
                    <a:lnTo>
                      <a:pt x="118951" y="80139"/>
                    </a:lnTo>
                    <a:lnTo>
                      <a:pt x="119475" y="74685"/>
                    </a:lnTo>
                    <a:lnTo>
                      <a:pt x="119999" y="68811"/>
                    </a:lnTo>
                    <a:lnTo>
                      <a:pt x="119999" y="62937"/>
                    </a:lnTo>
                    <a:lnTo>
                      <a:pt x="118951" y="57062"/>
                    </a:lnTo>
                    <a:lnTo>
                      <a:pt x="117379" y="51188"/>
                    </a:lnTo>
                    <a:lnTo>
                      <a:pt x="115283" y="44895"/>
                    </a:lnTo>
                    <a:lnTo>
                      <a:pt x="112663" y="39440"/>
                    </a:lnTo>
                    <a:lnTo>
                      <a:pt x="110043" y="33566"/>
                    </a:lnTo>
                    <a:lnTo>
                      <a:pt x="105851" y="28531"/>
                    </a:lnTo>
                    <a:lnTo>
                      <a:pt x="102183" y="23916"/>
                    </a:lnTo>
                    <a:lnTo>
                      <a:pt x="98515" y="19300"/>
                    </a:lnTo>
                    <a:lnTo>
                      <a:pt x="93275" y="15104"/>
                    </a:lnTo>
                    <a:lnTo>
                      <a:pt x="89082" y="11328"/>
                    </a:lnTo>
                    <a:lnTo>
                      <a:pt x="83318" y="8391"/>
                    </a:lnTo>
                    <a:lnTo>
                      <a:pt x="78078" y="5874"/>
                    </a:lnTo>
                    <a:lnTo>
                      <a:pt x="72314" y="3356"/>
                    </a:lnTo>
                    <a:lnTo>
                      <a:pt x="67074" y="1678"/>
                    </a:lnTo>
                    <a:lnTo>
                      <a:pt x="61310" y="839"/>
                    </a:lnTo>
                    <a:lnTo>
                      <a:pt x="55545" y="0"/>
                    </a:lnTo>
                    <a:lnTo>
                      <a:pt x="49257" y="0"/>
                    </a:lnTo>
                    <a:lnTo>
                      <a:pt x="43493" y="839"/>
                    </a:lnTo>
                    <a:lnTo>
                      <a:pt x="39301" y="1258"/>
                    </a:lnTo>
                    <a:lnTo>
                      <a:pt x="35109" y="2097"/>
                    </a:lnTo>
                    <a:lnTo>
                      <a:pt x="30917" y="2937"/>
                    </a:lnTo>
                    <a:lnTo>
                      <a:pt x="27248" y="3776"/>
                    </a:lnTo>
                    <a:lnTo>
                      <a:pt x="23580" y="5454"/>
                    </a:lnTo>
                    <a:lnTo>
                      <a:pt x="19912" y="6293"/>
                    </a:lnTo>
                    <a:lnTo>
                      <a:pt x="16768" y="7552"/>
                    </a:lnTo>
                    <a:lnTo>
                      <a:pt x="14148" y="9230"/>
                    </a:lnTo>
                    <a:lnTo>
                      <a:pt x="11004" y="10489"/>
                    </a:lnTo>
                    <a:lnTo>
                      <a:pt x="8908" y="13006"/>
                    </a:lnTo>
                    <a:lnTo>
                      <a:pt x="6812" y="15104"/>
                    </a:lnTo>
                    <a:lnTo>
                      <a:pt x="4716" y="17622"/>
                    </a:lnTo>
                    <a:lnTo>
                      <a:pt x="3144" y="20559"/>
                    </a:lnTo>
                    <a:lnTo>
                      <a:pt x="2096" y="23916"/>
                    </a:lnTo>
                    <a:lnTo>
                      <a:pt x="1048" y="27692"/>
                    </a:lnTo>
                    <a:lnTo>
                      <a:pt x="524" y="32307"/>
                    </a:lnTo>
                    <a:lnTo>
                      <a:pt x="0" y="33566"/>
                    </a:lnTo>
                    <a:lnTo>
                      <a:pt x="0" y="35244"/>
                    </a:lnTo>
                    <a:lnTo>
                      <a:pt x="0" y="37342"/>
                    </a:lnTo>
                    <a:lnTo>
                      <a:pt x="524" y="39860"/>
                    </a:lnTo>
                    <a:lnTo>
                      <a:pt x="524" y="42377"/>
                    </a:lnTo>
                    <a:lnTo>
                      <a:pt x="524" y="44895"/>
                    </a:lnTo>
                    <a:lnTo>
                      <a:pt x="1048" y="48251"/>
                    </a:lnTo>
                    <a:lnTo>
                      <a:pt x="1048" y="50769"/>
                    </a:lnTo>
                    <a:lnTo>
                      <a:pt x="2096" y="53706"/>
                    </a:lnTo>
                    <a:lnTo>
                      <a:pt x="2096" y="56643"/>
                    </a:lnTo>
                    <a:lnTo>
                      <a:pt x="2620" y="59160"/>
                    </a:lnTo>
                    <a:lnTo>
                      <a:pt x="3144" y="61678"/>
                    </a:lnTo>
                    <a:lnTo>
                      <a:pt x="3144" y="64615"/>
                    </a:lnTo>
                    <a:lnTo>
                      <a:pt x="3668" y="66713"/>
                    </a:lnTo>
                    <a:lnTo>
                      <a:pt x="4192" y="68391"/>
                    </a:lnTo>
                    <a:lnTo>
                      <a:pt x="4716" y="70069"/>
                    </a:lnTo>
                    <a:lnTo>
                      <a:pt x="6288" y="75944"/>
                    </a:lnTo>
                    <a:lnTo>
                      <a:pt x="8384" y="81818"/>
                    </a:lnTo>
                    <a:lnTo>
                      <a:pt x="11528" y="86853"/>
                    </a:lnTo>
                    <a:lnTo>
                      <a:pt x="15196" y="92307"/>
                    </a:lnTo>
                    <a:lnTo>
                      <a:pt x="18864" y="96923"/>
                    </a:lnTo>
                    <a:lnTo>
                      <a:pt x="23580" y="101538"/>
                    </a:lnTo>
                    <a:lnTo>
                      <a:pt x="27772" y="105314"/>
                    </a:lnTo>
                    <a:lnTo>
                      <a:pt x="32489" y="109090"/>
                    </a:lnTo>
                    <a:lnTo>
                      <a:pt x="37729" y="112027"/>
                    </a:lnTo>
                    <a:lnTo>
                      <a:pt x="42969" y="114545"/>
                    </a:lnTo>
                    <a:lnTo>
                      <a:pt x="48733" y="117062"/>
                    </a:lnTo>
                    <a:lnTo>
                      <a:pt x="53973" y="118321"/>
                    </a:lnTo>
                    <a:lnTo>
                      <a:pt x="59737" y="119580"/>
                    </a:lnTo>
                    <a:lnTo>
                      <a:pt x="66026" y="120000"/>
                    </a:lnTo>
                    <a:lnTo>
                      <a:pt x="71790" y="120000"/>
                    </a:lnTo>
                    <a:lnTo>
                      <a:pt x="78078" y="1195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6" name="Shape 2486"/>
              <p:cNvSpPr/>
              <p:nvPr/>
            </p:nvSpPr>
            <p:spPr>
              <a:xfrm>
                <a:off x="1118" y="3254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333" y="119580"/>
                    </a:moveTo>
                    <a:lnTo>
                      <a:pt x="82666" y="118321"/>
                    </a:lnTo>
                    <a:lnTo>
                      <a:pt x="88533" y="115804"/>
                    </a:lnTo>
                    <a:lnTo>
                      <a:pt x="93333" y="113706"/>
                    </a:lnTo>
                    <a:lnTo>
                      <a:pt x="98133" y="111188"/>
                    </a:lnTo>
                    <a:lnTo>
                      <a:pt x="102400" y="107412"/>
                    </a:lnTo>
                    <a:lnTo>
                      <a:pt x="106666" y="104055"/>
                    </a:lnTo>
                    <a:lnTo>
                      <a:pt x="109866" y="99440"/>
                    </a:lnTo>
                    <a:lnTo>
                      <a:pt x="112533" y="95244"/>
                    </a:lnTo>
                    <a:lnTo>
                      <a:pt x="115200" y="90209"/>
                    </a:lnTo>
                    <a:lnTo>
                      <a:pt x="117333" y="85594"/>
                    </a:lnTo>
                    <a:lnTo>
                      <a:pt x="118933" y="80139"/>
                    </a:lnTo>
                    <a:lnTo>
                      <a:pt x="119466" y="74265"/>
                    </a:lnTo>
                    <a:lnTo>
                      <a:pt x="120000" y="68811"/>
                    </a:lnTo>
                    <a:lnTo>
                      <a:pt x="120000" y="62937"/>
                    </a:lnTo>
                    <a:lnTo>
                      <a:pt x="118933" y="56643"/>
                    </a:lnTo>
                    <a:lnTo>
                      <a:pt x="117866" y="51188"/>
                    </a:lnTo>
                    <a:lnTo>
                      <a:pt x="116800" y="48251"/>
                    </a:lnTo>
                    <a:lnTo>
                      <a:pt x="115733" y="46153"/>
                    </a:lnTo>
                    <a:lnTo>
                      <a:pt x="114666" y="44055"/>
                    </a:lnTo>
                    <a:lnTo>
                      <a:pt x="114133" y="41958"/>
                    </a:lnTo>
                    <a:lnTo>
                      <a:pt x="113066" y="39440"/>
                    </a:lnTo>
                    <a:lnTo>
                      <a:pt x="112000" y="37342"/>
                    </a:lnTo>
                    <a:lnTo>
                      <a:pt x="110933" y="35244"/>
                    </a:lnTo>
                    <a:lnTo>
                      <a:pt x="109866" y="33566"/>
                    </a:lnTo>
                    <a:lnTo>
                      <a:pt x="108266" y="31048"/>
                    </a:lnTo>
                    <a:lnTo>
                      <a:pt x="107200" y="29370"/>
                    </a:lnTo>
                    <a:lnTo>
                      <a:pt x="105066" y="27272"/>
                    </a:lnTo>
                    <a:lnTo>
                      <a:pt x="104000" y="25594"/>
                    </a:lnTo>
                    <a:lnTo>
                      <a:pt x="102400" y="23496"/>
                    </a:lnTo>
                    <a:lnTo>
                      <a:pt x="100800" y="21818"/>
                    </a:lnTo>
                    <a:lnTo>
                      <a:pt x="99200" y="20139"/>
                    </a:lnTo>
                    <a:lnTo>
                      <a:pt x="98133" y="18881"/>
                    </a:lnTo>
                    <a:lnTo>
                      <a:pt x="94400" y="16363"/>
                    </a:lnTo>
                    <a:lnTo>
                      <a:pt x="91733" y="13846"/>
                    </a:lnTo>
                    <a:lnTo>
                      <a:pt x="89066" y="11748"/>
                    </a:lnTo>
                    <a:lnTo>
                      <a:pt x="85866" y="9650"/>
                    </a:lnTo>
                    <a:lnTo>
                      <a:pt x="82133" y="7972"/>
                    </a:lnTo>
                    <a:lnTo>
                      <a:pt x="78933" y="5874"/>
                    </a:lnTo>
                    <a:lnTo>
                      <a:pt x="75733" y="4615"/>
                    </a:lnTo>
                    <a:lnTo>
                      <a:pt x="72000" y="3356"/>
                    </a:lnTo>
                    <a:lnTo>
                      <a:pt x="68266" y="2097"/>
                    </a:lnTo>
                    <a:lnTo>
                      <a:pt x="65066" y="1258"/>
                    </a:lnTo>
                    <a:lnTo>
                      <a:pt x="61333" y="839"/>
                    </a:lnTo>
                    <a:lnTo>
                      <a:pt x="57600" y="419"/>
                    </a:lnTo>
                    <a:lnTo>
                      <a:pt x="53866" y="0"/>
                    </a:lnTo>
                    <a:lnTo>
                      <a:pt x="50133" y="0"/>
                    </a:lnTo>
                    <a:lnTo>
                      <a:pt x="46400" y="0"/>
                    </a:lnTo>
                    <a:lnTo>
                      <a:pt x="43200" y="839"/>
                    </a:lnTo>
                    <a:lnTo>
                      <a:pt x="36800" y="1678"/>
                    </a:lnTo>
                    <a:lnTo>
                      <a:pt x="31466" y="3776"/>
                    </a:lnTo>
                    <a:lnTo>
                      <a:pt x="26133" y="5874"/>
                    </a:lnTo>
                    <a:lnTo>
                      <a:pt x="21866" y="9230"/>
                    </a:lnTo>
                    <a:lnTo>
                      <a:pt x="17066" y="12167"/>
                    </a:lnTo>
                    <a:lnTo>
                      <a:pt x="13333" y="16363"/>
                    </a:lnTo>
                    <a:lnTo>
                      <a:pt x="10133" y="20139"/>
                    </a:lnTo>
                    <a:lnTo>
                      <a:pt x="6933" y="24755"/>
                    </a:lnTo>
                    <a:lnTo>
                      <a:pt x="4266" y="29370"/>
                    </a:lnTo>
                    <a:lnTo>
                      <a:pt x="2666" y="34825"/>
                    </a:lnTo>
                    <a:lnTo>
                      <a:pt x="1066" y="39860"/>
                    </a:lnTo>
                    <a:lnTo>
                      <a:pt x="533" y="45734"/>
                    </a:lnTo>
                    <a:lnTo>
                      <a:pt x="0" y="51608"/>
                    </a:lnTo>
                    <a:lnTo>
                      <a:pt x="0" y="57482"/>
                    </a:lnTo>
                    <a:lnTo>
                      <a:pt x="1066" y="63776"/>
                    </a:lnTo>
                    <a:lnTo>
                      <a:pt x="2666" y="70069"/>
                    </a:lnTo>
                    <a:lnTo>
                      <a:pt x="4266" y="75944"/>
                    </a:lnTo>
                    <a:lnTo>
                      <a:pt x="6933" y="81398"/>
                    </a:lnTo>
                    <a:lnTo>
                      <a:pt x="10133" y="86853"/>
                    </a:lnTo>
                    <a:lnTo>
                      <a:pt x="13333" y="91888"/>
                    </a:lnTo>
                    <a:lnTo>
                      <a:pt x="17066" y="96923"/>
                    </a:lnTo>
                    <a:lnTo>
                      <a:pt x="21866" y="101538"/>
                    </a:lnTo>
                    <a:lnTo>
                      <a:pt x="26133" y="105314"/>
                    </a:lnTo>
                    <a:lnTo>
                      <a:pt x="31466" y="108671"/>
                    </a:lnTo>
                    <a:lnTo>
                      <a:pt x="36266" y="112027"/>
                    </a:lnTo>
                    <a:lnTo>
                      <a:pt x="42133" y="114545"/>
                    </a:lnTo>
                    <a:lnTo>
                      <a:pt x="47466" y="116643"/>
                    </a:lnTo>
                    <a:lnTo>
                      <a:pt x="53333" y="118321"/>
                    </a:lnTo>
                    <a:lnTo>
                      <a:pt x="59200" y="119580"/>
                    </a:lnTo>
                    <a:lnTo>
                      <a:pt x="65066" y="120000"/>
                    </a:lnTo>
                    <a:lnTo>
                      <a:pt x="70933" y="120000"/>
                    </a:lnTo>
                    <a:lnTo>
                      <a:pt x="77333" y="119580"/>
                    </a:lnTo>
                    <a:close/>
                  </a:path>
                </a:pathLst>
              </a:custGeom>
              <a:solidFill>
                <a:srgbClr val="12121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7" name="Shape 2487"/>
              <p:cNvSpPr/>
              <p:nvPr/>
            </p:nvSpPr>
            <p:spPr>
              <a:xfrm>
                <a:off x="1118" y="3254"/>
                <a:ext cx="2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333" y="119580"/>
                    </a:moveTo>
                    <a:lnTo>
                      <a:pt x="82666" y="118321"/>
                    </a:lnTo>
                    <a:lnTo>
                      <a:pt x="88533" y="115804"/>
                    </a:lnTo>
                    <a:lnTo>
                      <a:pt x="93333" y="113706"/>
                    </a:lnTo>
                    <a:lnTo>
                      <a:pt x="98133" y="111188"/>
                    </a:lnTo>
                    <a:lnTo>
                      <a:pt x="102400" y="107412"/>
                    </a:lnTo>
                    <a:lnTo>
                      <a:pt x="106666" y="104055"/>
                    </a:lnTo>
                    <a:lnTo>
                      <a:pt x="109866" y="99440"/>
                    </a:lnTo>
                    <a:lnTo>
                      <a:pt x="112533" y="95244"/>
                    </a:lnTo>
                    <a:lnTo>
                      <a:pt x="115200" y="90209"/>
                    </a:lnTo>
                    <a:lnTo>
                      <a:pt x="117333" y="85594"/>
                    </a:lnTo>
                    <a:lnTo>
                      <a:pt x="118933" y="80139"/>
                    </a:lnTo>
                    <a:lnTo>
                      <a:pt x="119466" y="74265"/>
                    </a:lnTo>
                    <a:lnTo>
                      <a:pt x="120000" y="68811"/>
                    </a:lnTo>
                    <a:lnTo>
                      <a:pt x="120000" y="62937"/>
                    </a:lnTo>
                    <a:lnTo>
                      <a:pt x="118933" y="56643"/>
                    </a:lnTo>
                    <a:lnTo>
                      <a:pt x="117866" y="51188"/>
                    </a:lnTo>
                    <a:lnTo>
                      <a:pt x="116800" y="48251"/>
                    </a:lnTo>
                    <a:lnTo>
                      <a:pt x="115733" y="46153"/>
                    </a:lnTo>
                    <a:lnTo>
                      <a:pt x="114666" y="44055"/>
                    </a:lnTo>
                    <a:lnTo>
                      <a:pt x="114133" y="41958"/>
                    </a:lnTo>
                    <a:lnTo>
                      <a:pt x="113066" y="39440"/>
                    </a:lnTo>
                    <a:lnTo>
                      <a:pt x="112000" y="37342"/>
                    </a:lnTo>
                    <a:lnTo>
                      <a:pt x="110933" y="35244"/>
                    </a:lnTo>
                    <a:lnTo>
                      <a:pt x="109866" y="33566"/>
                    </a:lnTo>
                    <a:lnTo>
                      <a:pt x="108266" y="31048"/>
                    </a:lnTo>
                    <a:lnTo>
                      <a:pt x="107200" y="29370"/>
                    </a:lnTo>
                    <a:lnTo>
                      <a:pt x="105066" y="27272"/>
                    </a:lnTo>
                    <a:lnTo>
                      <a:pt x="104000" y="25594"/>
                    </a:lnTo>
                    <a:lnTo>
                      <a:pt x="102400" y="23496"/>
                    </a:lnTo>
                    <a:lnTo>
                      <a:pt x="100800" y="21818"/>
                    </a:lnTo>
                    <a:lnTo>
                      <a:pt x="99200" y="20139"/>
                    </a:lnTo>
                    <a:lnTo>
                      <a:pt x="98133" y="18881"/>
                    </a:lnTo>
                    <a:lnTo>
                      <a:pt x="94400" y="16363"/>
                    </a:lnTo>
                    <a:lnTo>
                      <a:pt x="91733" y="13846"/>
                    </a:lnTo>
                    <a:lnTo>
                      <a:pt x="89066" y="11748"/>
                    </a:lnTo>
                    <a:lnTo>
                      <a:pt x="85866" y="9650"/>
                    </a:lnTo>
                    <a:lnTo>
                      <a:pt x="82133" y="7972"/>
                    </a:lnTo>
                    <a:lnTo>
                      <a:pt x="78933" y="5874"/>
                    </a:lnTo>
                    <a:lnTo>
                      <a:pt x="75733" y="4615"/>
                    </a:lnTo>
                    <a:lnTo>
                      <a:pt x="72000" y="3356"/>
                    </a:lnTo>
                    <a:lnTo>
                      <a:pt x="68266" y="2097"/>
                    </a:lnTo>
                    <a:lnTo>
                      <a:pt x="65066" y="1258"/>
                    </a:lnTo>
                    <a:lnTo>
                      <a:pt x="61333" y="839"/>
                    </a:lnTo>
                    <a:lnTo>
                      <a:pt x="57600" y="419"/>
                    </a:lnTo>
                    <a:lnTo>
                      <a:pt x="53866" y="0"/>
                    </a:lnTo>
                    <a:lnTo>
                      <a:pt x="50133" y="0"/>
                    </a:lnTo>
                    <a:lnTo>
                      <a:pt x="46400" y="0"/>
                    </a:lnTo>
                    <a:lnTo>
                      <a:pt x="43200" y="839"/>
                    </a:lnTo>
                    <a:lnTo>
                      <a:pt x="36800" y="1678"/>
                    </a:lnTo>
                    <a:lnTo>
                      <a:pt x="31466" y="3776"/>
                    </a:lnTo>
                    <a:lnTo>
                      <a:pt x="26133" y="5874"/>
                    </a:lnTo>
                    <a:lnTo>
                      <a:pt x="21866" y="9230"/>
                    </a:lnTo>
                    <a:lnTo>
                      <a:pt x="17066" y="12167"/>
                    </a:lnTo>
                    <a:lnTo>
                      <a:pt x="13333" y="16363"/>
                    </a:lnTo>
                    <a:lnTo>
                      <a:pt x="10133" y="20139"/>
                    </a:lnTo>
                    <a:lnTo>
                      <a:pt x="6933" y="24755"/>
                    </a:lnTo>
                    <a:lnTo>
                      <a:pt x="4266" y="29370"/>
                    </a:lnTo>
                    <a:lnTo>
                      <a:pt x="2666" y="34825"/>
                    </a:lnTo>
                    <a:lnTo>
                      <a:pt x="1066" y="39860"/>
                    </a:lnTo>
                    <a:lnTo>
                      <a:pt x="533" y="45734"/>
                    </a:lnTo>
                    <a:lnTo>
                      <a:pt x="0" y="51608"/>
                    </a:lnTo>
                    <a:lnTo>
                      <a:pt x="0" y="57482"/>
                    </a:lnTo>
                    <a:lnTo>
                      <a:pt x="1066" y="63776"/>
                    </a:lnTo>
                    <a:lnTo>
                      <a:pt x="2666" y="70069"/>
                    </a:lnTo>
                    <a:lnTo>
                      <a:pt x="4266" y="75944"/>
                    </a:lnTo>
                    <a:lnTo>
                      <a:pt x="6933" y="81398"/>
                    </a:lnTo>
                    <a:lnTo>
                      <a:pt x="10133" y="86853"/>
                    </a:lnTo>
                    <a:lnTo>
                      <a:pt x="13333" y="91888"/>
                    </a:lnTo>
                    <a:lnTo>
                      <a:pt x="17066" y="96923"/>
                    </a:lnTo>
                    <a:lnTo>
                      <a:pt x="21866" y="101538"/>
                    </a:lnTo>
                    <a:lnTo>
                      <a:pt x="26133" y="105314"/>
                    </a:lnTo>
                    <a:lnTo>
                      <a:pt x="31466" y="108671"/>
                    </a:lnTo>
                    <a:lnTo>
                      <a:pt x="36266" y="112027"/>
                    </a:lnTo>
                    <a:lnTo>
                      <a:pt x="42133" y="114545"/>
                    </a:lnTo>
                    <a:lnTo>
                      <a:pt x="47466" y="116643"/>
                    </a:lnTo>
                    <a:lnTo>
                      <a:pt x="53333" y="118321"/>
                    </a:lnTo>
                    <a:lnTo>
                      <a:pt x="59200" y="119580"/>
                    </a:lnTo>
                    <a:lnTo>
                      <a:pt x="65066" y="120000"/>
                    </a:lnTo>
                    <a:lnTo>
                      <a:pt x="70933" y="120000"/>
                    </a:lnTo>
                    <a:lnTo>
                      <a:pt x="77333" y="1195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8" name="Shape 2488"/>
              <p:cNvSpPr/>
              <p:nvPr/>
            </p:nvSpPr>
            <p:spPr>
              <a:xfrm>
                <a:off x="1119" y="3256"/>
                <a:ext cx="25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365" y="103132"/>
                    </a:moveTo>
                    <a:lnTo>
                      <a:pt x="27411" y="105060"/>
                    </a:lnTo>
                    <a:lnTo>
                      <a:pt x="29847" y="107469"/>
                    </a:lnTo>
                    <a:lnTo>
                      <a:pt x="32893" y="109397"/>
                    </a:lnTo>
                    <a:lnTo>
                      <a:pt x="35939" y="111325"/>
                    </a:lnTo>
                    <a:lnTo>
                      <a:pt x="39593" y="112771"/>
                    </a:lnTo>
                    <a:lnTo>
                      <a:pt x="42639" y="114216"/>
                    </a:lnTo>
                    <a:lnTo>
                      <a:pt x="45685" y="115662"/>
                    </a:lnTo>
                    <a:lnTo>
                      <a:pt x="48730" y="117108"/>
                    </a:lnTo>
                    <a:lnTo>
                      <a:pt x="52994" y="118072"/>
                    </a:lnTo>
                    <a:lnTo>
                      <a:pt x="56040" y="119036"/>
                    </a:lnTo>
                    <a:lnTo>
                      <a:pt x="59086" y="119518"/>
                    </a:lnTo>
                    <a:lnTo>
                      <a:pt x="63350" y="120000"/>
                    </a:lnTo>
                    <a:lnTo>
                      <a:pt x="66395" y="120000"/>
                    </a:lnTo>
                    <a:lnTo>
                      <a:pt x="70050" y="120000"/>
                    </a:lnTo>
                    <a:lnTo>
                      <a:pt x="73096" y="119518"/>
                    </a:lnTo>
                    <a:lnTo>
                      <a:pt x="77360" y="119518"/>
                    </a:lnTo>
                    <a:lnTo>
                      <a:pt x="82842" y="118072"/>
                    </a:lnTo>
                    <a:lnTo>
                      <a:pt x="88324" y="115662"/>
                    </a:lnTo>
                    <a:lnTo>
                      <a:pt x="93197" y="113253"/>
                    </a:lnTo>
                    <a:lnTo>
                      <a:pt x="98071" y="110843"/>
                    </a:lnTo>
                    <a:lnTo>
                      <a:pt x="102335" y="107469"/>
                    </a:lnTo>
                    <a:lnTo>
                      <a:pt x="105989" y="103614"/>
                    </a:lnTo>
                    <a:lnTo>
                      <a:pt x="109644" y="99759"/>
                    </a:lnTo>
                    <a:lnTo>
                      <a:pt x="112690" y="94939"/>
                    </a:lnTo>
                    <a:lnTo>
                      <a:pt x="115126" y="90120"/>
                    </a:lnTo>
                    <a:lnTo>
                      <a:pt x="116954" y="84819"/>
                    </a:lnTo>
                    <a:lnTo>
                      <a:pt x="118781" y="80000"/>
                    </a:lnTo>
                    <a:lnTo>
                      <a:pt x="119390" y="74216"/>
                    </a:lnTo>
                    <a:lnTo>
                      <a:pt x="120000" y="68915"/>
                    </a:lnTo>
                    <a:lnTo>
                      <a:pt x="119390" y="62650"/>
                    </a:lnTo>
                    <a:lnTo>
                      <a:pt x="118781" y="56385"/>
                    </a:lnTo>
                    <a:lnTo>
                      <a:pt x="117563" y="51084"/>
                    </a:lnTo>
                    <a:lnTo>
                      <a:pt x="115126" y="44337"/>
                    </a:lnTo>
                    <a:lnTo>
                      <a:pt x="112690" y="39036"/>
                    </a:lnTo>
                    <a:lnTo>
                      <a:pt x="109035" y="33253"/>
                    </a:lnTo>
                    <a:lnTo>
                      <a:pt x="105989" y="28433"/>
                    </a:lnTo>
                    <a:lnTo>
                      <a:pt x="102335" y="23132"/>
                    </a:lnTo>
                    <a:lnTo>
                      <a:pt x="97461" y="19277"/>
                    </a:lnTo>
                    <a:lnTo>
                      <a:pt x="93197" y="14939"/>
                    </a:lnTo>
                    <a:lnTo>
                      <a:pt x="88324" y="11566"/>
                    </a:lnTo>
                    <a:lnTo>
                      <a:pt x="82842" y="7710"/>
                    </a:lnTo>
                    <a:lnTo>
                      <a:pt x="77969" y="5301"/>
                    </a:lnTo>
                    <a:lnTo>
                      <a:pt x="71878" y="3373"/>
                    </a:lnTo>
                    <a:lnTo>
                      <a:pt x="66395" y="1445"/>
                    </a:lnTo>
                    <a:lnTo>
                      <a:pt x="60304" y="481"/>
                    </a:lnTo>
                    <a:lnTo>
                      <a:pt x="54822" y="0"/>
                    </a:lnTo>
                    <a:lnTo>
                      <a:pt x="48730" y="0"/>
                    </a:lnTo>
                    <a:lnTo>
                      <a:pt x="43248" y="963"/>
                    </a:lnTo>
                    <a:lnTo>
                      <a:pt x="37157" y="1927"/>
                    </a:lnTo>
                    <a:lnTo>
                      <a:pt x="31675" y="3855"/>
                    </a:lnTo>
                    <a:lnTo>
                      <a:pt x="26802" y="5783"/>
                    </a:lnTo>
                    <a:lnTo>
                      <a:pt x="21928" y="9156"/>
                    </a:lnTo>
                    <a:lnTo>
                      <a:pt x="17664" y="12530"/>
                    </a:lnTo>
                    <a:lnTo>
                      <a:pt x="14010" y="15903"/>
                    </a:lnTo>
                    <a:lnTo>
                      <a:pt x="10355" y="20240"/>
                    </a:lnTo>
                    <a:lnTo>
                      <a:pt x="7309" y="24578"/>
                    </a:lnTo>
                    <a:lnTo>
                      <a:pt x="4873" y="29879"/>
                    </a:lnTo>
                    <a:lnTo>
                      <a:pt x="3045" y="34698"/>
                    </a:lnTo>
                    <a:lnTo>
                      <a:pt x="1827" y="40481"/>
                    </a:lnTo>
                    <a:lnTo>
                      <a:pt x="1218" y="45783"/>
                    </a:lnTo>
                    <a:lnTo>
                      <a:pt x="0" y="51566"/>
                    </a:lnTo>
                    <a:lnTo>
                      <a:pt x="0" y="57831"/>
                    </a:lnTo>
                    <a:lnTo>
                      <a:pt x="1218" y="63614"/>
                    </a:lnTo>
                    <a:lnTo>
                      <a:pt x="3045" y="69879"/>
                    </a:lnTo>
                    <a:lnTo>
                      <a:pt x="3654" y="71807"/>
                    </a:lnTo>
                    <a:lnTo>
                      <a:pt x="4263" y="74216"/>
                    </a:lnTo>
                    <a:lnTo>
                      <a:pt x="4873" y="76626"/>
                    </a:lnTo>
                    <a:lnTo>
                      <a:pt x="6091" y="79036"/>
                    </a:lnTo>
                    <a:lnTo>
                      <a:pt x="7309" y="81445"/>
                    </a:lnTo>
                    <a:lnTo>
                      <a:pt x="8527" y="83373"/>
                    </a:lnTo>
                    <a:lnTo>
                      <a:pt x="9746" y="85783"/>
                    </a:lnTo>
                    <a:lnTo>
                      <a:pt x="10964" y="88192"/>
                    </a:lnTo>
                    <a:lnTo>
                      <a:pt x="12182" y="90120"/>
                    </a:lnTo>
                    <a:lnTo>
                      <a:pt x="14010" y="92048"/>
                    </a:lnTo>
                    <a:lnTo>
                      <a:pt x="15837" y="93975"/>
                    </a:lnTo>
                    <a:lnTo>
                      <a:pt x="17055" y="95903"/>
                    </a:lnTo>
                    <a:lnTo>
                      <a:pt x="18883" y="97831"/>
                    </a:lnTo>
                    <a:lnTo>
                      <a:pt x="20710" y="99759"/>
                    </a:lnTo>
                    <a:lnTo>
                      <a:pt x="22538" y="101204"/>
                    </a:lnTo>
                    <a:lnTo>
                      <a:pt x="24365" y="103132"/>
                    </a:lnTo>
                    <a:close/>
                  </a:path>
                </a:pathLst>
              </a:custGeom>
              <a:solidFill>
                <a:srgbClr val="C8C8C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9" name="Shape 2489"/>
              <p:cNvSpPr/>
              <p:nvPr/>
            </p:nvSpPr>
            <p:spPr>
              <a:xfrm>
                <a:off x="1119" y="3256"/>
                <a:ext cx="25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365" y="103132"/>
                    </a:moveTo>
                    <a:lnTo>
                      <a:pt x="27411" y="105060"/>
                    </a:lnTo>
                    <a:lnTo>
                      <a:pt x="29847" y="107469"/>
                    </a:lnTo>
                    <a:lnTo>
                      <a:pt x="32893" y="109397"/>
                    </a:lnTo>
                    <a:lnTo>
                      <a:pt x="35939" y="111325"/>
                    </a:lnTo>
                    <a:lnTo>
                      <a:pt x="39593" y="112771"/>
                    </a:lnTo>
                    <a:lnTo>
                      <a:pt x="42639" y="114216"/>
                    </a:lnTo>
                    <a:lnTo>
                      <a:pt x="45685" y="115662"/>
                    </a:lnTo>
                    <a:lnTo>
                      <a:pt x="48730" y="117108"/>
                    </a:lnTo>
                    <a:lnTo>
                      <a:pt x="52994" y="118072"/>
                    </a:lnTo>
                    <a:lnTo>
                      <a:pt x="56040" y="119036"/>
                    </a:lnTo>
                    <a:lnTo>
                      <a:pt x="59086" y="119518"/>
                    </a:lnTo>
                    <a:lnTo>
                      <a:pt x="63350" y="120000"/>
                    </a:lnTo>
                    <a:lnTo>
                      <a:pt x="66395" y="120000"/>
                    </a:lnTo>
                    <a:lnTo>
                      <a:pt x="70050" y="120000"/>
                    </a:lnTo>
                    <a:lnTo>
                      <a:pt x="73096" y="119518"/>
                    </a:lnTo>
                    <a:lnTo>
                      <a:pt x="77360" y="119518"/>
                    </a:lnTo>
                    <a:lnTo>
                      <a:pt x="82842" y="118072"/>
                    </a:lnTo>
                    <a:lnTo>
                      <a:pt x="88324" y="115662"/>
                    </a:lnTo>
                    <a:lnTo>
                      <a:pt x="93197" y="113253"/>
                    </a:lnTo>
                    <a:lnTo>
                      <a:pt x="98071" y="110843"/>
                    </a:lnTo>
                    <a:lnTo>
                      <a:pt x="102335" y="107469"/>
                    </a:lnTo>
                    <a:lnTo>
                      <a:pt x="105989" y="103614"/>
                    </a:lnTo>
                    <a:lnTo>
                      <a:pt x="109644" y="99759"/>
                    </a:lnTo>
                    <a:lnTo>
                      <a:pt x="112690" y="94939"/>
                    </a:lnTo>
                    <a:lnTo>
                      <a:pt x="115126" y="90120"/>
                    </a:lnTo>
                    <a:lnTo>
                      <a:pt x="116954" y="84819"/>
                    </a:lnTo>
                    <a:lnTo>
                      <a:pt x="118781" y="80000"/>
                    </a:lnTo>
                    <a:lnTo>
                      <a:pt x="119390" y="74216"/>
                    </a:lnTo>
                    <a:lnTo>
                      <a:pt x="120000" y="68915"/>
                    </a:lnTo>
                    <a:lnTo>
                      <a:pt x="119390" y="62650"/>
                    </a:lnTo>
                    <a:lnTo>
                      <a:pt x="118781" y="56385"/>
                    </a:lnTo>
                    <a:lnTo>
                      <a:pt x="117563" y="51084"/>
                    </a:lnTo>
                    <a:lnTo>
                      <a:pt x="115126" y="44337"/>
                    </a:lnTo>
                    <a:lnTo>
                      <a:pt x="112690" y="39036"/>
                    </a:lnTo>
                    <a:lnTo>
                      <a:pt x="109035" y="33253"/>
                    </a:lnTo>
                    <a:lnTo>
                      <a:pt x="105989" y="28433"/>
                    </a:lnTo>
                    <a:lnTo>
                      <a:pt x="102335" y="23132"/>
                    </a:lnTo>
                    <a:lnTo>
                      <a:pt x="97461" y="19277"/>
                    </a:lnTo>
                    <a:lnTo>
                      <a:pt x="93197" y="14939"/>
                    </a:lnTo>
                    <a:lnTo>
                      <a:pt x="88324" y="11566"/>
                    </a:lnTo>
                    <a:lnTo>
                      <a:pt x="82842" y="7710"/>
                    </a:lnTo>
                    <a:lnTo>
                      <a:pt x="77969" y="5301"/>
                    </a:lnTo>
                    <a:lnTo>
                      <a:pt x="71878" y="3373"/>
                    </a:lnTo>
                    <a:lnTo>
                      <a:pt x="66395" y="1445"/>
                    </a:lnTo>
                    <a:lnTo>
                      <a:pt x="60304" y="481"/>
                    </a:lnTo>
                    <a:lnTo>
                      <a:pt x="54822" y="0"/>
                    </a:lnTo>
                    <a:lnTo>
                      <a:pt x="48730" y="0"/>
                    </a:lnTo>
                    <a:lnTo>
                      <a:pt x="43248" y="963"/>
                    </a:lnTo>
                    <a:lnTo>
                      <a:pt x="37157" y="1927"/>
                    </a:lnTo>
                    <a:lnTo>
                      <a:pt x="31675" y="3855"/>
                    </a:lnTo>
                    <a:lnTo>
                      <a:pt x="26802" y="5783"/>
                    </a:lnTo>
                    <a:lnTo>
                      <a:pt x="21928" y="9156"/>
                    </a:lnTo>
                    <a:lnTo>
                      <a:pt x="17664" y="12530"/>
                    </a:lnTo>
                    <a:lnTo>
                      <a:pt x="14010" y="15903"/>
                    </a:lnTo>
                    <a:lnTo>
                      <a:pt x="10355" y="20240"/>
                    </a:lnTo>
                    <a:lnTo>
                      <a:pt x="7309" y="24578"/>
                    </a:lnTo>
                    <a:lnTo>
                      <a:pt x="4873" y="29879"/>
                    </a:lnTo>
                    <a:lnTo>
                      <a:pt x="3045" y="34698"/>
                    </a:lnTo>
                    <a:lnTo>
                      <a:pt x="1827" y="40481"/>
                    </a:lnTo>
                    <a:lnTo>
                      <a:pt x="1218" y="45783"/>
                    </a:lnTo>
                    <a:lnTo>
                      <a:pt x="0" y="51566"/>
                    </a:lnTo>
                    <a:lnTo>
                      <a:pt x="0" y="57831"/>
                    </a:lnTo>
                    <a:lnTo>
                      <a:pt x="1218" y="63614"/>
                    </a:lnTo>
                    <a:lnTo>
                      <a:pt x="3045" y="69879"/>
                    </a:lnTo>
                    <a:lnTo>
                      <a:pt x="3654" y="71807"/>
                    </a:lnTo>
                    <a:lnTo>
                      <a:pt x="4263" y="74216"/>
                    </a:lnTo>
                    <a:lnTo>
                      <a:pt x="4873" y="76626"/>
                    </a:lnTo>
                    <a:lnTo>
                      <a:pt x="6091" y="79036"/>
                    </a:lnTo>
                    <a:lnTo>
                      <a:pt x="7309" y="81445"/>
                    </a:lnTo>
                    <a:lnTo>
                      <a:pt x="8527" y="83373"/>
                    </a:lnTo>
                    <a:lnTo>
                      <a:pt x="9746" y="85783"/>
                    </a:lnTo>
                    <a:lnTo>
                      <a:pt x="10964" y="88192"/>
                    </a:lnTo>
                    <a:lnTo>
                      <a:pt x="12182" y="90120"/>
                    </a:lnTo>
                    <a:lnTo>
                      <a:pt x="14010" y="92048"/>
                    </a:lnTo>
                    <a:lnTo>
                      <a:pt x="15837" y="93975"/>
                    </a:lnTo>
                    <a:lnTo>
                      <a:pt x="17055" y="95903"/>
                    </a:lnTo>
                    <a:lnTo>
                      <a:pt x="18883" y="97831"/>
                    </a:lnTo>
                    <a:lnTo>
                      <a:pt x="20710" y="99759"/>
                    </a:lnTo>
                    <a:lnTo>
                      <a:pt x="22538" y="101204"/>
                    </a:lnTo>
                    <a:lnTo>
                      <a:pt x="24365" y="10313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0" name="Shape 2490"/>
              <p:cNvSpPr/>
              <p:nvPr/>
            </p:nvSpPr>
            <p:spPr>
              <a:xfrm>
                <a:off x="1122" y="3272"/>
                <a:ext cx="2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4036"/>
                    </a:moveTo>
                    <a:lnTo>
                      <a:pt x="118596" y="49541"/>
                    </a:lnTo>
                    <a:lnTo>
                      <a:pt x="117894" y="56146"/>
                    </a:lnTo>
                    <a:lnTo>
                      <a:pt x="115789" y="63853"/>
                    </a:lnTo>
                    <a:lnTo>
                      <a:pt x="113684" y="70458"/>
                    </a:lnTo>
                    <a:lnTo>
                      <a:pt x="111578" y="77064"/>
                    </a:lnTo>
                    <a:lnTo>
                      <a:pt x="108771" y="84770"/>
                    </a:lnTo>
                    <a:lnTo>
                      <a:pt x="104561" y="91376"/>
                    </a:lnTo>
                    <a:lnTo>
                      <a:pt x="100350" y="97981"/>
                    </a:lnTo>
                    <a:lnTo>
                      <a:pt x="96140" y="104587"/>
                    </a:lnTo>
                    <a:lnTo>
                      <a:pt x="91228" y="110091"/>
                    </a:lnTo>
                    <a:lnTo>
                      <a:pt x="85614" y="113394"/>
                    </a:lnTo>
                    <a:lnTo>
                      <a:pt x="80701" y="116697"/>
                    </a:lnTo>
                    <a:lnTo>
                      <a:pt x="74385" y="118899"/>
                    </a:lnTo>
                    <a:lnTo>
                      <a:pt x="68070" y="120000"/>
                    </a:lnTo>
                    <a:lnTo>
                      <a:pt x="60350" y="118899"/>
                    </a:lnTo>
                    <a:lnTo>
                      <a:pt x="54035" y="117798"/>
                    </a:lnTo>
                    <a:lnTo>
                      <a:pt x="46315" y="113394"/>
                    </a:lnTo>
                    <a:lnTo>
                      <a:pt x="40701" y="108990"/>
                    </a:lnTo>
                    <a:lnTo>
                      <a:pt x="34385" y="101284"/>
                    </a:lnTo>
                    <a:lnTo>
                      <a:pt x="28771" y="94678"/>
                    </a:lnTo>
                    <a:lnTo>
                      <a:pt x="24561" y="86972"/>
                    </a:lnTo>
                    <a:lnTo>
                      <a:pt x="19649" y="78165"/>
                    </a:lnTo>
                    <a:lnTo>
                      <a:pt x="16140" y="69357"/>
                    </a:lnTo>
                    <a:lnTo>
                      <a:pt x="12631" y="61651"/>
                    </a:lnTo>
                    <a:lnTo>
                      <a:pt x="9824" y="51743"/>
                    </a:lnTo>
                    <a:lnTo>
                      <a:pt x="7719" y="42935"/>
                    </a:lnTo>
                    <a:lnTo>
                      <a:pt x="4912" y="34128"/>
                    </a:lnTo>
                    <a:lnTo>
                      <a:pt x="3508" y="26422"/>
                    </a:lnTo>
                    <a:lnTo>
                      <a:pt x="2105" y="19816"/>
                    </a:lnTo>
                    <a:lnTo>
                      <a:pt x="1403" y="14311"/>
                    </a:lnTo>
                    <a:lnTo>
                      <a:pt x="701" y="8807"/>
                    </a:lnTo>
                    <a:lnTo>
                      <a:pt x="701" y="5504"/>
                    </a:lnTo>
                    <a:lnTo>
                      <a:pt x="0" y="2201"/>
                    </a:lnTo>
                    <a:lnTo>
                      <a:pt x="701" y="1100"/>
                    </a:lnTo>
                    <a:lnTo>
                      <a:pt x="701" y="0"/>
                    </a:lnTo>
                    <a:lnTo>
                      <a:pt x="1403" y="0"/>
                    </a:lnTo>
                    <a:lnTo>
                      <a:pt x="2105" y="0"/>
                    </a:lnTo>
                    <a:lnTo>
                      <a:pt x="2807" y="1100"/>
                    </a:lnTo>
                    <a:lnTo>
                      <a:pt x="3508" y="3302"/>
                    </a:lnTo>
                    <a:lnTo>
                      <a:pt x="4210" y="4403"/>
                    </a:lnTo>
                    <a:lnTo>
                      <a:pt x="4912" y="6605"/>
                    </a:lnTo>
                    <a:lnTo>
                      <a:pt x="5614" y="8807"/>
                    </a:lnTo>
                    <a:lnTo>
                      <a:pt x="6315" y="11009"/>
                    </a:lnTo>
                    <a:lnTo>
                      <a:pt x="8421" y="15412"/>
                    </a:lnTo>
                    <a:lnTo>
                      <a:pt x="9122" y="17614"/>
                    </a:lnTo>
                    <a:lnTo>
                      <a:pt x="9824" y="19816"/>
                    </a:lnTo>
                    <a:lnTo>
                      <a:pt x="11228" y="23119"/>
                    </a:lnTo>
                    <a:lnTo>
                      <a:pt x="11929" y="25321"/>
                    </a:lnTo>
                    <a:lnTo>
                      <a:pt x="14035" y="29724"/>
                    </a:lnTo>
                    <a:lnTo>
                      <a:pt x="16140" y="34128"/>
                    </a:lnTo>
                    <a:lnTo>
                      <a:pt x="18947" y="40733"/>
                    </a:lnTo>
                    <a:lnTo>
                      <a:pt x="23157" y="45137"/>
                    </a:lnTo>
                    <a:lnTo>
                      <a:pt x="26666" y="50642"/>
                    </a:lnTo>
                    <a:lnTo>
                      <a:pt x="30877" y="56146"/>
                    </a:lnTo>
                    <a:lnTo>
                      <a:pt x="35789" y="62752"/>
                    </a:lnTo>
                    <a:lnTo>
                      <a:pt x="40701" y="67155"/>
                    </a:lnTo>
                    <a:lnTo>
                      <a:pt x="45614" y="71559"/>
                    </a:lnTo>
                    <a:lnTo>
                      <a:pt x="51228" y="75963"/>
                    </a:lnTo>
                    <a:lnTo>
                      <a:pt x="56842" y="78165"/>
                    </a:lnTo>
                    <a:lnTo>
                      <a:pt x="62456" y="81467"/>
                    </a:lnTo>
                    <a:lnTo>
                      <a:pt x="68771" y="81467"/>
                    </a:lnTo>
                    <a:lnTo>
                      <a:pt x="75087" y="81467"/>
                    </a:lnTo>
                    <a:lnTo>
                      <a:pt x="82105" y="78165"/>
                    </a:lnTo>
                    <a:lnTo>
                      <a:pt x="87719" y="73761"/>
                    </a:lnTo>
                    <a:lnTo>
                      <a:pt x="94035" y="70458"/>
                    </a:lnTo>
                    <a:lnTo>
                      <a:pt x="98947" y="66055"/>
                    </a:lnTo>
                    <a:lnTo>
                      <a:pt x="103157" y="61651"/>
                    </a:lnTo>
                    <a:lnTo>
                      <a:pt x="107368" y="56146"/>
                    </a:lnTo>
                    <a:lnTo>
                      <a:pt x="110877" y="51743"/>
                    </a:lnTo>
                    <a:lnTo>
                      <a:pt x="112982" y="47339"/>
                    </a:lnTo>
                    <a:lnTo>
                      <a:pt x="115087" y="44036"/>
                    </a:lnTo>
                    <a:lnTo>
                      <a:pt x="117192" y="40733"/>
                    </a:lnTo>
                    <a:lnTo>
                      <a:pt x="118596" y="38532"/>
                    </a:lnTo>
                    <a:lnTo>
                      <a:pt x="119298" y="36330"/>
                    </a:lnTo>
                    <a:lnTo>
                      <a:pt x="120000" y="34128"/>
                    </a:lnTo>
                    <a:lnTo>
                      <a:pt x="120000" y="37431"/>
                    </a:lnTo>
                    <a:lnTo>
                      <a:pt x="120000" y="39633"/>
                    </a:lnTo>
                    <a:lnTo>
                      <a:pt x="120000" y="4403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1" name="Shape 2491"/>
              <p:cNvSpPr/>
              <p:nvPr/>
            </p:nvSpPr>
            <p:spPr>
              <a:xfrm>
                <a:off x="1122" y="3272"/>
                <a:ext cx="1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5555" y="118800"/>
                    </a:moveTo>
                    <a:lnTo>
                      <a:pt x="48148" y="115200"/>
                    </a:lnTo>
                    <a:lnTo>
                      <a:pt x="42222" y="110400"/>
                    </a:lnTo>
                    <a:lnTo>
                      <a:pt x="36296" y="104400"/>
                    </a:lnTo>
                    <a:lnTo>
                      <a:pt x="30370" y="97200"/>
                    </a:lnTo>
                    <a:lnTo>
                      <a:pt x="25925" y="88800"/>
                    </a:lnTo>
                    <a:lnTo>
                      <a:pt x="21481" y="81600"/>
                    </a:lnTo>
                    <a:lnTo>
                      <a:pt x="17037" y="72000"/>
                    </a:lnTo>
                    <a:lnTo>
                      <a:pt x="14074" y="63600"/>
                    </a:lnTo>
                    <a:lnTo>
                      <a:pt x="11111" y="55200"/>
                    </a:lnTo>
                    <a:lnTo>
                      <a:pt x="8888" y="45600"/>
                    </a:lnTo>
                    <a:lnTo>
                      <a:pt x="6666" y="37200"/>
                    </a:lnTo>
                    <a:lnTo>
                      <a:pt x="3703" y="28800"/>
                    </a:lnTo>
                    <a:lnTo>
                      <a:pt x="2962" y="21600"/>
                    </a:lnTo>
                    <a:lnTo>
                      <a:pt x="1481" y="16800"/>
                    </a:lnTo>
                    <a:lnTo>
                      <a:pt x="740" y="10800"/>
                    </a:lnTo>
                    <a:lnTo>
                      <a:pt x="740" y="8400"/>
                    </a:lnTo>
                    <a:lnTo>
                      <a:pt x="0" y="3600"/>
                    </a:lnTo>
                    <a:lnTo>
                      <a:pt x="0" y="2400"/>
                    </a:lnTo>
                    <a:lnTo>
                      <a:pt x="0" y="1200"/>
                    </a:lnTo>
                    <a:lnTo>
                      <a:pt x="740" y="0"/>
                    </a:lnTo>
                    <a:lnTo>
                      <a:pt x="1481" y="0"/>
                    </a:lnTo>
                    <a:lnTo>
                      <a:pt x="1481" y="1200"/>
                    </a:lnTo>
                    <a:lnTo>
                      <a:pt x="2222" y="2400"/>
                    </a:lnTo>
                    <a:lnTo>
                      <a:pt x="2962" y="3600"/>
                    </a:lnTo>
                    <a:lnTo>
                      <a:pt x="3703" y="7200"/>
                    </a:lnTo>
                    <a:lnTo>
                      <a:pt x="5185" y="9600"/>
                    </a:lnTo>
                    <a:lnTo>
                      <a:pt x="5925" y="12000"/>
                    </a:lnTo>
                    <a:lnTo>
                      <a:pt x="7407" y="14400"/>
                    </a:lnTo>
                    <a:lnTo>
                      <a:pt x="8148" y="16800"/>
                    </a:lnTo>
                    <a:lnTo>
                      <a:pt x="8888" y="19200"/>
                    </a:lnTo>
                    <a:lnTo>
                      <a:pt x="10370" y="22800"/>
                    </a:lnTo>
                    <a:lnTo>
                      <a:pt x="11111" y="25200"/>
                    </a:lnTo>
                    <a:lnTo>
                      <a:pt x="13333" y="31200"/>
                    </a:lnTo>
                    <a:lnTo>
                      <a:pt x="15555" y="36000"/>
                    </a:lnTo>
                    <a:lnTo>
                      <a:pt x="18518" y="40800"/>
                    </a:lnTo>
                    <a:lnTo>
                      <a:pt x="22962" y="46800"/>
                    </a:lnTo>
                    <a:lnTo>
                      <a:pt x="26666" y="52800"/>
                    </a:lnTo>
                    <a:lnTo>
                      <a:pt x="31111" y="60000"/>
                    </a:lnTo>
                    <a:lnTo>
                      <a:pt x="36296" y="64800"/>
                    </a:lnTo>
                    <a:lnTo>
                      <a:pt x="41481" y="69600"/>
                    </a:lnTo>
                    <a:lnTo>
                      <a:pt x="46666" y="74400"/>
                    </a:lnTo>
                    <a:lnTo>
                      <a:pt x="52592" y="78000"/>
                    </a:lnTo>
                    <a:lnTo>
                      <a:pt x="58518" y="81600"/>
                    </a:lnTo>
                    <a:lnTo>
                      <a:pt x="65185" y="84000"/>
                    </a:lnTo>
                    <a:lnTo>
                      <a:pt x="71111" y="84000"/>
                    </a:lnTo>
                    <a:lnTo>
                      <a:pt x="77777" y="82800"/>
                    </a:lnTo>
                    <a:lnTo>
                      <a:pt x="85185" y="80400"/>
                    </a:lnTo>
                    <a:lnTo>
                      <a:pt x="91111" y="74400"/>
                    </a:lnTo>
                    <a:lnTo>
                      <a:pt x="97037" y="70800"/>
                    </a:lnTo>
                    <a:lnTo>
                      <a:pt x="101481" y="66000"/>
                    </a:lnTo>
                    <a:lnTo>
                      <a:pt x="105925" y="62400"/>
                    </a:lnTo>
                    <a:lnTo>
                      <a:pt x="108888" y="57600"/>
                    </a:lnTo>
                    <a:lnTo>
                      <a:pt x="112592" y="52800"/>
                    </a:lnTo>
                    <a:lnTo>
                      <a:pt x="114814" y="49200"/>
                    </a:lnTo>
                    <a:lnTo>
                      <a:pt x="117037" y="46800"/>
                    </a:lnTo>
                    <a:lnTo>
                      <a:pt x="117777" y="43200"/>
                    </a:lnTo>
                    <a:lnTo>
                      <a:pt x="119259" y="42000"/>
                    </a:lnTo>
                    <a:lnTo>
                      <a:pt x="120000" y="39600"/>
                    </a:lnTo>
                    <a:lnTo>
                      <a:pt x="120000" y="40800"/>
                    </a:lnTo>
                    <a:lnTo>
                      <a:pt x="119259" y="43200"/>
                    </a:lnTo>
                    <a:lnTo>
                      <a:pt x="119259" y="48000"/>
                    </a:lnTo>
                    <a:lnTo>
                      <a:pt x="117777" y="52800"/>
                    </a:lnTo>
                    <a:lnTo>
                      <a:pt x="116296" y="60000"/>
                    </a:lnTo>
                    <a:lnTo>
                      <a:pt x="114814" y="66000"/>
                    </a:lnTo>
                    <a:lnTo>
                      <a:pt x="112592" y="73200"/>
                    </a:lnTo>
                    <a:lnTo>
                      <a:pt x="110370" y="80400"/>
                    </a:lnTo>
                    <a:lnTo>
                      <a:pt x="106666" y="86400"/>
                    </a:lnTo>
                    <a:lnTo>
                      <a:pt x="102962" y="93600"/>
                    </a:lnTo>
                    <a:lnTo>
                      <a:pt x="99259" y="99600"/>
                    </a:lnTo>
                    <a:lnTo>
                      <a:pt x="95555" y="105600"/>
                    </a:lnTo>
                    <a:lnTo>
                      <a:pt x="90370" y="110400"/>
                    </a:lnTo>
                    <a:lnTo>
                      <a:pt x="85185" y="114000"/>
                    </a:lnTo>
                    <a:lnTo>
                      <a:pt x="80000" y="117600"/>
                    </a:lnTo>
                    <a:lnTo>
                      <a:pt x="74074" y="120000"/>
                    </a:lnTo>
                    <a:lnTo>
                      <a:pt x="68148" y="120000"/>
                    </a:lnTo>
                    <a:lnTo>
                      <a:pt x="61481" y="120000"/>
                    </a:lnTo>
                    <a:lnTo>
                      <a:pt x="55555" y="1188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2" name="Shape 2492"/>
              <p:cNvSpPr/>
              <p:nvPr/>
            </p:nvSpPr>
            <p:spPr>
              <a:xfrm>
                <a:off x="1122" y="3274"/>
                <a:ext cx="18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470" y="118681"/>
                    </a:moveTo>
                    <a:lnTo>
                      <a:pt x="49411" y="114725"/>
                    </a:lnTo>
                    <a:lnTo>
                      <a:pt x="43137" y="109450"/>
                    </a:lnTo>
                    <a:lnTo>
                      <a:pt x="37647" y="104175"/>
                    </a:lnTo>
                    <a:lnTo>
                      <a:pt x="31372" y="96263"/>
                    </a:lnTo>
                    <a:lnTo>
                      <a:pt x="27450" y="89670"/>
                    </a:lnTo>
                    <a:lnTo>
                      <a:pt x="22745" y="81758"/>
                    </a:lnTo>
                    <a:lnTo>
                      <a:pt x="19607" y="72527"/>
                    </a:lnTo>
                    <a:lnTo>
                      <a:pt x="14901" y="64615"/>
                    </a:lnTo>
                    <a:lnTo>
                      <a:pt x="11764" y="55384"/>
                    </a:lnTo>
                    <a:lnTo>
                      <a:pt x="9411" y="46153"/>
                    </a:lnTo>
                    <a:lnTo>
                      <a:pt x="7058" y="38241"/>
                    </a:lnTo>
                    <a:lnTo>
                      <a:pt x="5490" y="31648"/>
                    </a:lnTo>
                    <a:lnTo>
                      <a:pt x="3921" y="25054"/>
                    </a:lnTo>
                    <a:lnTo>
                      <a:pt x="2352" y="17142"/>
                    </a:lnTo>
                    <a:lnTo>
                      <a:pt x="784" y="11868"/>
                    </a:lnTo>
                    <a:lnTo>
                      <a:pt x="784" y="9230"/>
                    </a:lnTo>
                    <a:lnTo>
                      <a:pt x="0" y="5274"/>
                    </a:lnTo>
                    <a:lnTo>
                      <a:pt x="0" y="3956"/>
                    </a:lnTo>
                    <a:lnTo>
                      <a:pt x="0" y="1318"/>
                    </a:lnTo>
                    <a:lnTo>
                      <a:pt x="0" y="0"/>
                    </a:lnTo>
                    <a:lnTo>
                      <a:pt x="784" y="1318"/>
                    </a:lnTo>
                    <a:lnTo>
                      <a:pt x="2352" y="2637"/>
                    </a:lnTo>
                    <a:lnTo>
                      <a:pt x="3137" y="3956"/>
                    </a:lnTo>
                    <a:lnTo>
                      <a:pt x="3137" y="5274"/>
                    </a:lnTo>
                    <a:lnTo>
                      <a:pt x="3921" y="7912"/>
                    </a:lnTo>
                    <a:lnTo>
                      <a:pt x="5490" y="10549"/>
                    </a:lnTo>
                    <a:lnTo>
                      <a:pt x="6274" y="13186"/>
                    </a:lnTo>
                    <a:lnTo>
                      <a:pt x="7058" y="15824"/>
                    </a:lnTo>
                    <a:lnTo>
                      <a:pt x="7843" y="18461"/>
                    </a:lnTo>
                    <a:lnTo>
                      <a:pt x="9411" y="23736"/>
                    </a:lnTo>
                    <a:lnTo>
                      <a:pt x="10196" y="26373"/>
                    </a:lnTo>
                    <a:lnTo>
                      <a:pt x="12549" y="30329"/>
                    </a:lnTo>
                    <a:lnTo>
                      <a:pt x="14901" y="35604"/>
                    </a:lnTo>
                    <a:lnTo>
                      <a:pt x="18823" y="40879"/>
                    </a:lnTo>
                    <a:lnTo>
                      <a:pt x="22745" y="47472"/>
                    </a:lnTo>
                    <a:lnTo>
                      <a:pt x="26666" y="54065"/>
                    </a:lnTo>
                    <a:lnTo>
                      <a:pt x="31372" y="60659"/>
                    </a:lnTo>
                    <a:lnTo>
                      <a:pt x="36862" y="65934"/>
                    </a:lnTo>
                    <a:lnTo>
                      <a:pt x="41568" y="71208"/>
                    </a:lnTo>
                    <a:lnTo>
                      <a:pt x="47058" y="75164"/>
                    </a:lnTo>
                    <a:lnTo>
                      <a:pt x="54117" y="80439"/>
                    </a:lnTo>
                    <a:lnTo>
                      <a:pt x="59607" y="83076"/>
                    </a:lnTo>
                    <a:lnTo>
                      <a:pt x="66666" y="84395"/>
                    </a:lnTo>
                    <a:lnTo>
                      <a:pt x="73725" y="84395"/>
                    </a:lnTo>
                    <a:lnTo>
                      <a:pt x="80000" y="81758"/>
                    </a:lnTo>
                    <a:lnTo>
                      <a:pt x="87843" y="79120"/>
                    </a:lnTo>
                    <a:lnTo>
                      <a:pt x="93333" y="72527"/>
                    </a:lnTo>
                    <a:lnTo>
                      <a:pt x="99607" y="68571"/>
                    </a:lnTo>
                    <a:lnTo>
                      <a:pt x="104313" y="64615"/>
                    </a:lnTo>
                    <a:lnTo>
                      <a:pt x="108235" y="60659"/>
                    </a:lnTo>
                    <a:lnTo>
                      <a:pt x="111372" y="56703"/>
                    </a:lnTo>
                    <a:lnTo>
                      <a:pt x="114509" y="54065"/>
                    </a:lnTo>
                    <a:lnTo>
                      <a:pt x="116862" y="51428"/>
                    </a:lnTo>
                    <a:lnTo>
                      <a:pt x="117647" y="47472"/>
                    </a:lnTo>
                    <a:lnTo>
                      <a:pt x="119215" y="44835"/>
                    </a:lnTo>
                    <a:lnTo>
                      <a:pt x="119215" y="43516"/>
                    </a:lnTo>
                    <a:lnTo>
                      <a:pt x="120000" y="42197"/>
                    </a:lnTo>
                    <a:lnTo>
                      <a:pt x="119215" y="43516"/>
                    </a:lnTo>
                    <a:lnTo>
                      <a:pt x="119215" y="44835"/>
                    </a:lnTo>
                    <a:lnTo>
                      <a:pt x="118431" y="47472"/>
                    </a:lnTo>
                    <a:lnTo>
                      <a:pt x="118431" y="52747"/>
                    </a:lnTo>
                    <a:lnTo>
                      <a:pt x="116862" y="56703"/>
                    </a:lnTo>
                    <a:lnTo>
                      <a:pt x="115294" y="63296"/>
                    </a:lnTo>
                    <a:lnTo>
                      <a:pt x="113725" y="68571"/>
                    </a:lnTo>
                    <a:lnTo>
                      <a:pt x="110588" y="75164"/>
                    </a:lnTo>
                    <a:lnTo>
                      <a:pt x="108235" y="83076"/>
                    </a:lnTo>
                    <a:lnTo>
                      <a:pt x="105098" y="88351"/>
                    </a:lnTo>
                    <a:lnTo>
                      <a:pt x="101960" y="94945"/>
                    </a:lnTo>
                    <a:lnTo>
                      <a:pt x="98039" y="100219"/>
                    </a:lnTo>
                    <a:lnTo>
                      <a:pt x="93333" y="106813"/>
                    </a:lnTo>
                    <a:lnTo>
                      <a:pt x="89411" y="110769"/>
                    </a:lnTo>
                    <a:lnTo>
                      <a:pt x="84705" y="114725"/>
                    </a:lnTo>
                    <a:lnTo>
                      <a:pt x="79215" y="117362"/>
                    </a:lnTo>
                    <a:lnTo>
                      <a:pt x="73725" y="118681"/>
                    </a:lnTo>
                    <a:lnTo>
                      <a:pt x="68235" y="120000"/>
                    </a:lnTo>
                    <a:lnTo>
                      <a:pt x="61960" y="120000"/>
                    </a:lnTo>
                    <a:lnTo>
                      <a:pt x="56470" y="118681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3" name="Shape 2493"/>
              <p:cNvSpPr/>
              <p:nvPr/>
            </p:nvSpPr>
            <p:spPr>
              <a:xfrm>
                <a:off x="1122" y="3275"/>
                <a:ext cx="1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062" y="118554"/>
                    </a:moveTo>
                    <a:lnTo>
                      <a:pt x="50349" y="114216"/>
                    </a:lnTo>
                    <a:lnTo>
                      <a:pt x="43636" y="109879"/>
                    </a:lnTo>
                    <a:lnTo>
                      <a:pt x="38601" y="105542"/>
                    </a:lnTo>
                    <a:lnTo>
                      <a:pt x="33566" y="98313"/>
                    </a:lnTo>
                    <a:lnTo>
                      <a:pt x="27692" y="91084"/>
                    </a:lnTo>
                    <a:lnTo>
                      <a:pt x="23496" y="83855"/>
                    </a:lnTo>
                    <a:lnTo>
                      <a:pt x="20139" y="75180"/>
                    </a:lnTo>
                    <a:lnTo>
                      <a:pt x="16783" y="66506"/>
                    </a:lnTo>
                    <a:lnTo>
                      <a:pt x="12587" y="57831"/>
                    </a:lnTo>
                    <a:lnTo>
                      <a:pt x="10069" y="50602"/>
                    </a:lnTo>
                    <a:lnTo>
                      <a:pt x="7552" y="40481"/>
                    </a:lnTo>
                    <a:lnTo>
                      <a:pt x="5034" y="33253"/>
                    </a:lnTo>
                    <a:lnTo>
                      <a:pt x="3356" y="26024"/>
                    </a:lnTo>
                    <a:lnTo>
                      <a:pt x="2517" y="20240"/>
                    </a:lnTo>
                    <a:lnTo>
                      <a:pt x="839" y="15903"/>
                    </a:lnTo>
                    <a:lnTo>
                      <a:pt x="839" y="10120"/>
                    </a:lnTo>
                    <a:lnTo>
                      <a:pt x="0" y="5783"/>
                    </a:lnTo>
                    <a:lnTo>
                      <a:pt x="0" y="4337"/>
                    </a:lnTo>
                    <a:lnTo>
                      <a:pt x="0" y="2891"/>
                    </a:lnTo>
                    <a:lnTo>
                      <a:pt x="0" y="1445"/>
                    </a:lnTo>
                    <a:lnTo>
                      <a:pt x="0" y="0"/>
                    </a:lnTo>
                    <a:lnTo>
                      <a:pt x="0" y="1445"/>
                    </a:lnTo>
                    <a:lnTo>
                      <a:pt x="839" y="1445"/>
                    </a:lnTo>
                    <a:lnTo>
                      <a:pt x="1678" y="2891"/>
                    </a:lnTo>
                    <a:lnTo>
                      <a:pt x="1678" y="4337"/>
                    </a:lnTo>
                    <a:lnTo>
                      <a:pt x="2517" y="5783"/>
                    </a:lnTo>
                    <a:lnTo>
                      <a:pt x="3356" y="8674"/>
                    </a:lnTo>
                    <a:lnTo>
                      <a:pt x="4195" y="11566"/>
                    </a:lnTo>
                    <a:lnTo>
                      <a:pt x="5874" y="15903"/>
                    </a:lnTo>
                    <a:lnTo>
                      <a:pt x="6713" y="18795"/>
                    </a:lnTo>
                    <a:lnTo>
                      <a:pt x="8391" y="23132"/>
                    </a:lnTo>
                    <a:lnTo>
                      <a:pt x="9230" y="26024"/>
                    </a:lnTo>
                    <a:lnTo>
                      <a:pt x="11748" y="31807"/>
                    </a:lnTo>
                    <a:lnTo>
                      <a:pt x="15104" y="37590"/>
                    </a:lnTo>
                    <a:lnTo>
                      <a:pt x="18461" y="44819"/>
                    </a:lnTo>
                    <a:lnTo>
                      <a:pt x="21818" y="50602"/>
                    </a:lnTo>
                    <a:lnTo>
                      <a:pt x="26013" y="56385"/>
                    </a:lnTo>
                    <a:lnTo>
                      <a:pt x="31888" y="63614"/>
                    </a:lnTo>
                    <a:lnTo>
                      <a:pt x="36923" y="69397"/>
                    </a:lnTo>
                    <a:lnTo>
                      <a:pt x="41958" y="75180"/>
                    </a:lnTo>
                    <a:lnTo>
                      <a:pt x="48671" y="79518"/>
                    </a:lnTo>
                    <a:lnTo>
                      <a:pt x="54545" y="83855"/>
                    </a:lnTo>
                    <a:lnTo>
                      <a:pt x="61258" y="85301"/>
                    </a:lnTo>
                    <a:lnTo>
                      <a:pt x="68811" y="86746"/>
                    </a:lnTo>
                    <a:lnTo>
                      <a:pt x="75524" y="85301"/>
                    </a:lnTo>
                    <a:lnTo>
                      <a:pt x="83076" y="83855"/>
                    </a:lnTo>
                    <a:lnTo>
                      <a:pt x="90629" y="79518"/>
                    </a:lnTo>
                    <a:lnTo>
                      <a:pt x="96503" y="72289"/>
                    </a:lnTo>
                    <a:lnTo>
                      <a:pt x="102377" y="67951"/>
                    </a:lnTo>
                    <a:lnTo>
                      <a:pt x="107412" y="63614"/>
                    </a:lnTo>
                    <a:lnTo>
                      <a:pt x="110769" y="60722"/>
                    </a:lnTo>
                    <a:lnTo>
                      <a:pt x="113286" y="57831"/>
                    </a:lnTo>
                    <a:lnTo>
                      <a:pt x="115804" y="54939"/>
                    </a:lnTo>
                    <a:lnTo>
                      <a:pt x="118321" y="52048"/>
                    </a:lnTo>
                    <a:lnTo>
                      <a:pt x="119160" y="50602"/>
                    </a:lnTo>
                    <a:lnTo>
                      <a:pt x="120000" y="49156"/>
                    </a:lnTo>
                    <a:lnTo>
                      <a:pt x="119160" y="50602"/>
                    </a:lnTo>
                    <a:lnTo>
                      <a:pt x="118321" y="52048"/>
                    </a:lnTo>
                    <a:lnTo>
                      <a:pt x="117482" y="54939"/>
                    </a:lnTo>
                    <a:lnTo>
                      <a:pt x="115804" y="59277"/>
                    </a:lnTo>
                    <a:lnTo>
                      <a:pt x="114125" y="63614"/>
                    </a:lnTo>
                    <a:lnTo>
                      <a:pt x="112447" y="67951"/>
                    </a:lnTo>
                    <a:lnTo>
                      <a:pt x="110769" y="75180"/>
                    </a:lnTo>
                    <a:lnTo>
                      <a:pt x="109090" y="79518"/>
                    </a:lnTo>
                    <a:lnTo>
                      <a:pt x="106573" y="85301"/>
                    </a:lnTo>
                    <a:lnTo>
                      <a:pt x="103216" y="91084"/>
                    </a:lnTo>
                    <a:lnTo>
                      <a:pt x="99860" y="96867"/>
                    </a:lnTo>
                    <a:lnTo>
                      <a:pt x="95664" y="101204"/>
                    </a:lnTo>
                    <a:lnTo>
                      <a:pt x="92307" y="106987"/>
                    </a:lnTo>
                    <a:lnTo>
                      <a:pt x="88111" y="111325"/>
                    </a:lnTo>
                    <a:lnTo>
                      <a:pt x="83916" y="114216"/>
                    </a:lnTo>
                    <a:lnTo>
                      <a:pt x="78041" y="117108"/>
                    </a:lnTo>
                    <a:lnTo>
                      <a:pt x="73846" y="118554"/>
                    </a:lnTo>
                    <a:lnTo>
                      <a:pt x="67972" y="119999"/>
                    </a:lnTo>
                    <a:lnTo>
                      <a:pt x="62097" y="119999"/>
                    </a:lnTo>
                    <a:lnTo>
                      <a:pt x="57062" y="118554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4" name="Shape 2494"/>
              <p:cNvSpPr/>
              <p:nvPr/>
            </p:nvSpPr>
            <p:spPr>
              <a:xfrm>
                <a:off x="1123" y="3275"/>
                <a:ext cx="1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666" y="119999"/>
                    </a:moveTo>
                    <a:lnTo>
                      <a:pt x="52444" y="116712"/>
                    </a:lnTo>
                    <a:lnTo>
                      <a:pt x="45333" y="113424"/>
                    </a:lnTo>
                    <a:lnTo>
                      <a:pt x="40888" y="108493"/>
                    </a:lnTo>
                    <a:lnTo>
                      <a:pt x="35555" y="100273"/>
                    </a:lnTo>
                    <a:lnTo>
                      <a:pt x="31111" y="95342"/>
                    </a:lnTo>
                    <a:lnTo>
                      <a:pt x="25777" y="87123"/>
                    </a:lnTo>
                    <a:lnTo>
                      <a:pt x="22222" y="80547"/>
                    </a:lnTo>
                    <a:lnTo>
                      <a:pt x="18666" y="70684"/>
                    </a:lnTo>
                    <a:lnTo>
                      <a:pt x="15111" y="62465"/>
                    </a:lnTo>
                    <a:lnTo>
                      <a:pt x="11555" y="54246"/>
                    </a:lnTo>
                    <a:lnTo>
                      <a:pt x="8888" y="47671"/>
                    </a:lnTo>
                    <a:lnTo>
                      <a:pt x="7111" y="39452"/>
                    </a:lnTo>
                    <a:lnTo>
                      <a:pt x="5333" y="31232"/>
                    </a:lnTo>
                    <a:lnTo>
                      <a:pt x="3555" y="24657"/>
                    </a:lnTo>
                    <a:lnTo>
                      <a:pt x="2666" y="18082"/>
                    </a:lnTo>
                    <a:lnTo>
                      <a:pt x="1777" y="14794"/>
                    </a:lnTo>
                    <a:lnTo>
                      <a:pt x="888" y="9863"/>
                    </a:lnTo>
                    <a:lnTo>
                      <a:pt x="0" y="8219"/>
                    </a:lnTo>
                    <a:lnTo>
                      <a:pt x="0" y="3287"/>
                    </a:lnTo>
                    <a:lnTo>
                      <a:pt x="0" y="1643"/>
                    </a:lnTo>
                    <a:lnTo>
                      <a:pt x="0" y="0"/>
                    </a:lnTo>
                    <a:lnTo>
                      <a:pt x="888" y="1643"/>
                    </a:lnTo>
                    <a:lnTo>
                      <a:pt x="1777" y="3287"/>
                    </a:lnTo>
                    <a:lnTo>
                      <a:pt x="2666" y="6575"/>
                    </a:lnTo>
                    <a:lnTo>
                      <a:pt x="2666" y="9863"/>
                    </a:lnTo>
                    <a:lnTo>
                      <a:pt x="4444" y="11506"/>
                    </a:lnTo>
                    <a:lnTo>
                      <a:pt x="5333" y="14794"/>
                    </a:lnTo>
                    <a:lnTo>
                      <a:pt x="6222" y="18082"/>
                    </a:lnTo>
                    <a:lnTo>
                      <a:pt x="8000" y="23013"/>
                    </a:lnTo>
                    <a:lnTo>
                      <a:pt x="8888" y="26301"/>
                    </a:lnTo>
                    <a:lnTo>
                      <a:pt x="11555" y="32876"/>
                    </a:lnTo>
                    <a:lnTo>
                      <a:pt x="15111" y="39452"/>
                    </a:lnTo>
                    <a:lnTo>
                      <a:pt x="18666" y="47671"/>
                    </a:lnTo>
                    <a:lnTo>
                      <a:pt x="22222" y="54246"/>
                    </a:lnTo>
                    <a:lnTo>
                      <a:pt x="26666" y="60821"/>
                    </a:lnTo>
                    <a:lnTo>
                      <a:pt x="32888" y="67397"/>
                    </a:lnTo>
                    <a:lnTo>
                      <a:pt x="38222" y="75616"/>
                    </a:lnTo>
                    <a:lnTo>
                      <a:pt x="43555" y="80547"/>
                    </a:lnTo>
                    <a:lnTo>
                      <a:pt x="50666" y="85479"/>
                    </a:lnTo>
                    <a:lnTo>
                      <a:pt x="56888" y="88767"/>
                    </a:lnTo>
                    <a:lnTo>
                      <a:pt x="64000" y="92054"/>
                    </a:lnTo>
                    <a:lnTo>
                      <a:pt x="71111" y="92054"/>
                    </a:lnTo>
                    <a:lnTo>
                      <a:pt x="78222" y="90410"/>
                    </a:lnTo>
                    <a:lnTo>
                      <a:pt x="86222" y="87123"/>
                    </a:lnTo>
                    <a:lnTo>
                      <a:pt x="94222" y="82191"/>
                    </a:lnTo>
                    <a:lnTo>
                      <a:pt x="100444" y="75616"/>
                    </a:lnTo>
                    <a:lnTo>
                      <a:pt x="105777" y="69041"/>
                    </a:lnTo>
                    <a:lnTo>
                      <a:pt x="110222" y="65753"/>
                    </a:lnTo>
                    <a:lnTo>
                      <a:pt x="113777" y="62465"/>
                    </a:lnTo>
                    <a:lnTo>
                      <a:pt x="116444" y="59178"/>
                    </a:lnTo>
                    <a:lnTo>
                      <a:pt x="118222" y="57534"/>
                    </a:lnTo>
                    <a:lnTo>
                      <a:pt x="119111" y="55890"/>
                    </a:lnTo>
                    <a:lnTo>
                      <a:pt x="120000" y="54246"/>
                    </a:lnTo>
                    <a:lnTo>
                      <a:pt x="119111" y="55890"/>
                    </a:lnTo>
                    <a:lnTo>
                      <a:pt x="118222" y="55890"/>
                    </a:lnTo>
                    <a:lnTo>
                      <a:pt x="117333" y="59178"/>
                    </a:lnTo>
                    <a:lnTo>
                      <a:pt x="116444" y="60821"/>
                    </a:lnTo>
                    <a:lnTo>
                      <a:pt x="115555" y="64109"/>
                    </a:lnTo>
                    <a:lnTo>
                      <a:pt x="114666" y="67397"/>
                    </a:lnTo>
                    <a:lnTo>
                      <a:pt x="112888" y="70684"/>
                    </a:lnTo>
                    <a:lnTo>
                      <a:pt x="111111" y="75616"/>
                    </a:lnTo>
                    <a:lnTo>
                      <a:pt x="109333" y="80547"/>
                    </a:lnTo>
                    <a:lnTo>
                      <a:pt x="106666" y="85479"/>
                    </a:lnTo>
                    <a:lnTo>
                      <a:pt x="104888" y="90410"/>
                    </a:lnTo>
                    <a:lnTo>
                      <a:pt x="100444" y="95342"/>
                    </a:lnTo>
                    <a:lnTo>
                      <a:pt x="97777" y="100273"/>
                    </a:lnTo>
                    <a:lnTo>
                      <a:pt x="94222" y="103561"/>
                    </a:lnTo>
                    <a:lnTo>
                      <a:pt x="90666" y="110136"/>
                    </a:lnTo>
                    <a:lnTo>
                      <a:pt x="87111" y="113424"/>
                    </a:lnTo>
                    <a:lnTo>
                      <a:pt x="81777" y="116712"/>
                    </a:lnTo>
                    <a:lnTo>
                      <a:pt x="78222" y="118356"/>
                    </a:lnTo>
                    <a:lnTo>
                      <a:pt x="73777" y="119999"/>
                    </a:lnTo>
                    <a:lnTo>
                      <a:pt x="68444" y="119999"/>
                    </a:lnTo>
                    <a:lnTo>
                      <a:pt x="63111" y="119999"/>
                    </a:lnTo>
                    <a:lnTo>
                      <a:pt x="58666" y="119999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5" name="Shape 2495"/>
              <p:cNvSpPr/>
              <p:nvPr/>
            </p:nvSpPr>
            <p:spPr>
              <a:xfrm>
                <a:off x="1123" y="3277"/>
                <a:ext cx="1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465" y="120000"/>
                    </a:moveTo>
                    <a:lnTo>
                      <a:pt x="53953" y="116250"/>
                    </a:lnTo>
                    <a:lnTo>
                      <a:pt x="48372" y="112500"/>
                    </a:lnTo>
                    <a:lnTo>
                      <a:pt x="42790" y="108750"/>
                    </a:lnTo>
                    <a:lnTo>
                      <a:pt x="38139" y="101250"/>
                    </a:lnTo>
                    <a:lnTo>
                      <a:pt x="33488" y="95625"/>
                    </a:lnTo>
                    <a:lnTo>
                      <a:pt x="27906" y="88125"/>
                    </a:lnTo>
                    <a:lnTo>
                      <a:pt x="24186" y="80625"/>
                    </a:lnTo>
                    <a:lnTo>
                      <a:pt x="20465" y="75000"/>
                    </a:lnTo>
                    <a:lnTo>
                      <a:pt x="17674" y="63750"/>
                    </a:lnTo>
                    <a:lnTo>
                      <a:pt x="13953" y="56250"/>
                    </a:lnTo>
                    <a:lnTo>
                      <a:pt x="12093" y="48750"/>
                    </a:lnTo>
                    <a:lnTo>
                      <a:pt x="8372" y="41250"/>
                    </a:lnTo>
                    <a:lnTo>
                      <a:pt x="6511" y="35625"/>
                    </a:lnTo>
                    <a:lnTo>
                      <a:pt x="4651" y="26250"/>
                    </a:lnTo>
                    <a:lnTo>
                      <a:pt x="3720" y="20625"/>
                    </a:lnTo>
                    <a:lnTo>
                      <a:pt x="2790" y="16875"/>
                    </a:lnTo>
                    <a:lnTo>
                      <a:pt x="1860" y="11250"/>
                    </a:lnTo>
                    <a:lnTo>
                      <a:pt x="930" y="9375"/>
                    </a:lnTo>
                    <a:lnTo>
                      <a:pt x="0" y="5625"/>
                    </a:lnTo>
                    <a:lnTo>
                      <a:pt x="0" y="3750"/>
                    </a:lnTo>
                    <a:lnTo>
                      <a:pt x="0" y="1875"/>
                    </a:lnTo>
                    <a:lnTo>
                      <a:pt x="0" y="0"/>
                    </a:lnTo>
                    <a:lnTo>
                      <a:pt x="930" y="0"/>
                    </a:lnTo>
                    <a:lnTo>
                      <a:pt x="930" y="1875"/>
                    </a:lnTo>
                    <a:lnTo>
                      <a:pt x="1860" y="3750"/>
                    </a:lnTo>
                    <a:lnTo>
                      <a:pt x="2790" y="5625"/>
                    </a:lnTo>
                    <a:lnTo>
                      <a:pt x="3720" y="7500"/>
                    </a:lnTo>
                    <a:lnTo>
                      <a:pt x="4651" y="11250"/>
                    </a:lnTo>
                    <a:lnTo>
                      <a:pt x="5581" y="15000"/>
                    </a:lnTo>
                    <a:lnTo>
                      <a:pt x="7441" y="20625"/>
                    </a:lnTo>
                    <a:lnTo>
                      <a:pt x="8372" y="24375"/>
                    </a:lnTo>
                    <a:lnTo>
                      <a:pt x="12093" y="33750"/>
                    </a:lnTo>
                    <a:lnTo>
                      <a:pt x="14883" y="39375"/>
                    </a:lnTo>
                    <a:lnTo>
                      <a:pt x="18604" y="46875"/>
                    </a:lnTo>
                    <a:lnTo>
                      <a:pt x="22325" y="54375"/>
                    </a:lnTo>
                    <a:lnTo>
                      <a:pt x="26976" y="61875"/>
                    </a:lnTo>
                    <a:lnTo>
                      <a:pt x="33488" y="71250"/>
                    </a:lnTo>
                    <a:lnTo>
                      <a:pt x="39069" y="78750"/>
                    </a:lnTo>
                    <a:lnTo>
                      <a:pt x="44651" y="84375"/>
                    </a:lnTo>
                    <a:lnTo>
                      <a:pt x="52093" y="90000"/>
                    </a:lnTo>
                    <a:lnTo>
                      <a:pt x="58604" y="93750"/>
                    </a:lnTo>
                    <a:lnTo>
                      <a:pt x="66046" y="95625"/>
                    </a:lnTo>
                    <a:lnTo>
                      <a:pt x="73488" y="95625"/>
                    </a:lnTo>
                    <a:lnTo>
                      <a:pt x="80930" y="93750"/>
                    </a:lnTo>
                    <a:lnTo>
                      <a:pt x="89302" y="88125"/>
                    </a:lnTo>
                    <a:lnTo>
                      <a:pt x="97674" y="82500"/>
                    </a:lnTo>
                    <a:lnTo>
                      <a:pt x="103255" y="75000"/>
                    </a:lnTo>
                    <a:lnTo>
                      <a:pt x="108837" y="69375"/>
                    </a:lnTo>
                    <a:lnTo>
                      <a:pt x="112558" y="63750"/>
                    </a:lnTo>
                    <a:lnTo>
                      <a:pt x="116279" y="61875"/>
                    </a:lnTo>
                    <a:lnTo>
                      <a:pt x="118139" y="60000"/>
                    </a:lnTo>
                    <a:lnTo>
                      <a:pt x="119069" y="58125"/>
                    </a:lnTo>
                    <a:lnTo>
                      <a:pt x="120000" y="58125"/>
                    </a:lnTo>
                    <a:lnTo>
                      <a:pt x="119069" y="60000"/>
                    </a:lnTo>
                    <a:lnTo>
                      <a:pt x="118139" y="61875"/>
                    </a:lnTo>
                    <a:lnTo>
                      <a:pt x="116279" y="63750"/>
                    </a:lnTo>
                    <a:lnTo>
                      <a:pt x="115348" y="65625"/>
                    </a:lnTo>
                    <a:lnTo>
                      <a:pt x="113488" y="71250"/>
                    </a:lnTo>
                    <a:lnTo>
                      <a:pt x="112558" y="73125"/>
                    </a:lnTo>
                    <a:lnTo>
                      <a:pt x="111627" y="76875"/>
                    </a:lnTo>
                    <a:lnTo>
                      <a:pt x="109767" y="78750"/>
                    </a:lnTo>
                    <a:lnTo>
                      <a:pt x="107906" y="82500"/>
                    </a:lnTo>
                    <a:lnTo>
                      <a:pt x="106046" y="86250"/>
                    </a:lnTo>
                    <a:lnTo>
                      <a:pt x="102325" y="90000"/>
                    </a:lnTo>
                    <a:lnTo>
                      <a:pt x="100465" y="93750"/>
                    </a:lnTo>
                    <a:lnTo>
                      <a:pt x="97674" y="97500"/>
                    </a:lnTo>
                    <a:lnTo>
                      <a:pt x="94883" y="101250"/>
                    </a:lnTo>
                    <a:lnTo>
                      <a:pt x="92093" y="106875"/>
                    </a:lnTo>
                    <a:lnTo>
                      <a:pt x="88372" y="110625"/>
                    </a:lnTo>
                    <a:lnTo>
                      <a:pt x="83720" y="114375"/>
                    </a:lnTo>
                    <a:lnTo>
                      <a:pt x="80930" y="116250"/>
                    </a:lnTo>
                    <a:lnTo>
                      <a:pt x="77209" y="118125"/>
                    </a:lnTo>
                    <a:lnTo>
                      <a:pt x="73488" y="120000"/>
                    </a:lnTo>
                    <a:lnTo>
                      <a:pt x="68837" y="120000"/>
                    </a:lnTo>
                    <a:lnTo>
                      <a:pt x="64186" y="120000"/>
                    </a:lnTo>
                    <a:lnTo>
                      <a:pt x="60465" y="1200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6" name="Shape 2496"/>
              <p:cNvSpPr/>
              <p:nvPr/>
            </p:nvSpPr>
            <p:spPr>
              <a:xfrm>
                <a:off x="1123" y="3277"/>
                <a:ext cx="1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87857"/>
                    </a:moveTo>
                    <a:lnTo>
                      <a:pt x="103548" y="89999"/>
                    </a:lnTo>
                    <a:lnTo>
                      <a:pt x="101612" y="92142"/>
                    </a:lnTo>
                    <a:lnTo>
                      <a:pt x="99677" y="94285"/>
                    </a:lnTo>
                    <a:lnTo>
                      <a:pt x="96774" y="96428"/>
                    </a:lnTo>
                    <a:lnTo>
                      <a:pt x="94838" y="98571"/>
                    </a:lnTo>
                    <a:lnTo>
                      <a:pt x="91935" y="102857"/>
                    </a:lnTo>
                    <a:lnTo>
                      <a:pt x="90000" y="107142"/>
                    </a:lnTo>
                    <a:lnTo>
                      <a:pt x="87096" y="109285"/>
                    </a:lnTo>
                    <a:lnTo>
                      <a:pt x="83225" y="111428"/>
                    </a:lnTo>
                    <a:lnTo>
                      <a:pt x="80322" y="113571"/>
                    </a:lnTo>
                    <a:lnTo>
                      <a:pt x="77419" y="115714"/>
                    </a:lnTo>
                    <a:lnTo>
                      <a:pt x="74516" y="117857"/>
                    </a:lnTo>
                    <a:lnTo>
                      <a:pt x="70645" y="117857"/>
                    </a:lnTo>
                    <a:lnTo>
                      <a:pt x="67741" y="119999"/>
                    </a:lnTo>
                    <a:lnTo>
                      <a:pt x="63870" y="119999"/>
                    </a:lnTo>
                    <a:lnTo>
                      <a:pt x="60967" y="119999"/>
                    </a:lnTo>
                    <a:lnTo>
                      <a:pt x="55161" y="117857"/>
                    </a:lnTo>
                    <a:lnTo>
                      <a:pt x="50322" y="113571"/>
                    </a:lnTo>
                    <a:lnTo>
                      <a:pt x="44516" y="111428"/>
                    </a:lnTo>
                    <a:lnTo>
                      <a:pt x="39677" y="102857"/>
                    </a:lnTo>
                    <a:lnTo>
                      <a:pt x="34838" y="98571"/>
                    </a:lnTo>
                    <a:lnTo>
                      <a:pt x="30967" y="92142"/>
                    </a:lnTo>
                    <a:lnTo>
                      <a:pt x="26129" y="85714"/>
                    </a:lnTo>
                    <a:lnTo>
                      <a:pt x="23225" y="79285"/>
                    </a:lnTo>
                    <a:lnTo>
                      <a:pt x="19354" y="70714"/>
                    </a:lnTo>
                    <a:lnTo>
                      <a:pt x="16451" y="64285"/>
                    </a:lnTo>
                    <a:lnTo>
                      <a:pt x="13548" y="55714"/>
                    </a:lnTo>
                    <a:lnTo>
                      <a:pt x="11612" y="47142"/>
                    </a:lnTo>
                    <a:lnTo>
                      <a:pt x="8709" y="40714"/>
                    </a:lnTo>
                    <a:lnTo>
                      <a:pt x="5806" y="34285"/>
                    </a:lnTo>
                    <a:lnTo>
                      <a:pt x="4838" y="27857"/>
                    </a:lnTo>
                    <a:lnTo>
                      <a:pt x="3870" y="23571"/>
                    </a:lnTo>
                    <a:lnTo>
                      <a:pt x="1935" y="14999"/>
                    </a:lnTo>
                    <a:lnTo>
                      <a:pt x="1935" y="12857"/>
                    </a:lnTo>
                    <a:lnTo>
                      <a:pt x="967" y="8571"/>
                    </a:lnTo>
                    <a:lnTo>
                      <a:pt x="0" y="6428"/>
                    </a:lnTo>
                    <a:lnTo>
                      <a:pt x="0" y="4285"/>
                    </a:lnTo>
                    <a:lnTo>
                      <a:pt x="0" y="2142"/>
                    </a:lnTo>
                    <a:lnTo>
                      <a:pt x="0" y="0"/>
                    </a:lnTo>
                    <a:lnTo>
                      <a:pt x="967" y="2142"/>
                    </a:lnTo>
                    <a:lnTo>
                      <a:pt x="1935" y="4285"/>
                    </a:lnTo>
                    <a:lnTo>
                      <a:pt x="2903" y="6428"/>
                    </a:lnTo>
                    <a:lnTo>
                      <a:pt x="3870" y="10714"/>
                    </a:lnTo>
                    <a:lnTo>
                      <a:pt x="4838" y="12857"/>
                    </a:lnTo>
                    <a:lnTo>
                      <a:pt x="6774" y="21428"/>
                    </a:lnTo>
                    <a:lnTo>
                      <a:pt x="8709" y="25714"/>
                    </a:lnTo>
                    <a:lnTo>
                      <a:pt x="11612" y="34285"/>
                    </a:lnTo>
                    <a:lnTo>
                      <a:pt x="14516" y="40714"/>
                    </a:lnTo>
                    <a:lnTo>
                      <a:pt x="18387" y="49285"/>
                    </a:lnTo>
                    <a:lnTo>
                      <a:pt x="22258" y="57857"/>
                    </a:lnTo>
                    <a:lnTo>
                      <a:pt x="28064" y="68571"/>
                    </a:lnTo>
                    <a:lnTo>
                      <a:pt x="33870" y="77142"/>
                    </a:lnTo>
                    <a:lnTo>
                      <a:pt x="39677" y="83571"/>
                    </a:lnTo>
                    <a:lnTo>
                      <a:pt x="45483" y="89999"/>
                    </a:lnTo>
                    <a:lnTo>
                      <a:pt x="53225" y="94285"/>
                    </a:lnTo>
                    <a:lnTo>
                      <a:pt x="60000" y="98571"/>
                    </a:lnTo>
                    <a:lnTo>
                      <a:pt x="67741" y="100714"/>
                    </a:lnTo>
                    <a:lnTo>
                      <a:pt x="75483" y="100714"/>
                    </a:lnTo>
                    <a:lnTo>
                      <a:pt x="83225" y="96428"/>
                    </a:lnTo>
                    <a:lnTo>
                      <a:pt x="90967" y="92142"/>
                    </a:lnTo>
                    <a:lnTo>
                      <a:pt x="99677" y="83571"/>
                    </a:lnTo>
                    <a:lnTo>
                      <a:pt x="106451" y="75000"/>
                    </a:lnTo>
                    <a:lnTo>
                      <a:pt x="111290" y="68571"/>
                    </a:lnTo>
                    <a:lnTo>
                      <a:pt x="114193" y="64285"/>
                    </a:lnTo>
                    <a:lnTo>
                      <a:pt x="117096" y="59999"/>
                    </a:lnTo>
                    <a:lnTo>
                      <a:pt x="119032" y="57857"/>
                    </a:lnTo>
                    <a:lnTo>
                      <a:pt x="120000" y="57857"/>
                    </a:lnTo>
                    <a:lnTo>
                      <a:pt x="120000" y="59999"/>
                    </a:lnTo>
                    <a:lnTo>
                      <a:pt x="119032" y="64285"/>
                    </a:lnTo>
                    <a:lnTo>
                      <a:pt x="118064" y="66428"/>
                    </a:lnTo>
                    <a:lnTo>
                      <a:pt x="116129" y="68571"/>
                    </a:lnTo>
                    <a:lnTo>
                      <a:pt x="115161" y="72857"/>
                    </a:lnTo>
                    <a:lnTo>
                      <a:pt x="113225" y="75000"/>
                    </a:lnTo>
                    <a:lnTo>
                      <a:pt x="111290" y="79285"/>
                    </a:lnTo>
                    <a:lnTo>
                      <a:pt x="109354" y="81428"/>
                    </a:lnTo>
                    <a:lnTo>
                      <a:pt x="107419" y="85714"/>
                    </a:lnTo>
                    <a:lnTo>
                      <a:pt x="106451" y="878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7" name="Shape 2497"/>
              <p:cNvSpPr/>
              <p:nvPr/>
            </p:nvSpPr>
            <p:spPr>
              <a:xfrm>
                <a:off x="1127" y="3258"/>
                <a:ext cx="7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000" y="0"/>
                    </a:moveTo>
                    <a:lnTo>
                      <a:pt x="86000" y="0"/>
                    </a:lnTo>
                    <a:lnTo>
                      <a:pt x="96000" y="4800"/>
                    </a:lnTo>
                    <a:lnTo>
                      <a:pt x="102000" y="11200"/>
                    </a:lnTo>
                    <a:lnTo>
                      <a:pt x="108000" y="17600"/>
                    </a:lnTo>
                    <a:lnTo>
                      <a:pt x="114000" y="25600"/>
                    </a:lnTo>
                    <a:lnTo>
                      <a:pt x="118000" y="36800"/>
                    </a:lnTo>
                    <a:lnTo>
                      <a:pt x="120000" y="46400"/>
                    </a:lnTo>
                    <a:lnTo>
                      <a:pt x="120000" y="56000"/>
                    </a:lnTo>
                    <a:lnTo>
                      <a:pt x="120000" y="68800"/>
                    </a:lnTo>
                    <a:lnTo>
                      <a:pt x="118000" y="78400"/>
                    </a:lnTo>
                    <a:lnTo>
                      <a:pt x="112000" y="88000"/>
                    </a:lnTo>
                    <a:lnTo>
                      <a:pt x="106000" y="96000"/>
                    </a:lnTo>
                    <a:lnTo>
                      <a:pt x="98000" y="105600"/>
                    </a:lnTo>
                    <a:lnTo>
                      <a:pt x="86000" y="112000"/>
                    </a:lnTo>
                    <a:lnTo>
                      <a:pt x="74000" y="116800"/>
                    </a:lnTo>
                    <a:lnTo>
                      <a:pt x="60000" y="120000"/>
                    </a:lnTo>
                    <a:lnTo>
                      <a:pt x="42000" y="118400"/>
                    </a:lnTo>
                    <a:lnTo>
                      <a:pt x="30000" y="116800"/>
                    </a:lnTo>
                    <a:lnTo>
                      <a:pt x="20000" y="110400"/>
                    </a:lnTo>
                    <a:lnTo>
                      <a:pt x="10000" y="104000"/>
                    </a:lnTo>
                    <a:lnTo>
                      <a:pt x="4000" y="94400"/>
                    </a:lnTo>
                    <a:lnTo>
                      <a:pt x="0" y="84800"/>
                    </a:lnTo>
                    <a:lnTo>
                      <a:pt x="0" y="73600"/>
                    </a:lnTo>
                    <a:lnTo>
                      <a:pt x="2000" y="62400"/>
                    </a:lnTo>
                    <a:lnTo>
                      <a:pt x="4000" y="51200"/>
                    </a:lnTo>
                    <a:lnTo>
                      <a:pt x="8000" y="40000"/>
                    </a:lnTo>
                    <a:lnTo>
                      <a:pt x="18000" y="28800"/>
                    </a:lnTo>
                    <a:lnTo>
                      <a:pt x="26000" y="19200"/>
                    </a:lnTo>
                    <a:lnTo>
                      <a:pt x="36000" y="11200"/>
                    </a:lnTo>
                    <a:lnTo>
                      <a:pt x="48000" y="6400"/>
                    </a:lnTo>
                    <a:lnTo>
                      <a:pt x="62000" y="0"/>
                    </a:lnTo>
                    <a:lnTo>
                      <a:pt x="78000" y="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8" name="Shape 2498"/>
              <p:cNvSpPr/>
              <p:nvPr/>
            </p:nvSpPr>
            <p:spPr>
              <a:xfrm>
                <a:off x="1127" y="3259"/>
                <a:ext cx="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9245" y="0"/>
                    </a:moveTo>
                    <a:lnTo>
                      <a:pt x="86037" y="0"/>
                    </a:lnTo>
                    <a:lnTo>
                      <a:pt x="95094" y="3692"/>
                    </a:lnTo>
                    <a:lnTo>
                      <a:pt x="104150" y="9230"/>
                    </a:lnTo>
                    <a:lnTo>
                      <a:pt x="108679" y="16615"/>
                    </a:lnTo>
                    <a:lnTo>
                      <a:pt x="113207" y="24000"/>
                    </a:lnTo>
                    <a:lnTo>
                      <a:pt x="117735" y="35076"/>
                    </a:lnTo>
                    <a:lnTo>
                      <a:pt x="120000" y="44307"/>
                    </a:lnTo>
                    <a:lnTo>
                      <a:pt x="120000" y="55384"/>
                    </a:lnTo>
                    <a:lnTo>
                      <a:pt x="120000" y="68307"/>
                    </a:lnTo>
                    <a:lnTo>
                      <a:pt x="117735" y="77538"/>
                    </a:lnTo>
                    <a:lnTo>
                      <a:pt x="113207" y="86769"/>
                    </a:lnTo>
                    <a:lnTo>
                      <a:pt x="106415" y="96000"/>
                    </a:lnTo>
                    <a:lnTo>
                      <a:pt x="95094" y="103384"/>
                    </a:lnTo>
                    <a:lnTo>
                      <a:pt x="86037" y="112615"/>
                    </a:lnTo>
                    <a:lnTo>
                      <a:pt x="72452" y="116307"/>
                    </a:lnTo>
                    <a:lnTo>
                      <a:pt x="58867" y="120000"/>
                    </a:lnTo>
                    <a:lnTo>
                      <a:pt x="40754" y="118153"/>
                    </a:lnTo>
                    <a:lnTo>
                      <a:pt x="29433" y="116307"/>
                    </a:lnTo>
                    <a:lnTo>
                      <a:pt x="18113" y="110769"/>
                    </a:lnTo>
                    <a:lnTo>
                      <a:pt x="11320" y="101538"/>
                    </a:lnTo>
                    <a:lnTo>
                      <a:pt x="2264" y="92307"/>
                    </a:lnTo>
                    <a:lnTo>
                      <a:pt x="0" y="83076"/>
                    </a:lnTo>
                    <a:lnTo>
                      <a:pt x="0" y="73846"/>
                    </a:lnTo>
                    <a:lnTo>
                      <a:pt x="0" y="60923"/>
                    </a:lnTo>
                    <a:lnTo>
                      <a:pt x="6792" y="49846"/>
                    </a:lnTo>
                    <a:lnTo>
                      <a:pt x="11320" y="38769"/>
                    </a:lnTo>
                    <a:lnTo>
                      <a:pt x="18113" y="25846"/>
                    </a:lnTo>
                    <a:lnTo>
                      <a:pt x="27169" y="18461"/>
                    </a:lnTo>
                    <a:lnTo>
                      <a:pt x="36226" y="9230"/>
                    </a:lnTo>
                    <a:lnTo>
                      <a:pt x="47547" y="3692"/>
                    </a:lnTo>
                    <a:lnTo>
                      <a:pt x="63396" y="0"/>
                    </a:lnTo>
                    <a:lnTo>
                      <a:pt x="79245" y="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9" name="Shape 2499"/>
              <p:cNvSpPr/>
              <p:nvPr/>
            </p:nvSpPr>
            <p:spPr>
              <a:xfrm>
                <a:off x="1127" y="3259"/>
                <a:ext cx="5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333" y="0"/>
                    </a:moveTo>
                    <a:lnTo>
                      <a:pt x="85333" y="0"/>
                    </a:lnTo>
                    <a:lnTo>
                      <a:pt x="93333" y="4210"/>
                    </a:lnTo>
                    <a:lnTo>
                      <a:pt x="98666" y="8421"/>
                    </a:lnTo>
                    <a:lnTo>
                      <a:pt x="109333" y="16842"/>
                    </a:lnTo>
                    <a:lnTo>
                      <a:pt x="112000" y="23157"/>
                    </a:lnTo>
                    <a:lnTo>
                      <a:pt x="117333" y="35789"/>
                    </a:lnTo>
                    <a:lnTo>
                      <a:pt x="120000" y="44210"/>
                    </a:lnTo>
                    <a:lnTo>
                      <a:pt x="120000" y="54736"/>
                    </a:lnTo>
                    <a:lnTo>
                      <a:pt x="120000" y="65263"/>
                    </a:lnTo>
                    <a:lnTo>
                      <a:pt x="117333" y="77894"/>
                    </a:lnTo>
                    <a:lnTo>
                      <a:pt x="112000" y="88421"/>
                    </a:lnTo>
                    <a:lnTo>
                      <a:pt x="106666" y="96842"/>
                    </a:lnTo>
                    <a:lnTo>
                      <a:pt x="96000" y="103157"/>
                    </a:lnTo>
                    <a:lnTo>
                      <a:pt x="85333" y="109473"/>
                    </a:lnTo>
                    <a:lnTo>
                      <a:pt x="72000" y="115789"/>
                    </a:lnTo>
                    <a:lnTo>
                      <a:pt x="58666" y="119999"/>
                    </a:lnTo>
                    <a:lnTo>
                      <a:pt x="40000" y="117894"/>
                    </a:lnTo>
                    <a:lnTo>
                      <a:pt x="26666" y="115789"/>
                    </a:lnTo>
                    <a:lnTo>
                      <a:pt x="16000" y="109473"/>
                    </a:lnTo>
                    <a:lnTo>
                      <a:pt x="8000" y="101052"/>
                    </a:lnTo>
                    <a:lnTo>
                      <a:pt x="2666" y="92631"/>
                    </a:lnTo>
                    <a:lnTo>
                      <a:pt x="0" y="84210"/>
                    </a:lnTo>
                    <a:lnTo>
                      <a:pt x="0" y="73684"/>
                    </a:lnTo>
                    <a:lnTo>
                      <a:pt x="0" y="61052"/>
                    </a:lnTo>
                    <a:lnTo>
                      <a:pt x="2666" y="48421"/>
                    </a:lnTo>
                    <a:lnTo>
                      <a:pt x="8000" y="37894"/>
                    </a:lnTo>
                    <a:lnTo>
                      <a:pt x="13333" y="29473"/>
                    </a:lnTo>
                    <a:lnTo>
                      <a:pt x="24000" y="16842"/>
                    </a:lnTo>
                    <a:lnTo>
                      <a:pt x="34666" y="10526"/>
                    </a:lnTo>
                    <a:lnTo>
                      <a:pt x="48000" y="4210"/>
                    </a:lnTo>
                    <a:lnTo>
                      <a:pt x="61333" y="0"/>
                    </a:lnTo>
                    <a:lnTo>
                      <a:pt x="77333" y="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0" name="Shape 2500"/>
              <p:cNvSpPr/>
              <p:nvPr/>
            </p:nvSpPr>
            <p:spPr>
              <a:xfrm>
                <a:off x="1128" y="3259"/>
                <a:ext cx="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000" y="0"/>
                    </a:moveTo>
                    <a:lnTo>
                      <a:pt x="86153" y="0"/>
                    </a:lnTo>
                    <a:lnTo>
                      <a:pt x="95384" y="2553"/>
                    </a:lnTo>
                    <a:lnTo>
                      <a:pt x="101538" y="7659"/>
                    </a:lnTo>
                    <a:lnTo>
                      <a:pt x="110769" y="15319"/>
                    </a:lnTo>
                    <a:lnTo>
                      <a:pt x="113846" y="25531"/>
                    </a:lnTo>
                    <a:lnTo>
                      <a:pt x="116923" y="35744"/>
                    </a:lnTo>
                    <a:lnTo>
                      <a:pt x="120000" y="45957"/>
                    </a:lnTo>
                    <a:lnTo>
                      <a:pt x="120000" y="56170"/>
                    </a:lnTo>
                    <a:lnTo>
                      <a:pt x="120000" y="66382"/>
                    </a:lnTo>
                    <a:lnTo>
                      <a:pt x="116923" y="79148"/>
                    </a:lnTo>
                    <a:lnTo>
                      <a:pt x="113846" y="89361"/>
                    </a:lnTo>
                    <a:lnTo>
                      <a:pt x="104615" y="97021"/>
                    </a:lnTo>
                    <a:lnTo>
                      <a:pt x="95384" y="104680"/>
                    </a:lnTo>
                    <a:lnTo>
                      <a:pt x="83076" y="112340"/>
                    </a:lnTo>
                    <a:lnTo>
                      <a:pt x="70769" y="117446"/>
                    </a:lnTo>
                    <a:lnTo>
                      <a:pt x="58461" y="120000"/>
                    </a:lnTo>
                    <a:lnTo>
                      <a:pt x="40000" y="117446"/>
                    </a:lnTo>
                    <a:lnTo>
                      <a:pt x="27692" y="114893"/>
                    </a:lnTo>
                    <a:lnTo>
                      <a:pt x="15384" y="109787"/>
                    </a:lnTo>
                    <a:lnTo>
                      <a:pt x="9230" y="102127"/>
                    </a:lnTo>
                    <a:lnTo>
                      <a:pt x="3076" y="94468"/>
                    </a:lnTo>
                    <a:lnTo>
                      <a:pt x="0" y="84255"/>
                    </a:lnTo>
                    <a:lnTo>
                      <a:pt x="0" y="71489"/>
                    </a:lnTo>
                    <a:lnTo>
                      <a:pt x="0" y="61276"/>
                    </a:lnTo>
                    <a:lnTo>
                      <a:pt x="3076" y="48510"/>
                    </a:lnTo>
                    <a:lnTo>
                      <a:pt x="9230" y="38297"/>
                    </a:lnTo>
                    <a:lnTo>
                      <a:pt x="15384" y="28085"/>
                    </a:lnTo>
                    <a:lnTo>
                      <a:pt x="24615" y="17872"/>
                    </a:lnTo>
                    <a:lnTo>
                      <a:pt x="33846" y="10212"/>
                    </a:lnTo>
                    <a:lnTo>
                      <a:pt x="49230" y="5106"/>
                    </a:lnTo>
                    <a:lnTo>
                      <a:pt x="64615" y="0"/>
                    </a:lnTo>
                    <a:lnTo>
                      <a:pt x="80000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Shape 2501"/>
              <p:cNvSpPr/>
              <p:nvPr/>
            </p:nvSpPr>
            <p:spPr>
              <a:xfrm>
                <a:off x="1128" y="3259"/>
                <a:ext cx="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750" y="0"/>
                    </a:moveTo>
                    <a:lnTo>
                      <a:pt x="86250" y="0"/>
                    </a:lnTo>
                    <a:lnTo>
                      <a:pt x="93750" y="3157"/>
                    </a:lnTo>
                    <a:lnTo>
                      <a:pt x="97500" y="9473"/>
                    </a:lnTo>
                    <a:lnTo>
                      <a:pt x="105000" y="15789"/>
                    </a:lnTo>
                    <a:lnTo>
                      <a:pt x="108750" y="25263"/>
                    </a:lnTo>
                    <a:lnTo>
                      <a:pt x="112500" y="34736"/>
                    </a:lnTo>
                    <a:lnTo>
                      <a:pt x="120000" y="44210"/>
                    </a:lnTo>
                    <a:lnTo>
                      <a:pt x="120000" y="56842"/>
                    </a:lnTo>
                    <a:lnTo>
                      <a:pt x="120000" y="66315"/>
                    </a:lnTo>
                    <a:lnTo>
                      <a:pt x="112500" y="75789"/>
                    </a:lnTo>
                    <a:lnTo>
                      <a:pt x="108750" y="88421"/>
                    </a:lnTo>
                    <a:lnTo>
                      <a:pt x="101250" y="97894"/>
                    </a:lnTo>
                    <a:lnTo>
                      <a:pt x="93750" y="104210"/>
                    </a:lnTo>
                    <a:lnTo>
                      <a:pt x="86250" y="110526"/>
                    </a:lnTo>
                    <a:lnTo>
                      <a:pt x="71250" y="116842"/>
                    </a:lnTo>
                    <a:lnTo>
                      <a:pt x="60000" y="120000"/>
                    </a:lnTo>
                    <a:lnTo>
                      <a:pt x="45000" y="120000"/>
                    </a:lnTo>
                    <a:lnTo>
                      <a:pt x="26250" y="116842"/>
                    </a:lnTo>
                    <a:lnTo>
                      <a:pt x="18750" y="110526"/>
                    </a:lnTo>
                    <a:lnTo>
                      <a:pt x="7500" y="104210"/>
                    </a:lnTo>
                    <a:lnTo>
                      <a:pt x="3750" y="94736"/>
                    </a:lnTo>
                    <a:lnTo>
                      <a:pt x="0" y="85263"/>
                    </a:lnTo>
                    <a:lnTo>
                      <a:pt x="0" y="72631"/>
                    </a:lnTo>
                    <a:lnTo>
                      <a:pt x="0" y="63157"/>
                    </a:lnTo>
                    <a:lnTo>
                      <a:pt x="3750" y="50526"/>
                    </a:lnTo>
                    <a:lnTo>
                      <a:pt x="7500" y="41052"/>
                    </a:lnTo>
                    <a:lnTo>
                      <a:pt x="15000" y="28421"/>
                    </a:lnTo>
                    <a:lnTo>
                      <a:pt x="22500" y="22105"/>
                    </a:lnTo>
                    <a:lnTo>
                      <a:pt x="33750" y="9473"/>
                    </a:lnTo>
                    <a:lnTo>
                      <a:pt x="48750" y="3157"/>
                    </a:lnTo>
                    <a:lnTo>
                      <a:pt x="63750" y="0"/>
                    </a:lnTo>
                    <a:lnTo>
                      <a:pt x="78750" y="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Shape 2502"/>
              <p:cNvSpPr/>
              <p:nvPr/>
            </p:nvSpPr>
            <p:spPr>
              <a:xfrm>
                <a:off x="1130" y="3261"/>
                <a:ext cx="2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1600" y="0"/>
                    </a:moveTo>
                    <a:lnTo>
                      <a:pt x="86400" y="0"/>
                    </a:lnTo>
                    <a:lnTo>
                      <a:pt x="96000" y="4137"/>
                    </a:lnTo>
                    <a:lnTo>
                      <a:pt x="100800" y="12413"/>
                    </a:lnTo>
                    <a:lnTo>
                      <a:pt x="110400" y="16551"/>
                    </a:lnTo>
                    <a:lnTo>
                      <a:pt x="115200" y="24827"/>
                    </a:lnTo>
                    <a:lnTo>
                      <a:pt x="115200" y="37241"/>
                    </a:lnTo>
                    <a:lnTo>
                      <a:pt x="120000" y="45517"/>
                    </a:lnTo>
                    <a:lnTo>
                      <a:pt x="120000" y="53793"/>
                    </a:lnTo>
                    <a:lnTo>
                      <a:pt x="120000" y="66206"/>
                    </a:lnTo>
                    <a:lnTo>
                      <a:pt x="115200" y="74482"/>
                    </a:lnTo>
                    <a:lnTo>
                      <a:pt x="110400" y="82758"/>
                    </a:lnTo>
                    <a:lnTo>
                      <a:pt x="105600" y="95172"/>
                    </a:lnTo>
                    <a:lnTo>
                      <a:pt x="96000" y="103448"/>
                    </a:lnTo>
                    <a:lnTo>
                      <a:pt x="86400" y="111724"/>
                    </a:lnTo>
                    <a:lnTo>
                      <a:pt x="76800" y="115862"/>
                    </a:lnTo>
                    <a:lnTo>
                      <a:pt x="62400" y="120000"/>
                    </a:lnTo>
                    <a:lnTo>
                      <a:pt x="43200" y="120000"/>
                    </a:lnTo>
                    <a:lnTo>
                      <a:pt x="28800" y="115862"/>
                    </a:lnTo>
                    <a:lnTo>
                      <a:pt x="19200" y="111724"/>
                    </a:lnTo>
                    <a:lnTo>
                      <a:pt x="9600" y="103448"/>
                    </a:lnTo>
                    <a:lnTo>
                      <a:pt x="4800" y="95172"/>
                    </a:lnTo>
                    <a:lnTo>
                      <a:pt x="0" y="82758"/>
                    </a:lnTo>
                    <a:lnTo>
                      <a:pt x="0" y="70344"/>
                    </a:lnTo>
                    <a:lnTo>
                      <a:pt x="0" y="62068"/>
                    </a:lnTo>
                    <a:lnTo>
                      <a:pt x="4800" y="49655"/>
                    </a:lnTo>
                    <a:lnTo>
                      <a:pt x="9600" y="41379"/>
                    </a:lnTo>
                    <a:lnTo>
                      <a:pt x="14400" y="28965"/>
                    </a:lnTo>
                    <a:lnTo>
                      <a:pt x="24000" y="20689"/>
                    </a:lnTo>
                    <a:lnTo>
                      <a:pt x="38400" y="12413"/>
                    </a:lnTo>
                    <a:lnTo>
                      <a:pt x="52800" y="4137"/>
                    </a:lnTo>
                    <a:lnTo>
                      <a:pt x="62400" y="0"/>
                    </a:lnTo>
                    <a:lnTo>
                      <a:pt x="8160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Shape 2503"/>
              <p:cNvSpPr/>
              <p:nvPr/>
            </p:nvSpPr>
            <p:spPr>
              <a:xfrm>
                <a:off x="1130" y="3261"/>
                <a:ext cx="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666" y="0"/>
                    </a:moveTo>
                    <a:lnTo>
                      <a:pt x="93333" y="0"/>
                    </a:lnTo>
                    <a:lnTo>
                      <a:pt x="100000" y="0"/>
                    </a:lnTo>
                    <a:lnTo>
                      <a:pt x="100000" y="6000"/>
                    </a:lnTo>
                    <a:lnTo>
                      <a:pt x="106666" y="12000"/>
                    </a:lnTo>
                    <a:lnTo>
                      <a:pt x="113333" y="24000"/>
                    </a:lnTo>
                    <a:lnTo>
                      <a:pt x="113333" y="30000"/>
                    </a:lnTo>
                    <a:lnTo>
                      <a:pt x="120000" y="42000"/>
                    </a:lnTo>
                    <a:lnTo>
                      <a:pt x="120000" y="54000"/>
                    </a:lnTo>
                    <a:lnTo>
                      <a:pt x="120000" y="60000"/>
                    </a:lnTo>
                    <a:lnTo>
                      <a:pt x="113333" y="72000"/>
                    </a:lnTo>
                    <a:lnTo>
                      <a:pt x="113333" y="84000"/>
                    </a:lnTo>
                    <a:lnTo>
                      <a:pt x="106666" y="90000"/>
                    </a:lnTo>
                    <a:lnTo>
                      <a:pt x="100000" y="96000"/>
                    </a:lnTo>
                    <a:lnTo>
                      <a:pt x="86666" y="102000"/>
                    </a:lnTo>
                    <a:lnTo>
                      <a:pt x="80000" y="114000"/>
                    </a:lnTo>
                    <a:lnTo>
                      <a:pt x="66666" y="120000"/>
                    </a:lnTo>
                    <a:lnTo>
                      <a:pt x="46666" y="114000"/>
                    </a:lnTo>
                    <a:lnTo>
                      <a:pt x="33333" y="114000"/>
                    </a:lnTo>
                    <a:lnTo>
                      <a:pt x="26666" y="102000"/>
                    </a:lnTo>
                    <a:lnTo>
                      <a:pt x="13333" y="96000"/>
                    </a:lnTo>
                    <a:lnTo>
                      <a:pt x="6666" y="90000"/>
                    </a:lnTo>
                    <a:lnTo>
                      <a:pt x="6666" y="78000"/>
                    </a:lnTo>
                    <a:lnTo>
                      <a:pt x="0" y="66000"/>
                    </a:lnTo>
                    <a:lnTo>
                      <a:pt x="6666" y="54000"/>
                    </a:lnTo>
                    <a:lnTo>
                      <a:pt x="6666" y="48000"/>
                    </a:lnTo>
                    <a:lnTo>
                      <a:pt x="13333" y="36000"/>
                    </a:lnTo>
                    <a:lnTo>
                      <a:pt x="26666" y="24000"/>
                    </a:lnTo>
                    <a:lnTo>
                      <a:pt x="33333" y="18000"/>
                    </a:lnTo>
                    <a:lnTo>
                      <a:pt x="46666" y="6000"/>
                    </a:lnTo>
                    <a:lnTo>
                      <a:pt x="53333" y="0"/>
                    </a:lnTo>
                    <a:lnTo>
                      <a:pt x="66666" y="0"/>
                    </a:lnTo>
                    <a:lnTo>
                      <a:pt x="8666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Shape 2504"/>
              <p:cNvSpPr/>
              <p:nvPr/>
            </p:nvSpPr>
            <p:spPr>
              <a:xfrm>
                <a:off x="1138" y="2901"/>
                <a:ext cx="2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3636"/>
                    </a:moveTo>
                    <a:lnTo>
                      <a:pt x="116842" y="120000"/>
                    </a:lnTo>
                    <a:lnTo>
                      <a:pt x="115789" y="120000"/>
                    </a:lnTo>
                    <a:lnTo>
                      <a:pt x="112631" y="120000"/>
                    </a:lnTo>
                    <a:lnTo>
                      <a:pt x="107894" y="120000"/>
                    </a:lnTo>
                    <a:lnTo>
                      <a:pt x="102105" y="120000"/>
                    </a:lnTo>
                    <a:lnTo>
                      <a:pt x="94736" y="120000"/>
                    </a:lnTo>
                    <a:lnTo>
                      <a:pt x="86315" y="120000"/>
                    </a:lnTo>
                    <a:lnTo>
                      <a:pt x="77894" y="120000"/>
                    </a:lnTo>
                    <a:lnTo>
                      <a:pt x="68421" y="120000"/>
                    </a:lnTo>
                    <a:lnTo>
                      <a:pt x="58421" y="120000"/>
                    </a:lnTo>
                    <a:lnTo>
                      <a:pt x="48421" y="119545"/>
                    </a:lnTo>
                    <a:lnTo>
                      <a:pt x="38947" y="119545"/>
                    </a:lnTo>
                    <a:lnTo>
                      <a:pt x="29473" y="118636"/>
                    </a:lnTo>
                    <a:lnTo>
                      <a:pt x="20526" y="118181"/>
                    </a:lnTo>
                    <a:lnTo>
                      <a:pt x="12105" y="117727"/>
                    </a:lnTo>
                    <a:lnTo>
                      <a:pt x="5789" y="116818"/>
                    </a:lnTo>
                    <a:lnTo>
                      <a:pt x="0" y="116363"/>
                    </a:lnTo>
                    <a:lnTo>
                      <a:pt x="4210" y="0"/>
                    </a:lnTo>
                    <a:lnTo>
                      <a:pt x="4736" y="0"/>
                    </a:lnTo>
                    <a:lnTo>
                      <a:pt x="7368" y="0"/>
                    </a:lnTo>
                    <a:lnTo>
                      <a:pt x="11578" y="0"/>
                    </a:lnTo>
                    <a:lnTo>
                      <a:pt x="17368" y="454"/>
                    </a:lnTo>
                    <a:lnTo>
                      <a:pt x="24736" y="909"/>
                    </a:lnTo>
                    <a:lnTo>
                      <a:pt x="32105" y="1363"/>
                    </a:lnTo>
                    <a:lnTo>
                      <a:pt x="40526" y="1818"/>
                    </a:lnTo>
                    <a:lnTo>
                      <a:pt x="49999" y="2272"/>
                    </a:lnTo>
                    <a:lnTo>
                      <a:pt x="59473" y="2272"/>
                    </a:lnTo>
                    <a:lnTo>
                      <a:pt x="69473" y="2727"/>
                    </a:lnTo>
                    <a:lnTo>
                      <a:pt x="78947" y="3181"/>
                    </a:lnTo>
                    <a:lnTo>
                      <a:pt x="88421" y="3636"/>
                    </a:lnTo>
                    <a:lnTo>
                      <a:pt x="96842" y="3636"/>
                    </a:lnTo>
                    <a:lnTo>
                      <a:pt x="105263" y="3636"/>
                    </a:lnTo>
                    <a:lnTo>
                      <a:pt x="113157" y="3636"/>
                    </a:lnTo>
                    <a:lnTo>
                      <a:pt x="119999" y="363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Shape 2505"/>
              <p:cNvSpPr/>
              <p:nvPr/>
            </p:nvSpPr>
            <p:spPr>
              <a:xfrm>
                <a:off x="1139" y="2901"/>
                <a:ext cx="25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29" y="120000"/>
                    </a:moveTo>
                    <a:lnTo>
                      <a:pt x="115841" y="120000"/>
                    </a:lnTo>
                    <a:lnTo>
                      <a:pt x="112277" y="120000"/>
                    </a:lnTo>
                    <a:lnTo>
                      <a:pt x="108118" y="120000"/>
                    </a:lnTo>
                    <a:lnTo>
                      <a:pt x="102178" y="120000"/>
                    </a:lnTo>
                    <a:lnTo>
                      <a:pt x="95049" y="120000"/>
                    </a:lnTo>
                    <a:lnTo>
                      <a:pt x="86732" y="120000"/>
                    </a:lnTo>
                    <a:lnTo>
                      <a:pt x="77821" y="120000"/>
                    </a:lnTo>
                    <a:lnTo>
                      <a:pt x="68910" y="120000"/>
                    </a:lnTo>
                    <a:lnTo>
                      <a:pt x="58811" y="120000"/>
                    </a:lnTo>
                    <a:lnTo>
                      <a:pt x="48712" y="119543"/>
                    </a:lnTo>
                    <a:lnTo>
                      <a:pt x="39207" y="119543"/>
                    </a:lnTo>
                    <a:lnTo>
                      <a:pt x="29702" y="118631"/>
                    </a:lnTo>
                    <a:lnTo>
                      <a:pt x="20792" y="118174"/>
                    </a:lnTo>
                    <a:lnTo>
                      <a:pt x="12475" y="117718"/>
                    </a:lnTo>
                    <a:lnTo>
                      <a:pt x="5346" y="117262"/>
                    </a:lnTo>
                    <a:lnTo>
                      <a:pt x="0" y="116806"/>
                    </a:lnTo>
                    <a:lnTo>
                      <a:pt x="4752" y="0"/>
                    </a:lnTo>
                    <a:lnTo>
                      <a:pt x="5346" y="0"/>
                    </a:lnTo>
                    <a:lnTo>
                      <a:pt x="8316" y="0"/>
                    </a:lnTo>
                    <a:lnTo>
                      <a:pt x="12475" y="0"/>
                    </a:lnTo>
                    <a:lnTo>
                      <a:pt x="17821" y="456"/>
                    </a:lnTo>
                    <a:lnTo>
                      <a:pt x="24950" y="912"/>
                    </a:lnTo>
                    <a:lnTo>
                      <a:pt x="32673" y="912"/>
                    </a:lnTo>
                    <a:lnTo>
                      <a:pt x="40990" y="1368"/>
                    </a:lnTo>
                    <a:lnTo>
                      <a:pt x="49900" y="1825"/>
                    </a:lnTo>
                    <a:lnTo>
                      <a:pt x="59405" y="1825"/>
                    </a:lnTo>
                    <a:lnTo>
                      <a:pt x="69504" y="2281"/>
                    </a:lnTo>
                    <a:lnTo>
                      <a:pt x="79009" y="2737"/>
                    </a:lnTo>
                    <a:lnTo>
                      <a:pt x="87920" y="2737"/>
                    </a:lnTo>
                    <a:lnTo>
                      <a:pt x="97425" y="3193"/>
                    </a:lnTo>
                    <a:lnTo>
                      <a:pt x="105742" y="3193"/>
                    </a:lnTo>
                    <a:lnTo>
                      <a:pt x="112871" y="3193"/>
                    </a:lnTo>
                    <a:lnTo>
                      <a:pt x="120000" y="3193"/>
                    </a:lnTo>
                    <a:lnTo>
                      <a:pt x="117029" y="12000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6" name="Shape 2506"/>
              <p:cNvSpPr/>
              <p:nvPr/>
            </p:nvSpPr>
            <p:spPr>
              <a:xfrm>
                <a:off x="1140" y="2901"/>
                <a:ext cx="22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551" y="120000"/>
                    </a:moveTo>
                    <a:lnTo>
                      <a:pt x="115172" y="120000"/>
                    </a:lnTo>
                    <a:lnTo>
                      <a:pt x="112413" y="120000"/>
                    </a:lnTo>
                    <a:lnTo>
                      <a:pt x="107586" y="120000"/>
                    </a:lnTo>
                    <a:lnTo>
                      <a:pt x="102068" y="120000"/>
                    </a:lnTo>
                    <a:lnTo>
                      <a:pt x="94482" y="120000"/>
                    </a:lnTo>
                    <a:lnTo>
                      <a:pt x="86896" y="120000"/>
                    </a:lnTo>
                    <a:lnTo>
                      <a:pt x="77931" y="120000"/>
                    </a:lnTo>
                    <a:lnTo>
                      <a:pt x="68965" y="120000"/>
                    </a:lnTo>
                    <a:lnTo>
                      <a:pt x="59310" y="120000"/>
                    </a:lnTo>
                    <a:lnTo>
                      <a:pt x="48965" y="120000"/>
                    </a:lnTo>
                    <a:lnTo>
                      <a:pt x="40000" y="119541"/>
                    </a:lnTo>
                    <a:lnTo>
                      <a:pt x="30344" y="119541"/>
                    </a:lnTo>
                    <a:lnTo>
                      <a:pt x="21379" y="118625"/>
                    </a:lnTo>
                    <a:lnTo>
                      <a:pt x="13103" y="118167"/>
                    </a:lnTo>
                    <a:lnTo>
                      <a:pt x="5517" y="117709"/>
                    </a:lnTo>
                    <a:lnTo>
                      <a:pt x="0" y="117251"/>
                    </a:lnTo>
                    <a:lnTo>
                      <a:pt x="5517" y="0"/>
                    </a:lnTo>
                    <a:lnTo>
                      <a:pt x="6206" y="0"/>
                    </a:lnTo>
                    <a:lnTo>
                      <a:pt x="8275" y="0"/>
                    </a:lnTo>
                    <a:lnTo>
                      <a:pt x="13103" y="0"/>
                    </a:lnTo>
                    <a:lnTo>
                      <a:pt x="18620" y="458"/>
                    </a:lnTo>
                    <a:lnTo>
                      <a:pt x="24827" y="458"/>
                    </a:lnTo>
                    <a:lnTo>
                      <a:pt x="32413" y="916"/>
                    </a:lnTo>
                    <a:lnTo>
                      <a:pt x="41379" y="1374"/>
                    </a:lnTo>
                    <a:lnTo>
                      <a:pt x="49655" y="1374"/>
                    </a:lnTo>
                    <a:lnTo>
                      <a:pt x="59310" y="1832"/>
                    </a:lnTo>
                    <a:lnTo>
                      <a:pt x="68965" y="1832"/>
                    </a:lnTo>
                    <a:lnTo>
                      <a:pt x="77931" y="2290"/>
                    </a:lnTo>
                    <a:lnTo>
                      <a:pt x="87586" y="2290"/>
                    </a:lnTo>
                    <a:lnTo>
                      <a:pt x="97241" y="2748"/>
                    </a:lnTo>
                    <a:lnTo>
                      <a:pt x="105517" y="2748"/>
                    </a:lnTo>
                    <a:lnTo>
                      <a:pt x="113103" y="2748"/>
                    </a:lnTo>
                    <a:lnTo>
                      <a:pt x="120000" y="2748"/>
                    </a:lnTo>
                    <a:lnTo>
                      <a:pt x="116551" y="12000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Shape 2507"/>
              <p:cNvSpPr/>
              <p:nvPr/>
            </p:nvSpPr>
            <p:spPr>
              <a:xfrm>
                <a:off x="1143" y="2901"/>
                <a:ext cx="1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167" y="120000"/>
                    </a:moveTo>
                    <a:lnTo>
                      <a:pt x="113557" y="120000"/>
                    </a:lnTo>
                    <a:lnTo>
                      <a:pt x="111140" y="120000"/>
                    </a:lnTo>
                    <a:lnTo>
                      <a:pt x="107114" y="120000"/>
                    </a:lnTo>
                    <a:lnTo>
                      <a:pt x="100671" y="120000"/>
                    </a:lnTo>
                    <a:lnTo>
                      <a:pt x="94228" y="120000"/>
                    </a:lnTo>
                    <a:lnTo>
                      <a:pt x="86979" y="120000"/>
                    </a:lnTo>
                    <a:lnTo>
                      <a:pt x="78120" y="120000"/>
                    </a:lnTo>
                    <a:lnTo>
                      <a:pt x="69261" y="120000"/>
                    </a:lnTo>
                    <a:lnTo>
                      <a:pt x="59597" y="120000"/>
                    </a:lnTo>
                    <a:lnTo>
                      <a:pt x="49932" y="120000"/>
                    </a:lnTo>
                    <a:lnTo>
                      <a:pt x="40268" y="120000"/>
                    </a:lnTo>
                    <a:lnTo>
                      <a:pt x="30604" y="119540"/>
                    </a:lnTo>
                    <a:lnTo>
                      <a:pt x="22550" y="118620"/>
                    </a:lnTo>
                    <a:lnTo>
                      <a:pt x="13691" y="118620"/>
                    </a:lnTo>
                    <a:lnTo>
                      <a:pt x="6442" y="118160"/>
                    </a:lnTo>
                    <a:lnTo>
                      <a:pt x="0" y="117701"/>
                    </a:lnTo>
                    <a:lnTo>
                      <a:pt x="7248" y="0"/>
                    </a:lnTo>
                    <a:lnTo>
                      <a:pt x="8053" y="0"/>
                    </a:lnTo>
                    <a:lnTo>
                      <a:pt x="10469" y="0"/>
                    </a:lnTo>
                    <a:lnTo>
                      <a:pt x="13691" y="0"/>
                    </a:lnTo>
                    <a:lnTo>
                      <a:pt x="20134" y="0"/>
                    </a:lnTo>
                    <a:lnTo>
                      <a:pt x="25771" y="459"/>
                    </a:lnTo>
                    <a:lnTo>
                      <a:pt x="33020" y="459"/>
                    </a:lnTo>
                    <a:lnTo>
                      <a:pt x="41073" y="919"/>
                    </a:lnTo>
                    <a:lnTo>
                      <a:pt x="49932" y="919"/>
                    </a:lnTo>
                    <a:lnTo>
                      <a:pt x="58791" y="1379"/>
                    </a:lnTo>
                    <a:lnTo>
                      <a:pt x="67651" y="1379"/>
                    </a:lnTo>
                    <a:lnTo>
                      <a:pt x="77315" y="1839"/>
                    </a:lnTo>
                    <a:lnTo>
                      <a:pt x="86979" y="1839"/>
                    </a:lnTo>
                    <a:lnTo>
                      <a:pt x="95838" y="1839"/>
                    </a:lnTo>
                    <a:lnTo>
                      <a:pt x="104697" y="2298"/>
                    </a:lnTo>
                    <a:lnTo>
                      <a:pt x="111946" y="2298"/>
                    </a:lnTo>
                    <a:lnTo>
                      <a:pt x="120000" y="2298"/>
                    </a:lnTo>
                    <a:lnTo>
                      <a:pt x="115167" y="1200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8" name="Shape 2508"/>
              <p:cNvSpPr/>
              <p:nvPr/>
            </p:nvSpPr>
            <p:spPr>
              <a:xfrm>
                <a:off x="1143" y="2901"/>
                <a:ext cx="14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041" y="119540"/>
                    </a:moveTo>
                    <a:lnTo>
                      <a:pt x="114049" y="119540"/>
                    </a:lnTo>
                    <a:lnTo>
                      <a:pt x="110082" y="119540"/>
                    </a:lnTo>
                    <a:lnTo>
                      <a:pt x="106115" y="119540"/>
                    </a:lnTo>
                    <a:lnTo>
                      <a:pt x="101157" y="119540"/>
                    </a:lnTo>
                    <a:lnTo>
                      <a:pt x="95206" y="119540"/>
                    </a:lnTo>
                    <a:lnTo>
                      <a:pt x="86280" y="119540"/>
                    </a:lnTo>
                    <a:lnTo>
                      <a:pt x="78347" y="120000"/>
                    </a:lnTo>
                    <a:lnTo>
                      <a:pt x="69421" y="120000"/>
                    </a:lnTo>
                    <a:lnTo>
                      <a:pt x="60495" y="120000"/>
                    </a:lnTo>
                    <a:lnTo>
                      <a:pt x="51570" y="120000"/>
                    </a:lnTo>
                    <a:lnTo>
                      <a:pt x="41652" y="120000"/>
                    </a:lnTo>
                    <a:lnTo>
                      <a:pt x="32727" y="119540"/>
                    </a:lnTo>
                    <a:lnTo>
                      <a:pt x="22809" y="119540"/>
                    </a:lnTo>
                    <a:lnTo>
                      <a:pt x="14876" y="118620"/>
                    </a:lnTo>
                    <a:lnTo>
                      <a:pt x="5950" y="118620"/>
                    </a:lnTo>
                    <a:lnTo>
                      <a:pt x="0" y="118160"/>
                    </a:lnTo>
                    <a:lnTo>
                      <a:pt x="6942" y="0"/>
                    </a:lnTo>
                    <a:lnTo>
                      <a:pt x="10909" y="0"/>
                    </a:lnTo>
                    <a:lnTo>
                      <a:pt x="13884" y="0"/>
                    </a:lnTo>
                    <a:lnTo>
                      <a:pt x="18842" y="0"/>
                    </a:lnTo>
                    <a:lnTo>
                      <a:pt x="24793" y="459"/>
                    </a:lnTo>
                    <a:lnTo>
                      <a:pt x="32727" y="459"/>
                    </a:lnTo>
                    <a:lnTo>
                      <a:pt x="40661" y="919"/>
                    </a:lnTo>
                    <a:lnTo>
                      <a:pt x="48595" y="919"/>
                    </a:lnTo>
                    <a:lnTo>
                      <a:pt x="58512" y="1379"/>
                    </a:lnTo>
                    <a:lnTo>
                      <a:pt x="67438" y="1379"/>
                    </a:lnTo>
                    <a:lnTo>
                      <a:pt x="76363" y="1379"/>
                    </a:lnTo>
                    <a:lnTo>
                      <a:pt x="85289" y="1839"/>
                    </a:lnTo>
                    <a:lnTo>
                      <a:pt x="95206" y="1839"/>
                    </a:lnTo>
                    <a:lnTo>
                      <a:pt x="104132" y="1839"/>
                    </a:lnTo>
                    <a:lnTo>
                      <a:pt x="112066" y="1839"/>
                    </a:lnTo>
                    <a:lnTo>
                      <a:pt x="120000" y="1839"/>
                    </a:lnTo>
                    <a:lnTo>
                      <a:pt x="115041" y="11954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09" name="Shape 2509"/>
              <p:cNvSpPr/>
              <p:nvPr/>
            </p:nvSpPr>
            <p:spPr>
              <a:xfrm>
                <a:off x="1146" y="2901"/>
                <a:ext cx="11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421" y="119538"/>
                    </a:moveTo>
                    <a:lnTo>
                      <a:pt x="111157" y="119538"/>
                    </a:lnTo>
                    <a:lnTo>
                      <a:pt x="108631" y="119538"/>
                    </a:lnTo>
                    <a:lnTo>
                      <a:pt x="104842" y="119538"/>
                    </a:lnTo>
                    <a:lnTo>
                      <a:pt x="99789" y="119538"/>
                    </a:lnTo>
                    <a:lnTo>
                      <a:pt x="93473" y="119538"/>
                    </a:lnTo>
                    <a:lnTo>
                      <a:pt x="87157" y="120000"/>
                    </a:lnTo>
                    <a:lnTo>
                      <a:pt x="79578" y="120000"/>
                    </a:lnTo>
                    <a:lnTo>
                      <a:pt x="69473" y="120000"/>
                    </a:lnTo>
                    <a:lnTo>
                      <a:pt x="61894" y="120000"/>
                    </a:lnTo>
                    <a:lnTo>
                      <a:pt x="53052" y="120000"/>
                    </a:lnTo>
                    <a:lnTo>
                      <a:pt x="42947" y="120000"/>
                    </a:lnTo>
                    <a:lnTo>
                      <a:pt x="32842" y="120000"/>
                    </a:lnTo>
                    <a:lnTo>
                      <a:pt x="24000" y="119538"/>
                    </a:lnTo>
                    <a:lnTo>
                      <a:pt x="15157" y="119538"/>
                    </a:lnTo>
                    <a:lnTo>
                      <a:pt x="6315" y="118615"/>
                    </a:lnTo>
                    <a:lnTo>
                      <a:pt x="0" y="118615"/>
                    </a:lnTo>
                    <a:lnTo>
                      <a:pt x="10105" y="0"/>
                    </a:lnTo>
                    <a:lnTo>
                      <a:pt x="12631" y="0"/>
                    </a:lnTo>
                    <a:lnTo>
                      <a:pt x="15157" y="0"/>
                    </a:lnTo>
                    <a:lnTo>
                      <a:pt x="20210" y="0"/>
                    </a:lnTo>
                    <a:lnTo>
                      <a:pt x="26526" y="0"/>
                    </a:lnTo>
                    <a:lnTo>
                      <a:pt x="32842" y="461"/>
                    </a:lnTo>
                    <a:lnTo>
                      <a:pt x="40421" y="461"/>
                    </a:lnTo>
                    <a:lnTo>
                      <a:pt x="49263" y="461"/>
                    </a:lnTo>
                    <a:lnTo>
                      <a:pt x="56842" y="923"/>
                    </a:lnTo>
                    <a:lnTo>
                      <a:pt x="65684" y="923"/>
                    </a:lnTo>
                    <a:lnTo>
                      <a:pt x="75789" y="923"/>
                    </a:lnTo>
                    <a:lnTo>
                      <a:pt x="84631" y="923"/>
                    </a:lnTo>
                    <a:lnTo>
                      <a:pt x="93473" y="1384"/>
                    </a:lnTo>
                    <a:lnTo>
                      <a:pt x="103578" y="1384"/>
                    </a:lnTo>
                    <a:lnTo>
                      <a:pt x="111157" y="1384"/>
                    </a:lnTo>
                    <a:lnTo>
                      <a:pt x="120000" y="1384"/>
                    </a:lnTo>
                    <a:lnTo>
                      <a:pt x="112421" y="119538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Shape 2510"/>
              <p:cNvSpPr/>
              <p:nvPr/>
            </p:nvSpPr>
            <p:spPr>
              <a:xfrm>
                <a:off x="1147" y="2901"/>
                <a:ext cx="7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565" y="119536"/>
                    </a:moveTo>
                    <a:lnTo>
                      <a:pt x="107826" y="119536"/>
                    </a:lnTo>
                    <a:lnTo>
                      <a:pt x="106086" y="119536"/>
                    </a:lnTo>
                    <a:lnTo>
                      <a:pt x="102608" y="119536"/>
                    </a:lnTo>
                    <a:lnTo>
                      <a:pt x="99130" y="119536"/>
                    </a:lnTo>
                    <a:lnTo>
                      <a:pt x="93913" y="119536"/>
                    </a:lnTo>
                    <a:lnTo>
                      <a:pt x="86956" y="120000"/>
                    </a:lnTo>
                    <a:lnTo>
                      <a:pt x="80000" y="120000"/>
                    </a:lnTo>
                    <a:lnTo>
                      <a:pt x="71304" y="120000"/>
                    </a:lnTo>
                    <a:lnTo>
                      <a:pt x="64347" y="120000"/>
                    </a:lnTo>
                    <a:lnTo>
                      <a:pt x="55652" y="120000"/>
                    </a:lnTo>
                    <a:lnTo>
                      <a:pt x="46956" y="120000"/>
                    </a:lnTo>
                    <a:lnTo>
                      <a:pt x="36521" y="120000"/>
                    </a:lnTo>
                    <a:lnTo>
                      <a:pt x="27826" y="120000"/>
                    </a:lnTo>
                    <a:lnTo>
                      <a:pt x="19130" y="120000"/>
                    </a:lnTo>
                    <a:lnTo>
                      <a:pt x="8695" y="119536"/>
                    </a:lnTo>
                    <a:lnTo>
                      <a:pt x="0" y="119536"/>
                    </a:lnTo>
                    <a:lnTo>
                      <a:pt x="15652" y="0"/>
                    </a:lnTo>
                    <a:lnTo>
                      <a:pt x="17391" y="0"/>
                    </a:lnTo>
                    <a:lnTo>
                      <a:pt x="20869" y="0"/>
                    </a:lnTo>
                    <a:lnTo>
                      <a:pt x="24347" y="0"/>
                    </a:lnTo>
                    <a:lnTo>
                      <a:pt x="27826" y="0"/>
                    </a:lnTo>
                    <a:lnTo>
                      <a:pt x="34782" y="0"/>
                    </a:lnTo>
                    <a:lnTo>
                      <a:pt x="40000" y="463"/>
                    </a:lnTo>
                    <a:lnTo>
                      <a:pt x="48695" y="463"/>
                    </a:lnTo>
                    <a:lnTo>
                      <a:pt x="57391" y="463"/>
                    </a:lnTo>
                    <a:lnTo>
                      <a:pt x="64347" y="463"/>
                    </a:lnTo>
                    <a:lnTo>
                      <a:pt x="73043" y="463"/>
                    </a:lnTo>
                    <a:lnTo>
                      <a:pt x="83478" y="926"/>
                    </a:lnTo>
                    <a:lnTo>
                      <a:pt x="92173" y="926"/>
                    </a:lnTo>
                    <a:lnTo>
                      <a:pt x="100869" y="926"/>
                    </a:lnTo>
                    <a:lnTo>
                      <a:pt x="109565" y="926"/>
                    </a:lnTo>
                    <a:lnTo>
                      <a:pt x="120000" y="926"/>
                    </a:lnTo>
                    <a:lnTo>
                      <a:pt x="109565" y="119536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Shape 2511"/>
              <p:cNvSpPr/>
              <p:nvPr/>
            </p:nvSpPr>
            <p:spPr>
              <a:xfrm>
                <a:off x="1148" y="2901"/>
                <a:ext cx="4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63"/>
                    </a:moveTo>
                    <a:lnTo>
                      <a:pt x="105365" y="119073"/>
                    </a:lnTo>
                    <a:lnTo>
                      <a:pt x="102439" y="119073"/>
                    </a:lnTo>
                    <a:lnTo>
                      <a:pt x="99512" y="119073"/>
                    </a:lnTo>
                    <a:lnTo>
                      <a:pt x="96585" y="119073"/>
                    </a:lnTo>
                    <a:lnTo>
                      <a:pt x="93658" y="119073"/>
                    </a:lnTo>
                    <a:lnTo>
                      <a:pt x="87804" y="119536"/>
                    </a:lnTo>
                    <a:lnTo>
                      <a:pt x="81951" y="119536"/>
                    </a:lnTo>
                    <a:lnTo>
                      <a:pt x="76097" y="119536"/>
                    </a:lnTo>
                    <a:lnTo>
                      <a:pt x="67317" y="119536"/>
                    </a:lnTo>
                    <a:lnTo>
                      <a:pt x="61463" y="120000"/>
                    </a:lnTo>
                    <a:lnTo>
                      <a:pt x="52682" y="120000"/>
                    </a:lnTo>
                    <a:lnTo>
                      <a:pt x="43902" y="120000"/>
                    </a:lnTo>
                    <a:lnTo>
                      <a:pt x="35121" y="120000"/>
                    </a:lnTo>
                    <a:lnTo>
                      <a:pt x="20487" y="119536"/>
                    </a:lnTo>
                    <a:lnTo>
                      <a:pt x="11707" y="119536"/>
                    </a:lnTo>
                    <a:lnTo>
                      <a:pt x="0" y="119536"/>
                    </a:lnTo>
                    <a:lnTo>
                      <a:pt x="23414" y="0"/>
                    </a:lnTo>
                    <a:lnTo>
                      <a:pt x="26341" y="0"/>
                    </a:lnTo>
                    <a:lnTo>
                      <a:pt x="29268" y="0"/>
                    </a:lnTo>
                    <a:lnTo>
                      <a:pt x="38048" y="0"/>
                    </a:lnTo>
                    <a:lnTo>
                      <a:pt x="40975" y="0"/>
                    </a:lnTo>
                    <a:lnTo>
                      <a:pt x="46829" y="0"/>
                    </a:lnTo>
                    <a:lnTo>
                      <a:pt x="52682" y="0"/>
                    </a:lnTo>
                    <a:lnTo>
                      <a:pt x="58536" y="0"/>
                    </a:lnTo>
                    <a:lnTo>
                      <a:pt x="67317" y="0"/>
                    </a:lnTo>
                    <a:lnTo>
                      <a:pt x="76097" y="0"/>
                    </a:lnTo>
                    <a:lnTo>
                      <a:pt x="84878" y="0"/>
                    </a:lnTo>
                    <a:lnTo>
                      <a:pt x="96585" y="0"/>
                    </a:lnTo>
                    <a:lnTo>
                      <a:pt x="108292" y="0"/>
                    </a:lnTo>
                    <a:lnTo>
                      <a:pt x="120000" y="463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Shape 2512"/>
              <p:cNvSpPr/>
              <p:nvPr/>
            </p:nvSpPr>
            <p:spPr>
              <a:xfrm>
                <a:off x="1130" y="3151"/>
                <a:ext cx="28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3636"/>
                    </a:moveTo>
                    <a:lnTo>
                      <a:pt x="117368" y="120000"/>
                    </a:lnTo>
                    <a:lnTo>
                      <a:pt x="116315" y="120000"/>
                    </a:lnTo>
                    <a:lnTo>
                      <a:pt x="113157" y="120000"/>
                    </a:lnTo>
                    <a:lnTo>
                      <a:pt x="108421" y="120000"/>
                    </a:lnTo>
                    <a:lnTo>
                      <a:pt x="102631" y="120000"/>
                    </a:lnTo>
                    <a:lnTo>
                      <a:pt x="95263" y="120000"/>
                    </a:lnTo>
                    <a:lnTo>
                      <a:pt x="86842" y="120000"/>
                    </a:lnTo>
                    <a:lnTo>
                      <a:pt x="77894" y="119545"/>
                    </a:lnTo>
                    <a:lnTo>
                      <a:pt x="68947" y="119545"/>
                    </a:lnTo>
                    <a:lnTo>
                      <a:pt x="58947" y="119545"/>
                    </a:lnTo>
                    <a:lnTo>
                      <a:pt x="48947" y="119090"/>
                    </a:lnTo>
                    <a:lnTo>
                      <a:pt x="38947" y="119090"/>
                    </a:lnTo>
                    <a:lnTo>
                      <a:pt x="29473" y="118636"/>
                    </a:lnTo>
                    <a:lnTo>
                      <a:pt x="20526" y="118181"/>
                    </a:lnTo>
                    <a:lnTo>
                      <a:pt x="12105" y="117727"/>
                    </a:lnTo>
                    <a:lnTo>
                      <a:pt x="5789" y="116818"/>
                    </a:lnTo>
                    <a:lnTo>
                      <a:pt x="0" y="116363"/>
                    </a:lnTo>
                    <a:lnTo>
                      <a:pt x="4210" y="0"/>
                    </a:lnTo>
                    <a:lnTo>
                      <a:pt x="4736" y="0"/>
                    </a:lnTo>
                    <a:lnTo>
                      <a:pt x="7368" y="0"/>
                    </a:lnTo>
                    <a:lnTo>
                      <a:pt x="11578" y="0"/>
                    </a:lnTo>
                    <a:lnTo>
                      <a:pt x="17368" y="454"/>
                    </a:lnTo>
                    <a:lnTo>
                      <a:pt x="24210" y="909"/>
                    </a:lnTo>
                    <a:lnTo>
                      <a:pt x="32105" y="1363"/>
                    </a:lnTo>
                    <a:lnTo>
                      <a:pt x="41052" y="1363"/>
                    </a:lnTo>
                    <a:lnTo>
                      <a:pt x="50526" y="2272"/>
                    </a:lnTo>
                    <a:lnTo>
                      <a:pt x="59999" y="2727"/>
                    </a:lnTo>
                    <a:lnTo>
                      <a:pt x="69473" y="3181"/>
                    </a:lnTo>
                    <a:lnTo>
                      <a:pt x="79473" y="3181"/>
                    </a:lnTo>
                    <a:lnTo>
                      <a:pt x="88421" y="3636"/>
                    </a:lnTo>
                    <a:lnTo>
                      <a:pt x="97368" y="3636"/>
                    </a:lnTo>
                    <a:lnTo>
                      <a:pt x="105789" y="3636"/>
                    </a:lnTo>
                    <a:lnTo>
                      <a:pt x="113684" y="3636"/>
                    </a:lnTo>
                    <a:lnTo>
                      <a:pt x="119999" y="3636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Shape 2513"/>
              <p:cNvSpPr/>
              <p:nvPr/>
            </p:nvSpPr>
            <p:spPr>
              <a:xfrm>
                <a:off x="1131" y="3152"/>
                <a:ext cx="25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44" y="120000"/>
                    </a:moveTo>
                    <a:lnTo>
                      <a:pt x="115270" y="120000"/>
                    </a:lnTo>
                    <a:lnTo>
                      <a:pt x="112315" y="120000"/>
                    </a:lnTo>
                    <a:lnTo>
                      <a:pt x="108177" y="120000"/>
                    </a:lnTo>
                    <a:lnTo>
                      <a:pt x="101674" y="120000"/>
                    </a:lnTo>
                    <a:lnTo>
                      <a:pt x="95172" y="120000"/>
                    </a:lnTo>
                    <a:lnTo>
                      <a:pt x="86896" y="120000"/>
                    </a:lnTo>
                    <a:lnTo>
                      <a:pt x="78029" y="120000"/>
                    </a:lnTo>
                    <a:lnTo>
                      <a:pt x="67980" y="120000"/>
                    </a:lnTo>
                    <a:lnTo>
                      <a:pt x="59113" y="120000"/>
                    </a:lnTo>
                    <a:lnTo>
                      <a:pt x="49064" y="119541"/>
                    </a:lnTo>
                    <a:lnTo>
                      <a:pt x="39014" y="119541"/>
                    </a:lnTo>
                    <a:lnTo>
                      <a:pt x="29556" y="119083"/>
                    </a:lnTo>
                    <a:lnTo>
                      <a:pt x="21280" y="118625"/>
                    </a:lnTo>
                    <a:lnTo>
                      <a:pt x="12413" y="118167"/>
                    </a:lnTo>
                    <a:lnTo>
                      <a:pt x="5320" y="117709"/>
                    </a:lnTo>
                    <a:lnTo>
                      <a:pt x="0" y="117251"/>
                    </a:lnTo>
                    <a:lnTo>
                      <a:pt x="4729" y="0"/>
                    </a:lnTo>
                    <a:lnTo>
                      <a:pt x="5320" y="0"/>
                    </a:lnTo>
                    <a:lnTo>
                      <a:pt x="7684" y="0"/>
                    </a:lnTo>
                    <a:lnTo>
                      <a:pt x="12413" y="0"/>
                    </a:lnTo>
                    <a:lnTo>
                      <a:pt x="17733" y="458"/>
                    </a:lnTo>
                    <a:lnTo>
                      <a:pt x="24827" y="458"/>
                    </a:lnTo>
                    <a:lnTo>
                      <a:pt x="33103" y="916"/>
                    </a:lnTo>
                    <a:lnTo>
                      <a:pt x="40788" y="1832"/>
                    </a:lnTo>
                    <a:lnTo>
                      <a:pt x="50246" y="2290"/>
                    </a:lnTo>
                    <a:lnTo>
                      <a:pt x="59704" y="2290"/>
                    </a:lnTo>
                    <a:lnTo>
                      <a:pt x="69753" y="2748"/>
                    </a:lnTo>
                    <a:lnTo>
                      <a:pt x="78620" y="2748"/>
                    </a:lnTo>
                    <a:lnTo>
                      <a:pt x="88078" y="3206"/>
                    </a:lnTo>
                    <a:lnTo>
                      <a:pt x="96945" y="3206"/>
                    </a:lnTo>
                    <a:lnTo>
                      <a:pt x="105812" y="3206"/>
                    </a:lnTo>
                    <a:lnTo>
                      <a:pt x="112906" y="3206"/>
                    </a:lnTo>
                    <a:lnTo>
                      <a:pt x="120000" y="3206"/>
                    </a:lnTo>
                    <a:lnTo>
                      <a:pt x="117044" y="12000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Shape 2514"/>
              <p:cNvSpPr/>
              <p:nvPr/>
            </p:nvSpPr>
            <p:spPr>
              <a:xfrm>
                <a:off x="1132" y="3152"/>
                <a:ext cx="22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590" y="120000"/>
                    </a:moveTo>
                    <a:lnTo>
                      <a:pt x="115227" y="120000"/>
                    </a:lnTo>
                    <a:lnTo>
                      <a:pt x="112500" y="120000"/>
                    </a:lnTo>
                    <a:lnTo>
                      <a:pt x="107727" y="120000"/>
                    </a:lnTo>
                    <a:lnTo>
                      <a:pt x="102272" y="120000"/>
                    </a:lnTo>
                    <a:lnTo>
                      <a:pt x="94772" y="120000"/>
                    </a:lnTo>
                    <a:lnTo>
                      <a:pt x="87272" y="120000"/>
                    </a:lnTo>
                    <a:lnTo>
                      <a:pt x="78409" y="120000"/>
                    </a:lnTo>
                    <a:lnTo>
                      <a:pt x="68863" y="120000"/>
                    </a:lnTo>
                    <a:lnTo>
                      <a:pt x="60000" y="120000"/>
                    </a:lnTo>
                    <a:lnTo>
                      <a:pt x="49772" y="120000"/>
                    </a:lnTo>
                    <a:lnTo>
                      <a:pt x="40227" y="119541"/>
                    </a:lnTo>
                    <a:lnTo>
                      <a:pt x="31363" y="119541"/>
                    </a:lnTo>
                    <a:lnTo>
                      <a:pt x="21818" y="119083"/>
                    </a:lnTo>
                    <a:lnTo>
                      <a:pt x="13636" y="118625"/>
                    </a:lnTo>
                    <a:lnTo>
                      <a:pt x="6136" y="118167"/>
                    </a:lnTo>
                    <a:lnTo>
                      <a:pt x="0" y="117709"/>
                    </a:lnTo>
                    <a:lnTo>
                      <a:pt x="6136" y="0"/>
                    </a:lnTo>
                    <a:lnTo>
                      <a:pt x="6818" y="0"/>
                    </a:lnTo>
                    <a:lnTo>
                      <a:pt x="8863" y="0"/>
                    </a:lnTo>
                    <a:lnTo>
                      <a:pt x="12954" y="0"/>
                    </a:lnTo>
                    <a:lnTo>
                      <a:pt x="19090" y="458"/>
                    </a:lnTo>
                    <a:lnTo>
                      <a:pt x="25227" y="458"/>
                    </a:lnTo>
                    <a:lnTo>
                      <a:pt x="33409" y="916"/>
                    </a:lnTo>
                    <a:lnTo>
                      <a:pt x="40909" y="1832"/>
                    </a:lnTo>
                    <a:lnTo>
                      <a:pt x="50454" y="1832"/>
                    </a:lnTo>
                    <a:lnTo>
                      <a:pt x="60000" y="2290"/>
                    </a:lnTo>
                    <a:lnTo>
                      <a:pt x="68863" y="2290"/>
                    </a:lnTo>
                    <a:lnTo>
                      <a:pt x="78409" y="2748"/>
                    </a:lnTo>
                    <a:lnTo>
                      <a:pt x="87954" y="2748"/>
                    </a:lnTo>
                    <a:lnTo>
                      <a:pt x="96818" y="3206"/>
                    </a:lnTo>
                    <a:lnTo>
                      <a:pt x="105000" y="3206"/>
                    </a:lnTo>
                    <a:lnTo>
                      <a:pt x="113181" y="3206"/>
                    </a:lnTo>
                    <a:lnTo>
                      <a:pt x="120000" y="3206"/>
                    </a:lnTo>
                    <a:lnTo>
                      <a:pt x="116590" y="120000"/>
                    </a:lnTo>
                    <a:close/>
                  </a:path>
                </a:pathLst>
              </a:custGeom>
              <a:solidFill>
                <a:srgbClr val="C8C8C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Shape 2515"/>
              <p:cNvSpPr/>
              <p:nvPr/>
            </p:nvSpPr>
            <p:spPr>
              <a:xfrm>
                <a:off x="1135" y="3152"/>
                <a:ext cx="1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45" y="120000"/>
                    </a:moveTo>
                    <a:lnTo>
                      <a:pt x="114324" y="120000"/>
                    </a:lnTo>
                    <a:lnTo>
                      <a:pt x="111891" y="120000"/>
                    </a:lnTo>
                    <a:lnTo>
                      <a:pt x="107837" y="120000"/>
                    </a:lnTo>
                    <a:lnTo>
                      <a:pt x="102162" y="120000"/>
                    </a:lnTo>
                    <a:lnTo>
                      <a:pt x="95675" y="120000"/>
                    </a:lnTo>
                    <a:lnTo>
                      <a:pt x="86756" y="120000"/>
                    </a:lnTo>
                    <a:lnTo>
                      <a:pt x="78648" y="120000"/>
                    </a:lnTo>
                    <a:lnTo>
                      <a:pt x="69729" y="120000"/>
                    </a:lnTo>
                    <a:lnTo>
                      <a:pt x="60810" y="120000"/>
                    </a:lnTo>
                    <a:lnTo>
                      <a:pt x="50270" y="120000"/>
                    </a:lnTo>
                    <a:lnTo>
                      <a:pt x="41351" y="120000"/>
                    </a:lnTo>
                    <a:lnTo>
                      <a:pt x="31621" y="119540"/>
                    </a:lnTo>
                    <a:lnTo>
                      <a:pt x="21891" y="119080"/>
                    </a:lnTo>
                    <a:lnTo>
                      <a:pt x="13783" y="119080"/>
                    </a:lnTo>
                    <a:lnTo>
                      <a:pt x="5675" y="118620"/>
                    </a:lnTo>
                    <a:lnTo>
                      <a:pt x="0" y="118160"/>
                    </a:lnTo>
                    <a:lnTo>
                      <a:pt x="5675" y="0"/>
                    </a:lnTo>
                    <a:lnTo>
                      <a:pt x="7297" y="0"/>
                    </a:lnTo>
                    <a:lnTo>
                      <a:pt x="9729" y="0"/>
                    </a:lnTo>
                    <a:lnTo>
                      <a:pt x="12972" y="0"/>
                    </a:lnTo>
                    <a:lnTo>
                      <a:pt x="18648" y="459"/>
                    </a:lnTo>
                    <a:lnTo>
                      <a:pt x="25135" y="459"/>
                    </a:lnTo>
                    <a:lnTo>
                      <a:pt x="32432" y="1379"/>
                    </a:lnTo>
                    <a:lnTo>
                      <a:pt x="41351" y="1379"/>
                    </a:lnTo>
                    <a:lnTo>
                      <a:pt x="49459" y="1839"/>
                    </a:lnTo>
                    <a:lnTo>
                      <a:pt x="59189" y="1839"/>
                    </a:lnTo>
                    <a:lnTo>
                      <a:pt x="68108" y="2298"/>
                    </a:lnTo>
                    <a:lnTo>
                      <a:pt x="77837" y="2298"/>
                    </a:lnTo>
                    <a:lnTo>
                      <a:pt x="86756" y="2758"/>
                    </a:lnTo>
                    <a:lnTo>
                      <a:pt x="96486" y="2758"/>
                    </a:lnTo>
                    <a:lnTo>
                      <a:pt x="104594" y="2758"/>
                    </a:lnTo>
                    <a:lnTo>
                      <a:pt x="112702" y="2758"/>
                    </a:lnTo>
                    <a:lnTo>
                      <a:pt x="120000" y="2758"/>
                    </a:lnTo>
                    <a:lnTo>
                      <a:pt x="115945" y="1200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Shape 2516"/>
              <p:cNvSpPr/>
              <p:nvPr/>
            </p:nvSpPr>
            <p:spPr>
              <a:xfrm>
                <a:off x="1135" y="3152"/>
                <a:ext cx="14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081" y="120000"/>
                    </a:moveTo>
                    <a:lnTo>
                      <a:pt x="113114" y="120000"/>
                    </a:lnTo>
                    <a:lnTo>
                      <a:pt x="110163" y="120000"/>
                    </a:lnTo>
                    <a:lnTo>
                      <a:pt x="106229" y="120000"/>
                    </a:lnTo>
                    <a:lnTo>
                      <a:pt x="101311" y="120000"/>
                    </a:lnTo>
                    <a:lnTo>
                      <a:pt x="95409" y="120000"/>
                    </a:lnTo>
                    <a:lnTo>
                      <a:pt x="86557" y="120000"/>
                    </a:lnTo>
                    <a:lnTo>
                      <a:pt x="78688" y="120000"/>
                    </a:lnTo>
                    <a:lnTo>
                      <a:pt x="69836" y="120000"/>
                    </a:lnTo>
                    <a:lnTo>
                      <a:pt x="60983" y="120000"/>
                    </a:lnTo>
                    <a:lnTo>
                      <a:pt x="51147" y="120000"/>
                    </a:lnTo>
                    <a:lnTo>
                      <a:pt x="41311" y="120000"/>
                    </a:lnTo>
                    <a:lnTo>
                      <a:pt x="31475" y="120000"/>
                    </a:lnTo>
                    <a:lnTo>
                      <a:pt x="22622" y="119538"/>
                    </a:lnTo>
                    <a:lnTo>
                      <a:pt x="14754" y="119076"/>
                    </a:lnTo>
                    <a:lnTo>
                      <a:pt x="5901" y="119076"/>
                    </a:lnTo>
                    <a:lnTo>
                      <a:pt x="0" y="118615"/>
                    </a:lnTo>
                    <a:lnTo>
                      <a:pt x="6885" y="0"/>
                    </a:lnTo>
                    <a:lnTo>
                      <a:pt x="9836" y="0"/>
                    </a:lnTo>
                    <a:lnTo>
                      <a:pt x="12786" y="0"/>
                    </a:lnTo>
                    <a:lnTo>
                      <a:pt x="18688" y="0"/>
                    </a:lnTo>
                    <a:lnTo>
                      <a:pt x="25573" y="923"/>
                    </a:lnTo>
                    <a:lnTo>
                      <a:pt x="31475" y="923"/>
                    </a:lnTo>
                    <a:lnTo>
                      <a:pt x="40327" y="923"/>
                    </a:lnTo>
                    <a:lnTo>
                      <a:pt x="49180" y="1384"/>
                    </a:lnTo>
                    <a:lnTo>
                      <a:pt x="58032" y="1384"/>
                    </a:lnTo>
                    <a:lnTo>
                      <a:pt x="66885" y="1846"/>
                    </a:lnTo>
                    <a:lnTo>
                      <a:pt x="76721" y="1846"/>
                    </a:lnTo>
                    <a:lnTo>
                      <a:pt x="85573" y="1846"/>
                    </a:lnTo>
                    <a:lnTo>
                      <a:pt x="95409" y="2307"/>
                    </a:lnTo>
                    <a:lnTo>
                      <a:pt x="103278" y="2307"/>
                    </a:lnTo>
                    <a:lnTo>
                      <a:pt x="111147" y="2307"/>
                    </a:lnTo>
                    <a:lnTo>
                      <a:pt x="120000" y="2307"/>
                    </a:lnTo>
                    <a:lnTo>
                      <a:pt x="115081" y="1200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Shape 2517"/>
              <p:cNvSpPr/>
              <p:nvPr/>
            </p:nvSpPr>
            <p:spPr>
              <a:xfrm>
                <a:off x="1138" y="3152"/>
                <a:ext cx="1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684" y="120000"/>
                    </a:moveTo>
                    <a:lnTo>
                      <a:pt x="112421" y="120000"/>
                    </a:lnTo>
                    <a:lnTo>
                      <a:pt x="109894" y="120000"/>
                    </a:lnTo>
                    <a:lnTo>
                      <a:pt x="106105" y="120000"/>
                    </a:lnTo>
                    <a:lnTo>
                      <a:pt x="99789" y="120000"/>
                    </a:lnTo>
                    <a:lnTo>
                      <a:pt x="94736" y="120000"/>
                    </a:lnTo>
                    <a:lnTo>
                      <a:pt x="88421" y="120000"/>
                    </a:lnTo>
                    <a:lnTo>
                      <a:pt x="80842" y="120000"/>
                    </a:lnTo>
                    <a:lnTo>
                      <a:pt x="70736" y="120000"/>
                    </a:lnTo>
                    <a:lnTo>
                      <a:pt x="63157" y="120000"/>
                    </a:lnTo>
                    <a:lnTo>
                      <a:pt x="54315" y="120000"/>
                    </a:lnTo>
                    <a:lnTo>
                      <a:pt x="44210" y="120000"/>
                    </a:lnTo>
                    <a:lnTo>
                      <a:pt x="34105" y="120000"/>
                    </a:lnTo>
                    <a:lnTo>
                      <a:pt x="24000" y="120000"/>
                    </a:lnTo>
                    <a:lnTo>
                      <a:pt x="16421" y="119538"/>
                    </a:lnTo>
                    <a:lnTo>
                      <a:pt x="7578" y="119076"/>
                    </a:lnTo>
                    <a:lnTo>
                      <a:pt x="0" y="119076"/>
                    </a:lnTo>
                    <a:lnTo>
                      <a:pt x="11368" y="0"/>
                    </a:lnTo>
                    <a:lnTo>
                      <a:pt x="13894" y="0"/>
                    </a:lnTo>
                    <a:lnTo>
                      <a:pt x="16421" y="0"/>
                    </a:lnTo>
                    <a:lnTo>
                      <a:pt x="21473" y="0"/>
                    </a:lnTo>
                    <a:lnTo>
                      <a:pt x="26526" y="923"/>
                    </a:lnTo>
                    <a:lnTo>
                      <a:pt x="34105" y="923"/>
                    </a:lnTo>
                    <a:lnTo>
                      <a:pt x="41684" y="923"/>
                    </a:lnTo>
                    <a:lnTo>
                      <a:pt x="49263" y="1384"/>
                    </a:lnTo>
                    <a:lnTo>
                      <a:pt x="58105" y="1384"/>
                    </a:lnTo>
                    <a:lnTo>
                      <a:pt x="66947" y="1846"/>
                    </a:lnTo>
                    <a:lnTo>
                      <a:pt x="75789" y="1846"/>
                    </a:lnTo>
                    <a:lnTo>
                      <a:pt x="85894" y="1846"/>
                    </a:lnTo>
                    <a:lnTo>
                      <a:pt x="93473" y="2307"/>
                    </a:lnTo>
                    <a:lnTo>
                      <a:pt x="102315" y="2307"/>
                    </a:lnTo>
                    <a:lnTo>
                      <a:pt x="111157" y="2307"/>
                    </a:lnTo>
                    <a:lnTo>
                      <a:pt x="120000" y="2307"/>
                    </a:lnTo>
                    <a:lnTo>
                      <a:pt x="113684" y="120000"/>
                    </a:lnTo>
                    <a:close/>
                  </a:path>
                </a:pathLst>
              </a:custGeom>
              <a:solidFill>
                <a:srgbClr val="DB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Shape 2518"/>
              <p:cNvSpPr/>
              <p:nvPr/>
            </p:nvSpPr>
            <p:spPr>
              <a:xfrm>
                <a:off x="1139" y="3152"/>
                <a:ext cx="7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565" y="119534"/>
                    </a:moveTo>
                    <a:lnTo>
                      <a:pt x="107826" y="119534"/>
                    </a:lnTo>
                    <a:lnTo>
                      <a:pt x="106086" y="119534"/>
                    </a:lnTo>
                    <a:lnTo>
                      <a:pt x="102608" y="119534"/>
                    </a:lnTo>
                    <a:lnTo>
                      <a:pt x="99130" y="119534"/>
                    </a:lnTo>
                    <a:lnTo>
                      <a:pt x="93913" y="119534"/>
                    </a:lnTo>
                    <a:lnTo>
                      <a:pt x="86956" y="120000"/>
                    </a:lnTo>
                    <a:lnTo>
                      <a:pt x="78260" y="120000"/>
                    </a:lnTo>
                    <a:lnTo>
                      <a:pt x="71304" y="120000"/>
                    </a:lnTo>
                    <a:lnTo>
                      <a:pt x="64347" y="120000"/>
                    </a:lnTo>
                    <a:lnTo>
                      <a:pt x="55652" y="120000"/>
                    </a:lnTo>
                    <a:lnTo>
                      <a:pt x="45217" y="120000"/>
                    </a:lnTo>
                    <a:lnTo>
                      <a:pt x="36521" y="120000"/>
                    </a:lnTo>
                    <a:lnTo>
                      <a:pt x="27826" y="120000"/>
                    </a:lnTo>
                    <a:lnTo>
                      <a:pt x="19130" y="120000"/>
                    </a:lnTo>
                    <a:lnTo>
                      <a:pt x="6956" y="119534"/>
                    </a:lnTo>
                    <a:lnTo>
                      <a:pt x="0" y="119534"/>
                    </a:lnTo>
                    <a:lnTo>
                      <a:pt x="15652" y="0"/>
                    </a:lnTo>
                    <a:lnTo>
                      <a:pt x="17391" y="0"/>
                    </a:lnTo>
                    <a:lnTo>
                      <a:pt x="20869" y="0"/>
                    </a:lnTo>
                    <a:lnTo>
                      <a:pt x="24347" y="0"/>
                    </a:lnTo>
                    <a:lnTo>
                      <a:pt x="27826" y="0"/>
                    </a:lnTo>
                    <a:lnTo>
                      <a:pt x="34782" y="0"/>
                    </a:lnTo>
                    <a:lnTo>
                      <a:pt x="40000" y="465"/>
                    </a:lnTo>
                    <a:lnTo>
                      <a:pt x="46956" y="465"/>
                    </a:lnTo>
                    <a:lnTo>
                      <a:pt x="57391" y="465"/>
                    </a:lnTo>
                    <a:lnTo>
                      <a:pt x="64347" y="465"/>
                    </a:lnTo>
                    <a:lnTo>
                      <a:pt x="73043" y="465"/>
                    </a:lnTo>
                    <a:lnTo>
                      <a:pt x="81739" y="930"/>
                    </a:lnTo>
                    <a:lnTo>
                      <a:pt x="92173" y="930"/>
                    </a:lnTo>
                    <a:lnTo>
                      <a:pt x="100869" y="930"/>
                    </a:lnTo>
                    <a:lnTo>
                      <a:pt x="109565" y="930"/>
                    </a:lnTo>
                    <a:lnTo>
                      <a:pt x="120000" y="930"/>
                    </a:lnTo>
                    <a:lnTo>
                      <a:pt x="109565" y="119534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Shape 2519"/>
              <p:cNvSpPr/>
              <p:nvPr/>
            </p:nvSpPr>
            <p:spPr>
              <a:xfrm>
                <a:off x="1140" y="3152"/>
                <a:ext cx="4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65"/>
                    </a:moveTo>
                    <a:lnTo>
                      <a:pt x="105365" y="119069"/>
                    </a:lnTo>
                    <a:lnTo>
                      <a:pt x="102439" y="119069"/>
                    </a:lnTo>
                    <a:lnTo>
                      <a:pt x="96585" y="119069"/>
                    </a:lnTo>
                    <a:lnTo>
                      <a:pt x="93658" y="119069"/>
                    </a:lnTo>
                    <a:lnTo>
                      <a:pt x="90731" y="119069"/>
                    </a:lnTo>
                    <a:lnTo>
                      <a:pt x="84878" y="119534"/>
                    </a:lnTo>
                    <a:lnTo>
                      <a:pt x="79024" y="119534"/>
                    </a:lnTo>
                    <a:lnTo>
                      <a:pt x="73170" y="119534"/>
                    </a:lnTo>
                    <a:lnTo>
                      <a:pt x="67317" y="120000"/>
                    </a:lnTo>
                    <a:lnTo>
                      <a:pt x="58536" y="120000"/>
                    </a:lnTo>
                    <a:lnTo>
                      <a:pt x="52682" y="120000"/>
                    </a:lnTo>
                    <a:lnTo>
                      <a:pt x="43902" y="120000"/>
                    </a:lnTo>
                    <a:lnTo>
                      <a:pt x="29268" y="120000"/>
                    </a:lnTo>
                    <a:lnTo>
                      <a:pt x="20487" y="120000"/>
                    </a:lnTo>
                    <a:lnTo>
                      <a:pt x="8780" y="120000"/>
                    </a:lnTo>
                    <a:lnTo>
                      <a:pt x="0" y="120000"/>
                    </a:lnTo>
                    <a:lnTo>
                      <a:pt x="20487" y="0"/>
                    </a:lnTo>
                    <a:lnTo>
                      <a:pt x="23414" y="0"/>
                    </a:lnTo>
                    <a:lnTo>
                      <a:pt x="26341" y="0"/>
                    </a:lnTo>
                    <a:lnTo>
                      <a:pt x="29268" y="0"/>
                    </a:lnTo>
                    <a:lnTo>
                      <a:pt x="32195" y="0"/>
                    </a:lnTo>
                    <a:lnTo>
                      <a:pt x="38048" y="0"/>
                    </a:lnTo>
                    <a:lnTo>
                      <a:pt x="46829" y="0"/>
                    </a:lnTo>
                    <a:lnTo>
                      <a:pt x="52682" y="465"/>
                    </a:lnTo>
                    <a:lnTo>
                      <a:pt x="58536" y="465"/>
                    </a:lnTo>
                    <a:lnTo>
                      <a:pt x="67317" y="465"/>
                    </a:lnTo>
                    <a:lnTo>
                      <a:pt x="76097" y="465"/>
                    </a:lnTo>
                    <a:lnTo>
                      <a:pt x="84878" y="465"/>
                    </a:lnTo>
                    <a:lnTo>
                      <a:pt x="93658" y="465"/>
                    </a:lnTo>
                    <a:lnTo>
                      <a:pt x="108292" y="465"/>
                    </a:lnTo>
                    <a:lnTo>
                      <a:pt x="120000" y="465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Shape 2520"/>
              <p:cNvSpPr/>
              <p:nvPr/>
            </p:nvSpPr>
            <p:spPr>
              <a:xfrm>
                <a:off x="1335" y="2810"/>
                <a:ext cx="84" cy="1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801" y="0"/>
                    </a:moveTo>
                    <a:lnTo>
                      <a:pt x="85842" y="2556"/>
                    </a:lnTo>
                    <a:lnTo>
                      <a:pt x="88882" y="5512"/>
                    </a:lnTo>
                    <a:lnTo>
                      <a:pt x="91743" y="8708"/>
                    </a:lnTo>
                    <a:lnTo>
                      <a:pt x="94247" y="12143"/>
                    </a:lnTo>
                    <a:lnTo>
                      <a:pt x="96572" y="15739"/>
                    </a:lnTo>
                    <a:lnTo>
                      <a:pt x="98539" y="19573"/>
                    </a:lnTo>
                    <a:lnTo>
                      <a:pt x="100149" y="23488"/>
                    </a:lnTo>
                    <a:lnTo>
                      <a:pt x="101400" y="27563"/>
                    </a:lnTo>
                    <a:lnTo>
                      <a:pt x="102295" y="31637"/>
                    </a:lnTo>
                    <a:lnTo>
                      <a:pt x="102831" y="35872"/>
                    </a:lnTo>
                    <a:lnTo>
                      <a:pt x="102831" y="40026"/>
                    </a:lnTo>
                    <a:lnTo>
                      <a:pt x="102473" y="44260"/>
                    </a:lnTo>
                    <a:lnTo>
                      <a:pt x="101400" y="48495"/>
                    </a:lnTo>
                    <a:lnTo>
                      <a:pt x="99970" y="52569"/>
                    </a:lnTo>
                    <a:lnTo>
                      <a:pt x="97824" y="56644"/>
                    </a:lnTo>
                    <a:lnTo>
                      <a:pt x="95499" y="60559"/>
                    </a:lnTo>
                    <a:lnTo>
                      <a:pt x="92280" y="64394"/>
                    </a:lnTo>
                    <a:lnTo>
                      <a:pt x="88703" y="68308"/>
                    </a:lnTo>
                    <a:lnTo>
                      <a:pt x="84769" y="72063"/>
                    </a:lnTo>
                    <a:lnTo>
                      <a:pt x="80476" y="75818"/>
                    </a:lnTo>
                    <a:lnTo>
                      <a:pt x="75648" y="79653"/>
                    </a:lnTo>
                    <a:lnTo>
                      <a:pt x="70640" y="83249"/>
                    </a:lnTo>
                    <a:lnTo>
                      <a:pt x="65096" y="86764"/>
                    </a:lnTo>
                    <a:lnTo>
                      <a:pt x="59374" y="90119"/>
                    </a:lnTo>
                    <a:lnTo>
                      <a:pt x="53293" y="93315"/>
                    </a:lnTo>
                    <a:lnTo>
                      <a:pt x="46676" y="96431"/>
                    </a:lnTo>
                    <a:lnTo>
                      <a:pt x="39880" y="99307"/>
                    </a:lnTo>
                    <a:lnTo>
                      <a:pt x="33084" y="102023"/>
                    </a:lnTo>
                    <a:lnTo>
                      <a:pt x="25752" y="104420"/>
                    </a:lnTo>
                    <a:lnTo>
                      <a:pt x="17883" y="106577"/>
                    </a:lnTo>
                    <a:lnTo>
                      <a:pt x="10014" y="108495"/>
                    </a:lnTo>
                    <a:lnTo>
                      <a:pt x="1967" y="110173"/>
                    </a:lnTo>
                    <a:lnTo>
                      <a:pt x="0" y="120000"/>
                    </a:lnTo>
                    <a:lnTo>
                      <a:pt x="1073" y="119680"/>
                    </a:lnTo>
                    <a:lnTo>
                      <a:pt x="4113" y="119201"/>
                    </a:lnTo>
                    <a:lnTo>
                      <a:pt x="8763" y="118402"/>
                    </a:lnTo>
                    <a:lnTo>
                      <a:pt x="15022" y="117043"/>
                    </a:lnTo>
                    <a:lnTo>
                      <a:pt x="22354" y="115366"/>
                    </a:lnTo>
                    <a:lnTo>
                      <a:pt x="30581" y="113209"/>
                    </a:lnTo>
                    <a:lnTo>
                      <a:pt x="39701" y="110652"/>
                    </a:lnTo>
                    <a:lnTo>
                      <a:pt x="49180" y="107536"/>
                    </a:lnTo>
                    <a:lnTo>
                      <a:pt x="59016" y="103941"/>
                    </a:lnTo>
                    <a:lnTo>
                      <a:pt x="68673" y="99866"/>
                    </a:lnTo>
                    <a:lnTo>
                      <a:pt x="78330" y="95153"/>
                    </a:lnTo>
                    <a:lnTo>
                      <a:pt x="87451" y="89960"/>
                    </a:lnTo>
                    <a:lnTo>
                      <a:pt x="95678" y="84287"/>
                    </a:lnTo>
                    <a:lnTo>
                      <a:pt x="103010" y="77816"/>
                    </a:lnTo>
                    <a:lnTo>
                      <a:pt x="109090" y="70785"/>
                    </a:lnTo>
                    <a:lnTo>
                      <a:pt x="113740" y="63195"/>
                    </a:lnTo>
                    <a:lnTo>
                      <a:pt x="116423" y="56564"/>
                    </a:lnTo>
                    <a:lnTo>
                      <a:pt x="118211" y="50412"/>
                    </a:lnTo>
                    <a:lnTo>
                      <a:pt x="119284" y="44740"/>
                    </a:lnTo>
                    <a:lnTo>
                      <a:pt x="120000" y="39627"/>
                    </a:lnTo>
                    <a:lnTo>
                      <a:pt x="119642" y="34913"/>
                    </a:lnTo>
                    <a:lnTo>
                      <a:pt x="119105" y="30758"/>
                    </a:lnTo>
                    <a:lnTo>
                      <a:pt x="118032" y="26924"/>
                    </a:lnTo>
                    <a:lnTo>
                      <a:pt x="116959" y="23568"/>
                    </a:lnTo>
                    <a:lnTo>
                      <a:pt x="115171" y="20612"/>
                    </a:lnTo>
                    <a:lnTo>
                      <a:pt x="113740" y="18135"/>
                    </a:lnTo>
                    <a:lnTo>
                      <a:pt x="111952" y="16138"/>
                    </a:lnTo>
                    <a:lnTo>
                      <a:pt x="110521" y="14380"/>
                    </a:lnTo>
                    <a:lnTo>
                      <a:pt x="109269" y="13102"/>
                    </a:lnTo>
                    <a:lnTo>
                      <a:pt x="108017" y="12143"/>
                    </a:lnTo>
                    <a:lnTo>
                      <a:pt x="107302" y="11664"/>
                    </a:lnTo>
                    <a:lnTo>
                      <a:pt x="107123" y="11504"/>
                    </a:lnTo>
                    <a:lnTo>
                      <a:pt x="82801" y="0"/>
                    </a:lnTo>
                    <a:close/>
                  </a:path>
                </a:pathLst>
              </a:custGeom>
              <a:solidFill>
                <a:srgbClr val="FFFF2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Shape 2521"/>
              <p:cNvSpPr/>
              <p:nvPr/>
            </p:nvSpPr>
            <p:spPr>
              <a:xfrm>
                <a:off x="1335" y="2810"/>
                <a:ext cx="84" cy="1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801" y="0"/>
                    </a:moveTo>
                    <a:lnTo>
                      <a:pt x="85842" y="2556"/>
                    </a:lnTo>
                    <a:lnTo>
                      <a:pt x="88882" y="5512"/>
                    </a:lnTo>
                    <a:lnTo>
                      <a:pt x="91743" y="8708"/>
                    </a:lnTo>
                    <a:lnTo>
                      <a:pt x="94247" y="12143"/>
                    </a:lnTo>
                    <a:lnTo>
                      <a:pt x="96572" y="15739"/>
                    </a:lnTo>
                    <a:lnTo>
                      <a:pt x="98539" y="19573"/>
                    </a:lnTo>
                    <a:lnTo>
                      <a:pt x="100149" y="23488"/>
                    </a:lnTo>
                    <a:lnTo>
                      <a:pt x="101400" y="27563"/>
                    </a:lnTo>
                    <a:lnTo>
                      <a:pt x="102295" y="31637"/>
                    </a:lnTo>
                    <a:lnTo>
                      <a:pt x="102831" y="35872"/>
                    </a:lnTo>
                    <a:lnTo>
                      <a:pt x="102831" y="40026"/>
                    </a:lnTo>
                    <a:lnTo>
                      <a:pt x="102473" y="44260"/>
                    </a:lnTo>
                    <a:lnTo>
                      <a:pt x="101400" y="48495"/>
                    </a:lnTo>
                    <a:lnTo>
                      <a:pt x="99970" y="52569"/>
                    </a:lnTo>
                    <a:lnTo>
                      <a:pt x="97824" y="56644"/>
                    </a:lnTo>
                    <a:lnTo>
                      <a:pt x="95499" y="60559"/>
                    </a:lnTo>
                    <a:lnTo>
                      <a:pt x="92280" y="64394"/>
                    </a:lnTo>
                    <a:lnTo>
                      <a:pt x="88703" y="68308"/>
                    </a:lnTo>
                    <a:lnTo>
                      <a:pt x="84769" y="72063"/>
                    </a:lnTo>
                    <a:lnTo>
                      <a:pt x="80476" y="75818"/>
                    </a:lnTo>
                    <a:lnTo>
                      <a:pt x="75648" y="79653"/>
                    </a:lnTo>
                    <a:lnTo>
                      <a:pt x="70640" y="83249"/>
                    </a:lnTo>
                    <a:lnTo>
                      <a:pt x="65096" y="86764"/>
                    </a:lnTo>
                    <a:lnTo>
                      <a:pt x="59374" y="90119"/>
                    </a:lnTo>
                    <a:lnTo>
                      <a:pt x="53293" y="93315"/>
                    </a:lnTo>
                    <a:lnTo>
                      <a:pt x="46676" y="96431"/>
                    </a:lnTo>
                    <a:lnTo>
                      <a:pt x="39880" y="99307"/>
                    </a:lnTo>
                    <a:lnTo>
                      <a:pt x="33084" y="102023"/>
                    </a:lnTo>
                    <a:lnTo>
                      <a:pt x="25752" y="104420"/>
                    </a:lnTo>
                    <a:lnTo>
                      <a:pt x="17883" y="106577"/>
                    </a:lnTo>
                    <a:lnTo>
                      <a:pt x="10014" y="108495"/>
                    </a:lnTo>
                    <a:lnTo>
                      <a:pt x="1967" y="110173"/>
                    </a:lnTo>
                    <a:lnTo>
                      <a:pt x="0" y="120000"/>
                    </a:lnTo>
                    <a:lnTo>
                      <a:pt x="1073" y="119680"/>
                    </a:lnTo>
                    <a:lnTo>
                      <a:pt x="4113" y="119201"/>
                    </a:lnTo>
                    <a:lnTo>
                      <a:pt x="8763" y="118402"/>
                    </a:lnTo>
                    <a:lnTo>
                      <a:pt x="15022" y="117043"/>
                    </a:lnTo>
                    <a:lnTo>
                      <a:pt x="22354" y="115366"/>
                    </a:lnTo>
                    <a:lnTo>
                      <a:pt x="30581" y="113209"/>
                    </a:lnTo>
                    <a:lnTo>
                      <a:pt x="39701" y="110652"/>
                    </a:lnTo>
                    <a:lnTo>
                      <a:pt x="49180" y="107536"/>
                    </a:lnTo>
                    <a:lnTo>
                      <a:pt x="59016" y="103941"/>
                    </a:lnTo>
                    <a:lnTo>
                      <a:pt x="68673" y="99866"/>
                    </a:lnTo>
                    <a:lnTo>
                      <a:pt x="78330" y="95153"/>
                    </a:lnTo>
                    <a:lnTo>
                      <a:pt x="87451" y="89960"/>
                    </a:lnTo>
                    <a:lnTo>
                      <a:pt x="95678" y="84287"/>
                    </a:lnTo>
                    <a:lnTo>
                      <a:pt x="103010" y="77816"/>
                    </a:lnTo>
                    <a:lnTo>
                      <a:pt x="109090" y="70785"/>
                    </a:lnTo>
                    <a:lnTo>
                      <a:pt x="113740" y="63195"/>
                    </a:lnTo>
                    <a:lnTo>
                      <a:pt x="116423" y="56564"/>
                    </a:lnTo>
                    <a:lnTo>
                      <a:pt x="118211" y="50412"/>
                    </a:lnTo>
                    <a:lnTo>
                      <a:pt x="119284" y="44740"/>
                    </a:lnTo>
                    <a:lnTo>
                      <a:pt x="120000" y="39627"/>
                    </a:lnTo>
                    <a:lnTo>
                      <a:pt x="119642" y="34913"/>
                    </a:lnTo>
                    <a:lnTo>
                      <a:pt x="119105" y="30758"/>
                    </a:lnTo>
                    <a:lnTo>
                      <a:pt x="118032" y="26924"/>
                    </a:lnTo>
                    <a:lnTo>
                      <a:pt x="116959" y="23568"/>
                    </a:lnTo>
                    <a:lnTo>
                      <a:pt x="115171" y="20612"/>
                    </a:lnTo>
                    <a:lnTo>
                      <a:pt x="113740" y="18135"/>
                    </a:lnTo>
                    <a:lnTo>
                      <a:pt x="111952" y="16138"/>
                    </a:lnTo>
                    <a:lnTo>
                      <a:pt x="110521" y="14380"/>
                    </a:lnTo>
                    <a:lnTo>
                      <a:pt x="109269" y="13102"/>
                    </a:lnTo>
                    <a:lnTo>
                      <a:pt x="108017" y="12143"/>
                    </a:lnTo>
                    <a:lnTo>
                      <a:pt x="107302" y="11664"/>
                    </a:lnTo>
                    <a:lnTo>
                      <a:pt x="107123" y="11504"/>
                    </a:lnTo>
                    <a:lnTo>
                      <a:pt x="8280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Shape 2522"/>
              <p:cNvSpPr/>
              <p:nvPr/>
            </p:nvSpPr>
            <p:spPr>
              <a:xfrm>
                <a:off x="1336" y="2962"/>
                <a:ext cx="39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619" y="23555"/>
                    </a:moveTo>
                    <a:lnTo>
                      <a:pt x="75828" y="21333"/>
                    </a:lnTo>
                    <a:lnTo>
                      <a:pt x="78404" y="19111"/>
                    </a:lnTo>
                    <a:lnTo>
                      <a:pt x="82085" y="16888"/>
                    </a:lnTo>
                    <a:lnTo>
                      <a:pt x="85766" y="14222"/>
                    </a:lnTo>
                    <a:lnTo>
                      <a:pt x="90184" y="11555"/>
                    </a:lnTo>
                    <a:lnTo>
                      <a:pt x="94233" y="9333"/>
                    </a:lnTo>
                    <a:lnTo>
                      <a:pt x="98650" y="6666"/>
                    </a:lnTo>
                    <a:lnTo>
                      <a:pt x="103435" y="4444"/>
                    </a:lnTo>
                    <a:lnTo>
                      <a:pt x="107116" y="2666"/>
                    </a:lnTo>
                    <a:lnTo>
                      <a:pt x="111165" y="1333"/>
                    </a:lnTo>
                    <a:lnTo>
                      <a:pt x="114110" y="444"/>
                    </a:lnTo>
                    <a:lnTo>
                      <a:pt x="117055" y="0"/>
                    </a:lnTo>
                    <a:lnTo>
                      <a:pt x="118895" y="444"/>
                    </a:lnTo>
                    <a:lnTo>
                      <a:pt x="120000" y="1333"/>
                    </a:lnTo>
                    <a:lnTo>
                      <a:pt x="120000" y="3111"/>
                    </a:lnTo>
                    <a:lnTo>
                      <a:pt x="119263" y="5777"/>
                    </a:lnTo>
                    <a:lnTo>
                      <a:pt x="117791" y="8888"/>
                    </a:lnTo>
                    <a:lnTo>
                      <a:pt x="115582" y="11555"/>
                    </a:lnTo>
                    <a:lnTo>
                      <a:pt x="113742" y="14222"/>
                    </a:lnTo>
                    <a:lnTo>
                      <a:pt x="111901" y="17333"/>
                    </a:lnTo>
                    <a:lnTo>
                      <a:pt x="110061" y="19555"/>
                    </a:lnTo>
                    <a:lnTo>
                      <a:pt x="107852" y="22222"/>
                    </a:lnTo>
                    <a:lnTo>
                      <a:pt x="105644" y="24444"/>
                    </a:lnTo>
                    <a:lnTo>
                      <a:pt x="103435" y="27111"/>
                    </a:lnTo>
                    <a:lnTo>
                      <a:pt x="100858" y="29333"/>
                    </a:lnTo>
                    <a:lnTo>
                      <a:pt x="99018" y="31111"/>
                    </a:lnTo>
                    <a:lnTo>
                      <a:pt x="96809" y="33333"/>
                    </a:lnTo>
                    <a:lnTo>
                      <a:pt x="94233" y="36000"/>
                    </a:lnTo>
                    <a:lnTo>
                      <a:pt x="92024" y="38222"/>
                    </a:lnTo>
                    <a:lnTo>
                      <a:pt x="90184" y="40444"/>
                    </a:lnTo>
                    <a:lnTo>
                      <a:pt x="88343" y="42666"/>
                    </a:lnTo>
                    <a:lnTo>
                      <a:pt x="86134" y="45777"/>
                    </a:lnTo>
                    <a:lnTo>
                      <a:pt x="84294" y="47555"/>
                    </a:lnTo>
                    <a:lnTo>
                      <a:pt x="82085" y="49777"/>
                    </a:lnTo>
                    <a:lnTo>
                      <a:pt x="79877" y="51111"/>
                    </a:lnTo>
                    <a:lnTo>
                      <a:pt x="77300" y="52888"/>
                    </a:lnTo>
                    <a:lnTo>
                      <a:pt x="75092" y="54222"/>
                    </a:lnTo>
                    <a:lnTo>
                      <a:pt x="72515" y="55111"/>
                    </a:lnTo>
                    <a:lnTo>
                      <a:pt x="69938" y="56000"/>
                    </a:lnTo>
                    <a:lnTo>
                      <a:pt x="67730" y="56444"/>
                    </a:lnTo>
                    <a:lnTo>
                      <a:pt x="65521" y="57333"/>
                    </a:lnTo>
                    <a:lnTo>
                      <a:pt x="63312" y="57777"/>
                    </a:lnTo>
                    <a:lnTo>
                      <a:pt x="61472" y="58222"/>
                    </a:lnTo>
                    <a:lnTo>
                      <a:pt x="60000" y="58666"/>
                    </a:lnTo>
                    <a:lnTo>
                      <a:pt x="58527" y="59555"/>
                    </a:lnTo>
                    <a:lnTo>
                      <a:pt x="57791" y="60000"/>
                    </a:lnTo>
                    <a:lnTo>
                      <a:pt x="56687" y="60888"/>
                    </a:lnTo>
                    <a:lnTo>
                      <a:pt x="56687" y="62666"/>
                    </a:lnTo>
                    <a:lnTo>
                      <a:pt x="56687" y="63111"/>
                    </a:lnTo>
                    <a:lnTo>
                      <a:pt x="56687" y="64000"/>
                    </a:lnTo>
                    <a:lnTo>
                      <a:pt x="57423" y="64888"/>
                    </a:lnTo>
                    <a:lnTo>
                      <a:pt x="57791" y="65777"/>
                    </a:lnTo>
                    <a:lnTo>
                      <a:pt x="58159" y="66666"/>
                    </a:lnTo>
                    <a:lnTo>
                      <a:pt x="58895" y="68000"/>
                    </a:lnTo>
                    <a:lnTo>
                      <a:pt x="59631" y="68888"/>
                    </a:lnTo>
                    <a:lnTo>
                      <a:pt x="60368" y="69777"/>
                    </a:lnTo>
                    <a:lnTo>
                      <a:pt x="61472" y="71555"/>
                    </a:lnTo>
                    <a:lnTo>
                      <a:pt x="62944" y="72000"/>
                    </a:lnTo>
                    <a:lnTo>
                      <a:pt x="65153" y="72888"/>
                    </a:lnTo>
                    <a:lnTo>
                      <a:pt x="66993" y="73333"/>
                    </a:lnTo>
                    <a:lnTo>
                      <a:pt x="69202" y="73777"/>
                    </a:lnTo>
                    <a:lnTo>
                      <a:pt x="72515" y="74222"/>
                    </a:lnTo>
                    <a:lnTo>
                      <a:pt x="36073" y="99111"/>
                    </a:lnTo>
                    <a:lnTo>
                      <a:pt x="0" y="120000"/>
                    </a:lnTo>
                    <a:lnTo>
                      <a:pt x="5153" y="74222"/>
                    </a:lnTo>
                    <a:lnTo>
                      <a:pt x="5153" y="73777"/>
                    </a:lnTo>
                    <a:lnTo>
                      <a:pt x="6257" y="73333"/>
                    </a:lnTo>
                    <a:lnTo>
                      <a:pt x="7730" y="72888"/>
                    </a:lnTo>
                    <a:lnTo>
                      <a:pt x="9938" y="71555"/>
                    </a:lnTo>
                    <a:lnTo>
                      <a:pt x="12883" y="69777"/>
                    </a:lnTo>
                    <a:lnTo>
                      <a:pt x="16196" y="68000"/>
                    </a:lnTo>
                    <a:lnTo>
                      <a:pt x="20245" y="65777"/>
                    </a:lnTo>
                    <a:lnTo>
                      <a:pt x="24294" y="63555"/>
                    </a:lnTo>
                    <a:lnTo>
                      <a:pt x="29079" y="60000"/>
                    </a:lnTo>
                    <a:lnTo>
                      <a:pt x="34233" y="56444"/>
                    </a:lnTo>
                    <a:lnTo>
                      <a:pt x="39754" y="52444"/>
                    </a:lnTo>
                    <a:lnTo>
                      <a:pt x="46012" y="47555"/>
                    </a:lnTo>
                    <a:lnTo>
                      <a:pt x="52269" y="42222"/>
                    </a:lnTo>
                    <a:lnTo>
                      <a:pt x="59263" y="36888"/>
                    </a:lnTo>
                    <a:lnTo>
                      <a:pt x="66257" y="30222"/>
                    </a:lnTo>
                    <a:lnTo>
                      <a:pt x="73619" y="23555"/>
                    </a:lnTo>
                    <a:close/>
                  </a:path>
                </a:pathLst>
              </a:custGeom>
              <a:solidFill>
                <a:srgbClr val="ADA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Shape 2523"/>
              <p:cNvSpPr/>
              <p:nvPr/>
            </p:nvSpPr>
            <p:spPr>
              <a:xfrm>
                <a:off x="959" y="2939"/>
                <a:ext cx="2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8780"/>
                    </a:moveTo>
                    <a:lnTo>
                      <a:pt x="119428" y="87804"/>
                    </a:lnTo>
                    <a:lnTo>
                      <a:pt x="117714" y="84878"/>
                    </a:lnTo>
                    <a:lnTo>
                      <a:pt x="116000" y="81951"/>
                    </a:lnTo>
                    <a:lnTo>
                      <a:pt x="113142" y="77073"/>
                    </a:lnTo>
                    <a:lnTo>
                      <a:pt x="110285" y="72195"/>
                    </a:lnTo>
                    <a:lnTo>
                      <a:pt x="106285" y="67317"/>
                    </a:lnTo>
                    <a:lnTo>
                      <a:pt x="102285" y="59512"/>
                    </a:lnTo>
                    <a:lnTo>
                      <a:pt x="98285" y="53658"/>
                    </a:lnTo>
                    <a:lnTo>
                      <a:pt x="93714" y="45853"/>
                    </a:lnTo>
                    <a:lnTo>
                      <a:pt x="89714" y="40000"/>
                    </a:lnTo>
                    <a:lnTo>
                      <a:pt x="85142" y="33170"/>
                    </a:lnTo>
                    <a:lnTo>
                      <a:pt x="81142" y="27317"/>
                    </a:lnTo>
                    <a:lnTo>
                      <a:pt x="78285" y="20487"/>
                    </a:lnTo>
                    <a:lnTo>
                      <a:pt x="75428" y="16585"/>
                    </a:lnTo>
                    <a:lnTo>
                      <a:pt x="72571" y="12682"/>
                    </a:lnTo>
                    <a:lnTo>
                      <a:pt x="71428" y="9756"/>
                    </a:lnTo>
                    <a:lnTo>
                      <a:pt x="69142" y="5853"/>
                    </a:lnTo>
                    <a:lnTo>
                      <a:pt x="66285" y="3902"/>
                    </a:lnTo>
                    <a:lnTo>
                      <a:pt x="61142" y="2926"/>
                    </a:lnTo>
                    <a:lnTo>
                      <a:pt x="56000" y="1951"/>
                    </a:lnTo>
                    <a:lnTo>
                      <a:pt x="49714" y="975"/>
                    </a:lnTo>
                    <a:lnTo>
                      <a:pt x="42857" y="0"/>
                    </a:lnTo>
                    <a:lnTo>
                      <a:pt x="36000" y="975"/>
                    </a:lnTo>
                    <a:lnTo>
                      <a:pt x="29142" y="975"/>
                    </a:lnTo>
                    <a:lnTo>
                      <a:pt x="22285" y="1951"/>
                    </a:lnTo>
                    <a:lnTo>
                      <a:pt x="15428" y="3902"/>
                    </a:lnTo>
                    <a:lnTo>
                      <a:pt x="10285" y="7804"/>
                    </a:lnTo>
                    <a:lnTo>
                      <a:pt x="6285" y="10731"/>
                    </a:lnTo>
                    <a:lnTo>
                      <a:pt x="2285" y="13658"/>
                    </a:lnTo>
                    <a:lnTo>
                      <a:pt x="0" y="18536"/>
                    </a:lnTo>
                    <a:lnTo>
                      <a:pt x="0" y="23414"/>
                    </a:lnTo>
                    <a:lnTo>
                      <a:pt x="1714" y="30243"/>
                    </a:lnTo>
                    <a:lnTo>
                      <a:pt x="3428" y="33170"/>
                    </a:lnTo>
                    <a:lnTo>
                      <a:pt x="6285" y="37073"/>
                    </a:lnTo>
                    <a:lnTo>
                      <a:pt x="9142" y="40975"/>
                    </a:lnTo>
                    <a:lnTo>
                      <a:pt x="12571" y="47804"/>
                    </a:lnTo>
                    <a:lnTo>
                      <a:pt x="17142" y="54634"/>
                    </a:lnTo>
                    <a:lnTo>
                      <a:pt x="21714" y="61463"/>
                    </a:lnTo>
                    <a:lnTo>
                      <a:pt x="26285" y="70243"/>
                    </a:lnTo>
                    <a:lnTo>
                      <a:pt x="32000" y="77073"/>
                    </a:lnTo>
                    <a:lnTo>
                      <a:pt x="36571" y="84878"/>
                    </a:lnTo>
                    <a:lnTo>
                      <a:pt x="42285" y="92682"/>
                    </a:lnTo>
                    <a:lnTo>
                      <a:pt x="46857" y="99512"/>
                    </a:lnTo>
                    <a:lnTo>
                      <a:pt x="52000" y="107317"/>
                    </a:lnTo>
                    <a:lnTo>
                      <a:pt x="56000" y="112195"/>
                    </a:lnTo>
                    <a:lnTo>
                      <a:pt x="59428" y="116097"/>
                    </a:lnTo>
                    <a:lnTo>
                      <a:pt x="62285" y="120000"/>
                    </a:lnTo>
                    <a:lnTo>
                      <a:pt x="120000" y="88780"/>
                    </a:lnTo>
                    <a:close/>
                  </a:path>
                </a:pathLst>
              </a:custGeom>
              <a:solidFill>
                <a:srgbClr val="ADA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Shape 2524"/>
              <p:cNvSpPr/>
              <p:nvPr/>
            </p:nvSpPr>
            <p:spPr>
              <a:xfrm>
                <a:off x="1118" y="2553"/>
                <a:ext cx="42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4380" y="812"/>
                    </a:moveTo>
                    <a:lnTo>
                      <a:pt x="43867" y="2708"/>
                    </a:lnTo>
                    <a:lnTo>
                      <a:pt x="34441" y="5688"/>
                    </a:lnTo>
                    <a:lnTo>
                      <a:pt x="26102" y="10022"/>
                    </a:lnTo>
                    <a:lnTo>
                      <a:pt x="19214" y="14898"/>
                    </a:lnTo>
                    <a:lnTo>
                      <a:pt x="12688" y="20857"/>
                    </a:lnTo>
                    <a:lnTo>
                      <a:pt x="7975" y="27358"/>
                    </a:lnTo>
                    <a:lnTo>
                      <a:pt x="3987" y="34672"/>
                    </a:lnTo>
                    <a:lnTo>
                      <a:pt x="1450" y="41986"/>
                    </a:lnTo>
                    <a:lnTo>
                      <a:pt x="362" y="49571"/>
                    </a:lnTo>
                    <a:lnTo>
                      <a:pt x="0" y="57697"/>
                    </a:lnTo>
                    <a:lnTo>
                      <a:pt x="1087" y="65553"/>
                    </a:lnTo>
                    <a:lnTo>
                      <a:pt x="3262" y="73679"/>
                    </a:lnTo>
                    <a:lnTo>
                      <a:pt x="7250" y="81534"/>
                    </a:lnTo>
                    <a:lnTo>
                      <a:pt x="11963" y="89119"/>
                    </a:lnTo>
                    <a:lnTo>
                      <a:pt x="18489" y="96162"/>
                    </a:lnTo>
                    <a:lnTo>
                      <a:pt x="26465" y="102934"/>
                    </a:lnTo>
                    <a:lnTo>
                      <a:pt x="35528" y="108352"/>
                    </a:lnTo>
                    <a:lnTo>
                      <a:pt x="44229" y="112957"/>
                    </a:lnTo>
                    <a:lnTo>
                      <a:pt x="53293" y="116478"/>
                    </a:lnTo>
                    <a:lnTo>
                      <a:pt x="61993" y="118645"/>
                    </a:lnTo>
                    <a:lnTo>
                      <a:pt x="70694" y="119729"/>
                    </a:lnTo>
                    <a:lnTo>
                      <a:pt x="79033" y="120000"/>
                    </a:lnTo>
                    <a:lnTo>
                      <a:pt x="87371" y="119458"/>
                    </a:lnTo>
                    <a:lnTo>
                      <a:pt x="94622" y="117832"/>
                    </a:lnTo>
                    <a:lnTo>
                      <a:pt x="100785" y="115395"/>
                    </a:lnTo>
                    <a:lnTo>
                      <a:pt x="106948" y="112415"/>
                    </a:lnTo>
                    <a:lnTo>
                      <a:pt x="112024" y="108352"/>
                    </a:lnTo>
                    <a:lnTo>
                      <a:pt x="115649" y="103476"/>
                    </a:lnTo>
                    <a:lnTo>
                      <a:pt x="118549" y="98058"/>
                    </a:lnTo>
                    <a:lnTo>
                      <a:pt x="120000" y="92370"/>
                    </a:lnTo>
                    <a:lnTo>
                      <a:pt x="120000" y="85869"/>
                    </a:lnTo>
                    <a:lnTo>
                      <a:pt x="118912" y="79097"/>
                    </a:lnTo>
                    <a:lnTo>
                      <a:pt x="116737" y="71512"/>
                    </a:lnTo>
                    <a:lnTo>
                      <a:pt x="114199" y="64198"/>
                    </a:lnTo>
                    <a:lnTo>
                      <a:pt x="112024" y="56884"/>
                    </a:lnTo>
                    <a:lnTo>
                      <a:pt x="109486" y="49571"/>
                    </a:lnTo>
                    <a:lnTo>
                      <a:pt x="106948" y="42528"/>
                    </a:lnTo>
                    <a:lnTo>
                      <a:pt x="104048" y="35756"/>
                    </a:lnTo>
                    <a:lnTo>
                      <a:pt x="100785" y="29255"/>
                    </a:lnTo>
                    <a:lnTo>
                      <a:pt x="97522" y="23295"/>
                    </a:lnTo>
                    <a:lnTo>
                      <a:pt x="93534" y="17878"/>
                    </a:lnTo>
                    <a:lnTo>
                      <a:pt x="89546" y="13002"/>
                    </a:lnTo>
                    <a:lnTo>
                      <a:pt x="84833" y="8668"/>
                    </a:lnTo>
                    <a:lnTo>
                      <a:pt x="80120" y="4875"/>
                    </a:lnTo>
                    <a:lnTo>
                      <a:pt x="74320" y="2437"/>
                    </a:lnTo>
                    <a:lnTo>
                      <a:pt x="68157" y="812"/>
                    </a:lnTo>
                    <a:lnTo>
                      <a:pt x="61631" y="0"/>
                    </a:lnTo>
                    <a:lnTo>
                      <a:pt x="54380" y="812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Shape 2525"/>
              <p:cNvSpPr/>
              <p:nvPr/>
            </p:nvSpPr>
            <p:spPr>
              <a:xfrm>
                <a:off x="1119" y="2555"/>
                <a:ext cx="36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756" y="101863"/>
                    </a:moveTo>
                    <a:lnTo>
                      <a:pt x="35270" y="107607"/>
                    </a:lnTo>
                    <a:lnTo>
                      <a:pt x="44189" y="112443"/>
                    </a:lnTo>
                    <a:lnTo>
                      <a:pt x="53108" y="116070"/>
                    </a:lnTo>
                    <a:lnTo>
                      <a:pt x="62027" y="118488"/>
                    </a:lnTo>
                    <a:lnTo>
                      <a:pt x="70540" y="119697"/>
                    </a:lnTo>
                    <a:lnTo>
                      <a:pt x="79054" y="120000"/>
                    </a:lnTo>
                    <a:lnTo>
                      <a:pt x="86756" y="119395"/>
                    </a:lnTo>
                    <a:lnTo>
                      <a:pt x="94459" y="117884"/>
                    </a:lnTo>
                    <a:lnTo>
                      <a:pt x="100945" y="115768"/>
                    </a:lnTo>
                    <a:lnTo>
                      <a:pt x="106621" y="112443"/>
                    </a:lnTo>
                    <a:lnTo>
                      <a:pt x="111891" y="108211"/>
                    </a:lnTo>
                    <a:lnTo>
                      <a:pt x="115540" y="103677"/>
                    </a:lnTo>
                    <a:lnTo>
                      <a:pt x="118378" y="97934"/>
                    </a:lnTo>
                    <a:lnTo>
                      <a:pt x="120000" y="91889"/>
                    </a:lnTo>
                    <a:lnTo>
                      <a:pt x="120000" y="85239"/>
                    </a:lnTo>
                    <a:lnTo>
                      <a:pt x="118783" y="77682"/>
                    </a:lnTo>
                    <a:lnTo>
                      <a:pt x="116351" y="69823"/>
                    </a:lnTo>
                    <a:lnTo>
                      <a:pt x="113513" y="62569"/>
                    </a:lnTo>
                    <a:lnTo>
                      <a:pt x="111081" y="55012"/>
                    </a:lnTo>
                    <a:lnTo>
                      <a:pt x="108648" y="47455"/>
                    </a:lnTo>
                    <a:lnTo>
                      <a:pt x="105405" y="40503"/>
                    </a:lnTo>
                    <a:lnTo>
                      <a:pt x="102567" y="33853"/>
                    </a:lnTo>
                    <a:lnTo>
                      <a:pt x="98918" y="27506"/>
                    </a:lnTo>
                    <a:lnTo>
                      <a:pt x="95675" y="21763"/>
                    </a:lnTo>
                    <a:lnTo>
                      <a:pt x="92027" y="16322"/>
                    </a:lnTo>
                    <a:lnTo>
                      <a:pt x="87567" y="11788"/>
                    </a:lnTo>
                    <a:lnTo>
                      <a:pt x="82702" y="7858"/>
                    </a:lnTo>
                    <a:lnTo>
                      <a:pt x="78243" y="4231"/>
                    </a:lnTo>
                    <a:lnTo>
                      <a:pt x="72567" y="2115"/>
                    </a:lnTo>
                    <a:lnTo>
                      <a:pt x="66486" y="604"/>
                    </a:lnTo>
                    <a:lnTo>
                      <a:pt x="60000" y="0"/>
                    </a:lnTo>
                    <a:lnTo>
                      <a:pt x="53108" y="604"/>
                    </a:lnTo>
                    <a:lnTo>
                      <a:pt x="42972" y="2418"/>
                    </a:lnTo>
                    <a:lnTo>
                      <a:pt x="33243" y="6045"/>
                    </a:lnTo>
                    <a:lnTo>
                      <a:pt x="25135" y="9974"/>
                    </a:lnTo>
                    <a:lnTo>
                      <a:pt x="18648" y="15113"/>
                    </a:lnTo>
                    <a:lnTo>
                      <a:pt x="12567" y="20856"/>
                    </a:lnTo>
                    <a:lnTo>
                      <a:pt x="7297" y="27506"/>
                    </a:lnTo>
                    <a:lnTo>
                      <a:pt x="4054" y="34458"/>
                    </a:lnTo>
                    <a:lnTo>
                      <a:pt x="1621" y="42015"/>
                    </a:lnTo>
                    <a:lnTo>
                      <a:pt x="0" y="49571"/>
                    </a:lnTo>
                    <a:lnTo>
                      <a:pt x="0" y="57430"/>
                    </a:lnTo>
                    <a:lnTo>
                      <a:pt x="1216" y="64987"/>
                    </a:lnTo>
                    <a:lnTo>
                      <a:pt x="3648" y="73148"/>
                    </a:lnTo>
                    <a:lnTo>
                      <a:pt x="7297" y="80705"/>
                    </a:lnTo>
                    <a:lnTo>
                      <a:pt x="12567" y="88261"/>
                    </a:lnTo>
                    <a:lnTo>
                      <a:pt x="18648" y="95214"/>
                    </a:lnTo>
                    <a:lnTo>
                      <a:pt x="26756" y="101863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Shape 2526"/>
              <p:cNvSpPr/>
              <p:nvPr/>
            </p:nvSpPr>
            <p:spPr>
              <a:xfrm>
                <a:off x="1122" y="2559"/>
                <a:ext cx="31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307" y="100170"/>
                    </a:moveTo>
                    <a:lnTo>
                      <a:pt x="34615" y="106324"/>
                    </a:lnTo>
                    <a:lnTo>
                      <a:pt x="43846" y="111452"/>
                    </a:lnTo>
                    <a:lnTo>
                      <a:pt x="52615" y="115213"/>
                    </a:lnTo>
                    <a:lnTo>
                      <a:pt x="61846" y="117948"/>
                    </a:lnTo>
                    <a:lnTo>
                      <a:pt x="70615" y="119316"/>
                    </a:lnTo>
                    <a:lnTo>
                      <a:pt x="78461" y="119999"/>
                    </a:lnTo>
                    <a:lnTo>
                      <a:pt x="86769" y="119316"/>
                    </a:lnTo>
                    <a:lnTo>
                      <a:pt x="94153" y="117948"/>
                    </a:lnTo>
                    <a:lnTo>
                      <a:pt x="101076" y="115897"/>
                    </a:lnTo>
                    <a:lnTo>
                      <a:pt x="106615" y="112478"/>
                    </a:lnTo>
                    <a:lnTo>
                      <a:pt x="111692" y="108376"/>
                    </a:lnTo>
                    <a:lnTo>
                      <a:pt x="115384" y="103589"/>
                    </a:lnTo>
                    <a:lnTo>
                      <a:pt x="118615" y="97777"/>
                    </a:lnTo>
                    <a:lnTo>
                      <a:pt x="120000" y="91282"/>
                    </a:lnTo>
                    <a:lnTo>
                      <a:pt x="120000" y="84102"/>
                    </a:lnTo>
                    <a:lnTo>
                      <a:pt x="118615" y="76581"/>
                    </a:lnTo>
                    <a:lnTo>
                      <a:pt x="115384" y="68376"/>
                    </a:lnTo>
                    <a:lnTo>
                      <a:pt x="113076" y="60512"/>
                    </a:lnTo>
                    <a:lnTo>
                      <a:pt x="110307" y="52649"/>
                    </a:lnTo>
                    <a:lnTo>
                      <a:pt x="107538" y="45128"/>
                    </a:lnTo>
                    <a:lnTo>
                      <a:pt x="104307" y="37948"/>
                    </a:lnTo>
                    <a:lnTo>
                      <a:pt x="101076" y="31794"/>
                    </a:lnTo>
                    <a:lnTo>
                      <a:pt x="97846" y="25641"/>
                    </a:lnTo>
                    <a:lnTo>
                      <a:pt x="94153" y="19829"/>
                    </a:lnTo>
                    <a:lnTo>
                      <a:pt x="90000" y="14700"/>
                    </a:lnTo>
                    <a:lnTo>
                      <a:pt x="85384" y="10256"/>
                    </a:lnTo>
                    <a:lnTo>
                      <a:pt x="81230" y="6495"/>
                    </a:lnTo>
                    <a:lnTo>
                      <a:pt x="75692" y="3418"/>
                    </a:lnTo>
                    <a:lnTo>
                      <a:pt x="70615" y="1367"/>
                    </a:lnTo>
                    <a:lnTo>
                      <a:pt x="64615" y="341"/>
                    </a:lnTo>
                    <a:lnTo>
                      <a:pt x="58153" y="0"/>
                    </a:lnTo>
                    <a:lnTo>
                      <a:pt x="51692" y="683"/>
                    </a:lnTo>
                    <a:lnTo>
                      <a:pt x="41076" y="2735"/>
                    </a:lnTo>
                    <a:lnTo>
                      <a:pt x="32307" y="6153"/>
                    </a:lnTo>
                    <a:lnTo>
                      <a:pt x="24461" y="10256"/>
                    </a:lnTo>
                    <a:lnTo>
                      <a:pt x="17538" y="15384"/>
                    </a:lnTo>
                    <a:lnTo>
                      <a:pt x="11538" y="21196"/>
                    </a:lnTo>
                    <a:lnTo>
                      <a:pt x="6923" y="27692"/>
                    </a:lnTo>
                    <a:lnTo>
                      <a:pt x="3230" y="34529"/>
                    </a:lnTo>
                    <a:lnTo>
                      <a:pt x="1384" y="41709"/>
                    </a:lnTo>
                    <a:lnTo>
                      <a:pt x="0" y="49230"/>
                    </a:lnTo>
                    <a:lnTo>
                      <a:pt x="0" y="56752"/>
                    </a:lnTo>
                    <a:lnTo>
                      <a:pt x="1384" y="64273"/>
                    </a:lnTo>
                    <a:lnTo>
                      <a:pt x="3692" y="72136"/>
                    </a:lnTo>
                    <a:lnTo>
                      <a:pt x="7846" y="79316"/>
                    </a:lnTo>
                    <a:lnTo>
                      <a:pt x="12461" y="87179"/>
                    </a:lnTo>
                    <a:lnTo>
                      <a:pt x="18461" y="93675"/>
                    </a:lnTo>
                    <a:lnTo>
                      <a:pt x="26307" y="100170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Shape 2527"/>
              <p:cNvSpPr/>
              <p:nvPr/>
            </p:nvSpPr>
            <p:spPr>
              <a:xfrm>
                <a:off x="1123" y="2562"/>
                <a:ext cx="27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291" y="99078"/>
                    </a:moveTo>
                    <a:lnTo>
                      <a:pt x="33901" y="105000"/>
                    </a:lnTo>
                    <a:lnTo>
                      <a:pt x="43049" y="110526"/>
                    </a:lnTo>
                    <a:lnTo>
                      <a:pt x="52197" y="114868"/>
                    </a:lnTo>
                    <a:lnTo>
                      <a:pt x="60807" y="117631"/>
                    </a:lnTo>
                    <a:lnTo>
                      <a:pt x="69417" y="119210"/>
                    </a:lnTo>
                    <a:lnTo>
                      <a:pt x="78026" y="120000"/>
                    </a:lnTo>
                    <a:lnTo>
                      <a:pt x="86636" y="119605"/>
                    </a:lnTo>
                    <a:lnTo>
                      <a:pt x="93632" y="118421"/>
                    </a:lnTo>
                    <a:lnTo>
                      <a:pt x="100627" y="116052"/>
                    </a:lnTo>
                    <a:lnTo>
                      <a:pt x="107085" y="112894"/>
                    </a:lnTo>
                    <a:lnTo>
                      <a:pt x="111928" y="108552"/>
                    </a:lnTo>
                    <a:lnTo>
                      <a:pt x="115695" y="103421"/>
                    </a:lnTo>
                    <a:lnTo>
                      <a:pt x="118923" y="97500"/>
                    </a:lnTo>
                    <a:lnTo>
                      <a:pt x="119999" y="90789"/>
                    </a:lnTo>
                    <a:lnTo>
                      <a:pt x="119999" y="83289"/>
                    </a:lnTo>
                    <a:lnTo>
                      <a:pt x="118385" y="75000"/>
                    </a:lnTo>
                    <a:lnTo>
                      <a:pt x="114618" y="65526"/>
                    </a:lnTo>
                    <a:lnTo>
                      <a:pt x="111928" y="57236"/>
                    </a:lnTo>
                    <a:lnTo>
                      <a:pt x="109237" y="49342"/>
                    </a:lnTo>
                    <a:lnTo>
                      <a:pt x="106008" y="41842"/>
                    </a:lnTo>
                    <a:lnTo>
                      <a:pt x="102242" y="35131"/>
                    </a:lnTo>
                    <a:lnTo>
                      <a:pt x="99013" y="28421"/>
                    </a:lnTo>
                    <a:lnTo>
                      <a:pt x="95784" y="22500"/>
                    </a:lnTo>
                    <a:lnTo>
                      <a:pt x="91479" y="16973"/>
                    </a:lnTo>
                    <a:lnTo>
                      <a:pt x="87174" y="12631"/>
                    </a:lnTo>
                    <a:lnTo>
                      <a:pt x="82869" y="8289"/>
                    </a:lnTo>
                    <a:lnTo>
                      <a:pt x="78026" y="5526"/>
                    </a:lnTo>
                    <a:lnTo>
                      <a:pt x="72645" y="2763"/>
                    </a:lnTo>
                    <a:lnTo>
                      <a:pt x="67802" y="789"/>
                    </a:lnTo>
                    <a:lnTo>
                      <a:pt x="61345" y="0"/>
                    </a:lnTo>
                    <a:lnTo>
                      <a:pt x="55426" y="0"/>
                    </a:lnTo>
                    <a:lnTo>
                      <a:pt x="48968" y="789"/>
                    </a:lnTo>
                    <a:lnTo>
                      <a:pt x="38744" y="3552"/>
                    </a:lnTo>
                    <a:lnTo>
                      <a:pt x="30134" y="6710"/>
                    </a:lnTo>
                    <a:lnTo>
                      <a:pt x="22062" y="11052"/>
                    </a:lnTo>
                    <a:lnTo>
                      <a:pt x="15605" y="15789"/>
                    </a:lnTo>
                    <a:lnTo>
                      <a:pt x="10224" y="21710"/>
                    </a:lnTo>
                    <a:lnTo>
                      <a:pt x="5919" y="28026"/>
                    </a:lnTo>
                    <a:lnTo>
                      <a:pt x="2690" y="34736"/>
                    </a:lnTo>
                    <a:lnTo>
                      <a:pt x="538" y="41447"/>
                    </a:lnTo>
                    <a:lnTo>
                      <a:pt x="0" y="48947"/>
                    </a:lnTo>
                    <a:lnTo>
                      <a:pt x="0" y="56052"/>
                    </a:lnTo>
                    <a:lnTo>
                      <a:pt x="1614" y="63552"/>
                    </a:lnTo>
                    <a:lnTo>
                      <a:pt x="3766" y="71052"/>
                    </a:lnTo>
                    <a:lnTo>
                      <a:pt x="6995" y="78552"/>
                    </a:lnTo>
                    <a:lnTo>
                      <a:pt x="12376" y="85657"/>
                    </a:lnTo>
                    <a:lnTo>
                      <a:pt x="17757" y="92368"/>
                    </a:lnTo>
                    <a:lnTo>
                      <a:pt x="25291" y="99078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Shape 2528"/>
              <p:cNvSpPr/>
              <p:nvPr/>
            </p:nvSpPr>
            <p:spPr>
              <a:xfrm>
                <a:off x="1125" y="2564"/>
                <a:ext cx="23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531" y="96833"/>
                    </a:moveTo>
                    <a:lnTo>
                      <a:pt x="33829" y="103320"/>
                    </a:lnTo>
                    <a:lnTo>
                      <a:pt x="42765" y="109343"/>
                    </a:lnTo>
                    <a:lnTo>
                      <a:pt x="51063" y="113976"/>
                    </a:lnTo>
                    <a:lnTo>
                      <a:pt x="60638" y="117220"/>
                    </a:lnTo>
                    <a:lnTo>
                      <a:pt x="69574" y="119073"/>
                    </a:lnTo>
                    <a:lnTo>
                      <a:pt x="77872" y="120000"/>
                    </a:lnTo>
                    <a:lnTo>
                      <a:pt x="86170" y="120000"/>
                    </a:lnTo>
                    <a:lnTo>
                      <a:pt x="93829" y="119073"/>
                    </a:lnTo>
                    <a:lnTo>
                      <a:pt x="100851" y="116756"/>
                    </a:lnTo>
                    <a:lnTo>
                      <a:pt x="107234" y="113976"/>
                    </a:lnTo>
                    <a:lnTo>
                      <a:pt x="111702" y="109343"/>
                    </a:lnTo>
                    <a:lnTo>
                      <a:pt x="115531" y="103783"/>
                    </a:lnTo>
                    <a:lnTo>
                      <a:pt x="118723" y="97760"/>
                    </a:lnTo>
                    <a:lnTo>
                      <a:pt x="120000" y="90347"/>
                    </a:lnTo>
                    <a:lnTo>
                      <a:pt x="120000" y="82007"/>
                    </a:lnTo>
                    <a:lnTo>
                      <a:pt x="118085" y="73204"/>
                    </a:lnTo>
                    <a:lnTo>
                      <a:pt x="114255" y="63474"/>
                    </a:lnTo>
                    <a:lnTo>
                      <a:pt x="111063" y="54208"/>
                    </a:lnTo>
                    <a:lnTo>
                      <a:pt x="107234" y="45868"/>
                    </a:lnTo>
                    <a:lnTo>
                      <a:pt x="103404" y="38918"/>
                    </a:lnTo>
                    <a:lnTo>
                      <a:pt x="100212" y="31505"/>
                    </a:lnTo>
                    <a:lnTo>
                      <a:pt x="96382" y="25019"/>
                    </a:lnTo>
                    <a:lnTo>
                      <a:pt x="92553" y="19922"/>
                    </a:lnTo>
                    <a:lnTo>
                      <a:pt x="88085" y="14826"/>
                    </a:lnTo>
                    <a:lnTo>
                      <a:pt x="83617" y="10656"/>
                    </a:lnTo>
                    <a:lnTo>
                      <a:pt x="79787" y="6949"/>
                    </a:lnTo>
                    <a:lnTo>
                      <a:pt x="74042" y="4169"/>
                    </a:lnTo>
                    <a:lnTo>
                      <a:pt x="69574" y="2316"/>
                    </a:lnTo>
                    <a:lnTo>
                      <a:pt x="63829" y="1389"/>
                    </a:lnTo>
                    <a:lnTo>
                      <a:pt x="58723" y="0"/>
                    </a:lnTo>
                    <a:lnTo>
                      <a:pt x="52978" y="926"/>
                    </a:lnTo>
                    <a:lnTo>
                      <a:pt x="46595" y="1853"/>
                    </a:lnTo>
                    <a:lnTo>
                      <a:pt x="36382" y="4169"/>
                    </a:lnTo>
                    <a:lnTo>
                      <a:pt x="28085" y="7876"/>
                    </a:lnTo>
                    <a:lnTo>
                      <a:pt x="20425" y="12509"/>
                    </a:lnTo>
                    <a:lnTo>
                      <a:pt x="14680" y="17142"/>
                    </a:lnTo>
                    <a:lnTo>
                      <a:pt x="9574" y="23166"/>
                    </a:lnTo>
                    <a:lnTo>
                      <a:pt x="5744" y="29189"/>
                    </a:lnTo>
                    <a:lnTo>
                      <a:pt x="3191" y="35212"/>
                    </a:lnTo>
                    <a:lnTo>
                      <a:pt x="1276" y="42162"/>
                    </a:lnTo>
                    <a:lnTo>
                      <a:pt x="0" y="49111"/>
                    </a:lnTo>
                    <a:lnTo>
                      <a:pt x="1276" y="56061"/>
                    </a:lnTo>
                    <a:lnTo>
                      <a:pt x="2553" y="63011"/>
                    </a:lnTo>
                    <a:lnTo>
                      <a:pt x="5106" y="70424"/>
                    </a:lnTo>
                    <a:lnTo>
                      <a:pt x="8936" y="77374"/>
                    </a:lnTo>
                    <a:lnTo>
                      <a:pt x="12765" y="83861"/>
                    </a:lnTo>
                    <a:lnTo>
                      <a:pt x="19148" y="90347"/>
                    </a:lnTo>
                    <a:lnTo>
                      <a:pt x="25531" y="96833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Shape 2529"/>
              <p:cNvSpPr/>
              <p:nvPr/>
            </p:nvSpPr>
            <p:spPr>
              <a:xfrm>
                <a:off x="1127" y="2569"/>
                <a:ext cx="18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635" y="92957"/>
                    </a:moveTo>
                    <a:lnTo>
                      <a:pt x="32582" y="100281"/>
                    </a:lnTo>
                    <a:lnTo>
                      <a:pt x="41324" y="106478"/>
                    </a:lnTo>
                    <a:lnTo>
                      <a:pt x="50066" y="112112"/>
                    </a:lnTo>
                    <a:lnTo>
                      <a:pt x="59602" y="115492"/>
                    </a:lnTo>
                    <a:lnTo>
                      <a:pt x="68344" y="118309"/>
                    </a:lnTo>
                    <a:lnTo>
                      <a:pt x="77880" y="119436"/>
                    </a:lnTo>
                    <a:lnTo>
                      <a:pt x="86622" y="119999"/>
                    </a:lnTo>
                    <a:lnTo>
                      <a:pt x="93774" y="118873"/>
                    </a:lnTo>
                    <a:lnTo>
                      <a:pt x="100927" y="117183"/>
                    </a:lnTo>
                    <a:lnTo>
                      <a:pt x="107284" y="113802"/>
                    </a:lnTo>
                    <a:lnTo>
                      <a:pt x="112052" y="108732"/>
                    </a:lnTo>
                    <a:lnTo>
                      <a:pt x="116026" y="103661"/>
                    </a:lnTo>
                    <a:lnTo>
                      <a:pt x="119205" y="96338"/>
                    </a:lnTo>
                    <a:lnTo>
                      <a:pt x="120000" y="89014"/>
                    </a:lnTo>
                    <a:lnTo>
                      <a:pt x="120000" y="80000"/>
                    </a:lnTo>
                    <a:lnTo>
                      <a:pt x="116821" y="69859"/>
                    </a:lnTo>
                    <a:lnTo>
                      <a:pt x="112847" y="58591"/>
                    </a:lnTo>
                    <a:lnTo>
                      <a:pt x="108874" y="48450"/>
                    </a:lnTo>
                    <a:lnTo>
                      <a:pt x="104900" y="40000"/>
                    </a:lnTo>
                    <a:lnTo>
                      <a:pt x="100132" y="32112"/>
                    </a:lnTo>
                    <a:lnTo>
                      <a:pt x="96158" y="25352"/>
                    </a:lnTo>
                    <a:lnTo>
                      <a:pt x="92185" y="19154"/>
                    </a:lnTo>
                    <a:lnTo>
                      <a:pt x="87417" y="14084"/>
                    </a:lnTo>
                    <a:lnTo>
                      <a:pt x="82649" y="10140"/>
                    </a:lnTo>
                    <a:lnTo>
                      <a:pt x="77880" y="6197"/>
                    </a:lnTo>
                    <a:lnTo>
                      <a:pt x="73907" y="3943"/>
                    </a:lnTo>
                    <a:lnTo>
                      <a:pt x="68344" y="1690"/>
                    </a:lnTo>
                    <a:lnTo>
                      <a:pt x="63576" y="563"/>
                    </a:lnTo>
                    <a:lnTo>
                      <a:pt x="58013" y="0"/>
                    </a:lnTo>
                    <a:lnTo>
                      <a:pt x="52450" y="0"/>
                    </a:lnTo>
                    <a:lnTo>
                      <a:pt x="46887" y="1126"/>
                    </a:lnTo>
                    <a:lnTo>
                      <a:pt x="42119" y="2253"/>
                    </a:lnTo>
                    <a:lnTo>
                      <a:pt x="31788" y="5070"/>
                    </a:lnTo>
                    <a:lnTo>
                      <a:pt x="23841" y="9014"/>
                    </a:lnTo>
                    <a:lnTo>
                      <a:pt x="16688" y="13521"/>
                    </a:lnTo>
                    <a:lnTo>
                      <a:pt x="11125" y="18028"/>
                    </a:lnTo>
                    <a:lnTo>
                      <a:pt x="7152" y="23661"/>
                    </a:lnTo>
                    <a:lnTo>
                      <a:pt x="3178" y="28732"/>
                    </a:lnTo>
                    <a:lnTo>
                      <a:pt x="794" y="35492"/>
                    </a:lnTo>
                    <a:lnTo>
                      <a:pt x="0" y="41126"/>
                    </a:lnTo>
                    <a:lnTo>
                      <a:pt x="0" y="47887"/>
                    </a:lnTo>
                    <a:lnTo>
                      <a:pt x="794" y="54647"/>
                    </a:lnTo>
                    <a:lnTo>
                      <a:pt x="2384" y="60845"/>
                    </a:lnTo>
                    <a:lnTo>
                      <a:pt x="5562" y="68169"/>
                    </a:lnTo>
                    <a:lnTo>
                      <a:pt x="8741" y="74366"/>
                    </a:lnTo>
                    <a:lnTo>
                      <a:pt x="13509" y="80563"/>
                    </a:lnTo>
                    <a:lnTo>
                      <a:pt x="18278" y="86760"/>
                    </a:lnTo>
                    <a:lnTo>
                      <a:pt x="24635" y="92957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Shape 2530"/>
              <p:cNvSpPr/>
              <p:nvPr/>
            </p:nvSpPr>
            <p:spPr>
              <a:xfrm>
                <a:off x="1128" y="2570"/>
                <a:ext cx="14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172" y="4260"/>
                    </a:moveTo>
                    <a:lnTo>
                      <a:pt x="24827" y="7810"/>
                    </a:lnTo>
                    <a:lnTo>
                      <a:pt x="17586" y="12071"/>
                    </a:lnTo>
                    <a:lnTo>
                      <a:pt x="11379" y="16331"/>
                    </a:lnTo>
                    <a:lnTo>
                      <a:pt x="6206" y="21301"/>
                    </a:lnTo>
                    <a:lnTo>
                      <a:pt x="3103" y="26272"/>
                    </a:lnTo>
                    <a:lnTo>
                      <a:pt x="1034" y="31242"/>
                    </a:lnTo>
                    <a:lnTo>
                      <a:pt x="0" y="36923"/>
                    </a:lnTo>
                    <a:lnTo>
                      <a:pt x="0" y="42603"/>
                    </a:lnTo>
                    <a:lnTo>
                      <a:pt x="0" y="48284"/>
                    </a:lnTo>
                    <a:lnTo>
                      <a:pt x="2068" y="53964"/>
                    </a:lnTo>
                    <a:lnTo>
                      <a:pt x="4137" y="59644"/>
                    </a:lnTo>
                    <a:lnTo>
                      <a:pt x="6206" y="65325"/>
                    </a:lnTo>
                    <a:lnTo>
                      <a:pt x="9310" y="71715"/>
                    </a:lnTo>
                    <a:lnTo>
                      <a:pt x="14482" y="77396"/>
                    </a:lnTo>
                    <a:lnTo>
                      <a:pt x="17586" y="83076"/>
                    </a:lnTo>
                    <a:lnTo>
                      <a:pt x="22758" y="88757"/>
                    </a:lnTo>
                    <a:lnTo>
                      <a:pt x="30000" y="97278"/>
                    </a:lnTo>
                    <a:lnTo>
                      <a:pt x="39310" y="103668"/>
                    </a:lnTo>
                    <a:lnTo>
                      <a:pt x="47586" y="110059"/>
                    </a:lnTo>
                    <a:lnTo>
                      <a:pt x="56896" y="114319"/>
                    </a:lnTo>
                    <a:lnTo>
                      <a:pt x="66206" y="117159"/>
                    </a:lnTo>
                    <a:lnTo>
                      <a:pt x="74482" y="119289"/>
                    </a:lnTo>
                    <a:lnTo>
                      <a:pt x="84827" y="120000"/>
                    </a:lnTo>
                    <a:lnTo>
                      <a:pt x="92068" y="119289"/>
                    </a:lnTo>
                    <a:lnTo>
                      <a:pt x="100344" y="117159"/>
                    </a:lnTo>
                    <a:lnTo>
                      <a:pt x="106551" y="114319"/>
                    </a:lnTo>
                    <a:lnTo>
                      <a:pt x="111724" y="110059"/>
                    </a:lnTo>
                    <a:lnTo>
                      <a:pt x="115862" y="103668"/>
                    </a:lnTo>
                    <a:lnTo>
                      <a:pt x="118965" y="96568"/>
                    </a:lnTo>
                    <a:lnTo>
                      <a:pt x="120000" y="87337"/>
                    </a:lnTo>
                    <a:lnTo>
                      <a:pt x="118965" y="76686"/>
                    </a:lnTo>
                    <a:lnTo>
                      <a:pt x="114827" y="65325"/>
                    </a:lnTo>
                    <a:lnTo>
                      <a:pt x="109655" y="52544"/>
                    </a:lnTo>
                    <a:lnTo>
                      <a:pt x="104482" y="41893"/>
                    </a:lnTo>
                    <a:lnTo>
                      <a:pt x="100344" y="31952"/>
                    </a:lnTo>
                    <a:lnTo>
                      <a:pt x="94137" y="24142"/>
                    </a:lnTo>
                    <a:lnTo>
                      <a:pt x="88965" y="17041"/>
                    </a:lnTo>
                    <a:lnTo>
                      <a:pt x="84827" y="12071"/>
                    </a:lnTo>
                    <a:lnTo>
                      <a:pt x="79655" y="7100"/>
                    </a:lnTo>
                    <a:lnTo>
                      <a:pt x="73448" y="4260"/>
                    </a:lnTo>
                    <a:lnTo>
                      <a:pt x="68275" y="2130"/>
                    </a:lnTo>
                    <a:lnTo>
                      <a:pt x="64137" y="710"/>
                    </a:lnTo>
                    <a:lnTo>
                      <a:pt x="58965" y="0"/>
                    </a:lnTo>
                    <a:lnTo>
                      <a:pt x="52758" y="0"/>
                    </a:lnTo>
                    <a:lnTo>
                      <a:pt x="48620" y="710"/>
                    </a:lnTo>
                    <a:lnTo>
                      <a:pt x="43448" y="1420"/>
                    </a:lnTo>
                    <a:lnTo>
                      <a:pt x="39310" y="2840"/>
                    </a:lnTo>
                    <a:lnTo>
                      <a:pt x="35172" y="4260"/>
                    </a:lnTo>
                    <a:close/>
                  </a:path>
                </a:pathLst>
              </a:custGeom>
              <a:solidFill>
                <a:srgbClr val="FFFFA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Shape 2531"/>
              <p:cNvSpPr/>
              <p:nvPr/>
            </p:nvSpPr>
            <p:spPr>
              <a:xfrm>
                <a:off x="927" y="2845"/>
                <a:ext cx="15" cy="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935" y="0"/>
                    </a:moveTo>
                    <a:lnTo>
                      <a:pt x="89032" y="7022"/>
                    </a:lnTo>
                    <a:lnTo>
                      <a:pt x="88064" y="14351"/>
                    </a:lnTo>
                    <a:lnTo>
                      <a:pt x="87096" y="21374"/>
                    </a:lnTo>
                    <a:lnTo>
                      <a:pt x="87096" y="28396"/>
                    </a:lnTo>
                    <a:lnTo>
                      <a:pt x="87096" y="35419"/>
                    </a:lnTo>
                    <a:lnTo>
                      <a:pt x="87096" y="42442"/>
                    </a:lnTo>
                    <a:lnTo>
                      <a:pt x="88064" y="49465"/>
                    </a:lnTo>
                    <a:lnTo>
                      <a:pt x="89032" y="56183"/>
                    </a:lnTo>
                    <a:lnTo>
                      <a:pt x="90000" y="62595"/>
                    </a:lnTo>
                    <a:lnTo>
                      <a:pt x="92903" y="69312"/>
                    </a:lnTo>
                    <a:lnTo>
                      <a:pt x="95806" y="75725"/>
                    </a:lnTo>
                    <a:lnTo>
                      <a:pt x="98709" y="82137"/>
                    </a:lnTo>
                    <a:lnTo>
                      <a:pt x="102580" y="88549"/>
                    </a:lnTo>
                    <a:lnTo>
                      <a:pt x="107419" y="94656"/>
                    </a:lnTo>
                    <a:lnTo>
                      <a:pt x="113225" y="100763"/>
                    </a:lnTo>
                    <a:lnTo>
                      <a:pt x="120000" y="106870"/>
                    </a:lnTo>
                    <a:lnTo>
                      <a:pt x="33870" y="120000"/>
                    </a:lnTo>
                    <a:lnTo>
                      <a:pt x="32903" y="119389"/>
                    </a:lnTo>
                    <a:lnTo>
                      <a:pt x="30967" y="117557"/>
                    </a:lnTo>
                    <a:lnTo>
                      <a:pt x="29032" y="114503"/>
                    </a:lnTo>
                    <a:lnTo>
                      <a:pt x="26129" y="111145"/>
                    </a:lnTo>
                    <a:lnTo>
                      <a:pt x="23225" y="106259"/>
                    </a:lnTo>
                    <a:lnTo>
                      <a:pt x="20322" y="100763"/>
                    </a:lnTo>
                    <a:lnTo>
                      <a:pt x="16451" y="94351"/>
                    </a:lnTo>
                    <a:lnTo>
                      <a:pt x="13548" y="87328"/>
                    </a:lnTo>
                    <a:lnTo>
                      <a:pt x="8709" y="80000"/>
                    </a:lnTo>
                    <a:lnTo>
                      <a:pt x="5806" y="71450"/>
                    </a:lnTo>
                    <a:lnTo>
                      <a:pt x="3870" y="63206"/>
                    </a:lnTo>
                    <a:lnTo>
                      <a:pt x="1935" y="54045"/>
                    </a:lnTo>
                    <a:lnTo>
                      <a:pt x="0" y="44885"/>
                    </a:lnTo>
                    <a:lnTo>
                      <a:pt x="0" y="35419"/>
                    </a:lnTo>
                    <a:lnTo>
                      <a:pt x="967" y="25954"/>
                    </a:lnTo>
                    <a:lnTo>
                      <a:pt x="2903" y="16183"/>
                    </a:lnTo>
                    <a:lnTo>
                      <a:pt x="91935" y="0"/>
                    </a:lnTo>
                    <a:close/>
                  </a:path>
                </a:pathLst>
              </a:custGeom>
              <a:solidFill>
                <a:srgbClr val="FFFF2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Shape 2532"/>
              <p:cNvSpPr/>
              <p:nvPr/>
            </p:nvSpPr>
            <p:spPr>
              <a:xfrm>
                <a:off x="928" y="2847"/>
                <a:ext cx="14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4651"/>
                    </a:moveTo>
                    <a:lnTo>
                      <a:pt x="28717" y="120000"/>
                    </a:lnTo>
                    <a:lnTo>
                      <a:pt x="27692" y="119302"/>
                    </a:lnTo>
                    <a:lnTo>
                      <a:pt x="26666" y="117558"/>
                    </a:lnTo>
                    <a:lnTo>
                      <a:pt x="24615" y="114767"/>
                    </a:lnTo>
                    <a:lnTo>
                      <a:pt x="22564" y="111627"/>
                    </a:lnTo>
                    <a:lnTo>
                      <a:pt x="20512" y="106744"/>
                    </a:lnTo>
                    <a:lnTo>
                      <a:pt x="17435" y="101511"/>
                    </a:lnTo>
                    <a:lnTo>
                      <a:pt x="14358" y="95581"/>
                    </a:lnTo>
                    <a:lnTo>
                      <a:pt x="10256" y="88604"/>
                    </a:lnTo>
                    <a:lnTo>
                      <a:pt x="8205" y="81279"/>
                    </a:lnTo>
                    <a:lnTo>
                      <a:pt x="5128" y="73604"/>
                    </a:lnTo>
                    <a:lnTo>
                      <a:pt x="3076" y="65232"/>
                    </a:lnTo>
                    <a:lnTo>
                      <a:pt x="1025" y="56511"/>
                    </a:lnTo>
                    <a:lnTo>
                      <a:pt x="0" y="47093"/>
                    </a:lnTo>
                    <a:lnTo>
                      <a:pt x="0" y="37674"/>
                    </a:lnTo>
                    <a:lnTo>
                      <a:pt x="0" y="28255"/>
                    </a:lnTo>
                    <a:lnTo>
                      <a:pt x="2051" y="18139"/>
                    </a:lnTo>
                    <a:lnTo>
                      <a:pt x="94358" y="0"/>
                    </a:lnTo>
                    <a:lnTo>
                      <a:pt x="92307" y="6976"/>
                    </a:lnTo>
                    <a:lnTo>
                      <a:pt x="92307" y="13604"/>
                    </a:lnTo>
                    <a:lnTo>
                      <a:pt x="91282" y="20581"/>
                    </a:lnTo>
                    <a:lnTo>
                      <a:pt x="91282" y="27558"/>
                    </a:lnTo>
                    <a:lnTo>
                      <a:pt x="91282" y="34186"/>
                    </a:lnTo>
                    <a:lnTo>
                      <a:pt x="91282" y="40813"/>
                    </a:lnTo>
                    <a:lnTo>
                      <a:pt x="91282" y="47093"/>
                    </a:lnTo>
                    <a:lnTo>
                      <a:pt x="92307" y="53720"/>
                    </a:lnTo>
                    <a:lnTo>
                      <a:pt x="94358" y="60348"/>
                    </a:lnTo>
                    <a:lnTo>
                      <a:pt x="96410" y="66627"/>
                    </a:lnTo>
                    <a:lnTo>
                      <a:pt x="99487" y="73255"/>
                    </a:lnTo>
                    <a:lnTo>
                      <a:pt x="101538" y="79534"/>
                    </a:lnTo>
                    <a:lnTo>
                      <a:pt x="104615" y="85813"/>
                    </a:lnTo>
                    <a:lnTo>
                      <a:pt x="108717" y="92093"/>
                    </a:lnTo>
                    <a:lnTo>
                      <a:pt x="113846" y="98372"/>
                    </a:lnTo>
                    <a:lnTo>
                      <a:pt x="120000" y="104651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Shape 2533"/>
              <p:cNvSpPr/>
              <p:nvPr/>
            </p:nvSpPr>
            <p:spPr>
              <a:xfrm>
                <a:off x="928" y="2851"/>
                <a:ext cx="1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1979"/>
                    </a:moveTo>
                    <a:lnTo>
                      <a:pt x="25090" y="120000"/>
                    </a:lnTo>
                    <a:lnTo>
                      <a:pt x="24000" y="119180"/>
                    </a:lnTo>
                    <a:lnTo>
                      <a:pt x="22909" y="117952"/>
                    </a:lnTo>
                    <a:lnTo>
                      <a:pt x="21818" y="115494"/>
                    </a:lnTo>
                    <a:lnTo>
                      <a:pt x="19636" y="112218"/>
                    </a:lnTo>
                    <a:lnTo>
                      <a:pt x="17454" y="108122"/>
                    </a:lnTo>
                    <a:lnTo>
                      <a:pt x="15272" y="102798"/>
                    </a:lnTo>
                    <a:lnTo>
                      <a:pt x="12000" y="97474"/>
                    </a:lnTo>
                    <a:lnTo>
                      <a:pt x="9818" y="91331"/>
                    </a:lnTo>
                    <a:lnTo>
                      <a:pt x="7636" y="83959"/>
                    </a:lnTo>
                    <a:lnTo>
                      <a:pt x="5454" y="76587"/>
                    </a:lnTo>
                    <a:lnTo>
                      <a:pt x="3272" y="68395"/>
                    </a:lnTo>
                    <a:lnTo>
                      <a:pt x="2181" y="59385"/>
                    </a:lnTo>
                    <a:lnTo>
                      <a:pt x="1090" y="50375"/>
                    </a:lnTo>
                    <a:lnTo>
                      <a:pt x="0" y="40955"/>
                    </a:lnTo>
                    <a:lnTo>
                      <a:pt x="1090" y="31126"/>
                    </a:lnTo>
                    <a:lnTo>
                      <a:pt x="2181" y="20887"/>
                    </a:lnTo>
                    <a:lnTo>
                      <a:pt x="99272" y="0"/>
                    </a:lnTo>
                    <a:lnTo>
                      <a:pt x="98181" y="6552"/>
                    </a:lnTo>
                    <a:lnTo>
                      <a:pt x="97090" y="12696"/>
                    </a:lnTo>
                    <a:lnTo>
                      <a:pt x="97090" y="19249"/>
                    </a:lnTo>
                    <a:lnTo>
                      <a:pt x="96000" y="25802"/>
                    </a:lnTo>
                    <a:lnTo>
                      <a:pt x="96000" y="32354"/>
                    </a:lnTo>
                    <a:lnTo>
                      <a:pt x="96000" y="38498"/>
                    </a:lnTo>
                    <a:lnTo>
                      <a:pt x="97090" y="44641"/>
                    </a:lnTo>
                    <a:lnTo>
                      <a:pt x="98181" y="50784"/>
                    </a:lnTo>
                    <a:lnTo>
                      <a:pt x="99272" y="57337"/>
                    </a:lnTo>
                    <a:lnTo>
                      <a:pt x="100363" y="63481"/>
                    </a:lnTo>
                    <a:lnTo>
                      <a:pt x="103636" y="69624"/>
                    </a:lnTo>
                    <a:lnTo>
                      <a:pt x="105818" y="76177"/>
                    </a:lnTo>
                    <a:lnTo>
                      <a:pt x="109090" y="82320"/>
                    </a:lnTo>
                    <a:lnTo>
                      <a:pt x="111272" y="88873"/>
                    </a:lnTo>
                    <a:lnTo>
                      <a:pt x="115636" y="95017"/>
                    </a:lnTo>
                    <a:lnTo>
                      <a:pt x="120000" y="101979"/>
                    </a:lnTo>
                    <a:close/>
                  </a:path>
                </a:pathLst>
              </a:custGeom>
              <a:solidFill>
                <a:srgbClr val="FFFF5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Shape 2534"/>
              <p:cNvSpPr/>
              <p:nvPr/>
            </p:nvSpPr>
            <p:spPr>
              <a:xfrm>
                <a:off x="928" y="2854"/>
                <a:ext cx="13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8360"/>
                    </a:moveTo>
                    <a:lnTo>
                      <a:pt x="20000" y="120000"/>
                    </a:lnTo>
                    <a:lnTo>
                      <a:pt x="18823" y="119508"/>
                    </a:lnTo>
                    <a:lnTo>
                      <a:pt x="18823" y="118032"/>
                    </a:lnTo>
                    <a:lnTo>
                      <a:pt x="17647" y="116065"/>
                    </a:lnTo>
                    <a:lnTo>
                      <a:pt x="16470" y="112622"/>
                    </a:lnTo>
                    <a:lnTo>
                      <a:pt x="14117" y="109180"/>
                    </a:lnTo>
                    <a:lnTo>
                      <a:pt x="11764" y="105245"/>
                    </a:lnTo>
                    <a:lnTo>
                      <a:pt x="9411" y="99836"/>
                    </a:lnTo>
                    <a:lnTo>
                      <a:pt x="8235" y="93442"/>
                    </a:lnTo>
                    <a:lnTo>
                      <a:pt x="5882" y="87540"/>
                    </a:lnTo>
                    <a:lnTo>
                      <a:pt x="3529" y="80163"/>
                    </a:lnTo>
                    <a:lnTo>
                      <a:pt x="2352" y="72295"/>
                    </a:lnTo>
                    <a:lnTo>
                      <a:pt x="1176" y="63934"/>
                    </a:lnTo>
                    <a:lnTo>
                      <a:pt x="0" y="55081"/>
                    </a:lnTo>
                    <a:lnTo>
                      <a:pt x="0" y="45737"/>
                    </a:lnTo>
                    <a:lnTo>
                      <a:pt x="0" y="35901"/>
                    </a:lnTo>
                    <a:lnTo>
                      <a:pt x="1176" y="25573"/>
                    </a:lnTo>
                    <a:lnTo>
                      <a:pt x="104705" y="0"/>
                    </a:lnTo>
                    <a:lnTo>
                      <a:pt x="103529" y="5901"/>
                    </a:lnTo>
                    <a:lnTo>
                      <a:pt x="102352" y="11803"/>
                    </a:lnTo>
                    <a:lnTo>
                      <a:pt x="102352" y="17704"/>
                    </a:lnTo>
                    <a:lnTo>
                      <a:pt x="102352" y="23606"/>
                    </a:lnTo>
                    <a:lnTo>
                      <a:pt x="102352" y="29508"/>
                    </a:lnTo>
                    <a:lnTo>
                      <a:pt x="102352" y="35409"/>
                    </a:lnTo>
                    <a:lnTo>
                      <a:pt x="103529" y="40819"/>
                    </a:lnTo>
                    <a:lnTo>
                      <a:pt x="104705" y="47213"/>
                    </a:lnTo>
                    <a:lnTo>
                      <a:pt x="104705" y="52622"/>
                    </a:lnTo>
                    <a:lnTo>
                      <a:pt x="105882" y="59016"/>
                    </a:lnTo>
                    <a:lnTo>
                      <a:pt x="109411" y="65409"/>
                    </a:lnTo>
                    <a:lnTo>
                      <a:pt x="110588" y="71311"/>
                    </a:lnTo>
                    <a:lnTo>
                      <a:pt x="112941" y="77704"/>
                    </a:lnTo>
                    <a:lnTo>
                      <a:pt x="114117" y="84098"/>
                    </a:lnTo>
                    <a:lnTo>
                      <a:pt x="116470" y="90983"/>
                    </a:lnTo>
                    <a:lnTo>
                      <a:pt x="120000" y="98360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5" name="Shape 2535"/>
              <p:cNvSpPr/>
              <p:nvPr/>
            </p:nvSpPr>
            <p:spPr>
              <a:xfrm>
                <a:off x="928" y="2855"/>
                <a:ext cx="11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157" y="0"/>
                    </a:moveTo>
                    <a:lnTo>
                      <a:pt x="109894" y="5538"/>
                    </a:lnTo>
                    <a:lnTo>
                      <a:pt x="108631" y="10461"/>
                    </a:lnTo>
                    <a:lnTo>
                      <a:pt x="108631" y="15384"/>
                    </a:lnTo>
                    <a:lnTo>
                      <a:pt x="108631" y="20923"/>
                    </a:lnTo>
                    <a:lnTo>
                      <a:pt x="108631" y="25846"/>
                    </a:lnTo>
                    <a:lnTo>
                      <a:pt x="108631" y="31384"/>
                    </a:lnTo>
                    <a:lnTo>
                      <a:pt x="109894" y="35692"/>
                    </a:lnTo>
                    <a:lnTo>
                      <a:pt x="109894" y="41230"/>
                    </a:lnTo>
                    <a:lnTo>
                      <a:pt x="111157" y="46769"/>
                    </a:lnTo>
                    <a:lnTo>
                      <a:pt x="111157" y="51692"/>
                    </a:lnTo>
                    <a:lnTo>
                      <a:pt x="112421" y="57846"/>
                    </a:lnTo>
                    <a:lnTo>
                      <a:pt x="113684" y="64000"/>
                    </a:lnTo>
                    <a:lnTo>
                      <a:pt x="116210" y="70769"/>
                    </a:lnTo>
                    <a:lnTo>
                      <a:pt x="117473" y="76923"/>
                    </a:lnTo>
                    <a:lnTo>
                      <a:pt x="118736" y="84923"/>
                    </a:lnTo>
                    <a:lnTo>
                      <a:pt x="120000" y="92923"/>
                    </a:lnTo>
                    <a:lnTo>
                      <a:pt x="13894" y="120000"/>
                    </a:lnTo>
                    <a:lnTo>
                      <a:pt x="11368" y="119384"/>
                    </a:lnTo>
                    <a:lnTo>
                      <a:pt x="11368" y="118153"/>
                    </a:lnTo>
                    <a:lnTo>
                      <a:pt x="11368" y="116307"/>
                    </a:lnTo>
                    <a:lnTo>
                      <a:pt x="10105" y="113846"/>
                    </a:lnTo>
                    <a:lnTo>
                      <a:pt x="8842" y="111384"/>
                    </a:lnTo>
                    <a:lnTo>
                      <a:pt x="7578" y="107692"/>
                    </a:lnTo>
                    <a:lnTo>
                      <a:pt x="6315" y="102769"/>
                    </a:lnTo>
                    <a:lnTo>
                      <a:pt x="6315" y="97846"/>
                    </a:lnTo>
                    <a:lnTo>
                      <a:pt x="5052" y="91692"/>
                    </a:lnTo>
                    <a:lnTo>
                      <a:pt x="3789" y="85538"/>
                    </a:lnTo>
                    <a:lnTo>
                      <a:pt x="2526" y="78153"/>
                    </a:lnTo>
                    <a:lnTo>
                      <a:pt x="1263" y="70769"/>
                    </a:lnTo>
                    <a:lnTo>
                      <a:pt x="0" y="61538"/>
                    </a:lnTo>
                    <a:lnTo>
                      <a:pt x="0" y="51692"/>
                    </a:lnTo>
                    <a:lnTo>
                      <a:pt x="0" y="41846"/>
                    </a:lnTo>
                    <a:lnTo>
                      <a:pt x="0" y="31384"/>
                    </a:lnTo>
                    <a:lnTo>
                      <a:pt x="111157" y="0"/>
                    </a:lnTo>
                    <a:close/>
                  </a:path>
                </a:pathLst>
              </a:custGeom>
              <a:solidFill>
                <a:srgbClr val="FFFF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Shape 2536"/>
              <p:cNvSpPr/>
              <p:nvPr/>
            </p:nvSpPr>
            <p:spPr>
              <a:xfrm>
                <a:off x="1243" y="3538"/>
                <a:ext cx="9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666" y="1518"/>
                    </a:lnTo>
                    <a:lnTo>
                      <a:pt x="5000" y="3037"/>
                    </a:lnTo>
                    <a:lnTo>
                      <a:pt x="8333" y="6075"/>
                    </a:lnTo>
                    <a:lnTo>
                      <a:pt x="11666" y="9620"/>
                    </a:lnTo>
                    <a:lnTo>
                      <a:pt x="16666" y="13164"/>
                    </a:lnTo>
                    <a:lnTo>
                      <a:pt x="23333" y="17721"/>
                    </a:lnTo>
                    <a:lnTo>
                      <a:pt x="30000" y="21772"/>
                    </a:lnTo>
                    <a:lnTo>
                      <a:pt x="35000" y="27341"/>
                    </a:lnTo>
                    <a:lnTo>
                      <a:pt x="40000" y="31898"/>
                    </a:lnTo>
                    <a:lnTo>
                      <a:pt x="45000" y="37974"/>
                    </a:lnTo>
                    <a:lnTo>
                      <a:pt x="48333" y="43037"/>
                    </a:lnTo>
                    <a:lnTo>
                      <a:pt x="51666" y="48607"/>
                    </a:lnTo>
                    <a:lnTo>
                      <a:pt x="55000" y="54177"/>
                    </a:lnTo>
                    <a:lnTo>
                      <a:pt x="58333" y="59746"/>
                    </a:lnTo>
                    <a:lnTo>
                      <a:pt x="60000" y="64810"/>
                    </a:lnTo>
                    <a:lnTo>
                      <a:pt x="58333" y="70379"/>
                    </a:lnTo>
                    <a:lnTo>
                      <a:pt x="58333" y="76455"/>
                    </a:lnTo>
                    <a:lnTo>
                      <a:pt x="58333" y="82025"/>
                    </a:lnTo>
                    <a:lnTo>
                      <a:pt x="58333" y="88607"/>
                    </a:lnTo>
                    <a:lnTo>
                      <a:pt x="58333" y="94177"/>
                    </a:lnTo>
                    <a:lnTo>
                      <a:pt x="58333" y="100253"/>
                    </a:lnTo>
                    <a:lnTo>
                      <a:pt x="58333" y="105316"/>
                    </a:lnTo>
                    <a:lnTo>
                      <a:pt x="58333" y="110379"/>
                    </a:lnTo>
                    <a:lnTo>
                      <a:pt x="60000" y="113924"/>
                    </a:lnTo>
                    <a:lnTo>
                      <a:pt x="61666" y="117468"/>
                    </a:lnTo>
                    <a:lnTo>
                      <a:pt x="65000" y="118987"/>
                    </a:lnTo>
                    <a:lnTo>
                      <a:pt x="68333" y="120000"/>
                    </a:lnTo>
                    <a:lnTo>
                      <a:pt x="73333" y="118987"/>
                    </a:lnTo>
                    <a:lnTo>
                      <a:pt x="80000" y="116455"/>
                    </a:lnTo>
                    <a:lnTo>
                      <a:pt x="86666" y="112405"/>
                    </a:lnTo>
                    <a:lnTo>
                      <a:pt x="98333" y="106329"/>
                    </a:lnTo>
                    <a:lnTo>
                      <a:pt x="106666" y="99240"/>
                    </a:lnTo>
                    <a:lnTo>
                      <a:pt x="113333" y="92151"/>
                    </a:lnTo>
                    <a:lnTo>
                      <a:pt x="116666" y="85063"/>
                    </a:lnTo>
                    <a:lnTo>
                      <a:pt x="120000" y="78481"/>
                    </a:lnTo>
                    <a:lnTo>
                      <a:pt x="120000" y="71898"/>
                    </a:lnTo>
                    <a:lnTo>
                      <a:pt x="120000" y="65316"/>
                    </a:lnTo>
                    <a:lnTo>
                      <a:pt x="116666" y="59746"/>
                    </a:lnTo>
                    <a:lnTo>
                      <a:pt x="113333" y="53670"/>
                    </a:lnTo>
                    <a:lnTo>
                      <a:pt x="108333" y="48607"/>
                    </a:lnTo>
                    <a:lnTo>
                      <a:pt x="103333" y="43037"/>
                    </a:lnTo>
                    <a:lnTo>
                      <a:pt x="96666" y="38481"/>
                    </a:lnTo>
                    <a:lnTo>
                      <a:pt x="91666" y="33924"/>
                    </a:lnTo>
                    <a:lnTo>
                      <a:pt x="83333" y="29873"/>
                    </a:lnTo>
                    <a:lnTo>
                      <a:pt x="75000" y="25822"/>
                    </a:lnTo>
                    <a:lnTo>
                      <a:pt x="68333" y="21772"/>
                    </a:lnTo>
                    <a:lnTo>
                      <a:pt x="63333" y="19240"/>
                    </a:lnTo>
                    <a:lnTo>
                      <a:pt x="55000" y="16202"/>
                    </a:lnTo>
                    <a:lnTo>
                      <a:pt x="48333" y="13164"/>
                    </a:lnTo>
                    <a:lnTo>
                      <a:pt x="43333" y="11139"/>
                    </a:lnTo>
                    <a:lnTo>
                      <a:pt x="36666" y="9113"/>
                    </a:lnTo>
                    <a:lnTo>
                      <a:pt x="31666" y="7088"/>
                    </a:lnTo>
                    <a:lnTo>
                      <a:pt x="26666" y="5569"/>
                    </a:lnTo>
                    <a:lnTo>
                      <a:pt x="23333" y="4556"/>
                    </a:lnTo>
                    <a:lnTo>
                      <a:pt x="16666" y="3037"/>
                    </a:lnTo>
                    <a:lnTo>
                      <a:pt x="13333" y="2025"/>
                    </a:lnTo>
                    <a:lnTo>
                      <a:pt x="10000" y="1518"/>
                    </a:lnTo>
                    <a:lnTo>
                      <a:pt x="6666" y="1012"/>
                    </a:lnTo>
                    <a:lnTo>
                      <a:pt x="3333" y="506"/>
                    </a:lnTo>
                    <a:lnTo>
                      <a:pt x="166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7" name="Shape 2537"/>
              <p:cNvSpPr/>
              <p:nvPr/>
            </p:nvSpPr>
            <p:spPr>
              <a:xfrm>
                <a:off x="1226" y="3511"/>
                <a:ext cx="1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636" y="5084"/>
                    </a:moveTo>
                    <a:lnTo>
                      <a:pt x="120000" y="17288"/>
                    </a:lnTo>
                    <a:lnTo>
                      <a:pt x="120000" y="27457"/>
                    </a:lnTo>
                    <a:lnTo>
                      <a:pt x="120000" y="38644"/>
                    </a:lnTo>
                    <a:lnTo>
                      <a:pt x="118636" y="47796"/>
                    </a:lnTo>
                    <a:lnTo>
                      <a:pt x="117272" y="56949"/>
                    </a:lnTo>
                    <a:lnTo>
                      <a:pt x="114545" y="65084"/>
                    </a:lnTo>
                    <a:lnTo>
                      <a:pt x="111818" y="72203"/>
                    </a:lnTo>
                    <a:lnTo>
                      <a:pt x="107727" y="80338"/>
                    </a:lnTo>
                    <a:lnTo>
                      <a:pt x="102272" y="86440"/>
                    </a:lnTo>
                    <a:lnTo>
                      <a:pt x="94090" y="92542"/>
                    </a:lnTo>
                    <a:lnTo>
                      <a:pt x="87272" y="98644"/>
                    </a:lnTo>
                    <a:lnTo>
                      <a:pt x="77727" y="102711"/>
                    </a:lnTo>
                    <a:lnTo>
                      <a:pt x="66818" y="106779"/>
                    </a:lnTo>
                    <a:lnTo>
                      <a:pt x="57272" y="110847"/>
                    </a:lnTo>
                    <a:lnTo>
                      <a:pt x="45000" y="113898"/>
                    </a:lnTo>
                    <a:lnTo>
                      <a:pt x="31363" y="117966"/>
                    </a:lnTo>
                    <a:lnTo>
                      <a:pt x="19090" y="118983"/>
                    </a:lnTo>
                    <a:lnTo>
                      <a:pt x="8181" y="120000"/>
                    </a:lnTo>
                    <a:lnTo>
                      <a:pt x="2727" y="120000"/>
                    </a:lnTo>
                    <a:lnTo>
                      <a:pt x="0" y="118983"/>
                    </a:lnTo>
                    <a:lnTo>
                      <a:pt x="0" y="117966"/>
                    </a:lnTo>
                    <a:lnTo>
                      <a:pt x="2727" y="113898"/>
                    </a:lnTo>
                    <a:lnTo>
                      <a:pt x="6818" y="111864"/>
                    </a:lnTo>
                    <a:lnTo>
                      <a:pt x="13636" y="107796"/>
                    </a:lnTo>
                    <a:lnTo>
                      <a:pt x="20454" y="103728"/>
                    </a:lnTo>
                    <a:lnTo>
                      <a:pt x="27272" y="99661"/>
                    </a:lnTo>
                    <a:lnTo>
                      <a:pt x="36818" y="94576"/>
                    </a:lnTo>
                    <a:lnTo>
                      <a:pt x="46363" y="89491"/>
                    </a:lnTo>
                    <a:lnTo>
                      <a:pt x="54545" y="85423"/>
                    </a:lnTo>
                    <a:lnTo>
                      <a:pt x="62727" y="80338"/>
                    </a:lnTo>
                    <a:lnTo>
                      <a:pt x="72272" y="75254"/>
                    </a:lnTo>
                    <a:lnTo>
                      <a:pt x="79090" y="71186"/>
                    </a:lnTo>
                    <a:lnTo>
                      <a:pt x="84545" y="66101"/>
                    </a:lnTo>
                    <a:lnTo>
                      <a:pt x="88636" y="60000"/>
                    </a:lnTo>
                    <a:lnTo>
                      <a:pt x="92727" y="52881"/>
                    </a:lnTo>
                    <a:lnTo>
                      <a:pt x="98181" y="46779"/>
                    </a:lnTo>
                    <a:lnTo>
                      <a:pt x="102272" y="39661"/>
                    </a:lnTo>
                    <a:lnTo>
                      <a:pt x="105000" y="32542"/>
                    </a:lnTo>
                    <a:lnTo>
                      <a:pt x="106363" y="25423"/>
                    </a:lnTo>
                    <a:lnTo>
                      <a:pt x="109090" y="19322"/>
                    </a:lnTo>
                    <a:lnTo>
                      <a:pt x="110454" y="13220"/>
                    </a:lnTo>
                    <a:lnTo>
                      <a:pt x="111818" y="8135"/>
                    </a:lnTo>
                    <a:lnTo>
                      <a:pt x="113181" y="4067"/>
                    </a:lnTo>
                    <a:lnTo>
                      <a:pt x="114545" y="1016"/>
                    </a:lnTo>
                    <a:lnTo>
                      <a:pt x="115909" y="0"/>
                    </a:lnTo>
                    <a:lnTo>
                      <a:pt x="117272" y="1016"/>
                    </a:lnTo>
                    <a:lnTo>
                      <a:pt x="118636" y="508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Shape 2538"/>
              <p:cNvSpPr/>
              <p:nvPr/>
            </p:nvSpPr>
            <p:spPr>
              <a:xfrm>
                <a:off x="598" y="3070"/>
                <a:ext cx="676" cy="6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755" y="116000"/>
                    </a:moveTo>
                    <a:lnTo>
                      <a:pt x="84718" y="80698"/>
                    </a:lnTo>
                    <a:lnTo>
                      <a:pt x="83542" y="80939"/>
                    </a:lnTo>
                    <a:lnTo>
                      <a:pt x="83542" y="78867"/>
                    </a:lnTo>
                    <a:lnTo>
                      <a:pt x="73491" y="68240"/>
                    </a:lnTo>
                    <a:lnTo>
                      <a:pt x="73446" y="68168"/>
                    </a:lnTo>
                    <a:lnTo>
                      <a:pt x="73335" y="68024"/>
                    </a:lnTo>
                    <a:lnTo>
                      <a:pt x="73180" y="67759"/>
                    </a:lnTo>
                    <a:lnTo>
                      <a:pt x="72958" y="67445"/>
                    </a:lnTo>
                    <a:lnTo>
                      <a:pt x="72692" y="67060"/>
                    </a:lnTo>
                    <a:lnTo>
                      <a:pt x="72359" y="66602"/>
                    </a:lnTo>
                    <a:lnTo>
                      <a:pt x="72004" y="66120"/>
                    </a:lnTo>
                    <a:lnTo>
                      <a:pt x="71605" y="65614"/>
                    </a:lnTo>
                    <a:lnTo>
                      <a:pt x="71183" y="65084"/>
                    </a:lnTo>
                    <a:lnTo>
                      <a:pt x="70739" y="64554"/>
                    </a:lnTo>
                    <a:lnTo>
                      <a:pt x="70273" y="64024"/>
                    </a:lnTo>
                    <a:lnTo>
                      <a:pt x="69829" y="63518"/>
                    </a:lnTo>
                    <a:lnTo>
                      <a:pt x="69363" y="63060"/>
                    </a:lnTo>
                    <a:lnTo>
                      <a:pt x="68897" y="62650"/>
                    </a:lnTo>
                    <a:lnTo>
                      <a:pt x="68431" y="62289"/>
                    </a:lnTo>
                    <a:lnTo>
                      <a:pt x="68010" y="62024"/>
                    </a:lnTo>
                    <a:lnTo>
                      <a:pt x="67300" y="62024"/>
                    </a:lnTo>
                    <a:lnTo>
                      <a:pt x="67056" y="60457"/>
                    </a:lnTo>
                    <a:lnTo>
                      <a:pt x="64193" y="57614"/>
                    </a:lnTo>
                    <a:lnTo>
                      <a:pt x="64171" y="57590"/>
                    </a:lnTo>
                    <a:lnTo>
                      <a:pt x="64082" y="57493"/>
                    </a:lnTo>
                    <a:lnTo>
                      <a:pt x="64016" y="57373"/>
                    </a:lnTo>
                    <a:lnTo>
                      <a:pt x="63905" y="57228"/>
                    </a:lnTo>
                    <a:lnTo>
                      <a:pt x="63750" y="57036"/>
                    </a:lnTo>
                    <a:lnTo>
                      <a:pt x="63572" y="56819"/>
                    </a:lnTo>
                    <a:lnTo>
                      <a:pt x="63372" y="56578"/>
                    </a:lnTo>
                    <a:lnTo>
                      <a:pt x="63128" y="56337"/>
                    </a:lnTo>
                    <a:lnTo>
                      <a:pt x="62884" y="56048"/>
                    </a:lnTo>
                    <a:lnTo>
                      <a:pt x="62596" y="55759"/>
                    </a:lnTo>
                    <a:lnTo>
                      <a:pt x="62285" y="55469"/>
                    </a:lnTo>
                    <a:lnTo>
                      <a:pt x="61974" y="55180"/>
                    </a:lnTo>
                    <a:lnTo>
                      <a:pt x="61619" y="54891"/>
                    </a:lnTo>
                    <a:lnTo>
                      <a:pt x="61264" y="54578"/>
                    </a:lnTo>
                    <a:lnTo>
                      <a:pt x="60865" y="54337"/>
                    </a:lnTo>
                    <a:lnTo>
                      <a:pt x="60488" y="54072"/>
                    </a:lnTo>
                    <a:lnTo>
                      <a:pt x="58446" y="51373"/>
                    </a:lnTo>
                    <a:lnTo>
                      <a:pt x="58424" y="51325"/>
                    </a:lnTo>
                    <a:lnTo>
                      <a:pt x="58380" y="51228"/>
                    </a:lnTo>
                    <a:lnTo>
                      <a:pt x="58291" y="51060"/>
                    </a:lnTo>
                    <a:lnTo>
                      <a:pt x="58180" y="50867"/>
                    </a:lnTo>
                    <a:lnTo>
                      <a:pt x="58047" y="50626"/>
                    </a:lnTo>
                    <a:lnTo>
                      <a:pt x="57869" y="50337"/>
                    </a:lnTo>
                    <a:lnTo>
                      <a:pt x="57670" y="50024"/>
                    </a:lnTo>
                    <a:lnTo>
                      <a:pt x="57470" y="49686"/>
                    </a:lnTo>
                    <a:lnTo>
                      <a:pt x="57204" y="49349"/>
                    </a:lnTo>
                    <a:lnTo>
                      <a:pt x="56937" y="48987"/>
                    </a:lnTo>
                    <a:lnTo>
                      <a:pt x="56649" y="48626"/>
                    </a:lnTo>
                    <a:lnTo>
                      <a:pt x="56316" y="48289"/>
                    </a:lnTo>
                    <a:lnTo>
                      <a:pt x="55983" y="47951"/>
                    </a:lnTo>
                    <a:lnTo>
                      <a:pt x="55628" y="47614"/>
                    </a:lnTo>
                    <a:lnTo>
                      <a:pt x="55251" y="47349"/>
                    </a:lnTo>
                    <a:lnTo>
                      <a:pt x="54874" y="47084"/>
                    </a:lnTo>
                    <a:lnTo>
                      <a:pt x="54452" y="46795"/>
                    </a:lnTo>
                    <a:lnTo>
                      <a:pt x="54008" y="46530"/>
                    </a:lnTo>
                    <a:lnTo>
                      <a:pt x="53565" y="46216"/>
                    </a:lnTo>
                    <a:lnTo>
                      <a:pt x="53121" y="45927"/>
                    </a:lnTo>
                    <a:lnTo>
                      <a:pt x="52677" y="45590"/>
                    </a:lnTo>
                    <a:lnTo>
                      <a:pt x="52233" y="45277"/>
                    </a:lnTo>
                    <a:lnTo>
                      <a:pt x="51812" y="44963"/>
                    </a:lnTo>
                    <a:lnTo>
                      <a:pt x="51412" y="44650"/>
                    </a:lnTo>
                    <a:lnTo>
                      <a:pt x="51035" y="44337"/>
                    </a:lnTo>
                    <a:lnTo>
                      <a:pt x="50702" y="44072"/>
                    </a:lnTo>
                    <a:lnTo>
                      <a:pt x="50392" y="43831"/>
                    </a:lnTo>
                    <a:lnTo>
                      <a:pt x="50125" y="43614"/>
                    </a:lnTo>
                    <a:lnTo>
                      <a:pt x="49903" y="43445"/>
                    </a:lnTo>
                    <a:lnTo>
                      <a:pt x="49748" y="43301"/>
                    </a:lnTo>
                    <a:lnTo>
                      <a:pt x="49637" y="43228"/>
                    </a:lnTo>
                    <a:lnTo>
                      <a:pt x="49615" y="43204"/>
                    </a:lnTo>
                    <a:lnTo>
                      <a:pt x="49593" y="43156"/>
                    </a:lnTo>
                    <a:lnTo>
                      <a:pt x="49548" y="43060"/>
                    </a:lnTo>
                    <a:lnTo>
                      <a:pt x="49482" y="42915"/>
                    </a:lnTo>
                    <a:lnTo>
                      <a:pt x="49393" y="42698"/>
                    </a:lnTo>
                    <a:lnTo>
                      <a:pt x="49282" y="42481"/>
                    </a:lnTo>
                    <a:lnTo>
                      <a:pt x="49105" y="42192"/>
                    </a:lnTo>
                    <a:lnTo>
                      <a:pt x="48927" y="41879"/>
                    </a:lnTo>
                    <a:lnTo>
                      <a:pt x="48705" y="41566"/>
                    </a:lnTo>
                    <a:lnTo>
                      <a:pt x="48461" y="41204"/>
                    </a:lnTo>
                    <a:lnTo>
                      <a:pt x="48173" y="40867"/>
                    </a:lnTo>
                    <a:lnTo>
                      <a:pt x="47840" y="40530"/>
                    </a:lnTo>
                    <a:lnTo>
                      <a:pt x="47485" y="40192"/>
                    </a:lnTo>
                    <a:lnTo>
                      <a:pt x="47085" y="39855"/>
                    </a:lnTo>
                    <a:lnTo>
                      <a:pt x="46664" y="39566"/>
                    </a:lnTo>
                    <a:lnTo>
                      <a:pt x="46198" y="39277"/>
                    </a:lnTo>
                    <a:lnTo>
                      <a:pt x="45687" y="39060"/>
                    </a:lnTo>
                    <a:lnTo>
                      <a:pt x="39696" y="32433"/>
                    </a:lnTo>
                    <a:lnTo>
                      <a:pt x="39652" y="32361"/>
                    </a:lnTo>
                    <a:lnTo>
                      <a:pt x="39519" y="32192"/>
                    </a:lnTo>
                    <a:lnTo>
                      <a:pt x="39297" y="31903"/>
                    </a:lnTo>
                    <a:lnTo>
                      <a:pt x="39031" y="31542"/>
                    </a:lnTo>
                    <a:lnTo>
                      <a:pt x="38698" y="31108"/>
                    </a:lnTo>
                    <a:lnTo>
                      <a:pt x="38298" y="30626"/>
                    </a:lnTo>
                    <a:lnTo>
                      <a:pt x="37877" y="30096"/>
                    </a:lnTo>
                    <a:lnTo>
                      <a:pt x="37433" y="29542"/>
                    </a:lnTo>
                    <a:lnTo>
                      <a:pt x="36967" y="28987"/>
                    </a:lnTo>
                    <a:lnTo>
                      <a:pt x="36479" y="28457"/>
                    </a:lnTo>
                    <a:lnTo>
                      <a:pt x="35991" y="27927"/>
                    </a:lnTo>
                    <a:lnTo>
                      <a:pt x="35502" y="27445"/>
                    </a:lnTo>
                    <a:lnTo>
                      <a:pt x="35036" y="27012"/>
                    </a:lnTo>
                    <a:lnTo>
                      <a:pt x="34593" y="26650"/>
                    </a:lnTo>
                    <a:lnTo>
                      <a:pt x="34193" y="26385"/>
                    </a:lnTo>
                    <a:lnTo>
                      <a:pt x="33838" y="26192"/>
                    </a:lnTo>
                    <a:lnTo>
                      <a:pt x="26294" y="17518"/>
                    </a:lnTo>
                    <a:lnTo>
                      <a:pt x="24763" y="17518"/>
                    </a:lnTo>
                    <a:lnTo>
                      <a:pt x="24763" y="16337"/>
                    </a:lnTo>
                    <a:lnTo>
                      <a:pt x="24741" y="16313"/>
                    </a:lnTo>
                    <a:lnTo>
                      <a:pt x="24674" y="16265"/>
                    </a:lnTo>
                    <a:lnTo>
                      <a:pt x="24585" y="16168"/>
                    </a:lnTo>
                    <a:lnTo>
                      <a:pt x="24452" y="16072"/>
                    </a:lnTo>
                    <a:lnTo>
                      <a:pt x="24319" y="15903"/>
                    </a:lnTo>
                    <a:lnTo>
                      <a:pt x="24164" y="15734"/>
                    </a:lnTo>
                    <a:lnTo>
                      <a:pt x="23986" y="15542"/>
                    </a:lnTo>
                    <a:lnTo>
                      <a:pt x="23809" y="15325"/>
                    </a:lnTo>
                    <a:lnTo>
                      <a:pt x="23587" y="15108"/>
                    </a:lnTo>
                    <a:lnTo>
                      <a:pt x="23387" y="14843"/>
                    </a:lnTo>
                    <a:lnTo>
                      <a:pt x="23210" y="14602"/>
                    </a:lnTo>
                    <a:lnTo>
                      <a:pt x="22988" y="14313"/>
                    </a:lnTo>
                    <a:lnTo>
                      <a:pt x="22810" y="14048"/>
                    </a:lnTo>
                    <a:lnTo>
                      <a:pt x="22633" y="13759"/>
                    </a:lnTo>
                    <a:lnTo>
                      <a:pt x="22477" y="13469"/>
                    </a:lnTo>
                    <a:lnTo>
                      <a:pt x="22366" y="13204"/>
                    </a:lnTo>
                    <a:lnTo>
                      <a:pt x="22056" y="12626"/>
                    </a:lnTo>
                    <a:lnTo>
                      <a:pt x="21612" y="11951"/>
                    </a:lnTo>
                    <a:lnTo>
                      <a:pt x="21057" y="11228"/>
                    </a:lnTo>
                    <a:lnTo>
                      <a:pt x="20392" y="10409"/>
                    </a:lnTo>
                    <a:lnTo>
                      <a:pt x="19659" y="9542"/>
                    </a:lnTo>
                    <a:lnTo>
                      <a:pt x="18860" y="8674"/>
                    </a:lnTo>
                    <a:lnTo>
                      <a:pt x="17995" y="7734"/>
                    </a:lnTo>
                    <a:lnTo>
                      <a:pt x="17107" y="6819"/>
                    </a:lnTo>
                    <a:lnTo>
                      <a:pt x="16220" y="5903"/>
                    </a:lnTo>
                    <a:lnTo>
                      <a:pt x="15332" y="4987"/>
                    </a:lnTo>
                    <a:lnTo>
                      <a:pt x="14489" y="4144"/>
                    </a:lnTo>
                    <a:lnTo>
                      <a:pt x="13668" y="3349"/>
                    </a:lnTo>
                    <a:lnTo>
                      <a:pt x="12936" y="2602"/>
                    </a:lnTo>
                    <a:lnTo>
                      <a:pt x="12248" y="1975"/>
                    </a:lnTo>
                    <a:lnTo>
                      <a:pt x="11693" y="1421"/>
                    </a:lnTo>
                    <a:lnTo>
                      <a:pt x="11250" y="1012"/>
                    </a:lnTo>
                    <a:lnTo>
                      <a:pt x="266" y="0"/>
                    </a:lnTo>
                    <a:lnTo>
                      <a:pt x="244" y="24"/>
                    </a:lnTo>
                    <a:lnTo>
                      <a:pt x="221" y="96"/>
                    </a:lnTo>
                    <a:lnTo>
                      <a:pt x="155" y="216"/>
                    </a:lnTo>
                    <a:lnTo>
                      <a:pt x="110" y="409"/>
                    </a:lnTo>
                    <a:lnTo>
                      <a:pt x="66" y="626"/>
                    </a:lnTo>
                    <a:lnTo>
                      <a:pt x="22" y="915"/>
                    </a:lnTo>
                    <a:lnTo>
                      <a:pt x="0" y="1228"/>
                    </a:lnTo>
                    <a:lnTo>
                      <a:pt x="0" y="1566"/>
                    </a:lnTo>
                    <a:lnTo>
                      <a:pt x="22" y="1975"/>
                    </a:lnTo>
                    <a:lnTo>
                      <a:pt x="88" y="2385"/>
                    </a:lnTo>
                    <a:lnTo>
                      <a:pt x="177" y="2843"/>
                    </a:lnTo>
                    <a:lnTo>
                      <a:pt x="355" y="3325"/>
                    </a:lnTo>
                    <a:lnTo>
                      <a:pt x="532" y="3807"/>
                    </a:lnTo>
                    <a:lnTo>
                      <a:pt x="821" y="4337"/>
                    </a:lnTo>
                    <a:lnTo>
                      <a:pt x="1153" y="4867"/>
                    </a:lnTo>
                    <a:lnTo>
                      <a:pt x="1575" y="5445"/>
                    </a:lnTo>
                    <a:lnTo>
                      <a:pt x="2085" y="6072"/>
                    </a:lnTo>
                    <a:lnTo>
                      <a:pt x="2751" y="6843"/>
                    </a:lnTo>
                    <a:lnTo>
                      <a:pt x="3572" y="7759"/>
                    </a:lnTo>
                    <a:lnTo>
                      <a:pt x="4482" y="8771"/>
                    </a:lnTo>
                    <a:lnTo>
                      <a:pt x="5480" y="9855"/>
                    </a:lnTo>
                    <a:lnTo>
                      <a:pt x="6568" y="11012"/>
                    </a:lnTo>
                    <a:lnTo>
                      <a:pt x="7677" y="12216"/>
                    </a:lnTo>
                    <a:lnTo>
                      <a:pt x="8831" y="13421"/>
                    </a:lnTo>
                    <a:lnTo>
                      <a:pt x="9985" y="14650"/>
                    </a:lnTo>
                    <a:lnTo>
                      <a:pt x="11161" y="15807"/>
                    </a:lnTo>
                    <a:lnTo>
                      <a:pt x="12292" y="16939"/>
                    </a:lnTo>
                    <a:lnTo>
                      <a:pt x="13402" y="18048"/>
                    </a:lnTo>
                    <a:lnTo>
                      <a:pt x="14445" y="19036"/>
                    </a:lnTo>
                    <a:lnTo>
                      <a:pt x="15377" y="19879"/>
                    </a:lnTo>
                    <a:lnTo>
                      <a:pt x="16242" y="20650"/>
                    </a:lnTo>
                    <a:lnTo>
                      <a:pt x="16997" y="21253"/>
                    </a:lnTo>
                    <a:lnTo>
                      <a:pt x="17640" y="21759"/>
                    </a:lnTo>
                    <a:lnTo>
                      <a:pt x="18306" y="22289"/>
                    </a:lnTo>
                    <a:lnTo>
                      <a:pt x="18949" y="22867"/>
                    </a:lnTo>
                    <a:lnTo>
                      <a:pt x="19593" y="23421"/>
                    </a:lnTo>
                    <a:lnTo>
                      <a:pt x="20192" y="23975"/>
                    </a:lnTo>
                    <a:lnTo>
                      <a:pt x="20791" y="24554"/>
                    </a:lnTo>
                    <a:lnTo>
                      <a:pt x="21368" y="25108"/>
                    </a:lnTo>
                    <a:lnTo>
                      <a:pt x="21923" y="25686"/>
                    </a:lnTo>
                    <a:lnTo>
                      <a:pt x="22455" y="26240"/>
                    </a:lnTo>
                    <a:lnTo>
                      <a:pt x="22965" y="26795"/>
                    </a:lnTo>
                    <a:lnTo>
                      <a:pt x="23431" y="27325"/>
                    </a:lnTo>
                    <a:lnTo>
                      <a:pt x="23875" y="27831"/>
                    </a:lnTo>
                    <a:lnTo>
                      <a:pt x="24297" y="28313"/>
                    </a:lnTo>
                    <a:lnTo>
                      <a:pt x="24674" y="28771"/>
                    </a:lnTo>
                    <a:lnTo>
                      <a:pt x="25029" y="29156"/>
                    </a:lnTo>
                    <a:lnTo>
                      <a:pt x="25340" y="29566"/>
                    </a:lnTo>
                    <a:lnTo>
                      <a:pt x="25673" y="29975"/>
                    </a:lnTo>
                    <a:lnTo>
                      <a:pt x="26094" y="30481"/>
                    </a:lnTo>
                    <a:lnTo>
                      <a:pt x="26582" y="31084"/>
                    </a:lnTo>
                    <a:lnTo>
                      <a:pt x="27115" y="31759"/>
                    </a:lnTo>
                    <a:lnTo>
                      <a:pt x="27736" y="32481"/>
                    </a:lnTo>
                    <a:lnTo>
                      <a:pt x="28335" y="33253"/>
                    </a:lnTo>
                    <a:lnTo>
                      <a:pt x="28979" y="34024"/>
                    </a:lnTo>
                    <a:lnTo>
                      <a:pt x="29622" y="34819"/>
                    </a:lnTo>
                    <a:lnTo>
                      <a:pt x="30266" y="35614"/>
                    </a:lnTo>
                    <a:lnTo>
                      <a:pt x="30887" y="36385"/>
                    </a:lnTo>
                    <a:lnTo>
                      <a:pt x="31464" y="37132"/>
                    </a:lnTo>
                    <a:lnTo>
                      <a:pt x="31997" y="37807"/>
                    </a:lnTo>
                    <a:lnTo>
                      <a:pt x="32485" y="38433"/>
                    </a:lnTo>
                    <a:lnTo>
                      <a:pt x="32906" y="39012"/>
                    </a:lnTo>
                    <a:lnTo>
                      <a:pt x="33239" y="39445"/>
                    </a:lnTo>
                    <a:lnTo>
                      <a:pt x="33461" y="39807"/>
                    </a:lnTo>
                    <a:lnTo>
                      <a:pt x="33683" y="40144"/>
                    </a:lnTo>
                    <a:lnTo>
                      <a:pt x="34016" y="40578"/>
                    </a:lnTo>
                    <a:lnTo>
                      <a:pt x="34393" y="41060"/>
                    </a:lnTo>
                    <a:lnTo>
                      <a:pt x="34881" y="41638"/>
                    </a:lnTo>
                    <a:lnTo>
                      <a:pt x="35392" y="42240"/>
                    </a:lnTo>
                    <a:lnTo>
                      <a:pt x="35946" y="42867"/>
                    </a:lnTo>
                    <a:lnTo>
                      <a:pt x="36523" y="43566"/>
                    </a:lnTo>
                    <a:lnTo>
                      <a:pt x="37167" y="44240"/>
                    </a:lnTo>
                    <a:lnTo>
                      <a:pt x="37766" y="44939"/>
                    </a:lnTo>
                    <a:lnTo>
                      <a:pt x="38365" y="45590"/>
                    </a:lnTo>
                    <a:lnTo>
                      <a:pt x="38986" y="46216"/>
                    </a:lnTo>
                    <a:lnTo>
                      <a:pt x="39563" y="46795"/>
                    </a:lnTo>
                    <a:lnTo>
                      <a:pt x="40096" y="47349"/>
                    </a:lnTo>
                    <a:lnTo>
                      <a:pt x="40562" y="47831"/>
                    </a:lnTo>
                    <a:lnTo>
                      <a:pt x="40983" y="48192"/>
                    </a:lnTo>
                    <a:lnTo>
                      <a:pt x="41360" y="48506"/>
                    </a:lnTo>
                    <a:lnTo>
                      <a:pt x="41693" y="48795"/>
                    </a:lnTo>
                    <a:lnTo>
                      <a:pt x="42115" y="49156"/>
                    </a:lnTo>
                    <a:lnTo>
                      <a:pt x="42559" y="49614"/>
                    </a:lnTo>
                    <a:lnTo>
                      <a:pt x="43069" y="50144"/>
                    </a:lnTo>
                    <a:lnTo>
                      <a:pt x="43579" y="50698"/>
                    </a:lnTo>
                    <a:lnTo>
                      <a:pt x="44134" y="51325"/>
                    </a:lnTo>
                    <a:lnTo>
                      <a:pt x="44711" y="51951"/>
                    </a:lnTo>
                    <a:lnTo>
                      <a:pt x="45310" y="52602"/>
                    </a:lnTo>
                    <a:lnTo>
                      <a:pt x="45887" y="53277"/>
                    </a:lnTo>
                    <a:lnTo>
                      <a:pt x="46464" y="53903"/>
                    </a:lnTo>
                    <a:lnTo>
                      <a:pt x="47063" y="54506"/>
                    </a:lnTo>
                    <a:lnTo>
                      <a:pt x="47596" y="55084"/>
                    </a:lnTo>
                    <a:lnTo>
                      <a:pt x="48106" y="55638"/>
                    </a:lnTo>
                    <a:lnTo>
                      <a:pt x="48572" y="56072"/>
                    </a:lnTo>
                    <a:lnTo>
                      <a:pt x="49016" y="56481"/>
                    </a:lnTo>
                    <a:lnTo>
                      <a:pt x="49393" y="56819"/>
                    </a:lnTo>
                    <a:lnTo>
                      <a:pt x="49770" y="57132"/>
                    </a:lnTo>
                    <a:lnTo>
                      <a:pt x="50236" y="57542"/>
                    </a:lnTo>
                    <a:lnTo>
                      <a:pt x="50791" y="58048"/>
                    </a:lnTo>
                    <a:lnTo>
                      <a:pt x="51390" y="58650"/>
                    </a:lnTo>
                    <a:lnTo>
                      <a:pt x="52078" y="59301"/>
                    </a:lnTo>
                    <a:lnTo>
                      <a:pt x="52766" y="59975"/>
                    </a:lnTo>
                    <a:lnTo>
                      <a:pt x="53520" y="60722"/>
                    </a:lnTo>
                    <a:lnTo>
                      <a:pt x="54297" y="61469"/>
                    </a:lnTo>
                    <a:lnTo>
                      <a:pt x="55051" y="62216"/>
                    </a:lnTo>
                    <a:lnTo>
                      <a:pt x="55828" y="62987"/>
                    </a:lnTo>
                    <a:lnTo>
                      <a:pt x="56605" y="63710"/>
                    </a:lnTo>
                    <a:lnTo>
                      <a:pt x="57315" y="64385"/>
                    </a:lnTo>
                    <a:lnTo>
                      <a:pt x="58025" y="65036"/>
                    </a:lnTo>
                    <a:lnTo>
                      <a:pt x="58646" y="65614"/>
                    </a:lnTo>
                    <a:lnTo>
                      <a:pt x="59267" y="66120"/>
                    </a:lnTo>
                    <a:lnTo>
                      <a:pt x="59778" y="66554"/>
                    </a:lnTo>
                    <a:lnTo>
                      <a:pt x="60244" y="66963"/>
                    </a:lnTo>
                    <a:lnTo>
                      <a:pt x="60754" y="67469"/>
                    </a:lnTo>
                    <a:lnTo>
                      <a:pt x="61264" y="68048"/>
                    </a:lnTo>
                    <a:lnTo>
                      <a:pt x="61819" y="68698"/>
                    </a:lnTo>
                    <a:lnTo>
                      <a:pt x="62374" y="69397"/>
                    </a:lnTo>
                    <a:lnTo>
                      <a:pt x="62951" y="70144"/>
                    </a:lnTo>
                    <a:lnTo>
                      <a:pt x="63505" y="70915"/>
                    </a:lnTo>
                    <a:lnTo>
                      <a:pt x="64060" y="71710"/>
                    </a:lnTo>
                    <a:lnTo>
                      <a:pt x="64637" y="72506"/>
                    </a:lnTo>
                    <a:lnTo>
                      <a:pt x="65192" y="73301"/>
                    </a:lnTo>
                    <a:lnTo>
                      <a:pt x="65724" y="74048"/>
                    </a:lnTo>
                    <a:lnTo>
                      <a:pt x="66257" y="74795"/>
                    </a:lnTo>
                    <a:lnTo>
                      <a:pt x="66745" y="75493"/>
                    </a:lnTo>
                    <a:lnTo>
                      <a:pt x="67233" y="76120"/>
                    </a:lnTo>
                    <a:lnTo>
                      <a:pt x="67677" y="76698"/>
                    </a:lnTo>
                    <a:lnTo>
                      <a:pt x="68121" y="77204"/>
                    </a:lnTo>
                    <a:lnTo>
                      <a:pt x="68587" y="77710"/>
                    </a:lnTo>
                    <a:lnTo>
                      <a:pt x="69164" y="78337"/>
                    </a:lnTo>
                    <a:lnTo>
                      <a:pt x="69829" y="79084"/>
                    </a:lnTo>
                    <a:lnTo>
                      <a:pt x="70584" y="79951"/>
                    </a:lnTo>
                    <a:lnTo>
                      <a:pt x="71383" y="80867"/>
                    </a:lnTo>
                    <a:lnTo>
                      <a:pt x="72204" y="81855"/>
                    </a:lnTo>
                    <a:lnTo>
                      <a:pt x="73069" y="82843"/>
                    </a:lnTo>
                    <a:lnTo>
                      <a:pt x="73957" y="83855"/>
                    </a:lnTo>
                    <a:lnTo>
                      <a:pt x="74822" y="84867"/>
                    </a:lnTo>
                    <a:lnTo>
                      <a:pt x="75665" y="85831"/>
                    </a:lnTo>
                    <a:lnTo>
                      <a:pt x="76464" y="86746"/>
                    </a:lnTo>
                    <a:lnTo>
                      <a:pt x="77196" y="87590"/>
                    </a:lnTo>
                    <a:lnTo>
                      <a:pt x="77862" y="88337"/>
                    </a:lnTo>
                    <a:lnTo>
                      <a:pt x="78417" y="88963"/>
                    </a:lnTo>
                    <a:lnTo>
                      <a:pt x="78883" y="89469"/>
                    </a:lnTo>
                    <a:lnTo>
                      <a:pt x="79238" y="89783"/>
                    </a:lnTo>
                    <a:lnTo>
                      <a:pt x="79548" y="90072"/>
                    </a:lnTo>
                    <a:lnTo>
                      <a:pt x="79948" y="90506"/>
                    </a:lnTo>
                    <a:lnTo>
                      <a:pt x="80436" y="91012"/>
                    </a:lnTo>
                    <a:lnTo>
                      <a:pt x="80946" y="91590"/>
                    </a:lnTo>
                    <a:lnTo>
                      <a:pt x="81523" y="92216"/>
                    </a:lnTo>
                    <a:lnTo>
                      <a:pt x="82122" y="92915"/>
                    </a:lnTo>
                    <a:lnTo>
                      <a:pt x="82766" y="93614"/>
                    </a:lnTo>
                    <a:lnTo>
                      <a:pt x="83365" y="94361"/>
                    </a:lnTo>
                    <a:lnTo>
                      <a:pt x="84008" y="95060"/>
                    </a:lnTo>
                    <a:lnTo>
                      <a:pt x="84585" y="95759"/>
                    </a:lnTo>
                    <a:lnTo>
                      <a:pt x="85140" y="96385"/>
                    </a:lnTo>
                    <a:lnTo>
                      <a:pt x="85628" y="96963"/>
                    </a:lnTo>
                    <a:lnTo>
                      <a:pt x="86072" y="97445"/>
                    </a:lnTo>
                    <a:lnTo>
                      <a:pt x="86449" y="97855"/>
                    </a:lnTo>
                    <a:lnTo>
                      <a:pt x="86715" y="98144"/>
                    </a:lnTo>
                    <a:lnTo>
                      <a:pt x="86893" y="98337"/>
                    </a:lnTo>
                    <a:lnTo>
                      <a:pt x="87159" y="98578"/>
                    </a:lnTo>
                    <a:lnTo>
                      <a:pt x="87736" y="99156"/>
                    </a:lnTo>
                    <a:lnTo>
                      <a:pt x="88557" y="100024"/>
                    </a:lnTo>
                    <a:lnTo>
                      <a:pt x="89578" y="101108"/>
                    </a:lnTo>
                    <a:lnTo>
                      <a:pt x="90798" y="102385"/>
                    </a:lnTo>
                    <a:lnTo>
                      <a:pt x="92130" y="103807"/>
                    </a:lnTo>
                    <a:lnTo>
                      <a:pt x="93572" y="105325"/>
                    </a:lnTo>
                    <a:lnTo>
                      <a:pt x="95059" y="106915"/>
                    </a:lnTo>
                    <a:lnTo>
                      <a:pt x="96568" y="108530"/>
                    </a:lnTo>
                    <a:lnTo>
                      <a:pt x="98054" y="110096"/>
                    </a:lnTo>
                    <a:lnTo>
                      <a:pt x="99474" y="111590"/>
                    </a:lnTo>
                    <a:lnTo>
                      <a:pt x="100784" y="112963"/>
                    </a:lnTo>
                    <a:lnTo>
                      <a:pt x="101960" y="114192"/>
                    </a:lnTo>
                    <a:lnTo>
                      <a:pt x="102936" y="115228"/>
                    </a:lnTo>
                    <a:lnTo>
                      <a:pt x="103690" y="116024"/>
                    </a:lnTo>
                    <a:lnTo>
                      <a:pt x="104223" y="116530"/>
                    </a:lnTo>
                    <a:lnTo>
                      <a:pt x="104578" y="116843"/>
                    </a:lnTo>
                    <a:lnTo>
                      <a:pt x="105000" y="117132"/>
                    </a:lnTo>
                    <a:lnTo>
                      <a:pt x="105488" y="117445"/>
                    </a:lnTo>
                    <a:lnTo>
                      <a:pt x="106020" y="117686"/>
                    </a:lnTo>
                    <a:lnTo>
                      <a:pt x="106553" y="117951"/>
                    </a:lnTo>
                    <a:lnTo>
                      <a:pt x="107130" y="118168"/>
                    </a:lnTo>
                    <a:lnTo>
                      <a:pt x="107751" y="118409"/>
                    </a:lnTo>
                    <a:lnTo>
                      <a:pt x="108417" y="118602"/>
                    </a:lnTo>
                    <a:lnTo>
                      <a:pt x="109082" y="118819"/>
                    </a:lnTo>
                    <a:lnTo>
                      <a:pt x="109815" y="118987"/>
                    </a:lnTo>
                    <a:lnTo>
                      <a:pt x="110547" y="119132"/>
                    </a:lnTo>
                    <a:lnTo>
                      <a:pt x="111301" y="119301"/>
                    </a:lnTo>
                    <a:lnTo>
                      <a:pt x="112100" y="119445"/>
                    </a:lnTo>
                    <a:lnTo>
                      <a:pt x="112921" y="119590"/>
                    </a:lnTo>
                    <a:lnTo>
                      <a:pt x="113764" y="119710"/>
                    </a:lnTo>
                    <a:lnTo>
                      <a:pt x="114630" y="119879"/>
                    </a:lnTo>
                    <a:lnTo>
                      <a:pt x="115828" y="120000"/>
                    </a:lnTo>
                    <a:lnTo>
                      <a:pt x="116871" y="120000"/>
                    </a:lnTo>
                    <a:lnTo>
                      <a:pt x="117714" y="119903"/>
                    </a:lnTo>
                    <a:lnTo>
                      <a:pt x="118380" y="119686"/>
                    </a:lnTo>
                    <a:lnTo>
                      <a:pt x="118912" y="119421"/>
                    </a:lnTo>
                    <a:lnTo>
                      <a:pt x="119334" y="119084"/>
                    </a:lnTo>
                    <a:lnTo>
                      <a:pt x="119622" y="118698"/>
                    </a:lnTo>
                    <a:lnTo>
                      <a:pt x="119822" y="118313"/>
                    </a:lnTo>
                    <a:lnTo>
                      <a:pt x="119933" y="117903"/>
                    </a:lnTo>
                    <a:lnTo>
                      <a:pt x="120000" y="117493"/>
                    </a:lnTo>
                    <a:lnTo>
                      <a:pt x="119977" y="117084"/>
                    </a:lnTo>
                    <a:lnTo>
                      <a:pt x="119933" y="116722"/>
                    </a:lnTo>
                    <a:lnTo>
                      <a:pt x="119866" y="116433"/>
                    </a:lnTo>
                    <a:lnTo>
                      <a:pt x="119800" y="116192"/>
                    </a:lnTo>
                    <a:lnTo>
                      <a:pt x="119755" y="116048"/>
                    </a:lnTo>
                    <a:lnTo>
                      <a:pt x="119755" y="116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Shape 2539"/>
              <p:cNvSpPr/>
              <p:nvPr/>
            </p:nvSpPr>
            <p:spPr>
              <a:xfrm>
                <a:off x="623" y="3079"/>
                <a:ext cx="190" cy="1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470" y="514"/>
                    </a:lnTo>
                    <a:lnTo>
                      <a:pt x="2119" y="2314"/>
                    </a:lnTo>
                    <a:lnTo>
                      <a:pt x="4708" y="5057"/>
                    </a:lnTo>
                    <a:lnTo>
                      <a:pt x="8005" y="8657"/>
                    </a:lnTo>
                    <a:lnTo>
                      <a:pt x="11850" y="12857"/>
                    </a:lnTo>
                    <a:lnTo>
                      <a:pt x="16245" y="17657"/>
                    </a:lnTo>
                    <a:lnTo>
                      <a:pt x="21033" y="22800"/>
                    </a:lnTo>
                    <a:lnTo>
                      <a:pt x="25977" y="28114"/>
                    </a:lnTo>
                    <a:lnTo>
                      <a:pt x="30922" y="33428"/>
                    </a:lnTo>
                    <a:lnTo>
                      <a:pt x="35866" y="38657"/>
                    </a:lnTo>
                    <a:lnTo>
                      <a:pt x="40575" y="43628"/>
                    </a:lnTo>
                    <a:lnTo>
                      <a:pt x="44892" y="48257"/>
                    </a:lnTo>
                    <a:lnTo>
                      <a:pt x="48737" y="52199"/>
                    </a:lnTo>
                    <a:lnTo>
                      <a:pt x="51955" y="55457"/>
                    </a:lnTo>
                    <a:lnTo>
                      <a:pt x="54310" y="57685"/>
                    </a:lnTo>
                    <a:lnTo>
                      <a:pt x="55801" y="59057"/>
                    </a:lnTo>
                    <a:lnTo>
                      <a:pt x="56821" y="59742"/>
                    </a:lnTo>
                    <a:lnTo>
                      <a:pt x="57920" y="60685"/>
                    </a:lnTo>
                    <a:lnTo>
                      <a:pt x="59175" y="61542"/>
                    </a:lnTo>
                    <a:lnTo>
                      <a:pt x="60588" y="62657"/>
                    </a:lnTo>
                    <a:lnTo>
                      <a:pt x="62001" y="63857"/>
                    </a:lnTo>
                    <a:lnTo>
                      <a:pt x="63413" y="64971"/>
                    </a:lnTo>
                    <a:lnTo>
                      <a:pt x="64905" y="66257"/>
                    </a:lnTo>
                    <a:lnTo>
                      <a:pt x="66317" y="67628"/>
                    </a:lnTo>
                    <a:lnTo>
                      <a:pt x="67652" y="68914"/>
                    </a:lnTo>
                    <a:lnTo>
                      <a:pt x="69064" y="70200"/>
                    </a:lnTo>
                    <a:lnTo>
                      <a:pt x="70320" y="71485"/>
                    </a:lnTo>
                    <a:lnTo>
                      <a:pt x="71419" y="72857"/>
                    </a:lnTo>
                    <a:lnTo>
                      <a:pt x="72439" y="74057"/>
                    </a:lnTo>
                    <a:lnTo>
                      <a:pt x="73302" y="75257"/>
                    </a:lnTo>
                    <a:lnTo>
                      <a:pt x="73852" y="76457"/>
                    </a:lnTo>
                    <a:lnTo>
                      <a:pt x="74401" y="77571"/>
                    </a:lnTo>
                    <a:lnTo>
                      <a:pt x="75029" y="78857"/>
                    </a:lnTo>
                    <a:lnTo>
                      <a:pt x="76285" y="80828"/>
                    </a:lnTo>
                    <a:lnTo>
                      <a:pt x="78090" y="83485"/>
                    </a:lnTo>
                    <a:lnTo>
                      <a:pt x="80287" y="86485"/>
                    </a:lnTo>
                    <a:lnTo>
                      <a:pt x="82956" y="89828"/>
                    </a:lnTo>
                    <a:lnTo>
                      <a:pt x="85781" y="93342"/>
                    </a:lnTo>
                    <a:lnTo>
                      <a:pt x="88842" y="97028"/>
                    </a:lnTo>
                    <a:lnTo>
                      <a:pt x="91903" y="100800"/>
                    </a:lnTo>
                    <a:lnTo>
                      <a:pt x="95042" y="104485"/>
                    </a:lnTo>
                    <a:lnTo>
                      <a:pt x="97867" y="107999"/>
                    </a:lnTo>
                    <a:lnTo>
                      <a:pt x="100693" y="111257"/>
                    </a:lnTo>
                    <a:lnTo>
                      <a:pt x="103126" y="114085"/>
                    </a:lnTo>
                    <a:lnTo>
                      <a:pt x="105166" y="116485"/>
                    </a:lnTo>
                    <a:lnTo>
                      <a:pt x="106814" y="118371"/>
                    </a:lnTo>
                    <a:lnTo>
                      <a:pt x="107835" y="119571"/>
                    </a:lnTo>
                    <a:lnTo>
                      <a:pt x="108227" y="119999"/>
                    </a:lnTo>
                    <a:lnTo>
                      <a:pt x="120000" y="110828"/>
                    </a:lnTo>
                    <a:lnTo>
                      <a:pt x="119843" y="110657"/>
                    </a:lnTo>
                    <a:lnTo>
                      <a:pt x="119607" y="110057"/>
                    </a:lnTo>
                    <a:lnTo>
                      <a:pt x="119215" y="109371"/>
                    </a:lnTo>
                    <a:lnTo>
                      <a:pt x="118587" y="108342"/>
                    </a:lnTo>
                    <a:lnTo>
                      <a:pt x="117959" y="107142"/>
                    </a:lnTo>
                    <a:lnTo>
                      <a:pt x="117253" y="105771"/>
                    </a:lnTo>
                    <a:lnTo>
                      <a:pt x="116311" y="104314"/>
                    </a:lnTo>
                    <a:lnTo>
                      <a:pt x="115291" y="102771"/>
                    </a:lnTo>
                    <a:lnTo>
                      <a:pt x="114349" y="101228"/>
                    </a:lnTo>
                    <a:lnTo>
                      <a:pt x="113250" y="99600"/>
                    </a:lnTo>
                    <a:lnTo>
                      <a:pt x="112151" y="98142"/>
                    </a:lnTo>
                    <a:lnTo>
                      <a:pt x="111131" y="96771"/>
                    </a:lnTo>
                    <a:lnTo>
                      <a:pt x="110032" y="95400"/>
                    </a:lnTo>
                    <a:lnTo>
                      <a:pt x="108933" y="94285"/>
                    </a:lnTo>
                    <a:lnTo>
                      <a:pt x="107913" y="93428"/>
                    </a:lnTo>
                    <a:lnTo>
                      <a:pt x="106971" y="92742"/>
                    </a:lnTo>
                    <a:lnTo>
                      <a:pt x="105716" y="91885"/>
                    </a:lnTo>
                    <a:lnTo>
                      <a:pt x="104146" y="90514"/>
                    </a:lnTo>
                    <a:lnTo>
                      <a:pt x="102184" y="88628"/>
                    </a:lnTo>
                    <a:lnTo>
                      <a:pt x="100065" y="86314"/>
                    </a:lnTo>
                    <a:lnTo>
                      <a:pt x="97553" y="83657"/>
                    </a:lnTo>
                    <a:lnTo>
                      <a:pt x="95120" y="80828"/>
                    </a:lnTo>
                    <a:lnTo>
                      <a:pt x="92452" y="77914"/>
                    </a:lnTo>
                    <a:lnTo>
                      <a:pt x="89784" y="74828"/>
                    </a:lnTo>
                    <a:lnTo>
                      <a:pt x="87272" y="71828"/>
                    </a:lnTo>
                    <a:lnTo>
                      <a:pt x="84761" y="69000"/>
                    </a:lnTo>
                    <a:lnTo>
                      <a:pt x="82563" y="66257"/>
                    </a:lnTo>
                    <a:lnTo>
                      <a:pt x="80444" y="63942"/>
                    </a:lnTo>
                    <a:lnTo>
                      <a:pt x="78796" y="61885"/>
                    </a:lnTo>
                    <a:lnTo>
                      <a:pt x="77619" y="60342"/>
                    </a:lnTo>
                    <a:lnTo>
                      <a:pt x="76756" y="59314"/>
                    </a:lnTo>
                    <a:lnTo>
                      <a:pt x="76520" y="59057"/>
                    </a:lnTo>
                    <a:lnTo>
                      <a:pt x="64669" y="58628"/>
                    </a:lnTo>
                    <a:lnTo>
                      <a:pt x="69300" y="53571"/>
                    </a:lnTo>
                    <a:lnTo>
                      <a:pt x="69221" y="53399"/>
                    </a:lnTo>
                    <a:lnTo>
                      <a:pt x="68986" y="53142"/>
                    </a:lnTo>
                    <a:lnTo>
                      <a:pt x="68672" y="52714"/>
                    </a:lnTo>
                    <a:lnTo>
                      <a:pt x="68201" y="52114"/>
                    </a:lnTo>
                    <a:lnTo>
                      <a:pt x="67652" y="51514"/>
                    </a:lnTo>
                    <a:lnTo>
                      <a:pt x="67024" y="50657"/>
                    </a:lnTo>
                    <a:lnTo>
                      <a:pt x="66396" y="49800"/>
                    </a:lnTo>
                    <a:lnTo>
                      <a:pt x="65611" y="48857"/>
                    </a:lnTo>
                    <a:lnTo>
                      <a:pt x="64905" y="47914"/>
                    </a:lnTo>
                    <a:lnTo>
                      <a:pt x="64120" y="46885"/>
                    </a:lnTo>
                    <a:lnTo>
                      <a:pt x="63413" y="45857"/>
                    </a:lnTo>
                    <a:lnTo>
                      <a:pt x="62629" y="44914"/>
                    </a:lnTo>
                    <a:lnTo>
                      <a:pt x="62001" y="43885"/>
                    </a:lnTo>
                    <a:lnTo>
                      <a:pt x="61373" y="43028"/>
                    </a:lnTo>
                    <a:lnTo>
                      <a:pt x="60824" y="42171"/>
                    </a:lnTo>
                    <a:lnTo>
                      <a:pt x="60431" y="41485"/>
                    </a:lnTo>
                    <a:lnTo>
                      <a:pt x="59882" y="40628"/>
                    </a:lnTo>
                    <a:lnTo>
                      <a:pt x="59175" y="39685"/>
                    </a:lnTo>
                    <a:lnTo>
                      <a:pt x="58312" y="38485"/>
                    </a:lnTo>
                    <a:lnTo>
                      <a:pt x="57292" y="37200"/>
                    </a:lnTo>
                    <a:lnTo>
                      <a:pt x="56115" y="35914"/>
                    </a:lnTo>
                    <a:lnTo>
                      <a:pt x="54859" y="34457"/>
                    </a:lnTo>
                    <a:lnTo>
                      <a:pt x="53682" y="33000"/>
                    </a:lnTo>
                    <a:lnTo>
                      <a:pt x="52426" y="31542"/>
                    </a:lnTo>
                    <a:lnTo>
                      <a:pt x="51170" y="30085"/>
                    </a:lnTo>
                    <a:lnTo>
                      <a:pt x="49993" y="28885"/>
                    </a:lnTo>
                    <a:lnTo>
                      <a:pt x="48973" y="27599"/>
                    </a:lnTo>
                    <a:lnTo>
                      <a:pt x="47952" y="26485"/>
                    </a:lnTo>
                    <a:lnTo>
                      <a:pt x="47168" y="25714"/>
                    </a:lnTo>
                    <a:lnTo>
                      <a:pt x="46540" y="24942"/>
                    </a:lnTo>
                    <a:lnTo>
                      <a:pt x="46147" y="24514"/>
                    </a:lnTo>
                    <a:lnTo>
                      <a:pt x="46069" y="24428"/>
                    </a:lnTo>
                    <a:lnTo>
                      <a:pt x="2236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Shape 2540"/>
              <p:cNvSpPr/>
              <p:nvPr/>
            </p:nvSpPr>
            <p:spPr>
              <a:xfrm>
                <a:off x="802" y="3243"/>
                <a:ext cx="22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016" y="0"/>
                    </a:moveTo>
                    <a:lnTo>
                      <a:pt x="97704" y="0"/>
                    </a:lnTo>
                    <a:lnTo>
                      <a:pt x="95081" y="1698"/>
                    </a:lnTo>
                    <a:lnTo>
                      <a:pt x="90491" y="3962"/>
                    </a:lnTo>
                    <a:lnTo>
                      <a:pt x="83934" y="7358"/>
                    </a:lnTo>
                    <a:lnTo>
                      <a:pt x="76721" y="11320"/>
                    </a:lnTo>
                    <a:lnTo>
                      <a:pt x="68196" y="15849"/>
                    </a:lnTo>
                    <a:lnTo>
                      <a:pt x="60327" y="20377"/>
                    </a:lnTo>
                    <a:lnTo>
                      <a:pt x="50491" y="25471"/>
                    </a:lnTo>
                    <a:lnTo>
                      <a:pt x="41311" y="30566"/>
                    </a:lnTo>
                    <a:lnTo>
                      <a:pt x="32131" y="35660"/>
                    </a:lnTo>
                    <a:lnTo>
                      <a:pt x="24262" y="40754"/>
                    </a:lnTo>
                    <a:lnTo>
                      <a:pt x="16393" y="45849"/>
                    </a:lnTo>
                    <a:lnTo>
                      <a:pt x="10491" y="50377"/>
                    </a:lnTo>
                    <a:lnTo>
                      <a:pt x="4590" y="53773"/>
                    </a:lnTo>
                    <a:lnTo>
                      <a:pt x="1311" y="57735"/>
                    </a:lnTo>
                    <a:lnTo>
                      <a:pt x="0" y="60566"/>
                    </a:lnTo>
                    <a:lnTo>
                      <a:pt x="0" y="62830"/>
                    </a:lnTo>
                    <a:lnTo>
                      <a:pt x="1311" y="65660"/>
                    </a:lnTo>
                    <a:lnTo>
                      <a:pt x="3934" y="69056"/>
                    </a:lnTo>
                    <a:lnTo>
                      <a:pt x="8524" y="71886"/>
                    </a:lnTo>
                    <a:lnTo>
                      <a:pt x="13114" y="75283"/>
                    </a:lnTo>
                    <a:lnTo>
                      <a:pt x="19016" y="79811"/>
                    </a:lnTo>
                    <a:lnTo>
                      <a:pt x="25573" y="83207"/>
                    </a:lnTo>
                    <a:lnTo>
                      <a:pt x="32131" y="87169"/>
                    </a:lnTo>
                    <a:lnTo>
                      <a:pt x="39344" y="91132"/>
                    </a:lnTo>
                    <a:lnTo>
                      <a:pt x="45901" y="95094"/>
                    </a:lnTo>
                    <a:lnTo>
                      <a:pt x="53770" y="98490"/>
                    </a:lnTo>
                    <a:lnTo>
                      <a:pt x="60327" y="102452"/>
                    </a:lnTo>
                    <a:lnTo>
                      <a:pt x="66885" y="105849"/>
                    </a:lnTo>
                    <a:lnTo>
                      <a:pt x="72131" y="109245"/>
                    </a:lnTo>
                    <a:lnTo>
                      <a:pt x="77377" y="113207"/>
                    </a:lnTo>
                    <a:lnTo>
                      <a:pt x="81311" y="116037"/>
                    </a:lnTo>
                    <a:lnTo>
                      <a:pt x="83934" y="117735"/>
                    </a:lnTo>
                    <a:lnTo>
                      <a:pt x="88524" y="119433"/>
                    </a:lnTo>
                    <a:lnTo>
                      <a:pt x="91803" y="120000"/>
                    </a:lnTo>
                    <a:lnTo>
                      <a:pt x="95081" y="120000"/>
                    </a:lnTo>
                    <a:lnTo>
                      <a:pt x="98360" y="119433"/>
                    </a:lnTo>
                    <a:lnTo>
                      <a:pt x="102295" y="117735"/>
                    </a:lnTo>
                    <a:lnTo>
                      <a:pt x="105573" y="116037"/>
                    </a:lnTo>
                    <a:lnTo>
                      <a:pt x="108196" y="113773"/>
                    </a:lnTo>
                    <a:lnTo>
                      <a:pt x="110819" y="109811"/>
                    </a:lnTo>
                    <a:lnTo>
                      <a:pt x="114098" y="106415"/>
                    </a:lnTo>
                    <a:lnTo>
                      <a:pt x="116065" y="103018"/>
                    </a:lnTo>
                    <a:lnTo>
                      <a:pt x="118032" y="98490"/>
                    </a:lnTo>
                    <a:lnTo>
                      <a:pt x="118688" y="93962"/>
                    </a:lnTo>
                    <a:lnTo>
                      <a:pt x="120000" y="88867"/>
                    </a:lnTo>
                    <a:lnTo>
                      <a:pt x="120000" y="83773"/>
                    </a:lnTo>
                    <a:lnTo>
                      <a:pt x="120000" y="79245"/>
                    </a:lnTo>
                    <a:lnTo>
                      <a:pt x="118688" y="73018"/>
                    </a:lnTo>
                    <a:lnTo>
                      <a:pt x="118032" y="67924"/>
                    </a:lnTo>
                    <a:lnTo>
                      <a:pt x="116721" y="61132"/>
                    </a:lnTo>
                    <a:lnTo>
                      <a:pt x="115409" y="54339"/>
                    </a:lnTo>
                    <a:lnTo>
                      <a:pt x="113442" y="48113"/>
                    </a:lnTo>
                    <a:lnTo>
                      <a:pt x="111475" y="41320"/>
                    </a:lnTo>
                    <a:lnTo>
                      <a:pt x="109508" y="35094"/>
                    </a:lnTo>
                    <a:lnTo>
                      <a:pt x="108196" y="28867"/>
                    </a:lnTo>
                    <a:lnTo>
                      <a:pt x="106229" y="23207"/>
                    </a:lnTo>
                    <a:lnTo>
                      <a:pt x="104918" y="16981"/>
                    </a:lnTo>
                    <a:lnTo>
                      <a:pt x="102950" y="12452"/>
                    </a:lnTo>
                    <a:lnTo>
                      <a:pt x="101639" y="7924"/>
                    </a:lnTo>
                    <a:lnTo>
                      <a:pt x="100983" y="4528"/>
                    </a:lnTo>
                    <a:lnTo>
                      <a:pt x="100327" y="1698"/>
                    </a:lnTo>
                    <a:lnTo>
                      <a:pt x="9901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Shape 2541"/>
              <p:cNvSpPr/>
              <p:nvPr/>
            </p:nvSpPr>
            <p:spPr>
              <a:xfrm>
                <a:off x="826" y="3250"/>
                <a:ext cx="25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603" y="1417"/>
                    </a:lnTo>
                    <a:lnTo>
                      <a:pt x="1206" y="3779"/>
                    </a:lnTo>
                    <a:lnTo>
                      <a:pt x="2412" y="6614"/>
                    </a:lnTo>
                    <a:lnTo>
                      <a:pt x="3618" y="9921"/>
                    </a:lnTo>
                    <a:lnTo>
                      <a:pt x="4824" y="14173"/>
                    </a:lnTo>
                    <a:lnTo>
                      <a:pt x="6030" y="18425"/>
                    </a:lnTo>
                    <a:lnTo>
                      <a:pt x="7839" y="22677"/>
                    </a:lnTo>
                    <a:lnTo>
                      <a:pt x="9045" y="27874"/>
                    </a:lnTo>
                    <a:lnTo>
                      <a:pt x="10251" y="32125"/>
                    </a:lnTo>
                    <a:lnTo>
                      <a:pt x="12060" y="36850"/>
                    </a:lnTo>
                    <a:lnTo>
                      <a:pt x="13266" y="41102"/>
                    </a:lnTo>
                    <a:lnTo>
                      <a:pt x="14472" y="45826"/>
                    </a:lnTo>
                    <a:lnTo>
                      <a:pt x="15075" y="49606"/>
                    </a:lnTo>
                    <a:lnTo>
                      <a:pt x="15678" y="52913"/>
                    </a:lnTo>
                    <a:lnTo>
                      <a:pt x="16281" y="55748"/>
                    </a:lnTo>
                    <a:lnTo>
                      <a:pt x="16884" y="58110"/>
                    </a:lnTo>
                    <a:lnTo>
                      <a:pt x="18693" y="62362"/>
                    </a:lnTo>
                    <a:lnTo>
                      <a:pt x="21708" y="66141"/>
                    </a:lnTo>
                    <a:lnTo>
                      <a:pt x="25929" y="70866"/>
                    </a:lnTo>
                    <a:lnTo>
                      <a:pt x="30753" y="76062"/>
                    </a:lnTo>
                    <a:lnTo>
                      <a:pt x="36783" y="81732"/>
                    </a:lnTo>
                    <a:lnTo>
                      <a:pt x="42211" y="86929"/>
                    </a:lnTo>
                    <a:lnTo>
                      <a:pt x="48844" y="92598"/>
                    </a:lnTo>
                    <a:lnTo>
                      <a:pt x="54271" y="97795"/>
                    </a:lnTo>
                    <a:lnTo>
                      <a:pt x="59698" y="102992"/>
                    </a:lnTo>
                    <a:lnTo>
                      <a:pt x="65728" y="107244"/>
                    </a:lnTo>
                    <a:lnTo>
                      <a:pt x="70552" y="111496"/>
                    </a:lnTo>
                    <a:lnTo>
                      <a:pt x="74773" y="114803"/>
                    </a:lnTo>
                    <a:lnTo>
                      <a:pt x="77788" y="117165"/>
                    </a:lnTo>
                    <a:lnTo>
                      <a:pt x="79597" y="118582"/>
                    </a:lnTo>
                    <a:lnTo>
                      <a:pt x="80804" y="120000"/>
                    </a:lnTo>
                    <a:lnTo>
                      <a:pt x="120000" y="9448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Shape 2542"/>
              <p:cNvSpPr/>
              <p:nvPr/>
            </p:nvSpPr>
            <p:spPr>
              <a:xfrm>
                <a:off x="822" y="3270"/>
                <a:ext cx="1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166" y="0"/>
                    </a:moveTo>
                    <a:lnTo>
                      <a:pt x="120000" y="97655"/>
                    </a:lnTo>
                    <a:lnTo>
                      <a:pt x="93333" y="120000"/>
                    </a:lnTo>
                    <a:lnTo>
                      <a:pt x="91666" y="119172"/>
                    </a:lnTo>
                    <a:lnTo>
                      <a:pt x="89166" y="116689"/>
                    </a:lnTo>
                    <a:lnTo>
                      <a:pt x="85000" y="113379"/>
                    </a:lnTo>
                    <a:lnTo>
                      <a:pt x="78333" y="109241"/>
                    </a:lnTo>
                    <a:lnTo>
                      <a:pt x="71666" y="103448"/>
                    </a:lnTo>
                    <a:lnTo>
                      <a:pt x="64166" y="97655"/>
                    </a:lnTo>
                    <a:lnTo>
                      <a:pt x="55000" y="91034"/>
                    </a:lnTo>
                    <a:lnTo>
                      <a:pt x="45833" y="84413"/>
                    </a:lnTo>
                    <a:lnTo>
                      <a:pt x="37500" y="77793"/>
                    </a:lnTo>
                    <a:lnTo>
                      <a:pt x="28333" y="70344"/>
                    </a:lnTo>
                    <a:lnTo>
                      <a:pt x="20833" y="63724"/>
                    </a:lnTo>
                    <a:lnTo>
                      <a:pt x="14166" y="57103"/>
                    </a:lnTo>
                    <a:lnTo>
                      <a:pt x="7500" y="52137"/>
                    </a:lnTo>
                    <a:lnTo>
                      <a:pt x="3333" y="47172"/>
                    </a:lnTo>
                    <a:lnTo>
                      <a:pt x="833" y="43034"/>
                    </a:lnTo>
                    <a:lnTo>
                      <a:pt x="0" y="39724"/>
                    </a:lnTo>
                    <a:lnTo>
                      <a:pt x="0" y="37241"/>
                    </a:lnTo>
                    <a:lnTo>
                      <a:pt x="1666" y="33931"/>
                    </a:lnTo>
                    <a:lnTo>
                      <a:pt x="3333" y="31448"/>
                    </a:lnTo>
                    <a:lnTo>
                      <a:pt x="5833" y="28137"/>
                    </a:lnTo>
                    <a:lnTo>
                      <a:pt x="9166" y="24000"/>
                    </a:lnTo>
                    <a:lnTo>
                      <a:pt x="14166" y="20689"/>
                    </a:lnTo>
                    <a:lnTo>
                      <a:pt x="17500" y="18206"/>
                    </a:lnTo>
                    <a:lnTo>
                      <a:pt x="21666" y="14896"/>
                    </a:lnTo>
                    <a:lnTo>
                      <a:pt x="25833" y="11586"/>
                    </a:lnTo>
                    <a:lnTo>
                      <a:pt x="29166" y="9103"/>
                    </a:lnTo>
                    <a:lnTo>
                      <a:pt x="34166" y="5793"/>
                    </a:lnTo>
                    <a:lnTo>
                      <a:pt x="37500" y="4137"/>
                    </a:lnTo>
                    <a:lnTo>
                      <a:pt x="40000" y="1655"/>
                    </a:lnTo>
                    <a:lnTo>
                      <a:pt x="41666" y="827"/>
                    </a:lnTo>
                    <a:lnTo>
                      <a:pt x="43333" y="0"/>
                    </a:lnTo>
                    <a:lnTo>
                      <a:pt x="4416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Shape 2543"/>
              <p:cNvSpPr/>
              <p:nvPr/>
            </p:nvSpPr>
            <p:spPr>
              <a:xfrm>
                <a:off x="839" y="3279"/>
                <a:ext cx="33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8009"/>
                    </a:moveTo>
                    <a:lnTo>
                      <a:pt x="454" y="56872"/>
                    </a:lnTo>
                    <a:lnTo>
                      <a:pt x="1818" y="55734"/>
                    </a:lnTo>
                    <a:lnTo>
                      <a:pt x="4090" y="52890"/>
                    </a:lnTo>
                    <a:lnTo>
                      <a:pt x="7272" y="49478"/>
                    </a:lnTo>
                    <a:lnTo>
                      <a:pt x="10909" y="44928"/>
                    </a:lnTo>
                    <a:lnTo>
                      <a:pt x="15000" y="40379"/>
                    </a:lnTo>
                    <a:lnTo>
                      <a:pt x="19545" y="35829"/>
                    </a:lnTo>
                    <a:lnTo>
                      <a:pt x="24090" y="30142"/>
                    </a:lnTo>
                    <a:lnTo>
                      <a:pt x="29090" y="25023"/>
                    </a:lnTo>
                    <a:lnTo>
                      <a:pt x="34545" y="19336"/>
                    </a:lnTo>
                    <a:lnTo>
                      <a:pt x="39090" y="14786"/>
                    </a:lnTo>
                    <a:lnTo>
                      <a:pt x="43636" y="10236"/>
                    </a:lnTo>
                    <a:lnTo>
                      <a:pt x="47727" y="6255"/>
                    </a:lnTo>
                    <a:lnTo>
                      <a:pt x="50909" y="3412"/>
                    </a:lnTo>
                    <a:lnTo>
                      <a:pt x="54545" y="1137"/>
                    </a:lnTo>
                    <a:lnTo>
                      <a:pt x="56818" y="0"/>
                    </a:lnTo>
                    <a:lnTo>
                      <a:pt x="58636" y="0"/>
                    </a:lnTo>
                    <a:lnTo>
                      <a:pt x="62272" y="1706"/>
                    </a:lnTo>
                    <a:lnTo>
                      <a:pt x="65454" y="3981"/>
                    </a:lnTo>
                    <a:lnTo>
                      <a:pt x="69545" y="6824"/>
                    </a:lnTo>
                    <a:lnTo>
                      <a:pt x="74545" y="10805"/>
                    </a:lnTo>
                    <a:lnTo>
                      <a:pt x="79090" y="15924"/>
                    </a:lnTo>
                    <a:lnTo>
                      <a:pt x="84545" y="20473"/>
                    </a:lnTo>
                    <a:lnTo>
                      <a:pt x="90000" y="26729"/>
                    </a:lnTo>
                    <a:lnTo>
                      <a:pt x="95000" y="31848"/>
                    </a:lnTo>
                    <a:lnTo>
                      <a:pt x="100454" y="38104"/>
                    </a:lnTo>
                    <a:lnTo>
                      <a:pt x="104545" y="43791"/>
                    </a:lnTo>
                    <a:lnTo>
                      <a:pt x="109090" y="50047"/>
                    </a:lnTo>
                    <a:lnTo>
                      <a:pt x="112727" y="55165"/>
                    </a:lnTo>
                    <a:lnTo>
                      <a:pt x="115909" y="60284"/>
                    </a:lnTo>
                    <a:lnTo>
                      <a:pt x="118636" y="64834"/>
                    </a:lnTo>
                    <a:lnTo>
                      <a:pt x="120000" y="68815"/>
                    </a:lnTo>
                    <a:lnTo>
                      <a:pt x="55454" y="120000"/>
                    </a:lnTo>
                    <a:lnTo>
                      <a:pt x="0" y="58009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4" name="Shape 2544"/>
              <p:cNvSpPr/>
              <p:nvPr/>
            </p:nvSpPr>
            <p:spPr>
              <a:xfrm>
                <a:off x="864" y="3297"/>
                <a:ext cx="55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657" y="0"/>
                    </a:moveTo>
                    <a:lnTo>
                      <a:pt x="0" y="24456"/>
                    </a:lnTo>
                    <a:lnTo>
                      <a:pt x="0" y="52500"/>
                    </a:lnTo>
                    <a:lnTo>
                      <a:pt x="821" y="53478"/>
                    </a:lnTo>
                    <a:lnTo>
                      <a:pt x="1643" y="54782"/>
                    </a:lnTo>
                    <a:lnTo>
                      <a:pt x="3013" y="56413"/>
                    </a:lnTo>
                    <a:lnTo>
                      <a:pt x="4931" y="58695"/>
                    </a:lnTo>
                    <a:lnTo>
                      <a:pt x="6849" y="60978"/>
                    </a:lnTo>
                    <a:lnTo>
                      <a:pt x="9041" y="63586"/>
                    </a:lnTo>
                    <a:lnTo>
                      <a:pt x="11780" y="66195"/>
                    </a:lnTo>
                    <a:lnTo>
                      <a:pt x="14520" y="68804"/>
                    </a:lnTo>
                    <a:lnTo>
                      <a:pt x="17534" y="72065"/>
                    </a:lnTo>
                    <a:lnTo>
                      <a:pt x="20821" y="74347"/>
                    </a:lnTo>
                    <a:lnTo>
                      <a:pt x="23835" y="77282"/>
                    </a:lnTo>
                    <a:lnTo>
                      <a:pt x="27397" y="79565"/>
                    </a:lnTo>
                    <a:lnTo>
                      <a:pt x="30410" y="81521"/>
                    </a:lnTo>
                    <a:lnTo>
                      <a:pt x="33972" y="83478"/>
                    </a:lnTo>
                    <a:lnTo>
                      <a:pt x="37808" y="85108"/>
                    </a:lnTo>
                    <a:lnTo>
                      <a:pt x="41095" y="86413"/>
                    </a:lnTo>
                    <a:lnTo>
                      <a:pt x="44657" y="88043"/>
                    </a:lnTo>
                    <a:lnTo>
                      <a:pt x="47945" y="90652"/>
                    </a:lnTo>
                    <a:lnTo>
                      <a:pt x="51506" y="92934"/>
                    </a:lnTo>
                    <a:lnTo>
                      <a:pt x="55068" y="95543"/>
                    </a:lnTo>
                    <a:lnTo>
                      <a:pt x="58082" y="98804"/>
                    </a:lnTo>
                    <a:lnTo>
                      <a:pt x="61369" y="101413"/>
                    </a:lnTo>
                    <a:lnTo>
                      <a:pt x="64383" y="104673"/>
                    </a:lnTo>
                    <a:lnTo>
                      <a:pt x="67123" y="107608"/>
                    </a:lnTo>
                    <a:lnTo>
                      <a:pt x="69589" y="110543"/>
                    </a:lnTo>
                    <a:lnTo>
                      <a:pt x="71780" y="112826"/>
                    </a:lnTo>
                    <a:lnTo>
                      <a:pt x="73698" y="115108"/>
                    </a:lnTo>
                    <a:lnTo>
                      <a:pt x="75068" y="117391"/>
                    </a:lnTo>
                    <a:lnTo>
                      <a:pt x="76438" y="118695"/>
                    </a:lnTo>
                    <a:lnTo>
                      <a:pt x="77260" y="119673"/>
                    </a:lnTo>
                    <a:lnTo>
                      <a:pt x="77534" y="120000"/>
                    </a:lnTo>
                    <a:lnTo>
                      <a:pt x="77808" y="119347"/>
                    </a:lnTo>
                    <a:lnTo>
                      <a:pt x="78904" y="118695"/>
                    </a:lnTo>
                    <a:lnTo>
                      <a:pt x="80547" y="117065"/>
                    </a:lnTo>
                    <a:lnTo>
                      <a:pt x="83013" y="115108"/>
                    </a:lnTo>
                    <a:lnTo>
                      <a:pt x="85479" y="112826"/>
                    </a:lnTo>
                    <a:lnTo>
                      <a:pt x="88767" y="110217"/>
                    </a:lnTo>
                    <a:lnTo>
                      <a:pt x="92054" y="107282"/>
                    </a:lnTo>
                    <a:lnTo>
                      <a:pt x="95616" y="104673"/>
                    </a:lnTo>
                    <a:lnTo>
                      <a:pt x="99178" y="101413"/>
                    </a:lnTo>
                    <a:lnTo>
                      <a:pt x="102739" y="98804"/>
                    </a:lnTo>
                    <a:lnTo>
                      <a:pt x="106301" y="95869"/>
                    </a:lnTo>
                    <a:lnTo>
                      <a:pt x="109315" y="93586"/>
                    </a:lnTo>
                    <a:lnTo>
                      <a:pt x="112602" y="91630"/>
                    </a:lnTo>
                    <a:lnTo>
                      <a:pt x="115342" y="89673"/>
                    </a:lnTo>
                    <a:lnTo>
                      <a:pt x="117260" y="88695"/>
                    </a:lnTo>
                    <a:lnTo>
                      <a:pt x="118904" y="88369"/>
                    </a:lnTo>
                    <a:lnTo>
                      <a:pt x="119726" y="87717"/>
                    </a:lnTo>
                    <a:lnTo>
                      <a:pt x="120000" y="86739"/>
                    </a:lnTo>
                    <a:lnTo>
                      <a:pt x="119452" y="85434"/>
                    </a:lnTo>
                    <a:lnTo>
                      <a:pt x="118630" y="83478"/>
                    </a:lnTo>
                    <a:lnTo>
                      <a:pt x="117534" y="80543"/>
                    </a:lnTo>
                    <a:lnTo>
                      <a:pt x="115616" y="77934"/>
                    </a:lnTo>
                    <a:lnTo>
                      <a:pt x="113150" y="74673"/>
                    </a:lnTo>
                    <a:lnTo>
                      <a:pt x="110684" y="71413"/>
                    </a:lnTo>
                    <a:lnTo>
                      <a:pt x="107397" y="67826"/>
                    </a:lnTo>
                    <a:lnTo>
                      <a:pt x="104109" y="64239"/>
                    </a:lnTo>
                    <a:lnTo>
                      <a:pt x="100273" y="60326"/>
                    </a:lnTo>
                    <a:lnTo>
                      <a:pt x="96164" y="56413"/>
                    </a:lnTo>
                    <a:lnTo>
                      <a:pt x="92054" y="52826"/>
                    </a:lnTo>
                    <a:lnTo>
                      <a:pt x="87945" y="49239"/>
                    </a:lnTo>
                    <a:lnTo>
                      <a:pt x="83287" y="45978"/>
                    </a:lnTo>
                    <a:lnTo>
                      <a:pt x="78904" y="42717"/>
                    </a:lnTo>
                    <a:lnTo>
                      <a:pt x="74246" y="39456"/>
                    </a:lnTo>
                    <a:lnTo>
                      <a:pt x="69315" y="35869"/>
                    </a:lnTo>
                    <a:lnTo>
                      <a:pt x="64657" y="32608"/>
                    </a:lnTo>
                    <a:lnTo>
                      <a:pt x="60273" y="29021"/>
                    </a:lnTo>
                    <a:lnTo>
                      <a:pt x="55616" y="25434"/>
                    </a:lnTo>
                    <a:lnTo>
                      <a:pt x="50958" y="21847"/>
                    </a:lnTo>
                    <a:lnTo>
                      <a:pt x="46575" y="18586"/>
                    </a:lnTo>
                    <a:lnTo>
                      <a:pt x="42465" y="15000"/>
                    </a:lnTo>
                    <a:lnTo>
                      <a:pt x="38904" y="12065"/>
                    </a:lnTo>
                    <a:lnTo>
                      <a:pt x="35342" y="8804"/>
                    </a:lnTo>
                    <a:lnTo>
                      <a:pt x="32328" y="6521"/>
                    </a:lnTo>
                    <a:lnTo>
                      <a:pt x="29589" y="4239"/>
                    </a:lnTo>
                    <a:lnTo>
                      <a:pt x="27671" y="2282"/>
                    </a:lnTo>
                    <a:lnTo>
                      <a:pt x="25753" y="978"/>
                    </a:lnTo>
                    <a:lnTo>
                      <a:pt x="24931" y="0"/>
                    </a:lnTo>
                    <a:lnTo>
                      <a:pt x="24657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Shape 2545"/>
              <p:cNvSpPr/>
              <p:nvPr/>
            </p:nvSpPr>
            <p:spPr>
              <a:xfrm>
                <a:off x="914" y="3334"/>
                <a:ext cx="2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494" y="2060"/>
                    </a:moveTo>
                    <a:lnTo>
                      <a:pt x="46153" y="2575"/>
                    </a:lnTo>
                    <a:lnTo>
                      <a:pt x="48131" y="5150"/>
                    </a:lnTo>
                    <a:lnTo>
                      <a:pt x="50769" y="8240"/>
                    </a:lnTo>
                    <a:lnTo>
                      <a:pt x="55384" y="12360"/>
                    </a:lnTo>
                    <a:lnTo>
                      <a:pt x="60659" y="17510"/>
                    </a:lnTo>
                    <a:lnTo>
                      <a:pt x="65934" y="23175"/>
                    </a:lnTo>
                    <a:lnTo>
                      <a:pt x="72527" y="29356"/>
                    </a:lnTo>
                    <a:lnTo>
                      <a:pt x="78461" y="36051"/>
                    </a:lnTo>
                    <a:lnTo>
                      <a:pt x="85714" y="41716"/>
                    </a:lnTo>
                    <a:lnTo>
                      <a:pt x="91648" y="48412"/>
                    </a:lnTo>
                    <a:lnTo>
                      <a:pt x="98241" y="54077"/>
                    </a:lnTo>
                    <a:lnTo>
                      <a:pt x="103516" y="59742"/>
                    </a:lnTo>
                    <a:lnTo>
                      <a:pt x="108131" y="64377"/>
                    </a:lnTo>
                    <a:lnTo>
                      <a:pt x="112747" y="68497"/>
                    </a:lnTo>
                    <a:lnTo>
                      <a:pt x="116043" y="71072"/>
                    </a:lnTo>
                    <a:lnTo>
                      <a:pt x="118021" y="72618"/>
                    </a:lnTo>
                    <a:lnTo>
                      <a:pt x="118681" y="73133"/>
                    </a:lnTo>
                    <a:lnTo>
                      <a:pt x="119340" y="74678"/>
                    </a:lnTo>
                    <a:lnTo>
                      <a:pt x="120000" y="77253"/>
                    </a:lnTo>
                    <a:lnTo>
                      <a:pt x="120000" y="79828"/>
                    </a:lnTo>
                    <a:lnTo>
                      <a:pt x="120000" y="82918"/>
                    </a:lnTo>
                    <a:lnTo>
                      <a:pt x="120000" y="85493"/>
                    </a:lnTo>
                    <a:lnTo>
                      <a:pt x="119340" y="89613"/>
                    </a:lnTo>
                    <a:lnTo>
                      <a:pt x="118681" y="92703"/>
                    </a:lnTo>
                    <a:lnTo>
                      <a:pt x="117362" y="96309"/>
                    </a:lnTo>
                    <a:lnTo>
                      <a:pt x="116703" y="99914"/>
                    </a:lnTo>
                    <a:lnTo>
                      <a:pt x="115384" y="103519"/>
                    </a:lnTo>
                    <a:lnTo>
                      <a:pt x="114065" y="106609"/>
                    </a:lnTo>
                    <a:lnTo>
                      <a:pt x="112747" y="109699"/>
                    </a:lnTo>
                    <a:lnTo>
                      <a:pt x="110769" y="112274"/>
                    </a:lnTo>
                    <a:lnTo>
                      <a:pt x="108791" y="114334"/>
                    </a:lnTo>
                    <a:lnTo>
                      <a:pt x="107472" y="115879"/>
                    </a:lnTo>
                    <a:lnTo>
                      <a:pt x="105494" y="116909"/>
                    </a:lnTo>
                    <a:lnTo>
                      <a:pt x="104175" y="117939"/>
                    </a:lnTo>
                    <a:lnTo>
                      <a:pt x="102857" y="118969"/>
                    </a:lnTo>
                    <a:lnTo>
                      <a:pt x="101538" y="119484"/>
                    </a:lnTo>
                    <a:lnTo>
                      <a:pt x="100219" y="120000"/>
                    </a:lnTo>
                    <a:lnTo>
                      <a:pt x="98901" y="120000"/>
                    </a:lnTo>
                    <a:lnTo>
                      <a:pt x="97582" y="119484"/>
                    </a:lnTo>
                    <a:lnTo>
                      <a:pt x="95604" y="119484"/>
                    </a:lnTo>
                    <a:lnTo>
                      <a:pt x="94285" y="117939"/>
                    </a:lnTo>
                    <a:lnTo>
                      <a:pt x="92967" y="116909"/>
                    </a:lnTo>
                    <a:lnTo>
                      <a:pt x="91648" y="115879"/>
                    </a:lnTo>
                    <a:lnTo>
                      <a:pt x="89670" y="114334"/>
                    </a:lnTo>
                    <a:lnTo>
                      <a:pt x="87692" y="112274"/>
                    </a:lnTo>
                    <a:lnTo>
                      <a:pt x="85714" y="110214"/>
                    </a:lnTo>
                    <a:lnTo>
                      <a:pt x="83076" y="107124"/>
                    </a:lnTo>
                    <a:lnTo>
                      <a:pt x="80439" y="104549"/>
                    </a:lnTo>
                    <a:lnTo>
                      <a:pt x="76483" y="100944"/>
                    </a:lnTo>
                    <a:lnTo>
                      <a:pt x="72527" y="95793"/>
                    </a:lnTo>
                    <a:lnTo>
                      <a:pt x="65934" y="90643"/>
                    </a:lnTo>
                    <a:lnTo>
                      <a:pt x="60000" y="84463"/>
                    </a:lnTo>
                    <a:lnTo>
                      <a:pt x="53406" y="77768"/>
                    </a:lnTo>
                    <a:lnTo>
                      <a:pt x="46153" y="70557"/>
                    </a:lnTo>
                    <a:lnTo>
                      <a:pt x="38901" y="63347"/>
                    </a:lnTo>
                    <a:lnTo>
                      <a:pt x="32307" y="55622"/>
                    </a:lnTo>
                    <a:lnTo>
                      <a:pt x="25054" y="48927"/>
                    </a:lnTo>
                    <a:lnTo>
                      <a:pt x="18461" y="41716"/>
                    </a:lnTo>
                    <a:lnTo>
                      <a:pt x="12527" y="35536"/>
                    </a:lnTo>
                    <a:lnTo>
                      <a:pt x="7912" y="29871"/>
                    </a:lnTo>
                    <a:lnTo>
                      <a:pt x="3956" y="24206"/>
                    </a:lnTo>
                    <a:lnTo>
                      <a:pt x="1318" y="20085"/>
                    </a:lnTo>
                    <a:lnTo>
                      <a:pt x="0" y="17510"/>
                    </a:lnTo>
                    <a:lnTo>
                      <a:pt x="659" y="15965"/>
                    </a:lnTo>
                    <a:lnTo>
                      <a:pt x="1978" y="14420"/>
                    </a:lnTo>
                    <a:lnTo>
                      <a:pt x="4615" y="12875"/>
                    </a:lnTo>
                    <a:lnTo>
                      <a:pt x="7252" y="11330"/>
                    </a:lnTo>
                    <a:lnTo>
                      <a:pt x="9890" y="10300"/>
                    </a:lnTo>
                    <a:lnTo>
                      <a:pt x="13186" y="8755"/>
                    </a:lnTo>
                    <a:lnTo>
                      <a:pt x="17142" y="7210"/>
                    </a:lnTo>
                    <a:lnTo>
                      <a:pt x="20439" y="5665"/>
                    </a:lnTo>
                    <a:lnTo>
                      <a:pt x="23736" y="4120"/>
                    </a:lnTo>
                    <a:lnTo>
                      <a:pt x="27692" y="2575"/>
                    </a:lnTo>
                    <a:lnTo>
                      <a:pt x="31648" y="1545"/>
                    </a:lnTo>
                    <a:lnTo>
                      <a:pt x="34285" y="1030"/>
                    </a:lnTo>
                    <a:lnTo>
                      <a:pt x="37582" y="515"/>
                    </a:lnTo>
                    <a:lnTo>
                      <a:pt x="40219" y="0"/>
                    </a:lnTo>
                    <a:lnTo>
                      <a:pt x="42197" y="0"/>
                    </a:lnTo>
                    <a:lnTo>
                      <a:pt x="44175" y="1030"/>
                    </a:lnTo>
                    <a:lnTo>
                      <a:pt x="45494" y="206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6" name="Shape 2546"/>
              <p:cNvSpPr/>
              <p:nvPr/>
            </p:nvSpPr>
            <p:spPr>
              <a:xfrm>
                <a:off x="903" y="3340"/>
                <a:ext cx="18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2867" y="0"/>
                    </a:moveTo>
                    <a:lnTo>
                      <a:pt x="52867" y="497"/>
                    </a:lnTo>
                    <a:lnTo>
                      <a:pt x="56223" y="1991"/>
                    </a:lnTo>
                    <a:lnTo>
                      <a:pt x="59580" y="4481"/>
                    </a:lnTo>
                    <a:lnTo>
                      <a:pt x="62937" y="7966"/>
                    </a:lnTo>
                    <a:lnTo>
                      <a:pt x="67972" y="11950"/>
                    </a:lnTo>
                    <a:lnTo>
                      <a:pt x="74685" y="16431"/>
                    </a:lnTo>
                    <a:lnTo>
                      <a:pt x="79720" y="21410"/>
                    </a:lnTo>
                    <a:lnTo>
                      <a:pt x="86433" y="26390"/>
                    </a:lnTo>
                    <a:lnTo>
                      <a:pt x="93146" y="31867"/>
                    </a:lnTo>
                    <a:lnTo>
                      <a:pt x="98181" y="36846"/>
                    </a:lnTo>
                    <a:lnTo>
                      <a:pt x="104055" y="42323"/>
                    </a:lnTo>
                    <a:lnTo>
                      <a:pt x="109930" y="46307"/>
                    </a:lnTo>
                    <a:lnTo>
                      <a:pt x="113286" y="50788"/>
                    </a:lnTo>
                    <a:lnTo>
                      <a:pt x="116643" y="54273"/>
                    </a:lnTo>
                    <a:lnTo>
                      <a:pt x="119160" y="56763"/>
                    </a:lnTo>
                    <a:lnTo>
                      <a:pt x="120000" y="59253"/>
                    </a:lnTo>
                    <a:lnTo>
                      <a:pt x="119160" y="60746"/>
                    </a:lnTo>
                    <a:lnTo>
                      <a:pt x="119160" y="64232"/>
                    </a:lnTo>
                    <a:lnTo>
                      <a:pt x="117482" y="68713"/>
                    </a:lnTo>
                    <a:lnTo>
                      <a:pt x="116643" y="73692"/>
                    </a:lnTo>
                    <a:lnTo>
                      <a:pt x="114965" y="79668"/>
                    </a:lnTo>
                    <a:lnTo>
                      <a:pt x="113286" y="85643"/>
                    </a:lnTo>
                    <a:lnTo>
                      <a:pt x="110769" y="91618"/>
                    </a:lnTo>
                    <a:lnTo>
                      <a:pt x="108251" y="97593"/>
                    </a:lnTo>
                    <a:lnTo>
                      <a:pt x="104895" y="103568"/>
                    </a:lnTo>
                    <a:lnTo>
                      <a:pt x="102377" y="109045"/>
                    </a:lnTo>
                    <a:lnTo>
                      <a:pt x="99860" y="113526"/>
                    </a:lnTo>
                    <a:lnTo>
                      <a:pt x="96503" y="117012"/>
                    </a:lnTo>
                    <a:lnTo>
                      <a:pt x="93146" y="119502"/>
                    </a:lnTo>
                    <a:lnTo>
                      <a:pt x="88951" y="120000"/>
                    </a:lnTo>
                    <a:lnTo>
                      <a:pt x="85594" y="119004"/>
                    </a:lnTo>
                    <a:lnTo>
                      <a:pt x="83076" y="116016"/>
                    </a:lnTo>
                    <a:lnTo>
                      <a:pt x="78881" y="111535"/>
                    </a:lnTo>
                    <a:lnTo>
                      <a:pt x="74685" y="105560"/>
                    </a:lnTo>
                    <a:lnTo>
                      <a:pt x="67972" y="99585"/>
                    </a:lnTo>
                    <a:lnTo>
                      <a:pt x="62097" y="92116"/>
                    </a:lnTo>
                    <a:lnTo>
                      <a:pt x="56223" y="84647"/>
                    </a:lnTo>
                    <a:lnTo>
                      <a:pt x="48671" y="76680"/>
                    </a:lnTo>
                    <a:lnTo>
                      <a:pt x="41958" y="68713"/>
                    </a:lnTo>
                    <a:lnTo>
                      <a:pt x="34405" y="60746"/>
                    </a:lnTo>
                    <a:lnTo>
                      <a:pt x="27692" y="52780"/>
                    </a:lnTo>
                    <a:lnTo>
                      <a:pt x="20979" y="45311"/>
                    </a:lnTo>
                    <a:lnTo>
                      <a:pt x="15104" y="38838"/>
                    </a:lnTo>
                    <a:lnTo>
                      <a:pt x="10069" y="32863"/>
                    </a:lnTo>
                    <a:lnTo>
                      <a:pt x="5874" y="28381"/>
                    </a:lnTo>
                    <a:lnTo>
                      <a:pt x="2517" y="24398"/>
                    </a:lnTo>
                    <a:lnTo>
                      <a:pt x="0" y="21908"/>
                    </a:lnTo>
                    <a:lnTo>
                      <a:pt x="0" y="21410"/>
                    </a:lnTo>
                    <a:lnTo>
                      <a:pt x="52867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7" name="Shape 2547"/>
              <p:cNvSpPr/>
              <p:nvPr/>
            </p:nvSpPr>
            <p:spPr>
              <a:xfrm>
                <a:off x="922" y="3358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802" y="4948"/>
                    </a:moveTo>
                    <a:lnTo>
                      <a:pt x="30422" y="8659"/>
                    </a:lnTo>
                    <a:lnTo>
                      <a:pt x="28732" y="13608"/>
                    </a:lnTo>
                    <a:lnTo>
                      <a:pt x="27042" y="19793"/>
                    </a:lnTo>
                    <a:lnTo>
                      <a:pt x="23661" y="28453"/>
                    </a:lnTo>
                    <a:lnTo>
                      <a:pt x="21971" y="35876"/>
                    </a:lnTo>
                    <a:lnTo>
                      <a:pt x="20281" y="43298"/>
                    </a:lnTo>
                    <a:lnTo>
                      <a:pt x="16901" y="51958"/>
                    </a:lnTo>
                    <a:lnTo>
                      <a:pt x="15211" y="60618"/>
                    </a:lnTo>
                    <a:lnTo>
                      <a:pt x="11830" y="68041"/>
                    </a:lnTo>
                    <a:lnTo>
                      <a:pt x="8450" y="76701"/>
                    </a:lnTo>
                    <a:lnTo>
                      <a:pt x="6760" y="84123"/>
                    </a:lnTo>
                    <a:lnTo>
                      <a:pt x="5070" y="90309"/>
                    </a:lnTo>
                    <a:lnTo>
                      <a:pt x="3380" y="97731"/>
                    </a:lnTo>
                    <a:lnTo>
                      <a:pt x="3380" y="103917"/>
                    </a:lnTo>
                    <a:lnTo>
                      <a:pt x="1690" y="108865"/>
                    </a:lnTo>
                    <a:lnTo>
                      <a:pt x="1690" y="112577"/>
                    </a:lnTo>
                    <a:lnTo>
                      <a:pt x="0" y="115051"/>
                    </a:lnTo>
                    <a:lnTo>
                      <a:pt x="0" y="116288"/>
                    </a:lnTo>
                    <a:lnTo>
                      <a:pt x="0" y="118762"/>
                    </a:lnTo>
                    <a:lnTo>
                      <a:pt x="1690" y="120000"/>
                    </a:lnTo>
                    <a:lnTo>
                      <a:pt x="3380" y="120000"/>
                    </a:lnTo>
                    <a:lnTo>
                      <a:pt x="5070" y="120000"/>
                    </a:lnTo>
                    <a:lnTo>
                      <a:pt x="6760" y="120000"/>
                    </a:lnTo>
                    <a:lnTo>
                      <a:pt x="10140" y="120000"/>
                    </a:lnTo>
                    <a:lnTo>
                      <a:pt x="15211" y="118762"/>
                    </a:lnTo>
                    <a:lnTo>
                      <a:pt x="16901" y="118762"/>
                    </a:lnTo>
                    <a:lnTo>
                      <a:pt x="20281" y="117525"/>
                    </a:lnTo>
                    <a:lnTo>
                      <a:pt x="23661" y="116288"/>
                    </a:lnTo>
                    <a:lnTo>
                      <a:pt x="27042" y="115051"/>
                    </a:lnTo>
                    <a:lnTo>
                      <a:pt x="30422" y="113814"/>
                    </a:lnTo>
                    <a:lnTo>
                      <a:pt x="33802" y="112577"/>
                    </a:lnTo>
                    <a:lnTo>
                      <a:pt x="37183" y="112577"/>
                    </a:lnTo>
                    <a:lnTo>
                      <a:pt x="40563" y="111340"/>
                    </a:lnTo>
                    <a:lnTo>
                      <a:pt x="45633" y="108865"/>
                    </a:lnTo>
                    <a:lnTo>
                      <a:pt x="52394" y="106391"/>
                    </a:lnTo>
                    <a:lnTo>
                      <a:pt x="59154" y="103917"/>
                    </a:lnTo>
                    <a:lnTo>
                      <a:pt x="67605" y="101443"/>
                    </a:lnTo>
                    <a:lnTo>
                      <a:pt x="74366" y="98969"/>
                    </a:lnTo>
                    <a:lnTo>
                      <a:pt x="84507" y="94020"/>
                    </a:lnTo>
                    <a:lnTo>
                      <a:pt x="91267" y="90309"/>
                    </a:lnTo>
                    <a:lnTo>
                      <a:pt x="98028" y="86597"/>
                    </a:lnTo>
                    <a:lnTo>
                      <a:pt x="104788" y="84123"/>
                    </a:lnTo>
                    <a:lnTo>
                      <a:pt x="109859" y="80412"/>
                    </a:lnTo>
                    <a:lnTo>
                      <a:pt x="114929" y="76701"/>
                    </a:lnTo>
                    <a:lnTo>
                      <a:pt x="118309" y="72989"/>
                    </a:lnTo>
                    <a:lnTo>
                      <a:pt x="120000" y="69278"/>
                    </a:lnTo>
                    <a:lnTo>
                      <a:pt x="118309" y="66804"/>
                    </a:lnTo>
                    <a:lnTo>
                      <a:pt x="114929" y="64329"/>
                    </a:lnTo>
                    <a:lnTo>
                      <a:pt x="109859" y="60618"/>
                    </a:lnTo>
                    <a:lnTo>
                      <a:pt x="104788" y="56907"/>
                    </a:lnTo>
                    <a:lnTo>
                      <a:pt x="99718" y="51958"/>
                    </a:lnTo>
                    <a:lnTo>
                      <a:pt x="92957" y="44536"/>
                    </a:lnTo>
                    <a:lnTo>
                      <a:pt x="87887" y="39587"/>
                    </a:lnTo>
                    <a:lnTo>
                      <a:pt x="79436" y="33402"/>
                    </a:lnTo>
                    <a:lnTo>
                      <a:pt x="74366" y="27216"/>
                    </a:lnTo>
                    <a:lnTo>
                      <a:pt x="69295" y="19793"/>
                    </a:lnTo>
                    <a:lnTo>
                      <a:pt x="62535" y="13608"/>
                    </a:lnTo>
                    <a:lnTo>
                      <a:pt x="57464" y="8659"/>
                    </a:lnTo>
                    <a:lnTo>
                      <a:pt x="52394" y="4948"/>
                    </a:lnTo>
                    <a:lnTo>
                      <a:pt x="45633" y="1237"/>
                    </a:lnTo>
                    <a:lnTo>
                      <a:pt x="42253" y="0"/>
                    </a:lnTo>
                    <a:lnTo>
                      <a:pt x="38873" y="0"/>
                    </a:lnTo>
                    <a:lnTo>
                      <a:pt x="35492" y="1237"/>
                    </a:lnTo>
                    <a:lnTo>
                      <a:pt x="33802" y="4948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Shape 2548"/>
              <p:cNvSpPr/>
              <p:nvPr/>
            </p:nvSpPr>
            <p:spPr>
              <a:xfrm>
                <a:off x="923" y="3356"/>
                <a:ext cx="33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965" y="0"/>
                    </a:moveTo>
                    <a:lnTo>
                      <a:pt x="62509" y="1512"/>
                    </a:lnTo>
                    <a:lnTo>
                      <a:pt x="61596" y="4033"/>
                    </a:lnTo>
                    <a:lnTo>
                      <a:pt x="60684" y="7058"/>
                    </a:lnTo>
                    <a:lnTo>
                      <a:pt x="59315" y="10084"/>
                    </a:lnTo>
                    <a:lnTo>
                      <a:pt x="57946" y="13613"/>
                    </a:lnTo>
                    <a:lnTo>
                      <a:pt x="56577" y="17647"/>
                    </a:lnTo>
                    <a:lnTo>
                      <a:pt x="54752" y="21176"/>
                    </a:lnTo>
                    <a:lnTo>
                      <a:pt x="52471" y="24705"/>
                    </a:lnTo>
                    <a:lnTo>
                      <a:pt x="49733" y="28739"/>
                    </a:lnTo>
                    <a:lnTo>
                      <a:pt x="47452" y="32773"/>
                    </a:lnTo>
                    <a:lnTo>
                      <a:pt x="44258" y="36302"/>
                    </a:lnTo>
                    <a:lnTo>
                      <a:pt x="41064" y="40336"/>
                    </a:lnTo>
                    <a:lnTo>
                      <a:pt x="37870" y="43865"/>
                    </a:lnTo>
                    <a:lnTo>
                      <a:pt x="34220" y="47899"/>
                    </a:lnTo>
                    <a:lnTo>
                      <a:pt x="29657" y="51428"/>
                    </a:lnTo>
                    <a:lnTo>
                      <a:pt x="26007" y="54453"/>
                    </a:lnTo>
                    <a:lnTo>
                      <a:pt x="25551" y="54453"/>
                    </a:lnTo>
                    <a:lnTo>
                      <a:pt x="24638" y="54957"/>
                    </a:lnTo>
                    <a:lnTo>
                      <a:pt x="22813" y="55462"/>
                    </a:lnTo>
                    <a:lnTo>
                      <a:pt x="21444" y="56470"/>
                    </a:lnTo>
                    <a:lnTo>
                      <a:pt x="19619" y="58487"/>
                    </a:lnTo>
                    <a:lnTo>
                      <a:pt x="17338" y="60000"/>
                    </a:lnTo>
                    <a:lnTo>
                      <a:pt x="15057" y="61512"/>
                    </a:lnTo>
                    <a:lnTo>
                      <a:pt x="12319" y="63025"/>
                    </a:lnTo>
                    <a:lnTo>
                      <a:pt x="10038" y="64537"/>
                    </a:lnTo>
                    <a:lnTo>
                      <a:pt x="7756" y="66554"/>
                    </a:lnTo>
                    <a:lnTo>
                      <a:pt x="5475" y="68571"/>
                    </a:lnTo>
                    <a:lnTo>
                      <a:pt x="3193" y="70084"/>
                    </a:lnTo>
                    <a:lnTo>
                      <a:pt x="1825" y="71596"/>
                    </a:lnTo>
                    <a:lnTo>
                      <a:pt x="456" y="73109"/>
                    </a:lnTo>
                    <a:lnTo>
                      <a:pt x="0" y="74117"/>
                    </a:lnTo>
                    <a:lnTo>
                      <a:pt x="0" y="75126"/>
                    </a:lnTo>
                    <a:lnTo>
                      <a:pt x="0" y="75630"/>
                    </a:lnTo>
                    <a:lnTo>
                      <a:pt x="912" y="76638"/>
                    </a:lnTo>
                    <a:lnTo>
                      <a:pt x="1825" y="78655"/>
                    </a:lnTo>
                    <a:lnTo>
                      <a:pt x="3193" y="80672"/>
                    </a:lnTo>
                    <a:lnTo>
                      <a:pt x="5475" y="82184"/>
                    </a:lnTo>
                    <a:lnTo>
                      <a:pt x="6844" y="84201"/>
                    </a:lnTo>
                    <a:lnTo>
                      <a:pt x="8669" y="86218"/>
                    </a:lnTo>
                    <a:lnTo>
                      <a:pt x="10494" y="88739"/>
                    </a:lnTo>
                    <a:lnTo>
                      <a:pt x="12319" y="90756"/>
                    </a:lnTo>
                    <a:lnTo>
                      <a:pt x="14600" y="92773"/>
                    </a:lnTo>
                    <a:lnTo>
                      <a:pt x="16425" y="94789"/>
                    </a:lnTo>
                    <a:lnTo>
                      <a:pt x="18250" y="96302"/>
                    </a:lnTo>
                    <a:lnTo>
                      <a:pt x="19619" y="97815"/>
                    </a:lnTo>
                    <a:lnTo>
                      <a:pt x="20988" y="99327"/>
                    </a:lnTo>
                    <a:lnTo>
                      <a:pt x="22357" y="100336"/>
                    </a:lnTo>
                    <a:lnTo>
                      <a:pt x="23726" y="100840"/>
                    </a:lnTo>
                    <a:lnTo>
                      <a:pt x="24182" y="101344"/>
                    </a:lnTo>
                    <a:lnTo>
                      <a:pt x="25551" y="101848"/>
                    </a:lnTo>
                    <a:lnTo>
                      <a:pt x="26920" y="103361"/>
                    </a:lnTo>
                    <a:lnTo>
                      <a:pt x="28288" y="104873"/>
                    </a:lnTo>
                    <a:lnTo>
                      <a:pt x="30114" y="106386"/>
                    </a:lnTo>
                    <a:lnTo>
                      <a:pt x="31939" y="108907"/>
                    </a:lnTo>
                    <a:lnTo>
                      <a:pt x="34220" y="110924"/>
                    </a:lnTo>
                    <a:lnTo>
                      <a:pt x="36045" y="112941"/>
                    </a:lnTo>
                    <a:lnTo>
                      <a:pt x="38326" y="114453"/>
                    </a:lnTo>
                    <a:lnTo>
                      <a:pt x="40152" y="115966"/>
                    </a:lnTo>
                    <a:lnTo>
                      <a:pt x="42889" y="117478"/>
                    </a:lnTo>
                    <a:lnTo>
                      <a:pt x="44714" y="118991"/>
                    </a:lnTo>
                    <a:lnTo>
                      <a:pt x="46539" y="119495"/>
                    </a:lnTo>
                    <a:lnTo>
                      <a:pt x="48365" y="120000"/>
                    </a:lnTo>
                    <a:lnTo>
                      <a:pt x="49733" y="119495"/>
                    </a:lnTo>
                    <a:lnTo>
                      <a:pt x="52015" y="118991"/>
                    </a:lnTo>
                    <a:lnTo>
                      <a:pt x="53384" y="116974"/>
                    </a:lnTo>
                    <a:lnTo>
                      <a:pt x="55209" y="114957"/>
                    </a:lnTo>
                    <a:lnTo>
                      <a:pt x="57946" y="112436"/>
                    </a:lnTo>
                    <a:lnTo>
                      <a:pt x="61140" y="109411"/>
                    </a:lnTo>
                    <a:lnTo>
                      <a:pt x="63878" y="105882"/>
                    </a:lnTo>
                    <a:lnTo>
                      <a:pt x="67072" y="102352"/>
                    </a:lnTo>
                    <a:lnTo>
                      <a:pt x="71178" y="98823"/>
                    </a:lnTo>
                    <a:lnTo>
                      <a:pt x="74828" y="94789"/>
                    </a:lnTo>
                    <a:lnTo>
                      <a:pt x="78935" y="91260"/>
                    </a:lnTo>
                    <a:lnTo>
                      <a:pt x="83041" y="87226"/>
                    </a:lnTo>
                    <a:lnTo>
                      <a:pt x="87148" y="83697"/>
                    </a:lnTo>
                    <a:lnTo>
                      <a:pt x="91711" y="80672"/>
                    </a:lnTo>
                    <a:lnTo>
                      <a:pt x="95817" y="77142"/>
                    </a:lnTo>
                    <a:lnTo>
                      <a:pt x="99923" y="74621"/>
                    </a:lnTo>
                    <a:lnTo>
                      <a:pt x="104030" y="72605"/>
                    </a:lnTo>
                    <a:lnTo>
                      <a:pt x="108593" y="71092"/>
                    </a:lnTo>
                    <a:lnTo>
                      <a:pt x="111787" y="69579"/>
                    </a:lnTo>
                    <a:lnTo>
                      <a:pt x="114524" y="68067"/>
                    </a:lnTo>
                    <a:lnTo>
                      <a:pt x="116806" y="66050"/>
                    </a:lnTo>
                    <a:lnTo>
                      <a:pt x="118174" y="64537"/>
                    </a:lnTo>
                    <a:lnTo>
                      <a:pt x="119543" y="63529"/>
                    </a:lnTo>
                    <a:lnTo>
                      <a:pt x="120000" y="62016"/>
                    </a:lnTo>
                    <a:lnTo>
                      <a:pt x="120000" y="60504"/>
                    </a:lnTo>
                    <a:lnTo>
                      <a:pt x="119543" y="58991"/>
                    </a:lnTo>
                    <a:lnTo>
                      <a:pt x="119087" y="57478"/>
                    </a:lnTo>
                    <a:lnTo>
                      <a:pt x="118174" y="55462"/>
                    </a:lnTo>
                    <a:lnTo>
                      <a:pt x="117262" y="53445"/>
                    </a:lnTo>
                    <a:lnTo>
                      <a:pt x="115893" y="51932"/>
                    </a:lnTo>
                    <a:lnTo>
                      <a:pt x="114068" y="49915"/>
                    </a:lnTo>
                    <a:lnTo>
                      <a:pt x="112243" y="48403"/>
                    </a:lnTo>
                    <a:lnTo>
                      <a:pt x="110874" y="45882"/>
                    </a:lnTo>
                    <a:lnTo>
                      <a:pt x="109505" y="43865"/>
                    </a:lnTo>
                    <a:lnTo>
                      <a:pt x="107680" y="41344"/>
                    </a:lnTo>
                    <a:lnTo>
                      <a:pt x="105399" y="38823"/>
                    </a:lnTo>
                    <a:lnTo>
                      <a:pt x="103574" y="36302"/>
                    </a:lnTo>
                    <a:lnTo>
                      <a:pt x="101749" y="33781"/>
                    </a:lnTo>
                    <a:lnTo>
                      <a:pt x="99923" y="31260"/>
                    </a:lnTo>
                    <a:lnTo>
                      <a:pt x="98098" y="28739"/>
                    </a:lnTo>
                    <a:lnTo>
                      <a:pt x="95361" y="26722"/>
                    </a:lnTo>
                    <a:lnTo>
                      <a:pt x="93536" y="23697"/>
                    </a:lnTo>
                    <a:lnTo>
                      <a:pt x="91711" y="21680"/>
                    </a:lnTo>
                    <a:lnTo>
                      <a:pt x="89429" y="19663"/>
                    </a:lnTo>
                    <a:lnTo>
                      <a:pt x="87148" y="17647"/>
                    </a:lnTo>
                    <a:lnTo>
                      <a:pt x="85323" y="15630"/>
                    </a:lnTo>
                    <a:lnTo>
                      <a:pt x="83498" y="14117"/>
                    </a:lnTo>
                    <a:lnTo>
                      <a:pt x="82129" y="13109"/>
                    </a:lnTo>
                    <a:lnTo>
                      <a:pt x="80304" y="12100"/>
                    </a:lnTo>
                    <a:lnTo>
                      <a:pt x="79391" y="11596"/>
                    </a:lnTo>
                    <a:lnTo>
                      <a:pt x="62965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9" name="Shape 2549"/>
              <p:cNvSpPr/>
              <p:nvPr/>
            </p:nvSpPr>
            <p:spPr>
              <a:xfrm>
                <a:off x="940" y="3372"/>
                <a:ext cx="34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883" y="0"/>
                    </a:moveTo>
                    <a:lnTo>
                      <a:pt x="120000" y="42184"/>
                    </a:lnTo>
                    <a:lnTo>
                      <a:pt x="110364" y="81911"/>
                    </a:lnTo>
                    <a:lnTo>
                      <a:pt x="67883" y="120000"/>
                    </a:lnTo>
                    <a:lnTo>
                      <a:pt x="67007" y="119180"/>
                    </a:lnTo>
                    <a:lnTo>
                      <a:pt x="65255" y="117133"/>
                    </a:lnTo>
                    <a:lnTo>
                      <a:pt x="62189" y="113856"/>
                    </a:lnTo>
                    <a:lnTo>
                      <a:pt x="57810" y="109761"/>
                    </a:lnTo>
                    <a:lnTo>
                      <a:pt x="53430" y="104436"/>
                    </a:lnTo>
                    <a:lnTo>
                      <a:pt x="48175" y="99522"/>
                    </a:lnTo>
                    <a:lnTo>
                      <a:pt x="42043" y="93378"/>
                    </a:lnTo>
                    <a:lnTo>
                      <a:pt x="36350" y="86825"/>
                    </a:lnTo>
                    <a:lnTo>
                      <a:pt x="30218" y="80682"/>
                    </a:lnTo>
                    <a:lnTo>
                      <a:pt x="24087" y="74948"/>
                    </a:lnTo>
                    <a:lnTo>
                      <a:pt x="18394" y="68805"/>
                    </a:lnTo>
                    <a:lnTo>
                      <a:pt x="13138" y="63481"/>
                    </a:lnTo>
                    <a:lnTo>
                      <a:pt x="8759" y="58976"/>
                    </a:lnTo>
                    <a:lnTo>
                      <a:pt x="4379" y="54880"/>
                    </a:lnTo>
                    <a:lnTo>
                      <a:pt x="1751" y="52423"/>
                    </a:lnTo>
                    <a:lnTo>
                      <a:pt x="0" y="51194"/>
                    </a:lnTo>
                    <a:lnTo>
                      <a:pt x="0" y="50784"/>
                    </a:lnTo>
                    <a:lnTo>
                      <a:pt x="0" y="50375"/>
                    </a:lnTo>
                    <a:lnTo>
                      <a:pt x="437" y="49965"/>
                    </a:lnTo>
                    <a:lnTo>
                      <a:pt x="1313" y="48737"/>
                    </a:lnTo>
                    <a:lnTo>
                      <a:pt x="1751" y="47508"/>
                    </a:lnTo>
                    <a:lnTo>
                      <a:pt x="2627" y="46279"/>
                    </a:lnTo>
                    <a:lnTo>
                      <a:pt x="3503" y="45051"/>
                    </a:lnTo>
                    <a:lnTo>
                      <a:pt x="4817" y="43412"/>
                    </a:lnTo>
                    <a:lnTo>
                      <a:pt x="5693" y="41774"/>
                    </a:lnTo>
                    <a:lnTo>
                      <a:pt x="7445" y="40546"/>
                    </a:lnTo>
                    <a:lnTo>
                      <a:pt x="8759" y="38498"/>
                    </a:lnTo>
                    <a:lnTo>
                      <a:pt x="10072" y="36860"/>
                    </a:lnTo>
                    <a:lnTo>
                      <a:pt x="11386" y="35221"/>
                    </a:lnTo>
                    <a:lnTo>
                      <a:pt x="13138" y="33993"/>
                    </a:lnTo>
                    <a:lnTo>
                      <a:pt x="14452" y="32354"/>
                    </a:lnTo>
                    <a:lnTo>
                      <a:pt x="16642" y="31126"/>
                    </a:lnTo>
                    <a:lnTo>
                      <a:pt x="17956" y="29897"/>
                    </a:lnTo>
                    <a:lnTo>
                      <a:pt x="19708" y="28668"/>
                    </a:lnTo>
                    <a:lnTo>
                      <a:pt x="21459" y="27440"/>
                    </a:lnTo>
                    <a:lnTo>
                      <a:pt x="23649" y="26211"/>
                    </a:lnTo>
                    <a:lnTo>
                      <a:pt x="25839" y="25392"/>
                    </a:lnTo>
                    <a:lnTo>
                      <a:pt x="28029" y="24163"/>
                    </a:lnTo>
                    <a:lnTo>
                      <a:pt x="30218" y="22935"/>
                    </a:lnTo>
                    <a:lnTo>
                      <a:pt x="32408" y="21706"/>
                    </a:lnTo>
                    <a:lnTo>
                      <a:pt x="35036" y="20887"/>
                    </a:lnTo>
                    <a:lnTo>
                      <a:pt x="37226" y="19658"/>
                    </a:lnTo>
                    <a:lnTo>
                      <a:pt x="38978" y="18839"/>
                    </a:lnTo>
                    <a:lnTo>
                      <a:pt x="40729" y="17610"/>
                    </a:lnTo>
                    <a:lnTo>
                      <a:pt x="42919" y="16791"/>
                    </a:lnTo>
                    <a:lnTo>
                      <a:pt x="44233" y="15563"/>
                    </a:lnTo>
                    <a:lnTo>
                      <a:pt x="45547" y="13924"/>
                    </a:lnTo>
                    <a:lnTo>
                      <a:pt x="46861" y="13105"/>
                    </a:lnTo>
                    <a:lnTo>
                      <a:pt x="47737" y="11877"/>
                    </a:lnTo>
                    <a:lnTo>
                      <a:pt x="48613" y="10648"/>
                    </a:lnTo>
                    <a:lnTo>
                      <a:pt x="49927" y="9419"/>
                    </a:lnTo>
                    <a:lnTo>
                      <a:pt x="52116" y="8191"/>
                    </a:lnTo>
                    <a:lnTo>
                      <a:pt x="53868" y="7372"/>
                    </a:lnTo>
                    <a:lnTo>
                      <a:pt x="55182" y="5733"/>
                    </a:lnTo>
                    <a:lnTo>
                      <a:pt x="56934" y="4914"/>
                    </a:lnTo>
                    <a:lnTo>
                      <a:pt x="58686" y="3686"/>
                    </a:lnTo>
                    <a:lnTo>
                      <a:pt x="60875" y="2866"/>
                    </a:lnTo>
                    <a:lnTo>
                      <a:pt x="62627" y="2047"/>
                    </a:lnTo>
                    <a:lnTo>
                      <a:pt x="63941" y="1638"/>
                    </a:lnTo>
                    <a:lnTo>
                      <a:pt x="65255" y="819"/>
                    </a:lnTo>
                    <a:lnTo>
                      <a:pt x="66131" y="409"/>
                    </a:lnTo>
                    <a:lnTo>
                      <a:pt x="67007" y="0"/>
                    </a:lnTo>
                    <a:lnTo>
                      <a:pt x="67445" y="0"/>
                    </a:lnTo>
                    <a:lnTo>
                      <a:pt x="67883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0" name="Shape 2550"/>
              <p:cNvSpPr/>
              <p:nvPr/>
            </p:nvSpPr>
            <p:spPr>
              <a:xfrm>
                <a:off x="963" y="3395"/>
                <a:ext cx="30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96" y="0"/>
                    </a:moveTo>
                    <a:lnTo>
                      <a:pt x="71612" y="0"/>
                    </a:lnTo>
                    <a:lnTo>
                      <a:pt x="70161" y="363"/>
                    </a:lnTo>
                    <a:lnTo>
                      <a:pt x="67741" y="1454"/>
                    </a:lnTo>
                    <a:lnTo>
                      <a:pt x="65322" y="2545"/>
                    </a:lnTo>
                    <a:lnTo>
                      <a:pt x="62419" y="3636"/>
                    </a:lnTo>
                    <a:lnTo>
                      <a:pt x="59032" y="5818"/>
                    </a:lnTo>
                    <a:lnTo>
                      <a:pt x="54677" y="7272"/>
                    </a:lnTo>
                    <a:lnTo>
                      <a:pt x="50806" y="9454"/>
                    </a:lnTo>
                    <a:lnTo>
                      <a:pt x="45967" y="11272"/>
                    </a:lnTo>
                    <a:lnTo>
                      <a:pt x="42096" y="13818"/>
                    </a:lnTo>
                    <a:lnTo>
                      <a:pt x="37258" y="16000"/>
                    </a:lnTo>
                    <a:lnTo>
                      <a:pt x="33387" y="18181"/>
                    </a:lnTo>
                    <a:lnTo>
                      <a:pt x="29516" y="20727"/>
                    </a:lnTo>
                    <a:lnTo>
                      <a:pt x="25645" y="22545"/>
                    </a:lnTo>
                    <a:lnTo>
                      <a:pt x="22741" y="24727"/>
                    </a:lnTo>
                    <a:lnTo>
                      <a:pt x="20322" y="26909"/>
                    </a:lnTo>
                    <a:lnTo>
                      <a:pt x="19838" y="26909"/>
                    </a:lnTo>
                    <a:lnTo>
                      <a:pt x="18387" y="28000"/>
                    </a:lnTo>
                    <a:lnTo>
                      <a:pt x="17419" y="28727"/>
                    </a:lnTo>
                    <a:lnTo>
                      <a:pt x="15967" y="30181"/>
                    </a:lnTo>
                    <a:lnTo>
                      <a:pt x="14032" y="31636"/>
                    </a:lnTo>
                    <a:lnTo>
                      <a:pt x="12096" y="33454"/>
                    </a:lnTo>
                    <a:lnTo>
                      <a:pt x="10161" y="35636"/>
                    </a:lnTo>
                    <a:lnTo>
                      <a:pt x="7741" y="37454"/>
                    </a:lnTo>
                    <a:lnTo>
                      <a:pt x="5806" y="39636"/>
                    </a:lnTo>
                    <a:lnTo>
                      <a:pt x="3870" y="41454"/>
                    </a:lnTo>
                    <a:lnTo>
                      <a:pt x="2419" y="44000"/>
                    </a:lnTo>
                    <a:lnTo>
                      <a:pt x="967" y="45818"/>
                    </a:lnTo>
                    <a:lnTo>
                      <a:pt x="483" y="47636"/>
                    </a:lnTo>
                    <a:lnTo>
                      <a:pt x="0" y="49090"/>
                    </a:lnTo>
                    <a:lnTo>
                      <a:pt x="0" y="50909"/>
                    </a:lnTo>
                    <a:lnTo>
                      <a:pt x="967" y="52000"/>
                    </a:lnTo>
                    <a:lnTo>
                      <a:pt x="1935" y="52727"/>
                    </a:lnTo>
                    <a:lnTo>
                      <a:pt x="4354" y="54181"/>
                    </a:lnTo>
                    <a:lnTo>
                      <a:pt x="7258" y="56000"/>
                    </a:lnTo>
                    <a:lnTo>
                      <a:pt x="11129" y="58545"/>
                    </a:lnTo>
                    <a:lnTo>
                      <a:pt x="15483" y="60727"/>
                    </a:lnTo>
                    <a:lnTo>
                      <a:pt x="20322" y="63272"/>
                    </a:lnTo>
                    <a:lnTo>
                      <a:pt x="25645" y="66181"/>
                    </a:lnTo>
                    <a:lnTo>
                      <a:pt x="30967" y="69090"/>
                    </a:lnTo>
                    <a:lnTo>
                      <a:pt x="36290" y="72363"/>
                    </a:lnTo>
                    <a:lnTo>
                      <a:pt x="42096" y="75272"/>
                    </a:lnTo>
                    <a:lnTo>
                      <a:pt x="46935" y="78181"/>
                    </a:lnTo>
                    <a:lnTo>
                      <a:pt x="52741" y="81454"/>
                    </a:lnTo>
                    <a:lnTo>
                      <a:pt x="57096" y="84363"/>
                    </a:lnTo>
                    <a:lnTo>
                      <a:pt x="61935" y="87636"/>
                    </a:lnTo>
                    <a:lnTo>
                      <a:pt x="65806" y="90545"/>
                    </a:lnTo>
                    <a:lnTo>
                      <a:pt x="69677" y="93454"/>
                    </a:lnTo>
                    <a:lnTo>
                      <a:pt x="72096" y="96363"/>
                    </a:lnTo>
                    <a:lnTo>
                      <a:pt x="75000" y="98909"/>
                    </a:lnTo>
                    <a:lnTo>
                      <a:pt x="77419" y="101090"/>
                    </a:lnTo>
                    <a:lnTo>
                      <a:pt x="80806" y="104000"/>
                    </a:lnTo>
                    <a:lnTo>
                      <a:pt x="83709" y="106181"/>
                    </a:lnTo>
                    <a:lnTo>
                      <a:pt x="86129" y="108000"/>
                    </a:lnTo>
                    <a:lnTo>
                      <a:pt x="89032" y="110545"/>
                    </a:lnTo>
                    <a:lnTo>
                      <a:pt x="91935" y="112363"/>
                    </a:lnTo>
                    <a:lnTo>
                      <a:pt x="94354" y="113818"/>
                    </a:lnTo>
                    <a:lnTo>
                      <a:pt x="96774" y="115272"/>
                    </a:lnTo>
                    <a:lnTo>
                      <a:pt x="99677" y="116727"/>
                    </a:lnTo>
                    <a:lnTo>
                      <a:pt x="102096" y="117818"/>
                    </a:lnTo>
                    <a:lnTo>
                      <a:pt x="104032" y="118545"/>
                    </a:lnTo>
                    <a:lnTo>
                      <a:pt x="106451" y="119272"/>
                    </a:lnTo>
                    <a:lnTo>
                      <a:pt x="108870" y="119636"/>
                    </a:lnTo>
                    <a:lnTo>
                      <a:pt x="110806" y="120000"/>
                    </a:lnTo>
                    <a:lnTo>
                      <a:pt x="112258" y="119636"/>
                    </a:lnTo>
                    <a:lnTo>
                      <a:pt x="114193" y="118909"/>
                    </a:lnTo>
                    <a:lnTo>
                      <a:pt x="115645" y="118181"/>
                    </a:lnTo>
                    <a:lnTo>
                      <a:pt x="116612" y="117090"/>
                    </a:lnTo>
                    <a:lnTo>
                      <a:pt x="118064" y="115272"/>
                    </a:lnTo>
                    <a:lnTo>
                      <a:pt x="119032" y="113818"/>
                    </a:lnTo>
                    <a:lnTo>
                      <a:pt x="119516" y="112363"/>
                    </a:lnTo>
                    <a:lnTo>
                      <a:pt x="120000" y="110545"/>
                    </a:lnTo>
                    <a:lnTo>
                      <a:pt x="120000" y="108363"/>
                    </a:lnTo>
                    <a:lnTo>
                      <a:pt x="120000" y="106181"/>
                    </a:lnTo>
                    <a:lnTo>
                      <a:pt x="120000" y="104363"/>
                    </a:lnTo>
                    <a:lnTo>
                      <a:pt x="120000" y="102545"/>
                    </a:lnTo>
                    <a:lnTo>
                      <a:pt x="119516" y="100727"/>
                    </a:lnTo>
                    <a:lnTo>
                      <a:pt x="119032" y="98909"/>
                    </a:lnTo>
                    <a:lnTo>
                      <a:pt x="118548" y="97818"/>
                    </a:lnTo>
                    <a:lnTo>
                      <a:pt x="118064" y="96727"/>
                    </a:lnTo>
                    <a:lnTo>
                      <a:pt x="116612" y="95272"/>
                    </a:lnTo>
                    <a:lnTo>
                      <a:pt x="115161" y="93454"/>
                    </a:lnTo>
                    <a:lnTo>
                      <a:pt x="113709" y="91636"/>
                    </a:lnTo>
                    <a:lnTo>
                      <a:pt x="112258" y="89454"/>
                    </a:lnTo>
                    <a:lnTo>
                      <a:pt x="110806" y="86909"/>
                    </a:lnTo>
                    <a:lnTo>
                      <a:pt x="108870" y="84000"/>
                    </a:lnTo>
                    <a:lnTo>
                      <a:pt x="106935" y="81090"/>
                    </a:lnTo>
                    <a:lnTo>
                      <a:pt x="105483" y="77818"/>
                    </a:lnTo>
                    <a:lnTo>
                      <a:pt x="104032" y="74545"/>
                    </a:lnTo>
                    <a:lnTo>
                      <a:pt x="103064" y="70909"/>
                    </a:lnTo>
                    <a:lnTo>
                      <a:pt x="102096" y="67272"/>
                    </a:lnTo>
                    <a:lnTo>
                      <a:pt x="101612" y="63272"/>
                    </a:lnTo>
                    <a:lnTo>
                      <a:pt x="101612" y="60000"/>
                    </a:lnTo>
                    <a:lnTo>
                      <a:pt x="102580" y="56000"/>
                    </a:lnTo>
                    <a:lnTo>
                      <a:pt x="103548" y="52363"/>
                    </a:lnTo>
                    <a:lnTo>
                      <a:pt x="105483" y="48727"/>
                    </a:lnTo>
                    <a:lnTo>
                      <a:pt x="106935" y="45090"/>
                    </a:lnTo>
                    <a:lnTo>
                      <a:pt x="108870" y="41454"/>
                    </a:lnTo>
                    <a:lnTo>
                      <a:pt x="109838" y="38545"/>
                    </a:lnTo>
                    <a:lnTo>
                      <a:pt x="110322" y="36000"/>
                    </a:lnTo>
                    <a:lnTo>
                      <a:pt x="110322" y="33090"/>
                    </a:lnTo>
                    <a:lnTo>
                      <a:pt x="110322" y="30909"/>
                    </a:lnTo>
                    <a:lnTo>
                      <a:pt x="109838" y="28727"/>
                    </a:lnTo>
                    <a:lnTo>
                      <a:pt x="108870" y="26181"/>
                    </a:lnTo>
                    <a:lnTo>
                      <a:pt x="106935" y="24363"/>
                    </a:lnTo>
                    <a:lnTo>
                      <a:pt x="105483" y="22545"/>
                    </a:lnTo>
                    <a:lnTo>
                      <a:pt x="104032" y="20727"/>
                    </a:lnTo>
                    <a:lnTo>
                      <a:pt x="102096" y="18909"/>
                    </a:lnTo>
                    <a:lnTo>
                      <a:pt x="100161" y="17090"/>
                    </a:lnTo>
                    <a:lnTo>
                      <a:pt x="98225" y="15636"/>
                    </a:lnTo>
                    <a:lnTo>
                      <a:pt x="95806" y="14181"/>
                    </a:lnTo>
                    <a:lnTo>
                      <a:pt x="93870" y="12363"/>
                    </a:lnTo>
                    <a:lnTo>
                      <a:pt x="7209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Shape 2551"/>
              <p:cNvSpPr/>
              <p:nvPr/>
            </p:nvSpPr>
            <p:spPr>
              <a:xfrm>
                <a:off x="992" y="3409"/>
                <a:ext cx="18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971" y="0"/>
                    </a:moveTo>
                    <a:lnTo>
                      <a:pt x="20281" y="2162"/>
                    </a:lnTo>
                    <a:lnTo>
                      <a:pt x="19436" y="4324"/>
                    </a:lnTo>
                    <a:lnTo>
                      <a:pt x="16901" y="7567"/>
                    </a:lnTo>
                    <a:lnTo>
                      <a:pt x="15211" y="10810"/>
                    </a:lnTo>
                    <a:lnTo>
                      <a:pt x="12676" y="13513"/>
                    </a:lnTo>
                    <a:lnTo>
                      <a:pt x="10985" y="16216"/>
                    </a:lnTo>
                    <a:lnTo>
                      <a:pt x="7605" y="20000"/>
                    </a:lnTo>
                    <a:lnTo>
                      <a:pt x="5915" y="23243"/>
                    </a:lnTo>
                    <a:lnTo>
                      <a:pt x="3380" y="26486"/>
                    </a:lnTo>
                    <a:lnTo>
                      <a:pt x="1690" y="29729"/>
                    </a:lnTo>
                    <a:lnTo>
                      <a:pt x="845" y="32972"/>
                    </a:lnTo>
                    <a:lnTo>
                      <a:pt x="0" y="36216"/>
                    </a:lnTo>
                    <a:lnTo>
                      <a:pt x="0" y="38918"/>
                    </a:lnTo>
                    <a:lnTo>
                      <a:pt x="845" y="42702"/>
                    </a:lnTo>
                    <a:lnTo>
                      <a:pt x="1690" y="45405"/>
                    </a:lnTo>
                    <a:lnTo>
                      <a:pt x="4225" y="48108"/>
                    </a:lnTo>
                    <a:lnTo>
                      <a:pt x="5915" y="51351"/>
                    </a:lnTo>
                    <a:lnTo>
                      <a:pt x="9295" y="55135"/>
                    </a:lnTo>
                    <a:lnTo>
                      <a:pt x="12676" y="60000"/>
                    </a:lnTo>
                    <a:lnTo>
                      <a:pt x="15211" y="65405"/>
                    </a:lnTo>
                    <a:lnTo>
                      <a:pt x="17746" y="70810"/>
                    </a:lnTo>
                    <a:lnTo>
                      <a:pt x="20281" y="76756"/>
                    </a:lnTo>
                    <a:lnTo>
                      <a:pt x="22816" y="82702"/>
                    </a:lnTo>
                    <a:lnTo>
                      <a:pt x="26197" y="89189"/>
                    </a:lnTo>
                    <a:lnTo>
                      <a:pt x="28732" y="95135"/>
                    </a:lnTo>
                    <a:lnTo>
                      <a:pt x="30422" y="100540"/>
                    </a:lnTo>
                    <a:lnTo>
                      <a:pt x="32957" y="105945"/>
                    </a:lnTo>
                    <a:lnTo>
                      <a:pt x="34647" y="110270"/>
                    </a:lnTo>
                    <a:lnTo>
                      <a:pt x="35492" y="113513"/>
                    </a:lnTo>
                    <a:lnTo>
                      <a:pt x="36338" y="116756"/>
                    </a:lnTo>
                    <a:lnTo>
                      <a:pt x="37183" y="118378"/>
                    </a:lnTo>
                    <a:lnTo>
                      <a:pt x="38028" y="119459"/>
                    </a:lnTo>
                    <a:lnTo>
                      <a:pt x="38873" y="119459"/>
                    </a:lnTo>
                    <a:lnTo>
                      <a:pt x="40563" y="119459"/>
                    </a:lnTo>
                    <a:lnTo>
                      <a:pt x="43098" y="119459"/>
                    </a:lnTo>
                    <a:lnTo>
                      <a:pt x="44788" y="119459"/>
                    </a:lnTo>
                    <a:lnTo>
                      <a:pt x="47323" y="120000"/>
                    </a:lnTo>
                    <a:lnTo>
                      <a:pt x="49859" y="120000"/>
                    </a:lnTo>
                    <a:lnTo>
                      <a:pt x="53239" y="120000"/>
                    </a:lnTo>
                    <a:lnTo>
                      <a:pt x="55774" y="120000"/>
                    </a:lnTo>
                    <a:lnTo>
                      <a:pt x="58309" y="119459"/>
                    </a:lnTo>
                    <a:lnTo>
                      <a:pt x="61690" y="119459"/>
                    </a:lnTo>
                    <a:lnTo>
                      <a:pt x="64225" y="119459"/>
                    </a:lnTo>
                    <a:lnTo>
                      <a:pt x="66760" y="118918"/>
                    </a:lnTo>
                    <a:lnTo>
                      <a:pt x="68450" y="118378"/>
                    </a:lnTo>
                    <a:lnTo>
                      <a:pt x="70140" y="117297"/>
                    </a:lnTo>
                    <a:lnTo>
                      <a:pt x="71830" y="116756"/>
                    </a:lnTo>
                    <a:lnTo>
                      <a:pt x="72676" y="114594"/>
                    </a:lnTo>
                    <a:lnTo>
                      <a:pt x="74366" y="112972"/>
                    </a:lnTo>
                    <a:lnTo>
                      <a:pt x="77746" y="110810"/>
                    </a:lnTo>
                    <a:lnTo>
                      <a:pt x="81126" y="108108"/>
                    </a:lnTo>
                    <a:lnTo>
                      <a:pt x="84507" y="104864"/>
                    </a:lnTo>
                    <a:lnTo>
                      <a:pt x="88732" y="102162"/>
                    </a:lnTo>
                    <a:lnTo>
                      <a:pt x="92957" y="98918"/>
                    </a:lnTo>
                    <a:lnTo>
                      <a:pt x="97183" y="96216"/>
                    </a:lnTo>
                    <a:lnTo>
                      <a:pt x="101408" y="92432"/>
                    </a:lnTo>
                    <a:lnTo>
                      <a:pt x="105633" y="89729"/>
                    </a:lnTo>
                    <a:lnTo>
                      <a:pt x="109014" y="87027"/>
                    </a:lnTo>
                    <a:lnTo>
                      <a:pt x="113239" y="84864"/>
                    </a:lnTo>
                    <a:lnTo>
                      <a:pt x="115774" y="82702"/>
                    </a:lnTo>
                    <a:lnTo>
                      <a:pt x="117464" y="81081"/>
                    </a:lnTo>
                    <a:lnTo>
                      <a:pt x="119154" y="80000"/>
                    </a:lnTo>
                    <a:lnTo>
                      <a:pt x="120000" y="80000"/>
                    </a:lnTo>
                    <a:lnTo>
                      <a:pt x="21971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2" name="Shape 2552"/>
              <p:cNvSpPr/>
              <p:nvPr/>
            </p:nvSpPr>
            <p:spPr>
              <a:xfrm>
                <a:off x="998" y="3431"/>
                <a:ext cx="68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387" y="0"/>
                    </a:moveTo>
                    <a:lnTo>
                      <a:pt x="10054" y="18160"/>
                    </a:lnTo>
                    <a:lnTo>
                      <a:pt x="0" y="31034"/>
                    </a:lnTo>
                    <a:lnTo>
                      <a:pt x="0" y="31264"/>
                    </a:lnTo>
                    <a:lnTo>
                      <a:pt x="655" y="31954"/>
                    </a:lnTo>
                    <a:lnTo>
                      <a:pt x="1530" y="33103"/>
                    </a:lnTo>
                    <a:lnTo>
                      <a:pt x="2622" y="34942"/>
                    </a:lnTo>
                    <a:lnTo>
                      <a:pt x="3934" y="36781"/>
                    </a:lnTo>
                    <a:lnTo>
                      <a:pt x="5683" y="39080"/>
                    </a:lnTo>
                    <a:lnTo>
                      <a:pt x="7213" y="41379"/>
                    </a:lnTo>
                    <a:lnTo>
                      <a:pt x="9180" y="44137"/>
                    </a:lnTo>
                    <a:lnTo>
                      <a:pt x="10928" y="46666"/>
                    </a:lnTo>
                    <a:lnTo>
                      <a:pt x="12896" y="49425"/>
                    </a:lnTo>
                    <a:lnTo>
                      <a:pt x="14644" y="51954"/>
                    </a:lnTo>
                    <a:lnTo>
                      <a:pt x="16393" y="54482"/>
                    </a:lnTo>
                    <a:lnTo>
                      <a:pt x="18142" y="56781"/>
                    </a:lnTo>
                    <a:lnTo>
                      <a:pt x="19453" y="59080"/>
                    </a:lnTo>
                    <a:lnTo>
                      <a:pt x="20546" y="60689"/>
                    </a:lnTo>
                    <a:lnTo>
                      <a:pt x="21639" y="62528"/>
                    </a:lnTo>
                    <a:lnTo>
                      <a:pt x="22513" y="63678"/>
                    </a:lnTo>
                    <a:lnTo>
                      <a:pt x="23606" y="65287"/>
                    </a:lnTo>
                    <a:lnTo>
                      <a:pt x="24918" y="67126"/>
                    </a:lnTo>
                    <a:lnTo>
                      <a:pt x="26666" y="68735"/>
                    </a:lnTo>
                    <a:lnTo>
                      <a:pt x="28196" y="70574"/>
                    </a:lnTo>
                    <a:lnTo>
                      <a:pt x="29945" y="72643"/>
                    </a:lnTo>
                    <a:lnTo>
                      <a:pt x="31912" y="74482"/>
                    </a:lnTo>
                    <a:lnTo>
                      <a:pt x="33661" y="76551"/>
                    </a:lnTo>
                    <a:lnTo>
                      <a:pt x="35628" y="78160"/>
                    </a:lnTo>
                    <a:lnTo>
                      <a:pt x="37158" y="79770"/>
                    </a:lnTo>
                    <a:lnTo>
                      <a:pt x="38688" y="81379"/>
                    </a:lnTo>
                    <a:lnTo>
                      <a:pt x="40218" y="82758"/>
                    </a:lnTo>
                    <a:lnTo>
                      <a:pt x="41092" y="83678"/>
                    </a:lnTo>
                    <a:lnTo>
                      <a:pt x="41967" y="84597"/>
                    </a:lnTo>
                    <a:lnTo>
                      <a:pt x="42622" y="85287"/>
                    </a:lnTo>
                    <a:lnTo>
                      <a:pt x="42841" y="85517"/>
                    </a:lnTo>
                    <a:lnTo>
                      <a:pt x="51147" y="81839"/>
                    </a:lnTo>
                    <a:lnTo>
                      <a:pt x="50054" y="91034"/>
                    </a:lnTo>
                    <a:lnTo>
                      <a:pt x="77595" y="120000"/>
                    </a:lnTo>
                    <a:lnTo>
                      <a:pt x="77595" y="119770"/>
                    </a:lnTo>
                    <a:lnTo>
                      <a:pt x="78251" y="119770"/>
                    </a:lnTo>
                    <a:lnTo>
                      <a:pt x="79125" y="119540"/>
                    </a:lnTo>
                    <a:lnTo>
                      <a:pt x="80437" y="119310"/>
                    </a:lnTo>
                    <a:lnTo>
                      <a:pt x="81967" y="119080"/>
                    </a:lnTo>
                    <a:lnTo>
                      <a:pt x="83497" y="118850"/>
                    </a:lnTo>
                    <a:lnTo>
                      <a:pt x="85464" y="118620"/>
                    </a:lnTo>
                    <a:lnTo>
                      <a:pt x="87213" y="118390"/>
                    </a:lnTo>
                    <a:lnTo>
                      <a:pt x="89180" y="118160"/>
                    </a:lnTo>
                    <a:lnTo>
                      <a:pt x="90928" y="117931"/>
                    </a:lnTo>
                    <a:lnTo>
                      <a:pt x="92677" y="117471"/>
                    </a:lnTo>
                    <a:lnTo>
                      <a:pt x="94426" y="117241"/>
                    </a:lnTo>
                    <a:lnTo>
                      <a:pt x="95737" y="117011"/>
                    </a:lnTo>
                    <a:lnTo>
                      <a:pt x="97049" y="116781"/>
                    </a:lnTo>
                    <a:lnTo>
                      <a:pt x="98142" y="116781"/>
                    </a:lnTo>
                    <a:lnTo>
                      <a:pt x="98797" y="116781"/>
                    </a:lnTo>
                    <a:lnTo>
                      <a:pt x="99234" y="116551"/>
                    </a:lnTo>
                    <a:lnTo>
                      <a:pt x="100109" y="116321"/>
                    </a:lnTo>
                    <a:lnTo>
                      <a:pt x="100983" y="115862"/>
                    </a:lnTo>
                    <a:lnTo>
                      <a:pt x="102295" y="115172"/>
                    </a:lnTo>
                    <a:lnTo>
                      <a:pt x="103606" y="114482"/>
                    </a:lnTo>
                    <a:lnTo>
                      <a:pt x="104699" y="113793"/>
                    </a:lnTo>
                    <a:lnTo>
                      <a:pt x="106448" y="112643"/>
                    </a:lnTo>
                    <a:lnTo>
                      <a:pt x="107759" y="111954"/>
                    </a:lnTo>
                    <a:lnTo>
                      <a:pt x="109071" y="111034"/>
                    </a:lnTo>
                    <a:lnTo>
                      <a:pt x="110382" y="110114"/>
                    </a:lnTo>
                    <a:lnTo>
                      <a:pt x="111693" y="109195"/>
                    </a:lnTo>
                    <a:lnTo>
                      <a:pt x="112786" y="108045"/>
                    </a:lnTo>
                    <a:lnTo>
                      <a:pt x="113879" y="107356"/>
                    </a:lnTo>
                    <a:lnTo>
                      <a:pt x="114535" y="106666"/>
                    </a:lnTo>
                    <a:lnTo>
                      <a:pt x="115409" y="106206"/>
                    </a:lnTo>
                    <a:lnTo>
                      <a:pt x="115846" y="105977"/>
                    </a:lnTo>
                    <a:lnTo>
                      <a:pt x="116065" y="105517"/>
                    </a:lnTo>
                    <a:lnTo>
                      <a:pt x="116284" y="104827"/>
                    </a:lnTo>
                    <a:lnTo>
                      <a:pt x="116502" y="104137"/>
                    </a:lnTo>
                    <a:lnTo>
                      <a:pt x="116721" y="103218"/>
                    </a:lnTo>
                    <a:lnTo>
                      <a:pt x="117158" y="102528"/>
                    </a:lnTo>
                    <a:lnTo>
                      <a:pt x="117377" y="101609"/>
                    </a:lnTo>
                    <a:lnTo>
                      <a:pt x="117814" y="100689"/>
                    </a:lnTo>
                    <a:lnTo>
                      <a:pt x="118032" y="100000"/>
                    </a:lnTo>
                    <a:lnTo>
                      <a:pt x="118469" y="98850"/>
                    </a:lnTo>
                    <a:lnTo>
                      <a:pt x="118688" y="97931"/>
                    </a:lnTo>
                    <a:lnTo>
                      <a:pt x="118907" y="97241"/>
                    </a:lnTo>
                    <a:lnTo>
                      <a:pt x="119125" y="96551"/>
                    </a:lnTo>
                    <a:lnTo>
                      <a:pt x="119344" y="96091"/>
                    </a:lnTo>
                    <a:lnTo>
                      <a:pt x="119781" y="95632"/>
                    </a:lnTo>
                    <a:lnTo>
                      <a:pt x="119781" y="95402"/>
                    </a:lnTo>
                    <a:lnTo>
                      <a:pt x="120000" y="95402"/>
                    </a:lnTo>
                    <a:lnTo>
                      <a:pt x="23387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3" name="Shape 2553"/>
              <p:cNvSpPr/>
              <p:nvPr/>
            </p:nvSpPr>
            <p:spPr>
              <a:xfrm>
                <a:off x="1056" y="3493"/>
                <a:ext cx="208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36" y="0"/>
                    </a:moveTo>
                    <a:lnTo>
                      <a:pt x="4897" y="416"/>
                    </a:lnTo>
                    <a:lnTo>
                      <a:pt x="360" y="4080"/>
                    </a:lnTo>
                    <a:lnTo>
                      <a:pt x="0" y="7411"/>
                    </a:lnTo>
                    <a:lnTo>
                      <a:pt x="10228" y="18570"/>
                    </a:lnTo>
                    <a:lnTo>
                      <a:pt x="15918" y="17487"/>
                    </a:lnTo>
                    <a:lnTo>
                      <a:pt x="13973" y="21901"/>
                    </a:lnTo>
                    <a:lnTo>
                      <a:pt x="17791" y="28313"/>
                    </a:lnTo>
                    <a:lnTo>
                      <a:pt x="19591" y="26981"/>
                    </a:lnTo>
                    <a:lnTo>
                      <a:pt x="19159" y="31145"/>
                    </a:lnTo>
                    <a:lnTo>
                      <a:pt x="31620" y="46884"/>
                    </a:lnTo>
                    <a:lnTo>
                      <a:pt x="31836" y="47133"/>
                    </a:lnTo>
                    <a:lnTo>
                      <a:pt x="32412" y="47966"/>
                    </a:lnTo>
                    <a:lnTo>
                      <a:pt x="33493" y="49382"/>
                    </a:lnTo>
                    <a:lnTo>
                      <a:pt x="34861" y="51131"/>
                    </a:lnTo>
                    <a:lnTo>
                      <a:pt x="36518" y="53296"/>
                    </a:lnTo>
                    <a:lnTo>
                      <a:pt x="38319" y="55711"/>
                    </a:lnTo>
                    <a:lnTo>
                      <a:pt x="40336" y="58209"/>
                    </a:lnTo>
                    <a:lnTo>
                      <a:pt x="42352" y="60957"/>
                    </a:lnTo>
                    <a:lnTo>
                      <a:pt x="44513" y="63622"/>
                    </a:lnTo>
                    <a:lnTo>
                      <a:pt x="46530" y="66204"/>
                    </a:lnTo>
                    <a:lnTo>
                      <a:pt x="48547" y="68785"/>
                    </a:lnTo>
                    <a:lnTo>
                      <a:pt x="50420" y="71034"/>
                    </a:lnTo>
                    <a:lnTo>
                      <a:pt x="52076" y="73032"/>
                    </a:lnTo>
                    <a:lnTo>
                      <a:pt x="53445" y="74614"/>
                    </a:lnTo>
                    <a:lnTo>
                      <a:pt x="54453" y="75780"/>
                    </a:lnTo>
                    <a:lnTo>
                      <a:pt x="55246" y="76446"/>
                    </a:lnTo>
                    <a:lnTo>
                      <a:pt x="55894" y="76946"/>
                    </a:lnTo>
                    <a:lnTo>
                      <a:pt x="56902" y="77862"/>
                    </a:lnTo>
                    <a:lnTo>
                      <a:pt x="58199" y="79195"/>
                    </a:lnTo>
                    <a:lnTo>
                      <a:pt x="59711" y="80777"/>
                    </a:lnTo>
                    <a:lnTo>
                      <a:pt x="61368" y="82609"/>
                    </a:lnTo>
                    <a:lnTo>
                      <a:pt x="63313" y="84607"/>
                    </a:lnTo>
                    <a:lnTo>
                      <a:pt x="65258" y="86689"/>
                    </a:lnTo>
                    <a:lnTo>
                      <a:pt x="67274" y="89021"/>
                    </a:lnTo>
                    <a:lnTo>
                      <a:pt x="69363" y="91269"/>
                    </a:lnTo>
                    <a:lnTo>
                      <a:pt x="71308" y="93518"/>
                    </a:lnTo>
                    <a:lnTo>
                      <a:pt x="73253" y="95766"/>
                    </a:lnTo>
                    <a:lnTo>
                      <a:pt x="75126" y="97848"/>
                    </a:lnTo>
                    <a:lnTo>
                      <a:pt x="76854" y="99847"/>
                    </a:lnTo>
                    <a:lnTo>
                      <a:pt x="78295" y="101596"/>
                    </a:lnTo>
                    <a:lnTo>
                      <a:pt x="79591" y="103095"/>
                    </a:lnTo>
                    <a:lnTo>
                      <a:pt x="80528" y="104344"/>
                    </a:lnTo>
                    <a:lnTo>
                      <a:pt x="80600" y="104427"/>
                    </a:lnTo>
                    <a:lnTo>
                      <a:pt x="80960" y="104677"/>
                    </a:lnTo>
                    <a:lnTo>
                      <a:pt x="81464" y="105010"/>
                    </a:lnTo>
                    <a:lnTo>
                      <a:pt x="82040" y="105510"/>
                    </a:lnTo>
                    <a:lnTo>
                      <a:pt x="82905" y="106259"/>
                    </a:lnTo>
                    <a:lnTo>
                      <a:pt x="83769" y="106925"/>
                    </a:lnTo>
                    <a:lnTo>
                      <a:pt x="84705" y="107758"/>
                    </a:lnTo>
                    <a:lnTo>
                      <a:pt x="85714" y="108591"/>
                    </a:lnTo>
                    <a:lnTo>
                      <a:pt x="86794" y="109507"/>
                    </a:lnTo>
                    <a:lnTo>
                      <a:pt x="87731" y="110423"/>
                    </a:lnTo>
                    <a:lnTo>
                      <a:pt x="88739" y="111339"/>
                    </a:lnTo>
                    <a:lnTo>
                      <a:pt x="89675" y="112172"/>
                    </a:lnTo>
                    <a:lnTo>
                      <a:pt x="90468" y="113004"/>
                    </a:lnTo>
                    <a:lnTo>
                      <a:pt x="91188" y="113754"/>
                    </a:lnTo>
                    <a:lnTo>
                      <a:pt x="91692" y="114420"/>
                    </a:lnTo>
                    <a:lnTo>
                      <a:pt x="92124" y="115003"/>
                    </a:lnTo>
                    <a:lnTo>
                      <a:pt x="92701" y="115419"/>
                    </a:lnTo>
                    <a:lnTo>
                      <a:pt x="93709" y="115919"/>
                    </a:lnTo>
                    <a:lnTo>
                      <a:pt x="95222" y="116419"/>
                    </a:lnTo>
                    <a:lnTo>
                      <a:pt x="97094" y="116835"/>
                    </a:lnTo>
                    <a:lnTo>
                      <a:pt x="99255" y="117251"/>
                    </a:lnTo>
                    <a:lnTo>
                      <a:pt x="101632" y="117751"/>
                    </a:lnTo>
                    <a:lnTo>
                      <a:pt x="104009" y="118167"/>
                    </a:lnTo>
                    <a:lnTo>
                      <a:pt x="106602" y="118501"/>
                    </a:lnTo>
                    <a:lnTo>
                      <a:pt x="109123" y="118750"/>
                    </a:lnTo>
                    <a:lnTo>
                      <a:pt x="111572" y="119083"/>
                    </a:lnTo>
                    <a:lnTo>
                      <a:pt x="113805" y="119417"/>
                    </a:lnTo>
                    <a:lnTo>
                      <a:pt x="115822" y="119583"/>
                    </a:lnTo>
                    <a:lnTo>
                      <a:pt x="117551" y="119750"/>
                    </a:lnTo>
                    <a:lnTo>
                      <a:pt x="118919" y="119833"/>
                    </a:lnTo>
                    <a:lnTo>
                      <a:pt x="119711" y="119916"/>
                    </a:lnTo>
                    <a:lnTo>
                      <a:pt x="120000" y="120000"/>
                    </a:lnTo>
                    <a:lnTo>
                      <a:pt x="65762" y="58542"/>
                    </a:lnTo>
                    <a:lnTo>
                      <a:pt x="28883" y="19403"/>
                    </a:lnTo>
                    <a:lnTo>
                      <a:pt x="26506" y="20569"/>
                    </a:lnTo>
                    <a:lnTo>
                      <a:pt x="27298" y="17987"/>
                    </a:lnTo>
                    <a:lnTo>
                      <a:pt x="1123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4" name="Shape 2554"/>
              <p:cNvSpPr/>
              <p:nvPr/>
            </p:nvSpPr>
            <p:spPr>
              <a:xfrm>
                <a:off x="567" y="3215"/>
                <a:ext cx="201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819" y="0"/>
                    </a:moveTo>
                    <a:lnTo>
                      <a:pt x="12670" y="0"/>
                    </a:lnTo>
                    <a:lnTo>
                      <a:pt x="12298" y="150"/>
                    </a:lnTo>
                    <a:lnTo>
                      <a:pt x="11627" y="451"/>
                    </a:lnTo>
                    <a:lnTo>
                      <a:pt x="10881" y="903"/>
                    </a:lnTo>
                    <a:lnTo>
                      <a:pt x="9913" y="1505"/>
                    </a:lnTo>
                    <a:lnTo>
                      <a:pt x="8944" y="2258"/>
                    </a:lnTo>
                    <a:lnTo>
                      <a:pt x="7826" y="2860"/>
                    </a:lnTo>
                    <a:lnTo>
                      <a:pt x="6633" y="3613"/>
                    </a:lnTo>
                    <a:lnTo>
                      <a:pt x="5440" y="4366"/>
                    </a:lnTo>
                    <a:lnTo>
                      <a:pt x="4397" y="5420"/>
                    </a:lnTo>
                    <a:lnTo>
                      <a:pt x="3279" y="6173"/>
                    </a:lnTo>
                    <a:lnTo>
                      <a:pt x="2236" y="7076"/>
                    </a:lnTo>
                    <a:lnTo>
                      <a:pt x="1416" y="7979"/>
                    </a:lnTo>
                    <a:lnTo>
                      <a:pt x="670" y="8883"/>
                    </a:lnTo>
                    <a:lnTo>
                      <a:pt x="223" y="9636"/>
                    </a:lnTo>
                    <a:lnTo>
                      <a:pt x="0" y="10539"/>
                    </a:lnTo>
                    <a:lnTo>
                      <a:pt x="12447" y="23337"/>
                    </a:lnTo>
                    <a:lnTo>
                      <a:pt x="20422" y="13701"/>
                    </a:lnTo>
                    <a:lnTo>
                      <a:pt x="15652" y="29209"/>
                    </a:lnTo>
                    <a:lnTo>
                      <a:pt x="15875" y="29510"/>
                    </a:lnTo>
                    <a:lnTo>
                      <a:pt x="16248" y="29962"/>
                    </a:lnTo>
                    <a:lnTo>
                      <a:pt x="16695" y="30414"/>
                    </a:lnTo>
                    <a:lnTo>
                      <a:pt x="17291" y="31016"/>
                    </a:lnTo>
                    <a:lnTo>
                      <a:pt x="17888" y="31769"/>
                    </a:lnTo>
                    <a:lnTo>
                      <a:pt x="18633" y="32521"/>
                    </a:lnTo>
                    <a:lnTo>
                      <a:pt x="19527" y="33425"/>
                    </a:lnTo>
                    <a:lnTo>
                      <a:pt x="20347" y="34328"/>
                    </a:lnTo>
                    <a:lnTo>
                      <a:pt x="21316" y="35232"/>
                    </a:lnTo>
                    <a:lnTo>
                      <a:pt x="22211" y="36436"/>
                    </a:lnTo>
                    <a:lnTo>
                      <a:pt x="23254" y="37340"/>
                    </a:lnTo>
                    <a:lnTo>
                      <a:pt x="24223" y="38243"/>
                    </a:lnTo>
                    <a:lnTo>
                      <a:pt x="25192" y="39447"/>
                    </a:lnTo>
                    <a:lnTo>
                      <a:pt x="26236" y="40351"/>
                    </a:lnTo>
                    <a:lnTo>
                      <a:pt x="27279" y="41254"/>
                    </a:lnTo>
                    <a:lnTo>
                      <a:pt x="28173" y="42158"/>
                    </a:lnTo>
                    <a:lnTo>
                      <a:pt x="29217" y="43061"/>
                    </a:lnTo>
                    <a:lnTo>
                      <a:pt x="30260" y="43814"/>
                    </a:lnTo>
                    <a:lnTo>
                      <a:pt x="31229" y="44567"/>
                    </a:lnTo>
                    <a:lnTo>
                      <a:pt x="32273" y="45319"/>
                    </a:lnTo>
                    <a:lnTo>
                      <a:pt x="33242" y="45922"/>
                    </a:lnTo>
                    <a:lnTo>
                      <a:pt x="34136" y="46524"/>
                    </a:lnTo>
                    <a:lnTo>
                      <a:pt x="35031" y="47126"/>
                    </a:lnTo>
                    <a:lnTo>
                      <a:pt x="35850" y="47578"/>
                    </a:lnTo>
                    <a:lnTo>
                      <a:pt x="36596" y="48180"/>
                    </a:lnTo>
                    <a:lnTo>
                      <a:pt x="37192" y="48481"/>
                    </a:lnTo>
                    <a:lnTo>
                      <a:pt x="37863" y="48782"/>
                    </a:lnTo>
                    <a:lnTo>
                      <a:pt x="38236" y="48933"/>
                    </a:lnTo>
                    <a:lnTo>
                      <a:pt x="38608" y="49234"/>
                    </a:lnTo>
                    <a:lnTo>
                      <a:pt x="38832" y="49234"/>
                    </a:lnTo>
                    <a:lnTo>
                      <a:pt x="38906" y="49385"/>
                    </a:lnTo>
                    <a:lnTo>
                      <a:pt x="44496" y="49385"/>
                    </a:lnTo>
                    <a:lnTo>
                      <a:pt x="42931" y="54353"/>
                    </a:lnTo>
                    <a:lnTo>
                      <a:pt x="50534" y="60075"/>
                    </a:lnTo>
                    <a:lnTo>
                      <a:pt x="56198" y="54353"/>
                    </a:lnTo>
                    <a:lnTo>
                      <a:pt x="55378" y="61731"/>
                    </a:lnTo>
                    <a:lnTo>
                      <a:pt x="55602" y="61882"/>
                    </a:lnTo>
                    <a:lnTo>
                      <a:pt x="55975" y="62032"/>
                    </a:lnTo>
                    <a:lnTo>
                      <a:pt x="56347" y="62484"/>
                    </a:lnTo>
                    <a:lnTo>
                      <a:pt x="56869" y="62785"/>
                    </a:lnTo>
                    <a:lnTo>
                      <a:pt x="57465" y="63538"/>
                    </a:lnTo>
                    <a:lnTo>
                      <a:pt x="57987" y="63989"/>
                    </a:lnTo>
                    <a:lnTo>
                      <a:pt x="58583" y="64592"/>
                    </a:lnTo>
                    <a:lnTo>
                      <a:pt x="59329" y="65345"/>
                    </a:lnTo>
                    <a:lnTo>
                      <a:pt x="59925" y="66097"/>
                    </a:lnTo>
                    <a:lnTo>
                      <a:pt x="60521" y="67001"/>
                    </a:lnTo>
                    <a:lnTo>
                      <a:pt x="61043" y="67754"/>
                    </a:lnTo>
                    <a:lnTo>
                      <a:pt x="61565" y="68506"/>
                    </a:lnTo>
                    <a:lnTo>
                      <a:pt x="62012" y="69560"/>
                    </a:lnTo>
                    <a:lnTo>
                      <a:pt x="62385" y="70464"/>
                    </a:lnTo>
                    <a:lnTo>
                      <a:pt x="62608" y="71367"/>
                    </a:lnTo>
                    <a:lnTo>
                      <a:pt x="62757" y="72120"/>
                    </a:lnTo>
                    <a:lnTo>
                      <a:pt x="62981" y="73023"/>
                    </a:lnTo>
                    <a:lnTo>
                      <a:pt x="63204" y="73776"/>
                    </a:lnTo>
                    <a:lnTo>
                      <a:pt x="63577" y="74529"/>
                    </a:lnTo>
                    <a:lnTo>
                      <a:pt x="63875" y="75282"/>
                    </a:lnTo>
                    <a:lnTo>
                      <a:pt x="64173" y="76035"/>
                    </a:lnTo>
                    <a:lnTo>
                      <a:pt x="64546" y="76637"/>
                    </a:lnTo>
                    <a:lnTo>
                      <a:pt x="64919" y="77089"/>
                    </a:lnTo>
                    <a:lnTo>
                      <a:pt x="65217" y="77540"/>
                    </a:lnTo>
                    <a:lnTo>
                      <a:pt x="65515" y="77992"/>
                    </a:lnTo>
                    <a:lnTo>
                      <a:pt x="65813" y="78444"/>
                    </a:lnTo>
                    <a:lnTo>
                      <a:pt x="66037" y="78895"/>
                    </a:lnTo>
                    <a:lnTo>
                      <a:pt x="66260" y="79046"/>
                    </a:lnTo>
                    <a:lnTo>
                      <a:pt x="66484" y="79347"/>
                    </a:lnTo>
                    <a:lnTo>
                      <a:pt x="66559" y="79347"/>
                    </a:lnTo>
                    <a:lnTo>
                      <a:pt x="66633" y="79498"/>
                    </a:lnTo>
                    <a:lnTo>
                      <a:pt x="78186" y="73023"/>
                    </a:lnTo>
                    <a:lnTo>
                      <a:pt x="74981" y="82659"/>
                    </a:lnTo>
                    <a:lnTo>
                      <a:pt x="76621" y="89134"/>
                    </a:lnTo>
                    <a:lnTo>
                      <a:pt x="87055" y="98168"/>
                    </a:lnTo>
                    <a:lnTo>
                      <a:pt x="93465" y="89887"/>
                    </a:lnTo>
                    <a:lnTo>
                      <a:pt x="90708" y="99673"/>
                    </a:lnTo>
                    <a:lnTo>
                      <a:pt x="90857" y="99824"/>
                    </a:lnTo>
                    <a:lnTo>
                      <a:pt x="91453" y="100577"/>
                    </a:lnTo>
                    <a:lnTo>
                      <a:pt x="92496" y="101480"/>
                    </a:lnTo>
                    <a:lnTo>
                      <a:pt x="93763" y="102685"/>
                    </a:lnTo>
                    <a:lnTo>
                      <a:pt x="95329" y="104190"/>
                    </a:lnTo>
                    <a:lnTo>
                      <a:pt x="97043" y="105846"/>
                    </a:lnTo>
                    <a:lnTo>
                      <a:pt x="98906" y="107653"/>
                    </a:lnTo>
                    <a:lnTo>
                      <a:pt x="100844" y="109611"/>
                    </a:lnTo>
                    <a:lnTo>
                      <a:pt x="102857" y="111267"/>
                    </a:lnTo>
                    <a:lnTo>
                      <a:pt x="104795" y="113224"/>
                    </a:lnTo>
                    <a:lnTo>
                      <a:pt x="106658" y="114880"/>
                    </a:lnTo>
                    <a:lnTo>
                      <a:pt x="108372" y="116386"/>
                    </a:lnTo>
                    <a:lnTo>
                      <a:pt x="110012" y="117741"/>
                    </a:lnTo>
                    <a:lnTo>
                      <a:pt x="111354" y="118946"/>
                    </a:lnTo>
                    <a:lnTo>
                      <a:pt x="112397" y="119548"/>
                    </a:lnTo>
                    <a:lnTo>
                      <a:pt x="113142" y="120000"/>
                    </a:lnTo>
                    <a:lnTo>
                      <a:pt x="120000" y="104642"/>
                    </a:lnTo>
                    <a:lnTo>
                      <a:pt x="119850" y="104341"/>
                    </a:lnTo>
                    <a:lnTo>
                      <a:pt x="119403" y="103889"/>
                    </a:lnTo>
                    <a:lnTo>
                      <a:pt x="118732" y="102835"/>
                    </a:lnTo>
                    <a:lnTo>
                      <a:pt x="117689" y="101631"/>
                    </a:lnTo>
                    <a:lnTo>
                      <a:pt x="116571" y="100276"/>
                    </a:lnTo>
                    <a:lnTo>
                      <a:pt x="115080" y="98469"/>
                    </a:lnTo>
                    <a:lnTo>
                      <a:pt x="113366" y="96511"/>
                    </a:lnTo>
                    <a:lnTo>
                      <a:pt x="111279" y="94705"/>
                    </a:lnTo>
                    <a:lnTo>
                      <a:pt x="109118" y="92446"/>
                    </a:lnTo>
                    <a:lnTo>
                      <a:pt x="106583" y="90188"/>
                    </a:lnTo>
                    <a:lnTo>
                      <a:pt x="103900" y="88080"/>
                    </a:lnTo>
                    <a:lnTo>
                      <a:pt x="100919" y="85821"/>
                    </a:lnTo>
                    <a:lnTo>
                      <a:pt x="97788" y="83713"/>
                    </a:lnTo>
                    <a:lnTo>
                      <a:pt x="94434" y="81455"/>
                    </a:lnTo>
                    <a:lnTo>
                      <a:pt x="90857" y="79648"/>
                    </a:lnTo>
                    <a:lnTo>
                      <a:pt x="87055" y="77841"/>
                    </a:lnTo>
                    <a:lnTo>
                      <a:pt x="86981" y="77691"/>
                    </a:lnTo>
                    <a:lnTo>
                      <a:pt x="86832" y="77691"/>
                    </a:lnTo>
                    <a:lnTo>
                      <a:pt x="86534" y="77390"/>
                    </a:lnTo>
                    <a:lnTo>
                      <a:pt x="86161" y="77239"/>
                    </a:lnTo>
                    <a:lnTo>
                      <a:pt x="85639" y="76787"/>
                    </a:lnTo>
                    <a:lnTo>
                      <a:pt x="85192" y="76486"/>
                    </a:lnTo>
                    <a:lnTo>
                      <a:pt x="84596" y="76035"/>
                    </a:lnTo>
                    <a:lnTo>
                      <a:pt x="83850" y="75282"/>
                    </a:lnTo>
                    <a:lnTo>
                      <a:pt x="83180" y="74680"/>
                    </a:lnTo>
                    <a:lnTo>
                      <a:pt x="82360" y="73927"/>
                    </a:lnTo>
                    <a:lnTo>
                      <a:pt x="81614" y="73174"/>
                    </a:lnTo>
                    <a:lnTo>
                      <a:pt x="80795" y="72120"/>
                    </a:lnTo>
                    <a:lnTo>
                      <a:pt x="79975" y="71217"/>
                    </a:lnTo>
                    <a:lnTo>
                      <a:pt x="79080" y="70313"/>
                    </a:lnTo>
                    <a:lnTo>
                      <a:pt x="78186" y="69109"/>
                    </a:lnTo>
                    <a:lnTo>
                      <a:pt x="77440" y="68055"/>
                    </a:lnTo>
                    <a:lnTo>
                      <a:pt x="77291" y="67904"/>
                    </a:lnTo>
                    <a:lnTo>
                      <a:pt x="77068" y="67603"/>
                    </a:lnTo>
                    <a:lnTo>
                      <a:pt x="76621" y="67302"/>
                    </a:lnTo>
                    <a:lnTo>
                      <a:pt x="76173" y="66850"/>
                    </a:lnTo>
                    <a:lnTo>
                      <a:pt x="75577" y="66097"/>
                    </a:lnTo>
                    <a:lnTo>
                      <a:pt x="74832" y="65345"/>
                    </a:lnTo>
                    <a:lnTo>
                      <a:pt x="74086" y="64592"/>
                    </a:lnTo>
                    <a:lnTo>
                      <a:pt x="73267" y="63839"/>
                    </a:lnTo>
                    <a:lnTo>
                      <a:pt x="72447" y="62936"/>
                    </a:lnTo>
                    <a:lnTo>
                      <a:pt x="71478" y="62032"/>
                    </a:lnTo>
                    <a:lnTo>
                      <a:pt x="70583" y="61279"/>
                    </a:lnTo>
                    <a:lnTo>
                      <a:pt x="69763" y="60526"/>
                    </a:lnTo>
                    <a:lnTo>
                      <a:pt x="68944" y="59774"/>
                    </a:lnTo>
                    <a:lnTo>
                      <a:pt x="68273" y="59171"/>
                    </a:lnTo>
                    <a:lnTo>
                      <a:pt x="67527" y="58569"/>
                    </a:lnTo>
                    <a:lnTo>
                      <a:pt x="67006" y="58268"/>
                    </a:lnTo>
                    <a:lnTo>
                      <a:pt x="66931" y="58117"/>
                    </a:lnTo>
                    <a:lnTo>
                      <a:pt x="66782" y="57666"/>
                    </a:lnTo>
                    <a:lnTo>
                      <a:pt x="66559" y="56762"/>
                    </a:lnTo>
                    <a:lnTo>
                      <a:pt x="66111" y="55859"/>
                    </a:lnTo>
                    <a:lnTo>
                      <a:pt x="65590" y="54654"/>
                    </a:lnTo>
                    <a:lnTo>
                      <a:pt x="64919" y="52998"/>
                    </a:lnTo>
                    <a:lnTo>
                      <a:pt x="64099" y="51493"/>
                    </a:lnTo>
                    <a:lnTo>
                      <a:pt x="63055" y="49535"/>
                    </a:lnTo>
                    <a:lnTo>
                      <a:pt x="62012" y="47427"/>
                    </a:lnTo>
                    <a:lnTo>
                      <a:pt x="60596" y="45319"/>
                    </a:lnTo>
                    <a:lnTo>
                      <a:pt x="59105" y="43061"/>
                    </a:lnTo>
                    <a:lnTo>
                      <a:pt x="57391" y="40501"/>
                    </a:lnTo>
                    <a:lnTo>
                      <a:pt x="55378" y="37942"/>
                    </a:lnTo>
                    <a:lnTo>
                      <a:pt x="53217" y="35382"/>
                    </a:lnTo>
                    <a:lnTo>
                      <a:pt x="50757" y="32823"/>
                    </a:lnTo>
                    <a:lnTo>
                      <a:pt x="48223" y="30112"/>
                    </a:lnTo>
                    <a:lnTo>
                      <a:pt x="45316" y="27252"/>
                    </a:lnTo>
                    <a:lnTo>
                      <a:pt x="42409" y="24542"/>
                    </a:lnTo>
                    <a:lnTo>
                      <a:pt x="39354" y="21681"/>
                    </a:lnTo>
                    <a:lnTo>
                      <a:pt x="36372" y="19121"/>
                    </a:lnTo>
                    <a:lnTo>
                      <a:pt x="33391" y="16411"/>
                    </a:lnTo>
                    <a:lnTo>
                      <a:pt x="30409" y="14002"/>
                    </a:lnTo>
                    <a:lnTo>
                      <a:pt x="27577" y="11744"/>
                    </a:lnTo>
                    <a:lnTo>
                      <a:pt x="24894" y="9485"/>
                    </a:lnTo>
                    <a:lnTo>
                      <a:pt x="22360" y="7377"/>
                    </a:lnTo>
                    <a:lnTo>
                      <a:pt x="20049" y="5570"/>
                    </a:lnTo>
                    <a:lnTo>
                      <a:pt x="18037" y="3914"/>
                    </a:lnTo>
                    <a:lnTo>
                      <a:pt x="16173" y="2559"/>
                    </a:lnTo>
                    <a:lnTo>
                      <a:pt x="14757" y="1355"/>
                    </a:lnTo>
                    <a:lnTo>
                      <a:pt x="13714" y="602"/>
                    </a:lnTo>
                    <a:lnTo>
                      <a:pt x="12968" y="150"/>
                    </a:lnTo>
                    <a:lnTo>
                      <a:pt x="12819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5" name="Shape 2555"/>
              <p:cNvSpPr/>
              <p:nvPr/>
            </p:nvSpPr>
            <p:spPr>
              <a:xfrm>
                <a:off x="767" y="3311"/>
                <a:ext cx="81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046" y="0"/>
                    </a:moveTo>
                    <a:lnTo>
                      <a:pt x="0" y="23558"/>
                    </a:lnTo>
                    <a:lnTo>
                      <a:pt x="556" y="42331"/>
                    </a:lnTo>
                    <a:lnTo>
                      <a:pt x="1112" y="42699"/>
                    </a:lnTo>
                    <a:lnTo>
                      <a:pt x="3153" y="44171"/>
                    </a:lnTo>
                    <a:lnTo>
                      <a:pt x="6306" y="46012"/>
                    </a:lnTo>
                    <a:lnTo>
                      <a:pt x="10571" y="48588"/>
                    </a:lnTo>
                    <a:lnTo>
                      <a:pt x="15579" y="51901"/>
                    </a:lnTo>
                    <a:lnTo>
                      <a:pt x="21143" y="55214"/>
                    </a:lnTo>
                    <a:lnTo>
                      <a:pt x="27449" y="59631"/>
                    </a:lnTo>
                    <a:lnTo>
                      <a:pt x="34126" y="63312"/>
                    </a:lnTo>
                    <a:lnTo>
                      <a:pt x="40989" y="68098"/>
                    </a:lnTo>
                    <a:lnTo>
                      <a:pt x="47851" y="72147"/>
                    </a:lnTo>
                    <a:lnTo>
                      <a:pt x="54714" y="76564"/>
                    </a:lnTo>
                    <a:lnTo>
                      <a:pt x="61391" y="80613"/>
                    </a:lnTo>
                    <a:lnTo>
                      <a:pt x="67697" y="84662"/>
                    </a:lnTo>
                    <a:lnTo>
                      <a:pt x="73446" y="87975"/>
                    </a:lnTo>
                    <a:lnTo>
                      <a:pt x="78639" y="91288"/>
                    </a:lnTo>
                    <a:lnTo>
                      <a:pt x="82905" y="93865"/>
                    </a:lnTo>
                    <a:lnTo>
                      <a:pt x="86429" y="95705"/>
                    </a:lnTo>
                    <a:lnTo>
                      <a:pt x="90139" y="98282"/>
                    </a:lnTo>
                    <a:lnTo>
                      <a:pt x="93663" y="100490"/>
                    </a:lnTo>
                    <a:lnTo>
                      <a:pt x="96816" y="102699"/>
                    </a:lnTo>
                    <a:lnTo>
                      <a:pt x="100154" y="104907"/>
                    </a:lnTo>
                    <a:lnTo>
                      <a:pt x="103122" y="107116"/>
                    </a:lnTo>
                    <a:lnTo>
                      <a:pt x="106089" y="108957"/>
                    </a:lnTo>
                    <a:lnTo>
                      <a:pt x="108871" y="110797"/>
                    </a:lnTo>
                    <a:lnTo>
                      <a:pt x="111097" y="113006"/>
                    </a:lnTo>
                    <a:lnTo>
                      <a:pt x="113323" y="114478"/>
                    </a:lnTo>
                    <a:lnTo>
                      <a:pt x="115177" y="115950"/>
                    </a:lnTo>
                    <a:lnTo>
                      <a:pt x="116846" y="117055"/>
                    </a:lnTo>
                    <a:lnTo>
                      <a:pt x="118145" y="118159"/>
                    </a:lnTo>
                    <a:lnTo>
                      <a:pt x="119072" y="119263"/>
                    </a:lnTo>
                    <a:lnTo>
                      <a:pt x="119629" y="119631"/>
                    </a:lnTo>
                    <a:lnTo>
                      <a:pt x="120000" y="120000"/>
                    </a:lnTo>
                    <a:lnTo>
                      <a:pt x="99783" y="68466"/>
                    </a:lnTo>
                    <a:lnTo>
                      <a:pt x="61761" y="32392"/>
                    </a:lnTo>
                    <a:lnTo>
                      <a:pt x="51931" y="42331"/>
                    </a:lnTo>
                    <a:lnTo>
                      <a:pt x="52859" y="22453"/>
                    </a:lnTo>
                    <a:lnTo>
                      <a:pt x="30046" y="0"/>
                    </a:lnTo>
                    <a:close/>
                  </a:path>
                </a:pathLst>
              </a:custGeom>
              <a:solidFill>
                <a:srgbClr val="37373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6" name="Shape 2556"/>
              <p:cNvSpPr/>
              <p:nvPr/>
            </p:nvSpPr>
            <p:spPr>
              <a:xfrm>
                <a:off x="767" y="3112"/>
                <a:ext cx="3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384" y="1034"/>
                    </a:moveTo>
                    <a:lnTo>
                      <a:pt x="104769" y="0"/>
                    </a:lnTo>
                    <a:lnTo>
                      <a:pt x="100615" y="0"/>
                    </a:lnTo>
                    <a:lnTo>
                      <a:pt x="96461" y="0"/>
                    </a:lnTo>
                    <a:lnTo>
                      <a:pt x="92769" y="1034"/>
                    </a:lnTo>
                    <a:lnTo>
                      <a:pt x="89076" y="1034"/>
                    </a:lnTo>
                    <a:lnTo>
                      <a:pt x="85846" y="2068"/>
                    </a:lnTo>
                    <a:lnTo>
                      <a:pt x="82153" y="4137"/>
                    </a:lnTo>
                    <a:lnTo>
                      <a:pt x="78461" y="5172"/>
                    </a:lnTo>
                    <a:lnTo>
                      <a:pt x="74769" y="8275"/>
                    </a:lnTo>
                    <a:lnTo>
                      <a:pt x="71076" y="10344"/>
                    </a:lnTo>
                    <a:lnTo>
                      <a:pt x="66923" y="12413"/>
                    </a:lnTo>
                    <a:lnTo>
                      <a:pt x="62769" y="15517"/>
                    </a:lnTo>
                    <a:lnTo>
                      <a:pt x="58153" y="17586"/>
                    </a:lnTo>
                    <a:lnTo>
                      <a:pt x="53076" y="20689"/>
                    </a:lnTo>
                    <a:lnTo>
                      <a:pt x="48000" y="23793"/>
                    </a:lnTo>
                    <a:lnTo>
                      <a:pt x="42461" y="28965"/>
                    </a:lnTo>
                    <a:lnTo>
                      <a:pt x="38307" y="31034"/>
                    </a:lnTo>
                    <a:lnTo>
                      <a:pt x="33692" y="33103"/>
                    </a:lnTo>
                    <a:lnTo>
                      <a:pt x="29538" y="34137"/>
                    </a:lnTo>
                    <a:lnTo>
                      <a:pt x="24923" y="36206"/>
                    </a:lnTo>
                    <a:lnTo>
                      <a:pt x="21230" y="38275"/>
                    </a:lnTo>
                    <a:lnTo>
                      <a:pt x="17076" y="39310"/>
                    </a:lnTo>
                    <a:lnTo>
                      <a:pt x="13384" y="41379"/>
                    </a:lnTo>
                    <a:lnTo>
                      <a:pt x="10153" y="43448"/>
                    </a:lnTo>
                    <a:lnTo>
                      <a:pt x="6923" y="45517"/>
                    </a:lnTo>
                    <a:lnTo>
                      <a:pt x="4615" y="49655"/>
                    </a:lnTo>
                    <a:lnTo>
                      <a:pt x="2769" y="52758"/>
                    </a:lnTo>
                    <a:lnTo>
                      <a:pt x="1384" y="55862"/>
                    </a:lnTo>
                    <a:lnTo>
                      <a:pt x="923" y="61034"/>
                    </a:lnTo>
                    <a:lnTo>
                      <a:pt x="0" y="65172"/>
                    </a:lnTo>
                    <a:lnTo>
                      <a:pt x="1384" y="72413"/>
                    </a:lnTo>
                    <a:lnTo>
                      <a:pt x="2769" y="79655"/>
                    </a:lnTo>
                    <a:lnTo>
                      <a:pt x="4153" y="85862"/>
                    </a:lnTo>
                    <a:lnTo>
                      <a:pt x="5538" y="93103"/>
                    </a:lnTo>
                    <a:lnTo>
                      <a:pt x="6923" y="99310"/>
                    </a:lnTo>
                    <a:lnTo>
                      <a:pt x="7846" y="104482"/>
                    </a:lnTo>
                    <a:lnTo>
                      <a:pt x="8769" y="108620"/>
                    </a:lnTo>
                    <a:lnTo>
                      <a:pt x="10153" y="113793"/>
                    </a:lnTo>
                    <a:lnTo>
                      <a:pt x="10615" y="116896"/>
                    </a:lnTo>
                    <a:lnTo>
                      <a:pt x="11538" y="118965"/>
                    </a:lnTo>
                    <a:lnTo>
                      <a:pt x="12000" y="120000"/>
                    </a:lnTo>
                    <a:lnTo>
                      <a:pt x="12923" y="120000"/>
                    </a:lnTo>
                    <a:lnTo>
                      <a:pt x="13384" y="118965"/>
                    </a:lnTo>
                    <a:lnTo>
                      <a:pt x="14307" y="117931"/>
                    </a:lnTo>
                    <a:lnTo>
                      <a:pt x="15230" y="113793"/>
                    </a:lnTo>
                    <a:lnTo>
                      <a:pt x="16153" y="108620"/>
                    </a:lnTo>
                    <a:lnTo>
                      <a:pt x="17076" y="102413"/>
                    </a:lnTo>
                    <a:lnTo>
                      <a:pt x="18461" y="96206"/>
                    </a:lnTo>
                    <a:lnTo>
                      <a:pt x="20307" y="86896"/>
                    </a:lnTo>
                    <a:lnTo>
                      <a:pt x="22615" y="79655"/>
                    </a:lnTo>
                    <a:lnTo>
                      <a:pt x="25384" y="72413"/>
                    </a:lnTo>
                    <a:lnTo>
                      <a:pt x="29076" y="65172"/>
                    </a:lnTo>
                    <a:lnTo>
                      <a:pt x="32769" y="58965"/>
                    </a:lnTo>
                    <a:lnTo>
                      <a:pt x="36923" y="53793"/>
                    </a:lnTo>
                    <a:lnTo>
                      <a:pt x="41538" y="47586"/>
                    </a:lnTo>
                    <a:lnTo>
                      <a:pt x="46153" y="43448"/>
                    </a:lnTo>
                    <a:lnTo>
                      <a:pt x="51230" y="39310"/>
                    </a:lnTo>
                    <a:lnTo>
                      <a:pt x="56307" y="36206"/>
                    </a:lnTo>
                    <a:lnTo>
                      <a:pt x="61384" y="33103"/>
                    </a:lnTo>
                    <a:lnTo>
                      <a:pt x="66923" y="30000"/>
                    </a:lnTo>
                    <a:lnTo>
                      <a:pt x="72000" y="27931"/>
                    </a:lnTo>
                    <a:lnTo>
                      <a:pt x="77076" y="24827"/>
                    </a:lnTo>
                    <a:lnTo>
                      <a:pt x="81230" y="23793"/>
                    </a:lnTo>
                    <a:lnTo>
                      <a:pt x="86307" y="22758"/>
                    </a:lnTo>
                    <a:lnTo>
                      <a:pt x="90000" y="20689"/>
                    </a:lnTo>
                    <a:lnTo>
                      <a:pt x="94615" y="19655"/>
                    </a:lnTo>
                    <a:lnTo>
                      <a:pt x="98769" y="18620"/>
                    </a:lnTo>
                    <a:lnTo>
                      <a:pt x="102461" y="17586"/>
                    </a:lnTo>
                    <a:lnTo>
                      <a:pt x="106615" y="15517"/>
                    </a:lnTo>
                    <a:lnTo>
                      <a:pt x="109846" y="14482"/>
                    </a:lnTo>
                    <a:lnTo>
                      <a:pt x="113538" y="12413"/>
                    </a:lnTo>
                    <a:lnTo>
                      <a:pt x="115846" y="10344"/>
                    </a:lnTo>
                    <a:lnTo>
                      <a:pt x="118153" y="9310"/>
                    </a:lnTo>
                    <a:lnTo>
                      <a:pt x="119538" y="7241"/>
                    </a:lnTo>
                    <a:lnTo>
                      <a:pt x="120000" y="5172"/>
                    </a:lnTo>
                    <a:lnTo>
                      <a:pt x="120000" y="4137"/>
                    </a:lnTo>
                    <a:lnTo>
                      <a:pt x="118615" y="3103"/>
                    </a:lnTo>
                    <a:lnTo>
                      <a:pt x="116769" y="2068"/>
                    </a:lnTo>
                    <a:lnTo>
                      <a:pt x="114000" y="1034"/>
                    </a:lnTo>
                    <a:lnTo>
                      <a:pt x="109384" y="1034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7" name="Shape 2557"/>
              <p:cNvSpPr/>
              <p:nvPr/>
            </p:nvSpPr>
            <p:spPr>
              <a:xfrm>
                <a:off x="831" y="3192"/>
                <a:ext cx="2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7272" y="8181"/>
                    </a:lnTo>
                    <a:lnTo>
                      <a:pt x="115227" y="13636"/>
                    </a:lnTo>
                    <a:lnTo>
                      <a:pt x="112500" y="19090"/>
                    </a:lnTo>
                    <a:lnTo>
                      <a:pt x="110454" y="24545"/>
                    </a:lnTo>
                    <a:lnTo>
                      <a:pt x="108409" y="30000"/>
                    </a:lnTo>
                    <a:lnTo>
                      <a:pt x="106363" y="35454"/>
                    </a:lnTo>
                    <a:lnTo>
                      <a:pt x="104318" y="39545"/>
                    </a:lnTo>
                    <a:lnTo>
                      <a:pt x="102272" y="43636"/>
                    </a:lnTo>
                    <a:lnTo>
                      <a:pt x="99545" y="46363"/>
                    </a:lnTo>
                    <a:lnTo>
                      <a:pt x="96818" y="50454"/>
                    </a:lnTo>
                    <a:lnTo>
                      <a:pt x="94090" y="53181"/>
                    </a:lnTo>
                    <a:lnTo>
                      <a:pt x="91363" y="55909"/>
                    </a:lnTo>
                    <a:lnTo>
                      <a:pt x="87954" y="61363"/>
                    </a:lnTo>
                    <a:lnTo>
                      <a:pt x="83863" y="64090"/>
                    </a:lnTo>
                    <a:lnTo>
                      <a:pt x="79772" y="66818"/>
                    </a:lnTo>
                    <a:lnTo>
                      <a:pt x="75681" y="70909"/>
                    </a:lnTo>
                    <a:lnTo>
                      <a:pt x="70227" y="73636"/>
                    </a:lnTo>
                    <a:lnTo>
                      <a:pt x="66136" y="75000"/>
                    </a:lnTo>
                    <a:lnTo>
                      <a:pt x="62045" y="77727"/>
                    </a:lnTo>
                    <a:lnTo>
                      <a:pt x="57954" y="79090"/>
                    </a:lnTo>
                    <a:lnTo>
                      <a:pt x="54545" y="80454"/>
                    </a:lnTo>
                    <a:lnTo>
                      <a:pt x="51136" y="81818"/>
                    </a:lnTo>
                    <a:lnTo>
                      <a:pt x="48409" y="81818"/>
                    </a:lnTo>
                    <a:lnTo>
                      <a:pt x="45681" y="83181"/>
                    </a:lnTo>
                    <a:lnTo>
                      <a:pt x="42272" y="83181"/>
                    </a:lnTo>
                    <a:lnTo>
                      <a:pt x="39545" y="84545"/>
                    </a:lnTo>
                    <a:lnTo>
                      <a:pt x="37500" y="85909"/>
                    </a:lnTo>
                    <a:lnTo>
                      <a:pt x="34772" y="88636"/>
                    </a:lnTo>
                    <a:lnTo>
                      <a:pt x="32045" y="90000"/>
                    </a:lnTo>
                    <a:lnTo>
                      <a:pt x="29318" y="92727"/>
                    </a:lnTo>
                    <a:lnTo>
                      <a:pt x="26590" y="95454"/>
                    </a:lnTo>
                    <a:lnTo>
                      <a:pt x="24545" y="99545"/>
                    </a:lnTo>
                    <a:lnTo>
                      <a:pt x="21136" y="102272"/>
                    </a:lnTo>
                    <a:lnTo>
                      <a:pt x="18409" y="106363"/>
                    </a:lnTo>
                    <a:lnTo>
                      <a:pt x="15000" y="109090"/>
                    </a:lnTo>
                    <a:lnTo>
                      <a:pt x="12272" y="111818"/>
                    </a:lnTo>
                    <a:lnTo>
                      <a:pt x="9545" y="115909"/>
                    </a:lnTo>
                    <a:lnTo>
                      <a:pt x="6818" y="117272"/>
                    </a:lnTo>
                    <a:lnTo>
                      <a:pt x="4772" y="118636"/>
                    </a:lnTo>
                    <a:lnTo>
                      <a:pt x="2045" y="120000"/>
                    </a:lnTo>
                    <a:lnTo>
                      <a:pt x="681" y="118636"/>
                    </a:lnTo>
                    <a:lnTo>
                      <a:pt x="0" y="118636"/>
                    </a:lnTo>
                    <a:lnTo>
                      <a:pt x="0" y="115909"/>
                    </a:lnTo>
                    <a:lnTo>
                      <a:pt x="681" y="111818"/>
                    </a:lnTo>
                    <a:lnTo>
                      <a:pt x="2045" y="109090"/>
                    </a:lnTo>
                    <a:lnTo>
                      <a:pt x="4772" y="103636"/>
                    </a:lnTo>
                    <a:lnTo>
                      <a:pt x="8181" y="98181"/>
                    </a:lnTo>
                    <a:lnTo>
                      <a:pt x="12954" y="92727"/>
                    </a:lnTo>
                    <a:lnTo>
                      <a:pt x="18409" y="84545"/>
                    </a:lnTo>
                    <a:lnTo>
                      <a:pt x="22500" y="77727"/>
                    </a:lnTo>
                    <a:lnTo>
                      <a:pt x="26590" y="73636"/>
                    </a:lnTo>
                    <a:lnTo>
                      <a:pt x="30000" y="69545"/>
                    </a:lnTo>
                    <a:lnTo>
                      <a:pt x="34772" y="65454"/>
                    </a:lnTo>
                    <a:lnTo>
                      <a:pt x="38181" y="62727"/>
                    </a:lnTo>
                    <a:lnTo>
                      <a:pt x="40909" y="61363"/>
                    </a:lnTo>
                    <a:lnTo>
                      <a:pt x="44318" y="57272"/>
                    </a:lnTo>
                    <a:lnTo>
                      <a:pt x="48409" y="55909"/>
                    </a:lnTo>
                    <a:lnTo>
                      <a:pt x="51136" y="54545"/>
                    </a:lnTo>
                    <a:lnTo>
                      <a:pt x="54545" y="53181"/>
                    </a:lnTo>
                    <a:lnTo>
                      <a:pt x="57954" y="51818"/>
                    </a:lnTo>
                    <a:lnTo>
                      <a:pt x="62045" y="50454"/>
                    </a:lnTo>
                    <a:lnTo>
                      <a:pt x="66136" y="49090"/>
                    </a:lnTo>
                    <a:lnTo>
                      <a:pt x="70227" y="46363"/>
                    </a:lnTo>
                    <a:lnTo>
                      <a:pt x="75681" y="45000"/>
                    </a:lnTo>
                    <a:lnTo>
                      <a:pt x="79772" y="42272"/>
                    </a:lnTo>
                    <a:lnTo>
                      <a:pt x="84545" y="38181"/>
                    </a:lnTo>
                    <a:lnTo>
                      <a:pt x="89318" y="35454"/>
                    </a:lnTo>
                    <a:lnTo>
                      <a:pt x="93409" y="30000"/>
                    </a:lnTo>
                    <a:lnTo>
                      <a:pt x="96818" y="27272"/>
                    </a:lnTo>
                    <a:lnTo>
                      <a:pt x="100909" y="23181"/>
                    </a:lnTo>
                    <a:lnTo>
                      <a:pt x="104318" y="20454"/>
                    </a:lnTo>
                    <a:lnTo>
                      <a:pt x="107045" y="16363"/>
                    </a:lnTo>
                    <a:lnTo>
                      <a:pt x="109772" y="13636"/>
                    </a:lnTo>
                    <a:lnTo>
                      <a:pt x="112500" y="10909"/>
                    </a:lnTo>
                    <a:lnTo>
                      <a:pt x="115227" y="8181"/>
                    </a:lnTo>
                    <a:lnTo>
                      <a:pt x="116590" y="5454"/>
                    </a:lnTo>
                    <a:lnTo>
                      <a:pt x="117954" y="2727"/>
                    </a:lnTo>
                    <a:lnTo>
                      <a:pt x="118636" y="0"/>
                    </a:lnTo>
                    <a:lnTo>
                      <a:pt x="119318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8" name="Shape 2558"/>
              <p:cNvSpPr/>
              <p:nvPr/>
            </p:nvSpPr>
            <p:spPr>
              <a:xfrm>
                <a:off x="859" y="3234"/>
                <a:ext cx="22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85" y="4651"/>
                    </a:moveTo>
                    <a:lnTo>
                      <a:pt x="117446" y="4651"/>
                    </a:lnTo>
                    <a:lnTo>
                      <a:pt x="115531" y="5581"/>
                    </a:lnTo>
                    <a:lnTo>
                      <a:pt x="113617" y="6511"/>
                    </a:lnTo>
                    <a:lnTo>
                      <a:pt x="110425" y="9302"/>
                    </a:lnTo>
                    <a:lnTo>
                      <a:pt x="107234" y="11162"/>
                    </a:lnTo>
                    <a:lnTo>
                      <a:pt x="102127" y="14883"/>
                    </a:lnTo>
                    <a:lnTo>
                      <a:pt x="97659" y="18604"/>
                    </a:lnTo>
                    <a:lnTo>
                      <a:pt x="93191" y="21395"/>
                    </a:lnTo>
                    <a:lnTo>
                      <a:pt x="87446" y="25116"/>
                    </a:lnTo>
                    <a:lnTo>
                      <a:pt x="82978" y="28837"/>
                    </a:lnTo>
                    <a:lnTo>
                      <a:pt x="77234" y="33488"/>
                    </a:lnTo>
                    <a:lnTo>
                      <a:pt x="72765" y="38139"/>
                    </a:lnTo>
                    <a:lnTo>
                      <a:pt x="68297" y="41860"/>
                    </a:lnTo>
                    <a:lnTo>
                      <a:pt x="63829" y="45581"/>
                    </a:lnTo>
                    <a:lnTo>
                      <a:pt x="60638" y="49302"/>
                    </a:lnTo>
                    <a:lnTo>
                      <a:pt x="58085" y="53953"/>
                    </a:lnTo>
                    <a:lnTo>
                      <a:pt x="54893" y="56744"/>
                    </a:lnTo>
                    <a:lnTo>
                      <a:pt x="51702" y="61395"/>
                    </a:lnTo>
                    <a:lnTo>
                      <a:pt x="49148" y="66046"/>
                    </a:lnTo>
                    <a:lnTo>
                      <a:pt x="45957" y="72558"/>
                    </a:lnTo>
                    <a:lnTo>
                      <a:pt x="42765" y="77209"/>
                    </a:lnTo>
                    <a:lnTo>
                      <a:pt x="39574" y="82790"/>
                    </a:lnTo>
                    <a:lnTo>
                      <a:pt x="36382" y="88372"/>
                    </a:lnTo>
                    <a:lnTo>
                      <a:pt x="33191" y="94883"/>
                    </a:lnTo>
                    <a:lnTo>
                      <a:pt x="30638" y="99534"/>
                    </a:lnTo>
                    <a:lnTo>
                      <a:pt x="26808" y="104186"/>
                    </a:lnTo>
                    <a:lnTo>
                      <a:pt x="24255" y="109767"/>
                    </a:lnTo>
                    <a:lnTo>
                      <a:pt x="21702" y="113488"/>
                    </a:lnTo>
                    <a:lnTo>
                      <a:pt x="19148" y="116279"/>
                    </a:lnTo>
                    <a:lnTo>
                      <a:pt x="16595" y="118139"/>
                    </a:lnTo>
                    <a:lnTo>
                      <a:pt x="14042" y="119069"/>
                    </a:lnTo>
                    <a:lnTo>
                      <a:pt x="12127" y="120000"/>
                    </a:lnTo>
                    <a:lnTo>
                      <a:pt x="10212" y="119069"/>
                    </a:lnTo>
                    <a:lnTo>
                      <a:pt x="8297" y="119069"/>
                    </a:lnTo>
                    <a:lnTo>
                      <a:pt x="7021" y="118139"/>
                    </a:lnTo>
                    <a:lnTo>
                      <a:pt x="5106" y="117209"/>
                    </a:lnTo>
                    <a:lnTo>
                      <a:pt x="3829" y="116279"/>
                    </a:lnTo>
                    <a:lnTo>
                      <a:pt x="3191" y="116279"/>
                    </a:lnTo>
                    <a:lnTo>
                      <a:pt x="1276" y="114418"/>
                    </a:lnTo>
                    <a:lnTo>
                      <a:pt x="638" y="113488"/>
                    </a:lnTo>
                    <a:lnTo>
                      <a:pt x="638" y="112558"/>
                    </a:lnTo>
                    <a:lnTo>
                      <a:pt x="0" y="110697"/>
                    </a:lnTo>
                    <a:lnTo>
                      <a:pt x="638" y="107906"/>
                    </a:lnTo>
                    <a:lnTo>
                      <a:pt x="1276" y="106046"/>
                    </a:lnTo>
                    <a:lnTo>
                      <a:pt x="3191" y="104186"/>
                    </a:lnTo>
                    <a:lnTo>
                      <a:pt x="4468" y="101395"/>
                    </a:lnTo>
                    <a:lnTo>
                      <a:pt x="6382" y="99534"/>
                    </a:lnTo>
                    <a:lnTo>
                      <a:pt x="8936" y="96744"/>
                    </a:lnTo>
                    <a:lnTo>
                      <a:pt x="11489" y="93023"/>
                    </a:lnTo>
                    <a:lnTo>
                      <a:pt x="14042" y="90232"/>
                    </a:lnTo>
                    <a:lnTo>
                      <a:pt x="17234" y="86511"/>
                    </a:lnTo>
                    <a:lnTo>
                      <a:pt x="19787" y="83720"/>
                    </a:lnTo>
                    <a:lnTo>
                      <a:pt x="22340" y="80930"/>
                    </a:lnTo>
                    <a:lnTo>
                      <a:pt x="24893" y="78139"/>
                    </a:lnTo>
                    <a:lnTo>
                      <a:pt x="27446" y="75348"/>
                    </a:lnTo>
                    <a:lnTo>
                      <a:pt x="30638" y="72558"/>
                    </a:lnTo>
                    <a:lnTo>
                      <a:pt x="33191" y="68837"/>
                    </a:lnTo>
                    <a:lnTo>
                      <a:pt x="35744" y="66046"/>
                    </a:lnTo>
                    <a:lnTo>
                      <a:pt x="38297" y="63255"/>
                    </a:lnTo>
                    <a:lnTo>
                      <a:pt x="41489" y="60465"/>
                    </a:lnTo>
                    <a:lnTo>
                      <a:pt x="44042" y="57674"/>
                    </a:lnTo>
                    <a:lnTo>
                      <a:pt x="46595" y="54883"/>
                    </a:lnTo>
                    <a:lnTo>
                      <a:pt x="49148" y="51162"/>
                    </a:lnTo>
                    <a:lnTo>
                      <a:pt x="52340" y="49302"/>
                    </a:lnTo>
                    <a:lnTo>
                      <a:pt x="55531" y="45581"/>
                    </a:lnTo>
                    <a:lnTo>
                      <a:pt x="60000" y="41860"/>
                    </a:lnTo>
                    <a:lnTo>
                      <a:pt x="64468" y="38139"/>
                    </a:lnTo>
                    <a:lnTo>
                      <a:pt x="70851" y="33488"/>
                    </a:lnTo>
                    <a:lnTo>
                      <a:pt x="76595" y="27906"/>
                    </a:lnTo>
                    <a:lnTo>
                      <a:pt x="82978" y="23255"/>
                    </a:lnTo>
                    <a:lnTo>
                      <a:pt x="88723" y="18604"/>
                    </a:lnTo>
                    <a:lnTo>
                      <a:pt x="95744" y="13023"/>
                    </a:lnTo>
                    <a:lnTo>
                      <a:pt x="100851" y="9302"/>
                    </a:lnTo>
                    <a:lnTo>
                      <a:pt x="106595" y="5581"/>
                    </a:lnTo>
                    <a:lnTo>
                      <a:pt x="111063" y="2790"/>
                    </a:lnTo>
                    <a:lnTo>
                      <a:pt x="114893" y="930"/>
                    </a:lnTo>
                    <a:lnTo>
                      <a:pt x="117446" y="0"/>
                    </a:lnTo>
                    <a:lnTo>
                      <a:pt x="119361" y="0"/>
                    </a:lnTo>
                    <a:lnTo>
                      <a:pt x="120000" y="930"/>
                    </a:lnTo>
                    <a:lnTo>
                      <a:pt x="118085" y="4651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Shape 2559"/>
              <p:cNvSpPr/>
              <p:nvPr/>
            </p:nvSpPr>
            <p:spPr>
              <a:xfrm>
                <a:off x="878" y="3252"/>
                <a:ext cx="14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897"/>
                    </a:moveTo>
                    <a:lnTo>
                      <a:pt x="118965" y="8979"/>
                    </a:lnTo>
                    <a:lnTo>
                      <a:pt x="118965" y="12244"/>
                    </a:lnTo>
                    <a:lnTo>
                      <a:pt x="118965" y="16326"/>
                    </a:lnTo>
                    <a:lnTo>
                      <a:pt x="117931" y="19591"/>
                    </a:lnTo>
                    <a:lnTo>
                      <a:pt x="117931" y="22040"/>
                    </a:lnTo>
                    <a:lnTo>
                      <a:pt x="116896" y="26122"/>
                    </a:lnTo>
                    <a:lnTo>
                      <a:pt x="116896" y="29387"/>
                    </a:lnTo>
                    <a:lnTo>
                      <a:pt x="115862" y="31836"/>
                    </a:lnTo>
                    <a:lnTo>
                      <a:pt x="114827" y="35102"/>
                    </a:lnTo>
                    <a:lnTo>
                      <a:pt x="113793" y="37551"/>
                    </a:lnTo>
                    <a:lnTo>
                      <a:pt x="112758" y="41632"/>
                    </a:lnTo>
                    <a:lnTo>
                      <a:pt x="111724" y="44081"/>
                    </a:lnTo>
                    <a:lnTo>
                      <a:pt x="110689" y="47346"/>
                    </a:lnTo>
                    <a:lnTo>
                      <a:pt x="109655" y="49795"/>
                    </a:lnTo>
                    <a:lnTo>
                      <a:pt x="108620" y="53061"/>
                    </a:lnTo>
                    <a:lnTo>
                      <a:pt x="107586" y="57142"/>
                    </a:lnTo>
                    <a:lnTo>
                      <a:pt x="104482" y="59591"/>
                    </a:lnTo>
                    <a:lnTo>
                      <a:pt x="103448" y="62857"/>
                    </a:lnTo>
                    <a:lnTo>
                      <a:pt x="101379" y="66122"/>
                    </a:lnTo>
                    <a:lnTo>
                      <a:pt x="100344" y="69387"/>
                    </a:lnTo>
                    <a:lnTo>
                      <a:pt x="99310" y="73469"/>
                    </a:lnTo>
                    <a:lnTo>
                      <a:pt x="98275" y="76734"/>
                    </a:lnTo>
                    <a:lnTo>
                      <a:pt x="97241" y="79183"/>
                    </a:lnTo>
                    <a:lnTo>
                      <a:pt x="96206" y="82448"/>
                    </a:lnTo>
                    <a:lnTo>
                      <a:pt x="95172" y="85714"/>
                    </a:lnTo>
                    <a:lnTo>
                      <a:pt x="94137" y="88163"/>
                    </a:lnTo>
                    <a:lnTo>
                      <a:pt x="94137" y="91428"/>
                    </a:lnTo>
                    <a:lnTo>
                      <a:pt x="94137" y="94693"/>
                    </a:lnTo>
                    <a:lnTo>
                      <a:pt x="94137" y="96326"/>
                    </a:lnTo>
                    <a:lnTo>
                      <a:pt x="95172" y="98775"/>
                    </a:lnTo>
                    <a:lnTo>
                      <a:pt x="95172" y="100408"/>
                    </a:lnTo>
                    <a:lnTo>
                      <a:pt x="97241" y="102040"/>
                    </a:lnTo>
                    <a:lnTo>
                      <a:pt x="98275" y="102857"/>
                    </a:lnTo>
                    <a:lnTo>
                      <a:pt x="99310" y="103673"/>
                    </a:lnTo>
                    <a:lnTo>
                      <a:pt x="100344" y="104489"/>
                    </a:lnTo>
                    <a:lnTo>
                      <a:pt x="101379" y="105306"/>
                    </a:lnTo>
                    <a:lnTo>
                      <a:pt x="101379" y="106938"/>
                    </a:lnTo>
                    <a:lnTo>
                      <a:pt x="102413" y="107755"/>
                    </a:lnTo>
                    <a:lnTo>
                      <a:pt x="103448" y="108571"/>
                    </a:lnTo>
                    <a:lnTo>
                      <a:pt x="102413" y="108571"/>
                    </a:lnTo>
                    <a:lnTo>
                      <a:pt x="102413" y="109387"/>
                    </a:lnTo>
                    <a:lnTo>
                      <a:pt x="101379" y="109387"/>
                    </a:lnTo>
                    <a:lnTo>
                      <a:pt x="99310" y="109387"/>
                    </a:lnTo>
                    <a:lnTo>
                      <a:pt x="98275" y="108571"/>
                    </a:lnTo>
                    <a:lnTo>
                      <a:pt x="96206" y="108571"/>
                    </a:lnTo>
                    <a:lnTo>
                      <a:pt x="94137" y="108571"/>
                    </a:lnTo>
                    <a:lnTo>
                      <a:pt x="90000" y="107755"/>
                    </a:lnTo>
                    <a:lnTo>
                      <a:pt x="86896" y="107755"/>
                    </a:lnTo>
                    <a:lnTo>
                      <a:pt x="80689" y="106938"/>
                    </a:lnTo>
                    <a:lnTo>
                      <a:pt x="75517" y="106938"/>
                    </a:lnTo>
                    <a:lnTo>
                      <a:pt x="70344" y="105306"/>
                    </a:lnTo>
                    <a:lnTo>
                      <a:pt x="64137" y="105306"/>
                    </a:lnTo>
                    <a:lnTo>
                      <a:pt x="57931" y="105306"/>
                    </a:lnTo>
                    <a:lnTo>
                      <a:pt x="51724" y="105306"/>
                    </a:lnTo>
                    <a:lnTo>
                      <a:pt x="45517" y="105306"/>
                    </a:lnTo>
                    <a:lnTo>
                      <a:pt x="38275" y="106938"/>
                    </a:lnTo>
                    <a:lnTo>
                      <a:pt x="33103" y="106938"/>
                    </a:lnTo>
                    <a:lnTo>
                      <a:pt x="27931" y="107755"/>
                    </a:lnTo>
                    <a:lnTo>
                      <a:pt x="21724" y="108571"/>
                    </a:lnTo>
                    <a:lnTo>
                      <a:pt x="17586" y="110204"/>
                    </a:lnTo>
                    <a:lnTo>
                      <a:pt x="14482" y="111836"/>
                    </a:lnTo>
                    <a:lnTo>
                      <a:pt x="12413" y="114285"/>
                    </a:lnTo>
                    <a:lnTo>
                      <a:pt x="10344" y="115918"/>
                    </a:lnTo>
                    <a:lnTo>
                      <a:pt x="8275" y="117551"/>
                    </a:lnTo>
                    <a:lnTo>
                      <a:pt x="6206" y="118367"/>
                    </a:lnTo>
                    <a:lnTo>
                      <a:pt x="5172" y="119183"/>
                    </a:lnTo>
                    <a:lnTo>
                      <a:pt x="4137" y="120000"/>
                    </a:lnTo>
                    <a:lnTo>
                      <a:pt x="3103" y="120000"/>
                    </a:lnTo>
                    <a:lnTo>
                      <a:pt x="1034" y="120000"/>
                    </a:lnTo>
                    <a:lnTo>
                      <a:pt x="0" y="119183"/>
                    </a:lnTo>
                    <a:lnTo>
                      <a:pt x="0" y="118367"/>
                    </a:lnTo>
                    <a:lnTo>
                      <a:pt x="1034" y="117551"/>
                    </a:lnTo>
                    <a:lnTo>
                      <a:pt x="1034" y="116734"/>
                    </a:lnTo>
                    <a:lnTo>
                      <a:pt x="3103" y="115102"/>
                    </a:lnTo>
                    <a:lnTo>
                      <a:pt x="3103" y="113469"/>
                    </a:lnTo>
                    <a:lnTo>
                      <a:pt x="4137" y="112653"/>
                    </a:lnTo>
                    <a:lnTo>
                      <a:pt x="6206" y="111020"/>
                    </a:lnTo>
                    <a:lnTo>
                      <a:pt x="7241" y="109387"/>
                    </a:lnTo>
                    <a:lnTo>
                      <a:pt x="9310" y="107755"/>
                    </a:lnTo>
                    <a:lnTo>
                      <a:pt x="11379" y="105306"/>
                    </a:lnTo>
                    <a:lnTo>
                      <a:pt x="14482" y="104489"/>
                    </a:lnTo>
                    <a:lnTo>
                      <a:pt x="17586" y="103673"/>
                    </a:lnTo>
                    <a:lnTo>
                      <a:pt x="20689" y="102857"/>
                    </a:lnTo>
                    <a:lnTo>
                      <a:pt x="25862" y="102040"/>
                    </a:lnTo>
                    <a:lnTo>
                      <a:pt x="30000" y="101224"/>
                    </a:lnTo>
                    <a:lnTo>
                      <a:pt x="33103" y="100408"/>
                    </a:lnTo>
                    <a:lnTo>
                      <a:pt x="37241" y="99591"/>
                    </a:lnTo>
                    <a:lnTo>
                      <a:pt x="41379" y="99591"/>
                    </a:lnTo>
                    <a:lnTo>
                      <a:pt x="45517" y="99591"/>
                    </a:lnTo>
                    <a:lnTo>
                      <a:pt x="48620" y="98775"/>
                    </a:lnTo>
                    <a:lnTo>
                      <a:pt x="52758" y="98775"/>
                    </a:lnTo>
                    <a:lnTo>
                      <a:pt x="54827" y="98775"/>
                    </a:lnTo>
                    <a:lnTo>
                      <a:pt x="57931" y="98775"/>
                    </a:lnTo>
                    <a:lnTo>
                      <a:pt x="60000" y="97959"/>
                    </a:lnTo>
                    <a:lnTo>
                      <a:pt x="62068" y="97959"/>
                    </a:lnTo>
                    <a:lnTo>
                      <a:pt x="64137" y="97959"/>
                    </a:lnTo>
                    <a:lnTo>
                      <a:pt x="67241" y="97959"/>
                    </a:lnTo>
                    <a:lnTo>
                      <a:pt x="69310" y="97142"/>
                    </a:lnTo>
                    <a:lnTo>
                      <a:pt x="71379" y="97142"/>
                    </a:lnTo>
                    <a:lnTo>
                      <a:pt x="73448" y="96326"/>
                    </a:lnTo>
                    <a:lnTo>
                      <a:pt x="76551" y="95510"/>
                    </a:lnTo>
                    <a:lnTo>
                      <a:pt x="78620" y="94693"/>
                    </a:lnTo>
                    <a:lnTo>
                      <a:pt x="80689" y="93061"/>
                    </a:lnTo>
                    <a:lnTo>
                      <a:pt x="81724" y="91428"/>
                    </a:lnTo>
                    <a:lnTo>
                      <a:pt x="83793" y="88163"/>
                    </a:lnTo>
                    <a:lnTo>
                      <a:pt x="86896" y="85714"/>
                    </a:lnTo>
                    <a:lnTo>
                      <a:pt x="88965" y="82448"/>
                    </a:lnTo>
                    <a:lnTo>
                      <a:pt x="90000" y="79183"/>
                    </a:lnTo>
                    <a:lnTo>
                      <a:pt x="92068" y="75102"/>
                    </a:lnTo>
                    <a:lnTo>
                      <a:pt x="93103" y="69387"/>
                    </a:lnTo>
                    <a:lnTo>
                      <a:pt x="94137" y="65306"/>
                    </a:lnTo>
                    <a:lnTo>
                      <a:pt x="96206" y="62040"/>
                    </a:lnTo>
                    <a:lnTo>
                      <a:pt x="97241" y="57959"/>
                    </a:lnTo>
                    <a:lnTo>
                      <a:pt x="99310" y="53061"/>
                    </a:lnTo>
                    <a:lnTo>
                      <a:pt x="100344" y="49795"/>
                    </a:lnTo>
                    <a:lnTo>
                      <a:pt x="102413" y="46530"/>
                    </a:lnTo>
                    <a:lnTo>
                      <a:pt x="104482" y="43265"/>
                    </a:lnTo>
                    <a:lnTo>
                      <a:pt x="105517" y="39183"/>
                    </a:lnTo>
                    <a:lnTo>
                      <a:pt x="108620" y="36734"/>
                    </a:lnTo>
                    <a:lnTo>
                      <a:pt x="109655" y="33469"/>
                    </a:lnTo>
                    <a:lnTo>
                      <a:pt x="110689" y="31020"/>
                    </a:lnTo>
                    <a:lnTo>
                      <a:pt x="111724" y="28571"/>
                    </a:lnTo>
                    <a:lnTo>
                      <a:pt x="112758" y="26122"/>
                    </a:lnTo>
                    <a:lnTo>
                      <a:pt x="112758" y="24489"/>
                    </a:lnTo>
                    <a:lnTo>
                      <a:pt x="113793" y="22040"/>
                    </a:lnTo>
                    <a:lnTo>
                      <a:pt x="113793" y="19591"/>
                    </a:lnTo>
                    <a:lnTo>
                      <a:pt x="113793" y="17959"/>
                    </a:lnTo>
                    <a:lnTo>
                      <a:pt x="113793" y="15510"/>
                    </a:lnTo>
                    <a:lnTo>
                      <a:pt x="113793" y="13061"/>
                    </a:lnTo>
                    <a:lnTo>
                      <a:pt x="114827" y="11428"/>
                    </a:lnTo>
                    <a:lnTo>
                      <a:pt x="114827" y="8979"/>
                    </a:lnTo>
                    <a:lnTo>
                      <a:pt x="115862" y="5714"/>
                    </a:lnTo>
                    <a:lnTo>
                      <a:pt x="116896" y="4081"/>
                    </a:lnTo>
                    <a:lnTo>
                      <a:pt x="116896" y="2448"/>
                    </a:lnTo>
                    <a:lnTo>
                      <a:pt x="117931" y="816"/>
                    </a:lnTo>
                    <a:lnTo>
                      <a:pt x="117931" y="0"/>
                    </a:lnTo>
                    <a:lnTo>
                      <a:pt x="118965" y="0"/>
                    </a:lnTo>
                    <a:lnTo>
                      <a:pt x="118965" y="816"/>
                    </a:lnTo>
                    <a:lnTo>
                      <a:pt x="118965" y="2448"/>
                    </a:lnTo>
                    <a:lnTo>
                      <a:pt x="120000" y="4897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60" name="Shape 2560"/>
              <p:cNvSpPr/>
              <p:nvPr/>
            </p:nvSpPr>
            <p:spPr>
              <a:xfrm>
                <a:off x="856" y="3293"/>
                <a:ext cx="1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0000"/>
                    </a:moveTo>
                    <a:lnTo>
                      <a:pt x="118273" y="20000"/>
                    </a:lnTo>
                    <a:lnTo>
                      <a:pt x="115683" y="22352"/>
                    </a:lnTo>
                    <a:lnTo>
                      <a:pt x="111366" y="25882"/>
                    </a:lnTo>
                    <a:lnTo>
                      <a:pt x="104460" y="31764"/>
                    </a:lnTo>
                    <a:lnTo>
                      <a:pt x="96690" y="36470"/>
                    </a:lnTo>
                    <a:lnTo>
                      <a:pt x="88057" y="43529"/>
                    </a:lnTo>
                    <a:lnTo>
                      <a:pt x="79424" y="49411"/>
                    </a:lnTo>
                    <a:lnTo>
                      <a:pt x="69928" y="57647"/>
                    </a:lnTo>
                    <a:lnTo>
                      <a:pt x="60431" y="64705"/>
                    </a:lnTo>
                    <a:lnTo>
                      <a:pt x="50935" y="71764"/>
                    </a:lnTo>
                    <a:lnTo>
                      <a:pt x="42302" y="80000"/>
                    </a:lnTo>
                    <a:lnTo>
                      <a:pt x="33669" y="87058"/>
                    </a:lnTo>
                    <a:lnTo>
                      <a:pt x="26762" y="92941"/>
                    </a:lnTo>
                    <a:lnTo>
                      <a:pt x="19856" y="98823"/>
                    </a:lnTo>
                    <a:lnTo>
                      <a:pt x="15539" y="104705"/>
                    </a:lnTo>
                    <a:lnTo>
                      <a:pt x="13812" y="108235"/>
                    </a:lnTo>
                    <a:lnTo>
                      <a:pt x="12086" y="110588"/>
                    </a:lnTo>
                    <a:lnTo>
                      <a:pt x="10359" y="112941"/>
                    </a:lnTo>
                    <a:lnTo>
                      <a:pt x="8633" y="115294"/>
                    </a:lnTo>
                    <a:lnTo>
                      <a:pt x="6906" y="116470"/>
                    </a:lnTo>
                    <a:lnTo>
                      <a:pt x="6043" y="117647"/>
                    </a:lnTo>
                    <a:lnTo>
                      <a:pt x="3453" y="118823"/>
                    </a:lnTo>
                    <a:lnTo>
                      <a:pt x="2589" y="120000"/>
                    </a:lnTo>
                    <a:lnTo>
                      <a:pt x="1726" y="120000"/>
                    </a:lnTo>
                    <a:lnTo>
                      <a:pt x="863" y="120000"/>
                    </a:lnTo>
                    <a:lnTo>
                      <a:pt x="0" y="118823"/>
                    </a:lnTo>
                    <a:lnTo>
                      <a:pt x="0" y="117647"/>
                    </a:lnTo>
                    <a:lnTo>
                      <a:pt x="863" y="115294"/>
                    </a:lnTo>
                    <a:lnTo>
                      <a:pt x="1726" y="112941"/>
                    </a:lnTo>
                    <a:lnTo>
                      <a:pt x="2589" y="110588"/>
                    </a:lnTo>
                    <a:lnTo>
                      <a:pt x="5179" y="108235"/>
                    </a:lnTo>
                    <a:lnTo>
                      <a:pt x="6906" y="104705"/>
                    </a:lnTo>
                    <a:lnTo>
                      <a:pt x="8633" y="98823"/>
                    </a:lnTo>
                    <a:lnTo>
                      <a:pt x="12086" y="95294"/>
                    </a:lnTo>
                    <a:lnTo>
                      <a:pt x="14676" y="90588"/>
                    </a:lnTo>
                    <a:lnTo>
                      <a:pt x="18129" y="87058"/>
                    </a:lnTo>
                    <a:lnTo>
                      <a:pt x="22446" y="82352"/>
                    </a:lnTo>
                    <a:lnTo>
                      <a:pt x="26762" y="77647"/>
                    </a:lnTo>
                    <a:lnTo>
                      <a:pt x="30215" y="71764"/>
                    </a:lnTo>
                    <a:lnTo>
                      <a:pt x="34532" y="68235"/>
                    </a:lnTo>
                    <a:lnTo>
                      <a:pt x="37985" y="63529"/>
                    </a:lnTo>
                    <a:lnTo>
                      <a:pt x="43165" y="60000"/>
                    </a:lnTo>
                    <a:lnTo>
                      <a:pt x="46618" y="56470"/>
                    </a:lnTo>
                    <a:lnTo>
                      <a:pt x="50071" y="51764"/>
                    </a:lnTo>
                    <a:lnTo>
                      <a:pt x="53525" y="48235"/>
                    </a:lnTo>
                    <a:lnTo>
                      <a:pt x="56115" y="45882"/>
                    </a:lnTo>
                    <a:lnTo>
                      <a:pt x="60431" y="44705"/>
                    </a:lnTo>
                    <a:lnTo>
                      <a:pt x="62158" y="42352"/>
                    </a:lnTo>
                    <a:lnTo>
                      <a:pt x="64748" y="41176"/>
                    </a:lnTo>
                    <a:lnTo>
                      <a:pt x="66474" y="40000"/>
                    </a:lnTo>
                    <a:lnTo>
                      <a:pt x="69064" y="37647"/>
                    </a:lnTo>
                    <a:lnTo>
                      <a:pt x="70791" y="36470"/>
                    </a:lnTo>
                    <a:lnTo>
                      <a:pt x="73381" y="35294"/>
                    </a:lnTo>
                    <a:lnTo>
                      <a:pt x="75971" y="32941"/>
                    </a:lnTo>
                    <a:lnTo>
                      <a:pt x="77697" y="31764"/>
                    </a:lnTo>
                    <a:lnTo>
                      <a:pt x="79424" y="29411"/>
                    </a:lnTo>
                    <a:lnTo>
                      <a:pt x="81151" y="27058"/>
                    </a:lnTo>
                    <a:lnTo>
                      <a:pt x="82877" y="24705"/>
                    </a:lnTo>
                    <a:lnTo>
                      <a:pt x="84604" y="22352"/>
                    </a:lnTo>
                    <a:lnTo>
                      <a:pt x="86330" y="21176"/>
                    </a:lnTo>
                    <a:lnTo>
                      <a:pt x="88057" y="18823"/>
                    </a:lnTo>
                    <a:lnTo>
                      <a:pt x="89784" y="16470"/>
                    </a:lnTo>
                    <a:lnTo>
                      <a:pt x="93237" y="14117"/>
                    </a:lnTo>
                    <a:lnTo>
                      <a:pt x="94964" y="10588"/>
                    </a:lnTo>
                    <a:lnTo>
                      <a:pt x="96690" y="8235"/>
                    </a:lnTo>
                    <a:lnTo>
                      <a:pt x="98417" y="5882"/>
                    </a:lnTo>
                    <a:lnTo>
                      <a:pt x="101007" y="2352"/>
                    </a:lnTo>
                    <a:lnTo>
                      <a:pt x="102733" y="1176"/>
                    </a:lnTo>
                    <a:lnTo>
                      <a:pt x="105323" y="0"/>
                    </a:lnTo>
                    <a:lnTo>
                      <a:pt x="107913" y="0"/>
                    </a:lnTo>
                    <a:lnTo>
                      <a:pt x="110503" y="0"/>
                    </a:lnTo>
                    <a:lnTo>
                      <a:pt x="113093" y="0"/>
                    </a:lnTo>
                    <a:lnTo>
                      <a:pt x="114820" y="1176"/>
                    </a:lnTo>
                    <a:lnTo>
                      <a:pt x="116546" y="2352"/>
                    </a:lnTo>
                    <a:lnTo>
                      <a:pt x="117410" y="3529"/>
                    </a:lnTo>
                    <a:lnTo>
                      <a:pt x="119136" y="8235"/>
                    </a:lnTo>
                    <a:lnTo>
                      <a:pt x="119136" y="10588"/>
                    </a:lnTo>
                    <a:lnTo>
                      <a:pt x="120000" y="15294"/>
                    </a:lnTo>
                    <a:lnTo>
                      <a:pt x="120000" y="20000"/>
                    </a:lnTo>
                    <a:close/>
                  </a:path>
                </a:pathLst>
              </a:custGeom>
              <a:solidFill>
                <a:srgbClr val="9292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61" name="Shape 2561"/>
            <p:cNvSpPr/>
            <p:nvPr/>
          </p:nvSpPr>
          <p:spPr>
            <a:xfrm>
              <a:off x="836" y="3275"/>
              <a:ext cx="11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5000" y="73846"/>
                  </a:moveTo>
                  <a:lnTo>
                    <a:pt x="101250" y="77538"/>
                  </a:lnTo>
                  <a:lnTo>
                    <a:pt x="97500" y="83076"/>
                  </a:lnTo>
                  <a:lnTo>
                    <a:pt x="95000" y="88615"/>
                  </a:lnTo>
                  <a:lnTo>
                    <a:pt x="90000" y="96000"/>
                  </a:lnTo>
                  <a:lnTo>
                    <a:pt x="87500" y="101538"/>
                  </a:lnTo>
                  <a:lnTo>
                    <a:pt x="83750" y="107076"/>
                  </a:lnTo>
                  <a:lnTo>
                    <a:pt x="81250" y="110769"/>
                  </a:lnTo>
                  <a:lnTo>
                    <a:pt x="77500" y="114461"/>
                  </a:lnTo>
                  <a:lnTo>
                    <a:pt x="73750" y="118153"/>
                  </a:lnTo>
                  <a:lnTo>
                    <a:pt x="71250" y="120000"/>
                  </a:lnTo>
                  <a:lnTo>
                    <a:pt x="66250" y="120000"/>
                  </a:lnTo>
                  <a:lnTo>
                    <a:pt x="61250" y="120000"/>
                  </a:lnTo>
                  <a:lnTo>
                    <a:pt x="57500" y="118153"/>
                  </a:lnTo>
                  <a:lnTo>
                    <a:pt x="53750" y="114461"/>
                  </a:lnTo>
                  <a:lnTo>
                    <a:pt x="48750" y="108923"/>
                  </a:lnTo>
                  <a:lnTo>
                    <a:pt x="43750" y="103384"/>
                  </a:lnTo>
                  <a:lnTo>
                    <a:pt x="36250" y="94153"/>
                  </a:lnTo>
                  <a:lnTo>
                    <a:pt x="31250" y="83076"/>
                  </a:lnTo>
                  <a:lnTo>
                    <a:pt x="26250" y="73846"/>
                  </a:lnTo>
                  <a:lnTo>
                    <a:pt x="22500" y="64615"/>
                  </a:lnTo>
                  <a:lnTo>
                    <a:pt x="16250" y="55384"/>
                  </a:lnTo>
                  <a:lnTo>
                    <a:pt x="12500" y="44307"/>
                  </a:lnTo>
                  <a:lnTo>
                    <a:pt x="8750" y="35076"/>
                  </a:lnTo>
                  <a:lnTo>
                    <a:pt x="6250" y="27692"/>
                  </a:lnTo>
                  <a:lnTo>
                    <a:pt x="3750" y="20307"/>
                  </a:lnTo>
                  <a:lnTo>
                    <a:pt x="2500" y="11076"/>
                  </a:lnTo>
                  <a:lnTo>
                    <a:pt x="1250" y="7384"/>
                  </a:lnTo>
                  <a:lnTo>
                    <a:pt x="0" y="3692"/>
                  </a:lnTo>
                  <a:lnTo>
                    <a:pt x="0" y="0"/>
                  </a:lnTo>
                  <a:lnTo>
                    <a:pt x="1250" y="0"/>
                  </a:lnTo>
                  <a:lnTo>
                    <a:pt x="2500" y="1846"/>
                  </a:lnTo>
                  <a:lnTo>
                    <a:pt x="6250" y="7384"/>
                  </a:lnTo>
                  <a:lnTo>
                    <a:pt x="8750" y="12923"/>
                  </a:lnTo>
                  <a:lnTo>
                    <a:pt x="12500" y="20307"/>
                  </a:lnTo>
                  <a:lnTo>
                    <a:pt x="16250" y="25846"/>
                  </a:lnTo>
                  <a:lnTo>
                    <a:pt x="21250" y="33230"/>
                  </a:lnTo>
                  <a:lnTo>
                    <a:pt x="25000" y="40615"/>
                  </a:lnTo>
                  <a:lnTo>
                    <a:pt x="28750" y="46153"/>
                  </a:lnTo>
                  <a:lnTo>
                    <a:pt x="33750" y="51692"/>
                  </a:lnTo>
                  <a:lnTo>
                    <a:pt x="37500" y="60923"/>
                  </a:lnTo>
                  <a:lnTo>
                    <a:pt x="41250" y="64615"/>
                  </a:lnTo>
                  <a:lnTo>
                    <a:pt x="46250" y="70153"/>
                  </a:lnTo>
                  <a:lnTo>
                    <a:pt x="51250" y="73846"/>
                  </a:lnTo>
                  <a:lnTo>
                    <a:pt x="55000" y="77538"/>
                  </a:lnTo>
                  <a:lnTo>
                    <a:pt x="58750" y="79384"/>
                  </a:lnTo>
                  <a:lnTo>
                    <a:pt x="62500" y="79384"/>
                  </a:lnTo>
                  <a:lnTo>
                    <a:pt x="65000" y="79384"/>
                  </a:lnTo>
                  <a:lnTo>
                    <a:pt x="70000" y="77538"/>
                  </a:lnTo>
                  <a:lnTo>
                    <a:pt x="72500" y="73846"/>
                  </a:lnTo>
                  <a:lnTo>
                    <a:pt x="77500" y="70153"/>
                  </a:lnTo>
                  <a:lnTo>
                    <a:pt x="82500" y="64615"/>
                  </a:lnTo>
                  <a:lnTo>
                    <a:pt x="87500" y="59076"/>
                  </a:lnTo>
                  <a:lnTo>
                    <a:pt x="92500" y="55384"/>
                  </a:lnTo>
                  <a:lnTo>
                    <a:pt x="98750" y="48000"/>
                  </a:lnTo>
                  <a:lnTo>
                    <a:pt x="105000" y="44307"/>
                  </a:lnTo>
                  <a:lnTo>
                    <a:pt x="108750" y="40615"/>
                  </a:lnTo>
                  <a:lnTo>
                    <a:pt x="112500" y="38769"/>
                  </a:lnTo>
                  <a:lnTo>
                    <a:pt x="116250" y="36923"/>
                  </a:lnTo>
                  <a:lnTo>
                    <a:pt x="117500" y="36923"/>
                  </a:lnTo>
                  <a:lnTo>
                    <a:pt x="120000" y="38769"/>
                  </a:lnTo>
                  <a:lnTo>
                    <a:pt x="117500" y="44307"/>
                  </a:lnTo>
                  <a:lnTo>
                    <a:pt x="115000" y="49846"/>
                  </a:lnTo>
                  <a:lnTo>
                    <a:pt x="111250" y="60923"/>
                  </a:lnTo>
                  <a:lnTo>
                    <a:pt x="105000" y="73846"/>
                  </a:lnTo>
                  <a:close/>
                </a:path>
              </a:pathLst>
            </a:custGeom>
            <a:solidFill>
              <a:srgbClr val="92929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Shape 2562"/>
            <p:cNvSpPr/>
            <p:nvPr/>
          </p:nvSpPr>
          <p:spPr>
            <a:xfrm>
              <a:off x="944" y="2050"/>
              <a:ext cx="658" cy="3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66" y="6630"/>
                  </a:moveTo>
                  <a:lnTo>
                    <a:pt x="86312" y="7280"/>
                  </a:lnTo>
                  <a:lnTo>
                    <a:pt x="86927" y="8060"/>
                  </a:lnTo>
                  <a:lnTo>
                    <a:pt x="87518" y="9014"/>
                  </a:lnTo>
                  <a:lnTo>
                    <a:pt x="88156" y="10010"/>
                  </a:lnTo>
                  <a:lnTo>
                    <a:pt x="88816" y="11137"/>
                  </a:lnTo>
                  <a:lnTo>
                    <a:pt x="89499" y="12307"/>
                  </a:lnTo>
                  <a:lnTo>
                    <a:pt x="90227" y="13434"/>
                  </a:lnTo>
                  <a:lnTo>
                    <a:pt x="91001" y="14561"/>
                  </a:lnTo>
                  <a:lnTo>
                    <a:pt x="91775" y="15644"/>
                  </a:lnTo>
                  <a:lnTo>
                    <a:pt x="92617" y="16684"/>
                  </a:lnTo>
                  <a:lnTo>
                    <a:pt x="93528" y="17551"/>
                  </a:lnTo>
                  <a:lnTo>
                    <a:pt x="94484" y="18288"/>
                  </a:lnTo>
                  <a:lnTo>
                    <a:pt x="95485" y="18894"/>
                  </a:lnTo>
                  <a:lnTo>
                    <a:pt x="96555" y="19328"/>
                  </a:lnTo>
                  <a:lnTo>
                    <a:pt x="97670" y="19501"/>
                  </a:lnTo>
                  <a:lnTo>
                    <a:pt x="98899" y="19458"/>
                  </a:lnTo>
                  <a:lnTo>
                    <a:pt x="100083" y="19154"/>
                  </a:lnTo>
                  <a:lnTo>
                    <a:pt x="101289" y="18894"/>
                  </a:lnTo>
                  <a:lnTo>
                    <a:pt x="102427" y="18634"/>
                  </a:lnTo>
                  <a:lnTo>
                    <a:pt x="103566" y="18288"/>
                  </a:lnTo>
                  <a:lnTo>
                    <a:pt x="104658" y="18028"/>
                  </a:lnTo>
                  <a:lnTo>
                    <a:pt x="105728" y="17811"/>
                  </a:lnTo>
                  <a:lnTo>
                    <a:pt x="106798" y="17638"/>
                  </a:lnTo>
                  <a:lnTo>
                    <a:pt x="107799" y="17551"/>
                  </a:lnTo>
                  <a:lnTo>
                    <a:pt x="108801" y="17551"/>
                  </a:lnTo>
                  <a:lnTo>
                    <a:pt x="109757" y="17681"/>
                  </a:lnTo>
                  <a:lnTo>
                    <a:pt x="110690" y="17898"/>
                  </a:lnTo>
                  <a:lnTo>
                    <a:pt x="111600" y="18244"/>
                  </a:lnTo>
                  <a:lnTo>
                    <a:pt x="112488" y="18851"/>
                  </a:lnTo>
                  <a:lnTo>
                    <a:pt x="113353" y="19588"/>
                  </a:lnTo>
                  <a:lnTo>
                    <a:pt x="114172" y="20541"/>
                  </a:lnTo>
                  <a:lnTo>
                    <a:pt x="114992" y="21755"/>
                  </a:lnTo>
                  <a:lnTo>
                    <a:pt x="115743" y="23055"/>
                  </a:lnTo>
                  <a:lnTo>
                    <a:pt x="116517" y="24398"/>
                  </a:lnTo>
                  <a:lnTo>
                    <a:pt x="117223" y="25785"/>
                  </a:lnTo>
                  <a:lnTo>
                    <a:pt x="117905" y="27215"/>
                  </a:lnTo>
                  <a:lnTo>
                    <a:pt x="118520" y="28645"/>
                  </a:lnTo>
                  <a:lnTo>
                    <a:pt x="119044" y="30162"/>
                  </a:lnTo>
                  <a:lnTo>
                    <a:pt x="119476" y="31722"/>
                  </a:lnTo>
                  <a:lnTo>
                    <a:pt x="119795" y="33282"/>
                  </a:lnTo>
                  <a:lnTo>
                    <a:pt x="119977" y="34972"/>
                  </a:lnTo>
                  <a:lnTo>
                    <a:pt x="120000" y="36663"/>
                  </a:lnTo>
                  <a:lnTo>
                    <a:pt x="119863" y="38439"/>
                  </a:lnTo>
                  <a:lnTo>
                    <a:pt x="119544" y="40303"/>
                  </a:lnTo>
                  <a:lnTo>
                    <a:pt x="119044" y="42253"/>
                  </a:lnTo>
                  <a:lnTo>
                    <a:pt x="118315" y="44203"/>
                  </a:lnTo>
                  <a:lnTo>
                    <a:pt x="117359" y="46283"/>
                  </a:lnTo>
                  <a:lnTo>
                    <a:pt x="116153" y="48450"/>
                  </a:lnTo>
                  <a:lnTo>
                    <a:pt x="114946" y="50530"/>
                  </a:lnTo>
                  <a:lnTo>
                    <a:pt x="114081" y="52611"/>
                  </a:lnTo>
                  <a:lnTo>
                    <a:pt x="113467" y="54647"/>
                  </a:lnTo>
                  <a:lnTo>
                    <a:pt x="113057" y="56598"/>
                  </a:lnTo>
                  <a:lnTo>
                    <a:pt x="112875" y="58548"/>
                  </a:lnTo>
                  <a:lnTo>
                    <a:pt x="112852" y="60455"/>
                  </a:lnTo>
                  <a:lnTo>
                    <a:pt x="112921" y="62361"/>
                  </a:lnTo>
                  <a:lnTo>
                    <a:pt x="113080" y="64355"/>
                  </a:lnTo>
                  <a:lnTo>
                    <a:pt x="113308" y="66305"/>
                  </a:lnTo>
                  <a:lnTo>
                    <a:pt x="113512" y="68299"/>
                  </a:lnTo>
                  <a:lnTo>
                    <a:pt x="113740" y="70422"/>
                  </a:lnTo>
                  <a:lnTo>
                    <a:pt x="113877" y="72502"/>
                  </a:lnTo>
                  <a:lnTo>
                    <a:pt x="113922" y="74756"/>
                  </a:lnTo>
                  <a:lnTo>
                    <a:pt x="113831" y="77053"/>
                  </a:lnTo>
                  <a:lnTo>
                    <a:pt x="113603" y="79479"/>
                  </a:lnTo>
                  <a:lnTo>
                    <a:pt x="113171" y="82036"/>
                  </a:lnTo>
                  <a:lnTo>
                    <a:pt x="112397" y="84897"/>
                  </a:lnTo>
                  <a:lnTo>
                    <a:pt x="111213" y="88234"/>
                  </a:lnTo>
                  <a:lnTo>
                    <a:pt x="109688" y="91874"/>
                  </a:lnTo>
                  <a:lnTo>
                    <a:pt x="107822" y="95731"/>
                  </a:lnTo>
                  <a:lnTo>
                    <a:pt x="105637" y="99674"/>
                  </a:lnTo>
                  <a:lnTo>
                    <a:pt x="103201" y="103618"/>
                  </a:lnTo>
                  <a:lnTo>
                    <a:pt x="100538" y="107388"/>
                  </a:lnTo>
                  <a:lnTo>
                    <a:pt x="97670" y="110899"/>
                  </a:lnTo>
                  <a:lnTo>
                    <a:pt x="94620" y="113976"/>
                  </a:lnTo>
                  <a:lnTo>
                    <a:pt x="91456" y="116576"/>
                  </a:lnTo>
                  <a:lnTo>
                    <a:pt x="88156" y="118526"/>
                  </a:lnTo>
                  <a:lnTo>
                    <a:pt x="84833" y="119739"/>
                  </a:lnTo>
                  <a:lnTo>
                    <a:pt x="81441" y="120000"/>
                  </a:lnTo>
                  <a:lnTo>
                    <a:pt x="78072" y="119306"/>
                  </a:lnTo>
                  <a:lnTo>
                    <a:pt x="74726" y="117529"/>
                  </a:lnTo>
                  <a:lnTo>
                    <a:pt x="71449" y="114496"/>
                  </a:lnTo>
                  <a:lnTo>
                    <a:pt x="69013" y="111895"/>
                  </a:lnTo>
                  <a:lnTo>
                    <a:pt x="66600" y="109685"/>
                  </a:lnTo>
                  <a:lnTo>
                    <a:pt x="64256" y="107952"/>
                  </a:lnTo>
                  <a:lnTo>
                    <a:pt x="61934" y="106608"/>
                  </a:lnTo>
                  <a:lnTo>
                    <a:pt x="59681" y="105612"/>
                  </a:lnTo>
                  <a:lnTo>
                    <a:pt x="57496" y="104918"/>
                  </a:lnTo>
                  <a:lnTo>
                    <a:pt x="55379" y="104528"/>
                  </a:lnTo>
                  <a:lnTo>
                    <a:pt x="53353" y="104442"/>
                  </a:lnTo>
                  <a:lnTo>
                    <a:pt x="51441" y="104658"/>
                  </a:lnTo>
                  <a:lnTo>
                    <a:pt x="49597" y="105048"/>
                  </a:lnTo>
                  <a:lnTo>
                    <a:pt x="47867" y="105698"/>
                  </a:lnTo>
                  <a:lnTo>
                    <a:pt x="46251" y="106478"/>
                  </a:lnTo>
                  <a:lnTo>
                    <a:pt x="44749" y="107432"/>
                  </a:lnTo>
                  <a:lnTo>
                    <a:pt x="43406" y="108515"/>
                  </a:lnTo>
                  <a:lnTo>
                    <a:pt x="42177" y="109729"/>
                  </a:lnTo>
                  <a:lnTo>
                    <a:pt x="41107" y="111029"/>
                  </a:lnTo>
                  <a:lnTo>
                    <a:pt x="39833" y="112372"/>
                  </a:lnTo>
                  <a:lnTo>
                    <a:pt x="38194" y="113802"/>
                  </a:lnTo>
                  <a:lnTo>
                    <a:pt x="36236" y="115146"/>
                  </a:lnTo>
                  <a:lnTo>
                    <a:pt x="34028" y="116359"/>
                  </a:lnTo>
                  <a:lnTo>
                    <a:pt x="31593" y="117313"/>
                  </a:lnTo>
                  <a:lnTo>
                    <a:pt x="28975" y="118006"/>
                  </a:lnTo>
                  <a:lnTo>
                    <a:pt x="26244" y="118266"/>
                  </a:lnTo>
                  <a:lnTo>
                    <a:pt x="23467" y="118093"/>
                  </a:lnTo>
                  <a:lnTo>
                    <a:pt x="20644" y="117356"/>
                  </a:lnTo>
                  <a:lnTo>
                    <a:pt x="17890" y="115969"/>
                  </a:lnTo>
                  <a:lnTo>
                    <a:pt x="15182" y="113932"/>
                  </a:lnTo>
                  <a:lnTo>
                    <a:pt x="12632" y="111072"/>
                  </a:lnTo>
                  <a:lnTo>
                    <a:pt x="10265" y="107345"/>
                  </a:lnTo>
                  <a:lnTo>
                    <a:pt x="8125" y="102665"/>
                  </a:lnTo>
                  <a:lnTo>
                    <a:pt x="6259" y="96988"/>
                  </a:lnTo>
                  <a:lnTo>
                    <a:pt x="4757" y="90184"/>
                  </a:lnTo>
                  <a:lnTo>
                    <a:pt x="4643" y="89750"/>
                  </a:lnTo>
                  <a:lnTo>
                    <a:pt x="4301" y="88450"/>
                  </a:lnTo>
                  <a:lnTo>
                    <a:pt x="3823" y="86457"/>
                  </a:lnTo>
                  <a:lnTo>
                    <a:pt x="3254" y="83813"/>
                  </a:lnTo>
                  <a:lnTo>
                    <a:pt x="2572" y="80606"/>
                  </a:lnTo>
                  <a:lnTo>
                    <a:pt x="1911" y="77009"/>
                  </a:lnTo>
                  <a:lnTo>
                    <a:pt x="1274" y="73066"/>
                  </a:lnTo>
                  <a:lnTo>
                    <a:pt x="728" y="68862"/>
                  </a:lnTo>
                  <a:lnTo>
                    <a:pt x="273" y="64485"/>
                  </a:lnTo>
                  <a:lnTo>
                    <a:pt x="45" y="60108"/>
                  </a:lnTo>
                  <a:lnTo>
                    <a:pt x="0" y="55731"/>
                  </a:lnTo>
                  <a:lnTo>
                    <a:pt x="227" y="51527"/>
                  </a:lnTo>
                  <a:lnTo>
                    <a:pt x="751" y="47540"/>
                  </a:lnTo>
                  <a:lnTo>
                    <a:pt x="1661" y="43856"/>
                  </a:lnTo>
                  <a:lnTo>
                    <a:pt x="2981" y="40693"/>
                  </a:lnTo>
                  <a:lnTo>
                    <a:pt x="4757" y="38006"/>
                  </a:lnTo>
                  <a:lnTo>
                    <a:pt x="6623" y="35622"/>
                  </a:lnTo>
                  <a:lnTo>
                    <a:pt x="8262" y="33369"/>
                  </a:lnTo>
                  <a:lnTo>
                    <a:pt x="9719" y="31115"/>
                  </a:lnTo>
                  <a:lnTo>
                    <a:pt x="10971" y="28992"/>
                  </a:lnTo>
                  <a:lnTo>
                    <a:pt x="12109" y="26912"/>
                  </a:lnTo>
                  <a:lnTo>
                    <a:pt x="13110" y="24875"/>
                  </a:lnTo>
                  <a:lnTo>
                    <a:pt x="14021" y="22925"/>
                  </a:lnTo>
                  <a:lnTo>
                    <a:pt x="14886" y="20975"/>
                  </a:lnTo>
                  <a:lnTo>
                    <a:pt x="15705" y="19068"/>
                  </a:lnTo>
                  <a:lnTo>
                    <a:pt x="16525" y="17248"/>
                  </a:lnTo>
                  <a:lnTo>
                    <a:pt x="17389" y="15427"/>
                  </a:lnTo>
                  <a:lnTo>
                    <a:pt x="18300" y="13651"/>
                  </a:lnTo>
                  <a:lnTo>
                    <a:pt x="19324" y="11874"/>
                  </a:lnTo>
                  <a:lnTo>
                    <a:pt x="20462" y="10097"/>
                  </a:lnTo>
                  <a:lnTo>
                    <a:pt x="21737" y="8364"/>
                  </a:lnTo>
                  <a:lnTo>
                    <a:pt x="23216" y="6630"/>
                  </a:lnTo>
                  <a:lnTo>
                    <a:pt x="24810" y="4983"/>
                  </a:lnTo>
                  <a:lnTo>
                    <a:pt x="26517" y="3640"/>
                  </a:lnTo>
                  <a:lnTo>
                    <a:pt x="28270" y="2470"/>
                  </a:lnTo>
                  <a:lnTo>
                    <a:pt x="30113" y="1560"/>
                  </a:lnTo>
                  <a:lnTo>
                    <a:pt x="31980" y="910"/>
                  </a:lnTo>
                  <a:lnTo>
                    <a:pt x="33892" y="390"/>
                  </a:lnTo>
                  <a:lnTo>
                    <a:pt x="35849" y="86"/>
                  </a:lnTo>
                  <a:lnTo>
                    <a:pt x="37784" y="0"/>
                  </a:lnTo>
                  <a:lnTo>
                    <a:pt x="39764" y="86"/>
                  </a:lnTo>
                  <a:lnTo>
                    <a:pt x="41699" y="346"/>
                  </a:lnTo>
                  <a:lnTo>
                    <a:pt x="43611" y="823"/>
                  </a:lnTo>
                  <a:lnTo>
                    <a:pt x="45500" y="1430"/>
                  </a:lnTo>
                  <a:lnTo>
                    <a:pt x="47321" y="2210"/>
                  </a:lnTo>
                  <a:lnTo>
                    <a:pt x="49097" y="3163"/>
                  </a:lnTo>
                  <a:lnTo>
                    <a:pt x="50804" y="4247"/>
                  </a:lnTo>
                  <a:lnTo>
                    <a:pt x="52420" y="5503"/>
                  </a:lnTo>
                  <a:lnTo>
                    <a:pt x="53990" y="6500"/>
                  </a:lnTo>
                  <a:lnTo>
                    <a:pt x="55698" y="7020"/>
                  </a:lnTo>
                  <a:lnTo>
                    <a:pt x="57450" y="7107"/>
                  </a:lnTo>
                  <a:lnTo>
                    <a:pt x="59294" y="6803"/>
                  </a:lnTo>
                  <a:lnTo>
                    <a:pt x="61183" y="6283"/>
                  </a:lnTo>
                  <a:lnTo>
                    <a:pt x="63163" y="5547"/>
                  </a:lnTo>
                  <a:lnTo>
                    <a:pt x="65212" y="4723"/>
                  </a:lnTo>
                  <a:lnTo>
                    <a:pt x="67283" y="3900"/>
                  </a:lnTo>
                  <a:lnTo>
                    <a:pt x="69446" y="3120"/>
                  </a:lnTo>
                  <a:lnTo>
                    <a:pt x="71654" y="2470"/>
                  </a:lnTo>
                  <a:lnTo>
                    <a:pt x="73907" y="2123"/>
                  </a:lnTo>
                  <a:lnTo>
                    <a:pt x="76206" y="2036"/>
                  </a:lnTo>
                  <a:lnTo>
                    <a:pt x="78550" y="2383"/>
                  </a:lnTo>
                  <a:lnTo>
                    <a:pt x="80918" y="3206"/>
                  </a:lnTo>
                  <a:lnTo>
                    <a:pt x="83330" y="4593"/>
                  </a:lnTo>
                  <a:lnTo>
                    <a:pt x="85766" y="6630"/>
                  </a:lnTo>
                  <a:close/>
                </a:path>
              </a:pathLst>
            </a:custGeom>
            <a:solidFill>
              <a:srgbClr val="4A19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Shape 2563"/>
            <p:cNvSpPr/>
            <p:nvPr/>
          </p:nvSpPr>
          <p:spPr>
            <a:xfrm>
              <a:off x="944" y="2035"/>
              <a:ext cx="658" cy="3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66" y="11527"/>
                  </a:moveTo>
                  <a:lnTo>
                    <a:pt x="86312" y="12066"/>
                  </a:lnTo>
                  <a:lnTo>
                    <a:pt x="86881" y="12563"/>
                  </a:lnTo>
                  <a:lnTo>
                    <a:pt x="87427" y="13061"/>
                  </a:lnTo>
                  <a:lnTo>
                    <a:pt x="87974" y="13600"/>
                  </a:lnTo>
                  <a:lnTo>
                    <a:pt x="88543" y="14015"/>
                  </a:lnTo>
                  <a:lnTo>
                    <a:pt x="89135" y="14471"/>
                  </a:lnTo>
                  <a:lnTo>
                    <a:pt x="89749" y="14844"/>
                  </a:lnTo>
                  <a:lnTo>
                    <a:pt x="90386" y="15259"/>
                  </a:lnTo>
                  <a:lnTo>
                    <a:pt x="91092" y="15549"/>
                  </a:lnTo>
                  <a:lnTo>
                    <a:pt x="91798" y="15798"/>
                  </a:lnTo>
                  <a:lnTo>
                    <a:pt x="92617" y="16005"/>
                  </a:lnTo>
                  <a:lnTo>
                    <a:pt x="93459" y="16171"/>
                  </a:lnTo>
                  <a:lnTo>
                    <a:pt x="94393" y="16254"/>
                  </a:lnTo>
                  <a:lnTo>
                    <a:pt x="95394" y="16254"/>
                  </a:lnTo>
                  <a:lnTo>
                    <a:pt x="96464" y="16171"/>
                  </a:lnTo>
                  <a:lnTo>
                    <a:pt x="97670" y="16005"/>
                  </a:lnTo>
                  <a:lnTo>
                    <a:pt x="98899" y="15839"/>
                  </a:lnTo>
                  <a:lnTo>
                    <a:pt x="100106" y="15839"/>
                  </a:lnTo>
                  <a:lnTo>
                    <a:pt x="101335" y="15922"/>
                  </a:lnTo>
                  <a:lnTo>
                    <a:pt x="102564" y="16171"/>
                  </a:lnTo>
                  <a:lnTo>
                    <a:pt x="103748" y="16461"/>
                  </a:lnTo>
                  <a:lnTo>
                    <a:pt x="104931" y="16917"/>
                  </a:lnTo>
                  <a:lnTo>
                    <a:pt x="106069" y="17415"/>
                  </a:lnTo>
                  <a:lnTo>
                    <a:pt x="107230" y="18078"/>
                  </a:lnTo>
                  <a:lnTo>
                    <a:pt x="108323" y="18783"/>
                  </a:lnTo>
                  <a:lnTo>
                    <a:pt x="109370" y="19612"/>
                  </a:lnTo>
                  <a:lnTo>
                    <a:pt x="110440" y="20483"/>
                  </a:lnTo>
                  <a:lnTo>
                    <a:pt x="111418" y="21478"/>
                  </a:lnTo>
                  <a:lnTo>
                    <a:pt x="112374" y="22474"/>
                  </a:lnTo>
                  <a:lnTo>
                    <a:pt x="113285" y="23635"/>
                  </a:lnTo>
                  <a:lnTo>
                    <a:pt x="114172" y="24754"/>
                  </a:lnTo>
                  <a:lnTo>
                    <a:pt x="114992" y="25998"/>
                  </a:lnTo>
                  <a:lnTo>
                    <a:pt x="115743" y="27242"/>
                  </a:lnTo>
                  <a:lnTo>
                    <a:pt x="116517" y="28527"/>
                  </a:lnTo>
                  <a:lnTo>
                    <a:pt x="117223" y="29854"/>
                  </a:lnTo>
                  <a:lnTo>
                    <a:pt x="117905" y="31223"/>
                  </a:lnTo>
                  <a:lnTo>
                    <a:pt x="118520" y="32591"/>
                  </a:lnTo>
                  <a:lnTo>
                    <a:pt x="119044" y="34042"/>
                  </a:lnTo>
                  <a:lnTo>
                    <a:pt x="119476" y="35535"/>
                  </a:lnTo>
                  <a:lnTo>
                    <a:pt x="119795" y="37028"/>
                  </a:lnTo>
                  <a:lnTo>
                    <a:pt x="119977" y="38645"/>
                  </a:lnTo>
                  <a:lnTo>
                    <a:pt x="120000" y="40262"/>
                  </a:lnTo>
                  <a:lnTo>
                    <a:pt x="119863" y="41962"/>
                  </a:lnTo>
                  <a:lnTo>
                    <a:pt x="119544" y="43745"/>
                  </a:lnTo>
                  <a:lnTo>
                    <a:pt x="119044" y="45611"/>
                  </a:lnTo>
                  <a:lnTo>
                    <a:pt x="118315" y="47477"/>
                  </a:lnTo>
                  <a:lnTo>
                    <a:pt x="117359" y="49467"/>
                  </a:lnTo>
                  <a:lnTo>
                    <a:pt x="116153" y="51541"/>
                  </a:lnTo>
                  <a:lnTo>
                    <a:pt x="114946" y="53531"/>
                  </a:lnTo>
                  <a:lnTo>
                    <a:pt x="114081" y="55521"/>
                  </a:lnTo>
                  <a:lnTo>
                    <a:pt x="113467" y="57470"/>
                  </a:lnTo>
                  <a:lnTo>
                    <a:pt x="113057" y="59336"/>
                  </a:lnTo>
                  <a:lnTo>
                    <a:pt x="112875" y="61202"/>
                  </a:lnTo>
                  <a:lnTo>
                    <a:pt x="112852" y="63026"/>
                  </a:lnTo>
                  <a:lnTo>
                    <a:pt x="112921" y="64851"/>
                  </a:lnTo>
                  <a:lnTo>
                    <a:pt x="113080" y="66758"/>
                  </a:lnTo>
                  <a:lnTo>
                    <a:pt x="113308" y="68624"/>
                  </a:lnTo>
                  <a:lnTo>
                    <a:pt x="113512" y="70532"/>
                  </a:lnTo>
                  <a:lnTo>
                    <a:pt x="113740" y="72563"/>
                  </a:lnTo>
                  <a:lnTo>
                    <a:pt x="113877" y="74554"/>
                  </a:lnTo>
                  <a:lnTo>
                    <a:pt x="113922" y="76710"/>
                  </a:lnTo>
                  <a:lnTo>
                    <a:pt x="113831" y="78908"/>
                  </a:lnTo>
                  <a:lnTo>
                    <a:pt x="113603" y="81230"/>
                  </a:lnTo>
                  <a:lnTo>
                    <a:pt x="113171" y="83676"/>
                  </a:lnTo>
                  <a:lnTo>
                    <a:pt x="112397" y="86413"/>
                  </a:lnTo>
                  <a:lnTo>
                    <a:pt x="111213" y="89606"/>
                  </a:lnTo>
                  <a:lnTo>
                    <a:pt x="109688" y="93089"/>
                  </a:lnTo>
                  <a:lnTo>
                    <a:pt x="107822" y="96779"/>
                  </a:lnTo>
                  <a:lnTo>
                    <a:pt x="105637" y="100552"/>
                  </a:lnTo>
                  <a:lnTo>
                    <a:pt x="103201" y="104326"/>
                  </a:lnTo>
                  <a:lnTo>
                    <a:pt x="100538" y="107933"/>
                  </a:lnTo>
                  <a:lnTo>
                    <a:pt x="97670" y="111292"/>
                  </a:lnTo>
                  <a:lnTo>
                    <a:pt x="94620" y="114236"/>
                  </a:lnTo>
                  <a:lnTo>
                    <a:pt x="91456" y="116724"/>
                  </a:lnTo>
                  <a:lnTo>
                    <a:pt x="88156" y="118590"/>
                  </a:lnTo>
                  <a:lnTo>
                    <a:pt x="84833" y="119751"/>
                  </a:lnTo>
                  <a:lnTo>
                    <a:pt x="81441" y="120000"/>
                  </a:lnTo>
                  <a:lnTo>
                    <a:pt x="78072" y="119336"/>
                  </a:lnTo>
                  <a:lnTo>
                    <a:pt x="74726" y="117636"/>
                  </a:lnTo>
                  <a:lnTo>
                    <a:pt x="71449" y="114733"/>
                  </a:lnTo>
                  <a:lnTo>
                    <a:pt x="69013" y="112246"/>
                  </a:lnTo>
                  <a:lnTo>
                    <a:pt x="66600" y="110131"/>
                  </a:lnTo>
                  <a:lnTo>
                    <a:pt x="64256" y="108472"/>
                  </a:lnTo>
                  <a:lnTo>
                    <a:pt x="61934" y="107187"/>
                  </a:lnTo>
                  <a:lnTo>
                    <a:pt x="59681" y="106233"/>
                  </a:lnTo>
                  <a:lnTo>
                    <a:pt x="57496" y="105570"/>
                  </a:lnTo>
                  <a:lnTo>
                    <a:pt x="55379" y="105196"/>
                  </a:lnTo>
                  <a:lnTo>
                    <a:pt x="53353" y="105114"/>
                  </a:lnTo>
                  <a:lnTo>
                    <a:pt x="51441" y="105321"/>
                  </a:lnTo>
                  <a:lnTo>
                    <a:pt x="49597" y="105694"/>
                  </a:lnTo>
                  <a:lnTo>
                    <a:pt x="47867" y="106316"/>
                  </a:lnTo>
                  <a:lnTo>
                    <a:pt x="46251" y="107062"/>
                  </a:lnTo>
                  <a:lnTo>
                    <a:pt x="44749" y="107975"/>
                  </a:lnTo>
                  <a:lnTo>
                    <a:pt x="43406" y="109011"/>
                  </a:lnTo>
                  <a:lnTo>
                    <a:pt x="42177" y="110172"/>
                  </a:lnTo>
                  <a:lnTo>
                    <a:pt x="41107" y="111416"/>
                  </a:lnTo>
                  <a:lnTo>
                    <a:pt x="39833" y="112702"/>
                  </a:lnTo>
                  <a:lnTo>
                    <a:pt x="38194" y="114070"/>
                  </a:lnTo>
                  <a:lnTo>
                    <a:pt x="36236" y="115355"/>
                  </a:lnTo>
                  <a:lnTo>
                    <a:pt x="34028" y="116516"/>
                  </a:lnTo>
                  <a:lnTo>
                    <a:pt x="31593" y="117429"/>
                  </a:lnTo>
                  <a:lnTo>
                    <a:pt x="28975" y="118092"/>
                  </a:lnTo>
                  <a:lnTo>
                    <a:pt x="26244" y="118341"/>
                  </a:lnTo>
                  <a:lnTo>
                    <a:pt x="23467" y="118175"/>
                  </a:lnTo>
                  <a:lnTo>
                    <a:pt x="20644" y="117470"/>
                  </a:lnTo>
                  <a:lnTo>
                    <a:pt x="17890" y="116143"/>
                  </a:lnTo>
                  <a:lnTo>
                    <a:pt x="15182" y="114194"/>
                  </a:lnTo>
                  <a:lnTo>
                    <a:pt x="12632" y="111458"/>
                  </a:lnTo>
                  <a:lnTo>
                    <a:pt x="10265" y="107892"/>
                  </a:lnTo>
                  <a:lnTo>
                    <a:pt x="8125" y="103413"/>
                  </a:lnTo>
                  <a:lnTo>
                    <a:pt x="6259" y="97982"/>
                  </a:lnTo>
                  <a:lnTo>
                    <a:pt x="4757" y="91472"/>
                  </a:lnTo>
                  <a:lnTo>
                    <a:pt x="4643" y="91057"/>
                  </a:lnTo>
                  <a:lnTo>
                    <a:pt x="4301" y="89813"/>
                  </a:lnTo>
                  <a:lnTo>
                    <a:pt x="3823" y="87906"/>
                  </a:lnTo>
                  <a:lnTo>
                    <a:pt x="3254" y="85376"/>
                  </a:lnTo>
                  <a:lnTo>
                    <a:pt x="2572" y="82308"/>
                  </a:lnTo>
                  <a:lnTo>
                    <a:pt x="1911" y="78866"/>
                  </a:lnTo>
                  <a:lnTo>
                    <a:pt x="1274" y="75093"/>
                  </a:lnTo>
                  <a:lnTo>
                    <a:pt x="728" y="71071"/>
                  </a:lnTo>
                  <a:lnTo>
                    <a:pt x="273" y="66883"/>
                  </a:lnTo>
                  <a:lnTo>
                    <a:pt x="45" y="62695"/>
                  </a:lnTo>
                  <a:lnTo>
                    <a:pt x="0" y="58507"/>
                  </a:lnTo>
                  <a:lnTo>
                    <a:pt x="227" y="54485"/>
                  </a:lnTo>
                  <a:lnTo>
                    <a:pt x="751" y="50670"/>
                  </a:lnTo>
                  <a:lnTo>
                    <a:pt x="1661" y="47145"/>
                  </a:lnTo>
                  <a:lnTo>
                    <a:pt x="2981" y="44118"/>
                  </a:lnTo>
                  <a:lnTo>
                    <a:pt x="4757" y="41548"/>
                  </a:lnTo>
                  <a:lnTo>
                    <a:pt x="6623" y="39267"/>
                  </a:lnTo>
                  <a:lnTo>
                    <a:pt x="8262" y="37111"/>
                  </a:lnTo>
                  <a:lnTo>
                    <a:pt x="9719" y="34955"/>
                  </a:lnTo>
                  <a:lnTo>
                    <a:pt x="10971" y="32923"/>
                  </a:lnTo>
                  <a:lnTo>
                    <a:pt x="12109" y="30932"/>
                  </a:lnTo>
                  <a:lnTo>
                    <a:pt x="13110" y="28984"/>
                  </a:lnTo>
                  <a:lnTo>
                    <a:pt x="14021" y="27118"/>
                  </a:lnTo>
                  <a:lnTo>
                    <a:pt x="14886" y="25252"/>
                  </a:lnTo>
                  <a:lnTo>
                    <a:pt x="15705" y="23427"/>
                  </a:lnTo>
                  <a:lnTo>
                    <a:pt x="16525" y="21686"/>
                  </a:lnTo>
                  <a:lnTo>
                    <a:pt x="17389" y="19944"/>
                  </a:lnTo>
                  <a:lnTo>
                    <a:pt x="18300" y="18244"/>
                  </a:lnTo>
                  <a:lnTo>
                    <a:pt x="19324" y="16544"/>
                  </a:lnTo>
                  <a:lnTo>
                    <a:pt x="20462" y="14844"/>
                  </a:lnTo>
                  <a:lnTo>
                    <a:pt x="21737" y="13185"/>
                  </a:lnTo>
                  <a:lnTo>
                    <a:pt x="23216" y="11527"/>
                  </a:lnTo>
                  <a:lnTo>
                    <a:pt x="24810" y="9868"/>
                  </a:lnTo>
                  <a:lnTo>
                    <a:pt x="26540" y="8334"/>
                  </a:lnTo>
                  <a:lnTo>
                    <a:pt x="28338" y="6883"/>
                  </a:lnTo>
                  <a:lnTo>
                    <a:pt x="30204" y="5473"/>
                  </a:lnTo>
                  <a:lnTo>
                    <a:pt x="32116" y="4187"/>
                  </a:lnTo>
                  <a:lnTo>
                    <a:pt x="34074" y="3068"/>
                  </a:lnTo>
                  <a:lnTo>
                    <a:pt x="36077" y="2114"/>
                  </a:lnTo>
                  <a:lnTo>
                    <a:pt x="38080" y="1285"/>
                  </a:lnTo>
                  <a:lnTo>
                    <a:pt x="40083" y="663"/>
                  </a:lnTo>
                  <a:lnTo>
                    <a:pt x="42086" y="248"/>
                  </a:lnTo>
                  <a:lnTo>
                    <a:pt x="44044" y="0"/>
                  </a:lnTo>
                  <a:lnTo>
                    <a:pt x="45978" y="0"/>
                  </a:lnTo>
                  <a:lnTo>
                    <a:pt x="47845" y="290"/>
                  </a:lnTo>
                  <a:lnTo>
                    <a:pt x="49643" y="787"/>
                  </a:lnTo>
                  <a:lnTo>
                    <a:pt x="51373" y="1575"/>
                  </a:lnTo>
                  <a:lnTo>
                    <a:pt x="52989" y="2736"/>
                  </a:lnTo>
                  <a:lnTo>
                    <a:pt x="54582" y="3773"/>
                  </a:lnTo>
                  <a:lnTo>
                    <a:pt x="56244" y="4478"/>
                  </a:lnTo>
                  <a:lnTo>
                    <a:pt x="57974" y="4934"/>
                  </a:lnTo>
                  <a:lnTo>
                    <a:pt x="59772" y="5183"/>
                  </a:lnTo>
                  <a:lnTo>
                    <a:pt x="61638" y="5266"/>
                  </a:lnTo>
                  <a:lnTo>
                    <a:pt x="63550" y="5224"/>
                  </a:lnTo>
                  <a:lnTo>
                    <a:pt x="65531" y="5141"/>
                  </a:lnTo>
                  <a:lnTo>
                    <a:pt x="67579" y="5017"/>
                  </a:lnTo>
                  <a:lnTo>
                    <a:pt x="69673" y="5017"/>
                  </a:lnTo>
                  <a:lnTo>
                    <a:pt x="71836" y="5141"/>
                  </a:lnTo>
                  <a:lnTo>
                    <a:pt x="74044" y="5431"/>
                  </a:lnTo>
                  <a:lnTo>
                    <a:pt x="76297" y="5970"/>
                  </a:lnTo>
                  <a:lnTo>
                    <a:pt x="78596" y="6717"/>
                  </a:lnTo>
                  <a:lnTo>
                    <a:pt x="80940" y="7919"/>
                  </a:lnTo>
                  <a:lnTo>
                    <a:pt x="83330" y="9495"/>
                  </a:lnTo>
                  <a:lnTo>
                    <a:pt x="85766" y="11527"/>
                  </a:lnTo>
                  <a:close/>
                </a:path>
              </a:pathLst>
            </a:custGeom>
            <a:solidFill>
              <a:srgbClr val="4A19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Shape 2564"/>
            <p:cNvSpPr/>
            <p:nvPr/>
          </p:nvSpPr>
          <p:spPr>
            <a:xfrm>
              <a:off x="957" y="2052"/>
              <a:ext cx="633" cy="33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179" y="83486"/>
                  </a:moveTo>
                  <a:lnTo>
                    <a:pt x="112397" y="86235"/>
                  </a:lnTo>
                  <a:lnTo>
                    <a:pt x="111213" y="89436"/>
                  </a:lnTo>
                  <a:lnTo>
                    <a:pt x="109698" y="92952"/>
                  </a:lnTo>
                  <a:lnTo>
                    <a:pt x="107803" y="96694"/>
                  </a:lnTo>
                  <a:lnTo>
                    <a:pt x="105624" y="100480"/>
                  </a:lnTo>
                  <a:lnTo>
                    <a:pt x="103185" y="104267"/>
                  </a:lnTo>
                  <a:lnTo>
                    <a:pt x="100532" y="107873"/>
                  </a:lnTo>
                  <a:lnTo>
                    <a:pt x="97667" y="111254"/>
                  </a:lnTo>
                  <a:lnTo>
                    <a:pt x="94612" y="114229"/>
                  </a:lnTo>
                  <a:lnTo>
                    <a:pt x="91438" y="116709"/>
                  </a:lnTo>
                  <a:lnTo>
                    <a:pt x="88170" y="118602"/>
                  </a:lnTo>
                  <a:lnTo>
                    <a:pt x="84831" y="119729"/>
                  </a:lnTo>
                  <a:lnTo>
                    <a:pt x="81444" y="119999"/>
                  </a:lnTo>
                  <a:lnTo>
                    <a:pt x="78081" y="119323"/>
                  </a:lnTo>
                  <a:lnTo>
                    <a:pt x="74742" y="117610"/>
                  </a:lnTo>
                  <a:lnTo>
                    <a:pt x="71474" y="114680"/>
                  </a:lnTo>
                  <a:lnTo>
                    <a:pt x="69011" y="112201"/>
                  </a:lnTo>
                  <a:lnTo>
                    <a:pt x="66619" y="110082"/>
                  </a:lnTo>
                  <a:lnTo>
                    <a:pt x="64251" y="108369"/>
                  </a:lnTo>
                  <a:lnTo>
                    <a:pt x="61930" y="107107"/>
                  </a:lnTo>
                  <a:lnTo>
                    <a:pt x="59703" y="106115"/>
                  </a:lnTo>
                  <a:lnTo>
                    <a:pt x="57501" y="105484"/>
                  </a:lnTo>
                  <a:lnTo>
                    <a:pt x="55417" y="105123"/>
                  </a:lnTo>
                  <a:lnTo>
                    <a:pt x="53357" y="105078"/>
                  </a:lnTo>
                  <a:lnTo>
                    <a:pt x="51438" y="105214"/>
                  </a:lnTo>
                  <a:lnTo>
                    <a:pt x="49615" y="105619"/>
                  </a:lnTo>
                  <a:lnTo>
                    <a:pt x="47886" y="106205"/>
                  </a:lnTo>
                  <a:lnTo>
                    <a:pt x="46275" y="107017"/>
                  </a:lnTo>
                  <a:lnTo>
                    <a:pt x="44783" y="107918"/>
                  </a:lnTo>
                  <a:lnTo>
                    <a:pt x="43410" y="108955"/>
                  </a:lnTo>
                  <a:lnTo>
                    <a:pt x="42178" y="110082"/>
                  </a:lnTo>
                  <a:lnTo>
                    <a:pt x="41113" y="111344"/>
                  </a:lnTo>
                  <a:lnTo>
                    <a:pt x="39834" y="112652"/>
                  </a:lnTo>
                  <a:lnTo>
                    <a:pt x="38200" y="114049"/>
                  </a:lnTo>
                  <a:lnTo>
                    <a:pt x="36258" y="115311"/>
                  </a:lnTo>
                  <a:lnTo>
                    <a:pt x="34031" y="116483"/>
                  </a:lnTo>
                  <a:lnTo>
                    <a:pt x="31592" y="117385"/>
                  </a:lnTo>
                  <a:lnTo>
                    <a:pt x="29011" y="118061"/>
                  </a:lnTo>
                  <a:lnTo>
                    <a:pt x="26287" y="118287"/>
                  </a:lnTo>
                  <a:lnTo>
                    <a:pt x="23493" y="118151"/>
                  </a:lnTo>
                  <a:lnTo>
                    <a:pt x="20674" y="117385"/>
                  </a:lnTo>
                  <a:lnTo>
                    <a:pt x="17904" y="116123"/>
                  </a:lnTo>
                  <a:lnTo>
                    <a:pt x="15204" y="114139"/>
                  </a:lnTo>
                  <a:lnTo>
                    <a:pt x="12670" y="111389"/>
                  </a:lnTo>
                  <a:lnTo>
                    <a:pt x="10278" y="107783"/>
                  </a:lnTo>
                  <a:lnTo>
                    <a:pt x="8123" y="103275"/>
                  </a:lnTo>
                  <a:lnTo>
                    <a:pt x="6299" y="97821"/>
                  </a:lnTo>
                  <a:lnTo>
                    <a:pt x="4760" y="91284"/>
                  </a:lnTo>
                  <a:lnTo>
                    <a:pt x="4641" y="90788"/>
                  </a:lnTo>
                  <a:lnTo>
                    <a:pt x="4310" y="89616"/>
                  </a:lnTo>
                  <a:lnTo>
                    <a:pt x="3836" y="87678"/>
                  </a:lnTo>
                  <a:lnTo>
                    <a:pt x="3244" y="85154"/>
                  </a:lnTo>
                  <a:lnTo>
                    <a:pt x="2605" y="82088"/>
                  </a:lnTo>
                  <a:lnTo>
                    <a:pt x="1918" y="78617"/>
                  </a:lnTo>
                  <a:lnTo>
                    <a:pt x="1302" y="74830"/>
                  </a:lnTo>
                  <a:lnTo>
                    <a:pt x="734" y="70773"/>
                  </a:lnTo>
                  <a:lnTo>
                    <a:pt x="307" y="66626"/>
                  </a:lnTo>
                  <a:lnTo>
                    <a:pt x="71" y="62344"/>
                  </a:lnTo>
                  <a:lnTo>
                    <a:pt x="0" y="58196"/>
                  </a:lnTo>
                  <a:lnTo>
                    <a:pt x="236" y="54139"/>
                  </a:lnTo>
                  <a:lnTo>
                    <a:pt x="781" y="50308"/>
                  </a:lnTo>
                  <a:lnTo>
                    <a:pt x="1681" y="46791"/>
                  </a:lnTo>
                  <a:lnTo>
                    <a:pt x="3007" y="43726"/>
                  </a:lnTo>
                  <a:lnTo>
                    <a:pt x="4760" y="41157"/>
                  </a:lnTo>
                  <a:lnTo>
                    <a:pt x="6631" y="38903"/>
                  </a:lnTo>
                  <a:lnTo>
                    <a:pt x="8288" y="36694"/>
                  </a:lnTo>
                  <a:lnTo>
                    <a:pt x="9733" y="34575"/>
                  </a:lnTo>
                  <a:lnTo>
                    <a:pt x="10988" y="32546"/>
                  </a:lnTo>
                  <a:lnTo>
                    <a:pt x="12125" y="30518"/>
                  </a:lnTo>
                  <a:lnTo>
                    <a:pt x="13120" y="28580"/>
                  </a:lnTo>
                  <a:lnTo>
                    <a:pt x="14043" y="26686"/>
                  </a:lnTo>
                  <a:lnTo>
                    <a:pt x="14896" y="24838"/>
                  </a:lnTo>
                  <a:lnTo>
                    <a:pt x="15725" y="23035"/>
                  </a:lnTo>
                  <a:lnTo>
                    <a:pt x="16554" y="21277"/>
                  </a:lnTo>
                  <a:lnTo>
                    <a:pt x="17430" y="19519"/>
                  </a:lnTo>
                  <a:lnTo>
                    <a:pt x="18354" y="17851"/>
                  </a:lnTo>
                  <a:lnTo>
                    <a:pt x="19372" y="16138"/>
                  </a:lnTo>
                  <a:lnTo>
                    <a:pt x="20485" y="14425"/>
                  </a:lnTo>
                  <a:lnTo>
                    <a:pt x="21788" y="12757"/>
                  </a:lnTo>
                  <a:lnTo>
                    <a:pt x="23256" y="11089"/>
                  </a:lnTo>
                  <a:lnTo>
                    <a:pt x="24843" y="9421"/>
                  </a:lnTo>
                  <a:lnTo>
                    <a:pt x="26571" y="7888"/>
                  </a:lnTo>
                  <a:lnTo>
                    <a:pt x="28348" y="6401"/>
                  </a:lnTo>
                  <a:lnTo>
                    <a:pt x="30219" y="5093"/>
                  </a:lnTo>
                  <a:lnTo>
                    <a:pt x="32113" y="3831"/>
                  </a:lnTo>
                  <a:lnTo>
                    <a:pt x="34079" y="2794"/>
                  </a:lnTo>
                  <a:lnTo>
                    <a:pt x="36092" y="1848"/>
                  </a:lnTo>
                  <a:lnTo>
                    <a:pt x="38081" y="1081"/>
                  </a:lnTo>
                  <a:lnTo>
                    <a:pt x="40071" y="540"/>
                  </a:lnTo>
                  <a:lnTo>
                    <a:pt x="42060" y="135"/>
                  </a:lnTo>
                  <a:lnTo>
                    <a:pt x="44026" y="0"/>
                  </a:lnTo>
                  <a:lnTo>
                    <a:pt x="45944" y="45"/>
                  </a:lnTo>
                  <a:lnTo>
                    <a:pt x="47815" y="360"/>
                  </a:lnTo>
                  <a:lnTo>
                    <a:pt x="49615" y="946"/>
                  </a:lnTo>
                  <a:lnTo>
                    <a:pt x="51320" y="1758"/>
                  </a:lnTo>
                  <a:lnTo>
                    <a:pt x="52954" y="2885"/>
                  </a:lnTo>
                  <a:lnTo>
                    <a:pt x="54541" y="3921"/>
                  </a:lnTo>
                  <a:lnTo>
                    <a:pt x="56175" y="4643"/>
                  </a:lnTo>
                  <a:lnTo>
                    <a:pt x="57927" y="5093"/>
                  </a:lnTo>
                  <a:lnTo>
                    <a:pt x="59727" y="5274"/>
                  </a:lnTo>
                  <a:lnTo>
                    <a:pt x="61598" y="5274"/>
                  </a:lnTo>
                  <a:lnTo>
                    <a:pt x="63516" y="5184"/>
                  </a:lnTo>
                  <a:lnTo>
                    <a:pt x="65506" y="5048"/>
                  </a:lnTo>
                  <a:lnTo>
                    <a:pt x="67542" y="4868"/>
                  </a:lnTo>
                  <a:lnTo>
                    <a:pt x="69626" y="4778"/>
                  </a:lnTo>
                  <a:lnTo>
                    <a:pt x="71805" y="4823"/>
                  </a:lnTo>
                  <a:lnTo>
                    <a:pt x="74008" y="5093"/>
                  </a:lnTo>
                  <a:lnTo>
                    <a:pt x="76258" y="5544"/>
                  </a:lnTo>
                  <a:lnTo>
                    <a:pt x="78579" y="6356"/>
                  </a:lnTo>
                  <a:lnTo>
                    <a:pt x="80923" y="7483"/>
                  </a:lnTo>
                  <a:lnTo>
                    <a:pt x="83339" y="9015"/>
                  </a:lnTo>
                  <a:lnTo>
                    <a:pt x="85778" y="11089"/>
                  </a:lnTo>
                  <a:lnTo>
                    <a:pt x="86323" y="11630"/>
                  </a:lnTo>
                  <a:lnTo>
                    <a:pt x="86867" y="12126"/>
                  </a:lnTo>
                  <a:lnTo>
                    <a:pt x="87412" y="12712"/>
                  </a:lnTo>
                  <a:lnTo>
                    <a:pt x="88004" y="13253"/>
                  </a:lnTo>
                  <a:lnTo>
                    <a:pt x="88573" y="13749"/>
                  </a:lnTo>
                  <a:lnTo>
                    <a:pt x="89165" y="14244"/>
                  </a:lnTo>
                  <a:lnTo>
                    <a:pt x="89780" y="14695"/>
                  </a:lnTo>
                  <a:lnTo>
                    <a:pt x="90467" y="15146"/>
                  </a:lnTo>
                  <a:lnTo>
                    <a:pt x="91154" y="15507"/>
                  </a:lnTo>
                  <a:lnTo>
                    <a:pt x="91912" y="15822"/>
                  </a:lnTo>
                  <a:lnTo>
                    <a:pt x="92717" y="16138"/>
                  </a:lnTo>
                  <a:lnTo>
                    <a:pt x="93593" y="16318"/>
                  </a:lnTo>
                  <a:lnTo>
                    <a:pt x="94517" y="16408"/>
                  </a:lnTo>
                  <a:lnTo>
                    <a:pt x="95535" y="16453"/>
                  </a:lnTo>
                  <a:lnTo>
                    <a:pt x="96648" y="16408"/>
                  </a:lnTo>
                  <a:lnTo>
                    <a:pt x="97833" y="16273"/>
                  </a:lnTo>
                  <a:lnTo>
                    <a:pt x="99064" y="16093"/>
                  </a:lnTo>
                  <a:lnTo>
                    <a:pt x="100272" y="16093"/>
                  </a:lnTo>
                  <a:lnTo>
                    <a:pt x="101480" y="16138"/>
                  </a:lnTo>
                  <a:lnTo>
                    <a:pt x="102664" y="16318"/>
                  </a:lnTo>
                  <a:lnTo>
                    <a:pt x="103872" y="16543"/>
                  </a:lnTo>
                  <a:lnTo>
                    <a:pt x="105008" y="16949"/>
                  </a:lnTo>
                  <a:lnTo>
                    <a:pt x="106145" y="17400"/>
                  </a:lnTo>
                  <a:lnTo>
                    <a:pt x="107282" y="17986"/>
                  </a:lnTo>
                  <a:lnTo>
                    <a:pt x="108371" y="18617"/>
                  </a:lnTo>
                  <a:lnTo>
                    <a:pt x="109413" y="19338"/>
                  </a:lnTo>
                  <a:lnTo>
                    <a:pt x="110432" y="20195"/>
                  </a:lnTo>
                  <a:lnTo>
                    <a:pt x="111426" y="21096"/>
                  </a:lnTo>
                  <a:lnTo>
                    <a:pt x="112374" y="22088"/>
                  </a:lnTo>
                  <a:lnTo>
                    <a:pt x="113274" y="23170"/>
                  </a:lnTo>
                  <a:lnTo>
                    <a:pt x="114126" y="24342"/>
                  </a:lnTo>
                  <a:lnTo>
                    <a:pt x="114955" y="25559"/>
                  </a:lnTo>
                  <a:lnTo>
                    <a:pt x="115713" y="26776"/>
                  </a:lnTo>
                  <a:lnTo>
                    <a:pt x="116494" y="28129"/>
                  </a:lnTo>
                  <a:lnTo>
                    <a:pt x="117205" y="29436"/>
                  </a:lnTo>
                  <a:lnTo>
                    <a:pt x="117892" y="30788"/>
                  </a:lnTo>
                  <a:lnTo>
                    <a:pt x="118507" y="32186"/>
                  </a:lnTo>
                  <a:lnTo>
                    <a:pt x="119029" y="33673"/>
                  </a:lnTo>
                  <a:lnTo>
                    <a:pt x="119455" y="35116"/>
                  </a:lnTo>
                  <a:lnTo>
                    <a:pt x="119786" y="36694"/>
                  </a:lnTo>
                  <a:lnTo>
                    <a:pt x="119952" y="38271"/>
                  </a:lnTo>
                  <a:lnTo>
                    <a:pt x="120000" y="39939"/>
                  </a:lnTo>
                  <a:lnTo>
                    <a:pt x="119857" y="41652"/>
                  </a:lnTo>
                  <a:lnTo>
                    <a:pt x="119550" y="43456"/>
                  </a:lnTo>
                  <a:lnTo>
                    <a:pt x="119029" y="45214"/>
                  </a:lnTo>
                  <a:lnTo>
                    <a:pt x="118318" y="47197"/>
                  </a:lnTo>
                  <a:lnTo>
                    <a:pt x="117347" y="49135"/>
                  </a:lnTo>
                  <a:lnTo>
                    <a:pt x="116139" y="51209"/>
                  </a:lnTo>
                  <a:lnTo>
                    <a:pt x="114955" y="53238"/>
                  </a:lnTo>
                  <a:lnTo>
                    <a:pt x="114079" y="55221"/>
                  </a:lnTo>
                  <a:lnTo>
                    <a:pt x="113463" y="57114"/>
                  </a:lnTo>
                  <a:lnTo>
                    <a:pt x="113084" y="59053"/>
                  </a:lnTo>
                  <a:lnTo>
                    <a:pt x="112871" y="60946"/>
                  </a:lnTo>
                  <a:lnTo>
                    <a:pt x="112824" y="62794"/>
                  </a:lnTo>
                  <a:lnTo>
                    <a:pt x="112895" y="64643"/>
                  </a:lnTo>
                  <a:lnTo>
                    <a:pt x="113084" y="66491"/>
                  </a:lnTo>
                  <a:lnTo>
                    <a:pt x="113297" y="68384"/>
                  </a:lnTo>
                  <a:lnTo>
                    <a:pt x="113534" y="70323"/>
                  </a:lnTo>
                  <a:lnTo>
                    <a:pt x="113724" y="72261"/>
                  </a:lnTo>
                  <a:lnTo>
                    <a:pt x="113866" y="74335"/>
                  </a:lnTo>
                  <a:lnTo>
                    <a:pt x="113937" y="76498"/>
                  </a:lnTo>
                  <a:lnTo>
                    <a:pt x="113842" y="78707"/>
                  </a:lnTo>
                  <a:lnTo>
                    <a:pt x="113605" y="81051"/>
                  </a:lnTo>
                  <a:lnTo>
                    <a:pt x="113179" y="83486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Shape 2565"/>
            <p:cNvSpPr/>
            <p:nvPr/>
          </p:nvSpPr>
          <p:spPr>
            <a:xfrm>
              <a:off x="969" y="2068"/>
              <a:ext cx="607" cy="3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159" y="83312"/>
                  </a:moveTo>
                  <a:lnTo>
                    <a:pt x="112393" y="86032"/>
                  </a:lnTo>
                  <a:lnTo>
                    <a:pt x="111208" y="89295"/>
                  </a:lnTo>
                  <a:lnTo>
                    <a:pt x="109676" y="92805"/>
                  </a:lnTo>
                  <a:lnTo>
                    <a:pt x="107824" y="96563"/>
                  </a:lnTo>
                  <a:lnTo>
                    <a:pt x="105626" y="100370"/>
                  </a:lnTo>
                  <a:lnTo>
                    <a:pt x="103206" y="104128"/>
                  </a:lnTo>
                  <a:lnTo>
                    <a:pt x="100539" y="107836"/>
                  </a:lnTo>
                  <a:lnTo>
                    <a:pt x="97649" y="111248"/>
                  </a:lnTo>
                  <a:lnTo>
                    <a:pt x="94612" y="114165"/>
                  </a:lnTo>
                  <a:lnTo>
                    <a:pt x="91450" y="116687"/>
                  </a:lnTo>
                  <a:lnTo>
                    <a:pt x="88166" y="118566"/>
                  </a:lnTo>
                  <a:lnTo>
                    <a:pt x="84832" y="119703"/>
                  </a:lnTo>
                  <a:lnTo>
                    <a:pt x="81448" y="120000"/>
                  </a:lnTo>
                  <a:lnTo>
                    <a:pt x="78065" y="119357"/>
                  </a:lnTo>
                  <a:lnTo>
                    <a:pt x="74756" y="117577"/>
                  </a:lnTo>
                  <a:lnTo>
                    <a:pt x="71471" y="114660"/>
                  </a:lnTo>
                  <a:lnTo>
                    <a:pt x="69026" y="112088"/>
                  </a:lnTo>
                  <a:lnTo>
                    <a:pt x="66606" y="110012"/>
                  </a:lnTo>
                  <a:lnTo>
                    <a:pt x="64260" y="108331"/>
                  </a:lnTo>
                  <a:lnTo>
                    <a:pt x="61938" y="106996"/>
                  </a:lnTo>
                  <a:lnTo>
                    <a:pt x="59715" y="106007"/>
                  </a:lnTo>
                  <a:lnTo>
                    <a:pt x="57518" y="105414"/>
                  </a:lnTo>
                  <a:lnTo>
                    <a:pt x="55418" y="105018"/>
                  </a:lnTo>
                  <a:lnTo>
                    <a:pt x="53393" y="104969"/>
                  </a:lnTo>
                  <a:lnTo>
                    <a:pt x="51442" y="105117"/>
                  </a:lnTo>
                  <a:lnTo>
                    <a:pt x="49590" y="105562"/>
                  </a:lnTo>
                  <a:lnTo>
                    <a:pt x="47886" y="106106"/>
                  </a:lnTo>
                  <a:lnTo>
                    <a:pt x="46281" y="106897"/>
                  </a:lnTo>
                  <a:lnTo>
                    <a:pt x="44774" y="107836"/>
                  </a:lnTo>
                  <a:lnTo>
                    <a:pt x="43391" y="108875"/>
                  </a:lnTo>
                  <a:lnTo>
                    <a:pt x="42181" y="110061"/>
                  </a:lnTo>
                  <a:lnTo>
                    <a:pt x="41094" y="111347"/>
                  </a:lnTo>
                  <a:lnTo>
                    <a:pt x="39835" y="112682"/>
                  </a:lnTo>
                  <a:lnTo>
                    <a:pt x="38205" y="114017"/>
                  </a:lnTo>
                  <a:lnTo>
                    <a:pt x="36254" y="115352"/>
                  </a:lnTo>
                  <a:lnTo>
                    <a:pt x="34031" y="116489"/>
                  </a:lnTo>
                  <a:lnTo>
                    <a:pt x="31586" y="117428"/>
                  </a:lnTo>
                  <a:lnTo>
                    <a:pt x="28993" y="118071"/>
                  </a:lnTo>
                  <a:lnTo>
                    <a:pt x="26301" y="118368"/>
                  </a:lnTo>
                  <a:lnTo>
                    <a:pt x="23486" y="118121"/>
                  </a:lnTo>
                  <a:lnTo>
                    <a:pt x="20695" y="117428"/>
                  </a:lnTo>
                  <a:lnTo>
                    <a:pt x="17904" y="116093"/>
                  </a:lnTo>
                  <a:lnTo>
                    <a:pt x="15237" y="114066"/>
                  </a:lnTo>
                  <a:lnTo>
                    <a:pt x="12669" y="111347"/>
                  </a:lnTo>
                  <a:lnTo>
                    <a:pt x="10298" y="107737"/>
                  </a:lnTo>
                  <a:lnTo>
                    <a:pt x="8174" y="103238"/>
                  </a:lnTo>
                  <a:lnTo>
                    <a:pt x="6297" y="97651"/>
                  </a:lnTo>
                  <a:lnTo>
                    <a:pt x="4791" y="91075"/>
                  </a:lnTo>
                  <a:lnTo>
                    <a:pt x="4667" y="90630"/>
                  </a:lnTo>
                  <a:lnTo>
                    <a:pt x="4346" y="89443"/>
                  </a:lnTo>
                  <a:lnTo>
                    <a:pt x="3852" y="87466"/>
                  </a:lnTo>
                  <a:lnTo>
                    <a:pt x="3259" y="84894"/>
                  </a:lnTo>
                  <a:lnTo>
                    <a:pt x="2617" y="81829"/>
                  </a:lnTo>
                  <a:lnTo>
                    <a:pt x="1951" y="78368"/>
                  </a:lnTo>
                  <a:lnTo>
                    <a:pt x="1308" y="74561"/>
                  </a:lnTo>
                  <a:lnTo>
                    <a:pt x="765" y="70457"/>
                  </a:lnTo>
                  <a:lnTo>
                    <a:pt x="321" y="66254"/>
                  </a:lnTo>
                  <a:lnTo>
                    <a:pt x="74" y="62051"/>
                  </a:lnTo>
                  <a:lnTo>
                    <a:pt x="0" y="57750"/>
                  </a:lnTo>
                  <a:lnTo>
                    <a:pt x="246" y="53695"/>
                  </a:lnTo>
                  <a:lnTo>
                    <a:pt x="790" y="49839"/>
                  </a:lnTo>
                  <a:lnTo>
                    <a:pt x="1704" y="46328"/>
                  </a:lnTo>
                  <a:lnTo>
                    <a:pt x="2988" y="43213"/>
                  </a:lnTo>
                  <a:lnTo>
                    <a:pt x="4791" y="40642"/>
                  </a:lnTo>
                  <a:lnTo>
                    <a:pt x="6668" y="38368"/>
                  </a:lnTo>
                  <a:lnTo>
                    <a:pt x="8298" y="36192"/>
                  </a:lnTo>
                  <a:lnTo>
                    <a:pt x="9755" y="34066"/>
                  </a:lnTo>
                  <a:lnTo>
                    <a:pt x="10989" y="31990"/>
                  </a:lnTo>
                  <a:lnTo>
                    <a:pt x="12125" y="29962"/>
                  </a:lnTo>
                  <a:lnTo>
                    <a:pt x="13138" y="28034"/>
                  </a:lnTo>
                  <a:lnTo>
                    <a:pt x="14027" y="26106"/>
                  </a:lnTo>
                  <a:lnTo>
                    <a:pt x="14891" y="24227"/>
                  </a:lnTo>
                  <a:lnTo>
                    <a:pt x="15731" y="22398"/>
                  </a:lnTo>
                  <a:lnTo>
                    <a:pt x="16546" y="20618"/>
                  </a:lnTo>
                  <a:lnTo>
                    <a:pt x="17410" y="18887"/>
                  </a:lnTo>
                  <a:lnTo>
                    <a:pt x="18349" y="17156"/>
                  </a:lnTo>
                  <a:lnTo>
                    <a:pt x="19362" y="15426"/>
                  </a:lnTo>
                  <a:lnTo>
                    <a:pt x="20473" y="13695"/>
                  </a:lnTo>
                  <a:lnTo>
                    <a:pt x="21782" y="12064"/>
                  </a:lnTo>
                  <a:lnTo>
                    <a:pt x="23264" y="10383"/>
                  </a:lnTo>
                  <a:lnTo>
                    <a:pt x="24844" y="8702"/>
                  </a:lnTo>
                  <a:lnTo>
                    <a:pt x="26548" y="7218"/>
                  </a:lnTo>
                  <a:lnTo>
                    <a:pt x="28351" y="5834"/>
                  </a:lnTo>
                  <a:lnTo>
                    <a:pt x="30203" y="4499"/>
                  </a:lnTo>
                  <a:lnTo>
                    <a:pt x="32105" y="3362"/>
                  </a:lnTo>
                  <a:lnTo>
                    <a:pt x="34056" y="2323"/>
                  </a:lnTo>
                  <a:lnTo>
                    <a:pt x="36032" y="1483"/>
                  </a:lnTo>
                  <a:lnTo>
                    <a:pt x="38032" y="840"/>
                  </a:lnTo>
                  <a:lnTo>
                    <a:pt x="40008" y="346"/>
                  </a:lnTo>
                  <a:lnTo>
                    <a:pt x="42008" y="49"/>
                  </a:lnTo>
                  <a:lnTo>
                    <a:pt x="43959" y="0"/>
                  </a:lnTo>
                  <a:lnTo>
                    <a:pt x="45885" y="98"/>
                  </a:lnTo>
                  <a:lnTo>
                    <a:pt x="47738" y="444"/>
                  </a:lnTo>
                  <a:lnTo>
                    <a:pt x="49516" y="1087"/>
                  </a:lnTo>
                  <a:lnTo>
                    <a:pt x="51245" y="1977"/>
                  </a:lnTo>
                  <a:lnTo>
                    <a:pt x="52875" y="3114"/>
                  </a:lnTo>
                  <a:lnTo>
                    <a:pt x="54455" y="4153"/>
                  </a:lnTo>
                  <a:lnTo>
                    <a:pt x="56110" y="4845"/>
                  </a:lnTo>
                  <a:lnTo>
                    <a:pt x="57863" y="5191"/>
                  </a:lnTo>
                  <a:lnTo>
                    <a:pt x="59641" y="5290"/>
                  </a:lnTo>
                  <a:lnTo>
                    <a:pt x="61518" y="5241"/>
                  </a:lnTo>
                  <a:lnTo>
                    <a:pt x="63469" y="5092"/>
                  </a:lnTo>
                  <a:lnTo>
                    <a:pt x="65470" y="4845"/>
                  </a:lnTo>
                  <a:lnTo>
                    <a:pt x="67520" y="4598"/>
                  </a:lnTo>
                  <a:lnTo>
                    <a:pt x="69619" y="4449"/>
                  </a:lnTo>
                  <a:lnTo>
                    <a:pt x="71792" y="4400"/>
                  </a:lnTo>
                  <a:lnTo>
                    <a:pt x="73990" y="4548"/>
                  </a:lnTo>
                  <a:lnTo>
                    <a:pt x="76262" y="4993"/>
                  </a:lnTo>
                  <a:lnTo>
                    <a:pt x="78559" y="5686"/>
                  </a:lnTo>
                  <a:lnTo>
                    <a:pt x="80930" y="6823"/>
                  </a:lnTo>
                  <a:lnTo>
                    <a:pt x="83350" y="8306"/>
                  </a:lnTo>
                  <a:lnTo>
                    <a:pt x="85795" y="10383"/>
                  </a:lnTo>
                  <a:lnTo>
                    <a:pt x="86338" y="10927"/>
                  </a:lnTo>
                  <a:lnTo>
                    <a:pt x="86906" y="11470"/>
                  </a:lnTo>
                  <a:lnTo>
                    <a:pt x="87450" y="12113"/>
                  </a:lnTo>
                  <a:lnTo>
                    <a:pt x="88042" y="12657"/>
                  </a:lnTo>
                  <a:lnTo>
                    <a:pt x="88610" y="13300"/>
                  </a:lnTo>
                  <a:lnTo>
                    <a:pt x="89228" y="13893"/>
                  </a:lnTo>
                  <a:lnTo>
                    <a:pt x="89895" y="14437"/>
                  </a:lnTo>
                  <a:lnTo>
                    <a:pt x="90561" y="14981"/>
                  </a:lnTo>
                  <a:lnTo>
                    <a:pt x="91302" y="15426"/>
                  </a:lnTo>
                  <a:lnTo>
                    <a:pt x="92043" y="15871"/>
                  </a:lnTo>
                  <a:lnTo>
                    <a:pt x="92883" y="16168"/>
                  </a:lnTo>
                  <a:lnTo>
                    <a:pt x="93772" y="16464"/>
                  </a:lnTo>
                  <a:lnTo>
                    <a:pt x="94686" y="16613"/>
                  </a:lnTo>
                  <a:lnTo>
                    <a:pt x="95723" y="16711"/>
                  </a:lnTo>
                  <a:lnTo>
                    <a:pt x="96834" y="16662"/>
                  </a:lnTo>
                  <a:lnTo>
                    <a:pt x="98020" y="16563"/>
                  </a:lnTo>
                  <a:lnTo>
                    <a:pt x="99230" y="16365"/>
                  </a:lnTo>
                  <a:lnTo>
                    <a:pt x="100440" y="16316"/>
                  </a:lnTo>
                  <a:lnTo>
                    <a:pt x="101650" y="16316"/>
                  </a:lnTo>
                  <a:lnTo>
                    <a:pt x="102835" y="16415"/>
                  </a:lnTo>
                  <a:lnTo>
                    <a:pt x="103996" y="16613"/>
                  </a:lnTo>
                  <a:lnTo>
                    <a:pt x="105132" y="16959"/>
                  </a:lnTo>
                  <a:lnTo>
                    <a:pt x="106293" y="17305"/>
                  </a:lnTo>
                  <a:lnTo>
                    <a:pt x="107380" y="17849"/>
                  </a:lnTo>
                  <a:lnTo>
                    <a:pt x="108442" y="18393"/>
                  </a:lnTo>
                  <a:lnTo>
                    <a:pt x="109479" y="19035"/>
                  </a:lnTo>
                  <a:lnTo>
                    <a:pt x="110491" y="19777"/>
                  </a:lnTo>
                  <a:lnTo>
                    <a:pt x="111479" y="20618"/>
                  </a:lnTo>
                  <a:lnTo>
                    <a:pt x="112418" y="21557"/>
                  </a:lnTo>
                  <a:lnTo>
                    <a:pt x="113282" y="22595"/>
                  </a:lnTo>
                  <a:lnTo>
                    <a:pt x="114146" y="23733"/>
                  </a:lnTo>
                  <a:lnTo>
                    <a:pt x="114961" y="25018"/>
                  </a:lnTo>
                  <a:lnTo>
                    <a:pt x="115702" y="26254"/>
                  </a:lnTo>
                  <a:lnTo>
                    <a:pt x="116493" y="27540"/>
                  </a:lnTo>
                  <a:lnTo>
                    <a:pt x="117209" y="28924"/>
                  </a:lnTo>
                  <a:lnTo>
                    <a:pt x="117900" y="30259"/>
                  </a:lnTo>
                  <a:lnTo>
                    <a:pt x="118493" y="31644"/>
                  </a:lnTo>
                  <a:lnTo>
                    <a:pt x="119036" y="33127"/>
                  </a:lnTo>
                  <a:lnTo>
                    <a:pt x="119456" y="34610"/>
                  </a:lnTo>
                  <a:lnTo>
                    <a:pt x="119777" y="36192"/>
                  </a:lnTo>
                  <a:lnTo>
                    <a:pt x="119975" y="37775"/>
                  </a:lnTo>
                  <a:lnTo>
                    <a:pt x="120000" y="39406"/>
                  </a:lnTo>
                  <a:lnTo>
                    <a:pt x="119876" y="41137"/>
                  </a:lnTo>
                  <a:lnTo>
                    <a:pt x="119555" y="42966"/>
                  </a:lnTo>
                  <a:lnTo>
                    <a:pt x="119036" y="44746"/>
                  </a:lnTo>
                  <a:lnTo>
                    <a:pt x="118320" y="46674"/>
                  </a:lnTo>
                  <a:lnTo>
                    <a:pt x="117357" y="48652"/>
                  </a:lnTo>
                  <a:lnTo>
                    <a:pt x="116147" y="50729"/>
                  </a:lnTo>
                  <a:lnTo>
                    <a:pt x="114961" y="52756"/>
                  </a:lnTo>
                  <a:lnTo>
                    <a:pt x="114072" y="54783"/>
                  </a:lnTo>
                  <a:lnTo>
                    <a:pt x="113480" y="56711"/>
                  </a:lnTo>
                  <a:lnTo>
                    <a:pt x="113084" y="58640"/>
                  </a:lnTo>
                  <a:lnTo>
                    <a:pt x="112887" y="60519"/>
                  </a:lnTo>
                  <a:lnTo>
                    <a:pt x="112862" y="62398"/>
                  </a:lnTo>
                  <a:lnTo>
                    <a:pt x="112936" y="64276"/>
                  </a:lnTo>
                  <a:lnTo>
                    <a:pt x="113084" y="66155"/>
                  </a:lnTo>
                  <a:lnTo>
                    <a:pt x="113282" y="68084"/>
                  </a:lnTo>
                  <a:lnTo>
                    <a:pt x="113529" y="69962"/>
                  </a:lnTo>
                  <a:lnTo>
                    <a:pt x="113727" y="71990"/>
                  </a:lnTo>
                  <a:lnTo>
                    <a:pt x="113875" y="74017"/>
                  </a:lnTo>
                  <a:lnTo>
                    <a:pt x="113924" y="76242"/>
                  </a:lnTo>
                  <a:lnTo>
                    <a:pt x="113850" y="78467"/>
                  </a:lnTo>
                  <a:lnTo>
                    <a:pt x="113603" y="80791"/>
                  </a:lnTo>
                  <a:lnTo>
                    <a:pt x="113159" y="83312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Shape 2566"/>
            <p:cNvSpPr/>
            <p:nvPr/>
          </p:nvSpPr>
          <p:spPr>
            <a:xfrm>
              <a:off x="982" y="2085"/>
              <a:ext cx="581" cy="2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164" y="83026"/>
                  </a:moveTo>
                  <a:lnTo>
                    <a:pt x="112364" y="85815"/>
                  </a:lnTo>
                  <a:lnTo>
                    <a:pt x="111203" y="89097"/>
                  </a:lnTo>
                  <a:lnTo>
                    <a:pt x="109681" y="92652"/>
                  </a:lnTo>
                  <a:lnTo>
                    <a:pt x="107798" y="96371"/>
                  </a:lnTo>
                  <a:lnTo>
                    <a:pt x="105631" y="100255"/>
                  </a:lnTo>
                  <a:lnTo>
                    <a:pt x="103207" y="104083"/>
                  </a:lnTo>
                  <a:lnTo>
                    <a:pt x="100524" y="107693"/>
                  </a:lnTo>
                  <a:lnTo>
                    <a:pt x="97661" y="111139"/>
                  </a:lnTo>
                  <a:lnTo>
                    <a:pt x="94617" y="114147"/>
                  </a:lnTo>
                  <a:lnTo>
                    <a:pt x="91444" y="116663"/>
                  </a:lnTo>
                  <a:lnTo>
                    <a:pt x="88168" y="118577"/>
                  </a:lnTo>
                  <a:lnTo>
                    <a:pt x="84815" y="119726"/>
                  </a:lnTo>
                  <a:lnTo>
                    <a:pt x="81461" y="120000"/>
                  </a:lnTo>
                  <a:lnTo>
                    <a:pt x="78082" y="119398"/>
                  </a:lnTo>
                  <a:lnTo>
                    <a:pt x="74729" y="117593"/>
                  </a:lnTo>
                  <a:lnTo>
                    <a:pt x="71478" y="114694"/>
                  </a:lnTo>
                  <a:lnTo>
                    <a:pt x="69028" y="112123"/>
                  </a:lnTo>
                  <a:lnTo>
                    <a:pt x="66629" y="109990"/>
                  </a:lnTo>
                  <a:lnTo>
                    <a:pt x="64256" y="108295"/>
                  </a:lnTo>
                  <a:lnTo>
                    <a:pt x="61960" y="106982"/>
                  </a:lnTo>
                  <a:lnTo>
                    <a:pt x="59690" y="105998"/>
                  </a:lnTo>
                  <a:lnTo>
                    <a:pt x="57497" y="105341"/>
                  </a:lnTo>
                  <a:lnTo>
                    <a:pt x="55382" y="104958"/>
                  </a:lnTo>
                  <a:lnTo>
                    <a:pt x="53370" y="104904"/>
                  </a:lnTo>
                  <a:lnTo>
                    <a:pt x="51435" y="105068"/>
                  </a:lnTo>
                  <a:lnTo>
                    <a:pt x="49604" y="105451"/>
                  </a:lnTo>
                  <a:lnTo>
                    <a:pt x="47876" y="106107"/>
                  </a:lnTo>
                  <a:lnTo>
                    <a:pt x="46276" y="106873"/>
                  </a:lnTo>
                  <a:lnTo>
                    <a:pt x="44780" y="107748"/>
                  </a:lnTo>
                  <a:lnTo>
                    <a:pt x="43387" y="108842"/>
                  </a:lnTo>
                  <a:lnTo>
                    <a:pt x="42175" y="109990"/>
                  </a:lnTo>
                  <a:lnTo>
                    <a:pt x="41117" y="111303"/>
                  </a:lnTo>
                  <a:lnTo>
                    <a:pt x="39828" y="112616"/>
                  </a:lnTo>
                  <a:lnTo>
                    <a:pt x="38202" y="113983"/>
                  </a:lnTo>
                  <a:lnTo>
                    <a:pt x="36268" y="115296"/>
                  </a:lnTo>
                  <a:lnTo>
                    <a:pt x="34024" y="116444"/>
                  </a:lnTo>
                  <a:lnTo>
                    <a:pt x="31599" y="117429"/>
                  </a:lnTo>
                  <a:lnTo>
                    <a:pt x="28993" y="118085"/>
                  </a:lnTo>
                  <a:lnTo>
                    <a:pt x="26285" y="118359"/>
                  </a:lnTo>
                  <a:lnTo>
                    <a:pt x="23473" y="118195"/>
                  </a:lnTo>
                  <a:lnTo>
                    <a:pt x="20687" y="117429"/>
                  </a:lnTo>
                  <a:lnTo>
                    <a:pt x="17927" y="116116"/>
                  </a:lnTo>
                  <a:lnTo>
                    <a:pt x="15219" y="114092"/>
                  </a:lnTo>
                  <a:lnTo>
                    <a:pt x="12665" y="111303"/>
                  </a:lnTo>
                  <a:lnTo>
                    <a:pt x="10292" y="107639"/>
                  </a:lnTo>
                  <a:lnTo>
                    <a:pt x="8151" y="103099"/>
                  </a:lnTo>
                  <a:lnTo>
                    <a:pt x="6294" y="97575"/>
                  </a:lnTo>
                  <a:lnTo>
                    <a:pt x="4797" y="90957"/>
                  </a:lnTo>
                  <a:lnTo>
                    <a:pt x="4643" y="90519"/>
                  </a:lnTo>
                  <a:lnTo>
                    <a:pt x="4333" y="89261"/>
                  </a:lnTo>
                  <a:lnTo>
                    <a:pt x="3869" y="87292"/>
                  </a:lnTo>
                  <a:lnTo>
                    <a:pt x="3276" y="84776"/>
                  </a:lnTo>
                  <a:lnTo>
                    <a:pt x="2605" y="81659"/>
                  </a:lnTo>
                  <a:lnTo>
                    <a:pt x="1934" y="78158"/>
                  </a:lnTo>
                  <a:lnTo>
                    <a:pt x="1315" y="74275"/>
                  </a:lnTo>
                  <a:lnTo>
                    <a:pt x="748" y="70227"/>
                  </a:lnTo>
                  <a:lnTo>
                    <a:pt x="309" y="65961"/>
                  </a:lnTo>
                  <a:lnTo>
                    <a:pt x="51" y="61640"/>
                  </a:lnTo>
                  <a:lnTo>
                    <a:pt x="0" y="57374"/>
                  </a:lnTo>
                  <a:lnTo>
                    <a:pt x="257" y="53272"/>
                  </a:lnTo>
                  <a:lnTo>
                    <a:pt x="799" y="49389"/>
                  </a:lnTo>
                  <a:lnTo>
                    <a:pt x="1702" y="45888"/>
                  </a:lnTo>
                  <a:lnTo>
                    <a:pt x="2992" y="42716"/>
                  </a:lnTo>
                  <a:lnTo>
                    <a:pt x="4797" y="40091"/>
                  </a:lnTo>
                  <a:lnTo>
                    <a:pt x="6655" y="37793"/>
                  </a:lnTo>
                  <a:lnTo>
                    <a:pt x="8306" y="35551"/>
                  </a:lnTo>
                  <a:lnTo>
                    <a:pt x="9750" y="33418"/>
                  </a:lnTo>
                  <a:lnTo>
                    <a:pt x="10988" y="31394"/>
                  </a:lnTo>
                  <a:lnTo>
                    <a:pt x="12123" y="29371"/>
                  </a:lnTo>
                  <a:lnTo>
                    <a:pt x="13104" y="27402"/>
                  </a:lnTo>
                  <a:lnTo>
                    <a:pt x="14032" y="25432"/>
                  </a:lnTo>
                  <a:lnTo>
                    <a:pt x="14909" y="23628"/>
                  </a:lnTo>
                  <a:lnTo>
                    <a:pt x="15709" y="21768"/>
                  </a:lnTo>
                  <a:lnTo>
                    <a:pt x="16560" y="19963"/>
                  </a:lnTo>
                  <a:lnTo>
                    <a:pt x="17411" y="18213"/>
                  </a:lnTo>
                  <a:lnTo>
                    <a:pt x="18314" y="16463"/>
                  </a:lnTo>
                  <a:lnTo>
                    <a:pt x="19346" y="14767"/>
                  </a:lnTo>
                  <a:lnTo>
                    <a:pt x="20455" y="13017"/>
                  </a:lnTo>
                  <a:lnTo>
                    <a:pt x="21771" y="11376"/>
                  </a:lnTo>
                  <a:lnTo>
                    <a:pt x="23241" y="9680"/>
                  </a:lnTo>
                  <a:lnTo>
                    <a:pt x="24840" y="8040"/>
                  </a:lnTo>
                  <a:lnTo>
                    <a:pt x="26543" y="6508"/>
                  </a:lnTo>
                  <a:lnTo>
                    <a:pt x="28349" y="5141"/>
                  </a:lnTo>
                  <a:lnTo>
                    <a:pt x="30180" y="3938"/>
                  </a:lnTo>
                  <a:lnTo>
                    <a:pt x="32089" y="2844"/>
                  </a:lnTo>
                  <a:lnTo>
                    <a:pt x="34024" y="1914"/>
                  </a:lnTo>
                  <a:lnTo>
                    <a:pt x="35984" y="1148"/>
                  </a:lnTo>
                  <a:lnTo>
                    <a:pt x="37996" y="601"/>
                  </a:lnTo>
                  <a:lnTo>
                    <a:pt x="39982" y="273"/>
                  </a:lnTo>
                  <a:lnTo>
                    <a:pt x="41917" y="0"/>
                  </a:lnTo>
                  <a:lnTo>
                    <a:pt x="43877" y="0"/>
                  </a:lnTo>
                  <a:lnTo>
                    <a:pt x="45786" y="273"/>
                  </a:lnTo>
                  <a:lnTo>
                    <a:pt x="47618" y="711"/>
                  </a:lnTo>
                  <a:lnTo>
                    <a:pt x="49423" y="1367"/>
                  </a:lnTo>
                  <a:lnTo>
                    <a:pt x="51126" y="2242"/>
                  </a:lnTo>
                  <a:lnTo>
                    <a:pt x="52751" y="3391"/>
                  </a:lnTo>
                  <a:lnTo>
                    <a:pt x="54325" y="4430"/>
                  </a:lnTo>
                  <a:lnTo>
                    <a:pt x="56001" y="5086"/>
                  </a:lnTo>
                  <a:lnTo>
                    <a:pt x="57755" y="5414"/>
                  </a:lnTo>
                  <a:lnTo>
                    <a:pt x="59561" y="5469"/>
                  </a:lnTo>
                  <a:lnTo>
                    <a:pt x="61444" y="5360"/>
                  </a:lnTo>
                  <a:lnTo>
                    <a:pt x="63379" y="5086"/>
                  </a:lnTo>
                  <a:lnTo>
                    <a:pt x="65391" y="4758"/>
                  </a:lnTo>
                  <a:lnTo>
                    <a:pt x="67454" y="4375"/>
                  </a:lnTo>
                  <a:lnTo>
                    <a:pt x="69570" y="4156"/>
                  </a:lnTo>
                  <a:lnTo>
                    <a:pt x="71736" y="3992"/>
                  </a:lnTo>
                  <a:lnTo>
                    <a:pt x="73981" y="4047"/>
                  </a:lnTo>
                  <a:lnTo>
                    <a:pt x="76225" y="4375"/>
                  </a:lnTo>
                  <a:lnTo>
                    <a:pt x="78546" y="5031"/>
                  </a:lnTo>
                  <a:lnTo>
                    <a:pt x="80894" y="6125"/>
                  </a:lnTo>
                  <a:lnTo>
                    <a:pt x="83319" y="7602"/>
                  </a:lnTo>
                  <a:lnTo>
                    <a:pt x="85743" y="9680"/>
                  </a:lnTo>
                  <a:lnTo>
                    <a:pt x="86285" y="10227"/>
                  </a:lnTo>
                  <a:lnTo>
                    <a:pt x="86852" y="10829"/>
                  </a:lnTo>
                  <a:lnTo>
                    <a:pt x="87446" y="11485"/>
                  </a:lnTo>
                  <a:lnTo>
                    <a:pt x="88039" y="12142"/>
                  </a:lnTo>
                  <a:lnTo>
                    <a:pt x="88658" y="12798"/>
                  </a:lnTo>
                  <a:lnTo>
                    <a:pt x="89277" y="13454"/>
                  </a:lnTo>
                  <a:lnTo>
                    <a:pt x="89948" y="14165"/>
                  </a:lnTo>
                  <a:lnTo>
                    <a:pt x="90644" y="14767"/>
                  </a:lnTo>
                  <a:lnTo>
                    <a:pt x="91367" y="15314"/>
                  </a:lnTo>
                  <a:lnTo>
                    <a:pt x="92141" y="15861"/>
                  </a:lnTo>
                  <a:lnTo>
                    <a:pt x="92992" y="16298"/>
                  </a:lnTo>
                  <a:lnTo>
                    <a:pt x="93895" y="16627"/>
                  </a:lnTo>
                  <a:lnTo>
                    <a:pt x="94875" y="16900"/>
                  </a:lnTo>
                  <a:lnTo>
                    <a:pt x="95907" y="17064"/>
                  </a:lnTo>
                  <a:lnTo>
                    <a:pt x="97016" y="17064"/>
                  </a:lnTo>
                  <a:lnTo>
                    <a:pt x="98202" y="16955"/>
                  </a:lnTo>
                  <a:lnTo>
                    <a:pt x="99415" y="16736"/>
                  </a:lnTo>
                  <a:lnTo>
                    <a:pt x="100627" y="16627"/>
                  </a:lnTo>
                  <a:lnTo>
                    <a:pt x="101814" y="16572"/>
                  </a:lnTo>
                  <a:lnTo>
                    <a:pt x="102975" y="16627"/>
                  </a:lnTo>
                  <a:lnTo>
                    <a:pt x="104135" y="16736"/>
                  </a:lnTo>
                  <a:lnTo>
                    <a:pt x="105296" y="17010"/>
                  </a:lnTo>
                  <a:lnTo>
                    <a:pt x="106405" y="17283"/>
                  </a:lnTo>
                  <a:lnTo>
                    <a:pt x="107463" y="17666"/>
                  </a:lnTo>
                  <a:lnTo>
                    <a:pt x="108521" y="18158"/>
                  </a:lnTo>
                  <a:lnTo>
                    <a:pt x="109552" y="18705"/>
                  </a:lnTo>
                  <a:lnTo>
                    <a:pt x="110533" y="19361"/>
                  </a:lnTo>
                  <a:lnTo>
                    <a:pt x="111487" y="20182"/>
                  </a:lnTo>
                  <a:lnTo>
                    <a:pt x="112390" y="21002"/>
                  </a:lnTo>
                  <a:lnTo>
                    <a:pt x="113293" y="21987"/>
                  </a:lnTo>
                  <a:lnTo>
                    <a:pt x="114118" y="23081"/>
                  </a:lnTo>
                  <a:lnTo>
                    <a:pt x="114944" y="24339"/>
                  </a:lnTo>
                  <a:lnTo>
                    <a:pt x="115692" y="25597"/>
                  </a:lnTo>
                  <a:lnTo>
                    <a:pt x="116466" y="26909"/>
                  </a:lnTo>
                  <a:lnTo>
                    <a:pt x="117188" y="28277"/>
                  </a:lnTo>
                  <a:lnTo>
                    <a:pt x="117884" y="29644"/>
                  </a:lnTo>
                  <a:lnTo>
                    <a:pt x="118503" y="31011"/>
                  </a:lnTo>
                  <a:lnTo>
                    <a:pt x="119045" y="32543"/>
                  </a:lnTo>
                  <a:lnTo>
                    <a:pt x="119484" y="34020"/>
                  </a:lnTo>
                  <a:lnTo>
                    <a:pt x="119767" y="35551"/>
                  </a:lnTo>
                  <a:lnTo>
                    <a:pt x="119974" y="37192"/>
                  </a:lnTo>
                  <a:lnTo>
                    <a:pt x="120000" y="38887"/>
                  </a:lnTo>
                  <a:lnTo>
                    <a:pt x="119871" y="40638"/>
                  </a:lnTo>
                  <a:lnTo>
                    <a:pt x="119561" y="42443"/>
                  </a:lnTo>
                  <a:lnTo>
                    <a:pt x="119045" y="44247"/>
                  </a:lnTo>
                  <a:lnTo>
                    <a:pt x="118297" y="46216"/>
                  </a:lnTo>
                  <a:lnTo>
                    <a:pt x="117368" y="48185"/>
                  </a:lnTo>
                  <a:lnTo>
                    <a:pt x="116156" y="50319"/>
                  </a:lnTo>
                  <a:lnTo>
                    <a:pt x="114969" y="52397"/>
                  </a:lnTo>
                  <a:lnTo>
                    <a:pt x="114067" y="54366"/>
                  </a:lnTo>
                  <a:lnTo>
                    <a:pt x="113447" y="56335"/>
                  </a:lnTo>
                  <a:lnTo>
                    <a:pt x="113061" y="58249"/>
                  </a:lnTo>
                  <a:lnTo>
                    <a:pt x="112880" y="60109"/>
                  </a:lnTo>
                  <a:lnTo>
                    <a:pt x="112828" y="62023"/>
                  </a:lnTo>
                  <a:lnTo>
                    <a:pt x="112906" y="63938"/>
                  </a:lnTo>
                  <a:lnTo>
                    <a:pt x="113061" y="65797"/>
                  </a:lnTo>
                  <a:lnTo>
                    <a:pt x="113293" y="67711"/>
                  </a:lnTo>
                  <a:lnTo>
                    <a:pt x="113525" y="69680"/>
                  </a:lnTo>
                  <a:lnTo>
                    <a:pt x="113731" y="71704"/>
                  </a:lnTo>
                  <a:lnTo>
                    <a:pt x="113860" y="73783"/>
                  </a:lnTo>
                  <a:lnTo>
                    <a:pt x="113912" y="75916"/>
                  </a:lnTo>
                  <a:lnTo>
                    <a:pt x="113834" y="78158"/>
                  </a:lnTo>
                  <a:lnTo>
                    <a:pt x="113576" y="80510"/>
                  </a:lnTo>
                  <a:lnTo>
                    <a:pt x="113164" y="83026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Shape 2567"/>
            <p:cNvSpPr/>
            <p:nvPr/>
          </p:nvSpPr>
          <p:spPr>
            <a:xfrm>
              <a:off x="996" y="2102"/>
              <a:ext cx="554" cy="2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220" y="82729"/>
                  </a:moveTo>
                  <a:lnTo>
                    <a:pt x="112437" y="85478"/>
                  </a:lnTo>
                  <a:lnTo>
                    <a:pt x="111249" y="88716"/>
                  </a:lnTo>
                  <a:lnTo>
                    <a:pt x="109736" y="92321"/>
                  </a:lnTo>
                  <a:lnTo>
                    <a:pt x="107846" y="96109"/>
                  </a:lnTo>
                  <a:lnTo>
                    <a:pt x="105658" y="99959"/>
                  </a:lnTo>
                  <a:lnTo>
                    <a:pt x="103227" y="103869"/>
                  </a:lnTo>
                  <a:lnTo>
                    <a:pt x="100553" y="107596"/>
                  </a:lnTo>
                  <a:lnTo>
                    <a:pt x="97690" y="110957"/>
                  </a:lnTo>
                  <a:lnTo>
                    <a:pt x="94638" y="114073"/>
                  </a:lnTo>
                  <a:lnTo>
                    <a:pt x="91451" y="116578"/>
                  </a:lnTo>
                  <a:lnTo>
                    <a:pt x="88183" y="118472"/>
                  </a:lnTo>
                  <a:lnTo>
                    <a:pt x="84861" y="119633"/>
                  </a:lnTo>
                  <a:lnTo>
                    <a:pt x="81485" y="120000"/>
                  </a:lnTo>
                  <a:lnTo>
                    <a:pt x="78109" y="119327"/>
                  </a:lnTo>
                  <a:lnTo>
                    <a:pt x="74787" y="117556"/>
                  </a:lnTo>
                  <a:lnTo>
                    <a:pt x="71519" y="114562"/>
                  </a:lnTo>
                  <a:lnTo>
                    <a:pt x="69034" y="111995"/>
                  </a:lnTo>
                  <a:lnTo>
                    <a:pt x="66657" y="109857"/>
                  </a:lnTo>
                  <a:lnTo>
                    <a:pt x="64280" y="108146"/>
                  </a:lnTo>
                  <a:lnTo>
                    <a:pt x="61958" y="106802"/>
                  </a:lnTo>
                  <a:lnTo>
                    <a:pt x="59716" y="105824"/>
                  </a:lnTo>
                  <a:lnTo>
                    <a:pt x="57528" y="105152"/>
                  </a:lnTo>
                  <a:lnTo>
                    <a:pt x="55395" y="104786"/>
                  </a:lnTo>
                  <a:lnTo>
                    <a:pt x="53396" y="104725"/>
                  </a:lnTo>
                  <a:lnTo>
                    <a:pt x="51451" y="104847"/>
                  </a:lnTo>
                  <a:lnTo>
                    <a:pt x="49615" y="105274"/>
                  </a:lnTo>
                  <a:lnTo>
                    <a:pt x="47886" y="105885"/>
                  </a:lnTo>
                  <a:lnTo>
                    <a:pt x="46266" y="106680"/>
                  </a:lnTo>
                  <a:lnTo>
                    <a:pt x="44780" y="107596"/>
                  </a:lnTo>
                  <a:lnTo>
                    <a:pt x="43430" y="108635"/>
                  </a:lnTo>
                  <a:lnTo>
                    <a:pt x="42187" y="109796"/>
                  </a:lnTo>
                  <a:lnTo>
                    <a:pt x="41107" y="111079"/>
                  </a:lnTo>
                  <a:lnTo>
                    <a:pt x="39837" y="112484"/>
                  </a:lnTo>
                  <a:lnTo>
                    <a:pt x="38217" y="113890"/>
                  </a:lnTo>
                  <a:lnTo>
                    <a:pt x="36272" y="115173"/>
                  </a:lnTo>
                  <a:lnTo>
                    <a:pt x="34031" y="116395"/>
                  </a:lnTo>
                  <a:lnTo>
                    <a:pt x="31600" y="117311"/>
                  </a:lnTo>
                  <a:lnTo>
                    <a:pt x="29007" y="117983"/>
                  </a:lnTo>
                  <a:lnTo>
                    <a:pt x="26279" y="118228"/>
                  </a:lnTo>
                  <a:lnTo>
                    <a:pt x="23497" y="118044"/>
                  </a:lnTo>
                  <a:lnTo>
                    <a:pt x="20688" y="117311"/>
                  </a:lnTo>
                  <a:lnTo>
                    <a:pt x="17906" y="115967"/>
                  </a:lnTo>
                  <a:lnTo>
                    <a:pt x="15232" y="114012"/>
                  </a:lnTo>
                  <a:lnTo>
                    <a:pt x="12667" y="111140"/>
                  </a:lnTo>
                  <a:lnTo>
                    <a:pt x="10290" y="107535"/>
                  </a:lnTo>
                  <a:lnTo>
                    <a:pt x="8156" y="102953"/>
                  </a:lnTo>
                  <a:lnTo>
                    <a:pt x="6293" y="97331"/>
                  </a:lnTo>
                  <a:lnTo>
                    <a:pt x="4780" y="90672"/>
                  </a:lnTo>
                  <a:lnTo>
                    <a:pt x="4645" y="90244"/>
                  </a:lnTo>
                  <a:lnTo>
                    <a:pt x="4321" y="88961"/>
                  </a:lnTo>
                  <a:lnTo>
                    <a:pt x="3835" y="87006"/>
                  </a:lnTo>
                  <a:lnTo>
                    <a:pt x="3241" y="84378"/>
                  </a:lnTo>
                  <a:lnTo>
                    <a:pt x="2619" y="81262"/>
                  </a:lnTo>
                  <a:lnTo>
                    <a:pt x="1944" y="77780"/>
                  </a:lnTo>
                  <a:lnTo>
                    <a:pt x="1323" y="73808"/>
                  </a:lnTo>
                  <a:lnTo>
                    <a:pt x="756" y="69714"/>
                  </a:lnTo>
                  <a:lnTo>
                    <a:pt x="324" y="65498"/>
                  </a:lnTo>
                  <a:lnTo>
                    <a:pt x="54" y="61160"/>
                  </a:lnTo>
                  <a:lnTo>
                    <a:pt x="0" y="56883"/>
                  </a:lnTo>
                  <a:lnTo>
                    <a:pt x="243" y="52729"/>
                  </a:lnTo>
                  <a:lnTo>
                    <a:pt x="810" y="48818"/>
                  </a:lnTo>
                  <a:lnTo>
                    <a:pt x="1674" y="45213"/>
                  </a:lnTo>
                  <a:lnTo>
                    <a:pt x="2997" y="42097"/>
                  </a:lnTo>
                  <a:lnTo>
                    <a:pt x="4780" y="39531"/>
                  </a:lnTo>
                  <a:lnTo>
                    <a:pt x="6644" y="37209"/>
                  </a:lnTo>
                  <a:lnTo>
                    <a:pt x="8318" y="34949"/>
                  </a:lnTo>
                  <a:lnTo>
                    <a:pt x="9723" y="32749"/>
                  </a:lnTo>
                  <a:lnTo>
                    <a:pt x="10992" y="30733"/>
                  </a:lnTo>
                  <a:lnTo>
                    <a:pt x="12099" y="28655"/>
                  </a:lnTo>
                  <a:lnTo>
                    <a:pt x="13126" y="26639"/>
                  </a:lnTo>
                  <a:lnTo>
                    <a:pt x="14044" y="24745"/>
                  </a:lnTo>
                  <a:lnTo>
                    <a:pt x="14908" y="22851"/>
                  </a:lnTo>
                  <a:lnTo>
                    <a:pt x="15719" y="21018"/>
                  </a:lnTo>
                  <a:lnTo>
                    <a:pt x="16556" y="19185"/>
                  </a:lnTo>
                  <a:lnTo>
                    <a:pt x="17420" y="17413"/>
                  </a:lnTo>
                  <a:lnTo>
                    <a:pt x="18338" y="15702"/>
                  </a:lnTo>
                  <a:lnTo>
                    <a:pt x="19365" y="13930"/>
                  </a:lnTo>
                  <a:lnTo>
                    <a:pt x="20499" y="12219"/>
                  </a:lnTo>
                  <a:lnTo>
                    <a:pt x="21769" y="10448"/>
                  </a:lnTo>
                  <a:lnTo>
                    <a:pt x="23254" y="8798"/>
                  </a:lnTo>
                  <a:lnTo>
                    <a:pt x="24848" y="7148"/>
                  </a:lnTo>
                  <a:lnTo>
                    <a:pt x="26549" y="5621"/>
                  </a:lnTo>
                  <a:lnTo>
                    <a:pt x="28332" y="4338"/>
                  </a:lnTo>
                  <a:lnTo>
                    <a:pt x="30168" y="3177"/>
                  </a:lnTo>
                  <a:lnTo>
                    <a:pt x="32086" y="2260"/>
                  </a:lnTo>
                  <a:lnTo>
                    <a:pt x="34004" y="1405"/>
                  </a:lnTo>
                  <a:lnTo>
                    <a:pt x="35975" y="794"/>
                  </a:lnTo>
                  <a:lnTo>
                    <a:pt x="37974" y="305"/>
                  </a:lnTo>
                  <a:lnTo>
                    <a:pt x="39918" y="61"/>
                  </a:lnTo>
                  <a:lnTo>
                    <a:pt x="41890" y="0"/>
                  </a:lnTo>
                  <a:lnTo>
                    <a:pt x="43835" y="122"/>
                  </a:lnTo>
                  <a:lnTo>
                    <a:pt x="45725" y="427"/>
                  </a:lnTo>
                  <a:lnTo>
                    <a:pt x="47562" y="977"/>
                  </a:lnTo>
                  <a:lnTo>
                    <a:pt x="49345" y="1710"/>
                  </a:lnTo>
                  <a:lnTo>
                    <a:pt x="51073" y="2627"/>
                  </a:lnTo>
                  <a:lnTo>
                    <a:pt x="52667" y="3849"/>
                  </a:lnTo>
                  <a:lnTo>
                    <a:pt x="54260" y="4887"/>
                  </a:lnTo>
                  <a:lnTo>
                    <a:pt x="55935" y="5437"/>
                  </a:lnTo>
                  <a:lnTo>
                    <a:pt x="57690" y="5743"/>
                  </a:lnTo>
                  <a:lnTo>
                    <a:pt x="59500" y="5743"/>
                  </a:lnTo>
                  <a:lnTo>
                    <a:pt x="61390" y="5437"/>
                  </a:lnTo>
                  <a:lnTo>
                    <a:pt x="63335" y="5071"/>
                  </a:lnTo>
                  <a:lnTo>
                    <a:pt x="65361" y="4643"/>
                  </a:lnTo>
                  <a:lnTo>
                    <a:pt x="67413" y="4154"/>
                  </a:lnTo>
                  <a:lnTo>
                    <a:pt x="69547" y="3727"/>
                  </a:lnTo>
                  <a:lnTo>
                    <a:pt x="71735" y="3482"/>
                  </a:lnTo>
                  <a:lnTo>
                    <a:pt x="73950" y="3482"/>
                  </a:lnTo>
                  <a:lnTo>
                    <a:pt x="76218" y="3665"/>
                  </a:lnTo>
                  <a:lnTo>
                    <a:pt x="78568" y="4215"/>
                  </a:lnTo>
                  <a:lnTo>
                    <a:pt x="80918" y="5254"/>
                  </a:lnTo>
                  <a:lnTo>
                    <a:pt x="83322" y="6720"/>
                  </a:lnTo>
                  <a:lnTo>
                    <a:pt x="85779" y="8798"/>
                  </a:lnTo>
                  <a:lnTo>
                    <a:pt x="86347" y="9348"/>
                  </a:lnTo>
                  <a:lnTo>
                    <a:pt x="86914" y="10020"/>
                  </a:lnTo>
                  <a:lnTo>
                    <a:pt x="87508" y="10753"/>
                  </a:lnTo>
                  <a:lnTo>
                    <a:pt x="88102" y="11486"/>
                  </a:lnTo>
                  <a:lnTo>
                    <a:pt x="88723" y="12281"/>
                  </a:lnTo>
                  <a:lnTo>
                    <a:pt x="89372" y="13075"/>
                  </a:lnTo>
                  <a:lnTo>
                    <a:pt x="90074" y="13869"/>
                  </a:lnTo>
                  <a:lnTo>
                    <a:pt x="90776" y="14663"/>
                  </a:lnTo>
                  <a:lnTo>
                    <a:pt x="91532" y="15336"/>
                  </a:lnTo>
                  <a:lnTo>
                    <a:pt x="92343" y="16008"/>
                  </a:lnTo>
                  <a:lnTo>
                    <a:pt x="93180" y="16558"/>
                  </a:lnTo>
                  <a:lnTo>
                    <a:pt x="94098" y="17046"/>
                  </a:lnTo>
                  <a:lnTo>
                    <a:pt x="95070" y="17352"/>
                  </a:lnTo>
                  <a:lnTo>
                    <a:pt x="96124" y="17535"/>
                  </a:lnTo>
                  <a:lnTo>
                    <a:pt x="97231" y="17596"/>
                  </a:lnTo>
                  <a:lnTo>
                    <a:pt x="98419" y="17535"/>
                  </a:lnTo>
                  <a:lnTo>
                    <a:pt x="99635" y="17291"/>
                  </a:lnTo>
                  <a:lnTo>
                    <a:pt x="100823" y="17169"/>
                  </a:lnTo>
                  <a:lnTo>
                    <a:pt x="101985" y="17046"/>
                  </a:lnTo>
                  <a:lnTo>
                    <a:pt x="103173" y="17046"/>
                  </a:lnTo>
                  <a:lnTo>
                    <a:pt x="104307" y="17046"/>
                  </a:lnTo>
                  <a:lnTo>
                    <a:pt x="105442" y="17107"/>
                  </a:lnTo>
                  <a:lnTo>
                    <a:pt x="106522" y="17291"/>
                  </a:lnTo>
                  <a:lnTo>
                    <a:pt x="107602" y="17535"/>
                  </a:lnTo>
                  <a:lnTo>
                    <a:pt x="108629" y="17841"/>
                  </a:lnTo>
                  <a:lnTo>
                    <a:pt x="109601" y="18329"/>
                  </a:lnTo>
                  <a:lnTo>
                    <a:pt x="110600" y="18879"/>
                  </a:lnTo>
                  <a:lnTo>
                    <a:pt x="111546" y="19613"/>
                  </a:lnTo>
                  <a:lnTo>
                    <a:pt x="112464" y="20346"/>
                  </a:lnTo>
                  <a:lnTo>
                    <a:pt x="113328" y="21262"/>
                  </a:lnTo>
                  <a:lnTo>
                    <a:pt x="114166" y="22362"/>
                  </a:lnTo>
                  <a:lnTo>
                    <a:pt x="114976" y="23584"/>
                  </a:lnTo>
                  <a:lnTo>
                    <a:pt x="115759" y="24867"/>
                  </a:lnTo>
                  <a:lnTo>
                    <a:pt x="116515" y="26150"/>
                  </a:lnTo>
                  <a:lnTo>
                    <a:pt x="117218" y="27556"/>
                  </a:lnTo>
                  <a:lnTo>
                    <a:pt x="117920" y="28900"/>
                  </a:lnTo>
                  <a:lnTo>
                    <a:pt x="118541" y="30366"/>
                  </a:lnTo>
                  <a:lnTo>
                    <a:pt x="119081" y="31894"/>
                  </a:lnTo>
                  <a:lnTo>
                    <a:pt x="119486" y="33360"/>
                  </a:lnTo>
                  <a:lnTo>
                    <a:pt x="119810" y="34949"/>
                  </a:lnTo>
                  <a:lnTo>
                    <a:pt x="119972" y="36537"/>
                  </a:lnTo>
                  <a:lnTo>
                    <a:pt x="120000" y="38248"/>
                  </a:lnTo>
                  <a:lnTo>
                    <a:pt x="119891" y="39959"/>
                  </a:lnTo>
                  <a:lnTo>
                    <a:pt x="119594" y="41792"/>
                  </a:lnTo>
                  <a:lnTo>
                    <a:pt x="119054" y="43625"/>
                  </a:lnTo>
                  <a:lnTo>
                    <a:pt x="118325" y="45641"/>
                  </a:lnTo>
                  <a:lnTo>
                    <a:pt x="117380" y="47596"/>
                  </a:lnTo>
                  <a:lnTo>
                    <a:pt x="116164" y="49735"/>
                  </a:lnTo>
                  <a:lnTo>
                    <a:pt x="114976" y="51812"/>
                  </a:lnTo>
                  <a:lnTo>
                    <a:pt x="114112" y="53828"/>
                  </a:lnTo>
                  <a:lnTo>
                    <a:pt x="113490" y="55784"/>
                  </a:lnTo>
                  <a:lnTo>
                    <a:pt x="113112" y="57678"/>
                  </a:lnTo>
                  <a:lnTo>
                    <a:pt x="112896" y="59633"/>
                  </a:lnTo>
                  <a:lnTo>
                    <a:pt x="112869" y="61466"/>
                  </a:lnTo>
                  <a:lnTo>
                    <a:pt x="112950" y="63421"/>
                  </a:lnTo>
                  <a:lnTo>
                    <a:pt x="113112" y="65376"/>
                  </a:lnTo>
                  <a:lnTo>
                    <a:pt x="113328" y="67270"/>
                  </a:lnTo>
                  <a:lnTo>
                    <a:pt x="113571" y="69226"/>
                  </a:lnTo>
                  <a:lnTo>
                    <a:pt x="113760" y="71242"/>
                  </a:lnTo>
                  <a:lnTo>
                    <a:pt x="113896" y="73319"/>
                  </a:lnTo>
                  <a:lnTo>
                    <a:pt x="113950" y="75519"/>
                  </a:lnTo>
                  <a:lnTo>
                    <a:pt x="113896" y="77841"/>
                  </a:lnTo>
                  <a:lnTo>
                    <a:pt x="113652" y="80224"/>
                  </a:lnTo>
                  <a:lnTo>
                    <a:pt x="113220" y="82729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Shape 2568"/>
            <p:cNvSpPr/>
            <p:nvPr/>
          </p:nvSpPr>
          <p:spPr>
            <a:xfrm>
              <a:off x="1007" y="2118"/>
              <a:ext cx="530" cy="2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3172" y="82422"/>
                  </a:moveTo>
                  <a:lnTo>
                    <a:pt x="112407" y="85259"/>
                  </a:lnTo>
                  <a:lnTo>
                    <a:pt x="111218" y="88512"/>
                  </a:lnTo>
                  <a:lnTo>
                    <a:pt x="109688" y="92110"/>
                  </a:lnTo>
                  <a:lnTo>
                    <a:pt x="107818" y="95986"/>
                  </a:lnTo>
                  <a:lnTo>
                    <a:pt x="105637" y="99861"/>
                  </a:lnTo>
                  <a:lnTo>
                    <a:pt x="103229" y="103737"/>
                  </a:lnTo>
                  <a:lnTo>
                    <a:pt x="100538" y="107474"/>
                  </a:lnTo>
                  <a:lnTo>
                    <a:pt x="97677" y="110934"/>
                  </a:lnTo>
                  <a:lnTo>
                    <a:pt x="94645" y="113979"/>
                  </a:lnTo>
                  <a:lnTo>
                    <a:pt x="91444" y="116539"/>
                  </a:lnTo>
                  <a:lnTo>
                    <a:pt x="88186" y="118477"/>
                  </a:lnTo>
                  <a:lnTo>
                    <a:pt x="84844" y="119723"/>
                  </a:lnTo>
                  <a:lnTo>
                    <a:pt x="81473" y="120000"/>
                  </a:lnTo>
                  <a:lnTo>
                    <a:pt x="78101" y="119307"/>
                  </a:lnTo>
                  <a:lnTo>
                    <a:pt x="74759" y="117508"/>
                  </a:lnTo>
                  <a:lnTo>
                    <a:pt x="71501" y="114532"/>
                  </a:lnTo>
                  <a:lnTo>
                    <a:pt x="69036" y="111903"/>
                  </a:lnTo>
                  <a:lnTo>
                    <a:pt x="66628" y="109757"/>
                  </a:lnTo>
                  <a:lnTo>
                    <a:pt x="64249" y="108027"/>
                  </a:lnTo>
                  <a:lnTo>
                    <a:pt x="61954" y="106643"/>
                  </a:lnTo>
                  <a:lnTo>
                    <a:pt x="59688" y="105743"/>
                  </a:lnTo>
                  <a:lnTo>
                    <a:pt x="57507" y="105051"/>
                  </a:lnTo>
                  <a:lnTo>
                    <a:pt x="55410" y="104705"/>
                  </a:lnTo>
                  <a:lnTo>
                    <a:pt x="53371" y="104636"/>
                  </a:lnTo>
                  <a:lnTo>
                    <a:pt x="51444" y="104775"/>
                  </a:lnTo>
                  <a:lnTo>
                    <a:pt x="49603" y="105190"/>
                  </a:lnTo>
                  <a:lnTo>
                    <a:pt x="47875" y="105813"/>
                  </a:lnTo>
                  <a:lnTo>
                    <a:pt x="46260" y="106574"/>
                  </a:lnTo>
                  <a:lnTo>
                    <a:pt x="44759" y="107543"/>
                  </a:lnTo>
                  <a:lnTo>
                    <a:pt x="43399" y="108650"/>
                  </a:lnTo>
                  <a:lnTo>
                    <a:pt x="42181" y="109757"/>
                  </a:lnTo>
                  <a:lnTo>
                    <a:pt x="41104" y="111072"/>
                  </a:lnTo>
                  <a:lnTo>
                    <a:pt x="39830" y="112456"/>
                  </a:lnTo>
                  <a:lnTo>
                    <a:pt x="38186" y="113840"/>
                  </a:lnTo>
                  <a:lnTo>
                    <a:pt x="36232" y="115155"/>
                  </a:lnTo>
                  <a:lnTo>
                    <a:pt x="34050" y="116332"/>
                  </a:lnTo>
                  <a:lnTo>
                    <a:pt x="31586" y="117301"/>
                  </a:lnTo>
                  <a:lnTo>
                    <a:pt x="29008" y="117923"/>
                  </a:lnTo>
                  <a:lnTo>
                    <a:pt x="26260" y="118200"/>
                  </a:lnTo>
                  <a:lnTo>
                    <a:pt x="23484" y="118062"/>
                  </a:lnTo>
                  <a:lnTo>
                    <a:pt x="20679" y="117370"/>
                  </a:lnTo>
                  <a:lnTo>
                    <a:pt x="17932" y="115986"/>
                  </a:lnTo>
                  <a:lnTo>
                    <a:pt x="15212" y="113910"/>
                  </a:lnTo>
                  <a:lnTo>
                    <a:pt x="12662" y="111072"/>
                  </a:lnTo>
                  <a:lnTo>
                    <a:pt x="10283" y="107404"/>
                  </a:lnTo>
                  <a:lnTo>
                    <a:pt x="8130" y="102768"/>
                  </a:lnTo>
                  <a:lnTo>
                    <a:pt x="6288" y="97093"/>
                  </a:lnTo>
                  <a:lnTo>
                    <a:pt x="4787" y="90449"/>
                  </a:lnTo>
                  <a:lnTo>
                    <a:pt x="4645" y="89896"/>
                  </a:lnTo>
                  <a:lnTo>
                    <a:pt x="4334" y="88650"/>
                  </a:lnTo>
                  <a:lnTo>
                    <a:pt x="3852" y="86712"/>
                  </a:lnTo>
                  <a:lnTo>
                    <a:pt x="3257" y="84083"/>
                  </a:lnTo>
                  <a:lnTo>
                    <a:pt x="2606" y="80968"/>
                  </a:lnTo>
                  <a:lnTo>
                    <a:pt x="1954" y="77370"/>
                  </a:lnTo>
                  <a:lnTo>
                    <a:pt x="1303" y="73494"/>
                  </a:lnTo>
                  <a:lnTo>
                    <a:pt x="764" y="69342"/>
                  </a:lnTo>
                  <a:lnTo>
                    <a:pt x="311" y="65051"/>
                  </a:lnTo>
                  <a:lnTo>
                    <a:pt x="28" y="60692"/>
                  </a:lnTo>
                  <a:lnTo>
                    <a:pt x="0" y="56332"/>
                  </a:lnTo>
                  <a:lnTo>
                    <a:pt x="254" y="52249"/>
                  </a:lnTo>
                  <a:lnTo>
                    <a:pt x="793" y="48304"/>
                  </a:lnTo>
                  <a:lnTo>
                    <a:pt x="1671" y="44636"/>
                  </a:lnTo>
                  <a:lnTo>
                    <a:pt x="3002" y="41522"/>
                  </a:lnTo>
                  <a:lnTo>
                    <a:pt x="4787" y="38892"/>
                  </a:lnTo>
                  <a:lnTo>
                    <a:pt x="6657" y="36470"/>
                  </a:lnTo>
                  <a:lnTo>
                    <a:pt x="8300" y="34256"/>
                  </a:lnTo>
                  <a:lnTo>
                    <a:pt x="9716" y="32041"/>
                  </a:lnTo>
                  <a:lnTo>
                    <a:pt x="10991" y="29965"/>
                  </a:lnTo>
                  <a:lnTo>
                    <a:pt x="12096" y="27889"/>
                  </a:lnTo>
                  <a:lnTo>
                    <a:pt x="13116" y="25882"/>
                  </a:lnTo>
                  <a:lnTo>
                    <a:pt x="14050" y="23944"/>
                  </a:lnTo>
                  <a:lnTo>
                    <a:pt x="14900" y="22076"/>
                  </a:lnTo>
                  <a:lnTo>
                    <a:pt x="15722" y="20207"/>
                  </a:lnTo>
                  <a:lnTo>
                    <a:pt x="16543" y="18339"/>
                  </a:lnTo>
                  <a:lnTo>
                    <a:pt x="17422" y="16539"/>
                  </a:lnTo>
                  <a:lnTo>
                    <a:pt x="18328" y="14809"/>
                  </a:lnTo>
                  <a:lnTo>
                    <a:pt x="19348" y="13079"/>
                  </a:lnTo>
                  <a:lnTo>
                    <a:pt x="20481" y="11280"/>
                  </a:lnTo>
                  <a:lnTo>
                    <a:pt x="21756" y="9550"/>
                  </a:lnTo>
                  <a:lnTo>
                    <a:pt x="23257" y="7889"/>
                  </a:lnTo>
                  <a:lnTo>
                    <a:pt x="24872" y="6228"/>
                  </a:lnTo>
                  <a:lnTo>
                    <a:pt x="26572" y="4775"/>
                  </a:lnTo>
                  <a:lnTo>
                    <a:pt x="28328" y="3529"/>
                  </a:lnTo>
                  <a:lnTo>
                    <a:pt x="30169" y="2491"/>
                  </a:lnTo>
                  <a:lnTo>
                    <a:pt x="32039" y="1660"/>
                  </a:lnTo>
                  <a:lnTo>
                    <a:pt x="33966" y="968"/>
                  </a:lnTo>
                  <a:lnTo>
                    <a:pt x="35920" y="484"/>
                  </a:lnTo>
                  <a:lnTo>
                    <a:pt x="37875" y="138"/>
                  </a:lnTo>
                  <a:lnTo>
                    <a:pt x="39858" y="0"/>
                  </a:lnTo>
                  <a:lnTo>
                    <a:pt x="41813" y="138"/>
                  </a:lnTo>
                  <a:lnTo>
                    <a:pt x="43711" y="415"/>
                  </a:lnTo>
                  <a:lnTo>
                    <a:pt x="45637" y="830"/>
                  </a:lnTo>
                  <a:lnTo>
                    <a:pt x="47450" y="1453"/>
                  </a:lnTo>
                  <a:lnTo>
                    <a:pt x="49235" y="2283"/>
                  </a:lnTo>
                  <a:lnTo>
                    <a:pt x="50934" y="3321"/>
                  </a:lnTo>
                  <a:lnTo>
                    <a:pt x="52549" y="4567"/>
                  </a:lnTo>
                  <a:lnTo>
                    <a:pt x="54107" y="5536"/>
                  </a:lnTo>
                  <a:lnTo>
                    <a:pt x="55807" y="6159"/>
                  </a:lnTo>
                  <a:lnTo>
                    <a:pt x="57592" y="6297"/>
                  </a:lnTo>
                  <a:lnTo>
                    <a:pt x="59405" y="6159"/>
                  </a:lnTo>
                  <a:lnTo>
                    <a:pt x="61303" y="5743"/>
                  </a:lnTo>
                  <a:lnTo>
                    <a:pt x="63257" y="5259"/>
                  </a:lnTo>
                  <a:lnTo>
                    <a:pt x="65297" y="4705"/>
                  </a:lnTo>
                  <a:lnTo>
                    <a:pt x="67393" y="4013"/>
                  </a:lnTo>
                  <a:lnTo>
                    <a:pt x="69490" y="3529"/>
                  </a:lnTo>
                  <a:lnTo>
                    <a:pt x="71699" y="3114"/>
                  </a:lnTo>
                  <a:lnTo>
                    <a:pt x="73937" y="2837"/>
                  </a:lnTo>
                  <a:lnTo>
                    <a:pt x="76232" y="2975"/>
                  </a:lnTo>
                  <a:lnTo>
                    <a:pt x="78555" y="3460"/>
                  </a:lnTo>
                  <a:lnTo>
                    <a:pt x="80934" y="4359"/>
                  </a:lnTo>
                  <a:lnTo>
                    <a:pt x="83342" y="5882"/>
                  </a:lnTo>
                  <a:lnTo>
                    <a:pt x="85807" y="7889"/>
                  </a:lnTo>
                  <a:lnTo>
                    <a:pt x="86373" y="8442"/>
                  </a:lnTo>
                  <a:lnTo>
                    <a:pt x="86940" y="9204"/>
                  </a:lnTo>
                  <a:lnTo>
                    <a:pt x="87535" y="9965"/>
                  </a:lnTo>
                  <a:lnTo>
                    <a:pt x="88158" y="10865"/>
                  </a:lnTo>
                  <a:lnTo>
                    <a:pt x="88781" y="11833"/>
                  </a:lnTo>
                  <a:lnTo>
                    <a:pt x="89433" y="12733"/>
                  </a:lnTo>
                  <a:lnTo>
                    <a:pt x="90141" y="13633"/>
                  </a:lnTo>
                  <a:lnTo>
                    <a:pt x="90849" y="14602"/>
                  </a:lnTo>
                  <a:lnTo>
                    <a:pt x="91643" y="15432"/>
                  </a:lnTo>
                  <a:lnTo>
                    <a:pt x="92464" y="16262"/>
                  </a:lnTo>
                  <a:lnTo>
                    <a:pt x="93342" y="16885"/>
                  </a:lnTo>
                  <a:lnTo>
                    <a:pt x="94277" y="17577"/>
                  </a:lnTo>
                  <a:lnTo>
                    <a:pt x="95269" y="17993"/>
                  </a:lnTo>
                  <a:lnTo>
                    <a:pt x="96317" y="18269"/>
                  </a:lnTo>
                  <a:lnTo>
                    <a:pt x="97450" y="18339"/>
                  </a:lnTo>
                  <a:lnTo>
                    <a:pt x="98640" y="18269"/>
                  </a:lnTo>
                  <a:lnTo>
                    <a:pt x="99830" y="18062"/>
                  </a:lnTo>
                  <a:lnTo>
                    <a:pt x="101019" y="17854"/>
                  </a:lnTo>
                  <a:lnTo>
                    <a:pt x="102209" y="17716"/>
                  </a:lnTo>
                  <a:lnTo>
                    <a:pt x="103342" y="17577"/>
                  </a:lnTo>
                  <a:lnTo>
                    <a:pt x="104475" y="17439"/>
                  </a:lnTo>
                  <a:lnTo>
                    <a:pt x="105580" y="17370"/>
                  </a:lnTo>
                  <a:lnTo>
                    <a:pt x="106657" y="17439"/>
                  </a:lnTo>
                  <a:lnTo>
                    <a:pt x="107705" y="17508"/>
                  </a:lnTo>
                  <a:lnTo>
                    <a:pt x="108696" y="17716"/>
                  </a:lnTo>
                  <a:lnTo>
                    <a:pt x="109688" y="17993"/>
                  </a:lnTo>
                  <a:lnTo>
                    <a:pt x="110651" y="18408"/>
                  </a:lnTo>
                  <a:lnTo>
                    <a:pt x="111558" y="19031"/>
                  </a:lnTo>
                  <a:lnTo>
                    <a:pt x="112464" y="19653"/>
                  </a:lnTo>
                  <a:lnTo>
                    <a:pt x="113342" y="20553"/>
                  </a:lnTo>
                  <a:lnTo>
                    <a:pt x="114164" y="21591"/>
                  </a:lnTo>
                  <a:lnTo>
                    <a:pt x="114957" y="22837"/>
                  </a:lnTo>
                  <a:lnTo>
                    <a:pt x="115750" y="24013"/>
                  </a:lnTo>
                  <a:lnTo>
                    <a:pt x="116487" y="25397"/>
                  </a:lnTo>
                  <a:lnTo>
                    <a:pt x="117223" y="26712"/>
                  </a:lnTo>
                  <a:lnTo>
                    <a:pt x="117903" y="28166"/>
                  </a:lnTo>
                  <a:lnTo>
                    <a:pt x="118526" y="29550"/>
                  </a:lnTo>
                  <a:lnTo>
                    <a:pt x="119036" y="31072"/>
                  </a:lnTo>
                  <a:lnTo>
                    <a:pt x="119461" y="32664"/>
                  </a:lnTo>
                  <a:lnTo>
                    <a:pt x="119801" y="34256"/>
                  </a:lnTo>
                  <a:lnTo>
                    <a:pt x="119971" y="35847"/>
                  </a:lnTo>
                  <a:lnTo>
                    <a:pt x="120000" y="37508"/>
                  </a:lnTo>
                  <a:lnTo>
                    <a:pt x="119886" y="39238"/>
                  </a:lnTo>
                  <a:lnTo>
                    <a:pt x="119546" y="41176"/>
                  </a:lnTo>
                  <a:lnTo>
                    <a:pt x="119036" y="42975"/>
                  </a:lnTo>
                  <a:lnTo>
                    <a:pt x="118300" y="44913"/>
                  </a:lnTo>
                  <a:lnTo>
                    <a:pt x="117337" y="46989"/>
                  </a:lnTo>
                  <a:lnTo>
                    <a:pt x="116147" y="49134"/>
                  </a:lnTo>
                  <a:lnTo>
                    <a:pt x="114957" y="51280"/>
                  </a:lnTo>
                  <a:lnTo>
                    <a:pt x="114107" y="53287"/>
                  </a:lnTo>
                  <a:lnTo>
                    <a:pt x="113484" y="55294"/>
                  </a:lnTo>
                  <a:lnTo>
                    <a:pt x="113087" y="57231"/>
                  </a:lnTo>
                  <a:lnTo>
                    <a:pt x="112917" y="59100"/>
                  </a:lnTo>
                  <a:lnTo>
                    <a:pt x="112861" y="61038"/>
                  </a:lnTo>
                  <a:lnTo>
                    <a:pt x="112946" y="62975"/>
                  </a:lnTo>
                  <a:lnTo>
                    <a:pt x="113087" y="64913"/>
                  </a:lnTo>
                  <a:lnTo>
                    <a:pt x="113342" y="66851"/>
                  </a:lnTo>
                  <a:lnTo>
                    <a:pt x="113541" y="68788"/>
                  </a:lnTo>
                  <a:lnTo>
                    <a:pt x="113739" y="70865"/>
                  </a:lnTo>
                  <a:lnTo>
                    <a:pt x="113881" y="72941"/>
                  </a:lnTo>
                  <a:lnTo>
                    <a:pt x="113937" y="75155"/>
                  </a:lnTo>
                  <a:lnTo>
                    <a:pt x="113852" y="77439"/>
                  </a:lnTo>
                  <a:lnTo>
                    <a:pt x="113597" y="79861"/>
                  </a:lnTo>
                  <a:lnTo>
                    <a:pt x="113172" y="82422"/>
                  </a:lnTo>
                  <a:close/>
                </a:path>
              </a:pathLst>
            </a:custGeom>
            <a:solidFill>
              <a:srgbClr val="A437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Shape 2569"/>
            <p:cNvSpPr/>
            <p:nvPr/>
          </p:nvSpPr>
          <p:spPr>
            <a:xfrm>
              <a:off x="1021" y="2135"/>
              <a:ext cx="503" cy="18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5778" y="6617"/>
                  </a:moveTo>
                  <a:lnTo>
                    <a:pt x="86344" y="7176"/>
                  </a:lnTo>
                  <a:lnTo>
                    <a:pt x="86909" y="8053"/>
                  </a:lnTo>
                  <a:lnTo>
                    <a:pt x="87535" y="8930"/>
                  </a:lnTo>
                  <a:lnTo>
                    <a:pt x="88160" y="9966"/>
                  </a:lnTo>
                  <a:lnTo>
                    <a:pt x="88816" y="11083"/>
                  </a:lnTo>
                  <a:lnTo>
                    <a:pt x="89501" y="12199"/>
                  </a:lnTo>
                  <a:lnTo>
                    <a:pt x="90245" y="13395"/>
                  </a:lnTo>
                  <a:lnTo>
                    <a:pt x="90990" y="14511"/>
                  </a:lnTo>
                  <a:lnTo>
                    <a:pt x="91794" y="15548"/>
                  </a:lnTo>
                  <a:lnTo>
                    <a:pt x="92658" y="16584"/>
                  </a:lnTo>
                  <a:lnTo>
                    <a:pt x="93521" y="17541"/>
                  </a:lnTo>
                  <a:lnTo>
                    <a:pt x="94504" y="18259"/>
                  </a:lnTo>
                  <a:lnTo>
                    <a:pt x="95487" y="18897"/>
                  </a:lnTo>
                  <a:lnTo>
                    <a:pt x="96530" y="19295"/>
                  </a:lnTo>
                  <a:lnTo>
                    <a:pt x="97661" y="19455"/>
                  </a:lnTo>
                  <a:lnTo>
                    <a:pt x="98883" y="19455"/>
                  </a:lnTo>
                  <a:lnTo>
                    <a:pt x="100074" y="19215"/>
                  </a:lnTo>
                  <a:lnTo>
                    <a:pt x="101265" y="18817"/>
                  </a:lnTo>
                  <a:lnTo>
                    <a:pt x="102427" y="18578"/>
                  </a:lnTo>
                  <a:lnTo>
                    <a:pt x="103559" y="18259"/>
                  </a:lnTo>
                  <a:lnTo>
                    <a:pt x="104631" y="18019"/>
                  </a:lnTo>
                  <a:lnTo>
                    <a:pt x="105733" y="17780"/>
                  </a:lnTo>
                  <a:lnTo>
                    <a:pt x="106775" y="17621"/>
                  </a:lnTo>
                  <a:lnTo>
                    <a:pt x="107818" y="17541"/>
                  </a:lnTo>
                  <a:lnTo>
                    <a:pt x="108771" y="17541"/>
                  </a:lnTo>
                  <a:lnTo>
                    <a:pt x="109754" y="17621"/>
                  </a:lnTo>
                  <a:lnTo>
                    <a:pt x="110677" y="17860"/>
                  </a:lnTo>
                  <a:lnTo>
                    <a:pt x="111600" y="18179"/>
                  </a:lnTo>
                  <a:lnTo>
                    <a:pt x="112464" y="18737"/>
                  </a:lnTo>
                  <a:lnTo>
                    <a:pt x="113328" y="19534"/>
                  </a:lnTo>
                  <a:lnTo>
                    <a:pt x="114132" y="20411"/>
                  </a:lnTo>
                  <a:lnTo>
                    <a:pt x="114966" y="21687"/>
                  </a:lnTo>
                  <a:lnTo>
                    <a:pt x="115740" y="22963"/>
                  </a:lnTo>
                  <a:lnTo>
                    <a:pt x="116485" y="24318"/>
                  </a:lnTo>
                  <a:lnTo>
                    <a:pt x="117200" y="25754"/>
                  </a:lnTo>
                  <a:lnTo>
                    <a:pt x="117885" y="27189"/>
                  </a:lnTo>
                  <a:lnTo>
                    <a:pt x="118510" y="28544"/>
                  </a:lnTo>
                  <a:lnTo>
                    <a:pt x="119046" y="30059"/>
                  </a:lnTo>
                  <a:lnTo>
                    <a:pt x="119463" y="31654"/>
                  </a:lnTo>
                  <a:lnTo>
                    <a:pt x="119791" y="33249"/>
                  </a:lnTo>
                  <a:lnTo>
                    <a:pt x="119970" y="34923"/>
                  </a:lnTo>
                  <a:lnTo>
                    <a:pt x="120000" y="36598"/>
                  </a:lnTo>
                  <a:lnTo>
                    <a:pt x="119880" y="38431"/>
                  </a:lnTo>
                  <a:lnTo>
                    <a:pt x="119553" y="40265"/>
                  </a:lnTo>
                  <a:lnTo>
                    <a:pt x="119017" y="42179"/>
                  </a:lnTo>
                  <a:lnTo>
                    <a:pt x="118302" y="44172"/>
                  </a:lnTo>
                  <a:lnTo>
                    <a:pt x="117319" y="46166"/>
                  </a:lnTo>
                  <a:lnTo>
                    <a:pt x="116157" y="48398"/>
                  </a:lnTo>
                  <a:lnTo>
                    <a:pt x="114966" y="50471"/>
                  </a:lnTo>
                  <a:lnTo>
                    <a:pt x="114072" y="52544"/>
                  </a:lnTo>
                  <a:lnTo>
                    <a:pt x="113447" y="54617"/>
                  </a:lnTo>
                  <a:lnTo>
                    <a:pt x="113060" y="56531"/>
                  </a:lnTo>
                  <a:lnTo>
                    <a:pt x="112881" y="58445"/>
                  </a:lnTo>
                  <a:lnTo>
                    <a:pt x="112822" y="60358"/>
                  </a:lnTo>
                  <a:lnTo>
                    <a:pt x="112911" y="62272"/>
                  </a:lnTo>
                  <a:lnTo>
                    <a:pt x="113060" y="64345"/>
                  </a:lnTo>
                  <a:lnTo>
                    <a:pt x="113298" y="66259"/>
                  </a:lnTo>
                  <a:lnTo>
                    <a:pt x="113507" y="68252"/>
                  </a:lnTo>
                  <a:lnTo>
                    <a:pt x="113745" y="70325"/>
                  </a:lnTo>
                  <a:lnTo>
                    <a:pt x="113864" y="72478"/>
                  </a:lnTo>
                  <a:lnTo>
                    <a:pt x="113924" y="74710"/>
                  </a:lnTo>
                  <a:lnTo>
                    <a:pt x="113864" y="76943"/>
                  </a:lnTo>
                  <a:lnTo>
                    <a:pt x="113596" y="79415"/>
                  </a:lnTo>
                  <a:lnTo>
                    <a:pt x="113179" y="81966"/>
                  </a:lnTo>
                  <a:lnTo>
                    <a:pt x="112375" y="84837"/>
                  </a:lnTo>
                  <a:lnTo>
                    <a:pt x="111213" y="88106"/>
                  </a:lnTo>
                  <a:lnTo>
                    <a:pt x="109694" y="91853"/>
                  </a:lnTo>
                  <a:lnTo>
                    <a:pt x="107818" y="95681"/>
                  </a:lnTo>
                  <a:lnTo>
                    <a:pt x="105644" y="99588"/>
                  </a:lnTo>
                  <a:lnTo>
                    <a:pt x="103201" y="103574"/>
                  </a:lnTo>
                  <a:lnTo>
                    <a:pt x="100521" y="107322"/>
                  </a:lnTo>
                  <a:lnTo>
                    <a:pt x="97661" y="110830"/>
                  </a:lnTo>
                  <a:lnTo>
                    <a:pt x="94623" y="113940"/>
                  </a:lnTo>
                  <a:lnTo>
                    <a:pt x="91466" y="116571"/>
                  </a:lnTo>
                  <a:lnTo>
                    <a:pt x="88160" y="118485"/>
                  </a:lnTo>
                  <a:lnTo>
                    <a:pt x="84854" y="119681"/>
                  </a:lnTo>
                  <a:lnTo>
                    <a:pt x="81459" y="120000"/>
                  </a:lnTo>
                  <a:lnTo>
                    <a:pt x="78093" y="119202"/>
                  </a:lnTo>
                  <a:lnTo>
                    <a:pt x="74758" y="117448"/>
                  </a:lnTo>
                  <a:lnTo>
                    <a:pt x="71511" y="114418"/>
                  </a:lnTo>
                  <a:lnTo>
                    <a:pt x="69039" y="111787"/>
                  </a:lnTo>
                  <a:lnTo>
                    <a:pt x="66656" y="109714"/>
                  </a:lnTo>
                  <a:lnTo>
                    <a:pt x="64274" y="107880"/>
                  </a:lnTo>
                  <a:lnTo>
                    <a:pt x="61950" y="106524"/>
                  </a:lnTo>
                  <a:lnTo>
                    <a:pt x="59687" y="105488"/>
                  </a:lnTo>
                  <a:lnTo>
                    <a:pt x="57483" y="104850"/>
                  </a:lnTo>
                  <a:lnTo>
                    <a:pt x="55398" y="104451"/>
                  </a:lnTo>
                  <a:lnTo>
                    <a:pt x="53373" y="104372"/>
                  </a:lnTo>
                  <a:lnTo>
                    <a:pt x="51437" y="104531"/>
                  </a:lnTo>
                  <a:lnTo>
                    <a:pt x="49590" y="105009"/>
                  </a:lnTo>
                  <a:lnTo>
                    <a:pt x="47892" y="105568"/>
                  </a:lnTo>
                  <a:lnTo>
                    <a:pt x="46254" y="106445"/>
                  </a:lnTo>
                  <a:lnTo>
                    <a:pt x="44735" y="107322"/>
                  </a:lnTo>
                  <a:lnTo>
                    <a:pt x="43365" y="108438"/>
                  </a:lnTo>
                  <a:lnTo>
                    <a:pt x="42144" y="109554"/>
                  </a:lnTo>
                  <a:lnTo>
                    <a:pt x="41072" y="110910"/>
                  </a:lnTo>
                  <a:lnTo>
                    <a:pt x="39791" y="112265"/>
                  </a:lnTo>
                  <a:lnTo>
                    <a:pt x="38212" y="113700"/>
                  </a:lnTo>
                  <a:lnTo>
                    <a:pt x="36247" y="115056"/>
                  </a:lnTo>
                  <a:lnTo>
                    <a:pt x="34043" y="116332"/>
                  </a:lnTo>
                  <a:lnTo>
                    <a:pt x="31600" y="117209"/>
                  </a:lnTo>
                  <a:lnTo>
                    <a:pt x="28979" y="117926"/>
                  </a:lnTo>
                  <a:lnTo>
                    <a:pt x="26269" y="118245"/>
                  </a:lnTo>
                  <a:lnTo>
                    <a:pt x="23469" y="118006"/>
                  </a:lnTo>
                  <a:lnTo>
                    <a:pt x="20699" y="117289"/>
                  </a:lnTo>
                  <a:lnTo>
                    <a:pt x="17900" y="115853"/>
                  </a:lnTo>
                  <a:lnTo>
                    <a:pt x="15189" y="113860"/>
                  </a:lnTo>
                  <a:lnTo>
                    <a:pt x="12658" y="110990"/>
                  </a:lnTo>
                  <a:lnTo>
                    <a:pt x="10275" y="107242"/>
                  </a:lnTo>
                  <a:lnTo>
                    <a:pt x="8131" y="102617"/>
                  </a:lnTo>
                  <a:lnTo>
                    <a:pt x="6284" y="96956"/>
                  </a:lnTo>
                  <a:lnTo>
                    <a:pt x="4765" y="90099"/>
                  </a:lnTo>
                  <a:lnTo>
                    <a:pt x="4646" y="89621"/>
                  </a:lnTo>
                  <a:lnTo>
                    <a:pt x="4318" y="88345"/>
                  </a:lnTo>
                  <a:lnTo>
                    <a:pt x="3842" y="86352"/>
                  </a:lnTo>
                  <a:lnTo>
                    <a:pt x="3276" y="83800"/>
                  </a:lnTo>
                  <a:lnTo>
                    <a:pt x="2620" y="80611"/>
                  </a:lnTo>
                  <a:lnTo>
                    <a:pt x="1965" y="76943"/>
                  </a:lnTo>
                  <a:lnTo>
                    <a:pt x="1280" y="72956"/>
                  </a:lnTo>
                  <a:lnTo>
                    <a:pt x="774" y="68730"/>
                  </a:lnTo>
                  <a:lnTo>
                    <a:pt x="327" y="64425"/>
                  </a:lnTo>
                  <a:lnTo>
                    <a:pt x="59" y="60039"/>
                  </a:lnTo>
                  <a:lnTo>
                    <a:pt x="0" y="55654"/>
                  </a:lnTo>
                  <a:lnTo>
                    <a:pt x="268" y="51428"/>
                  </a:lnTo>
                  <a:lnTo>
                    <a:pt x="804" y="47441"/>
                  </a:lnTo>
                  <a:lnTo>
                    <a:pt x="1697" y="43853"/>
                  </a:lnTo>
                  <a:lnTo>
                    <a:pt x="2978" y="40584"/>
                  </a:lnTo>
                  <a:lnTo>
                    <a:pt x="4765" y="37953"/>
                  </a:lnTo>
                  <a:lnTo>
                    <a:pt x="6641" y="35561"/>
                  </a:lnTo>
                  <a:lnTo>
                    <a:pt x="8279" y="33249"/>
                  </a:lnTo>
                  <a:lnTo>
                    <a:pt x="9739" y="31096"/>
                  </a:lnTo>
                  <a:lnTo>
                    <a:pt x="11020" y="29023"/>
                  </a:lnTo>
                  <a:lnTo>
                    <a:pt x="12122" y="26870"/>
                  </a:lnTo>
                  <a:lnTo>
                    <a:pt x="13134" y="24877"/>
                  </a:lnTo>
                  <a:lnTo>
                    <a:pt x="14058" y="22883"/>
                  </a:lnTo>
                  <a:lnTo>
                    <a:pt x="14892" y="21049"/>
                  </a:lnTo>
                  <a:lnTo>
                    <a:pt x="15725" y="19136"/>
                  </a:lnTo>
                  <a:lnTo>
                    <a:pt x="16559" y="17222"/>
                  </a:lnTo>
                  <a:lnTo>
                    <a:pt x="17423" y="15388"/>
                  </a:lnTo>
                  <a:lnTo>
                    <a:pt x="18346" y="13634"/>
                  </a:lnTo>
                  <a:lnTo>
                    <a:pt x="19359" y="11880"/>
                  </a:lnTo>
                  <a:lnTo>
                    <a:pt x="20491" y="10046"/>
                  </a:lnTo>
                  <a:lnTo>
                    <a:pt x="21772" y="8292"/>
                  </a:lnTo>
                  <a:lnTo>
                    <a:pt x="23261" y="6617"/>
                  </a:lnTo>
                  <a:lnTo>
                    <a:pt x="24839" y="4943"/>
                  </a:lnTo>
                  <a:lnTo>
                    <a:pt x="26537" y="3588"/>
                  </a:lnTo>
                  <a:lnTo>
                    <a:pt x="28294" y="2392"/>
                  </a:lnTo>
                  <a:lnTo>
                    <a:pt x="30141" y="1514"/>
                  </a:lnTo>
                  <a:lnTo>
                    <a:pt x="32017" y="797"/>
                  </a:lnTo>
                  <a:lnTo>
                    <a:pt x="33924" y="318"/>
                  </a:lnTo>
                  <a:lnTo>
                    <a:pt x="35889" y="79"/>
                  </a:lnTo>
                  <a:lnTo>
                    <a:pt x="37825" y="0"/>
                  </a:lnTo>
                  <a:lnTo>
                    <a:pt x="39761" y="79"/>
                  </a:lnTo>
                  <a:lnTo>
                    <a:pt x="41697" y="318"/>
                  </a:lnTo>
                  <a:lnTo>
                    <a:pt x="43603" y="797"/>
                  </a:lnTo>
                  <a:lnTo>
                    <a:pt x="45510" y="1435"/>
                  </a:lnTo>
                  <a:lnTo>
                    <a:pt x="47356" y="2152"/>
                  </a:lnTo>
                  <a:lnTo>
                    <a:pt x="49113" y="3189"/>
                  </a:lnTo>
                  <a:lnTo>
                    <a:pt x="50781" y="4225"/>
                  </a:lnTo>
                  <a:lnTo>
                    <a:pt x="52419" y="5501"/>
                  </a:lnTo>
                  <a:lnTo>
                    <a:pt x="54028" y="6458"/>
                  </a:lnTo>
                  <a:lnTo>
                    <a:pt x="55666" y="6936"/>
                  </a:lnTo>
                  <a:lnTo>
                    <a:pt x="57453" y="7016"/>
                  </a:lnTo>
                  <a:lnTo>
                    <a:pt x="59270" y="6777"/>
                  </a:lnTo>
                  <a:lnTo>
                    <a:pt x="61206" y="6219"/>
                  </a:lnTo>
                  <a:lnTo>
                    <a:pt x="63172" y="5501"/>
                  </a:lnTo>
                  <a:lnTo>
                    <a:pt x="65197" y="4704"/>
                  </a:lnTo>
                  <a:lnTo>
                    <a:pt x="67311" y="3827"/>
                  </a:lnTo>
                  <a:lnTo>
                    <a:pt x="69426" y="3109"/>
                  </a:lnTo>
                  <a:lnTo>
                    <a:pt x="71660" y="2392"/>
                  </a:lnTo>
                  <a:lnTo>
                    <a:pt x="73894" y="2073"/>
                  </a:lnTo>
                  <a:lnTo>
                    <a:pt x="76187" y="1993"/>
                  </a:lnTo>
                  <a:lnTo>
                    <a:pt x="78510" y="2312"/>
                  </a:lnTo>
                  <a:lnTo>
                    <a:pt x="80893" y="3189"/>
                  </a:lnTo>
                  <a:lnTo>
                    <a:pt x="83306" y="4544"/>
                  </a:lnTo>
                  <a:lnTo>
                    <a:pt x="85778" y="6617"/>
                  </a:lnTo>
                  <a:close/>
                </a:path>
              </a:pathLst>
            </a:custGeom>
            <a:solidFill>
              <a:srgbClr val="BB3E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Shape 2570"/>
            <p:cNvSpPr/>
            <p:nvPr/>
          </p:nvSpPr>
          <p:spPr>
            <a:xfrm>
              <a:off x="1313" y="2210"/>
              <a:ext cx="371" cy="36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476" y="61897"/>
                  </a:moveTo>
                  <a:lnTo>
                    <a:pt x="10615" y="62672"/>
                  </a:lnTo>
                  <a:lnTo>
                    <a:pt x="12956" y="63407"/>
                  </a:lnTo>
                  <a:lnTo>
                    <a:pt x="15459" y="64141"/>
                  </a:lnTo>
                  <a:lnTo>
                    <a:pt x="18203" y="64712"/>
                  </a:lnTo>
                  <a:lnTo>
                    <a:pt x="21029" y="65283"/>
                  </a:lnTo>
                  <a:lnTo>
                    <a:pt x="24016" y="65691"/>
                  </a:lnTo>
                  <a:lnTo>
                    <a:pt x="27164" y="65977"/>
                  </a:lnTo>
                  <a:lnTo>
                    <a:pt x="30393" y="66140"/>
                  </a:lnTo>
                  <a:lnTo>
                    <a:pt x="33743" y="66140"/>
                  </a:lnTo>
                  <a:lnTo>
                    <a:pt x="37214" y="65977"/>
                  </a:lnTo>
                  <a:lnTo>
                    <a:pt x="40726" y="65569"/>
                  </a:lnTo>
                  <a:lnTo>
                    <a:pt x="44359" y="65039"/>
                  </a:lnTo>
                  <a:lnTo>
                    <a:pt x="47991" y="64223"/>
                  </a:lnTo>
                  <a:lnTo>
                    <a:pt x="51705" y="63121"/>
                  </a:lnTo>
                  <a:lnTo>
                    <a:pt x="55418" y="61856"/>
                  </a:lnTo>
                  <a:lnTo>
                    <a:pt x="59212" y="60265"/>
                  </a:lnTo>
                  <a:lnTo>
                    <a:pt x="62885" y="58429"/>
                  </a:lnTo>
                  <a:lnTo>
                    <a:pt x="66518" y="56470"/>
                  </a:lnTo>
                  <a:lnTo>
                    <a:pt x="69989" y="54471"/>
                  </a:lnTo>
                  <a:lnTo>
                    <a:pt x="73340" y="52308"/>
                  </a:lnTo>
                  <a:lnTo>
                    <a:pt x="76569" y="50105"/>
                  </a:lnTo>
                  <a:lnTo>
                    <a:pt x="79596" y="47820"/>
                  </a:lnTo>
                  <a:lnTo>
                    <a:pt x="82421" y="45494"/>
                  </a:lnTo>
                  <a:lnTo>
                    <a:pt x="85045" y="43168"/>
                  </a:lnTo>
                  <a:lnTo>
                    <a:pt x="87426" y="40843"/>
                  </a:lnTo>
                  <a:lnTo>
                    <a:pt x="89566" y="38476"/>
                  </a:lnTo>
                  <a:lnTo>
                    <a:pt x="91463" y="36110"/>
                  </a:lnTo>
                  <a:lnTo>
                    <a:pt x="93037" y="33825"/>
                  </a:lnTo>
                  <a:lnTo>
                    <a:pt x="94328" y="31540"/>
                  </a:lnTo>
                  <a:lnTo>
                    <a:pt x="95297" y="29377"/>
                  </a:lnTo>
                  <a:lnTo>
                    <a:pt x="95903" y="27256"/>
                  </a:lnTo>
                  <a:lnTo>
                    <a:pt x="96185" y="25297"/>
                  </a:lnTo>
                  <a:lnTo>
                    <a:pt x="96387" y="20238"/>
                  </a:lnTo>
                  <a:lnTo>
                    <a:pt x="96791" y="15831"/>
                  </a:lnTo>
                  <a:lnTo>
                    <a:pt x="97194" y="12118"/>
                  </a:lnTo>
                  <a:lnTo>
                    <a:pt x="97759" y="9017"/>
                  </a:lnTo>
                  <a:lnTo>
                    <a:pt x="98405" y="6446"/>
                  </a:lnTo>
                  <a:lnTo>
                    <a:pt x="99091" y="4406"/>
                  </a:lnTo>
                  <a:lnTo>
                    <a:pt x="99818" y="2815"/>
                  </a:lnTo>
                  <a:lnTo>
                    <a:pt x="100625" y="1591"/>
                  </a:lnTo>
                  <a:lnTo>
                    <a:pt x="101513" y="775"/>
                  </a:lnTo>
                  <a:lnTo>
                    <a:pt x="102441" y="285"/>
                  </a:lnTo>
                  <a:lnTo>
                    <a:pt x="103370" y="0"/>
                  </a:lnTo>
                  <a:lnTo>
                    <a:pt x="104339" y="0"/>
                  </a:lnTo>
                  <a:lnTo>
                    <a:pt x="105307" y="204"/>
                  </a:lnTo>
                  <a:lnTo>
                    <a:pt x="106276" y="489"/>
                  </a:lnTo>
                  <a:lnTo>
                    <a:pt x="107325" y="816"/>
                  </a:lnTo>
                  <a:lnTo>
                    <a:pt x="108335" y="1264"/>
                  </a:lnTo>
                  <a:lnTo>
                    <a:pt x="109303" y="1876"/>
                  </a:lnTo>
                  <a:lnTo>
                    <a:pt x="110353" y="2815"/>
                  </a:lnTo>
                  <a:lnTo>
                    <a:pt x="111442" y="4121"/>
                  </a:lnTo>
                  <a:lnTo>
                    <a:pt x="112492" y="5753"/>
                  </a:lnTo>
                  <a:lnTo>
                    <a:pt x="113541" y="7793"/>
                  </a:lnTo>
                  <a:lnTo>
                    <a:pt x="114550" y="10078"/>
                  </a:lnTo>
                  <a:lnTo>
                    <a:pt x="115600" y="12730"/>
                  </a:lnTo>
                  <a:lnTo>
                    <a:pt x="116488" y="15668"/>
                  </a:lnTo>
                  <a:lnTo>
                    <a:pt x="117336" y="18891"/>
                  </a:lnTo>
                  <a:lnTo>
                    <a:pt x="118102" y="22400"/>
                  </a:lnTo>
                  <a:lnTo>
                    <a:pt x="118748" y="26235"/>
                  </a:lnTo>
                  <a:lnTo>
                    <a:pt x="119273" y="30357"/>
                  </a:lnTo>
                  <a:lnTo>
                    <a:pt x="119677" y="34682"/>
                  </a:lnTo>
                  <a:lnTo>
                    <a:pt x="119919" y="39333"/>
                  </a:lnTo>
                  <a:lnTo>
                    <a:pt x="119999" y="44189"/>
                  </a:lnTo>
                  <a:lnTo>
                    <a:pt x="119919" y="49289"/>
                  </a:lnTo>
                  <a:lnTo>
                    <a:pt x="119556" y="54512"/>
                  </a:lnTo>
                  <a:lnTo>
                    <a:pt x="118789" y="59734"/>
                  </a:lnTo>
                  <a:lnTo>
                    <a:pt x="117699" y="64998"/>
                  </a:lnTo>
                  <a:lnTo>
                    <a:pt x="116326" y="70139"/>
                  </a:lnTo>
                  <a:lnTo>
                    <a:pt x="114672" y="75158"/>
                  </a:lnTo>
                  <a:lnTo>
                    <a:pt x="112694" y="80054"/>
                  </a:lnTo>
                  <a:lnTo>
                    <a:pt x="110433" y="84746"/>
                  </a:lnTo>
                  <a:lnTo>
                    <a:pt x="108052" y="89194"/>
                  </a:lnTo>
                  <a:lnTo>
                    <a:pt x="105307" y="93396"/>
                  </a:lnTo>
                  <a:lnTo>
                    <a:pt x="102441" y="97273"/>
                  </a:lnTo>
                  <a:lnTo>
                    <a:pt x="99374" y="100741"/>
                  </a:lnTo>
                  <a:lnTo>
                    <a:pt x="96145" y="103883"/>
                  </a:lnTo>
                  <a:lnTo>
                    <a:pt x="92754" y="106535"/>
                  </a:lnTo>
                  <a:lnTo>
                    <a:pt x="89243" y="108697"/>
                  </a:lnTo>
                  <a:lnTo>
                    <a:pt x="85570" y="110452"/>
                  </a:lnTo>
                  <a:lnTo>
                    <a:pt x="81897" y="111553"/>
                  </a:lnTo>
                  <a:lnTo>
                    <a:pt x="78143" y="112410"/>
                  </a:lnTo>
                  <a:lnTo>
                    <a:pt x="74550" y="113390"/>
                  </a:lnTo>
                  <a:lnTo>
                    <a:pt x="70958" y="114410"/>
                  </a:lnTo>
                  <a:lnTo>
                    <a:pt x="67568" y="115511"/>
                  </a:lnTo>
                  <a:lnTo>
                    <a:pt x="64217" y="116531"/>
                  </a:lnTo>
                  <a:lnTo>
                    <a:pt x="60988" y="117511"/>
                  </a:lnTo>
                  <a:lnTo>
                    <a:pt x="57880" y="118367"/>
                  </a:lnTo>
                  <a:lnTo>
                    <a:pt x="54894" y="119102"/>
                  </a:lnTo>
                  <a:lnTo>
                    <a:pt x="51987" y="119673"/>
                  </a:lnTo>
                  <a:lnTo>
                    <a:pt x="49243" y="119959"/>
                  </a:lnTo>
                  <a:lnTo>
                    <a:pt x="46538" y="120000"/>
                  </a:lnTo>
                  <a:lnTo>
                    <a:pt x="44036" y="119755"/>
                  </a:lnTo>
                  <a:lnTo>
                    <a:pt x="41654" y="119143"/>
                  </a:lnTo>
                  <a:lnTo>
                    <a:pt x="39434" y="118123"/>
                  </a:lnTo>
                  <a:lnTo>
                    <a:pt x="37336" y="116695"/>
                  </a:lnTo>
                  <a:lnTo>
                    <a:pt x="35398" y="114818"/>
                  </a:lnTo>
                  <a:lnTo>
                    <a:pt x="33622" y="112614"/>
                  </a:lnTo>
                  <a:lnTo>
                    <a:pt x="32008" y="110493"/>
                  </a:lnTo>
                  <a:lnTo>
                    <a:pt x="30554" y="108289"/>
                  </a:lnTo>
                  <a:lnTo>
                    <a:pt x="29263" y="106086"/>
                  </a:lnTo>
                  <a:lnTo>
                    <a:pt x="28092" y="103964"/>
                  </a:lnTo>
                  <a:lnTo>
                    <a:pt x="26922" y="101842"/>
                  </a:lnTo>
                  <a:lnTo>
                    <a:pt x="25913" y="99761"/>
                  </a:lnTo>
                  <a:lnTo>
                    <a:pt x="24904" y="97721"/>
                  </a:lnTo>
                  <a:lnTo>
                    <a:pt x="23895" y="95804"/>
                  </a:lnTo>
                  <a:lnTo>
                    <a:pt x="22805" y="93927"/>
                  </a:lnTo>
                  <a:lnTo>
                    <a:pt x="21755" y="92091"/>
                  </a:lnTo>
                  <a:lnTo>
                    <a:pt x="20625" y="90377"/>
                  </a:lnTo>
                  <a:lnTo>
                    <a:pt x="19334" y="88786"/>
                  </a:lnTo>
                  <a:lnTo>
                    <a:pt x="18002" y="87317"/>
                  </a:lnTo>
                  <a:lnTo>
                    <a:pt x="16468" y="85970"/>
                  </a:lnTo>
                  <a:lnTo>
                    <a:pt x="14813" y="84787"/>
                  </a:lnTo>
                  <a:lnTo>
                    <a:pt x="12875" y="83400"/>
                  </a:lnTo>
                  <a:lnTo>
                    <a:pt x="10938" y="81686"/>
                  </a:lnTo>
                  <a:lnTo>
                    <a:pt x="9001" y="79687"/>
                  </a:lnTo>
                  <a:lnTo>
                    <a:pt x="7103" y="77524"/>
                  </a:lnTo>
                  <a:lnTo>
                    <a:pt x="5327" y="75239"/>
                  </a:lnTo>
                  <a:lnTo>
                    <a:pt x="3713" y="72873"/>
                  </a:lnTo>
                  <a:lnTo>
                    <a:pt x="2300" y="70506"/>
                  </a:lnTo>
                  <a:lnTo>
                    <a:pt x="1170" y="68303"/>
                  </a:lnTo>
                  <a:lnTo>
                    <a:pt x="403" y="66181"/>
                  </a:lnTo>
                  <a:lnTo>
                    <a:pt x="0" y="64345"/>
                  </a:lnTo>
                  <a:lnTo>
                    <a:pt x="0" y="62754"/>
                  </a:lnTo>
                  <a:lnTo>
                    <a:pt x="484" y="61570"/>
                  </a:lnTo>
                  <a:lnTo>
                    <a:pt x="1533" y="60836"/>
                  </a:lnTo>
                  <a:lnTo>
                    <a:pt x="3148" y="60550"/>
                  </a:lnTo>
                  <a:lnTo>
                    <a:pt x="5449" y="60918"/>
                  </a:lnTo>
                  <a:lnTo>
                    <a:pt x="8476" y="61897"/>
                  </a:lnTo>
                  <a:close/>
                </a:path>
              </a:pathLst>
            </a:custGeom>
            <a:solidFill>
              <a:srgbClr val="4A19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Shape 2571"/>
            <p:cNvSpPr/>
            <p:nvPr/>
          </p:nvSpPr>
          <p:spPr>
            <a:xfrm>
              <a:off x="1322" y="2219"/>
              <a:ext cx="358" cy="35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0920" y="111434"/>
                  </a:moveTo>
                  <a:lnTo>
                    <a:pt x="77029" y="112334"/>
                  </a:lnTo>
                  <a:lnTo>
                    <a:pt x="73347" y="113319"/>
                  </a:lnTo>
                  <a:lnTo>
                    <a:pt x="69748" y="114389"/>
                  </a:lnTo>
                  <a:lnTo>
                    <a:pt x="66317" y="115503"/>
                  </a:lnTo>
                  <a:lnTo>
                    <a:pt x="62970" y="116531"/>
                  </a:lnTo>
                  <a:lnTo>
                    <a:pt x="59748" y="117516"/>
                  </a:lnTo>
                  <a:lnTo>
                    <a:pt x="56652" y="118372"/>
                  </a:lnTo>
                  <a:lnTo>
                    <a:pt x="53682" y="119100"/>
                  </a:lnTo>
                  <a:lnTo>
                    <a:pt x="50878" y="119614"/>
                  </a:lnTo>
                  <a:lnTo>
                    <a:pt x="48117" y="119957"/>
                  </a:lnTo>
                  <a:lnTo>
                    <a:pt x="45564" y="119999"/>
                  </a:lnTo>
                  <a:lnTo>
                    <a:pt x="43096" y="119785"/>
                  </a:lnTo>
                  <a:lnTo>
                    <a:pt x="40794" y="119186"/>
                  </a:lnTo>
                  <a:lnTo>
                    <a:pt x="38577" y="118201"/>
                  </a:lnTo>
                  <a:lnTo>
                    <a:pt x="36569" y="116788"/>
                  </a:lnTo>
                  <a:lnTo>
                    <a:pt x="34602" y="114946"/>
                  </a:lnTo>
                  <a:lnTo>
                    <a:pt x="32719" y="112762"/>
                  </a:lnTo>
                  <a:lnTo>
                    <a:pt x="31046" y="110578"/>
                  </a:lnTo>
                  <a:lnTo>
                    <a:pt x="29539" y="108436"/>
                  </a:lnTo>
                  <a:lnTo>
                    <a:pt x="28284" y="106295"/>
                  </a:lnTo>
                  <a:lnTo>
                    <a:pt x="27112" y="104239"/>
                  </a:lnTo>
                  <a:lnTo>
                    <a:pt x="25983" y="102184"/>
                  </a:lnTo>
                  <a:lnTo>
                    <a:pt x="24979" y="100214"/>
                  </a:lnTo>
                  <a:lnTo>
                    <a:pt x="24016" y="98329"/>
                  </a:lnTo>
                  <a:lnTo>
                    <a:pt x="23096" y="96488"/>
                  </a:lnTo>
                  <a:lnTo>
                    <a:pt x="22092" y="94689"/>
                  </a:lnTo>
                  <a:lnTo>
                    <a:pt x="21046" y="92976"/>
                  </a:lnTo>
                  <a:lnTo>
                    <a:pt x="19958" y="91349"/>
                  </a:lnTo>
                  <a:lnTo>
                    <a:pt x="18744" y="89807"/>
                  </a:lnTo>
                  <a:lnTo>
                    <a:pt x="17364" y="88351"/>
                  </a:lnTo>
                  <a:lnTo>
                    <a:pt x="15815" y="87023"/>
                  </a:lnTo>
                  <a:lnTo>
                    <a:pt x="14100" y="85824"/>
                  </a:lnTo>
                  <a:lnTo>
                    <a:pt x="12133" y="84368"/>
                  </a:lnTo>
                  <a:lnTo>
                    <a:pt x="10167" y="82698"/>
                  </a:lnTo>
                  <a:lnTo>
                    <a:pt x="8242" y="80770"/>
                  </a:lnTo>
                  <a:lnTo>
                    <a:pt x="6401" y="78629"/>
                  </a:lnTo>
                  <a:lnTo>
                    <a:pt x="4686" y="76488"/>
                  </a:lnTo>
                  <a:lnTo>
                    <a:pt x="3179" y="74218"/>
                  </a:lnTo>
                  <a:lnTo>
                    <a:pt x="1924" y="72077"/>
                  </a:lnTo>
                  <a:lnTo>
                    <a:pt x="920" y="69935"/>
                  </a:lnTo>
                  <a:lnTo>
                    <a:pt x="251" y="68051"/>
                  </a:lnTo>
                  <a:lnTo>
                    <a:pt x="0" y="66338"/>
                  </a:lnTo>
                  <a:lnTo>
                    <a:pt x="209" y="64967"/>
                  </a:lnTo>
                  <a:lnTo>
                    <a:pt x="878" y="63897"/>
                  </a:lnTo>
                  <a:lnTo>
                    <a:pt x="2050" y="63297"/>
                  </a:lnTo>
                  <a:lnTo>
                    <a:pt x="3849" y="63126"/>
                  </a:lnTo>
                  <a:lnTo>
                    <a:pt x="6276" y="63597"/>
                  </a:lnTo>
                  <a:lnTo>
                    <a:pt x="9456" y="64668"/>
                  </a:lnTo>
                  <a:lnTo>
                    <a:pt x="11631" y="65481"/>
                  </a:lnTo>
                  <a:lnTo>
                    <a:pt x="14016" y="66252"/>
                  </a:lnTo>
                  <a:lnTo>
                    <a:pt x="16527" y="66980"/>
                  </a:lnTo>
                  <a:lnTo>
                    <a:pt x="19205" y="67580"/>
                  </a:lnTo>
                  <a:lnTo>
                    <a:pt x="22050" y="68094"/>
                  </a:lnTo>
                  <a:lnTo>
                    <a:pt x="24979" y="68522"/>
                  </a:lnTo>
                  <a:lnTo>
                    <a:pt x="28075" y="68779"/>
                  </a:lnTo>
                  <a:lnTo>
                    <a:pt x="31255" y="68907"/>
                  </a:lnTo>
                  <a:lnTo>
                    <a:pt x="34560" y="68822"/>
                  </a:lnTo>
                  <a:lnTo>
                    <a:pt x="37991" y="68608"/>
                  </a:lnTo>
                  <a:lnTo>
                    <a:pt x="41464" y="68179"/>
                  </a:lnTo>
                  <a:lnTo>
                    <a:pt x="45104" y="67537"/>
                  </a:lnTo>
                  <a:lnTo>
                    <a:pt x="48786" y="66680"/>
                  </a:lnTo>
                  <a:lnTo>
                    <a:pt x="52552" y="65524"/>
                  </a:lnTo>
                  <a:lnTo>
                    <a:pt x="56359" y="64154"/>
                  </a:lnTo>
                  <a:lnTo>
                    <a:pt x="60251" y="62483"/>
                  </a:lnTo>
                  <a:lnTo>
                    <a:pt x="64058" y="60513"/>
                  </a:lnTo>
                  <a:lnTo>
                    <a:pt x="67782" y="58543"/>
                  </a:lnTo>
                  <a:lnTo>
                    <a:pt x="71380" y="56402"/>
                  </a:lnTo>
                  <a:lnTo>
                    <a:pt x="74811" y="54175"/>
                  </a:lnTo>
                  <a:lnTo>
                    <a:pt x="78075" y="51905"/>
                  </a:lnTo>
                  <a:lnTo>
                    <a:pt x="81129" y="49507"/>
                  </a:lnTo>
                  <a:lnTo>
                    <a:pt x="84016" y="47109"/>
                  </a:lnTo>
                  <a:lnTo>
                    <a:pt x="86652" y="44668"/>
                  </a:lnTo>
                  <a:lnTo>
                    <a:pt x="89079" y="42184"/>
                  </a:lnTo>
                  <a:lnTo>
                    <a:pt x="91213" y="39785"/>
                  </a:lnTo>
                  <a:lnTo>
                    <a:pt x="93096" y="37344"/>
                  </a:lnTo>
                  <a:lnTo>
                    <a:pt x="94686" y="34946"/>
                  </a:lnTo>
                  <a:lnTo>
                    <a:pt x="96025" y="32591"/>
                  </a:lnTo>
                  <a:lnTo>
                    <a:pt x="96987" y="30321"/>
                  </a:lnTo>
                  <a:lnTo>
                    <a:pt x="97615" y="28094"/>
                  </a:lnTo>
                  <a:lnTo>
                    <a:pt x="97907" y="26038"/>
                  </a:lnTo>
                  <a:lnTo>
                    <a:pt x="98117" y="21027"/>
                  </a:lnTo>
                  <a:lnTo>
                    <a:pt x="98493" y="16702"/>
                  </a:lnTo>
                  <a:lnTo>
                    <a:pt x="98912" y="13019"/>
                  </a:lnTo>
                  <a:lnTo>
                    <a:pt x="99414" y="9850"/>
                  </a:lnTo>
                  <a:lnTo>
                    <a:pt x="99958" y="7194"/>
                  </a:lnTo>
                  <a:lnTo>
                    <a:pt x="100627" y="5053"/>
                  </a:lnTo>
                  <a:lnTo>
                    <a:pt x="101297" y="3340"/>
                  </a:lnTo>
                  <a:lnTo>
                    <a:pt x="102050" y="2012"/>
                  </a:lnTo>
                  <a:lnTo>
                    <a:pt x="102845" y="1070"/>
                  </a:lnTo>
                  <a:lnTo>
                    <a:pt x="103682" y="428"/>
                  </a:lnTo>
                  <a:lnTo>
                    <a:pt x="104518" y="128"/>
                  </a:lnTo>
                  <a:lnTo>
                    <a:pt x="105397" y="0"/>
                  </a:lnTo>
                  <a:lnTo>
                    <a:pt x="106317" y="128"/>
                  </a:lnTo>
                  <a:lnTo>
                    <a:pt x="107238" y="385"/>
                  </a:lnTo>
                  <a:lnTo>
                    <a:pt x="108158" y="813"/>
                  </a:lnTo>
                  <a:lnTo>
                    <a:pt x="109121" y="1284"/>
                  </a:lnTo>
                  <a:lnTo>
                    <a:pt x="110041" y="1927"/>
                  </a:lnTo>
                  <a:lnTo>
                    <a:pt x="111046" y="2869"/>
                  </a:lnTo>
                  <a:lnTo>
                    <a:pt x="112050" y="4239"/>
                  </a:lnTo>
                  <a:lnTo>
                    <a:pt x="113054" y="5867"/>
                  </a:lnTo>
                  <a:lnTo>
                    <a:pt x="114058" y="7837"/>
                  </a:lnTo>
                  <a:lnTo>
                    <a:pt x="115020" y="10192"/>
                  </a:lnTo>
                  <a:lnTo>
                    <a:pt x="115941" y="12805"/>
                  </a:lnTo>
                  <a:lnTo>
                    <a:pt x="116820" y="15674"/>
                  </a:lnTo>
                  <a:lnTo>
                    <a:pt x="117615" y="18929"/>
                  </a:lnTo>
                  <a:lnTo>
                    <a:pt x="118326" y="22398"/>
                  </a:lnTo>
                  <a:lnTo>
                    <a:pt x="118953" y="26167"/>
                  </a:lnTo>
                  <a:lnTo>
                    <a:pt x="119414" y="30235"/>
                  </a:lnTo>
                  <a:lnTo>
                    <a:pt x="119748" y="34561"/>
                  </a:lnTo>
                  <a:lnTo>
                    <a:pt x="119958" y="39143"/>
                  </a:lnTo>
                  <a:lnTo>
                    <a:pt x="120000" y="43982"/>
                  </a:lnTo>
                  <a:lnTo>
                    <a:pt x="119874" y="49079"/>
                  </a:lnTo>
                  <a:lnTo>
                    <a:pt x="119372" y="54561"/>
                  </a:lnTo>
                  <a:lnTo>
                    <a:pt x="118577" y="59957"/>
                  </a:lnTo>
                  <a:lnTo>
                    <a:pt x="117489" y="65267"/>
                  </a:lnTo>
                  <a:lnTo>
                    <a:pt x="116025" y="70492"/>
                  </a:lnTo>
                  <a:lnTo>
                    <a:pt x="114309" y="75546"/>
                  </a:lnTo>
                  <a:lnTo>
                    <a:pt x="112343" y="80385"/>
                  </a:lnTo>
                  <a:lnTo>
                    <a:pt x="110083" y="85096"/>
                  </a:lnTo>
                  <a:lnTo>
                    <a:pt x="107615" y="89464"/>
                  </a:lnTo>
                  <a:lnTo>
                    <a:pt x="104895" y="93618"/>
                  </a:lnTo>
                  <a:lnTo>
                    <a:pt x="101966" y="97387"/>
                  </a:lnTo>
                  <a:lnTo>
                    <a:pt x="98870" y="100813"/>
                  </a:lnTo>
                  <a:lnTo>
                    <a:pt x="95564" y="103811"/>
                  </a:lnTo>
                  <a:lnTo>
                    <a:pt x="92092" y="106423"/>
                  </a:lnTo>
                  <a:lnTo>
                    <a:pt x="88493" y="108608"/>
                  </a:lnTo>
                  <a:lnTo>
                    <a:pt x="84728" y="110278"/>
                  </a:lnTo>
                  <a:lnTo>
                    <a:pt x="80920" y="111434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Shape 2572"/>
            <p:cNvSpPr/>
            <p:nvPr/>
          </p:nvSpPr>
          <p:spPr>
            <a:xfrm>
              <a:off x="1334" y="2228"/>
              <a:ext cx="345" cy="3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9840" y="111257"/>
                  </a:moveTo>
                  <a:lnTo>
                    <a:pt x="75885" y="112204"/>
                  </a:lnTo>
                  <a:lnTo>
                    <a:pt x="72017" y="113240"/>
                  </a:lnTo>
                  <a:lnTo>
                    <a:pt x="68366" y="114322"/>
                  </a:lnTo>
                  <a:lnTo>
                    <a:pt x="64889" y="115448"/>
                  </a:lnTo>
                  <a:lnTo>
                    <a:pt x="61586" y="116485"/>
                  </a:lnTo>
                  <a:lnTo>
                    <a:pt x="58370" y="117476"/>
                  </a:lnTo>
                  <a:lnTo>
                    <a:pt x="55284" y="118332"/>
                  </a:lnTo>
                  <a:lnTo>
                    <a:pt x="52372" y="119053"/>
                  </a:lnTo>
                  <a:lnTo>
                    <a:pt x="49634" y="119594"/>
                  </a:lnTo>
                  <a:lnTo>
                    <a:pt x="46982" y="119954"/>
                  </a:lnTo>
                  <a:lnTo>
                    <a:pt x="44462" y="120000"/>
                  </a:lnTo>
                  <a:lnTo>
                    <a:pt x="42115" y="119729"/>
                  </a:lnTo>
                  <a:lnTo>
                    <a:pt x="39811" y="119188"/>
                  </a:lnTo>
                  <a:lnTo>
                    <a:pt x="37638" y="118242"/>
                  </a:lnTo>
                  <a:lnTo>
                    <a:pt x="35639" y="116845"/>
                  </a:lnTo>
                  <a:lnTo>
                    <a:pt x="33726" y="115043"/>
                  </a:lnTo>
                  <a:lnTo>
                    <a:pt x="31727" y="112835"/>
                  </a:lnTo>
                  <a:lnTo>
                    <a:pt x="29989" y="110627"/>
                  </a:lnTo>
                  <a:lnTo>
                    <a:pt x="28467" y="108509"/>
                  </a:lnTo>
                  <a:lnTo>
                    <a:pt x="27164" y="106481"/>
                  </a:lnTo>
                  <a:lnTo>
                    <a:pt x="25990" y="104543"/>
                  </a:lnTo>
                  <a:lnTo>
                    <a:pt x="24947" y="102606"/>
                  </a:lnTo>
                  <a:lnTo>
                    <a:pt x="23991" y="100758"/>
                  </a:lnTo>
                  <a:lnTo>
                    <a:pt x="23078" y="98956"/>
                  </a:lnTo>
                  <a:lnTo>
                    <a:pt x="22165" y="97243"/>
                  </a:lnTo>
                  <a:lnTo>
                    <a:pt x="21253" y="95531"/>
                  </a:lnTo>
                  <a:lnTo>
                    <a:pt x="20253" y="93954"/>
                  </a:lnTo>
                  <a:lnTo>
                    <a:pt x="19210" y="92422"/>
                  </a:lnTo>
                  <a:lnTo>
                    <a:pt x="17993" y="90935"/>
                  </a:lnTo>
                  <a:lnTo>
                    <a:pt x="16646" y="89493"/>
                  </a:lnTo>
                  <a:lnTo>
                    <a:pt x="15081" y="88186"/>
                  </a:lnTo>
                  <a:lnTo>
                    <a:pt x="13299" y="86879"/>
                  </a:lnTo>
                  <a:lnTo>
                    <a:pt x="11300" y="85437"/>
                  </a:lnTo>
                  <a:lnTo>
                    <a:pt x="9257" y="83725"/>
                  </a:lnTo>
                  <a:lnTo>
                    <a:pt x="7388" y="81877"/>
                  </a:lnTo>
                  <a:lnTo>
                    <a:pt x="5563" y="79894"/>
                  </a:lnTo>
                  <a:lnTo>
                    <a:pt x="3955" y="77822"/>
                  </a:lnTo>
                  <a:lnTo>
                    <a:pt x="2564" y="75704"/>
                  </a:lnTo>
                  <a:lnTo>
                    <a:pt x="1390" y="73721"/>
                  </a:lnTo>
                  <a:lnTo>
                    <a:pt x="565" y="71783"/>
                  </a:lnTo>
                  <a:lnTo>
                    <a:pt x="86" y="70071"/>
                  </a:lnTo>
                  <a:lnTo>
                    <a:pt x="0" y="68539"/>
                  </a:lnTo>
                  <a:lnTo>
                    <a:pt x="347" y="67322"/>
                  </a:lnTo>
                  <a:lnTo>
                    <a:pt x="1173" y="66466"/>
                  </a:lnTo>
                  <a:lnTo>
                    <a:pt x="2564" y="66015"/>
                  </a:lnTo>
                  <a:lnTo>
                    <a:pt x="4520" y="66060"/>
                  </a:lnTo>
                  <a:lnTo>
                    <a:pt x="7127" y="66556"/>
                  </a:lnTo>
                  <a:lnTo>
                    <a:pt x="10431" y="67773"/>
                  </a:lnTo>
                  <a:lnTo>
                    <a:pt x="12647" y="68629"/>
                  </a:lnTo>
                  <a:lnTo>
                    <a:pt x="15081" y="69395"/>
                  </a:lnTo>
                  <a:lnTo>
                    <a:pt x="17602" y="70116"/>
                  </a:lnTo>
                  <a:lnTo>
                    <a:pt x="20253" y="70747"/>
                  </a:lnTo>
                  <a:lnTo>
                    <a:pt x="23035" y="71242"/>
                  </a:lnTo>
                  <a:lnTo>
                    <a:pt x="25947" y="71648"/>
                  </a:lnTo>
                  <a:lnTo>
                    <a:pt x="29032" y="71828"/>
                  </a:lnTo>
                  <a:lnTo>
                    <a:pt x="32162" y="71918"/>
                  </a:lnTo>
                  <a:lnTo>
                    <a:pt x="35421" y="71828"/>
                  </a:lnTo>
                  <a:lnTo>
                    <a:pt x="38812" y="71513"/>
                  </a:lnTo>
                  <a:lnTo>
                    <a:pt x="42289" y="71017"/>
                  </a:lnTo>
                  <a:lnTo>
                    <a:pt x="45896" y="70251"/>
                  </a:lnTo>
                  <a:lnTo>
                    <a:pt x="49590" y="69305"/>
                  </a:lnTo>
                  <a:lnTo>
                    <a:pt x="53371" y="68088"/>
                  </a:lnTo>
                  <a:lnTo>
                    <a:pt x="57327" y="66601"/>
                  </a:lnTo>
                  <a:lnTo>
                    <a:pt x="61325" y="64844"/>
                  </a:lnTo>
                  <a:lnTo>
                    <a:pt x="65324" y="62861"/>
                  </a:lnTo>
                  <a:lnTo>
                    <a:pt x="69148" y="60743"/>
                  </a:lnTo>
                  <a:lnTo>
                    <a:pt x="72799" y="58490"/>
                  </a:lnTo>
                  <a:lnTo>
                    <a:pt x="76320" y="56192"/>
                  </a:lnTo>
                  <a:lnTo>
                    <a:pt x="79666" y="53758"/>
                  </a:lnTo>
                  <a:lnTo>
                    <a:pt x="82796" y="51325"/>
                  </a:lnTo>
                  <a:lnTo>
                    <a:pt x="85708" y="48802"/>
                  </a:lnTo>
                  <a:lnTo>
                    <a:pt x="88402" y="46278"/>
                  </a:lnTo>
                  <a:lnTo>
                    <a:pt x="90836" y="43710"/>
                  </a:lnTo>
                  <a:lnTo>
                    <a:pt x="92966" y="41186"/>
                  </a:lnTo>
                  <a:lnTo>
                    <a:pt x="94878" y="38618"/>
                  </a:lnTo>
                  <a:lnTo>
                    <a:pt x="96486" y="36094"/>
                  </a:lnTo>
                  <a:lnTo>
                    <a:pt x="97790" y="33616"/>
                  </a:lnTo>
                  <a:lnTo>
                    <a:pt x="98790" y="31273"/>
                  </a:lnTo>
                  <a:lnTo>
                    <a:pt x="99442" y="28929"/>
                  </a:lnTo>
                  <a:lnTo>
                    <a:pt x="99746" y="26766"/>
                  </a:lnTo>
                  <a:lnTo>
                    <a:pt x="99963" y="21855"/>
                  </a:lnTo>
                  <a:lnTo>
                    <a:pt x="100354" y="17664"/>
                  </a:lnTo>
                  <a:lnTo>
                    <a:pt x="100746" y="13924"/>
                  </a:lnTo>
                  <a:lnTo>
                    <a:pt x="101224" y="10724"/>
                  </a:lnTo>
                  <a:lnTo>
                    <a:pt x="101702" y="8021"/>
                  </a:lnTo>
                  <a:lnTo>
                    <a:pt x="102267" y="5767"/>
                  </a:lnTo>
                  <a:lnTo>
                    <a:pt x="102875" y="3920"/>
                  </a:lnTo>
                  <a:lnTo>
                    <a:pt x="103527" y="2478"/>
                  </a:lnTo>
                  <a:lnTo>
                    <a:pt x="104223" y="1396"/>
                  </a:lnTo>
                  <a:lnTo>
                    <a:pt x="104961" y="630"/>
                  </a:lnTo>
                  <a:lnTo>
                    <a:pt x="105744" y="180"/>
                  </a:lnTo>
                  <a:lnTo>
                    <a:pt x="106570" y="0"/>
                  </a:lnTo>
                  <a:lnTo>
                    <a:pt x="107395" y="45"/>
                  </a:lnTo>
                  <a:lnTo>
                    <a:pt x="108178" y="270"/>
                  </a:lnTo>
                  <a:lnTo>
                    <a:pt x="109047" y="675"/>
                  </a:lnTo>
                  <a:lnTo>
                    <a:pt x="109960" y="1261"/>
                  </a:lnTo>
                  <a:lnTo>
                    <a:pt x="110829" y="1937"/>
                  </a:lnTo>
                  <a:lnTo>
                    <a:pt x="111785" y="2929"/>
                  </a:lnTo>
                  <a:lnTo>
                    <a:pt x="112741" y="4235"/>
                  </a:lnTo>
                  <a:lnTo>
                    <a:pt x="113654" y="5903"/>
                  </a:lnTo>
                  <a:lnTo>
                    <a:pt x="114610" y="7885"/>
                  </a:lnTo>
                  <a:lnTo>
                    <a:pt x="115523" y="10184"/>
                  </a:lnTo>
                  <a:lnTo>
                    <a:pt x="116392" y="12752"/>
                  </a:lnTo>
                  <a:lnTo>
                    <a:pt x="117218" y="15681"/>
                  </a:lnTo>
                  <a:lnTo>
                    <a:pt x="117957" y="18835"/>
                  </a:lnTo>
                  <a:lnTo>
                    <a:pt x="118565" y="22305"/>
                  </a:lnTo>
                  <a:lnTo>
                    <a:pt x="119130" y="26090"/>
                  </a:lnTo>
                  <a:lnTo>
                    <a:pt x="119521" y="30101"/>
                  </a:lnTo>
                  <a:lnTo>
                    <a:pt x="119869" y="34382"/>
                  </a:lnTo>
                  <a:lnTo>
                    <a:pt x="119999" y="38978"/>
                  </a:lnTo>
                  <a:lnTo>
                    <a:pt x="119999" y="43755"/>
                  </a:lnTo>
                  <a:lnTo>
                    <a:pt x="119826" y="48892"/>
                  </a:lnTo>
                  <a:lnTo>
                    <a:pt x="119261" y="54570"/>
                  </a:lnTo>
                  <a:lnTo>
                    <a:pt x="118391" y="60112"/>
                  </a:lnTo>
                  <a:lnTo>
                    <a:pt x="117218" y="65565"/>
                  </a:lnTo>
                  <a:lnTo>
                    <a:pt x="115740" y="70837"/>
                  </a:lnTo>
                  <a:lnTo>
                    <a:pt x="113958" y="75974"/>
                  </a:lnTo>
                  <a:lnTo>
                    <a:pt x="111959" y="80796"/>
                  </a:lnTo>
                  <a:lnTo>
                    <a:pt x="109655" y="85392"/>
                  </a:lnTo>
                  <a:lnTo>
                    <a:pt x="107135" y="89763"/>
                  </a:lnTo>
                  <a:lnTo>
                    <a:pt x="104396" y="93773"/>
                  </a:lnTo>
                  <a:lnTo>
                    <a:pt x="101441" y="97469"/>
                  </a:lnTo>
                  <a:lnTo>
                    <a:pt x="98225" y="100848"/>
                  </a:lnTo>
                  <a:lnTo>
                    <a:pt x="94878" y="103777"/>
                  </a:lnTo>
                  <a:lnTo>
                    <a:pt x="91358" y="106346"/>
                  </a:lnTo>
                  <a:lnTo>
                    <a:pt x="87663" y="108419"/>
                  </a:lnTo>
                  <a:lnTo>
                    <a:pt x="83839" y="110086"/>
                  </a:lnTo>
                  <a:lnTo>
                    <a:pt x="79840" y="111257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Shape 2573"/>
            <p:cNvSpPr/>
            <p:nvPr/>
          </p:nvSpPr>
          <p:spPr>
            <a:xfrm>
              <a:off x="1343" y="2237"/>
              <a:ext cx="332" cy="31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8690" y="111167"/>
                  </a:moveTo>
                  <a:lnTo>
                    <a:pt x="74537" y="112164"/>
                  </a:lnTo>
                  <a:lnTo>
                    <a:pt x="70654" y="113209"/>
                  </a:lnTo>
                  <a:lnTo>
                    <a:pt x="66952" y="114349"/>
                  </a:lnTo>
                  <a:lnTo>
                    <a:pt x="63431" y="115441"/>
                  </a:lnTo>
                  <a:lnTo>
                    <a:pt x="60045" y="116485"/>
                  </a:lnTo>
                  <a:lnTo>
                    <a:pt x="56930" y="117483"/>
                  </a:lnTo>
                  <a:lnTo>
                    <a:pt x="53905" y="118385"/>
                  </a:lnTo>
                  <a:lnTo>
                    <a:pt x="51015" y="119050"/>
                  </a:lnTo>
                  <a:lnTo>
                    <a:pt x="48352" y="119620"/>
                  </a:lnTo>
                  <a:lnTo>
                    <a:pt x="45778" y="119905"/>
                  </a:lnTo>
                  <a:lnTo>
                    <a:pt x="43295" y="120000"/>
                  </a:lnTo>
                  <a:lnTo>
                    <a:pt x="40948" y="119762"/>
                  </a:lnTo>
                  <a:lnTo>
                    <a:pt x="38781" y="119240"/>
                  </a:lnTo>
                  <a:lnTo>
                    <a:pt x="36704" y="118290"/>
                  </a:lnTo>
                  <a:lnTo>
                    <a:pt x="34717" y="116960"/>
                  </a:lnTo>
                  <a:lnTo>
                    <a:pt x="32821" y="115203"/>
                  </a:lnTo>
                  <a:lnTo>
                    <a:pt x="30654" y="112924"/>
                  </a:lnTo>
                  <a:lnTo>
                    <a:pt x="28848" y="110787"/>
                  </a:lnTo>
                  <a:lnTo>
                    <a:pt x="27358" y="108698"/>
                  </a:lnTo>
                  <a:lnTo>
                    <a:pt x="26004" y="106751"/>
                  </a:lnTo>
                  <a:lnTo>
                    <a:pt x="24875" y="104851"/>
                  </a:lnTo>
                  <a:lnTo>
                    <a:pt x="23882" y="103047"/>
                  </a:lnTo>
                  <a:lnTo>
                    <a:pt x="22934" y="101337"/>
                  </a:lnTo>
                  <a:lnTo>
                    <a:pt x="22076" y="99675"/>
                  </a:lnTo>
                  <a:lnTo>
                    <a:pt x="21264" y="98108"/>
                  </a:lnTo>
                  <a:lnTo>
                    <a:pt x="20361" y="96541"/>
                  </a:lnTo>
                  <a:lnTo>
                    <a:pt x="19458" y="95069"/>
                  </a:lnTo>
                  <a:lnTo>
                    <a:pt x="18419" y="93597"/>
                  </a:lnTo>
                  <a:lnTo>
                    <a:pt x="17246" y="92220"/>
                  </a:lnTo>
                  <a:lnTo>
                    <a:pt x="15891" y="90842"/>
                  </a:lnTo>
                  <a:lnTo>
                    <a:pt x="14266" y="89513"/>
                  </a:lnTo>
                  <a:lnTo>
                    <a:pt x="12460" y="88183"/>
                  </a:lnTo>
                  <a:lnTo>
                    <a:pt x="10383" y="86711"/>
                  </a:lnTo>
                  <a:lnTo>
                    <a:pt x="8397" y="85001"/>
                  </a:lnTo>
                  <a:lnTo>
                    <a:pt x="6546" y="83197"/>
                  </a:lnTo>
                  <a:lnTo>
                    <a:pt x="4785" y="81297"/>
                  </a:lnTo>
                  <a:lnTo>
                    <a:pt x="3250" y="79351"/>
                  </a:lnTo>
                  <a:lnTo>
                    <a:pt x="1986" y="77451"/>
                  </a:lnTo>
                  <a:lnTo>
                    <a:pt x="993" y="75599"/>
                  </a:lnTo>
                  <a:lnTo>
                    <a:pt x="316" y="73937"/>
                  </a:lnTo>
                  <a:lnTo>
                    <a:pt x="0" y="72370"/>
                  </a:lnTo>
                  <a:lnTo>
                    <a:pt x="90" y="71088"/>
                  </a:lnTo>
                  <a:lnTo>
                    <a:pt x="586" y="70091"/>
                  </a:lnTo>
                  <a:lnTo>
                    <a:pt x="1670" y="69426"/>
                  </a:lnTo>
                  <a:lnTo>
                    <a:pt x="3205" y="69188"/>
                  </a:lnTo>
                  <a:lnTo>
                    <a:pt x="5372" y="69378"/>
                  </a:lnTo>
                  <a:lnTo>
                    <a:pt x="8126" y="70091"/>
                  </a:lnTo>
                  <a:lnTo>
                    <a:pt x="11557" y="71325"/>
                  </a:lnTo>
                  <a:lnTo>
                    <a:pt x="13905" y="72227"/>
                  </a:lnTo>
                  <a:lnTo>
                    <a:pt x="16343" y="73035"/>
                  </a:lnTo>
                  <a:lnTo>
                    <a:pt x="18871" y="73700"/>
                  </a:lnTo>
                  <a:lnTo>
                    <a:pt x="21534" y="74364"/>
                  </a:lnTo>
                  <a:lnTo>
                    <a:pt x="24288" y="74839"/>
                  </a:lnTo>
                  <a:lnTo>
                    <a:pt x="27133" y="75172"/>
                  </a:lnTo>
                  <a:lnTo>
                    <a:pt x="30158" y="75362"/>
                  </a:lnTo>
                  <a:lnTo>
                    <a:pt x="33227" y="75362"/>
                  </a:lnTo>
                  <a:lnTo>
                    <a:pt x="36478" y="75219"/>
                  </a:lnTo>
                  <a:lnTo>
                    <a:pt x="39774" y="74839"/>
                  </a:lnTo>
                  <a:lnTo>
                    <a:pt x="43250" y="74269"/>
                  </a:lnTo>
                  <a:lnTo>
                    <a:pt x="46862" y="73415"/>
                  </a:lnTo>
                  <a:lnTo>
                    <a:pt x="50564" y="72370"/>
                  </a:lnTo>
                  <a:lnTo>
                    <a:pt x="54446" y="71088"/>
                  </a:lnTo>
                  <a:lnTo>
                    <a:pt x="58465" y="69473"/>
                  </a:lnTo>
                  <a:lnTo>
                    <a:pt x="62618" y="67621"/>
                  </a:lnTo>
                  <a:lnTo>
                    <a:pt x="66726" y="65532"/>
                  </a:lnTo>
                  <a:lnTo>
                    <a:pt x="70699" y="63300"/>
                  </a:lnTo>
                  <a:lnTo>
                    <a:pt x="74446" y="60925"/>
                  </a:lnTo>
                  <a:lnTo>
                    <a:pt x="78058" y="58551"/>
                  </a:lnTo>
                  <a:lnTo>
                    <a:pt x="81444" y="55987"/>
                  </a:lnTo>
                  <a:lnTo>
                    <a:pt x="84604" y="53423"/>
                  </a:lnTo>
                  <a:lnTo>
                    <a:pt x="87539" y="50811"/>
                  </a:lnTo>
                  <a:lnTo>
                    <a:pt x="90248" y="48151"/>
                  </a:lnTo>
                  <a:lnTo>
                    <a:pt x="92686" y="45492"/>
                  </a:lnTo>
                  <a:lnTo>
                    <a:pt x="94853" y="42785"/>
                  </a:lnTo>
                  <a:lnTo>
                    <a:pt x="96749" y="40174"/>
                  </a:lnTo>
                  <a:lnTo>
                    <a:pt x="98374" y="37562"/>
                  </a:lnTo>
                  <a:lnTo>
                    <a:pt x="99729" y="34950"/>
                  </a:lnTo>
                  <a:lnTo>
                    <a:pt x="100722" y="32481"/>
                  </a:lnTo>
                  <a:lnTo>
                    <a:pt x="101354" y="30059"/>
                  </a:lnTo>
                  <a:lnTo>
                    <a:pt x="101715" y="27779"/>
                  </a:lnTo>
                  <a:lnTo>
                    <a:pt x="101986" y="23031"/>
                  </a:lnTo>
                  <a:lnTo>
                    <a:pt x="102302" y="18852"/>
                  </a:lnTo>
                  <a:lnTo>
                    <a:pt x="102663" y="15148"/>
                  </a:lnTo>
                  <a:lnTo>
                    <a:pt x="103069" y="11871"/>
                  </a:lnTo>
                  <a:lnTo>
                    <a:pt x="103566" y="9070"/>
                  </a:lnTo>
                  <a:lnTo>
                    <a:pt x="104018" y="6695"/>
                  </a:lnTo>
                  <a:lnTo>
                    <a:pt x="104559" y="4701"/>
                  </a:lnTo>
                  <a:lnTo>
                    <a:pt x="105146" y="3086"/>
                  </a:lnTo>
                  <a:lnTo>
                    <a:pt x="105733" y="1851"/>
                  </a:lnTo>
                  <a:lnTo>
                    <a:pt x="106365" y="949"/>
                  </a:lnTo>
                  <a:lnTo>
                    <a:pt x="107042" y="332"/>
                  </a:lnTo>
                  <a:lnTo>
                    <a:pt x="107720" y="47"/>
                  </a:lnTo>
                  <a:lnTo>
                    <a:pt x="108442" y="0"/>
                  </a:lnTo>
                  <a:lnTo>
                    <a:pt x="109209" y="237"/>
                  </a:lnTo>
                  <a:lnTo>
                    <a:pt x="110022" y="712"/>
                  </a:lnTo>
                  <a:lnTo>
                    <a:pt x="110880" y="1329"/>
                  </a:lnTo>
                  <a:lnTo>
                    <a:pt x="111693" y="2041"/>
                  </a:lnTo>
                  <a:lnTo>
                    <a:pt x="112550" y="3086"/>
                  </a:lnTo>
                  <a:lnTo>
                    <a:pt x="113408" y="4511"/>
                  </a:lnTo>
                  <a:lnTo>
                    <a:pt x="114221" y="6125"/>
                  </a:lnTo>
                  <a:lnTo>
                    <a:pt x="115124" y="8120"/>
                  </a:lnTo>
                  <a:lnTo>
                    <a:pt x="115936" y="10399"/>
                  </a:lnTo>
                  <a:lnTo>
                    <a:pt x="116749" y="12963"/>
                  </a:lnTo>
                  <a:lnTo>
                    <a:pt x="117516" y="15813"/>
                  </a:lnTo>
                  <a:lnTo>
                    <a:pt x="118194" y="18994"/>
                  </a:lnTo>
                  <a:lnTo>
                    <a:pt x="118781" y="22413"/>
                  </a:lnTo>
                  <a:lnTo>
                    <a:pt x="119277" y="26117"/>
                  </a:lnTo>
                  <a:lnTo>
                    <a:pt x="119638" y="30106"/>
                  </a:lnTo>
                  <a:lnTo>
                    <a:pt x="119909" y="34380"/>
                  </a:lnTo>
                  <a:lnTo>
                    <a:pt x="120000" y="38891"/>
                  </a:lnTo>
                  <a:lnTo>
                    <a:pt x="119954" y="43688"/>
                  </a:lnTo>
                  <a:lnTo>
                    <a:pt x="119683" y="48816"/>
                  </a:lnTo>
                  <a:lnTo>
                    <a:pt x="119051" y="54752"/>
                  </a:lnTo>
                  <a:lnTo>
                    <a:pt x="118103" y="60498"/>
                  </a:lnTo>
                  <a:lnTo>
                    <a:pt x="116839" y="66007"/>
                  </a:lnTo>
                  <a:lnTo>
                    <a:pt x="115349" y="71373"/>
                  </a:lnTo>
                  <a:lnTo>
                    <a:pt x="113544" y="76454"/>
                  </a:lnTo>
                  <a:lnTo>
                    <a:pt x="111467" y="81297"/>
                  </a:lnTo>
                  <a:lnTo>
                    <a:pt x="109164" y="85856"/>
                  </a:lnTo>
                  <a:lnTo>
                    <a:pt x="106636" y="90083"/>
                  </a:lnTo>
                  <a:lnTo>
                    <a:pt x="103837" y="94072"/>
                  </a:lnTo>
                  <a:lnTo>
                    <a:pt x="100812" y="97633"/>
                  </a:lnTo>
                  <a:lnTo>
                    <a:pt x="97607" y="100910"/>
                  </a:lnTo>
                  <a:lnTo>
                    <a:pt x="94176" y="103806"/>
                  </a:lnTo>
                  <a:lnTo>
                    <a:pt x="90564" y="106276"/>
                  </a:lnTo>
                  <a:lnTo>
                    <a:pt x="86726" y="108318"/>
                  </a:lnTo>
                  <a:lnTo>
                    <a:pt x="82799" y="109980"/>
                  </a:lnTo>
                  <a:lnTo>
                    <a:pt x="78690" y="111167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Shape 2574"/>
            <p:cNvSpPr/>
            <p:nvPr/>
          </p:nvSpPr>
          <p:spPr>
            <a:xfrm>
              <a:off x="1353" y="2245"/>
              <a:ext cx="319" cy="2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7481" y="111051"/>
                  </a:moveTo>
                  <a:lnTo>
                    <a:pt x="73210" y="112056"/>
                  </a:lnTo>
                  <a:lnTo>
                    <a:pt x="69174" y="113162"/>
                  </a:lnTo>
                  <a:lnTo>
                    <a:pt x="65420" y="114319"/>
                  </a:lnTo>
                  <a:lnTo>
                    <a:pt x="61900" y="115425"/>
                  </a:lnTo>
                  <a:lnTo>
                    <a:pt x="58521" y="116531"/>
                  </a:lnTo>
                  <a:lnTo>
                    <a:pt x="55377" y="117486"/>
                  </a:lnTo>
                  <a:lnTo>
                    <a:pt x="52420" y="118391"/>
                  </a:lnTo>
                  <a:lnTo>
                    <a:pt x="49605" y="119095"/>
                  </a:lnTo>
                  <a:lnTo>
                    <a:pt x="46976" y="119648"/>
                  </a:lnTo>
                  <a:lnTo>
                    <a:pt x="44442" y="119949"/>
                  </a:lnTo>
                  <a:lnTo>
                    <a:pt x="42096" y="120000"/>
                  </a:lnTo>
                  <a:lnTo>
                    <a:pt x="39890" y="119798"/>
                  </a:lnTo>
                  <a:lnTo>
                    <a:pt x="37731" y="119245"/>
                  </a:lnTo>
                  <a:lnTo>
                    <a:pt x="35713" y="118391"/>
                  </a:lnTo>
                  <a:lnTo>
                    <a:pt x="33742" y="117084"/>
                  </a:lnTo>
                  <a:lnTo>
                    <a:pt x="31912" y="115425"/>
                  </a:lnTo>
                  <a:lnTo>
                    <a:pt x="29659" y="113062"/>
                  </a:lnTo>
                  <a:lnTo>
                    <a:pt x="27782" y="110900"/>
                  </a:lnTo>
                  <a:lnTo>
                    <a:pt x="26186" y="108889"/>
                  </a:lnTo>
                  <a:lnTo>
                    <a:pt x="24872" y="106979"/>
                  </a:lnTo>
                  <a:lnTo>
                    <a:pt x="23746" y="105270"/>
                  </a:lnTo>
                  <a:lnTo>
                    <a:pt x="22761" y="103560"/>
                  </a:lnTo>
                  <a:lnTo>
                    <a:pt x="21916" y="102052"/>
                  </a:lnTo>
                  <a:lnTo>
                    <a:pt x="21118" y="100494"/>
                  </a:lnTo>
                  <a:lnTo>
                    <a:pt x="20320" y="99086"/>
                  </a:lnTo>
                  <a:lnTo>
                    <a:pt x="19522" y="97679"/>
                  </a:lnTo>
                  <a:lnTo>
                    <a:pt x="18631" y="96321"/>
                  </a:lnTo>
                  <a:lnTo>
                    <a:pt x="17645" y="95014"/>
                  </a:lnTo>
                  <a:lnTo>
                    <a:pt x="16519" y="93657"/>
                  </a:lnTo>
                  <a:lnTo>
                    <a:pt x="15205" y="92350"/>
                  </a:lnTo>
                  <a:lnTo>
                    <a:pt x="13562" y="90992"/>
                  </a:lnTo>
                  <a:lnTo>
                    <a:pt x="11685" y="89635"/>
                  </a:lnTo>
                  <a:lnTo>
                    <a:pt x="9573" y="88127"/>
                  </a:lnTo>
                  <a:lnTo>
                    <a:pt x="7555" y="86418"/>
                  </a:lnTo>
                  <a:lnTo>
                    <a:pt x="5725" y="84708"/>
                  </a:lnTo>
                  <a:lnTo>
                    <a:pt x="4082" y="82899"/>
                  </a:lnTo>
                  <a:lnTo>
                    <a:pt x="2628" y="81089"/>
                  </a:lnTo>
                  <a:lnTo>
                    <a:pt x="1454" y="79329"/>
                  </a:lnTo>
                  <a:lnTo>
                    <a:pt x="610" y="77720"/>
                  </a:lnTo>
                  <a:lnTo>
                    <a:pt x="140" y="76212"/>
                  </a:lnTo>
                  <a:lnTo>
                    <a:pt x="0" y="74905"/>
                  </a:lnTo>
                  <a:lnTo>
                    <a:pt x="281" y="73850"/>
                  </a:lnTo>
                  <a:lnTo>
                    <a:pt x="1032" y="73095"/>
                  </a:lnTo>
                  <a:lnTo>
                    <a:pt x="2252" y="72693"/>
                  </a:lnTo>
                  <a:lnTo>
                    <a:pt x="4035" y="72643"/>
                  </a:lnTo>
                  <a:lnTo>
                    <a:pt x="6335" y="72995"/>
                  </a:lnTo>
                  <a:lnTo>
                    <a:pt x="9292" y="73850"/>
                  </a:lnTo>
                  <a:lnTo>
                    <a:pt x="12905" y="75207"/>
                  </a:lnTo>
                  <a:lnTo>
                    <a:pt x="15299" y="76112"/>
                  </a:lnTo>
                  <a:lnTo>
                    <a:pt x="17739" y="76966"/>
                  </a:lnTo>
                  <a:lnTo>
                    <a:pt x="20320" y="77720"/>
                  </a:lnTo>
                  <a:lnTo>
                    <a:pt x="22948" y="78324"/>
                  </a:lnTo>
                  <a:lnTo>
                    <a:pt x="25670" y="78826"/>
                  </a:lnTo>
                  <a:lnTo>
                    <a:pt x="28486" y="79128"/>
                  </a:lnTo>
                  <a:lnTo>
                    <a:pt x="31396" y="79229"/>
                  </a:lnTo>
                  <a:lnTo>
                    <a:pt x="34446" y="79229"/>
                  </a:lnTo>
                  <a:lnTo>
                    <a:pt x="37590" y="78977"/>
                  </a:lnTo>
                  <a:lnTo>
                    <a:pt x="40922" y="78575"/>
                  </a:lnTo>
                  <a:lnTo>
                    <a:pt x="44301" y="77871"/>
                  </a:lnTo>
                  <a:lnTo>
                    <a:pt x="47915" y="76966"/>
                  </a:lnTo>
                  <a:lnTo>
                    <a:pt x="51669" y="75810"/>
                  </a:lnTo>
                  <a:lnTo>
                    <a:pt x="55565" y="74352"/>
                  </a:lnTo>
                  <a:lnTo>
                    <a:pt x="59648" y="72693"/>
                  </a:lnTo>
                  <a:lnTo>
                    <a:pt x="63965" y="70733"/>
                  </a:lnTo>
                  <a:lnTo>
                    <a:pt x="68189" y="68521"/>
                  </a:lnTo>
                  <a:lnTo>
                    <a:pt x="72319" y="66108"/>
                  </a:lnTo>
                  <a:lnTo>
                    <a:pt x="76214" y="63695"/>
                  </a:lnTo>
                  <a:lnTo>
                    <a:pt x="79921" y="61080"/>
                  </a:lnTo>
                  <a:lnTo>
                    <a:pt x="83347" y="58466"/>
                  </a:lnTo>
                  <a:lnTo>
                    <a:pt x="86585" y="55751"/>
                  </a:lnTo>
                  <a:lnTo>
                    <a:pt x="89542" y="53037"/>
                  </a:lnTo>
                  <a:lnTo>
                    <a:pt x="92311" y="50222"/>
                  </a:lnTo>
                  <a:lnTo>
                    <a:pt x="94751" y="47406"/>
                  </a:lnTo>
                  <a:lnTo>
                    <a:pt x="96910" y="44591"/>
                  </a:lnTo>
                  <a:lnTo>
                    <a:pt x="98834" y="41826"/>
                  </a:lnTo>
                  <a:lnTo>
                    <a:pt x="100477" y="39061"/>
                  </a:lnTo>
                  <a:lnTo>
                    <a:pt x="101791" y="36346"/>
                  </a:lnTo>
                  <a:lnTo>
                    <a:pt x="102823" y="33732"/>
                  </a:lnTo>
                  <a:lnTo>
                    <a:pt x="103433" y="31168"/>
                  </a:lnTo>
                  <a:lnTo>
                    <a:pt x="103856" y="28755"/>
                  </a:lnTo>
                  <a:lnTo>
                    <a:pt x="104137" y="24130"/>
                  </a:lnTo>
                  <a:lnTo>
                    <a:pt x="104419" y="20008"/>
                  </a:lnTo>
                  <a:lnTo>
                    <a:pt x="104794" y="16338"/>
                  </a:lnTo>
                  <a:lnTo>
                    <a:pt x="105170" y="12970"/>
                  </a:lnTo>
                  <a:lnTo>
                    <a:pt x="105498" y="10155"/>
                  </a:lnTo>
                  <a:lnTo>
                    <a:pt x="105967" y="7591"/>
                  </a:lnTo>
                  <a:lnTo>
                    <a:pt x="106390" y="5479"/>
                  </a:lnTo>
                  <a:lnTo>
                    <a:pt x="106859" y="3720"/>
                  </a:lnTo>
                  <a:lnTo>
                    <a:pt x="107328" y="2312"/>
                  </a:lnTo>
                  <a:lnTo>
                    <a:pt x="107892" y="1256"/>
                  </a:lnTo>
                  <a:lnTo>
                    <a:pt x="108455" y="502"/>
                  </a:lnTo>
                  <a:lnTo>
                    <a:pt x="109065" y="100"/>
                  </a:lnTo>
                  <a:lnTo>
                    <a:pt x="109722" y="0"/>
                  </a:lnTo>
                  <a:lnTo>
                    <a:pt x="110379" y="150"/>
                  </a:lnTo>
                  <a:lnTo>
                    <a:pt x="111083" y="603"/>
                  </a:lnTo>
                  <a:lnTo>
                    <a:pt x="111881" y="1407"/>
                  </a:lnTo>
                  <a:lnTo>
                    <a:pt x="112585" y="2161"/>
                  </a:lnTo>
                  <a:lnTo>
                    <a:pt x="113382" y="3267"/>
                  </a:lnTo>
                  <a:lnTo>
                    <a:pt x="114180" y="4625"/>
                  </a:lnTo>
                  <a:lnTo>
                    <a:pt x="114931" y="6334"/>
                  </a:lnTo>
                  <a:lnTo>
                    <a:pt x="115729" y="8294"/>
                  </a:lnTo>
                  <a:lnTo>
                    <a:pt x="116527" y="10557"/>
                  </a:lnTo>
                  <a:lnTo>
                    <a:pt x="117231" y="13070"/>
                  </a:lnTo>
                  <a:lnTo>
                    <a:pt x="117888" y="15886"/>
                  </a:lnTo>
                  <a:lnTo>
                    <a:pt x="118498" y="19002"/>
                  </a:lnTo>
                  <a:lnTo>
                    <a:pt x="119061" y="22421"/>
                  </a:lnTo>
                  <a:lnTo>
                    <a:pt x="119436" y="26041"/>
                  </a:lnTo>
                  <a:lnTo>
                    <a:pt x="119765" y="30012"/>
                  </a:lnTo>
                  <a:lnTo>
                    <a:pt x="119953" y="34235"/>
                  </a:lnTo>
                  <a:lnTo>
                    <a:pt x="120000" y="38759"/>
                  </a:lnTo>
                  <a:lnTo>
                    <a:pt x="119859" y="43485"/>
                  </a:lnTo>
                  <a:lnTo>
                    <a:pt x="119530" y="48563"/>
                  </a:lnTo>
                  <a:lnTo>
                    <a:pt x="118779" y="54796"/>
                  </a:lnTo>
                  <a:lnTo>
                    <a:pt x="117747" y="60779"/>
                  </a:lnTo>
                  <a:lnTo>
                    <a:pt x="116480" y="66510"/>
                  </a:lnTo>
                  <a:lnTo>
                    <a:pt x="114931" y="71939"/>
                  </a:lnTo>
                  <a:lnTo>
                    <a:pt x="113101" y="77067"/>
                  </a:lnTo>
                  <a:lnTo>
                    <a:pt x="110989" y="81893"/>
                  </a:lnTo>
                  <a:lnTo>
                    <a:pt x="108689" y="86367"/>
                  </a:lnTo>
                  <a:lnTo>
                    <a:pt x="106108" y="90540"/>
                  </a:lnTo>
                  <a:lnTo>
                    <a:pt x="103245" y="94411"/>
                  </a:lnTo>
                  <a:lnTo>
                    <a:pt x="100242" y="97880"/>
                  </a:lnTo>
                  <a:lnTo>
                    <a:pt x="96910" y="101047"/>
                  </a:lnTo>
                  <a:lnTo>
                    <a:pt x="93437" y="103812"/>
                  </a:lnTo>
                  <a:lnTo>
                    <a:pt x="89730" y="106225"/>
                  </a:lnTo>
                  <a:lnTo>
                    <a:pt x="85834" y="108236"/>
                  </a:lnTo>
                  <a:lnTo>
                    <a:pt x="81705" y="109844"/>
                  </a:lnTo>
                  <a:lnTo>
                    <a:pt x="77481" y="111051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Shape 2575"/>
            <p:cNvSpPr/>
            <p:nvPr/>
          </p:nvSpPr>
          <p:spPr>
            <a:xfrm>
              <a:off x="1364" y="2254"/>
              <a:ext cx="306" cy="28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6123" y="110941"/>
                  </a:moveTo>
                  <a:lnTo>
                    <a:pt x="71726" y="112007"/>
                  </a:lnTo>
                  <a:lnTo>
                    <a:pt x="67622" y="113126"/>
                  </a:lnTo>
                  <a:lnTo>
                    <a:pt x="63762" y="114298"/>
                  </a:lnTo>
                  <a:lnTo>
                    <a:pt x="60146" y="115417"/>
                  </a:lnTo>
                  <a:lnTo>
                    <a:pt x="56824" y="116483"/>
                  </a:lnTo>
                  <a:lnTo>
                    <a:pt x="53697" y="117495"/>
                  </a:lnTo>
                  <a:lnTo>
                    <a:pt x="50814" y="118294"/>
                  </a:lnTo>
                  <a:lnTo>
                    <a:pt x="48029" y="119040"/>
                  </a:lnTo>
                  <a:lnTo>
                    <a:pt x="45439" y="119626"/>
                  </a:lnTo>
                  <a:lnTo>
                    <a:pt x="43094" y="119946"/>
                  </a:lnTo>
                  <a:lnTo>
                    <a:pt x="40798" y="120000"/>
                  </a:lnTo>
                  <a:lnTo>
                    <a:pt x="38648" y="119840"/>
                  </a:lnTo>
                  <a:lnTo>
                    <a:pt x="36547" y="119307"/>
                  </a:lnTo>
                  <a:lnTo>
                    <a:pt x="34592" y="118507"/>
                  </a:lnTo>
                  <a:lnTo>
                    <a:pt x="32736" y="117229"/>
                  </a:lnTo>
                  <a:lnTo>
                    <a:pt x="30928" y="115630"/>
                  </a:lnTo>
                  <a:lnTo>
                    <a:pt x="28534" y="113232"/>
                  </a:lnTo>
                  <a:lnTo>
                    <a:pt x="26579" y="111101"/>
                  </a:lnTo>
                  <a:lnTo>
                    <a:pt x="24967" y="109129"/>
                  </a:lnTo>
                  <a:lnTo>
                    <a:pt x="23599" y="107317"/>
                  </a:lnTo>
                  <a:lnTo>
                    <a:pt x="22475" y="105719"/>
                  </a:lnTo>
                  <a:lnTo>
                    <a:pt x="21547" y="104174"/>
                  </a:lnTo>
                  <a:lnTo>
                    <a:pt x="20814" y="102735"/>
                  </a:lnTo>
                  <a:lnTo>
                    <a:pt x="20081" y="101403"/>
                  </a:lnTo>
                  <a:lnTo>
                    <a:pt x="19348" y="100177"/>
                  </a:lnTo>
                  <a:lnTo>
                    <a:pt x="18615" y="98898"/>
                  </a:lnTo>
                  <a:lnTo>
                    <a:pt x="17882" y="97673"/>
                  </a:lnTo>
                  <a:lnTo>
                    <a:pt x="16954" y="96447"/>
                  </a:lnTo>
                  <a:lnTo>
                    <a:pt x="15781" y="95222"/>
                  </a:lnTo>
                  <a:lnTo>
                    <a:pt x="14462" y="93996"/>
                  </a:lnTo>
                  <a:lnTo>
                    <a:pt x="12801" y="92664"/>
                  </a:lnTo>
                  <a:lnTo>
                    <a:pt x="10895" y="91225"/>
                  </a:lnTo>
                  <a:lnTo>
                    <a:pt x="8648" y="89626"/>
                  </a:lnTo>
                  <a:lnTo>
                    <a:pt x="6644" y="87975"/>
                  </a:lnTo>
                  <a:lnTo>
                    <a:pt x="4837" y="86323"/>
                  </a:lnTo>
                  <a:lnTo>
                    <a:pt x="3273" y="84618"/>
                  </a:lnTo>
                  <a:lnTo>
                    <a:pt x="2003" y="83019"/>
                  </a:lnTo>
                  <a:lnTo>
                    <a:pt x="977" y="81474"/>
                  </a:lnTo>
                  <a:lnTo>
                    <a:pt x="293" y="80088"/>
                  </a:lnTo>
                  <a:lnTo>
                    <a:pt x="0" y="78863"/>
                  </a:lnTo>
                  <a:lnTo>
                    <a:pt x="48" y="77797"/>
                  </a:lnTo>
                  <a:lnTo>
                    <a:pt x="537" y="76998"/>
                  </a:lnTo>
                  <a:lnTo>
                    <a:pt x="1514" y="76518"/>
                  </a:lnTo>
                  <a:lnTo>
                    <a:pt x="2980" y="76305"/>
                  </a:lnTo>
                  <a:lnTo>
                    <a:pt x="4983" y="76518"/>
                  </a:lnTo>
                  <a:lnTo>
                    <a:pt x="7475" y="77051"/>
                  </a:lnTo>
                  <a:lnTo>
                    <a:pt x="10602" y="78063"/>
                  </a:lnTo>
                  <a:lnTo>
                    <a:pt x="14413" y="79609"/>
                  </a:lnTo>
                  <a:lnTo>
                    <a:pt x="16905" y="80515"/>
                  </a:lnTo>
                  <a:lnTo>
                    <a:pt x="19397" y="81420"/>
                  </a:lnTo>
                  <a:lnTo>
                    <a:pt x="21938" y="82220"/>
                  </a:lnTo>
                  <a:lnTo>
                    <a:pt x="24527" y="82806"/>
                  </a:lnTo>
                  <a:lnTo>
                    <a:pt x="27166" y="83232"/>
                  </a:lnTo>
                  <a:lnTo>
                    <a:pt x="29951" y="83499"/>
                  </a:lnTo>
                  <a:lnTo>
                    <a:pt x="32785" y="83605"/>
                  </a:lnTo>
                  <a:lnTo>
                    <a:pt x="35765" y="83499"/>
                  </a:lnTo>
                  <a:lnTo>
                    <a:pt x="38843" y="83232"/>
                  </a:lnTo>
                  <a:lnTo>
                    <a:pt x="42068" y="82646"/>
                  </a:lnTo>
                  <a:lnTo>
                    <a:pt x="45439" y="81953"/>
                  </a:lnTo>
                  <a:lnTo>
                    <a:pt x="49055" y="80941"/>
                  </a:lnTo>
                  <a:lnTo>
                    <a:pt x="52817" y="79662"/>
                  </a:lnTo>
                  <a:lnTo>
                    <a:pt x="56824" y="78117"/>
                  </a:lnTo>
                  <a:lnTo>
                    <a:pt x="60977" y="76305"/>
                  </a:lnTo>
                  <a:lnTo>
                    <a:pt x="65472" y="74227"/>
                  </a:lnTo>
                  <a:lnTo>
                    <a:pt x="69869" y="71829"/>
                  </a:lnTo>
                  <a:lnTo>
                    <a:pt x="74071" y="69325"/>
                  </a:lnTo>
                  <a:lnTo>
                    <a:pt x="78078" y="66767"/>
                  </a:lnTo>
                  <a:lnTo>
                    <a:pt x="81889" y="64049"/>
                  </a:lnTo>
                  <a:lnTo>
                    <a:pt x="85456" y="61278"/>
                  </a:lnTo>
                  <a:lnTo>
                    <a:pt x="88729" y="58401"/>
                  </a:lnTo>
                  <a:lnTo>
                    <a:pt x="91710" y="55470"/>
                  </a:lnTo>
                  <a:lnTo>
                    <a:pt x="94495" y="52593"/>
                  </a:lnTo>
                  <a:lnTo>
                    <a:pt x="96986" y="49609"/>
                  </a:lnTo>
                  <a:lnTo>
                    <a:pt x="99234" y="46678"/>
                  </a:lnTo>
                  <a:lnTo>
                    <a:pt x="101140" y="43747"/>
                  </a:lnTo>
                  <a:lnTo>
                    <a:pt x="102752" y="40870"/>
                  </a:lnTo>
                  <a:lnTo>
                    <a:pt x="104120" y="37992"/>
                  </a:lnTo>
                  <a:lnTo>
                    <a:pt x="105146" y="35275"/>
                  </a:lnTo>
                  <a:lnTo>
                    <a:pt x="105830" y="32557"/>
                  </a:lnTo>
                  <a:lnTo>
                    <a:pt x="106270" y="30000"/>
                  </a:lnTo>
                  <a:lnTo>
                    <a:pt x="106514" y="25577"/>
                  </a:lnTo>
                  <a:lnTo>
                    <a:pt x="106807" y="21474"/>
                  </a:lnTo>
                  <a:lnTo>
                    <a:pt x="107149" y="17744"/>
                  </a:lnTo>
                  <a:lnTo>
                    <a:pt x="107442" y="14387"/>
                  </a:lnTo>
                  <a:lnTo>
                    <a:pt x="107736" y="11456"/>
                  </a:lnTo>
                  <a:lnTo>
                    <a:pt x="108078" y="8738"/>
                  </a:lnTo>
                  <a:lnTo>
                    <a:pt x="108420" y="6447"/>
                  </a:lnTo>
                  <a:lnTo>
                    <a:pt x="108762" y="4476"/>
                  </a:lnTo>
                  <a:lnTo>
                    <a:pt x="109153" y="2930"/>
                  </a:lnTo>
                  <a:lnTo>
                    <a:pt x="109543" y="1651"/>
                  </a:lnTo>
                  <a:lnTo>
                    <a:pt x="110032" y="746"/>
                  </a:lnTo>
                  <a:lnTo>
                    <a:pt x="110472" y="213"/>
                  </a:lnTo>
                  <a:lnTo>
                    <a:pt x="111058" y="0"/>
                  </a:lnTo>
                  <a:lnTo>
                    <a:pt x="111596" y="159"/>
                  </a:lnTo>
                  <a:lnTo>
                    <a:pt x="112231" y="692"/>
                  </a:lnTo>
                  <a:lnTo>
                    <a:pt x="112915" y="1545"/>
                  </a:lnTo>
                  <a:lnTo>
                    <a:pt x="113550" y="2397"/>
                  </a:lnTo>
                  <a:lnTo>
                    <a:pt x="114234" y="3516"/>
                  </a:lnTo>
                  <a:lnTo>
                    <a:pt x="114918" y="4955"/>
                  </a:lnTo>
                  <a:lnTo>
                    <a:pt x="115651" y="6607"/>
                  </a:lnTo>
                  <a:lnTo>
                    <a:pt x="116335" y="8525"/>
                  </a:lnTo>
                  <a:lnTo>
                    <a:pt x="117068" y="10763"/>
                  </a:lnTo>
                  <a:lnTo>
                    <a:pt x="117654" y="13268"/>
                  </a:lnTo>
                  <a:lnTo>
                    <a:pt x="118289" y="16039"/>
                  </a:lnTo>
                  <a:lnTo>
                    <a:pt x="118827" y="19129"/>
                  </a:lnTo>
                  <a:lnTo>
                    <a:pt x="119267" y="22433"/>
                  </a:lnTo>
                  <a:lnTo>
                    <a:pt x="119609" y="26056"/>
                  </a:lnTo>
                  <a:lnTo>
                    <a:pt x="119853" y="29946"/>
                  </a:lnTo>
                  <a:lnTo>
                    <a:pt x="119999" y="34156"/>
                  </a:lnTo>
                  <a:lnTo>
                    <a:pt x="119951" y="38579"/>
                  </a:lnTo>
                  <a:lnTo>
                    <a:pt x="119755" y="43321"/>
                  </a:lnTo>
                  <a:lnTo>
                    <a:pt x="119413" y="48383"/>
                  </a:lnTo>
                  <a:lnTo>
                    <a:pt x="118534" y="54937"/>
                  </a:lnTo>
                  <a:lnTo>
                    <a:pt x="117459" y="61172"/>
                  </a:lnTo>
                  <a:lnTo>
                    <a:pt x="116091" y="67033"/>
                  </a:lnTo>
                  <a:lnTo>
                    <a:pt x="114478" y="72522"/>
                  </a:lnTo>
                  <a:lnTo>
                    <a:pt x="112573" y="77690"/>
                  </a:lnTo>
                  <a:lnTo>
                    <a:pt x="110472" y="82433"/>
                  </a:lnTo>
                  <a:lnTo>
                    <a:pt x="108078" y="86909"/>
                  </a:lnTo>
                  <a:lnTo>
                    <a:pt x="105488" y="90959"/>
                  </a:lnTo>
                  <a:lnTo>
                    <a:pt x="102605" y="94742"/>
                  </a:lnTo>
                  <a:lnTo>
                    <a:pt x="99527" y="98099"/>
                  </a:lnTo>
                  <a:lnTo>
                    <a:pt x="96205" y="101083"/>
                  </a:lnTo>
                  <a:lnTo>
                    <a:pt x="92589" y="103747"/>
                  </a:lnTo>
                  <a:lnTo>
                    <a:pt x="88827" y="106039"/>
                  </a:lnTo>
                  <a:lnTo>
                    <a:pt x="84771" y="108010"/>
                  </a:lnTo>
                  <a:lnTo>
                    <a:pt x="80570" y="109609"/>
                  </a:lnTo>
                  <a:lnTo>
                    <a:pt x="76123" y="110941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Shape 2576"/>
            <p:cNvSpPr/>
            <p:nvPr/>
          </p:nvSpPr>
          <p:spPr>
            <a:xfrm>
              <a:off x="1372" y="2262"/>
              <a:ext cx="294" cy="26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4803" y="110638"/>
                  </a:moveTo>
                  <a:lnTo>
                    <a:pt x="70181" y="111773"/>
                  </a:lnTo>
                  <a:lnTo>
                    <a:pt x="65966" y="112964"/>
                  </a:lnTo>
                  <a:lnTo>
                    <a:pt x="62056" y="114156"/>
                  </a:lnTo>
                  <a:lnTo>
                    <a:pt x="58451" y="115347"/>
                  </a:lnTo>
                  <a:lnTo>
                    <a:pt x="55150" y="116425"/>
                  </a:lnTo>
                  <a:lnTo>
                    <a:pt x="52052" y="117390"/>
                  </a:lnTo>
                  <a:lnTo>
                    <a:pt x="49157" y="118297"/>
                  </a:lnTo>
                  <a:lnTo>
                    <a:pt x="46517" y="119035"/>
                  </a:lnTo>
                  <a:lnTo>
                    <a:pt x="44028" y="119546"/>
                  </a:lnTo>
                  <a:lnTo>
                    <a:pt x="41743" y="119943"/>
                  </a:lnTo>
                  <a:lnTo>
                    <a:pt x="39559" y="120000"/>
                  </a:lnTo>
                  <a:lnTo>
                    <a:pt x="37528" y="119829"/>
                  </a:lnTo>
                  <a:lnTo>
                    <a:pt x="35548" y="119319"/>
                  </a:lnTo>
                  <a:lnTo>
                    <a:pt x="33669" y="118468"/>
                  </a:lnTo>
                  <a:lnTo>
                    <a:pt x="31790" y="117333"/>
                  </a:lnTo>
                  <a:lnTo>
                    <a:pt x="30012" y="115801"/>
                  </a:lnTo>
                  <a:lnTo>
                    <a:pt x="27524" y="113361"/>
                  </a:lnTo>
                  <a:lnTo>
                    <a:pt x="25493" y="111205"/>
                  </a:lnTo>
                  <a:lnTo>
                    <a:pt x="23766" y="109333"/>
                  </a:lnTo>
                  <a:lnTo>
                    <a:pt x="22446" y="107631"/>
                  </a:lnTo>
                  <a:lnTo>
                    <a:pt x="21379" y="106156"/>
                  </a:lnTo>
                  <a:lnTo>
                    <a:pt x="20516" y="104737"/>
                  </a:lnTo>
                  <a:lnTo>
                    <a:pt x="19754" y="103546"/>
                  </a:lnTo>
                  <a:lnTo>
                    <a:pt x="19145" y="102411"/>
                  </a:lnTo>
                  <a:lnTo>
                    <a:pt x="18535" y="101276"/>
                  </a:lnTo>
                  <a:lnTo>
                    <a:pt x="17926" y="100312"/>
                  </a:lnTo>
                  <a:lnTo>
                    <a:pt x="17164" y="99234"/>
                  </a:lnTo>
                  <a:lnTo>
                    <a:pt x="16301" y="98156"/>
                  </a:lnTo>
                  <a:lnTo>
                    <a:pt x="15234" y="97021"/>
                  </a:lnTo>
                  <a:lnTo>
                    <a:pt x="13914" y="95829"/>
                  </a:lnTo>
                  <a:lnTo>
                    <a:pt x="12238" y="94468"/>
                  </a:lnTo>
                  <a:lnTo>
                    <a:pt x="10207" y="92992"/>
                  </a:lnTo>
                  <a:lnTo>
                    <a:pt x="7972" y="91347"/>
                  </a:lnTo>
                  <a:lnTo>
                    <a:pt x="5941" y="89702"/>
                  </a:lnTo>
                  <a:lnTo>
                    <a:pt x="4164" y="88113"/>
                  </a:lnTo>
                  <a:lnTo>
                    <a:pt x="2691" y="86581"/>
                  </a:lnTo>
                  <a:lnTo>
                    <a:pt x="1523" y="85106"/>
                  </a:lnTo>
                  <a:lnTo>
                    <a:pt x="660" y="83858"/>
                  </a:lnTo>
                  <a:lnTo>
                    <a:pt x="101" y="82666"/>
                  </a:lnTo>
                  <a:lnTo>
                    <a:pt x="0" y="81702"/>
                  </a:lnTo>
                  <a:lnTo>
                    <a:pt x="304" y="81021"/>
                  </a:lnTo>
                  <a:lnTo>
                    <a:pt x="1015" y="80510"/>
                  </a:lnTo>
                  <a:lnTo>
                    <a:pt x="2234" y="80283"/>
                  </a:lnTo>
                  <a:lnTo>
                    <a:pt x="3961" y="80397"/>
                  </a:lnTo>
                  <a:lnTo>
                    <a:pt x="6144" y="80851"/>
                  </a:lnTo>
                  <a:lnTo>
                    <a:pt x="8937" y="81588"/>
                  </a:lnTo>
                  <a:lnTo>
                    <a:pt x="12238" y="82780"/>
                  </a:lnTo>
                  <a:lnTo>
                    <a:pt x="16199" y="84482"/>
                  </a:lnTo>
                  <a:lnTo>
                    <a:pt x="18688" y="85503"/>
                  </a:lnTo>
                  <a:lnTo>
                    <a:pt x="21278" y="86468"/>
                  </a:lnTo>
                  <a:lnTo>
                    <a:pt x="23766" y="87205"/>
                  </a:lnTo>
                  <a:lnTo>
                    <a:pt x="26356" y="87829"/>
                  </a:lnTo>
                  <a:lnTo>
                    <a:pt x="28946" y="88226"/>
                  </a:lnTo>
                  <a:lnTo>
                    <a:pt x="31688" y="88453"/>
                  </a:lnTo>
                  <a:lnTo>
                    <a:pt x="34430" y="88453"/>
                  </a:lnTo>
                  <a:lnTo>
                    <a:pt x="37325" y="88283"/>
                  </a:lnTo>
                  <a:lnTo>
                    <a:pt x="40321" y="87943"/>
                  </a:lnTo>
                  <a:lnTo>
                    <a:pt x="43520" y="87262"/>
                  </a:lnTo>
                  <a:lnTo>
                    <a:pt x="46872" y="86468"/>
                  </a:lnTo>
                  <a:lnTo>
                    <a:pt x="50427" y="85333"/>
                  </a:lnTo>
                  <a:lnTo>
                    <a:pt x="54236" y="83858"/>
                  </a:lnTo>
                  <a:lnTo>
                    <a:pt x="58247" y="82212"/>
                  </a:lnTo>
                  <a:lnTo>
                    <a:pt x="62564" y="80226"/>
                  </a:lnTo>
                  <a:lnTo>
                    <a:pt x="67134" y="78014"/>
                  </a:lnTo>
                  <a:lnTo>
                    <a:pt x="71756" y="75517"/>
                  </a:lnTo>
                  <a:lnTo>
                    <a:pt x="76072" y="72907"/>
                  </a:lnTo>
                  <a:lnTo>
                    <a:pt x="80186" y="70127"/>
                  </a:lnTo>
                  <a:lnTo>
                    <a:pt x="84096" y="67290"/>
                  </a:lnTo>
                  <a:lnTo>
                    <a:pt x="87651" y="64340"/>
                  </a:lnTo>
                  <a:lnTo>
                    <a:pt x="90952" y="61333"/>
                  </a:lnTo>
                  <a:lnTo>
                    <a:pt x="94049" y="58269"/>
                  </a:lnTo>
                  <a:lnTo>
                    <a:pt x="96842" y="55148"/>
                  </a:lnTo>
                  <a:lnTo>
                    <a:pt x="99382" y="52085"/>
                  </a:lnTo>
                  <a:lnTo>
                    <a:pt x="101616" y="48964"/>
                  </a:lnTo>
                  <a:lnTo>
                    <a:pt x="103546" y="45843"/>
                  </a:lnTo>
                  <a:lnTo>
                    <a:pt x="105171" y="42836"/>
                  </a:lnTo>
                  <a:lnTo>
                    <a:pt x="106542" y="39773"/>
                  </a:lnTo>
                  <a:lnTo>
                    <a:pt x="107558" y="36879"/>
                  </a:lnTo>
                  <a:lnTo>
                    <a:pt x="108269" y="33985"/>
                  </a:lnTo>
                  <a:lnTo>
                    <a:pt x="108726" y="31262"/>
                  </a:lnTo>
                  <a:lnTo>
                    <a:pt x="109030" y="27007"/>
                  </a:lnTo>
                  <a:lnTo>
                    <a:pt x="109284" y="23092"/>
                  </a:lnTo>
                  <a:lnTo>
                    <a:pt x="109538" y="19347"/>
                  </a:lnTo>
                  <a:lnTo>
                    <a:pt x="109792" y="15943"/>
                  </a:lnTo>
                  <a:lnTo>
                    <a:pt x="110046" y="12822"/>
                  </a:lnTo>
                  <a:lnTo>
                    <a:pt x="110249" y="9985"/>
                  </a:lnTo>
                  <a:lnTo>
                    <a:pt x="110452" y="7489"/>
                  </a:lnTo>
                  <a:lnTo>
                    <a:pt x="110757" y="5333"/>
                  </a:lnTo>
                  <a:lnTo>
                    <a:pt x="111011" y="3517"/>
                  </a:lnTo>
                  <a:lnTo>
                    <a:pt x="111265" y="2042"/>
                  </a:lnTo>
                  <a:lnTo>
                    <a:pt x="111570" y="964"/>
                  </a:lnTo>
                  <a:lnTo>
                    <a:pt x="111976" y="283"/>
                  </a:lnTo>
                  <a:lnTo>
                    <a:pt x="112382" y="0"/>
                  </a:lnTo>
                  <a:lnTo>
                    <a:pt x="112839" y="113"/>
                  </a:lnTo>
                  <a:lnTo>
                    <a:pt x="113347" y="624"/>
                  </a:lnTo>
                  <a:lnTo>
                    <a:pt x="114007" y="1645"/>
                  </a:lnTo>
                  <a:lnTo>
                    <a:pt x="114515" y="2553"/>
                  </a:lnTo>
                  <a:lnTo>
                    <a:pt x="115074" y="3744"/>
                  </a:lnTo>
                  <a:lnTo>
                    <a:pt x="115683" y="5163"/>
                  </a:lnTo>
                  <a:lnTo>
                    <a:pt x="116343" y="6865"/>
                  </a:lnTo>
                  <a:lnTo>
                    <a:pt x="116953" y="8794"/>
                  </a:lnTo>
                  <a:lnTo>
                    <a:pt x="117562" y="11007"/>
                  </a:lnTo>
                  <a:lnTo>
                    <a:pt x="118121" y="13446"/>
                  </a:lnTo>
                  <a:lnTo>
                    <a:pt x="118628" y="16226"/>
                  </a:lnTo>
                  <a:lnTo>
                    <a:pt x="119136" y="19177"/>
                  </a:lnTo>
                  <a:lnTo>
                    <a:pt x="119492" y="22468"/>
                  </a:lnTo>
                  <a:lnTo>
                    <a:pt x="119746" y="26042"/>
                  </a:lnTo>
                  <a:lnTo>
                    <a:pt x="119949" y="29843"/>
                  </a:lnTo>
                  <a:lnTo>
                    <a:pt x="120000" y="33985"/>
                  </a:lnTo>
                  <a:lnTo>
                    <a:pt x="119847" y="38411"/>
                  </a:lnTo>
                  <a:lnTo>
                    <a:pt x="119593" y="43063"/>
                  </a:lnTo>
                  <a:lnTo>
                    <a:pt x="119187" y="48056"/>
                  </a:lnTo>
                  <a:lnTo>
                    <a:pt x="118222" y="54978"/>
                  </a:lnTo>
                  <a:lnTo>
                    <a:pt x="117003" y="61503"/>
                  </a:lnTo>
                  <a:lnTo>
                    <a:pt x="115581" y="67517"/>
                  </a:lnTo>
                  <a:lnTo>
                    <a:pt x="113906" y="73134"/>
                  </a:lnTo>
                  <a:lnTo>
                    <a:pt x="111976" y="78354"/>
                  </a:lnTo>
                  <a:lnTo>
                    <a:pt x="109843" y="83120"/>
                  </a:lnTo>
                  <a:lnTo>
                    <a:pt x="107405" y="87432"/>
                  </a:lnTo>
                  <a:lnTo>
                    <a:pt x="104765" y="91460"/>
                  </a:lnTo>
                  <a:lnTo>
                    <a:pt x="101870" y="95035"/>
                  </a:lnTo>
                  <a:lnTo>
                    <a:pt x="98721" y="98269"/>
                  </a:lnTo>
                  <a:lnTo>
                    <a:pt x="95370" y="101106"/>
                  </a:lnTo>
                  <a:lnTo>
                    <a:pt x="91713" y="103716"/>
                  </a:lnTo>
                  <a:lnTo>
                    <a:pt x="87854" y="105815"/>
                  </a:lnTo>
                  <a:lnTo>
                    <a:pt x="83741" y="107744"/>
                  </a:lnTo>
                  <a:lnTo>
                    <a:pt x="79373" y="109276"/>
                  </a:lnTo>
                  <a:lnTo>
                    <a:pt x="74803" y="110638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Shape 2577"/>
            <p:cNvSpPr/>
            <p:nvPr/>
          </p:nvSpPr>
          <p:spPr>
            <a:xfrm>
              <a:off x="1381" y="2271"/>
              <a:ext cx="284" cy="24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3301" y="110535"/>
                  </a:moveTo>
                  <a:lnTo>
                    <a:pt x="68541" y="111749"/>
                  </a:lnTo>
                  <a:lnTo>
                    <a:pt x="64257" y="112962"/>
                  </a:lnTo>
                  <a:lnTo>
                    <a:pt x="60237" y="114175"/>
                  </a:lnTo>
                  <a:lnTo>
                    <a:pt x="56641" y="115389"/>
                  </a:lnTo>
                  <a:lnTo>
                    <a:pt x="53256" y="116481"/>
                  </a:lnTo>
                  <a:lnTo>
                    <a:pt x="50242" y="117451"/>
                  </a:lnTo>
                  <a:lnTo>
                    <a:pt x="47439" y="118361"/>
                  </a:lnTo>
                  <a:lnTo>
                    <a:pt x="44847" y="119089"/>
                  </a:lnTo>
                  <a:lnTo>
                    <a:pt x="42468" y="119575"/>
                  </a:lnTo>
                  <a:lnTo>
                    <a:pt x="40246" y="119939"/>
                  </a:lnTo>
                  <a:lnTo>
                    <a:pt x="38184" y="120000"/>
                  </a:lnTo>
                  <a:lnTo>
                    <a:pt x="36280" y="119878"/>
                  </a:lnTo>
                  <a:lnTo>
                    <a:pt x="34376" y="119453"/>
                  </a:lnTo>
                  <a:lnTo>
                    <a:pt x="32578" y="118665"/>
                  </a:lnTo>
                  <a:lnTo>
                    <a:pt x="30832" y="117573"/>
                  </a:lnTo>
                  <a:lnTo>
                    <a:pt x="29087" y="116117"/>
                  </a:lnTo>
                  <a:lnTo>
                    <a:pt x="26390" y="113629"/>
                  </a:lnTo>
                  <a:lnTo>
                    <a:pt x="24222" y="111445"/>
                  </a:lnTo>
                  <a:lnTo>
                    <a:pt x="22582" y="109686"/>
                  </a:lnTo>
                  <a:lnTo>
                    <a:pt x="21207" y="108109"/>
                  </a:lnTo>
                  <a:lnTo>
                    <a:pt x="20149" y="106774"/>
                  </a:lnTo>
                  <a:lnTo>
                    <a:pt x="19356" y="105621"/>
                  </a:lnTo>
                  <a:lnTo>
                    <a:pt x="18669" y="104590"/>
                  </a:lnTo>
                  <a:lnTo>
                    <a:pt x="18140" y="103619"/>
                  </a:lnTo>
                  <a:lnTo>
                    <a:pt x="17611" y="102770"/>
                  </a:lnTo>
                  <a:lnTo>
                    <a:pt x="17082" y="101981"/>
                  </a:lnTo>
                  <a:lnTo>
                    <a:pt x="16394" y="101071"/>
                  </a:lnTo>
                  <a:lnTo>
                    <a:pt x="15601" y="100161"/>
                  </a:lnTo>
                  <a:lnTo>
                    <a:pt x="14543" y="99130"/>
                  </a:lnTo>
                  <a:lnTo>
                    <a:pt x="13221" y="98038"/>
                  </a:lnTo>
                  <a:lnTo>
                    <a:pt x="11582" y="96643"/>
                  </a:lnTo>
                  <a:lnTo>
                    <a:pt x="9519" y="95126"/>
                  </a:lnTo>
                  <a:lnTo>
                    <a:pt x="7139" y="93427"/>
                  </a:lnTo>
                  <a:lnTo>
                    <a:pt x="5182" y="91729"/>
                  </a:lnTo>
                  <a:lnTo>
                    <a:pt x="3437" y="90273"/>
                  </a:lnTo>
                  <a:lnTo>
                    <a:pt x="2062" y="88938"/>
                  </a:lnTo>
                  <a:lnTo>
                    <a:pt x="1004" y="87724"/>
                  </a:lnTo>
                  <a:lnTo>
                    <a:pt x="264" y="86632"/>
                  </a:lnTo>
                  <a:lnTo>
                    <a:pt x="0" y="85844"/>
                  </a:lnTo>
                  <a:lnTo>
                    <a:pt x="105" y="85176"/>
                  </a:lnTo>
                  <a:lnTo>
                    <a:pt x="581" y="84812"/>
                  </a:lnTo>
                  <a:lnTo>
                    <a:pt x="1586" y="84630"/>
                  </a:lnTo>
                  <a:lnTo>
                    <a:pt x="3067" y="84752"/>
                  </a:lnTo>
                  <a:lnTo>
                    <a:pt x="4971" y="85176"/>
                  </a:lnTo>
                  <a:lnTo>
                    <a:pt x="7457" y="85904"/>
                  </a:lnTo>
                  <a:lnTo>
                    <a:pt x="10471" y="86996"/>
                  </a:lnTo>
                  <a:lnTo>
                    <a:pt x="13962" y="88392"/>
                  </a:lnTo>
                  <a:lnTo>
                    <a:pt x="18140" y="90212"/>
                  </a:lnTo>
                  <a:lnTo>
                    <a:pt x="20731" y="91304"/>
                  </a:lnTo>
                  <a:lnTo>
                    <a:pt x="23323" y="92275"/>
                  </a:lnTo>
                  <a:lnTo>
                    <a:pt x="25861" y="93063"/>
                  </a:lnTo>
                  <a:lnTo>
                    <a:pt x="28400" y="93609"/>
                  </a:lnTo>
                  <a:lnTo>
                    <a:pt x="30991" y="93973"/>
                  </a:lnTo>
                  <a:lnTo>
                    <a:pt x="33530" y="94155"/>
                  </a:lnTo>
                  <a:lnTo>
                    <a:pt x="36280" y="94155"/>
                  </a:lnTo>
                  <a:lnTo>
                    <a:pt x="39030" y="93913"/>
                  </a:lnTo>
                  <a:lnTo>
                    <a:pt x="41992" y="93427"/>
                  </a:lnTo>
                  <a:lnTo>
                    <a:pt x="45059" y="92639"/>
                  </a:lnTo>
                  <a:lnTo>
                    <a:pt x="48391" y="91607"/>
                  </a:lnTo>
                  <a:lnTo>
                    <a:pt x="51881" y="90394"/>
                  </a:lnTo>
                  <a:lnTo>
                    <a:pt x="55742" y="88816"/>
                  </a:lnTo>
                  <a:lnTo>
                    <a:pt x="59814" y="87057"/>
                  </a:lnTo>
                  <a:lnTo>
                    <a:pt x="64204" y="84934"/>
                  </a:lnTo>
                  <a:lnTo>
                    <a:pt x="68964" y="82507"/>
                  </a:lnTo>
                  <a:lnTo>
                    <a:pt x="73776" y="79838"/>
                  </a:lnTo>
                  <a:lnTo>
                    <a:pt x="78272" y="77047"/>
                  </a:lnTo>
                  <a:lnTo>
                    <a:pt x="82503" y="74074"/>
                  </a:lnTo>
                  <a:lnTo>
                    <a:pt x="86416" y="71102"/>
                  </a:lnTo>
                  <a:lnTo>
                    <a:pt x="90118" y="67947"/>
                  </a:lnTo>
                  <a:lnTo>
                    <a:pt x="93503" y="64792"/>
                  </a:lnTo>
                  <a:lnTo>
                    <a:pt x="96624" y="61516"/>
                  </a:lnTo>
                  <a:lnTo>
                    <a:pt x="99374" y="58240"/>
                  </a:lnTo>
                  <a:lnTo>
                    <a:pt x="101965" y="54964"/>
                  </a:lnTo>
                  <a:lnTo>
                    <a:pt x="104186" y="51688"/>
                  </a:lnTo>
                  <a:lnTo>
                    <a:pt x="106143" y="48351"/>
                  </a:lnTo>
                  <a:lnTo>
                    <a:pt x="107730" y="45136"/>
                  </a:lnTo>
                  <a:lnTo>
                    <a:pt x="109052" y="41921"/>
                  </a:lnTo>
                  <a:lnTo>
                    <a:pt x="110110" y="38827"/>
                  </a:lnTo>
                  <a:lnTo>
                    <a:pt x="110903" y="35793"/>
                  </a:lnTo>
                  <a:lnTo>
                    <a:pt x="111379" y="32881"/>
                  </a:lnTo>
                  <a:lnTo>
                    <a:pt x="111696" y="28816"/>
                  </a:lnTo>
                  <a:lnTo>
                    <a:pt x="111961" y="24934"/>
                  </a:lnTo>
                  <a:lnTo>
                    <a:pt x="112172" y="21233"/>
                  </a:lnTo>
                  <a:lnTo>
                    <a:pt x="112384" y="17775"/>
                  </a:lnTo>
                  <a:lnTo>
                    <a:pt x="112490" y="14499"/>
                  </a:lnTo>
                  <a:lnTo>
                    <a:pt x="112648" y="11466"/>
                  </a:lnTo>
                  <a:lnTo>
                    <a:pt x="112754" y="8796"/>
                  </a:lnTo>
                  <a:lnTo>
                    <a:pt x="112860" y="6370"/>
                  </a:lnTo>
                  <a:lnTo>
                    <a:pt x="112966" y="4246"/>
                  </a:lnTo>
                  <a:lnTo>
                    <a:pt x="113124" y="2608"/>
                  </a:lnTo>
                  <a:lnTo>
                    <a:pt x="113283" y="1274"/>
                  </a:lnTo>
                  <a:lnTo>
                    <a:pt x="113547" y="424"/>
                  </a:lnTo>
                  <a:lnTo>
                    <a:pt x="113812" y="0"/>
                  </a:lnTo>
                  <a:lnTo>
                    <a:pt x="114182" y="121"/>
                  </a:lnTo>
                  <a:lnTo>
                    <a:pt x="114605" y="728"/>
                  </a:lnTo>
                  <a:lnTo>
                    <a:pt x="115134" y="1880"/>
                  </a:lnTo>
                  <a:lnTo>
                    <a:pt x="115504" y="2790"/>
                  </a:lnTo>
                  <a:lnTo>
                    <a:pt x="116033" y="4064"/>
                  </a:lnTo>
                  <a:lnTo>
                    <a:pt x="116562" y="5460"/>
                  </a:lnTo>
                  <a:lnTo>
                    <a:pt x="117091" y="7219"/>
                  </a:lnTo>
                  <a:lnTo>
                    <a:pt x="117567" y="9100"/>
                  </a:lnTo>
                  <a:lnTo>
                    <a:pt x="118148" y="11284"/>
                  </a:lnTo>
                  <a:lnTo>
                    <a:pt x="118572" y="13710"/>
                  </a:lnTo>
                  <a:lnTo>
                    <a:pt x="119048" y="16380"/>
                  </a:lnTo>
                  <a:lnTo>
                    <a:pt x="119365" y="19413"/>
                  </a:lnTo>
                  <a:lnTo>
                    <a:pt x="119682" y="22568"/>
                  </a:lnTo>
                  <a:lnTo>
                    <a:pt x="119894" y="26086"/>
                  </a:lnTo>
                  <a:lnTo>
                    <a:pt x="120000" y="29848"/>
                  </a:lnTo>
                  <a:lnTo>
                    <a:pt x="119947" y="33913"/>
                  </a:lnTo>
                  <a:lnTo>
                    <a:pt x="119735" y="38220"/>
                  </a:lnTo>
                  <a:lnTo>
                    <a:pt x="119418" y="42891"/>
                  </a:lnTo>
                  <a:lnTo>
                    <a:pt x="118942" y="47866"/>
                  </a:lnTo>
                  <a:lnTo>
                    <a:pt x="117831" y="55207"/>
                  </a:lnTo>
                  <a:lnTo>
                    <a:pt x="116509" y="62002"/>
                  </a:lnTo>
                  <a:lnTo>
                    <a:pt x="115028" y="68250"/>
                  </a:lnTo>
                  <a:lnTo>
                    <a:pt x="113283" y="74014"/>
                  </a:lnTo>
                  <a:lnTo>
                    <a:pt x="111326" y="79170"/>
                  </a:lnTo>
                  <a:lnTo>
                    <a:pt x="109105" y="83963"/>
                  </a:lnTo>
                  <a:lnTo>
                    <a:pt x="106672" y="88270"/>
                  </a:lnTo>
                  <a:lnTo>
                    <a:pt x="104028" y="92093"/>
                  </a:lnTo>
                  <a:lnTo>
                    <a:pt x="101066" y="95611"/>
                  </a:lnTo>
                  <a:lnTo>
                    <a:pt x="97893" y="98645"/>
                  </a:lnTo>
                  <a:lnTo>
                    <a:pt x="94455" y="101314"/>
                  </a:lnTo>
                  <a:lnTo>
                    <a:pt x="90753" y="103741"/>
                  </a:lnTo>
                  <a:lnTo>
                    <a:pt x="86787" y="105803"/>
                  </a:lnTo>
                  <a:lnTo>
                    <a:pt x="82556" y="107623"/>
                  </a:lnTo>
                  <a:lnTo>
                    <a:pt x="78060" y="109201"/>
                  </a:lnTo>
                  <a:lnTo>
                    <a:pt x="73301" y="110535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Shape 2578"/>
            <p:cNvSpPr/>
            <p:nvPr/>
          </p:nvSpPr>
          <p:spPr>
            <a:xfrm>
              <a:off x="1390" y="2280"/>
              <a:ext cx="272" cy="2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0495" y="96652"/>
                  </a:moveTo>
                  <a:lnTo>
                    <a:pt x="23140" y="97760"/>
                  </a:lnTo>
                  <a:lnTo>
                    <a:pt x="25730" y="98804"/>
                  </a:lnTo>
                  <a:lnTo>
                    <a:pt x="28319" y="99652"/>
                  </a:lnTo>
                  <a:lnTo>
                    <a:pt x="30798" y="100173"/>
                  </a:lnTo>
                  <a:lnTo>
                    <a:pt x="33278" y="100630"/>
                  </a:lnTo>
                  <a:lnTo>
                    <a:pt x="35757" y="100760"/>
                  </a:lnTo>
                  <a:lnTo>
                    <a:pt x="38402" y="100630"/>
                  </a:lnTo>
                  <a:lnTo>
                    <a:pt x="41046" y="100239"/>
                  </a:lnTo>
                  <a:lnTo>
                    <a:pt x="43911" y="99652"/>
                  </a:lnTo>
                  <a:lnTo>
                    <a:pt x="46887" y="98804"/>
                  </a:lnTo>
                  <a:lnTo>
                    <a:pt x="50137" y="97630"/>
                  </a:lnTo>
                  <a:lnTo>
                    <a:pt x="53663" y="96195"/>
                  </a:lnTo>
                  <a:lnTo>
                    <a:pt x="57465" y="94500"/>
                  </a:lnTo>
                  <a:lnTo>
                    <a:pt x="61597" y="92478"/>
                  </a:lnTo>
                  <a:lnTo>
                    <a:pt x="66115" y="90195"/>
                  </a:lnTo>
                  <a:lnTo>
                    <a:pt x="71074" y="87586"/>
                  </a:lnTo>
                  <a:lnTo>
                    <a:pt x="75977" y="84652"/>
                  </a:lnTo>
                  <a:lnTo>
                    <a:pt x="80661" y="81652"/>
                  </a:lnTo>
                  <a:lnTo>
                    <a:pt x="85013" y="78586"/>
                  </a:lnTo>
                  <a:lnTo>
                    <a:pt x="89090" y="75326"/>
                  </a:lnTo>
                  <a:lnTo>
                    <a:pt x="92837" y="72000"/>
                  </a:lnTo>
                  <a:lnTo>
                    <a:pt x="96253" y="68608"/>
                  </a:lnTo>
                  <a:lnTo>
                    <a:pt x="99449" y="65152"/>
                  </a:lnTo>
                  <a:lnTo>
                    <a:pt x="102314" y="61695"/>
                  </a:lnTo>
                  <a:lnTo>
                    <a:pt x="104793" y="58108"/>
                  </a:lnTo>
                  <a:lnTo>
                    <a:pt x="107052" y="54652"/>
                  </a:lnTo>
                  <a:lnTo>
                    <a:pt x="108980" y="51130"/>
                  </a:lnTo>
                  <a:lnTo>
                    <a:pt x="110633" y="47739"/>
                  </a:lnTo>
                  <a:lnTo>
                    <a:pt x="111955" y="44282"/>
                  </a:lnTo>
                  <a:lnTo>
                    <a:pt x="113002" y="41021"/>
                  </a:lnTo>
                  <a:lnTo>
                    <a:pt x="113774" y="37695"/>
                  </a:lnTo>
                  <a:lnTo>
                    <a:pt x="114269" y="34630"/>
                  </a:lnTo>
                  <a:lnTo>
                    <a:pt x="114655" y="30782"/>
                  </a:lnTo>
                  <a:lnTo>
                    <a:pt x="114876" y="27065"/>
                  </a:lnTo>
                  <a:lnTo>
                    <a:pt x="115041" y="23347"/>
                  </a:lnTo>
                  <a:lnTo>
                    <a:pt x="115151" y="19826"/>
                  </a:lnTo>
                  <a:lnTo>
                    <a:pt x="115206" y="16369"/>
                  </a:lnTo>
                  <a:lnTo>
                    <a:pt x="115206" y="13108"/>
                  </a:lnTo>
                  <a:lnTo>
                    <a:pt x="115206" y="10108"/>
                  </a:lnTo>
                  <a:lnTo>
                    <a:pt x="115151" y="7434"/>
                  </a:lnTo>
                  <a:lnTo>
                    <a:pt x="115151" y="5086"/>
                  </a:lnTo>
                  <a:lnTo>
                    <a:pt x="115151" y="3130"/>
                  </a:lnTo>
                  <a:lnTo>
                    <a:pt x="115206" y="1630"/>
                  </a:lnTo>
                  <a:lnTo>
                    <a:pt x="115261" y="521"/>
                  </a:lnTo>
                  <a:lnTo>
                    <a:pt x="115482" y="0"/>
                  </a:lnTo>
                  <a:lnTo>
                    <a:pt x="115702" y="0"/>
                  </a:lnTo>
                  <a:lnTo>
                    <a:pt x="115977" y="652"/>
                  </a:lnTo>
                  <a:lnTo>
                    <a:pt x="116418" y="1956"/>
                  </a:lnTo>
                  <a:lnTo>
                    <a:pt x="116749" y="3065"/>
                  </a:lnTo>
                  <a:lnTo>
                    <a:pt x="117134" y="4369"/>
                  </a:lnTo>
                  <a:lnTo>
                    <a:pt x="117520" y="5804"/>
                  </a:lnTo>
                  <a:lnTo>
                    <a:pt x="117961" y="7500"/>
                  </a:lnTo>
                  <a:lnTo>
                    <a:pt x="118347" y="9456"/>
                  </a:lnTo>
                  <a:lnTo>
                    <a:pt x="118732" y="11543"/>
                  </a:lnTo>
                  <a:lnTo>
                    <a:pt x="119173" y="13956"/>
                  </a:lnTo>
                  <a:lnTo>
                    <a:pt x="119449" y="16565"/>
                  </a:lnTo>
                  <a:lnTo>
                    <a:pt x="119724" y="19434"/>
                  </a:lnTo>
                  <a:lnTo>
                    <a:pt x="119944" y="22630"/>
                  </a:lnTo>
                  <a:lnTo>
                    <a:pt x="120000" y="25956"/>
                  </a:lnTo>
                  <a:lnTo>
                    <a:pt x="120000" y="29673"/>
                  </a:lnTo>
                  <a:lnTo>
                    <a:pt x="119834" y="33652"/>
                  </a:lnTo>
                  <a:lnTo>
                    <a:pt x="119559" y="37956"/>
                  </a:lnTo>
                  <a:lnTo>
                    <a:pt x="119173" y="42586"/>
                  </a:lnTo>
                  <a:lnTo>
                    <a:pt x="118567" y="47478"/>
                  </a:lnTo>
                  <a:lnTo>
                    <a:pt x="117355" y="55304"/>
                  </a:lnTo>
                  <a:lnTo>
                    <a:pt x="115977" y="62543"/>
                  </a:lnTo>
                  <a:lnTo>
                    <a:pt x="114435" y="69000"/>
                  </a:lnTo>
                  <a:lnTo>
                    <a:pt x="112672" y="74869"/>
                  </a:lnTo>
                  <a:lnTo>
                    <a:pt x="110633" y="80086"/>
                  </a:lnTo>
                  <a:lnTo>
                    <a:pt x="108429" y="84847"/>
                  </a:lnTo>
                  <a:lnTo>
                    <a:pt x="105950" y="89021"/>
                  </a:lnTo>
                  <a:lnTo>
                    <a:pt x="103250" y="92739"/>
                  </a:lnTo>
                  <a:lnTo>
                    <a:pt x="100275" y="96000"/>
                  </a:lnTo>
                  <a:lnTo>
                    <a:pt x="97079" y="98869"/>
                  </a:lnTo>
                  <a:lnTo>
                    <a:pt x="93553" y="101478"/>
                  </a:lnTo>
                  <a:lnTo>
                    <a:pt x="89807" y="103695"/>
                  </a:lnTo>
                  <a:lnTo>
                    <a:pt x="85730" y="105652"/>
                  </a:lnTo>
                  <a:lnTo>
                    <a:pt x="81377" y="107413"/>
                  </a:lnTo>
                  <a:lnTo>
                    <a:pt x="76694" y="108913"/>
                  </a:lnTo>
                  <a:lnTo>
                    <a:pt x="71735" y="110347"/>
                  </a:lnTo>
                  <a:lnTo>
                    <a:pt x="66831" y="111586"/>
                  </a:lnTo>
                  <a:lnTo>
                    <a:pt x="62369" y="112891"/>
                  </a:lnTo>
                  <a:lnTo>
                    <a:pt x="58347" y="114195"/>
                  </a:lnTo>
                  <a:lnTo>
                    <a:pt x="54710" y="115369"/>
                  </a:lnTo>
                  <a:lnTo>
                    <a:pt x="51349" y="116413"/>
                  </a:lnTo>
                  <a:lnTo>
                    <a:pt x="48429" y="117456"/>
                  </a:lnTo>
                  <a:lnTo>
                    <a:pt x="45674" y="118369"/>
                  </a:lnTo>
                  <a:lnTo>
                    <a:pt x="43195" y="119021"/>
                  </a:lnTo>
                  <a:lnTo>
                    <a:pt x="40936" y="119608"/>
                  </a:lnTo>
                  <a:lnTo>
                    <a:pt x="38842" y="119934"/>
                  </a:lnTo>
                  <a:lnTo>
                    <a:pt x="36859" y="120000"/>
                  </a:lnTo>
                  <a:lnTo>
                    <a:pt x="35096" y="119869"/>
                  </a:lnTo>
                  <a:lnTo>
                    <a:pt x="33278" y="119478"/>
                  </a:lnTo>
                  <a:lnTo>
                    <a:pt x="31625" y="118760"/>
                  </a:lnTo>
                  <a:lnTo>
                    <a:pt x="29862" y="117717"/>
                  </a:lnTo>
                  <a:lnTo>
                    <a:pt x="28154" y="116347"/>
                  </a:lnTo>
                  <a:lnTo>
                    <a:pt x="25344" y="113869"/>
                  </a:lnTo>
                  <a:lnTo>
                    <a:pt x="23140" y="111717"/>
                  </a:lnTo>
                  <a:lnTo>
                    <a:pt x="21377" y="109956"/>
                  </a:lnTo>
                  <a:lnTo>
                    <a:pt x="20000" y="108586"/>
                  </a:lnTo>
                  <a:lnTo>
                    <a:pt x="19008" y="107413"/>
                  </a:lnTo>
                  <a:lnTo>
                    <a:pt x="18236" y="106434"/>
                  </a:lnTo>
                  <a:lnTo>
                    <a:pt x="17630" y="105652"/>
                  </a:lnTo>
                  <a:lnTo>
                    <a:pt x="17245" y="105000"/>
                  </a:lnTo>
                  <a:lnTo>
                    <a:pt x="16749" y="104347"/>
                  </a:lnTo>
                  <a:lnTo>
                    <a:pt x="16308" y="103760"/>
                  </a:lnTo>
                  <a:lnTo>
                    <a:pt x="15757" y="103108"/>
                  </a:lnTo>
                  <a:lnTo>
                    <a:pt x="15041" y="102391"/>
                  </a:lnTo>
                  <a:lnTo>
                    <a:pt x="14049" y="101478"/>
                  </a:lnTo>
                  <a:lnTo>
                    <a:pt x="12727" y="100434"/>
                  </a:lnTo>
                  <a:lnTo>
                    <a:pt x="11019" y="99065"/>
                  </a:lnTo>
                  <a:lnTo>
                    <a:pt x="8870" y="97500"/>
                  </a:lnTo>
                  <a:lnTo>
                    <a:pt x="6501" y="95673"/>
                  </a:lnTo>
                  <a:lnTo>
                    <a:pt x="4462" y="94108"/>
                  </a:lnTo>
                  <a:lnTo>
                    <a:pt x="2809" y="92739"/>
                  </a:lnTo>
                  <a:lnTo>
                    <a:pt x="1542" y="91565"/>
                  </a:lnTo>
                  <a:lnTo>
                    <a:pt x="606" y="90586"/>
                  </a:lnTo>
                  <a:lnTo>
                    <a:pt x="110" y="89804"/>
                  </a:lnTo>
                  <a:lnTo>
                    <a:pt x="0" y="89282"/>
                  </a:lnTo>
                  <a:lnTo>
                    <a:pt x="385" y="89021"/>
                  </a:lnTo>
                  <a:lnTo>
                    <a:pt x="1157" y="89021"/>
                  </a:lnTo>
                  <a:lnTo>
                    <a:pt x="2369" y="89282"/>
                  </a:lnTo>
                  <a:lnTo>
                    <a:pt x="4132" y="89739"/>
                  </a:lnTo>
                  <a:lnTo>
                    <a:pt x="6391" y="90521"/>
                  </a:lnTo>
                  <a:lnTo>
                    <a:pt x="9090" y="91630"/>
                  </a:lnTo>
                  <a:lnTo>
                    <a:pt x="12341" y="93000"/>
                  </a:lnTo>
                  <a:lnTo>
                    <a:pt x="16143" y="94630"/>
                  </a:lnTo>
                  <a:lnTo>
                    <a:pt x="20495" y="96652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79" name="Shape 2579"/>
            <p:cNvCxnSpPr/>
            <p:nvPr/>
          </p:nvCxnSpPr>
          <p:spPr>
            <a:xfrm>
              <a:off x="1002" y="2597"/>
              <a:ext cx="0" cy="21"/>
            </a:xfrm>
            <a:prstGeom prst="straightConnector1">
              <a:avLst/>
            </a:prstGeom>
            <a:noFill/>
            <a:ln w="9525" cap="flat" cmpd="sng">
              <a:solidFill>
                <a:srgbClr val="EDEDE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2580" name="Shape 2580"/>
            <p:cNvSpPr/>
            <p:nvPr/>
          </p:nvSpPr>
          <p:spPr>
            <a:xfrm>
              <a:off x="455" y="2194"/>
              <a:ext cx="299" cy="45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8578" y="20242"/>
                  </a:moveTo>
                  <a:lnTo>
                    <a:pt x="67177" y="21995"/>
                  </a:lnTo>
                  <a:lnTo>
                    <a:pt x="66127" y="23880"/>
                  </a:lnTo>
                  <a:lnTo>
                    <a:pt x="65227" y="25865"/>
                  </a:lnTo>
                  <a:lnTo>
                    <a:pt x="64626" y="27949"/>
                  </a:lnTo>
                  <a:lnTo>
                    <a:pt x="64076" y="30066"/>
                  </a:lnTo>
                  <a:lnTo>
                    <a:pt x="63776" y="32216"/>
                  </a:lnTo>
                  <a:lnTo>
                    <a:pt x="63626" y="34399"/>
                  </a:lnTo>
                  <a:lnTo>
                    <a:pt x="63526" y="36582"/>
                  </a:lnTo>
                  <a:lnTo>
                    <a:pt x="63576" y="38732"/>
                  </a:lnTo>
                  <a:lnTo>
                    <a:pt x="63726" y="40782"/>
                  </a:lnTo>
                  <a:lnTo>
                    <a:pt x="63926" y="42800"/>
                  </a:lnTo>
                  <a:lnTo>
                    <a:pt x="64176" y="44685"/>
                  </a:lnTo>
                  <a:lnTo>
                    <a:pt x="64526" y="46438"/>
                  </a:lnTo>
                  <a:lnTo>
                    <a:pt x="64827" y="48092"/>
                  </a:lnTo>
                  <a:lnTo>
                    <a:pt x="65127" y="49514"/>
                  </a:lnTo>
                  <a:lnTo>
                    <a:pt x="65477" y="50804"/>
                  </a:lnTo>
                  <a:lnTo>
                    <a:pt x="65727" y="51896"/>
                  </a:lnTo>
                  <a:lnTo>
                    <a:pt x="65927" y="53020"/>
                  </a:lnTo>
                  <a:lnTo>
                    <a:pt x="66127" y="54079"/>
                  </a:lnTo>
                  <a:lnTo>
                    <a:pt x="66277" y="55137"/>
                  </a:lnTo>
                  <a:lnTo>
                    <a:pt x="66477" y="56163"/>
                  </a:lnTo>
                  <a:lnTo>
                    <a:pt x="66577" y="57188"/>
                  </a:lnTo>
                  <a:lnTo>
                    <a:pt x="66677" y="58213"/>
                  </a:lnTo>
                  <a:lnTo>
                    <a:pt x="66777" y="59173"/>
                  </a:lnTo>
                  <a:lnTo>
                    <a:pt x="66827" y="60198"/>
                  </a:lnTo>
                  <a:lnTo>
                    <a:pt x="66877" y="61190"/>
                  </a:lnTo>
                  <a:lnTo>
                    <a:pt x="66927" y="62216"/>
                  </a:lnTo>
                  <a:lnTo>
                    <a:pt x="66927" y="63241"/>
                  </a:lnTo>
                  <a:lnTo>
                    <a:pt x="66927" y="64299"/>
                  </a:lnTo>
                  <a:lnTo>
                    <a:pt x="66927" y="65358"/>
                  </a:lnTo>
                  <a:lnTo>
                    <a:pt x="66927" y="66449"/>
                  </a:lnTo>
                  <a:lnTo>
                    <a:pt x="66977" y="67607"/>
                  </a:lnTo>
                  <a:lnTo>
                    <a:pt x="66977" y="68831"/>
                  </a:lnTo>
                  <a:lnTo>
                    <a:pt x="67077" y="70220"/>
                  </a:lnTo>
                  <a:lnTo>
                    <a:pt x="67278" y="71742"/>
                  </a:lnTo>
                  <a:lnTo>
                    <a:pt x="67578" y="73362"/>
                  </a:lnTo>
                  <a:lnTo>
                    <a:pt x="67978" y="75115"/>
                  </a:lnTo>
                  <a:lnTo>
                    <a:pt x="68578" y="76968"/>
                  </a:lnTo>
                  <a:lnTo>
                    <a:pt x="69228" y="78886"/>
                  </a:lnTo>
                  <a:lnTo>
                    <a:pt x="70129" y="80771"/>
                  </a:lnTo>
                  <a:lnTo>
                    <a:pt x="71179" y="82756"/>
                  </a:lnTo>
                  <a:lnTo>
                    <a:pt x="72530" y="84707"/>
                  </a:lnTo>
                  <a:lnTo>
                    <a:pt x="73980" y="86692"/>
                  </a:lnTo>
                  <a:lnTo>
                    <a:pt x="75731" y="88610"/>
                  </a:lnTo>
                  <a:lnTo>
                    <a:pt x="77732" y="90463"/>
                  </a:lnTo>
                  <a:lnTo>
                    <a:pt x="79983" y="92249"/>
                  </a:lnTo>
                  <a:lnTo>
                    <a:pt x="82534" y="93969"/>
                  </a:lnTo>
                  <a:lnTo>
                    <a:pt x="85435" y="95556"/>
                  </a:lnTo>
                  <a:lnTo>
                    <a:pt x="88136" y="96879"/>
                  </a:lnTo>
                  <a:lnTo>
                    <a:pt x="91238" y="98401"/>
                  </a:lnTo>
                  <a:lnTo>
                    <a:pt x="94689" y="100055"/>
                  </a:lnTo>
                  <a:lnTo>
                    <a:pt x="98340" y="101808"/>
                  </a:lnTo>
                  <a:lnTo>
                    <a:pt x="102092" y="103594"/>
                  </a:lnTo>
                  <a:lnTo>
                    <a:pt x="105744" y="105413"/>
                  </a:lnTo>
                  <a:lnTo>
                    <a:pt x="109295" y="107232"/>
                  </a:lnTo>
                  <a:lnTo>
                    <a:pt x="112496" y="108952"/>
                  </a:lnTo>
                  <a:lnTo>
                    <a:pt x="115298" y="110606"/>
                  </a:lnTo>
                  <a:lnTo>
                    <a:pt x="117548" y="112094"/>
                  </a:lnTo>
                  <a:lnTo>
                    <a:pt x="119199" y="113417"/>
                  </a:lnTo>
                  <a:lnTo>
                    <a:pt x="119999" y="114542"/>
                  </a:lnTo>
                  <a:lnTo>
                    <a:pt x="119949" y="115369"/>
                  </a:lnTo>
                  <a:lnTo>
                    <a:pt x="118849" y="115931"/>
                  </a:lnTo>
                  <a:lnTo>
                    <a:pt x="116648" y="116130"/>
                  </a:lnTo>
                  <a:lnTo>
                    <a:pt x="113197" y="115964"/>
                  </a:lnTo>
                  <a:lnTo>
                    <a:pt x="109145" y="115733"/>
                  </a:lnTo>
                  <a:lnTo>
                    <a:pt x="105343" y="115865"/>
                  </a:lnTo>
                  <a:lnTo>
                    <a:pt x="101742" y="116196"/>
                  </a:lnTo>
                  <a:lnTo>
                    <a:pt x="98240" y="116725"/>
                  </a:lnTo>
                  <a:lnTo>
                    <a:pt x="94739" y="117386"/>
                  </a:lnTo>
                  <a:lnTo>
                    <a:pt x="91288" y="118081"/>
                  </a:lnTo>
                  <a:lnTo>
                    <a:pt x="87736" y="118776"/>
                  </a:lnTo>
                  <a:lnTo>
                    <a:pt x="83934" y="119371"/>
                  </a:lnTo>
                  <a:lnTo>
                    <a:pt x="79883" y="119768"/>
                  </a:lnTo>
                  <a:lnTo>
                    <a:pt x="75481" y="119999"/>
                  </a:lnTo>
                  <a:lnTo>
                    <a:pt x="70779" y="119933"/>
                  </a:lnTo>
                  <a:lnTo>
                    <a:pt x="65527" y="119503"/>
                  </a:lnTo>
                  <a:lnTo>
                    <a:pt x="59774" y="118643"/>
                  </a:lnTo>
                  <a:lnTo>
                    <a:pt x="53422" y="117320"/>
                  </a:lnTo>
                  <a:lnTo>
                    <a:pt x="46319" y="115402"/>
                  </a:lnTo>
                  <a:lnTo>
                    <a:pt x="38516" y="112888"/>
                  </a:lnTo>
                  <a:lnTo>
                    <a:pt x="32663" y="110771"/>
                  </a:lnTo>
                  <a:lnTo>
                    <a:pt x="27261" y="108721"/>
                  </a:lnTo>
                  <a:lnTo>
                    <a:pt x="22359" y="106670"/>
                  </a:lnTo>
                  <a:lnTo>
                    <a:pt x="17957" y="104586"/>
                  </a:lnTo>
                  <a:lnTo>
                    <a:pt x="14005" y="102436"/>
                  </a:lnTo>
                  <a:lnTo>
                    <a:pt x="10504" y="100187"/>
                  </a:lnTo>
                  <a:lnTo>
                    <a:pt x="7553" y="97839"/>
                  </a:lnTo>
                  <a:lnTo>
                    <a:pt x="5002" y="95358"/>
                  </a:lnTo>
                  <a:lnTo>
                    <a:pt x="3001" y="92712"/>
                  </a:lnTo>
                  <a:lnTo>
                    <a:pt x="1500" y="89867"/>
                  </a:lnTo>
                  <a:lnTo>
                    <a:pt x="500" y="86758"/>
                  </a:lnTo>
                  <a:lnTo>
                    <a:pt x="0" y="83450"/>
                  </a:lnTo>
                  <a:lnTo>
                    <a:pt x="0" y="79845"/>
                  </a:lnTo>
                  <a:lnTo>
                    <a:pt x="500" y="75909"/>
                  </a:lnTo>
                  <a:lnTo>
                    <a:pt x="1550" y="71675"/>
                  </a:lnTo>
                  <a:lnTo>
                    <a:pt x="3101" y="67078"/>
                  </a:lnTo>
                  <a:lnTo>
                    <a:pt x="7203" y="58280"/>
                  </a:lnTo>
                  <a:lnTo>
                    <a:pt x="12705" y="49614"/>
                  </a:lnTo>
                  <a:lnTo>
                    <a:pt x="19258" y="41146"/>
                  </a:lnTo>
                  <a:lnTo>
                    <a:pt x="26611" y="33109"/>
                  </a:lnTo>
                  <a:lnTo>
                    <a:pt x="34464" y="25600"/>
                  </a:lnTo>
                  <a:lnTo>
                    <a:pt x="42517" y="18787"/>
                  </a:lnTo>
                  <a:lnTo>
                    <a:pt x="50471" y="12800"/>
                  </a:lnTo>
                  <a:lnTo>
                    <a:pt x="58024" y="7772"/>
                  </a:lnTo>
                  <a:lnTo>
                    <a:pt x="64877" y="3869"/>
                  </a:lnTo>
                  <a:lnTo>
                    <a:pt x="70729" y="1223"/>
                  </a:lnTo>
                  <a:lnTo>
                    <a:pt x="75281" y="0"/>
                  </a:lnTo>
                  <a:lnTo>
                    <a:pt x="78282" y="363"/>
                  </a:lnTo>
                  <a:lnTo>
                    <a:pt x="79433" y="2414"/>
                  </a:lnTo>
                  <a:lnTo>
                    <a:pt x="78332" y="6284"/>
                  </a:lnTo>
                  <a:lnTo>
                    <a:pt x="74831" y="12171"/>
                  </a:lnTo>
                  <a:lnTo>
                    <a:pt x="68578" y="20242"/>
                  </a:lnTo>
                  <a:close/>
                </a:path>
              </a:pathLst>
            </a:custGeom>
            <a:solidFill>
              <a:srgbClr val="4A19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Shape 2581"/>
            <p:cNvSpPr/>
            <p:nvPr/>
          </p:nvSpPr>
          <p:spPr>
            <a:xfrm>
              <a:off x="461" y="2209"/>
              <a:ext cx="278" cy="43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425" y="112058"/>
                  </a:moveTo>
                  <a:lnTo>
                    <a:pt x="31701" y="110002"/>
                  </a:lnTo>
                  <a:lnTo>
                    <a:pt x="26408" y="107982"/>
                  </a:lnTo>
                  <a:lnTo>
                    <a:pt x="21602" y="105962"/>
                  </a:lnTo>
                  <a:lnTo>
                    <a:pt x="17227" y="103907"/>
                  </a:lnTo>
                  <a:lnTo>
                    <a:pt x="13339" y="101782"/>
                  </a:lnTo>
                  <a:lnTo>
                    <a:pt x="9936" y="99552"/>
                  </a:lnTo>
                  <a:lnTo>
                    <a:pt x="7020" y="97184"/>
                  </a:lnTo>
                  <a:lnTo>
                    <a:pt x="4590" y="94676"/>
                  </a:lnTo>
                  <a:lnTo>
                    <a:pt x="2646" y="91994"/>
                  </a:lnTo>
                  <a:lnTo>
                    <a:pt x="1242" y="89068"/>
                  </a:lnTo>
                  <a:lnTo>
                    <a:pt x="324" y="85898"/>
                  </a:lnTo>
                  <a:lnTo>
                    <a:pt x="0" y="82519"/>
                  </a:lnTo>
                  <a:lnTo>
                    <a:pt x="108" y="78757"/>
                  </a:lnTo>
                  <a:lnTo>
                    <a:pt x="864" y="74716"/>
                  </a:lnTo>
                  <a:lnTo>
                    <a:pt x="2052" y="70223"/>
                  </a:lnTo>
                  <a:lnTo>
                    <a:pt x="3834" y="65416"/>
                  </a:lnTo>
                  <a:lnTo>
                    <a:pt x="8100" y="56568"/>
                  </a:lnTo>
                  <a:lnTo>
                    <a:pt x="13663" y="47930"/>
                  </a:lnTo>
                  <a:lnTo>
                    <a:pt x="20198" y="39605"/>
                  </a:lnTo>
                  <a:lnTo>
                    <a:pt x="27488" y="31732"/>
                  </a:lnTo>
                  <a:lnTo>
                    <a:pt x="35157" y="24383"/>
                  </a:lnTo>
                  <a:lnTo>
                    <a:pt x="42934" y="17799"/>
                  </a:lnTo>
                  <a:lnTo>
                    <a:pt x="50657" y="12052"/>
                  </a:lnTo>
                  <a:lnTo>
                    <a:pt x="57893" y="7280"/>
                  </a:lnTo>
                  <a:lnTo>
                    <a:pt x="64482" y="3587"/>
                  </a:lnTo>
                  <a:lnTo>
                    <a:pt x="70045" y="1114"/>
                  </a:lnTo>
                  <a:lnTo>
                    <a:pt x="74419" y="0"/>
                  </a:lnTo>
                  <a:lnTo>
                    <a:pt x="77173" y="348"/>
                  </a:lnTo>
                  <a:lnTo>
                    <a:pt x="78145" y="2333"/>
                  </a:lnTo>
                  <a:lnTo>
                    <a:pt x="77065" y="6026"/>
                  </a:lnTo>
                  <a:lnTo>
                    <a:pt x="73555" y="11634"/>
                  </a:lnTo>
                  <a:lnTo>
                    <a:pt x="67452" y="19262"/>
                  </a:lnTo>
                  <a:lnTo>
                    <a:pt x="65994" y="21074"/>
                  </a:lnTo>
                  <a:lnTo>
                    <a:pt x="64860" y="22989"/>
                  </a:lnTo>
                  <a:lnTo>
                    <a:pt x="63888" y="25010"/>
                  </a:lnTo>
                  <a:lnTo>
                    <a:pt x="63186" y="27100"/>
                  </a:lnTo>
                  <a:lnTo>
                    <a:pt x="62592" y="29224"/>
                  </a:lnTo>
                  <a:lnTo>
                    <a:pt x="62268" y="31349"/>
                  </a:lnTo>
                  <a:lnTo>
                    <a:pt x="62052" y="33474"/>
                  </a:lnTo>
                  <a:lnTo>
                    <a:pt x="61890" y="35634"/>
                  </a:lnTo>
                  <a:lnTo>
                    <a:pt x="61944" y="37724"/>
                  </a:lnTo>
                  <a:lnTo>
                    <a:pt x="62106" y="39744"/>
                  </a:lnTo>
                  <a:lnTo>
                    <a:pt x="62322" y="41730"/>
                  </a:lnTo>
                  <a:lnTo>
                    <a:pt x="62592" y="43611"/>
                  </a:lnTo>
                  <a:lnTo>
                    <a:pt x="62862" y="45317"/>
                  </a:lnTo>
                  <a:lnTo>
                    <a:pt x="63240" y="46920"/>
                  </a:lnTo>
                  <a:lnTo>
                    <a:pt x="63564" y="48383"/>
                  </a:lnTo>
                  <a:lnTo>
                    <a:pt x="63888" y="49706"/>
                  </a:lnTo>
                  <a:lnTo>
                    <a:pt x="64158" y="50891"/>
                  </a:lnTo>
                  <a:lnTo>
                    <a:pt x="64482" y="52075"/>
                  </a:lnTo>
                  <a:lnTo>
                    <a:pt x="64698" y="53190"/>
                  </a:lnTo>
                  <a:lnTo>
                    <a:pt x="64914" y="54339"/>
                  </a:lnTo>
                  <a:lnTo>
                    <a:pt x="65130" y="55419"/>
                  </a:lnTo>
                  <a:lnTo>
                    <a:pt x="65346" y="56534"/>
                  </a:lnTo>
                  <a:lnTo>
                    <a:pt x="65508" y="57613"/>
                  </a:lnTo>
                  <a:lnTo>
                    <a:pt x="65670" y="58728"/>
                  </a:lnTo>
                  <a:lnTo>
                    <a:pt x="65778" y="59773"/>
                  </a:lnTo>
                  <a:lnTo>
                    <a:pt x="65886" y="60888"/>
                  </a:lnTo>
                  <a:lnTo>
                    <a:pt x="65940" y="62002"/>
                  </a:lnTo>
                  <a:lnTo>
                    <a:pt x="65994" y="63082"/>
                  </a:lnTo>
                  <a:lnTo>
                    <a:pt x="66048" y="64232"/>
                  </a:lnTo>
                  <a:lnTo>
                    <a:pt x="66102" y="65346"/>
                  </a:lnTo>
                  <a:lnTo>
                    <a:pt x="66102" y="66531"/>
                  </a:lnTo>
                  <a:lnTo>
                    <a:pt x="66156" y="67750"/>
                  </a:lnTo>
                  <a:lnTo>
                    <a:pt x="66156" y="69039"/>
                  </a:lnTo>
                  <a:lnTo>
                    <a:pt x="66264" y="70467"/>
                  </a:lnTo>
                  <a:lnTo>
                    <a:pt x="66480" y="72034"/>
                  </a:lnTo>
                  <a:lnTo>
                    <a:pt x="66750" y="73741"/>
                  </a:lnTo>
                  <a:lnTo>
                    <a:pt x="67128" y="75552"/>
                  </a:lnTo>
                  <a:lnTo>
                    <a:pt x="67722" y="77433"/>
                  </a:lnTo>
                  <a:lnTo>
                    <a:pt x="68424" y="79384"/>
                  </a:lnTo>
                  <a:lnTo>
                    <a:pt x="69342" y="81370"/>
                  </a:lnTo>
                  <a:lnTo>
                    <a:pt x="70423" y="83425"/>
                  </a:lnTo>
                  <a:lnTo>
                    <a:pt x="71773" y="85445"/>
                  </a:lnTo>
                  <a:lnTo>
                    <a:pt x="73393" y="87465"/>
                  </a:lnTo>
                  <a:lnTo>
                    <a:pt x="75229" y="89416"/>
                  </a:lnTo>
                  <a:lnTo>
                    <a:pt x="77335" y="91367"/>
                  </a:lnTo>
                  <a:lnTo>
                    <a:pt x="79819" y="93248"/>
                  </a:lnTo>
                  <a:lnTo>
                    <a:pt x="82520" y="94989"/>
                  </a:lnTo>
                  <a:lnTo>
                    <a:pt x="85652" y="96696"/>
                  </a:lnTo>
                  <a:lnTo>
                    <a:pt x="88514" y="98055"/>
                  </a:lnTo>
                  <a:lnTo>
                    <a:pt x="91809" y="99587"/>
                  </a:lnTo>
                  <a:lnTo>
                    <a:pt x="95319" y="101224"/>
                  </a:lnTo>
                  <a:lnTo>
                    <a:pt x="99045" y="102931"/>
                  </a:lnTo>
                  <a:lnTo>
                    <a:pt x="102826" y="104708"/>
                  </a:lnTo>
                  <a:lnTo>
                    <a:pt x="106444" y="106449"/>
                  </a:lnTo>
                  <a:lnTo>
                    <a:pt x="109954" y="108226"/>
                  </a:lnTo>
                  <a:lnTo>
                    <a:pt x="113087" y="109863"/>
                  </a:lnTo>
                  <a:lnTo>
                    <a:pt x="115841" y="111431"/>
                  </a:lnTo>
                  <a:lnTo>
                    <a:pt x="117947" y="112894"/>
                  </a:lnTo>
                  <a:lnTo>
                    <a:pt x="119405" y="114113"/>
                  </a:lnTo>
                  <a:lnTo>
                    <a:pt x="120000" y="115158"/>
                  </a:lnTo>
                  <a:lnTo>
                    <a:pt x="119729" y="115924"/>
                  </a:lnTo>
                  <a:lnTo>
                    <a:pt x="118379" y="116377"/>
                  </a:lnTo>
                  <a:lnTo>
                    <a:pt x="115895" y="116551"/>
                  </a:lnTo>
                  <a:lnTo>
                    <a:pt x="112115" y="116342"/>
                  </a:lnTo>
                  <a:lnTo>
                    <a:pt x="107794" y="116098"/>
                  </a:lnTo>
                  <a:lnTo>
                    <a:pt x="103852" y="116203"/>
                  </a:lnTo>
                  <a:lnTo>
                    <a:pt x="100126" y="116551"/>
                  </a:lnTo>
                  <a:lnTo>
                    <a:pt x="96669" y="117039"/>
                  </a:lnTo>
                  <a:lnTo>
                    <a:pt x="93267" y="117631"/>
                  </a:lnTo>
                  <a:lnTo>
                    <a:pt x="89918" y="118293"/>
                  </a:lnTo>
                  <a:lnTo>
                    <a:pt x="86462" y="118920"/>
                  </a:lnTo>
                  <a:lnTo>
                    <a:pt x="82898" y="119477"/>
                  </a:lnTo>
                  <a:lnTo>
                    <a:pt x="78955" y="119825"/>
                  </a:lnTo>
                  <a:lnTo>
                    <a:pt x="74743" y="119999"/>
                  </a:lnTo>
                  <a:lnTo>
                    <a:pt x="70153" y="119791"/>
                  </a:lnTo>
                  <a:lnTo>
                    <a:pt x="64968" y="119268"/>
                  </a:lnTo>
                  <a:lnTo>
                    <a:pt x="59189" y="118293"/>
                  </a:lnTo>
                  <a:lnTo>
                    <a:pt x="52763" y="116795"/>
                  </a:lnTo>
                  <a:lnTo>
                    <a:pt x="45472" y="114740"/>
                  </a:lnTo>
                  <a:lnTo>
                    <a:pt x="37425" y="112058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Shape 2582"/>
            <p:cNvSpPr/>
            <p:nvPr/>
          </p:nvSpPr>
          <p:spPr>
            <a:xfrm>
              <a:off x="469" y="2222"/>
              <a:ext cx="255" cy="40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6129" y="111241"/>
                  </a:moveTo>
                  <a:lnTo>
                    <a:pt x="30498" y="109218"/>
                  </a:lnTo>
                  <a:lnTo>
                    <a:pt x="25337" y="107194"/>
                  </a:lnTo>
                  <a:lnTo>
                    <a:pt x="20586" y="105243"/>
                  </a:lnTo>
                  <a:lnTo>
                    <a:pt x="16304" y="103183"/>
                  </a:lnTo>
                  <a:lnTo>
                    <a:pt x="12551" y="101048"/>
                  </a:lnTo>
                  <a:lnTo>
                    <a:pt x="9208" y="98840"/>
                  </a:lnTo>
                  <a:lnTo>
                    <a:pt x="6392" y="96485"/>
                  </a:lnTo>
                  <a:lnTo>
                    <a:pt x="4105" y="93946"/>
                  </a:lnTo>
                  <a:lnTo>
                    <a:pt x="2287" y="91223"/>
                  </a:lnTo>
                  <a:lnTo>
                    <a:pt x="997" y="88242"/>
                  </a:lnTo>
                  <a:lnTo>
                    <a:pt x="234" y="85041"/>
                  </a:lnTo>
                  <a:lnTo>
                    <a:pt x="0" y="81471"/>
                  </a:lnTo>
                  <a:lnTo>
                    <a:pt x="293" y="77608"/>
                  </a:lnTo>
                  <a:lnTo>
                    <a:pt x="1231" y="73339"/>
                  </a:lnTo>
                  <a:lnTo>
                    <a:pt x="2639" y="68739"/>
                  </a:lnTo>
                  <a:lnTo>
                    <a:pt x="4750" y="63661"/>
                  </a:lnTo>
                  <a:lnTo>
                    <a:pt x="9208" y="54756"/>
                  </a:lnTo>
                  <a:lnTo>
                    <a:pt x="14838" y="46108"/>
                  </a:lnTo>
                  <a:lnTo>
                    <a:pt x="21407" y="37939"/>
                  </a:lnTo>
                  <a:lnTo>
                    <a:pt x="28504" y="30211"/>
                  </a:lnTo>
                  <a:lnTo>
                    <a:pt x="35953" y="23146"/>
                  </a:lnTo>
                  <a:lnTo>
                    <a:pt x="43460" y="16780"/>
                  </a:lnTo>
                  <a:lnTo>
                    <a:pt x="50791" y="11297"/>
                  </a:lnTo>
                  <a:lnTo>
                    <a:pt x="57712" y="6770"/>
                  </a:lnTo>
                  <a:lnTo>
                    <a:pt x="63870" y="3275"/>
                  </a:lnTo>
                  <a:lnTo>
                    <a:pt x="69149" y="993"/>
                  </a:lnTo>
                  <a:lnTo>
                    <a:pt x="73196" y="0"/>
                  </a:lnTo>
                  <a:lnTo>
                    <a:pt x="75777" y="367"/>
                  </a:lnTo>
                  <a:lnTo>
                    <a:pt x="76598" y="2318"/>
                  </a:lnTo>
                  <a:lnTo>
                    <a:pt x="75483" y="5850"/>
                  </a:lnTo>
                  <a:lnTo>
                    <a:pt x="72023" y="11113"/>
                  </a:lnTo>
                  <a:lnTo>
                    <a:pt x="66158" y="18215"/>
                  </a:lnTo>
                  <a:lnTo>
                    <a:pt x="64633" y="20128"/>
                  </a:lnTo>
                  <a:lnTo>
                    <a:pt x="63343" y="22079"/>
                  </a:lnTo>
                  <a:lnTo>
                    <a:pt x="62287" y="24103"/>
                  </a:lnTo>
                  <a:lnTo>
                    <a:pt x="61466" y="26200"/>
                  </a:lnTo>
                  <a:lnTo>
                    <a:pt x="60879" y="28298"/>
                  </a:lnTo>
                  <a:lnTo>
                    <a:pt x="60410" y="30395"/>
                  </a:lnTo>
                  <a:lnTo>
                    <a:pt x="60175" y="32493"/>
                  </a:lnTo>
                  <a:lnTo>
                    <a:pt x="60058" y="34590"/>
                  </a:lnTo>
                  <a:lnTo>
                    <a:pt x="60058" y="36651"/>
                  </a:lnTo>
                  <a:lnTo>
                    <a:pt x="60175" y="38601"/>
                  </a:lnTo>
                  <a:lnTo>
                    <a:pt x="60351" y="40551"/>
                  </a:lnTo>
                  <a:lnTo>
                    <a:pt x="60645" y="42355"/>
                  </a:lnTo>
                  <a:lnTo>
                    <a:pt x="60938" y="44121"/>
                  </a:lnTo>
                  <a:lnTo>
                    <a:pt x="61290" y="45740"/>
                  </a:lnTo>
                  <a:lnTo>
                    <a:pt x="61700" y="47249"/>
                  </a:lnTo>
                  <a:lnTo>
                    <a:pt x="62052" y="48610"/>
                  </a:lnTo>
                  <a:lnTo>
                    <a:pt x="62346" y="49825"/>
                  </a:lnTo>
                  <a:lnTo>
                    <a:pt x="62639" y="51076"/>
                  </a:lnTo>
                  <a:lnTo>
                    <a:pt x="62991" y="52327"/>
                  </a:lnTo>
                  <a:lnTo>
                    <a:pt x="63284" y="53505"/>
                  </a:lnTo>
                  <a:lnTo>
                    <a:pt x="63519" y="54719"/>
                  </a:lnTo>
                  <a:lnTo>
                    <a:pt x="63753" y="55896"/>
                  </a:lnTo>
                  <a:lnTo>
                    <a:pt x="64046" y="57074"/>
                  </a:lnTo>
                  <a:lnTo>
                    <a:pt x="64222" y="58252"/>
                  </a:lnTo>
                  <a:lnTo>
                    <a:pt x="64457" y="59429"/>
                  </a:lnTo>
                  <a:lnTo>
                    <a:pt x="64574" y="60607"/>
                  </a:lnTo>
                  <a:lnTo>
                    <a:pt x="64750" y="61784"/>
                  </a:lnTo>
                  <a:lnTo>
                    <a:pt x="64868" y="62999"/>
                  </a:lnTo>
                  <a:lnTo>
                    <a:pt x="64926" y="64213"/>
                  </a:lnTo>
                  <a:lnTo>
                    <a:pt x="65043" y="65427"/>
                  </a:lnTo>
                  <a:lnTo>
                    <a:pt x="65043" y="66678"/>
                  </a:lnTo>
                  <a:lnTo>
                    <a:pt x="65102" y="67966"/>
                  </a:lnTo>
                  <a:lnTo>
                    <a:pt x="65102" y="69254"/>
                  </a:lnTo>
                  <a:lnTo>
                    <a:pt x="65161" y="70763"/>
                  </a:lnTo>
                  <a:lnTo>
                    <a:pt x="65395" y="72456"/>
                  </a:lnTo>
                  <a:lnTo>
                    <a:pt x="65689" y="74222"/>
                  </a:lnTo>
                  <a:lnTo>
                    <a:pt x="66041" y="76099"/>
                  </a:lnTo>
                  <a:lnTo>
                    <a:pt x="66627" y="78012"/>
                  </a:lnTo>
                  <a:lnTo>
                    <a:pt x="67331" y="80036"/>
                  </a:lnTo>
                  <a:lnTo>
                    <a:pt x="68328" y="82097"/>
                  </a:lnTo>
                  <a:lnTo>
                    <a:pt x="69442" y="84158"/>
                  </a:lnTo>
                  <a:lnTo>
                    <a:pt x="70850" y="86255"/>
                  </a:lnTo>
                  <a:lnTo>
                    <a:pt x="72551" y="88316"/>
                  </a:lnTo>
                  <a:lnTo>
                    <a:pt x="74486" y="90377"/>
                  </a:lnTo>
                  <a:lnTo>
                    <a:pt x="76774" y="92364"/>
                  </a:lnTo>
                  <a:lnTo>
                    <a:pt x="79413" y="94314"/>
                  </a:lnTo>
                  <a:lnTo>
                    <a:pt x="82404" y="96154"/>
                  </a:lnTo>
                  <a:lnTo>
                    <a:pt x="85806" y="97957"/>
                  </a:lnTo>
                  <a:lnTo>
                    <a:pt x="88797" y="99392"/>
                  </a:lnTo>
                  <a:lnTo>
                    <a:pt x="92258" y="100938"/>
                  </a:lnTo>
                  <a:lnTo>
                    <a:pt x="95953" y="102557"/>
                  </a:lnTo>
                  <a:lnTo>
                    <a:pt x="99765" y="104250"/>
                  </a:lnTo>
                  <a:lnTo>
                    <a:pt x="103577" y="106016"/>
                  </a:lnTo>
                  <a:lnTo>
                    <a:pt x="107272" y="107709"/>
                  </a:lnTo>
                  <a:lnTo>
                    <a:pt x="110674" y="109365"/>
                  </a:lnTo>
                  <a:lnTo>
                    <a:pt x="113724" y="110947"/>
                  </a:lnTo>
                  <a:lnTo>
                    <a:pt x="116304" y="112419"/>
                  </a:lnTo>
                  <a:lnTo>
                    <a:pt x="118299" y="113781"/>
                  </a:lnTo>
                  <a:lnTo>
                    <a:pt x="119589" y="114958"/>
                  </a:lnTo>
                  <a:lnTo>
                    <a:pt x="120000" y="115878"/>
                  </a:lnTo>
                  <a:lnTo>
                    <a:pt x="119472" y="116577"/>
                  </a:lnTo>
                  <a:lnTo>
                    <a:pt x="117829" y="116982"/>
                  </a:lnTo>
                  <a:lnTo>
                    <a:pt x="114956" y="117092"/>
                  </a:lnTo>
                  <a:lnTo>
                    <a:pt x="110850" y="116872"/>
                  </a:lnTo>
                  <a:lnTo>
                    <a:pt x="106158" y="116614"/>
                  </a:lnTo>
                  <a:lnTo>
                    <a:pt x="101994" y="116688"/>
                  </a:lnTo>
                  <a:lnTo>
                    <a:pt x="98240" y="116945"/>
                  </a:lnTo>
                  <a:lnTo>
                    <a:pt x="94780" y="117460"/>
                  </a:lnTo>
                  <a:lnTo>
                    <a:pt x="91554" y="118049"/>
                  </a:lnTo>
                  <a:lnTo>
                    <a:pt x="88269" y="118601"/>
                  </a:lnTo>
                  <a:lnTo>
                    <a:pt x="84985" y="119190"/>
                  </a:lnTo>
                  <a:lnTo>
                    <a:pt x="81583" y="119668"/>
                  </a:lnTo>
                  <a:lnTo>
                    <a:pt x="77888" y="119926"/>
                  </a:lnTo>
                  <a:lnTo>
                    <a:pt x="73900" y="120000"/>
                  </a:lnTo>
                  <a:lnTo>
                    <a:pt x="69384" y="119742"/>
                  </a:lnTo>
                  <a:lnTo>
                    <a:pt x="64281" y="119080"/>
                  </a:lnTo>
                  <a:lnTo>
                    <a:pt x="58533" y="117976"/>
                  </a:lnTo>
                  <a:lnTo>
                    <a:pt x="51964" y="116320"/>
                  </a:lnTo>
                  <a:lnTo>
                    <a:pt x="44516" y="114075"/>
                  </a:lnTo>
                  <a:lnTo>
                    <a:pt x="36129" y="111241"/>
                  </a:lnTo>
                  <a:close/>
                </a:path>
              </a:pathLst>
            </a:custGeom>
            <a:solidFill>
              <a:srgbClr val="602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Shape 2583"/>
            <p:cNvSpPr/>
            <p:nvPr/>
          </p:nvSpPr>
          <p:spPr>
            <a:xfrm>
              <a:off x="476" y="2237"/>
              <a:ext cx="233" cy="3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4652" y="110178"/>
                  </a:moveTo>
                  <a:lnTo>
                    <a:pt x="29197" y="108190"/>
                  </a:lnTo>
                  <a:lnTo>
                    <a:pt x="24128" y="106281"/>
                  </a:lnTo>
                  <a:lnTo>
                    <a:pt x="19508" y="104293"/>
                  </a:lnTo>
                  <a:lnTo>
                    <a:pt x="15336" y="102344"/>
                  </a:lnTo>
                  <a:lnTo>
                    <a:pt x="11679" y="100240"/>
                  </a:lnTo>
                  <a:lnTo>
                    <a:pt x="8470" y="98018"/>
                  </a:lnTo>
                  <a:lnTo>
                    <a:pt x="5775" y="95641"/>
                  </a:lnTo>
                  <a:lnTo>
                    <a:pt x="3529" y="93108"/>
                  </a:lnTo>
                  <a:lnTo>
                    <a:pt x="1860" y="90341"/>
                  </a:lnTo>
                  <a:lnTo>
                    <a:pt x="641" y="87301"/>
                  </a:lnTo>
                  <a:lnTo>
                    <a:pt x="0" y="83988"/>
                  </a:lnTo>
                  <a:lnTo>
                    <a:pt x="0" y="80285"/>
                  </a:lnTo>
                  <a:lnTo>
                    <a:pt x="513" y="76271"/>
                  </a:lnTo>
                  <a:lnTo>
                    <a:pt x="1668" y="71828"/>
                  </a:lnTo>
                  <a:lnTo>
                    <a:pt x="3401" y="66956"/>
                  </a:lnTo>
                  <a:lnTo>
                    <a:pt x="5775" y="61617"/>
                  </a:lnTo>
                  <a:lnTo>
                    <a:pt x="10588" y="52653"/>
                  </a:lnTo>
                  <a:lnTo>
                    <a:pt x="16299" y="44079"/>
                  </a:lnTo>
                  <a:lnTo>
                    <a:pt x="22780" y="36011"/>
                  </a:lnTo>
                  <a:lnTo>
                    <a:pt x="29711" y="28528"/>
                  </a:lnTo>
                  <a:lnTo>
                    <a:pt x="36962" y="21708"/>
                  </a:lnTo>
                  <a:lnTo>
                    <a:pt x="44085" y="15628"/>
                  </a:lnTo>
                  <a:lnTo>
                    <a:pt x="51080" y="10444"/>
                  </a:lnTo>
                  <a:lnTo>
                    <a:pt x="57625" y="6157"/>
                  </a:lnTo>
                  <a:lnTo>
                    <a:pt x="63401" y="2962"/>
                  </a:lnTo>
                  <a:lnTo>
                    <a:pt x="68278" y="857"/>
                  </a:lnTo>
                  <a:lnTo>
                    <a:pt x="72000" y="0"/>
                  </a:lnTo>
                  <a:lnTo>
                    <a:pt x="74310" y="389"/>
                  </a:lnTo>
                  <a:lnTo>
                    <a:pt x="74887" y="2221"/>
                  </a:lnTo>
                  <a:lnTo>
                    <a:pt x="73732" y="5534"/>
                  </a:lnTo>
                  <a:lnTo>
                    <a:pt x="70395" y="10444"/>
                  </a:lnTo>
                  <a:lnTo>
                    <a:pt x="64748" y="16992"/>
                  </a:lnTo>
                  <a:lnTo>
                    <a:pt x="63016" y="18980"/>
                  </a:lnTo>
                  <a:lnTo>
                    <a:pt x="61604" y="21006"/>
                  </a:lnTo>
                  <a:lnTo>
                    <a:pt x="60449" y="23072"/>
                  </a:lnTo>
                  <a:lnTo>
                    <a:pt x="59486" y="25138"/>
                  </a:lnTo>
                  <a:lnTo>
                    <a:pt x="58844" y="27242"/>
                  </a:lnTo>
                  <a:lnTo>
                    <a:pt x="58331" y="29308"/>
                  </a:lnTo>
                  <a:lnTo>
                    <a:pt x="58010" y="31334"/>
                  </a:lnTo>
                  <a:lnTo>
                    <a:pt x="57882" y="33400"/>
                  </a:lnTo>
                  <a:lnTo>
                    <a:pt x="57882" y="35349"/>
                  </a:lnTo>
                  <a:lnTo>
                    <a:pt x="57946" y="37336"/>
                  </a:lnTo>
                  <a:lnTo>
                    <a:pt x="58203" y="39168"/>
                  </a:lnTo>
                  <a:lnTo>
                    <a:pt x="58459" y="40961"/>
                  </a:lnTo>
                  <a:lnTo>
                    <a:pt x="58844" y="42715"/>
                  </a:lnTo>
                  <a:lnTo>
                    <a:pt x="59165" y="44352"/>
                  </a:lnTo>
                  <a:lnTo>
                    <a:pt x="59550" y="45872"/>
                  </a:lnTo>
                  <a:lnTo>
                    <a:pt x="60000" y="47275"/>
                  </a:lnTo>
                  <a:lnTo>
                    <a:pt x="60320" y="48600"/>
                  </a:lnTo>
                  <a:lnTo>
                    <a:pt x="60641" y="49964"/>
                  </a:lnTo>
                  <a:lnTo>
                    <a:pt x="61026" y="51250"/>
                  </a:lnTo>
                  <a:lnTo>
                    <a:pt x="61411" y="52575"/>
                  </a:lnTo>
                  <a:lnTo>
                    <a:pt x="61732" y="53861"/>
                  </a:lnTo>
                  <a:lnTo>
                    <a:pt x="62053" y="55108"/>
                  </a:lnTo>
                  <a:lnTo>
                    <a:pt x="62374" y="56433"/>
                  </a:lnTo>
                  <a:lnTo>
                    <a:pt x="62695" y="57681"/>
                  </a:lnTo>
                  <a:lnTo>
                    <a:pt x="62951" y="58967"/>
                  </a:lnTo>
                  <a:lnTo>
                    <a:pt x="63208" y="60292"/>
                  </a:lnTo>
                  <a:lnTo>
                    <a:pt x="63401" y="61539"/>
                  </a:lnTo>
                  <a:lnTo>
                    <a:pt x="63593" y="62825"/>
                  </a:lnTo>
                  <a:lnTo>
                    <a:pt x="63721" y="64150"/>
                  </a:lnTo>
                  <a:lnTo>
                    <a:pt x="63914" y="65436"/>
                  </a:lnTo>
                  <a:lnTo>
                    <a:pt x="63978" y="66800"/>
                  </a:lnTo>
                  <a:lnTo>
                    <a:pt x="64042" y="68164"/>
                  </a:lnTo>
                  <a:lnTo>
                    <a:pt x="64042" y="69529"/>
                  </a:lnTo>
                  <a:lnTo>
                    <a:pt x="64106" y="71126"/>
                  </a:lnTo>
                  <a:lnTo>
                    <a:pt x="64235" y="72880"/>
                  </a:lnTo>
                  <a:lnTo>
                    <a:pt x="64491" y="74673"/>
                  </a:lnTo>
                  <a:lnTo>
                    <a:pt x="64877" y="76583"/>
                  </a:lnTo>
                  <a:lnTo>
                    <a:pt x="65518" y="78609"/>
                  </a:lnTo>
                  <a:lnTo>
                    <a:pt x="66224" y="80714"/>
                  </a:lnTo>
                  <a:lnTo>
                    <a:pt x="67251" y="82780"/>
                  </a:lnTo>
                  <a:lnTo>
                    <a:pt x="68470" y="84962"/>
                  </a:lnTo>
                  <a:lnTo>
                    <a:pt x="69946" y="87106"/>
                  </a:lnTo>
                  <a:lnTo>
                    <a:pt x="71743" y="89249"/>
                  </a:lnTo>
                  <a:lnTo>
                    <a:pt x="73796" y="91393"/>
                  </a:lnTo>
                  <a:lnTo>
                    <a:pt x="76299" y="93458"/>
                  </a:lnTo>
                  <a:lnTo>
                    <a:pt x="79122" y="95485"/>
                  </a:lnTo>
                  <a:lnTo>
                    <a:pt x="82395" y="97434"/>
                  </a:lnTo>
                  <a:lnTo>
                    <a:pt x="86117" y="99304"/>
                  </a:lnTo>
                  <a:lnTo>
                    <a:pt x="89390" y="100785"/>
                  </a:lnTo>
                  <a:lnTo>
                    <a:pt x="92983" y="102383"/>
                  </a:lnTo>
                  <a:lnTo>
                    <a:pt x="96834" y="104020"/>
                  </a:lnTo>
                  <a:lnTo>
                    <a:pt x="100748" y="105696"/>
                  </a:lnTo>
                  <a:lnTo>
                    <a:pt x="104598" y="107372"/>
                  </a:lnTo>
                  <a:lnTo>
                    <a:pt x="108256" y="109009"/>
                  </a:lnTo>
                  <a:lnTo>
                    <a:pt x="111593" y="110607"/>
                  </a:lnTo>
                  <a:lnTo>
                    <a:pt x="114545" y="112127"/>
                  </a:lnTo>
                  <a:lnTo>
                    <a:pt x="116983" y="113491"/>
                  </a:lnTo>
                  <a:lnTo>
                    <a:pt x="118844" y="114738"/>
                  </a:lnTo>
                  <a:lnTo>
                    <a:pt x="119871" y="115790"/>
                  </a:lnTo>
                  <a:lnTo>
                    <a:pt x="120000" y="116648"/>
                  </a:lnTo>
                  <a:lnTo>
                    <a:pt x="119101" y="117271"/>
                  </a:lnTo>
                  <a:lnTo>
                    <a:pt x="117112" y="117583"/>
                  </a:lnTo>
                  <a:lnTo>
                    <a:pt x="113903" y="117622"/>
                  </a:lnTo>
                  <a:lnTo>
                    <a:pt x="109283" y="117388"/>
                  </a:lnTo>
                  <a:lnTo>
                    <a:pt x="104278" y="117115"/>
                  </a:lnTo>
                  <a:lnTo>
                    <a:pt x="99914" y="117154"/>
                  </a:lnTo>
                  <a:lnTo>
                    <a:pt x="96064" y="117388"/>
                  </a:lnTo>
                  <a:lnTo>
                    <a:pt x="92663" y="117817"/>
                  </a:lnTo>
                  <a:lnTo>
                    <a:pt x="89390" y="118363"/>
                  </a:lnTo>
                  <a:lnTo>
                    <a:pt x="86374" y="118947"/>
                  </a:lnTo>
                  <a:lnTo>
                    <a:pt x="83294" y="119415"/>
                  </a:lnTo>
                  <a:lnTo>
                    <a:pt x="80085" y="119805"/>
                  </a:lnTo>
                  <a:lnTo>
                    <a:pt x="76620" y="120000"/>
                  </a:lnTo>
                  <a:lnTo>
                    <a:pt x="72770" y="119961"/>
                  </a:lnTo>
                  <a:lnTo>
                    <a:pt x="68470" y="119571"/>
                  </a:lnTo>
                  <a:lnTo>
                    <a:pt x="63465" y="118791"/>
                  </a:lnTo>
                  <a:lnTo>
                    <a:pt x="57754" y="117505"/>
                  </a:lnTo>
                  <a:lnTo>
                    <a:pt x="51144" y="115673"/>
                  </a:lnTo>
                  <a:lnTo>
                    <a:pt x="43443" y="113257"/>
                  </a:lnTo>
                  <a:lnTo>
                    <a:pt x="34652" y="110178"/>
                  </a:lnTo>
                  <a:close/>
                </a:path>
              </a:pathLst>
            </a:custGeom>
            <a:solidFill>
              <a:srgbClr val="7728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Shape 2584"/>
            <p:cNvSpPr/>
            <p:nvPr/>
          </p:nvSpPr>
          <p:spPr>
            <a:xfrm>
              <a:off x="482" y="2253"/>
              <a:ext cx="212" cy="36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984" y="108955"/>
                  </a:moveTo>
                  <a:lnTo>
                    <a:pt x="27686" y="107052"/>
                  </a:lnTo>
                  <a:lnTo>
                    <a:pt x="22813" y="105149"/>
                  </a:lnTo>
                  <a:lnTo>
                    <a:pt x="18363" y="103288"/>
                  </a:lnTo>
                  <a:lnTo>
                    <a:pt x="14337" y="101344"/>
                  </a:lnTo>
                  <a:lnTo>
                    <a:pt x="10806" y="99234"/>
                  </a:lnTo>
                  <a:lnTo>
                    <a:pt x="7628" y="97083"/>
                  </a:lnTo>
                  <a:lnTo>
                    <a:pt x="5085" y="94725"/>
                  </a:lnTo>
                  <a:lnTo>
                    <a:pt x="2966" y="92161"/>
                  </a:lnTo>
                  <a:lnTo>
                    <a:pt x="1412" y="89348"/>
                  </a:lnTo>
                  <a:lnTo>
                    <a:pt x="423" y="86204"/>
                  </a:lnTo>
                  <a:lnTo>
                    <a:pt x="0" y="82771"/>
                  </a:lnTo>
                  <a:lnTo>
                    <a:pt x="141" y="78924"/>
                  </a:lnTo>
                  <a:lnTo>
                    <a:pt x="988" y="74705"/>
                  </a:lnTo>
                  <a:lnTo>
                    <a:pt x="2330" y="70072"/>
                  </a:lnTo>
                  <a:lnTo>
                    <a:pt x="4379" y="64943"/>
                  </a:lnTo>
                  <a:lnTo>
                    <a:pt x="7133" y="59317"/>
                  </a:lnTo>
                  <a:lnTo>
                    <a:pt x="12289" y="50258"/>
                  </a:lnTo>
                  <a:lnTo>
                    <a:pt x="18151" y="41778"/>
                  </a:lnTo>
                  <a:lnTo>
                    <a:pt x="24508" y="33877"/>
                  </a:lnTo>
                  <a:lnTo>
                    <a:pt x="31218" y="26597"/>
                  </a:lnTo>
                  <a:lnTo>
                    <a:pt x="38069" y="20103"/>
                  </a:lnTo>
                  <a:lnTo>
                    <a:pt x="44849" y="14353"/>
                  </a:lnTo>
                  <a:lnTo>
                    <a:pt x="51347" y="9513"/>
                  </a:lnTo>
                  <a:lnTo>
                    <a:pt x="57280" y="5584"/>
                  </a:lnTo>
                  <a:lnTo>
                    <a:pt x="62648" y="2605"/>
                  </a:lnTo>
                  <a:lnTo>
                    <a:pt x="67027" y="744"/>
                  </a:lnTo>
                  <a:lnTo>
                    <a:pt x="70276" y="0"/>
                  </a:lnTo>
                  <a:lnTo>
                    <a:pt x="72254" y="496"/>
                  </a:lnTo>
                  <a:lnTo>
                    <a:pt x="72678" y="2233"/>
                  </a:lnTo>
                  <a:lnTo>
                    <a:pt x="71406" y="5294"/>
                  </a:lnTo>
                  <a:lnTo>
                    <a:pt x="68228" y="9720"/>
                  </a:lnTo>
                  <a:lnTo>
                    <a:pt x="62931" y="15677"/>
                  </a:lnTo>
                  <a:lnTo>
                    <a:pt x="61024" y="17745"/>
                  </a:lnTo>
                  <a:lnTo>
                    <a:pt x="59470" y="19855"/>
                  </a:lnTo>
                  <a:lnTo>
                    <a:pt x="58128" y="21923"/>
                  </a:lnTo>
                  <a:lnTo>
                    <a:pt x="57139" y="24033"/>
                  </a:lnTo>
                  <a:lnTo>
                    <a:pt x="56291" y="26101"/>
                  </a:lnTo>
                  <a:lnTo>
                    <a:pt x="55726" y="28128"/>
                  </a:lnTo>
                  <a:lnTo>
                    <a:pt x="55373" y="30113"/>
                  </a:lnTo>
                  <a:lnTo>
                    <a:pt x="55232" y="32140"/>
                  </a:lnTo>
                  <a:lnTo>
                    <a:pt x="55161" y="34043"/>
                  </a:lnTo>
                  <a:lnTo>
                    <a:pt x="55232" y="35904"/>
                  </a:lnTo>
                  <a:lnTo>
                    <a:pt x="55444" y="37724"/>
                  </a:lnTo>
                  <a:lnTo>
                    <a:pt x="55656" y="39503"/>
                  </a:lnTo>
                  <a:lnTo>
                    <a:pt x="56009" y="41199"/>
                  </a:lnTo>
                  <a:lnTo>
                    <a:pt x="56362" y="42812"/>
                  </a:lnTo>
                  <a:lnTo>
                    <a:pt x="56856" y="44384"/>
                  </a:lnTo>
                  <a:lnTo>
                    <a:pt x="57280" y="45873"/>
                  </a:lnTo>
                  <a:lnTo>
                    <a:pt x="57633" y="47280"/>
                  </a:lnTo>
                  <a:lnTo>
                    <a:pt x="58128" y="48686"/>
                  </a:lnTo>
                  <a:lnTo>
                    <a:pt x="58622" y="50093"/>
                  </a:lnTo>
                  <a:lnTo>
                    <a:pt x="59046" y="51499"/>
                  </a:lnTo>
                  <a:lnTo>
                    <a:pt x="59540" y="52864"/>
                  </a:lnTo>
                  <a:lnTo>
                    <a:pt x="59964" y="54312"/>
                  </a:lnTo>
                  <a:lnTo>
                    <a:pt x="60388" y="55718"/>
                  </a:lnTo>
                  <a:lnTo>
                    <a:pt x="60812" y="57083"/>
                  </a:lnTo>
                  <a:lnTo>
                    <a:pt x="61165" y="58448"/>
                  </a:lnTo>
                  <a:lnTo>
                    <a:pt x="61518" y="59855"/>
                  </a:lnTo>
                  <a:lnTo>
                    <a:pt x="61801" y="61261"/>
                  </a:lnTo>
                  <a:lnTo>
                    <a:pt x="62083" y="62668"/>
                  </a:lnTo>
                  <a:lnTo>
                    <a:pt x="62366" y="64074"/>
                  </a:lnTo>
                  <a:lnTo>
                    <a:pt x="62507" y="65439"/>
                  </a:lnTo>
                  <a:lnTo>
                    <a:pt x="62577" y="66887"/>
                  </a:lnTo>
                  <a:lnTo>
                    <a:pt x="62648" y="68335"/>
                  </a:lnTo>
                  <a:lnTo>
                    <a:pt x="62648" y="69782"/>
                  </a:lnTo>
                  <a:lnTo>
                    <a:pt x="62719" y="71437"/>
                  </a:lnTo>
                  <a:lnTo>
                    <a:pt x="62860" y="73298"/>
                  </a:lnTo>
                  <a:lnTo>
                    <a:pt x="63072" y="75160"/>
                  </a:lnTo>
                  <a:lnTo>
                    <a:pt x="63425" y="77145"/>
                  </a:lnTo>
                  <a:lnTo>
                    <a:pt x="64061" y="79255"/>
                  </a:lnTo>
                  <a:lnTo>
                    <a:pt x="64838" y="81365"/>
                  </a:lnTo>
                  <a:lnTo>
                    <a:pt x="65826" y="83598"/>
                  </a:lnTo>
                  <a:lnTo>
                    <a:pt x="67098" y="85791"/>
                  </a:lnTo>
                  <a:lnTo>
                    <a:pt x="68722" y="88024"/>
                  </a:lnTo>
                  <a:lnTo>
                    <a:pt x="70559" y="90258"/>
                  </a:lnTo>
                  <a:lnTo>
                    <a:pt x="72889" y="92450"/>
                  </a:lnTo>
                  <a:lnTo>
                    <a:pt x="75573" y="94643"/>
                  </a:lnTo>
                  <a:lnTo>
                    <a:pt x="78610" y="96711"/>
                  </a:lnTo>
                  <a:lnTo>
                    <a:pt x="82142" y="98779"/>
                  </a:lnTo>
                  <a:lnTo>
                    <a:pt x="86168" y="100765"/>
                  </a:lnTo>
                  <a:lnTo>
                    <a:pt x="89770" y="102337"/>
                  </a:lnTo>
                  <a:lnTo>
                    <a:pt x="93584" y="103950"/>
                  </a:lnTo>
                  <a:lnTo>
                    <a:pt x="97610" y="105604"/>
                  </a:lnTo>
                  <a:lnTo>
                    <a:pt x="101636" y="107259"/>
                  </a:lnTo>
                  <a:lnTo>
                    <a:pt x="105520" y="108872"/>
                  </a:lnTo>
                  <a:lnTo>
                    <a:pt x="109193" y="110444"/>
                  </a:lnTo>
                  <a:lnTo>
                    <a:pt x="112513" y="111975"/>
                  </a:lnTo>
                  <a:lnTo>
                    <a:pt x="115409" y="113340"/>
                  </a:lnTo>
                  <a:lnTo>
                    <a:pt x="117669" y="114622"/>
                  </a:lnTo>
                  <a:lnTo>
                    <a:pt x="119223" y="115698"/>
                  </a:lnTo>
                  <a:lnTo>
                    <a:pt x="120000" y="116649"/>
                  </a:lnTo>
                  <a:lnTo>
                    <a:pt x="119788" y="117394"/>
                  </a:lnTo>
                  <a:lnTo>
                    <a:pt x="118587" y="117931"/>
                  </a:lnTo>
                  <a:lnTo>
                    <a:pt x="116115" y="118179"/>
                  </a:lnTo>
                  <a:lnTo>
                    <a:pt x="112442" y="118179"/>
                  </a:lnTo>
                  <a:lnTo>
                    <a:pt x="107357" y="117890"/>
                  </a:lnTo>
                  <a:lnTo>
                    <a:pt x="101848" y="117559"/>
                  </a:lnTo>
                  <a:lnTo>
                    <a:pt x="97257" y="117559"/>
                  </a:lnTo>
                  <a:lnTo>
                    <a:pt x="93301" y="117766"/>
                  </a:lnTo>
                  <a:lnTo>
                    <a:pt x="89911" y="118179"/>
                  </a:lnTo>
                  <a:lnTo>
                    <a:pt x="86874" y="118676"/>
                  </a:lnTo>
                  <a:lnTo>
                    <a:pt x="83978" y="119131"/>
                  </a:lnTo>
                  <a:lnTo>
                    <a:pt x="81224" y="119586"/>
                  </a:lnTo>
                  <a:lnTo>
                    <a:pt x="78328" y="119875"/>
                  </a:lnTo>
                  <a:lnTo>
                    <a:pt x="75150" y="120000"/>
                  </a:lnTo>
                  <a:lnTo>
                    <a:pt x="71547" y="119793"/>
                  </a:lnTo>
                  <a:lnTo>
                    <a:pt x="67451" y="119255"/>
                  </a:lnTo>
                  <a:lnTo>
                    <a:pt x="62577" y="118345"/>
                  </a:lnTo>
                  <a:lnTo>
                    <a:pt x="56856" y="116897"/>
                  </a:lnTo>
                  <a:lnTo>
                    <a:pt x="50147" y="114912"/>
                  </a:lnTo>
                  <a:lnTo>
                    <a:pt x="42236" y="112264"/>
                  </a:lnTo>
                  <a:lnTo>
                    <a:pt x="32984" y="108955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Shape 2585"/>
            <p:cNvSpPr/>
            <p:nvPr/>
          </p:nvSpPr>
          <p:spPr>
            <a:xfrm>
              <a:off x="490" y="2268"/>
              <a:ext cx="190" cy="33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0765" y="107642"/>
                  </a:moveTo>
                  <a:lnTo>
                    <a:pt x="25742" y="105788"/>
                  </a:lnTo>
                  <a:lnTo>
                    <a:pt x="21033" y="103979"/>
                  </a:lnTo>
                  <a:lnTo>
                    <a:pt x="16795" y="102125"/>
                  </a:lnTo>
                  <a:lnTo>
                    <a:pt x="12949" y="100228"/>
                  </a:lnTo>
                  <a:lnTo>
                    <a:pt x="9574" y="98242"/>
                  </a:lnTo>
                  <a:lnTo>
                    <a:pt x="6671" y="96035"/>
                  </a:lnTo>
                  <a:lnTo>
                    <a:pt x="4159" y="93652"/>
                  </a:lnTo>
                  <a:lnTo>
                    <a:pt x="2275" y="91048"/>
                  </a:lnTo>
                  <a:lnTo>
                    <a:pt x="941" y="88179"/>
                  </a:lnTo>
                  <a:lnTo>
                    <a:pt x="156" y="84957"/>
                  </a:lnTo>
                  <a:lnTo>
                    <a:pt x="0" y="81382"/>
                  </a:lnTo>
                  <a:lnTo>
                    <a:pt x="392" y="77366"/>
                  </a:lnTo>
                  <a:lnTo>
                    <a:pt x="1491" y="72997"/>
                  </a:lnTo>
                  <a:lnTo>
                    <a:pt x="3217" y="68098"/>
                  </a:lnTo>
                  <a:lnTo>
                    <a:pt x="5650" y="62670"/>
                  </a:lnTo>
                  <a:lnTo>
                    <a:pt x="8868" y="56667"/>
                  </a:lnTo>
                  <a:lnTo>
                    <a:pt x="14362" y="47532"/>
                  </a:lnTo>
                  <a:lnTo>
                    <a:pt x="20405" y="39102"/>
                  </a:lnTo>
                  <a:lnTo>
                    <a:pt x="26684" y="31379"/>
                  </a:lnTo>
                  <a:lnTo>
                    <a:pt x="33119" y="24361"/>
                  </a:lnTo>
                  <a:lnTo>
                    <a:pt x="39555" y="18183"/>
                  </a:lnTo>
                  <a:lnTo>
                    <a:pt x="45755" y="12842"/>
                  </a:lnTo>
                  <a:lnTo>
                    <a:pt x="51563" y="8341"/>
                  </a:lnTo>
                  <a:lnTo>
                    <a:pt x="56978" y="4766"/>
                  </a:lnTo>
                  <a:lnTo>
                    <a:pt x="61687" y="2206"/>
                  </a:lnTo>
                  <a:lnTo>
                    <a:pt x="65454" y="573"/>
                  </a:lnTo>
                  <a:lnTo>
                    <a:pt x="68201" y="0"/>
                  </a:lnTo>
                  <a:lnTo>
                    <a:pt x="69771" y="485"/>
                  </a:lnTo>
                  <a:lnTo>
                    <a:pt x="69928" y="2074"/>
                  </a:lnTo>
                  <a:lnTo>
                    <a:pt x="68593" y="4898"/>
                  </a:lnTo>
                  <a:lnTo>
                    <a:pt x="65533" y="8870"/>
                  </a:lnTo>
                  <a:lnTo>
                    <a:pt x="60667" y="14122"/>
                  </a:lnTo>
                  <a:lnTo>
                    <a:pt x="58548" y="16285"/>
                  </a:lnTo>
                  <a:lnTo>
                    <a:pt x="56664" y="18492"/>
                  </a:lnTo>
                  <a:lnTo>
                    <a:pt x="55330" y="20610"/>
                  </a:lnTo>
                  <a:lnTo>
                    <a:pt x="54074" y="22640"/>
                  </a:lnTo>
                  <a:lnTo>
                    <a:pt x="53211" y="24714"/>
                  </a:lnTo>
                  <a:lnTo>
                    <a:pt x="52583" y="26700"/>
                  </a:lnTo>
                  <a:lnTo>
                    <a:pt x="52112" y="28642"/>
                  </a:lnTo>
                  <a:lnTo>
                    <a:pt x="51798" y="30540"/>
                  </a:lnTo>
                  <a:lnTo>
                    <a:pt x="51720" y="32394"/>
                  </a:lnTo>
                  <a:lnTo>
                    <a:pt x="51798" y="34203"/>
                  </a:lnTo>
                  <a:lnTo>
                    <a:pt x="51955" y="35969"/>
                  </a:lnTo>
                  <a:lnTo>
                    <a:pt x="52347" y="37690"/>
                  </a:lnTo>
                  <a:lnTo>
                    <a:pt x="52661" y="39367"/>
                  </a:lnTo>
                  <a:lnTo>
                    <a:pt x="53132" y="41044"/>
                  </a:lnTo>
                  <a:lnTo>
                    <a:pt x="53525" y="42633"/>
                  </a:lnTo>
                  <a:lnTo>
                    <a:pt x="54074" y="44178"/>
                  </a:lnTo>
                  <a:lnTo>
                    <a:pt x="54466" y="45678"/>
                  </a:lnTo>
                  <a:lnTo>
                    <a:pt x="54937" y="47223"/>
                  </a:lnTo>
                  <a:lnTo>
                    <a:pt x="55565" y="48767"/>
                  </a:lnTo>
                  <a:lnTo>
                    <a:pt x="56115" y="50224"/>
                  </a:lnTo>
                  <a:lnTo>
                    <a:pt x="56586" y="51769"/>
                  </a:lnTo>
                  <a:lnTo>
                    <a:pt x="57213" y="53313"/>
                  </a:lnTo>
                  <a:lnTo>
                    <a:pt x="57763" y="54770"/>
                  </a:lnTo>
                  <a:lnTo>
                    <a:pt x="58234" y="56314"/>
                  </a:lnTo>
                  <a:lnTo>
                    <a:pt x="58862" y="57859"/>
                  </a:lnTo>
                  <a:lnTo>
                    <a:pt x="59254" y="59360"/>
                  </a:lnTo>
                  <a:lnTo>
                    <a:pt x="59646" y="60860"/>
                  </a:lnTo>
                  <a:lnTo>
                    <a:pt x="60117" y="62405"/>
                  </a:lnTo>
                  <a:lnTo>
                    <a:pt x="60353" y="63905"/>
                  </a:lnTo>
                  <a:lnTo>
                    <a:pt x="60588" y="65450"/>
                  </a:lnTo>
                  <a:lnTo>
                    <a:pt x="60745" y="66995"/>
                  </a:lnTo>
                  <a:lnTo>
                    <a:pt x="60824" y="68539"/>
                  </a:lnTo>
                  <a:lnTo>
                    <a:pt x="60824" y="70084"/>
                  </a:lnTo>
                  <a:lnTo>
                    <a:pt x="60824" y="71849"/>
                  </a:lnTo>
                  <a:lnTo>
                    <a:pt x="60981" y="73703"/>
                  </a:lnTo>
                  <a:lnTo>
                    <a:pt x="61216" y="75733"/>
                  </a:lnTo>
                  <a:lnTo>
                    <a:pt x="61608" y="77808"/>
                  </a:lnTo>
                  <a:lnTo>
                    <a:pt x="62158" y="79926"/>
                  </a:lnTo>
                  <a:lnTo>
                    <a:pt x="62943" y="82177"/>
                  </a:lnTo>
                  <a:lnTo>
                    <a:pt x="64041" y="84428"/>
                  </a:lnTo>
                  <a:lnTo>
                    <a:pt x="65376" y="86767"/>
                  </a:lnTo>
                  <a:lnTo>
                    <a:pt x="67102" y="89106"/>
                  </a:lnTo>
                  <a:lnTo>
                    <a:pt x="69143" y="91401"/>
                  </a:lnTo>
                  <a:lnTo>
                    <a:pt x="71654" y="93696"/>
                  </a:lnTo>
                  <a:lnTo>
                    <a:pt x="74558" y="95947"/>
                  </a:lnTo>
                  <a:lnTo>
                    <a:pt x="77933" y="98197"/>
                  </a:lnTo>
                  <a:lnTo>
                    <a:pt x="81778" y="100360"/>
                  </a:lnTo>
                  <a:lnTo>
                    <a:pt x="86330" y="102434"/>
                  </a:lnTo>
                  <a:lnTo>
                    <a:pt x="90176" y="104067"/>
                  </a:lnTo>
                  <a:lnTo>
                    <a:pt x="94336" y="105744"/>
                  </a:lnTo>
                  <a:lnTo>
                    <a:pt x="98574" y="107377"/>
                  </a:lnTo>
                  <a:lnTo>
                    <a:pt x="102655" y="109010"/>
                  </a:lnTo>
                  <a:lnTo>
                    <a:pt x="106657" y="110599"/>
                  </a:lnTo>
                  <a:lnTo>
                    <a:pt x="110268" y="112055"/>
                  </a:lnTo>
                  <a:lnTo>
                    <a:pt x="113485" y="113468"/>
                  </a:lnTo>
                  <a:lnTo>
                    <a:pt x="116232" y="114748"/>
                  </a:lnTo>
                  <a:lnTo>
                    <a:pt x="118273" y="115851"/>
                  </a:lnTo>
                  <a:lnTo>
                    <a:pt x="119607" y="116910"/>
                  </a:lnTo>
                  <a:lnTo>
                    <a:pt x="120000" y="117705"/>
                  </a:lnTo>
                  <a:lnTo>
                    <a:pt x="119450" y="118322"/>
                  </a:lnTo>
                  <a:lnTo>
                    <a:pt x="117724" y="118764"/>
                  </a:lnTo>
                  <a:lnTo>
                    <a:pt x="114820" y="118940"/>
                  </a:lnTo>
                  <a:lnTo>
                    <a:pt x="110503" y="118852"/>
                  </a:lnTo>
                  <a:lnTo>
                    <a:pt x="104852" y="118499"/>
                  </a:lnTo>
                  <a:lnTo>
                    <a:pt x="98809" y="118146"/>
                  </a:lnTo>
                  <a:lnTo>
                    <a:pt x="93865" y="118102"/>
                  </a:lnTo>
                  <a:lnTo>
                    <a:pt x="89784" y="118278"/>
                  </a:lnTo>
                  <a:lnTo>
                    <a:pt x="86409" y="118587"/>
                  </a:lnTo>
                  <a:lnTo>
                    <a:pt x="83505" y="119029"/>
                  </a:lnTo>
                  <a:lnTo>
                    <a:pt x="80915" y="119426"/>
                  </a:lnTo>
                  <a:lnTo>
                    <a:pt x="78404" y="119823"/>
                  </a:lnTo>
                  <a:lnTo>
                    <a:pt x="75814" y="120000"/>
                  </a:lnTo>
                  <a:lnTo>
                    <a:pt x="73067" y="120000"/>
                  </a:lnTo>
                  <a:lnTo>
                    <a:pt x="69849" y="119691"/>
                  </a:lnTo>
                  <a:lnTo>
                    <a:pt x="65925" y="119029"/>
                  </a:lnTo>
                  <a:lnTo>
                    <a:pt x="61294" y="117925"/>
                  </a:lnTo>
                  <a:lnTo>
                    <a:pt x="55644" y="116292"/>
                  </a:lnTo>
                  <a:lnTo>
                    <a:pt x="48737" y="114086"/>
                  </a:lnTo>
                  <a:lnTo>
                    <a:pt x="40497" y="111217"/>
                  </a:lnTo>
                  <a:lnTo>
                    <a:pt x="30765" y="107642"/>
                  </a:lnTo>
                  <a:close/>
                </a:path>
              </a:pathLst>
            </a:custGeom>
            <a:solidFill>
              <a:srgbClr val="8E2F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Shape 2586"/>
            <p:cNvSpPr/>
            <p:nvPr/>
          </p:nvSpPr>
          <p:spPr>
            <a:xfrm>
              <a:off x="496" y="2281"/>
              <a:ext cx="170" cy="31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8193" y="105932"/>
                  </a:moveTo>
                  <a:lnTo>
                    <a:pt x="23524" y="104185"/>
                  </a:lnTo>
                  <a:lnTo>
                    <a:pt x="19118" y="102486"/>
                  </a:lnTo>
                  <a:lnTo>
                    <a:pt x="15154" y="100692"/>
                  </a:lnTo>
                  <a:lnTo>
                    <a:pt x="11541" y="98804"/>
                  </a:lnTo>
                  <a:lnTo>
                    <a:pt x="8281" y="96868"/>
                  </a:lnTo>
                  <a:lnTo>
                    <a:pt x="5638" y="94697"/>
                  </a:lnTo>
                  <a:lnTo>
                    <a:pt x="3348" y="92289"/>
                  </a:lnTo>
                  <a:lnTo>
                    <a:pt x="1674" y="89645"/>
                  </a:lnTo>
                  <a:lnTo>
                    <a:pt x="616" y="86719"/>
                  </a:lnTo>
                  <a:lnTo>
                    <a:pt x="0" y="83414"/>
                  </a:lnTo>
                  <a:lnTo>
                    <a:pt x="88" y="79732"/>
                  </a:lnTo>
                  <a:lnTo>
                    <a:pt x="881" y="75578"/>
                  </a:lnTo>
                  <a:lnTo>
                    <a:pt x="2378" y="70952"/>
                  </a:lnTo>
                  <a:lnTo>
                    <a:pt x="4493" y="65806"/>
                  </a:lnTo>
                  <a:lnTo>
                    <a:pt x="7400" y="60047"/>
                  </a:lnTo>
                  <a:lnTo>
                    <a:pt x="11189" y="53674"/>
                  </a:lnTo>
                  <a:lnTo>
                    <a:pt x="17092" y="44421"/>
                  </a:lnTo>
                  <a:lnTo>
                    <a:pt x="23171" y="36113"/>
                  </a:lnTo>
                  <a:lnTo>
                    <a:pt x="29427" y="28560"/>
                  </a:lnTo>
                  <a:lnTo>
                    <a:pt x="35506" y="21904"/>
                  </a:lnTo>
                  <a:lnTo>
                    <a:pt x="41409" y="16097"/>
                  </a:lnTo>
                  <a:lnTo>
                    <a:pt x="46960" y="11140"/>
                  </a:lnTo>
                  <a:lnTo>
                    <a:pt x="52158" y="7081"/>
                  </a:lnTo>
                  <a:lnTo>
                    <a:pt x="56651" y="3965"/>
                  </a:lnTo>
                  <a:lnTo>
                    <a:pt x="60440" y="1699"/>
                  </a:lnTo>
                  <a:lnTo>
                    <a:pt x="63524" y="377"/>
                  </a:lnTo>
                  <a:lnTo>
                    <a:pt x="65638" y="0"/>
                  </a:lnTo>
                  <a:lnTo>
                    <a:pt x="66696" y="519"/>
                  </a:lnTo>
                  <a:lnTo>
                    <a:pt x="66607" y="2029"/>
                  </a:lnTo>
                  <a:lnTo>
                    <a:pt x="65110" y="4531"/>
                  </a:lnTo>
                  <a:lnTo>
                    <a:pt x="62202" y="7930"/>
                  </a:lnTo>
                  <a:lnTo>
                    <a:pt x="57885" y="12368"/>
                  </a:lnTo>
                  <a:lnTo>
                    <a:pt x="55418" y="14681"/>
                  </a:lnTo>
                  <a:lnTo>
                    <a:pt x="53392" y="16947"/>
                  </a:lnTo>
                  <a:lnTo>
                    <a:pt x="51806" y="19071"/>
                  </a:lnTo>
                  <a:lnTo>
                    <a:pt x="50484" y="21148"/>
                  </a:lnTo>
                  <a:lnTo>
                    <a:pt x="49427" y="23178"/>
                  </a:lnTo>
                  <a:lnTo>
                    <a:pt x="48722" y="25114"/>
                  </a:lnTo>
                  <a:lnTo>
                    <a:pt x="48105" y="27002"/>
                  </a:lnTo>
                  <a:lnTo>
                    <a:pt x="47841" y="28796"/>
                  </a:lnTo>
                  <a:lnTo>
                    <a:pt x="47665" y="30590"/>
                  </a:lnTo>
                  <a:lnTo>
                    <a:pt x="47753" y="32336"/>
                  </a:lnTo>
                  <a:lnTo>
                    <a:pt x="47929" y="33988"/>
                  </a:lnTo>
                  <a:lnTo>
                    <a:pt x="48193" y="35688"/>
                  </a:lnTo>
                  <a:lnTo>
                    <a:pt x="48634" y="37340"/>
                  </a:lnTo>
                  <a:lnTo>
                    <a:pt x="49074" y="38992"/>
                  </a:lnTo>
                  <a:lnTo>
                    <a:pt x="49515" y="40597"/>
                  </a:lnTo>
                  <a:lnTo>
                    <a:pt x="50044" y="42250"/>
                  </a:lnTo>
                  <a:lnTo>
                    <a:pt x="50572" y="43855"/>
                  </a:lnTo>
                  <a:lnTo>
                    <a:pt x="51189" y="45460"/>
                  </a:lnTo>
                  <a:lnTo>
                    <a:pt x="51806" y="47159"/>
                  </a:lnTo>
                  <a:lnTo>
                    <a:pt x="52599" y="48811"/>
                  </a:lnTo>
                  <a:lnTo>
                    <a:pt x="53215" y="50464"/>
                  </a:lnTo>
                  <a:lnTo>
                    <a:pt x="54008" y="52116"/>
                  </a:lnTo>
                  <a:lnTo>
                    <a:pt x="54625" y="53768"/>
                  </a:lnTo>
                  <a:lnTo>
                    <a:pt x="55330" y="55468"/>
                  </a:lnTo>
                  <a:lnTo>
                    <a:pt x="56035" y="57073"/>
                  </a:lnTo>
                  <a:lnTo>
                    <a:pt x="56563" y="58772"/>
                  </a:lnTo>
                  <a:lnTo>
                    <a:pt x="57092" y="60424"/>
                  </a:lnTo>
                  <a:lnTo>
                    <a:pt x="57621" y="62124"/>
                  </a:lnTo>
                  <a:lnTo>
                    <a:pt x="58061" y="63729"/>
                  </a:lnTo>
                  <a:lnTo>
                    <a:pt x="58325" y="65381"/>
                  </a:lnTo>
                  <a:lnTo>
                    <a:pt x="58502" y="67033"/>
                  </a:lnTo>
                  <a:lnTo>
                    <a:pt x="58590" y="68733"/>
                  </a:lnTo>
                  <a:lnTo>
                    <a:pt x="58590" y="70385"/>
                  </a:lnTo>
                  <a:lnTo>
                    <a:pt x="58590" y="72226"/>
                  </a:lnTo>
                  <a:lnTo>
                    <a:pt x="58678" y="74209"/>
                  </a:lnTo>
                  <a:lnTo>
                    <a:pt x="58854" y="76333"/>
                  </a:lnTo>
                  <a:lnTo>
                    <a:pt x="59383" y="78457"/>
                  </a:lnTo>
                  <a:lnTo>
                    <a:pt x="59911" y="80723"/>
                  </a:lnTo>
                  <a:lnTo>
                    <a:pt x="60704" y="82989"/>
                  </a:lnTo>
                  <a:lnTo>
                    <a:pt x="61850" y="85397"/>
                  </a:lnTo>
                  <a:lnTo>
                    <a:pt x="63348" y="87757"/>
                  </a:lnTo>
                  <a:lnTo>
                    <a:pt x="65198" y="90212"/>
                  </a:lnTo>
                  <a:lnTo>
                    <a:pt x="67400" y="92572"/>
                  </a:lnTo>
                  <a:lnTo>
                    <a:pt x="70132" y="95027"/>
                  </a:lnTo>
                  <a:lnTo>
                    <a:pt x="73303" y="97435"/>
                  </a:lnTo>
                  <a:lnTo>
                    <a:pt x="77180" y="99748"/>
                  </a:lnTo>
                  <a:lnTo>
                    <a:pt x="81497" y="102014"/>
                  </a:lnTo>
                  <a:lnTo>
                    <a:pt x="86607" y="104280"/>
                  </a:lnTo>
                  <a:lnTo>
                    <a:pt x="90925" y="105979"/>
                  </a:lnTo>
                  <a:lnTo>
                    <a:pt x="95418" y="107678"/>
                  </a:lnTo>
                  <a:lnTo>
                    <a:pt x="99735" y="109331"/>
                  </a:lnTo>
                  <a:lnTo>
                    <a:pt x="104052" y="110936"/>
                  </a:lnTo>
                  <a:lnTo>
                    <a:pt x="108017" y="112399"/>
                  </a:lnTo>
                  <a:lnTo>
                    <a:pt x="111629" y="113815"/>
                  </a:lnTo>
                  <a:lnTo>
                    <a:pt x="114801" y="115090"/>
                  </a:lnTo>
                  <a:lnTo>
                    <a:pt x="117268" y="116223"/>
                  </a:lnTo>
                  <a:lnTo>
                    <a:pt x="119030" y="117214"/>
                  </a:lnTo>
                  <a:lnTo>
                    <a:pt x="120000" y="118111"/>
                  </a:lnTo>
                  <a:lnTo>
                    <a:pt x="120000" y="118772"/>
                  </a:lnTo>
                  <a:lnTo>
                    <a:pt x="118942" y="119244"/>
                  </a:lnTo>
                  <a:lnTo>
                    <a:pt x="116651" y="119575"/>
                  </a:lnTo>
                  <a:lnTo>
                    <a:pt x="113127" y="119622"/>
                  </a:lnTo>
                  <a:lnTo>
                    <a:pt x="108105" y="119480"/>
                  </a:lnTo>
                  <a:lnTo>
                    <a:pt x="101585" y="119055"/>
                  </a:lnTo>
                  <a:lnTo>
                    <a:pt x="94977" y="118678"/>
                  </a:lnTo>
                  <a:lnTo>
                    <a:pt x="89691" y="118583"/>
                  </a:lnTo>
                  <a:lnTo>
                    <a:pt x="85374" y="118725"/>
                  </a:lnTo>
                  <a:lnTo>
                    <a:pt x="82114" y="119008"/>
                  </a:lnTo>
                  <a:lnTo>
                    <a:pt x="79471" y="119339"/>
                  </a:lnTo>
                  <a:lnTo>
                    <a:pt x="77180" y="119669"/>
                  </a:lnTo>
                  <a:lnTo>
                    <a:pt x="75066" y="119905"/>
                  </a:lnTo>
                  <a:lnTo>
                    <a:pt x="73039" y="119999"/>
                  </a:lnTo>
                  <a:lnTo>
                    <a:pt x="70660" y="119905"/>
                  </a:lnTo>
                  <a:lnTo>
                    <a:pt x="67841" y="119386"/>
                  </a:lnTo>
                  <a:lnTo>
                    <a:pt x="64317" y="118583"/>
                  </a:lnTo>
                  <a:lnTo>
                    <a:pt x="59911" y="117261"/>
                  </a:lnTo>
                  <a:lnTo>
                    <a:pt x="54273" y="115420"/>
                  </a:lnTo>
                  <a:lnTo>
                    <a:pt x="47224" y="113013"/>
                  </a:lnTo>
                  <a:lnTo>
                    <a:pt x="38590" y="109803"/>
                  </a:lnTo>
                  <a:lnTo>
                    <a:pt x="28193" y="105932"/>
                  </a:lnTo>
                  <a:close/>
                </a:path>
              </a:pathLst>
            </a:custGeom>
            <a:solidFill>
              <a:srgbClr val="A437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Shape 2587"/>
            <p:cNvSpPr/>
            <p:nvPr/>
          </p:nvSpPr>
          <p:spPr>
            <a:xfrm>
              <a:off x="501" y="2296"/>
              <a:ext cx="150" cy="2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4209" y="10265"/>
                  </a:moveTo>
                  <a:lnTo>
                    <a:pt x="51414" y="12692"/>
                  </a:lnTo>
                  <a:lnTo>
                    <a:pt x="49118" y="15018"/>
                  </a:lnTo>
                  <a:lnTo>
                    <a:pt x="47221" y="17193"/>
                  </a:lnTo>
                  <a:lnTo>
                    <a:pt x="45623" y="19317"/>
                  </a:lnTo>
                  <a:lnTo>
                    <a:pt x="44525" y="21238"/>
                  </a:lnTo>
                  <a:lnTo>
                    <a:pt x="43527" y="23109"/>
                  </a:lnTo>
                  <a:lnTo>
                    <a:pt x="42928" y="24930"/>
                  </a:lnTo>
                  <a:lnTo>
                    <a:pt x="42529" y="26649"/>
                  </a:lnTo>
                  <a:lnTo>
                    <a:pt x="42429" y="28318"/>
                  </a:lnTo>
                  <a:lnTo>
                    <a:pt x="42429" y="29987"/>
                  </a:lnTo>
                  <a:lnTo>
                    <a:pt x="42628" y="31554"/>
                  </a:lnTo>
                  <a:lnTo>
                    <a:pt x="42928" y="33173"/>
                  </a:lnTo>
                  <a:lnTo>
                    <a:pt x="43327" y="34841"/>
                  </a:lnTo>
                  <a:lnTo>
                    <a:pt x="43926" y="36460"/>
                  </a:lnTo>
                  <a:lnTo>
                    <a:pt x="44425" y="38128"/>
                  </a:lnTo>
                  <a:lnTo>
                    <a:pt x="45024" y="39898"/>
                  </a:lnTo>
                  <a:lnTo>
                    <a:pt x="45524" y="41567"/>
                  </a:lnTo>
                  <a:lnTo>
                    <a:pt x="46322" y="43388"/>
                  </a:lnTo>
                  <a:lnTo>
                    <a:pt x="47121" y="45158"/>
                  </a:lnTo>
                  <a:lnTo>
                    <a:pt x="48019" y="46927"/>
                  </a:lnTo>
                  <a:lnTo>
                    <a:pt x="48818" y="48748"/>
                  </a:lnTo>
                  <a:lnTo>
                    <a:pt x="49717" y="50568"/>
                  </a:lnTo>
                  <a:lnTo>
                    <a:pt x="50615" y="52389"/>
                  </a:lnTo>
                  <a:lnTo>
                    <a:pt x="51414" y="54260"/>
                  </a:lnTo>
                  <a:lnTo>
                    <a:pt x="52312" y="56030"/>
                  </a:lnTo>
                  <a:lnTo>
                    <a:pt x="53111" y="57850"/>
                  </a:lnTo>
                  <a:lnTo>
                    <a:pt x="53810" y="59671"/>
                  </a:lnTo>
                  <a:lnTo>
                    <a:pt x="54509" y="61491"/>
                  </a:lnTo>
                  <a:lnTo>
                    <a:pt x="55008" y="63261"/>
                  </a:lnTo>
                  <a:lnTo>
                    <a:pt x="55307" y="65082"/>
                  </a:lnTo>
                  <a:lnTo>
                    <a:pt x="55607" y="66852"/>
                  </a:lnTo>
                  <a:lnTo>
                    <a:pt x="55707" y="68672"/>
                  </a:lnTo>
                  <a:lnTo>
                    <a:pt x="55607" y="70442"/>
                  </a:lnTo>
                  <a:lnTo>
                    <a:pt x="55607" y="72364"/>
                  </a:lnTo>
                  <a:lnTo>
                    <a:pt x="55707" y="74437"/>
                  </a:lnTo>
                  <a:lnTo>
                    <a:pt x="55906" y="76611"/>
                  </a:lnTo>
                  <a:lnTo>
                    <a:pt x="56306" y="78938"/>
                  </a:lnTo>
                  <a:lnTo>
                    <a:pt x="56905" y="81264"/>
                  </a:lnTo>
                  <a:lnTo>
                    <a:pt x="57703" y="83640"/>
                  </a:lnTo>
                  <a:lnTo>
                    <a:pt x="58901" y="86118"/>
                  </a:lnTo>
                  <a:lnTo>
                    <a:pt x="60499" y="88596"/>
                  </a:lnTo>
                  <a:lnTo>
                    <a:pt x="62495" y="91125"/>
                  </a:lnTo>
                  <a:lnTo>
                    <a:pt x="64991" y="93653"/>
                  </a:lnTo>
                  <a:lnTo>
                    <a:pt x="67886" y="96182"/>
                  </a:lnTo>
                  <a:lnTo>
                    <a:pt x="71580" y="98710"/>
                  </a:lnTo>
                  <a:lnTo>
                    <a:pt x="75773" y="101137"/>
                  </a:lnTo>
                  <a:lnTo>
                    <a:pt x="80765" y="103615"/>
                  </a:lnTo>
                  <a:lnTo>
                    <a:pt x="86455" y="105992"/>
                  </a:lnTo>
                  <a:lnTo>
                    <a:pt x="91247" y="107812"/>
                  </a:lnTo>
                  <a:lnTo>
                    <a:pt x="96039" y="109532"/>
                  </a:lnTo>
                  <a:lnTo>
                    <a:pt x="100831" y="111150"/>
                  </a:lnTo>
                  <a:lnTo>
                    <a:pt x="105224" y="112667"/>
                  </a:lnTo>
                  <a:lnTo>
                    <a:pt x="109317" y="114083"/>
                  </a:lnTo>
                  <a:lnTo>
                    <a:pt x="112911" y="115347"/>
                  </a:lnTo>
                  <a:lnTo>
                    <a:pt x="115806" y="116510"/>
                  </a:lnTo>
                  <a:lnTo>
                    <a:pt x="118103" y="117471"/>
                  </a:lnTo>
                  <a:lnTo>
                    <a:pt x="119600" y="118331"/>
                  </a:lnTo>
                  <a:lnTo>
                    <a:pt x="120000" y="119039"/>
                  </a:lnTo>
                  <a:lnTo>
                    <a:pt x="119500" y="119494"/>
                  </a:lnTo>
                  <a:lnTo>
                    <a:pt x="117803" y="119797"/>
                  </a:lnTo>
                  <a:lnTo>
                    <a:pt x="114908" y="120000"/>
                  </a:lnTo>
                  <a:lnTo>
                    <a:pt x="110415" y="119848"/>
                  </a:lnTo>
                  <a:lnTo>
                    <a:pt x="104525" y="119646"/>
                  </a:lnTo>
                  <a:lnTo>
                    <a:pt x="97237" y="119190"/>
                  </a:lnTo>
                  <a:lnTo>
                    <a:pt x="89750" y="118735"/>
                  </a:lnTo>
                  <a:lnTo>
                    <a:pt x="83960" y="118584"/>
                  </a:lnTo>
                  <a:lnTo>
                    <a:pt x="79667" y="118685"/>
                  </a:lnTo>
                  <a:lnTo>
                    <a:pt x="76472" y="118938"/>
                  </a:lnTo>
                  <a:lnTo>
                    <a:pt x="73976" y="119190"/>
                  </a:lnTo>
                  <a:lnTo>
                    <a:pt x="72279" y="119443"/>
                  </a:lnTo>
                  <a:lnTo>
                    <a:pt x="70682" y="119595"/>
                  </a:lnTo>
                  <a:lnTo>
                    <a:pt x="69184" y="119544"/>
                  </a:lnTo>
                  <a:lnTo>
                    <a:pt x="67387" y="119292"/>
                  </a:lnTo>
                  <a:lnTo>
                    <a:pt x="65091" y="118634"/>
                  </a:lnTo>
                  <a:lnTo>
                    <a:pt x="61996" y="117623"/>
                  </a:lnTo>
                  <a:lnTo>
                    <a:pt x="57903" y="116106"/>
                  </a:lnTo>
                  <a:lnTo>
                    <a:pt x="52412" y="114032"/>
                  </a:lnTo>
                  <a:lnTo>
                    <a:pt x="45224" y="111302"/>
                  </a:lnTo>
                  <a:lnTo>
                    <a:pt x="36239" y="107863"/>
                  </a:lnTo>
                  <a:lnTo>
                    <a:pt x="25058" y="103666"/>
                  </a:lnTo>
                  <a:lnTo>
                    <a:pt x="20765" y="101997"/>
                  </a:lnTo>
                  <a:lnTo>
                    <a:pt x="16672" y="100328"/>
                  </a:lnTo>
                  <a:lnTo>
                    <a:pt x="12978" y="98659"/>
                  </a:lnTo>
                  <a:lnTo>
                    <a:pt x="9783" y="96839"/>
                  </a:lnTo>
                  <a:lnTo>
                    <a:pt x="6788" y="94917"/>
                  </a:lnTo>
                  <a:lnTo>
                    <a:pt x="4392" y="92793"/>
                  </a:lnTo>
                  <a:lnTo>
                    <a:pt x="2396" y="90417"/>
                  </a:lnTo>
                  <a:lnTo>
                    <a:pt x="998" y="87737"/>
                  </a:lnTo>
                  <a:lnTo>
                    <a:pt x="199" y="84753"/>
                  </a:lnTo>
                  <a:lnTo>
                    <a:pt x="0" y="81365"/>
                  </a:lnTo>
                  <a:lnTo>
                    <a:pt x="499" y="77471"/>
                  </a:lnTo>
                  <a:lnTo>
                    <a:pt x="1697" y="73173"/>
                  </a:lnTo>
                  <a:lnTo>
                    <a:pt x="3594" y="68268"/>
                  </a:lnTo>
                  <a:lnTo>
                    <a:pt x="6289" y="62806"/>
                  </a:lnTo>
                  <a:lnTo>
                    <a:pt x="9783" y="56687"/>
                  </a:lnTo>
                  <a:lnTo>
                    <a:pt x="14276" y="49911"/>
                  </a:lnTo>
                  <a:lnTo>
                    <a:pt x="20765" y="40606"/>
                  </a:lnTo>
                  <a:lnTo>
                    <a:pt x="27054" y="32364"/>
                  </a:lnTo>
                  <a:lnTo>
                    <a:pt x="33044" y="25132"/>
                  </a:lnTo>
                  <a:lnTo>
                    <a:pt x="38635" y="18862"/>
                  </a:lnTo>
                  <a:lnTo>
                    <a:pt x="43727" y="13552"/>
                  </a:lnTo>
                  <a:lnTo>
                    <a:pt x="48519" y="9152"/>
                  </a:lnTo>
                  <a:lnTo>
                    <a:pt x="52612" y="5562"/>
                  </a:lnTo>
                  <a:lnTo>
                    <a:pt x="56106" y="2983"/>
                  </a:lnTo>
                  <a:lnTo>
                    <a:pt x="58901" y="1163"/>
                  </a:lnTo>
                  <a:lnTo>
                    <a:pt x="60998" y="151"/>
                  </a:lnTo>
                  <a:lnTo>
                    <a:pt x="62296" y="0"/>
                  </a:lnTo>
                  <a:lnTo>
                    <a:pt x="62595" y="556"/>
                  </a:lnTo>
                  <a:lnTo>
                    <a:pt x="61996" y="1921"/>
                  </a:lnTo>
                  <a:lnTo>
                    <a:pt x="60499" y="3994"/>
                  </a:lnTo>
                  <a:lnTo>
                    <a:pt x="57803" y="6725"/>
                  </a:lnTo>
                  <a:lnTo>
                    <a:pt x="54209" y="10265"/>
                  </a:lnTo>
                  <a:close/>
                </a:path>
              </a:pathLst>
            </a:custGeom>
            <a:solidFill>
              <a:srgbClr val="BB3E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Shape 2588"/>
            <p:cNvSpPr/>
            <p:nvPr/>
          </p:nvSpPr>
          <p:spPr>
            <a:xfrm>
              <a:off x="1053" y="2151"/>
              <a:ext cx="185" cy="1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909" y="20082"/>
                  </a:moveTo>
                  <a:lnTo>
                    <a:pt x="97535" y="21755"/>
                  </a:lnTo>
                  <a:lnTo>
                    <a:pt x="96242" y="22641"/>
                  </a:lnTo>
                  <a:lnTo>
                    <a:pt x="94949" y="23133"/>
                  </a:lnTo>
                  <a:lnTo>
                    <a:pt x="93575" y="23133"/>
                  </a:lnTo>
                  <a:lnTo>
                    <a:pt x="92282" y="22838"/>
                  </a:lnTo>
                  <a:lnTo>
                    <a:pt x="90909" y="22149"/>
                  </a:lnTo>
                  <a:lnTo>
                    <a:pt x="89535" y="21558"/>
                  </a:lnTo>
                  <a:lnTo>
                    <a:pt x="88242" y="20968"/>
                  </a:lnTo>
                  <a:lnTo>
                    <a:pt x="86868" y="20377"/>
                  </a:lnTo>
                  <a:lnTo>
                    <a:pt x="85656" y="20180"/>
                  </a:lnTo>
                  <a:lnTo>
                    <a:pt x="84444" y="20278"/>
                  </a:lnTo>
                  <a:lnTo>
                    <a:pt x="83151" y="20968"/>
                  </a:lnTo>
                  <a:lnTo>
                    <a:pt x="82020" y="22149"/>
                  </a:lnTo>
                  <a:lnTo>
                    <a:pt x="80969" y="24118"/>
                  </a:lnTo>
                  <a:lnTo>
                    <a:pt x="79919" y="26972"/>
                  </a:lnTo>
                  <a:lnTo>
                    <a:pt x="79030" y="30713"/>
                  </a:lnTo>
                  <a:lnTo>
                    <a:pt x="77979" y="34848"/>
                  </a:lnTo>
                  <a:lnTo>
                    <a:pt x="77010" y="38490"/>
                  </a:lnTo>
                  <a:lnTo>
                    <a:pt x="76121" y="41936"/>
                  </a:lnTo>
                  <a:lnTo>
                    <a:pt x="75151" y="45086"/>
                  </a:lnTo>
                  <a:lnTo>
                    <a:pt x="74262" y="47744"/>
                  </a:lnTo>
                  <a:lnTo>
                    <a:pt x="73292" y="50205"/>
                  </a:lnTo>
                  <a:lnTo>
                    <a:pt x="72404" y="52370"/>
                  </a:lnTo>
                  <a:lnTo>
                    <a:pt x="71434" y="54339"/>
                  </a:lnTo>
                  <a:lnTo>
                    <a:pt x="70464" y="55914"/>
                  </a:lnTo>
                  <a:lnTo>
                    <a:pt x="69575" y="57391"/>
                  </a:lnTo>
                  <a:lnTo>
                    <a:pt x="68606" y="58474"/>
                  </a:lnTo>
                  <a:lnTo>
                    <a:pt x="67717" y="59458"/>
                  </a:lnTo>
                  <a:lnTo>
                    <a:pt x="66747" y="60049"/>
                  </a:lnTo>
                  <a:lnTo>
                    <a:pt x="65858" y="60541"/>
                  </a:lnTo>
                  <a:lnTo>
                    <a:pt x="64888" y="60935"/>
                  </a:lnTo>
                  <a:lnTo>
                    <a:pt x="63999" y="61033"/>
                  </a:lnTo>
                  <a:lnTo>
                    <a:pt x="63272" y="60639"/>
                  </a:lnTo>
                  <a:lnTo>
                    <a:pt x="63030" y="60049"/>
                  </a:lnTo>
                  <a:lnTo>
                    <a:pt x="63111" y="59064"/>
                  </a:lnTo>
                  <a:lnTo>
                    <a:pt x="63434" y="57883"/>
                  </a:lnTo>
                  <a:lnTo>
                    <a:pt x="63919" y="56406"/>
                  </a:lnTo>
                  <a:lnTo>
                    <a:pt x="64565" y="55028"/>
                  </a:lnTo>
                  <a:lnTo>
                    <a:pt x="65212" y="53453"/>
                  </a:lnTo>
                  <a:lnTo>
                    <a:pt x="65939" y="52075"/>
                  </a:lnTo>
                  <a:lnTo>
                    <a:pt x="66424" y="50697"/>
                  </a:lnTo>
                  <a:lnTo>
                    <a:pt x="66666" y="49811"/>
                  </a:lnTo>
                  <a:lnTo>
                    <a:pt x="66747" y="49122"/>
                  </a:lnTo>
                  <a:lnTo>
                    <a:pt x="66424" y="48826"/>
                  </a:lnTo>
                  <a:lnTo>
                    <a:pt x="65696" y="49023"/>
                  </a:lnTo>
                  <a:lnTo>
                    <a:pt x="64565" y="49811"/>
                  </a:lnTo>
                  <a:lnTo>
                    <a:pt x="62707" y="51287"/>
                  </a:lnTo>
                  <a:lnTo>
                    <a:pt x="60282" y="53453"/>
                  </a:lnTo>
                  <a:lnTo>
                    <a:pt x="57696" y="55914"/>
                  </a:lnTo>
                  <a:lnTo>
                    <a:pt x="55353" y="58375"/>
                  </a:lnTo>
                  <a:lnTo>
                    <a:pt x="53333" y="60935"/>
                  </a:lnTo>
                  <a:lnTo>
                    <a:pt x="51474" y="63396"/>
                  </a:lnTo>
                  <a:lnTo>
                    <a:pt x="49858" y="65758"/>
                  </a:lnTo>
                  <a:lnTo>
                    <a:pt x="48323" y="67924"/>
                  </a:lnTo>
                  <a:lnTo>
                    <a:pt x="46787" y="70090"/>
                  </a:lnTo>
                  <a:lnTo>
                    <a:pt x="45333" y="72059"/>
                  </a:lnTo>
                  <a:lnTo>
                    <a:pt x="43717" y="73929"/>
                  </a:lnTo>
                  <a:lnTo>
                    <a:pt x="42101" y="75602"/>
                  </a:lnTo>
                  <a:lnTo>
                    <a:pt x="40242" y="77079"/>
                  </a:lnTo>
                  <a:lnTo>
                    <a:pt x="38222" y="78260"/>
                  </a:lnTo>
                  <a:lnTo>
                    <a:pt x="35878" y="79245"/>
                  </a:lnTo>
                  <a:lnTo>
                    <a:pt x="33212" y="80032"/>
                  </a:lnTo>
                  <a:lnTo>
                    <a:pt x="30222" y="80426"/>
                  </a:lnTo>
                  <a:lnTo>
                    <a:pt x="26747" y="80623"/>
                  </a:lnTo>
                  <a:lnTo>
                    <a:pt x="22949" y="80623"/>
                  </a:lnTo>
                  <a:lnTo>
                    <a:pt x="19393" y="80918"/>
                  </a:lnTo>
                  <a:lnTo>
                    <a:pt x="15999" y="81214"/>
                  </a:lnTo>
                  <a:lnTo>
                    <a:pt x="12767" y="81607"/>
                  </a:lnTo>
                  <a:lnTo>
                    <a:pt x="9777" y="82198"/>
                  </a:lnTo>
                  <a:lnTo>
                    <a:pt x="7111" y="82887"/>
                  </a:lnTo>
                  <a:lnTo>
                    <a:pt x="4767" y="83576"/>
                  </a:lnTo>
                  <a:lnTo>
                    <a:pt x="2909" y="84364"/>
                  </a:lnTo>
                  <a:lnTo>
                    <a:pt x="1373" y="85250"/>
                  </a:lnTo>
                  <a:lnTo>
                    <a:pt x="484" y="86234"/>
                  </a:lnTo>
                  <a:lnTo>
                    <a:pt x="0" y="87219"/>
                  </a:lnTo>
                  <a:lnTo>
                    <a:pt x="323" y="88203"/>
                  </a:lnTo>
                  <a:lnTo>
                    <a:pt x="1050" y="89384"/>
                  </a:lnTo>
                  <a:lnTo>
                    <a:pt x="2585" y="90467"/>
                  </a:lnTo>
                  <a:lnTo>
                    <a:pt x="4848" y="91550"/>
                  </a:lnTo>
                  <a:lnTo>
                    <a:pt x="7999" y="92830"/>
                  </a:lnTo>
                  <a:lnTo>
                    <a:pt x="11393" y="93814"/>
                  </a:lnTo>
                  <a:lnTo>
                    <a:pt x="14626" y="94503"/>
                  </a:lnTo>
                  <a:lnTo>
                    <a:pt x="17696" y="95192"/>
                  </a:lnTo>
                  <a:lnTo>
                    <a:pt x="20686" y="95586"/>
                  </a:lnTo>
                  <a:lnTo>
                    <a:pt x="23515" y="95783"/>
                  </a:lnTo>
                  <a:lnTo>
                    <a:pt x="26262" y="95783"/>
                  </a:lnTo>
                  <a:lnTo>
                    <a:pt x="29090" y="95586"/>
                  </a:lnTo>
                  <a:lnTo>
                    <a:pt x="31838" y="95192"/>
                  </a:lnTo>
                  <a:lnTo>
                    <a:pt x="34505" y="94503"/>
                  </a:lnTo>
                  <a:lnTo>
                    <a:pt x="37333" y="93716"/>
                  </a:lnTo>
                  <a:lnTo>
                    <a:pt x="40242" y="92830"/>
                  </a:lnTo>
                  <a:lnTo>
                    <a:pt x="43232" y="91550"/>
                  </a:lnTo>
                  <a:lnTo>
                    <a:pt x="46303" y="90172"/>
                  </a:lnTo>
                  <a:lnTo>
                    <a:pt x="49535" y="88695"/>
                  </a:lnTo>
                  <a:lnTo>
                    <a:pt x="52929" y="87022"/>
                  </a:lnTo>
                  <a:lnTo>
                    <a:pt x="56565" y="85250"/>
                  </a:lnTo>
                  <a:lnTo>
                    <a:pt x="62787" y="82100"/>
                  </a:lnTo>
                  <a:lnTo>
                    <a:pt x="68202" y="79835"/>
                  </a:lnTo>
                  <a:lnTo>
                    <a:pt x="72969" y="78260"/>
                  </a:lnTo>
                  <a:lnTo>
                    <a:pt x="77010" y="77374"/>
                  </a:lnTo>
                  <a:lnTo>
                    <a:pt x="80404" y="77079"/>
                  </a:lnTo>
                  <a:lnTo>
                    <a:pt x="83151" y="77374"/>
                  </a:lnTo>
                  <a:lnTo>
                    <a:pt x="85252" y="78162"/>
                  </a:lnTo>
                  <a:lnTo>
                    <a:pt x="86707" y="79442"/>
                  </a:lnTo>
                  <a:lnTo>
                    <a:pt x="87676" y="81017"/>
                  </a:lnTo>
                  <a:lnTo>
                    <a:pt x="88000" y="82986"/>
                  </a:lnTo>
                  <a:lnTo>
                    <a:pt x="87757" y="85250"/>
                  </a:lnTo>
                  <a:lnTo>
                    <a:pt x="87030" y="87711"/>
                  </a:lnTo>
                  <a:lnTo>
                    <a:pt x="85818" y="90369"/>
                  </a:lnTo>
                  <a:lnTo>
                    <a:pt x="84040" y="93223"/>
                  </a:lnTo>
                  <a:lnTo>
                    <a:pt x="81858" y="96078"/>
                  </a:lnTo>
                  <a:lnTo>
                    <a:pt x="79272" y="99130"/>
                  </a:lnTo>
                  <a:lnTo>
                    <a:pt x="76929" y="101197"/>
                  </a:lnTo>
                  <a:lnTo>
                    <a:pt x="74343" y="103166"/>
                  </a:lnTo>
                  <a:lnTo>
                    <a:pt x="71515" y="105233"/>
                  </a:lnTo>
                  <a:lnTo>
                    <a:pt x="68444" y="107104"/>
                  </a:lnTo>
                  <a:lnTo>
                    <a:pt x="65373" y="108974"/>
                  </a:lnTo>
                  <a:lnTo>
                    <a:pt x="62222" y="110549"/>
                  </a:lnTo>
                  <a:lnTo>
                    <a:pt x="59070" y="112223"/>
                  </a:lnTo>
                  <a:lnTo>
                    <a:pt x="56242" y="113699"/>
                  </a:lnTo>
                  <a:lnTo>
                    <a:pt x="53414" y="115176"/>
                  </a:lnTo>
                  <a:lnTo>
                    <a:pt x="50989" y="116259"/>
                  </a:lnTo>
                  <a:lnTo>
                    <a:pt x="48888" y="117440"/>
                  </a:lnTo>
                  <a:lnTo>
                    <a:pt x="47191" y="118228"/>
                  </a:lnTo>
                  <a:lnTo>
                    <a:pt x="46060" y="119015"/>
                  </a:lnTo>
                  <a:lnTo>
                    <a:pt x="45575" y="119507"/>
                  </a:lnTo>
                  <a:lnTo>
                    <a:pt x="45656" y="119803"/>
                  </a:lnTo>
                  <a:lnTo>
                    <a:pt x="46626" y="120000"/>
                  </a:lnTo>
                  <a:lnTo>
                    <a:pt x="49777" y="119901"/>
                  </a:lnTo>
                  <a:lnTo>
                    <a:pt x="53252" y="119704"/>
                  </a:lnTo>
                  <a:lnTo>
                    <a:pt x="56888" y="119409"/>
                  </a:lnTo>
                  <a:lnTo>
                    <a:pt x="60686" y="118818"/>
                  </a:lnTo>
                  <a:lnTo>
                    <a:pt x="64727" y="118031"/>
                  </a:lnTo>
                  <a:lnTo>
                    <a:pt x="68767" y="117046"/>
                  </a:lnTo>
                  <a:lnTo>
                    <a:pt x="72888" y="115668"/>
                  </a:lnTo>
                  <a:lnTo>
                    <a:pt x="76848" y="114093"/>
                  </a:lnTo>
                  <a:lnTo>
                    <a:pt x="80888" y="112124"/>
                  </a:lnTo>
                  <a:lnTo>
                    <a:pt x="84686" y="109860"/>
                  </a:lnTo>
                  <a:lnTo>
                    <a:pt x="88404" y="107104"/>
                  </a:lnTo>
                  <a:lnTo>
                    <a:pt x="91797" y="103954"/>
                  </a:lnTo>
                  <a:lnTo>
                    <a:pt x="95030" y="100311"/>
                  </a:lnTo>
                  <a:lnTo>
                    <a:pt x="97939" y="96275"/>
                  </a:lnTo>
                  <a:lnTo>
                    <a:pt x="100444" y="91747"/>
                  </a:lnTo>
                  <a:lnTo>
                    <a:pt x="102545" y="86628"/>
                  </a:lnTo>
                  <a:lnTo>
                    <a:pt x="103919" y="81804"/>
                  </a:lnTo>
                  <a:lnTo>
                    <a:pt x="104565" y="77965"/>
                  </a:lnTo>
                  <a:lnTo>
                    <a:pt x="104404" y="75012"/>
                  </a:lnTo>
                  <a:lnTo>
                    <a:pt x="103757" y="72846"/>
                  </a:lnTo>
                  <a:lnTo>
                    <a:pt x="102626" y="71271"/>
                  </a:lnTo>
                  <a:lnTo>
                    <a:pt x="101090" y="70090"/>
                  </a:lnTo>
                  <a:lnTo>
                    <a:pt x="99313" y="69401"/>
                  </a:lnTo>
                  <a:lnTo>
                    <a:pt x="97454" y="68908"/>
                  </a:lnTo>
                  <a:lnTo>
                    <a:pt x="95515" y="68515"/>
                  </a:lnTo>
                  <a:lnTo>
                    <a:pt x="93737" y="68121"/>
                  </a:lnTo>
                  <a:lnTo>
                    <a:pt x="92121" y="67530"/>
                  </a:lnTo>
                  <a:lnTo>
                    <a:pt x="90828" y="66644"/>
                  </a:lnTo>
                  <a:lnTo>
                    <a:pt x="89939" y="65463"/>
                  </a:lnTo>
                  <a:lnTo>
                    <a:pt x="89696" y="63691"/>
                  </a:lnTo>
                  <a:lnTo>
                    <a:pt x="90020" y="61230"/>
                  </a:lnTo>
                  <a:lnTo>
                    <a:pt x="91313" y="57981"/>
                  </a:lnTo>
                  <a:lnTo>
                    <a:pt x="93010" y="54339"/>
                  </a:lnTo>
                  <a:lnTo>
                    <a:pt x="95030" y="50992"/>
                  </a:lnTo>
                  <a:lnTo>
                    <a:pt x="97212" y="47645"/>
                  </a:lnTo>
                  <a:lnTo>
                    <a:pt x="99474" y="44495"/>
                  </a:lnTo>
                  <a:lnTo>
                    <a:pt x="101737" y="41542"/>
                  </a:lnTo>
                  <a:lnTo>
                    <a:pt x="104161" y="38589"/>
                  </a:lnTo>
                  <a:lnTo>
                    <a:pt x="106505" y="35832"/>
                  </a:lnTo>
                  <a:lnTo>
                    <a:pt x="108929" y="33076"/>
                  </a:lnTo>
                  <a:lnTo>
                    <a:pt x="111111" y="30221"/>
                  </a:lnTo>
                  <a:lnTo>
                    <a:pt x="113131" y="27563"/>
                  </a:lnTo>
                  <a:lnTo>
                    <a:pt x="115070" y="24708"/>
                  </a:lnTo>
                  <a:lnTo>
                    <a:pt x="116686" y="21853"/>
                  </a:lnTo>
                  <a:lnTo>
                    <a:pt x="117979" y="18999"/>
                  </a:lnTo>
                  <a:lnTo>
                    <a:pt x="119030" y="15947"/>
                  </a:lnTo>
                  <a:lnTo>
                    <a:pt x="119676" y="12698"/>
                  </a:lnTo>
                  <a:lnTo>
                    <a:pt x="119999" y="9548"/>
                  </a:lnTo>
                  <a:lnTo>
                    <a:pt x="119757" y="6398"/>
                  </a:lnTo>
                  <a:lnTo>
                    <a:pt x="119434" y="3937"/>
                  </a:lnTo>
                  <a:lnTo>
                    <a:pt x="118949" y="2067"/>
                  </a:lnTo>
                  <a:lnTo>
                    <a:pt x="118141" y="885"/>
                  </a:lnTo>
                  <a:lnTo>
                    <a:pt x="117252" y="196"/>
                  </a:lnTo>
                  <a:lnTo>
                    <a:pt x="116202" y="0"/>
                  </a:lnTo>
                  <a:lnTo>
                    <a:pt x="114909" y="295"/>
                  </a:lnTo>
                  <a:lnTo>
                    <a:pt x="113616" y="1181"/>
                  </a:lnTo>
                  <a:lnTo>
                    <a:pt x="112080" y="2264"/>
                  </a:lnTo>
                  <a:lnTo>
                    <a:pt x="110464" y="3839"/>
                  </a:lnTo>
                  <a:lnTo>
                    <a:pt x="108686" y="5808"/>
                  </a:lnTo>
                  <a:lnTo>
                    <a:pt x="106909" y="8170"/>
                  </a:lnTo>
                  <a:lnTo>
                    <a:pt x="104888" y="10730"/>
                  </a:lnTo>
                  <a:lnTo>
                    <a:pt x="102949" y="13584"/>
                  </a:lnTo>
                  <a:lnTo>
                    <a:pt x="100929" y="16636"/>
                  </a:lnTo>
                  <a:lnTo>
                    <a:pt x="98909" y="20082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Shape 2589"/>
            <p:cNvSpPr/>
            <p:nvPr/>
          </p:nvSpPr>
          <p:spPr>
            <a:xfrm>
              <a:off x="1053" y="2151"/>
              <a:ext cx="185" cy="15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8909" y="20082"/>
                  </a:moveTo>
                  <a:lnTo>
                    <a:pt x="97535" y="21755"/>
                  </a:lnTo>
                  <a:lnTo>
                    <a:pt x="96242" y="22641"/>
                  </a:lnTo>
                  <a:lnTo>
                    <a:pt x="94949" y="23133"/>
                  </a:lnTo>
                  <a:lnTo>
                    <a:pt x="93575" y="23133"/>
                  </a:lnTo>
                  <a:lnTo>
                    <a:pt x="92282" y="22838"/>
                  </a:lnTo>
                  <a:lnTo>
                    <a:pt x="90909" y="22149"/>
                  </a:lnTo>
                  <a:lnTo>
                    <a:pt x="89535" y="21558"/>
                  </a:lnTo>
                  <a:lnTo>
                    <a:pt x="88242" y="20968"/>
                  </a:lnTo>
                  <a:lnTo>
                    <a:pt x="86868" y="20377"/>
                  </a:lnTo>
                  <a:lnTo>
                    <a:pt x="85656" y="20180"/>
                  </a:lnTo>
                  <a:lnTo>
                    <a:pt x="84444" y="20278"/>
                  </a:lnTo>
                  <a:lnTo>
                    <a:pt x="83151" y="20968"/>
                  </a:lnTo>
                  <a:lnTo>
                    <a:pt x="82020" y="22149"/>
                  </a:lnTo>
                  <a:lnTo>
                    <a:pt x="80969" y="24118"/>
                  </a:lnTo>
                  <a:lnTo>
                    <a:pt x="79919" y="26972"/>
                  </a:lnTo>
                  <a:lnTo>
                    <a:pt x="79030" y="30713"/>
                  </a:lnTo>
                  <a:lnTo>
                    <a:pt x="77979" y="34848"/>
                  </a:lnTo>
                  <a:lnTo>
                    <a:pt x="77010" y="38490"/>
                  </a:lnTo>
                  <a:lnTo>
                    <a:pt x="76121" y="41936"/>
                  </a:lnTo>
                  <a:lnTo>
                    <a:pt x="75151" y="45086"/>
                  </a:lnTo>
                  <a:lnTo>
                    <a:pt x="74262" y="47744"/>
                  </a:lnTo>
                  <a:lnTo>
                    <a:pt x="73292" y="50205"/>
                  </a:lnTo>
                  <a:lnTo>
                    <a:pt x="72404" y="52370"/>
                  </a:lnTo>
                  <a:lnTo>
                    <a:pt x="71434" y="54339"/>
                  </a:lnTo>
                  <a:lnTo>
                    <a:pt x="70464" y="55914"/>
                  </a:lnTo>
                  <a:lnTo>
                    <a:pt x="69575" y="57391"/>
                  </a:lnTo>
                  <a:lnTo>
                    <a:pt x="68606" y="58474"/>
                  </a:lnTo>
                  <a:lnTo>
                    <a:pt x="67717" y="59458"/>
                  </a:lnTo>
                  <a:lnTo>
                    <a:pt x="66747" y="60049"/>
                  </a:lnTo>
                  <a:lnTo>
                    <a:pt x="65858" y="60541"/>
                  </a:lnTo>
                  <a:lnTo>
                    <a:pt x="64888" y="60935"/>
                  </a:lnTo>
                  <a:lnTo>
                    <a:pt x="63999" y="61033"/>
                  </a:lnTo>
                  <a:lnTo>
                    <a:pt x="63272" y="60639"/>
                  </a:lnTo>
                  <a:lnTo>
                    <a:pt x="63030" y="60049"/>
                  </a:lnTo>
                  <a:lnTo>
                    <a:pt x="63111" y="59064"/>
                  </a:lnTo>
                  <a:lnTo>
                    <a:pt x="63434" y="57883"/>
                  </a:lnTo>
                  <a:lnTo>
                    <a:pt x="63919" y="56406"/>
                  </a:lnTo>
                  <a:lnTo>
                    <a:pt x="64565" y="55028"/>
                  </a:lnTo>
                  <a:lnTo>
                    <a:pt x="65212" y="53453"/>
                  </a:lnTo>
                  <a:lnTo>
                    <a:pt x="65939" y="52075"/>
                  </a:lnTo>
                  <a:lnTo>
                    <a:pt x="66424" y="50697"/>
                  </a:lnTo>
                  <a:lnTo>
                    <a:pt x="66666" y="49811"/>
                  </a:lnTo>
                  <a:lnTo>
                    <a:pt x="66747" y="49122"/>
                  </a:lnTo>
                  <a:lnTo>
                    <a:pt x="66424" y="48826"/>
                  </a:lnTo>
                  <a:lnTo>
                    <a:pt x="65696" y="49023"/>
                  </a:lnTo>
                  <a:lnTo>
                    <a:pt x="64565" y="49811"/>
                  </a:lnTo>
                  <a:lnTo>
                    <a:pt x="62707" y="51287"/>
                  </a:lnTo>
                  <a:lnTo>
                    <a:pt x="60282" y="53453"/>
                  </a:lnTo>
                  <a:lnTo>
                    <a:pt x="57696" y="55914"/>
                  </a:lnTo>
                  <a:lnTo>
                    <a:pt x="55353" y="58375"/>
                  </a:lnTo>
                  <a:lnTo>
                    <a:pt x="53333" y="60935"/>
                  </a:lnTo>
                  <a:lnTo>
                    <a:pt x="51474" y="63396"/>
                  </a:lnTo>
                  <a:lnTo>
                    <a:pt x="49858" y="65758"/>
                  </a:lnTo>
                  <a:lnTo>
                    <a:pt x="48323" y="67924"/>
                  </a:lnTo>
                  <a:lnTo>
                    <a:pt x="46787" y="70090"/>
                  </a:lnTo>
                  <a:lnTo>
                    <a:pt x="45333" y="72059"/>
                  </a:lnTo>
                  <a:lnTo>
                    <a:pt x="43717" y="73929"/>
                  </a:lnTo>
                  <a:lnTo>
                    <a:pt x="42101" y="75602"/>
                  </a:lnTo>
                  <a:lnTo>
                    <a:pt x="40242" y="77079"/>
                  </a:lnTo>
                  <a:lnTo>
                    <a:pt x="38222" y="78260"/>
                  </a:lnTo>
                  <a:lnTo>
                    <a:pt x="35878" y="79245"/>
                  </a:lnTo>
                  <a:lnTo>
                    <a:pt x="33212" y="80032"/>
                  </a:lnTo>
                  <a:lnTo>
                    <a:pt x="30222" y="80426"/>
                  </a:lnTo>
                  <a:lnTo>
                    <a:pt x="26747" y="80623"/>
                  </a:lnTo>
                  <a:lnTo>
                    <a:pt x="22949" y="80623"/>
                  </a:lnTo>
                  <a:lnTo>
                    <a:pt x="19393" y="80918"/>
                  </a:lnTo>
                  <a:lnTo>
                    <a:pt x="15999" y="81214"/>
                  </a:lnTo>
                  <a:lnTo>
                    <a:pt x="12767" y="81607"/>
                  </a:lnTo>
                  <a:lnTo>
                    <a:pt x="9777" y="82198"/>
                  </a:lnTo>
                  <a:lnTo>
                    <a:pt x="7111" y="82887"/>
                  </a:lnTo>
                  <a:lnTo>
                    <a:pt x="4767" y="83576"/>
                  </a:lnTo>
                  <a:lnTo>
                    <a:pt x="2909" y="84364"/>
                  </a:lnTo>
                  <a:lnTo>
                    <a:pt x="1373" y="85250"/>
                  </a:lnTo>
                  <a:lnTo>
                    <a:pt x="484" y="86234"/>
                  </a:lnTo>
                  <a:lnTo>
                    <a:pt x="0" y="87219"/>
                  </a:lnTo>
                  <a:lnTo>
                    <a:pt x="323" y="88203"/>
                  </a:lnTo>
                  <a:lnTo>
                    <a:pt x="1050" y="89384"/>
                  </a:lnTo>
                  <a:lnTo>
                    <a:pt x="2585" y="90467"/>
                  </a:lnTo>
                  <a:lnTo>
                    <a:pt x="4848" y="91550"/>
                  </a:lnTo>
                  <a:lnTo>
                    <a:pt x="7999" y="92830"/>
                  </a:lnTo>
                  <a:lnTo>
                    <a:pt x="11393" y="93814"/>
                  </a:lnTo>
                  <a:lnTo>
                    <a:pt x="14626" y="94503"/>
                  </a:lnTo>
                  <a:lnTo>
                    <a:pt x="17696" y="95192"/>
                  </a:lnTo>
                  <a:lnTo>
                    <a:pt x="20686" y="95586"/>
                  </a:lnTo>
                  <a:lnTo>
                    <a:pt x="23515" y="95783"/>
                  </a:lnTo>
                  <a:lnTo>
                    <a:pt x="26262" y="95783"/>
                  </a:lnTo>
                  <a:lnTo>
                    <a:pt x="29090" y="95586"/>
                  </a:lnTo>
                  <a:lnTo>
                    <a:pt x="31838" y="95192"/>
                  </a:lnTo>
                  <a:lnTo>
                    <a:pt x="34505" y="94503"/>
                  </a:lnTo>
                  <a:lnTo>
                    <a:pt x="37333" y="93716"/>
                  </a:lnTo>
                  <a:lnTo>
                    <a:pt x="40242" y="92830"/>
                  </a:lnTo>
                  <a:lnTo>
                    <a:pt x="43232" y="91550"/>
                  </a:lnTo>
                  <a:lnTo>
                    <a:pt x="46303" y="90172"/>
                  </a:lnTo>
                  <a:lnTo>
                    <a:pt x="49535" y="88695"/>
                  </a:lnTo>
                  <a:lnTo>
                    <a:pt x="52929" y="87022"/>
                  </a:lnTo>
                  <a:lnTo>
                    <a:pt x="56565" y="85250"/>
                  </a:lnTo>
                  <a:lnTo>
                    <a:pt x="62787" y="82100"/>
                  </a:lnTo>
                  <a:lnTo>
                    <a:pt x="68202" y="79835"/>
                  </a:lnTo>
                  <a:lnTo>
                    <a:pt x="72969" y="78260"/>
                  </a:lnTo>
                  <a:lnTo>
                    <a:pt x="77010" y="77374"/>
                  </a:lnTo>
                  <a:lnTo>
                    <a:pt x="80404" y="77079"/>
                  </a:lnTo>
                  <a:lnTo>
                    <a:pt x="83151" y="77374"/>
                  </a:lnTo>
                  <a:lnTo>
                    <a:pt x="85252" y="78162"/>
                  </a:lnTo>
                  <a:lnTo>
                    <a:pt x="86707" y="79442"/>
                  </a:lnTo>
                  <a:lnTo>
                    <a:pt x="87676" y="81017"/>
                  </a:lnTo>
                  <a:lnTo>
                    <a:pt x="88000" y="82986"/>
                  </a:lnTo>
                  <a:lnTo>
                    <a:pt x="87757" y="85250"/>
                  </a:lnTo>
                  <a:lnTo>
                    <a:pt x="87030" y="87711"/>
                  </a:lnTo>
                  <a:lnTo>
                    <a:pt x="85818" y="90369"/>
                  </a:lnTo>
                  <a:lnTo>
                    <a:pt x="84040" y="93223"/>
                  </a:lnTo>
                  <a:lnTo>
                    <a:pt x="81858" y="96078"/>
                  </a:lnTo>
                  <a:lnTo>
                    <a:pt x="79272" y="99130"/>
                  </a:lnTo>
                  <a:lnTo>
                    <a:pt x="76929" y="101197"/>
                  </a:lnTo>
                  <a:lnTo>
                    <a:pt x="74343" y="103166"/>
                  </a:lnTo>
                  <a:lnTo>
                    <a:pt x="71515" y="105233"/>
                  </a:lnTo>
                  <a:lnTo>
                    <a:pt x="68444" y="107104"/>
                  </a:lnTo>
                  <a:lnTo>
                    <a:pt x="65373" y="108974"/>
                  </a:lnTo>
                  <a:lnTo>
                    <a:pt x="62222" y="110549"/>
                  </a:lnTo>
                  <a:lnTo>
                    <a:pt x="59070" y="112223"/>
                  </a:lnTo>
                  <a:lnTo>
                    <a:pt x="56242" y="113699"/>
                  </a:lnTo>
                  <a:lnTo>
                    <a:pt x="53414" y="115176"/>
                  </a:lnTo>
                  <a:lnTo>
                    <a:pt x="50989" y="116259"/>
                  </a:lnTo>
                  <a:lnTo>
                    <a:pt x="48888" y="117440"/>
                  </a:lnTo>
                  <a:lnTo>
                    <a:pt x="47191" y="118228"/>
                  </a:lnTo>
                  <a:lnTo>
                    <a:pt x="46060" y="119015"/>
                  </a:lnTo>
                  <a:lnTo>
                    <a:pt x="45575" y="119507"/>
                  </a:lnTo>
                  <a:lnTo>
                    <a:pt x="45656" y="119803"/>
                  </a:lnTo>
                  <a:lnTo>
                    <a:pt x="46626" y="120000"/>
                  </a:lnTo>
                  <a:lnTo>
                    <a:pt x="49777" y="119901"/>
                  </a:lnTo>
                  <a:lnTo>
                    <a:pt x="53252" y="119704"/>
                  </a:lnTo>
                  <a:lnTo>
                    <a:pt x="56888" y="119409"/>
                  </a:lnTo>
                  <a:lnTo>
                    <a:pt x="60686" y="118818"/>
                  </a:lnTo>
                  <a:lnTo>
                    <a:pt x="64727" y="118031"/>
                  </a:lnTo>
                  <a:lnTo>
                    <a:pt x="68767" y="117046"/>
                  </a:lnTo>
                  <a:lnTo>
                    <a:pt x="72888" y="115668"/>
                  </a:lnTo>
                  <a:lnTo>
                    <a:pt x="76848" y="114093"/>
                  </a:lnTo>
                  <a:lnTo>
                    <a:pt x="80888" y="112124"/>
                  </a:lnTo>
                  <a:lnTo>
                    <a:pt x="84686" y="109860"/>
                  </a:lnTo>
                  <a:lnTo>
                    <a:pt x="88404" y="107104"/>
                  </a:lnTo>
                  <a:lnTo>
                    <a:pt x="91797" y="103954"/>
                  </a:lnTo>
                  <a:lnTo>
                    <a:pt x="95030" y="100311"/>
                  </a:lnTo>
                  <a:lnTo>
                    <a:pt x="97939" y="96275"/>
                  </a:lnTo>
                  <a:lnTo>
                    <a:pt x="100444" y="91747"/>
                  </a:lnTo>
                  <a:lnTo>
                    <a:pt x="102545" y="86628"/>
                  </a:lnTo>
                  <a:lnTo>
                    <a:pt x="103919" y="81804"/>
                  </a:lnTo>
                  <a:lnTo>
                    <a:pt x="104565" y="77965"/>
                  </a:lnTo>
                  <a:lnTo>
                    <a:pt x="104404" y="75012"/>
                  </a:lnTo>
                  <a:lnTo>
                    <a:pt x="103757" y="72846"/>
                  </a:lnTo>
                  <a:lnTo>
                    <a:pt x="102626" y="71271"/>
                  </a:lnTo>
                  <a:lnTo>
                    <a:pt x="101090" y="70090"/>
                  </a:lnTo>
                  <a:lnTo>
                    <a:pt x="99313" y="69401"/>
                  </a:lnTo>
                  <a:lnTo>
                    <a:pt x="97454" y="68908"/>
                  </a:lnTo>
                  <a:lnTo>
                    <a:pt x="95515" y="68515"/>
                  </a:lnTo>
                  <a:lnTo>
                    <a:pt x="93737" y="68121"/>
                  </a:lnTo>
                  <a:lnTo>
                    <a:pt x="92121" y="67530"/>
                  </a:lnTo>
                  <a:lnTo>
                    <a:pt x="90828" y="66644"/>
                  </a:lnTo>
                  <a:lnTo>
                    <a:pt x="89939" y="65463"/>
                  </a:lnTo>
                  <a:lnTo>
                    <a:pt x="89696" y="63691"/>
                  </a:lnTo>
                  <a:lnTo>
                    <a:pt x="90020" y="61230"/>
                  </a:lnTo>
                  <a:lnTo>
                    <a:pt x="91313" y="57981"/>
                  </a:lnTo>
                  <a:lnTo>
                    <a:pt x="93010" y="54339"/>
                  </a:lnTo>
                  <a:lnTo>
                    <a:pt x="95030" y="50992"/>
                  </a:lnTo>
                  <a:lnTo>
                    <a:pt x="97212" y="47645"/>
                  </a:lnTo>
                  <a:lnTo>
                    <a:pt x="99474" y="44495"/>
                  </a:lnTo>
                  <a:lnTo>
                    <a:pt x="101737" y="41542"/>
                  </a:lnTo>
                  <a:lnTo>
                    <a:pt x="104161" y="38589"/>
                  </a:lnTo>
                  <a:lnTo>
                    <a:pt x="106505" y="35832"/>
                  </a:lnTo>
                  <a:lnTo>
                    <a:pt x="108929" y="33076"/>
                  </a:lnTo>
                  <a:lnTo>
                    <a:pt x="111111" y="30221"/>
                  </a:lnTo>
                  <a:lnTo>
                    <a:pt x="113131" y="27563"/>
                  </a:lnTo>
                  <a:lnTo>
                    <a:pt x="115070" y="24708"/>
                  </a:lnTo>
                  <a:lnTo>
                    <a:pt x="116686" y="21853"/>
                  </a:lnTo>
                  <a:lnTo>
                    <a:pt x="117979" y="18999"/>
                  </a:lnTo>
                  <a:lnTo>
                    <a:pt x="119030" y="15947"/>
                  </a:lnTo>
                  <a:lnTo>
                    <a:pt x="119676" y="12698"/>
                  </a:lnTo>
                  <a:lnTo>
                    <a:pt x="119999" y="9548"/>
                  </a:lnTo>
                  <a:lnTo>
                    <a:pt x="119757" y="6398"/>
                  </a:lnTo>
                  <a:lnTo>
                    <a:pt x="119434" y="3937"/>
                  </a:lnTo>
                  <a:lnTo>
                    <a:pt x="118949" y="2067"/>
                  </a:lnTo>
                  <a:lnTo>
                    <a:pt x="118141" y="885"/>
                  </a:lnTo>
                  <a:lnTo>
                    <a:pt x="117252" y="196"/>
                  </a:lnTo>
                  <a:lnTo>
                    <a:pt x="116202" y="0"/>
                  </a:lnTo>
                  <a:lnTo>
                    <a:pt x="114909" y="295"/>
                  </a:lnTo>
                  <a:lnTo>
                    <a:pt x="113616" y="1181"/>
                  </a:lnTo>
                  <a:lnTo>
                    <a:pt x="112080" y="2264"/>
                  </a:lnTo>
                  <a:lnTo>
                    <a:pt x="110464" y="3839"/>
                  </a:lnTo>
                  <a:lnTo>
                    <a:pt x="108686" y="5808"/>
                  </a:lnTo>
                  <a:lnTo>
                    <a:pt x="106909" y="8170"/>
                  </a:lnTo>
                  <a:lnTo>
                    <a:pt x="104888" y="10730"/>
                  </a:lnTo>
                  <a:lnTo>
                    <a:pt x="102949" y="13584"/>
                  </a:lnTo>
                  <a:lnTo>
                    <a:pt x="100929" y="16636"/>
                  </a:lnTo>
                  <a:lnTo>
                    <a:pt x="98909" y="20082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Shape 2590"/>
            <p:cNvSpPr/>
            <p:nvPr/>
          </p:nvSpPr>
          <p:spPr>
            <a:xfrm>
              <a:off x="1227" y="2178"/>
              <a:ext cx="177" cy="1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673" y="26869"/>
                  </a:moveTo>
                  <a:lnTo>
                    <a:pt x="32421" y="28980"/>
                  </a:lnTo>
                  <a:lnTo>
                    <a:pt x="32252" y="31512"/>
                  </a:lnTo>
                  <a:lnTo>
                    <a:pt x="32084" y="34325"/>
                  </a:lnTo>
                  <a:lnTo>
                    <a:pt x="31831" y="37420"/>
                  </a:lnTo>
                  <a:lnTo>
                    <a:pt x="31747" y="40515"/>
                  </a:lnTo>
                  <a:lnTo>
                    <a:pt x="31747" y="43751"/>
                  </a:lnTo>
                  <a:lnTo>
                    <a:pt x="32000" y="47127"/>
                  </a:lnTo>
                  <a:lnTo>
                    <a:pt x="32252" y="50644"/>
                  </a:lnTo>
                  <a:lnTo>
                    <a:pt x="32757" y="53880"/>
                  </a:lnTo>
                  <a:lnTo>
                    <a:pt x="33431" y="57116"/>
                  </a:lnTo>
                  <a:lnTo>
                    <a:pt x="34526" y="60211"/>
                  </a:lnTo>
                  <a:lnTo>
                    <a:pt x="35789" y="63024"/>
                  </a:lnTo>
                  <a:lnTo>
                    <a:pt x="37389" y="65697"/>
                  </a:lnTo>
                  <a:lnTo>
                    <a:pt x="39326" y="67948"/>
                  </a:lnTo>
                  <a:lnTo>
                    <a:pt x="41600" y="69777"/>
                  </a:lnTo>
                  <a:lnTo>
                    <a:pt x="44378" y="71324"/>
                  </a:lnTo>
                  <a:lnTo>
                    <a:pt x="47157" y="72168"/>
                  </a:lnTo>
                  <a:lnTo>
                    <a:pt x="50105" y="72450"/>
                  </a:lnTo>
                  <a:lnTo>
                    <a:pt x="52884" y="72450"/>
                  </a:lnTo>
                  <a:lnTo>
                    <a:pt x="55578" y="72028"/>
                  </a:lnTo>
                  <a:lnTo>
                    <a:pt x="58189" y="71324"/>
                  </a:lnTo>
                  <a:lnTo>
                    <a:pt x="60715" y="70480"/>
                  </a:lnTo>
                  <a:lnTo>
                    <a:pt x="63157" y="69355"/>
                  </a:lnTo>
                  <a:lnTo>
                    <a:pt x="65347" y="68229"/>
                  </a:lnTo>
                  <a:lnTo>
                    <a:pt x="67452" y="67104"/>
                  </a:lnTo>
                  <a:lnTo>
                    <a:pt x="69389" y="66119"/>
                  </a:lnTo>
                  <a:lnTo>
                    <a:pt x="71157" y="65416"/>
                  </a:lnTo>
                  <a:lnTo>
                    <a:pt x="72673" y="64853"/>
                  </a:lnTo>
                  <a:lnTo>
                    <a:pt x="74105" y="64712"/>
                  </a:lnTo>
                  <a:lnTo>
                    <a:pt x="75200" y="64994"/>
                  </a:lnTo>
                  <a:lnTo>
                    <a:pt x="76042" y="65697"/>
                  </a:lnTo>
                  <a:lnTo>
                    <a:pt x="76800" y="66963"/>
                  </a:lnTo>
                  <a:lnTo>
                    <a:pt x="77221" y="68651"/>
                  </a:lnTo>
                  <a:lnTo>
                    <a:pt x="77726" y="70339"/>
                  </a:lnTo>
                  <a:lnTo>
                    <a:pt x="78315" y="72168"/>
                  </a:lnTo>
                  <a:lnTo>
                    <a:pt x="78821" y="73997"/>
                  </a:lnTo>
                  <a:lnTo>
                    <a:pt x="79494" y="75685"/>
                  </a:lnTo>
                  <a:lnTo>
                    <a:pt x="80252" y="77514"/>
                  </a:lnTo>
                  <a:lnTo>
                    <a:pt x="81094" y="79343"/>
                  </a:lnTo>
                  <a:lnTo>
                    <a:pt x="82021" y="80890"/>
                  </a:lnTo>
                  <a:lnTo>
                    <a:pt x="83115" y="82579"/>
                  </a:lnTo>
                  <a:lnTo>
                    <a:pt x="84378" y="83985"/>
                  </a:lnTo>
                  <a:lnTo>
                    <a:pt x="85810" y="85252"/>
                  </a:lnTo>
                  <a:lnTo>
                    <a:pt x="87410" y="86377"/>
                  </a:lnTo>
                  <a:lnTo>
                    <a:pt x="89178" y="87221"/>
                  </a:lnTo>
                  <a:lnTo>
                    <a:pt x="91200" y="88065"/>
                  </a:lnTo>
                  <a:lnTo>
                    <a:pt x="93557" y="88347"/>
                  </a:lnTo>
                  <a:lnTo>
                    <a:pt x="96084" y="88628"/>
                  </a:lnTo>
                  <a:lnTo>
                    <a:pt x="98778" y="88206"/>
                  </a:lnTo>
                  <a:lnTo>
                    <a:pt x="101389" y="87221"/>
                  </a:lnTo>
                  <a:lnTo>
                    <a:pt x="104084" y="85814"/>
                  </a:lnTo>
                  <a:lnTo>
                    <a:pt x="106526" y="83985"/>
                  </a:lnTo>
                  <a:lnTo>
                    <a:pt x="108968" y="82157"/>
                  </a:lnTo>
                  <a:lnTo>
                    <a:pt x="111242" y="80046"/>
                  </a:lnTo>
                  <a:lnTo>
                    <a:pt x="113263" y="78077"/>
                  </a:lnTo>
                  <a:lnTo>
                    <a:pt x="115115" y="76248"/>
                  </a:lnTo>
                  <a:lnTo>
                    <a:pt x="116715" y="74701"/>
                  </a:lnTo>
                  <a:lnTo>
                    <a:pt x="118063" y="73716"/>
                  </a:lnTo>
                  <a:lnTo>
                    <a:pt x="119157" y="73294"/>
                  </a:lnTo>
                  <a:lnTo>
                    <a:pt x="119747" y="73575"/>
                  </a:lnTo>
                  <a:lnTo>
                    <a:pt x="120000" y="74560"/>
                  </a:lnTo>
                  <a:lnTo>
                    <a:pt x="119831" y="76670"/>
                  </a:lnTo>
                  <a:lnTo>
                    <a:pt x="119326" y="79906"/>
                  </a:lnTo>
                  <a:lnTo>
                    <a:pt x="118231" y="84267"/>
                  </a:lnTo>
                  <a:lnTo>
                    <a:pt x="117221" y="87502"/>
                  </a:lnTo>
                  <a:lnTo>
                    <a:pt x="116378" y="90457"/>
                  </a:lnTo>
                  <a:lnTo>
                    <a:pt x="115452" y="93130"/>
                  </a:lnTo>
                  <a:lnTo>
                    <a:pt x="114526" y="95521"/>
                  </a:lnTo>
                  <a:lnTo>
                    <a:pt x="113431" y="97631"/>
                  </a:lnTo>
                  <a:lnTo>
                    <a:pt x="112336" y="99601"/>
                  </a:lnTo>
                  <a:lnTo>
                    <a:pt x="111073" y="101289"/>
                  </a:lnTo>
                  <a:lnTo>
                    <a:pt x="109726" y="102837"/>
                  </a:lnTo>
                  <a:lnTo>
                    <a:pt x="108210" y="104103"/>
                  </a:lnTo>
                  <a:lnTo>
                    <a:pt x="106526" y="105228"/>
                  </a:lnTo>
                  <a:lnTo>
                    <a:pt x="104757" y="106072"/>
                  </a:lnTo>
                  <a:lnTo>
                    <a:pt x="102736" y="106776"/>
                  </a:lnTo>
                  <a:lnTo>
                    <a:pt x="100463" y="107198"/>
                  </a:lnTo>
                  <a:lnTo>
                    <a:pt x="97936" y="107760"/>
                  </a:lnTo>
                  <a:lnTo>
                    <a:pt x="95326" y="107901"/>
                  </a:lnTo>
                  <a:lnTo>
                    <a:pt x="92294" y="108042"/>
                  </a:lnTo>
                  <a:lnTo>
                    <a:pt x="89178" y="108182"/>
                  </a:lnTo>
                  <a:lnTo>
                    <a:pt x="86400" y="108886"/>
                  </a:lnTo>
                  <a:lnTo>
                    <a:pt x="83957" y="109730"/>
                  </a:lnTo>
                  <a:lnTo>
                    <a:pt x="81684" y="111137"/>
                  </a:lnTo>
                  <a:lnTo>
                    <a:pt x="79494" y="112403"/>
                  </a:lnTo>
                  <a:lnTo>
                    <a:pt x="77557" y="114091"/>
                  </a:lnTo>
                  <a:lnTo>
                    <a:pt x="75705" y="115498"/>
                  </a:lnTo>
                  <a:lnTo>
                    <a:pt x="73936" y="116905"/>
                  </a:lnTo>
                  <a:lnTo>
                    <a:pt x="72168" y="118171"/>
                  </a:lnTo>
                  <a:lnTo>
                    <a:pt x="70484" y="119155"/>
                  </a:lnTo>
                  <a:lnTo>
                    <a:pt x="68715" y="119718"/>
                  </a:lnTo>
                  <a:lnTo>
                    <a:pt x="66947" y="120000"/>
                  </a:lnTo>
                  <a:lnTo>
                    <a:pt x="65010" y="119577"/>
                  </a:lnTo>
                  <a:lnTo>
                    <a:pt x="63073" y="118593"/>
                  </a:lnTo>
                  <a:lnTo>
                    <a:pt x="60884" y="117045"/>
                  </a:lnTo>
                  <a:lnTo>
                    <a:pt x="58610" y="114654"/>
                  </a:lnTo>
                  <a:lnTo>
                    <a:pt x="56421" y="111981"/>
                  </a:lnTo>
                  <a:lnTo>
                    <a:pt x="54736" y="109730"/>
                  </a:lnTo>
                  <a:lnTo>
                    <a:pt x="53389" y="107901"/>
                  </a:lnTo>
                  <a:lnTo>
                    <a:pt x="52463" y="106354"/>
                  </a:lnTo>
                  <a:lnTo>
                    <a:pt x="51705" y="105087"/>
                  </a:lnTo>
                  <a:lnTo>
                    <a:pt x="51115" y="103962"/>
                  </a:lnTo>
                  <a:lnTo>
                    <a:pt x="50610" y="103118"/>
                  </a:lnTo>
                  <a:lnTo>
                    <a:pt x="50273" y="102415"/>
                  </a:lnTo>
                  <a:lnTo>
                    <a:pt x="49852" y="101711"/>
                  </a:lnTo>
                  <a:lnTo>
                    <a:pt x="49263" y="101008"/>
                  </a:lnTo>
                  <a:lnTo>
                    <a:pt x="48421" y="100304"/>
                  </a:lnTo>
                  <a:lnTo>
                    <a:pt x="47494" y="99601"/>
                  </a:lnTo>
                  <a:lnTo>
                    <a:pt x="46063" y="98616"/>
                  </a:lnTo>
                  <a:lnTo>
                    <a:pt x="44294" y="97772"/>
                  </a:lnTo>
                  <a:lnTo>
                    <a:pt x="41936" y="96506"/>
                  </a:lnTo>
                  <a:lnTo>
                    <a:pt x="39242" y="95099"/>
                  </a:lnTo>
                  <a:lnTo>
                    <a:pt x="36126" y="93411"/>
                  </a:lnTo>
                  <a:lnTo>
                    <a:pt x="33431" y="91301"/>
                  </a:lnTo>
                  <a:lnTo>
                    <a:pt x="30989" y="89050"/>
                  </a:lnTo>
                  <a:lnTo>
                    <a:pt x="28800" y="86518"/>
                  </a:lnTo>
                  <a:lnTo>
                    <a:pt x="26947" y="83845"/>
                  </a:lnTo>
                  <a:lnTo>
                    <a:pt x="25263" y="81172"/>
                  </a:lnTo>
                  <a:lnTo>
                    <a:pt x="23747" y="78358"/>
                  </a:lnTo>
                  <a:lnTo>
                    <a:pt x="22484" y="75545"/>
                  </a:lnTo>
                  <a:lnTo>
                    <a:pt x="21389" y="72731"/>
                  </a:lnTo>
                  <a:lnTo>
                    <a:pt x="20547" y="69917"/>
                  </a:lnTo>
                  <a:lnTo>
                    <a:pt x="19789" y="67385"/>
                  </a:lnTo>
                  <a:lnTo>
                    <a:pt x="19284" y="64712"/>
                  </a:lnTo>
                  <a:lnTo>
                    <a:pt x="18947" y="62180"/>
                  </a:lnTo>
                  <a:lnTo>
                    <a:pt x="18694" y="59929"/>
                  </a:lnTo>
                  <a:lnTo>
                    <a:pt x="18526" y="57819"/>
                  </a:lnTo>
                  <a:lnTo>
                    <a:pt x="18526" y="56271"/>
                  </a:lnTo>
                  <a:lnTo>
                    <a:pt x="18357" y="54724"/>
                  </a:lnTo>
                  <a:lnTo>
                    <a:pt x="17852" y="53739"/>
                  </a:lnTo>
                  <a:lnTo>
                    <a:pt x="17263" y="53177"/>
                  </a:lnTo>
                  <a:lnTo>
                    <a:pt x="16421" y="52614"/>
                  </a:lnTo>
                  <a:lnTo>
                    <a:pt x="15494" y="52332"/>
                  </a:lnTo>
                  <a:lnTo>
                    <a:pt x="14315" y="52332"/>
                  </a:lnTo>
                  <a:lnTo>
                    <a:pt x="13221" y="52332"/>
                  </a:lnTo>
                  <a:lnTo>
                    <a:pt x="11873" y="52332"/>
                  </a:lnTo>
                  <a:lnTo>
                    <a:pt x="10526" y="52332"/>
                  </a:lnTo>
                  <a:lnTo>
                    <a:pt x="9178" y="52192"/>
                  </a:lnTo>
                  <a:lnTo>
                    <a:pt x="7831" y="51770"/>
                  </a:lnTo>
                  <a:lnTo>
                    <a:pt x="6652" y="51207"/>
                  </a:lnTo>
                  <a:lnTo>
                    <a:pt x="5473" y="50504"/>
                  </a:lnTo>
                  <a:lnTo>
                    <a:pt x="4378" y="49097"/>
                  </a:lnTo>
                  <a:lnTo>
                    <a:pt x="3536" y="47549"/>
                  </a:lnTo>
                  <a:lnTo>
                    <a:pt x="2947" y="45439"/>
                  </a:lnTo>
                  <a:lnTo>
                    <a:pt x="2273" y="42907"/>
                  </a:lnTo>
                  <a:lnTo>
                    <a:pt x="1768" y="40656"/>
                  </a:lnTo>
                  <a:lnTo>
                    <a:pt x="1347" y="38405"/>
                  </a:lnTo>
                  <a:lnTo>
                    <a:pt x="842" y="36436"/>
                  </a:lnTo>
                  <a:lnTo>
                    <a:pt x="589" y="34607"/>
                  </a:lnTo>
                  <a:lnTo>
                    <a:pt x="336" y="32919"/>
                  </a:lnTo>
                  <a:lnTo>
                    <a:pt x="168" y="31512"/>
                  </a:lnTo>
                  <a:lnTo>
                    <a:pt x="0" y="30386"/>
                  </a:lnTo>
                  <a:lnTo>
                    <a:pt x="0" y="29261"/>
                  </a:lnTo>
                  <a:lnTo>
                    <a:pt x="0" y="28698"/>
                  </a:lnTo>
                  <a:lnTo>
                    <a:pt x="84" y="28417"/>
                  </a:lnTo>
                  <a:lnTo>
                    <a:pt x="168" y="28417"/>
                  </a:lnTo>
                  <a:lnTo>
                    <a:pt x="421" y="28839"/>
                  </a:lnTo>
                  <a:lnTo>
                    <a:pt x="673" y="29542"/>
                  </a:lnTo>
                  <a:lnTo>
                    <a:pt x="1010" y="30808"/>
                  </a:lnTo>
                  <a:lnTo>
                    <a:pt x="1600" y="32356"/>
                  </a:lnTo>
                  <a:lnTo>
                    <a:pt x="2021" y="34044"/>
                  </a:lnTo>
                  <a:lnTo>
                    <a:pt x="2610" y="35592"/>
                  </a:lnTo>
                  <a:lnTo>
                    <a:pt x="3284" y="37139"/>
                  </a:lnTo>
                  <a:lnTo>
                    <a:pt x="3957" y="38546"/>
                  </a:lnTo>
                  <a:lnTo>
                    <a:pt x="4715" y="39812"/>
                  </a:lnTo>
                  <a:lnTo>
                    <a:pt x="5473" y="40937"/>
                  </a:lnTo>
                  <a:lnTo>
                    <a:pt x="6400" y="42063"/>
                  </a:lnTo>
                  <a:lnTo>
                    <a:pt x="7242" y="42907"/>
                  </a:lnTo>
                  <a:lnTo>
                    <a:pt x="8252" y="43610"/>
                  </a:lnTo>
                  <a:lnTo>
                    <a:pt x="9263" y="44173"/>
                  </a:lnTo>
                  <a:lnTo>
                    <a:pt x="10357" y="44736"/>
                  </a:lnTo>
                  <a:lnTo>
                    <a:pt x="11536" y="45158"/>
                  </a:lnTo>
                  <a:lnTo>
                    <a:pt x="12631" y="45439"/>
                  </a:lnTo>
                  <a:lnTo>
                    <a:pt x="13894" y="45439"/>
                  </a:lnTo>
                  <a:lnTo>
                    <a:pt x="15157" y="45439"/>
                  </a:lnTo>
                  <a:lnTo>
                    <a:pt x="16421" y="45439"/>
                  </a:lnTo>
                  <a:lnTo>
                    <a:pt x="17684" y="45158"/>
                  </a:lnTo>
                  <a:lnTo>
                    <a:pt x="18863" y="45017"/>
                  </a:lnTo>
                  <a:lnTo>
                    <a:pt x="19873" y="44876"/>
                  </a:lnTo>
                  <a:lnTo>
                    <a:pt x="20884" y="44736"/>
                  </a:lnTo>
                  <a:lnTo>
                    <a:pt x="21726" y="44595"/>
                  </a:lnTo>
                  <a:lnTo>
                    <a:pt x="22400" y="44173"/>
                  </a:lnTo>
                  <a:lnTo>
                    <a:pt x="22989" y="44032"/>
                  </a:lnTo>
                  <a:lnTo>
                    <a:pt x="23578" y="43751"/>
                  </a:lnTo>
                  <a:lnTo>
                    <a:pt x="24000" y="43329"/>
                  </a:lnTo>
                  <a:lnTo>
                    <a:pt x="24336" y="43048"/>
                  </a:lnTo>
                  <a:lnTo>
                    <a:pt x="24589" y="42485"/>
                  </a:lnTo>
                  <a:lnTo>
                    <a:pt x="24757" y="42063"/>
                  </a:lnTo>
                  <a:lnTo>
                    <a:pt x="24926" y="41219"/>
                  </a:lnTo>
                  <a:lnTo>
                    <a:pt x="24926" y="40515"/>
                  </a:lnTo>
                  <a:lnTo>
                    <a:pt x="24926" y="39671"/>
                  </a:lnTo>
                  <a:lnTo>
                    <a:pt x="24842" y="38827"/>
                  </a:lnTo>
                  <a:lnTo>
                    <a:pt x="24757" y="37702"/>
                  </a:lnTo>
                  <a:lnTo>
                    <a:pt x="24842" y="36576"/>
                  </a:lnTo>
                  <a:lnTo>
                    <a:pt x="25010" y="35310"/>
                  </a:lnTo>
                  <a:lnTo>
                    <a:pt x="25347" y="34185"/>
                  </a:lnTo>
                  <a:lnTo>
                    <a:pt x="25684" y="32778"/>
                  </a:lnTo>
                  <a:lnTo>
                    <a:pt x="26105" y="31652"/>
                  </a:lnTo>
                  <a:lnTo>
                    <a:pt x="26526" y="30386"/>
                  </a:lnTo>
                  <a:lnTo>
                    <a:pt x="27031" y="28980"/>
                  </a:lnTo>
                  <a:lnTo>
                    <a:pt x="27368" y="27573"/>
                  </a:lnTo>
                  <a:lnTo>
                    <a:pt x="27789" y="26166"/>
                  </a:lnTo>
                  <a:lnTo>
                    <a:pt x="28042" y="24900"/>
                  </a:lnTo>
                  <a:lnTo>
                    <a:pt x="28294" y="23493"/>
                  </a:lnTo>
                  <a:lnTo>
                    <a:pt x="28547" y="22086"/>
                  </a:lnTo>
                  <a:lnTo>
                    <a:pt x="28547" y="20820"/>
                  </a:lnTo>
                  <a:lnTo>
                    <a:pt x="28378" y="19554"/>
                  </a:lnTo>
                  <a:lnTo>
                    <a:pt x="28126" y="18288"/>
                  </a:lnTo>
                  <a:lnTo>
                    <a:pt x="27705" y="17022"/>
                  </a:lnTo>
                  <a:lnTo>
                    <a:pt x="27284" y="15474"/>
                  </a:lnTo>
                  <a:lnTo>
                    <a:pt x="26694" y="13927"/>
                  </a:lnTo>
                  <a:lnTo>
                    <a:pt x="26189" y="12098"/>
                  </a:lnTo>
                  <a:lnTo>
                    <a:pt x="25684" y="10550"/>
                  </a:lnTo>
                  <a:lnTo>
                    <a:pt x="25178" y="8722"/>
                  </a:lnTo>
                  <a:lnTo>
                    <a:pt x="24673" y="7033"/>
                  </a:lnTo>
                  <a:lnTo>
                    <a:pt x="24252" y="5486"/>
                  </a:lnTo>
                  <a:lnTo>
                    <a:pt x="23831" y="3939"/>
                  </a:lnTo>
                  <a:lnTo>
                    <a:pt x="23578" y="2672"/>
                  </a:lnTo>
                  <a:lnTo>
                    <a:pt x="23242" y="1688"/>
                  </a:lnTo>
                  <a:lnTo>
                    <a:pt x="23157" y="844"/>
                  </a:lnTo>
                  <a:lnTo>
                    <a:pt x="23157" y="281"/>
                  </a:lnTo>
                  <a:lnTo>
                    <a:pt x="23410" y="0"/>
                  </a:lnTo>
                  <a:lnTo>
                    <a:pt x="23747" y="281"/>
                  </a:lnTo>
                  <a:lnTo>
                    <a:pt x="24252" y="844"/>
                  </a:lnTo>
                  <a:lnTo>
                    <a:pt x="24842" y="1828"/>
                  </a:lnTo>
                  <a:lnTo>
                    <a:pt x="25768" y="2672"/>
                  </a:lnTo>
                  <a:lnTo>
                    <a:pt x="26694" y="3798"/>
                  </a:lnTo>
                  <a:lnTo>
                    <a:pt x="27789" y="5064"/>
                  </a:lnTo>
                  <a:lnTo>
                    <a:pt x="29052" y="6189"/>
                  </a:lnTo>
                  <a:lnTo>
                    <a:pt x="30315" y="7174"/>
                  </a:lnTo>
                  <a:lnTo>
                    <a:pt x="31663" y="8440"/>
                  </a:lnTo>
                  <a:lnTo>
                    <a:pt x="33094" y="9425"/>
                  </a:lnTo>
                  <a:lnTo>
                    <a:pt x="34526" y="10410"/>
                  </a:lnTo>
                  <a:lnTo>
                    <a:pt x="35957" y="11113"/>
                  </a:lnTo>
                  <a:lnTo>
                    <a:pt x="37473" y="11676"/>
                  </a:lnTo>
                  <a:lnTo>
                    <a:pt x="38905" y="11957"/>
                  </a:lnTo>
                  <a:lnTo>
                    <a:pt x="40336" y="12098"/>
                  </a:lnTo>
                  <a:lnTo>
                    <a:pt x="41684" y="11957"/>
                  </a:lnTo>
                  <a:lnTo>
                    <a:pt x="43031" y="11395"/>
                  </a:lnTo>
                  <a:lnTo>
                    <a:pt x="44378" y="10691"/>
                  </a:lnTo>
                  <a:lnTo>
                    <a:pt x="45473" y="9566"/>
                  </a:lnTo>
                  <a:lnTo>
                    <a:pt x="46736" y="8722"/>
                  </a:lnTo>
                  <a:lnTo>
                    <a:pt x="47915" y="8018"/>
                  </a:lnTo>
                  <a:lnTo>
                    <a:pt x="48926" y="7174"/>
                  </a:lnTo>
                  <a:lnTo>
                    <a:pt x="50021" y="6611"/>
                  </a:lnTo>
                  <a:lnTo>
                    <a:pt x="51031" y="6049"/>
                  </a:lnTo>
                  <a:lnTo>
                    <a:pt x="51873" y="5767"/>
                  </a:lnTo>
                  <a:lnTo>
                    <a:pt x="52631" y="5486"/>
                  </a:lnTo>
                  <a:lnTo>
                    <a:pt x="53221" y="5345"/>
                  </a:lnTo>
                  <a:lnTo>
                    <a:pt x="53726" y="5345"/>
                  </a:lnTo>
                  <a:lnTo>
                    <a:pt x="53978" y="5486"/>
                  </a:lnTo>
                  <a:lnTo>
                    <a:pt x="54231" y="5767"/>
                  </a:lnTo>
                  <a:lnTo>
                    <a:pt x="54063" y="6049"/>
                  </a:lnTo>
                  <a:lnTo>
                    <a:pt x="53810" y="6611"/>
                  </a:lnTo>
                  <a:lnTo>
                    <a:pt x="53389" y="7456"/>
                  </a:lnTo>
                  <a:lnTo>
                    <a:pt x="52715" y="8440"/>
                  </a:lnTo>
                  <a:lnTo>
                    <a:pt x="51789" y="9425"/>
                  </a:lnTo>
                  <a:lnTo>
                    <a:pt x="51031" y="10410"/>
                  </a:lnTo>
                  <a:lnTo>
                    <a:pt x="50189" y="11395"/>
                  </a:lnTo>
                  <a:lnTo>
                    <a:pt x="49515" y="12379"/>
                  </a:lnTo>
                  <a:lnTo>
                    <a:pt x="48757" y="13364"/>
                  </a:lnTo>
                  <a:lnTo>
                    <a:pt x="48084" y="14349"/>
                  </a:lnTo>
                  <a:lnTo>
                    <a:pt x="47494" y="15334"/>
                  </a:lnTo>
                  <a:lnTo>
                    <a:pt x="46821" y="16459"/>
                  </a:lnTo>
                  <a:lnTo>
                    <a:pt x="46315" y="17444"/>
                  </a:lnTo>
                  <a:lnTo>
                    <a:pt x="45810" y="18429"/>
                  </a:lnTo>
                  <a:lnTo>
                    <a:pt x="45305" y="19554"/>
                  </a:lnTo>
                  <a:lnTo>
                    <a:pt x="44968" y="20679"/>
                  </a:lnTo>
                  <a:lnTo>
                    <a:pt x="44715" y="21946"/>
                  </a:lnTo>
                  <a:lnTo>
                    <a:pt x="44463" y="23071"/>
                  </a:lnTo>
                  <a:lnTo>
                    <a:pt x="44378" y="24337"/>
                  </a:lnTo>
                  <a:lnTo>
                    <a:pt x="44378" y="25885"/>
                  </a:lnTo>
                  <a:lnTo>
                    <a:pt x="44294" y="27151"/>
                  </a:lnTo>
                  <a:lnTo>
                    <a:pt x="44210" y="28558"/>
                  </a:lnTo>
                  <a:lnTo>
                    <a:pt x="43957" y="29683"/>
                  </a:lnTo>
                  <a:lnTo>
                    <a:pt x="43705" y="30808"/>
                  </a:lnTo>
                  <a:lnTo>
                    <a:pt x="43368" y="31793"/>
                  </a:lnTo>
                  <a:lnTo>
                    <a:pt x="43115" y="32637"/>
                  </a:lnTo>
                  <a:lnTo>
                    <a:pt x="42778" y="33341"/>
                  </a:lnTo>
                  <a:lnTo>
                    <a:pt x="42442" y="33763"/>
                  </a:lnTo>
                  <a:lnTo>
                    <a:pt x="41936" y="34044"/>
                  </a:lnTo>
                  <a:lnTo>
                    <a:pt x="41600" y="34044"/>
                  </a:lnTo>
                  <a:lnTo>
                    <a:pt x="41347" y="33763"/>
                  </a:lnTo>
                  <a:lnTo>
                    <a:pt x="41010" y="33200"/>
                  </a:lnTo>
                  <a:lnTo>
                    <a:pt x="40842" y="32356"/>
                  </a:lnTo>
                  <a:lnTo>
                    <a:pt x="40589" y="31230"/>
                  </a:lnTo>
                  <a:lnTo>
                    <a:pt x="40505" y="29683"/>
                  </a:lnTo>
                  <a:lnTo>
                    <a:pt x="40505" y="27995"/>
                  </a:lnTo>
                  <a:lnTo>
                    <a:pt x="40336" y="26025"/>
                  </a:lnTo>
                  <a:lnTo>
                    <a:pt x="40084" y="24337"/>
                  </a:lnTo>
                  <a:lnTo>
                    <a:pt x="39747" y="23212"/>
                  </a:lnTo>
                  <a:lnTo>
                    <a:pt x="39326" y="22227"/>
                  </a:lnTo>
                  <a:lnTo>
                    <a:pt x="38652" y="21383"/>
                  </a:lnTo>
                  <a:lnTo>
                    <a:pt x="38147" y="20820"/>
                  </a:lnTo>
                  <a:lnTo>
                    <a:pt x="37473" y="20539"/>
                  </a:lnTo>
                  <a:lnTo>
                    <a:pt x="36715" y="20539"/>
                  </a:lnTo>
                  <a:lnTo>
                    <a:pt x="36042" y="20679"/>
                  </a:lnTo>
                  <a:lnTo>
                    <a:pt x="35368" y="20961"/>
                  </a:lnTo>
                  <a:lnTo>
                    <a:pt x="34694" y="21524"/>
                  </a:lnTo>
                  <a:lnTo>
                    <a:pt x="34105" y="22368"/>
                  </a:lnTo>
                  <a:lnTo>
                    <a:pt x="33515" y="23212"/>
                  </a:lnTo>
                  <a:lnTo>
                    <a:pt x="33094" y="24196"/>
                  </a:lnTo>
                  <a:lnTo>
                    <a:pt x="32842" y="25463"/>
                  </a:lnTo>
                  <a:lnTo>
                    <a:pt x="32673" y="26869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Shape 2591"/>
            <p:cNvSpPr/>
            <p:nvPr/>
          </p:nvSpPr>
          <p:spPr>
            <a:xfrm>
              <a:off x="1227" y="2178"/>
              <a:ext cx="177" cy="10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2673" y="26869"/>
                  </a:moveTo>
                  <a:lnTo>
                    <a:pt x="32421" y="28980"/>
                  </a:lnTo>
                  <a:lnTo>
                    <a:pt x="32252" y="31512"/>
                  </a:lnTo>
                  <a:lnTo>
                    <a:pt x="32084" y="34325"/>
                  </a:lnTo>
                  <a:lnTo>
                    <a:pt x="31831" y="37420"/>
                  </a:lnTo>
                  <a:lnTo>
                    <a:pt x="31747" y="40515"/>
                  </a:lnTo>
                  <a:lnTo>
                    <a:pt x="31747" y="43751"/>
                  </a:lnTo>
                  <a:lnTo>
                    <a:pt x="32000" y="47127"/>
                  </a:lnTo>
                  <a:lnTo>
                    <a:pt x="32252" y="50644"/>
                  </a:lnTo>
                  <a:lnTo>
                    <a:pt x="32757" y="53880"/>
                  </a:lnTo>
                  <a:lnTo>
                    <a:pt x="33431" y="57116"/>
                  </a:lnTo>
                  <a:lnTo>
                    <a:pt x="34526" y="60211"/>
                  </a:lnTo>
                  <a:lnTo>
                    <a:pt x="35789" y="63024"/>
                  </a:lnTo>
                  <a:lnTo>
                    <a:pt x="37389" y="65697"/>
                  </a:lnTo>
                  <a:lnTo>
                    <a:pt x="39326" y="67948"/>
                  </a:lnTo>
                  <a:lnTo>
                    <a:pt x="41600" y="69777"/>
                  </a:lnTo>
                  <a:lnTo>
                    <a:pt x="44378" y="71324"/>
                  </a:lnTo>
                  <a:lnTo>
                    <a:pt x="47157" y="72168"/>
                  </a:lnTo>
                  <a:lnTo>
                    <a:pt x="50105" y="72450"/>
                  </a:lnTo>
                  <a:lnTo>
                    <a:pt x="52884" y="72450"/>
                  </a:lnTo>
                  <a:lnTo>
                    <a:pt x="55578" y="72028"/>
                  </a:lnTo>
                  <a:lnTo>
                    <a:pt x="58189" y="71324"/>
                  </a:lnTo>
                  <a:lnTo>
                    <a:pt x="60715" y="70480"/>
                  </a:lnTo>
                  <a:lnTo>
                    <a:pt x="63157" y="69355"/>
                  </a:lnTo>
                  <a:lnTo>
                    <a:pt x="65347" y="68229"/>
                  </a:lnTo>
                  <a:lnTo>
                    <a:pt x="67452" y="67104"/>
                  </a:lnTo>
                  <a:lnTo>
                    <a:pt x="69389" y="66119"/>
                  </a:lnTo>
                  <a:lnTo>
                    <a:pt x="71157" y="65416"/>
                  </a:lnTo>
                  <a:lnTo>
                    <a:pt x="72673" y="64853"/>
                  </a:lnTo>
                  <a:lnTo>
                    <a:pt x="74105" y="64712"/>
                  </a:lnTo>
                  <a:lnTo>
                    <a:pt x="75200" y="64994"/>
                  </a:lnTo>
                  <a:lnTo>
                    <a:pt x="76042" y="65697"/>
                  </a:lnTo>
                  <a:lnTo>
                    <a:pt x="76800" y="66963"/>
                  </a:lnTo>
                  <a:lnTo>
                    <a:pt x="77221" y="68651"/>
                  </a:lnTo>
                  <a:lnTo>
                    <a:pt x="77726" y="70339"/>
                  </a:lnTo>
                  <a:lnTo>
                    <a:pt x="78315" y="72168"/>
                  </a:lnTo>
                  <a:lnTo>
                    <a:pt x="78821" y="73997"/>
                  </a:lnTo>
                  <a:lnTo>
                    <a:pt x="79494" y="75685"/>
                  </a:lnTo>
                  <a:lnTo>
                    <a:pt x="80252" y="77514"/>
                  </a:lnTo>
                  <a:lnTo>
                    <a:pt x="81094" y="79343"/>
                  </a:lnTo>
                  <a:lnTo>
                    <a:pt x="82021" y="80890"/>
                  </a:lnTo>
                  <a:lnTo>
                    <a:pt x="83115" y="82579"/>
                  </a:lnTo>
                  <a:lnTo>
                    <a:pt x="84378" y="83985"/>
                  </a:lnTo>
                  <a:lnTo>
                    <a:pt x="85810" y="85252"/>
                  </a:lnTo>
                  <a:lnTo>
                    <a:pt x="87410" y="86377"/>
                  </a:lnTo>
                  <a:lnTo>
                    <a:pt x="89178" y="87221"/>
                  </a:lnTo>
                  <a:lnTo>
                    <a:pt x="91200" y="88065"/>
                  </a:lnTo>
                  <a:lnTo>
                    <a:pt x="93557" y="88347"/>
                  </a:lnTo>
                  <a:lnTo>
                    <a:pt x="96084" y="88628"/>
                  </a:lnTo>
                  <a:lnTo>
                    <a:pt x="98778" y="88206"/>
                  </a:lnTo>
                  <a:lnTo>
                    <a:pt x="101389" y="87221"/>
                  </a:lnTo>
                  <a:lnTo>
                    <a:pt x="104084" y="85814"/>
                  </a:lnTo>
                  <a:lnTo>
                    <a:pt x="106526" y="83985"/>
                  </a:lnTo>
                  <a:lnTo>
                    <a:pt x="108968" y="82157"/>
                  </a:lnTo>
                  <a:lnTo>
                    <a:pt x="111242" y="80046"/>
                  </a:lnTo>
                  <a:lnTo>
                    <a:pt x="113263" y="78077"/>
                  </a:lnTo>
                  <a:lnTo>
                    <a:pt x="115115" y="76248"/>
                  </a:lnTo>
                  <a:lnTo>
                    <a:pt x="116715" y="74701"/>
                  </a:lnTo>
                  <a:lnTo>
                    <a:pt x="118063" y="73716"/>
                  </a:lnTo>
                  <a:lnTo>
                    <a:pt x="119157" y="73294"/>
                  </a:lnTo>
                  <a:lnTo>
                    <a:pt x="119747" y="73575"/>
                  </a:lnTo>
                  <a:lnTo>
                    <a:pt x="120000" y="74560"/>
                  </a:lnTo>
                  <a:lnTo>
                    <a:pt x="119831" y="76670"/>
                  </a:lnTo>
                  <a:lnTo>
                    <a:pt x="119326" y="79906"/>
                  </a:lnTo>
                  <a:lnTo>
                    <a:pt x="118231" y="84267"/>
                  </a:lnTo>
                  <a:lnTo>
                    <a:pt x="117221" y="87502"/>
                  </a:lnTo>
                  <a:lnTo>
                    <a:pt x="116378" y="90457"/>
                  </a:lnTo>
                  <a:lnTo>
                    <a:pt x="115452" y="93130"/>
                  </a:lnTo>
                  <a:lnTo>
                    <a:pt x="114526" y="95521"/>
                  </a:lnTo>
                  <a:lnTo>
                    <a:pt x="113431" y="97631"/>
                  </a:lnTo>
                  <a:lnTo>
                    <a:pt x="112336" y="99601"/>
                  </a:lnTo>
                  <a:lnTo>
                    <a:pt x="111073" y="101289"/>
                  </a:lnTo>
                  <a:lnTo>
                    <a:pt x="109726" y="102837"/>
                  </a:lnTo>
                  <a:lnTo>
                    <a:pt x="108210" y="104103"/>
                  </a:lnTo>
                  <a:lnTo>
                    <a:pt x="106526" y="105228"/>
                  </a:lnTo>
                  <a:lnTo>
                    <a:pt x="104757" y="106072"/>
                  </a:lnTo>
                  <a:lnTo>
                    <a:pt x="102736" y="106776"/>
                  </a:lnTo>
                  <a:lnTo>
                    <a:pt x="100463" y="107198"/>
                  </a:lnTo>
                  <a:lnTo>
                    <a:pt x="97936" y="107760"/>
                  </a:lnTo>
                  <a:lnTo>
                    <a:pt x="95326" y="107901"/>
                  </a:lnTo>
                  <a:lnTo>
                    <a:pt x="92294" y="108042"/>
                  </a:lnTo>
                  <a:lnTo>
                    <a:pt x="89178" y="108182"/>
                  </a:lnTo>
                  <a:lnTo>
                    <a:pt x="86400" y="108886"/>
                  </a:lnTo>
                  <a:lnTo>
                    <a:pt x="83957" y="109730"/>
                  </a:lnTo>
                  <a:lnTo>
                    <a:pt x="81684" y="111137"/>
                  </a:lnTo>
                  <a:lnTo>
                    <a:pt x="79494" y="112403"/>
                  </a:lnTo>
                  <a:lnTo>
                    <a:pt x="77557" y="114091"/>
                  </a:lnTo>
                  <a:lnTo>
                    <a:pt x="75705" y="115498"/>
                  </a:lnTo>
                  <a:lnTo>
                    <a:pt x="73936" y="116905"/>
                  </a:lnTo>
                  <a:lnTo>
                    <a:pt x="72168" y="118171"/>
                  </a:lnTo>
                  <a:lnTo>
                    <a:pt x="70484" y="119155"/>
                  </a:lnTo>
                  <a:lnTo>
                    <a:pt x="68715" y="119718"/>
                  </a:lnTo>
                  <a:lnTo>
                    <a:pt x="66947" y="120000"/>
                  </a:lnTo>
                  <a:lnTo>
                    <a:pt x="65010" y="119577"/>
                  </a:lnTo>
                  <a:lnTo>
                    <a:pt x="63073" y="118593"/>
                  </a:lnTo>
                  <a:lnTo>
                    <a:pt x="60884" y="117045"/>
                  </a:lnTo>
                  <a:lnTo>
                    <a:pt x="58610" y="114654"/>
                  </a:lnTo>
                  <a:lnTo>
                    <a:pt x="56421" y="111981"/>
                  </a:lnTo>
                  <a:lnTo>
                    <a:pt x="54736" y="109730"/>
                  </a:lnTo>
                  <a:lnTo>
                    <a:pt x="53389" y="107901"/>
                  </a:lnTo>
                  <a:lnTo>
                    <a:pt x="52463" y="106354"/>
                  </a:lnTo>
                  <a:lnTo>
                    <a:pt x="51705" y="105087"/>
                  </a:lnTo>
                  <a:lnTo>
                    <a:pt x="51115" y="103962"/>
                  </a:lnTo>
                  <a:lnTo>
                    <a:pt x="50610" y="103118"/>
                  </a:lnTo>
                  <a:lnTo>
                    <a:pt x="50273" y="102415"/>
                  </a:lnTo>
                  <a:lnTo>
                    <a:pt x="49852" y="101711"/>
                  </a:lnTo>
                  <a:lnTo>
                    <a:pt x="49263" y="101008"/>
                  </a:lnTo>
                  <a:lnTo>
                    <a:pt x="48421" y="100304"/>
                  </a:lnTo>
                  <a:lnTo>
                    <a:pt x="47494" y="99601"/>
                  </a:lnTo>
                  <a:lnTo>
                    <a:pt x="46063" y="98616"/>
                  </a:lnTo>
                  <a:lnTo>
                    <a:pt x="44294" y="97772"/>
                  </a:lnTo>
                  <a:lnTo>
                    <a:pt x="41936" y="96506"/>
                  </a:lnTo>
                  <a:lnTo>
                    <a:pt x="39242" y="95099"/>
                  </a:lnTo>
                  <a:lnTo>
                    <a:pt x="36126" y="93411"/>
                  </a:lnTo>
                  <a:lnTo>
                    <a:pt x="33431" y="91301"/>
                  </a:lnTo>
                  <a:lnTo>
                    <a:pt x="30989" y="89050"/>
                  </a:lnTo>
                  <a:lnTo>
                    <a:pt x="28800" y="86518"/>
                  </a:lnTo>
                  <a:lnTo>
                    <a:pt x="26947" y="83845"/>
                  </a:lnTo>
                  <a:lnTo>
                    <a:pt x="25263" y="81172"/>
                  </a:lnTo>
                  <a:lnTo>
                    <a:pt x="23747" y="78358"/>
                  </a:lnTo>
                  <a:lnTo>
                    <a:pt x="22484" y="75545"/>
                  </a:lnTo>
                  <a:lnTo>
                    <a:pt x="21389" y="72731"/>
                  </a:lnTo>
                  <a:lnTo>
                    <a:pt x="20547" y="69917"/>
                  </a:lnTo>
                  <a:lnTo>
                    <a:pt x="19789" y="67385"/>
                  </a:lnTo>
                  <a:lnTo>
                    <a:pt x="19284" y="64712"/>
                  </a:lnTo>
                  <a:lnTo>
                    <a:pt x="18947" y="62180"/>
                  </a:lnTo>
                  <a:lnTo>
                    <a:pt x="18694" y="59929"/>
                  </a:lnTo>
                  <a:lnTo>
                    <a:pt x="18526" y="57819"/>
                  </a:lnTo>
                  <a:lnTo>
                    <a:pt x="18526" y="56271"/>
                  </a:lnTo>
                  <a:lnTo>
                    <a:pt x="18357" y="54724"/>
                  </a:lnTo>
                  <a:lnTo>
                    <a:pt x="17852" y="53739"/>
                  </a:lnTo>
                  <a:lnTo>
                    <a:pt x="17263" y="53177"/>
                  </a:lnTo>
                  <a:lnTo>
                    <a:pt x="16421" y="52614"/>
                  </a:lnTo>
                  <a:lnTo>
                    <a:pt x="15494" y="52332"/>
                  </a:lnTo>
                  <a:lnTo>
                    <a:pt x="14315" y="52332"/>
                  </a:lnTo>
                  <a:lnTo>
                    <a:pt x="13221" y="52332"/>
                  </a:lnTo>
                  <a:lnTo>
                    <a:pt x="11873" y="52332"/>
                  </a:lnTo>
                  <a:lnTo>
                    <a:pt x="10526" y="52332"/>
                  </a:lnTo>
                  <a:lnTo>
                    <a:pt x="9178" y="52192"/>
                  </a:lnTo>
                  <a:lnTo>
                    <a:pt x="7831" y="51770"/>
                  </a:lnTo>
                  <a:lnTo>
                    <a:pt x="6652" y="51207"/>
                  </a:lnTo>
                  <a:lnTo>
                    <a:pt x="5473" y="50504"/>
                  </a:lnTo>
                  <a:lnTo>
                    <a:pt x="4378" y="49097"/>
                  </a:lnTo>
                  <a:lnTo>
                    <a:pt x="3536" y="47549"/>
                  </a:lnTo>
                  <a:lnTo>
                    <a:pt x="2947" y="45439"/>
                  </a:lnTo>
                  <a:lnTo>
                    <a:pt x="2273" y="42907"/>
                  </a:lnTo>
                  <a:lnTo>
                    <a:pt x="1768" y="40656"/>
                  </a:lnTo>
                  <a:lnTo>
                    <a:pt x="1347" y="38405"/>
                  </a:lnTo>
                  <a:lnTo>
                    <a:pt x="842" y="36436"/>
                  </a:lnTo>
                  <a:lnTo>
                    <a:pt x="589" y="34607"/>
                  </a:lnTo>
                  <a:lnTo>
                    <a:pt x="336" y="32919"/>
                  </a:lnTo>
                  <a:lnTo>
                    <a:pt x="168" y="31512"/>
                  </a:lnTo>
                  <a:lnTo>
                    <a:pt x="0" y="30386"/>
                  </a:lnTo>
                  <a:lnTo>
                    <a:pt x="0" y="29261"/>
                  </a:lnTo>
                  <a:lnTo>
                    <a:pt x="0" y="28698"/>
                  </a:lnTo>
                  <a:lnTo>
                    <a:pt x="84" y="28417"/>
                  </a:lnTo>
                  <a:lnTo>
                    <a:pt x="168" y="28417"/>
                  </a:lnTo>
                  <a:lnTo>
                    <a:pt x="421" y="28839"/>
                  </a:lnTo>
                  <a:lnTo>
                    <a:pt x="673" y="29542"/>
                  </a:lnTo>
                  <a:lnTo>
                    <a:pt x="1010" y="30808"/>
                  </a:lnTo>
                  <a:lnTo>
                    <a:pt x="1600" y="32356"/>
                  </a:lnTo>
                  <a:lnTo>
                    <a:pt x="2021" y="34044"/>
                  </a:lnTo>
                  <a:lnTo>
                    <a:pt x="2610" y="35592"/>
                  </a:lnTo>
                  <a:lnTo>
                    <a:pt x="3284" y="37139"/>
                  </a:lnTo>
                  <a:lnTo>
                    <a:pt x="3957" y="38546"/>
                  </a:lnTo>
                  <a:lnTo>
                    <a:pt x="4715" y="39812"/>
                  </a:lnTo>
                  <a:lnTo>
                    <a:pt x="5473" y="40937"/>
                  </a:lnTo>
                  <a:lnTo>
                    <a:pt x="6400" y="42063"/>
                  </a:lnTo>
                  <a:lnTo>
                    <a:pt x="7242" y="42907"/>
                  </a:lnTo>
                  <a:lnTo>
                    <a:pt x="8252" y="43610"/>
                  </a:lnTo>
                  <a:lnTo>
                    <a:pt x="9263" y="44173"/>
                  </a:lnTo>
                  <a:lnTo>
                    <a:pt x="10357" y="44736"/>
                  </a:lnTo>
                  <a:lnTo>
                    <a:pt x="11536" y="45158"/>
                  </a:lnTo>
                  <a:lnTo>
                    <a:pt x="12631" y="45439"/>
                  </a:lnTo>
                  <a:lnTo>
                    <a:pt x="13894" y="45439"/>
                  </a:lnTo>
                  <a:lnTo>
                    <a:pt x="15157" y="45439"/>
                  </a:lnTo>
                  <a:lnTo>
                    <a:pt x="16421" y="45439"/>
                  </a:lnTo>
                  <a:lnTo>
                    <a:pt x="17684" y="45158"/>
                  </a:lnTo>
                  <a:lnTo>
                    <a:pt x="18863" y="45017"/>
                  </a:lnTo>
                  <a:lnTo>
                    <a:pt x="19873" y="44876"/>
                  </a:lnTo>
                  <a:lnTo>
                    <a:pt x="20884" y="44736"/>
                  </a:lnTo>
                  <a:lnTo>
                    <a:pt x="21726" y="44595"/>
                  </a:lnTo>
                  <a:lnTo>
                    <a:pt x="22400" y="44173"/>
                  </a:lnTo>
                  <a:lnTo>
                    <a:pt x="22989" y="44032"/>
                  </a:lnTo>
                  <a:lnTo>
                    <a:pt x="23578" y="43751"/>
                  </a:lnTo>
                  <a:lnTo>
                    <a:pt x="24000" y="43329"/>
                  </a:lnTo>
                  <a:lnTo>
                    <a:pt x="24336" y="43048"/>
                  </a:lnTo>
                  <a:lnTo>
                    <a:pt x="24589" y="42485"/>
                  </a:lnTo>
                  <a:lnTo>
                    <a:pt x="24757" y="42063"/>
                  </a:lnTo>
                  <a:lnTo>
                    <a:pt x="24926" y="41219"/>
                  </a:lnTo>
                  <a:lnTo>
                    <a:pt x="24926" y="40515"/>
                  </a:lnTo>
                  <a:lnTo>
                    <a:pt x="24926" y="39671"/>
                  </a:lnTo>
                  <a:lnTo>
                    <a:pt x="24842" y="38827"/>
                  </a:lnTo>
                  <a:lnTo>
                    <a:pt x="24757" y="37702"/>
                  </a:lnTo>
                  <a:lnTo>
                    <a:pt x="24842" y="36576"/>
                  </a:lnTo>
                  <a:lnTo>
                    <a:pt x="25010" y="35310"/>
                  </a:lnTo>
                  <a:lnTo>
                    <a:pt x="25347" y="34185"/>
                  </a:lnTo>
                  <a:lnTo>
                    <a:pt x="25684" y="32778"/>
                  </a:lnTo>
                  <a:lnTo>
                    <a:pt x="26105" y="31652"/>
                  </a:lnTo>
                  <a:lnTo>
                    <a:pt x="26526" y="30386"/>
                  </a:lnTo>
                  <a:lnTo>
                    <a:pt x="27031" y="28980"/>
                  </a:lnTo>
                  <a:lnTo>
                    <a:pt x="27368" y="27573"/>
                  </a:lnTo>
                  <a:lnTo>
                    <a:pt x="27789" y="26166"/>
                  </a:lnTo>
                  <a:lnTo>
                    <a:pt x="28042" y="24900"/>
                  </a:lnTo>
                  <a:lnTo>
                    <a:pt x="28294" y="23493"/>
                  </a:lnTo>
                  <a:lnTo>
                    <a:pt x="28547" y="22086"/>
                  </a:lnTo>
                  <a:lnTo>
                    <a:pt x="28547" y="20820"/>
                  </a:lnTo>
                  <a:lnTo>
                    <a:pt x="28378" y="19554"/>
                  </a:lnTo>
                  <a:lnTo>
                    <a:pt x="28126" y="18288"/>
                  </a:lnTo>
                  <a:lnTo>
                    <a:pt x="27705" y="17022"/>
                  </a:lnTo>
                  <a:lnTo>
                    <a:pt x="27284" y="15474"/>
                  </a:lnTo>
                  <a:lnTo>
                    <a:pt x="26694" y="13927"/>
                  </a:lnTo>
                  <a:lnTo>
                    <a:pt x="26189" y="12098"/>
                  </a:lnTo>
                  <a:lnTo>
                    <a:pt x="25684" y="10550"/>
                  </a:lnTo>
                  <a:lnTo>
                    <a:pt x="25178" y="8722"/>
                  </a:lnTo>
                  <a:lnTo>
                    <a:pt x="24673" y="7033"/>
                  </a:lnTo>
                  <a:lnTo>
                    <a:pt x="24252" y="5486"/>
                  </a:lnTo>
                  <a:lnTo>
                    <a:pt x="23831" y="3939"/>
                  </a:lnTo>
                  <a:lnTo>
                    <a:pt x="23578" y="2672"/>
                  </a:lnTo>
                  <a:lnTo>
                    <a:pt x="23242" y="1688"/>
                  </a:lnTo>
                  <a:lnTo>
                    <a:pt x="23157" y="844"/>
                  </a:lnTo>
                  <a:lnTo>
                    <a:pt x="23157" y="281"/>
                  </a:lnTo>
                  <a:lnTo>
                    <a:pt x="23410" y="0"/>
                  </a:lnTo>
                  <a:lnTo>
                    <a:pt x="23747" y="281"/>
                  </a:lnTo>
                  <a:lnTo>
                    <a:pt x="24252" y="844"/>
                  </a:lnTo>
                  <a:lnTo>
                    <a:pt x="24842" y="1828"/>
                  </a:lnTo>
                  <a:lnTo>
                    <a:pt x="25768" y="2672"/>
                  </a:lnTo>
                  <a:lnTo>
                    <a:pt x="26694" y="3798"/>
                  </a:lnTo>
                  <a:lnTo>
                    <a:pt x="27789" y="5064"/>
                  </a:lnTo>
                  <a:lnTo>
                    <a:pt x="29052" y="6189"/>
                  </a:lnTo>
                  <a:lnTo>
                    <a:pt x="30315" y="7174"/>
                  </a:lnTo>
                  <a:lnTo>
                    <a:pt x="31663" y="8440"/>
                  </a:lnTo>
                  <a:lnTo>
                    <a:pt x="33094" y="9425"/>
                  </a:lnTo>
                  <a:lnTo>
                    <a:pt x="34526" y="10410"/>
                  </a:lnTo>
                  <a:lnTo>
                    <a:pt x="35957" y="11113"/>
                  </a:lnTo>
                  <a:lnTo>
                    <a:pt x="37473" y="11676"/>
                  </a:lnTo>
                  <a:lnTo>
                    <a:pt x="38905" y="11957"/>
                  </a:lnTo>
                  <a:lnTo>
                    <a:pt x="40336" y="12098"/>
                  </a:lnTo>
                  <a:lnTo>
                    <a:pt x="41684" y="11957"/>
                  </a:lnTo>
                  <a:lnTo>
                    <a:pt x="43031" y="11395"/>
                  </a:lnTo>
                  <a:lnTo>
                    <a:pt x="44378" y="10691"/>
                  </a:lnTo>
                  <a:lnTo>
                    <a:pt x="45473" y="9566"/>
                  </a:lnTo>
                  <a:lnTo>
                    <a:pt x="46736" y="8722"/>
                  </a:lnTo>
                  <a:lnTo>
                    <a:pt x="47915" y="8018"/>
                  </a:lnTo>
                  <a:lnTo>
                    <a:pt x="48926" y="7174"/>
                  </a:lnTo>
                  <a:lnTo>
                    <a:pt x="50021" y="6611"/>
                  </a:lnTo>
                  <a:lnTo>
                    <a:pt x="51031" y="6049"/>
                  </a:lnTo>
                  <a:lnTo>
                    <a:pt x="51873" y="5767"/>
                  </a:lnTo>
                  <a:lnTo>
                    <a:pt x="52631" y="5486"/>
                  </a:lnTo>
                  <a:lnTo>
                    <a:pt x="53221" y="5345"/>
                  </a:lnTo>
                  <a:lnTo>
                    <a:pt x="53726" y="5345"/>
                  </a:lnTo>
                  <a:lnTo>
                    <a:pt x="53978" y="5486"/>
                  </a:lnTo>
                  <a:lnTo>
                    <a:pt x="54231" y="5767"/>
                  </a:lnTo>
                  <a:lnTo>
                    <a:pt x="54063" y="6049"/>
                  </a:lnTo>
                  <a:lnTo>
                    <a:pt x="53810" y="6611"/>
                  </a:lnTo>
                  <a:lnTo>
                    <a:pt x="53389" y="7456"/>
                  </a:lnTo>
                  <a:lnTo>
                    <a:pt x="52715" y="8440"/>
                  </a:lnTo>
                  <a:lnTo>
                    <a:pt x="51789" y="9425"/>
                  </a:lnTo>
                  <a:lnTo>
                    <a:pt x="51031" y="10410"/>
                  </a:lnTo>
                  <a:lnTo>
                    <a:pt x="50189" y="11395"/>
                  </a:lnTo>
                  <a:lnTo>
                    <a:pt x="49515" y="12379"/>
                  </a:lnTo>
                  <a:lnTo>
                    <a:pt x="48757" y="13364"/>
                  </a:lnTo>
                  <a:lnTo>
                    <a:pt x="48084" y="14349"/>
                  </a:lnTo>
                  <a:lnTo>
                    <a:pt x="47494" y="15334"/>
                  </a:lnTo>
                  <a:lnTo>
                    <a:pt x="46821" y="16459"/>
                  </a:lnTo>
                  <a:lnTo>
                    <a:pt x="46315" y="17444"/>
                  </a:lnTo>
                  <a:lnTo>
                    <a:pt x="45810" y="18429"/>
                  </a:lnTo>
                  <a:lnTo>
                    <a:pt x="45305" y="19554"/>
                  </a:lnTo>
                  <a:lnTo>
                    <a:pt x="44968" y="20679"/>
                  </a:lnTo>
                  <a:lnTo>
                    <a:pt x="44715" y="21946"/>
                  </a:lnTo>
                  <a:lnTo>
                    <a:pt x="44463" y="23071"/>
                  </a:lnTo>
                  <a:lnTo>
                    <a:pt x="44378" y="24337"/>
                  </a:lnTo>
                  <a:lnTo>
                    <a:pt x="44378" y="25885"/>
                  </a:lnTo>
                  <a:lnTo>
                    <a:pt x="44294" y="27151"/>
                  </a:lnTo>
                  <a:lnTo>
                    <a:pt x="44210" y="28558"/>
                  </a:lnTo>
                  <a:lnTo>
                    <a:pt x="43957" y="29683"/>
                  </a:lnTo>
                  <a:lnTo>
                    <a:pt x="43705" y="30808"/>
                  </a:lnTo>
                  <a:lnTo>
                    <a:pt x="43368" y="31793"/>
                  </a:lnTo>
                  <a:lnTo>
                    <a:pt x="43115" y="32637"/>
                  </a:lnTo>
                  <a:lnTo>
                    <a:pt x="42778" y="33341"/>
                  </a:lnTo>
                  <a:lnTo>
                    <a:pt x="42442" y="33763"/>
                  </a:lnTo>
                  <a:lnTo>
                    <a:pt x="41936" y="34044"/>
                  </a:lnTo>
                  <a:lnTo>
                    <a:pt x="41600" y="34044"/>
                  </a:lnTo>
                  <a:lnTo>
                    <a:pt x="41347" y="33763"/>
                  </a:lnTo>
                  <a:lnTo>
                    <a:pt x="41010" y="33200"/>
                  </a:lnTo>
                  <a:lnTo>
                    <a:pt x="40842" y="32356"/>
                  </a:lnTo>
                  <a:lnTo>
                    <a:pt x="40589" y="31230"/>
                  </a:lnTo>
                  <a:lnTo>
                    <a:pt x="40505" y="29683"/>
                  </a:lnTo>
                  <a:lnTo>
                    <a:pt x="40505" y="27995"/>
                  </a:lnTo>
                  <a:lnTo>
                    <a:pt x="40336" y="26025"/>
                  </a:lnTo>
                  <a:lnTo>
                    <a:pt x="40084" y="24337"/>
                  </a:lnTo>
                  <a:lnTo>
                    <a:pt x="39747" y="23212"/>
                  </a:lnTo>
                  <a:lnTo>
                    <a:pt x="39326" y="22227"/>
                  </a:lnTo>
                  <a:lnTo>
                    <a:pt x="38652" y="21383"/>
                  </a:lnTo>
                  <a:lnTo>
                    <a:pt x="38147" y="20820"/>
                  </a:lnTo>
                  <a:lnTo>
                    <a:pt x="37473" y="20539"/>
                  </a:lnTo>
                  <a:lnTo>
                    <a:pt x="36715" y="20539"/>
                  </a:lnTo>
                  <a:lnTo>
                    <a:pt x="36042" y="20679"/>
                  </a:lnTo>
                  <a:lnTo>
                    <a:pt x="35368" y="20961"/>
                  </a:lnTo>
                  <a:lnTo>
                    <a:pt x="34694" y="21524"/>
                  </a:lnTo>
                  <a:lnTo>
                    <a:pt x="34105" y="22368"/>
                  </a:lnTo>
                  <a:lnTo>
                    <a:pt x="33515" y="23212"/>
                  </a:lnTo>
                  <a:lnTo>
                    <a:pt x="33094" y="24196"/>
                  </a:lnTo>
                  <a:lnTo>
                    <a:pt x="32842" y="25463"/>
                  </a:lnTo>
                  <a:lnTo>
                    <a:pt x="32673" y="26869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Shape 2592"/>
            <p:cNvSpPr/>
            <p:nvPr/>
          </p:nvSpPr>
          <p:spPr>
            <a:xfrm>
              <a:off x="1409" y="2176"/>
              <a:ext cx="71" cy="1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577" y="97491"/>
                  </a:moveTo>
                  <a:lnTo>
                    <a:pt x="17323" y="96813"/>
                  </a:lnTo>
                  <a:lnTo>
                    <a:pt x="21338" y="96271"/>
                  </a:lnTo>
                  <a:lnTo>
                    <a:pt x="25774" y="95728"/>
                  </a:lnTo>
                  <a:lnTo>
                    <a:pt x="31267" y="95050"/>
                  </a:lnTo>
                  <a:lnTo>
                    <a:pt x="36760" y="94372"/>
                  </a:lnTo>
                  <a:lnTo>
                    <a:pt x="42887" y="93559"/>
                  </a:lnTo>
                  <a:lnTo>
                    <a:pt x="49014" y="92474"/>
                  </a:lnTo>
                  <a:lnTo>
                    <a:pt x="55352" y="91118"/>
                  </a:lnTo>
                  <a:lnTo>
                    <a:pt x="61478" y="89355"/>
                  </a:lnTo>
                  <a:lnTo>
                    <a:pt x="67394" y="87593"/>
                  </a:lnTo>
                  <a:lnTo>
                    <a:pt x="72887" y="85152"/>
                  </a:lnTo>
                  <a:lnTo>
                    <a:pt x="78169" y="82440"/>
                  </a:lnTo>
                  <a:lnTo>
                    <a:pt x="82605" y="79186"/>
                  </a:lnTo>
                  <a:lnTo>
                    <a:pt x="86197" y="75389"/>
                  </a:lnTo>
                  <a:lnTo>
                    <a:pt x="89154" y="71050"/>
                  </a:lnTo>
                  <a:lnTo>
                    <a:pt x="91056" y="66169"/>
                  </a:lnTo>
                  <a:lnTo>
                    <a:pt x="91901" y="61152"/>
                  </a:lnTo>
                  <a:lnTo>
                    <a:pt x="92746" y="57220"/>
                  </a:lnTo>
                  <a:lnTo>
                    <a:pt x="93380" y="53694"/>
                  </a:lnTo>
                  <a:lnTo>
                    <a:pt x="93591" y="51254"/>
                  </a:lnTo>
                  <a:lnTo>
                    <a:pt x="93802" y="49084"/>
                  </a:lnTo>
                  <a:lnTo>
                    <a:pt x="93591" y="47593"/>
                  </a:lnTo>
                  <a:lnTo>
                    <a:pt x="93380" y="46644"/>
                  </a:lnTo>
                  <a:lnTo>
                    <a:pt x="92957" y="46237"/>
                  </a:lnTo>
                  <a:lnTo>
                    <a:pt x="92323" y="46101"/>
                  </a:lnTo>
                  <a:lnTo>
                    <a:pt x="91478" y="46372"/>
                  </a:lnTo>
                  <a:lnTo>
                    <a:pt x="90211" y="46915"/>
                  </a:lnTo>
                  <a:lnTo>
                    <a:pt x="89154" y="47728"/>
                  </a:lnTo>
                  <a:lnTo>
                    <a:pt x="87887" y="48813"/>
                  </a:lnTo>
                  <a:lnTo>
                    <a:pt x="86197" y="50033"/>
                  </a:lnTo>
                  <a:lnTo>
                    <a:pt x="84507" y="51389"/>
                  </a:lnTo>
                  <a:lnTo>
                    <a:pt x="83028" y="52745"/>
                  </a:lnTo>
                  <a:lnTo>
                    <a:pt x="80915" y="54101"/>
                  </a:lnTo>
                  <a:lnTo>
                    <a:pt x="79014" y="55457"/>
                  </a:lnTo>
                  <a:lnTo>
                    <a:pt x="76690" y="56813"/>
                  </a:lnTo>
                  <a:lnTo>
                    <a:pt x="74788" y="58033"/>
                  </a:lnTo>
                  <a:lnTo>
                    <a:pt x="72676" y="58983"/>
                  </a:lnTo>
                  <a:lnTo>
                    <a:pt x="70985" y="60067"/>
                  </a:lnTo>
                  <a:lnTo>
                    <a:pt x="69084" y="60881"/>
                  </a:lnTo>
                  <a:lnTo>
                    <a:pt x="67605" y="61423"/>
                  </a:lnTo>
                  <a:lnTo>
                    <a:pt x="66338" y="61830"/>
                  </a:lnTo>
                  <a:lnTo>
                    <a:pt x="65492" y="61830"/>
                  </a:lnTo>
                  <a:lnTo>
                    <a:pt x="64859" y="61694"/>
                  </a:lnTo>
                  <a:lnTo>
                    <a:pt x="64859" y="61152"/>
                  </a:lnTo>
                  <a:lnTo>
                    <a:pt x="65070" y="60203"/>
                  </a:lnTo>
                  <a:lnTo>
                    <a:pt x="66126" y="58711"/>
                  </a:lnTo>
                  <a:lnTo>
                    <a:pt x="67605" y="57084"/>
                  </a:lnTo>
                  <a:lnTo>
                    <a:pt x="69929" y="54779"/>
                  </a:lnTo>
                  <a:lnTo>
                    <a:pt x="72042" y="52203"/>
                  </a:lnTo>
                  <a:lnTo>
                    <a:pt x="74366" y="49898"/>
                  </a:lnTo>
                  <a:lnTo>
                    <a:pt x="76267" y="47593"/>
                  </a:lnTo>
                  <a:lnTo>
                    <a:pt x="78169" y="45423"/>
                  </a:lnTo>
                  <a:lnTo>
                    <a:pt x="79647" y="43525"/>
                  </a:lnTo>
                  <a:lnTo>
                    <a:pt x="81126" y="41491"/>
                  </a:lnTo>
                  <a:lnTo>
                    <a:pt x="82605" y="39593"/>
                  </a:lnTo>
                  <a:lnTo>
                    <a:pt x="83661" y="37830"/>
                  </a:lnTo>
                  <a:lnTo>
                    <a:pt x="84718" y="35932"/>
                  </a:lnTo>
                  <a:lnTo>
                    <a:pt x="85352" y="34033"/>
                  </a:lnTo>
                  <a:lnTo>
                    <a:pt x="86197" y="32271"/>
                  </a:lnTo>
                  <a:lnTo>
                    <a:pt x="86830" y="30372"/>
                  </a:lnTo>
                  <a:lnTo>
                    <a:pt x="87253" y="28474"/>
                  </a:lnTo>
                  <a:lnTo>
                    <a:pt x="87464" y="26576"/>
                  </a:lnTo>
                  <a:lnTo>
                    <a:pt x="87676" y="24542"/>
                  </a:lnTo>
                  <a:lnTo>
                    <a:pt x="87887" y="22508"/>
                  </a:lnTo>
                  <a:lnTo>
                    <a:pt x="87676" y="20203"/>
                  </a:lnTo>
                  <a:lnTo>
                    <a:pt x="87676" y="17762"/>
                  </a:lnTo>
                  <a:lnTo>
                    <a:pt x="87464" y="15186"/>
                  </a:lnTo>
                  <a:lnTo>
                    <a:pt x="87253" y="12881"/>
                  </a:lnTo>
                  <a:lnTo>
                    <a:pt x="87042" y="10440"/>
                  </a:lnTo>
                  <a:lnTo>
                    <a:pt x="86830" y="8135"/>
                  </a:lnTo>
                  <a:lnTo>
                    <a:pt x="86830" y="5966"/>
                  </a:lnTo>
                  <a:lnTo>
                    <a:pt x="86830" y="4067"/>
                  </a:lnTo>
                  <a:lnTo>
                    <a:pt x="87042" y="2440"/>
                  </a:lnTo>
                  <a:lnTo>
                    <a:pt x="87253" y="1220"/>
                  </a:lnTo>
                  <a:lnTo>
                    <a:pt x="87676" y="406"/>
                  </a:lnTo>
                  <a:lnTo>
                    <a:pt x="88309" y="0"/>
                  </a:lnTo>
                  <a:lnTo>
                    <a:pt x="89366" y="271"/>
                  </a:lnTo>
                  <a:lnTo>
                    <a:pt x="90633" y="949"/>
                  </a:lnTo>
                  <a:lnTo>
                    <a:pt x="92323" y="2440"/>
                  </a:lnTo>
                  <a:lnTo>
                    <a:pt x="94225" y="4745"/>
                  </a:lnTo>
                  <a:lnTo>
                    <a:pt x="96338" y="7186"/>
                  </a:lnTo>
                  <a:lnTo>
                    <a:pt x="98450" y="9491"/>
                  </a:lnTo>
                  <a:lnTo>
                    <a:pt x="100774" y="11932"/>
                  </a:lnTo>
                  <a:lnTo>
                    <a:pt x="102887" y="14372"/>
                  </a:lnTo>
                  <a:lnTo>
                    <a:pt x="105211" y="16677"/>
                  </a:lnTo>
                  <a:lnTo>
                    <a:pt x="107323" y="19118"/>
                  </a:lnTo>
                  <a:lnTo>
                    <a:pt x="109436" y="21423"/>
                  </a:lnTo>
                  <a:lnTo>
                    <a:pt x="111338" y="23864"/>
                  </a:lnTo>
                  <a:lnTo>
                    <a:pt x="113239" y="26169"/>
                  </a:lnTo>
                  <a:lnTo>
                    <a:pt x="114718" y="28610"/>
                  </a:lnTo>
                  <a:lnTo>
                    <a:pt x="116197" y="31186"/>
                  </a:lnTo>
                  <a:lnTo>
                    <a:pt x="117676" y="33762"/>
                  </a:lnTo>
                  <a:lnTo>
                    <a:pt x="118521" y="36474"/>
                  </a:lnTo>
                  <a:lnTo>
                    <a:pt x="119366" y="39322"/>
                  </a:lnTo>
                  <a:lnTo>
                    <a:pt x="119788" y="42305"/>
                  </a:lnTo>
                  <a:lnTo>
                    <a:pt x="120000" y="45423"/>
                  </a:lnTo>
                  <a:lnTo>
                    <a:pt x="119788" y="48542"/>
                  </a:lnTo>
                  <a:lnTo>
                    <a:pt x="119577" y="51389"/>
                  </a:lnTo>
                  <a:lnTo>
                    <a:pt x="119366" y="54237"/>
                  </a:lnTo>
                  <a:lnTo>
                    <a:pt x="118732" y="56813"/>
                  </a:lnTo>
                  <a:lnTo>
                    <a:pt x="118098" y="59254"/>
                  </a:lnTo>
                  <a:lnTo>
                    <a:pt x="117464" y="61830"/>
                  </a:lnTo>
                  <a:lnTo>
                    <a:pt x="116408" y="64271"/>
                  </a:lnTo>
                  <a:lnTo>
                    <a:pt x="115563" y="66711"/>
                  </a:lnTo>
                  <a:lnTo>
                    <a:pt x="114507" y="69016"/>
                  </a:lnTo>
                  <a:lnTo>
                    <a:pt x="113239" y="71322"/>
                  </a:lnTo>
                  <a:lnTo>
                    <a:pt x="111760" y="73627"/>
                  </a:lnTo>
                  <a:lnTo>
                    <a:pt x="110492" y="75661"/>
                  </a:lnTo>
                  <a:lnTo>
                    <a:pt x="109014" y="77966"/>
                  </a:lnTo>
                  <a:lnTo>
                    <a:pt x="107323" y="80271"/>
                  </a:lnTo>
                  <a:lnTo>
                    <a:pt x="105633" y="82576"/>
                  </a:lnTo>
                  <a:lnTo>
                    <a:pt x="104154" y="85016"/>
                  </a:lnTo>
                  <a:lnTo>
                    <a:pt x="102042" y="87186"/>
                  </a:lnTo>
                  <a:lnTo>
                    <a:pt x="100140" y="89220"/>
                  </a:lnTo>
                  <a:lnTo>
                    <a:pt x="98028" y="91118"/>
                  </a:lnTo>
                  <a:lnTo>
                    <a:pt x="96126" y="92745"/>
                  </a:lnTo>
                  <a:lnTo>
                    <a:pt x="94014" y="94237"/>
                  </a:lnTo>
                  <a:lnTo>
                    <a:pt x="92112" y="95728"/>
                  </a:lnTo>
                  <a:lnTo>
                    <a:pt x="90000" y="96813"/>
                  </a:lnTo>
                  <a:lnTo>
                    <a:pt x="88098" y="98033"/>
                  </a:lnTo>
                  <a:lnTo>
                    <a:pt x="85985" y="98983"/>
                  </a:lnTo>
                  <a:lnTo>
                    <a:pt x="84084" y="99932"/>
                  </a:lnTo>
                  <a:lnTo>
                    <a:pt x="82183" y="100881"/>
                  </a:lnTo>
                  <a:lnTo>
                    <a:pt x="80492" y="101694"/>
                  </a:lnTo>
                  <a:lnTo>
                    <a:pt x="79014" y="102372"/>
                  </a:lnTo>
                  <a:lnTo>
                    <a:pt x="77323" y="103186"/>
                  </a:lnTo>
                  <a:lnTo>
                    <a:pt x="75845" y="104000"/>
                  </a:lnTo>
                  <a:lnTo>
                    <a:pt x="74788" y="104813"/>
                  </a:lnTo>
                  <a:lnTo>
                    <a:pt x="73521" y="105627"/>
                  </a:lnTo>
                  <a:lnTo>
                    <a:pt x="73098" y="106711"/>
                  </a:lnTo>
                  <a:lnTo>
                    <a:pt x="73098" y="107932"/>
                  </a:lnTo>
                  <a:lnTo>
                    <a:pt x="73309" y="109288"/>
                  </a:lnTo>
                  <a:lnTo>
                    <a:pt x="73943" y="110644"/>
                  </a:lnTo>
                  <a:lnTo>
                    <a:pt x="74577" y="112135"/>
                  </a:lnTo>
                  <a:lnTo>
                    <a:pt x="75211" y="113491"/>
                  </a:lnTo>
                  <a:lnTo>
                    <a:pt x="75845" y="114983"/>
                  </a:lnTo>
                  <a:lnTo>
                    <a:pt x="76267" y="116067"/>
                  </a:lnTo>
                  <a:lnTo>
                    <a:pt x="76690" y="117288"/>
                  </a:lnTo>
                  <a:lnTo>
                    <a:pt x="76690" y="118237"/>
                  </a:lnTo>
                  <a:lnTo>
                    <a:pt x="76478" y="119050"/>
                  </a:lnTo>
                  <a:lnTo>
                    <a:pt x="75633" y="119593"/>
                  </a:lnTo>
                  <a:lnTo>
                    <a:pt x="74366" y="120000"/>
                  </a:lnTo>
                  <a:lnTo>
                    <a:pt x="72464" y="119728"/>
                  </a:lnTo>
                  <a:lnTo>
                    <a:pt x="69929" y="119457"/>
                  </a:lnTo>
                  <a:lnTo>
                    <a:pt x="66760" y="118779"/>
                  </a:lnTo>
                  <a:lnTo>
                    <a:pt x="63802" y="117966"/>
                  </a:lnTo>
                  <a:lnTo>
                    <a:pt x="61056" y="117016"/>
                  </a:lnTo>
                  <a:lnTo>
                    <a:pt x="58309" y="115932"/>
                  </a:lnTo>
                  <a:lnTo>
                    <a:pt x="55563" y="114983"/>
                  </a:lnTo>
                  <a:lnTo>
                    <a:pt x="53028" y="113762"/>
                  </a:lnTo>
                  <a:lnTo>
                    <a:pt x="50281" y="112813"/>
                  </a:lnTo>
                  <a:lnTo>
                    <a:pt x="47535" y="111728"/>
                  </a:lnTo>
                  <a:lnTo>
                    <a:pt x="45000" y="110644"/>
                  </a:lnTo>
                  <a:lnTo>
                    <a:pt x="42253" y="109830"/>
                  </a:lnTo>
                  <a:lnTo>
                    <a:pt x="39295" y="109016"/>
                  </a:lnTo>
                  <a:lnTo>
                    <a:pt x="36549" y="108338"/>
                  </a:lnTo>
                  <a:lnTo>
                    <a:pt x="33591" y="107932"/>
                  </a:lnTo>
                  <a:lnTo>
                    <a:pt x="30633" y="107661"/>
                  </a:lnTo>
                  <a:lnTo>
                    <a:pt x="27464" y="107661"/>
                  </a:lnTo>
                  <a:lnTo>
                    <a:pt x="24295" y="107932"/>
                  </a:lnTo>
                  <a:lnTo>
                    <a:pt x="20704" y="108203"/>
                  </a:lnTo>
                  <a:lnTo>
                    <a:pt x="17323" y="108338"/>
                  </a:lnTo>
                  <a:lnTo>
                    <a:pt x="14366" y="108338"/>
                  </a:lnTo>
                  <a:lnTo>
                    <a:pt x="10985" y="108203"/>
                  </a:lnTo>
                  <a:lnTo>
                    <a:pt x="8028" y="107796"/>
                  </a:lnTo>
                  <a:lnTo>
                    <a:pt x="5704" y="107389"/>
                  </a:lnTo>
                  <a:lnTo>
                    <a:pt x="3380" y="106983"/>
                  </a:lnTo>
                  <a:lnTo>
                    <a:pt x="1690" y="106305"/>
                  </a:lnTo>
                  <a:lnTo>
                    <a:pt x="422" y="105355"/>
                  </a:lnTo>
                  <a:lnTo>
                    <a:pt x="0" y="104542"/>
                  </a:lnTo>
                  <a:lnTo>
                    <a:pt x="211" y="103593"/>
                  </a:lnTo>
                  <a:lnTo>
                    <a:pt x="1267" y="102508"/>
                  </a:lnTo>
                  <a:lnTo>
                    <a:pt x="2957" y="101288"/>
                  </a:lnTo>
                  <a:lnTo>
                    <a:pt x="5704" y="100067"/>
                  </a:lnTo>
                  <a:lnTo>
                    <a:pt x="9718" y="98847"/>
                  </a:lnTo>
                  <a:lnTo>
                    <a:pt x="14577" y="97491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Shape 2593"/>
            <p:cNvSpPr/>
            <p:nvPr/>
          </p:nvSpPr>
          <p:spPr>
            <a:xfrm>
              <a:off x="1409" y="2176"/>
              <a:ext cx="71" cy="11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4577" y="97491"/>
                  </a:moveTo>
                  <a:lnTo>
                    <a:pt x="17323" y="96813"/>
                  </a:lnTo>
                  <a:lnTo>
                    <a:pt x="21338" y="96271"/>
                  </a:lnTo>
                  <a:lnTo>
                    <a:pt x="25774" y="95728"/>
                  </a:lnTo>
                  <a:lnTo>
                    <a:pt x="31267" y="95050"/>
                  </a:lnTo>
                  <a:lnTo>
                    <a:pt x="36760" y="94372"/>
                  </a:lnTo>
                  <a:lnTo>
                    <a:pt x="42887" y="93559"/>
                  </a:lnTo>
                  <a:lnTo>
                    <a:pt x="49014" y="92474"/>
                  </a:lnTo>
                  <a:lnTo>
                    <a:pt x="55352" y="91118"/>
                  </a:lnTo>
                  <a:lnTo>
                    <a:pt x="61478" y="89355"/>
                  </a:lnTo>
                  <a:lnTo>
                    <a:pt x="67394" y="87593"/>
                  </a:lnTo>
                  <a:lnTo>
                    <a:pt x="72887" y="85152"/>
                  </a:lnTo>
                  <a:lnTo>
                    <a:pt x="78169" y="82440"/>
                  </a:lnTo>
                  <a:lnTo>
                    <a:pt x="82605" y="79186"/>
                  </a:lnTo>
                  <a:lnTo>
                    <a:pt x="86197" y="75389"/>
                  </a:lnTo>
                  <a:lnTo>
                    <a:pt x="89154" y="71050"/>
                  </a:lnTo>
                  <a:lnTo>
                    <a:pt x="91056" y="66169"/>
                  </a:lnTo>
                  <a:lnTo>
                    <a:pt x="91901" y="61152"/>
                  </a:lnTo>
                  <a:lnTo>
                    <a:pt x="92746" y="57220"/>
                  </a:lnTo>
                  <a:lnTo>
                    <a:pt x="93380" y="53694"/>
                  </a:lnTo>
                  <a:lnTo>
                    <a:pt x="93591" y="51254"/>
                  </a:lnTo>
                  <a:lnTo>
                    <a:pt x="93802" y="49084"/>
                  </a:lnTo>
                  <a:lnTo>
                    <a:pt x="93591" y="47593"/>
                  </a:lnTo>
                  <a:lnTo>
                    <a:pt x="93380" y="46644"/>
                  </a:lnTo>
                  <a:lnTo>
                    <a:pt x="92957" y="46237"/>
                  </a:lnTo>
                  <a:lnTo>
                    <a:pt x="92323" y="46101"/>
                  </a:lnTo>
                  <a:lnTo>
                    <a:pt x="91478" y="46372"/>
                  </a:lnTo>
                  <a:lnTo>
                    <a:pt x="90211" y="46915"/>
                  </a:lnTo>
                  <a:lnTo>
                    <a:pt x="89154" y="47728"/>
                  </a:lnTo>
                  <a:lnTo>
                    <a:pt x="87887" y="48813"/>
                  </a:lnTo>
                  <a:lnTo>
                    <a:pt x="86197" y="50033"/>
                  </a:lnTo>
                  <a:lnTo>
                    <a:pt x="84507" y="51389"/>
                  </a:lnTo>
                  <a:lnTo>
                    <a:pt x="83028" y="52745"/>
                  </a:lnTo>
                  <a:lnTo>
                    <a:pt x="80915" y="54101"/>
                  </a:lnTo>
                  <a:lnTo>
                    <a:pt x="79014" y="55457"/>
                  </a:lnTo>
                  <a:lnTo>
                    <a:pt x="76690" y="56813"/>
                  </a:lnTo>
                  <a:lnTo>
                    <a:pt x="74788" y="58033"/>
                  </a:lnTo>
                  <a:lnTo>
                    <a:pt x="72676" y="58983"/>
                  </a:lnTo>
                  <a:lnTo>
                    <a:pt x="70985" y="60067"/>
                  </a:lnTo>
                  <a:lnTo>
                    <a:pt x="69084" y="60881"/>
                  </a:lnTo>
                  <a:lnTo>
                    <a:pt x="67605" y="61423"/>
                  </a:lnTo>
                  <a:lnTo>
                    <a:pt x="66338" y="61830"/>
                  </a:lnTo>
                  <a:lnTo>
                    <a:pt x="65492" y="61830"/>
                  </a:lnTo>
                  <a:lnTo>
                    <a:pt x="64859" y="61694"/>
                  </a:lnTo>
                  <a:lnTo>
                    <a:pt x="64859" y="61152"/>
                  </a:lnTo>
                  <a:lnTo>
                    <a:pt x="65070" y="60203"/>
                  </a:lnTo>
                  <a:lnTo>
                    <a:pt x="66126" y="58711"/>
                  </a:lnTo>
                  <a:lnTo>
                    <a:pt x="67605" y="57084"/>
                  </a:lnTo>
                  <a:lnTo>
                    <a:pt x="69929" y="54779"/>
                  </a:lnTo>
                  <a:lnTo>
                    <a:pt x="72042" y="52203"/>
                  </a:lnTo>
                  <a:lnTo>
                    <a:pt x="74366" y="49898"/>
                  </a:lnTo>
                  <a:lnTo>
                    <a:pt x="76267" y="47593"/>
                  </a:lnTo>
                  <a:lnTo>
                    <a:pt x="78169" y="45423"/>
                  </a:lnTo>
                  <a:lnTo>
                    <a:pt x="79647" y="43525"/>
                  </a:lnTo>
                  <a:lnTo>
                    <a:pt x="81126" y="41491"/>
                  </a:lnTo>
                  <a:lnTo>
                    <a:pt x="82605" y="39593"/>
                  </a:lnTo>
                  <a:lnTo>
                    <a:pt x="83661" y="37830"/>
                  </a:lnTo>
                  <a:lnTo>
                    <a:pt x="84718" y="35932"/>
                  </a:lnTo>
                  <a:lnTo>
                    <a:pt x="85352" y="34033"/>
                  </a:lnTo>
                  <a:lnTo>
                    <a:pt x="86197" y="32271"/>
                  </a:lnTo>
                  <a:lnTo>
                    <a:pt x="86830" y="30372"/>
                  </a:lnTo>
                  <a:lnTo>
                    <a:pt x="87253" y="28474"/>
                  </a:lnTo>
                  <a:lnTo>
                    <a:pt x="87464" y="26576"/>
                  </a:lnTo>
                  <a:lnTo>
                    <a:pt x="87676" y="24542"/>
                  </a:lnTo>
                  <a:lnTo>
                    <a:pt x="87887" y="22508"/>
                  </a:lnTo>
                  <a:lnTo>
                    <a:pt x="87676" y="20203"/>
                  </a:lnTo>
                  <a:lnTo>
                    <a:pt x="87676" y="17762"/>
                  </a:lnTo>
                  <a:lnTo>
                    <a:pt x="87464" y="15186"/>
                  </a:lnTo>
                  <a:lnTo>
                    <a:pt x="87253" y="12881"/>
                  </a:lnTo>
                  <a:lnTo>
                    <a:pt x="87042" y="10440"/>
                  </a:lnTo>
                  <a:lnTo>
                    <a:pt x="86830" y="8135"/>
                  </a:lnTo>
                  <a:lnTo>
                    <a:pt x="86830" y="5966"/>
                  </a:lnTo>
                  <a:lnTo>
                    <a:pt x="86830" y="4067"/>
                  </a:lnTo>
                  <a:lnTo>
                    <a:pt x="87042" y="2440"/>
                  </a:lnTo>
                  <a:lnTo>
                    <a:pt x="87253" y="1220"/>
                  </a:lnTo>
                  <a:lnTo>
                    <a:pt x="87676" y="406"/>
                  </a:lnTo>
                  <a:lnTo>
                    <a:pt x="88309" y="0"/>
                  </a:lnTo>
                  <a:lnTo>
                    <a:pt x="89366" y="271"/>
                  </a:lnTo>
                  <a:lnTo>
                    <a:pt x="90633" y="949"/>
                  </a:lnTo>
                  <a:lnTo>
                    <a:pt x="92323" y="2440"/>
                  </a:lnTo>
                  <a:lnTo>
                    <a:pt x="94225" y="4745"/>
                  </a:lnTo>
                  <a:lnTo>
                    <a:pt x="96338" y="7186"/>
                  </a:lnTo>
                  <a:lnTo>
                    <a:pt x="98450" y="9491"/>
                  </a:lnTo>
                  <a:lnTo>
                    <a:pt x="100774" y="11932"/>
                  </a:lnTo>
                  <a:lnTo>
                    <a:pt x="102887" y="14372"/>
                  </a:lnTo>
                  <a:lnTo>
                    <a:pt x="105211" y="16677"/>
                  </a:lnTo>
                  <a:lnTo>
                    <a:pt x="107323" y="19118"/>
                  </a:lnTo>
                  <a:lnTo>
                    <a:pt x="109436" y="21423"/>
                  </a:lnTo>
                  <a:lnTo>
                    <a:pt x="111338" y="23864"/>
                  </a:lnTo>
                  <a:lnTo>
                    <a:pt x="113239" y="26169"/>
                  </a:lnTo>
                  <a:lnTo>
                    <a:pt x="114718" y="28610"/>
                  </a:lnTo>
                  <a:lnTo>
                    <a:pt x="116197" y="31186"/>
                  </a:lnTo>
                  <a:lnTo>
                    <a:pt x="117676" y="33762"/>
                  </a:lnTo>
                  <a:lnTo>
                    <a:pt x="118521" y="36474"/>
                  </a:lnTo>
                  <a:lnTo>
                    <a:pt x="119366" y="39322"/>
                  </a:lnTo>
                  <a:lnTo>
                    <a:pt x="119788" y="42305"/>
                  </a:lnTo>
                  <a:lnTo>
                    <a:pt x="120000" y="45423"/>
                  </a:lnTo>
                  <a:lnTo>
                    <a:pt x="119788" y="48542"/>
                  </a:lnTo>
                  <a:lnTo>
                    <a:pt x="119577" y="51389"/>
                  </a:lnTo>
                  <a:lnTo>
                    <a:pt x="119366" y="54237"/>
                  </a:lnTo>
                  <a:lnTo>
                    <a:pt x="118732" y="56813"/>
                  </a:lnTo>
                  <a:lnTo>
                    <a:pt x="118098" y="59254"/>
                  </a:lnTo>
                  <a:lnTo>
                    <a:pt x="117464" y="61830"/>
                  </a:lnTo>
                  <a:lnTo>
                    <a:pt x="116408" y="64271"/>
                  </a:lnTo>
                  <a:lnTo>
                    <a:pt x="115563" y="66711"/>
                  </a:lnTo>
                  <a:lnTo>
                    <a:pt x="114507" y="69016"/>
                  </a:lnTo>
                  <a:lnTo>
                    <a:pt x="113239" y="71322"/>
                  </a:lnTo>
                  <a:lnTo>
                    <a:pt x="111760" y="73627"/>
                  </a:lnTo>
                  <a:lnTo>
                    <a:pt x="110492" y="75661"/>
                  </a:lnTo>
                  <a:lnTo>
                    <a:pt x="109014" y="77966"/>
                  </a:lnTo>
                  <a:lnTo>
                    <a:pt x="107323" y="80271"/>
                  </a:lnTo>
                  <a:lnTo>
                    <a:pt x="105633" y="82576"/>
                  </a:lnTo>
                  <a:lnTo>
                    <a:pt x="104154" y="85016"/>
                  </a:lnTo>
                  <a:lnTo>
                    <a:pt x="102042" y="87186"/>
                  </a:lnTo>
                  <a:lnTo>
                    <a:pt x="100140" y="89220"/>
                  </a:lnTo>
                  <a:lnTo>
                    <a:pt x="98028" y="91118"/>
                  </a:lnTo>
                  <a:lnTo>
                    <a:pt x="96126" y="92745"/>
                  </a:lnTo>
                  <a:lnTo>
                    <a:pt x="94014" y="94237"/>
                  </a:lnTo>
                  <a:lnTo>
                    <a:pt x="92112" y="95728"/>
                  </a:lnTo>
                  <a:lnTo>
                    <a:pt x="90000" y="96813"/>
                  </a:lnTo>
                  <a:lnTo>
                    <a:pt x="88098" y="98033"/>
                  </a:lnTo>
                  <a:lnTo>
                    <a:pt x="85985" y="98983"/>
                  </a:lnTo>
                  <a:lnTo>
                    <a:pt x="84084" y="99932"/>
                  </a:lnTo>
                  <a:lnTo>
                    <a:pt x="82183" y="100881"/>
                  </a:lnTo>
                  <a:lnTo>
                    <a:pt x="80492" y="101694"/>
                  </a:lnTo>
                  <a:lnTo>
                    <a:pt x="79014" y="102372"/>
                  </a:lnTo>
                  <a:lnTo>
                    <a:pt x="77323" y="103186"/>
                  </a:lnTo>
                  <a:lnTo>
                    <a:pt x="75845" y="104000"/>
                  </a:lnTo>
                  <a:lnTo>
                    <a:pt x="74788" y="104813"/>
                  </a:lnTo>
                  <a:lnTo>
                    <a:pt x="73521" y="105627"/>
                  </a:lnTo>
                  <a:lnTo>
                    <a:pt x="73098" y="106711"/>
                  </a:lnTo>
                  <a:lnTo>
                    <a:pt x="73098" y="107932"/>
                  </a:lnTo>
                  <a:lnTo>
                    <a:pt x="73309" y="109288"/>
                  </a:lnTo>
                  <a:lnTo>
                    <a:pt x="73943" y="110644"/>
                  </a:lnTo>
                  <a:lnTo>
                    <a:pt x="74577" y="112135"/>
                  </a:lnTo>
                  <a:lnTo>
                    <a:pt x="75211" y="113491"/>
                  </a:lnTo>
                  <a:lnTo>
                    <a:pt x="75845" y="114983"/>
                  </a:lnTo>
                  <a:lnTo>
                    <a:pt x="76267" y="116067"/>
                  </a:lnTo>
                  <a:lnTo>
                    <a:pt x="76690" y="117288"/>
                  </a:lnTo>
                  <a:lnTo>
                    <a:pt x="76690" y="118237"/>
                  </a:lnTo>
                  <a:lnTo>
                    <a:pt x="76478" y="119050"/>
                  </a:lnTo>
                  <a:lnTo>
                    <a:pt x="75633" y="119593"/>
                  </a:lnTo>
                  <a:lnTo>
                    <a:pt x="74366" y="120000"/>
                  </a:lnTo>
                  <a:lnTo>
                    <a:pt x="72464" y="119728"/>
                  </a:lnTo>
                  <a:lnTo>
                    <a:pt x="69929" y="119457"/>
                  </a:lnTo>
                  <a:lnTo>
                    <a:pt x="66760" y="118779"/>
                  </a:lnTo>
                  <a:lnTo>
                    <a:pt x="63802" y="117966"/>
                  </a:lnTo>
                  <a:lnTo>
                    <a:pt x="61056" y="117016"/>
                  </a:lnTo>
                  <a:lnTo>
                    <a:pt x="58309" y="115932"/>
                  </a:lnTo>
                  <a:lnTo>
                    <a:pt x="55563" y="114983"/>
                  </a:lnTo>
                  <a:lnTo>
                    <a:pt x="53028" y="113762"/>
                  </a:lnTo>
                  <a:lnTo>
                    <a:pt x="50281" y="112813"/>
                  </a:lnTo>
                  <a:lnTo>
                    <a:pt x="47535" y="111728"/>
                  </a:lnTo>
                  <a:lnTo>
                    <a:pt x="45000" y="110644"/>
                  </a:lnTo>
                  <a:lnTo>
                    <a:pt x="42253" y="109830"/>
                  </a:lnTo>
                  <a:lnTo>
                    <a:pt x="39295" y="109016"/>
                  </a:lnTo>
                  <a:lnTo>
                    <a:pt x="36549" y="108338"/>
                  </a:lnTo>
                  <a:lnTo>
                    <a:pt x="33591" y="107932"/>
                  </a:lnTo>
                  <a:lnTo>
                    <a:pt x="30633" y="107661"/>
                  </a:lnTo>
                  <a:lnTo>
                    <a:pt x="27464" y="107661"/>
                  </a:lnTo>
                  <a:lnTo>
                    <a:pt x="24295" y="107932"/>
                  </a:lnTo>
                  <a:lnTo>
                    <a:pt x="20704" y="108203"/>
                  </a:lnTo>
                  <a:lnTo>
                    <a:pt x="17323" y="108338"/>
                  </a:lnTo>
                  <a:lnTo>
                    <a:pt x="14366" y="108338"/>
                  </a:lnTo>
                  <a:lnTo>
                    <a:pt x="10985" y="108203"/>
                  </a:lnTo>
                  <a:lnTo>
                    <a:pt x="8028" y="107796"/>
                  </a:lnTo>
                  <a:lnTo>
                    <a:pt x="5704" y="107389"/>
                  </a:lnTo>
                  <a:lnTo>
                    <a:pt x="3380" y="106983"/>
                  </a:lnTo>
                  <a:lnTo>
                    <a:pt x="1690" y="106305"/>
                  </a:lnTo>
                  <a:lnTo>
                    <a:pt x="422" y="105355"/>
                  </a:lnTo>
                  <a:lnTo>
                    <a:pt x="0" y="104542"/>
                  </a:lnTo>
                  <a:lnTo>
                    <a:pt x="211" y="103593"/>
                  </a:lnTo>
                  <a:lnTo>
                    <a:pt x="1267" y="102508"/>
                  </a:lnTo>
                  <a:lnTo>
                    <a:pt x="2957" y="101288"/>
                  </a:lnTo>
                  <a:lnTo>
                    <a:pt x="5704" y="100067"/>
                  </a:lnTo>
                  <a:lnTo>
                    <a:pt x="9718" y="98847"/>
                  </a:lnTo>
                  <a:lnTo>
                    <a:pt x="14577" y="97491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Shape 2594"/>
            <p:cNvSpPr/>
            <p:nvPr/>
          </p:nvSpPr>
          <p:spPr>
            <a:xfrm>
              <a:off x="1318" y="2145"/>
              <a:ext cx="92" cy="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645" y="40546"/>
                  </a:moveTo>
                  <a:lnTo>
                    <a:pt x="56290" y="43593"/>
                  </a:lnTo>
                  <a:lnTo>
                    <a:pt x="57096" y="46406"/>
                  </a:lnTo>
                  <a:lnTo>
                    <a:pt x="58064" y="48984"/>
                  </a:lnTo>
                  <a:lnTo>
                    <a:pt x="59193" y="51093"/>
                  </a:lnTo>
                  <a:lnTo>
                    <a:pt x="60322" y="52968"/>
                  </a:lnTo>
                  <a:lnTo>
                    <a:pt x="61290" y="54843"/>
                  </a:lnTo>
                  <a:lnTo>
                    <a:pt x="62580" y="56484"/>
                  </a:lnTo>
                  <a:lnTo>
                    <a:pt x="63709" y="58125"/>
                  </a:lnTo>
                  <a:lnTo>
                    <a:pt x="64677" y="59765"/>
                  </a:lnTo>
                  <a:lnTo>
                    <a:pt x="65806" y="61640"/>
                  </a:lnTo>
                  <a:lnTo>
                    <a:pt x="66774" y="63750"/>
                  </a:lnTo>
                  <a:lnTo>
                    <a:pt x="67580" y="65625"/>
                  </a:lnTo>
                  <a:lnTo>
                    <a:pt x="68387" y="68437"/>
                  </a:lnTo>
                  <a:lnTo>
                    <a:pt x="68870" y="71015"/>
                  </a:lnTo>
                  <a:lnTo>
                    <a:pt x="69193" y="74296"/>
                  </a:lnTo>
                  <a:lnTo>
                    <a:pt x="69354" y="78281"/>
                  </a:lnTo>
                  <a:lnTo>
                    <a:pt x="69193" y="81796"/>
                  </a:lnTo>
                  <a:lnTo>
                    <a:pt x="69193" y="85078"/>
                  </a:lnTo>
                  <a:lnTo>
                    <a:pt x="69032" y="88125"/>
                  </a:lnTo>
                  <a:lnTo>
                    <a:pt x="69032" y="90234"/>
                  </a:lnTo>
                  <a:lnTo>
                    <a:pt x="68870" y="92343"/>
                  </a:lnTo>
                  <a:lnTo>
                    <a:pt x="68709" y="93750"/>
                  </a:lnTo>
                  <a:lnTo>
                    <a:pt x="68709" y="94921"/>
                  </a:lnTo>
                  <a:lnTo>
                    <a:pt x="68709" y="95625"/>
                  </a:lnTo>
                  <a:lnTo>
                    <a:pt x="68870" y="96093"/>
                  </a:lnTo>
                  <a:lnTo>
                    <a:pt x="69032" y="96796"/>
                  </a:lnTo>
                  <a:lnTo>
                    <a:pt x="69354" y="96796"/>
                  </a:lnTo>
                  <a:lnTo>
                    <a:pt x="69677" y="96328"/>
                  </a:lnTo>
                  <a:lnTo>
                    <a:pt x="70161" y="96093"/>
                  </a:lnTo>
                  <a:lnTo>
                    <a:pt x="70967" y="95625"/>
                  </a:lnTo>
                  <a:lnTo>
                    <a:pt x="71935" y="95156"/>
                  </a:lnTo>
                  <a:lnTo>
                    <a:pt x="73064" y="94687"/>
                  </a:lnTo>
                  <a:lnTo>
                    <a:pt x="74032" y="93515"/>
                  </a:lnTo>
                  <a:lnTo>
                    <a:pt x="75000" y="92109"/>
                  </a:lnTo>
                  <a:lnTo>
                    <a:pt x="75806" y="90000"/>
                  </a:lnTo>
                  <a:lnTo>
                    <a:pt x="76451" y="87890"/>
                  </a:lnTo>
                  <a:lnTo>
                    <a:pt x="77096" y="85078"/>
                  </a:lnTo>
                  <a:lnTo>
                    <a:pt x="77580" y="82500"/>
                  </a:lnTo>
                  <a:lnTo>
                    <a:pt x="78225" y="79687"/>
                  </a:lnTo>
                  <a:lnTo>
                    <a:pt x="78709" y="76875"/>
                  </a:lnTo>
                  <a:lnTo>
                    <a:pt x="79193" y="74296"/>
                  </a:lnTo>
                  <a:lnTo>
                    <a:pt x="79838" y="71718"/>
                  </a:lnTo>
                  <a:lnTo>
                    <a:pt x="80322" y="69609"/>
                  </a:lnTo>
                  <a:lnTo>
                    <a:pt x="81290" y="68203"/>
                  </a:lnTo>
                  <a:lnTo>
                    <a:pt x="82096" y="66796"/>
                  </a:lnTo>
                  <a:lnTo>
                    <a:pt x="82903" y="66093"/>
                  </a:lnTo>
                  <a:lnTo>
                    <a:pt x="84032" y="66328"/>
                  </a:lnTo>
                  <a:lnTo>
                    <a:pt x="85483" y="67265"/>
                  </a:lnTo>
                  <a:lnTo>
                    <a:pt x="86774" y="68671"/>
                  </a:lnTo>
                  <a:lnTo>
                    <a:pt x="88709" y="70078"/>
                  </a:lnTo>
                  <a:lnTo>
                    <a:pt x="90645" y="71250"/>
                  </a:lnTo>
                  <a:lnTo>
                    <a:pt x="92903" y="73125"/>
                  </a:lnTo>
                  <a:lnTo>
                    <a:pt x="95322" y="74531"/>
                  </a:lnTo>
                  <a:lnTo>
                    <a:pt x="97741" y="76171"/>
                  </a:lnTo>
                  <a:lnTo>
                    <a:pt x="100000" y="78281"/>
                  </a:lnTo>
                  <a:lnTo>
                    <a:pt x="102419" y="80156"/>
                  </a:lnTo>
                  <a:lnTo>
                    <a:pt x="104677" y="82500"/>
                  </a:lnTo>
                  <a:lnTo>
                    <a:pt x="106774" y="84843"/>
                  </a:lnTo>
                  <a:lnTo>
                    <a:pt x="108709" y="87656"/>
                  </a:lnTo>
                  <a:lnTo>
                    <a:pt x="110322" y="90468"/>
                  </a:lnTo>
                  <a:lnTo>
                    <a:pt x="111935" y="93750"/>
                  </a:lnTo>
                  <a:lnTo>
                    <a:pt x="112903" y="97265"/>
                  </a:lnTo>
                  <a:lnTo>
                    <a:pt x="113548" y="101015"/>
                  </a:lnTo>
                  <a:lnTo>
                    <a:pt x="114032" y="105234"/>
                  </a:lnTo>
                  <a:lnTo>
                    <a:pt x="114032" y="109218"/>
                  </a:lnTo>
                  <a:lnTo>
                    <a:pt x="114193" y="112500"/>
                  </a:lnTo>
                  <a:lnTo>
                    <a:pt x="114516" y="115078"/>
                  </a:lnTo>
                  <a:lnTo>
                    <a:pt x="114838" y="117421"/>
                  </a:lnTo>
                  <a:lnTo>
                    <a:pt x="115322" y="118828"/>
                  </a:lnTo>
                  <a:lnTo>
                    <a:pt x="115806" y="119531"/>
                  </a:lnTo>
                  <a:lnTo>
                    <a:pt x="116290" y="120000"/>
                  </a:lnTo>
                  <a:lnTo>
                    <a:pt x="116935" y="119765"/>
                  </a:lnTo>
                  <a:lnTo>
                    <a:pt x="117580" y="119062"/>
                  </a:lnTo>
                  <a:lnTo>
                    <a:pt x="118064" y="118125"/>
                  </a:lnTo>
                  <a:lnTo>
                    <a:pt x="118548" y="116718"/>
                  </a:lnTo>
                  <a:lnTo>
                    <a:pt x="119032" y="114609"/>
                  </a:lnTo>
                  <a:lnTo>
                    <a:pt x="119354" y="112265"/>
                  </a:lnTo>
                  <a:lnTo>
                    <a:pt x="119677" y="109687"/>
                  </a:lnTo>
                  <a:lnTo>
                    <a:pt x="119838" y="106875"/>
                  </a:lnTo>
                  <a:lnTo>
                    <a:pt x="120000" y="103593"/>
                  </a:lnTo>
                  <a:lnTo>
                    <a:pt x="119838" y="99843"/>
                  </a:lnTo>
                  <a:lnTo>
                    <a:pt x="119354" y="96328"/>
                  </a:lnTo>
                  <a:lnTo>
                    <a:pt x="118709" y="92812"/>
                  </a:lnTo>
                  <a:lnTo>
                    <a:pt x="117741" y="89062"/>
                  </a:lnTo>
                  <a:lnTo>
                    <a:pt x="116129" y="85078"/>
                  </a:lnTo>
                  <a:lnTo>
                    <a:pt x="114516" y="81093"/>
                  </a:lnTo>
                  <a:lnTo>
                    <a:pt x="112419" y="77578"/>
                  </a:lnTo>
                  <a:lnTo>
                    <a:pt x="110161" y="73828"/>
                  </a:lnTo>
                  <a:lnTo>
                    <a:pt x="107419" y="70078"/>
                  </a:lnTo>
                  <a:lnTo>
                    <a:pt x="104354" y="66328"/>
                  </a:lnTo>
                  <a:lnTo>
                    <a:pt x="100967" y="62812"/>
                  </a:lnTo>
                  <a:lnTo>
                    <a:pt x="97096" y="59765"/>
                  </a:lnTo>
                  <a:lnTo>
                    <a:pt x="92903" y="56718"/>
                  </a:lnTo>
                  <a:lnTo>
                    <a:pt x="88387" y="54140"/>
                  </a:lnTo>
                  <a:lnTo>
                    <a:pt x="83225" y="51328"/>
                  </a:lnTo>
                  <a:lnTo>
                    <a:pt x="78064" y="49453"/>
                  </a:lnTo>
                  <a:lnTo>
                    <a:pt x="77741" y="48515"/>
                  </a:lnTo>
                  <a:lnTo>
                    <a:pt x="77258" y="47343"/>
                  </a:lnTo>
                  <a:lnTo>
                    <a:pt x="76612" y="45234"/>
                  </a:lnTo>
                  <a:lnTo>
                    <a:pt x="75645" y="42187"/>
                  </a:lnTo>
                  <a:lnTo>
                    <a:pt x="74354" y="38671"/>
                  </a:lnTo>
                  <a:lnTo>
                    <a:pt x="73064" y="34921"/>
                  </a:lnTo>
                  <a:lnTo>
                    <a:pt x="71451" y="30703"/>
                  </a:lnTo>
                  <a:lnTo>
                    <a:pt x="69516" y="26250"/>
                  </a:lnTo>
                  <a:lnTo>
                    <a:pt x="67258" y="21796"/>
                  </a:lnTo>
                  <a:lnTo>
                    <a:pt x="65161" y="17578"/>
                  </a:lnTo>
                  <a:lnTo>
                    <a:pt x="62741" y="13359"/>
                  </a:lnTo>
                  <a:lnTo>
                    <a:pt x="60000" y="9609"/>
                  </a:lnTo>
                  <a:lnTo>
                    <a:pt x="57258" y="6562"/>
                  </a:lnTo>
                  <a:lnTo>
                    <a:pt x="54193" y="3750"/>
                  </a:lnTo>
                  <a:lnTo>
                    <a:pt x="51129" y="1875"/>
                  </a:lnTo>
                  <a:lnTo>
                    <a:pt x="48064" y="703"/>
                  </a:lnTo>
                  <a:lnTo>
                    <a:pt x="44516" y="0"/>
                  </a:lnTo>
                  <a:lnTo>
                    <a:pt x="40483" y="0"/>
                  </a:lnTo>
                  <a:lnTo>
                    <a:pt x="36129" y="0"/>
                  </a:lnTo>
                  <a:lnTo>
                    <a:pt x="31451" y="468"/>
                  </a:lnTo>
                  <a:lnTo>
                    <a:pt x="26774" y="937"/>
                  </a:lnTo>
                  <a:lnTo>
                    <a:pt x="21935" y="1875"/>
                  </a:lnTo>
                  <a:lnTo>
                    <a:pt x="17419" y="2578"/>
                  </a:lnTo>
                  <a:lnTo>
                    <a:pt x="13225" y="3281"/>
                  </a:lnTo>
                  <a:lnTo>
                    <a:pt x="9354" y="4218"/>
                  </a:lnTo>
                  <a:lnTo>
                    <a:pt x="5967" y="4921"/>
                  </a:lnTo>
                  <a:lnTo>
                    <a:pt x="3064" y="5625"/>
                  </a:lnTo>
                  <a:lnTo>
                    <a:pt x="1129" y="6328"/>
                  </a:lnTo>
                  <a:lnTo>
                    <a:pt x="0" y="6562"/>
                  </a:lnTo>
                  <a:lnTo>
                    <a:pt x="0" y="6796"/>
                  </a:lnTo>
                  <a:lnTo>
                    <a:pt x="1129" y="6562"/>
                  </a:lnTo>
                  <a:lnTo>
                    <a:pt x="3548" y="6328"/>
                  </a:lnTo>
                  <a:lnTo>
                    <a:pt x="6451" y="5390"/>
                  </a:lnTo>
                  <a:lnTo>
                    <a:pt x="9354" y="4921"/>
                  </a:lnTo>
                  <a:lnTo>
                    <a:pt x="12258" y="4687"/>
                  </a:lnTo>
                  <a:lnTo>
                    <a:pt x="15000" y="4687"/>
                  </a:lnTo>
                  <a:lnTo>
                    <a:pt x="17903" y="4687"/>
                  </a:lnTo>
                  <a:lnTo>
                    <a:pt x="20645" y="4687"/>
                  </a:lnTo>
                  <a:lnTo>
                    <a:pt x="23387" y="5156"/>
                  </a:lnTo>
                  <a:lnTo>
                    <a:pt x="25967" y="5625"/>
                  </a:lnTo>
                  <a:lnTo>
                    <a:pt x="28548" y="6328"/>
                  </a:lnTo>
                  <a:lnTo>
                    <a:pt x="31129" y="7031"/>
                  </a:lnTo>
                  <a:lnTo>
                    <a:pt x="33709" y="7734"/>
                  </a:lnTo>
                  <a:lnTo>
                    <a:pt x="36129" y="8671"/>
                  </a:lnTo>
                  <a:lnTo>
                    <a:pt x="38709" y="9609"/>
                  </a:lnTo>
                  <a:lnTo>
                    <a:pt x="40967" y="10546"/>
                  </a:lnTo>
                  <a:lnTo>
                    <a:pt x="43387" y="11953"/>
                  </a:lnTo>
                  <a:lnTo>
                    <a:pt x="45806" y="13359"/>
                  </a:lnTo>
                  <a:lnTo>
                    <a:pt x="47741" y="14531"/>
                  </a:lnTo>
                  <a:lnTo>
                    <a:pt x="49516" y="15937"/>
                  </a:lnTo>
                  <a:lnTo>
                    <a:pt x="50806" y="17343"/>
                  </a:lnTo>
                  <a:lnTo>
                    <a:pt x="52096" y="18750"/>
                  </a:lnTo>
                  <a:lnTo>
                    <a:pt x="52903" y="20156"/>
                  </a:lnTo>
                  <a:lnTo>
                    <a:pt x="53548" y="21796"/>
                  </a:lnTo>
                  <a:lnTo>
                    <a:pt x="53870" y="23203"/>
                  </a:lnTo>
                  <a:lnTo>
                    <a:pt x="54193" y="24609"/>
                  </a:lnTo>
                  <a:lnTo>
                    <a:pt x="54354" y="26484"/>
                  </a:lnTo>
                  <a:lnTo>
                    <a:pt x="54516" y="28125"/>
                  </a:lnTo>
                  <a:lnTo>
                    <a:pt x="54516" y="30000"/>
                  </a:lnTo>
                  <a:lnTo>
                    <a:pt x="54516" y="31875"/>
                  </a:lnTo>
                  <a:lnTo>
                    <a:pt x="54677" y="33750"/>
                  </a:lnTo>
                  <a:lnTo>
                    <a:pt x="54838" y="35859"/>
                  </a:lnTo>
                  <a:lnTo>
                    <a:pt x="55161" y="37968"/>
                  </a:lnTo>
                  <a:lnTo>
                    <a:pt x="55645" y="40546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Shape 2595"/>
            <p:cNvSpPr/>
            <p:nvPr/>
          </p:nvSpPr>
          <p:spPr>
            <a:xfrm>
              <a:off x="1318" y="2145"/>
              <a:ext cx="92" cy="6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645" y="40546"/>
                  </a:moveTo>
                  <a:lnTo>
                    <a:pt x="56290" y="43593"/>
                  </a:lnTo>
                  <a:lnTo>
                    <a:pt x="57096" y="46406"/>
                  </a:lnTo>
                  <a:lnTo>
                    <a:pt x="58064" y="48984"/>
                  </a:lnTo>
                  <a:lnTo>
                    <a:pt x="59193" y="51093"/>
                  </a:lnTo>
                  <a:lnTo>
                    <a:pt x="60322" y="52968"/>
                  </a:lnTo>
                  <a:lnTo>
                    <a:pt x="61290" y="54843"/>
                  </a:lnTo>
                  <a:lnTo>
                    <a:pt x="62580" y="56484"/>
                  </a:lnTo>
                  <a:lnTo>
                    <a:pt x="63709" y="58125"/>
                  </a:lnTo>
                  <a:lnTo>
                    <a:pt x="64677" y="59765"/>
                  </a:lnTo>
                  <a:lnTo>
                    <a:pt x="65806" y="61640"/>
                  </a:lnTo>
                  <a:lnTo>
                    <a:pt x="66774" y="63750"/>
                  </a:lnTo>
                  <a:lnTo>
                    <a:pt x="67580" y="65625"/>
                  </a:lnTo>
                  <a:lnTo>
                    <a:pt x="68387" y="68437"/>
                  </a:lnTo>
                  <a:lnTo>
                    <a:pt x="68870" y="71015"/>
                  </a:lnTo>
                  <a:lnTo>
                    <a:pt x="69193" y="74296"/>
                  </a:lnTo>
                  <a:lnTo>
                    <a:pt x="69354" y="78281"/>
                  </a:lnTo>
                  <a:lnTo>
                    <a:pt x="69193" y="81796"/>
                  </a:lnTo>
                  <a:lnTo>
                    <a:pt x="69193" y="85078"/>
                  </a:lnTo>
                  <a:lnTo>
                    <a:pt x="69032" y="88125"/>
                  </a:lnTo>
                  <a:lnTo>
                    <a:pt x="69032" y="90234"/>
                  </a:lnTo>
                  <a:lnTo>
                    <a:pt x="68870" y="92343"/>
                  </a:lnTo>
                  <a:lnTo>
                    <a:pt x="68709" y="93750"/>
                  </a:lnTo>
                  <a:lnTo>
                    <a:pt x="68709" y="94921"/>
                  </a:lnTo>
                  <a:lnTo>
                    <a:pt x="68709" y="95625"/>
                  </a:lnTo>
                  <a:lnTo>
                    <a:pt x="68870" y="96093"/>
                  </a:lnTo>
                  <a:lnTo>
                    <a:pt x="69032" y="96796"/>
                  </a:lnTo>
                  <a:lnTo>
                    <a:pt x="69354" y="96796"/>
                  </a:lnTo>
                  <a:lnTo>
                    <a:pt x="69677" y="96328"/>
                  </a:lnTo>
                  <a:lnTo>
                    <a:pt x="70161" y="96093"/>
                  </a:lnTo>
                  <a:lnTo>
                    <a:pt x="70967" y="95625"/>
                  </a:lnTo>
                  <a:lnTo>
                    <a:pt x="71935" y="95156"/>
                  </a:lnTo>
                  <a:lnTo>
                    <a:pt x="73064" y="94687"/>
                  </a:lnTo>
                  <a:lnTo>
                    <a:pt x="74032" y="93515"/>
                  </a:lnTo>
                  <a:lnTo>
                    <a:pt x="75000" y="92109"/>
                  </a:lnTo>
                  <a:lnTo>
                    <a:pt x="75806" y="90000"/>
                  </a:lnTo>
                  <a:lnTo>
                    <a:pt x="76451" y="87890"/>
                  </a:lnTo>
                  <a:lnTo>
                    <a:pt x="77096" y="85078"/>
                  </a:lnTo>
                  <a:lnTo>
                    <a:pt x="77580" y="82500"/>
                  </a:lnTo>
                  <a:lnTo>
                    <a:pt x="78225" y="79687"/>
                  </a:lnTo>
                  <a:lnTo>
                    <a:pt x="78709" y="76875"/>
                  </a:lnTo>
                  <a:lnTo>
                    <a:pt x="79193" y="74296"/>
                  </a:lnTo>
                  <a:lnTo>
                    <a:pt x="79838" y="71718"/>
                  </a:lnTo>
                  <a:lnTo>
                    <a:pt x="80322" y="69609"/>
                  </a:lnTo>
                  <a:lnTo>
                    <a:pt x="81290" y="68203"/>
                  </a:lnTo>
                  <a:lnTo>
                    <a:pt x="82096" y="66796"/>
                  </a:lnTo>
                  <a:lnTo>
                    <a:pt x="82903" y="66093"/>
                  </a:lnTo>
                  <a:lnTo>
                    <a:pt x="84032" y="66328"/>
                  </a:lnTo>
                  <a:lnTo>
                    <a:pt x="85483" y="67265"/>
                  </a:lnTo>
                  <a:lnTo>
                    <a:pt x="86774" y="68671"/>
                  </a:lnTo>
                  <a:lnTo>
                    <a:pt x="88709" y="70078"/>
                  </a:lnTo>
                  <a:lnTo>
                    <a:pt x="90645" y="71250"/>
                  </a:lnTo>
                  <a:lnTo>
                    <a:pt x="92903" y="73125"/>
                  </a:lnTo>
                  <a:lnTo>
                    <a:pt x="95322" y="74531"/>
                  </a:lnTo>
                  <a:lnTo>
                    <a:pt x="97741" y="76171"/>
                  </a:lnTo>
                  <a:lnTo>
                    <a:pt x="100000" y="78281"/>
                  </a:lnTo>
                  <a:lnTo>
                    <a:pt x="102419" y="80156"/>
                  </a:lnTo>
                  <a:lnTo>
                    <a:pt x="104677" y="82500"/>
                  </a:lnTo>
                  <a:lnTo>
                    <a:pt x="106774" y="84843"/>
                  </a:lnTo>
                  <a:lnTo>
                    <a:pt x="108709" y="87656"/>
                  </a:lnTo>
                  <a:lnTo>
                    <a:pt x="110322" y="90468"/>
                  </a:lnTo>
                  <a:lnTo>
                    <a:pt x="111935" y="93750"/>
                  </a:lnTo>
                  <a:lnTo>
                    <a:pt x="112903" y="97265"/>
                  </a:lnTo>
                  <a:lnTo>
                    <a:pt x="113548" y="101015"/>
                  </a:lnTo>
                  <a:lnTo>
                    <a:pt x="114032" y="105234"/>
                  </a:lnTo>
                  <a:lnTo>
                    <a:pt x="114032" y="109218"/>
                  </a:lnTo>
                  <a:lnTo>
                    <a:pt x="114193" y="112500"/>
                  </a:lnTo>
                  <a:lnTo>
                    <a:pt x="114516" y="115078"/>
                  </a:lnTo>
                  <a:lnTo>
                    <a:pt x="114838" y="117421"/>
                  </a:lnTo>
                  <a:lnTo>
                    <a:pt x="115322" y="118828"/>
                  </a:lnTo>
                  <a:lnTo>
                    <a:pt x="115806" y="119531"/>
                  </a:lnTo>
                  <a:lnTo>
                    <a:pt x="116290" y="120000"/>
                  </a:lnTo>
                  <a:lnTo>
                    <a:pt x="116935" y="119765"/>
                  </a:lnTo>
                  <a:lnTo>
                    <a:pt x="117580" y="119062"/>
                  </a:lnTo>
                  <a:lnTo>
                    <a:pt x="118064" y="118125"/>
                  </a:lnTo>
                  <a:lnTo>
                    <a:pt x="118548" y="116718"/>
                  </a:lnTo>
                  <a:lnTo>
                    <a:pt x="119032" y="114609"/>
                  </a:lnTo>
                  <a:lnTo>
                    <a:pt x="119354" y="112265"/>
                  </a:lnTo>
                  <a:lnTo>
                    <a:pt x="119677" y="109687"/>
                  </a:lnTo>
                  <a:lnTo>
                    <a:pt x="119838" y="106875"/>
                  </a:lnTo>
                  <a:lnTo>
                    <a:pt x="120000" y="103593"/>
                  </a:lnTo>
                  <a:lnTo>
                    <a:pt x="119838" y="99843"/>
                  </a:lnTo>
                  <a:lnTo>
                    <a:pt x="119354" y="96328"/>
                  </a:lnTo>
                  <a:lnTo>
                    <a:pt x="118709" y="92812"/>
                  </a:lnTo>
                  <a:lnTo>
                    <a:pt x="117741" y="89062"/>
                  </a:lnTo>
                  <a:lnTo>
                    <a:pt x="116129" y="85078"/>
                  </a:lnTo>
                  <a:lnTo>
                    <a:pt x="114516" y="81093"/>
                  </a:lnTo>
                  <a:lnTo>
                    <a:pt x="112419" y="77578"/>
                  </a:lnTo>
                  <a:lnTo>
                    <a:pt x="110161" y="73828"/>
                  </a:lnTo>
                  <a:lnTo>
                    <a:pt x="107419" y="70078"/>
                  </a:lnTo>
                  <a:lnTo>
                    <a:pt x="104354" y="66328"/>
                  </a:lnTo>
                  <a:lnTo>
                    <a:pt x="100967" y="62812"/>
                  </a:lnTo>
                  <a:lnTo>
                    <a:pt x="97096" y="59765"/>
                  </a:lnTo>
                  <a:lnTo>
                    <a:pt x="92903" y="56718"/>
                  </a:lnTo>
                  <a:lnTo>
                    <a:pt x="88387" y="54140"/>
                  </a:lnTo>
                  <a:lnTo>
                    <a:pt x="83225" y="51328"/>
                  </a:lnTo>
                  <a:lnTo>
                    <a:pt x="78064" y="49453"/>
                  </a:lnTo>
                  <a:lnTo>
                    <a:pt x="77741" y="48515"/>
                  </a:lnTo>
                  <a:lnTo>
                    <a:pt x="77258" y="47343"/>
                  </a:lnTo>
                  <a:lnTo>
                    <a:pt x="76612" y="45234"/>
                  </a:lnTo>
                  <a:lnTo>
                    <a:pt x="75645" y="42187"/>
                  </a:lnTo>
                  <a:lnTo>
                    <a:pt x="74354" y="38671"/>
                  </a:lnTo>
                  <a:lnTo>
                    <a:pt x="73064" y="34921"/>
                  </a:lnTo>
                  <a:lnTo>
                    <a:pt x="71451" y="30703"/>
                  </a:lnTo>
                  <a:lnTo>
                    <a:pt x="69516" y="26250"/>
                  </a:lnTo>
                  <a:lnTo>
                    <a:pt x="67258" y="21796"/>
                  </a:lnTo>
                  <a:lnTo>
                    <a:pt x="65161" y="17578"/>
                  </a:lnTo>
                  <a:lnTo>
                    <a:pt x="62741" y="13359"/>
                  </a:lnTo>
                  <a:lnTo>
                    <a:pt x="60000" y="9609"/>
                  </a:lnTo>
                  <a:lnTo>
                    <a:pt x="57258" y="6562"/>
                  </a:lnTo>
                  <a:lnTo>
                    <a:pt x="54193" y="3750"/>
                  </a:lnTo>
                  <a:lnTo>
                    <a:pt x="51129" y="1875"/>
                  </a:lnTo>
                  <a:lnTo>
                    <a:pt x="48064" y="703"/>
                  </a:lnTo>
                  <a:lnTo>
                    <a:pt x="44516" y="0"/>
                  </a:lnTo>
                  <a:lnTo>
                    <a:pt x="40483" y="0"/>
                  </a:lnTo>
                  <a:lnTo>
                    <a:pt x="36129" y="0"/>
                  </a:lnTo>
                  <a:lnTo>
                    <a:pt x="31451" y="468"/>
                  </a:lnTo>
                  <a:lnTo>
                    <a:pt x="26774" y="937"/>
                  </a:lnTo>
                  <a:lnTo>
                    <a:pt x="21935" y="1875"/>
                  </a:lnTo>
                  <a:lnTo>
                    <a:pt x="17419" y="2578"/>
                  </a:lnTo>
                  <a:lnTo>
                    <a:pt x="13225" y="3281"/>
                  </a:lnTo>
                  <a:lnTo>
                    <a:pt x="9354" y="4218"/>
                  </a:lnTo>
                  <a:lnTo>
                    <a:pt x="5967" y="4921"/>
                  </a:lnTo>
                  <a:lnTo>
                    <a:pt x="3064" y="5625"/>
                  </a:lnTo>
                  <a:lnTo>
                    <a:pt x="1129" y="6328"/>
                  </a:lnTo>
                  <a:lnTo>
                    <a:pt x="0" y="6562"/>
                  </a:lnTo>
                  <a:lnTo>
                    <a:pt x="0" y="6796"/>
                  </a:lnTo>
                  <a:lnTo>
                    <a:pt x="1129" y="6562"/>
                  </a:lnTo>
                  <a:lnTo>
                    <a:pt x="3548" y="6328"/>
                  </a:lnTo>
                  <a:lnTo>
                    <a:pt x="6451" y="5390"/>
                  </a:lnTo>
                  <a:lnTo>
                    <a:pt x="9354" y="4921"/>
                  </a:lnTo>
                  <a:lnTo>
                    <a:pt x="12258" y="4687"/>
                  </a:lnTo>
                  <a:lnTo>
                    <a:pt x="15000" y="4687"/>
                  </a:lnTo>
                  <a:lnTo>
                    <a:pt x="17903" y="4687"/>
                  </a:lnTo>
                  <a:lnTo>
                    <a:pt x="20645" y="4687"/>
                  </a:lnTo>
                  <a:lnTo>
                    <a:pt x="23387" y="5156"/>
                  </a:lnTo>
                  <a:lnTo>
                    <a:pt x="25967" y="5625"/>
                  </a:lnTo>
                  <a:lnTo>
                    <a:pt x="28548" y="6328"/>
                  </a:lnTo>
                  <a:lnTo>
                    <a:pt x="31129" y="7031"/>
                  </a:lnTo>
                  <a:lnTo>
                    <a:pt x="33709" y="7734"/>
                  </a:lnTo>
                  <a:lnTo>
                    <a:pt x="36129" y="8671"/>
                  </a:lnTo>
                  <a:lnTo>
                    <a:pt x="38709" y="9609"/>
                  </a:lnTo>
                  <a:lnTo>
                    <a:pt x="40967" y="10546"/>
                  </a:lnTo>
                  <a:lnTo>
                    <a:pt x="43387" y="11953"/>
                  </a:lnTo>
                  <a:lnTo>
                    <a:pt x="45806" y="13359"/>
                  </a:lnTo>
                  <a:lnTo>
                    <a:pt x="47741" y="14531"/>
                  </a:lnTo>
                  <a:lnTo>
                    <a:pt x="49516" y="15937"/>
                  </a:lnTo>
                  <a:lnTo>
                    <a:pt x="50806" y="17343"/>
                  </a:lnTo>
                  <a:lnTo>
                    <a:pt x="52096" y="18750"/>
                  </a:lnTo>
                  <a:lnTo>
                    <a:pt x="52903" y="20156"/>
                  </a:lnTo>
                  <a:lnTo>
                    <a:pt x="53548" y="21796"/>
                  </a:lnTo>
                  <a:lnTo>
                    <a:pt x="53870" y="23203"/>
                  </a:lnTo>
                  <a:lnTo>
                    <a:pt x="54193" y="24609"/>
                  </a:lnTo>
                  <a:lnTo>
                    <a:pt x="54354" y="26484"/>
                  </a:lnTo>
                  <a:lnTo>
                    <a:pt x="54516" y="28125"/>
                  </a:lnTo>
                  <a:lnTo>
                    <a:pt x="54516" y="30000"/>
                  </a:lnTo>
                  <a:lnTo>
                    <a:pt x="54516" y="31875"/>
                  </a:lnTo>
                  <a:lnTo>
                    <a:pt x="54677" y="33750"/>
                  </a:lnTo>
                  <a:lnTo>
                    <a:pt x="54838" y="35859"/>
                  </a:lnTo>
                  <a:lnTo>
                    <a:pt x="55161" y="37968"/>
                  </a:lnTo>
                  <a:lnTo>
                    <a:pt x="55645" y="40546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Shape 2596"/>
            <p:cNvSpPr/>
            <p:nvPr/>
          </p:nvSpPr>
          <p:spPr>
            <a:xfrm>
              <a:off x="1047" y="2147"/>
              <a:ext cx="101" cy="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089" y="8685"/>
                  </a:moveTo>
                  <a:lnTo>
                    <a:pt x="105409" y="8685"/>
                  </a:lnTo>
                  <a:lnTo>
                    <a:pt x="102580" y="8862"/>
                  </a:lnTo>
                  <a:lnTo>
                    <a:pt x="99751" y="9571"/>
                  </a:lnTo>
                  <a:lnTo>
                    <a:pt x="96774" y="10103"/>
                  </a:lnTo>
                  <a:lnTo>
                    <a:pt x="93796" y="10989"/>
                  </a:lnTo>
                  <a:lnTo>
                    <a:pt x="90818" y="11875"/>
                  </a:lnTo>
                  <a:lnTo>
                    <a:pt x="87841" y="13293"/>
                  </a:lnTo>
                  <a:lnTo>
                    <a:pt x="85012" y="14889"/>
                  </a:lnTo>
                  <a:lnTo>
                    <a:pt x="82332" y="16661"/>
                  </a:lnTo>
                  <a:lnTo>
                    <a:pt x="79652" y="18611"/>
                  </a:lnTo>
                  <a:lnTo>
                    <a:pt x="77270" y="21093"/>
                  </a:lnTo>
                  <a:lnTo>
                    <a:pt x="75037" y="23751"/>
                  </a:lnTo>
                  <a:lnTo>
                    <a:pt x="72952" y="26587"/>
                  </a:lnTo>
                  <a:lnTo>
                    <a:pt x="71315" y="29778"/>
                  </a:lnTo>
                  <a:lnTo>
                    <a:pt x="69826" y="33323"/>
                  </a:lnTo>
                  <a:lnTo>
                    <a:pt x="68933" y="37400"/>
                  </a:lnTo>
                  <a:lnTo>
                    <a:pt x="68039" y="41299"/>
                  </a:lnTo>
                  <a:lnTo>
                    <a:pt x="67146" y="44844"/>
                  </a:lnTo>
                  <a:lnTo>
                    <a:pt x="66253" y="48035"/>
                  </a:lnTo>
                  <a:lnTo>
                    <a:pt x="65508" y="50871"/>
                  </a:lnTo>
                  <a:lnTo>
                    <a:pt x="64615" y="53353"/>
                  </a:lnTo>
                  <a:lnTo>
                    <a:pt x="64019" y="55302"/>
                  </a:lnTo>
                  <a:lnTo>
                    <a:pt x="63275" y="56898"/>
                  </a:lnTo>
                  <a:lnTo>
                    <a:pt x="62828" y="58138"/>
                  </a:lnTo>
                  <a:lnTo>
                    <a:pt x="62233" y="58847"/>
                  </a:lnTo>
                  <a:lnTo>
                    <a:pt x="61637" y="59025"/>
                  </a:lnTo>
                  <a:lnTo>
                    <a:pt x="61191" y="58847"/>
                  </a:lnTo>
                  <a:lnTo>
                    <a:pt x="60893" y="58316"/>
                  </a:lnTo>
                  <a:lnTo>
                    <a:pt x="60744" y="57252"/>
                  </a:lnTo>
                  <a:lnTo>
                    <a:pt x="60595" y="55480"/>
                  </a:lnTo>
                  <a:lnTo>
                    <a:pt x="60744" y="53530"/>
                  </a:lnTo>
                  <a:lnTo>
                    <a:pt x="60893" y="51048"/>
                  </a:lnTo>
                  <a:lnTo>
                    <a:pt x="61042" y="48212"/>
                  </a:lnTo>
                  <a:lnTo>
                    <a:pt x="61042" y="45908"/>
                  </a:lnTo>
                  <a:lnTo>
                    <a:pt x="61042" y="43604"/>
                  </a:lnTo>
                  <a:lnTo>
                    <a:pt x="60893" y="41654"/>
                  </a:lnTo>
                  <a:lnTo>
                    <a:pt x="60744" y="39881"/>
                  </a:lnTo>
                  <a:lnTo>
                    <a:pt x="60446" y="38286"/>
                  </a:lnTo>
                  <a:lnTo>
                    <a:pt x="60000" y="36868"/>
                  </a:lnTo>
                  <a:lnTo>
                    <a:pt x="59404" y="35982"/>
                  </a:lnTo>
                  <a:lnTo>
                    <a:pt x="58660" y="35096"/>
                  </a:lnTo>
                  <a:lnTo>
                    <a:pt x="57766" y="34564"/>
                  </a:lnTo>
                  <a:lnTo>
                    <a:pt x="56873" y="34032"/>
                  </a:lnTo>
                  <a:lnTo>
                    <a:pt x="55682" y="34032"/>
                  </a:lnTo>
                  <a:lnTo>
                    <a:pt x="54342" y="34032"/>
                  </a:lnTo>
                  <a:lnTo>
                    <a:pt x="53002" y="34564"/>
                  </a:lnTo>
                  <a:lnTo>
                    <a:pt x="51215" y="35273"/>
                  </a:lnTo>
                  <a:lnTo>
                    <a:pt x="49429" y="36159"/>
                  </a:lnTo>
                  <a:lnTo>
                    <a:pt x="47344" y="36868"/>
                  </a:lnTo>
                  <a:lnTo>
                    <a:pt x="44962" y="37754"/>
                  </a:lnTo>
                  <a:lnTo>
                    <a:pt x="42282" y="38463"/>
                  </a:lnTo>
                  <a:lnTo>
                    <a:pt x="39305" y="39172"/>
                  </a:lnTo>
                  <a:lnTo>
                    <a:pt x="36178" y="40059"/>
                  </a:lnTo>
                  <a:lnTo>
                    <a:pt x="33052" y="40945"/>
                  </a:lnTo>
                  <a:lnTo>
                    <a:pt x="29776" y="42363"/>
                  </a:lnTo>
                  <a:lnTo>
                    <a:pt x="26650" y="43781"/>
                  </a:lnTo>
                  <a:lnTo>
                    <a:pt x="23374" y="45908"/>
                  </a:lnTo>
                  <a:lnTo>
                    <a:pt x="20397" y="48212"/>
                  </a:lnTo>
                  <a:lnTo>
                    <a:pt x="17419" y="51403"/>
                  </a:lnTo>
                  <a:lnTo>
                    <a:pt x="14739" y="55125"/>
                  </a:lnTo>
                  <a:lnTo>
                    <a:pt x="12208" y="59734"/>
                  </a:lnTo>
                  <a:lnTo>
                    <a:pt x="10124" y="64874"/>
                  </a:lnTo>
                  <a:lnTo>
                    <a:pt x="8486" y="71078"/>
                  </a:lnTo>
                  <a:lnTo>
                    <a:pt x="7146" y="78345"/>
                  </a:lnTo>
                  <a:lnTo>
                    <a:pt x="6401" y="85435"/>
                  </a:lnTo>
                  <a:lnTo>
                    <a:pt x="6253" y="91462"/>
                  </a:lnTo>
                  <a:lnTo>
                    <a:pt x="6699" y="96779"/>
                  </a:lnTo>
                  <a:lnTo>
                    <a:pt x="7741" y="101033"/>
                  </a:lnTo>
                  <a:lnTo>
                    <a:pt x="8933" y="104579"/>
                  </a:lnTo>
                  <a:lnTo>
                    <a:pt x="10421" y="107592"/>
                  </a:lnTo>
                  <a:lnTo>
                    <a:pt x="12208" y="110073"/>
                  </a:lnTo>
                  <a:lnTo>
                    <a:pt x="14143" y="111846"/>
                  </a:lnTo>
                  <a:lnTo>
                    <a:pt x="15781" y="113087"/>
                  </a:lnTo>
                  <a:lnTo>
                    <a:pt x="17419" y="114327"/>
                  </a:lnTo>
                  <a:lnTo>
                    <a:pt x="18759" y="115214"/>
                  </a:lnTo>
                  <a:lnTo>
                    <a:pt x="19801" y="115923"/>
                  </a:lnTo>
                  <a:lnTo>
                    <a:pt x="20397" y="116632"/>
                  </a:lnTo>
                  <a:lnTo>
                    <a:pt x="20397" y="117518"/>
                  </a:lnTo>
                  <a:lnTo>
                    <a:pt x="19950" y="118227"/>
                  </a:lnTo>
                  <a:lnTo>
                    <a:pt x="18610" y="119290"/>
                  </a:lnTo>
                  <a:lnTo>
                    <a:pt x="17121" y="119822"/>
                  </a:lnTo>
                  <a:lnTo>
                    <a:pt x="15483" y="120000"/>
                  </a:lnTo>
                  <a:lnTo>
                    <a:pt x="13846" y="119645"/>
                  </a:lnTo>
                  <a:lnTo>
                    <a:pt x="12208" y="118759"/>
                  </a:lnTo>
                  <a:lnTo>
                    <a:pt x="10421" y="117518"/>
                  </a:lnTo>
                  <a:lnTo>
                    <a:pt x="8933" y="115568"/>
                  </a:lnTo>
                  <a:lnTo>
                    <a:pt x="7295" y="113264"/>
                  </a:lnTo>
                  <a:lnTo>
                    <a:pt x="5955" y="110782"/>
                  </a:lnTo>
                  <a:lnTo>
                    <a:pt x="4615" y="107769"/>
                  </a:lnTo>
                  <a:lnTo>
                    <a:pt x="3275" y="104401"/>
                  </a:lnTo>
                  <a:lnTo>
                    <a:pt x="2233" y="100856"/>
                  </a:lnTo>
                  <a:lnTo>
                    <a:pt x="1339" y="96957"/>
                  </a:lnTo>
                  <a:lnTo>
                    <a:pt x="595" y="93057"/>
                  </a:lnTo>
                  <a:lnTo>
                    <a:pt x="148" y="88803"/>
                  </a:lnTo>
                  <a:lnTo>
                    <a:pt x="0" y="84194"/>
                  </a:lnTo>
                  <a:lnTo>
                    <a:pt x="148" y="79763"/>
                  </a:lnTo>
                  <a:lnTo>
                    <a:pt x="446" y="75155"/>
                  </a:lnTo>
                  <a:lnTo>
                    <a:pt x="1191" y="70723"/>
                  </a:lnTo>
                  <a:lnTo>
                    <a:pt x="2382" y="66292"/>
                  </a:lnTo>
                  <a:lnTo>
                    <a:pt x="3870" y="62038"/>
                  </a:lnTo>
                  <a:lnTo>
                    <a:pt x="5657" y="58138"/>
                  </a:lnTo>
                  <a:lnTo>
                    <a:pt x="7741" y="54239"/>
                  </a:lnTo>
                  <a:lnTo>
                    <a:pt x="9975" y="50516"/>
                  </a:lnTo>
                  <a:lnTo>
                    <a:pt x="12506" y="47149"/>
                  </a:lnTo>
                  <a:lnTo>
                    <a:pt x="15334" y="43781"/>
                  </a:lnTo>
                  <a:lnTo>
                    <a:pt x="18163" y="40590"/>
                  </a:lnTo>
                  <a:lnTo>
                    <a:pt x="21290" y="37754"/>
                  </a:lnTo>
                  <a:lnTo>
                    <a:pt x="24416" y="35450"/>
                  </a:lnTo>
                  <a:lnTo>
                    <a:pt x="27692" y="32968"/>
                  </a:lnTo>
                  <a:lnTo>
                    <a:pt x="31116" y="31019"/>
                  </a:lnTo>
                  <a:lnTo>
                    <a:pt x="34540" y="29246"/>
                  </a:lnTo>
                  <a:lnTo>
                    <a:pt x="38114" y="28005"/>
                  </a:lnTo>
                  <a:lnTo>
                    <a:pt x="41389" y="26587"/>
                  </a:lnTo>
                  <a:lnTo>
                    <a:pt x="44367" y="25524"/>
                  </a:lnTo>
                  <a:lnTo>
                    <a:pt x="47196" y="24638"/>
                  </a:lnTo>
                  <a:lnTo>
                    <a:pt x="49727" y="23751"/>
                  </a:lnTo>
                  <a:lnTo>
                    <a:pt x="52109" y="22688"/>
                  </a:lnTo>
                  <a:lnTo>
                    <a:pt x="54491" y="21802"/>
                  </a:lnTo>
                  <a:lnTo>
                    <a:pt x="56724" y="20915"/>
                  </a:lnTo>
                  <a:lnTo>
                    <a:pt x="58511" y="20206"/>
                  </a:lnTo>
                  <a:lnTo>
                    <a:pt x="60446" y="19143"/>
                  </a:lnTo>
                  <a:lnTo>
                    <a:pt x="62382" y="18079"/>
                  </a:lnTo>
                  <a:lnTo>
                    <a:pt x="64019" y="17193"/>
                  </a:lnTo>
                  <a:lnTo>
                    <a:pt x="65806" y="15775"/>
                  </a:lnTo>
                  <a:lnTo>
                    <a:pt x="67295" y="14711"/>
                  </a:lnTo>
                  <a:lnTo>
                    <a:pt x="69081" y="13293"/>
                  </a:lnTo>
                  <a:lnTo>
                    <a:pt x="70719" y="11698"/>
                  </a:lnTo>
                  <a:lnTo>
                    <a:pt x="72506" y="10103"/>
                  </a:lnTo>
                  <a:lnTo>
                    <a:pt x="74292" y="8153"/>
                  </a:lnTo>
                  <a:lnTo>
                    <a:pt x="76079" y="6735"/>
                  </a:lnTo>
                  <a:lnTo>
                    <a:pt x="78014" y="5317"/>
                  </a:lnTo>
                  <a:lnTo>
                    <a:pt x="80248" y="4254"/>
                  </a:lnTo>
                  <a:lnTo>
                    <a:pt x="82183" y="3367"/>
                  </a:lnTo>
                  <a:lnTo>
                    <a:pt x="84416" y="2481"/>
                  </a:lnTo>
                  <a:lnTo>
                    <a:pt x="86650" y="1595"/>
                  </a:lnTo>
                  <a:lnTo>
                    <a:pt x="88734" y="1063"/>
                  </a:lnTo>
                  <a:lnTo>
                    <a:pt x="90967" y="709"/>
                  </a:lnTo>
                  <a:lnTo>
                    <a:pt x="93200" y="354"/>
                  </a:lnTo>
                  <a:lnTo>
                    <a:pt x="95285" y="177"/>
                  </a:lnTo>
                  <a:lnTo>
                    <a:pt x="97220" y="0"/>
                  </a:lnTo>
                  <a:lnTo>
                    <a:pt x="99305" y="0"/>
                  </a:lnTo>
                  <a:lnTo>
                    <a:pt x="100942" y="177"/>
                  </a:lnTo>
                  <a:lnTo>
                    <a:pt x="102729" y="177"/>
                  </a:lnTo>
                  <a:lnTo>
                    <a:pt x="104516" y="531"/>
                  </a:lnTo>
                  <a:lnTo>
                    <a:pt x="106004" y="709"/>
                  </a:lnTo>
                  <a:lnTo>
                    <a:pt x="107940" y="1240"/>
                  </a:lnTo>
                  <a:lnTo>
                    <a:pt x="109875" y="1772"/>
                  </a:lnTo>
                  <a:lnTo>
                    <a:pt x="111960" y="2481"/>
                  </a:lnTo>
                  <a:lnTo>
                    <a:pt x="113895" y="3013"/>
                  </a:lnTo>
                  <a:lnTo>
                    <a:pt x="115682" y="3722"/>
                  </a:lnTo>
                  <a:lnTo>
                    <a:pt x="117320" y="4431"/>
                  </a:lnTo>
                  <a:lnTo>
                    <a:pt x="118660" y="5140"/>
                  </a:lnTo>
                  <a:lnTo>
                    <a:pt x="119553" y="5849"/>
                  </a:lnTo>
                  <a:lnTo>
                    <a:pt x="120000" y="6558"/>
                  </a:lnTo>
                  <a:lnTo>
                    <a:pt x="120000" y="7090"/>
                  </a:lnTo>
                  <a:lnTo>
                    <a:pt x="119106" y="7621"/>
                  </a:lnTo>
                  <a:lnTo>
                    <a:pt x="117617" y="7976"/>
                  </a:lnTo>
                  <a:lnTo>
                    <a:pt x="115384" y="8330"/>
                  </a:lnTo>
                  <a:lnTo>
                    <a:pt x="112109" y="8508"/>
                  </a:lnTo>
                  <a:lnTo>
                    <a:pt x="108089" y="8685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Shape 2597"/>
            <p:cNvSpPr/>
            <p:nvPr/>
          </p:nvSpPr>
          <p:spPr>
            <a:xfrm>
              <a:off x="1047" y="2147"/>
              <a:ext cx="101" cy="8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8089" y="8685"/>
                  </a:moveTo>
                  <a:lnTo>
                    <a:pt x="105409" y="8685"/>
                  </a:lnTo>
                  <a:lnTo>
                    <a:pt x="102580" y="8862"/>
                  </a:lnTo>
                  <a:lnTo>
                    <a:pt x="99751" y="9571"/>
                  </a:lnTo>
                  <a:lnTo>
                    <a:pt x="96774" y="10103"/>
                  </a:lnTo>
                  <a:lnTo>
                    <a:pt x="93796" y="10989"/>
                  </a:lnTo>
                  <a:lnTo>
                    <a:pt x="90818" y="11875"/>
                  </a:lnTo>
                  <a:lnTo>
                    <a:pt x="87841" y="13293"/>
                  </a:lnTo>
                  <a:lnTo>
                    <a:pt x="85012" y="14889"/>
                  </a:lnTo>
                  <a:lnTo>
                    <a:pt x="82332" y="16661"/>
                  </a:lnTo>
                  <a:lnTo>
                    <a:pt x="79652" y="18611"/>
                  </a:lnTo>
                  <a:lnTo>
                    <a:pt x="77270" y="21093"/>
                  </a:lnTo>
                  <a:lnTo>
                    <a:pt x="75037" y="23751"/>
                  </a:lnTo>
                  <a:lnTo>
                    <a:pt x="72952" y="26587"/>
                  </a:lnTo>
                  <a:lnTo>
                    <a:pt x="71315" y="29778"/>
                  </a:lnTo>
                  <a:lnTo>
                    <a:pt x="69826" y="33323"/>
                  </a:lnTo>
                  <a:lnTo>
                    <a:pt x="68933" y="37400"/>
                  </a:lnTo>
                  <a:lnTo>
                    <a:pt x="68039" y="41299"/>
                  </a:lnTo>
                  <a:lnTo>
                    <a:pt x="67146" y="44844"/>
                  </a:lnTo>
                  <a:lnTo>
                    <a:pt x="66253" y="48035"/>
                  </a:lnTo>
                  <a:lnTo>
                    <a:pt x="65508" y="50871"/>
                  </a:lnTo>
                  <a:lnTo>
                    <a:pt x="64615" y="53353"/>
                  </a:lnTo>
                  <a:lnTo>
                    <a:pt x="64019" y="55302"/>
                  </a:lnTo>
                  <a:lnTo>
                    <a:pt x="63275" y="56898"/>
                  </a:lnTo>
                  <a:lnTo>
                    <a:pt x="62828" y="58138"/>
                  </a:lnTo>
                  <a:lnTo>
                    <a:pt x="62233" y="58847"/>
                  </a:lnTo>
                  <a:lnTo>
                    <a:pt x="61637" y="59025"/>
                  </a:lnTo>
                  <a:lnTo>
                    <a:pt x="61191" y="58847"/>
                  </a:lnTo>
                  <a:lnTo>
                    <a:pt x="60893" y="58316"/>
                  </a:lnTo>
                  <a:lnTo>
                    <a:pt x="60744" y="57252"/>
                  </a:lnTo>
                  <a:lnTo>
                    <a:pt x="60595" y="55480"/>
                  </a:lnTo>
                  <a:lnTo>
                    <a:pt x="60744" y="53530"/>
                  </a:lnTo>
                  <a:lnTo>
                    <a:pt x="60893" y="51048"/>
                  </a:lnTo>
                  <a:lnTo>
                    <a:pt x="61042" y="48212"/>
                  </a:lnTo>
                  <a:lnTo>
                    <a:pt x="61042" y="45908"/>
                  </a:lnTo>
                  <a:lnTo>
                    <a:pt x="61042" y="43604"/>
                  </a:lnTo>
                  <a:lnTo>
                    <a:pt x="60893" y="41654"/>
                  </a:lnTo>
                  <a:lnTo>
                    <a:pt x="60744" y="39881"/>
                  </a:lnTo>
                  <a:lnTo>
                    <a:pt x="60446" y="38286"/>
                  </a:lnTo>
                  <a:lnTo>
                    <a:pt x="60000" y="36868"/>
                  </a:lnTo>
                  <a:lnTo>
                    <a:pt x="59404" y="35982"/>
                  </a:lnTo>
                  <a:lnTo>
                    <a:pt x="58660" y="35096"/>
                  </a:lnTo>
                  <a:lnTo>
                    <a:pt x="57766" y="34564"/>
                  </a:lnTo>
                  <a:lnTo>
                    <a:pt x="56873" y="34032"/>
                  </a:lnTo>
                  <a:lnTo>
                    <a:pt x="55682" y="34032"/>
                  </a:lnTo>
                  <a:lnTo>
                    <a:pt x="54342" y="34032"/>
                  </a:lnTo>
                  <a:lnTo>
                    <a:pt x="53002" y="34564"/>
                  </a:lnTo>
                  <a:lnTo>
                    <a:pt x="51215" y="35273"/>
                  </a:lnTo>
                  <a:lnTo>
                    <a:pt x="49429" y="36159"/>
                  </a:lnTo>
                  <a:lnTo>
                    <a:pt x="47344" y="36868"/>
                  </a:lnTo>
                  <a:lnTo>
                    <a:pt x="44962" y="37754"/>
                  </a:lnTo>
                  <a:lnTo>
                    <a:pt x="42282" y="38463"/>
                  </a:lnTo>
                  <a:lnTo>
                    <a:pt x="39305" y="39172"/>
                  </a:lnTo>
                  <a:lnTo>
                    <a:pt x="36178" y="40059"/>
                  </a:lnTo>
                  <a:lnTo>
                    <a:pt x="33052" y="40945"/>
                  </a:lnTo>
                  <a:lnTo>
                    <a:pt x="29776" y="42363"/>
                  </a:lnTo>
                  <a:lnTo>
                    <a:pt x="26650" y="43781"/>
                  </a:lnTo>
                  <a:lnTo>
                    <a:pt x="23374" y="45908"/>
                  </a:lnTo>
                  <a:lnTo>
                    <a:pt x="20397" y="48212"/>
                  </a:lnTo>
                  <a:lnTo>
                    <a:pt x="17419" y="51403"/>
                  </a:lnTo>
                  <a:lnTo>
                    <a:pt x="14739" y="55125"/>
                  </a:lnTo>
                  <a:lnTo>
                    <a:pt x="12208" y="59734"/>
                  </a:lnTo>
                  <a:lnTo>
                    <a:pt x="10124" y="64874"/>
                  </a:lnTo>
                  <a:lnTo>
                    <a:pt x="8486" y="71078"/>
                  </a:lnTo>
                  <a:lnTo>
                    <a:pt x="7146" y="78345"/>
                  </a:lnTo>
                  <a:lnTo>
                    <a:pt x="6401" y="85435"/>
                  </a:lnTo>
                  <a:lnTo>
                    <a:pt x="6253" y="91462"/>
                  </a:lnTo>
                  <a:lnTo>
                    <a:pt x="6699" y="96779"/>
                  </a:lnTo>
                  <a:lnTo>
                    <a:pt x="7741" y="101033"/>
                  </a:lnTo>
                  <a:lnTo>
                    <a:pt x="8933" y="104579"/>
                  </a:lnTo>
                  <a:lnTo>
                    <a:pt x="10421" y="107592"/>
                  </a:lnTo>
                  <a:lnTo>
                    <a:pt x="12208" y="110073"/>
                  </a:lnTo>
                  <a:lnTo>
                    <a:pt x="14143" y="111846"/>
                  </a:lnTo>
                  <a:lnTo>
                    <a:pt x="15781" y="113087"/>
                  </a:lnTo>
                  <a:lnTo>
                    <a:pt x="17419" y="114327"/>
                  </a:lnTo>
                  <a:lnTo>
                    <a:pt x="18759" y="115214"/>
                  </a:lnTo>
                  <a:lnTo>
                    <a:pt x="19801" y="115923"/>
                  </a:lnTo>
                  <a:lnTo>
                    <a:pt x="20397" y="116632"/>
                  </a:lnTo>
                  <a:lnTo>
                    <a:pt x="20397" y="117518"/>
                  </a:lnTo>
                  <a:lnTo>
                    <a:pt x="19950" y="118227"/>
                  </a:lnTo>
                  <a:lnTo>
                    <a:pt x="18610" y="119290"/>
                  </a:lnTo>
                  <a:lnTo>
                    <a:pt x="17121" y="119822"/>
                  </a:lnTo>
                  <a:lnTo>
                    <a:pt x="15483" y="120000"/>
                  </a:lnTo>
                  <a:lnTo>
                    <a:pt x="13846" y="119645"/>
                  </a:lnTo>
                  <a:lnTo>
                    <a:pt x="12208" y="118759"/>
                  </a:lnTo>
                  <a:lnTo>
                    <a:pt x="10421" y="117518"/>
                  </a:lnTo>
                  <a:lnTo>
                    <a:pt x="8933" y="115568"/>
                  </a:lnTo>
                  <a:lnTo>
                    <a:pt x="7295" y="113264"/>
                  </a:lnTo>
                  <a:lnTo>
                    <a:pt x="5955" y="110782"/>
                  </a:lnTo>
                  <a:lnTo>
                    <a:pt x="4615" y="107769"/>
                  </a:lnTo>
                  <a:lnTo>
                    <a:pt x="3275" y="104401"/>
                  </a:lnTo>
                  <a:lnTo>
                    <a:pt x="2233" y="100856"/>
                  </a:lnTo>
                  <a:lnTo>
                    <a:pt x="1339" y="96957"/>
                  </a:lnTo>
                  <a:lnTo>
                    <a:pt x="595" y="93057"/>
                  </a:lnTo>
                  <a:lnTo>
                    <a:pt x="148" y="88803"/>
                  </a:lnTo>
                  <a:lnTo>
                    <a:pt x="0" y="84194"/>
                  </a:lnTo>
                  <a:lnTo>
                    <a:pt x="148" y="79763"/>
                  </a:lnTo>
                  <a:lnTo>
                    <a:pt x="446" y="75155"/>
                  </a:lnTo>
                  <a:lnTo>
                    <a:pt x="1191" y="70723"/>
                  </a:lnTo>
                  <a:lnTo>
                    <a:pt x="2382" y="66292"/>
                  </a:lnTo>
                  <a:lnTo>
                    <a:pt x="3870" y="62038"/>
                  </a:lnTo>
                  <a:lnTo>
                    <a:pt x="5657" y="58138"/>
                  </a:lnTo>
                  <a:lnTo>
                    <a:pt x="7741" y="54239"/>
                  </a:lnTo>
                  <a:lnTo>
                    <a:pt x="9975" y="50516"/>
                  </a:lnTo>
                  <a:lnTo>
                    <a:pt x="12506" y="47149"/>
                  </a:lnTo>
                  <a:lnTo>
                    <a:pt x="15334" y="43781"/>
                  </a:lnTo>
                  <a:lnTo>
                    <a:pt x="18163" y="40590"/>
                  </a:lnTo>
                  <a:lnTo>
                    <a:pt x="21290" y="37754"/>
                  </a:lnTo>
                  <a:lnTo>
                    <a:pt x="24416" y="35450"/>
                  </a:lnTo>
                  <a:lnTo>
                    <a:pt x="27692" y="32968"/>
                  </a:lnTo>
                  <a:lnTo>
                    <a:pt x="31116" y="31019"/>
                  </a:lnTo>
                  <a:lnTo>
                    <a:pt x="34540" y="29246"/>
                  </a:lnTo>
                  <a:lnTo>
                    <a:pt x="38114" y="28005"/>
                  </a:lnTo>
                  <a:lnTo>
                    <a:pt x="41389" y="26587"/>
                  </a:lnTo>
                  <a:lnTo>
                    <a:pt x="44367" y="25524"/>
                  </a:lnTo>
                  <a:lnTo>
                    <a:pt x="47196" y="24638"/>
                  </a:lnTo>
                  <a:lnTo>
                    <a:pt x="49727" y="23751"/>
                  </a:lnTo>
                  <a:lnTo>
                    <a:pt x="52109" y="22688"/>
                  </a:lnTo>
                  <a:lnTo>
                    <a:pt x="54491" y="21802"/>
                  </a:lnTo>
                  <a:lnTo>
                    <a:pt x="56724" y="20915"/>
                  </a:lnTo>
                  <a:lnTo>
                    <a:pt x="58511" y="20206"/>
                  </a:lnTo>
                  <a:lnTo>
                    <a:pt x="60446" y="19143"/>
                  </a:lnTo>
                  <a:lnTo>
                    <a:pt x="62382" y="18079"/>
                  </a:lnTo>
                  <a:lnTo>
                    <a:pt x="64019" y="17193"/>
                  </a:lnTo>
                  <a:lnTo>
                    <a:pt x="65806" y="15775"/>
                  </a:lnTo>
                  <a:lnTo>
                    <a:pt x="67295" y="14711"/>
                  </a:lnTo>
                  <a:lnTo>
                    <a:pt x="69081" y="13293"/>
                  </a:lnTo>
                  <a:lnTo>
                    <a:pt x="70719" y="11698"/>
                  </a:lnTo>
                  <a:lnTo>
                    <a:pt x="72506" y="10103"/>
                  </a:lnTo>
                  <a:lnTo>
                    <a:pt x="74292" y="8153"/>
                  </a:lnTo>
                  <a:lnTo>
                    <a:pt x="76079" y="6735"/>
                  </a:lnTo>
                  <a:lnTo>
                    <a:pt x="78014" y="5317"/>
                  </a:lnTo>
                  <a:lnTo>
                    <a:pt x="80248" y="4254"/>
                  </a:lnTo>
                  <a:lnTo>
                    <a:pt x="82183" y="3367"/>
                  </a:lnTo>
                  <a:lnTo>
                    <a:pt x="84416" y="2481"/>
                  </a:lnTo>
                  <a:lnTo>
                    <a:pt x="86650" y="1595"/>
                  </a:lnTo>
                  <a:lnTo>
                    <a:pt x="88734" y="1063"/>
                  </a:lnTo>
                  <a:lnTo>
                    <a:pt x="90967" y="709"/>
                  </a:lnTo>
                  <a:lnTo>
                    <a:pt x="93200" y="354"/>
                  </a:lnTo>
                  <a:lnTo>
                    <a:pt x="95285" y="177"/>
                  </a:lnTo>
                  <a:lnTo>
                    <a:pt x="97220" y="0"/>
                  </a:lnTo>
                  <a:lnTo>
                    <a:pt x="99305" y="0"/>
                  </a:lnTo>
                  <a:lnTo>
                    <a:pt x="100942" y="177"/>
                  </a:lnTo>
                  <a:lnTo>
                    <a:pt x="102729" y="177"/>
                  </a:lnTo>
                  <a:lnTo>
                    <a:pt x="104516" y="531"/>
                  </a:lnTo>
                  <a:lnTo>
                    <a:pt x="106004" y="709"/>
                  </a:lnTo>
                  <a:lnTo>
                    <a:pt x="107940" y="1240"/>
                  </a:lnTo>
                  <a:lnTo>
                    <a:pt x="109875" y="1772"/>
                  </a:lnTo>
                  <a:lnTo>
                    <a:pt x="111960" y="2481"/>
                  </a:lnTo>
                  <a:lnTo>
                    <a:pt x="113895" y="3013"/>
                  </a:lnTo>
                  <a:lnTo>
                    <a:pt x="115682" y="3722"/>
                  </a:lnTo>
                  <a:lnTo>
                    <a:pt x="117320" y="4431"/>
                  </a:lnTo>
                  <a:lnTo>
                    <a:pt x="118660" y="5140"/>
                  </a:lnTo>
                  <a:lnTo>
                    <a:pt x="119553" y="5849"/>
                  </a:lnTo>
                  <a:lnTo>
                    <a:pt x="120000" y="6558"/>
                  </a:lnTo>
                  <a:lnTo>
                    <a:pt x="120000" y="7090"/>
                  </a:lnTo>
                  <a:lnTo>
                    <a:pt x="119106" y="7621"/>
                  </a:lnTo>
                  <a:lnTo>
                    <a:pt x="117617" y="7976"/>
                  </a:lnTo>
                  <a:lnTo>
                    <a:pt x="115384" y="8330"/>
                  </a:lnTo>
                  <a:lnTo>
                    <a:pt x="112109" y="8508"/>
                  </a:lnTo>
                  <a:lnTo>
                    <a:pt x="108089" y="8685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Shape 2598"/>
            <p:cNvSpPr/>
            <p:nvPr/>
          </p:nvSpPr>
          <p:spPr>
            <a:xfrm>
              <a:off x="1497" y="2393"/>
              <a:ext cx="129" cy="1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959" y="4531"/>
                  </a:moveTo>
                  <a:lnTo>
                    <a:pt x="119075" y="7746"/>
                  </a:lnTo>
                  <a:lnTo>
                    <a:pt x="119306" y="10962"/>
                  </a:lnTo>
                  <a:lnTo>
                    <a:pt x="119537" y="14323"/>
                  </a:lnTo>
                  <a:lnTo>
                    <a:pt x="119653" y="17393"/>
                  </a:lnTo>
                  <a:lnTo>
                    <a:pt x="119884" y="20609"/>
                  </a:lnTo>
                  <a:lnTo>
                    <a:pt x="119884" y="23678"/>
                  </a:lnTo>
                  <a:lnTo>
                    <a:pt x="120000" y="26894"/>
                  </a:lnTo>
                  <a:lnTo>
                    <a:pt x="119884" y="30109"/>
                  </a:lnTo>
                  <a:lnTo>
                    <a:pt x="119653" y="33325"/>
                  </a:lnTo>
                  <a:lnTo>
                    <a:pt x="119421" y="36833"/>
                  </a:lnTo>
                  <a:lnTo>
                    <a:pt x="118959" y="40341"/>
                  </a:lnTo>
                  <a:lnTo>
                    <a:pt x="118265" y="43995"/>
                  </a:lnTo>
                  <a:lnTo>
                    <a:pt x="117341" y="47795"/>
                  </a:lnTo>
                  <a:lnTo>
                    <a:pt x="116416" y="51887"/>
                  </a:lnTo>
                  <a:lnTo>
                    <a:pt x="115028" y="56126"/>
                  </a:lnTo>
                  <a:lnTo>
                    <a:pt x="113641" y="60657"/>
                  </a:lnTo>
                  <a:lnTo>
                    <a:pt x="111907" y="65042"/>
                  </a:lnTo>
                  <a:lnTo>
                    <a:pt x="110173" y="68842"/>
                  </a:lnTo>
                  <a:lnTo>
                    <a:pt x="108670" y="72204"/>
                  </a:lnTo>
                  <a:lnTo>
                    <a:pt x="106936" y="75127"/>
                  </a:lnTo>
                  <a:lnTo>
                    <a:pt x="105317" y="77612"/>
                  </a:lnTo>
                  <a:lnTo>
                    <a:pt x="103583" y="79658"/>
                  </a:lnTo>
                  <a:lnTo>
                    <a:pt x="101965" y="81412"/>
                  </a:lnTo>
                  <a:lnTo>
                    <a:pt x="100231" y="83020"/>
                  </a:lnTo>
                  <a:lnTo>
                    <a:pt x="98612" y="84190"/>
                  </a:lnTo>
                  <a:lnTo>
                    <a:pt x="96994" y="85213"/>
                  </a:lnTo>
                  <a:lnTo>
                    <a:pt x="95260" y="86236"/>
                  </a:lnTo>
                  <a:lnTo>
                    <a:pt x="93526" y="86967"/>
                  </a:lnTo>
                  <a:lnTo>
                    <a:pt x="91907" y="87697"/>
                  </a:lnTo>
                  <a:lnTo>
                    <a:pt x="90289" y="88574"/>
                  </a:lnTo>
                  <a:lnTo>
                    <a:pt x="88554" y="89159"/>
                  </a:lnTo>
                  <a:lnTo>
                    <a:pt x="86936" y="90036"/>
                  </a:lnTo>
                  <a:lnTo>
                    <a:pt x="85433" y="90767"/>
                  </a:lnTo>
                  <a:lnTo>
                    <a:pt x="84161" y="91644"/>
                  </a:lnTo>
                  <a:lnTo>
                    <a:pt x="83352" y="92375"/>
                  </a:lnTo>
                  <a:lnTo>
                    <a:pt x="82427" y="93105"/>
                  </a:lnTo>
                  <a:lnTo>
                    <a:pt x="81734" y="93836"/>
                  </a:lnTo>
                  <a:lnTo>
                    <a:pt x="81156" y="94859"/>
                  </a:lnTo>
                  <a:lnTo>
                    <a:pt x="80462" y="95883"/>
                  </a:lnTo>
                  <a:lnTo>
                    <a:pt x="79537" y="96906"/>
                  </a:lnTo>
                  <a:lnTo>
                    <a:pt x="78612" y="98221"/>
                  </a:lnTo>
                  <a:lnTo>
                    <a:pt x="77225" y="99537"/>
                  </a:lnTo>
                  <a:lnTo>
                    <a:pt x="75606" y="101144"/>
                  </a:lnTo>
                  <a:lnTo>
                    <a:pt x="73757" y="102752"/>
                  </a:lnTo>
                  <a:lnTo>
                    <a:pt x="71213" y="104799"/>
                  </a:lnTo>
                  <a:lnTo>
                    <a:pt x="68092" y="107137"/>
                  </a:lnTo>
                  <a:lnTo>
                    <a:pt x="64624" y="109622"/>
                  </a:lnTo>
                  <a:lnTo>
                    <a:pt x="60346" y="112545"/>
                  </a:lnTo>
                  <a:lnTo>
                    <a:pt x="55838" y="114884"/>
                  </a:lnTo>
                  <a:lnTo>
                    <a:pt x="51791" y="116930"/>
                  </a:lnTo>
                  <a:lnTo>
                    <a:pt x="48323" y="118538"/>
                  </a:lnTo>
                  <a:lnTo>
                    <a:pt x="45086" y="119415"/>
                  </a:lnTo>
                  <a:lnTo>
                    <a:pt x="42312" y="119853"/>
                  </a:lnTo>
                  <a:lnTo>
                    <a:pt x="39768" y="120000"/>
                  </a:lnTo>
                  <a:lnTo>
                    <a:pt x="37456" y="119853"/>
                  </a:lnTo>
                  <a:lnTo>
                    <a:pt x="35375" y="119415"/>
                  </a:lnTo>
                  <a:lnTo>
                    <a:pt x="33526" y="118830"/>
                  </a:lnTo>
                  <a:lnTo>
                    <a:pt x="31676" y="118246"/>
                  </a:lnTo>
                  <a:lnTo>
                    <a:pt x="29942" y="117369"/>
                  </a:lnTo>
                  <a:lnTo>
                    <a:pt x="28208" y="116638"/>
                  </a:lnTo>
                  <a:lnTo>
                    <a:pt x="26589" y="115907"/>
                  </a:lnTo>
                  <a:lnTo>
                    <a:pt x="24855" y="115322"/>
                  </a:lnTo>
                  <a:lnTo>
                    <a:pt x="23005" y="114738"/>
                  </a:lnTo>
                  <a:lnTo>
                    <a:pt x="21156" y="114738"/>
                  </a:lnTo>
                  <a:lnTo>
                    <a:pt x="18959" y="114591"/>
                  </a:lnTo>
                  <a:lnTo>
                    <a:pt x="16647" y="114153"/>
                  </a:lnTo>
                  <a:lnTo>
                    <a:pt x="14219" y="113714"/>
                  </a:lnTo>
                  <a:lnTo>
                    <a:pt x="11791" y="112984"/>
                  </a:lnTo>
                  <a:lnTo>
                    <a:pt x="9479" y="112253"/>
                  </a:lnTo>
                  <a:lnTo>
                    <a:pt x="7167" y="111230"/>
                  </a:lnTo>
                  <a:lnTo>
                    <a:pt x="5086" y="110353"/>
                  </a:lnTo>
                  <a:lnTo>
                    <a:pt x="3352" y="109476"/>
                  </a:lnTo>
                  <a:lnTo>
                    <a:pt x="1849" y="108453"/>
                  </a:lnTo>
                  <a:lnTo>
                    <a:pt x="809" y="107576"/>
                  </a:lnTo>
                  <a:lnTo>
                    <a:pt x="115" y="106845"/>
                  </a:lnTo>
                  <a:lnTo>
                    <a:pt x="0" y="106260"/>
                  </a:lnTo>
                  <a:lnTo>
                    <a:pt x="693" y="105676"/>
                  </a:lnTo>
                  <a:lnTo>
                    <a:pt x="1965" y="105529"/>
                  </a:lnTo>
                  <a:lnTo>
                    <a:pt x="4046" y="105529"/>
                  </a:lnTo>
                  <a:lnTo>
                    <a:pt x="6936" y="105822"/>
                  </a:lnTo>
                  <a:lnTo>
                    <a:pt x="10289" y="106260"/>
                  </a:lnTo>
                  <a:lnTo>
                    <a:pt x="13641" y="106699"/>
                  </a:lnTo>
                  <a:lnTo>
                    <a:pt x="17109" y="107137"/>
                  </a:lnTo>
                  <a:lnTo>
                    <a:pt x="20462" y="107429"/>
                  </a:lnTo>
                  <a:lnTo>
                    <a:pt x="23699" y="107722"/>
                  </a:lnTo>
                  <a:lnTo>
                    <a:pt x="27167" y="108014"/>
                  </a:lnTo>
                  <a:lnTo>
                    <a:pt x="30404" y="108160"/>
                  </a:lnTo>
                  <a:lnTo>
                    <a:pt x="33641" y="108160"/>
                  </a:lnTo>
                  <a:lnTo>
                    <a:pt x="36763" y="108014"/>
                  </a:lnTo>
                  <a:lnTo>
                    <a:pt x="39768" y="107722"/>
                  </a:lnTo>
                  <a:lnTo>
                    <a:pt x="42658" y="107283"/>
                  </a:lnTo>
                  <a:lnTo>
                    <a:pt x="45549" y="106552"/>
                  </a:lnTo>
                  <a:lnTo>
                    <a:pt x="48092" y="105676"/>
                  </a:lnTo>
                  <a:lnTo>
                    <a:pt x="50635" y="104506"/>
                  </a:lnTo>
                  <a:lnTo>
                    <a:pt x="52832" y="103045"/>
                  </a:lnTo>
                  <a:lnTo>
                    <a:pt x="55028" y="101437"/>
                  </a:lnTo>
                  <a:lnTo>
                    <a:pt x="56994" y="99390"/>
                  </a:lnTo>
                  <a:lnTo>
                    <a:pt x="58843" y="97198"/>
                  </a:lnTo>
                  <a:lnTo>
                    <a:pt x="60809" y="95298"/>
                  </a:lnTo>
                  <a:lnTo>
                    <a:pt x="62658" y="93105"/>
                  </a:lnTo>
                  <a:lnTo>
                    <a:pt x="64393" y="91059"/>
                  </a:lnTo>
                  <a:lnTo>
                    <a:pt x="65895" y="89159"/>
                  </a:lnTo>
                  <a:lnTo>
                    <a:pt x="67283" y="87259"/>
                  </a:lnTo>
                  <a:lnTo>
                    <a:pt x="68323" y="85651"/>
                  </a:lnTo>
                  <a:lnTo>
                    <a:pt x="69248" y="84043"/>
                  </a:lnTo>
                  <a:lnTo>
                    <a:pt x="69710" y="82728"/>
                  </a:lnTo>
                  <a:lnTo>
                    <a:pt x="69826" y="81559"/>
                  </a:lnTo>
                  <a:lnTo>
                    <a:pt x="69595" y="80828"/>
                  </a:lnTo>
                  <a:lnTo>
                    <a:pt x="68901" y="80243"/>
                  </a:lnTo>
                  <a:lnTo>
                    <a:pt x="67745" y="80097"/>
                  </a:lnTo>
                  <a:lnTo>
                    <a:pt x="66011" y="80243"/>
                  </a:lnTo>
                  <a:lnTo>
                    <a:pt x="63815" y="80974"/>
                  </a:lnTo>
                  <a:lnTo>
                    <a:pt x="61502" y="81559"/>
                  </a:lnTo>
                  <a:lnTo>
                    <a:pt x="59653" y="82143"/>
                  </a:lnTo>
                  <a:lnTo>
                    <a:pt x="57919" y="82582"/>
                  </a:lnTo>
                  <a:lnTo>
                    <a:pt x="56531" y="82728"/>
                  </a:lnTo>
                  <a:lnTo>
                    <a:pt x="55606" y="82582"/>
                  </a:lnTo>
                  <a:lnTo>
                    <a:pt x="54913" y="82289"/>
                  </a:lnTo>
                  <a:lnTo>
                    <a:pt x="54335" y="81997"/>
                  </a:lnTo>
                  <a:lnTo>
                    <a:pt x="54104" y="81559"/>
                  </a:lnTo>
                  <a:lnTo>
                    <a:pt x="54104" y="80974"/>
                  </a:lnTo>
                  <a:lnTo>
                    <a:pt x="54219" y="80389"/>
                  </a:lnTo>
                  <a:lnTo>
                    <a:pt x="54682" y="79658"/>
                  </a:lnTo>
                  <a:lnTo>
                    <a:pt x="55144" y="78781"/>
                  </a:lnTo>
                  <a:lnTo>
                    <a:pt x="55838" y="77904"/>
                  </a:lnTo>
                  <a:lnTo>
                    <a:pt x="56531" y="77174"/>
                  </a:lnTo>
                  <a:lnTo>
                    <a:pt x="57572" y="76151"/>
                  </a:lnTo>
                  <a:lnTo>
                    <a:pt x="58497" y="75420"/>
                  </a:lnTo>
                  <a:lnTo>
                    <a:pt x="59653" y="74689"/>
                  </a:lnTo>
                  <a:lnTo>
                    <a:pt x="60924" y="73958"/>
                  </a:lnTo>
                  <a:lnTo>
                    <a:pt x="62658" y="73373"/>
                  </a:lnTo>
                  <a:lnTo>
                    <a:pt x="64508" y="72935"/>
                  </a:lnTo>
                  <a:lnTo>
                    <a:pt x="66589" y="72496"/>
                  </a:lnTo>
                  <a:lnTo>
                    <a:pt x="68554" y="72058"/>
                  </a:lnTo>
                  <a:lnTo>
                    <a:pt x="70867" y="71619"/>
                  </a:lnTo>
                  <a:lnTo>
                    <a:pt x="73179" y="71181"/>
                  </a:lnTo>
                  <a:lnTo>
                    <a:pt x="75606" y="70450"/>
                  </a:lnTo>
                  <a:lnTo>
                    <a:pt x="78150" y="69866"/>
                  </a:lnTo>
                  <a:lnTo>
                    <a:pt x="80462" y="68989"/>
                  </a:lnTo>
                  <a:lnTo>
                    <a:pt x="82890" y="68112"/>
                  </a:lnTo>
                  <a:lnTo>
                    <a:pt x="85202" y="66796"/>
                  </a:lnTo>
                  <a:lnTo>
                    <a:pt x="87283" y="65481"/>
                  </a:lnTo>
                  <a:lnTo>
                    <a:pt x="89364" y="63727"/>
                  </a:lnTo>
                  <a:lnTo>
                    <a:pt x="91329" y="61973"/>
                  </a:lnTo>
                  <a:lnTo>
                    <a:pt x="92947" y="60219"/>
                  </a:lnTo>
                  <a:lnTo>
                    <a:pt x="93988" y="59342"/>
                  </a:lnTo>
                  <a:lnTo>
                    <a:pt x="94682" y="59196"/>
                  </a:lnTo>
                  <a:lnTo>
                    <a:pt x="95028" y="59488"/>
                  </a:lnTo>
                  <a:lnTo>
                    <a:pt x="95028" y="60365"/>
                  </a:lnTo>
                  <a:lnTo>
                    <a:pt x="94797" y="61534"/>
                  </a:lnTo>
                  <a:lnTo>
                    <a:pt x="94566" y="62996"/>
                  </a:lnTo>
                  <a:lnTo>
                    <a:pt x="93988" y="64750"/>
                  </a:lnTo>
                  <a:lnTo>
                    <a:pt x="93641" y="66358"/>
                  </a:lnTo>
                  <a:lnTo>
                    <a:pt x="93294" y="68112"/>
                  </a:lnTo>
                  <a:lnTo>
                    <a:pt x="93063" y="69573"/>
                  </a:lnTo>
                  <a:lnTo>
                    <a:pt x="93063" y="70889"/>
                  </a:lnTo>
                  <a:lnTo>
                    <a:pt x="93410" y="71619"/>
                  </a:lnTo>
                  <a:lnTo>
                    <a:pt x="93988" y="72058"/>
                  </a:lnTo>
                  <a:lnTo>
                    <a:pt x="95144" y="71766"/>
                  </a:lnTo>
                  <a:lnTo>
                    <a:pt x="96647" y="71035"/>
                  </a:lnTo>
                  <a:lnTo>
                    <a:pt x="98497" y="69427"/>
                  </a:lnTo>
                  <a:lnTo>
                    <a:pt x="100346" y="67381"/>
                  </a:lnTo>
                  <a:lnTo>
                    <a:pt x="102196" y="65188"/>
                  </a:lnTo>
                  <a:lnTo>
                    <a:pt x="103930" y="62557"/>
                  </a:lnTo>
                  <a:lnTo>
                    <a:pt x="105549" y="59634"/>
                  </a:lnTo>
                  <a:lnTo>
                    <a:pt x="107283" y="56565"/>
                  </a:lnTo>
                  <a:lnTo>
                    <a:pt x="108901" y="53349"/>
                  </a:lnTo>
                  <a:lnTo>
                    <a:pt x="110289" y="49987"/>
                  </a:lnTo>
                  <a:lnTo>
                    <a:pt x="111676" y="46626"/>
                  </a:lnTo>
                  <a:lnTo>
                    <a:pt x="112832" y="43264"/>
                  </a:lnTo>
                  <a:lnTo>
                    <a:pt x="113988" y="40048"/>
                  </a:lnTo>
                  <a:lnTo>
                    <a:pt x="114797" y="36979"/>
                  </a:lnTo>
                  <a:lnTo>
                    <a:pt x="115491" y="34202"/>
                  </a:lnTo>
                  <a:lnTo>
                    <a:pt x="116184" y="31571"/>
                  </a:lnTo>
                  <a:lnTo>
                    <a:pt x="116531" y="29378"/>
                  </a:lnTo>
                  <a:lnTo>
                    <a:pt x="116647" y="27478"/>
                  </a:lnTo>
                  <a:lnTo>
                    <a:pt x="116647" y="25432"/>
                  </a:lnTo>
                  <a:lnTo>
                    <a:pt x="116647" y="23239"/>
                  </a:lnTo>
                  <a:lnTo>
                    <a:pt x="116763" y="20609"/>
                  </a:lnTo>
                  <a:lnTo>
                    <a:pt x="116763" y="17831"/>
                  </a:lnTo>
                  <a:lnTo>
                    <a:pt x="116878" y="14908"/>
                  </a:lnTo>
                  <a:lnTo>
                    <a:pt x="117109" y="11985"/>
                  </a:lnTo>
                  <a:lnTo>
                    <a:pt x="117225" y="9208"/>
                  </a:lnTo>
                  <a:lnTo>
                    <a:pt x="117341" y="6577"/>
                  </a:lnTo>
                  <a:lnTo>
                    <a:pt x="117572" y="4238"/>
                  </a:lnTo>
                  <a:lnTo>
                    <a:pt x="117687" y="2484"/>
                  </a:lnTo>
                  <a:lnTo>
                    <a:pt x="118034" y="1023"/>
                  </a:lnTo>
                  <a:lnTo>
                    <a:pt x="118265" y="146"/>
                  </a:lnTo>
                  <a:lnTo>
                    <a:pt x="118381" y="0"/>
                  </a:lnTo>
                  <a:lnTo>
                    <a:pt x="118612" y="584"/>
                  </a:lnTo>
                  <a:lnTo>
                    <a:pt x="118728" y="2046"/>
                  </a:lnTo>
                  <a:lnTo>
                    <a:pt x="118959" y="4531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Shape 2599"/>
            <p:cNvSpPr/>
            <p:nvPr/>
          </p:nvSpPr>
          <p:spPr>
            <a:xfrm>
              <a:off x="1497" y="2393"/>
              <a:ext cx="129" cy="10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959" y="4531"/>
                  </a:moveTo>
                  <a:lnTo>
                    <a:pt x="119075" y="7746"/>
                  </a:lnTo>
                  <a:lnTo>
                    <a:pt x="119306" y="10962"/>
                  </a:lnTo>
                  <a:lnTo>
                    <a:pt x="119537" y="14323"/>
                  </a:lnTo>
                  <a:lnTo>
                    <a:pt x="119653" y="17393"/>
                  </a:lnTo>
                  <a:lnTo>
                    <a:pt x="119884" y="20609"/>
                  </a:lnTo>
                  <a:lnTo>
                    <a:pt x="119884" y="23678"/>
                  </a:lnTo>
                  <a:lnTo>
                    <a:pt x="120000" y="26894"/>
                  </a:lnTo>
                  <a:lnTo>
                    <a:pt x="119884" y="30109"/>
                  </a:lnTo>
                  <a:lnTo>
                    <a:pt x="119653" y="33325"/>
                  </a:lnTo>
                  <a:lnTo>
                    <a:pt x="119421" y="36833"/>
                  </a:lnTo>
                  <a:lnTo>
                    <a:pt x="118959" y="40341"/>
                  </a:lnTo>
                  <a:lnTo>
                    <a:pt x="118265" y="43995"/>
                  </a:lnTo>
                  <a:lnTo>
                    <a:pt x="117341" y="47795"/>
                  </a:lnTo>
                  <a:lnTo>
                    <a:pt x="116416" y="51887"/>
                  </a:lnTo>
                  <a:lnTo>
                    <a:pt x="115028" y="56126"/>
                  </a:lnTo>
                  <a:lnTo>
                    <a:pt x="113641" y="60657"/>
                  </a:lnTo>
                  <a:lnTo>
                    <a:pt x="111907" y="65042"/>
                  </a:lnTo>
                  <a:lnTo>
                    <a:pt x="110173" y="68842"/>
                  </a:lnTo>
                  <a:lnTo>
                    <a:pt x="108670" y="72204"/>
                  </a:lnTo>
                  <a:lnTo>
                    <a:pt x="106936" y="75127"/>
                  </a:lnTo>
                  <a:lnTo>
                    <a:pt x="105317" y="77612"/>
                  </a:lnTo>
                  <a:lnTo>
                    <a:pt x="103583" y="79658"/>
                  </a:lnTo>
                  <a:lnTo>
                    <a:pt x="101965" y="81412"/>
                  </a:lnTo>
                  <a:lnTo>
                    <a:pt x="100231" y="83020"/>
                  </a:lnTo>
                  <a:lnTo>
                    <a:pt x="98612" y="84190"/>
                  </a:lnTo>
                  <a:lnTo>
                    <a:pt x="96994" y="85213"/>
                  </a:lnTo>
                  <a:lnTo>
                    <a:pt x="95260" y="86236"/>
                  </a:lnTo>
                  <a:lnTo>
                    <a:pt x="93526" y="86967"/>
                  </a:lnTo>
                  <a:lnTo>
                    <a:pt x="91907" y="87697"/>
                  </a:lnTo>
                  <a:lnTo>
                    <a:pt x="90289" y="88574"/>
                  </a:lnTo>
                  <a:lnTo>
                    <a:pt x="88554" y="89159"/>
                  </a:lnTo>
                  <a:lnTo>
                    <a:pt x="86936" y="90036"/>
                  </a:lnTo>
                  <a:lnTo>
                    <a:pt x="85433" y="90767"/>
                  </a:lnTo>
                  <a:lnTo>
                    <a:pt x="84161" y="91644"/>
                  </a:lnTo>
                  <a:lnTo>
                    <a:pt x="83352" y="92375"/>
                  </a:lnTo>
                  <a:lnTo>
                    <a:pt x="82427" y="93105"/>
                  </a:lnTo>
                  <a:lnTo>
                    <a:pt x="81734" y="93836"/>
                  </a:lnTo>
                  <a:lnTo>
                    <a:pt x="81156" y="94859"/>
                  </a:lnTo>
                  <a:lnTo>
                    <a:pt x="80462" y="95883"/>
                  </a:lnTo>
                  <a:lnTo>
                    <a:pt x="79537" y="96906"/>
                  </a:lnTo>
                  <a:lnTo>
                    <a:pt x="78612" y="98221"/>
                  </a:lnTo>
                  <a:lnTo>
                    <a:pt x="77225" y="99537"/>
                  </a:lnTo>
                  <a:lnTo>
                    <a:pt x="75606" y="101144"/>
                  </a:lnTo>
                  <a:lnTo>
                    <a:pt x="73757" y="102752"/>
                  </a:lnTo>
                  <a:lnTo>
                    <a:pt x="71213" y="104799"/>
                  </a:lnTo>
                  <a:lnTo>
                    <a:pt x="68092" y="107137"/>
                  </a:lnTo>
                  <a:lnTo>
                    <a:pt x="64624" y="109622"/>
                  </a:lnTo>
                  <a:lnTo>
                    <a:pt x="60346" y="112545"/>
                  </a:lnTo>
                  <a:lnTo>
                    <a:pt x="55838" y="114884"/>
                  </a:lnTo>
                  <a:lnTo>
                    <a:pt x="51791" y="116930"/>
                  </a:lnTo>
                  <a:lnTo>
                    <a:pt x="48323" y="118538"/>
                  </a:lnTo>
                  <a:lnTo>
                    <a:pt x="45086" y="119415"/>
                  </a:lnTo>
                  <a:lnTo>
                    <a:pt x="42312" y="119853"/>
                  </a:lnTo>
                  <a:lnTo>
                    <a:pt x="39768" y="120000"/>
                  </a:lnTo>
                  <a:lnTo>
                    <a:pt x="37456" y="119853"/>
                  </a:lnTo>
                  <a:lnTo>
                    <a:pt x="35375" y="119415"/>
                  </a:lnTo>
                  <a:lnTo>
                    <a:pt x="33526" y="118830"/>
                  </a:lnTo>
                  <a:lnTo>
                    <a:pt x="31676" y="118246"/>
                  </a:lnTo>
                  <a:lnTo>
                    <a:pt x="29942" y="117369"/>
                  </a:lnTo>
                  <a:lnTo>
                    <a:pt x="28208" y="116638"/>
                  </a:lnTo>
                  <a:lnTo>
                    <a:pt x="26589" y="115907"/>
                  </a:lnTo>
                  <a:lnTo>
                    <a:pt x="24855" y="115322"/>
                  </a:lnTo>
                  <a:lnTo>
                    <a:pt x="23005" y="114738"/>
                  </a:lnTo>
                  <a:lnTo>
                    <a:pt x="21156" y="114738"/>
                  </a:lnTo>
                  <a:lnTo>
                    <a:pt x="18959" y="114591"/>
                  </a:lnTo>
                  <a:lnTo>
                    <a:pt x="16647" y="114153"/>
                  </a:lnTo>
                  <a:lnTo>
                    <a:pt x="14219" y="113714"/>
                  </a:lnTo>
                  <a:lnTo>
                    <a:pt x="11791" y="112984"/>
                  </a:lnTo>
                  <a:lnTo>
                    <a:pt x="9479" y="112253"/>
                  </a:lnTo>
                  <a:lnTo>
                    <a:pt x="7167" y="111230"/>
                  </a:lnTo>
                  <a:lnTo>
                    <a:pt x="5086" y="110353"/>
                  </a:lnTo>
                  <a:lnTo>
                    <a:pt x="3352" y="109476"/>
                  </a:lnTo>
                  <a:lnTo>
                    <a:pt x="1849" y="108453"/>
                  </a:lnTo>
                  <a:lnTo>
                    <a:pt x="809" y="107576"/>
                  </a:lnTo>
                  <a:lnTo>
                    <a:pt x="115" y="106845"/>
                  </a:lnTo>
                  <a:lnTo>
                    <a:pt x="0" y="106260"/>
                  </a:lnTo>
                  <a:lnTo>
                    <a:pt x="693" y="105676"/>
                  </a:lnTo>
                  <a:lnTo>
                    <a:pt x="1965" y="105529"/>
                  </a:lnTo>
                  <a:lnTo>
                    <a:pt x="4046" y="105529"/>
                  </a:lnTo>
                  <a:lnTo>
                    <a:pt x="6936" y="105822"/>
                  </a:lnTo>
                  <a:lnTo>
                    <a:pt x="10289" y="106260"/>
                  </a:lnTo>
                  <a:lnTo>
                    <a:pt x="13641" y="106699"/>
                  </a:lnTo>
                  <a:lnTo>
                    <a:pt x="17109" y="107137"/>
                  </a:lnTo>
                  <a:lnTo>
                    <a:pt x="20462" y="107429"/>
                  </a:lnTo>
                  <a:lnTo>
                    <a:pt x="23699" y="107722"/>
                  </a:lnTo>
                  <a:lnTo>
                    <a:pt x="27167" y="108014"/>
                  </a:lnTo>
                  <a:lnTo>
                    <a:pt x="30404" y="108160"/>
                  </a:lnTo>
                  <a:lnTo>
                    <a:pt x="33641" y="108160"/>
                  </a:lnTo>
                  <a:lnTo>
                    <a:pt x="36763" y="108014"/>
                  </a:lnTo>
                  <a:lnTo>
                    <a:pt x="39768" y="107722"/>
                  </a:lnTo>
                  <a:lnTo>
                    <a:pt x="42658" y="107283"/>
                  </a:lnTo>
                  <a:lnTo>
                    <a:pt x="45549" y="106552"/>
                  </a:lnTo>
                  <a:lnTo>
                    <a:pt x="48092" y="105676"/>
                  </a:lnTo>
                  <a:lnTo>
                    <a:pt x="50635" y="104506"/>
                  </a:lnTo>
                  <a:lnTo>
                    <a:pt x="52832" y="103045"/>
                  </a:lnTo>
                  <a:lnTo>
                    <a:pt x="55028" y="101437"/>
                  </a:lnTo>
                  <a:lnTo>
                    <a:pt x="56994" y="99390"/>
                  </a:lnTo>
                  <a:lnTo>
                    <a:pt x="58843" y="97198"/>
                  </a:lnTo>
                  <a:lnTo>
                    <a:pt x="60809" y="95298"/>
                  </a:lnTo>
                  <a:lnTo>
                    <a:pt x="62658" y="93105"/>
                  </a:lnTo>
                  <a:lnTo>
                    <a:pt x="64393" y="91059"/>
                  </a:lnTo>
                  <a:lnTo>
                    <a:pt x="65895" y="89159"/>
                  </a:lnTo>
                  <a:lnTo>
                    <a:pt x="67283" y="87259"/>
                  </a:lnTo>
                  <a:lnTo>
                    <a:pt x="68323" y="85651"/>
                  </a:lnTo>
                  <a:lnTo>
                    <a:pt x="69248" y="84043"/>
                  </a:lnTo>
                  <a:lnTo>
                    <a:pt x="69710" y="82728"/>
                  </a:lnTo>
                  <a:lnTo>
                    <a:pt x="69826" y="81559"/>
                  </a:lnTo>
                  <a:lnTo>
                    <a:pt x="69595" y="80828"/>
                  </a:lnTo>
                  <a:lnTo>
                    <a:pt x="68901" y="80243"/>
                  </a:lnTo>
                  <a:lnTo>
                    <a:pt x="67745" y="80097"/>
                  </a:lnTo>
                  <a:lnTo>
                    <a:pt x="66011" y="80243"/>
                  </a:lnTo>
                  <a:lnTo>
                    <a:pt x="63815" y="80974"/>
                  </a:lnTo>
                  <a:lnTo>
                    <a:pt x="61502" y="81559"/>
                  </a:lnTo>
                  <a:lnTo>
                    <a:pt x="59653" y="82143"/>
                  </a:lnTo>
                  <a:lnTo>
                    <a:pt x="57919" y="82582"/>
                  </a:lnTo>
                  <a:lnTo>
                    <a:pt x="56531" y="82728"/>
                  </a:lnTo>
                  <a:lnTo>
                    <a:pt x="55606" y="82582"/>
                  </a:lnTo>
                  <a:lnTo>
                    <a:pt x="54913" y="82289"/>
                  </a:lnTo>
                  <a:lnTo>
                    <a:pt x="54335" y="81997"/>
                  </a:lnTo>
                  <a:lnTo>
                    <a:pt x="54104" y="81559"/>
                  </a:lnTo>
                  <a:lnTo>
                    <a:pt x="54104" y="80974"/>
                  </a:lnTo>
                  <a:lnTo>
                    <a:pt x="54219" y="80389"/>
                  </a:lnTo>
                  <a:lnTo>
                    <a:pt x="54682" y="79658"/>
                  </a:lnTo>
                  <a:lnTo>
                    <a:pt x="55144" y="78781"/>
                  </a:lnTo>
                  <a:lnTo>
                    <a:pt x="55838" y="77904"/>
                  </a:lnTo>
                  <a:lnTo>
                    <a:pt x="56531" y="77174"/>
                  </a:lnTo>
                  <a:lnTo>
                    <a:pt x="57572" y="76151"/>
                  </a:lnTo>
                  <a:lnTo>
                    <a:pt x="58497" y="75420"/>
                  </a:lnTo>
                  <a:lnTo>
                    <a:pt x="59653" y="74689"/>
                  </a:lnTo>
                  <a:lnTo>
                    <a:pt x="60924" y="73958"/>
                  </a:lnTo>
                  <a:lnTo>
                    <a:pt x="62658" y="73373"/>
                  </a:lnTo>
                  <a:lnTo>
                    <a:pt x="64508" y="72935"/>
                  </a:lnTo>
                  <a:lnTo>
                    <a:pt x="66589" y="72496"/>
                  </a:lnTo>
                  <a:lnTo>
                    <a:pt x="68554" y="72058"/>
                  </a:lnTo>
                  <a:lnTo>
                    <a:pt x="70867" y="71619"/>
                  </a:lnTo>
                  <a:lnTo>
                    <a:pt x="73179" y="71181"/>
                  </a:lnTo>
                  <a:lnTo>
                    <a:pt x="75606" y="70450"/>
                  </a:lnTo>
                  <a:lnTo>
                    <a:pt x="78150" y="69866"/>
                  </a:lnTo>
                  <a:lnTo>
                    <a:pt x="80462" y="68989"/>
                  </a:lnTo>
                  <a:lnTo>
                    <a:pt x="82890" y="68112"/>
                  </a:lnTo>
                  <a:lnTo>
                    <a:pt x="85202" y="66796"/>
                  </a:lnTo>
                  <a:lnTo>
                    <a:pt x="87283" y="65481"/>
                  </a:lnTo>
                  <a:lnTo>
                    <a:pt x="89364" y="63727"/>
                  </a:lnTo>
                  <a:lnTo>
                    <a:pt x="91329" y="61973"/>
                  </a:lnTo>
                  <a:lnTo>
                    <a:pt x="92947" y="60219"/>
                  </a:lnTo>
                  <a:lnTo>
                    <a:pt x="93988" y="59342"/>
                  </a:lnTo>
                  <a:lnTo>
                    <a:pt x="94682" y="59196"/>
                  </a:lnTo>
                  <a:lnTo>
                    <a:pt x="95028" y="59488"/>
                  </a:lnTo>
                  <a:lnTo>
                    <a:pt x="95028" y="60365"/>
                  </a:lnTo>
                  <a:lnTo>
                    <a:pt x="94797" y="61534"/>
                  </a:lnTo>
                  <a:lnTo>
                    <a:pt x="94566" y="62996"/>
                  </a:lnTo>
                  <a:lnTo>
                    <a:pt x="93988" y="64750"/>
                  </a:lnTo>
                  <a:lnTo>
                    <a:pt x="93641" y="66358"/>
                  </a:lnTo>
                  <a:lnTo>
                    <a:pt x="93294" y="68112"/>
                  </a:lnTo>
                  <a:lnTo>
                    <a:pt x="93063" y="69573"/>
                  </a:lnTo>
                  <a:lnTo>
                    <a:pt x="93063" y="70889"/>
                  </a:lnTo>
                  <a:lnTo>
                    <a:pt x="93410" y="71619"/>
                  </a:lnTo>
                  <a:lnTo>
                    <a:pt x="93988" y="72058"/>
                  </a:lnTo>
                  <a:lnTo>
                    <a:pt x="95144" y="71766"/>
                  </a:lnTo>
                  <a:lnTo>
                    <a:pt x="96647" y="71035"/>
                  </a:lnTo>
                  <a:lnTo>
                    <a:pt x="98497" y="69427"/>
                  </a:lnTo>
                  <a:lnTo>
                    <a:pt x="100346" y="67381"/>
                  </a:lnTo>
                  <a:lnTo>
                    <a:pt x="102196" y="65188"/>
                  </a:lnTo>
                  <a:lnTo>
                    <a:pt x="103930" y="62557"/>
                  </a:lnTo>
                  <a:lnTo>
                    <a:pt x="105549" y="59634"/>
                  </a:lnTo>
                  <a:lnTo>
                    <a:pt x="107283" y="56565"/>
                  </a:lnTo>
                  <a:lnTo>
                    <a:pt x="108901" y="53349"/>
                  </a:lnTo>
                  <a:lnTo>
                    <a:pt x="110289" y="49987"/>
                  </a:lnTo>
                  <a:lnTo>
                    <a:pt x="111676" y="46626"/>
                  </a:lnTo>
                  <a:lnTo>
                    <a:pt x="112832" y="43264"/>
                  </a:lnTo>
                  <a:lnTo>
                    <a:pt x="113988" y="40048"/>
                  </a:lnTo>
                  <a:lnTo>
                    <a:pt x="114797" y="36979"/>
                  </a:lnTo>
                  <a:lnTo>
                    <a:pt x="115491" y="34202"/>
                  </a:lnTo>
                  <a:lnTo>
                    <a:pt x="116184" y="31571"/>
                  </a:lnTo>
                  <a:lnTo>
                    <a:pt x="116531" y="29378"/>
                  </a:lnTo>
                  <a:lnTo>
                    <a:pt x="116647" y="27478"/>
                  </a:lnTo>
                  <a:lnTo>
                    <a:pt x="116647" y="25432"/>
                  </a:lnTo>
                  <a:lnTo>
                    <a:pt x="116647" y="23239"/>
                  </a:lnTo>
                  <a:lnTo>
                    <a:pt x="116763" y="20609"/>
                  </a:lnTo>
                  <a:lnTo>
                    <a:pt x="116763" y="17831"/>
                  </a:lnTo>
                  <a:lnTo>
                    <a:pt x="116878" y="14908"/>
                  </a:lnTo>
                  <a:lnTo>
                    <a:pt x="117109" y="11985"/>
                  </a:lnTo>
                  <a:lnTo>
                    <a:pt x="117225" y="9208"/>
                  </a:lnTo>
                  <a:lnTo>
                    <a:pt x="117341" y="6577"/>
                  </a:lnTo>
                  <a:lnTo>
                    <a:pt x="117572" y="4238"/>
                  </a:lnTo>
                  <a:lnTo>
                    <a:pt x="117687" y="2484"/>
                  </a:lnTo>
                  <a:lnTo>
                    <a:pt x="118034" y="1023"/>
                  </a:lnTo>
                  <a:lnTo>
                    <a:pt x="118265" y="146"/>
                  </a:lnTo>
                  <a:lnTo>
                    <a:pt x="118381" y="0"/>
                  </a:lnTo>
                  <a:lnTo>
                    <a:pt x="118612" y="584"/>
                  </a:lnTo>
                  <a:lnTo>
                    <a:pt x="118728" y="2046"/>
                  </a:lnTo>
                  <a:lnTo>
                    <a:pt x="118959" y="4531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Shape 2600"/>
            <p:cNvSpPr/>
            <p:nvPr/>
          </p:nvSpPr>
          <p:spPr>
            <a:xfrm>
              <a:off x="515" y="2470"/>
              <a:ext cx="60" cy="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592" y="3355"/>
                  </a:moveTo>
                  <a:lnTo>
                    <a:pt x="12839" y="12039"/>
                  </a:lnTo>
                  <a:lnTo>
                    <a:pt x="13827" y="20328"/>
                  </a:lnTo>
                  <a:lnTo>
                    <a:pt x="15308" y="28026"/>
                  </a:lnTo>
                  <a:lnTo>
                    <a:pt x="17530" y="35131"/>
                  </a:lnTo>
                  <a:lnTo>
                    <a:pt x="20000" y="41644"/>
                  </a:lnTo>
                  <a:lnTo>
                    <a:pt x="23209" y="47763"/>
                  </a:lnTo>
                  <a:lnTo>
                    <a:pt x="26419" y="53289"/>
                  </a:lnTo>
                  <a:lnTo>
                    <a:pt x="30123" y="58421"/>
                  </a:lnTo>
                  <a:lnTo>
                    <a:pt x="33827" y="62763"/>
                  </a:lnTo>
                  <a:lnTo>
                    <a:pt x="38024" y="66710"/>
                  </a:lnTo>
                  <a:lnTo>
                    <a:pt x="42222" y="70065"/>
                  </a:lnTo>
                  <a:lnTo>
                    <a:pt x="46172" y="72828"/>
                  </a:lnTo>
                  <a:lnTo>
                    <a:pt x="50370" y="75394"/>
                  </a:lnTo>
                  <a:lnTo>
                    <a:pt x="54320" y="76973"/>
                  </a:lnTo>
                  <a:lnTo>
                    <a:pt x="58271" y="78552"/>
                  </a:lnTo>
                  <a:lnTo>
                    <a:pt x="62222" y="79342"/>
                  </a:lnTo>
                  <a:lnTo>
                    <a:pt x="65185" y="79539"/>
                  </a:lnTo>
                  <a:lnTo>
                    <a:pt x="68148" y="78947"/>
                  </a:lnTo>
                  <a:lnTo>
                    <a:pt x="70370" y="77763"/>
                  </a:lnTo>
                  <a:lnTo>
                    <a:pt x="72592" y="76578"/>
                  </a:lnTo>
                  <a:lnTo>
                    <a:pt x="74320" y="74802"/>
                  </a:lnTo>
                  <a:lnTo>
                    <a:pt x="75802" y="72828"/>
                  </a:lnTo>
                  <a:lnTo>
                    <a:pt x="77283" y="70855"/>
                  </a:lnTo>
                  <a:lnTo>
                    <a:pt x="78518" y="68881"/>
                  </a:lnTo>
                  <a:lnTo>
                    <a:pt x="79753" y="67302"/>
                  </a:lnTo>
                  <a:lnTo>
                    <a:pt x="80987" y="65723"/>
                  </a:lnTo>
                  <a:lnTo>
                    <a:pt x="82469" y="64736"/>
                  </a:lnTo>
                  <a:lnTo>
                    <a:pt x="83950" y="64342"/>
                  </a:lnTo>
                  <a:lnTo>
                    <a:pt x="85432" y="64539"/>
                  </a:lnTo>
                  <a:lnTo>
                    <a:pt x="87654" y="65328"/>
                  </a:lnTo>
                  <a:lnTo>
                    <a:pt x="89629" y="67302"/>
                  </a:lnTo>
                  <a:lnTo>
                    <a:pt x="92592" y="70460"/>
                  </a:lnTo>
                  <a:lnTo>
                    <a:pt x="94814" y="73618"/>
                  </a:lnTo>
                  <a:lnTo>
                    <a:pt x="96049" y="76776"/>
                  </a:lnTo>
                  <a:lnTo>
                    <a:pt x="97283" y="80131"/>
                  </a:lnTo>
                  <a:lnTo>
                    <a:pt x="97530" y="83289"/>
                  </a:lnTo>
                  <a:lnTo>
                    <a:pt x="97530" y="86052"/>
                  </a:lnTo>
                  <a:lnTo>
                    <a:pt x="96790" y="89013"/>
                  </a:lnTo>
                  <a:lnTo>
                    <a:pt x="96296" y="91776"/>
                  </a:lnTo>
                  <a:lnTo>
                    <a:pt x="96049" y="94539"/>
                  </a:lnTo>
                  <a:lnTo>
                    <a:pt x="95802" y="96907"/>
                  </a:lnTo>
                  <a:lnTo>
                    <a:pt x="95802" y="99276"/>
                  </a:lnTo>
                  <a:lnTo>
                    <a:pt x="96296" y="101447"/>
                  </a:lnTo>
                  <a:lnTo>
                    <a:pt x="97777" y="103421"/>
                  </a:lnTo>
                  <a:lnTo>
                    <a:pt x="99506" y="105197"/>
                  </a:lnTo>
                  <a:lnTo>
                    <a:pt x="102469" y="106973"/>
                  </a:lnTo>
                  <a:lnTo>
                    <a:pt x="106172" y="108355"/>
                  </a:lnTo>
                  <a:lnTo>
                    <a:pt x="111358" y="109736"/>
                  </a:lnTo>
                  <a:lnTo>
                    <a:pt x="116049" y="111118"/>
                  </a:lnTo>
                  <a:lnTo>
                    <a:pt x="119012" y="112500"/>
                  </a:lnTo>
                  <a:lnTo>
                    <a:pt x="120000" y="114078"/>
                  </a:lnTo>
                  <a:lnTo>
                    <a:pt x="119753" y="115855"/>
                  </a:lnTo>
                  <a:lnTo>
                    <a:pt x="117777" y="117236"/>
                  </a:lnTo>
                  <a:lnTo>
                    <a:pt x="114567" y="118618"/>
                  </a:lnTo>
                  <a:lnTo>
                    <a:pt x="109876" y="119407"/>
                  </a:lnTo>
                  <a:lnTo>
                    <a:pt x="104197" y="120000"/>
                  </a:lnTo>
                  <a:lnTo>
                    <a:pt x="97530" y="119802"/>
                  </a:lnTo>
                  <a:lnTo>
                    <a:pt x="89876" y="118815"/>
                  </a:lnTo>
                  <a:lnTo>
                    <a:pt x="81234" y="117039"/>
                  </a:lnTo>
                  <a:lnTo>
                    <a:pt x="72345" y="114276"/>
                  </a:lnTo>
                  <a:lnTo>
                    <a:pt x="62716" y="110526"/>
                  </a:lnTo>
                  <a:lnTo>
                    <a:pt x="52592" y="105394"/>
                  </a:lnTo>
                  <a:lnTo>
                    <a:pt x="42222" y="99276"/>
                  </a:lnTo>
                  <a:lnTo>
                    <a:pt x="31604" y="91578"/>
                  </a:lnTo>
                  <a:lnTo>
                    <a:pt x="22222" y="82894"/>
                  </a:lnTo>
                  <a:lnTo>
                    <a:pt x="14320" y="73815"/>
                  </a:lnTo>
                  <a:lnTo>
                    <a:pt x="8641" y="64736"/>
                  </a:lnTo>
                  <a:lnTo>
                    <a:pt x="4691" y="55855"/>
                  </a:lnTo>
                  <a:lnTo>
                    <a:pt x="1975" y="47171"/>
                  </a:lnTo>
                  <a:lnTo>
                    <a:pt x="493" y="38684"/>
                  </a:lnTo>
                  <a:lnTo>
                    <a:pt x="0" y="30789"/>
                  </a:lnTo>
                  <a:lnTo>
                    <a:pt x="493" y="23486"/>
                  </a:lnTo>
                  <a:lnTo>
                    <a:pt x="1975" y="16776"/>
                  </a:lnTo>
                  <a:lnTo>
                    <a:pt x="3456" y="11250"/>
                  </a:lnTo>
                  <a:lnTo>
                    <a:pt x="5432" y="6513"/>
                  </a:lnTo>
                  <a:lnTo>
                    <a:pt x="7407" y="2960"/>
                  </a:lnTo>
                  <a:lnTo>
                    <a:pt x="9382" y="789"/>
                  </a:lnTo>
                  <a:lnTo>
                    <a:pt x="10864" y="0"/>
                  </a:lnTo>
                  <a:lnTo>
                    <a:pt x="12098" y="789"/>
                  </a:lnTo>
                  <a:lnTo>
                    <a:pt x="12592" y="3355"/>
                  </a:lnTo>
                  <a:close/>
                </a:path>
              </a:pathLst>
            </a:custGeom>
            <a:solidFill>
              <a:srgbClr val="D24600"/>
            </a:solidFill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Shape 2601"/>
            <p:cNvSpPr/>
            <p:nvPr/>
          </p:nvSpPr>
          <p:spPr>
            <a:xfrm>
              <a:off x="515" y="2470"/>
              <a:ext cx="60" cy="7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592" y="3355"/>
                  </a:moveTo>
                  <a:lnTo>
                    <a:pt x="12839" y="12039"/>
                  </a:lnTo>
                  <a:lnTo>
                    <a:pt x="13827" y="20328"/>
                  </a:lnTo>
                  <a:lnTo>
                    <a:pt x="15308" y="28026"/>
                  </a:lnTo>
                  <a:lnTo>
                    <a:pt x="17530" y="35131"/>
                  </a:lnTo>
                  <a:lnTo>
                    <a:pt x="20000" y="41644"/>
                  </a:lnTo>
                  <a:lnTo>
                    <a:pt x="23209" y="47763"/>
                  </a:lnTo>
                  <a:lnTo>
                    <a:pt x="26419" y="53289"/>
                  </a:lnTo>
                  <a:lnTo>
                    <a:pt x="30123" y="58421"/>
                  </a:lnTo>
                  <a:lnTo>
                    <a:pt x="33827" y="62763"/>
                  </a:lnTo>
                  <a:lnTo>
                    <a:pt x="38024" y="66710"/>
                  </a:lnTo>
                  <a:lnTo>
                    <a:pt x="42222" y="70065"/>
                  </a:lnTo>
                  <a:lnTo>
                    <a:pt x="46172" y="72828"/>
                  </a:lnTo>
                  <a:lnTo>
                    <a:pt x="50370" y="75394"/>
                  </a:lnTo>
                  <a:lnTo>
                    <a:pt x="54320" y="76973"/>
                  </a:lnTo>
                  <a:lnTo>
                    <a:pt x="58271" y="78552"/>
                  </a:lnTo>
                  <a:lnTo>
                    <a:pt x="62222" y="79342"/>
                  </a:lnTo>
                  <a:lnTo>
                    <a:pt x="65185" y="79539"/>
                  </a:lnTo>
                  <a:lnTo>
                    <a:pt x="68148" y="78947"/>
                  </a:lnTo>
                  <a:lnTo>
                    <a:pt x="70370" y="77763"/>
                  </a:lnTo>
                  <a:lnTo>
                    <a:pt x="72592" y="76578"/>
                  </a:lnTo>
                  <a:lnTo>
                    <a:pt x="74320" y="74802"/>
                  </a:lnTo>
                  <a:lnTo>
                    <a:pt x="75802" y="72828"/>
                  </a:lnTo>
                  <a:lnTo>
                    <a:pt x="77283" y="70855"/>
                  </a:lnTo>
                  <a:lnTo>
                    <a:pt x="78518" y="68881"/>
                  </a:lnTo>
                  <a:lnTo>
                    <a:pt x="79753" y="67302"/>
                  </a:lnTo>
                  <a:lnTo>
                    <a:pt x="80987" y="65723"/>
                  </a:lnTo>
                  <a:lnTo>
                    <a:pt x="82469" y="64736"/>
                  </a:lnTo>
                  <a:lnTo>
                    <a:pt x="83950" y="64342"/>
                  </a:lnTo>
                  <a:lnTo>
                    <a:pt x="85432" y="64539"/>
                  </a:lnTo>
                  <a:lnTo>
                    <a:pt x="87654" y="65328"/>
                  </a:lnTo>
                  <a:lnTo>
                    <a:pt x="89629" y="67302"/>
                  </a:lnTo>
                  <a:lnTo>
                    <a:pt x="92592" y="70460"/>
                  </a:lnTo>
                  <a:lnTo>
                    <a:pt x="94814" y="73618"/>
                  </a:lnTo>
                  <a:lnTo>
                    <a:pt x="96049" y="76776"/>
                  </a:lnTo>
                  <a:lnTo>
                    <a:pt x="97283" y="80131"/>
                  </a:lnTo>
                  <a:lnTo>
                    <a:pt x="97530" y="83289"/>
                  </a:lnTo>
                  <a:lnTo>
                    <a:pt x="97530" y="86052"/>
                  </a:lnTo>
                  <a:lnTo>
                    <a:pt x="96790" y="89013"/>
                  </a:lnTo>
                  <a:lnTo>
                    <a:pt x="96296" y="91776"/>
                  </a:lnTo>
                  <a:lnTo>
                    <a:pt x="96049" y="94539"/>
                  </a:lnTo>
                  <a:lnTo>
                    <a:pt x="95802" y="96907"/>
                  </a:lnTo>
                  <a:lnTo>
                    <a:pt x="95802" y="99276"/>
                  </a:lnTo>
                  <a:lnTo>
                    <a:pt x="96296" y="101447"/>
                  </a:lnTo>
                  <a:lnTo>
                    <a:pt x="97777" y="103421"/>
                  </a:lnTo>
                  <a:lnTo>
                    <a:pt x="99506" y="105197"/>
                  </a:lnTo>
                  <a:lnTo>
                    <a:pt x="102469" y="106973"/>
                  </a:lnTo>
                  <a:lnTo>
                    <a:pt x="106172" y="108355"/>
                  </a:lnTo>
                  <a:lnTo>
                    <a:pt x="111358" y="109736"/>
                  </a:lnTo>
                  <a:lnTo>
                    <a:pt x="116049" y="111118"/>
                  </a:lnTo>
                  <a:lnTo>
                    <a:pt x="119012" y="112500"/>
                  </a:lnTo>
                  <a:lnTo>
                    <a:pt x="120000" y="114078"/>
                  </a:lnTo>
                  <a:lnTo>
                    <a:pt x="119753" y="115855"/>
                  </a:lnTo>
                  <a:lnTo>
                    <a:pt x="117777" y="117236"/>
                  </a:lnTo>
                  <a:lnTo>
                    <a:pt x="114567" y="118618"/>
                  </a:lnTo>
                  <a:lnTo>
                    <a:pt x="109876" y="119407"/>
                  </a:lnTo>
                  <a:lnTo>
                    <a:pt x="104197" y="120000"/>
                  </a:lnTo>
                  <a:lnTo>
                    <a:pt x="97530" y="119802"/>
                  </a:lnTo>
                  <a:lnTo>
                    <a:pt x="89876" y="118815"/>
                  </a:lnTo>
                  <a:lnTo>
                    <a:pt x="81234" y="117039"/>
                  </a:lnTo>
                  <a:lnTo>
                    <a:pt x="72345" y="114276"/>
                  </a:lnTo>
                  <a:lnTo>
                    <a:pt x="62716" y="110526"/>
                  </a:lnTo>
                  <a:lnTo>
                    <a:pt x="52592" y="105394"/>
                  </a:lnTo>
                  <a:lnTo>
                    <a:pt x="42222" y="99276"/>
                  </a:lnTo>
                  <a:lnTo>
                    <a:pt x="31604" y="91578"/>
                  </a:lnTo>
                  <a:lnTo>
                    <a:pt x="22222" y="82894"/>
                  </a:lnTo>
                  <a:lnTo>
                    <a:pt x="14320" y="73815"/>
                  </a:lnTo>
                  <a:lnTo>
                    <a:pt x="8641" y="64736"/>
                  </a:lnTo>
                  <a:lnTo>
                    <a:pt x="4691" y="55855"/>
                  </a:lnTo>
                  <a:lnTo>
                    <a:pt x="1975" y="47171"/>
                  </a:lnTo>
                  <a:lnTo>
                    <a:pt x="493" y="38684"/>
                  </a:lnTo>
                  <a:lnTo>
                    <a:pt x="0" y="30789"/>
                  </a:lnTo>
                  <a:lnTo>
                    <a:pt x="493" y="23486"/>
                  </a:lnTo>
                  <a:lnTo>
                    <a:pt x="1975" y="16776"/>
                  </a:lnTo>
                  <a:lnTo>
                    <a:pt x="3456" y="11250"/>
                  </a:lnTo>
                  <a:lnTo>
                    <a:pt x="5432" y="6513"/>
                  </a:lnTo>
                  <a:lnTo>
                    <a:pt x="7407" y="2960"/>
                  </a:lnTo>
                  <a:lnTo>
                    <a:pt x="9382" y="789"/>
                  </a:lnTo>
                  <a:lnTo>
                    <a:pt x="10864" y="0"/>
                  </a:lnTo>
                  <a:lnTo>
                    <a:pt x="12098" y="789"/>
                  </a:lnTo>
                  <a:lnTo>
                    <a:pt x="12592" y="3355"/>
                  </a:lnTo>
                </a:path>
              </a:pathLst>
            </a:custGeom>
            <a:noFill/>
            <a:ln w="9525" cap="flat" cmpd="sng">
              <a:solidFill>
                <a:srgbClr val="BB3E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Shape 2602"/>
            <p:cNvSpPr/>
            <p:nvPr/>
          </p:nvSpPr>
          <p:spPr>
            <a:xfrm>
              <a:off x="1546" y="3104"/>
              <a:ext cx="45" cy="1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5000" y="118337"/>
                  </a:moveTo>
                  <a:lnTo>
                    <a:pt x="120000" y="0"/>
                  </a:lnTo>
                  <a:lnTo>
                    <a:pt x="90326" y="17662"/>
                  </a:lnTo>
                  <a:lnTo>
                    <a:pt x="0" y="120000"/>
                  </a:lnTo>
                  <a:lnTo>
                    <a:pt x="45000" y="118337"/>
                  </a:lnTo>
                  <a:close/>
                </a:path>
              </a:pathLst>
            </a:custGeom>
            <a:solidFill>
              <a:srgbClr val="33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Shape 2603"/>
            <p:cNvSpPr/>
            <p:nvPr/>
          </p:nvSpPr>
          <p:spPr>
            <a:xfrm>
              <a:off x="1598" y="3062"/>
              <a:ext cx="98" cy="146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3664" y="28241"/>
                  </a:lnTo>
                  <a:lnTo>
                    <a:pt x="23664" y="28037"/>
                  </a:lnTo>
                  <a:lnTo>
                    <a:pt x="23816" y="27731"/>
                  </a:lnTo>
                  <a:lnTo>
                    <a:pt x="24122" y="27017"/>
                  </a:lnTo>
                  <a:lnTo>
                    <a:pt x="24427" y="26304"/>
                  </a:lnTo>
                  <a:lnTo>
                    <a:pt x="24885" y="25488"/>
                  </a:lnTo>
                  <a:lnTo>
                    <a:pt x="25496" y="24468"/>
                  </a:lnTo>
                  <a:lnTo>
                    <a:pt x="26259" y="23449"/>
                  </a:lnTo>
                  <a:lnTo>
                    <a:pt x="26870" y="22327"/>
                  </a:lnTo>
                  <a:lnTo>
                    <a:pt x="27786" y="21206"/>
                  </a:lnTo>
                  <a:lnTo>
                    <a:pt x="28854" y="20084"/>
                  </a:lnTo>
                  <a:lnTo>
                    <a:pt x="29770" y="19167"/>
                  </a:lnTo>
                  <a:lnTo>
                    <a:pt x="30839" y="18249"/>
                  </a:lnTo>
                  <a:lnTo>
                    <a:pt x="32213" y="17536"/>
                  </a:lnTo>
                  <a:lnTo>
                    <a:pt x="33435" y="16924"/>
                  </a:lnTo>
                  <a:lnTo>
                    <a:pt x="34961" y="16516"/>
                  </a:lnTo>
                  <a:lnTo>
                    <a:pt x="36488" y="16414"/>
                  </a:lnTo>
                  <a:lnTo>
                    <a:pt x="37557" y="16210"/>
                  </a:lnTo>
                  <a:lnTo>
                    <a:pt x="38320" y="15904"/>
                  </a:lnTo>
                  <a:lnTo>
                    <a:pt x="38320" y="15497"/>
                  </a:lnTo>
                  <a:lnTo>
                    <a:pt x="38015" y="14885"/>
                  </a:lnTo>
                  <a:lnTo>
                    <a:pt x="37099" y="13967"/>
                  </a:lnTo>
                  <a:lnTo>
                    <a:pt x="36030" y="13152"/>
                  </a:lnTo>
                  <a:lnTo>
                    <a:pt x="34809" y="12234"/>
                  </a:lnTo>
                  <a:lnTo>
                    <a:pt x="33129" y="11316"/>
                  </a:lnTo>
                  <a:lnTo>
                    <a:pt x="31450" y="10297"/>
                  </a:lnTo>
                  <a:lnTo>
                    <a:pt x="29923" y="9481"/>
                  </a:lnTo>
                  <a:lnTo>
                    <a:pt x="28244" y="8666"/>
                  </a:lnTo>
                  <a:lnTo>
                    <a:pt x="26717" y="7748"/>
                  </a:lnTo>
                  <a:lnTo>
                    <a:pt x="25496" y="7136"/>
                  </a:lnTo>
                  <a:lnTo>
                    <a:pt x="24427" y="6728"/>
                  </a:lnTo>
                  <a:lnTo>
                    <a:pt x="23816" y="6321"/>
                  </a:lnTo>
                  <a:lnTo>
                    <a:pt x="23664" y="6219"/>
                  </a:lnTo>
                  <a:lnTo>
                    <a:pt x="44885" y="12540"/>
                  </a:lnTo>
                  <a:lnTo>
                    <a:pt x="54198" y="10195"/>
                  </a:lnTo>
                  <a:lnTo>
                    <a:pt x="50687" y="3874"/>
                  </a:lnTo>
                  <a:lnTo>
                    <a:pt x="60152" y="7850"/>
                  </a:lnTo>
                  <a:lnTo>
                    <a:pt x="120000" y="0"/>
                  </a:lnTo>
                  <a:lnTo>
                    <a:pt x="108091" y="14069"/>
                  </a:lnTo>
                  <a:lnTo>
                    <a:pt x="63511" y="20288"/>
                  </a:lnTo>
                  <a:lnTo>
                    <a:pt x="54198" y="16414"/>
                  </a:lnTo>
                  <a:lnTo>
                    <a:pt x="54198" y="21206"/>
                  </a:lnTo>
                  <a:lnTo>
                    <a:pt x="44885" y="23551"/>
                  </a:lnTo>
                  <a:lnTo>
                    <a:pt x="40000" y="21206"/>
                  </a:lnTo>
                  <a:lnTo>
                    <a:pt x="36488" y="25182"/>
                  </a:lnTo>
                  <a:lnTo>
                    <a:pt x="13129" y="105114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33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3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 smtClean="0">
                <a:solidFill>
                  <a:srgbClr val="FF0000"/>
                </a:solidFill>
              </a:rPr>
              <a:t>Zasady pracy w aparatach powietrznych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0" name="Shape 261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52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2" name="Shape 2612"/>
          <p:cNvSpPr txBox="1">
            <a:spLocks noGrp="1"/>
          </p:cNvSpPr>
          <p:nvPr>
            <p:ph type="body" idx="4294967295"/>
          </p:nvPr>
        </p:nvSpPr>
        <p:spPr>
          <a:xfrm>
            <a:off x="0" y="1600200"/>
            <a:ext cx="9144000" cy="35083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jeśli szukamy miejsca pożaru wówczas zewnętrzną częścią gołej dłoni dotykamy ścian i sprawdzamy ich temperaturę - jeśli nie dysponujemy sprzętem do pomiaru temperatury, jeśli mamy pirometr używamy sprzętu.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dowódca powinien  badać przed sobą                                                                    drogę, obecność    przeszkód i miejsc  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niebezpiecznych,  sygnalizować oraz                                                                  ostrzegać  o niebezpieczeństwach.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Noto Sans Symbols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3" name="Shape 26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80062" y="2781300"/>
            <a:ext cx="3335336" cy="345598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 smtClean="0">
                <a:solidFill>
                  <a:srgbClr val="FF0000"/>
                </a:solidFill>
              </a:rPr>
              <a:t>Zasady pracy w aparatach powietrznych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0" name="Shape 26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2" name="Shape 2622"/>
          <p:cNvSpPr txBox="1">
            <a:spLocks noGrp="1"/>
          </p:cNvSpPr>
          <p:nvPr>
            <p:ph type="body" idx="4294967295"/>
          </p:nvPr>
        </p:nvSpPr>
        <p:spPr>
          <a:xfrm>
            <a:off x="646113" y="1752600"/>
            <a:ext cx="8497887" cy="457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Przerwanie pracy i wyjście roty ze strefy zagazowanej, zadymionej, poza rozkazem właściwego dowódcy, może nastąpić w szczególności w razie: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wystąpienia złego samopoczucia u uczestników akcji,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stwierdzenia uszkodzeń izolacyjnego sprzętu ochrony dróg oddechowych,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stwierdzenia naruszenia rezerwy tlenu lub powietrza niezbędnego na czas powrotu,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zaistnienia niebezpieczeństwa zagrażającego życiu lub zdrowiu ratowników.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 smtClean="0">
                <a:solidFill>
                  <a:srgbClr val="FF0000"/>
                </a:solidFill>
              </a:rPr>
              <a:t>Zasady pracy w aparatach powietrznych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9" name="Shape 2629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54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1" name="Shape 2631"/>
          <p:cNvSpPr txBox="1">
            <a:spLocks noGrp="1"/>
          </p:cNvSpPr>
          <p:nvPr>
            <p:ph type="body" idx="4294967295"/>
          </p:nvPr>
        </p:nvSpPr>
        <p:spPr>
          <a:xfrm>
            <a:off x="790575" y="1752600"/>
            <a:ext cx="8353425" cy="487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Przed wejściem do strefy zadymionej ustala się umowne sygnały przekazywane przy pomocy linki ratowniczej, załącza się sygnalizator bezruchu, sprawdza się łączność radiową,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 przypadku wykonywania trudnego lub niebezpiecznego zadania, dla ratowników wchodzących do strefy zadymionej należy wydzielić kanał pracy łączności radiowej, aby na bieżąco relacjonowane były czynności wykonywane przez ratowników; decyzję w tej kwestii podejmuje dowódca akcji,   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●"/>
            </a:pPr>
            <a:r>
              <a:rPr lang="pl-PL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Zabronione jest stosowanie kryterium czasowego przy ćwiczeniach w sprzęcie ODO, </a:t>
            </a:r>
          </a:p>
        </p:txBody>
      </p:sp>
      <p:sp>
        <p:nvSpPr>
          <p:cNvPr id="6" name="Shape 1198"/>
          <p:cNvSpPr txBox="1">
            <a:spLocks/>
          </p:cNvSpPr>
          <p:nvPr/>
        </p:nvSpPr>
        <p:spPr>
          <a:xfrm>
            <a:off x="611560" y="304800"/>
            <a:ext cx="853244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 algn="ctr">
              <a:buSzPct val="25000"/>
            </a:pPr>
            <a:r>
              <a:rPr lang="pl-PL" sz="2800" dirty="0" smtClean="0">
                <a:solidFill>
                  <a:srgbClr val="FF0000"/>
                </a:solidFill>
              </a:rPr>
              <a:t>Zasady pracy w aparatach powietrznych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55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Shape 321"/>
          <p:cNvSpPr txBox="1">
            <a:spLocks noGrp="1"/>
          </p:cNvSpPr>
          <p:nvPr>
            <p:ph type="title" idx="4294967295"/>
          </p:nvPr>
        </p:nvSpPr>
        <p:spPr>
          <a:xfrm>
            <a:off x="1066800" y="0"/>
            <a:ext cx="8077200" cy="1600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Zagrożenia mogące wystąpić podczas stosowania sprzętu ochrony dróg oddechowych:</a:t>
            </a:r>
          </a:p>
        </p:txBody>
      </p:sp>
      <p:sp>
        <p:nvSpPr>
          <p:cNvPr id="322" name="Shape 322"/>
          <p:cNvSpPr txBox="1">
            <a:spLocks noGrp="1"/>
          </p:cNvSpPr>
          <p:nvPr>
            <p:ph type="body" idx="4294967295"/>
          </p:nvPr>
        </p:nvSpPr>
        <p:spPr>
          <a:xfrm>
            <a:off x="0" y="1676400"/>
            <a:ext cx="6096000" cy="480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Nieszczelności w sprzęcie izolującym, </a:t>
            </a:r>
          </a:p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Stosowanie sprzętu filtrującego w atmosferze, która nie może być oczyszczona przy jego użyciu, </a:t>
            </a:r>
          </a:p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Nieprawidłowe działanie reduktora ciśnienia lub innych elementów aparatu oddechowego, </a:t>
            </a:r>
          </a:p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Stosowanie sprzętu ODO w zbyt   wysokich temperaturach</a:t>
            </a:r>
          </a:p>
          <a:p>
            <a:pPr marL="533400" marR="0" lvl="0" indent="-533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AutoNum type="arabicPeriod"/>
            </a:pPr>
            <a:r>
              <a:rPr lang="pl-PL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Niewłaściwa konserwacja sprzętu ODO powodująca nieprawidłowe jego funkcjonowanie.</a:t>
            </a:r>
          </a:p>
        </p:txBody>
      </p:sp>
      <p:grpSp>
        <p:nvGrpSpPr>
          <p:cNvPr id="323" name="Shape 323"/>
          <p:cNvGrpSpPr/>
          <p:nvPr/>
        </p:nvGrpSpPr>
        <p:grpSpPr>
          <a:xfrm>
            <a:off x="6084887" y="2362199"/>
            <a:ext cx="2747962" cy="3524249"/>
            <a:chOff x="1442" y="1327"/>
            <a:chExt cx="2299" cy="2219"/>
          </a:xfrm>
        </p:grpSpPr>
        <p:sp>
          <p:nvSpPr>
            <p:cNvPr id="324" name="Shape 324"/>
            <p:cNvSpPr/>
            <p:nvPr/>
          </p:nvSpPr>
          <p:spPr>
            <a:xfrm>
              <a:off x="2255" y="2207"/>
              <a:ext cx="1019" cy="28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5" name="Shape 325"/>
            <p:cNvGrpSpPr/>
            <p:nvPr/>
          </p:nvGrpSpPr>
          <p:grpSpPr>
            <a:xfrm>
              <a:off x="1442" y="1327"/>
              <a:ext cx="2299" cy="2219"/>
              <a:chOff x="1442" y="1327"/>
              <a:chExt cx="2299" cy="2219"/>
            </a:xfrm>
          </p:grpSpPr>
          <p:sp>
            <p:nvSpPr>
              <p:cNvPr id="326" name="Shape 326"/>
              <p:cNvSpPr/>
              <p:nvPr/>
            </p:nvSpPr>
            <p:spPr>
              <a:xfrm>
                <a:off x="1442" y="1327"/>
                <a:ext cx="2299" cy="2219"/>
              </a:xfrm>
              <a:prstGeom prst="rect">
                <a:avLst/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miter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Shape 327"/>
              <p:cNvSpPr/>
              <p:nvPr/>
            </p:nvSpPr>
            <p:spPr>
              <a:xfrm>
                <a:off x="1548" y="2025"/>
                <a:ext cx="578" cy="3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54" y="115268"/>
                    </a:moveTo>
                    <a:lnTo>
                      <a:pt x="118572" y="114961"/>
                    </a:lnTo>
                    <a:lnTo>
                      <a:pt x="118131" y="114173"/>
                    </a:lnTo>
                    <a:lnTo>
                      <a:pt x="117431" y="112946"/>
                    </a:lnTo>
                    <a:lnTo>
                      <a:pt x="116497" y="111369"/>
                    </a:lnTo>
                    <a:lnTo>
                      <a:pt x="115407" y="109397"/>
                    </a:lnTo>
                    <a:lnTo>
                      <a:pt x="114136" y="107163"/>
                    </a:lnTo>
                    <a:lnTo>
                      <a:pt x="112787" y="104753"/>
                    </a:lnTo>
                    <a:lnTo>
                      <a:pt x="111360" y="102168"/>
                    </a:lnTo>
                    <a:lnTo>
                      <a:pt x="109907" y="99539"/>
                    </a:lnTo>
                    <a:lnTo>
                      <a:pt x="108454" y="96867"/>
                    </a:lnTo>
                    <a:lnTo>
                      <a:pt x="107052" y="94194"/>
                    </a:lnTo>
                    <a:lnTo>
                      <a:pt x="105729" y="91653"/>
                    </a:lnTo>
                    <a:lnTo>
                      <a:pt x="104536" y="89244"/>
                    </a:lnTo>
                    <a:lnTo>
                      <a:pt x="103498" y="87053"/>
                    </a:lnTo>
                    <a:lnTo>
                      <a:pt x="102668" y="85125"/>
                    </a:lnTo>
                    <a:lnTo>
                      <a:pt x="102071" y="83636"/>
                    </a:lnTo>
                    <a:lnTo>
                      <a:pt x="101448" y="82015"/>
                    </a:lnTo>
                    <a:lnTo>
                      <a:pt x="100566" y="80043"/>
                    </a:lnTo>
                    <a:lnTo>
                      <a:pt x="99450" y="77809"/>
                    </a:lnTo>
                    <a:lnTo>
                      <a:pt x="98075" y="75312"/>
                    </a:lnTo>
                    <a:lnTo>
                      <a:pt x="96570" y="72595"/>
                    </a:lnTo>
                    <a:lnTo>
                      <a:pt x="94858" y="69791"/>
                    </a:lnTo>
                    <a:lnTo>
                      <a:pt x="93068" y="66944"/>
                    </a:lnTo>
                    <a:lnTo>
                      <a:pt x="91148" y="64184"/>
                    </a:lnTo>
                    <a:lnTo>
                      <a:pt x="89150" y="61423"/>
                    </a:lnTo>
                    <a:lnTo>
                      <a:pt x="87152" y="58838"/>
                    </a:lnTo>
                    <a:lnTo>
                      <a:pt x="85102" y="56429"/>
                    </a:lnTo>
                    <a:lnTo>
                      <a:pt x="83078" y="54326"/>
                    </a:lnTo>
                    <a:lnTo>
                      <a:pt x="81132" y="52530"/>
                    </a:lnTo>
                    <a:lnTo>
                      <a:pt x="79238" y="51128"/>
                    </a:lnTo>
                    <a:lnTo>
                      <a:pt x="77448" y="50208"/>
                    </a:lnTo>
                    <a:lnTo>
                      <a:pt x="75840" y="49813"/>
                    </a:lnTo>
                    <a:lnTo>
                      <a:pt x="74231" y="49331"/>
                    </a:lnTo>
                    <a:lnTo>
                      <a:pt x="72570" y="48280"/>
                    </a:lnTo>
                    <a:lnTo>
                      <a:pt x="70936" y="46746"/>
                    </a:lnTo>
                    <a:lnTo>
                      <a:pt x="69223" y="44775"/>
                    </a:lnTo>
                    <a:lnTo>
                      <a:pt x="67433" y="42409"/>
                    </a:lnTo>
                    <a:lnTo>
                      <a:pt x="65669" y="39824"/>
                    </a:lnTo>
                    <a:lnTo>
                      <a:pt x="63878" y="37064"/>
                    </a:lnTo>
                    <a:lnTo>
                      <a:pt x="62036" y="34260"/>
                    </a:lnTo>
                    <a:lnTo>
                      <a:pt x="60220" y="31369"/>
                    </a:lnTo>
                    <a:lnTo>
                      <a:pt x="58326" y="28565"/>
                    </a:lnTo>
                    <a:lnTo>
                      <a:pt x="56484" y="25980"/>
                    </a:lnTo>
                    <a:lnTo>
                      <a:pt x="54590" y="23570"/>
                    </a:lnTo>
                    <a:lnTo>
                      <a:pt x="52696" y="21511"/>
                    </a:lnTo>
                    <a:lnTo>
                      <a:pt x="50828" y="19846"/>
                    </a:lnTo>
                    <a:lnTo>
                      <a:pt x="48908" y="18663"/>
                    </a:lnTo>
                    <a:lnTo>
                      <a:pt x="47040" y="18138"/>
                    </a:lnTo>
                    <a:lnTo>
                      <a:pt x="44652" y="17480"/>
                    </a:lnTo>
                    <a:lnTo>
                      <a:pt x="41357" y="16297"/>
                    </a:lnTo>
                    <a:lnTo>
                      <a:pt x="37362" y="14633"/>
                    </a:lnTo>
                    <a:lnTo>
                      <a:pt x="32847" y="12705"/>
                    </a:lnTo>
                    <a:lnTo>
                      <a:pt x="27995" y="10470"/>
                    </a:lnTo>
                    <a:lnTo>
                      <a:pt x="22962" y="8236"/>
                    </a:lnTo>
                    <a:lnTo>
                      <a:pt x="18032" y="5958"/>
                    </a:lnTo>
                    <a:lnTo>
                      <a:pt x="13310" y="3986"/>
                    </a:lnTo>
                    <a:lnTo>
                      <a:pt x="9029" y="2190"/>
                    </a:lnTo>
                    <a:lnTo>
                      <a:pt x="5370" y="876"/>
                    </a:lnTo>
                    <a:lnTo>
                      <a:pt x="2516" y="87"/>
                    </a:lnTo>
                    <a:lnTo>
                      <a:pt x="674" y="0"/>
                    </a:lnTo>
                    <a:lnTo>
                      <a:pt x="0" y="744"/>
                    </a:lnTo>
                    <a:lnTo>
                      <a:pt x="700" y="2365"/>
                    </a:lnTo>
                    <a:lnTo>
                      <a:pt x="2983" y="5038"/>
                    </a:lnTo>
                    <a:lnTo>
                      <a:pt x="7057" y="8981"/>
                    </a:lnTo>
                    <a:lnTo>
                      <a:pt x="13569" y="14983"/>
                    </a:lnTo>
                    <a:lnTo>
                      <a:pt x="21042" y="22081"/>
                    </a:lnTo>
                    <a:lnTo>
                      <a:pt x="29215" y="29967"/>
                    </a:lnTo>
                    <a:lnTo>
                      <a:pt x="37932" y="38554"/>
                    </a:lnTo>
                    <a:lnTo>
                      <a:pt x="46988" y="47535"/>
                    </a:lnTo>
                    <a:lnTo>
                      <a:pt x="56250" y="56779"/>
                    </a:lnTo>
                    <a:lnTo>
                      <a:pt x="65461" y="66024"/>
                    </a:lnTo>
                    <a:lnTo>
                      <a:pt x="74490" y="75136"/>
                    </a:lnTo>
                    <a:lnTo>
                      <a:pt x="83156" y="83943"/>
                    </a:lnTo>
                    <a:lnTo>
                      <a:pt x="91251" y="92179"/>
                    </a:lnTo>
                    <a:lnTo>
                      <a:pt x="98594" y="99759"/>
                    </a:lnTo>
                    <a:lnTo>
                      <a:pt x="105029" y="106286"/>
                    </a:lnTo>
                    <a:lnTo>
                      <a:pt x="110348" y="111719"/>
                    </a:lnTo>
                    <a:lnTo>
                      <a:pt x="114369" y="115925"/>
                    </a:lnTo>
                    <a:lnTo>
                      <a:pt x="116938" y="118554"/>
                    </a:lnTo>
                    <a:lnTo>
                      <a:pt x="117820" y="119474"/>
                    </a:lnTo>
                    <a:lnTo>
                      <a:pt x="117872" y="119474"/>
                    </a:lnTo>
                    <a:lnTo>
                      <a:pt x="118002" y="119561"/>
                    </a:lnTo>
                    <a:lnTo>
                      <a:pt x="118183" y="119693"/>
                    </a:lnTo>
                    <a:lnTo>
                      <a:pt x="118443" y="119780"/>
                    </a:lnTo>
                    <a:lnTo>
                      <a:pt x="118702" y="119912"/>
                    </a:lnTo>
                    <a:lnTo>
                      <a:pt x="118988" y="119956"/>
                    </a:lnTo>
                    <a:lnTo>
                      <a:pt x="119273" y="120000"/>
                    </a:lnTo>
                    <a:lnTo>
                      <a:pt x="119532" y="120000"/>
                    </a:lnTo>
                    <a:lnTo>
                      <a:pt x="119740" y="119868"/>
                    </a:lnTo>
                    <a:lnTo>
                      <a:pt x="119922" y="119693"/>
                    </a:lnTo>
                    <a:lnTo>
                      <a:pt x="120000" y="119342"/>
                    </a:lnTo>
                    <a:lnTo>
                      <a:pt x="120000" y="118904"/>
                    </a:lnTo>
                    <a:lnTo>
                      <a:pt x="119896" y="118247"/>
                    </a:lnTo>
                    <a:lnTo>
                      <a:pt x="119662" y="117458"/>
                    </a:lnTo>
                    <a:lnTo>
                      <a:pt x="119273" y="116451"/>
                    </a:lnTo>
                    <a:lnTo>
                      <a:pt x="118754" y="1152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Shape 328"/>
              <p:cNvSpPr/>
              <p:nvPr/>
            </p:nvSpPr>
            <p:spPr>
              <a:xfrm>
                <a:off x="1563" y="2030"/>
                <a:ext cx="564" cy="3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923" y="18162"/>
                    </a:moveTo>
                    <a:lnTo>
                      <a:pt x="46786" y="18787"/>
                    </a:lnTo>
                    <a:lnTo>
                      <a:pt x="48675" y="19992"/>
                    </a:lnTo>
                    <a:lnTo>
                      <a:pt x="50565" y="21643"/>
                    </a:lnTo>
                    <a:lnTo>
                      <a:pt x="52428" y="23696"/>
                    </a:lnTo>
                    <a:lnTo>
                      <a:pt x="54344" y="26017"/>
                    </a:lnTo>
                    <a:lnTo>
                      <a:pt x="56207" y="28605"/>
                    </a:lnTo>
                    <a:lnTo>
                      <a:pt x="58097" y="31283"/>
                    </a:lnTo>
                    <a:lnTo>
                      <a:pt x="59960" y="34094"/>
                    </a:lnTo>
                    <a:lnTo>
                      <a:pt x="61849" y="36905"/>
                    </a:lnTo>
                    <a:lnTo>
                      <a:pt x="63685" y="39672"/>
                    </a:lnTo>
                    <a:lnTo>
                      <a:pt x="65522" y="42261"/>
                    </a:lnTo>
                    <a:lnTo>
                      <a:pt x="67332" y="44670"/>
                    </a:lnTo>
                    <a:lnTo>
                      <a:pt x="69115" y="46812"/>
                    </a:lnTo>
                    <a:lnTo>
                      <a:pt x="70924" y="48553"/>
                    </a:lnTo>
                    <a:lnTo>
                      <a:pt x="72654" y="49892"/>
                    </a:lnTo>
                    <a:lnTo>
                      <a:pt x="74411" y="50740"/>
                    </a:lnTo>
                    <a:lnTo>
                      <a:pt x="75901" y="51097"/>
                    </a:lnTo>
                    <a:lnTo>
                      <a:pt x="77578" y="51989"/>
                    </a:lnTo>
                    <a:lnTo>
                      <a:pt x="79387" y="53373"/>
                    </a:lnTo>
                    <a:lnTo>
                      <a:pt x="81330" y="55158"/>
                    </a:lnTo>
                    <a:lnTo>
                      <a:pt x="83353" y="57210"/>
                    </a:lnTo>
                    <a:lnTo>
                      <a:pt x="85402" y="59620"/>
                    </a:lnTo>
                    <a:lnTo>
                      <a:pt x="87451" y="62164"/>
                    </a:lnTo>
                    <a:lnTo>
                      <a:pt x="89500" y="64886"/>
                    </a:lnTo>
                    <a:lnTo>
                      <a:pt x="91470" y="67653"/>
                    </a:lnTo>
                    <a:lnTo>
                      <a:pt x="93359" y="70464"/>
                    </a:lnTo>
                    <a:lnTo>
                      <a:pt x="95089" y="73142"/>
                    </a:lnTo>
                    <a:lnTo>
                      <a:pt x="96686" y="75775"/>
                    </a:lnTo>
                    <a:lnTo>
                      <a:pt x="98070" y="78185"/>
                    </a:lnTo>
                    <a:lnTo>
                      <a:pt x="99241" y="80371"/>
                    </a:lnTo>
                    <a:lnTo>
                      <a:pt x="100119" y="82290"/>
                    </a:lnTo>
                    <a:lnTo>
                      <a:pt x="100758" y="83763"/>
                    </a:lnTo>
                    <a:lnTo>
                      <a:pt x="101264" y="85013"/>
                    </a:lnTo>
                    <a:lnTo>
                      <a:pt x="102062" y="86708"/>
                    </a:lnTo>
                    <a:lnTo>
                      <a:pt x="103100" y="88761"/>
                    </a:lnTo>
                    <a:lnTo>
                      <a:pt x="104324" y="91082"/>
                    </a:lnTo>
                    <a:lnTo>
                      <a:pt x="105761" y="93625"/>
                    </a:lnTo>
                    <a:lnTo>
                      <a:pt x="107252" y="96258"/>
                    </a:lnTo>
                    <a:lnTo>
                      <a:pt x="108822" y="98936"/>
                    </a:lnTo>
                    <a:lnTo>
                      <a:pt x="110419" y="101658"/>
                    </a:lnTo>
                    <a:lnTo>
                      <a:pt x="112015" y="104291"/>
                    </a:lnTo>
                    <a:lnTo>
                      <a:pt x="113532" y="106835"/>
                    </a:lnTo>
                    <a:lnTo>
                      <a:pt x="114916" y="109111"/>
                    </a:lnTo>
                    <a:lnTo>
                      <a:pt x="116167" y="111164"/>
                    </a:lnTo>
                    <a:lnTo>
                      <a:pt x="117205" y="112859"/>
                    </a:lnTo>
                    <a:lnTo>
                      <a:pt x="118003" y="114153"/>
                    </a:lnTo>
                    <a:lnTo>
                      <a:pt x="118509" y="115001"/>
                    </a:lnTo>
                    <a:lnTo>
                      <a:pt x="118722" y="115314"/>
                    </a:lnTo>
                    <a:lnTo>
                      <a:pt x="119254" y="116519"/>
                    </a:lnTo>
                    <a:lnTo>
                      <a:pt x="119654" y="117500"/>
                    </a:lnTo>
                    <a:lnTo>
                      <a:pt x="119893" y="118304"/>
                    </a:lnTo>
                    <a:lnTo>
                      <a:pt x="120000" y="118973"/>
                    </a:lnTo>
                    <a:lnTo>
                      <a:pt x="120000" y="119419"/>
                    </a:lnTo>
                    <a:lnTo>
                      <a:pt x="119920" y="119687"/>
                    </a:lnTo>
                    <a:lnTo>
                      <a:pt x="119733" y="119910"/>
                    </a:lnTo>
                    <a:lnTo>
                      <a:pt x="119494" y="120000"/>
                    </a:lnTo>
                    <a:lnTo>
                      <a:pt x="119228" y="119955"/>
                    </a:lnTo>
                    <a:lnTo>
                      <a:pt x="118935" y="119910"/>
                    </a:lnTo>
                    <a:lnTo>
                      <a:pt x="118642" y="119821"/>
                    </a:lnTo>
                    <a:lnTo>
                      <a:pt x="118376" y="119642"/>
                    </a:lnTo>
                    <a:lnTo>
                      <a:pt x="118110" y="119509"/>
                    </a:lnTo>
                    <a:lnTo>
                      <a:pt x="117924" y="119419"/>
                    </a:lnTo>
                    <a:lnTo>
                      <a:pt x="117764" y="119285"/>
                    </a:lnTo>
                    <a:lnTo>
                      <a:pt x="117737" y="119285"/>
                    </a:lnTo>
                    <a:lnTo>
                      <a:pt x="116859" y="118348"/>
                    </a:lnTo>
                    <a:lnTo>
                      <a:pt x="114357" y="115805"/>
                    </a:lnTo>
                    <a:lnTo>
                      <a:pt x="110392" y="111699"/>
                    </a:lnTo>
                    <a:lnTo>
                      <a:pt x="105149" y="106344"/>
                    </a:lnTo>
                    <a:lnTo>
                      <a:pt x="98815" y="99828"/>
                    </a:lnTo>
                    <a:lnTo>
                      <a:pt x="91550" y="92420"/>
                    </a:lnTo>
                    <a:lnTo>
                      <a:pt x="83566" y="84298"/>
                    </a:lnTo>
                    <a:lnTo>
                      <a:pt x="74996" y="75596"/>
                    </a:lnTo>
                    <a:lnTo>
                      <a:pt x="66027" y="66493"/>
                    </a:lnTo>
                    <a:lnTo>
                      <a:pt x="56872" y="57344"/>
                    </a:lnTo>
                    <a:lnTo>
                      <a:pt x="47664" y="48151"/>
                    </a:lnTo>
                    <a:lnTo>
                      <a:pt x="38616" y="39181"/>
                    </a:lnTo>
                    <a:lnTo>
                      <a:pt x="29913" y="30613"/>
                    </a:lnTo>
                    <a:lnTo>
                      <a:pt x="21689" y="22670"/>
                    </a:lnTo>
                    <a:lnTo>
                      <a:pt x="14131" y="15529"/>
                    </a:lnTo>
                    <a:lnTo>
                      <a:pt x="7478" y="9326"/>
                    </a:lnTo>
                    <a:lnTo>
                      <a:pt x="3300" y="5355"/>
                    </a:lnTo>
                    <a:lnTo>
                      <a:pt x="904" y="2543"/>
                    </a:lnTo>
                    <a:lnTo>
                      <a:pt x="0" y="803"/>
                    </a:lnTo>
                    <a:lnTo>
                      <a:pt x="479" y="0"/>
                    </a:lnTo>
                    <a:lnTo>
                      <a:pt x="2129" y="0"/>
                    </a:lnTo>
                    <a:lnTo>
                      <a:pt x="4763" y="714"/>
                    </a:lnTo>
                    <a:lnTo>
                      <a:pt x="8196" y="1963"/>
                    </a:lnTo>
                    <a:lnTo>
                      <a:pt x="12268" y="3659"/>
                    </a:lnTo>
                    <a:lnTo>
                      <a:pt x="16766" y="5622"/>
                    </a:lnTo>
                    <a:lnTo>
                      <a:pt x="21477" y="7898"/>
                    </a:lnTo>
                    <a:lnTo>
                      <a:pt x="26320" y="10130"/>
                    </a:lnTo>
                    <a:lnTo>
                      <a:pt x="31004" y="12316"/>
                    </a:lnTo>
                    <a:lnTo>
                      <a:pt x="35395" y="14369"/>
                    </a:lnTo>
                    <a:lnTo>
                      <a:pt x="39308" y="16110"/>
                    </a:lnTo>
                    <a:lnTo>
                      <a:pt x="42528" y="17404"/>
                    </a:lnTo>
                    <a:lnTo>
                      <a:pt x="44923" y="18162"/>
                    </a:lnTo>
                    <a:close/>
                  </a:path>
                </a:pathLst>
              </a:custGeom>
              <a:solidFill>
                <a:srgbClr val="FA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Shape 329"/>
              <p:cNvSpPr/>
              <p:nvPr/>
            </p:nvSpPr>
            <p:spPr>
              <a:xfrm>
                <a:off x="1577" y="2037"/>
                <a:ext cx="548" cy="3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704" y="18227"/>
                    </a:moveTo>
                    <a:lnTo>
                      <a:pt x="44535" y="19000"/>
                    </a:lnTo>
                    <a:lnTo>
                      <a:pt x="46420" y="20227"/>
                    </a:lnTo>
                    <a:lnTo>
                      <a:pt x="48278" y="21909"/>
                    </a:lnTo>
                    <a:lnTo>
                      <a:pt x="50163" y="23863"/>
                    </a:lnTo>
                    <a:lnTo>
                      <a:pt x="52076" y="26136"/>
                    </a:lnTo>
                    <a:lnTo>
                      <a:pt x="53961" y="28590"/>
                    </a:lnTo>
                    <a:lnTo>
                      <a:pt x="55846" y="31227"/>
                    </a:lnTo>
                    <a:lnTo>
                      <a:pt x="57759" y="34000"/>
                    </a:lnTo>
                    <a:lnTo>
                      <a:pt x="59644" y="36727"/>
                    </a:lnTo>
                    <a:lnTo>
                      <a:pt x="61557" y="39500"/>
                    </a:lnTo>
                    <a:lnTo>
                      <a:pt x="63469" y="42136"/>
                    </a:lnTo>
                    <a:lnTo>
                      <a:pt x="65355" y="44636"/>
                    </a:lnTo>
                    <a:lnTo>
                      <a:pt x="67295" y="46863"/>
                    </a:lnTo>
                    <a:lnTo>
                      <a:pt x="69180" y="48818"/>
                    </a:lnTo>
                    <a:lnTo>
                      <a:pt x="71065" y="50454"/>
                    </a:lnTo>
                    <a:lnTo>
                      <a:pt x="72978" y="51727"/>
                    </a:lnTo>
                    <a:lnTo>
                      <a:pt x="74289" y="52045"/>
                    </a:lnTo>
                    <a:lnTo>
                      <a:pt x="75874" y="52954"/>
                    </a:lnTo>
                    <a:lnTo>
                      <a:pt x="77595" y="54272"/>
                    </a:lnTo>
                    <a:lnTo>
                      <a:pt x="79508" y="56000"/>
                    </a:lnTo>
                    <a:lnTo>
                      <a:pt x="81530" y="58090"/>
                    </a:lnTo>
                    <a:lnTo>
                      <a:pt x="83606" y="60409"/>
                    </a:lnTo>
                    <a:lnTo>
                      <a:pt x="85683" y="62954"/>
                    </a:lnTo>
                    <a:lnTo>
                      <a:pt x="87786" y="65590"/>
                    </a:lnTo>
                    <a:lnTo>
                      <a:pt x="89836" y="68363"/>
                    </a:lnTo>
                    <a:lnTo>
                      <a:pt x="91775" y="71090"/>
                    </a:lnTo>
                    <a:lnTo>
                      <a:pt x="93579" y="73772"/>
                    </a:lnTo>
                    <a:lnTo>
                      <a:pt x="95245" y="76318"/>
                    </a:lnTo>
                    <a:lnTo>
                      <a:pt x="96666" y="78681"/>
                    </a:lnTo>
                    <a:lnTo>
                      <a:pt x="97896" y="80818"/>
                    </a:lnTo>
                    <a:lnTo>
                      <a:pt x="98770" y="82545"/>
                    </a:lnTo>
                    <a:lnTo>
                      <a:pt x="99398" y="83954"/>
                    </a:lnTo>
                    <a:lnTo>
                      <a:pt x="99781" y="84909"/>
                    </a:lnTo>
                    <a:lnTo>
                      <a:pt x="100546" y="86409"/>
                    </a:lnTo>
                    <a:lnTo>
                      <a:pt x="101584" y="88272"/>
                    </a:lnTo>
                    <a:lnTo>
                      <a:pt x="102896" y="90500"/>
                    </a:lnTo>
                    <a:lnTo>
                      <a:pt x="104371" y="92954"/>
                    </a:lnTo>
                    <a:lnTo>
                      <a:pt x="106010" y="95590"/>
                    </a:lnTo>
                    <a:lnTo>
                      <a:pt x="107732" y="98318"/>
                    </a:lnTo>
                    <a:lnTo>
                      <a:pt x="109480" y="101090"/>
                    </a:lnTo>
                    <a:lnTo>
                      <a:pt x="111202" y="103818"/>
                    </a:lnTo>
                    <a:lnTo>
                      <a:pt x="112896" y="106409"/>
                    </a:lnTo>
                    <a:lnTo>
                      <a:pt x="114453" y="108863"/>
                    </a:lnTo>
                    <a:lnTo>
                      <a:pt x="115819" y="111000"/>
                    </a:lnTo>
                    <a:lnTo>
                      <a:pt x="117021" y="112772"/>
                    </a:lnTo>
                    <a:lnTo>
                      <a:pt x="117896" y="114136"/>
                    </a:lnTo>
                    <a:lnTo>
                      <a:pt x="118469" y="115000"/>
                    </a:lnTo>
                    <a:lnTo>
                      <a:pt x="118688" y="115363"/>
                    </a:lnTo>
                    <a:lnTo>
                      <a:pt x="119234" y="116590"/>
                    </a:lnTo>
                    <a:lnTo>
                      <a:pt x="119644" y="117590"/>
                    </a:lnTo>
                    <a:lnTo>
                      <a:pt x="119890" y="118409"/>
                    </a:lnTo>
                    <a:lnTo>
                      <a:pt x="120000" y="119000"/>
                    </a:lnTo>
                    <a:lnTo>
                      <a:pt x="120000" y="119409"/>
                    </a:lnTo>
                    <a:lnTo>
                      <a:pt x="119890" y="119727"/>
                    </a:lnTo>
                    <a:lnTo>
                      <a:pt x="119699" y="119909"/>
                    </a:lnTo>
                    <a:lnTo>
                      <a:pt x="119480" y="120000"/>
                    </a:lnTo>
                    <a:lnTo>
                      <a:pt x="119180" y="119954"/>
                    </a:lnTo>
                    <a:lnTo>
                      <a:pt x="118907" y="119818"/>
                    </a:lnTo>
                    <a:lnTo>
                      <a:pt x="118606" y="119681"/>
                    </a:lnTo>
                    <a:lnTo>
                      <a:pt x="118306" y="119545"/>
                    </a:lnTo>
                    <a:lnTo>
                      <a:pt x="118032" y="119363"/>
                    </a:lnTo>
                    <a:lnTo>
                      <a:pt x="117841" y="119227"/>
                    </a:lnTo>
                    <a:lnTo>
                      <a:pt x="117677" y="119136"/>
                    </a:lnTo>
                    <a:lnTo>
                      <a:pt x="117650" y="119136"/>
                    </a:lnTo>
                    <a:lnTo>
                      <a:pt x="116775" y="118227"/>
                    </a:lnTo>
                    <a:lnTo>
                      <a:pt x="114316" y="115681"/>
                    </a:lnTo>
                    <a:lnTo>
                      <a:pt x="110409" y="111636"/>
                    </a:lnTo>
                    <a:lnTo>
                      <a:pt x="105245" y="106363"/>
                    </a:lnTo>
                    <a:lnTo>
                      <a:pt x="99016" y="99954"/>
                    </a:lnTo>
                    <a:lnTo>
                      <a:pt x="91885" y="92636"/>
                    </a:lnTo>
                    <a:lnTo>
                      <a:pt x="83961" y="84636"/>
                    </a:lnTo>
                    <a:lnTo>
                      <a:pt x="75491" y="76045"/>
                    </a:lnTo>
                    <a:lnTo>
                      <a:pt x="66612" y="67090"/>
                    </a:lnTo>
                    <a:lnTo>
                      <a:pt x="57540" y="57909"/>
                    </a:lnTo>
                    <a:lnTo>
                      <a:pt x="48360" y="48818"/>
                    </a:lnTo>
                    <a:lnTo>
                      <a:pt x="39371" y="39909"/>
                    </a:lnTo>
                    <a:lnTo>
                      <a:pt x="30628" y="31363"/>
                    </a:lnTo>
                    <a:lnTo>
                      <a:pt x="22349" y="23318"/>
                    </a:lnTo>
                    <a:lnTo>
                      <a:pt x="14699" y="16090"/>
                    </a:lnTo>
                    <a:lnTo>
                      <a:pt x="7896" y="9818"/>
                    </a:lnTo>
                    <a:lnTo>
                      <a:pt x="3633" y="5681"/>
                    </a:lnTo>
                    <a:lnTo>
                      <a:pt x="1065" y="2818"/>
                    </a:lnTo>
                    <a:lnTo>
                      <a:pt x="0" y="954"/>
                    </a:lnTo>
                    <a:lnTo>
                      <a:pt x="273" y="90"/>
                    </a:lnTo>
                    <a:lnTo>
                      <a:pt x="1693" y="0"/>
                    </a:lnTo>
                    <a:lnTo>
                      <a:pt x="4071" y="590"/>
                    </a:lnTo>
                    <a:lnTo>
                      <a:pt x="7295" y="1772"/>
                    </a:lnTo>
                    <a:lnTo>
                      <a:pt x="11092" y="3409"/>
                    </a:lnTo>
                    <a:lnTo>
                      <a:pt x="15382" y="5363"/>
                    </a:lnTo>
                    <a:lnTo>
                      <a:pt x="19890" y="7545"/>
                    </a:lnTo>
                    <a:lnTo>
                      <a:pt x="24508" y="9818"/>
                    </a:lnTo>
                    <a:lnTo>
                      <a:pt x="29043" y="12045"/>
                    </a:lnTo>
                    <a:lnTo>
                      <a:pt x="33278" y="14136"/>
                    </a:lnTo>
                    <a:lnTo>
                      <a:pt x="37103" y="15909"/>
                    </a:lnTo>
                    <a:lnTo>
                      <a:pt x="40273" y="17318"/>
                    </a:lnTo>
                    <a:lnTo>
                      <a:pt x="42704" y="18227"/>
                    </a:lnTo>
                    <a:close/>
                  </a:path>
                </a:pathLst>
              </a:custGeom>
              <a:solidFill>
                <a:srgbClr val="F5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Shape 330"/>
              <p:cNvSpPr/>
              <p:nvPr/>
            </p:nvSpPr>
            <p:spPr>
              <a:xfrm>
                <a:off x="1593" y="2042"/>
                <a:ext cx="534" cy="3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336" y="18254"/>
                    </a:moveTo>
                    <a:lnTo>
                      <a:pt x="42133" y="19135"/>
                    </a:lnTo>
                    <a:lnTo>
                      <a:pt x="43985" y="20432"/>
                    </a:lnTo>
                    <a:lnTo>
                      <a:pt x="45866" y="22100"/>
                    </a:lnTo>
                    <a:lnTo>
                      <a:pt x="47775" y="24092"/>
                    </a:lnTo>
                    <a:lnTo>
                      <a:pt x="49656" y="26316"/>
                    </a:lnTo>
                    <a:lnTo>
                      <a:pt x="51564" y="28679"/>
                    </a:lnTo>
                    <a:lnTo>
                      <a:pt x="53473" y="31274"/>
                    </a:lnTo>
                    <a:lnTo>
                      <a:pt x="55410" y="33915"/>
                    </a:lnTo>
                    <a:lnTo>
                      <a:pt x="57375" y="36648"/>
                    </a:lnTo>
                    <a:lnTo>
                      <a:pt x="59312" y="39335"/>
                    </a:lnTo>
                    <a:lnTo>
                      <a:pt x="61277" y="41976"/>
                    </a:lnTo>
                    <a:lnTo>
                      <a:pt x="63298" y="44571"/>
                    </a:lnTo>
                    <a:lnTo>
                      <a:pt x="65319" y="46980"/>
                    </a:lnTo>
                    <a:lnTo>
                      <a:pt x="67312" y="49158"/>
                    </a:lnTo>
                    <a:lnTo>
                      <a:pt x="69361" y="51104"/>
                    </a:lnTo>
                    <a:lnTo>
                      <a:pt x="71438" y="52772"/>
                    </a:lnTo>
                    <a:lnTo>
                      <a:pt x="72589" y="53096"/>
                    </a:lnTo>
                    <a:lnTo>
                      <a:pt x="74021" y="53930"/>
                    </a:lnTo>
                    <a:lnTo>
                      <a:pt x="75733" y="55274"/>
                    </a:lnTo>
                    <a:lnTo>
                      <a:pt x="77585" y="56988"/>
                    </a:lnTo>
                    <a:lnTo>
                      <a:pt x="79578" y="58980"/>
                    </a:lnTo>
                    <a:lnTo>
                      <a:pt x="81656" y="61343"/>
                    </a:lnTo>
                    <a:lnTo>
                      <a:pt x="83817" y="63799"/>
                    </a:lnTo>
                    <a:lnTo>
                      <a:pt x="85950" y="66440"/>
                    </a:lnTo>
                    <a:lnTo>
                      <a:pt x="88056" y="69127"/>
                    </a:lnTo>
                    <a:lnTo>
                      <a:pt x="90105" y="71861"/>
                    </a:lnTo>
                    <a:lnTo>
                      <a:pt x="91985" y="74409"/>
                    </a:lnTo>
                    <a:lnTo>
                      <a:pt x="93698" y="76911"/>
                    </a:lnTo>
                    <a:lnTo>
                      <a:pt x="95185" y="79181"/>
                    </a:lnTo>
                    <a:lnTo>
                      <a:pt x="96421" y="81220"/>
                    </a:lnTo>
                    <a:lnTo>
                      <a:pt x="97347" y="82934"/>
                    </a:lnTo>
                    <a:lnTo>
                      <a:pt x="97908" y="84231"/>
                    </a:lnTo>
                    <a:lnTo>
                      <a:pt x="98217" y="84880"/>
                    </a:lnTo>
                    <a:lnTo>
                      <a:pt x="98947" y="86131"/>
                    </a:lnTo>
                    <a:lnTo>
                      <a:pt x="100014" y="87845"/>
                    </a:lnTo>
                    <a:lnTo>
                      <a:pt x="101361" y="89976"/>
                    </a:lnTo>
                    <a:lnTo>
                      <a:pt x="102933" y="92339"/>
                    </a:lnTo>
                    <a:lnTo>
                      <a:pt x="104701" y="94980"/>
                    </a:lnTo>
                    <a:lnTo>
                      <a:pt x="106554" y="97760"/>
                    </a:lnTo>
                    <a:lnTo>
                      <a:pt x="108463" y="100586"/>
                    </a:lnTo>
                    <a:lnTo>
                      <a:pt x="110371" y="103366"/>
                    </a:lnTo>
                    <a:lnTo>
                      <a:pt x="112224" y="106100"/>
                    </a:lnTo>
                    <a:lnTo>
                      <a:pt x="113964" y="108602"/>
                    </a:lnTo>
                    <a:lnTo>
                      <a:pt x="115480" y="110826"/>
                    </a:lnTo>
                    <a:lnTo>
                      <a:pt x="116771" y="112725"/>
                    </a:lnTo>
                    <a:lnTo>
                      <a:pt x="117782" y="114162"/>
                    </a:lnTo>
                    <a:lnTo>
                      <a:pt x="118400" y="115088"/>
                    </a:lnTo>
                    <a:lnTo>
                      <a:pt x="118652" y="115459"/>
                    </a:lnTo>
                    <a:lnTo>
                      <a:pt x="119214" y="116710"/>
                    </a:lnTo>
                    <a:lnTo>
                      <a:pt x="119635" y="117729"/>
                    </a:lnTo>
                    <a:lnTo>
                      <a:pt x="119887" y="118517"/>
                    </a:lnTo>
                    <a:lnTo>
                      <a:pt x="120000" y="119119"/>
                    </a:lnTo>
                    <a:lnTo>
                      <a:pt x="119971" y="119536"/>
                    </a:lnTo>
                    <a:lnTo>
                      <a:pt x="119887" y="119814"/>
                    </a:lnTo>
                    <a:lnTo>
                      <a:pt x="119691" y="119953"/>
                    </a:lnTo>
                    <a:lnTo>
                      <a:pt x="119438" y="120000"/>
                    </a:lnTo>
                    <a:lnTo>
                      <a:pt x="119157" y="119907"/>
                    </a:lnTo>
                    <a:lnTo>
                      <a:pt x="118849" y="119814"/>
                    </a:lnTo>
                    <a:lnTo>
                      <a:pt x="118540" y="119675"/>
                    </a:lnTo>
                    <a:lnTo>
                      <a:pt x="118231" y="119444"/>
                    </a:lnTo>
                    <a:lnTo>
                      <a:pt x="117978" y="119305"/>
                    </a:lnTo>
                    <a:lnTo>
                      <a:pt x="117754" y="119073"/>
                    </a:lnTo>
                    <a:lnTo>
                      <a:pt x="117585" y="118980"/>
                    </a:lnTo>
                    <a:lnTo>
                      <a:pt x="117557" y="118980"/>
                    </a:lnTo>
                    <a:lnTo>
                      <a:pt x="116715" y="118100"/>
                    </a:lnTo>
                    <a:lnTo>
                      <a:pt x="114273" y="115552"/>
                    </a:lnTo>
                    <a:lnTo>
                      <a:pt x="110428" y="111613"/>
                    </a:lnTo>
                    <a:lnTo>
                      <a:pt x="105375" y="106424"/>
                    </a:lnTo>
                    <a:lnTo>
                      <a:pt x="99228" y="100123"/>
                    </a:lnTo>
                    <a:lnTo>
                      <a:pt x="92182" y="92942"/>
                    </a:lnTo>
                    <a:lnTo>
                      <a:pt x="84378" y="85019"/>
                    </a:lnTo>
                    <a:lnTo>
                      <a:pt x="76014" y="76494"/>
                    </a:lnTo>
                    <a:lnTo>
                      <a:pt x="67228" y="67644"/>
                    </a:lnTo>
                    <a:lnTo>
                      <a:pt x="58217" y="58563"/>
                    </a:lnTo>
                    <a:lnTo>
                      <a:pt x="49122" y="49528"/>
                    </a:lnTo>
                    <a:lnTo>
                      <a:pt x="40112" y="40633"/>
                    </a:lnTo>
                    <a:lnTo>
                      <a:pt x="31354" y="32061"/>
                    </a:lnTo>
                    <a:lnTo>
                      <a:pt x="23045" y="24000"/>
                    </a:lnTo>
                    <a:lnTo>
                      <a:pt x="15326" y="16725"/>
                    </a:lnTo>
                    <a:lnTo>
                      <a:pt x="8364" y="10285"/>
                    </a:lnTo>
                    <a:lnTo>
                      <a:pt x="3985" y="6115"/>
                    </a:lnTo>
                    <a:lnTo>
                      <a:pt x="1263" y="3150"/>
                    </a:lnTo>
                    <a:lnTo>
                      <a:pt x="0" y="1158"/>
                    </a:lnTo>
                    <a:lnTo>
                      <a:pt x="56" y="185"/>
                    </a:lnTo>
                    <a:lnTo>
                      <a:pt x="1263" y="0"/>
                    </a:lnTo>
                    <a:lnTo>
                      <a:pt x="3396" y="509"/>
                    </a:lnTo>
                    <a:lnTo>
                      <a:pt x="6343" y="1621"/>
                    </a:lnTo>
                    <a:lnTo>
                      <a:pt x="9908" y="3196"/>
                    </a:lnTo>
                    <a:lnTo>
                      <a:pt x="13922" y="5096"/>
                    </a:lnTo>
                    <a:lnTo>
                      <a:pt x="18217" y="7227"/>
                    </a:lnTo>
                    <a:lnTo>
                      <a:pt x="22652" y="9451"/>
                    </a:lnTo>
                    <a:lnTo>
                      <a:pt x="26975" y="11675"/>
                    </a:lnTo>
                    <a:lnTo>
                      <a:pt x="31101" y="13806"/>
                    </a:lnTo>
                    <a:lnTo>
                      <a:pt x="34807" y="15660"/>
                    </a:lnTo>
                    <a:lnTo>
                      <a:pt x="37950" y="17235"/>
                    </a:lnTo>
                    <a:lnTo>
                      <a:pt x="40336" y="18254"/>
                    </a:lnTo>
                    <a:close/>
                  </a:path>
                </a:pathLst>
              </a:custGeom>
              <a:solidFill>
                <a:srgbClr val="F0FAF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1" name="Shape 331"/>
              <p:cNvSpPr/>
              <p:nvPr/>
            </p:nvSpPr>
            <p:spPr>
              <a:xfrm>
                <a:off x="1605" y="2047"/>
                <a:ext cx="520" cy="3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963" y="18465"/>
                    </a:moveTo>
                    <a:lnTo>
                      <a:pt x="39750" y="19409"/>
                    </a:lnTo>
                    <a:lnTo>
                      <a:pt x="41595" y="20779"/>
                    </a:lnTo>
                    <a:lnTo>
                      <a:pt x="43468" y="22432"/>
                    </a:lnTo>
                    <a:lnTo>
                      <a:pt x="45342" y="24321"/>
                    </a:lnTo>
                    <a:lnTo>
                      <a:pt x="47244" y="26493"/>
                    </a:lnTo>
                    <a:lnTo>
                      <a:pt x="49176" y="28807"/>
                    </a:lnTo>
                    <a:lnTo>
                      <a:pt x="51107" y="31263"/>
                    </a:lnTo>
                    <a:lnTo>
                      <a:pt x="53067" y="33860"/>
                    </a:lnTo>
                    <a:lnTo>
                      <a:pt x="55056" y="36505"/>
                    </a:lnTo>
                    <a:lnTo>
                      <a:pt x="57074" y="39197"/>
                    </a:lnTo>
                    <a:lnTo>
                      <a:pt x="59120" y="41889"/>
                    </a:lnTo>
                    <a:lnTo>
                      <a:pt x="61196" y="44533"/>
                    </a:lnTo>
                    <a:lnTo>
                      <a:pt x="63329" y="47083"/>
                    </a:lnTo>
                    <a:lnTo>
                      <a:pt x="65462" y="49492"/>
                    </a:lnTo>
                    <a:lnTo>
                      <a:pt x="67653" y="51759"/>
                    </a:lnTo>
                    <a:lnTo>
                      <a:pt x="69901" y="53884"/>
                    </a:lnTo>
                    <a:lnTo>
                      <a:pt x="70881" y="54167"/>
                    </a:lnTo>
                    <a:lnTo>
                      <a:pt x="72207" y="54970"/>
                    </a:lnTo>
                    <a:lnTo>
                      <a:pt x="73792" y="56245"/>
                    </a:lnTo>
                    <a:lnTo>
                      <a:pt x="75637" y="57945"/>
                    </a:lnTo>
                    <a:lnTo>
                      <a:pt x="77626" y="59976"/>
                    </a:lnTo>
                    <a:lnTo>
                      <a:pt x="79730" y="62243"/>
                    </a:lnTo>
                    <a:lnTo>
                      <a:pt x="81921" y="64698"/>
                    </a:lnTo>
                    <a:lnTo>
                      <a:pt x="84112" y="67296"/>
                    </a:lnTo>
                    <a:lnTo>
                      <a:pt x="86303" y="69940"/>
                    </a:lnTo>
                    <a:lnTo>
                      <a:pt x="88378" y="72585"/>
                    </a:lnTo>
                    <a:lnTo>
                      <a:pt x="90367" y="75182"/>
                    </a:lnTo>
                    <a:lnTo>
                      <a:pt x="92125" y="77591"/>
                    </a:lnTo>
                    <a:lnTo>
                      <a:pt x="93682" y="79811"/>
                    </a:lnTo>
                    <a:lnTo>
                      <a:pt x="94921" y="81700"/>
                    </a:lnTo>
                    <a:lnTo>
                      <a:pt x="95873" y="83305"/>
                    </a:lnTo>
                    <a:lnTo>
                      <a:pt x="96420" y="84439"/>
                    </a:lnTo>
                    <a:lnTo>
                      <a:pt x="96593" y="84817"/>
                    </a:lnTo>
                    <a:lnTo>
                      <a:pt x="97285" y="85808"/>
                    </a:lnTo>
                    <a:lnTo>
                      <a:pt x="98380" y="87367"/>
                    </a:lnTo>
                    <a:lnTo>
                      <a:pt x="99793" y="89350"/>
                    </a:lnTo>
                    <a:lnTo>
                      <a:pt x="101465" y="91759"/>
                    </a:lnTo>
                    <a:lnTo>
                      <a:pt x="103338" y="94403"/>
                    </a:lnTo>
                    <a:lnTo>
                      <a:pt x="105385" y="97190"/>
                    </a:lnTo>
                    <a:lnTo>
                      <a:pt x="107432" y="100070"/>
                    </a:lnTo>
                    <a:lnTo>
                      <a:pt x="109536" y="102951"/>
                    </a:lnTo>
                    <a:lnTo>
                      <a:pt x="111554" y="105737"/>
                    </a:lnTo>
                    <a:lnTo>
                      <a:pt x="113427" y="108382"/>
                    </a:lnTo>
                    <a:lnTo>
                      <a:pt x="115128" y="110696"/>
                    </a:lnTo>
                    <a:lnTo>
                      <a:pt x="116569" y="112632"/>
                    </a:lnTo>
                    <a:lnTo>
                      <a:pt x="117693" y="114191"/>
                    </a:lnTo>
                    <a:lnTo>
                      <a:pt x="118385" y="115182"/>
                    </a:lnTo>
                    <a:lnTo>
                      <a:pt x="118645" y="115560"/>
                    </a:lnTo>
                    <a:lnTo>
                      <a:pt x="119221" y="116835"/>
                    </a:lnTo>
                    <a:lnTo>
                      <a:pt x="119654" y="117827"/>
                    </a:lnTo>
                    <a:lnTo>
                      <a:pt x="119913" y="118677"/>
                    </a:lnTo>
                    <a:lnTo>
                      <a:pt x="120000" y="119244"/>
                    </a:lnTo>
                    <a:lnTo>
                      <a:pt x="120000" y="119622"/>
                    </a:lnTo>
                    <a:lnTo>
                      <a:pt x="119913" y="119905"/>
                    </a:lnTo>
                    <a:lnTo>
                      <a:pt x="119711" y="119999"/>
                    </a:lnTo>
                    <a:lnTo>
                      <a:pt x="119452" y="119999"/>
                    </a:lnTo>
                    <a:lnTo>
                      <a:pt x="119135" y="119905"/>
                    </a:lnTo>
                    <a:lnTo>
                      <a:pt x="118818" y="119716"/>
                    </a:lnTo>
                    <a:lnTo>
                      <a:pt x="118501" y="119527"/>
                    </a:lnTo>
                    <a:lnTo>
                      <a:pt x="118155" y="119291"/>
                    </a:lnTo>
                    <a:lnTo>
                      <a:pt x="117895" y="119102"/>
                    </a:lnTo>
                    <a:lnTo>
                      <a:pt x="117693" y="118961"/>
                    </a:lnTo>
                    <a:lnTo>
                      <a:pt x="117521" y="118772"/>
                    </a:lnTo>
                    <a:lnTo>
                      <a:pt x="117492" y="118772"/>
                    </a:lnTo>
                    <a:lnTo>
                      <a:pt x="116656" y="117874"/>
                    </a:lnTo>
                    <a:lnTo>
                      <a:pt x="114263" y="115466"/>
                    </a:lnTo>
                    <a:lnTo>
                      <a:pt x="110516" y="111593"/>
                    </a:lnTo>
                    <a:lnTo>
                      <a:pt x="105558" y="106493"/>
                    </a:lnTo>
                    <a:lnTo>
                      <a:pt x="99505" y="100306"/>
                    </a:lnTo>
                    <a:lnTo>
                      <a:pt x="92587" y="93223"/>
                    </a:lnTo>
                    <a:lnTo>
                      <a:pt x="84919" y="85430"/>
                    </a:lnTo>
                    <a:lnTo>
                      <a:pt x="76646" y="77024"/>
                    </a:lnTo>
                    <a:lnTo>
                      <a:pt x="67999" y="68288"/>
                    </a:lnTo>
                    <a:lnTo>
                      <a:pt x="59034" y="59315"/>
                    </a:lnTo>
                    <a:lnTo>
                      <a:pt x="50012" y="50295"/>
                    </a:lnTo>
                    <a:lnTo>
                      <a:pt x="41047" y="41463"/>
                    </a:lnTo>
                    <a:lnTo>
                      <a:pt x="32284" y="32916"/>
                    </a:lnTo>
                    <a:lnTo>
                      <a:pt x="23925" y="24840"/>
                    </a:lnTo>
                    <a:lnTo>
                      <a:pt x="16113" y="17378"/>
                    </a:lnTo>
                    <a:lnTo>
                      <a:pt x="9022" y="10861"/>
                    </a:lnTo>
                    <a:lnTo>
                      <a:pt x="4496" y="6564"/>
                    </a:lnTo>
                    <a:lnTo>
                      <a:pt x="1585" y="3447"/>
                    </a:lnTo>
                    <a:lnTo>
                      <a:pt x="144" y="1416"/>
                    </a:lnTo>
                    <a:lnTo>
                      <a:pt x="0" y="330"/>
                    </a:lnTo>
                    <a:lnTo>
                      <a:pt x="922" y="0"/>
                    </a:lnTo>
                    <a:lnTo>
                      <a:pt x="2824" y="425"/>
                    </a:lnTo>
                    <a:lnTo>
                      <a:pt x="5505" y="1463"/>
                    </a:lnTo>
                    <a:lnTo>
                      <a:pt x="8791" y="2975"/>
                    </a:lnTo>
                    <a:lnTo>
                      <a:pt x="12567" y="4817"/>
                    </a:lnTo>
                    <a:lnTo>
                      <a:pt x="16603" y="6942"/>
                    </a:lnTo>
                    <a:lnTo>
                      <a:pt x="20811" y="9161"/>
                    </a:lnTo>
                    <a:lnTo>
                      <a:pt x="24962" y="11428"/>
                    </a:lnTo>
                    <a:lnTo>
                      <a:pt x="28883" y="13600"/>
                    </a:lnTo>
                    <a:lnTo>
                      <a:pt x="32515" y="15584"/>
                    </a:lnTo>
                    <a:lnTo>
                      <a:pt x="35570" y="17237"/>
                    </a:lnTo>
                    <a:lnTo>
                      <a:pt x="37963" y="18465"/>
                    </a:lnTo>
                    <a:close/>
                  </a:path>
                </a:pathLst>
              </a:custGeom>
              <a:solidFill>
                <a:srgbClr val="EBF8F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" name="Shape 332"/>
              <p:cNvSpPr/>
              <p:nvPr/>
            </p:nvSpPr>
            <p:spPr>
              <a:xfrm>
                <a:off x="1620" y="2054"/>
                <a:ext cx="507" cy="3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511" y="18531"/>
                    </a:moveTo>
                    <a:lnTo>
                      <a:pt x="37287" y="19590"/>
                    </a:lnTo>
                    <a:lnTo>
                      <a:pt x="39122" y="20986"/>
                    </a:lnTo>
                    <a:lnTo>
                      <a:pt x="40956" y="22671"/>
                    </a:lnTo>
                    <a:lnTo>
                      <a:pt x="42850" y="24500"/>
                    </a:lnTo>
                    <a:lnTo>
                      <a:pt x="44744" y="26618"/>
                    </a:lnTo>
                    <a:lnTo>
                      <a:pt x="46638" y="28880"/>
                    </a:lnTo>
                    <a:lnTo>
                      <a:pt x="48591" y="31239"/>
                    </a:lnTo>
                    <a:lnTo>
                      <a:pt x="50633" y="33742"/>
                    </a:lnTo>
                    <a:lnTo>
                      <a:pt x="52646" y="36389"/>
                    </a:lnTo>
                    <a:lnTo>
                      <a:pt x="54717" y="39037"/>
                    </a:lnTo>
                    <a:lnTo>
                      <a:pt x="56848" y="41780"/>
                    </a:lnTo>
                    <a:lnTo>
                      <a:pt x="59038" y="44476"/>
                    </a:lnTo>
                    <a:lnTo>
                      <a:pt x="61257" y="47220"/>
                    </a:lnTo>
                    <a:lnTo>
                      <a:pt x="63536" y="49867"/>
                    </a:lnTo>
                    <a:lnTo>
                      <a:pt x="65874" y="52515"/>
                    </a:lnTo>
                    <a:lnTo>
                      <a:pt x="68300" y="55018"/>
                    </a:lnTo>
                    <a:lnTo>
                      <a:pt x="69099" y="55258"/>
                    </a:lnTo>
                    <a:lnTo>
                      <a:pt x="70283" y="56028"/>
                    </a:lnTo>
                    <a:lnTo>
                      <a:pt x="71792" y="57280"/>
                    </a:lnTo>
                    <a:lnTo>
                      <a:pt x="73538" y="58965"/>
                    </a:lnTo>
                    <a:lnTo>
                      <a:pt x="75551" y="60938"/>
                    </a:lnTo>
                    <a:lnTo>
                      <a:pt x="77681" y="63152"/>
                    </a:lnTo>
                    <a:lnTo>
                      <a:pt x="79901" y="65559"/>
                    </a:lnTo>
                    <a:lnTo>
                      <a:pt x="82150" y="68158"/>
                    </a:lnTo>
                    <a:lnTo>
                      <a:pt x="84399" y="70758"/>
                    </a:lnTo>
                    <a:lnTo>
                      <a:pt x="86589" y="73309"/>
                    </a:lnTo>
                    <a:lnTo>
                      <a:pt x="88601" y="75812"/>
                    </a:lnTo>
                    <a:lnTo>
                      <a:pt x="90466" y="78170"/>
                    </a:lnTo>
                    <a:lnTo>
                      <a:pt x="92093" y="80240"/>
                    </a:lnTo>
                    <a:lnTo>
                      <a:pt x="93366" y="82117"/>
                    </a:lnTo>
                    <a:lnTo>
                      <a:pt x="94283" y="83561"/>
                    </a:lnTo>
                    <a:lnTo>
                      <a:pt x="94845" y="84620"/>
                    </a:lnTo>
                    <a:lnTo>
                      <a:pt x="94964" y="84669"/>
                    </a:lnTo>
                    <a:lnTo>
                      <a:pt x="95585" y="85439"/>
                    </a:lnTo>
                    <a:lnTo>
                      <a:pt x="96680" y="86835"/>
                    </a:lnTo>
                    <a:lnTo>
                      <a:pt x="98130" y="88712"/>
                    </a:lnTo>
                    <a:lnTo>
                      <a:pt x="99935" y="91022"/>
                    </a:lnTo>
                    <a:lnTo>
                      <a:pt x="101918" y="93622"/>
                    </a:lnTo>
                    <a:lnTo>
                      <a:pt x="104078" y="96462"/>
                    </a:lnTo>
                    <a:lnTo>
                      <a:pt x="106327" y="99446"/>
                    </a:lnTo>
                    <a:lnTo>
                      <a:pt x="108636" y="102382"/>
                    </a:lnTo>
                    <a:lnTo>
                      <a:pt x="110796" y="105270"/>
                    </a:lnTo>
                    <a:lnTo>
                      <a:pt x="112897" y="108014"/>
                    </a:lnTo>
                    <a:lnTo>
                      <a:pt x="114732" y="110469"/>
                    </a:lnTo>
                    <a:lnTo>
                      <a:pt x="116330" y="112539"/>
                    </a:lnTo>
                    <a:lnTo>
                      <a:pt x="117514" y="114127"/>
                    </a:lnTo>
                    <a:lnTo>
                      <a:pt x="118313" y="115186"/>
                    </a:lnTo>
                    <a:lnTo>
                      <a:pt x="118609" y="115571"/>
                    </a:lnTo>
                    <a:lnTo>
                      <a:pt x="119200" y="116871"/>
                    </a:lnTo>
                    <a:lnTo>
                      <a:pt x="119644" y="117882"/>
                    </a:lnTo>
                    <a:lnTo>
                      <a:pt x="119911" y="118700"/>
                    </a:lnTo>
                    <a:lnTo>
                      <a:pt x="120000" y="119277"/>
                    </a:lnTo>
                    <a:lnTo>
                      <a:pt x="120000" y="119663"/>
                    </a:lnTo>
                    <a:lnTo>
                      <a:pt x="119911" y="119855"/>
                    </a:lnTo>
                    <a:lnTo>
                      <a:pt x="119704" y="120000"/>
                    </a:lnTo>
                    <a:lnTo>
                      <a:pt x="119437" y="119951"/>
                    </a:lnTo>
                    <a:lnTo>
                      <a:pt x="119112" y="119807"/>
                    </a:lnTo>
                    <a:lnTo>
                      <a:pt x="118786" y="119614"/>
                    </a:lnTo>
                    <a:lnTo>
                      <a:pt x="118461" y="119374"/>
                    </a:lnTo>
                    <a:lnTo>
                      <a:pt x="118106" y="119133"/>
                    </a:lnTo>
                    <a:lnTo>
                      <a:pt x="117839" y="118892"/>
                    </a:lnTo>
                    <a:lnTo>
                      <a:pt x="117632" y="118700"/>
                    </a:lnTo>
                    <a:lnTo>
                      <a:pt x="117454" y="118507"/>
                    </a:lnTo>
                    <a:lnTo>
                      <a:pt x="117425" y="118507"/>
                    </a:lnTo>
                    <a:lnTo>
                      <a:pt x="116596" y="117689"/>
                    </a:lnTo>
                    <a:lnTo>
                      <a:pt x="114288" y="115282"/>
                    </a:lnTo>
                    <a:lnTo>
                      <a:pt x="110618" y="111480"/>
                    </a:lnTo>
                    <a:lnTo>
                      <a:pt x="105736" y="106474"/>
                    </a:lnTo>
                    <a:lnTo>
                      <a:pt x="99817" y="100409"/>
                    </a:lnTo>
                    <a:lnTo>
                      <a:pt x="93040" y="93429"/>
                    </a:lnTo>
                    <a:lnTo>
                      <a:pt x="85494" y="85776"/>
                    </a:lnTo>
                    <a:lnTo>
                      <a:pt x="77356" y="77496"/>
                    </a:lnTo>
                    <a:lnTo>
                      <a:pt x="68774" y="68832"/>
                    </a:lnTo>
                    <a:lnTo>
                      <a:pt x="59955" y="59975"/>
                    </a:lnTo>
                    <a:lnTo>
                      <a:pt x="50988" y="51022"/>
                    </a:lnTo>
                    <a:lnTo>
                      <a:pt x="42081" y="42214"/>
                    </a:lnTo>
                    <a:lnTo>
                      <a:pt x="33351" y="33646"/>
                    </a:lnTo>
                    <a:lnTo>
                      <a:pt x="24946" y="25511"/>
                    </a:lnTo>
                    <a:lnTo>
                      <a:pt x="17045" y="18050"/>
                    </a:lnTo>
                    <a:lnTo>
                      <a:pt x="9795" y="11311"/>
                    </a:lnTo>
                    <a:lnTo>
                      <a:pt x="5149" y="6979"/>
                    </a:lnTo>
                    <a:lnTo>
                      <a:pt x="2071" y="3706"/>
                    </a:lnTo>
                    <a:lnTo>
                      <a:pt x="443" y="1588"/>
                    </a:lnTo>
                    <a:lnTo>
                      <a:pt x="0" y="385"/>
                    </a:lnTo>
                    <a:lnTo>
                      <a:pt x="710" y="0"/>
                    </a:lnTo>
                    <a:lnTo>
                      <a:pt x="2278" y="336"/>
                    </a:lnTo>
                    <a:lnTo>
                      <a:pt x="4705" y="1251"/>
                    </a:lnTo>
                    <a:lnTo>
                      <a:pt x="7723" y="2695"/>
                    </a:lnTo>
                    <a:lnTo>
                      <a:pt x="11186" y="4476"/>
                    </a:lnTo>
                    <a:lnTo>
                      <a:pt x="15003" y="6594"/>
                    </a:lnTo>
                    <a:lnTo>
                      <a:pt x="18939" y="8808"/>
                    </a:lnTo>
                    <a:lnTo>
                      <a:pt x="22875" y="11119"/>
                    </a:lnTo>
                    <a:lnTo>
                      <a:pt x="26633" y="13333"/>
                    </a:lnTo>
                    <a:lnTo>
                      <a:pt x="30096" y="15354"/>
                    </a:lnTo>
                    <a:lnTo>
                      <a:pt x="33114" y="17135"/>
                    </a:lnTo>
                    <a:lnTo>
                      <a:pt x="35511" y="18531"/>
                    </a:lnTo>
                    <a:close/>
                  </a:path>
                </a:pathLst>
              </a:custGeom>
              <a:solidFill>
                <a:srgbClr val="E7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3" name="Shape 333"/>
              <p:cNvSpPr/>
              <p:nvPr/>
            </p:nvSpPr>
            <p:spPr>
              <a:xfrm>
                <a:off x="1634" y="2060"/>
                <a:ext cx="493" cy="3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926" y="18657"/>
                    </a:moveTo>
                    <a:lnTo>
                      <a:pt x="34689" y="19885"/>
                    </a:lnTo>
                    <a:lnTo>
                      <a:pt x="36483" y="21309"/>
                    </a:lnTo>
                    <a:lnTo>
                      <a:pt x="38337" y="22929"/>
                    </a:lnTo>
                    <a:lnTo>
                      <a:pt x="40192" y="24746"/>
                    </a:lnTo>
                    <a:lnTo>
                      <a:pt x="42107" y="26808"/>
                    </a:lnTo>
                    <a:lnTo>
                      <a:pt x="44023" y="28919"/>
                    </a:lnTo>
                    <a:lnTo>
                      <a:pt x="45999" y="31227"/>
                    </a:lnTo>
                    <a:lnTo>
                      <a:pt x="48006" y="33731"/>
                    </a:lnTo>
                    <a:lnTo>
                      <a:pt x="50103" y="36235"/>
                    </a:lnTo>
                    <a:lnTo>
                      <a:pt x="52262" y="38936"/>
                    </a:lnTo>
                    <a:lnTo>
                      <a:pt x="54421" y="41685"/>
                    </a:lnTo>
                    <a:lnTo>
                      <a:pt x="56701" y="44484"/>
                    </a:lnTo>
                    <a:lnTo>
                      <a:pt x="59072" y="47332"/>
                    </a:lnTo>
                    <a:lnTo>
                      <a:pt x="61474" y="50278"/>
                    </a:lnTo>
                    <a:lnTo>
                      <a:pt x="63997" y="53224"/>
                    </a:lnTo>
                    <a:lnTo>
                      <a:pt x="66612" y="56219"/>
                    </a:lnTo>
                    <a:lnTo>
                      <a:pt x="67220" y="56464"/>
                    </a:lnTo>
                    <a:lnTo>
                      <a:pt x="68223" y="57152"/>
                    </a:lnTo>
                    <a:lnTo>
                      <a:pt x="69652" y="58428"/>
                    </a:lnTo>
                    <a:lnTo>
                      <a:pt x="71385" y="60000"/>
                    </a:lnTo>
                    <a:lnTo>
                      <a:pt x="73362" y="61963"/>
                    </a:lnTo>
                    <a:lnTo>
                      <a:pt x="75520" y="64173"/>
                    </a:lnTo>
                    <a:lnTo>
                      <a:pt x="77800" y="66530"/>
                    </a:lnTo>
                    <a:lnTo>
                      <a:pt x="80111" y="69083"/>
                    </a:lnTo>
                    <a:lnTo>
                      <a:pt x="82422" y="71587"/>
                    </a:lnTo>
                    <a:lnTo>
                      <a:pt x="84702" y="74140"/>
                    </a:lnTo>
                    <a:lnTo>
                      <a:pt x="86800" y="76595"/>
                    </a:lnTo>
                    <a:lnTo>
                      <a:pt x="88685" y="78854"/>
                    </a:lnTo>
                    <a:lnTo>
                      <a:pt x="90357" y="80867"/>
                    </a:lnTo>
                    <a:lnTo>
                      <a:pt x="91725" y="82585"/>
                    </a:lnTo>
                    <a:lnTo>
                      <a:pt x="92667" y="83960"/>
                    </a:lnTo>
                    <a:lnTo>
                      <a:pt x="93184" y="84893"/>
                    </a:lnTo>
                    <a:lnTo>
                      <a:pt x="93154" y="84599"/>
                    </a:lnTo>
                    <a:lnTo>
                      <a:pt x="93731" y="85090"/>
                    </a:lnTo>
                    <a:lnTo>
                      <a:pt x="94826" y="86317"/>
                    </a:lnTo>
                    <a:lnTo>
                      <a:pt x="96346" y="88085"/>
                    </a:lnTo>
                    <a:lnTo>
                      <a:pt x="98261" y="90294"/>
                    </a:lnTo>
                    <a:lnTo>
                      <a:pt x="100390" y="92945"/>
                    </a:lnTo>
                    <a:lnTo>
                      <a:pt x="102731" y="95793"/>
                    </a:lnTo>
                    <a:lnTo>
                      <a:pt x="105193" y="98887"/>
                    </a:lnTo>
                    <a:lnTo>
                      <a:pt x="107626" y="101882"/>
                    </a:lnTo>
                    <a:lnTo>
                      <a:pt x="110058" y="104926"/>
                    </a:lnTo>
                    <a:lnTo>
                      <a:pt x="112277" y="107774"/>
                    </a:lnTo>
                    <a:lnTo>
                      <a:pt x="114314" y="110278"/>
                    </a:lnTo>
                    <a:lnTo>
                      <a:pt x="116047" y="112487"/>
                    </a:lnTo>
                    <a:lnTo>
                      <a:pt x="117385" y="114206"/>
                    </a:lnTo>
                    <a:lnTo>
                      <a:pt x="118267" y="115237"/>
                    </a:lnTo>
                    <a:lnTo>
                      <a:pt x="118571" y="115679"/>
                    </a:lnTo>
                    <a:lnTo>
                      <a:pt x="119179" y="117004"/>
                    </a:lnTo>
                    <a:lnTo>
                      <a:pt x="119635" y="118036"/>
                    </a:lnTo>
                    <a:lnTo>
                      <a:pt x="119908" y="118821"/>
                    </a:lnTo>
                    <a:lnTo>
                      <a:pt x="120000" y="119410"/>
                    </a:lnTo>
                    <a:lnTo>
                      <a:pt x="120000" y="119803"/>
                    </a:lnTo>
                    <a:lnTo>
                      <a:pt x="119878" y="119950"/>
                    </a:lnTo>
                    <a:lnTo>
                      <a:pt x="119665" y="120000"/>
                    </a:lnTo>
                    <a:lnTo>
                      <a:pt x="119391" y="119950"/>
                    </a:lnTo>
                    <a:lnTo>
                      <a:pt x="119087" y="119803"/>
                    </a:lnTo>
                    <a:lnTo>
                      <a:pt x="118753" y="119558"/>
                    </a:lnTo>
                    <a:lnTo>
                      <a:pt x="118358" y="119312"/>
                    </a:lnTo>
                    <a:lnTo>
                      <a:pt x="118023" y="119018"/>
                    </a:lnTo>
                    <a:lnTo>
                      <a:pt x="117750" y="118772"/>
                    </a:lnTo>
                    <a:lnTo>
                      <a:pt x="117537" y="118527"/>
                    </a:lnTo>
                    <a:lnTo>
                      <a:pt x="117354" y="118428"/>
                    </a:lnTo>
                    <a:lnTo>
                      <a:pt x="117324" y="118379"/>
                    </a:lnTo>
                    <a:lnTo>
                      <a:pt x="116503" y="117545"/>
                    </a:lnTo>
                    <a:lnTo>
                      <a:pt x="114253" y="115188"/>
                    </a:lnTo>
                    <a:lnTo>
                      <a:pt x="110696" y="111456"/>
                    </a:lnTo>
                    <a:lnTo>
                      <a:pt x="105923" y="106546"/>
                    </a:lnTo>
                    <a:lnTo>
                      <a:pt x="100146" y="100605"/>
                    </a:lnTo>
                    <a:lnTo>
                      <a:pt x="93488" y="93780"/>
                    </a:lnTo>
                    <a:lnTo>
                      <a:pt x="86070" y="86219"/>
                    </a:lnTo>
                    <a:lnTo>
                      <a:pt x="78104" y="78068"/>
                    </a:lnTo>
                    <a:lnTo>
                      <a:pt x="69622" y="69525"/>
                    </a:lnTo>
                    <a:lnTo>
                      <a:pt x="60927" y="60736"/>
                    </a:lnTo>
                    <a:lnTo>
                      <a:pt x="52019" y="51898"/>
                    </a:lnTo>
                    <a:lnTo>
                      <a:pt x="43141" y="43109"/>
                    </a:lnTo>
                    <a:lnTo>
                      <a:pt x="34416" y="34517"/>
                    </a:lnTo>
                    <a:lnTo>
                      <a:pt x="25964" y="26366"/>
                    </a:lnTo>
                    <a:lnTo>
                      <a:pt x="17968" y="18756"/>
                    </a:lnTo>
                    <a:lnTo>
                      <a:pt x="10549" y="11931"/>
                    </a:lnTo>
                    <a:lnTo>
                      <a:pt x="5806" y="7414"/>
                    </a:lnTo>
                    <a:lnTo>
                      <a:pt x="2523" y="4124"/>
                    </a:lnTo>
                    <a:lnTo>
                      <a:pt x="668" y="1865"/>
                    </a:lnTo>
                    <a:lnTo>
                      <a:pt x="0" y="490"/>
                    </a:lnTo>
                    <a:lnTo>
                      <a:pt x="425" y="0"/>
                    </a:lnTo>
                    <a:lnTo>
                      <a:pt x="1763" y="245"/>
                    </a:lnTo>
                    <a:lnTo>
                      <a:pt x="3830" y="1080"/>
                    </a:lnTo>
                    <a:lnTo>
                      <a:pt x="6536" y="2405"/>
                    </a:lnTo>
                    <a:lnTo>
                      <a:pt x="9728" y="4173"/>
                    </a:lnTo>
                    <a:lnTo>
                      <a:pt x="13286" y="6186"/>
                    </a:lnTo>
                    <a:lnTo>
                      <a:pt x="16934" y="8445"/>
                    </a:lnTo>
                    <a:lnTo>
                      <a:pt x="20673" y="10752"/>
                    </a:lnTo>
                    <a:lnTo>
                      <a:pt x="24291" y="13060"/>
                    </a:lnTo>
                    <a:lnTo>
                      <a:pt x="27605" y="15220"/>
                    </a:lnTo>
                    <a:lnTo>
                      <a:pt x="30524" y="17086"/>
                    </a:lnTo>
                    <a:lnTo>
                      <a:pt x="32926" y="18657"/>
                    </a:lnTo>
                    <a:close/>
                  </a:path>
                </a:pathLst>
              </a:custGeom>
              <a:solidFill>
                <a:srgbClr val="E2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4" name="Shape 334"/>
              <p:cNvSpPr/>
              <p:nvPr/>
            </p:nvSpPr>
            <p:spPr>
              <a:xfrm>
                <a:off x="1646" y="2064"/>
                <a:ext cx="479" cy="29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148" y="18681"/>
                    </a:moveTo>
                    <a:lnTo>
                      <a:pt x="31899" y="20033"/>
                    </a:lnTo>
                    <a:lnTo>
                      <a:pt x="33682" y="21535"/>
                    </a:lnTo>
                    <a:lnTo>
                      <a:pt x="35496" y="23188"/>
                    </a:lnTo>
                    <a:lnTo>
                      <a:pt x="37341" y="24991"/>
                    </a:lnTo>
                    <a:lnTo>
                      <a:pt x="39218" y="26944"/>
                    </a:lnTo>
                    <a:lnTo>
                      <a:pt x="41188" y="28998"/>
                    </a:lnTo>
                    <a:lnTo>
                      <a:pt x="43189" y="31252"/>
                    </a:lnTo>
                    <a:lnTo>
                      <a:pt x="45254" y="33606"/>
                    </a:lnTo>
                    <a:lnTo>
                      <a:pt x="47380" y="36060"/>
                    </a:lnTo>
                    <a:lnTo>
                      <a:pt x="49569" y="38764"/>
                    </a:lnTo>
                    <a:lnTo>
                      <a:pt x="51884" y="41469"/>
                    </a:lnTo>
                    <a:lnTo>
                      <a:pt x="54261" y="44424"/>
                    </a:lnTo>
                    <a:lnTo>
                      <a:pt x="56731" y="47429"/>
                    </a:lnTo>
                    <a:lnTo>
                      <a:pt x="59296" y="50634"/>
                    </a:lnTo>
                    <a:lnTo>
                      <a:pt x="61985" y="53939"/>
                    </a:lnTo>
                    <a:lnTo>
                      <a:pt x="64800" y="57395"/>
                    </a:lnTo>
                    <a:lnTo>
                      <a:pt x="65175" y="57545"/>
                    </a:lnTo>
                    <a:lnTo>
                      <a:pt x="66082" y="58297"/>
                    </a:lnTo>
                    <a:lnTo>
                      <a:pt x="67427" y="59449"/>
                    </a:lnTo>
                    <a:lnTo>
                      <a:pt x="69085" y="61101"/>
                    </a:lnTo>
                    <a:lnTo>
                      <a:pt x="71055" y="63005"/>
                    </a:lnTo>
                    <a:lnTo>
                      <a:pt x="73213" y="65158"/>
                    </a:lnTo>
                    <a:lnTo>
                      <a:pt x="75527" y="67512"/>
                    </a:lnTo>
                    <a:lnTo>
                      <a:pt x="77935" y="70016"/>
                    </a:lnTo>
                    <a:lnTo>
                      <a:pt x="80312" y="72470"/>
                    </a:lnTo>
                    <a:lnTo>
                      <a:pt x="82658" y="74924"/>
                    </a:lnTo>
                    <a:lnTo>
                      <a:pt x="84878" y="77328"/>
                    </a:lnTo>
                    <a:lnTo>
                      <a:pt x="86849" y="79532"/>
                    </a:lnTo>
                    <a:lnTo>
                      <a:pt x="88569" y="81435"/>
                    </a:lnTo>
                    <a:lnTo>
                      <a:pt x="89945" y="83038"/>
                    </a:lnTo>
                    <a:lnTo>
                      <a:pt x="90914" y="84340"/>
                    </a:lnTo>
                    <a:lnTo>
                      <a:pt x="91415" y="85091"/>
                    </a:lnTo>
                    <a:lnTo>
                      <a:pt x="91258" y="84440"/>
                    </a:lnTo>
                    <a:lnTo>
                      <a:pt x="91790" y="84741"/>
                    </a:lnTo>
                    <a:lnTo>
                      <a:pt x="92916" y="85742"/>
                    </a:lnTo>
                    <a:lnTo>
                      <a:pt x="94511" y="87395"/>
                    </a:lnTo>
                    <a:lnTo>
                      <a:pt x="96512" y="89599"/>
                    </a:lnTo>
                    <a:lnTo>
                      <a:pt x="98827" y="92153"/>
                    </a:lnTo>
                    <a:lnTo>
                      <a:pt x="101329" y="95108"/>
                    </a:lnTo>
                    <a:lnTo>
                      <a:pt x="103956" y="98163"/>
                    </a:lnTo>
                    <a:lnTo>
                      <a:pt x="106614" y="101368"/>
                    </a:lnTo>
                    <a:lnTo>
                      <a:pt x="109241" y="104424"/>
                    </a:lnTo>
                    <a:lnTo>
                      <a:pt x="111681" y="107429"/>
                    </a:lnTo>
                    <a:lnTo>
                      <a:pt x="113932" y="110033"/>
                    </a:lnTo>
                    <a:lnTo>
                      <a:pt x="115777" y="112337"/>
                    </a:lnTo>
                    <a:lnTo>
                      <a:pt x="117247" y="114140"/>
                    </a:lnTo>
                    <a:lnTo>
                      <a:pt x="118186" y="115242"/>
                    </a:lnTo>
                    <a:lnTo>
                      <a:pt x="118530" y="115692"/>
                    </a:lnTo>
                    <a:lnTo>
                      <a:pt x="119155" y="117045"/>
                    </a:lnTo>
                    <a:lnTo>
                      <a:pt x="119624" y="118096"/>
                    </a:lnTo>
                    <a:lnTo>
                      <a:pt x="119906" y="118898"/>
                    </a:lnTo>
                    <a:lnTo>
                      <a:pt x="120000" y="119449"/>
                    </a:lnTo>
                    <a:lnTo>
                      <a:pt x="120000" y="119799"/>
                    </a:lnTo>
                    <a:lnTo>
                      <a:pt x="119874" y="119949"/>
                    </a:lnTo>
                    <a:lnTo>
                      <a:pt x="119655" y="120000"/>
                    </a:lnTo>
                    <a:lnTo>
                      <a:pt x="119374" y="119899"/>
                    </a:lnTo>
                    <a:lnTo>
                      <a:pt x="119030" y="119699"/>
                    </a:lnTo>
                    <a:lnTo>
                      <a:pt x="118686" y="119449"/>
                    </a:lnTo>
                    <a:lnTo>
                      <a:pt x="118279" y="119148"/>
                    </a:lnTo>
                    <a:lnTo>
                      <a:pt x="117967" y="118848"/>
                    </a:lnTo>
                    <a:lnTo>
                      <a:pt x="117654" y="118547"/>
                    </a:lnTo>
                    <a:lnTo>
                      <a:pt x="117404" y="118347"/>
                    </a:lnTo>
                    <a:lnTo>
                      <a:pt x="117247" y="118146"/>
                    </a:lnTo>
                    <a:lnTo>
                      <a:pt x="117216" y="118096"/>
                    </a:lnTo>
                    <a:lnTo>
                      <a:pt x="116434" y="117245"/>
                    </a:lnTo>
                    <a:lnTo>
                      <a:pt x="114245" y="114941"/>
                    </a:lnTo>
                    <a:lnTo>
                      <a:pt x="110742" y="111385"/>
                    </a:lnTo>
                    <a:lnTo>
                      <a:pt x="106082" y="106577"/>
                    </a:lnTo>
                    <a:lnTo>
                      <a:pt x="100453" y="100717"/>
                    </a:lnTo>
                    <a:lnTo>
                      <a:pt x="93917" y="94006"/>
                    </a:lnTo>
                    <a:lnTo>
                      <a:pt x="86692" y="86594"/>
                    </a:lnTo>
                    <a:lnTo>
                      <a:pt x="78811" y="78580"/>
                    </a:lnTo>
                    <a:lnTo>
                      <a:pt x="70492" y="70166"/>
                    </a:lnTo>
                    <a:lnTo>
                      <a:pt x="61892" y="61502"/>
                    </a:lnTo>
                    <a:lnTo>
                      <a:pt x="53072" y="52687"/>
                    </a:lnTo>
                    <a:lnTo>
                      <a:pt x="44222" y="43923"/>
                    </a:lnTo>
                    <a:lnTo>
                      <a:pt x="35527" y="35308"/>
                    </a:lnTo>
                    <a:lnTo>
                      <a:pt x="27021" y="27145"/>
                    </a:lnTo>
                    <a:lnTo>
                      <a:pt x="18921" y="19432"/>
                    </a:lnTo>
                    <a:lnTo>
                      <a:pt x="11352" y="12420"/>
                    </a:lnTo>
                    <a:lnTo>
                      <a:pt x="6473" y="7813"/>
                    </a:lnTo>
                    <a:lnTo>
                      <a:pt x="3033" y="4407"/>
                    </a:lnTo>
                    <a:lnTo>
                      <a:pt x="906" y="2003"/>
                    </a:lnTo>
                    <a:lnTo>
                      <a:pt x="0" y="550"/>
                    </a:lnTo>
                    <a:lnTo>
                      <a:pt x="93" y="0"/>
                    </a:lnTo>
                    <a:lnTo>
                      <a:pt x="1125" y="100"/>
                    </a:lnTo>
                    <a:lnTo>
                      <a:pt x="2908" y="851"/>
                    </a:lnTo>
                    <a:lnTo>
                      <a:pt x="5285" y="2103"/>
                    </a:lnTo>
                    <a:lnTo>
                      <a:pt x="8193" y="3806"/>
                    </a:lnTo>
                    <a:lnTo>
                      <a:pt x="11415" y="5809"/>
                    </a:lnTo>
                    <a:lnTo>
                      <a:pt x="14824" y="8063"/>
                    </a:lnTo>
                    <a:lnTo>
                      <a:pt x="18326" y="10367"/>
                    </a:lnTo>
                    <a:lnTo>
                      <a:pt x="21704" y="12721"/>
                    </a:lnTo>
                    <a:lnTo>
                      <a:pt x="24925" y="14924"/>
                    </a:lnTo>
                    <a:lnTo>
                      <a:pt x="27771" y="16978"/>
                    </a:lnTo>
                    <a:lnTo>
                      <a:pt x="30148" y="18681"/>
                    </a:lnTo>
                    <a:close/>
                  </a:path>
                </a:pathLst>
              </a:custGeom>
              <a:solidFill>
                <a:srgbClr val="DDF3F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" name="Shape 335"/>
              <p:cNvSpPr/>
              <p:nvPr/>
            </p:nvSpPr>
            <p:spPr>
              <a:xfrm>
                <a:off x="1660" y="2070"/>
                <a:ext cx="467" cy="2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89" y="115756"/>
                    </a:moveTo>
                    <a:lnTo>
                      <a:pt x="118104" y="115296"/>
                    </a:lnTo>
                    <a:lnTo>
                      <a:pt x="117108" y="114120"/>
                    </a:lnTo>
                    <a:lnTo>
                      <a:pt x="115502" y="112228"/>
                    </a:lnTo>
                    <a:lnTo>
                      <a:pt x="113477" y="109825"/>
                    </a:lnTo>
                    <a:lnTo>
                      <a:pt x="111068" y="107064"/>
                    </a:lnTo>
                    <a:lnTo>
                      <a:pt x="108401" y="103996"/>
                    </a:lnTo>
                    <a:lnTo>
                      <a:pt x="105574" y="100724"/>
                    </a:lnTo>
                    <a:lnTo>
                      <a:pt x="102682" y="97452"/>
                    </a:lnTo>
                    <a:lnTo>
                      <a:pt x="99855" y="94333"/>
                    </a:lnTo>
                    <a:lnTo>
                      <a:pt x="97156" y="91367"/>
                    </a:lnTo>
                    <a:lnTo>
                      <a:pt x="94682" y="88760"/>
                    </a:lnTo>
                    <a:lnTo>
                      <a:pt x="92594" y="86663"/>
                    </a:lnTo>
                    <a:lnTo>
                      <a:pt x="90923" y="85129"/>
                    </a:lnTo>
                    <a:lnTo>
                      <a:pt x="89799" y="84311"/>
                    </a:lnTo>
                    <a:lnTo>
                      <a:pt x="89285" y="84311"/>
                    </a:lnTo>
                    <a:lnTo>
                      <a:pt x="89574" y="85334"/>
                    </a:lnTo>
                    <a:lnTo>
                      <a:pt x="89124" y="84669"/>
                    </a:lnTo>
                    <a:lnTo>
                      <a:pt x="88128" y="83544"/>
                    </a:lnTo>
                    <a:lnTo>
                      <a:pt x="86714" y="82011"/>
                    </a:lnTo>
                    <a:lnTo>
                      <a:pt x="84947" y="80119"/>
                    </a:lnTo>
                    <a:lnTo>
                      <a:pt x="82859" y="78023"/>
                    </a:lnTo>
                    <a:lnTo>
                      <a:pt x="80610" y="75722"/>
                    </a:lnTo>
                    <a:lnTo>
                      <a:pt x="78200" y="73319"/>
                    </a:lnTo>
                    <a:lnTo>
                      <a:pt x="75726" y="70864"/>
                    </a:lnTo>
                    <a:lnTo>
                      <a:pt x="73220" y="68461"/>
                    </a:lnTo>
                    <a:lnTo>
                      <a:pt x="70907" y="66212"/>
                    </a:lnTo>
                    <a:lnTo>
                      <a:pt x="68722" y="64013"/>
                    </a:lnTo>
                    <a:lnTo>
                      <a:pt x="66730" y="62172"/>
                    </a:lnTo>
                    <a:lnTo>
                      <a:pt x="65124" y="60587"/>
                    </a:lnTo>
                    <a:lnTo>
                      <a:pt x="63903" y="59463"/>
                    </a:lnTo>
                    <a:lnTo>
                      <a:pt x="63164" y="58747"/>
                    </a:lnTo>
                    <a:lnTo>
                      <a:pt x="63004" y="58645"/>
                    </a:lnTo>
                    <a:lnTo>
                      <a:pt x="59983" y="54708"/>
                    </a:lnTo>
                    <a:lnTo>
                      <a:pt x="57156" y="50975"/>
                    </a:lnTo>
                    <a:lnTo>
                      <a:pt x="54425" y="47550"/>
                    </a:lnTo>
                    <a:lnTo>
                      <a:pt x="51791" y="44277"/>
                    </a:lnTo>
                    <a:lnTo>
                      <a:pt x="49317" y="41312"/>
                    </a:lnTo>
                    <a:lnTo>
                      <a:pt x="46939" y="38500"/>
                    </a:lnTo>
                    <a:lnTo>
                      <a:pt x="44690" y="35892"/>
                    </a:lnTo>
                    <a:lnTo>
                      <a:pt x="42473" y="33489"/>
                    </a:lnTo>
                    <a:lnTo>
                      <a:pt x="40417" y="31188"/>
                    </a:lnTo>
                    <a:lnTo>
                      <a:pt x="38393" y="29092"/>
                    </a:lnTo>
                    <a:lnTo>
                      <a:pt x="36401" y="27098"/>
                    </a:lnTo>
                    <a:lnTo>
                      <a:pt x="34538" y="25206"/>
                    </a:lnTo>
                    <a:lnTo>
                      <a:pt x="32674" y="23468"/>
                    </a:lnTo>
                    <a:lnTo>
                      <a:pt x="30875" y="21832"/>
                    </a:lnTo>
                    <a:lnTo>
                      <a:pt x="29140" y="20298"/>
                    </a:lnTo>
                    <a:lnTo>
                      <a:pt x="27405" y="18815"/>
                    </a:lnTo>
                    <a:lnTo>
                      <a:pt x="25028" y="16872"/>
                    </a:lnTo>
                    <a:lnTo>
                      <a:pt x="22265" y="14674"/>
                    </a:lnTo>
                    <a:lnTo>
                      <a:pt x="19212" y="12322"/>
                    </a:lnTo>
                    <a:lnTo>
                      <a:pt x="16000" y="9970"/>
                    </a:lnTo>
                    <a:lnTo>
                      <a:pt x="12787" y="7669"/>
                    </a:lnTo>
                    <a:lnTo>
                      <a:pt x="9606" y="5419"/>
                    </a:lnTo>
                    <a:lnTo>
                      <a:pt x="6714" y="3476"/>
                    </a:lnTo>
                    <a:lnTo>
                      <a:pt x="4144" y="1891"/>
                    </a:lnTo>
                    <a:lnTo>
                      <a:pt x="2120" y="664"/>
                    </a:lnTo>
                    <a:lnTo>
                      <a:pt x="674" y="51"/>
                    </a:lnTo>
                    <a:lnTo>
                      <a:pt x="0" y="0"/>
                    </a:lnTo>
                    <a:lnTo>
                      <a:pt x="224" y="715"/>
                    </a:lnTo>
                    <a:lnTo>
                      <a:pt x="1381" y="2351"/>
                    </a:lnTo>
                    <a:lnTo>
                      <a:pt x="3759" y="4857"/>
                    </a:lnTo>
                    <a:lnTo>
                      <a:pt x="7389" y="8385"/>
                    </a:lnTo>
                    <a:lnTo>
                      <a:pt x="12433" y="13089"/>
                    </a:lnTo>
                    <a:lnTo>
                      <a:pt x="20144" y="20247"/>
                    </a:lnTo>
                    <a:lnTo>
                      <a:pt x="28337" y="28069"/>
                    </a:lnTo>
                    <a:lnTo>
                      <a:pt x="36883" y="36301"/>
                    </a:lnTo>
                    <a:lnTo>
                      <a:pt x="45590" y="44789"/>
                    </a:lnTo>
                    <a:lnTo>
                      <a:pt x="54329" y="53532"/>
                    </a:lnTo>
                    <a:lnTo>
                      <a:pt x="63036" y="62224"/>
                    </a:lnTo>
                    <a:lnTo>
                      <a:pt x="71550" y="70813"/>
                    </a:lnTo>
                    <a:lnTo>
                      <a:pt x="79710" y="79096"/>
                    </a:lnTo>
                    <a:lnTo>
                      <a:pt x="87389" y="87021"/>
                    </a:lnTo>
                    <a:lnTo>
                      <a:pt x="94457" y="94282"/>
                    </a:lnTo>
                    <a:lnTo>
                      <a:pt x="100819" y="100826"/>
                    </a:lnTo>
                    <a:lnTo>
                      <a:pt x="106313" y="106553"/>
                    </a:lnTo>
                    <a:lnTo>
                      <a:pt x="110843" y="111256"/>
                    </a:lnTo>
                    <a:lnTo>
                      <a:pt x="114216" y="114784"/>
                    </a:lnTo>
                    <a:lnTo>
                      <a:pt x="116337" y="117034"/>
                    </a:lnTo>
                    <a:lnTo>
                      <a:pt x="117108" y="117801"/>
                    </a:lnTo>
                    <a:lnTo>
                      <a:pt x="117140" y="117852"/>
                    </a:lnTo>
                    <a:lnTo>
                      <a:pt x="117301" y="118057"/>
                    </a:lnTo>
                    <a:lnTo>
                      <a:pt x="117558" y="118312"/>
                    </a:lnTo>
                    <a:lnTo>
                      <a:pt x="117879" y="118619"/>
                    </a:lnTo>
                    <a:lnTo>
                      <a:pt x="118232" y="118977"/>
                    </a:lnTo>
                    <a:lnTo>
                      <a:pt x="118618" y="119284"/>
                    </a:lnTo>
                    <a:lnTo>
                      <a:pt x="119004" y="119590"/>
                    </a:lnTo>
                    <a:lnTo>
                      <a:pt x="119325" y="119846"/>
                    </a:lnTo>
                    <a:lnTo>
                      <a:pt x="119614" y="120000"/>
                    </a:lnTo>
                    <a:lnTo>
                      <a:pt x="119871" y="120000"/>
                    </a:lnTo>
                    <a:lnTo>
                      <a:pt x="119967" y="119846"/>
                    </a:lnTo>
                    <a:lnTo>
                      <a:pt x="120000" y="119539"/>
                    </a:lnTo>
                    <a:lnTo>
                      <a:pt x="119903" y="118977"/>
                    </a:lnTo>
                    <a:lnTo>
                      <a:pt x="119614" y="118159"/>
                    </a:lnTo>
                    <a:lnTo>
                      <a:pt x="119132" y="117136"/>
                    </a:lnTo>
                    <a:lnTo>
                      <a:pt x="118489" y="115756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6" name="Shape 336"/>
              <p:cNvSpPr/>
              <p:nvPr/>
            </p:nvSpPr>
            <p:spPr>
              <a:xfrm>
                <a:off x="1548" y="2540"/>
                <a:ext cx="578" cy="3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754" y="4859"/>
                    </a:moveTo>
                    <a:lnTo>
                      <a:pt x="118572" y="5078"/>
                    </a:lnTo>
                    <a:lnTo>
                      <a:pt x="118131" y="5866"/>
                    </a:lnTo>
                    <a:lnTo>
                      <a:pt x="117431" y="7092"/>
                    </a:lnTo>
                    <a:lnTo>
                      <a:pt x="116497" y="8712"/>
                    </a:lnTo>
                    <a:lnTo>
                      <a:pt x="115407" y="10682"/>
                    </a:lnTo>
                    <a:lnTo>
                      <a:pt x="114136" y="12871"/>
                    </a:lnTo>
                    <a:lnTo>
                      <a:pt x="112787" y="15322"/>
                    </a:lnTo>
                    <a:lnTo>
                      <a:pt x="111360" y="17862"/>
                    </a:lnTo>
                    <a:lnTo>
                      <a:pt x="109907" y="20576"/>
                    </a:lnTo>
                    <a:lnTo>
                      <a:pt x="108454" y="23203"/>
                    </a:lnTo>
                    <a:lnTo>
                      <a:pt x="107052" y="25917"/>
                    </a:lnTo>
                    <a:lnTo>
                      <a:pt x="105729" y="28456"/>
                    </a:lnTo>
                    <a:lnTo>
                      <a:pt x="104536" y="30864"/>
                    </a:lnTo>
                    <a:lnTo>
                      <a:pt x="103498" y="33009"/>
                    </a:lnTo>
                    <a:lnTo>
                      <a:pt x="102668" y="34892"/>
                    </a:lnTo>
                    <a:lnTo>
                      <a:pt x="102071" y="36512"/>
                    </a:lnTo>
                    <a:lnTo>
                      <a:pt x="101448" y="38088"/>
                    </a:lnTo>
                    <a:lnTo>
                      <a:pt x="100566" y="40058"/>
                    </a:lnTo>
                    <a:lnTo>
                      <a:pt x="99450" y="42291"/>
                    </a:lnTo>
                    <a:lnTo>
                      <a:pt x="98075" y="44742"/>
                    </a:lnTo>
                    <a:lnTo>
                      <a:pt x="96570" y="47457"/>
                    </a:lnTo>
                    <a:lnTo>
                      <a:pt x="94858" y="50215"/>
                    </a:lnTo>
                    <a:lnTo>
                      <a:pt x="93068" y="53060"/>
                    </a:lnTo>
                    <a:lnTo>
                      <a:pt x="91148" y="55862"/>
                    </a:lnTo>
                    <a:lnTo>
                      <a:pt x="89150" y="58620"/>
                    </a:lnTo>
                    <a:lnTo>
                      <a:pt x="87152" y="61203"/>
                    </a:lnTo>
                    <a:lnTo>
                      <a:pt x="85102" y="63611"/>
                    </a:lnTo>
                    <a:lnTo>
                      <a:pt x="83078" y="65713"/>
                    </a:lnTo>
                    <a:lnTo>
                      <a:pt x="81132" y="67508"/>
                    </a:lnTo>
                    <a:lnTo>
                      <a:pt x="79238" y="68909"/>
                    </a:lnTo>
                    <a:lnTo>
                      <a:pt x="77448" y="69872"/>
                    </a:lnTo>
                    <a:lnTo>
                      <a:pt x="75840" y="70310"/>
                    </a:lnTo>
                    <a:lnTo>
                      <a:pt x="74231" y="70747"/>
                    </a:lnTo>
                    <a:lnTo>
                      <a:pt x="72570" y="71754"/>
                    </a:lnTo>
                    <a:lnTo>
                      <a:pt x="70936" y="73330"/>
                    </a:lnTo>
                    <a:lnTo>
                      <a:pt x="69223" y="75300"/>
                    </a:lnTo>
                    <a:lnTo>
                      <a:pt x="67433" y="77621"/>
                    </a:lnTo>
                    <a:lnTo>
                      <a:pt x="65669" y="80204"/>
                    </a:lnTo>
                    <a:lnTo>
                      <a:pt x="63878" y="82962"/>
                    </a:lnTo>
                    <a:lnTo>
                      <a:pt x="62036" y="85808"/>
                    </a:lnTo>
                    <a:lnTo>
                      <a:pt x="60220" y="88653"/>
                    </a:lnTo>
                    <a:lnTo>
                      <a:pt x="58326" y="91455"/>
                    </a:lnTo>
                    <a:lnTo>
                      <a:pt x="56484" y="94082"/>
                    </a:lnTo>
                    <a:lnTo>
                      <a:pt x="54590" y="96446"/>
                    </a:lnTo>
                    <a:lnTo>
                      <a:pt x="52696" y="98504"/>
                    </a:lnTo>
                    <a:lnTo>
                      <a:pt x="50828" y="100167"/>
                    </a:lnTo>
                    <a:lnTo>
                      <a:pt x="48908" y="101349"/>
                    </a:lnTo>
                    <a:lnTo>
                      <a:pt x="47040" y="101919"/>
                    </a:lnTo>
                    <a:lnTo>
                      <a:pt x="44652" y="102488"/>
                    </a:lnTo>
                    <a:lnTo>
                      <a:pt x="41357" y="103670"/>
                    </a:lnTo>
                    <a:lnTo>
                      <a:pt x="37362" y="105290"/>
                    </a:lnTo>
                    <a:lnTo>
                      <a:pt x="32847" y="107303"/>
                    </a:lnTo>
                    <a:lnTo>
                      <a:pt x="27995" y="109449"/>
                    </a:lnTo>
                    <a:lnTo>
                      <a:pt x="22962" y="111769"/>
                    </a:lnTo>
                    <a:lnTo>
                      <a:pt x="18032" y="113958"/>
                    </a:lnTo>
                    <a:lnTo>
                      <a:pt x="13310" y="116016"/>
                    </a:lnTo>
                    <a:lnTo>
                      <a:pt x="9029" y="117767"/>
                    </a:lnTo>
                    <a:lnTo>
                      <a:pt x="5370" y="119124"/>
                    </a:lnTo>
                    <a:lnTo>
                      <a:pt x="2516" y="119868"/>
                    </a:lnTo>
                    <a:lnTo>
                      <a:pt x="674" y="120000"/>
                    </a:lnTo>
                    <a:lnTo>
                      <a:pt x="0" y="119255"/>
                    </a:lnTo>
                    <a:lnTo>
                      <a:pt x="700" y="117635"/>
                    </a:lnTo>
                    <a:lnTo>
                      <a:pt x="2983" y="114921"/>
                    </a:lnTo>
                    <a:lnTo>
                      <a:pt x="7057" y="111068"/>
                    </a:lnTo>
                    <a:lnTo>
                      <a:pt x="13569" y="105027"/>
                    </a:lnTo>
                    <a:lnTo>
                      <a:pt x="21042" y="97891"/>
                    </a:lnTo>
                    <a:lnTo>
                      <a:pt x="29215" y="90010"/>
                    </a:lnTo>
                    <a:lnTo>
                      <a:pt x="37932" y="81473"/>
                    </a:lnTo>
                    <a:lnTo>
                      <a:pt x="46988" y="72499"/>
                    </a:lnTo>
                    <a:lnTo>
                      <a:pt x="56250" y="63261"/>
                    </a:lnTo>
                    <a:lnTo>
                      <a:pt x="65461" y="53980"/>
                    </a:lnTo>
                    <a:lnTo>
                      <a:pt x="74490" y="44874"/>
                    </a:lnTo>
                    <a:lnTo>
                      <a:pt x="83156" y="36074"/>
                    </a:lnTo>
                    <a:lnTo>
                      <a:pt x="91251" y="27800"/>
                    </a:lnTo>
                    <a:lnTo>
                      <a:pt x="98594" y="20313"/>
                    </a:lnTo>
                    <a:lnTo>
                      <a:pt x="105029" y="13703"/>
                    </a:lnTo>
                    <a:lnTo>
                      <a:pt x="110348" y="8274"/>
                    </a:lnTo>
                    <a:lnTo>
                      <a:pt x="114369" y="4115"/>
                    </a:lnTo>
                    <a:lnTo>
                      <a:pt x="116938" y="1488"/>
                    </a:lnTo>
                    <a:lnTo>
                      <a:pt x="117820" y="569"/>
                    </a:lnTo>
                    <a:lnTo>
                      <a:pt x="117872" y="525"/>
                    </a:lnTo>
                    <a:lnTo>
                      <a:pt x="118002" y="437"/>
                    </a:lnTo>
                    <a:lnTo>
                      <a:pt x="118183" y="350"/>
                    </a:lnTo>
                    <a:lnTo>
                      <a:pt x="118443" y="262"/>
                    </a:lnTo>
                    <a:lnTo>
                      <a:pt x="118702" y="131"/>
                    </a:lnTo>
                    <a:lnTo>
                      <a:pt x="118988" y="43"/>
                    </a:lnTo>
                    <a:lnTo>
                      <a:pt x="119273" y="0"/>
                    </a:lnTo>
                    <a:lnTo>
                      <a:pt x="119532" y="43"/>
                    </a:lnTo>
                    <a:lnTo>
                      <a:pt x="119740" y="131"/>
                    </a:lnTo>
                    <a:lnTo>
                      <a:pt x="119922" y="394"/>
                    </a:lnTo>
                    <a:lnTo>
                      <a:pt x="120000" y="744"/>
                    </a:lnTo>
                    <a:lnTo>
                      <a:pt x="120000" y="1182"/>
                    </a:lnTo>
                    <a:lnTo>
                      <a:pt x="119896" y="1794"/>
                    </a:lnTo>
                    <a:lnTo>
                      <a:pt x="119662" y="2582"/>
                    </a:lnTo>
                    <a:lnTo>
                      <a:pt x="119273" y="3633"/>
                    </a:lnTo>
                    <a:lnTo>
                      <a:pt x="118754" y="485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7" name="Shape 337"/>
              <p:cNvSpPr/>
              <p:nvPr/>
            </p:nvSpPr>
            <p:spPr>
              <a:xfrm>
                <a:off x="1563" y="2542"/>
                <a:ext cx="564" cy="3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923" y="101912"/>
                    </a:moveTo>
                    <a:lnTo>
                      <a:pt x="46786" y="101198"/>
                    </a:lnTo>
                    <a:lnTo>
                      <a:pt x="48675" y="99992"/>
                    </a:lnTo>
                    <a:lnTo>
                      <a:pt x="50565" y="98340"/>
                    </a:lnTo>
                    <a:lnTo>
                      <a:pt x="52428" y="96330"/>
                    </a:lnTo>
                    <a:lnTo>
                      <a:pt x="54344" y="94008"/>
                    </a:lnTo>
                    <a:lnTo>
                      <a:pt x="56207" y="91462"/>
                    </a:lnTo>
                    <a:lnTo>
                      <a:pt x="58097" y="88738"/>
                    </a:lnTo>
                    <a:lnTo>
                      <a:pt x="59960" y="85924"/>
                    </a:lnTo>
                    <a:lnTo>
                      <a:pt x="61849" y="83111"/>
                    </a:lnTo>
                    <a:lnTo>
                      <a:pt x="63685" y="80387"/>
                    </a:lnTo>
                    <a:lnTo>
                      <a:pt x="65522" y="77796"/>
                    </a:lnTo>
                    <a:lnTo>
                      <a:pt x="67332" y="75340"/>
                    </a:lnTo>
                    <a:lnTo>
                      <a:pt x="69115" y="73241"/>
                    </a:lnTo>
                    <a:lnTo>
                      <a:pt x="70924" y="71455"/>
                    </a:lnTo>
                    <a:lnTo>
                      <a:pt x="72654" y="70115"/>
                    </a:lnTo>
                    <a:lnTo>
                      <a:pt x="74411" y="69311"/>
                    </a:lnTo>
                    <a:lnTo>
                      <a:pt x="75901" y="68909"/>
                    </a:lnTo>
                    <a:lnTo>
                      <a:pt x="77578" y="68016"/>
                    </a:lnTo>
                    <a:lnTo>
                      <a:pt x="79387" y="66587"/>
                    </a:lnTo>
                    <a:lnTo>
                      <a:pt x="81330" y="64845"/>
                    </a:lnTo>
                    <a:lnTo>
                      <a:pt x="83353" y="62746"/>
                    </a:lnTo>
                    <a:lnTo>
                      <a:pt x="85402" y="60379"/>
                    </a:lnTo>
                    <a:lnTo>
                      <a:pt x="87451" y="57789"/>
                    </a:lnTo>
                    <a:lnTo>
                      <a:pt x="89500" y="55109"/>
                    </a:lnTo>
                    <a:lnTo>
                      <a:pt x="91470" y="52296"/>
                    </a:lnTo>
                    <a:lnTo>
                      <a:pt x="93359" y="49527"/>
                    </a:lnTo>
                    <a:lnTo>
                      <a:pt x="95089" y="46803"/>
                    </a:lnTo>
                    <a:lnTo>
                      <a:pt x="96686" y="44168"/>
                    </a:lnTo>
                    <a:lnTo>
                      <a:pt x="98070" y="41801"/>
                    </a:lnTo>
                    <a:lnTo>
                      <a:pt x="99241" y="39568"/>
                    </a:lnTo>
                    <a:lnTo>
                      <a:pt x="100119" y="37692"/>
                    </a:lnTo>
                    <a:lnTo>
                      <a:pt x="100758" y="36218"/>
                    </a:lnTo>
                    <a:lnTo>
                      <a:pt x="101264" y="34923"/>
                    </a:lnTo>
                    <a:lnTo>
                      <a:pt x="102062" y="33226"/>
                    </a:lnTo>
                    <a:lnTo>
                      <a:pt x="103100" y="31216"/>
                    </a:lnTo>
                    <a:lnTo>
                      <a:pt x="104324" y="28894"/>
                    </a:lnTo>
                    <a:lnTo>
                      <a:pt x="105761" y="26349"/>
                    </a:lnTo>
                    <a:lnTo>
                      <a:pt x="107252" y="23714"/>
                    </a:lnTo>
                    <a:lnTo>
                      <a:pt x="108822" y="20989"/>
                    </a:lnTo>
                    <a:lnTo>
                      <a:pt x="110419" y="18310"/>
                    </a:lnTo>
                    <a:lnTo>
                      <a:pt x="112015" y="15675"/>
                    </a:lnTo>
                    <a:lnTo>
                      <a:pt x="113532" y="13129"/>
                    </a:lnTo>
                    <a:lnTo>
                      <a:pt x="114916" y="10807"/>
                    </a:lnTo>
                    <a:lnTo>
                      <a:pt x="116167" y="8753"/>
                    </a:lnTo>
                    <a:lnTo>
                      <a:pt x="117205" y="7056"/>
                    </a:lnTo>
                    <a:lnTo>
                      <a:pt x="118003" y="5761"/>
                    </a:lnTo>
                    <a:lnTo>
                      <a:pt x="118509" y="4912"/>
                    </a:lnTo>
                    <a:lnTo>
                      <a:pt x="118722" y="4689"/>
                    </a:lnTo>
                    <a:lnTo>
                      <a:pt x="119254" y="3438"/>
                    </a:lnTo>
                    <a:lnTo>
                      <a:pt x="119654" y="2411"/>
                    </a:lnTo>
                    <a:lnTo>
                      <a:pt x="119893" y="1652"/>
                    </a:lnTo>
                    <a:lnTo>
                      <a:pt x="120000" y="982"/>
                    </a:lnTo>
                    <a:lnTo>
                      <a:pt x="120000" y="535"/>
                    </a:lnTo>
                    <a:lnTo>
                      <a:pt x="119920" y="223"/>
                    </a:lnTo>
                    <a:lnTo>
                      <a:pt x="119733" y="44"/>
                    </a:lnTo>
                    <a:lnTo>
                      <a:pt x="119494" y="0"/>
                    </a:lnTo>
                    <a:lnTo>
                      <a:pt x="119228" y="0"/>
                    </a:lnTo>
                    <a:lnTo>
                      <a:pt x="118935" y="44"/>
                    </a:lnTo>
                    <a:lnTo>
                      <a:pt x="118642" y="133"/>
                    </a:lnTo>
                    <a:lnTo>
                      <a:pt x="118376" y="267"/>
                    </a:lnTo>
                    <a:lnTo>
                      <a:pt x="118110" y="446"/>
                    </a:lnTo>
                    <a:lnTo>
                      <a:pt x="117924" y="535"/>
                    </a:lnTo>
                    <a:lnTo>
                      <a:pt x="117764" y="625"/>
                    </a:lnTo>
                    <a:lnTo>
                      <a:pt x="117737" y="669"/>
                    </a:lnTo>
                    <a:lnTo>
                      <a:pt x="116859" y="1563"/>
                    </a:lnTo>
                    <a:lnTo>
                      <a:pt x="114357" y="4108"/>
                    </a:lnTo>
                    <a:lnTo>
                      <a:pt x="110392" y="8217"/>
                    </a:lnTo>
                    <a:lnTo>
                      <a:pt x="105149" y="13621"/>
                    </a:lnTo>
                    <a:lnTo>
                      <a:pt x="98815" y="20096"/>
                    </a:lnTo>
                    <a:lnTo>
                      <a:pt x="91550" y="27554"/>
                    </a:lnTo>
                    <a:lnTo>
                      <a:pt x="83566" y="35682"/>
                    </a:lnTo>
                    <a:lnTo>
                      <a:pt x="74996" y="44391"/>
                    </a:lnTo>
                    <a:lnTo>
                      <a:pt x="66027" y="53412"/>
                    </a:lnTo>
                    <a:lnTo>
                      <a:pt x="56872" y="62657"/>
                    </a:lnTo>
                    <a:lnTo>
                      <a:pt x="47664" y="71857"/>
                    </a:lnTo>
                    <a:lnTo>
                      <a:pt x="38616" y="80788"/>
                    </a:lnTo>
                    <a:lnTo>
                      <a:pt x="29913" y="89363"/>
                    </a:lnTo>
                    <a:lnTo>
                      <a:pt x="21689" y="97312"/>
                    </a:lnTo>
                    <a:lnTo>
                      <a:pt x="14131" y="104503"/>
                    </a:lnTo>
                    <a:lnTo>
                      <a:pt x="7478" y="110710"/>
                    </a:lnTo>
                    <a:lnTo>
                      <a:pt x="3300" y="114640"/>
                    </a:lnTo>
                    <a:lnTo>
                      <a:pt x="904" y="117454"/>
                    </a:lnTo>
                    <a:lnTo>
                      <a:pt x="0" y="119196"/>
                    </a:lnTo>
                    <a:lnTo>
                      <a:pt x="479" y="120000"/>
                    </a:lnTo>
                    <a:lnTo>
                      <a:pt x="2129" y="120000"/>
                    </a:lnTo>
                    <a:lnTo>
                      <a:pt x="4763" y="119285"/>
                    </a:lnTo>
                    <a:lnTo>
                      <a:pt x="8196" y="118034"/>
                    </a:lnTo>
                    <a:lnTo>
                      <a:pt x="12268" y="116337"/>
                    </a:lnTo>
                    <a:lnTo>
                      <a:pt x="16766" y="114328"/>
                    </a:lnTo>
                    <a:lnTo>
                      <a:pt x="21477" y="112139"/>
                    </a:lnTo>
                    <a:lnTo>
                      <a:pt x="26320" y="109906"/>
                    </a:lnTo>
                    <a:lnTo>
                      <a:pt x="31004" y="107629"/>
                    </a:lnTo>
                    <a:lnTo>
                      <a:pt x="35395" y="105664"/>
                    </a:lnTo>
                    <a:lnTo>
                      <a:pt x="39308" y="103922"/>
                    </a:lnTo>
                    <a:lnTo>
                      <a:pt x="42528" y="102582"/>
                    </a:lnTo>
                    <a:lnTo>
                      <a:pt x="44923" y="101912"/>
                    </a:lnTo>
                    <a:close/>
                  </a:path>
                </a:pathLst>
              </a:custGeom>
              <a:solidFill>
                <a:srgbClr val="FA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Shape 338"/>
              <p:cNvSpPr/>
              <p:nvPr/>
            </p:nvSpPr>
            <p:spPr>
              <a:xfrm>
                <a:off x="1577" y="2542"/>
                <a:ext cx="548" cy="3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704" y="101849"/>
                    </a:moveTo>
                    <a:lnTo>
                      <a:pt x="44535" y="101031"/>
                    </a:lnTo>
                    <a:lnTo>
                      <a:pt x="46420" y="99802"/>
                    </a:lnTo>
                    <a:lnTo>
                      <a:pt x="48278" y="98119"/>
                    </a:lnTo>
                    <a:lnTo>
                      <a:pt x="50163" y="96118"/>
                    </a:lnTo>
                    <a:lnTo>
                      <a:pt x="52076" y="93889"/>
                    </a:lnTo>
                    <a:lnTo>
                      <a:pt x="53961" y="91387"/>
                    </a:lnTo>
                    <a:lnTo>
                      <a:pt x="55846" y="88749"/>
                    </a:lnTo>
                    <a:lnTo>
                      <a:pt x="57759" y="86019"/>
                    </a:lnTo>
                    <a:lnTo>
                      <a:pt x="59644" y="83244"/>
                    </a:lnTo>
                    <a:lnTo>
                      <a:pt x="61557" y="80515"/>
                    </a:lnTo>
                    <a:lnTo>
                      <a:pt x="63469" y="77877"/>
                    </a:lnTo>
                    <a:lnTo>
                      <a:pt x="65355" y="75375"/>
                    </a:lnTo>
                    <a:lnTo>
                      <a:pt x="67295" y="73146"/>
                    </a:lnTo>
                    <a:lnTo>
                      <a:pt x="69180" y="71144"/>
                    </a:lnTo>
                    <a:lnTo>
                      <a:pt x="71065" y="69552"/>
                    </a:lnTo>
                    <a:lnTo>
                      <a:pt x="72978" y="68324"/>
                    </a:lnTo>
                    <a:lnTo>
                      <a:pt x="74289" y="67960"/>
                    </a:lnTo>
                    <a:lnTo>
                      <a:pt x="75874" y="67050"/>
                    </a:lnTo>
                    <a:lnTo>
                      <a:pt x="77595" y="65731"/>
                    </a:lnTo>
                    <a:lnTo>
                      <a:pt x="79508" y="64003"/>
                    </a:lnTo>
                    <a:lnTo>
                      <a:pt x="81530" y="61910"/>
                    </a:lnTo>
                    <a:lnTo>
                      <a:pt x="83606" y="59545"/>
                    </a:lnTo>
                    <a:lnTo>
                      <a:pt x="85683" y="56997"/>
                    </a:lnTo>
                    <a:lnTo>
                      <a:pt x="87786" y="54359"/>
                    </a:lnTo>
                    <a:lnTo>
                      <a:pt x="89836" y="51630"/>
                    </a:lnTo>
                    <a:lnTo>
                      <a:pt x="91775" y="48900"/>
                    </a:lnTo>
                    <a:lnTo>
                      <a:pt x="93579" y="46171"/>
                    </a:lnTo>
                    <a:lnTo>
                      <a:pt x="95245" y="43623"/>
                    </a:lnTo>
                    <a:lnTo>
                      <a:pt x="96666" y="41304"/>
                    </a:lnTo>
                    <a:lnTo>
                      <a:pt x="97896" y="39166"/>
                    </a:lnTo>
                    <a:lnTo>
                      <a:pt x="98770" y="37437"/>
                    </a:lnTo>
                    <a:lnTo>
                      <a:pt x="99398" y="36072"/>
                    </a:lnTo>
                    <a:lnTo>
                      <a:pt x="99781" y="35026"/>
                    </a:lnTo>
                    <a:lnTo>
                      <a:pt x="100546" y="33570"/>
                    </a:lnTo>
                    <a:lnTo>
                      <a:pt x="101584" y="31705"/>
                    </a:lnTo>
                    <a:lnTo>
                      <a:pt x="102896" y="29431"/>
                    </a:lnTo>
                    <a:lnTo>
                      <a:pt x="104371" y="27020"/>
                    </a:lnTo>
                    <a:lnTo>
                      <a:pt x="106010" y="24382"/>
                    </a:lnTo>
                    <a:lnTo>
                      <a:pt x="107732" y="21607"/>
                    </a:lnTo>
                    <a:lnTo>
                      <a:pt x="109480" y="18832"/>
                    </a:lnTo>
                    <a:lnTo>
                      <a:pt x="111202" y="16103"/>
                    </a:lnTo>
                    <a:lnTo>
                      <a:pt x="112896" y="13464"/>
                    </a:lnTo>
                    <a:lnTo>
                      <a:pt x="114453" y="11099"/>
                    </a:lnTo>
                    <a:lnTo>
                      <a:pt x="115819" y="8961"/>
                    </a:lnTo>
                    <a:lnTo>
                      <a:pt x="117021" y="7187"/>
                    </a:lnTo>
                    <a:lnTo>
                      <a:pt x="117896" y="5777"/>
                    </a:lnTo>
                    <a:lnTo>
                      <a:pt x="118469" y="4912"/>
                    </a:lnTo>
                    <a:lnTo>
                      <a:pt x="118688" y="4639"/>
                    </a:lnTo>
                    <a:lnTo>
                      <a:pt x="119234" y="3366"/>
                    </a:lnTo>
                    <a:lnTo>
                      <a:pt x="119644" y="2319"/>
                    </a:lnTo>
                    <a:lnTo>
                      <a:pt x="119890" y="1546"/>
                    </a:lnTo>
                    <a:lnTo>
                      <a:pt x="120000" y="909"/>
                    </a:lnTo>
                    <a:lnTo>
                      <a:pt x="120000" y="500"/>
                    </a:lnTo>
                    <a:lnTo>
                      <a:pt x="119890" y="181"/>
                    </a:lnTo>
                    <a:lnTo>
                      <a:pt x="119699" y="45"/>
                    </a:lnTo>
                    <a:lnTo>
                      <a:pt x="119480" y="0"/>
                    </a:lnTo>
                    <a:lnTo>
                      <a:pt x="119180" y="0"/>
                    </a:lnTo>
                    <a:lnTo>
                      <a:pt x="118907" y="90"/>
                    </a:lnTo>
                    <a:lnTo>
                      <a:pt x="118606" y="272"/>
                    </a:lnTo>
                    <a:lnTo>
                      <a:pt x="118306" y="409"/>
                    </a:lnTo>
                    <a:lnTo>
                      <a:pt x="118032" y="545"/>
                    </a:lnTo>
                    <a:lnTo>
                      <a:pt x="117841" y="727"/>
                    </a:lnTo>
                    <a:lnTo>
                      <a:pt x="117677" y="818"/>
                    </a:lnTo>
                    <a:lnTo>
                      <a:pt x="117650" y="864"/>
                    </a:lnTo>
                    <a:lnTo>
                      <a:pt x="116775" y="1728"/>
                    </a:lnTo>
                    <a:lnTo>
                      <a:pt x="114316" y="4275"/>
                    </a:lnTo>
                    <a:lnTo>
                      <a:pt x="110409" y="8278"/>
                    </a:lnTo>
                    <a:lnTo>
                      <a:pt x="105245" y="13601"/>
                    </a:lnTo>
                    <a:lnTo>
                      <a:pt x="99016" y="19969"/>
                    </a:lnTo>
                    <a:lnTo>
                      <a:pt x="91885" y="27293"/>
                    </a:lnTo>
                    <a:lnTo>
                      <a:pt x="83961" y="35344"/>
                    </a:lnTo>
                    <a:lnTo>
                      <a:pt x="75491" y="43942"/>
                    </a:lnTo>
                    <a:lnTo>
                      <a:pt x="66612" y="52903"/>
                    </a:lnTo>
                    <a:lnTo>
                      <a:pt x="57540" y="62047"/>
                    </a:lnTo>
                    <a:lnTo>
                      <a:pt x="48360" y="71144"/>
                    </a:lnTo>
                    <a:lnTo>
                      <a:pt x="39371" y="80106"/>
                    </a:lnTo>
                    <a:lnTo>
                      <a:pt x="30628" y="88658"/>
                    </a:lnTo>
                    <a:lnTo>
                      <a:pt x="22349" y="96709"/>
                    </a:lnTo>
                    <a:lnTo>
                      <a:pt x="14699" y="103896"/>
                    </a:lnTo>
                    <a:lnTo>
                      <a:pt x="7896" y="110265"/>
                    </a:lnTo>
                    <a:lnTo>
                      <a:pt x="3633" y="114313"/>
                    </a:lnTo>
                    <a:lnTo>
                      <a:pt x="1065" y="117179"/>
                    </a:lnTo>
                    <a:lnTo>
                      <a:pt x="0" y="118999"/>
                    </a:lnTo>
                    <a:lnTo>
                      <a:pt x="273" y="119954"/>
                    </a:lnTo>
                    <a:lnTo>
                      <a:pt x="1693" y="120000"/>
                    </a:lnTo>
                    <a:lnTo>
                      <a:pt x="4071" y="119408"/>
                    </a:lnTo>
                    <a:lnTo>
                      <a:pt x="7295" y="118225"/>
                    </a:lnTo>
                    <a:lnTo>
                      <a:pt x="11092" y="116588"/>
                    </a:lnTo>
                    <a:lnTo>
                      <a:pt x="15382" y="114632"/>
                    </a:lnTo>
                    <a:lnTo>
                      <a:pt x="19890" y="112448"/>
                    </a:lnTo>
                    <a:lnTo>
                      <a:pt x="24508" y="110219"/>
                    </a:lnTo>
                    <a:lnTo>
                      <a:pt x="29043" y="107990"/>
                    </a:lnTo>
                    <a:lnTo>
                      <a:pt x="33278" y="105898"/>
                    </a:lnTo>
                    <a:lnTo>
                      <a:pt x="37103" y="104124"/>
                    </a:lnTo>
                    <a:lnTo>
                      <a:pt x="40273" y="102714"/>
                    </a:lnTo>
                    <a:lnTo>
                      <a:pt x="42704" y="101849"/>
                    </a:lnTo>
                    <a:close/>
                  </a:path>
                </a:pathLst>
              </a:custGeom>
              <a:solidFill>
                <a:srgbClr val="F5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1593" y="2543"/>
                <a:ext cx="534" cy="3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336" y="101745"/>
                    </a:moveTo>
                    <a:lnTo>
                      <a:pt x="42133" y="100818"/>
                    </a:lnTo>
                    <a:lnTo>
                      <a:pt x="43985" y="99521"/>
                    </a:lnTo>
                    <a:lnTo>
                      <a:pt x="45866" y="97899"/>
                    </a:lnTo>
                    <a:lnTo>
                      <a:pt x="47775" y="95953"/>
                    </a:lnTo>
                    <a:lnTo>
                      <a:pt x="49656" y="93729"/>
                    </a:lnTo>
                    <a:lnTo>
                      <a:pt x="51564" y="91366"/>
                    </a:lnTo>
                    <a:lnTo>
                      <a:pt x="53473" y="88772"/>
                    </a:lnTo>
                    <a:lnTo>
                      <a:pt x="55410" y="86131"/>
                    </a:lnTo>
                    <a:lnTo>
                      <a:pt x="57375" y="83351"/>
                    </a:lnTo>
                    <a:lnTo>
                      <a:pt x="59312" y="80664"/>
                    </a:lnTo>
                    <a:lnTo>
                      <a:pt x="61277" y="77976"/>
                    </a:lnTo>
                    <a:lnTo>
                      <a:pt x="63298" y="75428"/>
                    </a:lnTo>
                    <a:lnTo>
                      <a:pt x="65319" y="73019"/>
                    </a:lnTo>
                    <a:lnTo>
                      <a:pt x="67312" y="70841"/>
                    </a:lnTo>
                    <a:lnTo>
                      <a:pt x="69361" y="68849"/>
                    </a:lnTo>
                    <a:lnTo>
                      <a:pt x="71438" y="67274"/>
                    </a:lnTo>
                    <a:lnTo>
                      <a:pt x="72589" y="66903"/>
                    </a:lnTo>
                    <a:lnTo>
                      <a:pt x="74021" y="66069"/>
                    </a:lnTo>
                    <a:lnTo>
                      <a:pt x="75733" y="64725"/>
                    </a:lnTo>
                    <a:lnTo>
                      <a:pt x="77585" y="63011"/>
                    </a:lnTo>
                    <a:lnTo>
                      <a:pt x="79578" y="60972"/>
                    </a:lnTo>
                    <a:lnTo>
                      <a:pt x="81656" y="58656"/>
                    </a:lnTo>
                    <a:lnTo>
                      <a:pt x="83817" y="56154"/>
                    </a:lnTo>
                    <a:lnTo>
                      <a:pt x="85950" y="53513"/>
                    </a:lnTo>
                    <a:lnTo>
                      <a:pt x="88056" y="50826"/>
                    </a:lnTo>
                    <a:lnTo>
                      <a:pt x="90105" y="48138"/>
                    </a:lnTo>
                    <a:lnTo>
                      <a:pt x="91985" y="45544"/>
                    </a:lnTo>
                    <a:lnTo>
                      <a:pt x="93698" y="43088"/>
                    </a:lnTo>
                    <a:lnTo>
                      <a:pt x="95185" y="40772"/>
                    </a:lnTo>
                    <a:lnTo>
                      <a:pt x="96421" y="38779"/>
                    </a:lnTo>
                    <a:lnTo>
                      <a:pt x="97347" y="37065"/>
                    </a:lnTo>
                    <a:lnTo>
                      <a:pt x="97908" y="35814"/>
                    </a:lnTo>
                    <a:lnTo>
                      <a:pt x="98217" y="35073"/>
                    </a:lnTo>
                    <a:lnTo>
                      <a:pt x="98947" y="33868"/>
                    </a:lnTo>
                    <a:lnTo>
                      <a:pt x="100014" y="32154"/>
                    </a:lnTo>
                    <a:lnTo>
                      <a:pt x="101361" y="30023"/>
                    </a:lnTo>
                    <a:lnTo>
                      <a:pt x="102933" y="27613"/>
                    </a:lnTo>
                    <a:lnTo>
                      <a:pt x="104701" y="24972"/>
                    </a:lnTo>
                    <a:lnTo>
                      <a:pt x="106554" y="22239"/>
                    </a:lnTo>
                    <a:lnTo>
                      <a:pt x="108463" y="19413"/>
                    </a:lnTo>
                    <a:lnTo>
                      <a:pt x="110371" y="16586"/>
                    </a:lnTo>
                    <a:lnTo>
                      <a:pt x="112224" y="13899"/>
                    </a:lnTo>
                    <a:lnTo>
                      <a:pt x="113964" y="11351"/>
                    </a:lnTo>
                    <a:lnTo>
                      <a:pt x="115480" y="9127"/>
                    </a:lnTo>
                    <a:lnTo>
                      <a:pt x="116771" y="7274"/>
                    </a:lnTo>
                    <a:lnTo>
                      <a:pt x="117782" y="5837"/>
                    </a:lnTo>
                    <a:lnTo>
                      <a:pt x="118400" y="4864"/>
                    </a:lnTo>
                    <a:lnTo>
                      <a:pt x="118652" y="4586"/>
                    </a:lnTo>
                    <a:lnTo>
                      <a:pt x="119214" y="3289"/>
                    </a:lnTo>
                    <a:lnTo>
                      <a:pt x="119635" y="2223"/>
                    </a:lnTo>
                    <a:lnTo>
                      <a:pt x="119887" y="1482"/>
                    </a:lnTo>
                    <a:lnTo>
                      <a:pt x="120000" y="833"/>
                    </a:lnTo>
                    <a:lnTo>
                      <a:pt x="119971" y="416"/>
                    </a:lnTo>
                    <a:lnTo>
                      <a:pt x="119887" y="185"/>
                    </a:lnTo>
                    <a:lnTo>
                      <a:pt x="119691" y="0"/>
                    </a:lnTo>
                    <a:lnTo>
                      <a:pt x="119438" y="0"/>
                    </a:lnTo>
                    <a:lnTo>
                      <a:pt x="119157" y="46"/>
                    </a:lnTo>
                    <a:lnTo>
                      <a:pt x="118849" y="185"/>
                    </a:lnTo>
                    <a:lnTo>
                      <a:pt x="118540" y="324"/>
                    </a:lnTo>
                    <a:lnTo>
                      <a:pt x="118231" y="555"/>
                    </a:lnTo>
                    <a:lnTo>
                      <a:pt x="117978" y="694"/>
                    </a:lnTo>
                    <a:lnTo>
                      <a:pt x="117754" y="880"/>
                    </a:lnTo>
                    <a:lnTo>
                      <a:pt x="117585" y="1019"/>
                    </a:lnTo>
                    <a:lnTo>
                      <a:pt x="117557" y="1065"/>
                    </a:lnTo>
                    <a:lnTo>
                      <a:pt x="116715" y="1899"/>
                    </a:lnTo>
                    <a:lnTo>
                      <a:pt x="114273" y="4401"/>
                    </a:lnTo>
                    <a:lnTo>
                      <a:pt x="110428" y="8339"/>
                    </a:lnTo>
                    <a:lnTo>
                      <a:pt x="105375" y="13528"/>
                    </a:lnTo>
                    <a:lnTo>
                      <a:pt x="99228" y="19876"/>
                    </a:lnTo>
                    <a:lnTo>
                      <a:pt x="92182" y="27057"/>
                    </a:lnTo>
                    <a:lnTo>
                      <a:pt x="84378" y="34980"/>
                    </a:lnTo>
                    <a:lnTo>
                      <a:pt x="76014" y="43505"/>
                    </a:lnTo>
                    <a:lnTo>
                      <a:pt x="67228" y="52355"/>
                    </a:lnTo>
                    <a:lnTo>
                      <a:pt x="58217" y="61343"/>
                    </a:lnTo>
                    <a:lnTo>
                      <a:pt x="49122" y="70424"/>
                    </a:lnTo>
                    <a:lnTo>
                      <a:pt x="40112" y="79320"/>
                    </a:lnTo>
                    <a:lnTo>
                      <a:pt x="31354" y="87891"/>
                    </a:lnTo>
                    <a:lnTo>
                      <a:pt x="23045" y="95907"/>
                    </a:lnTo>
                    <a:lnTo>
                      <a:pt x="15326" y="103274"/>
                    </a:lnTo>
                    <a:lnTo>
                      <a:pt x="8364" y="109760"/>
                    </a:lnTo>
                    <a:lnTo>
                      <a:pt x="3985" y="113884"/>
                    </a:lnTo>
                    <a:lnTo>
                      <a:pt x="1263" y="116895"/>
                    </a:lnTo>
                    <a:lnTo>
                      <a:pt x="0" y="118795"/>
                    </a:lnTo>
                    <a:lnTo>
                      <a:pt x="56" y="119814"/>
                    </a:lnTo>
                    <a:lnTo>
                      <a:pt x="1263" y="120000"/>
                    </a:lnTo>
                    <a:lnTo>
                      <a:pt x="3396" y="119490"/>
                    </a:lnTo>
                    <a:lnTo>
                      <a:pt x="6343" y="118378"/>
                    </a:lnTo>
                    <a:lnTo>
                      <a:pt x="9908" y="116849"/>
                    </a:lnTo>
                    <a:lnTo>
                      <a:pt x="13922" y="114903"/>
                    </a:lnTo>
                    <a:lnTo>
                      <a:pt x="18217" y="112725"/>
                    </a:lnTo>
                    <a:lnTo>
                      <a:pt x="22652" y="110501"/>
                    </a:lnTo>
                    <a:lnTo>
                      <a:pt x="26975" y="108277"/>
                    </a:lnTo>
                    <a:lnTo>
                      <a:pt x="31101" y="106146"/>
                    </a:lnTo>
                    <a:lnTo>
                      <a:pt x="34807" y="104293"/>
                    </a:lnTo>
                    <a:lnTo>
                      <a:pt x="37950" y="102764"/>
                    </a:lnTo>
                    <a:lnTo>
                      <a:pt x="40336" y="101745"/>
                    </a:lnTo>
                    <a:close/>
                  </a:path>
                </a:pathLst>
              </a:custGeom>
              <a:solidFill>
                <a:srgbClr val="F0FAF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1605" y="2543"/>
                <a:ext cx="520" cy="3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963" y="101669"/>
                    </a:moveTo>
                    <a:lnTo>
                      <a:pt x="39750" y="100629"/>
                    </a:lnTo>
                    <a:lnTo>
                      <a:pt x="41595" y="99307"/>
                    </a:lnTo>
                    <a:lnTo>
                      <a:pt x="43468" y="97653"/>
                    </a:lnTo>
                    <a:lnTo>
                      <a:pt x="45342" y="95716"/>
                    </a:lnTo>
                    <a:lnTo>
                      <a:pt x="47244" y="93590"/>
                    </a:lnTo>
                    <a:lnTo>
                      <a:pt x="49176" y="91275"/>
                    </a:lnTo>
                    <a:lnTo>
                      <a:pt x="51107" y="88771"/>
                    </a:lnTo>
                    <a:lnTo>
                      <a:pt x="53067" y="86220"/>
                    </a:lnTo>
                    <a:lnTo>
                      <a:pt x="55056" y="83527"/>
                    </a:lnTo>
                    <a:lnTo>
                      <a:pt x="57074" y="80787"/>
                    </a:lnTo>
                    <a:lnTo>
                      <a:pt x="59120" y="78094"/>
                    </a:lnTo>
                    <a:lnTo>
                      <a:pt x="61196" y="75496"/>
                    </a:lnTo>
                    <a:lnTo>
                      <a:pt x="63329" y="72944"/>
                    </a:lnTo>
                    <a:lnTo>
                      <a:pt x="65462" y="70488"/>
                    </a:lnTo>
                    <a:lnTo>
                      <a:pt x="67653" y="68220"/>
                    </a:lnTo>
                    <a:lnTo>
                      <a:pt x="69901" y="66188"/>
                    </a:lnTo>
                    <a:lnTo>
                      <a:pt x="70881" y="65858"/>
                    </a:lnTo>
                    <a:lnTo>
                      <a:pt x="72207" y="65007"/>
                    </a:lnTo>
                    <a:lnTo>
                      <a:pt x="73792" y="63732"/>
                    </a:lnTo>
                    <a:lnTo>
                      <a:pt x="75637" y="62078"/>
                    </a:lnTo>
                    <a:lnTo>
                      <a:pt x="77626" y="60047"/>
                    </a:lnTo>
                    <a:lnTo>
                      <a:pt x="79730" y="57779"/>
                    </a:lnTo>
                    <a:lnTo>
                      <a:pt x="81921" y="55275"/>
                    </a:lnTo>
                    <a:lnTo>
                      <a:pt x="84112" y="52724"/>
                    </a:lnTo>
                    <a:lnTo>
                      <a:pt x="86303" y="50078"/>
                    </a:lnTo>
                    <a:lnTo>
                      <a:pt x="88378" y="47433"/>
                    </a:lnTo>
                    <a:lnTo>
                      <a:pt x="90367" y="44834"/>
                    </a:lnTo>
                    <a:lnTo>
                      <a:pt x="92125" y="42472"/>
                    </a:lnTo>
                    <a:lnTo>
                      <a:pt x="93682" y="40251"/>
                    </a:lnTo>
                    <a:lnTo>
                      <a:pt x="94921" y="38267"/>
                    </a:lnTo>
                    <a:lnTo>
                      <a:pt x="95873" y="36708"/>
                    </a:lnTo>
                    <a:lnTo>
                      <a:pt x="96420" y="35574"/>
                    </a:lnTo>
                    <a:lnTo>
                      <a:pt x="96593" y="35149"/>
                    </a:lnTo>
                    <a:lnTo>
                      <a:pt x="97285" y="34157"/>
                    </a:lnTo>
                    <a:lnTo>
                      <a:pt x="98380" y="32645"/>
                    </a:lnTo>
                    <a:lnTo>
                      <a:pt x="99793" y="30614"/>
                    </a:lnTo>
                    <a:lnTo>
                      <a:pt x="101465" y="28251"/>
                    </a:lnTo>
                    <a:lnTo>
                      <a:pt x="103338" y="25606"/>
                    </a:lnTo>
                    <a:lnTo>
                      <a:pt x="105385" y="22818"/>
                    </a:lnTo>
                    <a:lnTo>
                      <a:pt x="107432" y="19937"/>
                    </a:lnTo>
                    <a:lnTo>
                      <a:pt x="109536" y="17055"/>
                    </a:lnTo>
                    <a:lnTo>
                      <a:pt x="111554" y="14267"/>
                    </a:lnTo>
                    <a:lnTo>
                      <a:pt x="113427" y="11622"/>
                    </a:lnTo>
                    <a:lnTo>
                      <a:pt x="115128" y="9307"/>
                    </a:lnTo>
                    <a:lnTo>
                      <a:pt x="116569" y="7322"/>
                    </a:lnTo>
                    <a:lnTo>
                      <a:pt x="117693" y="5811"/>
                    </a:lnTo>
                    <a:lnTo>
                      <a:pt x="118385" y="4771"/>
                    </a:lnTo>
                    <a:lnTo>
                      <a:pt x="118645" y="4488"/>
                    </a:lnTo>
                    <a:lnTo>
                      <a:pt x="119221" y="3165"/>
                    </a:lnTo>
                    <a:lnTo>
                      <a:pt x="119654" y="2173"/>
                    </a:lnTo>
                    <a:lnTo>
                      <a:pt x="119913" y="1322"/>
                    </a:lnTo>
                    <a:lnTo>
                      <a:pt x="120000" y="708"/>
                    </a:lnTo>
                    <a:lnTo>
                      <a:pt x="120000" y="377"/>
                    </a:lnTo>
                    <a:lnTo>
                      <a:pt x="119913" y="94"/>
                    </a:lnTo>
                    <a:lnTo>
                      <a:pt x="119711" y="0"/>
                    </a:lnTo>
                    <a:lnTo>
                      <a:pt x="119452" y="0"/>
                    </a:lnTo>
                    <a:lnTo>
                      <a:pt x="119135" y="94"/>
                    </a:lnTo>
                    <a:lnTo>
                      <a:pt x="118818" y="236"/>
                    </a:lnTo>
                    <a:lnTo>
                      <a:pt x="118501" y="472"/>
                    </a:lnTo>
                    <a:lnTo>
                      <a:pt x="118155" y="661"/>
                    </a:lnTo>
                    <a:lnTo>
                      <a:pt x="117895" y="897"/>
                    </a:lnTo>
                    <a:lnTo>
                      <a:pt x="117693" y="1039"/>
                    </a:lnTo>
                    <a:lnTo>
                      <a:pt x="117521" y="1181"/>
                    </a:lnTo>
                    <a:lnTo>
                      <a:pt x="117492" y="1275"/>
                    </a:lnTo>
                    <a:lnTo>
                      <a:pt x="116656" y="2078"/>
                    </a:lnTo>
                    <a:lnTo>
                      <a:pt x="114263" y="4535"/>
                    </a:lnTo>
                    <a:lnTo>
                      <a:pt x="110516" y="8409"/>
                    </a:lnTo>
                    <a:lnTo>
                      <a:pt x="105558" y="13511"/>
                    </a:lnTo>
                    <a:lnTo>
                      <a:pt x="99505" y="19700"/>
                    </a:lnTo>
                    <a:lnTo>
                      <a:pt x="92587" y="26834"/>
                    </a:lnTo>
                    <a:lnTo>
                      <a:pt x="84919" y="34629"/>
                    </a:lnTo>
                    <a:lnTo>
                      <a:pt x="76646" y="42992"/>
                    </a:lnTo>
                    <a:lnTo>
                      <a:pt x="67999" y="51779"/>
                    </a:lnTo>
                    <a:lnTo>
                      <a:pt x="59034" y="60755"/>
                    </a:lnTo>
                    <a:lnTo>
                      <a:pt x="50012" y="69732"/>
                    </a:lnTo>
                    <a:lnTo>
                      <a:pt x="41047" y="78614"/>
                    </a:lnTo>
                    <a:lnTo>
                      <a:pt x="32284" y="87165"/>
                    </a:lnTo>
                    <a:lnTo>
                      <a:pt x="23925" y="95244"/>
                    </a:lnTo>
                    <a:lnTo>
                      <a:pt x="16113" y="102614"/>
                    </a:lnTo>
                    <a:lnTo>
                      <a:pt x="9022" y="109228"/>
                    </a:lnTo>
                    <a:lnTo>
                      <a:pt x="4496" y="113480"/>
                    </a:lnTo>
                    <a:lnTo>
                      <a:pt x="1585" y="116551"/>
                    </a:lnTo>
                    <a:lnTo>
                      <a:pt x="144" y="118629"/>
                    </a:lnTo>
                    <a:lnTo>
                      <a:pt x="0" y="119763"/>
                    </a:lnTo>
                    <a:lnTo>
                      <a:pt x="922" y="120000"/>
                    </a:lnTo>
                    <a:lnTo>
                      <a:pt x="2824" y="119574"/>
                    </a:lnTo>
                    <a:lnTo>
                      <a:pt x="5505" y="118582"/>
                    </a:lnTo>
                    <a:lnTo>
                      <a:pt x="8791" y="117118"/>
                    </a:lnTo>
                    <a:lnTo>
                      <a:pt x="12567" y="115181"/>
                    </a:lnTo>
                    <a:lnTo>
                      <a:pt x="16603" y="113102"/>
                    </a:lnTo>
                    <a:lnTo>
                      <a:pt x="20811" y="110881"/>
                    </a:lnTo>
                    <a:lnTo>
                      <a:pt x="24962" y="108614"/>
                    </a:lnTo>
                    <a:lnTo>
                      <a:pt x="28883" y="106440"/>
                    </a:lnTo>
                    <a:lnTo>
                      <a:pt x="32515" y="104456"/>
                    </a:lnTo>
                    <a:lnTo>
                      <a:pt x="35570" y="102850"/>
                    </a:lnTo>
                    <a:lnTo>
                      <a:pt x="37963" y="101669"/>
                    </a:lnTo>
                    <a:close/>
                  </a:path>
                </a:pathLst>
              </a:custGeom>
              <a:solidFill>
                <a:srgbClr val="EBF8F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Shape 341"/>
              <p:cNvSpPr/>
              <p:nvPr/>
            </p:nvSpPr>
            <p:spPr>
              <a:xfrm>
                <a:off x="1620" y="2543"/>
                <a:ext cx="507" cy="3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511" y="101605"/>
                    </a:moveTo>
                    <a:lnTo>
                      <a:pt x="37287" y="100449"/>
                    </a:lnTo>
                    <a:lnTo>
                      <a:pt x="39122" y="99052"/>
                    </a:lnTo>
                    <a:lnTo>
                      <a:pt x="40956" y="97415"/>
                    </a:lnTo>
                    <a:lnTo>
                      <a:pt x="42850" y="95537"/>
                    </a:lnTo>
                    <a:lnTo>
                      <a:pt x="44744" y="93467"/>
                    </a:lnTo>
                    <a:lnTo>
                      <a:pt x="46638" y="91203"/>
                    </a:lnTo>
                    <a:lnTo>
                      <a:pt x="48591" y="88796"/>
                    </a:lnTo>
                    <a:lnTo>
                      <a:pt x="50633" y="86292"/>
                    </a:lnTo>
                    <a:lnTo>
                      <a:pt x="52646" y="83691"/>
                    </a:lnTo>
                    <a:lnTo>
                      <a:pt x="54717" y="80995"/>
                    </a:lnTo>
                    <a:lnTo>
                      <a:pt x="56848" y="78298"/>
                    </a:lnTo>
                    <a:lnTo>
                      <a:pt x="59038" y="75553"/>
                    </a:lnTo>
                    <a:lnTo>
                      <a:pt x="61257" y="72857"/>
                    </a:lnTo>
                    <a:lnTo>
                      <a:pt x="63536" y="70160"/>
                    </a:lnTo>
                    <a:lnTo>
                      <a:pt x="65874" y="67560"/>
                    </a:lnTo>
                    <a:lnTo>
                      <a:pt x="68300" y="65104"/>
                    </a:lnTo>
                    <a:lnTo>
                      <a:pt x="69099" y="64815"/>
                    </a:lnTo>
                    <a:lnTo>
                      <a:pt x="70283" y="63996"/>
                    </a:lnTo>
                    <a:lnTo>
                      <a:pt x="71792" y="62792"/>
                    </a:lnTo>
                    <a:lnTo>
                      <a:pt x="73538" y="61107"/>
                    </a:lnTo>
                    <a:lnTo>
                      <a:pt x="75551" y="59133"/>
                    </a:lnTo>
                    <a:lnTo>
                      <a:pt x="77681" y="56869"/>
                    </a:lnTo>
                    <a:lnTo>
                      <a:pt x="79901" y="54414"/>
                    </a:lnTo>
                    <a:lnTo>
                      <a:pt x="82150" y="51910"/>
                    </a:lnTo>
                    <a:lnTo>
                      <a:pt x="84399" y="49261"/>
                    </a:lnTo>
                    <a:lnTo>
                      <a:pt x="86589" y="46661"/>
                    </a:lnTo>
                    <a:lnTo>
                      <a:pt x="88601" y="44205"/>
                    </a:lnTo>
                    <a:lnTo>
                      <a:pt x="90466" y="41845"/>
                    </a:lnTo>
                    <a:lnTo>
                      <a:pt x="92093" y="39727"/>
                    </a:lnTo>
                    <a:lnTo>
                      <a:pt x="93366" y="37897"/>
                    </a:lnTo>
                    <a:lnTo>
                      <a:pt x="94283" y="36452"/>
                    </a:lnTo>
                    <a:lnTo>
                      <a:pt x="94845" y="35441"/>
                    </a:lnTo>
                    <a:lnTo>
                      <a:pt x="94964" y="35296"/>
                    </a:lnTo>
                    <a:lnTo>
                      <a:pt x="95585" y="34574"/>
                    </a:lnTo>
                    <a:lnTo>
                      <a:pt x="96680" y="33178"/>
                    </a:lnTo>
                    <a:lnTo>
                      <a:pt x="98130" y="31300"/>
                    </a:lnTo>
                    <a:lnTo>
                      <a:pt x="99935" y="28988"/>
                    </a:lnTo>
                    <a:lnTo>
                      <a:pt x="101918" y="26388"/>
                    </a:lnTo>
                    <a:lnTo>
                      <a:pt x="104078" y="23547"/>
                    </a:lnTo>
                    <a:lnTo>
                      <a:pt x="106327" y="20561"/>
                    </a:lnTo>
                    <a:lnTo>
                      <a:pt x="108636" y="17624"/>
                    </a:lnTo>
                    <a:lnTo>
                      <a:pt x="110796" y="14686"/>
                    </a:lnTo>
                    <a:lnTo>
                      <a:pt x="112897" y="11942"/>
                    </a:lnTo>
                    <a:lnTo>
                      <a:pt x="114732" y="9534"/>
                    </a:lnTo>
                    <a:lnTo>
                      <a:pt x="116330" y="7415"/>
                    </a:lnTo>
                    <a:lnTo>
                      <a:pt x="117514" y="5874"/>
                    </a:lnTo>
                    <a:lnTo>
                      <a:pt x="118313" y="4767"/>
                    </a:lnTo>
                    <a:lnTo>
                      <a:pt x="118609" y="4478"/>
                    </a:lnTo>
                    <a:lnTo>
                      <a:pt x="119200" y="3130"/>
                    </a:lnTo>
                    <a:lnTo>
                      <a:pt x="119644" y="2118"/>
                    </a:lnTo>
                    <a:lnTo>
                      <a:pt x="119911" y="1300"/>
                    </a:lnTo>
                    <a:lnTo>
                      <a:pt x="120000" y="722"/>
                    </a:lnTo>
                    <a:lnTo>
                      <a:pt x="120000" y="337"/>
                    </a:lnTo>
                    <a:lnTo>
                      <a:pt x="119911" y="96"/>
                    </a:lnTo>
                    <a:lnTo>
                      <a:pt x="119704" y="0"/>
                    </a:lnTo>
                    <a:lnTo>
                      <a:pt x="119437" y="48"/>
                    </a:lnTo>
                    <a:lnTo>
                      <a:pt x="119112" y="144"/>
                    </a:lnTo>
                    <a:lnTo>
                      <a:pt x="118786" y="385"/>
                    </a:lnTo>
                    <a:lnTo>
                      <a:pt x="118461" y="577"/>
                    </a:lnTo>
                    <a:lnTo>
                      <a:pt x="118106" y="866"/>
                    </a:lnTo>
                    <a:lnTo>
                      <a:pt x="117839" y="1059"/>
                    </a:lnTo>
                    <a:lnTo>
                      <a:pt x="117632" y="1300"/>
                    </a:lnTo>
                    <a:lnTo>
                      <a:pt x="117454" y="1444"/>
                    </a:lnTo>
                    <a:lnTo>
                      <a:pt x="117425" y="1492"/>
                    </a:lnTo>
                    <a:lnTo>
                      <a:pt x="116596" y="2311"/>
                    </a:lnTo>
                    <a:lnTo>
                      <a:pt x="114288" y="4670"/>
                    </a:lnTo>
                    <a:lnTo>
                      <a:pt x="110618" y="8523"/>
                    </a:lnTo>
                    <a:lnTo>
                      <a:pt x="105736" y="13531"/>
                    </a:lnTo>
                    <a:lnTo>
                      <a:pt x="99817" y="19598"/>
                    </a:lnTo>
                    <a:lnTo>
                      <a:pt x="93040" y="26532"/>
                    </a:lnTo>
                    <a:lnTo>
                      <a:pt x="85494" y="34237"/>
                    </a:lnTo>
                    <a:lnTo>
                      <a:pt x="77356" y="42471"/>
                    </a:lnTo>
                    <a:lnTo>
                      <a:pt x="68774" y="51139"/>
                    </a:lnTo>
                    <a:lnTo>
                      <a:pt x="59955" y="60048"/>
                    </a:lnTo>
                    <a:lnTo>
                      <a:pt x="50988" y="68956"/>
                    </a:lnTo>
                    <a:lnTo>
                      <a:pt x="42081" y="77817"/>
                    </a:lnTo>
                    <a:lnTo>
                      <a:pt x="33351" y="86292"/>
                    </a:lnTo>
                    <a:lnTo>
                      <a:pt x="24946" y="94430"/>
                    </a:lnTo>
                    <a:lnTo>
                      <a:pt x="17045" y="101942"/>
                    </a:lnTo>
                    <a:lnTo>
                      <a:pt x="9795" y="108731"/>
                    </a:lnTo>
                    <a:lnTo>
                      <a:pt x="5149" y="113017"/>
                    </a:lnTo>
                    <a:lnTo>
                      <a:pt x="2071" y="116243"/>
                    </a:lnTo>
                    <a:lnTo>
                      <a:pt x="443" y="118410"/>
                    </a:lnTo>
                    <a:lnTo>
                      <a:pt x="0" y="119614"/>
                    </a:lnTo>
                    <a:lnTo>
                      <a:pt x="710" y="120000"/>
                    </a:lnTo>
                    <a:lnTo>
                      <a:pt x="2278" y="119711"/>
                    </a:lnTo>
                    <a:lnTo>
                      <a:pt x="4705" y="118796"/>
                    </a:lnTo>
                    <a:lnTo>
                      <a:pt x="7723" y="117303"/>
                    </a:lnTo>
                    <a:lnTo>
                      <a:pt x="11186" y="115569"/>
                    </a:lnTo>
                    <a:lnTo>
                      <a:pt x="15003" y="113451"/>
                    </a:lnTo>
                    <a:lnTo>
                      <a:pt x="18939" y="111235"/>
                    </a:lnTo>
                    <a:lnTo>
                      <a:pt x="22875" y="108972"/>
                    </a:lnTo>
                    <a:lnTo>
                      <a:pt x="26633" y="106757"/>
                    </a:lnTo>
                    <a:lnTo>
                      <a:pt x="30096" y="104735"/>
                    </a:lnTo>
                    <a:lnTo>
                      <a:pt x="33114" y="102953"/>
                    </a:lnTo>
                    <a:lnTo>
                      <a:pt x="35511" y="101605"/>
                    </a:lnTo>
                    <a:close/>
                  </a:path>
                </a:pathLst>
              </a:custGeom>
              <a:solidFill>
                <a:srgbClr val="E7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Shape 342"/>
              <p:cNvSpPr/>
              <p:nvPr/>
            </p:nvSpPr>
            <p:spPr>
              <a:xfrm>
                <a:off x="1634" y="2544"/>
                <a:ext cx="493" cy="30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926" y="101398"/>
                    </a:moveTo>
                    <a:lnTo>
                      <a:pt x="34689" y="100122"/>
                    </a:lnTo>
                    <a:lnTo>
                      <a:pt x="36483" y="98699"/>
                    </a:lnTo>
                    <a:lnTo>
                      <a:pt x="38337" y="97030"/>
                    </a:lnTo>
                    <a:lnTo>
                      <a:pt x="40192" y="95214"/>
                    </a:lnTo>
                    <a:lnTo>
                      <a:pt x="42107" y="93202"/>
                    </a:lnTo>
                    <a:lnTo>
                      <a:pt x="44023" y="91042"/>
                    </a:lnTo>
                    <a:lnTo>
                      <a:pt x="45999" y="88736"/>
                    </a:lnTo>
                    <a:lnTo>
                      <a:pt x="48006" y="86331"/>
                    </a:lnTo>
                    <a:lnTo>
                      <a:pt x="50103" y="83779"/>
                    </a:lnTo>
                    <a:lnTo>
                      <a:pt x="52262" y="81128"/>
                    </a:lnTo>
                    <a:lnTo>
                      <a:pt x="54421" y="78380"/>
                    </a:lnTo>
                    <a:lnTo>
                      <a:pt x="56701" y="75582"/>
                    </a:lnTo>
                    <a:lnTo>
                      <a:pt x="59072" y="72687"/>
                    </a:lnTo>
                    <a:lnTo>
                      <a:pt x="61474" y="69742"/>
                    </a:lnTo>
                    <a:lnTo>
                      <a:pt x="63997" y="66797"/>
                    </a:lnTo>
                    <a:lnTo>
                      <a:pt x="66612" y="63852"/>
                    </a:lnTo>
                    <a:lnTo>
                      <a:pt x="67220" y="63558"/>
                    </a:lnTo>
                    <a:lnTo>
                      <a:pt x="68223" y="62871"/>
                    </a:lnTo>
                    <a:lnTo>
                      <a:pt x="69652" y="61595"/>
                    </a:lnTo>
                    <a:lnTo>
                      <a:pt x="71385" y="59975"/>
                    </a:lnTo>
                    <a:lnTo>
                      <a:pt x="73362" y="58012"/>
                    </a:lnTo>
                    <a:lnTo>
                      <a:pt x="75520" y="55803"/>
                    </a:lnTo>
                    <a:lnTo>
                      <a:pt x="77800" y="53447"/>
                    </a:lnTo>
                    <a:lnTo>
                      <a:pt x="80111" y="50944"/>
                    </a:lnTo>
                    <a:lnTo>
                      <a:pt x="82422" y="48343"/>
                    </a:lnTo>
                    <a:lnTo>
                      <a:pt x="84702" y="45840"/>
                    </a:lnTo>
                    <a:lnTo>
                      <a:pt x="86800" y="43435"/>
                    </a:lnTo>
                    <a:lnTo>
                      <a:pt x="88685" y="41177"/>
                    </a:lnTo>
                    <a:lnTo>
                      <a:pt x="90357" y="39165"/>
                    </a:lnTo>
                    <a:lnTo>
                      <a:pt x="91725" y="37398"/>
                    </a:lnTo>
                    <a:lnTo>
                      <a:pt x="92667" y="36024"/>
                    </a:lnTo>
                    <a:lnTo>
                      <a:pt x="93184" y="35141"/>
                    </a:lnTo>
                    <a:lnTo>
                      <a:pt x="93154" y="35435"/>
                    </a:lnTo>
                    <a:lnTo>
                      <a:pt x="93731" y="34846"/>
                    </a:lnTo>
                    <a:lnTo>
                      <a:pt x="94826" y="33668"/>
                    </a:lnTo>
                    <a:lnTo>
                      <a:pt x="96346" y="31901"/>
                    </a:lnTo>
                    <a:lnTo>
                      <a:pt x="98261" y="29644"/>
                    </a:lnTo>
                    <a:lnTo>
                      <a:pt x="100390" y="27092"/>
                    </a:lnTo>
                    <a:lnTo>
                      <a:pt x="102731" y="24147"/>
                    </a:lnTo>
                    <a:lnTo>
                      <a:pt x="105193" y="21153"/>
                    </a:lnTo>
                    <a:lnTo>
                      <a:pt x="107626" y="18110"/>
                    </a:lnTo>
                    <a:lnTo>
                      <a:pt x="110058" y="15116"/>
                    </a:lnTo>
                    <a:lnTo>
                      <a:pt x="112277" y="12269"/>
                    </a:lnTo>
                    <a:lnTo>
                      <a:pt x="114314" y="9717"/>
                    </a:lnTo>
                    <a:lnTo>
                      <a:pt x="116047" y="7558"/>
                    </a:lnTo>
                    <a:lnTo>
                      <a:pt x="117385" y="5840"/>
                    </a:lnTo>
                    <a:lnTo>
                      <a:pt x="118267" y="4809"/>
                    </a:lnTo>
                    <a:lnTo>
                      <a:pt x="118571" y="4417"/>
                    </a:lnTo>
                    <a:lnTo>
                      <a:pt x="119179" y="3042"/>
                    </a:lnTo>
                    <a:lnTo>
                      <a:pt x="119635" y="2012"/>
                    </a:lnTo>
                    <a:lnTo>
                      <a:pt x="119908" y="1226"/>
                    </a:lnTo>
                    <a:lnTo>
                      <a:pt x="120000" y="638"/>
                    </a:lnTo>
                    <a:lnTo>
                      <a:pt x="120000" y="294"/>
                    </a:lnTo>
                    <a:lnTo>
                      <a:pt x="119878" y="49"/>
                    </a:lnTo>
                    <a:lnTo>
                      <a:pt x="119665" y="0"/>
                    </a:lnTo>
                    <a:lnTo>
                      <a:pt x="119391" y="147"/>
                    </a:lnTo>
                    <a:lnTo>
                      <a:pt x="119087" y="294"/>
                    </a:lnTo>
                    <a:lnTo>
                      <a:pt x="118753" y="490"/>
                    </a:lnTo>
                    <a:lnTo>
                      <a:pt x="118358" y="785"/>
                    </a:lnTo>
                    <a:lnTo>
                      <a:pt x="118023" y="1079"/>
                    </a:lnTo>
                    <a:lnTo>
                      <a:pt x="117750" y="1325"/>
                    </a:lnTo>
                    <a:lnTo>
                      <a:pt x="117537" y="1570"/>
                    </a:lnTo>
                    <a:lnTo>
                      <a:pt x="117354" y="1668"/>
                    </a:lnTo>
                    <a:lnTo>
                      <a:pt x="117324" y="1766"/>
                    </a:lnTo>
                    <a:lnTo>
                      <a:pt x="116503" y="2552"/>
                    </a:lnTo>
                    <a:lnTo>
                      <a:pt x="114253" y="4907"/>
                    </a:lnTo>
                    <a:lnTo>
                      <a:pt x="110696" y="8588"/>
                    </a:lnTo>
                    <a:lnTo>
                      <a:pt x="105923" y="13496"/>
                    </a:lnTo>
                    <a:lnTo>
                      <a:pt x="100146" y="19435"/>
                    </a:lnTo>
                    <a:lnTo>
                      <a:pt x="93488" y="26306"/>
                    </a:lnTo>
                    <a:lnTo>
                      <a:pt x="86070" y="33865"/>
                    </a:lnTo>
                    <a:lnTo>
                      <a:pt x="78104" y="42012"/>
                    </a:lnTo>
                    <a:lnTo>
                      <a:pt x="69622" y="50503"/>
                    </a:lnTo>
                    <a:lnTo>
                      <a:pt x="60927" y="59288"/>
                    </a:lnTo>
                    <a:lnTo>
                      <a:pt x="52019" y="68122"/>
                    </a:lnTo>
                    <a:lnTo>
                      <a:pt x="43141" y="76907"/>
                    </a:lnTo>
                    <a:lnTo>
                      <a:pt x="34416" y="85447"/>
                    </a:lnTo>
                    <a:lnTo>
                      <a:pt x="25964" y="93644"/>
                    </a:lnTo>
                    <a:lnTo>
                      <a:pt x="17968" y="101202"/>
                    </a:lnTo>
                    <a:lnTo>
                      <a:pt x="10549" y="108122"/>
                    </a:lnTo>
                    <a:lnTo>
                      <a:pt x="5806" y="112588"/>
                    </a:lnTo>
                    <a:lnTo>
                      <a:pt x="2523" y="115877"/>
                    </a:lnTo>
                    <a:lnTo>
                      <a:pt x="668" y="118134"/>
                    </a:lnTo>
                    <a:lnTo>
                      <a:pt x="0" y="119509"/>
                    </a:lnTo>
                    <a:lnTo>
                      <a:pt x="425" y="120000"/>
                    </a:lnTo>
                    <a:lnTo>
                      <a:pt x="1763" y="119754"/>
                    </a:lnTo>
                    <a:lnTo>
                      <a:pt x="3830" y="118871"/>
                    </a:lnTo>
                    <a:lnTo>
                      <a:pt x="6536" y="117546"/>
                    </a:lnTo>
                    <a:lnTo>
                      <a:pt x="9728" y="115828"/>
                    </a:lnTo>
                    <a:lnTo>
                      <a:pt x="13286" y="113766"/>
                    </a:lnTo>
                    <a:lnTo>
                      <a:pt x="16934" y="111509"/>
                    </a:lnTo>
                    <a:lnTo>
                      <a:pt x="20673" y="109202"/>
                    </a:lnTo>
                    <a:lnTo>
                      <a:pt x="24291" y="106895"/>
                    </a:lnTo>
                    <a:lnTo>
                      <a:pt x="27605" y="104785"/>
                    </a:lnTo>
                    <a:lnTo>
                      <a:pt x="30524" y="102920"/>
                    </a:lnTo>
                    <a:lnTo>
                      <a:pt x="32926" y="101398"/>
                    </a:lnTo>
                    <a:close/>
                  </a:path>
                </a:pathLst>
              </a:custGeom>
              <a:solidFill>
                <a:srgbClr val="E2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Shape 343"/>
              <p:cNvSpPr/>
              <p:nvPr/>
            </p:nvSpPr>
            <p:spPr>
              <a:xfrm>
                <a:off x="1646" y="2544"/>
                <a:ext cx="479" cy="2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148" y="101260"/>
                    </a:moveTo>
                    <a:lnTo>
                      <a:pt x="31899" y="99858"/>
                    </a:lnTo>
                    <a:lnTo>
                      <a:pt x="33682" y="98405"/>
                    </a:lnTo>
                    <a:lnTo>
                      <a:pt x="35496" y="96801"/>
                    </a:lnTo>
                    <a:lnTo>
                      <a:pt x="37341" y="94997"/>
                    </a:lnTo>
                    <a:lnTo>
                      <a:pt x="39218" y="93043"/>
                    </a:lnTo>
                    <a:lnTo>
                      <a:pt x="41188" y="90989"/>
                    </a:lnTo>
                    <a:lnTo>
                      <a:pt x="43189" y="88784"/>
                    </a:lnTo>
                    <a:lnTo>
                      <a:pt x="45254" y="86430"/>
                    </a:lnTo>
                    <a:lnTo>
                      <a:pt x="47380" y="83924"/>
                    </a:lnTo>
                    <a:lnTo>
                      <a:pt x="49569" y="81269"/>
                    </a:lnTo>
                    <a:lnTo>
                      <a:pt x="51884" y="78513"/>
                    </a:lnTo>
                    <a:lnTo>
                      <a:pt x="54261" y="75607"/>
                    </a:lnTo>
                    <a:lnTo>
                      <a:pt x="56731" y="72551"/>
                    </a:lnTo>
                    <a:lnTo>
                      <a:pt x="59296" y="69344"/>
                    </a:lnTo>
                    <a:lnTo>
                      <a:pt x="61985" y="66037"/>
                    </a:lnTo>
                    <a:lnTo>
                      <a:pt x="64800" y="62630"/>
                    </a:lnTo>
                    <a:lnTo>
                      <a:pt x="65175" y="62379"/>
                    </a:lnTo>
                    <a:lnTo>
                      <a:pt x="66082" y="61678"/>
                    </a:lnTo>
                    <a:lnTo>
                      <a:pt x="67427" y="60475"/>
                    </a:lnTo>
                    <a:lnTo>
                      <a:pt x="69085" y="58872"/>
                    </a:lnTo>
                    <a:lnTo>
                      <a:pt x="71055" y="56968"/>
                    </a:lnTo>
                    <a:lnTo>
                      <a:pt x="73213" y="54764"/>
                    </a:lnTo>
                    <a:lnTo>
                      <a:pt x="75527" y="52409"/>
                    </a:lnTo>
                    <a:lnTo>
                      <a:pt x="77935" y="50004"/>
                    </a:lnTo>
                    <a:lnTo>
                      <a:pt x="80312" y="47498"/>
                    </a:lnTo>
                    <a:lnTo>
                      <a:pt x="82658" y="45043"/>
                    </a:lnTo>
                    <a:lnTo>
                      <a:pt x="84878" y="42638"/>
                    </a:lnTo>
                    <a:lnTo>
                      <a:pt x="86849" y="40434"/>
                    </a:lnTo>
                    <a:lnTo>
                      <a:pt x="88569" y="38530"/>
                    </a:lnTo>
                    <a:lnTo>
                      <a:pt x="89945" y="36926"/>
                    </a:lnTo>
                    <a:lnTo>
                      <a:pt x="90914" y="35624"/>
                    </a:lnTo>
                    <a:lnTo>
                      <a:pt x="91415" y="34872"/>
                    </a:lnTo>
                    <a:lnTo>
                      <a:pt x="91258" y="35524"/>
                    </a:lnTo>
                    <a:lnTo>
                      <a:pt x="91790" y="35223"/>
                    </a:lnTo>
                    <a:lnTo>
                      <a:pt x="92916" y="34221"/>
                    </a:lnTo>
                    <a:lnTo>
                      <a:pt x="94511" y="32567"/>
                    </a:lnTo>
                    <a:lnTo>
                      <a:pt x="96512" y="30413"/>
                    </a:lnTo>
                    <a:lnTo>
                      <a:pt x="98827" y="27757"/>
                    </a:lnTo>
                    <a:lnTo>
                      <a:pt x="101329" y="24851"/>
                    </a:lnTo>
                    <a:lnTo>
                      <a:pt x="103956" y="21795"/>
                    </a:lnTo>
                    <a:lnTo>
                      <a:pt x="106614" y="18638"/>
                    </a:lnTo>
                    <a:lnTo>
                      <a:pt x="109241" y="15482"/>
                    </a:lnTo>
                    <a:lnTo>
                      <a:pt x="111681" y="12526"/>
                    </a:lnTo>
                    <a:lnTo>
                      <a:pt x="113932" y="9920"/>
                    </a:lnTo>
                    <a:lnTo>
                      <a:pt x="115777" y="7615"/>
                    </a:lnTo>
                    <a:lnTo>
                      <a:pt x="117247" y="5812"/>
                    </a:lnTo>
                    <a:lnTo>
                      <a:pt x="118186" y="4709"/>
                    </a:lnTo>
                    <a:lnTo>
                      <a:pt x="118530" y="4308"/>
                    </a:lnTo>
                    <a:lnTo>
                      <a:pt x="119155" y="2906"/>
                    </a:lnTo>
                    <a:lnTo>
                      <a:pt x="119624" y="1853"/>
                    </a:lnTo>
                    <a:lnTo>
                      <a:pt x="119906" y="1052"/>
                    </a:lnTo>
                    <a:lnTo>
                      <a:pt x="120000" y="501"/>
                    </a:lnTo>
                    <a:lnTo>
                      <a:pt x="120000" y="150"/>
                    </a:lnTo>
                    <a:lnTo>
                      <a:pt x="119874" y="0"/>
                    </a:lnTo>
                    <a:lnTo>
                      <a:pt x="119655" y="0"/>
                    </a:lnTo>
                    <a:lnTo>
                      <a:pt x="119374" y="100"/>
                    </a:lnTo>
                    <a:lnTo>
                      <a:pt x="119030" y="250"/>
                    </a:lnTo>
                    <a:lnTo>
                      <a:pt x="118686" y="551"/>
                    </a:lnTo>
                    <a:lnTo>
                      <a:pt x="118279" y="801"/>
                    </a:lnTo>
                    <a:lnTo>
                      <a:pt x="117967" y="1152"/>
                    </a:lnTo>
                    <a:lnTo>
                      <a:pt x="117654" y="1453"/>
                    </a:lnTo>
                    <a:lnTo>
                      <a:pt x="117404" y="1653"/>
                    </a:lnTo>
                    <a:lnTo>
                      <a:pt x="117247" y="1853"/>
                    </a:lnTo>
                    <a:lnTo>
                      <a:pt x="117216" y="1954"/>
                    </a:lnTo>
                    <a:lnTo>
                      <a:pt x="116434" y="2705"/>
                    </a:lnTo>
                    <a:lnTo>
                      <a:pt x="114245" y="4960"/>
                    </a:lnTo>
                    <a:lnTo>
                      <a:pt x="110742" y="8617"/>
                    </a:lnTo>
                    <a:lnTo>
                      <a:pt x="106082" y="13427"/>
                    </a:lnTo>
                    <a:lnTo>
                      <a:pt x="100453" y="19240"/>
                    </a:lnTo>
                    <a:lnTo>
                      <a:pt x="93917" y="25954"/>
                    </a:lnTo>
                    <a:lnTo>
                      <a:pt x="86692" y="33369"/>
                    </a:lnTo>
                    <a:lnTo>
                      <a:pt x="78811" y="41386"/>
                    </a:lnTo>
                    <a:lnTo>
                      <a:pt x="70492" y="49853"/>
                    </a:lnTo>
                    <a:lnTo>
                      <a:pt x="61892" y="58471"/>
                    </a:lnTo>
                    <a:lnTo>
                      <a:pt x="53072" y="67290"/>
                    </a:lnTo>
                    <a:lnTo>
                      <a:pt x="44222" y="76058"/>
                    </a:lnTo>
                    <a:lnTo>
                      <a:pt x="35527" y="84576"/>
                    </a:lnTo>
                    <a:lnTo>
                      <a:pt x="27021" y="92743"/>
                    </a:lnTo>
                    <a:lnTo>
                      <a:pt x="18921" y="100509"/>
                    </a:lnTo>
                    <a:lnTo>
                      <a:pt x="11352" y="107574"/>
                    </a:lnTo>
                    <a:lnTo>
                      <a:pt x="6473" y="112083"/>
                    </a:lnTo>
                    <a:lnTo>
                      <a:pt x="3033" y="115540"/>
                    </a:lnTo>
                    <a:lnTo>
                      <a:pt x="906" y="117895"/>
                    </a:lnTo>
                    <a:lnTo>
                      <a:pt x="0" y="119348"/>
                    </a:lnTo>
                    <a:lnTo>
                      <a:pt x="93" y="120000"/>
                    </a:lnTo>
                    <a:lnTo>
                      <a:pt x="1125" y="119899"/>
                    </a:lnTo>
                    <a:lnTo>
                      <a:pt x="2908" y="119148"/>
                    </a:lnTo>
                    <a:lnTo>
                      <a:pt x="5285" y="117845"/>
                    </a:lnTo>
                    <a:lnTo>
                      <a:pt x="8193" y="116192"/>
                    </a:lnTo>
                    <a:lnTo>
                      <a:pt x="11415" y="114137"/>
                    </a:lnTo>
                    <a:lnTo>
                      <a:pt x="14824" y="111933"/>
                    </a:lnTo>
                    <a:lnTo>
                      <a:pt x="18326" y="109578"/>
                    </a:lnTo>
                    <a:lnTo>
                      <a:pt x="21704" y="107273"/>
                    </a:lnTo>
                    <a:lnTo>
                      <a:pt x="24925" y="105018"/>
                    </a:lnTo>
                    <a:lnTo>
                      <a:pt x="27771" y="102964"/>
                    </a:lnTo>
                    <a:lnTo>
                      <a:pt x="30148" y="101260"/>
                    </a:lnTo>
                    <a:close/>
                  </a:path>
                </a:pathLst>
              </a:custGeom>
              <a:solidFill>
                <a:srgbClr val="DDF3F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Shape 344"/>
              <p:cNvSpPr/>
              <p:nvPr/>
            </p:nvSpPr>
            <p:spPr>
              <a:xfrm>
                <a:off x="1660" y="2544"/>
                <a:ext cx="467" cy="2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89" y="4294"/>
                    </a:moveTo>
                    <a:lnTo>
                      <a:pt x="118104" y="4703"/>
                    </a:lnTo>
                    <a:lnTo>
                      <a:pt x="117108" y="5879"/>
                    </a:lnTo>
                    <a:lnTo>
                      <a:pt x="115502" y="7771"/>
                    </a:lnTo>
                    <a:lnTo>
                      <a:pt x="113477" y="10174"/>
                    </a:lnTo>
                    <a:lnTo>
                      <a:pt x="111068" y="12935"/>
                    </a:lnTo>
                    <a:lnTo>
                      <a:pt x="108401" y="16003"/>
                    </a:lnTo>
                    <a:lnTo>
                      <a:pt x="105574" y="19275"/>
                    </a:lnTo>
                    <a:lnTo>
                      <a:pt x="102682" y="22496"/>
                    </a:lnTo>
                    <a:lnTo>
                      <a:pt x="99855" y="25666"/>
                    </a:lnTo>
                    <a:lnTo>
                      <a:pt x="97156" y="28632"/>
                    </a:lnTo>
                    <a:lnTo>
                      <a:pt x="94682" y="31188"/>
                    </a:lnTo>
                    <a:lnTo>
                      <a:pt x="92594" y="33336"/>
                    </a:lnTo>
                    <a:lnTo>
                      <a:pt x="90923" y="34870"/>
                    </a:lnTo>
                    <a:lnTo>
                      <a:pt x="89799" y="35688"/>
                    </a:lnTo>
                    <a:lnTo>
                      <a:pt x="89285" y="35688"/>
                    </a:lnTo>
                    <a:lnTo>
                      <a:pt x="89574" y="34716"/>
                    </a:lnTo>
                    <a:lnTo>
                      <a:pt x="89124" y="35330"/>
                    </a:lnTo>
                    <a:lnTo>
                      <a:pt x="88128" y="36403"/>
                    </a:lnTo>
                    <a:lnTo>
                      <a:pt x="86714" y="37937"/>
                    </a:lnTo>
                    <a:lnTo>
                      <a:pt x="84947" y="39778"/>
                    </a:lnTo>
                    <a:lnTo>
                      <a:pt x="82859" y="41925"/>
                    </a:lnTo>
                    <a:lnTo>
                      <a:pt x="80610" y="44175"/>
                    </a:lnTo>
                    <a:lnTo>
                      <a:pt x="78200" y="46629"/>
                    </a:lnTo>
                    <a:lnTo>
                      <a:pt x="75726" y="49032"/>
                    </a:lnTo>
                    <a:lnTo>
                      <a:pt x="73220" y="51487"/>
                    </a:lnTo>
                    <a:lnTo>
                      <a:pt x="70907" y="53787"/>
                    </a:lnTo>
                    <a:lnTo>
                      <a:pt x="68722" y="55884"/>
                    </a:lnTo>
                    <a:lnTo>
                      <a:pt x="66730" y="57775"/>
                    </a:lnTo>
                    <a:lnTo>
                      <a:pt x="65124" y="59412"/>
                    </a:lnTo>
                    <a:lnTo>
                      <a:pt x="63903" y="60536"/>
                    </a:lnTo>
                    <a:lnTo>
                      <a:pt x="63164" y="61201"/>
                    </a:lnTo>
                    <a:lnTo>
                      <a:pt x="63004" y="61406"/>
                    </a:lnTo>
                    <a:lnTo>
                      <a:pt x="59983" y="65342"/>
                    </a:lnTo>
                    <a:lnTo>
                      <a:pt x="57156" y="69024"/>
                    </a:lnTo>
                    <a:lnTo>
                      <a:pt x="54425" y="72501"/>
                    </a:lnTo>
                    <a:lnTo>
                      <a:pt x="51791" y="75671"/>
                    </a:lnTo>
                    <a:lnTo>
                      <a:pt x="49317" y="78738"/>
                    </a:lnTo>
                    <a:lnTo>
                      <a:pt x="46939" y="81499"/>
                    </a:lnTo>
                    <a:lnTo>
                      <a:pt x="44690" y="84107"/>
                    </a:lnTo>
                    <a:lnTo>
                      <a:pt x="42473" y="86561"/>
                    </a:lnTo>
                    <a:lnTo>
                      <a:pt x="40417" y="88862"/>
                    </a:lnTo>
                    <a:lnTo>
                      <a:pt x="38393" y="90958"/>
                    </a:lnTo>
                    <a:lnTo>
                      <a:pt x="36401" y="92901"/>
                    </a:lnTo>
                    <a:lnTo>
                      <a:pt x="34538" y="94793"/>
                    </a:lnTo>
                    <a:lnTo>
                      <a:pt x="32674" y="96480"/>
                    </a:lnTo>
                    <a:lnTo>
                      <a:pt x="30875" y="98167"/>
                    </a:lnTo>
                    <a:lnTo>
                      <a:pt x="29140" y="99701"/>
                    </a:lnTo>
                    <a:lnTo>
                      <a:pt x="27405" y="101235"/>
                    </a:lnTo>
                    <a:lnTo>
                      <a:pt x="25028" y="103127"/>
                    </a:lnTo>
                    <a:lnTo>
                      <a:pt x="22265" y="105325"/>
                    </a:lnTo>
                    <a:lnTo>
                      <a:pt x="19212" y="107626"/>
                    </a:lnTo>
                    <a:lnTo>
                      <a:pt x="16000" y="109978"/>
                    </a:lnTo>
                    <a:lnTo>
                      <a:pt x="12787" y="112330"/>
                    </a:lnTo>
                    <a:lnTo>
                      <a:pt x="9606" y="114580"/>
                    </a:lnTo>
                    <a:lnTo>
                      <a:pt x="6714" y="116523"/>
                    </a:lnTo>
                    <a:lnTo>
                      <a:pt x="4144" y="118159"/>
                    </a:lnTo>
                    <a:lnTo>
                      <a:pt x="2120" y="119386"/>
                    </a:lnTo>
                    <a:lnTo>
                      <a:pt x="674" y="120000"/>
                    </a:lnTo>
                    <a:lnTo>
                      <a:pt x="0" y="120000"/>
                    </a:lnTo>
                    <a:lnTo>
                      <a:pt x="224" y="119233"/>
                    </a:lnTo>
                    <a:lnTo>
                      <a:pt x="1381" y="117699"/>
                    </a:lnTo>
                    <a:lnTo>
                      <a:pt x="3759" y="115193"/>
                    </a:lnTo>
                    <a:lnTo>
                      <a:pt x="7389" y="111665"/>
                    </a:lnTo>
                    <a:lnTo>
                      <a:pt x="12433" y="106962"/>
                    </a:lnTo>
                    <a:lnTo>
                      <a:pt x="20144" y="99752"/>
                    </a:lnTo>
                    <a:lnTo>
                      <a:pt x="28337" y="91930"/>
                    </a:lnTo>
                    <a:lnTo>
                      <a:pt x="36883" y="83698"/>
                    </a:lnTo>
                    <a:lnTo>
                      <a:pt x="45590" y="75159"/>
                    </a:lnTo>
                    <a:lnTo>
                      <a:pt x="54329" y="66467"/>
                    </a:lnTo>
                    <a:lnTo>
                      <a:pt x="63036" y="57724"/>
                    </a:lnTo>
                    <a:lnTo>
                      <a:pt x="71550" y="49186"/>
                    </a:lnTo>
                    <a:lnTo>
                      <a:pt x="79710" y="40852"/>
                    </a:lnTo>
                    <a:lnTo>
                      <a:pt x="87389" y="33029"/>
                    </a:lnTo>
                    <a:lnTo>
                      <a:pt x="94457" y="25717"/>
                    </a:lnTo>
                    <a:lnTo>
                      <a:pt x="100819" y="19122"/>
                    </a:lnTo>
                    <a:lnTo>
                      <a:pt x="106313" y="13498"/>
                    </a:lnTo>
                    <a:lnTo>
                      <a:pt x="110843" y="8794"/>
                    </a:lnTo>
                    <a:lnTo>
                      <a:pt x="114216" y="5266"/>
                    </a:lnTo>
                    <a:lnTo>
                      <a:pt x="116337" y="3016"/>
                    </a:lnTo>
                    <a:lnTo>
                      <a:pt x="117108" y="2300"/>
                    </a:lnTo>
                    <a:lnTo>
                      <a:pt x="117140" y="2147"/>
                    </a:lnTo>
                    <a:lnTo>
                      <a:pt x="117301" y="1994"/>
                    </a:lnTo>
                    <a:lnTo>
                      <a:pt x="117558" y="1687"/>
                    </a:lnTo>
                    <a:lnTo>
                      <a:pt x="117879" y="1431"/>
                    </a:lnTo>
                    <a:lnTo>
                      <a:pt x="118232" y="1073"/>
                    </a:lnTo>
                    <a:lnTo>
                      <a:pt x="118618" y="715"/>
                    </a:lnTo>
                    <a:lnTo>
                      <a:pt x="119004" y="409"/>
                    </a:lnTo>
                    <a:lnTo>
                      <a:pt x="119325" y="153"/>
                    </a:lnTo>
                    <a:lnTo>
                      <a:pt x="119614" y="0"/>
                    </a:lnTo>
                    <a:lnTo>
                      <a:pt x="119871" y="0"/>
                    </a:lnTo>
                    <a:lnTo>
                      <a:pt x="119967" y="153"/>
                    </a:lnTo>
                    <a:lnTo>
                      <a:pt x="120000" y="460"/>
                    </a:lnTo>
                    <a:lnTo>
                      <a:pt x="119903" y="1022"/>
                    </a:lnTo>
                    <a:lnTo>
                      <a:pt x="119614" y="1840"/>
                    </a:lnTo>
                    <a:lnTo>
                      <a:pt x="119132" y="2863"/>
                    </a:lnTo>
                    <a:lnTo>
                      <a:pt x="118489" y="4294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" name="Shape 345"/>
              <p:cNvSpPr/>
              <p:nvPr/>
            </p:nvSpPr>
            <p:spPr>
              <a:xfrm>
                <a:off x="2737" y="1450"/>
                <a:ext cx="562" cy="5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9" y="32775"/>
                    </a:moveTo>
                    <a:lnTo>
                      <a:pt x="1225" y="33667"/>
                    </a:lnTo>
                    <a:lnTo>
                      <a:pt x="3621" y="36162"/>
                    </a:lnTo>
                    <a:lnTo>
                      <a:pt x="7323" y="40059"/>
                    </a:lnTo>
                    <a:lnTo>
                      <a:pt x="12117" y="45101"/>
                    </a:lnTo>
                    <a:lnTo>
                      <a:pt x="17816" y="51086"/>
                    </a:lnTo>
                    <a:lnTo>
                      <a:pt x="24154" y="57758"/>
                    </a:lnTo>
                    <a:lnTo>
                      <a:pt x="30945" y="64864"/>
                    </a:lnTo>
                    <a:lnTo>
                      <a:pt x="37976" y="72224"/>
                    </a:lnTo>
                    <a:lnTo>
                      <a:pt x="44980" y="79558"/>
                    </a:lnTo>
                    <a:lnTo>
                      <a:pt x="51744" y="86689"/>
                    </a:lnTo>
                    <a:lnTo>
                      <a:pt x="58109" y="93336"/>
                    </a:lnTo>
                    <a:lnTo>
                      <a:pt x="63781" y="99295"/>
                    </a:lnTo>
                    <a:lnTo>
                      <a:pt x="68575" y="104337"/>
                    </a:lnTo>
                    <a:lnTo>
                      <a:pt x="72303" y="108234"/>
                    </a:lnTo>
                    <a:lnTo>
                      <a:pt x="74673" y="110755"/>
                    </a:lnTo>
                    <a:lnTo>
                      <a:pt x="75552" y="111646"/>
                    </a:lnTo>
                    <a:lnTo>
                      <a:pt x="76191" y="112308"/>
                    </a:lnTo>
                    <a:lnTo>
                      <a:pt x="77177" y="113123"/>
                    </a:lnTo>
                    <a:lnTo>
                      <a:pt x="78402" y="114091"/>
                    </a:lnTo>
                    <a:lnTo>
                      <a:pt x="79893" y="115161"/>
                    </a:lnTo>
                    <a:lnTo>
                      <a:pt x="81624" y="116205"/>
                    </a:lnTo>
                    <a:lnTo>
                      <a:pt x="83595" y="117224"/>
                    </a:lnTo>
                    <a:lnTo>
                      <a:pt x="85725" y="118166"/>
                    </a:lnTo>
                    <a:lnTo>
                      <a:pt x="88042" y="118981"/>
                    </a:lnTo>
                    <a:lnTo>
                      <a:pt x="90572" y="119567"/>
                    </a:lnTo>
                    <a:lnTo>
                      <a:pt x="93262" y="119949"/>
                    </a:lnTo>
                    <a:lnTo>
                      <a:pt x="96058" y="120000"/>
                    </a:lnTo>
                    <a:lnTo>
                      <a:pt x="99014" y="119719"/>
                    </a:lnTo>
                    <a:lnTo>
                      <a:pt x="102077" y="119006"/>
                    </a:lnTo>
                    <a:lnTo>
                      <a:pt x="105193" y="117860"/>
                    </a:lnTo>
                    <a:lnTo>
                      <a:pt x="108442" y="116179"/>
                    </a:lnTo>
                    <a:lnTo>
                      <a:pt x="111744" y="113964"/>
                    </a:lnTo>
                    <a:lnTo>
                      <a:pt x="114434" y="111570"/>
                    </a:lnTo>
                    <a:lnTo>
                      <a:pt x="116511" y="109074"/>
                    </a:lnTo>
                    <a:lnTo>
                      <a:pt x="118055" y="106451"/>
                    </a:lnTo>
                    <a:lnTo>
                      <a:pt x="119147" y="103777"/>
                    </a:lnTo>
                    <a:lnTo>
                      <a:pt x="119760" y="101052"/>
                    </a:lnTo>
                    <a:lnTo>
                      <a:pt x="120000" y="98378"/>
                    </a:lnTo>
                    <a:lnTo>
                      <a:pt x="119920" y="95730"/>
                    </a:lnTo>
                    <a:lnTo>
                      <a:pt x="119547" y="93157"/>
                    </a:lnTo>
                    <a:lnTo>
                      <a:pt x="118961" y="90687"/>
                    </a:lnTo>
                    <a:lnTo>
                      <a:pt x="118215" y="88370"/>
                    </a:lnTo>
                    <a:lnTo>
                      <a:pt x="117336" y="86230"/>
                    </a:lnTo>
                    <a:lnTo>
                      <a:pt x="116431" y="84295"/>
                    </a:lnTo>
                    <a:lnTo>
                      <a:pt x="115499" y="82614"/>
                    </a:lnTo>
                    <a:lnTo>
                      <a:pt x="114647" y="81213"/>
                    </a:lnTo>
                    <a:lnTo>
                      <a:pt x="113874" y="80093"/>
                    </a:lnTo>
                    <a:lnTo>
                      <a:pt x="113235" y="79380"/>
                    </a:lnTo>
                    <a:lnTo>
                      <a:pt x="112383" y="78488"/>
                    </a:lnTo>
                    <a:lnTo>
                      <a:pt x="109960" y="75942"/>
                    </a:lnTo>
                    <a:lnTo>
                      <a:pt x="106231" y="72045"/>
                    </a:lnTo>
                    <a:lnTo>
                      <a:pt x="101411" y="67003"/>
                    </a:lnTo>
                    <a:lnTo>
                      <a:pt x="95739" y="61018"/>
                    </a:lnTo>
                    <a:lnTo>
                      <a:pt x="89400" y="54371"/>
                    </a:lnTo>
                    <a:lnTo>
                      <a:pt x="82583" y="47241"/>
                    </a:lnTo>
                    <a:lnTo>
                      <a:pt x="75579" y="39906"/>
                    </a:lnTo>
                    <a:lnTo>
                      <a:pt x="68548" y="32521"/>
                    </a:lnTo>
                    <a:lnTo>
                      <a:pt x="61757" y="25390"/>
                    </a:lnTo>
                    <a:lnTo>
                      <a:pt x="55392" y="18743"/>
                    </a:lnTo>
                    <a:lnTo>
                      <a:pt x="49693" y="12758"/>
                    </a:lnTo>
                    <a:lnTo>
                      <a:pt x="44873" y="7716"/>
                    </a:lnTo>
                    <a:lnTo>
                      <a:pt x="41145" y="3820"/>
                    </a:lnTo>
                    <a:lnTo>
                      <a:pt x="38774" y="1298"/>
                    </a:lnTo>
                    <a:lnTo>
                      <a:pt x="37922" y="432"/>
                    </a:lnTo>
                    <a:lnTo>
                      <a:pt x="37230" y="76"/>
                    </a:lnTo>
                    <a:lnTo>
                      <a:pt x="36458" y="0"/>
                    </a:lnTo>
                    <a:lnTo>
                      <a:pt x="35579" y="127"/>
                    </a:lnTo>
                    <a:lnTo>
                      <a:pt x="34647" y="432"/>
                    </a:lnTo>
                    <a:lnTo>
                      <a:pt x="33581" y="891"/>
                    </a:lnTo>
                    <a:lnTo>
                      <a:pt x="32463" y="1528"/>
                    </a:lnTo>
                    <a:lnTo>
                      <a:pt x="31238" y="2342"/>
                    </a:lnTo>
                    <a:lnTo>
                      <a:pt x="29933" y="3285"/>
                    </a:lnTo>
                    <a:lnTo>
                      <a:pt x="28548" y="4354"/>
                    </a:lnTo>
                    <a:lnTo>
                      <a:pt x="27110" y="5526"/>
                    </a:lnTo>
                    <a:lnTo>
                      <a:pt x="25592" y="6799"/>
                    </a:lnTo>
                    <a:lnTo>
                      <a:pt x="23968" y="8200"/>
                    </a:lnTo>
                    <a:lnTo>
                      <a:pt x="22316" y="9626"/>
                    </a:lnTo>
                    <a:lnTo>
                      <a:pt x="20585" y="11154"/>
                    </a:lnTo>
                    <a:lnTo>
                      <a:pt x="18801" y="12707"/>
                    </a:lnTo>
                    <a:lnTo>
                      <a:pt x="16937" y="14312"/>
                    </a:lnTo>
                    <a:lnTo>
                      <a:pt x="15046" y="15916"/>
                    </a:lnTo>
                    <a:lnTo>
                      <a:pt x="13209" y="17444"/>
                    </a:lnTo>
                    <a:lnTo>
                      <a:pt x="11451" y="18972"/>
                    </a:lnTo>
                    <a:lnTo>
                      <a:pt x="9747" y="20424"/>
                    </a:lnTo>
                    <a:lnTo>
                      <a:pt x="8149" y="21825"/>
                    </a:lnTo>
                    <a:lnTo>
                      <a:pt x="6604" y="23123"/>
                    </a:lnTo>
                    <a:lnTo>
                      <a:pt x="5219" y="24397"/>
                    </a:lnTo>
                    <a:lnTo>
                      <a:pt x="3968" y="25594"/>
                    </a:lnTo>
                    <a:lnTo>
                      <a:pt x="2876" y="26740"/>
                    </a:lnTo>
                    <a:lnTo>
                      <a:pt x="1917" y="27809"/>
                    </a:lnTo>
                    <a:lnTo>
                      <a:pt x="1145" y="28828"/>
                    </a:lnTo>
                    <a:lnTo>
                      <a:pt x="532" y="29770"/>
                    </a:lnTo>
                    <a:lnTo>
                      <a:pt x="159" y="30636"/>
                    </a:lnTo>
                    <a:lnTo>
                      <a:pt x="0" y="31400"/>
                    </a:lnTo>
                    <a:lnTo>
                      <a:pt x="79" y="32113"/>
                    </a:lnTo>
                    <a:lnTo>
                      <a:pt x="399" y="32775"/>
                    </a:lnTo>
                    <a:close/>
                  </a:path>
                </a:pathLst>
              </a:custGeom>
              <a:solidFill>
                <a:srgbClr val="72A5A5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6" name="Shape 346"/>
              <p:cNvSpPr/>
              <p:nvPr/>
            </p:nvSpPr>
            <p:spPr>
              <a:xfrm>
                <a:off x="2737" y="1450"/>
                <a:ext cx="562" cy="5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9" y="32775"/>
                    </a:moveTo>
                    <a:lnTo>
                      <a:pt x="1225" y="33667"/>
                    </a:lnTo>
                    <a:lnTo>
                      <a:pt x="3621" y="36162"/>
                    </a:lnTo>
                    <a:lnTo>
                      <a:pt x="7323" y="40059"/>
                    </a:lnTo>
                    <a:lnTo>
                      <a:pt x="12117" y="45101"/>
                    </a:lnTo>
                    <a:lnTo>
                      <a:pt x="17816" y="51086"/>
                    </a:lnTo>
                    <a:lnTo>
                      <a:pt x="24154" y="57758"/>
                    </a:lnTo>
                    <a:lnTo>
                      <a:pt x="30945" y="64864"/>
                    </a:lnTo>
                    <a:lnTo>
                      <a:pt x="37976" y="72224"/>
                    </a:lnTo>
                    <a:lnTo>
                      <a:pt x="44980" y="79558"/>
                    </a:lnTo>
                    <a:lnTo>
                      <a:pt x="51744" y="86689"/>
                    </a:lnTo>
                    <a:lnTo>
                      <a:pt x="58109" y="93336"/>
                    </a:lnTo>
                    <a:lnTo>
                      <a:pt x="63781" y="99295"/>
                    </a:lnTo>
                    <a:lnTo>
                      <a:pt x="68575" y="104337"/>
                    </a:lnTo>
                    <a:lnTo>
                      <a:pt x="72303" y="108234"/>
                    </a:lnTo>
                    <a:lnTo>
                      <a:pt x="74673" y="110755"/>
                    </a:lnTo>
                    <a:lnTo>
                      <a:pt x="75552" y="111646"/>
                    </a:lnTo>
                    <a:lnTo>
                      <a:pt x="76191" y="112308"/>
                    </a:lnTo>
                    <a:lnTo>
                      <a:pt x="77177" y="113123"/>
                    </a:lnTo>
                    <a:lnTo>
                      <a:pt x="78402" y="114091"/>
                    </a:lnTo>
                    <a:lnTo>
                      <a:pt x="79893" y="115161"/>
                    </a:lnTo>
                    <a:lnTo>
                      <a:pt x="81624" y="116205"/>
                    </a:lnTo>
                    <a:lnTo>
                      <a:pt x="83595" y="117224"/>
                    </a:lnTo>
                    <a:lnTo>
                      <a:pt x="85725" y="118166"/>
                    </a:lnTo>
                    <a:lnTo>
                      <a:pt x="88042" y="118981"/>
                    </a:lnTo>
                    <a:lnTo>
                      <a:pt x="90572" y="119567"/>
                    </a:lnTo>
                    <a:lnTo>
                      <a:pt x="93262" y="119949"/>
                    </a:lnTo>
                    <a:lnTo>
                      <a:pt x="96058" y="120000"/>
                    </a:lnTo>
                    <a:lnTo>
                      <a:pt x="99014" y="119719"/>
                    </a:lnTo>
                    <a:lnTo>
                      <a:pt x="102077" y="119006"/>
                    </a:lnTo>
                    <a:lnTo>
                      <a:pt x="105193" y="117860"/>
                    </a:lnTo>
                    <a:lnTo>
                      <a:pt x="108442" y="116179"/>
                    </a:lnTo>
                    <a:lnTo>
                      <a:pt x="111744" y="113964"/>
                    </a:lnTo>
                    <a:lnTo>
                      <a:pt x="114434" y="111570"/>
                    </a:lnTo>
                    <a:lnTo>
                      <a:pt x="116511" y="109074"/>
                    </a:lnTo>
                    <a:lnTo>
                      <a:pt x="118055" y="106451"/>
                    </a:lnTo>
                    <a:lnTo>
                      <a:pt x="119147" y="103777"/>
                    </a:lnTo>
                    <a:lnTo>
                      <a:pt x="119760" y="101052"/>
                    </a:lnTo>
                    <a:lnTo>
                      <a:pt x="120000" y="98378"/>
                    </a:lnTo>
                    <a:lnTo>
                      <a:pt x="119920" y="95730"/>
                    </a:lnTo>
                    <a:lnTo>
                      <a:pt x="119547" y="93157"/>
                    </a:lnTo>
                    <a:lnTo>
                      <a:pt x="118961" y="90687"/>
                    </a:lnTo>
                    <a:lnTo>
                      <a:pt x="118215" y="88370"/>
                    </a:lnTo>
                    <a:lnTo>
                      <a:pt x="117336" y="86230"/>
                    </a:lnTo>
                    <a:lnTo>
                      <a:pt x="116431" y="84295"/>
                    </a:lnTo>
                    <a:lnTo>
                      <a:pt x="115499" y="82614"/>
                    </a:lnTo>
                    <a:lnTo>
                      <a:pt x="114647" y="81213"/>
                    </a:lnTo>
                    <a:lnTo>
                      <a:pt x="113874" y="80093"/>
                    </a:lnTo>
                    <a:lnTo>
                      <a:pt x="113235" y="79380"/>
                    </a:lnTo>
                    <a:lnTo>
                      <a:pt x="112383" y="78488"/>
                    </a:lnTo>
                    <a:lnTo>
                      <a:pt x="109960" y="75942"/>
                    </a:lnTo>
                    <a:lnTo>
                      <a:pt x="106231" y="72045"/>
                    </a:lnTo>
                    <a:lnTo>
                      <a:pt x="101411" y="67003"/>
                    </a:lnTo>
                    <a:lnTo>
                      <a:pt x="95739" y="61018"/>
                    </a:lnTo>
                    <a:lnTo>
                      <a:pt x="89400" y="54371"/>
                    </a:lnTo>
                    <a:lnTo>
                      <a:pt x="82583" y="47241"/>
                    </a:lnTo>
                    <a:lnTo>
                      <a:pt x="75579" y="39906"/>
                    </a:lnTo>
                    <a:lnTo>
                      <a:pt x="68548" y="32521"/>
                    </a:lnTo>
                    <a:lnTo>
                      <a:pt x="61757" y="25390"/>
                    </a:lnTo>
                    <a:lnTo>
                      <a:pt x="55392" y="18743"/>
                    </a:lnTo>
                    <a:lnTo>
                      <a:pt x="49693" y="12758"/>
                    </a:lnTo>
                    <a:lnTo>
                      <a:pt x="44873" y="7716"/>
                    </a:lnTo>
                    <a:lnTo>
                      <a:pt x="41145" y="3820"/>
                    </a:lnTo>
                    <a:lnTo>
                      <a:pt x="38774" y="1298"/>
                    </a:lnTo>
                    <a:lnTo>
                      <a:pt x="37922" y="432"/>
                    </a:lnTo>
                    <a:lnTo>
                      <a:pt x="37230" y="76"/>
                    </a:lnTo>
                    <a:lnTo>
                      <a:pt x="36458" y="0"/>
                    </a:lnTo>
                    <a:lnTo>
                      <a:pt x="35579" y="127"/>
                    </a:lnTo>
                    <a:lnTo>
                      <a:pt x="34647" y="432"/>
                    </a:lnTo>
                    <a:lnTo>
                      <a:pt x="33581" y="891"/>
                    </a:lnTo>
                    <a:lnTo>
                      <a:pt x="32463" y="1528"/>
                    </a:lnTo>
                    <a:lnTo>
                      <a:pt x="31238" y="2342"/>
                    </a:lnTo>
                    <a:lnTo>
                      <a:pt x="29933" y="3285"/>
                    </a:lnTo>
                    <a:lnTo>
                      <a:pt x="28548" y="4354"/>
                    </a:lnTo>
                    <a:lnTo>
                      <a:pt x="27110" y="5526"/>
                    </a:lnTo>
                    <a:lnTo>
                      <a:pt x="25592" y="6799"/>
                    </a:lnTo>
                    <a:lnTo>
                      <a:pt x="23968" y="8200"/>
                    </a:lnTo>
                    <a:lnTo>
                      <a:pt x="22316" y="9626"/>
                    </a:lnTo>
                    <a:lnTo>
                      <a:pt x="20585" y="11154"/>
                    </a:lnTo>
                    <a:lnTo>
                      <a:pt x="18801" y="12707"/>
                    </a:lnTo>
                    <a:lnTo>
                      <a:pt x="16937" y="14312"/>
                    </a:lnTo>
                    <a:lnTo>
                      <a:pt x="15046" y="15916"/>
                    </a:lnTo>
                    <a:lnTo>
                      <a:pt x="13209" y="17444"/>
                    </a:lnTo>
                    <a:lnTo>
                      <a:pt x="11451" y="18972"/>
                    </a:lnTo>
                    <a:lnTo>
                      <a:pt x="9747" y="20424"/>
                    </a:lnTo>
                    <a:lnTo>
                      <a:pt x="8149" y="21825"/>
                    </a:lnTo>
                    <a:lnTo>
                      <a:pt x="6604" y="23123"/>
                    </a:lnTo>
                    <a:lnTo>
                      <a:pt x="5219" y="24397"/>
                    </a:lnTo>
                    <a:lnTo>
                      <a:pt x="3968" y="25594"/>
                    </a:lnTo>
                    <a:lnTo>
                      <a:pt x="2876" y="26740"/>
                    </a:lnTo>
                    <a:lnTo>
                      <a:pt x="1917" y="27809"/>
                    </a:lnTo>
                    <a:lnTo>
                      <a:pt x="1145" y="28828"/>
                    </a:lnTo>
                    <a:lnTo>
                      <a:pt x="532" y="29770"/>
                    </a:lnTo>
                    <a:lnTo>
                      <a:pt x="159" y="30636"/>
                    </a:lnTo>
                    <a:lnTo>
                      <a:pt x="0" y="31400"/>
                    </a:lnTo>
                    <a:lnTo>
                      <a:pt x="79" y="32113"/>
                    </a:lnTo>
                    <a:lnTo>
                      <a:pt x="399" y="32775"/>
                    </a:ln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7" name="Shape 347"/>
              <p:cNvSpPr/>
              <p:nvPr/>
            </p:nvSpPr>
            <p:spPr>
              <a:xfrm>
                <a:off x="2721" y="1434"/>
                <a:ext cx="200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8" y="104421"/>
                    </a:moveTo>
                    <a:lnTo>
                      <a:pt x="1122" y="104665"/>
                    </a:lnTo>
                    <a:lnTo>
                      <a:pt x="1572" y="104989"/>
                    </a:lnTo>
                    <a:lnTo>
                      <a:pt x="2021" y="105638"/>
                    </a:lnTo>
                    <a:lnTo>
                      <a:pt x="2844" y="106531"/>
                    </a:lnTo>
                    <a:lnTo>
                      <a:pt x="3668" y="107423"/>
                    </a:lnTo>
                    <a:lnTo>
                      <a:pt x="4566" y="108559"/>
                    </a:lnTo>
                    <a:lnTo>
                      <a:pt x="5464" y="109614"/>
                    </a:lnTo>
                    <a:lnTo>
                      <a:pt x="6587" y="110831"/>
                    </a:lnTo>
                    <a:lnTo>
                      <a:pt x="7560" y="111967"/>
                    </a:lnTo>
                    <a:lnTo>
                      <a:pt x="8608" y="113184"/>
                    </a:lnTo>
                    <a:lnTo>
                      <a:pt x="9507" y="114239"/>
                    </a:lnTo>
                    <a:lnTo>
                      <a:pt x="10330" y="115131"/>
                    </a:lnTo>
                    <a:lnTo>
                      <a:pt x="11004" y="115943"/>
                    </a:lnTo>
                    <a:lnTo>
                      <a:pt x="11603" y="116592"/>
                    </a:lnTo>
                    <a:lnTo>
                      <a:pt x="12052" y="117079"/>
                    </a:lnTo>
                    <a:lnTo>
                      <a:pt x="12202" y="117241"/>
                    </a:lnTo>
                    <a:lnTo>
                      <a:pt x="13849" y="118701"/>
                    </a:lnTo>
                    <a:lnTo>
                      <a:pt x="16094" y="119594"/>
                    </a:lnTo>
                    <a:lnTo>
                      <a:pt x="18789" y="120000"/>
                    </a:lnTo>
                    <a:lnTo>
                      <a:pt x="21859" y="119756"/>
                    </a:lnTo>
                    <a:lnTo>
                      <a:pt x="25377" y="119026"/>
                    </a:lnTo>
                    <a:lnTo>
                      <a:pt x="29270" y="117890"/>
                    </a:lnTo>
                    <a:lnTo>
                      <a:pt x="33462" y="116267"/>
                    </a:lnTo>
                    <a:lnTo>
                      <a:pt x="37878" y="114158"/>
                    </a:lnTo>
                    <a:lnTo>
                      <a:pt x="42595" y="111561"/>
                    </a:lnTo>
                    <a:lnTo>
                      <a:pt x="47386" y="108559"/>
                    </a:lnTo>
                    <a:lnTo>
                      <a:pt x="52551" y="105152"/>
                    </a:lnTo>
                    <a:lnTo>
                      <a:pt x="57791" y="101338"/>
                    </a:lnTo>
                    <a:lnTo>
                      <a:pt x="63181" y="97281"/>
                    </a:lnTo>
                    <a:lnTo>
                      <a:pt x="68571" y="92738"/>
                    </a:lnTo>
                    <a:lnTo>
                      <a:pt x="74036" y="87870"/>
                    </a:lnTo>
                    <a:lnTo>
                      <a:pt x="79575" y="82758"/>
                    </a:lnTo>
                    <a:lnTo>
                      <a:pt x="84815" y="77403"/>
                    </a:lnTo>
                    <a:lnTo>
                      <a:pt x="89906" y="71967"/>
                    </a:lnTo>
                    <a:lnTo>
                      <a:pt x="94622" y="66693"/>
                    </a:lnTo>
                    <a:lnTo>
                      <a:pt x="99039" y="61338"/>
                    </a:lnTo>
                    <a:lnTo>
                      <a:pt x="103081" y="56227"/>
                    </a:lnTo>
                    <a:lnTo>
                      <a:pt x="106674" y="51115"/>
                    </a:lnTo>
                    <a:lnTo>
                      <a:pt x="109968" y="46085"/>
                    </a:lnTo>
                    <a:lnTo>
                      <a:pt x="112813" y="41379"/>
                    </a:lnTo>
                    <a:lnTo>
                      <a:pt x="115134" y="36835"/>
                    </a:lnTo>
                    <a:lnTo>
                      <a:pt x="117080" y="32616"/>
                    </a:lnTo>
                    <a:lnTo>
                      <a:pt x="118577" y="28640"/>
                    </a:lnTo>
                    <a:lnTo>
                      <a:pt x="119475" y="24989"/>
                    </a:lnTo>
                    <a:lnTo>
                      <a:pt x="119999" y="21744"/>
                    </a:lnTo>
                    <a:lnTo>
                      <a:pt x="119925" y="18823"/>
                    </a:lnTo>
                    <a:lnTo>
                      <a:pt x="119251" y="16389"/>
                    </a:lnTo>
                    <a:lnTo>
                      <a:pt x="118053" y="14361"/>
                    </a:lnTo>
                    <a:lnTo>
                      <a:pt x="117829" y="14117"/>
                    </a:lnTo>
                    <a:lnTo>
                      <a:pt x="117454" y="13711"/>
                    </a:lnTo>
                    <a:lnTo>
                      <a:pt x="116855" y="12981"/>
                    </a:lnTo>
                    <a:lnTo>
                      <a:pt x="116107" y="12170"/>
                    </a:lnTo>
                    <a:lnTo>
                      <a:pt x="115283" y="11277"/>
                    </a:lnTo>
                    <a:lnTo>
                      <a:pt x="114310" y="10223"/>
                    </a:lnTo>
                    <a:lnTo>
                      <a:pt x="113262" y="9006"/>
                    </a:lnTo>
                    <a:lnTo>
                      <a:pt x="112289" y="7870"/>
                    </a:lnTo>
                    <a:lnTo>
                      <a:pt x="111316" y="6653"/>
                    </a:lnTo>
                    <a:lnTo>
                      <a:pt x="110268" y="5517"/>
                    </a:lnTo>
                    <a:lnTo>
                      <a:pt x="109295" y="4381"/>
                    </a:lnTo>
                    <a:lnTo>
                      <a:pt x="108471" y="3488"/>
                    </a:lnTo>
                    <a:lnTo>
                      <a:pt x="107648" y="2677"/>
                    </a:lnTo>
                    <a:lnTo>
                      <a:pt x="107124" y="1947"/>
                    </a:lnTo>
                    <a:lnTo>
                      <a:pt x="106749" y="1541"/>
                    </a:lnTo>
                    <a:lnTo>
                      <a:pt x="106600" y="1379"/>
                    </a:lnTo>
                    <a:lnTo>
                      <a:pt x="104653" y="324"/>
                    </a:lnTo>
                    <a:lnTo>
                      <a:pt x="102482" y="0"/>
                    </a:lnTo>
                    <a:lnTo>
                      <a:pt x="100087" y="405"/>
                    </a:lnTo>
                    <a:lnTo>
                      <a:pt x="97392" y="1379"/>
                    </a:lnTo>
                    <a:lnTo>
                      <a:pt x="94398" y="2839"/>
                    </a:lnTo>
                    <a:lnTo>
                      <a:pt x="91179" y="4949"/>
                    </a:lnTo>
                    <a:lnTo>
                      <a:pt x="87735" y="7464"/>
                    </a:lnTo>
                    <a:lnTo>
                      <a:pt x="84142" y="10466"/>
                    </a:lnTo>
                    <a:lnTo>
                      <a:pt x="80249" y="13955"/>
                    </a:lnTo>
                    <a:lnTo>
                      <a:pt x="76132" y="17606"/>
                    </a:lnTo>
                    <a:lnTo>
                      <a:pt x="71865" y="21744"/>
                    </a:lnTo>
                    <a:lnTo>
                      <a:pt x="67448" y="26044"/>
                    </a:lnTo>
                    <a:lnTo>
                      <a:pt x="62732" y="30669"/>
                    </a:lnTo>
                    <a:lnTo>
                      <a:pt x="57866" y="35537"/>
                    </a:lnTo>
                    <a:lnTo>
                      <a:pt x="52850" y="40486"/>
                    </a:lnTo>
                    <a:lnTo>
                      <a:pt x="47685" y="45598"/>
                    </a:lnTo>
                    <a:lnTo>
                      <a:pt x="42295" y="50628"/>
                    </a:lnTo>
                    <a:lnTo>
                      <a:pt x="37130" y="55659"/>
                    </a:lnTo>
                    <a:lnTo>
                      <a:pt x="32114" y="60365"/>
                    </a:lnTo>
                    <a:lnTo>
                      <a:pt x="27323" y="64989"/>
                    </a:lnTo>
                    <a:lnTo>
                      <a:pt x="22832" y="69452"/>
                    </a:lnTo>
                    <a:lnTo>
                      <a:pt x="18565" y="73671"/>
                    </a:lnTo>
                    <a:lnTo>
                      <a:pt x="14597" y="77728"/>
                    </a:lnTo>
                    <a:lnTo>
                      <a:pt x="11079" y="81622"/>
                    </a:lnTo>
                    <a:lnTo>
                      <a:pt x="8009" y="85192"/>
                    </a:lnTo>
                    <a:lnTo>
                      <a:pt x="5315" y="88681"/>
                    </a:lnTo>
                    <a:lnTo>
                      <a:pt x="3144" y="91845"/>
                    </a:lnTo>
                    <a:lnTo>
                      <a:pt x="1497" y="94847"/>
                    </a:lnTo>
                    <a:lnTo>
                      <a:pt x="374" y="97525"/>
                    </a:lnTo>
                    <a:lnTo>
                      <a:pt x="0" y="100121"/>
                    </a:lnTo>
                    <a:lnTo>
                      <a:pt x="149" y="102393"/>
                    </a:lnTo>
                    <a:lnTo>
                      <a:pt x="1048" y="104421"/>
                    </a:lnTo>
                    <a:close/>
                  </a:path>
                </a:pathLst>
              </a:custGeom>
              <a:solidFill>
                <a:srgbClr val="BFCBCB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8" name="Shape 348"/>
              <p:cNvSpPr/>
              <p:nvPr/>
            </p:nvSpPr>
            <p:spPr>
              <a:xfrm>
                <a:off x="2721" y="1434"/>
                <a:ext cx="200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8" y="104421"/>
                    </a:moveTo>
                    <a:lnTo>
                      <a:pt x="1122" y="104665"/>
                    </a:lnTo>
                    <a:lnTo>
                      <a:pt x="1572" y="104989"/>
                    </a:lnTo>
                    <a:lnTo>
                      <a:pt x="2021" y="105638"/>
                    </a:lnTo>
                    <a:lnTo>
                      <a:pt x="2844" y="106531"/>
                    </a:lnTo>
                    <a:lnTo>
                      <a:pt x="3668" y="107423"/>
                    </a:lnTo>
                    <a:lnTo>
                      <a:pt x="4566" y="108559"/>
                    </a:lnTo>
                    <a:lnTo>
                      <a:pt x="5464" y="109614"/>
                    </a:lnTo>
                    <a:lnTo>
                      <a:pt x="6587" y="110831"/>
                    </a:lnTo>
                    <a:lnTo>
                      <a:pt x="7560" y="111967"/>
                    </a:lnTo>
                    <a:lnTo>
                      <a:pt x="8608" y="113184"/>
                    </a:lnTo>
                    <a:lnTo>
                      <a:pt x="9507" y="114239"/>
                    </a:lnTo>
                    <a:lnTo>
                      <a:pt x="10330" y="115131"/>
                    </a:lnTo>
                    <a:lnTo>
                      <a:pt x="11004" y="115943"/>
                    </a:lnTo>
                    <a:lnTo>
                      <a:pt x="11603" y="116592"/>
                    </a:lnTo>
                    <a:lnTo>
                      <a:pt x="12052" y="117079"/>
                    </a:lnTo>
                    <a:lnTo>
                      <a:pt x="12202" y="117241"/>
                    </a:lnTo>
                    <a:lnTo>
                      <a:pt x="13849" y="118701"/>
                    </a:lnTo>
                    <a:lnTo>
                      <a:pt x="16094" y="119594"/>
                    </a:lnTo>
                    <a:lnTo>
                      <a:pt x="18789" y="120000"/>
                    </a:lnTo>
                    <a:lnTo>
                      <a:pt x="21859" y="119756"/>
                    </a:lnTo>
                    <a:lnTo>
                      <a:pt x="25377" y="119026"/>
                    </a:lnTo>
                    <a:lnTo>
                      <a:pt x="29270" y="117890"/>
                    </a:lnTo>
                    <a:lnTo>
                      <a:pt x="33462" y="116267"/>
                    </a:lnTo>
                    <a:lnTo>
                      <a:pt x="37878" y="114158"/>
                    </a:lnTo>
                    <a:lnTo>
                      <a:pt x="42595" y="111561"/>
                    </a:lnTo>
                    <a:lnTo>
                      <a:pt x="47386" y="108559"/>
                    </a:lnTo>
                    <a:lnTo>
                      <a:pt x="52551" y="105152"/>
                    </a:lnTo>
                    <a:lnTo>
                      <a:pt x="57791" y="101338"/>
                    </a:lnTo>
                    <a:lnTo>
                      <a:pt x="63181" y="97281"/>
                    </a:lnTo>
                    <a:lnTo>
                      <a:pt x="68571" y="92738"/>
                    </a:lnTo>
                    <a:lnTo>
                      <a:pt x="74036" y="87870"/>
                    </a:lnTo>
                    <a:lnTo>
                      <a:pt x="79575" y="82758"/>
                    </a:lnTo>
                    <a:lnTo>
                      <a:pt x="84815" y="77403"/>
                    </a:lnTo>
                    <a:lnTo>
                      <a:pt x="89906" y="71967"/>
                    </a:lnTo>
                    <a:lnTo>
                      <a:pt x="94622" y="66693"/>
                    </a:lnTo>
                    <a:lnTo>
                      <a:pt x="99039" y="61338"/>
                    </a:lnTo>
                    <a:lnTo>
                      <a:pt x="103081" y="56227"/>
                    </a:lnTo>
                    <a:lnTo>
                      <a:pt x="106674" y="51115"/>
                    </a:lnTo>
                    <a:lnTo>
                      <a:pt x="109968" y="46085"/>
                    </a:lnTo>
                    <a:lnTo>
                      <a:pt x="112813" y="41379"/>
                    </a:lnTo>
                    <a:lnTo>
                      <a:pt x="115134" y="36835"/>
                    </a:lnTo>
                    <a:lnTo>
                      <a:pt x="117080" y="32616"/>
                    </a:lnTo>
                    <a:lnTo>
                      <a:pt x="118577" y="28640"/>
                    </a:lnTo>
                    <a:lnTo>
                      <a:pt x="119475" y="24989"/>
                    </a:lnTo>
                    <a:lnTo>
                      <a:pt x="119999" y="21744"/>
                    </a:lnTo>
                    <a:lnTo>
                      <a:pt x="119925" y="18823"/>
                    </a:lnTo>
                    <a:lnTo>
                      <a:pt x="119251" y="16389"/>
                    </a:lnTo>
                    <a:lnTo>
                      <a:pt x="118053" y="14361"/>
                    </a:lnTo>
                    <a:lnTo>
                      <a:pt x="117829" y="14117"/>
                    </a:lnTo>
                    <a:lnTo>
                      <a:pt x="117454" y="13711"/>
                    </a:lnTo>
                    <a:lnTo>
                      <a:pt x="116855" y="12981"/>
                    </a:lnTo>
                    <a:lnTo>
                      <a:pt x="116107" y="12170"/>
                    </a:lnTo>
                    <a:lnTo>
                      <a:pt x="115283" y="11277"/>
                    </a:lnTo>
                    <a:lnTo>
                      <a:pt x="114310" y="10223"/>
                    </a:lnTo>
                    <a:lnTo>
                      <a:pt x="113262" y="9006"/>
                    </a:lnTo>
                    <a:lnTo>
                      <a:pt x="112289" y="7870"/>
                    </a:lnTo>
                    <a:lnTo>
                      <a:pt x="111316" y="6653"/>
                    </a:lnTo>
                    <a:lnTo>
                      <a:pt x="110268" y="5517"/>
                    </a:lnTo>
                    <a:lnTo>
                      <a:pt x="109295" y="4381"/>
                    </a:lnTo>
                    <a:lnTo>
                      <a:pt x="108471" y="3488"/>
                    </a:lnTo>
                    <a:lnTo>
                      <a:pt x="107648" y="2677"/>
                    </a:lnTo>
                    <a:lnTo>
                      <a:pt x="107124" y="1947"/>
                    </a:lnTo>
                    <a:lnTo>
                      <a:pt x="106749" y="1541"/>
                    </a:lnTo>
                    <a:lnTo>
                      <a:pt x="106600" y="1379"/>
                    </a:lnTo>
                    <a:lnTo>
                      <a:pt x="104653" y="324"/>
                    </a:lnTo>
                    <a:lnTo>
                      <a:pt x="102482" y="0"/>
                    </a:lnTo>
                    <a:lnTo>
                      <a:pt x="100087" y="405"/>
                    </a:lnTo>
                    <a:lnTo>
                      <a:pt x="97392" y="1379"/>
                    </a:lnTo>
                    <a:lnTo>
                      <a:pt x="94398" y="2839"/>
                    </a:lnTo>
                    <a:lnTo>
                      <a:pt x="91179" y="4949"/>
                    </a:lnTo>
                    <a:lnTo>
                      <a:pt x="87735" y="7464"/>
                    </a:lnTo>
                    <a:lnTo>
                      <a:pt x="84142" y="10466"/>
                    </a:lnTo>
                    <a:lnTo>
                      <a:pt x="80249" y="13955"/>
                    </a:lnTo>
                    <a:lnTo>
                      <a:pt x="76132" y="17606"/>
                    </a:lnTo>
                    <a:lnTo>
                      <a:pt x="71865" y="21744"/>
                    </a:lnTo>
                    <a:lnTo>
                      <a:pt x="67448" y="26044"/>
                    </a:lnTo>
                    <a:lnTo>
                      <a:pt x="62732" y="30669"/>
                    </a:lnTo>
                    <a:lnTo>
                      <a:pt x="57866" y="35537"/>
                    </a:lnTo>
                    <a:lnTo>
                      <a:pt x="52850" y="40486"/>
                    </a:lnTo>
                    <a:lnTo>
                      <a:pt x="47685" y="45598"/>
                    </a:lnTo>
                    <a:lnTo>
                      <a:pt x="42295" y="50628"/>
                    </a:lnTo>
                    <a:lnTo>
                      <a:pt x="37130" y="55659"/>
                    </a:lnTo>
                    <a:lnTo>
                      <a:pt x="32114" y="60365"/>
                    </a:lnTo>
                    <a:lnTo>
                      <a:pt x="27323" y="64989"/>
                    </a:lnTo>
                    <a:lnTo>
                      <a:pt x="22832" y="69452"/>
                    </a:lnTo>
                    <a:lnTo>
                      <a:pt x="18565" y="73671"/>
                    </a:lnTo>
                    <a:lnTo>
                      <a:pt x="14597" y="77728"/>
                    </a:lnTo>
                    <a:lnTo>
                      <a:pt x="11079" y="81622"/>
                    </a:lnTo>
                    <a:lnTo>
                      <a:pt x="8009" y="85192"/>
                    </a:lnTo>
                    <a:lnTo>
                      <a:pt x="5315" y="88681"/>
                    </a:lnTo>
                    <a:lnTo>
                      <a:pt x="3144" y="91845"/>
                    </a:lnTo>
                    <a:lnTo>
                      <a:pt x="1497" y="94847"/>
                    </a:lnTo>
                    <a:lnTo>
                      <a:pt x="374" y="97525"/>
                    </a:lnTo>
                    <a:lnTo>
                      <a:pt x="0" y="100121"/>
                    </a:lnTo>
                    <a:lnTo>
                      <a:pt x="149" y="102393"/>
                    </a:lnTo>
                    <a:lnTo>
                      <a:pt x="1048" y="104421"/>
                    </a:ln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9" name="Shape 349"/>
              <p:cNvSpPr/>
              <p:nvPr/>
            </p:nvSpPr>
            <p:spPr>
              <a:xfrm>
                <a:off x="2719" y="1431"/>
                <a:ext cx="182" cy="1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8" y="116943"/>
                    </a:moveTo>
                    <a:lnTo>
                      <a:pt x="4089" y="118561"/>
                    </a:lnTo>
                    <a:lnTo>
                      <a:pt x="6462" y="119550"/>
                    </a:lnTo>
                    <a:lnTo>
                      <a:pt x="9488" y="120000"/>
                    </a:lnTo>
                    <a:lnTo>
                      <a:pt x="12924" y="119820"/>
                    </a:lnTo>
                    <a:lnTo>
                      <a:pt x="16605" y="119011"/>
                    </a:lnTo>
                    <a:lnTo>
                      <a:pt x="20858" y="117662"/>
                    </a:lnTo>
                    <a:lnTo>
                      <a:pt x="25439" y="115865"/>
                    </a:lnTo>
                    <a:lnTo>
                      <a:pt x="30265" y="113528"/>
                    </a:lnTo>
                    <a:lnTo>
                      <a:pt x="35419" y="110651"/>
                    </a:lnTo>
                    <a:lnTo>
                      <a:pt x="40817" y="107325"/>
                    </a:lnTo>
                    <a:lnTo>
                      <a:pt x="46380" y="103640"/>
                    </a:lnTo>
                    <a:lnTo>
                      <a:pt x="52024" y="99415"/>
                    </a:lnTo>
                    <a:lnTo>
                      <a:pt x="57914" y="94831"/>
                    </a:lnTo>
                    <a:lnTo>
                      <a:pt x="63803" y="89797"/>
                    </a:lnTo>
                    <a:lnTo>
                      <a:pt x="69856" y="84404"/>
                    </a:lnTo>
                    <a:lnTo>
                      <a:pt x="75910" y="78741"/>
                    </a:lnTo>
                    <a:lnTo>
                      <a:pt x="81635" y="72808"/>
                    </a:lnTo>
                    <a:lnTo>
                      <a:pt x="87116" y="66786"/>
                    </a:lnTo>
                    <a:lnTo>
                      <a:pt x="92351" y="60943"/>
                    </a:lnTo>
                    <a:lnTo>
                      <a:pt x="97096" y="55011"/>
                    </a:lnTo>
                    <a:lnTo>
                      <a:pt x="101513" y="49348"/>
                    </a:lnTo>
                    <a:lnTo>
                      <a:pt x="105439" y="43685"/>
                    </a:lnTo>
                    <a:lnTo>
                      <a:pt x="109038" y="38202"/>
                    </a:lnTo>
                    <a:lnTo>
                      <a:pt x="112147" y="32898"/>
                    </a:lnTo>
                    <a:lnTo>
                      <a:pt x="114683" y="27955"/>
                    </a:lnTo>
                    <a:lnTo>
                      <a:pt x="116809" y="23191"/>
                    </a:lnTo>
                    <a:lnTo>
                      <a:pt x="118445" y="18786"/>
                    </a:lnTo>
                    <a:lnTo>
                      <a:pt x="119427" y="14741"/>
                    </a:lnTo>
                    <a:lnTo>
                      <a:pt x="120000" y="11146"/>
                    </a:lnTo>
                    <a:lnTo>
                      <a:pt x="119918" y="7910"/>
                    </a:lnTo>
                    <a:lnTo>
                      <a:pt x="119182" y="5213"/>
                    </a:lnTo>
                    <a:lnTo>
                      <a:pt x="117873" y="2966"/>
                    </a:lnTo>
                    <a:lnTo>
                      <a:pt x="115828" y="1348"/>
                    </a:lnTo>
                    <a:lnTo>
                      <a:pt x="113456" y="359"/>
                    </a:lnTo>
                    <a:lnTo>
                      <a:pt x="110511" y="0"/>
                    </a:lnTo>
                    <a:lnTo>
                      <a:pt x="107075" y="179"/>
                    </a:lnTo>
                    <a:lnTo>
                      <a:pt x="103312" y="898"/>
                    </a:lnTo>
                    <a:lnTo>
                      <a:pt x="99141" y="2157"/>
                    </a:lnTo>
                    <a:lnTo>
                      <a:pt x="94560" y="4134"/>
                    </a:lnTo>
                    <a:lnTo>
                      <a:pt x="89734" y="6382"/>
                    </a:lnTo>
                    <a:lnTo>
                      <a:pt x="84580" y="9258"/>
                    </a:lnTo>
                    <a:lnTo>
                      <a:pt x="79182" y="12494"/>
                    </a:lnTo>
                    <a:lnTo>
                      <a:pt x="73619" y="16269"/>
                    </a:lnTo>
                    <a:lnTo>
                      <a:pt x="67975" y="20494"/>
                    </a:lnTo>
                    <a:lnTo>
                      <a:pt x="62085" y="25078"/>
                    </a:lnTo>
                    <a:lnTo>
                      <a:pt x="56114" y="30112"/>
                    </a:lnTo>
                    <a:lnTo>
                      <a:pt x="50143" y="35415"/>
                    </a:lnTo>
                    <a:lnTo>
                      <a:pt x="44171" y="41258"/>
                    </a:lnTo>
                    <a:lnTo>
                      <a:pt x="38282" y="47101"/>
                    </a:lnTo>
                    <a:lnTo>
                      <a:pt x="32801" y="53033"/>
                    </a:lnTo>
                    <a:lnTo>
                      <a:pt x="27648" y="58966"/>
                    </a:lnTo>
                    <a:lnTo>
                      <a:pt x="22822" y="64898"/>
                    </a:lnTo>
                    <a:lnTo>
                      <a:pt x="18486" y="70651"/>
                    </a:lnTo>
                    <a:lnTo>
                      <a:pt x="14560" y="76224"/>
                    </a:lnTo>
                    <a:lnTo>
                      <a:pt x="10961" y="81707"/>
                    </a:lnTo>
                    <a:lnTo>
                      <a:pt x="7852" y="87011"/>
                    </a:lnTo>
                    <a:lnTo>
                      <a:pt x="5316" y="92044"/>
                    </a:lnTo>
                    <a:lnTo>
                      <a:pt x="3190" y="96808"/>
                    </a:lnTo>
                    <a:lnTo>
                      <a:pt x="1554" y="101123"/>
                    </a:lnTo>
                    <a:lnTo>
                      <a:pt x="572" y="105078"/>
                    </a:lnTo>
                    <a:lnTo>
                      <a:pt x="0" y="108853"/>
                    </a:lnTo>
                    <a:lnTo>
                      <a:pt x="81" y="111910"/>
                    </a:lnTo>
                    <a:lnTo>
                      <a:pt x="817" y="114786"/>
                    </a:lnTo>
                    <a:lnTo>
                      <a:pt x="2208" y="116943"/>
                    </a:lnTo>
                    <a:close/>
                  </a:path>
                </a:pathLst>
              </a:custGeom>
              <a:solidFill>
                <a:srgbClr val="D8E5E5"/>
              </a:solidFill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0" name="Shape 350"/>
              <p:cNvSpPr/>
              <p:nvPr/>
            </p:nvSpPr>
            <p:spPr>
              <a:xfrm>
                <a:off x="2719" y="1431"/>
                <a:ext cx="182" cy="1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8" y="116943"/>
                    </a:moveTo>
                    <a:lnTo>
                      <a:pt x="4089" y="118561"/>
                    </a:lnTo>
                    <a:lnTo>
                      <a:pt x="6462" y="119550"/>
                    </a:lnTo>
                    <a:lnTo>
                      <a:pt x="9488" y="120000"/>
                    </a:lnTo>
                    <a:lnTo>
                      <a:pt x="12924" y="119820"/>
                    </a:lnTo>
                    <a:lnTo>
                      <a:pt x="16605" y="119011"/>
                    </a:lnTo>
                    <a:lnTo>
                      <a:pt x="20858" y="117662"/>
                    </a:lnTo>
                    <a:lnTo>
                      <a:pt x="25439" y="115865"/>
                    </a:lnTo>
                    <a:lnTo>
                      <a:pt x="30265" y="113528"/>
                    </a:lnTo>
                    <a:lnTo>
                      <a:pt x="35419" y="110651"/>
                    </a:lnTo>
                    <a:lnTo>
                      <a:pt x="40817" y="107325"/>
                    </a:lnTo>
                    <a:lnTo>
                      <a:pt x="46380" y="103640"/>
                    </a:lnTo>
                    <a:lnTo>
                      <a:pt x="52024" y="99415"/>
                    </a:lnTo>
                    <a:lnTo>
                      <a:pt x="57914" y="94831"/>
                    </a:lnTo>
                    <a:lnTo>
                      <a:pt x="63803" y="89797"/>
                    </a:lnTo>
                    <a:lnTo>
                      <a:pt x="69856" y="84404"/>
                    </a:lnTo>
                    <a:lnTo>
                      <a:pt x="75910" y="78741"/>
                    </a:lnTo>
                    <a:lnTo>
                      <a:pt x="81635" y="72808"/>
                    </a:lnTo>
                    <a:lnTo>
                      <a:pt x="87116" y="66786"/>
                    </a:lnTo>
                    <a:lnTo>
                      <a:pt x="92351" y="60943"/>
                    </a:lnTo>
                    <a:lnTo>
                      <a:pt x="97096" y="55011"/>
                    </a:lnTo>
                    <a:lnTo>
                      <a:pt x="101513" y="49348"/>
                    </a:lnTo>
                    <a:lnTo>
                      <a:pt x="105439" y="43685"/>
                    </a:lnTo>
                    <a:lnTo>
                      <a:pt x="109038" y="38202"/>
                    </a:lnTo>
                    <a:lnTo>
                      <a:pt x="112147" y="32898"/>
                    </a:lnTo>
                    <a:lnTo>
                      <a:pt x="114683" y="27955"/>
                    </a:lnTo>
                    <a:lnTo>
                      <a:pt x="116809" y="23191"/>
                    </a:lnTo>
                    <a:lnTo>
                      <a:pt x="118445" y="18786"/>
                    </a:lnTo>
                    <a:lnTo>
                      <a:pt x="119427" y="14741"/>
                    </a:lnTo>
                    <a:lnTo>
                      <a:pt x="120000" y="11146"/>
                    </a:lnTo>
                    <a:lnTo>
                      <a:pt x="119918" y="7910"/>
                    </a:lnTo>
                    <a:lnTo>
                      <a:pt x="119182" y="5213"/>
                    </a:lnTo>
                    <a:lnTo>
                      <a:pt x="117873" y="2966"/>
                    </a:lnTo>
                    <a:lnTo>
                      <a:pt x="115828" y="1348"/>
                    </a:lnTo>
                    <a:lnTo>
                      <a:pt x="113456" y="359"/>
                    </a:lnTo>
                    <a:lnTo>
                      <a:pt x="110511" y="0"/>
                    </a:lnTo>
                    <a:lnTo>
                      <a:pt x="107075" y="179"/>
                    </a:lnTo>
                    <a:lnTo>
                      <a:pt x="103312" y="898"/>
                    </a:lnTo>
                    <a:lnTo>
                      <a:pt x="99141" y="2157"/>
                    </a:lnTo>
                    <a:lnTo>
                      <a:pt x="94560" y="4134"/>
                    </a:lnTo>
                    <a:lnTo>
                      <a:pt x="89734" y="6382"/>
                    </a:lnTo>
                    <a:lnTo>
                      <a:pt x="84580" y="9258"/>
                    </a:lnTo>
                    <a:lnTo>
                      <a:pt x="79182" y="12494"/>
                    </a:lnTo>
                    <a:lnTo>
                      <a:pt x="73619" y="16269"/>
                    </a:lnTo>
                    <a:lnTo>
                      <a:pt x="67975" y="20494"/>
                    </a:lnTo>
                    <a:lnTo>
                      <a:pt x="62085" y="25078"/>
                    </a:lnTo>
                    <a:lnTo>
                      <a:pt x="56114" y="30112"/>
                    </a:lnTo>
                    <a:lnTo>
                      <a:pt x="50143" y="35415"/>
                    </a:lnTo>
                    <a:lnTo>
                      <a:pt x="44171" y="41258"/>
                    </a:lnTo>
                    <a:lnTo>
                      <a:pt x="38282" y="47101"/>
                    </a:lnTo>
                    <a:lnTo>
                      <a:pt x="32801" y="53033"/>
                    </a:lnTo>
                    <a:lnTo>
                      <a:pt x="27648" y="58966"/>
                    </a:lnTo>
                    <a:lnTo>
                      <a:pt x="22822" y="64898"/>
                    </a:lnTo>
                    <a:lnTo>
                      <a:pt x="18486" y="70651"/>
                    </a:lnTo>
                    <a:lnTo>
                      <a:pt x="14560" y="76224"/>
                    </a:lnTo>
                    <a:lnTo>
                      <a:pt x="10961" y="81707"/>
                    </a:lnTo>
                    <a:lnTo>
                      <a:pt x="7852" y="87011"/>
                    </a:lnTo>
                    <a:lnTo>
                      <a:pt x="5316" y="92044"/>
                    </a:lnTo>
                    <a:lnTo>
                      <a:pt x="3190" y="96808"/>
                    </a:lnTo>
                    <a:lnTo>
                      <a:pt x="1554" y="101123"/>
                    </a:lnTo>
                    <a:lnTo>
                      <a:pt x="572" y="105078"/>
                    </a:lnTo>
                    <a:lnTo>
                      <a:pt x="0" y="108853"/>
                    </a:lnTo>
                    <a:lnTo>
                      <a:pt x="81" y="111910"/>
                    </a:lnTo>
                    <a:lnTo>
                      <a:pt x="817" y="114786"/>
                    </a:lnTo>
                    <a:lnTo>
                      <a:pt x="2208" y="116943"/>
                    </a:lnTo>
                  </a:path>
                </a:pathLst>
              </a:custGeom>
              <a:noFill/>
              <a:ln w="12700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1" name="Shape 351"/>
              <p:cNvSpPr/>
              <p:nvPr/>
            </p:nvSpPr>
            <p:spPr>
              <a:xfrm>
                <a:off x="2737" y="1450"/>
                <a:ext cx="562" cy="5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9" y="32775"/>
                    </a:moveTo>
                    <a:lnTo>
                      <a:pt x="1225" y="33667"/>
                    </a:lnTo>
                    <a:lnTo>
                      <a:pt x="3621" y="36162"/>
                    </a:lnTo>
                    <a:lnTo>
                      <a:pt x="7323" y="40059"/>
                    </a:lnTo>
                    <a:lnTo>
                      <a:pt x="12117" y="45101"/>
                    </a:lnTo>
                    <a:lnTo>
                      <a:pt x="17816" y="51086"/>
                    </a:lnTo>
                    <a:lnTo>
                      <a:pt x="24154" y="57758"/>
                    </a:lnTo>
                    <a:lnTo>
                      <a:pt x="30945" y="64864"/>
                    </a:lnTo>
                    <a:lnTo>
                      <a:pt x="37976" y="72224"/>
                    </a:lnTo>
                    <a:lnTo>
                      <a:pt x="44980" y="79558"/>
                    </a:lnTo>
                    <a:lnTo>
                      <a:pt x="51744" y="86689"/>
                    </a:lnTo>
                    <a:lnTo>
                      <a:pt x="58109" y="93336"/>
                    </a:lnTo>
                    <a:lnTo>
                      <a:pt x="63781" y="99295"/>
                    </a:lnTo>
                    <a:lnTo>
                      <a:pt x="68575" y="104337"/>
                    </a:lnTo>
                    <a:lnTo>
                      <a:pt x="72303" y="108234"/>
                    </a:lnTo>
                    <a:lnTo>
                      <a:pt x="74673" y="110755"/>
                    </a:lnTo>
                    <a:lnTo>
                      <a:pt x="75552" y="111646"/>
                    </a:lnTo>
                    <a:lnTo>
                      <a:pt x="76191" y="112308"/>
                    </a:lnTo>
                    <a:lnTo>
                      <a:pt x="77177" y="113123"/>
                    </a:lnTo>
                    <a:lnTo>
                      <a:pt x="78402" y="114091"/>
                    </a:lnTo>
                    <a:lnTo>
                      <a:pt x="79893" y="115161"/>
                    </a:lnTo>
                    <a:lnTo>
                      <a:pt x="81624" y="116205"/>
                    </a:lnTo>
                    <a:lnTo>
                      <a:pt x="83595" y="117224"/>
                    </a:lnTo>
                    <a:lnTo>
                      <a:pt x="85725" y="118166"/>
                    </a:lnTo>
                    <a:lnTo>
                      <a:pt x="88042" y="118981"/>
                    </a:lnTo>
                    <a:lnTo>
                      <a:pt x="90572" y="119567"/>
                    </a:lnTo>
                    <a:lnTo>
                      <a:pt x="93262" y="119949"/>
                    </a:lnTo>
                    <a:lnTo>
                      <a:pt x="96058" y="120000"/>
                    </a:lnTo>
                    <a:lnTo>
                      <a:pt x="99014" y="119719"/>
                    </a:lnTo>
                    <a:lnTo>
                      <a:pt x="102077" y="119006"/>
                    </a:lnTo>
                    <a:lnTo>
                      <a:pt x="105193" y="117860"/>
                    </a:lnTo>
                    <a:lnTo>
                      <a:pt x="108442" y="116179"/>
                    </a:lnTo>
                    <a:lnTo>
                      <a:pt x="111744" y="113964"/>
                    </a:lnTo>
                    <a:lnTo>
                      <a:pt x="114434" y="111570"/>
                    </a:lnTo>
                    <a:lnTo>
                      <a:pt x="116511" y="109074"/>
                    </a:lnTo>
                    <a:lnTo>
                      <a:pt x="118055" y="106451"/>
                    </a:lnTo>
                    <a:lnTo>
                      <a:pt x="119147" y="103777"/>
                    </a:lnTo>
                    <a:lnTo>
                      <a:pt x="119760" y="101052"/>
                    </a:lnTo>
                    <a:lnTo>
                      <a:pt x="120000" y="98378"/>
                    </a:lnTo>
                    <a:lnTo>
                      <a:pt x="119920" y="95730"/>
                    </a:lnTo>
                    <a:lnTo>
                      <a:pt x="119547" y="93157"/>
                    </a:lnTo>
                    <a:lnTo>
                      <a:pt x="118961" y="90687"/>
                    </a:lnTo>
                    <a:lnTo>
                      <a:pt x="118215" y="88370"/>
                    </a:lnTo>
                    <a:lnTo>
                      <a:pt x="117336" y="86230"/>
                    </a:lnTo>
                    <a:lnTo>
                      <a:pt x="116431" y="84295"/>
                    </a:lnTo>
                    <a:lnTo>
                      <a:pt x="115499" y="82614"/>
                    </a:lnTo>
                    <a:lnTo>
                      <a:pt x="114647" y="81213"/>
                    </a:lnTo>
                    <a:lnTo>
                      <a:pt x="113874" y="80093"/>
                    </a:lnTo>
                    <a:lnTo>
                      <a:pt x="113235" y="79380"/>
                    </a:lnTo>
                    <a:lnTo>
                      <a:pt x="112383" y="78488"/>
                    </a:lnTo>
                    <a:lnTo>
                      <a:pt x="109960" y="75942"/>
                    </a:lnTo>
                    <a:lnTo>
                      <a:pt x="106231" y="72045"/>
                    </a:lnTo>
                    <a:lnTo>
                      <a:pt x="101411" y="67003"/>
                    </a:lnTo>
                    <a:lnTo>
                      <a:pt x="95739" y="61018"/>
                    </a:lnTo>
                    <a:lnTo>
                      <a:pt x="89400" y="54371"/>
                    </a:lnTo>
                    <a:lnTo>
                      <a:pt x="82583" y="47241"/>
                    </a:lnTo>
                    <a:lnTo>
                      <a:pt x="75579" y="39906"/>
                    </a:lnTo>
                    <a:lnTo>
                      <a:pt x="68548" y="32521"/>
                    </a:lnTo>
                    <a:lnTo>
                      <a:pt x="61757" y="25390"/>
                    </a:lnTo>
                    <a:lnTo>
                      <a:pt x="55392" y="18743"/>
                    </a:lnTo>
                    <a:lnTo>
                      <a:pt x="49693" y="12758"/>
                    </a:lnTo>
                    <a:lnTo>
                      <a:pt x="44873" y="7716"/>
                    </a:lnTo>
                    <a:lnTo>
                      <a:pt x="41145" y="3820"/>
                    </a:lnTo>
                    <a:lnTo>
                      <a:pt x="38774" y="1298"/>
                    </a:lnTo>
                    <a:lnTo>
                      <a:pt x="37922" y="432"/>
                    </a:lnTo>
                    <a:lnTo>
                      <a:pt x="37230" y="76"/>
                    </a:lnTo>
                    <a:lnTo>
                      <a:pt x="36458" y="0"/>
                    </a:lnTo>
                    <a:lnTo>
                      <a:pt x="35579" y="127"/>
                    </a:lnTo>
                    <a:lnTo>
                      <a:pt x="34647" y="432"/>
                    </a:lnTo>
                    <a:lnTo>
                      <a:pt x="33581" y="891"/>
                    </a:lnTo>
                    <a:lnTo>
                      <a:pt x="32463" y="1528"/>
                    </a:lnTo>
                    <a:lnTo>
                      <a:pt x="31238" y="2342"/>
                    </a:lnTo>
                    <a:lnTo>
                      <a:pt x="29933" y="3285"/>
                    </a:lnTo>
                    <a:lnTo>
                      <a:pt x="28548" y="4354"/>
                    </a:lnTo>
                    <a:lnTo>
                      <a:pt x="27110" y="5526"/>
                    </a:lnTo>
                    <a:lnTo>
                      <a:pt x="25592" y="6799"/>
                    </a:lnTo>
                    <a:lnTo>
                      <a:pt x="23968" y="8200"/>
                    </a:lnTo>
                    <a:lnTo>
                      <a:pt x="22316" y="9626"/>
                    </a:lnTo>
                    <a:lnTo>
                      <a:pt x="20585" y="11154"/>
                    </a:lnTo>
                    <a:lnTo>
                      <a:pt x="18801" y="12707"/>
                    </a:lnTo>
                    <a:lnTo>
                      <a:pt x="16937" y="14312"/>
                    </a:lnTo>
                    <a:lnTo>
                      <a:pt x="15046" y="15916"/>
                    </a:lnTo>
                    <a:lnTo>
                      <a:pt x="13209" y="17444"/>
                    </a:lnTo>
                    <a:lnTo>
                      <a:pt x="11451" y="18972"/>
                    </a:lnTo>
                    <a:lnTo>
                      <a:pt x="9747" y="20424"/>
                    </a:lnTo>
                    <a:lnTo>
                      <a:pt x="8149" y="21825"/>
                    </a:lnTo>
                    <a:lnTo>
                      <a:pt x="6604" y="23123"/>
                    </a:lnTo>
                    <a:lnTo>
                      <a:pt x="5219" y="24397"/>
                    </a:lnTo>
                    <a:lnTo>
                      <a:pt x="3968" y="25594"/>
                    </a:lnTo>
                    <a:lnTo>
                      <a:pt x="2876" y="26740"/>
                    </a:lnTo>
                    <a:lnTo>
                      <a:pt x="1917" y="27809"/>
                    </a:lnTo>
                    <a:lnTo>
                      <a:pt x="1145" y="28828"/>
                    </a:lnTo>
                    <a:lnTo>
                      <a:pt x="532" y="29770"/>
                    </a:lnTo>
                    <a:lnTo>
                      <a:pt x="159" y="30636"/>
                    </a:lnTo>
                    <a:lnTo>
                      <a:pt x="0" y="31400"/>
                    </a:lnTo>
                    <a:lnTo>
                      <a:pt x="79" y="32113"/>
                    </a:lnTo>
                    <a:lnTo>
                      <a:pt x="399" y="32775"/>
                    </a:lnTo>
                    <a:close/>
                  </a:path>
                </a:pathLst>
              </a:custGeom>
              <a:solidFill>
                <a:srgbClr val="72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2" name="Shape 352"/>
              <p:cNvSpPr/>
              <p:nvPr/>
            </p:nvSpPr>
            <p:spPr>
              <a:xfrm>
                <a:off x="2747" y="1589"/>
                <a:ext cx="134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9095" y="0"/>
                    </a:moveTo>
                    <a:lnTo>
                      <a:pt x="120000" y="114206"/>
                    </a:lnTo>
                    <a:lnTo>
                      <a:pt x="119328" y="114206"/>
                    </a:lnTo>
                    <a:lnTo>
                      <a:pt x="117539" y="114537"/>
                    </a:lnTo>
                    <a:lnTo>
                      <a:pt x="114855" y="114868"/>
                    </a:lnTo>
                    <a:lnTo>
                      <a:pt x="111276" y="115531"/>
                    </a:lnTo>
                    <a:lnTo>
                      <a:pt x="107250" y="116027"/>
                    </a:lnTo>
                    <a:lnTo>
                      <a:pt x="102553" y="116855"/>
                    </a:lnTo>
                    <a:lnTo>
                      <a:pt x="97520" y="117351"/>
                    </a:lnTo>
                    <a:lnTo>
                      <a:pt x="92488" y="118179"/>
                    </a:lnTo>
                    <a:lnTo>
                      <a:pt x="87232" y="118675"/>
                    </a:lnTo>
                    <a:lnTo>
                      <a:pt x="82087" y="119172"/>
                    </a:lnTo>
                    <a:lnTo>
                      <a:pt x="77278" y="119503"/>
                    </a:lnTo>
                    <a:lnTo>
                      <a:pt x="72917" y="120000"/>
                    </a:lnTo>
                    <a:lnTo>
                      <a:pt x="69226" y="120000"/>
                    </a:lnTo>
                    <a:lnTo>
                      <a:pt x="66095" y="120000"/>
                    </a:lnTo>
                    <a:lnTo>
                      <a:pt x="63970" y="119503"/>
                    </a:lnTo>
                    <a:lnTo>
                      <a:pt x="62963" y="119006"/>
                    </a:lnTo>
                    <a:lnTo>
                      <a:pt x="61733" y="117186"/>
                    </a:lnTo>
                    <a:lnTo>
                      <a:pt x="59384" y="113544"/>
                    </a:lnTo>
                    <a:lnTo>
                      <a:pt x="56029" y="108248"/>
                    </a:lnTo>
                    <a:lnTo>
                      <a:pt x="51891" y="101627"/>
                    </a:lnTo>
                    <a:lnTo>
                      <a:pt x="47194" y="94013"/>
                    </a:lnTo>
                    <a:lnTo>
                      <a:pt x="41826" y="85572"/>
                    </a:lnTo>
                    <a:lnTo>
                      <a:pt x="36123" y="76634"/>
                    </a:lnTo>
                    <a:lnTo>
                      <a:pt x="30419" y="67531"/>
                    </a:lnTo>
                    <a:lnTo>
                      <a:pt x="24715" y="58427"/>
                    </a:lnTo>
                    <a:lnTo>
                      <a:pt x="19123" y="49655"/>
                    </a:lnTo>
                    <a:lnTo>
                      <a:pt x="14091" y="41544"/>
                    </a:lnTo>
                    <a:lnTo>
                      <a:pt x="9394" y="34262"/>
                    </a:lnTo>
                    <a:lnTo>
                      <a:pt x="5591" y="27972"/>
                    </a:lnTo>
                    <a:lnTo>
                      <a:pt x="2572" y="23337"/>
                    </a:lnTo>
                    <a:lnTo>
                      <a:pt x="671" y="20193"/>
                    </a:lnTo>
                    <a:lnTo>
                      <a:pt x="0" y="19200"/>
                    </a:lnTo>
                    <a:lnTo>
                      <a:pt x="49095" y="0"/>
                    </a:lnTo>
                    <a:close/>
                  </a:path>
                </a:pathLst>
              </a:custGeom>
              <a:solidFill>
                <a:srgbClr val="72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2751" y="1589"/>
                <a:ext cx="126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807" y="0"/>
                    </a:moveTo>
                    <a:lnTo>
                      <a:pt x="120000" y="115642"/>
                    </a:lnTo>
                    <a:lnTo>
                      <a:pt x="119408" y="115642"/>
                    </a:lnTo>
                    <a:lnTo>
                      <a:pt x="117753" y="115810"/>
                    </a:lnTo>
                    <a:lnTo>
                      <a:pt x="115270" y="116312"/>
                    </a:lnTo>
                    <a:lnTo>
                      <a:pt x="111960" y="116648"/>
                    </a:lnTo>
                    <a:lnTo>
                      <a:pt x="108177" y="117150"/>
                    </a:lnTo>
                    <a:lnTo>
                      <a:pt x="103802" y="117821"/>
                    </a:lnTo>
                    <a:lnTo>
                      <a:pt x="99192" y="118324"/>
                    </a:lnTo>
                    <a:lnTo>
                      <a:pt x="94226" y="118659"/>
                    </a:lnTo>
                    <a:lnTo>
                      <a:pt x="89379" y="119329"/>
                    </a:lnTo>
                    <a:lnTo>
                      <a:pt x="84650" y="119664"/>
                    </a:lnTo>
                    <a:lnTo>
                      <a:pt x="80157" y="119832"/>
                    </a:lnTo>
                    <a:lnTo>
                      <a:pt x="76019" y="120000"/>
                    </a:lnTo>
                    <a:lnTo>
                      <a:pt x="72472" y="120000"/>
                    </a:lnTo>
                    <a:lnTo>
                      <a:pt x="69517" y="119832"/>
                    </a:lnTo>
                    <a:lnTo>
                      <a:pt x="67507" y="119497"/>
                    </a:lnTo>
                    <a:lnTo>
                      <a:pt x="66443" y="118826"/>
                    </a:lnTo>
                    <a:lnTo>
                      <a:pt x="65142" y="116983"/>
                    </a:lnTo>
                    <a:lnTo>
                      <a:pt x="62778" y="113296"/>
                    </a:lnTo>
                    <a:lnTo>
                      <a:pt x="59231" y="108100"/>
                    </a:lnTo>
                    <a:lnTo>
                      <a:pt x="54857" y="101229"/>
                    </a:lnTo>
                    <a:lnTo>
                      <a:pt x="49655" y="93519"/>
                    </a:lnTo>
                    <a:lnTo>
                      <a:pt x="44098" y="84972"/>
                    </a:lnTo>
                    <a:lnTo>
                      <a:pt x="38187" y="75921"/>
                    </a:lnTo>
                    <a:lnTo>
                      <a:pt x="32157" y="66871"/>
                    </a:lnTo>
                    <a:lnTo>
                      <a:pt x="26009" y="57653"/>
                    </a:lnTo>
                    <a:lnTo>
                      <a:pt x="20216" y="48603"/>
                    </a:lnTo>
                    <a:lnTo>
                      <a:pt x="14778" y="40391"/>
                    </a:lnTo>
                    <a:lnTo>
                      <a:pt x="9931" y="33016"/>
                    </a:lnTo>
                    <a:lnTo>
                      <a:pt x="5793" y="26648"/>
                    </a:lnTo>
                    <a:lnTo>
                      <a:pt x="2600" y="21955"/>
                    </a:lnTo>
                    <a:lnTo>
                      <a:pt x="709" y="18770"/>
                    </a:lnTo>
                    <a:lnTo>
                      <a:pt x="0" y="17932"/>
                    </a:lnTo>
                    <a:lnTo>
                      <a:pt x="44807" y="0"/>
                    </a:lnTo>
                    <a:close/>
                  </a:path>
                </a:pathLst>
              </a:custGeom>
              <a:solidFill>
                <a:srgbClr val="689D9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2754" y="1589"/>
                <a:ext cx="118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542" y="0"/>
                    </a:moveTo>
                    <a:lnTo>
                      <a:pt x="120000" y="117114"/>
                    </a:lnTo>
                    <a:lnTo>
                      <a:pt x="119374" y="117114"/>
                    </a:lnTo>
                    <a:lnTo>
                      <a:pt x="117872" y="117284"/>
                    </a:lnTo>
                    <a:lnTo>
                      <a:pt x="115620" y="117454"/>
                    </a:lnTo>
                    <a:lnTo>
                      <a:pt x="112492" y="117793"/>
                    </a:lnTo>
                    <a:lnTo>
                      <a:pt x="108988" y="118132"/>
                    </a:lnTo>
                    <a:lnTo>
                      <a:pt x="104984" y="118642"/>
                    </a:lnTo>
                    <a:lnTo>
                      <a:pt x="100729" y="118981"/>
                    </a:lnTo>
                    <a:lnTo>
                      <a:pt x="96350" y="119321"/>
                    </a:lnTo>
                    <a:lnTo>
                      <a:pt x="91845" y="119490"/>
                    </a:lnTo>
                    <a:lnTo>
                      <a:pt x="87340" y="119660"/>
                    </a:lnTo>
                    <a:lnTo>
                      <a:pt x="83211" y="120000"/>
                    </a:lnTo>
                    <a:lnTo>
                      <a:pt x="79332" y="120000"/>
                    </a:lnTo>
                    <a:lnTo>
                      <a:pt x="76079" y="119660"/>
                    </a:lnTo>
                    <a:lnTo>
                      <a:pt x="73326" y="119490"/>
                    </a:lnTo>
                    <a:lnTo>
                      <a:pt x="71449" y="118981"/>
                    </a:lnTo>
                    <a:lnTo>
                      <a:pt x="70448" y="118472"/>
                    </a:lnTo>
                    <a:lnTo>
                      <a:pt x="69071" y="116435"/>
                    </a:lnTo>
                    <a:lnTo>
                      <a:pt x="66569" y="112701"/>
                    </a:lnTo>
                    <a:lnTo>
                      <a:pt x="62690" y="107439"/>
                    </a:lnTo>
                    <a:lnTo>
                      <a:pt x="58060" y="100820"/>
                    </a:lnTo>
                    <a:lnTo>
                      <a:pt x="52805" y="92842"/>
                    </a:lnTo>
                    <a:lnTo>
                      <a:pt x="46798" y="84186"/>
                    </a:lnTo>
                    <a:lnTo>
                      <a:pt x="40542" y="75190"/>
                    </a:lnTo>
                    <a:lnTo>
                      <a:pt x="34035" y="65855"/>
                    </a:lnTo>
                    <a:lnTo>
                      <a:pt x="27653" y="56520"/>
                    </a:lnTo>
                    <a:lnTo>
                      <a:pt x="21522" y="47355"/>
                    </a:lnTo>
                    <a:lnTo>
                      <a:pt x="15766" y="39038"/>
                    </a:lnTo>
                    <a:lnTo>
                      <a:pt x="10510" y="31739"/>
                    </a:lnTo>
                    <a:lnTo>
                      <a:pt x="6256" y="25289"/>
                    </a:lnTo>
                    <a:lnTo>
                      <a:pt x="2877" y="20537"/>
                    </a:lnTo>
                    <a:lnTo>
                      <a:pt x="750" y="17312"/>
                    </a:lnTo>
                    <a:lnTo>
                      <a:pt x="0" y="16294"/>
                    </a:lnTo>
                    <a:lnTo>
                      <a:pt x="40542" y="0"/>
                    </a:lnTo>
                    <a:close/>
                  </a:path>
                </a:pathLst>
              </a:custGeom>
              <a:solidFill>
                <a:srgbClr val="5D949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2756" y="1589"/>
                <a:ext cx="112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333" y="0"/>
                    </a:moveTo>
                    <a:lnTo>
                      <a:pt x="120000" y="118454"/>
                    </a:lnTo>
                    <a:lnTo>
                      <a:pt x="119466" y="118454"/>
                    </a:lnTo>
                    <a:lnTo>
                      <a:pt x="118133" y="118454"/>
                    </a:lnTo>
                    <a:lnTo>
                      <a:pt x="116000" y="118626"/>
                    </a:lnTo>
                    <a:lnTo>
                      <a:pt x="113333" y="118798"/>
                    </a:lnTo>
                    <a:lnTo>
                      <a:pt x="110133" y="119313"/>
                    </a:lnTo>
                    <a:lnTo>
                      <a:pt x="106400" y="119484"/>
                    </a:lnTo>
                    <a:lnTo>
                      <a:pt x="102533" y="119656"/>
                    </a:lnTo>
                    <a:lnTo>
                      <a:pt x="98533" y="119828"/>
                    </a:lnTo>
                    <a:lnTo>
                      <a:pt x="94533" y="119999"/>
                    </a:lnTo>
                    <a:lnTo>
                      <a:pt x="90533" y="119999"/>
                    </a:lnTo>
                    <a:lnTo>
                      <a:pt x="86800" y="119999"/>
                    </a:lnTo>
                    <a:lnTo>
                      <a:pt x="83333" y="119999"/>
                    </a:lnTo>
                    <a:lnTo>
                      <a:pt x="80266" y="119828"/>
                    </a:lnTo>
                    <a:lnTo>
                      <a:pt x="77866" y="119484"/>
                    </a:lnTo>
                    <a:lnTo>
                      <a:pt x="75866" y="118798"/>
                    </a:lnTo>
                    <a:lnTo>
                      <a:pt x="74933" y="118283"/>
                    </a:lnTo>
                    <a:lnTo>
                      <a:pt x="73466" y="116394"/>
                    </a:lnTo>
                    <a:lnTo>
                      <a:pt x="70800" y="112446"/>
                    </a:lnTo>
                    <a:lnTo>
                      <a:pt x="66800" y="107124"/>
                    </a:lnTo>
                    <a:lnTo>
                      <a:pt x="61866" y="100257"/>
                    </a:lnTo>
                    <a:lnTo>
                      <a:pt x="56000" y="92360"/>
                    </a:lnTo>
                    <a:lnTo>
                      <a:pt x="49733" y="83605"/>
                    </a:lnTo>
                    <a:lnTo>
                      <a:pt x="43066" y="74334"/>
                    </a:lnTo>
                    <a:lnTo>
                      <a:pt x="36266" y="64892"/>
                    </a:lnTo>
                    <a:lnTo>
                      <a:pt x="29333" y="55450"/>
                    </a:lnTo>
                    <a:lnTo>
                      <a:pt x="22800" y="46351"/>
                    </a:lnTo>
                    <a:lnTo>
                      <a:pt x="16666" y="37768"/>
                    </a:lnTo>
                    <a:lnTo>
                      <a:pt x="11200" y="30386"/>
                    </a:lnTo>
                    <a:lnTo>
                      <a:pt x="6533" y="23862"/>
                    </a:lnTo>
                    <a:lnTo>
                      <a:pt x="2933" y="19055"/>
                    </a:lnTo>
                    <a:lnTo>
                      <a:pt x="800" y="15793"/>
                    </a:lnTo>
                    <a:lnTo>
                      <a:pt x="0" y="14763"/>
                    </a:lnTo>
                    <a:lnTo>
                      <a:pt x="35333" y="0"/>
                    </a:lnTo>
                    <a:close/>
                  </a:path>
                </a:pathLst>
              </a:custGeom>
              <a:solidFill>
                <a:srgbClr val="528C8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6" name="Shape 356"/>
              <p:cNvSpPr/>
              <p:nvPr/>
            </p:nvSpPr>
            <p:spPr>
              <a:xfrm>
                <a:off x="2760" y="1589"/>
                <a:ext cx="105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536" y="0"/>
                    </a:moveTo>
                    <a:lnTo>
                      <a:pt x="119999" y="119307"/>
                    </a:lnTo>
                    <a:lnTo>
                      <a:pt x="119571" y="119307"/>
                    </a:lnTo>
                    <a:lnTo>
                      <a:pt x="118430" y="119307"/>
                    </a:lnTo>
                    <a:lnTo>
                      <a:pt x="116575" y="119307"/>
                    </a:lnTo>
                    <a:lnTo>
                      <a:pt x="114292" y="119653"/>
                    </a:lnTo>
                    <a:lnTo>
                      <a:pt x="111438" y="119826"/>
                    </a:lnTo>
                    <a:lnTo>
                      <a:pt x="108299" y="119826"/>
                    </a:lnTo>
                    <a:lnTo>
                      <a:pt x="104875" y="120000"/>
                    </a:lnTo>
                    <a:lnTo>
                      <a:pt x="101450" y="120000"/>
                    </a:lnTo>
                    <a:lnTo>
                      <a:pt x="97740" y="120000"/>
                    </a:lnTo>
                    <a:lnTo>
                      <a:pt x="94173" y="119826"/>
                    </a:lnTo>
                    <a:lnTo>
                      <a:pt x="90891" y="119826"/>
                    </a:lnTo>
                    <a:lnTo>
                      <a:pt x="87895" y="119307"/>
                    </a:lnTo>
                    <a:lnTo>
                      <a:pt x="85184" y="119134"/>
                    </a:lnTo>
                    <a:lnTo>
                      <a:pt x="82901" y="118614"/>
                    </a:lnTo>
                    <a:lnTo>
                      <a:pt x="81189" y="118095"/>
                    </a:lnTo>
                    <a:lnTo>
                      <a:pt x="80190" y="117402"/>
                    </a:lnTo>
                    <a:lnTo>
                      <a:pt x="78620" y="115497"/>
                    </a:lnTo>
                    <a:lnTo>
                      <a:pt x="75766" y="111688"/>
                    </a:lnTo>
                    <a:lnTo>
                      <a:pt x="71343" y="106147"/>
                    </a:lnTo>
                    <a:lnTo>
                      <a:pt x="66206" y="99220"/>
                    </a:lnTo>
                    <a:lnTo>
                      <a:pt x="60071" y="91255"/>
                    </a:lnTo>
                    <a:lnTo>
                      <a:pt x="53222" y="82424"/>
                    </a:lnTo>
                    <a:lnTo>
                      <a:pt x="46087" y="73073"/>
                    </a:lnTo>
                    <a:lnTo>
                      <a:pt x="38668" y="63549"/>
                    </a:lnTo>
                    <a:lnTo>
                      <a:pt x="31391" y="54199"/>
                    </a:lnTo>
                    <a:lnTo>
                      <a:pt x="24399" y="44848"/>
                    </a:lnTo>
                    <a:lnTo>
                      <a:pt x="17835" y="36363"/>
                    </a:lnTo>
                    <a:lnTo>
                      <a:pt x="11843" y="28744"/>
                    </a:lnTo>
                    <a:lnTo>
                      <a:pt x="6991" y="22164"/>
                    </a:lnTo>
                    <a:lnTo>
                      <a:pt x="3139" y="17316"/>
                    </a:lnTo>
                    <a:lnTo>
                      <a:pt x="713" y="14025"/>
                    </a:lnTo>
                    <a:lnTo>
                      <a:pt x="0" y="13160"/>
                    </a:lnTo>
                    <a:lnTo>
                      <a:pt x="29536" y="0"/>
                    </a:lnTo>
                    <a:close/>
                  </a:path>
                </a:pathLst>
              </a:custGeom>
              <a:solidFill>
                <a:srgbClr val="48838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7" name="Shape 357"/>
              <p:cNvSpPr/>
              <p:nvPr/>
            </p:nvSpPr>
            <p:spPr>
              <a:xfrm>
                <a:off x="2762" y="1590"/>
                <a:ext cx="98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959" y="0"/>
                    </a:moveTo>
                    <a:lnTo>
                      <a:pt x="119999" y="120000"/>
                    </a:lnTo>
                    <a:lnTo>
                      <a:pt x="119693" y="120000"/>
                    </a:lnTo>
                    <a:lnTo>
                      <a:pt x="118622" y="120000"/>
                    </a:lnTo>
                    <a:lnTo>
                      <a:pt x="117091" y="120000"/>
                    </a:lnTo>
                    <a:lnTo>
                      <a:pt x="115255" y="119826"/>
                    </a:lnTo>
                    <a:lnTo>
                      <a:pt x="112806" y="119826"/>
                    </a:lnTo>
                    <a:lnTo>
                      <a:pt x="110204" y="119826"/>
                    </a:lnTo>
                    <a:lnTo>
                      <a:pt x="107295" y="119652"/>
                    </a:lnTo>
                    <a:lnTo>
                      <a:pt x="104387" y="119652"/>
                    </a:lnTo>
                    <a:lnTo>
                      <a:pt x="101326" y="119479"/>
                    </a:lnTo>
                    <a:lnTo>
                      <a:pt x="98418" y="118958"/>
                    </a:lnTo>
                    <a:lnTo>
                      <a:pt x="95510" y="118784"/>
                    </a:lnTo>
                    <a:lnTo>
                      <a:pt x="92908" y="118437"/>
                    </a:lnTo>
                    <a:lnTo>
                      <a:pt x="90612" y="118089"/>
                    </a:lnTo>
                    <a:lnTo>
                      <a:pt x="88469" y="117395"/>
                    </a:lnTo>
                    <a:lnTo>
                      <a:pt x="86938" y="116700"/>
                    </a:lnTo>
                    <a:lnTo>
                      <a:pt x="86173" y="116179"/>
                    </a:lnTo>
                    <a:lnTo>
                      <a:pt x="84336" y="114095"/>
                    </a:lnTo>
                    <a:lnTo>
                      <a:pt x="81275" y="110274"/>
                    </a:lnTo>
                    <a:lnTo>
                      <a:pt x="76683" y="104891"/>
                    </a:lnTo>
                    <a:lnTo>
                      <a:pt x="71020" y="97771"/>
                    </a:lnTo>
                    <a:lnTo>
                      <a:pt x="64438" y="89956"/>
                    </a:lnTo>
                    <a:lnTo>
                      <a:pt x="57244" y="80926"/>
                    </a:lnTo>
                    <a:lnTo>
                      <a:pt x="49438" y="71548"/>
                    </a:lnTo>
                    <a:lnTo>
                      <a:pt x="41632" y="62170"/>
                    </a:lnTo>
                    <a:lnTo>
                      <a:pt x="33673" y="52619"/>
                    </a:lnTo>
                    <a:lnTo>
                      <a:pt x="26173" y="43241"/>
                    </a:lnTo>
                    <a:lnTo>
                      <a:pt x="19132" y="34732"/>
                    </a:lnTo>
                    <a:lnTo>
                      <a:pt x="12857" y="27091"/>
                    </a:lnTo>
                    <a:lnTo>
                      <a:pt x="7499" y="20492"/>
                    </a:lnTo>
                    <a:lnTo>
                      <a:pt x="3367" y="15629"/>
                    </a:lnTo>
                    <a:lnTo>
                      <a:pt x="918" y="12329"/>
                    </a:lnTo>
                    <a:lnTo>
                      <a:pt x="0" y="11461"/>
                    </a:lnTo>
                    <a:lnTo>
                      <a:pt x="22959" y="0"/>
                    </a:lnTo>
                    <a:close/>
                  </a:path>
                </a:pathLst>
              </a:custGeom>
              <a:solidFill>
                <a:srgbClr val="3D7B7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8" name="Shape 358"/>
              <p:cNvSpPr/>
              <p:nvPr/>
            </p:nvSpPr>
            <p:spPr>
              <a:xfrm>
                <a:off x="2765" y="1590"/>
                <a:ext cx="90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185" y="0"/>
                    </a:moveTo>
                    <a:lnTo>
                      <a:pt x="120000" y="120000"/>
                    </a:lnTo>
                    <a:lnTo>
                      <a:pt x="119669" y="119826"/>
                    </a:lnTo>
                    <a:lnTo>
                      <a:pt x="119009" y="119826"/>
                    </a:lnTo>
                    <a:lnTo>
                      <a:pt x="117854" y="119826"/>
                    </a:lnTo>
                    <a:lnTo>
                      <a:pt x="116203" y="119652"/>
                    </a:lnTo>
                    <a:lnTo>
                      <a:pt x="114552" y="119479"/>
                    </a:lnTo>
                    <a:lnTo>
                      <a:pt x="112572" y="119305"/>
                    </a:lnTo>
                    <a:lnTo>
                      <a:pt x="110096" y="118958"/>
                    </a:lnTo>
                    <a:lnTo>
                      <a:pt x="107950" y="118610"/>
                    </a:lnTo>
                    <a:lnTo>
                      <a:pt x="105474" y="118263"/>
                    </a:lnTo>
                    <a:lnTo>
                      <a:pt x="103163" y="117916"/>
                    </a:lnTo>
                    <a:lnTo>
                      <a:pt x="100852" y="117568"/>
                    </a:lnTo>
                    <a:lnTo>
                      <a:pt x="98707" y="116874"/>
                    </a:lnTo>
                    <a:lnTo>
                      <a:pt x="96891" y="116353"/>
                    </a:lnTo>
                    <a:lnTo>
                      <a:pt x="95240" y="115832"/>
                    </a:lnTo>
                    <a:lnTo>
                      <a:pt x="93920" y="114963"/>
                    </a:lnTo>
                    <a:lnTo>
                      <a:pt x="92929" y="114442"/>
                    </a:lnTo>
                    <a:lnTo>
                      <a:pt x="91114" y="112532"/>
                    </a:lnTo>
                    <a:lnTo>
                      <a:pt x="87812" y="108538"/>
                    </a:lnTo>
                    <a:lnTo>
                      <a:pt x="82861" y="103154"/>
                    </a:lnTo>
                    <a:lnTo>
                      <a:pt x="76588" y="96208"/>
                    </a:lnTo>
                    <a:lnTo>
                      <a:pt x="69491" y="88219"/>
                    </a:lnTo>
                    <a:lnTo>
                      <a:pt x="61568" y="79189"/>
                    </a:lnTo>
                    <a:lnTo>
                      <a:pt x="53314" y="69985"/>
                    </a:lnTo>
                    <a:lnTo>
                      <a:pt x="44731" y="60434"/>
                    </a:lnTo>
                    <a:lnTo>
                      <a:pt x="36313" y="50882"/>
                    </a:lnTo>
                    <a:lnTo>
                      <a:pt x="28225" y="41678"/>
                    </a:lnTo>
                    <a:lnTo>
                      <a:pt x="20632" y="32995"/>
                    </a:lnTo>
                    <a:lnTo>
                      <a:pt x="13700" y="25528"/>
                    </a:lnTo>
                    <a:lnTo>
                      <a:pt x="8088" y="18929"/>
                    </a:lnTo>
                    <a:lnTo>
                      <a:pt x="3631" y="14066"/>
                    </a:lnTo>
                    <a:lnTo>
                      <a:pt x="825" y="10767"/>
                    </a:lnTo>
                    <a:lnTo>
                      <a:pt x="0" y="9725"/>
                    </a:lnTo>
                    <a:lnTo>
                      <a:pt x="15185" y="0"/>
                    </a:lnTo>
                    <a:close/>
                  </a:path>
                </a:pathLst>
              </a:custGeom>
              <a:solidFill>
                <a:srgbClr val="3272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9" name="Shape 359"/>
              <p:cNvSpPr/>
              <p:nvPr/>
            </p:nvSpPr>
            <p:spPr>
              <a:xfrm>
                <a:off x="2812" y="1494"/>
                <a:ext cx="467" cy="52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206" y="0"/>
                    </a:moveTo>
                    <a:lnTo>
                      <a:pt x="111483" y="87228"/>
                    </a:lnTo>
                    <a:lnTo>
                      <a:pt x="111644" y="87430"/>
                    </a:lnTo>
                    <a:lnTo>
                      <a:pt x="112158" y="87978"/>
                    </a:lnTo>
                    <a:lnTo>
                      <a:pt x="112865" y="88873"/>
                    </a:lnTo>
                    <a:lnTo>
                      <a:pt x="113797" y="90115"/>
                    </a:lnTo>
                    <a:lnTo>
                      <a:pt x="114825" y="91559"/>
                    </a:lnTo>
                    <a:lnTo>
                      <a:pt x="115918" y="93320"/>
                    </a:lnTo>
                    <a:lnTo>
                      <a:pt x="116979" y="95255"/>
                    </a:lnTo>
                    <a:lnTo>
                      <a:pt x="118007" y="97391"/>
                    </a:lnTo>
                    <a:lnTo>
                      <a:pt x="118875" y="99643"/>
                    </a:lnTo>
                    <a:lnTo>
                      <a:pt x="119550" y="101982"/>
                    </a:lnTo>
                    <a:lnTo>
                      <a:pt x="119935" y="104436"/>
                    </a:lnTo>
                    <a:lnTo>
                      <a:pt x="120000" y="106977"/>
                    </a:lnTo>
                    <a:lnTo>
                      <a:pt x="119646" y="109518"/>
                    </a:lnTo>
                    <a:lnTo>
                      <a:pt x="118875" y="112030"/>
                    </a:lnTo>
                    <a:lnTo>
                      <a:pt x="117557" y="114485"/>
                    </a:lnTo>
                    <a:lnTo>
                      <a:pt x="115661" y="116910"/>
                    </a:lnTo>
                    <a:lnTo>
                      <a:pt x="113540" y="118585"/>
                    </a:lnTo>
                    <a:lnTo>
                      <a:pt x="111258" y="119624"/>
                    </a:lnTo>
                    <a:lnTo>
                      <a:pt x="108752" y="120000"/>
                    </a:lnTo>
                    <a:lnTo>
                      <a:pt x="106181" y="119884"/>
                    </a:lnTo>
                    <a:lnTo>
                      <a:pt x="103545" y="119335"/>
                    </a:lnTo>
                    <a:lnTo>
                      <a:pt x="100846" y="118383"/>
                    </a:lnTo>
                    <a:lnTo>
                      <a:pt x="98243" y="117141"/>
                    </a:lnTo>
                    <a:lnTo>
                      <a:pt x="95672" y="115726"/>
                    </a:lnTo>
                    <a:lnTo>
                      <a:pt x="93229" y="114138"/>
                    </a:lnTo>
                    <a:lnTo>
                      <a:pt x="90980" y="112521"/>
                    </a:lnTo>
                    <a:lnTo>
                      <a:pt x="88923" y="110904"/>
                    </a:lnTo>
                    <a:lnTo>
                      <a:pt x="87123" y="109432"/>
                    </a:lnTo>
                    <a:lnTo>
                      <a:pt x="85709" y="108132"/>
                    </a:lnTo>
                    <a:lnTo>
                      <a:pt x="84584" y="107122"/>
                    </a:lnTo>
                    <a:lnTo>
                      <a:pt x="83877" y="106458"/>
                    </a:lnTo>
                    <a:lnTo>
                      <a:pt x="83652" y="106227"/>
                    </a:lnTo>
                    <a:lnTo>
                      <a:pt x="0" y="22290"/>
                    </a:lnTo>
                    <a:lnTo>
                      <a:pt x="22206" y="0"/>
                    </a:lnTo>
                    <a:close/>
                  </a:path>
                </a:pathLst>
              </a:custGeom>
              <a:solidFill>
                <a:srgbClr val="72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0" name="Shape 360"/>
              <p:cNvSpPr/>
              <p:nvPr/>
            </p:nvSpPr>
            <p:spPr>
              <a:xfrm>
                <a:off x="2820" y="1503"/>
                <a:ext cx="455" cy="5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9326"/>
                    </a:moveTo>
                    <a:lnTo>
                      <a:pt x="19202" y="0"/>
                    </a:lnTo>
                    <a:lnTo>
                      <a:pt x="110959" y="89166"/>
                    </a:lnTo>
                    <a:lnTo>
                      <a:pt x="111091" y="89343"/>
                    </a:lnTo>
                    <a:lnTo>
                      <a:pt x="111619" y="89904"/>
                    </a:lnTo>
                    <a:lnTo>
                      <a:pt x="112345" y="90818"/>
                    </a:lnTo>
                    <a:lnTo>
                      <a:pt x="113269" y="92028"/>
                    </a:lnTo>
                    <a:lnTo>
                      <a:pt x="114357" y="93474"/>
                    </a:lnTo>
                    <a:lnTo>
                      <a:pt x="115446" y="95156"/>
                    </a:lnTo>
                    <a:lnTo>
                      <a:pt x="116568" y="97074"/>
                    </a:lnTo>
                    <a:lnTo>
                      <a:pt x="117624" y="99109"/>
                    </a:lnTo>
                    <a:lnTo>
                      <a:pt x="118548" y="101322"/>
                    </a:lnTo>
                    <a:lnTo>
                      <a:pt x="119307" y="103594"/>
                    </a:lnTo>
                    <a:lnTo>
                      <a:pt x="119802" y="105925"/>
                    </a:lnTo>
                    <a:lnTo>
                      <a:pt x="120000" y="108345"/>
                    </a:lnTo>
                    <a:lnTo>
                      <a:pt x="119802" y="110735"/>
                    </a:lnTo>
                    <a:lnTo>
                      <a:pt x="119208" y="113066"/>
                    </a:lnTo>
                    <a:lnTo>
                      <a:pt x="118053" y="115338"/>
                    </a:lnTo>
                    <a:lnTo>
                      <a:pt x="116403" y="117551"/>
                    </a:lnTo>
                    <a:lnTo>
                      <a:pt x="114555" y="118967"/>
                    </a:lnTo>
                    <a:lnTo>
                      <a:pt x="112543" y="119763"/>
                    </a:lnTo>
                    <a:lnTo>
                      <a:pt x="110332" y="120000"/>
                    </a:lnTo>
                    <a:lnTo>
                      <a:pt x="107957" y="119734"/>
                    </a:lnTo>
                    <a:lnTo>
                      <a:pt x="105515" y="119026"/>
                    </a:lnTo>
                    <a:lnTo>
                      <a:pt x="103106" y="118023"/>
                    </a:lnTo>
                    <a:lnTo>
                      <a:pt x="100665" y="116695"/>
                    </a:lnTo>
                    <a:lnTo>
                      <a:pt x="98256" y="115220"/>
                    </a:lnTo>
                    <a:lnTo>
                      <a:pt x="96013" y="113626"/>
                    </a:lnTo>
                    <a:lnTo>
                      <a:pt x="93868" y="111974"/>
                    </a:lnTo>
                    <a:lnTo>
                      <a:pt x="91954" y="110381"/>
                    </a:lnTo>
                    <a:lnTo>
                      <a:pt x="90305" y="108905"/>
                    </a:lnTo>
                    <a:lnTo>
                      <a:pt x="88886" y="107607"/>
                    </a:lnTo>
                    <a:lnTo>
                      <a:pt x="87863" y="106633"/>
                    </a:lnTo>
                    <a:lnTo>
                      <a:pt x="87203" y="105984"/>
                    </a:lnTo>
                    <a:lnTo>
                      <a:pt x="86972" y="105748"/>
                    </a:lnTo>
                    <a:lnTo>
                      <a:pt x="0" y="19326"/>
                    </a:lnTo>
                    <a:close/>
                  </a:path>
                </a:pathLst>
              </a:custGeom>
              <a:solidFill>
                <a:srgbClr val="7DACA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1" name="Shape 361"/>
              <p:cNvSpPr/>
              <p:nvPr/>
            </p:nvSpPr>
            <p:spPr>
              <a:xfrm>
                <a:off x="2829" y="1511"/>
                <a:ext cx="442" cy="4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237"/>
                    </a:moveTo>
                    <a:lnTo>
                      <a:pt x="16058" y="0"/>
                    </a:lnTo>
                    <a:lnTo>
                      <a:pt x="110344" y="91237"/>
                    </a:lnTo>
                    <a:lnTo>
                      <a:pt x="110479" y="91418"/>
                    </a:lnTo>
                    <a:lnTo>
                      <a:pt x="110988" y="91991"/>
                    </a:lnTo>
                    <a:lnTo>
                      <a:pt x="111733" y="92867"/>
                    </a:lnTo>
                    <a:lnTo>
                      <a:pt x="112682" y="94044"/>
                    </a:lnTo>
                    <a:lnTo>
                      <a:pt x="113800" y="95462"/>
                    </a:lnTo>
                    <a:lnTo>
                      <a:pt x="114918" y="97152"/>
                    </a:lnTo>
                    <a:lnTo>
                      <a:pt x="116103" y="98993"/>
                    </a:lnTo>
                    <a:lnTo>
                      <a:pt x="117188" y="101016"/>
                    </a:lnTo>
                    <a:lnTo>
                      <a:pt x="118204" y="103098"/>
                    </a:lnTo>
                    <a:lnTo>
                      <a:pt x="119051" y="105301"/>
                    </a:lnTo>
                    <a:lnTo>
                      <a:pt x="119661" y="107565"/>
                    </a:lnTo>
                    <a:lnTo>
                      <a:pt x="120000" y="109798"/>
                    </a:lnTo>
                    <a:lnTo>
                      <a:pt x="119966" y="112032"/>
                    </a:lnTo>
                    <a:lnTo>
                      <a:pt x="119491" y="114205"/>
                    </a:lnTo>
                    <a:lnTo>
                      <a:pt x="118610" y="116287"/>
                    </a:lnTo>
                    <a:lnTo>
                      <a:pt x="117154" y="118249"/>
                    </a:lnTo>
                    <a:lnTo>
                      <a:pt x="115595" y="119396"/>
                    </a:lnTo>
                    <a:lnTo>
                      <a:pt x="113833" y="119969"/>
                    </a:lnTo>
                    <a:lnTo>
                      <a:pt x="111869" y="120000"/>
                    </a:lnTo>
                    <a:lnTo>
                      <a:pt x="109768" y="119577"/>
                    </a:lnTo>
                    <a:lnTo>
                      <a:pt x="107600" y="118762"/>
                    </a:lnTo>
                    <a:lnTo>
                      <a:pt x="105364" y="117645"/>
                    </a:lnTo>
                    <a:lnTo>
                      <a:pt x="103128" y="116257"/>
                    </a:lnTo>
                    <a:lnTo>
                      <a:pt x="100993" y="114748"/>
                    </a:lnTo>
                    <a:lnTo>
                      <a:pt x="98859" y="113118"/>
                    </a:lnTo>
                    <a:lnTo>
                      <a:pt x="96928" y="111458"/>
                    </a:lnTo>
                    <a:lnTo>
                      <a:pt x="95098" y="109889"/>
                    </a:lnTo>
                    <a:lnTo>
                      <a:pt x="93574" y="108410"/>
                    </a:lnTo>
                    <a:lnTo>
                      <a:pt x="92286" y="107112"/>
                    </a:lnTo>
                    <a:lnTo>
                      <a:pt x="91338" y="106146"/>
                    </a:lnTo>
                    <a:lnTo>
                      <a:pt x="90694" y="105452"/>
                    </a:lnTo>
                    <a:lnTo>
                      <a:pt x="90491" y="105271"/>
                    </a:lnTo>
                    <a:lnTo>
                      <a:pt x="0" y="16237"/>
                    </a:lnTo>
                    <a:close/>
                  </a:path>
                </a:pathLst>
              </a:custGeom>
              <a:solidFill>
                <a:srgbClr val="87B2B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2" name="Shape 362"/>
              <p:cNvSpPr/>
              <p:nvPr/>
            </p:nvSpPr>
            <p:spPr>
              <a:xfrm>
                <a:off x="2838" y="1519"/>
                <a:ext cx="430" cy="4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3017"/>
                    </a:moveTo>
                    <a:lnTo>
                      <a:pt x="12703" y="0"/>
                    </a:lnTo>
                    <a:lnTo>
                      <a:pt x="109593" y="93316"/>
                    </a:lnTo>
                    <a:lnTo>
                      <a:pt x="109767" y="93470"/>
                    </a:lnTo>
                    <a:lnTo>
                      <a:pt x="110255" y="94025"/>
                    </a:lnTo>
                    <a:lnTo>
                      <a:pt x="110986" y="94889"/>
                    </a:lnTo>
                    <a:lnTo>
                      <a:pt x="111960" y="96061"/>
                    </a:lnTo>
                    <a:lnTo>
                      <a:pt x="113074" y="97480"/>
                    </a:lnTo>
                    <a:lnTo>
                      <a:pt x="114257" y="99084"/>
                    </a:lnTo>
                    <a:lnTo>
                      <a:pt x="115475" y="100904"/>
                    </a:lnTo>
                    <a:lnTo>
                      <a:pt x="116624" y="102817"/>
                    </a:lnTo>
                    <a:lnTo>
                      <a:pt x="117737" y="104853"/>
                    </a:lnTo>
                    <a:lnTo>
                      <a:pt x="118677" y="106920"/>
                    </a:lnTo>
                    <a:lnTo>
                      <a:pt x="119408" y="109079"/>
                    </a:lnTo>
                    <a:lnTo>
                      <a:pt x="119860" y="111177"/>
                    </a:lnTo>
                    <a:lnTo>
                      <a:pt x="120000" y="113244"/>
                    </a:lnTo>
                    <a:lnTo>
                      <a:pt x="119721" y="115249"/>
                    </a:lnTo>
                    <a:lnTo>
                      <a:pt x="119025" y="117100"/>
                    </a:lnTo>
                    <a:lnTo>
                      <a:pt x="117842" y="118827"/>
                    </a:lnTo>
                    <a:lnTo>
                      <a:pt x="116554" y="119691"/>
                    </a:lnTo>
                    <a:lnTo>
                      <a:pt x="115092" y="120000"/>
                    </a:lnTo>
                    <a:lnTo>
                      <a:pt x="113422" y="119814"/>
                    </a:lnTo>
                    <a:lnTo>
                      <a:pt x="111577" y="119228"/>
                    </a:lnTo>
                    <a:lnTo>
                      <a:pt x="109663" y="118272"/>
                    </a:lnTo>
                    <a:lnTo>
                      <a:pt x="107679" y="117069"/>
                    </a:lnTo>
                    <a:lnTo>
                      <a:pt x="105661" y="115619"/>
                    </a:lnTo>
                    <a:lnTo>
                      <a:pt x="103677" y="114046"/>
                    </a:lnTo>
                    <a:lnTo>
                      <a:pt x="101763" y="112380"/>
                    </a:lnTo>
                    <a:lnTo>
                      <a:pt x="99988" y="110714"/>
                    </a:lnTo>
                    <a:lnTo>
                      <a:pt x="98352" y="109141"/>
                    </a:lnTo>
                    <a:lnTo>
                      <a:pt x="96925" y="107691"/>
                    </a:lnTo>
                    <a:lnTo>
                      <a:pt x="95742" y="106395"/>
                    </a:lnTo>
                    <a:lnTo>
                      <a:pt x="94802" y="105439"/>
                    </a:lnTo>
                    <a:lnTo>
                      <a:pt x="94280" y="104791"/>
                    </a:lnTo>
                    <a:lnTo>
                      <a:pt x="94071" y="104575"/>
                    </a:lnTo>
                    <a:lnTo>
                      <a:pt x="0" y="13017"/>
                    </a:lnTo>
                    <a:close/>
                  </a:path>
                </a:pathLst>
              </a:custGeom>
              <a:solidFill>
                <a:srgbClr val="92B8B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3" name="Shape 363"/>
              <p:cNvSpPr/>
              <p:nvPr/>
            </p:nvSpPr>
            <p:spPr>
              <a:xfrm>
                <a:off x="2847" y="1527"/>
                <a:ext cx="418" cy="47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613"/>
                    </a:moveTo>
                    <a:lnTo>
                      <a:pt x="9192" y="0"/>
                    </a:lnTo>
                    <a:lnTo>
                      <a:pt x="108804" y="95413"/>
                    </a:lnTo>
                    <a:lnTo>
                      <a:pt x="108983" y="95571"/>
                    </a:lnTo>
                    <a:lnTo>
                      <a:pt x="109448" y="96107"/>
                    </a:lnTo>
                    <a:lnTo>
                      <a:pt x="110271" y="96989"/>
                    </a:lnTo>
                    <a:lnTo>
                      <a:pt x="111201" y="98124"/>
                    </a:lnTo>
                    <a:lnTo>
                      <a:pt x="112345" y="99479"/>
                    </a:lnTo>
                    <a:lnTo>
                      <a:pt x="113526" y="101087"/>
                    </a:lnTo>
                    <a:lnTo>
                      <a:pt x="114813" y="102852"/>
                    </a:lnTo>
                    <a:lnTo>
                      <a:pt x="116065" y="104680"/>
                    </a:lnTo>
                    <a:lnTo>
                      <a:pt x="117210" y="106635"/>
                    </a:lnTo>
                    <a:lnTo>
                      <a:pt x="118247" y="108620"/>
                    </a:lnTo>
                    <a:lnTo>
                      <a:pt x="119105" y="110638"/>
                    </a:lnTo>
                    <a:lnTo>
                      <a:pt x="119678" y="112592"/>
                    </a:lnTo>
                    <a:lnTo>
                      <a:pt x="120000" y="114483"/>
                    </a:lnTo>
                    <a:lnTo>
                      <a:pt x="119928" y="116280"/>
                    </a:lnTo>
                    <a:lnTo>
                      <a:pt x="119499" y="117888"/>
                    </a:lnTo>
                    <a:lnTo>
                      <a:pt x="118569" y="119369"/>
                    </a:lnTo>
                    <a:lnTo>
                      <a:pt x="117603" y="119936"/>
                    </a:lnTo>
                    <a:lnTo>
                      <a:pt x="116423" y="120000"/>
                    </a:lnTo>
                    <a:lnTo>
                      <a:pt x="115064" y="119621"/>
                    </a:lnTo>
                    <a:lnTo>
                      <a:pt x="113490" y="118833"/>
                    </a:lnTo>
                    <a:lnTo>
                      <a:pt x="111845" y="117793"/>
                    </a:lnTo>
                    <a:lnTo>
                      <a:pt x="110092" y="116438"/>
                    </a:lnTo>
                    <a:lnTo>
                      <a:pt x="108339" y="114925"/>
                    </a:lnTo>
                    <a:lnTo>
                      <a:pt x="106587" y="113317"/>
                    </a:lnTo>
                    <a:lnTo>
                      <a:pt x="104870" y="111615"/>
                    </a:lnTo>
                    <a:lnTo>
                      <a:pt x="103260" y="109944"/>
                    </a:lnTo>
                    <a:lnTo>
                      <a:pt x="101794" y="108368"/>
                    </a:lnTo>
                    <a:lnTo>
                      <a:pt x="100470" y="106887"/>
                    </a:lnTo>
                    <a:lnTo>
                      <a:pt x="99362" y="105657"/>
                    </a:lnTo>
                    <a:lnTo>
                      <a:pt x="98539" y="104712"/>
                    </a:lnTo>
                    <a:lnTo>
                      <a:pt x="98002" y="104081"/>
                    </a:lnTo>
                    <a:lnTo>
                      <a:pt x="97859" y="103861"/>
                    </a:lnTo>
                    <a:lnTo>
                      <a:pt x="0" y="9613"/>
                    </a:lnTo>
                    <a:close/>
                  </a:path>
                </a:pathLst>
              </a:custGeom>
              <a:solidFill>
                <a:srgbClr val="9D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4" name="Shape 364"/>
              <p:cNvSpPr/>
              <p:nvPr/>
            </p:nvSpPr>
            <p:spPr>
              <a:xfrm>
                <a:off x="2856" y="1535"/>
                <a:ext cx="408" cy="4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082"/>
                    </a:moveTo>
                    <a:lnTo>
                      <a:pt x="5434" y="0"/>
                    </a:lnTo>
                    <a:lnTo>
                      <a:pt x="107698" y="97441"/>
                    </a:lnTo>
                    <a:lnTo>
                      <a:pt x="107882" y="97602"/>
                    </a:lnTo>
                    <a:lnTo>
                      <a:pt x="108359" y="98149"/>
                    </a:lnTo>
                    <a:lnTo>
                      <a:pt x="109130" y="98986"/>
                    </a:lnTo>
                    <a:lnTo>
                      <a:pt x="110122" y="100112"/>
                    </a:lnTo>
                    <a:lnTo>
                      <a:pt x="111297" y="101464"/>
                    </a:lnTo>
                    <a:lnTo>
                      <a:pt x="112545" y="103008"/>
                    </a:lnTo>
                    <a:lnTo>
                      <a:pt x="113867" y="104682"/>
                    </a:lnTo>
                    <a:lnTo>
                      <a:pt x="115189" y="106452"/>
                    </a:lnTo>
                    <a:lnTo>
                      <a:pt x="116438" y="108350"/>
                    </a:lnTo>
                    <a:lnTo>
                      <a:pt x="117613" y="110217"/>
                    </a:lnTo>
                    <a:lnTo>
                      <a:pt x="118531" y="112083"/>
                    </a:lnTo>
                    <a:lnTo>
                      <a:pt x="119339" y="113885"/>
                    </a:lnTo>
                    <a:lnTo>
                      <a:pt x="119816" y="115559"/>
                    </a:lnTo>
                    <a:lnTo>
                      <a:pt x="120000" y="117168"/>
                    </a:lnTo>
                    <a:lnTo>
                      <a:pt x="119742" y="118551"/>
                    </a:lnTo>
                    <a:lnTo>
                      <a:pt x="119118" y="119742"/>
                    </a:lnTo>
                    <a:lnTo>
                      <a:pt x="118494" y="120000"/>
                    </a:lnTo>
                    <a:lnTo>
                      <a:pt x="117613" y="119774"/>
                    </a:lnTo>
                    <a:lnTo>
                      <a:pt x="116548" y="119163"/>
                    </a:lnTo>
                    <a:lnTo>
                      <a:pt x="115299" y="118230"/>
                    </a:lnTo>
                    <a:lnTo>
                      <a:pt x="113941" y="117007"/>
                    </a:lnTo>
                    <a:lnTo>
                      <a:pt x="112472" y="115559"/>
                    </a:lnTo>
                    <a:lnTo>
                      <a:pt x="110966" y="113982"/>
                    </a:lnTo>
                    <a:lnTo>
                      <a:pt x="109424" y="112341"/>
                    </a:lnTo>
                    <a:lnTo>
                      <a:pt x="107955" y="110603"/>
                    </a:lnTo>
                    <a:lnTo>
                      <a:pt x="106523" y="108897"/>
                    </a:lnTo>
                    <a:lnTo>
                      <a:pt x="105201" y="107320"/>
                    </a:lnTo>
                    <a:lnTo>
                      <a:pt x="104063" y="105905"/>
                    </a:lnTo>
                    <a:lnTo>
                      <a:pt x="103072" y="104682"/>
                    </a:lnTo>
                    <a:lnTo>
                      <a:pt x="102337" y="103716"/>
                    </a:lnTo>
                    <a:lnTo>
                      <a:pt x="101897" y="103105"/>
                    </a:lnTo>
                    <a:lnTo>
                      <a:pt x="101713" y="102912"/>
                    </a:lnTo>
                    <a:lnTo>
                      <a:pt x="0" y="6082"/>
                    </a:lnTo>
                    <a:close/>
                  </a:path>
                </a:pathLst>
              </a:custGeom>
              <a:solidFill>
                <a:srgbClr val="A7C5C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Shape 365"/>
              <p:cNvSpPr/>
              <p:nvPr/>
            </p:nvSpPr>
            <p:spPr>
              <a:xfrm>
                <a:off x="2865" y="1543"/>
                <a:ext cx="396" cy="4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08" y="0"/>
                    </a:moveTo>
                    <a:lnTo>
                      <a:pt x="106612" y="99420"/>
                    </a:lnTo>
                    <a:lnTo>
                      <a:pt x="106763" y="99584"/>
                    </a:lnTo>
                    <a:lnTo>
                      <a:pt x="107253" y="100109"/>
                    </a:lnTo>
                    <a:lnTo>
                      <a:pt x="108045" y="100962"/>
                    </a:lnTo>
                    <a:lnTo>
                      <a:pt x="109025" y="102045"/>
                    </a:lnTo>
                    <a:lnTo>
                      <a:pt x="110232" y="103326"/>
                    </a:lnTo>
                    <a:lnTo>
                      <a:pt x="111514" y="104835"/>
                    </a:lnTo>
                    <a:lnTo>
                      <a:pt x="112872" y="106444"/>
                    </a:lnTo>
                    <a:lnTo>
                      <a:pt x="114267" y="108183"/>
                    </a:lnTo>
                    <a:lnTo>
                      <a:pt x="115625" y="109956"/>
                    </a:lnTo>
                    <a:lnTo>
                      <a:pt x="116832" y="111695"/>
                    </a:lnTo>
                    <a:lnTo>
                      <a:pt x="117963" y="113435"/>
                    </a:lnTo>
                    <a:lnTo>
                      <a:pt x="118906" y="115043"/>
                    </a:lnTo>
                    <a:lnTo>
                      <a:pt x="119585" y="116586"/>
                    </a:lnTo>
                    <a:lnTo>
                      <a:pt x="119962" y="117932"/>
                    </a:lnTo>
                    <a:lnTo>
                      <a:pt x="120000" y="119080"/>
                    </a:lnTo>
                    <a:lnTo>
                      <a:pt x="119660" y="120000"/>
                    </a:lnTo>
                    <a:lnTo>
                      <a:pt x="119358" y="119934"/>
                    </a:lnTo>
                    <a:lnTo>
                      <a:pt x="118868" y="119442"/>
                    </a:lnTo>
                    <a:lnTo>
                      <a:pt x="118152" y="118621"/>
                    </a:lnTo>
                    <a:lnTo>
                      <a:pt x="117209" y="117472"/>
                    </a:lnTo>
                    <a:lnTo>
                      <a:pt x="116153" y="116094"/>
                    </a:lnTo>
                    <a:lnTo>
                      <a:pt x="114984" y="114584"/>
                    </a:lnTo>
                    <a:lnTo>
                      <a:pt x="113702" y="112910"/>
                    </a:lnTo>
                    <a:lnTo>
                      <a:pt x="112457" y="111203"/>
                    </a:lnTo>
                    <a:lnTo>
                      <a:pt x="111175" y="109431"/>
                    </a:lnTo>
                    <a:lnTo>
                      <a:pt x="109968" y="107757"/>
                    </a:lnTo>
                    <a:lnTo>
                      <a:pt x="108799" y="106148"/>
                    </a:lnTo>
                    <a:lnTo>
                      <a:pt x="107781" y="104737"/>
                    </a:lnTo>
                    <a:lnTo>
                      <a:pt x="106913" y="103522"/>
                    </a:lnTo>
                    <a:lnTo>
                      <a:pt x="106272" y="102603"/>
                    </a:lnTo>
                    <a:lnTo>
                      <a:pt x="105820" y="101980"/>
                    </a:lnTo>
                    <a:lnTo>
                      <a:pt x="105707" y="101783"/>
                    </a:lnTo>
                    <a:lnTo>
                      <a:pt x="0" y="2396"/>
                    </a:lnTo>
                    <a:lnTo>
                      <a:pt x="1508" y="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6" name="Shape 366"/>
              <p:cNvSpPr/>
              <p:nvPr/>
            </p:nvSpPr>
            <p:spPr>
              <a:xfrm>
                <a:off x="2721" y="1434"/>
                <a:ext cx="200" cy="1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8" y="104421"/>
                    </a:moveTo>
                    <a:lnTo>
                      <a:pt x="1122" y="104665"/>
                    </a:lnTo>
                    <a:lnTo>
                      <a:pt x="1572" y="104989"/>
                    </a:lnTo>
                    <a:lnTo>
                      <a:pt x="2021" y="105638"/>
                    </a:lnTo>
                    <a:lnTo>
                      <a:pt x="2844" y="106531"/>
                    </a:lnTo>
                    <a:lnTo>
                      <a:pt x="3668" y="107423"/>
                    </a:lnTo>
                    <a:lnTo>
                      <a:pt x="4566" y="108559"/>
                    </a:lnTo>
                    <a:lnTo>
                      <a:pt x="5464" y="109614"/>
                    </a:lnTo>
                    <a:lnTo>
                      <a:pt x="6587" y="110831"/>
                    </a:lnTo>
                    <a:lnTo>
                      <a:pt x="7560" y="111967"/>
                    </a:lnTo>
                    <a:lnTo>
                      <a:pt x="8608" y="113184"/>
                    </a:lnTo>
                    <a:lnTo>
                      <a:pt x="9507" y="114239"/>
                    </a:lnTo>
                    <a:lnTo>
                      <a:pt x="10330" y="115131"/>
                    </a:lnTo>
                    <a:lnTo>
                      <a:pt x="11004" y="115943"/>
                    </a:lnTo>
                    <a:lnTo>
                      <a:pt x="11603" y="116592"/>
                    </a:lnTo>
                    <a:lnTo>
                      <a:pt x="12052" y="117079"/>
                    </a:lnTo>
                    <a:lnTo>
                      <a:pt x="12202" y="117241"/>
                    </a:lnTo>
                    <a:lnTo>
                      <a:pt x="13849" y="118701"/>
                    </a:lnTo>
                    <a:lnTo>
                      <a:pt x="16094" y="119594"/>
                    </a:lnTo>
                    <a:lnTo>
                      <a:pt x="18789" y="120000"/>
                    </a:lnTo>
                    <a:lnTo>
                      <a:pt x="21859" y="119756"/>
                    </a:lnTo>
                    <a:lnTo>
                      <a:pt x="25377" y="119026"/>
                    </a:lnTo>
                    <a:lnTo>
                      <a:pt x="29270" y="117890"/>
                    </a:lnTo>
                    <a:lnTo>
                      <a:pt x="33462" y="116267"/>
                    </a:lnTo>
                    <a:lnTo>
                      <a:pt x="37878" y="114158"/>
                    </a:lnTo>
                    <a:lnTo>
                      <a:pt x="42595" y="111561"/>
                    </a:lnTo>
                    <a:lnTo>
                      <a:pt x="47386" y="108559"/>
                    </a:lnTo>
                    <a:lnTo>
                      <a:pt x="52551" y="105152"/>
                    </a:lnTo>
                    <a:lnTo>
                      <a:pt x="57791" y="101338"/>
                    </a:lnTo>
                    <a:lnTo>
                      <a:pt x="63181" y="97281"/>
                    </a:lnTo>
                    <a:lnTo>
                      <a:pt x="68571" y="92738"/>
                    </a:lnTo>
                    <a:lnTo>
                      <a:pt x="74036" y="87870"/>
                    </a:lnTo>
                    <a:lnTo>
                      <a:pt x="79575" y="82758"/>
                    </a:lnTo>
                    <a:lnTo>
                      <a:pt x="84815" y="77403"/>
                    </a:lnTo>
                    <a:lnTo>
                      <a:pt x="89906" y="71967"/>
                    </a:lnTo>
                    <a:lnTo>
                      <a:pt x="94622" y="66693"/>
                    </a:lnTo>
                    <a:lnTo>
                      <a:pt x="99039" y="61338"/>
                    </a:lnTo>
                    <a:lnTo>
                      <a:pt x="103081" y="56227"/>
                    </a:lnTo>
                    <a:lnTo>
                      <a:pt x="106674" y="51115"/>
                    </a:lnTo>
                    <a:lnTo>
                      <a:pt x="109968" y="46085"/>
                    </a:lnTo>
                    <a:lnTo>
                      <a:pt x="112813" y="41379"/>
                    </a:lnTo>
                    <a:lnTo>
                      <a:pt x="115134" y="36835"/>
                    </a:lnTo>
                    <a:lnTo>
                      <a:pt x="117080" y="32616"/>
                    </a:lnTo>
                    <a:lnTo>
                      <a:pt x="118577" y="28640"/>
                    </a:lnTo>
                    <a:lnTo>
                      <a:pt x="119475" y="24989"/>
                    </a:lnTo>
                    <a:lnTo>
                      <a:pt x="119999" y="21744"/>
                    </a:lnTo>
                    <a:lnTo>
                      <a:pt x="119925" y="18823"/>
                    </a:lnTo>
                    <a:lnTo>
                      <a:pt x="119251" y="16389"/>
                    </a:lnTo>
                    <a:lnTo>
                      <a:pt x="118053" y="14361"/>
                    </a:lnTo>
                    <a:lnTo>
                      <a:pt x="117829" y="14117"/>
                    </a:lnTo>
                    <a:lnTo>
                      <a:pt x="117454" y="13711"/>
                    </a:lnTo>
                    <a:lnTo>
                      <a:pt x="116855" y="12981"/>
                    </a:lnTo>
                    <a:lnTo>
                      <a:pt x="116107" y="12170"/>
                    </a:lnTo>
                    <a:lnTo>
                      <a:pt x="115283" y="11277"/>
                    </a:lnTo>
                    <a:lnTo>
                      <a:pt x="114310" y="10223"/>
                    </a:lnTo>
                    <a:lnTo>
                      <a:pt x="113262" y="9006"/>
                    </a:lnTo>
                    <a:lnTo>
                      <a:pt x="112289" y="7870"/>
                    </a:lnTo>
                    <a:lnTo>
                      <a:pt x="111316" y="6653"/>
                    </a:lnTo>
                    <a:lnTo>
                      <a:pt x="110268" y="5517"/>
                    </a:lnTo>
                    <a:lnTo>
                      <a:pt x="109295" y="4381"/>
                    </a:lnTo>
                    <a:lnTo>
                      <a:pt x="108471" y="3488"/>
                    </a:lnTo>
                    <a:lnTo>
                      <a:pt x="107648" y="2677"/>
                    </a:lnTo>
                    <a:lnTo>
                      <a:pt x="107124" y="1947"/>
                    </a:lnTo>
                    <a:lnTo>
                      <a:pt x="106749" y="1541"/>
                    </a:lnTo>
                    <a:lnTo>
                      <a:pt x="106600" y="1379"/>
                    </a:lnTo>
                    <a:lnTo>
                      <a:pt x="104653" y="324"/>
                    </a:lnTo>
                    <a:lnTo>
                      <a:pt x="102482" y="0"/>
                    </a:lnTo>
                    <a:lnTo>
                      <a:pt x="100087" y="405"/>
                    </a:lnTo>
                    <a:lnTo>
                      <a:pt x="97392" y="1379"/>
                    </a:lnTo>
                    <a:lnTo>
                      <a:pt x="94398" y="2839"/>
                    </a:lnTo>
                    <a:lnTo>
                      <a:pt x="91179" y="4949"/>
                    </a:lnTo>
                    <a:lnTo>
                      <a:pt x="87735" y="7464"/>
                    </a:lnTo>
                    <a:lnTo>
                      <a:pt x="84142" y="10466"/>
                    </a:lnTo>
                    <a:lnTo>
                      <a:pt x="80249" y="13955"/>
                    </a:lnTo>
                    <a:lnTo>
                      <a:pt x="76132" y="17606"/>
                    </a:lnTo>
                    <a:lnTo>
                      <a:pt x="71865" y="21744"/>
                    </a:lnTo>
                    <a:lnTo>
                      <a:pt x="67448" y="26044"/>
                    </a:lnTo>
                    <a:lnTo>
                      <a:pt x="62732" y="30669"/>
                    </a:lnTo>
                    <a:lnTo>
                      <a:pt x="57866" y="35537"/>
                    </a:lnTo>
                    <a:lnTo>
                      <a:pt x="52850" y="40486"/>
                    </a:lnTo>
                    <a:lnTo>
                      <a:pt x="47685" y="45598"/>
                    </a:lnTo>
                    <a:lnTo>
                      <a:pt x="42295" y="50628"/>
                    </a:lnTo>
                    <a:lnTo>
                      <a:pt x="37130" y="55659"/>
                    </a:lnTo>
                    <a:lnTo>
                      <a:pt x="32114" y="60365"/>
                    </a:lnTo>
                    <a:lnTo>
                      <a:pt x="27323" y="64989"/>
                    </a:lnTo>
                    <a:lnTo>
                      <a:pt x="22832" y="69452"/>
                    </a:lnTo>
                    <a:lnTo>
                      <a:pt x="18565" y="73671"/>
                    </a:lnTo>
                    <a:lnTo>
                      <a:pt x="14597" y="77728"/>
                    </a:lnTo>
                    <a:lnTo>
                      <a:pt x="11079" y="81622"/>
                    </a:lnTo>
                    <a:lnTo>
                      <a:pt x="8009" y="85192"/>
                    </a:lnTo>
                    <a:lnTo>
                      <a:pt x="5315" y="88681"/>
                    </a:lnTo>
                    <a:lnTo>
                      <a:pt x="3144" y="91845"/>
                    </a:lnTo>
                    <a:lnTo>
                      <a:pt x="1497" y="94847"/>
                    </a:lnTo>
                    <a:lnTo>
                      <a:pt x="374" y="97525"/>
                    </a:lnTo>
                    <a:lnTo>
                      <a:pt x="0" y="100121"/>
                    </a:lnTo>
                    <a:lnTo>
                      <a:pt x="149" y="102393"/>
                    </a:lnTo>
                    <a:lnTo>
                      <a:pt x="1048" y="104421"/>
                    </a:lnTo>
                    <a:close/>
                  </a:path>
                </a:pathLst>
              </a:custGeom>
              <a:solidFill>
                <a:srgbClr val="BF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7" name="Shape 367"/>
              <p:cNvSpPr/>
              <p:nvPr/>
            </p:nvSpPr>
            <p:spPr>
              <a:xfrm>
                <a:off x="2792" y="1477"/>
                <a:ext cx="113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6394"/>
                    </a:moveTo>
                    <a:lnTo>
                      <a:pt x="95682" y="0"/>
                    </a:lnTo>
                    <a:lnTo>
                      <a:pt x="0" y="95665"/>
                    </a:lnTo>
                    <a:lnTo>
                      <a:pt x="22334" y="120000"/>
                    </a:lnTo>
                    <a:lnTo>
                      <a:pt x="22731" y="119613"/>
                    </a:lnTo>
                    <a:lnTo>
                      <a:pt x="24449" y="118326"/>
                    </a:lnTo>
                    <a:lnTo>
                      <a:pt x="26828" y="116394"/>
                    </a:lnTo>
                    <a:lnTo>
                      <a:pt x="30000" y="113948"/>
                    </a:lnTo>
                    <a:lnTo>
                      <a:pt x="33832" y="110987"/>
                    </a:lnTo>
                    <a:lnTo>
                      <a:pt x="38193" y="107510"/>
                    </a:lnTo>
                    <a:lnTo>
                      <a:pt x="43083" y="103776"/>
                    </a:lnTo>
                    <a:lnTo>
                      <a:pt x="48105" y="99656"/>
                    </a:lnTo>
                    <a:lnTo>
                      <a:pt x="53392" y="95407"/>
                    </a:lnTo>
                    <a:lnTo>
                      <a:pt x="58678" y="91030"/>
                    </a:lnTo>
                    <a:lnTo>
                      <a:pt x="63964" y="86781"/>
                    </a:lnTo>
                    <a:lnTo>
                      <a:pt x="68986" y="82403"/>
                    </a:lnTo>
                    <a:lnTo>
                      <a:pt x="73876" y="78283"/>
                    </a:lnTo>
                    <a:lnTo>
                      <a:pt x="78370" y="74420"/>
                    </a:lnTo>
                    <a:lnTo>
                      <a:pt x="82202" y="70815"/>
                    </a:lnTo>
                    <a:lnTo>
                      <a:pt x="85506" y="67725"/>
                    </a:lnTo>
                    <a:lnTo>
                      <a:pt x="88810" y="64248"/>
                    </a:lnTo>
                    <a:lnTo>
                      <a:pt x="92114" y="60643"/>
                    </a:lnTo>
                    <a:lnTo>
                      <a:pt x="95286" y="57296"/>
                    </a:lnTo>
                    <a:lnTo>
                      <a:pt x="98458" y="53690"/>
                    </a:lnTo>
                    <a:lnTo>
                      <a:pt x="101365" y="50214"/>
                    </a:lnTo>
                    <a:lnTo>
                      <a:pt x="104140" y="46738"/>
                    </a:lnTo>
                    <a:lnTo>
                      <a:pt x="107048" y="43390"/>
                    </a:lnTo>
                    <a:lnTo>
                      <a:pt x="109295" y="40300"/>
                    </a:lnTo>
                    <a:lnTo>
                      <a:pt x="111674" y="37339"/>
                    </a:lnTo>
                    <a:lnTo>
                      <a:pt x="113788" y="34635"/>
                    </a:lnTo>
                    <a:lnTo>
                      <a:pt x="115506" y="32317"/>
                    </a:lnTo>
                    <a:lnTo>
                      <a:pt x="117092" y="30386"/>
                    </a:lnTo>
                    <a:lnTo>
                      <a:pt x="118281" y="28583"/>
                    </a:lnTo>
                    <a:lnTo>
                      <a:pt x="119074" y="27424"/>
                    </a:lnTo>
                    <a:lnTo>
                      <a:pt x="119735" y="26523"/>
                    </a:lnTo>
                    <a:lnTo>
                      <a:pt x="120000" y="26394"/>
                    </a:lnTo>
                    <a:close/>
                  </a:path>
                </a:pathLst>
              </a:custGeom>
              <a:solidFill>
                <a:srgbClr val="BF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8" name="Shape 368"/>
              <p:cNvSpPr/>
              <p:nvPr/>
            </p:nvSpPr>
            <p:spPr>
              <a:xfrm>
                <a:off x="2801" y="1485"/>
                <a:ext cx="99" cy="10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2459" y="0"/>
                    </a:moveTo>
                    <a:lnTo>
                      <a:pt x="119999" y="29447"/>
                    </a:lnTo>
                    <a:lnTo>
                      <a:pt x="119697" y="29595"/>
                    </a:lnTo>
                    <a:lnTo>
                      <a:pt x="119243" y="30478"/>
                    </a:lnTo>
                    <a:lnTo>
                      <a:pt x="118335" y="31656"/>
                    </a:lnTo>
                    <a:lnTo>
                      <a:pt x="117124" y="33276"/>
                    </a:lnTo>
                    <a:lnTo>
                      <a:pt x="115611" y="35190"/>
                    </a:lnTo>
                    <a:lnTo>
                      <a:pt x="113795" y="37546"/>
                    </a:lnTo>
                    <a:lnTo>
                      <a:pt x="111677" y="40196"/>
                    </a:lnTo>
                    <a:lnTo>
                      <a:pt x="109558" y="42993"/>
                    </a:lnTo>
                    <a:lnTo>
                      <a:pt x="107137" y="46085"/>
                    </a:lnTo>
                    <a:lnTo>
                      <a:pt x="104413" y="49177"/>
                    </a:lnTo>
                    <a:lnTo>
                      <a:pt x="101689" y="52711"/>
                    </a:lnTo>
                    <a:lnTo>
                      <a:pt x="98663" y="56098"/>
                    </a:lnTo>
                    <a:lnTo>
                      <a:pt x="95636" y="59631"/>
                    </a:lnTo>
                    <a:lnTo>
                      <a:pt x="92610" y="63018"/>
                    </a:lnTo>
                    <a:lnTo>
                      <a:pt x="89432" y="66404"/>
                    </a:lnTo>
                    <a:lnTo>
                      <a:pt x="86254" y="69791"/>
                    </a:lnTo>
                    <a:lnTo>
                      <a:pt x="82925" y="72736"/>
                    </a:lnTo>
                    <a:lnTo>
                      <a:pt x="79142" y="76269"/>
                    </a:lnTo>
                    <a:lnTo>
                      <a:pt x="74905" y="79803"/>
                    </a:lnTo>
                    <a:lnTo>
                      <a:pt x="70063" y="83926"/>
                    </a:lnTo>
                    <a:lnTo>
                      <a:pt x="65220" y="88049"/>
                    </a:lnTo>
                    <a:lnTo>
                      <a:pt x="60075" y="92171"/>
                    </a:lnTo>
                    <a:lnTo>
                      <a:pt x="55081" y="96294"/>
                    </a:lnTo>
                    <a:lnTo>
                      <a:pt x="49936" y="100417"/>
                    </a:lnTo>
                    <a:lnTo>
                      <a:pt x="45094" y="104392"/>
                    </a:lnTo>
                    <a:lnTo>
                      <a:pt x="40554" y="108073"/>
                    </a:lnTo>
                    <a:lnTo>
                      <a:pt x="36317" y="111312"/>
                    </a:lnTo>
                    <a:lnTo>
                      <a:pt x="32534" y="114257"/>
                    </a:lnTo>
                    <a:lnTo>
                      <a:pt x="29508" y="116613"/>
                    </a:lnTo>
                    <a:lnTo>
                      <a:pt x="27087" y="118380"/>
                    </a:lnTo>
                    <a:lnTo>
                      <a:pt x="25725" y="119558"/>
                    </a:lnTo>
                    <a:lnTo>
                      <a:pt x="25271" y="120000"/>
                    </a:lnTo>
                    <a:lnTo>
                      <a:pt x="0" y="92613"/>
                    </a:lnTo>
                    <a:lnTo>
                      <a:pt x="92459" y="0"/>
                    </a:lnTo>
                    <a:close/>
                  </a:path>
                </a:pathLst>
              </a:custGeom>
              <a:solidFill>
                <a:srgbClr val="C3D0D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9" name="Shape 369"/>
              <p:cNvSpPr/>
              <p:nvPr/>
            </p:nvSpPr>
            <p:spPr>
              <a:xfrm>
                <a:off x="2809" y="1492"/>
                <a:ext cx="85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626" y="0"/>
                    </a:moveTo>
                    <a:lnTo>
                      <a:pt x="120000" y="33819"/>
                    </a:lnTo>
                    <a:lnTo>
                      <a:pt x="119822" y="33991"/>
                    </a:lnTo>
                    <a:lnTo>
                      <a:pt x="119290" y="34849"/>
                    </a:lnTo>
                    <a:lnTo>
                      <a:pt x="118404" y="36051"/>
                    </a:lnTo>
                    <a:lnTo>
                      <a:pt x="117163" y="37596"/>
                    </a:lnTo>
                    <a:lnTo>
                      <a:pt x="115568" y="39484"/>
                    </a:lnTo>
                    <a:lnTo>
                      <a:pt x="114150" y="41716"/>
                    </a:lnTo>
                    <a:lnTo>
                      <a:pt x="112023" y="44291"/>
                    </a:lnTo>
                    <a:lnTo>
                      <a:pt x="109896" y="46866"/>
                    </a:lnTo>
                    <a:lnTo>
                      <a:pt x="107592" y="49785"/>
                    </a:lnTo>
                    <a:lnTo>
                      <a:pt x="104933" y="53047"/>
                    </a:lnTo>
                    <a:lnTo>
                      <a:pt x="102097" y="56137"/>
                    </a:lnTo>
                    <a:lnTo>
                      <a:pt x="99438" y="59399"/>
                    </a:lnTo>
                    <a:lnTo>
                      <a:pt x="96425" y="62660"/>
                    </a:lnTo>
                    <a:lnTo>
                      <a:pt x="93412" y="65922"/>
                    </a:lnTo>
                    <a:lnTo>
                      <a:pt x="90221" y="69184"/>
                    </a:lnTo>
                    <a:lnTo>
                      <a:pt x="87385" y="72446"/>
                    </a:lnTo>
                    <a:lnTo>
                      <a:pt x="84194" y="75364"/>
                    </a:lnTo>
                    <a:lnTo>
                      <a:pt x="80295" y="78626"/>
                    </a:lnTo>
                    <a:lnTo>
                      <a:pt x="76395" y="82060"/>
                    </a:lnTo>
                    <a:lnTo>
                      <a:pt x="71787" y="85836"/>
                    </a:lnTo>
                    <a:lnTo>
                      <a:pt x="67355" y="89785"/>
                    </a:lnTo>
                    <a:lnTo>
                      <a:pt x="62392" y="93733"/>
                    </a:lnTo>
                    <a:lnTo>
                      <a:pt x="57607" y="97854"/>
                    </a:lnTo>
                    <a:lnTo>
                      <a:pt x="52644" y="101630"/>
                    </a:lnTo>
                    <a:lnTo>
                      <a:pt x="48035" y="105236"/>
                    </a:lnTo>
                    <a:lnTo>
                      <a:pt x="43781" y="108669"/>
                    </a:lnTo>
                    <a:lnTo>
                      <a:pt x="39704" y="111759"/>
                    </a:lnTo>
                    <a:lnTo>
                      <a:pt x="36336" y="114506"/>
                    </a:lnTo>
                    <a:lnTo>
                      <a:pt x="33500" y="116738"/>
                    </a:lnTo>
                    <a:lnTo>
                      <a:pt x="31196" y="118454"/>
                    </a:lnTo>
                    <a:lnTo>
                      <a:pt x="29778" y="119656"/>
                    </a:lnTo>
                    <a:lnTo>
                      <a:pt x="29423" y="119999"/>
                    </a:lnTo>
                    <a:lnTo>
                      <a:pt x="0" y="88412"/>
                    </a:lnTo>
                    <a:lnTo>
                      <a:pt x="88626" y="0"/>
                    </a:lnTo>
                    <a:close/>
                  </a:path>
                </a:pathLst>
              </a:custGeom>
              <a:solidFill>
                <a:srgbClr val="C7D4D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Shape 370"/>
              <p:cNvSpPr/>
              <p:nvPr/>
            </p:nvSpPr>
            <p:spPr>
              <a:xfrm>
                <a:off x="2818" y="1500"/>
                <a:ext cx="7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912" y="0"/>
                    </a:moveTo>
                    <a:lnTo>
                      <a:pt x="120000" y="39587"/>
                    </a:lnTo>
                    <a:lnTo>
                      <a:pt x="119786" y="39793"/>
                    </a:lnTo>
                    <a:lnTo>
                      <a:pt x="119360" y="40618"/>
                    </a:lnTo>
                    <a:lnTo>
                      <a:pt x="118294" y="41649"/>
                    </a:lnTo>
                    <a:lnTo>
                      <a:pt x="117229" y="43092"/>
                    </a:lnTo>
                    <a:lnTo>
                      <a:pt x="115737" y="44948"/>
                    </a:lnTo>
                    <a:lnTo>
                      <a:pt x="114031" y="47216"/>
                    </a:lnTo>
                    <a:lnTo>
                      <a:pt x="112113" y="49484"/>
                    </a:lnTo>
                    <a:lnTo>
                      <a:pt x="110195" y="52371"/>
                    </a:lnTo>
                    <a:lnTo>
                      <a:pt x="107850" y="55051"/>
                    </a:lnTo>
                    <a:lnTo>
                      <a:pt x="105506" y="58144"/>
                    </a:lnTo>
                    <a:lnTo>
                      <a:pt x="102948" y="61030"/>
                    </a:lnTo>
                    <a:lnTo>
                      <a:pt x="99964" y="64123"/>
                    </a:lnTo>
                    <a:lnTo>
                      <a:pt x="97406" y="67216"/>
                    </a:lnTo>
                    <a:lnTo>
                      <a:pt x="94209" y="70309"/>
                    </a:lnTo>
                    <a:lnTo>
                      <a:pt x="91438" y="73195"/>
                    </a:lnTo>
                    <a:lnTo>
                      <a:pt x="88667" y="76288"/>
                    </a:lnTo>
                    <a:lnTo>
                      <a:pt x="85470" y="78762"/>
                    </a:lnTo>
                    <a:lnTo>
                      <a:pt x="82060" y="81855"/>
                    </a:lnTo>
                    <a:lnTo>
                      <a:pt x="78436" y="85360"/>
                    </a:lnTo>
                    <a:lnTo>
                      <a:pt x="74387" y="88659"/>
                    </a:lnTo>
                    <a:lnTo>
                      <a:pt x="69698" y="92164"/>
                    </a:lnTo>
                    <a:lnTo>
                      <a:pt x="65435" y="95876"/>
                    </a:lnTo>
                    <a:lnTo>
                      <a:pt x="60959" y="99587"/>
                    </a:lnTo>
                    <a:lnTo>
                      <a:pt x="56696" y="103092"/>
                    </a:lnTo>
                    <a:lnTo>
                      <a:pt x="52433" y="106391"/>
                    </a:lnTo>
                    <a:lnTo>
                      <a:pt x="48596" y="109690"/>
                    </a:lnTo>
                    <a:lnTo>
                      <a:pt x="44973" y="112577"/>
                    </a:lnTo>
                    <a:lnTo>
                      <a:pt x="41989" y="115051"/>
                    </a:lnTo>
                    <a:lnTo>
                      <a:pt x="39218" y="117113"/>
                    </a:lnTo>
                    <a:lnTo>
                      <a:pt x="37300" y="118762"/>
                    </a:lnTo>
                    <a:lnTo>
                      <a:pt x="36021" y="119587"/>
                    </a:lnTo>
                    <a:lnTo>
                      <a:pt x="35595" y="120000"/>
                    </a:lnTo>
                    <a:lnTo>
                      <a:pt x="0" y="82474"/>
                    </a:lnTo>
                    <a:lnTo>
                      <a:pt x="82912" y="0"/>
                    </a:lnTo>
                    <a:close/>
                  </a:path>
                </a:pathLst>
              </a:custGeom>
              <a:solidFill>
                <a:srgbClr val="CB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1" name="Shape 371"/>
              <p:cNvSpPr/>
              <p:nvPr/>
            </p:nvSpPr>
            <p:spPr>
              <a:xfrm>
                <a:off x="2826" y="1506"/>
                <a:ext cx="56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196" y="0"/>
                    </a:moveTo>
                    <a:lnTo>
                      <a:pt x="119999" y="48308"/>
                    </a:lnTo>
                    <a:lnTo>
                      <a:pt x="119732" y="48308"/>
                    </a:lnTo>
                    <a:lnTo>
                      <a:pt x="119196" y="49079"/>
                    </a:lnTo>
                    <a:lnTo>
                      <a:pt x="118660" y="50107"/>
                    </a:lnTo>
                    <a:lnTo>
                      <a:pt x="117321" y="51391"/>
                    </a:lnTo>
                    <a:lnTo>
                      <a:pt x="116249" y="53190"/>
                    </a:lnTo>
                    <a:lnTo>
                      <a:pt x="114374" y="55246"/>
                    </a:lnTo>
                    <a:lnTo>
                      <a:pt x="112767" y="57558"/>
                    </a:lnTo>
                    <a:lnTo>
                      <a:pt x="110892" y="60128"/>
                    </a:lnTo>
                    <a:lnTo>
                      <a:pt x="108749" y="62698"/>
                    </a:lnTo>
                    <a:lnTo>
                      <a:pt x="106339" y="65267"/>
                    </a:lnTo>
                    <a:lnTo>
                      <a:pt x="103928" y="68094"/>
                    </a:lnTo>
                    <a:lnTo>
                      <a:pt x="101517" y="70920"/>
                    </a:lnTo>
                    <a:lnTo>
                      <a:pt x="98839" y="74004"/>
                    </a:lnTo>
                    <a:lnTo>
                      <a:pt x="96160" y="76573"/>
                    </a:lnTo>
                    <a:lnTo>
                      <a:pt x="93482" y="79400"/>
                    </a:lnTo>
                    <a:lnTo>
                      <a:pt x="91071" y="81970"/>
                    </a:lnTo>
                    <a:lnTo>
                      <a:pt x="88124" y="84282"/>
                    </a:lnTo>
                    <a:lnTo>
                      <a:pt x="84910" y="86852"/>
                    </a:lnTo>
                    <a:lnTo>
                      <a:pt x="81428" y="89678"/>
                    </a:lnTo>
                    <a:lnTo>
                      <a:pt x="77946" y="92505"/>
                    </a:lnTo>
                    <a:lnTo>
                      <a:pt x="73928" y="95845"/>
                    </a:lnTo>
                    <a:lnTo>
                      <a:pt x="70178" y="98929"/>
                    </a:lnTo>
                    <a:lnTo>
                      <a:pt x="66160" y="102012"/>
                    </a:lnTo>
                    <a:lnTo>
                      <a:pt x="62678" y="105096"/>
                    </a:lnTo>
                    <a:lnTo>
                      <a:pt x="58928" y="108179"/>
                    </a:lnTo>
                    <a:lnTo>
                      <a:pt x="55446" y="111006"/>
                    </a:lnTo>
                    <a:lnTo>
                      <a:pt x="52499" y="113319"/>
                    </a:lnTo>
                    <a:lnTo>
                      <a:pt x="49821" y="115631"/>
                    </a:lnTo>
                    <a:lnTo>
                      <a:pt x="47678" y="117173"/>
                    </a:lnTo>
                    <a:lnTo>
                      <a:pt x="45803" y="118715"/>
                    </a:lnTo>
                    <a:lnTo>
                      <a:pt x="44999" y="119229"/>
                    </a:lnTo>
                    <a:lnTo>
                      <a:pt x="44732" y="119999"/>
                    </a:lnTo>
                    <a:lnTo>
                      <a:pt x="0" y="73233"/>
                    </a:lnTo>
                    <a:lnTo>
                      <a:pt x="74196" y="0"/>
                    </a:lnTo>
                    <a:close/>
                  </a:path>
                </a:pathLst>
              </a:custGeom>
              <a:solidFill>
                <a:srgbClr val="D0DDD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2" name="Shape 372"/>
              <p:cNvSpPr/>
              <p:nvPr/>
            </p:nvSpPr>
            <p:spPr>
              <a:xfrm>
                <a:off x="2835" y="1514"/>
                <a:ext cx="42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459" y="0"/>
                    </a:moveTo>
                    <a:lnTo>
                      <a:pt x="120000" y="62742"/>
                    </a:lnTo>
                    <a:lnTo>
                      <a:pt x="119639" y="62742"/>
                    </a:lnTo>
                    <a:lnTo>
                      <a:pt x="119279" y="63428"/>
                    </a:lnTo>
                    <a:lnTo>
                      <a:pt x="118558" y="64114"/>
                    </a:lnTo>
                    <a:lnTo>
                      <a:pt x="117837" y="65828"/>
                    </a:lnTo>
                    <a:lnTo>
                      <a:pt x="116396" y="67200"/>
                    </a:lnTo>
                    <a:lnTo>
                      <a:pt x="114954" y="68914"/>
                    </a:lnTo>
                    <a:lnTo>
                      <a:pt x="113153" y="71314"/>
                    </a:lnTo>
                    <a:lnTo>
                      <a:pt x="111711" y="73028"/>
                    </a:lnTo>
                    <a:lnTo>
                      <a:pt x="109549" y="75428"/>
                    </a:lnTo>
                    <a:lnTo>
                      <a:pt x="107747" y="78171"/>
                    </a:lnTo>
                    <a:lnTo>
                      <a:pt x="105585" y="80228"/>
                    </a:lnTo>
                    <a:lnTo>
                      <a:pt x="103063" y="82628"/>
                    </a:lnTo>
                    <a:lnTo>
                      <a:pt x="101261" y="85028"/>
                    </a:lnTo>
                    <a:lnTo>
                      <a:pt x="98738" y="87428"/>
                    </a:lnTo>
                    <a:lnTo>
                      <a:pt x="96216" y="89485"/>
                    </a:lnTo>
                    <a:lnTo>
                      <a:pt x="94414" y="91885"/>
                    </a:lnTo>
                    <a:lnTo>
                      <a:pt x="91891" y="93257"/>
                    </a:lnTo>
                    <a:lnTo>
                      <a:pt x="89009" y="95314"/>
                    </a:lnTo>
                    <a:lnTo>
                      <a:pt x="86486" y="97714"/>
                    </a:lnTo>
                    <a:lnTo>
                      <a:pt x="83603" y="99771"/>
                    </a:lnTo>
                    <a:lnTo>
                      <a:pt x="80720" y="102171"/>
                    </a:lnTo>
                    <a:lnTo>
                      <a:pt x="77837" y="104571"/>
                    </a:lnTo>
                    <a:lnTo>
                      <a:pt x="74954" y="106971"/>
                    </a:lnTo>
                    <a:lnTo>
                      <a:pt x="72072" y="109028"/>
                    </a:lnTo>
                    <a:lnTo>
                      <a:pt x="69549" y="111085"/>
                    </a:lnTo>
                    <a:lnTo>
                      <a:pt x="67027" y="112799"/>
                    </a:lnTo>
                    <a:lnTo>
                      <a:pt x="64864" y="114857"/>
                    </a:lnTo>
                    <a:lnTo>
                      <a:pt x="63063" y="116571"/>
                    </a:lnTo>
                    <a:lnTo>
                      <a:pt x="61261" y="117942"/>
                    </a:lnTo>
                    <a:lnTo>
                      <a:pt x="60180" y="118628"/>
                    </a:lnTo>
                    <a:lnTo>
                      <a:pt x="59459" y="119314"/>
                    </a:lnTo>
                    <a:lnTo>
                      <a:pt x="59459" y="119999"/>
                    </a:lnTo>
                    <a:lnTo>
                      <a:pt x="0" y="58628"/>
                    </a:lnTo>
                    <a:lnTo>
                      <a:pt x="59459" y="0"/>
                    </a:lnTo>
                    <a:close/>
                  </a:path>
                </a:pathLst>
              </a:custGeom>
              <a:solidFill>
                <a:srgbClr val="D4E1E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3" name="Shape 373"/>
              <p:cNvSpPr/>
              <p:nvPr/>
            </p:nvSpPr>
            <p:spPr>
              <a:xfrm>
                <a:off x="2987" y="1615"/>
                <a:ext cx="134" cy="1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988" y="0"/>
                    </a:moveTo>
                    <a:lnTo>
                      <a:pt x="69438" y="2063"/>
                    </a:lnTo>
                    <a:lnTo>
                      <a:pt x="69325" y="4886"/>
                    </a:lnTo>
                    <a:lnTo>
                      <a:pt x="68651" y="8253"/>
                    </a:lnTo>
                    <a:lnTo>
                      <a:pt x="67415" y="12271"/>
                    </a:lnTo>
                    <a:lnTo>
                      <a:pt x="65505" y="16723"/>
                    </a:lnTo>
                    <a:lnTo>
                      <a:pt x="63146" y="21719"/>
                    </a:lnTo>
                    <a:lnTo>
                      <a:pt x="60000" y="27040"/>
                    </a:lnTo>
                    <a:lnTo>
                      <a:pt x="56179" y="32904"/>
                    </a:lnTo>
                    <a:lnTo>
                      <a:pt x="51797" y="38986"/>
                    </a:lnTo>
                    <a:lnTo>
                      <a:pt x="46516" y="45393"/>
                    </a:lnTo>
                    <a:lnTo>
                      <a:pt x="40561" y="52126"/>
                    </a:lnTo>
                    <a:lnTo>
                      <a:pt x="34044" y="58859"/>
                    </a:lnTo>
                    <a:lnTo>
                      <a:pt x="26629" y="65809"/>
                    </a:lnTo>
                    <a:lnTo>
                      <a:pt x="18426" y="72977"/>
                    </a:lnTo>
                    <a:lnTo>
                      <a:pt x="9662" y="80144"/>
                    </a:lnTo>
                    <a:lnTo>
                      <a:pt x="0" y="87312"/>
                    </a:lnTo>
                    <a:lnTo>
                      <a:pt x="77752" y="120000"/>
                    </a:lnTo>
                    <a:lnTo>
                      <a:pt x="78202" y="119457"/>
                    </a:lnTo>
                    <a:lnTo>
                      <a:pt x="79775" y="118262"/>
                    </a:lnTo>
                    <a:lnTo>
                      <a:pt x="82022" y="116199"/>
                    </a:lnTo>
                    <a:lnTo>
                      <a:pt x="85056" y="113592"/>
                    </a:lnTo>
                    <a:lnTo>
                      <a:pt x="88539" y="110226"/>
                    </a:lnTo>
                    <a:lnTo>
                      <a:pt x="92359" y="106533"/>
                    </a:lnTo>
                    <a:lnTo>
                      <a:pt x="96516" y="102081"/>
                    </a:lnTo>
                    <a:lnTo>
                      <a:pt x="100786" y="97520"/>
                    </a:lnTo>
                    <a:lnTo>
                      <a:pt x="104719" y="92416"/>
                    </a:lnTo>
                    <a:lnTo>
                      <a:pt x="108651" y="87203"/>
                    </a:lnTo>
                    <a:lnTo>
                      <a:pt x="112247" y="81773"/>
                    </a:lnTo>
                    <a:lnTo>
                      <a:pt x="115280" y="76126"/>
                    </a:lnTo>
                    <a:lnTo>
                      <a:pt x="117640" y="70588"/>
                    </a:lnTo>
                    <a:lnTo>
                      <a:pt x="119325" y="64941"/>
                    </a:lnTo>
                    <a:lnTo>
                      <a:pt x="120000" y="59402"/>
                    </a:lnTo>
                    <a:lnTo>
                      <a:pt x="119550" y="54190"/>
                    </a:lnTo>
                    <a:lnTo>
                      <a:pt x="68988" y="0"/>
                    </a:lnTo>
                    <a:close/>
                  </a:path>
                </a:pathLst>
              </a:custGeom>
              <a:solidFill>
                <a:srgbClr val="194C4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4" name="Shape 374"/>
              <p:cNvSpPr/>
              <p:nvPr/>
            </p:nvSpPr>
            <p:spPr>
              <a:xfrm>
                <a:off x="2987" y="1615"/>
                <a:ext cx="134" cy="1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8988" y="0"/>
                    </a:moveTo>
                    <a:lnTo>
                      <a:pt x="69438" y="2063"/>
                    </a:lnTo>
                    <a:lnTo>
                      <a:pt x="69325" y="4886"/>
                    </a:lnTo>
                    <a:lnTo>
                      <a:pt x="68651" y="8253"/>
                    </a:lnTo>
                    <a:lnTo>
                      <a:pt x="67415" y="12271"/>
                    </a:lnTo>
                    <a:lnTo>
                      <a:pt x="65505" y="16723"/>
                    </a:lnTo>
                    <a:lnTo>
                      <a:pt x="63146" y="21719"/>
                    </a:lnTo>
                    <a:lnTo>
                      <a:pt x="60000" y="27040"/>
                    </a:lnTo>
                    <a:lnTo>
                      <a:pt x="56179" y="32904"/>
                    </a:lnTo>
                    <a:lnTo>
                      <a:pt x="51797" y="38986"/>
                    </a:lnTo>
                    <a:lnTo>
                      <a:pt x="46516" y="45393"/>
                    </a:lnTo>
                    <a:lnTo>
                      <a:pt x="40561" y="52126"/>
                    </a:lnTo>
                    <a:lnTo>
                      <a:pt x="34044" y="58859"/>
                    </a:lnTo>
                    <a:lnTo>
                      <a:pt x="26629" y="65809"/>
                    </a:lnTo>
                    <a:lnTo>
                      <a:pt x="18426" y="72977"/>
                    </a:lnTo>
                    <a:lnTo>
                      <a:pt x="9662" y="80144"/>
                    </a:lnTo>
                    <a:lnTo>
                      <a:pt x="0" y="87312"/>
                    </a:lnTo>
                    <a:lnTo>
                      <a:pt x="77752" y="120000"/>
                    </a:lnTo>
                    <a:lnTo>
                      <a:pt x="78202" y="119457"/>
                    </a:lnTo>
                    <a:lnTo>
                      <a:pt x="79775" y="118262"/>
                    </a:lnTo>
                    <a:lnTo>
                      <a:pt x="82022" y="116199"/>
                    </a:lnTo>
                    <a:lnTo>
                      <a:pt x="85056" y="113592"/>
                    </a:lnTo>
                    <a:lnTo>
                      <a:pt x="88539" y="110226"/>
                    </a:lnTo>
                    <a:lnTo>
                      <a:pt x="92359" y="106533"/>
                    </a:lnTo>
                    <a:lnTo>
                      <a:pt x="96516" y="102081"/>
                    </a:lnTo>
                    <a:lnTo>
                      <a:pt x="100786" y="97520"/>
                    </a:lnTo>
                    <a:lnTo>
                      <a:pt x="104719" y="92416"/>
                    </a:lnTo>
                    <a:lnTo>
                      <a:pt x="108651" y="87203"/>
                    </a:lnTo>
                    <a:lnTo>
                      <a:pt x="112247" y="81773"/>
                    </a:lnTo>
                    <a:lnTo>
                      <a:pt x="115280" y="76126"/>
                    </a:lnTo>
                    <a:lnTo>
                      <a:pt x="117640" y="70588"/>
                    </a:lnTo>
                    <a:lnTo>
                      <a:pt x="119325" y="64941"/>
                    </a:lnTo>
                    <a:lnTo>
                      <a:pt x="120000" y="59402"/>
                    </a:lnTo>
                    <a:lnTo>
                      <a:pt x="119550" y="54190"/>
                    </a:lnTo>
                    <a:lnTo>
                      <a:pt x="6898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5" name="Shape 375"/>
              <p:cNvSpPr/>
              <p:nvPr/>
            </p:nvSpPr>
            <p:spPr>
              <a:xfrm>
                <a:off x="3038" y="1637"/>
                <a:ext cx="76" cy="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524" y="0"/>
                    </a:moveTo>
                    <a:lnTo>
                      <a:pt x="119999" y="76507"/>
                    </a:lnTo>
                    <a:lnTo>
                      <a:pt x="119804" y="76666"/>
                    </a:lnTo>
                    <a:lnTo>
                      <a:pt x="119413" y="77142"/>
                    </a:lnTo>
                    <a:lnTo>
                      <a:pt x="119022" y="78095"/>
                    </a:lnTo>
                    <a:lnTo>
                      <a:pt x="118436" y="79365"/>
                    </a:lnTo>
                    <a:lnTo>
                      <a:pt x="117263" y="80952"/>
                    </a:lnTo>
                    <a:lnTo>
                      <a:pt x="116286" y="82857"/>
                    </a:lnTo>
                    <a:lnTo>
                      <a:pt x="114723" y="85238"/>
                    </a:lnTo>
                    <a:lnTo>
                      <a:pt x="112964" y="87936"/>
                    </a:lnTo>
                    <a:lnTo>
                      <a:pt x="110814" y="90952"/>
                    </a:lnTo>
                    <a:lnTo>
                      <a:pt x="108273" y="94126"/>
                    </a:lnTo>
                    <a:lnTo>
                      <a:pt x="105537" y="97619"/>
                    </a:lnTo>
                    <a:lnTo>
                      <a:pt x="102214" y="101587"/>
                    </a:lnTo>
                    <a:lnTo>
                      <a:pt x="98697" y="105714"/>
                    </a:lnTo>
                    <a:lnTo>
                      <a:pt x="94592" y="110158"/>
                    </a:lnTo>
                    <a:lnTo>
                      <a:pt x="90293" y="114920"/>
                    </a:lnTo>
                    <a:lnTo>
                      <a:pt x="85407" y="120000"/>
                    </a:lnTo>
                    <a:lnTo>
                      <a:pt x="0" y="44761"/>
                    </a:lnTo>
                    <a:lnTo>
                      <a:pt x="195" y="44444"/>
                    </a:lnTo>
                    <a:lnTo>
                      <a:pt x="977" y="43650"/>
                    </a:lnTo>
                    <a:lnTo>
                      <a:pt x="2345" y="42380"/>
                    </a:lnTo>
                    <a:lnTo>
                      <a:pt x="4104" y="40793"/>
                    </a:lnTo>
                    <a:lnTo>
                      <a:pt x="6254" y="38730"/>
                    </a:lnTo>
                    <a:lnTo>
                      <a:pt x="8794" y="36349"/>
                    </a:lnTo>
                    <a:lnTo>
                      <a:pt x="11335" y="33809"/>
                    </a:lnTo>
                    <a:lnTo>
                      <a:pt x="14267" y="30793"/>
                    </a:lnTo>
                    <a:lnTo>
                      <a:pt x="17198" y="27301"/>
                    </a:lnTo>
                    <a:lnTo>
                      <a:pt x="20325" y="23968"/>
                    </a:lnTo>
                    <a:lnTo>
                      <a:pt x="23648" y="20317"/>
                    </a:lnTo>
                    <a:lnTo>
                      <a:pt x="26579" y="16349"/>
                    </a:lnTo>
                    <a:lnTo>
                      <a:pt x="29706" y="12380"/>
                    </a:lnTo>
                    <a:lnTo>
                      <a:pt x="32442" y="8412"/>
                    </a:lnTo>
                    <a:lnTo>
                      <a:pt x="35179" y="4126"/>
                    </a:lnTo>
                    <a:lnTo>
                      <a:pt x="37524" y="0"/>
                    </a:lnTo>
                    <a:close/>
                  </a:path>
                </a:pathLst>
              </a:custGeom>
              <a:solidFill>
                <a:srgbClr val="1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6" name="Shape 376"/>
              <p:cNvSpPr/>
              <p:nvPr/>
            </p:nvSpPr>
            <p:spPr>
              <a:xfrm>
                <a:off x="3035" y="1644"/>
                <a:ext cx="77" cy="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8199" y="0"/>
                    </a:moveTo>
                    <a:lnTo>
                      <a:pt x="120000" y="77628"/>
                    </a:lnTo>
                    <a:lnTo>
                      <a:pt x="119807" y="77951"/>
                    </a:lnTo>
                    <a:lnTo>
                      <a:pt x="119421" y="78436"/>
                    </a:lnTo>
                    <a:lnTo>
                      <a:pt x="118842" y="79407"/>
                    </a:lnTo>
                    <a:lnTo>
                      <a:pt x="118263" y="80539"/>
                    </a:lnTo>
                    <a:lnTo>
                      <a:pt x="117106" y="82156"/>
                    </a:lnTo>
                    <a:lnTo>
                      <a:pt x="115755" y="84258"/>
                    </a:lnTo>
                    <a:lnTo>
                      <a:pt x="114212" y="86361"/>
                    </a:lnTo>
                    <a:lnTo>
                      <a:pt x="112475" y="89110"/>
                    </a:lnTo>
                    <a:lnTo>
                      <a:pt x="109967" y="92021"/>
                    </a:lnTo>
                    <a:lnTo>
                      <a:pt x="107459" y="95094"/>
                    </a:lnTo>
                    <a:lnTo>
                      <a:pt x="104565" y="98490"/>
                    </a:lnTo>
                    <a:lnTo>
                      <a:pt x="101093" y="102371"/>
                    </a:lnTo>
                    <a:lnTo>
                      <a:pt x="97427" y="106253"/>
                    </a:lnTo>
                    <a:lnTo>
                      <a:pt x="93376" y="110619"/>
                    </a:lnTo>
                    <a:lnTo>
                      <a:pt x="88938" y="115148"/>
                    </a:lnTo>
                    <a:lnTo>
                      <a:pt x="84115" y="119999"/>
                    </a:lnTo>
                    <a:lnTo>
                      <a:pt x="0" y="44150"/>
                    </a:lnTo>
                    <a:lnTo>
                      <a:pt x="192" y="43665"/>
                    </a:lnTo>
                    <a:lnTo>
                      <a:pt x="1157" y="43018"/>
                    </a:lnTo>
                    <a:lnTo>
                      <a:pt x="2315" y="41886"/>
                    </a:lnTo>
                    <a:lnTo>
                      <a:pt x="4051" y="40269"/>
                    </a:lnTo>
                    <a:lnTo>
                      <a:pt x="6173" y="38328"/>
                    </a:lnTo>
                    <a:lnTo>
                      <a:pt x="8681" y="35902"/>
                    </a:lnTo>
                    <a:lnTo>
                      <a:pt x="11382" y="33153"/>
                    </a:lnTo>
                    <a:lnTo>
                      <a:pt x="14276" y="30404"/>
                    </a:lnTo>
                    <a:lnTo>
                      <a:pt x="17363" y="27008"/>
                    </a:lnTo>
                    <a:lnTo>
                      <a:pt x="20450" y="23611"/>
                    </a:lnTo>
                    <a:lnTo>
                      <a:pt x="23729" y="20053"/>
                    </a:lnTo>
                    <a:lnTo>
                      <a:pt x="26816" y="16172"/>
                    </a:lnTo>
                    <a:lnTo>
                      <a:pt x="29903" y="12291"/>
                    </a:lnTo>
                    <a:lnTo>
                      <a:pt x="32797" y="8086"/>
                    </a:lnTo>
                    <a:lnTo>
                      <a:pt x="35691" y="4043"/>
                    </a:lnTo>
                    <a:lnTo>
                      <a:pt x="38199" y="0"/>
                    </a:lnTo>
                    <a:close/>
                  </a:path>
                </a:pathLst>
              </a:custGeom>
              <a:solidFill>
                <a:srgbClr val="1D505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Shape 377"/>
              <p:cNvSpPr/>
              <p:nvPr/>
            </p:nvSpPr>
            <p:spPr>
              <a:xfrm>
                <a:off x="3030" y="1648"/>
                <a:ext cx="77" cy="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8918" y="0"/>
                    </a:moveTo>
                    <a:lnTo>
                      <a:pt x="120000" y="78904"/>
                    </a:lnTo>
                    <a:lnTo>
                      <a:pt x="119809" y="79068"/>
                    </a:lnTo>
                    <a:lnTo>
                      <a:pt x="119236" y="79561"/>
                    </a:lnTo>
                    <a:lnTo>
                      <a:pt x="118855" y="80547"/>
                    </a:lnTo>
                    <a:lnTo>
                      <a:pt x="118092" y="81863"/>
                    </a:lnTo>
                    <a:lnTo>
                      <a:pt x="116947" y="83342"/>
                    </a:lnTo>
                    <a:lnTo>
                      <a:pt x="115421" y="85315"/>
                    </a:lnTo>
                    <a:lnTo>
                      <a:pt x="113704" y="87616"/>
                    </a:lnTo>
                    <a:lnTo>
                      <a:pt x="111796" y="90082"/>
                    </a:lnTo>
                    <a:lnTo>
                      <a:pt x="109507" y="92876"/>
                    </a:lnTo>
                    <a:lnTo>
                      <a:pt x="106645" y="96000"/>
                    </a:lnTo>
                    <a:lnTo>
                      <a:pt x="103783" y="99452"/>
                    </a:lnTo>
                    <a:lnTo>
                      <a:pt x="100349" y="103232"/>
                    </a:lnTo>
                    <a:lnTo>
                      <a:pt x="96724" y="107013"/>
                    </a:lnTo>
                    <a:lnTo>
                      <a:pt x="92527" y="111123"/>
                    </a:lnTo>
                    <a:lnTo>
                      <a:pt x="87949" y="115397"/>
                    </a:lnTo>
                    <a:lnTo>
                      <a:pt x="82988" y="119999"/>
                    </a:lnTo>
                    <a:lnTo>
                      <a:pt x="0" y="43397"/>
                    </a:lnTo>
                    <a:lnTo>
                      <a:pt x="381" y="43068"/>
                    </a:lnTo>
                    <a:lnTo>
                      <a:pt x="1144" y="42246"/>
                    </a:lnTo>
                    <a:lnTo>
                      <a:pt x="2480" y="41260"/>
                    </a:lnTo>
                    <a:lnTo>
                      <a:pt x="4197" y="39780"/>
                    </a:lnTo>
                    <a:lnTo>
                      <a:pt x="6295" y="37808"/>
                    </a:lnTo>
                    <a:lnTo>
                      <a:pt x="8585" y="35342"/>
                    </a:lnTo>
                    <a:lnTo>
                      <a:pt x="11446" y="32712"/>
                    </a:lnTo>
                    <a:lnTo>
                      <a:pt x="14308" y="30082"/>
                    </a:lnTo>
                    <a:lnTo>
                      <a:pt x="17360" y="26630"/>
                    </a:lnTo>
                    <a:lnTo>
                      <a:pt x="20604" y="23342"/>
                    </a:lnTo>
                    <a:lnTo>
                      <a:pt x="23847" y="19726"/>
                    </a:lnTo>
                    <a:lnTo>
                      <a:pt x="26899" y="16109"/>
                    </a:lnTo>
                    <a:lnTo>
                      <a:pt x="30143" y="12164"/>
                    </a:lnTo>
                    <a:lnTo>
                      <a:pt x="33386" y="8054"/>
                    </a:lnTo>
                    <a:lnTo>
                      <a:pt x="36057" y="4109"/>
                    </a:lnTo>
                    <a:lnTo>
                      <a:pt x="38918" y="0"/>
                    </a:lnTo>
                    <a:close/>
                  </a:path>
                </a:pathLst>
              </a:custGeom>
              <a:solidFill>
                <a:srgbClr val="21545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8" name="Shape 378"/>
              <p:cNvSpPr/>
              <p:nvPr/>
            </p:nvSpPr>
            <p:spPr>
              <a:xfrm>
                <a:off x="3026" y="1654"/>
                <a:ext cx="79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622" y="0"/>
                    </a:moveTo>
                    <a:lnTo>
                      <a:pt x="120000" y="80111"/>
                    </a:lnTo>
                    <a:lnTo>
                      <a:pt x="119811" y="80278"/>
                    </a:lnTo>
                    <a:lnTo>
                      <a:pt x="119245" y="80611"/>
                    </a:lnTo>
                    <a:lnTo>
                      <a:pt x="118679" y="81613"/>
                    </a:lnTo>
                    <a:lnTo>
                      <a:pt x="117924" y="82781"/>
                    </a:lnTo>
                    <a:lnTo>
                      <a:pt x="116603" y="84450"/>
                    </a:lnTo>
                    <a:lnTo>
                      <a:pt x="115094" y="86453"/>
                    </a:lnTo>
                    <a:lnTo>
                      <a:pt x="113396" y="88623"/>
                    </a:lnTo>
                    <a:lnTo>
                      <a:pt x="111320" y="91126"/>
                    </a:lnTo>
                    <a:lnTo>
                      <a:pt x="108867" y="93796"/>
                    </a:lnTo>
                    <a:lnTo>
                      <a:pt x="106037" y="96801"/>
                    </a:lnTo>
                    <a:lnTo>
                      <a:pt x="102830" y="100139"/>
                    </a:lnTo>
                    <a:lnTo>
                      <a:pt x="99433" y="103477"/>
                    </a:lnTo>
                    <a:lnTo>
                      <a:pt x="95660" y="107482"/>
                    </a:lnTo>
                    <a:lnTo>
                      <a:pt x="91320" y="111321"/>
                    </a:lnTo>
                    <a:lnTo>
                      <a:pt x="86603" y="115493"/>
                    </a:lnTo>
                    <a:lnTo>
                      <a:pt x="81698" y="120000"/>
                    </a:lnTo>
                    <a:lnTo>
                      <a:pt x="0" y="42559"/>
                    </a:lnTo>
                    <a:lnTo>
                      <a:pt x="188" y="42225"/>
                    </a:lnTo>
                    <a:lnTo>
                      <a:pt x="943" y="41557"/>
                    </a:lnTo>
                    <a:lnTo>
                      <a:pt x="2264" y="40222"/>
                    </a:lnTo>
                    <a:lnTo>
                      <a:pt x="3962" y="38720"/>
                    </a:lnTo>
                    <a:lnTo>
                      <a:pt x="6037" y="36884"/>
                    </a:lnTo>
                    <a:lnTo>
                      <a:pt x="8490" y="34714"/>
                    </a:lnTo>
                    <a:lnTo>
                      <a:pt x="11320" y="32211"/>
                    </a:lnTo>
                    <a:lnTo>
                      <a:pt x="14339" y="29207"/>
                    </a:lnTo>
                    <a:lnTo>
                      <a:pt x="17358" y="26369"/>
                    </a:lnTo>
                    <a:lnTo>
                      <a:pt x="20566" y="22865"/>
                    </a:lnTo>
                    <a:lnTo>
                      <a:pt x="23962" y="19360"/>
                    </a:lnTo>
                    <a:lnTo>
                      <a:pt x="27169" y="15688"/>
                    </a:lnTo>
                    <a:lnTo>
                      <a:pt x="30566" y="11849"/>
                    </a:lnTo>
                    <a:lnTo>
                      <a:pt x="33773" y="8011"/>
                    </a:lnTo>
                    <a:lnTo>
                      <a:pt x="36603" y="3838"/>
                    </a:lnTo>
                    <a:lnTo>
                      <a:pt x="39622" y="0"/>
                    </a:lnTo>
                    <a:close/>
                  </a:path>
                </a:pathLst>
              </a:custGeom>
              <a:solidFill>
                <a:srgbClr val="26595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9" name="Shape 379"/>
              <p:cNvSpPr/>
              <p:nvPr/>
            </p:nvSpPr>
            <p:spPr>
              <a:xfrm>
                <a:off x="3021" y="1660"/>
                <a:ext cx="79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248" y="0"/>
                    </a:moveTo>
                    <a:lnTo>
                      <a:pt x="120000" y="81355"/>
                    </a:lnTo>
                    <a:lnTo>
                      <a:pt x="119813" y="81355"/>
                    </a:lnTo>
                    <a:lnTo>
                      <a:pt x="119254" y="81864"/>
                    </a:lnTo>
                    <a:lnTo>
                      <a:pt x="118695" y="82881"/>
                    </a:lnTo>
                    <a:lnTo>
                      <a:pt x="117763" y="84237"/>
                    </a:lnTo>
                    <a:lnTo>
                      <a:pt x="116459" y="85762"/>
                    </a:lnTo>
                    <a:lnTo>
                      <a:pt x="114782" y="87627"/>
                    </a:lnTo>
                    <a:lnTo>
                      <a:pt x="112919" y="89661"/>
                    </a:lnTo>
                    <a:lnTo>
                      <a:pt x="110869" y="92203"/>
                    </a:lnTo>
                    <a:lnTo>
                      <a:pt x="108260" y="95084"/>
                    </a:lnTo>
                    <a:lnTo>
                      <a:pt x="105465" y="97796"/>
                    </a:lnTo>
                    <a:lnTo>
                      <a:pt x="102111" y="101016"/>
                    </a:lnTo>
                    <a:lnTo>
                      <a:pt x="98571" y="104406"/>
                    </a:lnTo>
                    <a:lnTo>
                      <a:pt x="94844" y="108135"/>
                    </a:lnTo>
                    <a:lnTo>
                      <a:pt x="90372" y="111864"/>
                    </a:lnTo>
                    <a:lnTo>
                      <a:pt x="85714" y="115932"/>
                    </a:lnTo>
                    <a:lnTo>
                      <a:pt x="80869" y="119999"/>
                    </a:lnTo>
                    <a:lnTo>
                      <a:pt x="0" y="41694"/>
                    </a:lnTo>
                    <a:lnTo>
                      <a:pt x="186" y="41355"/>
                    </a:lnTo>
                    <a:lnTo>
                      <a:pt x="931" y="40847"/>
                    </a:lnTo>
                    <a:lnTo>
                      <a:pt x="2236" y="39661"/>
                    </a:lnTo>
                    <a:lnTo>
                      <a:pt x="4099" y="38135"/>
                    </a:lnTo>
                    <a:lnTo>
                      <a:pt x="6149" y="36440"/>
                    </a:lnTo>
                    <a:lnTo>
                      <a:pt x="8757" y="34237"/>
                    </a:lnTo>
                    <a:lnTo>
                      <a:pt x="11366" y="31694"/>
                    </a:lnTo>
                    <a:lnTo>
                      <a:pt x="14347" y="28983"/>
                    </a:lnTo>
                    <a:lnTo>
                      <a:pt x="17515" y="26101"/>
                    </a:lnTo>
                    <a:lnTo>
                      <a:pt x="20869" y="22881"/>
                    </a:lnTo>
                    <a:lnTo>
                      <a:pt x="24223" y="19152"/>
                    </a:lnTo>
                    <a:lnTo>
                      <a:pt x="27391" y="15593"/>
                    </a:lnTo>
                    <a:lnTo>
                      <a:pt x="30745" y="12033"/>
                    </a:lnTo>
                    <a:lnTo>
                      <a:pt x="34099" y="7966"/>
                    </a:lnTo>
                    <a:lnTo>
                      <a:pt x="37080" y="4067"/>
                    </a:lnTo>
                    <a:lnTo>
                      <a:pt x="40248" y="0"/>
                    </a:lnTo>
                    <a:close/>
                  </a:path>
                </a:pathLst>
              </a:custGeom>
              <a:solidFill>
                <a:srgbClr val="2A5D5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0" name="Shape 380"/>
              <p:cNvSpPr/>
              <p:nvPr/>
            </p:nvSpPr>
            <p:spPr>
              <a:xfrm>
                <a:off x="3017" y="1664"/>
                <a:ext cx="82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921" y="0"/>
                    </a:moveTo>
                    <a:lnTo>
                      <a:pt x="120000" y="82824"/>
                    </a:lnTo>
                    <a:lnTo>
                      <a:pt x="119815" y="82824"/>
                    </a:lnTo>
                    <a:lnTo>
                      <a:pt x="119447" y="83342"/>
                    </a:lnTo>
                    <a:lnTo>
                      <a:pt x="118525" y="84207"/>
                    </a:lnTo>
                    <a:lnTo>
                      <a:pt x="117419" y="85417"/>
                    </a:lnTo>
                    <a:lnTo>
                      <a:pt x="116129" y="87146"/>
                    </a:lnTo>
                    <a:lnTo>
                      <a:pt x="114470" y="88876"/>
                    </a:lnTo>
                    <a:lnTo>
                      <a:pt x="112626" y="91123"/>
                    </a:lnTo>
                    <a:lnTo>
                      <a:pt x="110230" y="93544"/>
                    </a:lnTo>
                    <a:lnTo>
                      <a:pt x="107649" y="96138"/>
                    </a:lnTo>
                    <a:lnTo>
                      <a:pt x="104516" y="98904"/>
                    </a:lnTo>
                    <a:lnTo>
                      <a:pt x="101198" y="102017"/>
                    </a:lnTo>
                    <a:lnTo>
                      <a:pt x="97695" y="105302"/>
                    </a:lnTo>
                    <a:lnTo>
                      <a:pt x="93640" y="108933"/>
                    </a:lnTo>
                    <a:lnTo>
                      <a:pt x="89216" y="112391"/>
                    </a:lnTo>
                    <a:lnTo>
                      <a:pt x="84608" y="116195"/>
                    </a:lnTo>
                    <a:lnTo>
                      <a:pt x="79631" y="120000"/>
                    </a:lnTo>
                    <a:lnTo>
                      <a:pt x="0" y="40979"/>
                    </a:lnTo>
                    <a:lnTo>
                      <a:pt x="184" y="40634"/>
                    </a:lnTo>
                    <a:lnTo>
                      <a:pt x="1105" y="39942"/>
                    </a:lnTo>
                    <a:lnTo>
                      <a:pt x="2211" y="39077"/>
                    </a:lnTo>
                    <a:lnTo>
                      <a:pt x="4239" y="37521"/>
                    </a:lnTo>
                    <a:lnTo>
                      <a:pt x="6267" y="35792"/>
                    </a:lnTo>
                    <a:lnTo>
                      <a:pt x="8663" y="33717"/>
                    </a:lnTo>
                    <a:lnTo>
                      <a:pt x="11428" y="31123"/>
                    </a:lnTo>
                    <a:lnTo>
                      <a:pt x="14377" y="28530"/>
                    </a:lnTo>
                    <a:lnTo>
                      <a:pt x="17511" y="25590"/>
                    </a:lnTo>
                    <a:lnTo>
                      <a:pt x="20829" y="22478"/>
                    </a:lnTo>
                    <a:lnTo>
                      <a:pt x="24147" y="19020"/>
                    </a:lnTo>
                    <a:lnTo>
                      <a:pt x="27649" y="15389"/>
                    </a:lnTo>
                    <a:lnTo>
                      <a:pt x="31152" y="11757"/>
                    </a:lnTo>
                    <a:lnTo>
                      <a:pt x="34470" y="7953"/>
                    </a:lnTo>
                    <a:lnTo>
                      <a:pt x="37788" y="3804"/>
                    </a:lnTo>
                    <a:lnTo>
                      <a:pt x="40921" y="0"/>
                    </a:lnTo>
                    <a:close/>
                  </a:path>
                </a:pathLst>
              </a:custGeom>
              <a:solidFill>
                <a:srgbClr val="2E616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1" name="Shape 381"/>
              <p:cNvSpPr/>
              <p:nvPr/>
            </p:nvSpPr>
            <p:spPr>
              <a:xfrm>
                <a:off x="3012" y="1670"/>
                <a:ext cx="82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0350"/>
                    </a:moveTo>
                    <a:lnTo>
                      <a:pt x="182" y="39824"/>
                    </a:lnTo>
                    <a:lnTo>
                      <a:pt x="913" y="39298"/>
                    </a:lnTo>
                    <a:lnTo>
                      <a:pt x="2191" y="38421"/>
                    </a:lnTo>
                    <a:lnTo>
                      <a:pt x="4018" y="37017"/>
                    </a:lnTo>
                    <a:lnTo>
                      <a:pt x="6027" y="35263"/>
                    </a:lnTo>
                    <a:lnTo>
                      <a:pt x="8401" y="33157"/>
                    </a:lnTo>
                    <a:lnTo>
                      <a:pt x="11324" y="30877"/>
                    </a:lnTo>
                    <a:lnTo>
                      <a:pt x="14246" y="28070"/>
                    </a:lnTo>
                    <a:lnTo>
                      <a:pt x="17534" y="25438"/>
                    </a:lnTo>
                    <a:lnTo>
                      <a:pt x="20821" y="22280"/>
                    </a:lnTo>
                    <a:lnTo>
                      <a:pt x="24292" y="18947"/>
                    </a:lnTo>
                    <a:lnTo>
                      <a:pt x="27762" y="15438"/>
                    </a:lnTo>
                    <a:lnTo>
                      <a:pt x="31232" y="11578"/>
                    </a:lnTo>
                    <a:lnTo>
                      <a:pt x="34703" y="7894"/>
                    </a:lnTo>
                    <a:lnTo>
                      <a:pt x="38173" y="4035"/>
                    </a:lnTo>
                    <a:lnTo>
                      <a:pt x="41278" y="0"/>
                    </a:lnTo>
                    <a:lnTo>
                      <a:pt x="120000" y="84035"/>
                    </a:lnTo>
                    <a:lnTo>
                      <a:pt x="119817" y="84035"/>
                    </a:lnTo>
                    <a:lnTo>
                      <a:pt x="119086" y="84561"/>
                    </a:lnTo>
                    <a:lnTo>
                      <a:pt x="118538" y="85614"/>
                    </a:lnTo>
                    <a:lnTo>
                      <a:pt x="117260" y="86842"/>
                    </a:lnTo>
                    <a:lnTo>
                      <a:pt x="115981" y="88421"/>
                    </a:lnTo>
                    <a:lnTo>
                      <a:pt x="114155" y="90350"/>
                    </a:lnTo>
                    <a:lnTo>
                      <a:pt x="111963" y="92280"/>
                    </a:lnTo>
                    <a:lnTo>
                      <a:pt x="109589" y="94561"/>
                    </a:lnTo>
                    <a:lnTo>
                      <a:pt x="106849" y="97192"/>
                    </a:lnTo>
                    <a:lnTo>
                      <a:pt x="103926" y="100175"/>
                    </a:lnTo>
                    <a:lnTo>
                      <a:pt x="100456" y="103157"/>
                    </a:lnTo>
                    <a:lnTo>
                      <a:pt x="96621" y="106140"/>
                    </a:lnTo>
                    <a:lnTo>
                      <a:pt x="92602" y="109298"/>
                    </a:lnTo>
                    <a:lnTo>
                      <a:pt x="88401" y="112807"/>
                    </a:lnTo>
                    <a:lnTo>
                      <a:pt x="83470" y="116140"/>
                    </a:lnTo>
                    <a:lnTo>
                      <a:pt x="78538" y="120000"/>
                    </a:lnTo>
                    <a:lnTo>
                      <a:pt x="0" y="40350"/>
                    </a:lnTo>
                    <a:close/>
                  </a:path>
                </a:pathLst>
              </a:custGeom>
              <a:solidFill>
                <a:srgbClr val="3265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2" name="Shape 382"/>
              <p:cNvSpPr/>
              <p:nvPr/>
            </p:nvSpPr>
            <p:spPr>
              <a:xfrm>
                <a:off x="3006" y="1675"/>
                <a:ext cx="84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921" y="0"/>
                    </a:moveTo>
                    <a:lnTo>
                      <a:pt x="120000" y="83076"/>
                    </a:lnTo>
                    <a:lnTo>
                      <a:pt x="119821" y="83425"/>
                    </a:lnTo>
                    <a:lnTo>
                      <a:pt x="119105" y="83773"/>
                    </a:lnTo>
                    <a:lnTo>
                      <a:pt x="118390" y="84644"/>
                    </a:lnTo>
                    <a:lnTo>
                      <a:pt x="117138" y="86037"/>
                    </a:lnTo>
                    <a:lnTo>
                      <a:pt x="115529" y="87605"/>
                    </a:lnTo>
                    <a:lnTo>
                      <a:pt x="113740" y="89346"/>
                    </a:lnTo>
                    <a:lnTo>
                      <a:pt x="111594" y="91611"/>
                    </a:lnTo>
                    <a:lnTo>
                      <a:pt x="109090" y="94049"/>
                    </a:lnTo>
                    <a:lnTo>
                      <a:pt x="106408" y="96661"/>
                    </a:lnTo>
                    <a:lnTo>
                      <a:pt x="103189" y="99448"/>
                    </a:lnTo>
                    <a:lnTo>
                      <a:pt x="99791" y="102409"/>
                    </a:lnTo>
                    <a:lnTo>
                      <a:pt x="95856" y="105718"/>
                    </a:lnTo>
                    <a:lnTo>
                      <a:pt x="91922" y="109027"/>
                    </a:lnTo>
                    <a:lnTo>
                      <a:pt x="87630" y="112510"/>
                    </a:lnTo>
                    <a:lnTo>
                      <a:pt x="82980" y="116342"/>
                    </a:lnTo>
                    <a:lnTo>
                      <a:pt x="78152" y="120000"/>
                    </a:lnTo>
                    <a:lnTo>
                      <a:pt x="0" y="39883"/>
                    </a:lnTo>
                    <a:lnTo>
                      <a:pt x="178" y="39535"/>
                    </a:lnTo>
                    <a:lnTo>
                      <a:pt x="894" y="39013"/>
                    </a:lnTo>
                    <a:lnTo>
                      <a:pt x="2324" y="37793"/>
                    </a:lnTo>
                    <a:lnTo>
                      <a:pt x="4113" y="36400"/>
                    </a:lnTo>
                    <a:lnTo>
                      <a:pt x="6616" y="34658"/>
                    </a:lnTo>
                    <a:lnTo>
                      <a:pt x="9120" y="32568"/>
                    </a:lnTo>
                    <a:lnTo>
                      <a:pt x="11982" y="30130"/>
                    </a:lnTo>
                    <a:lnTo>
                      <a:pt x="15201" y="27518"/>
                    </a:lnTo>
                    <a:lnTo>
                      <a:pt x="18599" y="24557"/>
                    </a:lnTo>
                    <a:lnTo>
                      <a:pt x="21997" y="21422"/>
                    </a:lnTo>
                    <a:lnTo>
                      <a:pt x="25573" y="18113"/>
                    </a:lnTo>
                    <a:lnTo>
                      <a:pt x="29150" y="14629"/>
                    </a:lnTo>
                    <a:lnTo>
                      <a:pt x="32727" y="11146"/>
                    </a:lnTo>
                    <a:lnTo>
                      <a:pt x="36125" y="7489"/>
                    </a:lnTo>
                    <a:lnTo>
                      <a:pt x="39523" y="3657"/>
                    </a:lnTo>
                    <a:lnTo>
                      <a:pt x="42921" y="0"/>
                    </a:lnTo>
                    <a:close/>
                  </a:path>
                </a:pathLst>
              </a:custGeom>
              <a:solidFill>
                <a:srgbClr val="3D707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3" name="Shape 383"/>
              <p:cNvSpPr/>
              <p:nvPr/>
            </p:nvSpPr>
            <p:spPr>
              <a:xfrm>
                <a:off x="3002" y="1679"/>
                <a:ext cx="86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366" y="0"/>
                    </a:moveTo>
                    <a:lnTo>
                      <a:pt x="120000" y="82424"/>
                    </a:lnTo>
                    <a:lnTo>
                      <a:pt x="119650" y="82597"/>
                    </a:lnTo>
                    <a:lnTo>
                      <a:pt x="119126" y="83116"/>
                    </a:lnTo>
                    <a:lnTo>
                      <a:pt x="118253" y="83982"/>
                    </a:lnTo>
                    <a:lnTo>
                      <a:pt x="116855" y="85367"/>
                    </a:lnTo>
                    <a:lnTo>
                      <a:pt x="115283" y="87099"/>
                    </a:lnTo>
                    <a:lnTo>
                      <a:pt x="113362" y="88831"/>
                    </a:lnTo>
                    <a:lnTo>
                      <a:pt x="110917" y="91082"/>
                    </a:lnTo>
                    <a:lnTo>
                      <a:pt x="108122" y="93679"/>
                    </a:lnTo>
                    <a:lnTo>
                      <a:pt x="105327" y="96103"/>
                    </a:lnTo>
                    <a:lnTo>
                      <a:pt x="102183" y="99047"/>
                    </a:lnTo>
                    <a:lnTo>
                      <a:pt x="98689" y="102164"/>
                    </a:lnTo>
                    <a:lnTo>
                      <a:pt x="94847" y="105454"/>
                    </a:lnTo>
                    <a:lnTo>
                      <a:pt x="90829" y="108917"/>
                    </a:lnTo>
                    <a:lnTo>
                      <a:pt x="86462" y="112380"/>
                    </a:lnTo>
                    <a:lnTo>
                      <a:pt x="82096" y="116017"/>
                    </a:lnTo>
                    <a:lnTo>
                      <a:pt x="77379" y="120000"/>
                    </a:lnTo>
                    <a:lnTo>
                      <a:pt x="0" y="39826"/>
                    </a:lnTo>
                    <a:lnTo>
                      <a:pt x="174" y="39480"/>
                    </a:lnTo>
                    <a:lnTo>
                      <a:pt x="1222" y="38787"/>
                    </a:lnTo>
                    <a:lnTo>
                      <a:pt x="2620" y="37748"/>
                    </a:lnTo>
                    <a:lnTo>
                      <a:pt x="4541" y="36190"/>
                    </a:lnTo>
                    <a:lnTo>
                      <a:pt x="6812" y="34458"/>
                    </a:lnTo>
                    <a:lnTo>
                      <a:pt x="9606" y="32034"/>
                    </a:lnTo>
                    <a:lnTo>
                      <a:pt x="12751" y="29783"/>
                    </a:lnTo>
                    <a:lnTo>
                      <a:pt x="16069" y="27012"/>
                    </a:lnTo>
                    <a:lnTo>
                      <a:pt x="19563" y="23896"/>
                    </a:lnTo>
                    <a:lnTo>
                      <a:pt x="23056" y="20779"/>
                    </a:lnTo>
                    <a:lnTo>
                      <a:pt x="26724" y="17489"/>
                    </a:lnTo>
                    <a:lnTo>
                      <a:pt x="30567" y="14025"/>
                    </a:lnTo>
                    <a:lnTo>
                      <a:pt x="34235" y="10562"/>
                    </a:lnTo>
                    <a:lnTo>
                      <a:pt x="37729" y="7099"/>
                    </a:lnTo>
                    <a:lnTo>
                      <a:pt x="41048" y="3463"/>
                    </a:lnTo>
                    <a:lnTo>
                      <a:pt x="44366" y="0"/>
                    </a:lnTo>
                    <a:close/>
                  </a:path>
                </a:pathLst>
              </a:custGeom>
              <a:solidFill>
                <a:srgbClr val="477A7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>
                <a:off x="2995" y="1682"/>
                <a:ext cx="88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771" y="0"/>
                    </a:moveTo>
                    <a:lnTo>
                      <a:pt x="119999" y="81716"/>
                    </a:lnTo>
                    <a:lnTo>
                      <a:pt x="119657" y="82060"/>
                    </a:lnTo>
                    <a:lnTo>
                      <a:pt x="119142" y="82575"/>
                    </a:lnTo>
                    <a:lnTo>
                      <a:pt x="118114" y="83605"/>
                    </a:lnTo>
                    <a:lnTo>
                      <a:pt x="116742" y="84635"/>
                    </a:lnTo>
                    <a:lnTo>
                      <a:pt x="115028" y="86351"/>
                    </a:lnTo>
                    <a:lnTo>
                      <a:pt x="112971" y="88240"/>
                    </a:lnTo>
                    <a:lnTo>
                      <a:pt x="110399" y="90643"/>
                    </a:lnTo>
                    <a:lnTo>
                      <a:pt x="107828" y="93047"/>
                    </a:lnTo>
                    <a:lnTo>
                      <a:pt x="104742" y="95793"/>
                    </a:lnTo>
                    <a:lnTo>
                      <a:pt x="101485" y="98712"/>
                    </a:lnTo>
                    <a:lnTo>
                      <a:pt x="98057" y="101802"/>
                    </a:lnTo>
                    <a:lnTo>
                      <a:pt x="94114" y="105236"/>
                    </a:lnTo>
                    <a:lnTo>
                      <a:pt x="90171" y="108669"/>
                    </a:lnTo>
                    <a:lnTo>
                      <a:pt x="85885" y="112274"/>
                    </a:lnTo>
                    <a:lnTo>
                      <a:pt x="81600" y="115879"/>
                    </a:lnTo>
                    <a:lnTo>
                      <a:pt x="76971" y="119999"/>
                    </a:lnTo>
                    <a:lnTo>
                      <a:pt x="0" y="39828"/>
                    </a:lnTo>
                    <a:lnTo>
                      <a:pt x="342" y="39313"/>
                    </a:lnTo>
                    <a:lnTo>
                      <a:pt x="1200" y="38626"/>
                    </a:lnTo>
                    <a:lnTo>
                      <a:pt x="2742" y="37424"/>
                    </a:lnTo>
                    <a:lnTo>
                      <a:pt x="4800" y="35879"/>
                    </a:lnTo>
                    <a:lnTo>
                      <a:pt x="7371" y="33991"/>
                    </a:lnTo>
                    <a:lnTo>
                      <a:pt x="10285" y="31931"/>
                    </a:lnTo>
                    <a:lnTo>
                      <a:pt x="13371" y="29184"/>
                    </a:lnTo>
                    <a:lnTo>
                      <a:pt x="16800" y="26437"/>
                    </a:lnTo>
                    <a:lnTo>
                      <a:pt x="20400" y="23519"/>
                    </a:lnTo>
                    <a:lnTo>
                      <a:pt x="24171" y="20429"/>
                    </a:lnTo>
                    <a:lnTo>
                      <a:pt x="28114" y="17167"/>
                    </a:lnTo>
                    <a:lnTo>
                      <a:pt x="31714" y="13562"/>
                    </a:lnTo>
                    <a:lnTo>
                      <a:pt x="35485" y="10128"/>
                    </a:lnTo>
                    <a:lnTo>
                      <a:pt x="38914" y="6695"/>
                    </a:lnTo>
                    <a:lnTo>
                      <a:pt x="42514" y="3261"/>
                    </a:lnTo>
                    <a:lnTo>
                      <a:pt x="45771" y="0"/>
                    </a:lnTo>
                    <a:close/>
                  </a:path>
                </a:pathLst>
              </a:custGeom>
              <a:solidFill>
                <a:srgbClr val="51848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5" name="Shape 385"/>
              <p:cNvSpPr/>
              <p:nvPr/>
            </p:nvSpPr>
            <p:spPr>
              <a:xfrm>
                <a:off x="2990" y="1687"/>
                <a:ext cx="88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759" y="0"/>
                    </a:moveTo>
                    <a:lnTo>
                      <a:pt x="120000" y="80851"/>
                    </a:lnTo>
                    <a:lnTo>
                      <a:pt x="119664" y="81021"/>
                    </a:lnTo>
                    <a:lnTo>
                      <a:pt x="119162" y="81531"/>
                    </a:lnTo>
                    <a:lnTo>
                      <a:pt x="117988" y="82553"/>
                    </a:lnTo>
                    <a:lnTo>
                      <a:pt x="116480" y="83914"/>
                    </a:lnTo>
                    <a:lnTo>
                      <a:pt x="114636" y="85617"/>
                    </a:lnTo>
                    <a:lnTo>
                      <a:pt x="112625" y="87489"/>
                    </a:lnTo>
                    <a:lnTo>
                      <a:pt x="109944" y="89702"/>
                    </a:lnTo>
                    <a:lnTo>
                      <a:pt x="107094" y="92425"/>
                    </a:lnTo>
                    <a:lnTo>
                      <a:pt x="103910" y="95148"/>
                    </a:lnTo>
                    <a:lnTo>
                      <a:pt x="100558" y="98212"/>
                    </a:lnTo>
                    <a:lnTo>
                      <a:pt x="97039" y="101446"/>
                    </a:lnTo>
                    <a:lnTo>
                      <a:pt x="93184" y="104851"/>
                    </a:lnTo>
                    <a:lnTo>
                      <a:pt x="89329" y="108425"/>
                    </a:lnTo>
                    <a:lnTo>
                      <a:pt x="84972" y="112000"/>
                    </a:lnTo>
                    <a:lnTo>
                      <a:pt x="80782" y="116085"/>
                    </a:lnTo>
                    <a:lnTo>
                      <a:pt x="76424" y="120000"/>
                    </a:lnTo>
                    <a:lnTo>
                      <a:pt x="0" y="39319"/>
                    </a:lnTo>
                    <a:lnTo>
                      <a:pt x="167" y="38978"/>
                    </a:lnTo>
                    <a:lnTo>
                      <a:pt x="1173" y="38127"/>
                    </a:lnTo>
                    <a:lnTo>
                      <a:pt x="3016" y="37106"/>
                    </a:lnTo>
                    <a:lnTo>
                      <a:pt x="5027" y="35404"/>
                    </a:lnTo>
                    <a:lnTo>
                      <a:pt x="7541" y="33361"/>
                    </a:lnTo>
                    <a:lnTo>
                      <a:pt x="10558" y="31148"/>
                    </a:lnTo>
                    <a:lnTo>
                      <a:pt x="14078" y="28425"/>
                    </a:lnTo>
                    <a:lnTo>
                      <a:pt x="17597" y="25872"/>
                    </a:lnTo>
                    <a:lnTo>
                      <a:pt x="21284" y="22808"/>
                    </a:lnTo>
                    <a:lnTo>
                      <a:pt x="24972" y="19574"/>
                    </a:lnTo>
                    <a:lnTo>
                      <a:pt x="28994" y="16340"/>
                    </a:lnTo>
                    <a:lnTo>
                      <a:pt x="32849" y="13106"/>
                    </a:lnTo>
                    <a:lnTo>
                      <a:pt x="36703" y="9702"/>
                    </a:lnTo>
                    <a:lnTo>
                      <a:pt x="40223" y="6297"/>
                    </a:lnTo>
                    <a:lnTo>
                      <a:pt x="43575" y="3063"/>
                    </a:lnTo>
                    <a:lnTo>
                      <a:pt x="46759" y="0"/>
                    </a:lnTo>
                    <a:close/>
                  </a:path>
                </a:pathLst>
              </a:custGeom>
              <a:solidFill>
                <a:srgbClr val="5B8E8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6" name="Shape 386"/>
              <p:cNvSpPr/>
              <p:nvPr/>
            </p:nvSpPr>
            <p:spPr>
              <a:xfrm>
                <a:off x="2985" y="1692"/>
                <a:ext cx="90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098" y="0"/>
                    </a:moveTo>
                    <a:lnTo>
                      <a:pt x="120000" y="80056"/>
                    </a:lnTo>
                    <a:lnTo>
                      <a:pt x="119671" y="80224"/>
                    </a:lnTo>
                    <a:lnTo>
                      <a:pt x="118850" y="80898"/>
                    </a:lnTo>
                    <a:lnTo>
                      <a:pt x="117865" y="81741"/>
                    </a:lnTo>
                    <a:lnTo>
                      <a:pt x="116388" y="83089"/>
                    </a:lnTo>
                    <a:lnTo>
                      <a:pt x="114254" y="84775"/>
                    </a:lnTo>
                    <a:lnTo>
                      <a:pt x="112120" y="86966"/>
                    </a:lnTo>
                    <a:lnTo>
                      <a:pt x="109329" y="89157"/>
                    </a:lnTo>
                    <a:lnTo>
                      <a:pt x="106374" y="91853"/>
                    </a:lnTo>
                    <a:lnTo>
                      <a:pt x="103255" y="94550"/>
                    </a:lnTo>
                    <a:lnTo>
                      <a:pt x="99808" y="97584"/>
                    </a:lnTo>
                    <a:lnTo>
                      <a:pt x="96361" y="100955"/>
                    </a:lnTo>
                    <a:lnTo>
                      <a:pt x="92421" y="104494"/>
                    </a:lnTo>
                    <a:lnTo>
                      <a:pt x="88481" y="108202"/>
                    </a:lnTo>
                    <a:lnTo>
                      <a:pt x="84377" y="111910"/>
                    </a:lnTo>
                    <a:lnTo>
                      <a:pt x="80273" y="115955"/>
                    </a:lnTo>
                    <a:lnTo>
                      <a:pt x="76005" y="120000"/>
                    </a:lnTo>
                    <a:lnTo>
                      <a:pt x="0" y="39438"/>
                    </a:lnTo>
                    <a:lnTo>
                      <a:pt x="328" y="39101"/>
                    </a:lnTo>
                    <a:lnTo>
                      <a:pt x="1313" y="38258"/>
                    </a:lnTo>
                    <a:lnTo>
                      <a:pt x="3119" y="36910"/>
                    </a:lnTo>
                    <a:lnTo>
                      <a:pt x="5253" y="35393"/>
                    </a:lnTo>
                    <a:lnTo>
                      <a:pt x="8043" y="33370"/>
                    </a:lnTo>
                    <a:lnTo>
                      <a:pt x="11162" y="30842"/>
                    </a:lnTo>
                    <a:lnTo>
                      <a:pt x="14610" y="28314"/>
                    </a:lnTo>
                    <a:lnTo>
                      <a:pt x="18385" y="25449"/>
                    </a:lnTo>
                    <a:lnTo>
                      <a:pt x="22161" y="22415"/>
                    </a:lnTo>
                    <a:lnTo>
                      <a:pt x="26265" y="19213"/>
                    </a:lnTo>
                    <a:lnTo>
                      <a:pt x="30041" y="16011"/>
                    </a:lnTo>
                    <a:lnTo>
                      <a:pt x="34145" y="12640"/>
                    </a:lnTo>
                    <a:lnTo>
                      <a:pt x="37920" y="9438"/>
                    </a:lnTo>
                    <a:lnTo>
                      <a:pt x="41696" y="6067"/>
                    </a:lnTo>
                    <a:lnTo>
                      <a:pt x="44979" y="3033"/>
                    </a:lnTo>
                    <a:lnTo>
                      <a:pt x="48098" y="0"/>
                    </a:lnTo>
                    <a:close/>
                  </a:path>
                </a:pathLst>
              </a:custGeom>
              <a:solidFill>
                <a:srgbClr val="6598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7" name="Shape 387"/>
              <p:cNvSpPr/>
              <p:nvPr/>
            </p:nvSpPr>
            <p:spPr>
              <a:xfrm>
                <a:off x="2844" y="1522"/>
                <a:ext cx="2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1673"/>
                    </a:moveTo>
                    <a:lnTo>
                      <a:pt x="29454" y="0"/>
                    </a:lnTo>
                    <a:lnTo>
                      <a:pt x="0" y="28841"/>
                    </a:lnTo>
                    <a:lnTo>
                      <a:pt x="89454" y="120000"/>
                    </a:lnTo>
                    <a:lnTo>
                      <a:pt x="89454" y="119484"/>
                    </a:lnTo>
                    <a:lnTo>
                      <a:pt x="89454" y="118454"/>
                    </a:lnTo>
                    <a:lnTo>
                      <a:pt x="90000" y="117939"/>
                    </a:lnTo>
                    <a:lnTo>
                      <a:pt x="90545" y="117424"/>
                    </a:lnTo>
                    <a:lnTo>
                      <a:pt x="90545" y="116909"/>
                    </a:lnTo>
                    <a:lnTo>
                      <a:pt x="91090" y="116394"/>
                    </a:lnTo>
                    <a:lnTo>
                      <a:pt x="92181" y="115879"/>
                    </a:lnTo>
                    <a:lnTo>
                      <a:pt x="92727" y="115364"/>
                    </a:lnTo>
                    <a:lnTo>
                      <a:pt x="93818" y="114334"/>
                    </a:lnTo>
                    <a:lnTo>
                      <a:pt x="94909" y="113304"/>
                    </a:lnTo>
                    <a:lnTo>
                      <a:pt x="96000" y="112789"/>
                    </a:lnTo>
                    <a:lnTo>
                      <a:pt x="97090" y="111759"/>
                    </a:lnTo>
                    <a:lnTo>
                      <a:pt x="99272" y="111244"/>
                    </a:lnTo>
                    <a:lnTo>
                      <a:pt x="100909" y="110729"/>
                    </a:lnTo>
                    <a:lnTo>
                      <a:pt x="102000" y="109699"/>
                    </a:lnTo>
                    <a:lnTo>
                      <a:pt x="103090" y="108669"/>
                    </a:lnTo>
                    <a:lnTo>
                      <a:pt x="105272" y="107639"/>
                    </a:lnTo>
                    <a:lnTo>
                      <a:pt x="106363" y="106094"/>
                    </a:lnTo>
                    <a:lnTo>
                      <a:pt x="108000" y="105064"/>
                    </a:lnTo>
                    <a:lnTo>
                      <a:pt x="110181" y="103004"/>
                    </a:lnTo>
                    <a:lnTo>
                      <a:pt x="111272" y="101459"/>
                    </a:lnTo>
                    <a:lnTo>
                      <a:pt x="112909" y="99914"/>
                    </a:lnTo>
                    <a:lnTo>
                      <a:pt x="114545" y="97854"/>
                    </a:lnTo>
                    <a:lnTo>
                      <a:pt x="115636" y="96824"/>
                    </a:lnTo>
                    <a:lnTo>
                      <a:pt x="116727" y="95278"/>
                    </a:lnTo>
                    <a:lnTo>
                      <a:pt x="117272" y="93733"/>
                    </a:lnTo>
                    <a:lnTo>
                      <a:pt x="118363" y="92703"/>
                    </a:lnTo>
                    <a:lnTo>
                      <a:pt x="118909" y="92188"/>
                    </a:lnTo>
                    <a:lnTo>
                      <a:pt x="118909" y="91673"/>
                    </a:lnTo>
                    <a:lnTo>
                      <a:pt x="120000" y="91673"/>
                    </a:lnTo>
                    <a:close/>
                  </a:path>
                </a:pathLst>
              </a:custGeom>
              <a:solidFill>
                <a:srgbClr val="D8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8" name="Shape 388"/>
              <p:cNvSpPr/>
              <p:nvPr/>
            </p:nvSpPr>
            <p:spPr>
              <a:xfrm>
                <a:off x="2719" y="1431"/>
                <a:ext cx="182" cy="1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208" y="116943"/>
                    </a:moveTo>
                    <a:lnTo>
                      <a:pt x="4089" y="118561"/>
                    </a:lnTo>
                    <a:lnTo>
                      <a:pt x="6462" y="119550"/>
                    </a:lnTo>
                    <a:lnTo>
                      <a:pt x="9488" y="120000"/>
                    </a:lnTo>
                    <a:lnTo>
                      <a:pt x="12924" y="119820"/>
                    </a:lnTo>
                    <a:lnTo>
                      <a:pt x="16605" y="119011"/>
                    </a:lnTo>
                    <a:lnTo>
                      <a:pt x="20858" y="117662"/>
                    </a:lnTo>
                    <a:lnTo>
                      <a:pt x="25439" y="115865"/>
                    </a:lnTo>
                    <a:lnTo>
                      <a:pt x="30265" y="113528"/>
                    </a:lnTo>
                    <a:lnTo>
                      <a:pt x="35419" y="110651"/>
                    </a:lnTo>
                    <a:lnTo>
                      <a:pt x="40817" y="107325"/>
                    </a:lnTo>
                    <a:lnTo>
                      <a:pt x="46380" y="103640"/>
                    </a:lnTo>
                    <a:lnTo>
                      <a:pt x="52024" y="99415"/>
                    </a:lnTo>
                    <a:lnTo>
                      <a:pt x="57914" y="94831"/>
                    </a:lnTo>
                    <a:lnTo>
                      <a:pt x="63803" y="89797"/>
                    </a:lnTo>
                    <a:lnTo>
                      <a:pt x="69856" y="84404"/>
                    </a:lnTo>
                    <a:lnTo>
                      <a:pt x="75910" y="78741"/>
                    </a:lnTo>
                    <a:lnTo>
                      <a:pt x="81635" y="72808"/>
                    </a:lnTo>
                    <a:lnTo>
                      <a:pt x="87116" y="66786"/>
                    </a:lnTo>
                    <a:lnTo>
                      <a:pt x="92351" y="60943"/>
                    </a:lnTo>
                    <a:lnTo>
                      <a:pt x="97096" y="55011"/>
                    </a:lnTo>
                    <a:lnTo>
                      <a:pt x="101513" y="49348"/>
                    </a:lnTo>
                    <a:lnTo>
                      <a:pt x="105439" y="43685"/>
                    </a:lnTo>
                    <a:lnTo>
                      <a:pt x="109038" y="38202"/>
                    </a:lnTo>
                    <a:lnTo>
                      <a:pt x="112147" y="32898"/>
                    </a:lnTo>
                    <a:lnTo>
                      <a:pt x="114683" y="27955"/>
                    </a:lnTo>
                    <a:lnTo>
                      <a:pt x="116809" y="23191"/>
                    </a:lnTo>
                    <a:lnTo>
                      <a:pt x="118445" y="18786"/>
                    </a:lnTo>
                    <a:lnTo>
                      <a:pt x="119427" y="14741"/>
                    </a:lnTo>
                    <a:lnTo>
                      <a:pt x="120000" y="11146"/>
                    </a:lnTo>
                    <a:lnTo>
                      <a:pt x="119918" y="7910"/>
                    </a:lnTo>
                    <a:lnTo>
                      <a:pt x="119182" y="5213"/>
                    </a:lnTo>
                    <a:lnTo>
                      <a:pt x="117873" y="2966"/>
                    </a:lnTo>
                    <a:lnTo>
                      <a:pt x="115828" y="1348"/>
                    </a:lnTo>
                    <a:lnTo>
                      <a:pt x="113456" y="359"/>
                    </a:lnTo>
                    <a:lnTo>
                      <a:pt x="110511" y="0"/>
                    </a:lnTo>
                    <a:lnTo>
                      <a:pt x="107075" y="179"/>
                    </a:lnTo>
                    <a:lnTo>
                      <a:pt x="103312" y="898"/>
                    </a:lnTo>
                    <a:lnTo>
                      <a:pt x="99141" y="2157"/>
                    </a:lnTo>
                    <a:lnTo>
                      <a:pt x="94560" y="4134"/>
                    </a:lnTo>
                    <a:lnTo>
                      <a:pt x="89734" y="6382"/>
                    </a:lnTo>
                    <a:lnTo>
                      <a:pt x="84580" y="9258"/>
                    </a:lnTo>
                    <a:lnTo>
                      <a:pt x="79182" y="12494"/>
                    </a:lnTo>
                    <a:lnTo>
                      <a:pt x="73619" y="16269"/>
                    </a:lnTo>
                    <a:lnTo>
                      <a:pt x="67975" y="20494"/>
                    </a:lnTo>
                    <a:lnTo>
                      <a:pt x="62085" y="25078"/>
                    </a:lnTo>
                    <a:lnTo>
                      <a:pt x="56114" y="30112"/>
                    </a:lnTo>
                    <a:lnTo>
                      <a:pt x="50143" y="35415"/>
                    </a:lnTo>
                    <a:lnTo>
                      <a:pt x="44171" y="41258"/>
                    </a:lnTo>
                    <a:lnTo>
                      <a:pt x="38282" y="47101"/>
                    </a:lnTo>
                    <a:lnTo>
                      <a:pt x="32801" y="53033"/>
                    </a:lnTo>
                    <a:lnTo>
                      <a:pt x="27648" y="58966"/>
                    </a:lnTo>
                    <a:lnTo>
                      <a:pt x="22822" y="64898"/>
                    </a:lnTo>
                    <a:lnTo>
                      <a:pt x="18486" y="70651"/>
                    </a:lnTo>
                    <a:lnTo>
                      <a:pt x="14560" y="76224"/>
                    </a:lnTo>
                    <a:lnTo>
                      <a:pt x="10961" y="81707"/>
                    </a:lnTo>
                    <a:lnTo>
                      <a:pt x="7852" y="87011"/>
                    </a:lnTo>
                    <a:lnTo>
                      <a:pt x="5316" y="92044"/>
                    </a:lnTo>
                    <a:lnTo>
                      <a:pt x="3190" y="96808"/>
                    </a:lnTo>
                    <a:lnTo>
                      <a:pt x="1554" y="101123"/>
                    </a:lnTo>
                    <a:lnTo>
                      <a:pt x="572" y="105078"/>
                    </a:lnTo>
                    <a:lnTo>
                      <a:pt x="0" y="108853"/>
                    </a:lnTo>
                    <a:lnTo>
                      <a:pt x="81" y="111910"/>
                    </a:lnTo>
                    <a:lnTo>
                      <a:pt x="817" y="114786"/>
                    </a:lnTo>
                    <a:lnTo>
                      <a:pt x="2208" y="116943"/>
                    </a:lnTo>
                    <a:close/>
                  </a:path>
                </a:pathLst>
              </a:custGeom>
              <a:solidFill>
                <a:srgbClr val="D8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9" name="Shape 389"/>
              <p:cNvSpPr/>
              <p:nvPr/>
            </p:nvSpPr>
            <p:spPr>
              <a:xfrm>
                <a:off x="2280" y="1630"/>
                <a:ext cx="179" cy="2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220"/>
                    </a:moveTo>
                    <a:lnTo>
                      <a:pt x="37229" y="120000"/>
                    </a:lnTo>
                    <a:lnTo>
                      <a:pt x="38310" y="119816"/>
                    </a:lnTo>
                    <a:lnTo>
                      <a:pt x="41385" y="119143"/>
                    </a:lnTo>
                    <a:lnTo>
                      <a:pt x="46038" y="118042"/>
                    </a:lnTo>
                    <a:lnTo>
                      <a:pt x="51939" y="116452"/>
                    </a:lnTo>
                    <a:lnTo>
                      <a:pt x="59002" y="114373"/>
                    </a:lnTo>
                    <a:lnTo>
                      <a:pt x="66814" y="111681"/>
                    </a:lnTo>
                    <a:lnTo>
                      <a:pt x="74958" y="108440"/>
                    </a:lnTo>
                    <a:lnTo>
                      <a:pt x="83351" y="104587"/>
                    </a:lnTo>
                    <a:lnTo>
                      <a:pt x="91495" y="100061"/>
                    </a:lnTo>
                    <a:lnTo>
                      <a:pt x="99141" y="94862"/>
                    </a:lnTo>
                    <a:lnTo>
                      <a:pt x="106121" y="88929"/>
                    </a:lnTo>
                    <a:lnTo>
                      <a:pt x="111939" y="82262"/>
                    </a:lnTo>
                    <a:lnTo>
                      <a:pt x="116426" y="74801"/>
                    </a:lnTo>
                    <a:lnTo>
                      <a:pt x="119085" y="66544"/>
                    </a:lnTo>
                    <a:lnTo>
                      <a:pt x="120000" y="57431"/>
                    </a:lnTo>
                    <a:lnTo>
                      <a:pt x="118504" y="47522"/>
                    </a:lnTo>
                    <a:lnTo>
                      <a:pt x="114847" y="37798"/>
                    </a:lnTo>
                    <a:lnTo>
                      <a:pt x="109778" y="29418"/>
                    </a:lnTo>
                    <a:lnTo>
                      <a:pt x="103296" y="22324"/>
                    </a:lnTo>
                    <a:lnTo>
                      <a:pt x="95900" y="16330"/>
                    </a:lnTo>
                    <a:lnTo>
                      <a:pt x="87590" y="11498"/>
                    </a:lnTo>
                    <a:lnTo>
                      <a:pt x="78781" y="7645"/>
                    </a:lnTo>
                    <a:lnTo>
                      <a:pt x="69639" y="4648"/>
                    </a:lnTo>
                    <a:lnTo>
                      <a:pt x="60249" y="2507"/>
                    </a:lnTo>
                    <a:lnTo>
                      <a:pt x="50941" y="1100"/>
                    </a:lnTo>
                    <a:lnTo>
                      <a:pt x="41966" y="305"/>
                    </a:lnTo>
                    <a:lnTo>
                      <a:pt x="33573" y="0"/>
                    </a:lnTo>
                    <a:lnTo>
                      <a:pt x="25927" y="305"/>
                    </a:lnTo>
                    <a:lnTo>
                      <a:pt x="19279" y="795"/>
                    </a:lnTo>
                    <a:lnTo>
                      <a:pt x="13878" y="1712"/>
                    </a:lnTo>
                    <a:lnTo>
                      <a:pt x="9889" y="2752"/>
                    </a:lnTo>
                    <a:lnTo>
                      <a:pt x="7645" y="3975"/>
                    </a:lnTo>
                    <a:lnTo>
                      <a:pt x="0" y="4220"/>
                    </a:lnTo>
                    <a:close/>
                  </a:path>
                </a:pathLst>
              </a:custGeom>
              <a:solidFill>
                <a:srgbClr val="EDEDE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0" name="Shape 390"/>
              <p:cNvSpPr/>
              <p:nvPr/>
            </p:nvSpPr>
            <p:spPr>
              <a:xfrm>
                <a:off x="2259" y="1792"/>
                <a:ext cx="104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1" y="115209"/>
                    </a:moveTo>
                    <a:lnTo>
                      <a:pt x="717" y="115665"/>
                    </a:lnTo>
                    <a:lnTo>
                      <a:pt x="574" y="116121"/>
                    </a:lnTo>
                    <a:lnTo>
                      <a:pt x="430" y="116577"/>
                    </a:lnTo>
                    <a:lnTo>
                      <a:pt x="143" y="117034"/>
                    </a:lnTo>
                    <a:lnTo>
                      <a:pt x="0" y="117262"/>
                    </a:lnTo>
                    <a:lnTo>
                      <a:pt x="0" y="117946"/>
                    </a:lnTo>
                    <a:lnTo>
                      <a:pt x="0" y="118174"/>
                    </a:lnTo>
                    <a:lnTo>
                      <a:pt x="143" y="118631"/>
                    </a:lnTo>
                    <a:lnTo>
                      <a:pt x="430" y="118859"/>
                    </a:lnTo>
                    <a:lnTo>
                      <a:pt x="717" y="119087"/>
                    </a:lnTo>
                    <a:lnTo>
                      <a:pt x="1004" y="119315"/>
                    </a:lnTo>
                    <a:lnTo>
                      <a:pt x="1722" y="119543"/>
                    </a:lnTo>
                    <a:lnTo>
                      <a:pt x="2296" y="119543"/>
                    </a:lnTo>
                    <a:lnTo>
                      <a:pt x="3301" y="119543"/>
                    </a:lnTo>
                    <a:lnTo>
                      <a:pt x="4449" y="120000"/>
                    </a:lnTo>
                    <a:lnTo>
                      <a:pt x="5598" y="120000"/>
                    </a:lnTo>
                    <a:lnTo>
                      <a:pt x="7177" y="119315"/>
                    </a:lnTo>
                    <a:lnTo>
                      <a:pt x="9904" y="118403"/>
                    </a:lnTo>
                    <a:lnTo>
                      <a:pt x="13636" y="116577"/>
                    </a:lnTo>
                    <a:lnTo>
                      <a:pt x="18516" y="114296"/>
                    </a:lnTo>
                    <a:lnTo>
                      <a:pt x="23971" y="111558"/>
                    </a:lnTo>
                    <a:lnTo>
                      <a:pt x="30287" y="108136"/>
                    </a:lnTo>
                    <a:lnTo>
                      <a:pt x="37177" y="104486"/>
                    </a:lnTo>
                    <a:lnTo>
                      <a:pt x="44354" y="100608"/>
                    </a:lnTo>
                    <a:lnTo>
                      <a:pt x="52105" y="96273"/>
                    </a:lnTo>
                    <a:lnTo>
                      <a:pt x="59856" y="91482"/>
                    </a:lnTo>
                    <a:lnTo>
                      <a:pt x="67894" y="86692"/>
                    </a:lnTo>
                    <a:lnTo>
                      <a:pt x="75933" y="81673"/>
                    </a:lnTo>
                    <a:lnTo>
                      <a:pt x="83827" y="76882"/>
                    </a:lnTo>
                    <a:lnTo>
                      <a:pt x="91578" y="71634"/>
                    </a:lnTo>
                    <a:lnTo>
                      <a:pt x="98899" y="66615"/>
                    </a:lnTo>
                    <a:lnTo>
                      <a:pt x="105789" y="61825"/>
                    </a:lnTo>
                    <a:lnTo>
                      <a:pt x="119999" y="0"/>
                    </a:lnTo>
                    <a:lnTo>
                      <a:pt x="118708" y="684"/>
                    </a:lnTo>
                    <a:lnTo>
                      <a:pt x="115119" y="2965"/>
                    </a:lnTo>
                    <a:lnTo>
                      <a:pt x="109808" y="6615"/>
                    </a:lnTo>
                    <a:lnTo>
                      <a:pt x="102775" y="11634"/>
                    </a:lnTo>
                    <a:lnTo>
                      <a:pt x="94306" y="17566"/>
                    </a:lnTo>
                    <a:lnTo>
                      <a:pt x="84976" y="24638"/>
                    </a:lnTo>
                    <a:lnTo>
                      <a:pt x="74641" y="32395"/>
                    </a:lnTo>
                    <a:lnTo>
                      <a:pt x="64306" y="41064"/>
                    </a:lnTo>
                    <a:lnTo>
                      <a:pt x="53540" y="49961"/>
                    </a:lnTo>
                    <a:lnTo>
                      <a:pt x="42918" y="59087"/>
                    </a:lnTo>
                    <a:lnTo>
                      <a:pt x="33014" y="68897"/>
                    </a:lnTo>
                    <a:lnTo>
                      <a:pt x="23684" y="78479"/>
                    </a:lnTo>
                    <a:lnTo>
                      <a:pt x="15645" y="88288"/>
                    </a:lnTo>
                    <a:lnTo>
                      <a:pt x="8899" y="97414"/>
                    </a:lnTo>
                    <a:lnTo>
                      <a:pt x="3732" y="106539"/>
                    </a:lnTo>
                    <a:lnTo>
                      <a:pt x="861" y="115209"/>
                    </a:lnTo>
                    <a:close/>
                  </a:path>
                </a:pathLst>
              </a:custGeom>
              <a:solidFill>
                <a:srgbClr val="E5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1" name="Shape 391"/>
              <p:cNvSpPr/>
              <p:nvPr/>
            </p:nvSpPr>
            <p:spPr>
              <a:xfrm>
                <a:off x="2320" y="1792"/>
                <a:ext cx="42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245" y="120000"/>
                    </a:moveTo>
                    <a:lnTo>
                      <a:pt x="84431" y="94534"/>
                    </a:lnTo>
                    <a:lnTo>
                      <a:pt x="120000" y="0"/>
                    </a:lnTo>
                    <a:lnTo>
                      <a:pt x="0" y="51976"/>
                    </a:lnTo>
                    <a:lnTo>
                      <a:pt x="17245" y="120000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2" name="Shape 392"/>
              <p:cNvSpPr/>
              <p:nvPr/>
            </p:nvSpPr>
            <p:spPr>
              <a:xfrm>
                <a:off x="2259" y="1854"/>
                <a:ext cx="3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461" y="0"/>
                    </a:moveTo>
                    <a:lnTo>
                      <a:pt x="15384" y="11428"/>
                    </a:lnTo>
                    <a:lnTo>
                      <a:pt x="12307" y="22857"/>
                    </a:lnTo>
                    <a:lnTo>
                      <a:pt x="9230" y="34285"/>
                    </a:lnTo>
                    <a:lnTo>
                      <a:pt x="3076" y="45714"/>
                    </a:lnTo>
                    <a:lnTo>
                      <a:pt x="0" y="51428"/>
                    </a:lnTo>
                    <a:lnTo>
                      <a:pt x="0" y="68571"/>
                    </a:lnTo>
                    <a:lnTo>
                      <a:pt x="0" y="74285"/>
                    </a:lnTo>
                    <a:lnTo>
                      <a:pt x="3076" y="85714"/>
                    </a:lnTo>
                    <a:lnTo>
                      <a:pt x="9230" y="91428"/>
                    </a:lnTo>
                    <a:lnTo>
                      <a:pt x="15384" y="97142"/>
                    </a:lnTo>
                    <a:lnTo>
                      <a:pt x="21538" y="102857"/>
                    </a:lnTo>
                    <a:lnTo>
                      <a:pt x="36923" y="108571"/>
                    </a:lnTo>
                    <a:lnTo>
                      <a:pt x="49230" y="108571"/>
                    </a:lnTo>
                    <a:lnTo>
                      <a:pt x="70769" y="108571"/>
                    </a:lnTo>
                    <a:lnTo>
                      <a:pt x="95384" y="120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66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3" name="Shape 393"/>
              <p:cNvSpPr/>
              <p:nvPr/>
            </p:nvSpPr>
            <p:spPr>
              <a:xfrm>
                <a:off x="2257" y="185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9999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4" name="Shape 394"/>
              <p:cNvSpPr/>
              <p:nvPr/>
            </p:nvSpPr>
            <p:spPr>
              <a:xfrm>
                <a:off x="2262" y="1856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5" name="Shape 395"/>
              <p:cNvSpPr/>
              <p:nvPr/>
            </p:nvSpPr>
            <p:spPr>
              <a:xfrm>
                <a:off x="2262" y="1826"/>
                <a:ext cx="8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891" y="118588"/>
                    </a:lnTo>
                    <a:lnTo>
                      <a:pt x="5157" y="116705"/>
                    </a:lnTo>
                    <a:lnTo>
                      <a:pt x="9627" y="112941"/>
                    </a:lnTo>
                    <a:lnTo>
                      <a:pt x="15472" y="108235"/>
                    </a:lnTo>
                    <a:lnTo>
                      <a:pt x="22005" y="102588"/>
                    </a:lnTo>
                    <a:lnTo>
                      <a:pt x="29570" y="95529"/>
                    </a:lnTo>
                    <a:lnTo>
                      <a:pt x="37822" y="88000"/>
                    </a:lnTo>
                    <a:lnTo>
                      <a:pt x="46418" y="80000"/>
                    </a:lnTo>
                    <a:lnTo>
                      <a:pt x="55702" y="71058"/>
                    </a:lnTo>
                    <a:lnTo>
                      <a:pt x="64985" y="61176"/>
                    </a:lnTo>
                    <a:lnTo>
                      <a:pt x="74613" y="51294"/>
                    </a:lnTo>
                    <a:lnTo>
                      <a:pt x="84240" y="40941"/>
                    </a:lnTo>
                    <a:lnTo>
                      <a:pt x="93696" y="31058"/>
                    </a:lnTo>
                    <a:lnTo>
                      <a:pt x="102979" y="20235"/>
                    </a:lnTo>
                    <a:lnTo>
                      <a:pt x="111747" y="9882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66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6" name="Shape 396"/>
              <p:cNvSpPr/>
              <p:nvPr/>
            </p:nvSpPr>
            <p:spPr>
              <a:xfrm>
                <a:off x="2262" y="1856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7" name="Shape 397"/>
              <p:cNvSpPr/>
              <p:nvPr/>
            </p:nvSpPr>
            <p:spPr>
              <a:xfrm>
                <a:off x="2350" y="1825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98" name="Shape 398"/>
              <p:cNvCxnSpPr/>
              <p:nvPr/>
            </p:nvCxnSpPr>
            <p:spPr>
              <a:xfrm rot="10800000" flipH="1">
                <a:off x="2351" y="1792"/>
                <a:ext cx="11" cy="34"/>
              </a:xfrm>
              <a:prstGeom prst="straightConnector1">
                <a:avLst/>
              </a:prstGeom>
              <a:noFill/>
              <a:ln w="9525" cap="flat" cmpd="sng">
                <a:solidFill>
                  <a:srgbClr val="66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399" name="Shape 399"/>
              <p:cNvSpPr/>
              <p:nvPr/>
            </p:nvSpPr>
            <p:spPr>
              <a:xfrm>
                <a:off x="2259" y="1792"/>
                <a:ext cx="104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8698" y="712"/>
                    </a:lnTo>
                    <a:lnTo>
                      <a:pt x="115084" y="3089"/>
                    </a:lnTo>
                    <a:lnTo>
                      <a:pt x="109734" y="6891"/>
                    </a:lnTo>
                    <a:lnTo>
                      <a:pt x="102650" y="12118"/>
                    </a:lnTo>
                    <a:lnTo>
                      <a:pt x="94120" y="18297"/>
                    </a:lnTo>
                    <a:lnTo>
                      <a:pt x="84722" y="25663"/>
                    </a:lnTo>
                    <a:lnTo>
                      <a:pt x="74313" y="33742"/>
                    </a:lnTo>
                    <a:lnTo>
                      <a:pt x="63903" y="42772"/>
                    </a:lnTo>
                    <a:lnTo>
                      <a:pt x="53060" y="52039"/>
                    </a:lnTo>
                    <a:lnTo>
                      <a:pt x="42361" y="61544"/>
                    </a:lnTo>
                    <a:lnTo>
                      <a:pt x="32385" y="71762"/>
                    </a:lnTo>
                    <a:lnTo>
                      <a:pt x="22987" y="81742"/>
                    </a:lnTo>
                    <a:lnTo>
                      <a:pt x="14891" y="91960"/>
                    </a:lnTo>
                    <a:lnTo>
                      <a:pt x="8096" y="101465"/>
                    </a:lnTo>
                    <a:lnTo>
                      <a:pt x="2891" y="110970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66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0" name="Shape 400"/>
              <p:cNvSpPr/>
              <p:nvPr/>
            </p:nvSpPr>
            <p:spPr>
              <a:xfrm>
                <a:off x="2362" y="1790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1" name="Shape 401"/>
              <p:cNvSpPr/>
              <p:nvPr/>
            </p:nvSpPr>
            <p:spPr>
              <a:xfrm>
                <a:off x="2257" y="185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0000"/>
                    </a:moveTo>
                    <a:lnTo>
                      <a:pt x="0" y="0"/>
                    </a:lnTo>
                    <a:lnTo>
                      <a:pt x="119999" y="120000"/>
                    </a:lnTo>
                    <a:close/>
                  </a:path>
                </a:pathLst>
              </a:custGeom>
              <a:solidFill>
                <a:srgbClr val="66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2" name="Shape 402"/>
              <p:cNvSpPr/>
              <p:nvPr/>
            </p:nvSpPr>
            <p:spPr>
              <a:xfrm>
                <a:off x="2194" y="1559"/>
                <a:ext cx="294" cy="2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5434"/>
                    </a:moveTo>
                    <a:lnTo>
                      <a:pt x="119186" y="75887"/>
                    </a:lnTo>
                    <a:lnTo>
                      <a:pt x="118424" y="76340"/>
                    </a:lnTo>
                    <a:lnTo>
                      <a:pt x="117712" y="76743"/>
                    </a:lnTo>
                    <a:lnTo>
                      <a:pt x="117052" y="77146"/>
                    </a:lnTo>
                    <a:lnTo>
                      <a:pt x="116289" y="77498"/>
                    </a:lnTo>
                    <a:lnTo>
                      <a:pt x="115679" y="77750"/>
                    </a:lnTo>
                    <a:lnTo>
                      <a:pt x="115019" y="78052"/>
                    </a:lnTo>
                    <a:lnTo>
                      <a:pt x="114409" y="78304"/>
                    </a:lnTo>
                    <a:lnTo>
                      <a:pt x="113900" y="78506"/>
                    </a:lnTo>
                    <a:lnTo>
                      <a:pt x="113392" y="78657"/>
                    </a:lnTo>
                    <a:lnTo>
                      <a:pt x="112986" y="78808"/>
                    </a:lnTo>
                    <a:lnTo>
                      <a:pt x="112630" y="78959"/>
                    </a:lnTo>
                    <a:lnTo>
                      <a:pt x="112325" y="79060"/>
                    </a:lnTo>
                    <a:lnTo>
                      <a:pt x="112121" y="79110"/>
                    </a:lnTo>
                    <a:lnTo>
                      <a:pt x="111969" y="79110"/>
                    </a:lnTo>
                    <a:lnTo>
                      <a:pt x="111969" y="79160"/>
                    </a:lnTo>
                    <a:lnTo>
                      <a:pt x="103125" y="81930"/>
                    </a:lnTo>
                    <a:lnTo>
                      <a:pt x="94790" y="84750"/>
                    </a:lnTo>
                    <a:lnTo>
                      <a:pt x="86912" y="87570"/>
                    </a:lnTo>
                    <a:lnTo>
                      <a:pt x="79593" y="90440"/>
                    </a:lnTo>
                    <a:lnTo>
                      <a:pt x="72630" y="93260"/>
                    </a:lnTo>
                    <a:lnTo>
                      <a:pt x="66226" y="96080"/>
                    </a:lnTo>
                    <a:lnTo>
                      <a:pt x="60279" y="98749"/>
                    </a:lnTo>
                    <a:lnTo>
                      <a:pt x="54790" y="101468"/>
                    </a:lnTo>
                    <a:lnTo>
                      <a:pt x="49809" y="103986"/>
                    </a:lnTo>
                    <a:lnTo>
                      <a:pt x="45235" y="106454"/>
                    </a:lnTo>
                    <a:lnTo>
                      <a:pt x="41168" y="108820"/>
                    </a:lnTo>
                    <a:lnTo>
                      <a:pt x="37509" y="111036"/>
                    </a:lnTo>
                    <a:lnTo>
                      <a:pt x="34409" y="113050"/>
                    </a:lnTo>
                    <a:lnTo>
                      <a:pt x="31715" y="114913"/>
                    </a:lnTo>
                    <a:lnTo>
                      <a:pt x="29529" y="116626"/>
                    </a:lnTo>
                    <a:lnTo>
                      <a:pt x="27750" y="118086"/>
                    </a:lnTo>
                    <a:lnTo>
                      <a:pt x="27445" y="118287"/>
                    </a:lnTo>
                    <a:lnTo>
                      <a:pt x="27242" y="118539"/>
                    </a:lnTo>
                    <a:lnTo>
                      <a:pt x="27039" y="118741"/>
                    </a:lnTo>
                    <a:lnTo>
                      <a:pt x="26886" y="118892"/>
                    </a:lnTo>
                    <a:lnTo>
                      <a:pt x="26734" y="119093"/>
                    </a:lnTo>
                    <a:lnTo>
                      <a:pt x="26632" y="119244"/>
                    </a:lnTo>
                    <a:lnTo>
                      <a:pt x="26581" y="119345"/>
                    </a:lnTo>
                    <a:lnTo>
                      <a:pt x="26480" y="119546"/>
                    </a:lnTo>
                    <a:lnTo>
                      <a:pt x="26429" y="119597"/>
                    </a:lnTo>
                    <a:lnTo>
                      <a:pt x="26429" y="119697"/>
                    </a:lnTo>
                    <a:lnTo>
                      <a:pt x="26378" y="119748"/>
                    </a:lnTo>
                    <a:lnTo>
                      <a:pt x="26378" y="119848"/>
                    </a:lnTo>
                    <a:lnTo>
                      <a:pt x="26378" y="119949"/>
                    </a:lnTo>
                    <a:lnTo>
                      <a:pt x="26429" y="120000"/>
                    </a:lnTo>
                    <a:lnTo>
                      <a:pt x="26378" y="119949"/>
                    </a:lnTo>
                    <a:lnTo>
                      <a:pt x="26277" y="119798"/>
                    </a:lnTo>
                    <a:lnTo>
                      <a:pt x="26175" y="119597"/>
                    </a:lnTo>
                    <a:lnTo>
                      <a:pt x="25972" y="119295"/>
                    </a:lnTo>
                    <a:lnTo>
                      <a:pt x="25819" y="118992"/>
                    </a:lnTo>
                    <a:lnTo>
                      <a:pt x="25667" y="118539"/>
                    </a:lnTo>
                    <a:lnTo>
                      <a:pt x="25412" y="118086"/>
                    </a:lnTo>
                    <a:lnTo>
                      <a:pt x="25260" y="117633"/>
                    </a:lnTo>
                    <a:lnTo>
                      <a:pt x="25006" y="117180"/>
                    </a:lnTo>
                    <a:lnTo>
                      <a:pt x="24853" y="116676"/>
                    </a:lnTo>
                    <a:lnTo>
                      <a:pt x="24701" y="116273"/>
                    </a:lnTo>
                    <a:lnTo>
                      <a:pt x="24498" y="115870"/>
                    </a:lnTo>
                    <a:lnTo>
                      <a:pt x="24396" y="115518"/>
                    </a:lnTo>
                    <a:lnTo>
                      <a:pt x="24294" y="115266"/>
                    </a:lnTo>
                    <a:lnTo>
                      <a:pt x="24243" y="115165"/>
                    </a:lnTo>
                    <a:lnTo>
                      <a:pt x="24243" y="115065"/>
                    </a:lnTo>
                    <a:lnTo>
                      <a:pt x="23939" y="114360"/>
                    </a:lnTo>
                    <a:lnTo>
                      <a:pt x="23278" y="112396"/>
                    </a:lnTo>
                    <a:lnTo>
                      <a:pt x="22210" y="109274"/>
                    </a:lnTo>
                    <a:lnTo>
                      <a:pt x="20787" y="105245"/>
                    </a:lnTo>
                    <a:lnTo>
                      <a:pt x="19110" y="100461"/>
                    </a:lnTo>
                    <a:lnTo>
                      <a:pt x="17229" y="95023"/>
                    </a:lnTo>
                    <a:lnTo>
                      <a:pt x="15247" y="89232"/>
                    </a:lnTo>
                    <a:lnTo>
                      <a:pt x="13163" y="83138"/>
                    </a:lnTo>
                    <a:lnTo>
                      <a:pt x="10978" y="77096"/>
                    </a:lnTo>
                    <a:lnTo>
                      <a:pt x="8894" y="71053"/>
                    </a:lnTo>
                    <a:lnTo>
                      <a:pt x="6912" y="65262"/>
                    </a:lnTo>
                    <a:lnTo>
                      <a:pt x="5082" y="59974"/>
                    </a:lnTo>
                    <a:lnTo>
                      <a:pt x="3456" y="55291"/>
                    </a:lnTo>
                    <a:lnTo>
                      <a:pt x="2134" y="51414"/>
                    </a:lnTo>
                    <a:lnTo>
                      <a:pt x="1118" y="48493"/>
                    </a:lnTo>
                    <a:lnTo>
                      <a:pt x="559" y="46731"/>
                    </a:lnTo>
                    <a:lnTo>
                      <a:pt x="203" y="45572"/>
                    </a:lnTo>
                    <a:lnTo>
                      <a:pt x="101" y="44464"/>
                    </a:lnTo>
                    <a:lnTo>
                      <a:pt x="0" y="43357"/>
                    </a:lnTo>
                    <a:lnTo>
                      <a:pt x="152" y="42299"/>
                    </a:lnTo>
                    <a:lnTo>
                      <a:pt x="355" y="41191"/>
                    </a:lnTo>
                    <a:lnTo>
                      <a:pt x="660" y="40234"/>
                    </a:lnTo>
                    <a:lnTo>
                      <a:pt x="965" y="39278"/>
                    </a:lnTo>
                    <a:lnTo>
                      <a:pt x="1372" y="38422"/>
                    </a:lnTo>
                    <a:lnTo>
                      <a:pt x="1778" y="37616"/>
                    </a:lnTo>
                    <a:lnTo>
                      <a:pt x="2185" y="36861"/>
                    </a:lnTo>
                    <a:lnTo>
                      <a:pt x="2592" y="36256"/>
                    </a:lnTo>
                    <a:lnTo>
                      <a:pt x="2998" y="35702"/>
                    </a:lnTo>
                    <a:lnTo>
                      <a:pt x="3252" y="35249"/>
                    </a:lnTo>
                    <a:lnTo>
                      <a:pt x="3557" y="34897"/>
                    </a:lnTo>
                    <a:lnTo>
                      <a:pt x="3659" y="34746"/>
                    </a:lnTo>
                    <a:lnTo>
                      <a:pt x="3761" y="34695"/>
                    </a:lnTo>
                    <a:lnTo>
                      <a:pt x="6709" y="32077"/>
                    </a:lnTo>
                    <a:lnTo>
                      <a:pt x="9758" y="29609"/>
                    </a:lnTo>
                    <a:lnTo>
                      <a:pt x="12909" y="27192"/>
                    </a:lnTo>
                    <a:lnTo>
                      <a:pt x="16111" y="24775"/>
                    </a:lnTo>
                    <a:lnTo>
                      <a:pt x="19466" y="22459"/>
                    </a:lnTo>
                    <a:lnTo>
                      <a:pt x="22820" y="20142"/>
                    </a:lnTo>
                    <a:lnTo>
                      <a:pt x="26226" y="17926"/>
                    </a:lnTo>
                    <a:lnTo>
                      <a:pt x="29733" y="15711"/>
                    </a:lnTo>
                    <a:lnTo>
                      <a:pt x="33290" y="13545"/>
                    </a:lnTo>
                    <a:lnTo>
                      <a:pt x="36848" y="11481"/>
                    </a:lnTo>
                    <a:lnTo>
                      <a:pt x="40508" y="9467"/>
                    </a:lnTo>
                    <a:lnTo>
                      <a:pt x="44116" y="7452"/>
                    </a:lnTo>
                    <a:lnTo>
                      <a:pt x="47827" y="5539"/>
                    </a:lnTo>
                    <a:lnTo>
                      <a:pt x="51486" y="3625"/>
                    </a:lnTo>
                    <a:lnTo>
                      <a:pt x="55196" y="1762"/>
                    </a:lnTo>
                    <a:lnTo>
                      <a:pt x="58958" y="0"/>
                    </a:lnTo>
                    <a:lnTo>
                      <a:pt x="120000" y="75434"/>
                    </a:lnTo>
                    <a:close/>
                  </a:path>
                </a:pathLst>
              </a:custGeom>
              <a:solidFill>
                <a:srgbClr val="D8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Shape 403"/>
              <p:cNvSpPr/>
              <p:nvPr/>
            </p:nvSpPr>
            <p:spPr>
              <a:xfrm>
                <a:off x="2280" y="1630"/>
                <a:ext cx="180" cy="1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420" y="83342"/>
                    </a:moveTo>
                    <a:lnTo>
                      <a:pt x="119420" y="82191"/>
                    </a:lnTo>
                    <a:lnTo>
                      <a:pt x="119585" y="81041"/>
                    </a:lnTo>
                    <a:lnTo>
                      <a:pt x="119585" y="79890"/>
                    </a:lnTo>
                    <a:lnTo>
                      <a:pt x="119585" y="78657"/>
                    </a:lnTo>
                    <a:lnTo>
                      <a:pt x="119585" y="77506"/>
                    </a:lnTo>
                    <a:lnTo>
                      <a:pt x="119420" y="76273"/>
                    </a:lnTo>
                    <a:lnTo>
                      <a:pt x="119420" y="75123"/>
                    </a:lnTo>
                    <a:lnTo>
                      <a:pt x="119337" y="73890"/>
                    </a:lnTo>
                    <a:lnTo>
                      <a:pt x="119254" y="72657"/>
                    </a:lnTo>
                    <a:lnTo>
                      <a:pt x="119089" y="71424"/>
                    </a:lnTo>
                    <a:lnTo>
                      <a:pt x="119006" y="70191"/>
                    </a:lnTo>
                    <a:lnTo>
                      <a:pt x="118840" y="68958"/>
                    </a:lnTo>
                    <a:lnTo>
                      <a:pt x="118592" y="67643"/>
                    </a:lnTo>
                    <a:lnTo>
                      <a:pt x="118426" y="66328"/>
                    </a:lnTo>
                    <a:lnTo>
                      <a:pt x="118260" y="65178"/>
                    </a:lnTo>
                    <a:lnTo>
                      <a:pt x="118095" y="63863"/>
                    </a:lnTo>
                    <a:lnTo>
                      <a:pt x="114451" y="50794"/>
                    </a:lnTo>
                    <a:lnTo>
                      <a:pt x="109399" y="39534"/>
                    </a:lnTo>
                    <a:lnTo>
                      <a:pt x="102939" y="29999"/>
                    </a:lnTo>
                    <a:lnTo>
                      <a:pt x="95569" y="21945"/>
                    </a:lnTo>
                    <a:lnTo>
                      <a:pt x="87287" y="15452"/>
                    </a:lnTo>
                    <a:lnTo>
                      <a:pt x="78509" y="10273"/>
                    </a:lnTo>
                    <a:lnTo>
                      <a:pt x="69399" y="6246"/>
                    </a:lnTo>
                    <a:lnTo>
                      <a:pt x="60041" y="3369"/>
                    </a:lnTo>
                    <a:lnTo>
                      <a:pt x="50766" y="1479"/>
                    </a:lnTo>
                    <a:lnTo>
                      <a:pt x="41821" y="410"/>
                    </a:lnTo>
                    <a:lnTo>
                      <a:pt x="33457" y="0"/>
                    </a:lnTo>
                    <a:lnTo>
                      <a:pt x="25838" y="410"/>
                    </a:lnTo>
                    <a:lnTo>
                      <a:pt x="19213" y="1068"/>
                    </a:lnTo>
                    <a:lnTo>
                      <a:pt x="13830" y="2301"/>
                    </a:lnTo>
                    <a:lnTo>
                      <a:pt x="9855" y="3698"/>
                    </a:lnTo>
                    <a:lnTo>
                      <a:pt x="7619" y="5342"/>
                    </a:lnTo>
                    <a:lnTo>
                      <a:pt x="0" y="5671"/>
                    </a:lnTo>
                    <a:lnTo>
                      <a:pt x="27329" y="119999"/>
                    </a:lnTo>
                    <a:lnTo>
                      <a:pt x="27660" y="119753"/>
                    </a:lnTo>
                    <a:lnTo>
                      <a:pt x="28985" y="119095"/>
                    </a:lnTo>
                    <a:lnTo>
                      <a:pt x="31055" y="118191"/>
                    </a:lnTo>
                    <a:lnTo>
                      <a:pt x="33788" y="116794"/>
                    </a:lnTo>
                    <a:lnTo>
                      <a:pt x="37267" y="115232"/>
                    </a:lnTo>
                    <a:lnTo>
                      <a:pt x="41159" y="113424"/>
                    </a:lnTo>
                    <a:lnTo>
                      <a:pt x="45548" y="111369"/>
                    </a:lnTo>
                    <a:lnTo>
                      <a:pt x="50434" y="109150"/>
                    </a:lnTo>
                    <a:lnTo>
                      <a:pt x="55652" y="106849"/>
                    </a:lnTo>
                    <a:lnTo>
                      <a:pt x="61118" y="104465"/>
                    </a:lnTo>
                    <a:lnTo>
                      <a:pt x="66832" y="102082"/>
                    </a:lnTo>
                    <a:lnTo>
                      <a:pt x="72712" y="99698"/>
                    </a:lnTo>
                    <a:lnTo>
                      <a:pt x="78592" y="97315"/>
                    </a:lnTo>
                    <a:lnTo>
                      <a:pt x="84554" y="95095"/>
                    </a:lnTo>
                    <a:lnTo>
                      <a:pt x="90351" y="93041"/>
                    </a:lnTo>
                    <a:lnTo>
                      <a:pt x="96149" y="91150"/>
                    </a:lnTo>
                    <a:lnTo>
                      <a:pt x="101200" y="89506"/>
                    </a:lnTo>
                    <a:lnTo>
                      <a:pt x="105672" y="88027"/>
                    </a:lnTo>
                    <a:lnTo>
                      <a:pt x="109233" y="86876"/>
                    </a:lnTo>
                    <a:lnTo>
                      <a:pt x="112298" y="85972"/>
                    </a:lnTo>
                    <a:lnTo>
                      <a:pt x="114699" y="85068"/>
                    </a:lnTo>
                    <a:lnTo>
                      <a:pt x="116604" y="84493"/>
                    </a:lnTo>
                    <a:lnTo>
                      <a:pt x="118012" y="84000"/>
                    </a:lnTo>
                    <a:lnTo>
                      <a:pt x="118923" y="83671"/>
                    </a:lnTo>
                    <a:lnTo>
                      <a:pt x="119585" y="83424"/>
                    </a:lnTo>
                    <a:lnTo>
                      <a:pt x="119917" y="83260"/>
                    </a:lnTo>
                    <a:lnTo>
                      <a:pt x="120000" y="83178"/>
                    </a:lnTo>
                    <a:lnTo>
                      <a:pt x="119917" y="83178"/>
                    </a:lnTo>
                    <a:lnTo>
                      <a:pt x="119834" y="83260"/>
                    </a:lnTo>
                    <a:lnTo>
                      <a:pt x="119668" y="83260"/>
                    </a:lnTo>
                    <a:lnTo>
                      <a:pt x="119420" y="83260"/>
                    </a:lnTo>
                    <a:lnTo>
                      <a:pt x="119420" y="83342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4" name="Shape 404"/>
              <p:cNvSpPr/>
              <p:nvPr/>
            </p:nvSpPr>
            <p:spPr>
              <a:xfrm>
                <a:off x="2213" y="1498"/>
                <a:ext cx="583" cy="1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394" y="117935"/>
                    </a:moveTo>
                    <a:lnTo>
                      <a:pt x="15340" y="118107"/>
                    </a:lnTo>
                    <a:lnTo>
                      <a:pt x="14209" y="118537"/>
                    </a:lnTo>
                    <a:lnTo>
                      <a:pt x="12899" y="118795"/>
                    </a:lnTo>
                    <a:lnTo>
                      <a:pt x="11563" y="119139"/>
                    </a:lnTo>
                    <a:lnTo>
                      <a:pt x="10124" y="119483"/>
                    </a:lnTo>
                    <a:lnTo>
                      <a:pt x="8685" y="119741"/>
                    </a:lnTo>
                    <a:lnTo>
                      <a:pt x="7271" y="119913"/>
                    </a:lnTo>
                    <a:lnTo>
                      <a:pt x="5910" y="119999"/>
                    </a:lnTo>
                    <a:lnTo>
                      <a:pt x="4573" y="119999"/>
                    </a:lnTo>
                    <a:lnTo>
                      <a:pt x="3366" y="119827"/>
                    </a:lnTo>
                    <a:lnTo>
                      <a:pt x="2312" y="119483"/>
                    </a:lnTo>
                    <a:lnTo>
                      <a:pt x="1387" y="118967"/>
                    </a:lnTo>
                    <a:lnTo>
                      <a:pt x="693" y="118193"/>
                    </a:lnTo>
                    <a:lnTo>
                      <a:pt x="205" y="117247"/>
                    </a:lnTo>
                    <a:lnTo>
                      <a:pt x="0" y="116043"/>
                    </a:lnTo>
                    <a:lnTo>
                      <a:pt x="102" y="114494"/>
                    </a:lnTo>
                    <a:lnTo>
                      <a:pt x="385" y="112602"/>
                    </a:lnTo>
                    <a:lnTo>
                      <a:pt x="822" y="110623"/>
                    </a:lnTo>
                    <a:lnTo>
                      <a:pt x="1413" y="108387"/>
                    </a:lnTo>
                    <a:lnTo>
                      <a:pt x="2158" y="105978"/>
                    </a:lnTo>
                    <a:lnTo>
                      <a:pt x="3083" y="103311"/>
                    </a:lnTo>
                    <a:lnTo>
                      <a:pt x="4214" y="100387"/>
                    </a:lnTo>
                    <a:lnTo>
                      <a:pt x="5498" y="97204"/>
                    </a:lnTo>
                    <a:lnTo>
                      <a:pt x="7014" y="93849"/>
                    </a:lnTo>
                    <a:lnTo>
                      <a:pt x="8736" y="90236"/>
                    </a:lnTo>
                    <a:lnTo>
                      <a:pt x="10689" y="86365"/>
                    </a:lnTo>
                    <a:lnTo>
                      <a:pt x="12873" y="82236"/>
                    </a:lnTo>
                    <a:lnTo>
                      <a:pt x="15314" y="77935"/>
                    </a:lnTo>
                    <a:lnTo>
                      <a:pt x="18012" y="73290"/>
                    </a:lnTo>
                    <a:lnTo>
                      <a:pt x="20993" y="68387"/>
                    </a:lnTo>
                    <a:lnTo>
                      <a:pt x="24231" y="63225"/>
                    </a:lnTo>
                    <a:lnTo>
                      <a:pt x="27751" y="57806"/>
                    </a:lnTo>
                    <a:lnTo>
                      <a:pt x="31477" y="52043"/>
                    </a:lnTo>
                    <a:lnTo>
                      <a:pt x="35280" y="46279"/>
                    </a:lnTo>
                    <a:lnTo>
                      <a:pt x="39211" y="40344"/>
                    </a:lnTo>
                    <a:lnTo>
                      <a:pt x="43271" y="34408"/>
                    </a:lnTo>
                    <a:lnTo>
                      <a:pt x="47460" y="28645"/>
                    </a:lnTo>
                    <a:lnTo>
                      <a:pt x="51828" y="23225"/>
                    </a:lnTo>
                    <a:lnTo>
                      <a:pt x="56376" y="17978"/>
                    </a:lnTo>
                    <a:lnTo>
                      <a:pt x="61079" y="13333"/>
                    </a:lnTo>
                    <a:lnTo>
                      <a:pt x="66038" y="9118"/>
                    </a:lnTo>
                    <a:lnTo>
                      <a:pt x="71177" y="5677"/>
                    </a:lnTo>
                    <a:lnTo>
                      <a:pt x="76548" y="2924"/>
                    </a:lnTo>
                    <a:lnTo>
                      <a:pt x="82149" y="946"/>
                    </a:lnTo>
                    <a:lnTo>
                      <a:pt x="88034" y="0"/>
                    </a:lnTo>
                    <a:lnTo>
                      <a:pt x="94201" y="86"/>
                    </a:lnTo>
                    <a:lnTo>
                      <a:pt x="100650" y="1376"/>
                    </a:lnTo>
                    <a:lnTo>
                      <a:pt x="107434" y="3870"/>
                    </a:lnTo>
                    <a:lnTo>
                      <a:pt x="112779" y="7053"/>
                    </a:lnTo>
                    <a:lnTo>
                      <a:pt x="116556" y="11096"/>
                    </a:lnTo>
                    <a:lnTo>
                      <a:pt x="118920" y="15569"/>
                    </a:lnTo>
                    <a:lnTo>
                      <a:pt x="120000" y="20559"/>
                    </a:lnTo>
                    <a:lnTo>
                      <a:pt x="120000" y="25978"/>
                    </a:lnTo>
                    <a:lnTo>
                      <a:pt x="119126" y="31569"/>
                    </a:lnTo>
                    <a:lnTo>
                      <a:pt x="117507" y="37161"/>
                    </a:lnTo>
                    <a:lnTo>
                      <a:pt x="115323" y="42666"/>
                    </a:lnTo>
                    <a:lnTo>
                      <a:pt x="112753" y="48086"/>
                    </a:lnTo>
                    <a:lnTo>
                      <a:pt x="109952" y="53161"/>
                    </a:lnTo>
                    <a:lnTo>
                      <a:pt x="107100" y="57806"/>
                    </a:lnTo>
                    <a:lnTo>
                      <a:pt x="104402" y="61935"/>
                    </a:lnTo>
                    <a:lnTo>
                      <a:pt x="101987" y="65290"/>
                    </a:lnTo>
                    <a:lnTo>
                      <a:pt x="100059" y="67870"/>
                    </a:lnTo>
                    <a:lnTo>
                      <a:pt x="98775" y="69505"/>
                    </a:lnTo>
                    <a:lnTo>
                      <a:pt x="98312" y="70193"/>
                    </a:lnTo>
                    <a:lnTo>
                      <a:pt x="16394" y="117935"/>
                    </a:lnTo>
                    <a:close/>
                  </a:path>
                </a:pathLst>
              </a:custGeom>
              <a:solidFill>
                <a:srgbClr val="E5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" name="Shape 405"/>
              <p:cNvSpPr/>
              <p:nvPr/>
            </p:nvSpPr>
            <p:spPr>
              <a:xfrm>
                <a:off x="2245" y="1651"/>
                <a:ext cx="145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367" y="120000"/>
                    </a:moveTo>
                    <a:lnTo>
                      <a:pt x="2881" y="119411"/>
                    </a:lnTo>
                    <a:lnTo>
                      <a:pt x="4322" y="119411"/>
                    </a:lnTo>
                    <a:lnTo>
                      <a:pt x="6895" y="118823"/>
                    </a:lnTo>
                    <a:lnTo>
                      <a:pt x="10291" y="118235"/>
                    </a:lnTo>
                    <a:lnTo>
                      <a:pt x="14819" y="117058"/>
                    </a:lnTo>
                    <a:lnTo>
                      <a:pt x="20068" y="114705"/>
                    </a:lnTo>
                    <a:lnTo>
                      <a:pt x="26346" y="112352"/>
                    </a:lnTo>
                    <a:lnTo>
                      <a:pt x="33550" y="108235"/>
                    </a:lnTo>
                    <a:lnTo>
                      <a:pt x="41475" y="103529"/>
                    </a:lnTo>
                    <a:lnTo>
                      <a:pt x="50325" y="98823"/>
                    </a:lnTo>
                    <a:lnTo>
                      <a:pt x="60000" y="91764"/>
                    </a:lnTo>
                    <a:lnTo>
                      <a:pt x="70497" y="84117"/>
                    </a:lnTo>
                    <a:lnTo>
                      <a:pt x="81818" y="74117"/>
                    </a:lnTo>
                    <a:lnTo>
                      <a:pt x="93756" y="63529"/>
                    </a:lnTo>
                    <a:lnTo>
                      <a:pt x="106518" y="51176"/>
                    </a:lnTo>
                    <a:lnTo>
                      <a:pt x="120000" y="37647"/>
                    </a:lnTo>
                    <a:lnTo>
                      <a:pt x="109296" y="0"/>
                    </a:lnTo>
                    <a:lnTo>
                      <a:pt x="108370" y="588"/>
                    </a:lnTo>
                    <a:lnTo>
                      <a:pt x="105797" y="2352"/>
                    </a:lnTo>
                    <a:lnTo>
                      <a:pt x="101783" y="6470"/>
                    </a:lnTo>
                    <a:lnTo>
                      <a:pt x="96535" y="11176"/>
                    </a:lnTo>
                    <a:lnTo>
                      <a:pt x="90154" y="16470"/>
                    </a:lnTo>
                    <a:lnTo>
                      <a:pt x="82950" y="22941"/>
                    </a:lnTo>
                    <a:lnTo>
                      <a:pt x="75025" y="29411"/>
                    </a:lnTo>
                    <a:lnTo>
                      <a:pt x="66483" y="36470"/>
                    </a:lnTo>
                    <a:lnTo>
                      <a:pt x="57632" y="43529"/>
                    </a:lnTo>
                    <a:lnTo>
                      <a:pt x="48679" y="50588"/>
                    </a:lnTo>
                    <a:lnTo>
                      <a:pt x="39828" y="56470"/>
                    </a:lnTo>
                    <a:lnTo>
                      <a:pt x="31183" y="62352"/>
                    </a:lnTo>
                    <a:lnTo>
                      <a:pt x="22847" y="67647"/>
                    </a:lnTo>
                    <a:lnTo>
                      <a:pt x="15231" y="71764"/>
                    </a:lnTo>
                    <a:lnTo>
                      <a:pt x="8336" y="74117"/>
                    </a:lnTo>
                    <a:lnTo>
                      <a:pt x="2675" y="76470"/>
                    </a:lnTo>
                    <a:lnTo>
                      <a:pt x="2469" y="76470"/>
                    </a:lnTo>
                    <a:lnTo>
                      <a:pt x="2264" y="77058"/>
                    </a:lnTo>
                    <a:lnTo>
                      <a:pt x="2058" y="78235"/>
                    </a:lnTo>
                    <a:lnTo>
                      <a:pt x="1852" y="80000"/>
                    </a:lnTo>
                    <a:lnTo>
                      <a:pt x="1440" y="82352"/>
                    </a:lnTo>
                    <a:lnTo>
                      <a:pt x="1029" y="84705"/>
                    </a:lnTo>
                    <a:lnTo>
                      <a:pt x="823" y="87647"/>
                    </a:lnTo>
                    <a:lnTo>
                      <a:pt x="411" y="90000"/>
                    </a:lnTo>
                    <a:lnTo>
                      <a:pt x="205" y="93529"/>
                    </a:lnTo>
                    <a:lnTo>
                      <a:pt x="0" y="97058"/>
                    </a:lnTo>
                    <a:lnTo>
                      <a:pt x="0" y="100588"/>
                    </a:lnTo>
                    <a:lnTo>
                      <a:pt x="102" y="104705"/>
                    </a:lnTo>
                    <a:lnTo>
                      <a:pt x="308" y="108235"/>
                    </a:lnTo>
                    <a:lnTo>
                      <a:pt x="823" y="112352"/>
                    </a:lnTo>
                    <a:lnTo>
                      <a:pt x="1440" y="116470"/>
                    </a:lnTo>
                    <a:lnTo>
                      <a:pt x="2367" y="120000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" name="Shape 406"/>
              <p:cNvSpPr/>
              <p:nvPr/>
            </p:nvSpPr>
            <p:spPr>
              <a:xfrm>
                <a:off x="2228" y="1502"/>
                <a:ext cx="536" cy="1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369" y="63875"/>
                    </a:moveTo>
                    <a:lnTo>
                      <a:pt x="102002" y="60147"/>
                    </a:lnTo>
                    <a:lnTo>
                      <a:pt x="105468" y="55829"/>
                    </a:lnTo>
                    <a:lnTo>
                      <a:pt x="108709" y="51218"/>
                    </a:lnTo>
                    <a:lnTo>
                      <a:pt x="111644" y="46214"/>
                    </a:lnTo>
                    <a:lnTo>
                      <a:pt x="114243" y="40915"/>
                    </a:lnTo>
                    <a:lnTo>
                      <a:pt x="116450" y="35715"/>
                    </a:lnTo>
                    <a:lnTo>
                      <a:pt x="118183" y="30318"/>
                    </a:lnTo>
                    <a:lnTo>
                      <a:pt x="119357" y="25118"/>
                    </a:lnTo>
                    <a:lnTo>
                      <a:pt x="120000" y="20114"/>
                    </a:lnTo>
                    <a:lnTo>
                      <a:pt x="119972" y="15404"/>
                    </a:lnTo>
                    <a:lnTo>
                      <a:pt x="119217" y="11087"/>
                    </a:lnTo>
                    <a:lnTo>
                      <a:pt x="117708" y="7358"/>
                    </a:lnTo>
                    <a:lnTo>
                      <a:pt x="115388" y="4317"/>
                    </a:lnTo>
                    <a:lnTo>
                      <a:pt x="112175" y="1962"/>
                    </a:lnTo>
                    <a:lnTo>
                      <a:pt x="108011" y="490"/>
                    </a:lnTo>
                    <a:lnTo>
                      <a:pt x="102869" y="0"/>
                    </a:lnTo>
                    <a:lnTo>
                      <a:pt x="97140" y="294"/>
                    </a:lnTo>
                    <a:lnTo>
                      <a:pt x="91467" y="1569"/>
                    </a:lnTo>
                    <a:lnTo>
                      <a:pt x="85766" y="3434"/>
                    </a:lnTo>
                    <a:lnTo>
                      <a:pt x="80149" y="6083"/>
                    </a:lnTo>
                    <a:lnTo>
                      <a:pt x="74531" y="9321"/>
                    </a:lnTo>
                    <a:lnTo>
                      <a:pt x="68998" y="13049"/>
                    </a:lnTo>
                    <a:lnTo>
                      <a:pt x="63521" y="17465"/>
                    </a:lnTo>
                    <a:lnTo>
                      <a:pt x="58183" y="22174"/>
                    </a:lnTo>
                    <a:lnTo>
                      <a:pt x="52929" y="27473"/>
                    </a:lnTo>
                    <a:lnTo>
                      <a:pt x="47843" y="33066"/>
                    </a:lnTo>
                    <a:lnTo>
                      <a:pt x="42869" y="38953"/>
                    </a:lnTo>
                    <a:lnTo>
                      <a:pt x="38062" y="45233"/>
                    </a:lnTo>
                    <a:lnTo>
                      <a:pt x="33479" y="51610"/>
                    </a:lnTo>
                    <a:lnTo>
                      <a:pt x="29035" y="58184"/>
                    </a:lnTo>
                    <a:lnTo>
                      <a:pt x="24843" y="64955"/>
                    </a:lnTo>
                    <a:lnTo>
                      <a:pt x="20903" y="71725"/>
                    </a:lnTo>
                    <a:lnTo>
                      <a:pt x="17158" y="78299"/>
                    </a:lnTo>
                    <a:lnTo>
                      <a:pt x="13693" y="84578"/>
                    </a:lnTo>
                    <a:lnTo>
                      <a:pt x="10507" y="90564"/>
                    </a:lnTo>
                    <a:lnTo>
                      <a:pt x="7657" y="95960"/>
                    </a:lnTo>
                    <a:lnTo>
                      <a:pt x="5197" y="100964"/>
                    </a:lnTo>
                    <a:lnTo>
                      <a:pt x="3157" y="105478"/>
                    </a:lnTo>
                    <a:lnTo>
                      <a:pt x="1564" y="109403"/>
                    </a:lnTo>
                    <a:lnTo>
                      <a:pt x="503" y="112837"/>
                    </a:lnTo>
                    <a:lnTo>
                      <a:pt x="0" y="115682"/>
                    </a:lnTo>
                    <a:lnTo>
                      <a:pt x="83" y="117743"/>
                    </a:lnTo>
                    <a:lnTo>
                      <a:pt x="782" y="119313"/>
                    </a:lnTo>
                    <a:lnTo>
                      <a:pt x="2207" y="120000"/>
                    </a:lnTo>
                    <a:lnTo>
                      <a:pt x="4331" y="119901"/>
                    </a:lnTo>
                    <a:lnTo>
                      <a:pt x="7238" y="119116"/>
                    </a:lnTo>
                    <a:lnTo>
                      <a:pt x="10954" y="117547"/>
                    </a:lnTo>
                    <a:lnTo>
                      <a:pt x="15537" y="115094"/>
                    </a:lnTo>
                    <a:lnTo>
                      <a:pt x="20847" y="111954"/>
                    </a:lnTo>
                    <a:lnTo>
                      <a:pt x="26744" y="108323"/>
                    </a:lnTo>
                    <a:lnTo>
                      <a:pt x="33088" y="104497"/>
                    </a:lnTo>
                    <a:lnTo>
                      <a:pt x="39711" y="100376"/>
                    </a:lnTo>
                    <a:lnTo>
                      <a:pt x="46557" y="96156"/>
                    </a:lnTo>
                    <a:lnTo>
                      <a:pt x="53460" y="91839"/>
                    </a:lnTo>
                    <a:lnTo>
                      <a:pt x="60307" y="87718"/>
                    </a:lnTo>
                    <a:lnTo>
                      <a:pt x="66958" y="83499"/>
                    </a:lnTo>
                    <a:lnTo>
                      <a:pt x="73274" y="79574"/>
                    </a:lnTo>
                    <a:lnTo>
                      <a:pt x="79198" y="75846"/>
                    </a:lnTo>
                    <a:lnTo>
                      <a:pt x="84536" y="72510"/>
                    </a:lnTo>
                    <a:lnTo>
                      <a:pt x="89175" y="69566"/>
                    </a:lnTo>
                    <a:lnTo>
                      <a:pt x="93004" y="67113"/>
                    </a:lnTo>
                    <a:lnTo>
                      <a:pt x="95910" y="65445"/>
                    </a:lnTo>
                    <a:lnTo>
                      <a:pt x="97699" y="64170"/>
                    </a:lnTo>
                    <a:lnTo>
                      <a:pt x="98369" y="63875"/>
                    </a:lnTo>
                    <a:close/>
                  </a:path>
                </a:pathLst>
              </a:custGeom>
              <a:solidFill>
                <a:srgbClr val="E5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" name="Shape 407"/>
              <p:cNvSpPr/>
              <p:nvPr/>
            </p:nvSpPr>
            <p:spPr>
              <a:xfrm>
                <a:off x="2236" y="1502"/>
                <a:ext cx="516" cy="1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893" y="61618"/>
                    </a:moveTo>
                    <a:lnTo>
                      <a:pt x="97283" y="61922"/>
                    </a:lnTo>
                    <a:lnTo>
                      <a:pt x="95541" y="63136"/>
                    </a:lnTo>
                    <a:lnTo>
                      <a:pt x="92781" y="64856"/>
                    </a:lnTo>
                    <a:lnTo>
                      <a:pt x="89150" y="67183"/>
                    </a:lnTo>
                    <a:lnTo>
                      <a:pt x="84705" y="70118"/>
                    </a:lnTo>
                    <a:lnTo>
                      <a:pt x="79593" y="73355"/>
                    </a:lnTo>
                    <a:lnTo>
                      <a:pt x="73957" y="76998"/>
                    </a:lnTo>
                    <a:lnTo>
                      <a:pt x="67886" y="80944"/>
                    </a:lnTo>
                    <a:lnTo>
                      <a:pt x="61466" y="84991"/>
                    </a:lnTo>
                    <a:lnTo>
                      <a:pt x="54843" y="89342"/>
                    </a:lnTo>
                    <a:lnTo>
                      <a:pt x="48162" y="93591"/>
                    </a:lnTo>
                    <a:lnTo>
                      <a:pt x="41481" y="97942"/>
                    </a:lnTo>
                    <a:lnTo>
                      <a:pt x="34945" y="102091"/>
                    </a:lnTo>
                    <a:lnTo>
                      <a:pt x="28671" y="106239"/>
                    </a:lnTo>
                    <a:lnTo>
                      <a:pt x="22774" y="109881"/>
                    </a:lnTo>
                    <a:lnTo>
                      <a:pt x="17371" y="113423"/>
                    </a:lnTo>
                    <a:lnTo>
                      <a:pt x="12607" y="116256"/>
                    </a:lnTo>
                    <a:lnTo>
                      <a:pt x="8627" y="118279"/>
                    </a:lnTo>
                    <a:lnTo>
                      <a:pt x="5490" y="119494"/>
                    </a:lnTo>
                    <a:lnTo>
                      <a:pt x="3079" y="120000"/>
                    </a:lnTo>
                    <a:lnTo>
                      <a:pt x="1365" y="119696"/>
                    </a:lnTo>
                    <a:lnTo>
                      <a:pt x="348" y="118482"/>
                    </a:lnTo>
                    <a:lnTo>
                      <a:pt x="0" y="116762"/>
                    </a:lnTo>
                    <a:lnTo>
                      <a:pt x="232" y="114232"/>
                    </a:lnTo>
                    <a:lnTo>
                      <a:pt x="1045" y="111096"/>
                    </a:lnTo>
                    <a:lnTo>
                      <a:pt x="2381" y="107352"/>
                    </a:lnTo>
                    <a:lnTo>
                      <a:pt x="4212" y="103001"/>
                    </a:lnTo>
                    <a:lnTo>
                      <a:pt x="6535" y="98145"/>
                    </a:lnTo>
                    <a:lnTo>
                      <a:pt x="9295" y="92681"/>
                    </a:lnTo>
                    <a:lnTo>
                      <a:pt x="12432" y="86812"/>
                    </a:lnTo>
                    <a:lnTo>
                      <a:pt x="15947" y="80539"/>
                    </a:lnTo>
                    <a:lnTo>
                      <a:pt x="19782" y="73760"/>
                    </a:lnTo>
                    <a:lnTo>
                      <a:pt x="23877" y="66677"/>
                    </a:lnTo>
                    <a:lnTo>
                      <a:pt x="28177" y="59797"/>
                    </a:lnTo>
                    <a:lnTo>
                      <a:pt x="32708" y="53018"/>
                    </a:lnTo>
                    <a:lnTo>
                      <a:pt x="37443" y="46441"/>
                    </a:lnTo>
                    <a:lnTo>
                      <a:pt x="42352" y="40269"/>
                    </a:lnTo>
                    <a:lnTo>
                      <a:pt x="47378" y="34097"/>
                    </a:lnTo>
                    <a:lnTo>
                      <a:pt x="52578" y="28431"/>
                    </a:lnTo>
                    <a:lnTo>
                      <a:pt x="57893" y="23170"/>
                    </a:lnTo>
                    <a:lnTo>
                      <a:pt x="63326" y="18313"/>
                    </a:lnTo>
                    <a:lnTo>
                      <a:pt x="68845" y="13861"/>
                    </a:lnTo>
                    <a:lnTo>
                      <a:pt x="74451" y="9915"/>
                    </a:lnTo>
                    <a:lnTo>
                      <a:pt x="80087" y="6677"/>
                    </a:lnTo>
                    <a:lnTo>
                      <a:pt x="85780" y="3946"/>
                    </a:lnTo>
                    <a:lnTo>
                      <a:pt x="91503" y="1922"/>
                    </a:lnTo>
                    <a:lnTo>
                      <a:pt x="97225" y="505"/>
                    </a:lnTo>
                    <a:lnTo>
                      <a:pt x="102948" y="0"/>
                    </a:lnTo>
                    <a:lnTo>
                      <a:pt x="107973" y="303"/>
                    </a:lnTo>
                    <a:lnTo>
                      <a:pt x="112069" y="1517"/>
                    </a:lnTo>
                    <a:lnTo>
                      <a:pt x="115265" y="3642"/>
                    </a:lnTo>
                    <a:lnTo>
                      <a:pt x="117588" y="6475"/>
                    </a:lnTo>
                    <a:lnTo>
                      <a:pt x="119128" y="10016"/>
                    </a:lnTo>
                    <a:lnTo>
                      <a:pt x="119912" y="14064"/>
                    </a:lnTo>
                    <a:lnTo>
                      <a:pt x="120000" y="18617"/>
                    </a:lnTo>
                    <a:lnTo>
                      <a:pt x="119448" y="23372"/>
                    </a:lnTo>
                    <a:lnTo>
                      <a:pt x="118286" y="28431"/>
                    </a:lnTo>
                    <a:lnTo>
                      <a:pt x="116601" y="33591"/>
                    </a:lnTo>
                    <a:lnTo>
                      <a:pt x="114393" y="38752"/>
                    </a:lnTo>
                    <a:lnTo>
                      <a:pt x="111750" y="43811"/>
                    </a:lnTo>
                    <a:lnTo>
                      <a:pt x="108729" y="48870"/>
                    </a:lnTo>
                    <a:lnTo>
                      <a:pt x="105388" y="53423"/>
                    </a:lnTo>
                    <a:lnTo>
                      <a:pt x="101757" y="57774"/>
                    </a:lnTo>
                    <a:lnTo>
                      <a:pt x="97893" y="61618"/>
                    </a:lnTo>
                    <a:close/>
                  </a:path>
                </a:pathLst>
              </a:custGeom>
              <a:solidFill>
                <a:srgbClr val="DAB4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Shape 408"/>
              <p:cNvSpPr/>
              <p:nvPr/>
            </p:nvSpPr>
            <p:spPr>
              <a:xfrm>
                <a:off x="2243" y="1503"/>
                <a:ext cx="497" cy="1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382" y="59218"/>
                    </a:moveTo>
                    <a:lnTo>
                      <a:pt x="96809" y="59530"/>
                    </a:lnTo>
                    <a:lnTo>
                      <a:pt x="95148" y="60573"/>
                    </a:lnTo>
                    <a:lnTo>
                      <a:pt x="92581" y="62345"/>
                    </a:lnTo>
                    <a:lnTo>
                      <a:pt x="89139" y="64743"/>
                    </a:lnTo>
                    <a:lnTo>
                      <a:pt x="84942" y="67454"/>
                    </a:lnTo>
                    <a:lnTo>
                      <a:pt x="80110" y="70686"/>
                    </a:lnTo>
                    <a:lnTo>
                      <a:pt x="74705" y="74231"/>
                    </a:lnTo>
                    <a:lnTo>
                      <a:pt x="68938" y="78192"/>
                    </a:lnTo>
                    <a:lnTo>
                      <a:pt x="62808" y="82258"/>
                    </a:lnTo>
                    <a:lnTo>
                      <a:pt x="56406" y="86637"/>
                    </a:lnTo>
                    <a:lnTo>
                      <a:pt x="49944" y="90912"/>
                    </a:lnTo>
                    <a:lnTo>
                      <a:pt x="43452" y="95395"/>
                    </a:lnTo>
                    <a:lnTo>
                      <a:pt x="37050" y="99669"/>
                    </a:lnTo>
                    <a:lnTo>
                      <a:pt x="30860" y="103840"/>
                    </a:lnTo>
                    <a:lnTo>
                      <a:pt x="24942" y="107906"/>
                    </a:lnTo>
                    <a:lnTo>
                      <a:pt x="19446" y="111763"/>
                    </a:lnTo>
                    <a:lnTo>
                      <a:pt x="14464" y="115099"/>
                    </a:lnTo>
                    <a:lnTo>
                      <a:pt x="10266" y="117497"/>
                    </a:lnTo>
                    <a:lnTo>
                      <a:pt x="6824" y="119165"/>
                    </a:lnTo>
                    <a:lnTo>
                      <a:pt x="4136" y="120000"/>
                    </a:lnTo>
                    <a:lnTo>
                      <a:pt x="2083" y="120000"/>
                    </a:lnTo>
                    <a:lnTo>
                      <a:pt x="785" y="119270"/>
                    </a:lnTo>
                    <a:lnTo>
                      <a:pt x="60" y="117706"/>
                    </a:lnTo>
                    <a:lnTo>
                      <a:pt x="0" y="115621"/>
                    </a:lnTo>
                    <a:lnTo>
                      <a:pt x="543" y="112701"/>
                    </a:lnTo>
                    <a:lnTo>
                      <a:pt x="1660" y="109261"/>
                    </a:lnTo>
                    <a:lnTo>
                      <a:pt x="3291" y="105195"/>
                    </a:lnTo>
                    <a:lnTo>
                      <a:pt x="5435" y="100399"/>
                    </a:lnTo>
                    <a:lnTo>
                      <a:pt x="8062" y="94978"/>
                    </a:lnTo>
                    <a:lnTo>
                      <a:pt x="11172" y="89139"/>
                    </a:lnTo>
                    <a:lnTo>
                      <a:pt x="14735" y="82675"/>
                    </a:lnTo>
                    <a:lnTo>
                      <a:pt x="18661" y="75794"/>
                    </a:lnTo>
                    <a:lnTo>
                      <a:pt x="22888" y="68601"/>
                    </a:lnTo>
                    <a:lnTo>
                      <a:pt x="27388" y="61511"/>
                    </a:lnTo>
                    <a:lnTo>
                      <a:pt x="32038" y="54630"/>
                    </a:lnTo>
                    <a:lnTo>
                      <a:pt x="36869" y="47958"/>
                    </a:lnTo>
                    <a:lnTo>
                      <a:pt x="41882" y="41494"/>
                    </a:lnTo>
                    <a:lnTo>
                      <a:pt x="46985" y="35447"/>
                    </a:lnTo>
                    <a:lnTo>
                      <a:pt x="52299" y="29609"/>
                    </a:lnTo>
                    <a:lnTo>
                      <a:pt x="57674" y="24291"/>
                    </a:lnTo>
                    <a:lnTo>
                      <a:pt x="63170" y="19287"/>
                    </a:lnTo>
                    <a:lnTo>
                      <a:pt x="68726" y="14804"/>
                    </a:lnTo>
                    <a:lnTo>
                      <a:pt x="74373" y="10738"/>
                    </a:lnTo>
                    <a:lnTo>
                      <a:pt x="80080" y="7298"/>
                    </a:lnTo>
                    <a:lnTo>
                      <a:pt x="85817" y="4483"/>
                    </a:lnTo>
                    <a:lnTo>
                      <a:pt x="91555" y="2189"/>
                    </a:lnTo>
                    <a:lnTo>
                      <a:pt x="97292" y="729"/>
                    </a:lnTo>
                    <a:lnTo>
                      <a:pt x="103090" y="0"/>
                    </a:lnTo>
                    <a:lnTo>
                      <a:pt x="107981" y="104"/>
                    </a:lnTo>
                    <a:lnTo>
                      <a:pt x="111997" y="1146"/>
                    </a:lnTo>
                    <a:lnTo>
                      <a:pt x="115138" y="3127"/>
                    </a:lnTo>
                    <a:lnTo>
                      <a:pt x="117463" y="5734"/>
                    </a:lnTo>
                    <a:lnTo>
                      <a:pt x="119003" y="8966"/>
                    </a:lnTo>
                    <a:lnTo>
                      <a:pt x="119849" y="12823"/>
                    </a:lnTo>
                    <a:lnTo>
                      <a:pt x="120000" y="16993"/>
                    </a:lnTo>
                    <a:lnTo>
                      <a:pt x="119486" y="21685"/>
                    </a:lnTo>
                    <a:lnTo>
                      <a:pt x="118369" y="26481"/>
                    </a:lnTo>
                    <a:lnTo>
                      <a:pt x="116678" y="31485"/>
                    </a:lnTo>
                    <a:lnTo>
                      <a:pt x="114534" y="36490"/>
                    </a:lnTo>
                    <a:lnTo>
                      <a:pt x="111847" y="41494"/>
                    </a:lnTo>
                    <a:lnTo>
                      <a:pt x="108736" y="46290"/>
                    </a:lnTo>
                    <a:lnTo>
                      <a:pt x="105294" y="50981"/>
                    </a:lnTo>
                    <a:lnTo>
                      <a:pt x="101459" y="55256"/>
                    </a:lnTo>
                    <a:lnTo>
                      <a:pt x="97382" y="59218"/>
                    </a:lnTo>
                    <a:close/>
                  </a:path>
                </a:pathLst>
              </a:custGeom>
              <a:solidFill>
                <a:srgbClr val="CFA9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2248" y="1503"/>
                <a:ext cx="477" cy="1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885" y="56571"/>
                    </a:moveTo>
                    <a:lnTo>
                      <a:pt x="96383" y="57000"/>
                    </a:lnTo>
                    <a:lnTo>
                      <a:pt x="94812" y="57857"/>
                    </a:lnTo>
                    <a:lnTo>
                      <a:pt x="92426" y="59571"/>
                    </a:lnTo>
                    <a:lnTo>
                      <a:pt x="89222" y="61821"/>
                    </a:lnTo>
                    <a:lnTo>
                      <a:pt x="85265" y="64500"/>
                    </a:lnTo>
                    <a:lnTo>
                      <a:pt x="80743" y="67714"/>
                    </a:lnTo>
                    <a:lnTo>
                      <a:pt x="75655" y="71250"/>
                    </a:lnTo>
                    <a:lnTo>
                      <a:pt x="70191" y="75000"/>
                    </a:lnTo>
                    <a:lnTo>
                      <a:pt x="64349" y="79071"/>
                    </a:lnTo>
                    <a:lnTo>
                      <a:pt x="58225" y="83464"/>
                    </a:lnTo>
                    <a:lnTo>
                      <a:pt x="52038" y="87857"/>
                    </a:lnTo>
                    <a:lnTo>
                      <a:pt x="45726" y="92250"/>
                    </a:lnTo>
                    <a:lnTo>
                      <a:pt x="39476" y="96857"/>
                    </a:lnTo>
                    <a:lnTo>
                      <a:pt x="33352" y="101142"/>
                    </a:lnTo>
                    <a:lnTo>
                      <a:pt x="27448" y="105428"/>
                    </a:lnTo>
                    <a:lnTo>
                      <a:pt x="21858" y="109714"/>
                    </a:lnTo>
                    <a:lnTo>
                      <a:pt x="16676" y="113357"/>
                    </a:lnTo>
                    <a:lnTo>
                      <a:pt x="12216" y="116250"/>
                    </a:lnTo>
                    <a:lnTo>
                      <a:pt x="8479" y="118285"/>
                    </a:lnTo>
                    <a:lnTo>
                      <a:pt x="5433" y="119464"/>
                    </a:lnTo>
                    <a:lnTo>
                      <a:pt x="3109" y="120000"/>
                    </a:lnTo>
                    <a:lnTo>
                      <a:pt x="1413" y="119678"/>
                    </a:lnTo>
                    <a:lnTo>
                      <a:pt x="408" y="118607"/>
                    </a:lnTo>
                    <a:lnTo>
                      <a:pt x="0" y="116892"/>
                    </a:lnTo>
                    <a:lnTo>
                      <a:pt x="219" y="114214"/>
                    </a:lnTo>
                    <a:lnTo>
                      <a:pt x="1036" y="111000"/>
                    </a:lnTo>
                    <a:lnTo>
                      <a:pt x="2449" y="107142"/>
                    </a:lnTo>
                    <a:lnTo>
                      <a:pt x="4459" y="102428"/>
                    </a:lnTo>
                    <a:lnTo>
                      <a:pt x="6940" y="97178"/>
                    </a:lnTo>
                    <a:lnTo>
                      <a:pt x="9986" y="91285"/>
                    </a:lnTo>
                    <a:lnTo>
                      <a:pt x="13567" y="84857"/>
                    </a:lnTo>
                    <a:lnTo>
                      <a:pt x="17649" y="77785"/>
                    </a:lnTo>
                    <a:lnTo>
                      <a:pt x="22046" y="70392"/>
                    </a:lnTo>
                    <a:lnTo>
                      <a:pt x="26631" y="63214"/>
                    </a:lnTo>
                    <a:lnTo>
                      <a:pt x="31436" y="56250"/>
                    </a:lnTo>
                    <a:lnTo>
                      <a:pt x="36398" y="49392"/>
                    </a:lnTo>
                    <a:lnTo>
                      <a:pt x="41486" y="42964"/>
                    </a:lnTo>
                    <a:lnTo>
                      <a:pt x="46731" y="36750"/>
                    </a:lnTo>
                    <a:lnTo>
                      <a:pt x="52101" y="30857"/>
                    </a:lnTo>
                    <a:lnTo>
                      <a:pt x="57566" y="25392"/>
                    </a:lnTo>
                    <a:lnTo>
                      <a:pt x="63124" y="20357"/>
                    </a:lnTo>
                    <a:lnTo>
                      <a:pt x="68746" y="15750"/>
                    </a:lnTo>
                    <a:lnTo>
                      <a:pt x="74430" y="11678"/>
                    </a:lnTo>
                    <a:lnTo>
                      <a:pt x="80146" y="8142"/>
                    </a:lnTo>
                    <a:lnTo>
                      <a:pt x="85893" y="5142"/>
                    </a:lnTo>
                    <a:lnTo>
                      <a:pt x="91703" y="2785"/>
                    </a:lnTo>
                    <a:lnTo>
                      <a:pt x="97450" y="1071"/>
                    </a:lnTo>
                    <a:lnTo>
                      <a:pt x="103229" y="214"/>
                    </a:lnTo>
                    <a:lnTo>
                      <a:pt x="108003" y="0"/>
                    </a:lnTo>
                    <a:lnTo>
                      <a:pt x="111897" y="964"/>
                    </a:lnTo>
                    <a:lnTo>
                      <a:pt x="115006" y="2678"/>
                    </a:lnTo>
                    <a:lnTo>
                      <a:pt x="117361" y="5035"/>
                    </a:lnTo>
                    <a:lnTo>
                      <a:pt x="118932" y="8035"/>
                    </a:lnTo>
                    <a:lnTo>
                      <a:pt x="119811" y="11571"/>
                    </a:lnTo>
                    <a:lnTo>
                      <a:pt x="120000" y="15535"/>
                    </a:lnTo>
                    <a:lnTo>
                      <a:pt x="119528" y="19821"/>
                    </a:lnTo>
                    <a:lnTo>
                      <a:pt x="118492" y="24321"/>
                    </a:lnTo>
                    <a:lnTo>
                      <a:pt x="116890" y="29142"/>
                    </a:lnTo>
                    <a:lnTo>
                      <a:pt x="114692" y="34071"/>
                    </a:lnTo>
                    <a:lnTo>
                      <a:pt x="111991" y="38892"/>
                    </a:lnTo>
                    <a:lnTo>
                      <a:pt x="108819" y="43607"/>
                    </a:lnTo>
                    <a:lnTo>
                      <a:pt x="105239" y="48214"/>
                    </a:lnTo>
                    <a:lnTo>
                      <a:pt x="101250" y="52500"/>
                    </a:lnTo>
                    <a:lnTo>
                      <a:pt x="96885" y="56571"/>
                    </a:lnTo>
                    <a:close/>
                  </a:path>
                </a:pathLst>
              </a:custGeom>
              <a:solidFill>
                <a:srgbClr val="C49E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" name="Shape 410"/>
              <p:cNvSpPr/>
              <p:nvPr/>
            </p:nvSpPr>
            <p:spPr>
              <a:xfrm>
                <a:off x="2254" y="1503"/>
                <a:ext cx="459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352" y="53774"/>
                    </a:moveTo>
                    <a:lnTo>
                      <a:pt x="95830" y="54104"/>
                    </a:lnTo>
                    <a:lnTo>
                      <a:pt x="94458" y="55096"/>
                    </a:lnTo>
                    <a:lnTo>
                      <a:pt x="92237" y="56639"/>
                    </a:lnTo>
                    <a:lnTo>
                      <a:pt x="89265" y="58842"/>
                    </a:lnTo>
                    <a:lnTo>
                      <a:pt x="85672" y="61487"/>
                    </a:lnTo>
                    <a:lnTo>
                      <a:pt x="81426" y="64573"/>
                    </a:lnTo>
                    <a:lnTo>
                      <a:pt x="76722" y="67988"/>
                    </a:lnTo>
                    <a:lnTo>
                      <a:pt x="71529" y="71845"/>
                    </a:lnTo>
                    <a:lnTo>
                      <a:pt x="66042" y="75702"/>
                    </a:lnTo>
                    <a:lnTo>
                      <a:pt x="60293" y="80110"/>
                    </a:lnTo>
                    <a:lnTo>
                      <a:pt x="54316" y="84517"/>
                    </a:lnTo>
                    <a:lnTo>
                      <a:pt x="48274" y="89035"/>
                    </a:lnTo>
                    <a:lnTo>
                      <a:pt x="42166" y="93663"/>
                    </a:lnTo>
                    <a:lnTo>
                      <a:pt x="36156" y="98292"/>
                    </a:lnTo>
                    <a:lnTo>
                      <a:pt x="30244" y="102699"/>
                    </a:lnTo>
                    <a:lnTo>
                      <a:pt x="24594" y="107327"/>
                    </a:lnTo>
                    <a:lnTo>
                      <a:pt x="19172" y="111404"/>
                    </a:lnTo>
                    <a:lnTo>
                      <a:pt x="14403" y="114710"/>
                    </a:lnTo>
                    <a:lnTo>
                      <a:pt x="10353" y="117245"/>
                    </a:lnTo>
                    <a:lnTo>
                      <a:pt x="6989" y="119008"/>
                    </a:lnTo>
                    <a:lnTo>
                      <a:pt x="4311" y="119889"/>
                    </a:lnTo>
                    <a:lnTo>
                      <a:pt x="2253" y="120000"/>
                    </a:lnTo>
                    <a:lnTo>
                      <a:pt x="849" y="119338"/>
                    </a:lnTo>
                    <a:lnTo>
                      <a:pt x="97" y="117906"/>
                    </a:lnTo>
                    <a:lnTo>
                      <a:pt x="0" y="115702"/>
                    </a:lnTo>
                    <a:lnTo>
                      <a:pt x="522" y="112727"/>
                    </a:lnTo>
                    <a:lnTo>
                      <a:pt x="1665" y="108980"/>
                    </a:lnTo>
                    <a:lnTo>
                      <a:pt x="3462" y="104573"/>
                    </a:lnTo>
                    <a:lnTo>
                      <a:pt x="5879" y="99504"/>
                    </a:lnTo>
                    <a:lnTo>
                      <a:pt x="8851" y="93663"/>
                    </a:lnTo>
                    <a:lnTo>
                      <a:pt x="12444" y="87052"/>
                    </a:lnTo>
                    <a:lnTo>
                      <a:pt x="16624" y="79779"/>
                    </a:lnTo>
                    <a:lnTo>
                      <a:pt x="21197" y="72176"/>
                    </a:lnTo>
                    <a:lnTo>
                      <a:pt x="25966" y="64903"/>
                    </a:lnTo>
                    <a:lnTo>
                      <a:pt x="30898" y="57741"/>
                    </a:lnTo>
                    <a:lnTo>
                      <a:pt x="35960" y="50909"/>
                    </a:lnTo>
                    <a:lnTo>
                      <a:pt x="41154" y="44187"/>
                    </a:lnTo>
                    <a:lnTo>
                      <a:pt x="46477" y="37906"/>
                    </a:lnTo>
                    <a:lnTo>
                      <a:pt x="51899" y="31955"/>
                    </a:lnTo>
                    <a:lnTo>
                      <a:pt x="57452" y="26446"/>
                    </a:lnTo>
                    <a:lnTo>
                      <a:pt x="63037" y="21377"/>
                    </a:lnTo>
                    <a:lnTo>
                      <a:pt x="68753" y="16749"/>
                    </a:lnTo>
                    <a:lnTo>
                      <a:pt x="74469" y="12561"/>
                    </a:lnTo>
                    <a:lnTo>
                      <a:pt x="80250" y="8815"/>
                    </a:lnTo>
                    <a:lnTo>
                      <a:pt x="86031" y="5730"/>
                    </a:lnTo>
                    <a:lnTo>
                      <a:pt x="91845" y="3305"/>
                    </a:lnTo>
                    <a:lnTo>
                      <a:pt x="97626" y="1432"/>
                    </a:lnTo>
                    <a:lnTo>
                      <a:pt x="103407" y="220"/>
                    </a:lnTo>
                    <a:lnTo>
                      <a:pt x="108013" y="0"/>
                    </a:lnTo>
                    <a:lnTo>
                      <a:pt x="111801" y="550"/>
                    </a:lnTo>
                    <a:lnTo>
                      <a:pt x="114872" y="2093"/>
                    </a:lnTo>
                    <a:lnTo>
                      <a:pt x="117223" y="4187"/>
                    </a:lnTo>
                    <a:lnTo>
                      <a:pt x="118824" y="6831"/>
                    </a:lnTo>
                    <a:lnTo>
                      <a:pt x="119738" y="10027"/>
                    </a:lnTo>
                    <a:lnTo>
                      <a:pt x="120000" y="13774"/>
                    </a:lnTo>
                    <a:lnTo>
                      <a:pt x="119608" y="17851"/>
                    </a:lnTo>
                    <a:lnTo>
                      <a:pt x="118595" y="22148"/>
                    </a:lnTo>
                    <a:lnTo>
                      <a:pt x="117027" y="26666"/>
                    </a:lnTo>
                    <a:lnTo>
                      <a:pt x="114839" y="31404"/>
                    </a:lnTo>
                    <a:lnTo>
                      <a:pt x="112128" y="36033"/>
                    </a:lnTo>
                    <a:lnTo>
                      <a:pt x="108927" y="40771"/>
                    </a:lnTo>
                    <a:lnTo>
                      <a:pt x="105204" y="45289"/>
                    </a:lnTo>
                    <a:lnTo>
                      <a:pt x="100990" y="49586"/>
                    </a:lnTo>
                    <a:lnTo>
                      <a:pt x="96352" y="53774"/>
                    </a:lnTo>
                    <a:close/>
                  </a:path>
                </a:pathLst>
              </a:custGeom>
              <a:solidFill>
                <a:srgbClr val="B993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" name="Shape 411"/>
              <p:cNvSpPr/>
              <p:nvPr/>
            </p:nvSpPr>
            <p:spPr>
              <a:xfrm>
                <a:off x="2261" y="1505"/>
                <a:ext cx="440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823" y="50686"/>
                    </a:moveTo>
                    <a:lnTo>
                      <a:pt x="95382" y="51025"/>
                    </a:lnTo>
                    <a:lnTo>
                      <a:pt x="94125" y="52041"/>
                    </a:lnTo>
                    <a:lnTo>
                      <a:pt x="92088" y="53508"/>
                    </a:lnTo>
                    <a:lnTo>
                      <a:pt x="89439" y="55540"/>
                    </a:lnTo>
                    <a:lnTo>
                      <a:pt x="86112" y="58024"/>
                    </a:lnTo>
                    <a:lnTo>
                      <a:pt x="82275" y="61072"/>
                    </a:lnTo>
                    <a:lnTo>
                      <a:pt x="77894" y="64346"/>
                    </a:lnTo>
                    <a:lnTo>
                      <a:pt x="73106" y="68184"/>
                    </a:lnTo>
                    <a:lnTo>
                      <a:pt x="67979" y="72022"/>
                    </a:lnTo>
                    <a:lnTo>
                      <a:pt x="62580" y="76312"/>
                    </a:lnTo>
                    <a:lnTo>
                      <a:pt x="56943" y="80827"/>
                    </a:lnTo>
                    <a:lnTo>
                      <a:pt x="51137" y="85456"/>
                    </a:lnTo>
                    <a:lnTo>
                      <a:pt x="45263" y="90084"/>
                    </a:lnTo>
                    <a:lnTo>
                      <a:pt x="39320" y="94938"/>
                    </a:lnTo>
                    <a:lnTo>
                      <a:pt x="33446" y="99680"/>
                    </a:lnTo>
                    <a:lnTo>
                      <a:pt x="27707" y="104534"/>
                    </a:lnTo>
                    <a:lnTo>
                      <a:pt x="22071" y="109049"/>
                    </a:lnTo>
                    <a:lnTo>
                      <a:pt x="17011" y="112888"/>
                    </a:lnTo>
                    <a:lnTo>
                      <a:pt x="12631" y="115823"/>
                    </a:lnTo>
                    <a:lnTo>
                      <a:pt x="8896" y="117968"/>
                    </a:lnTo>
                    <a:lnTo>
                      <a:pt x="5806" y="119435"/>
                    </a:lnTo>
                    <a:lnTo>
                      <a:pt x="3395" y="120000"/>
                    </a:lnTo>
                    <a:lnTo>
                      <a:pt x="1595" y="119774"/>
                    </a:lnTo>
                    <a:lnTo>
                      <a:pt x="441" y="118758"/>
                    </a:lnTo>
                    <a:lnTo>
                      <a:pt x="0" y="116839"/>
                    </a:lnTo>
                    <a:lnTo>
                      <a:pt x="237" y="114242"/>
                    </a:lnTo>
                    <a:lnTo>
                      <a:pt x="1086" y="110856"/>
                    </a:lnTo>
                    <a:lnTo>
                      <a:pt x="2648" y="106679"/>
                    </a:lnTo>
                    <a:lnTo>
                      <a:pt x="4889" y="101599"/>
                    </a:lnTo>
                    <a:lnTo>
                      <a:pt x="7809" y="95841"/>
                    </a:lnTo>
                    <a:lnTo>
                      <a:pt x="11443" y="89068"/>
                    </a:lnTo>
                    <a:lnTo>
                      <a:pt x="15755" y="81843"/>
                    </a:lnTo>
                    <a:lnTo>
                      <a:pt x="20475" y="73941"/>
                    </a:lnTo>
                    <a:lnTo>
                      <a:pt x="25398" y="66491"/>
                    </a:lnTo>
                    <a:lnTo>
                      <a:pt x="30458" y="59379"/>
                    </a:lnTo>
                    <a:lnTo>
                      <a:pt x="35619" y="52267"/>
                    </a:lnTo>
                    <a:lnTo>
                      <a:pt x="40916" y="45719"/>
                    </a:lnTo>
                    <a:lnTo>
                      <a:pt x="46349" y="39285"/>
                    </a:lnTo>
                    <a:lnTo>
                      <a:pt x="51850" y="33301"/>
                    </a:lnTo>
                    <a:lnTo>
                      <a:pt x="57487" y="27770"/>
                    </a:lnTo>
                    <a:lnTo>
                      <a:pt x="63123" y="22577"/>
                    </a:lnTo>
                    <a:lnTo>
                      <a:pt x="68862" y="17836"/>
                    </a:lnTo>
                    <a:lnTo>
                      <a:pt x="74634" y="13659"/>
                    </a:lnTo>
                    <a:lnTo>
                      <a:pt x="80407" y="9821"/>
                    </a:lnTo>
                    <a:lnTo>
                      <a:pt x="86213" y="6547"/>
                    </a:lnTo>
                    <a:lnTo>
                      <a:pt x="92054" y="3951"/>
                    </a:lnTo>
                    <a:lnTo>
                      <a:pt x="97826" y="1919"/>
                    </a:lnTo>
                    <a:lnTo>
                      <a:pt x="103633" y="451"/>
                    </a:lnTo>
                    <a:lnTo>
                      <a:pt x="108047" y="0"/>
                    </a:lnTo>
                    <a:lnTo>
                      <a:pt x="111782" y="451"/>
                    </a:lnTo>
                    <a:lnTo>
                      <a:pt x="114770" y="1693"/>
                    </a:lnTo>
                    <a:lnTo>
                      <a:pt x="117045" y="3386"/>
                    </a:lnTo>
                    <a:lnTo>
                      <a:pt x="118709" y="5757"/>
                    </a:lnTo>
                    <a:lnTo>
                      <a:pt x="119660" y="8692"/>
                    </a:lnTo>
                    <a:lnTo>
                      <a:pt x="119999" y="12079"/>
                    </a:lnTo>
                    <a:lnTo>
                      <a:pt x="119660" y="15804"/>
                    </a:lnTo>
                    <a:lnTo>
                      <a:pt x="118709" y="19868"/>
                    </a:lnTo>
                    <a:lnTo>
                      <a:pt x="117181" y="24158"/>
                    </a:lnTo>
                    <a:lnTo>
                      <a:pt x="115042" y="28560"/>
                    </a:lnTo>
                    <a:lnTo>
                      <a:pt x="112292" y="33076"/>
                    </a:lnTo>
                    <a:lnTo>
                      <a:pt x="108998" y="37591"/>
                    </a:lnTo>
                    <a:lnTo>
                      <a:pt x="105161" y="42107"/>
                    </a:lnTo>
                    <a:lnTo>
                      <a:pt x="100713" y="46396"/>
                    </a:lnTo>
                    <a:lnTo>
                      <a:pt x="95823" y="50686"/>
                    </a:lnTo>
                    <a:close/>
                  </a:path>
                </a:pathLst>
              </a:custGeom>
              <a:solidFill>
                <a:srgbClr val="AE8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2264" y="1505"/>
                <a:ext cx="424" cy="1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307" y="47398"/>
                    </a:moveTo>
                    <a:lnTo>
                      <a:pt x="94919" y="47630"/>
                    </a:lnTo>
                    <a:lnTo>
                      <a:pt x="93788" y="48554"/>
                    </a:lnTo>
                    <a:lnTo>
                      <a:pt x="92022" y="49942"/>
                    </a:lnTo>
                    <a:lnTo>
                      <a:pt x="89655" y="51907"/>
                    </a:lnTo>
                    <a:lnTo>
                      <a:pt x="86688" y="54335"/>
                    </a:lnTo>
                    <a:lnTo>
                      <a:pt x="83226" y="57225"/>
                    </a:lnTo>
                    <a:lnTo>
                      <a:pt x="79269" y="60462"/>
                    </a:lnTo>
                    <a:lnTo>
                      <a:pt x="74924" y="64046"/>
                    </a:lnTo>
                    <a:lnTo>
                      <a:pt x="70191" y="67976"/>
                    </a:lnTo>
                    <a:lnTo>
                      <a:pt x="65175" y="72254"/>
                    </a:lnTo>
                    <a:lnTo>
                      <a:pt x="59841" y="76647"/>
                    </a:lnTo>
                    <a:lnTo>
                      <a:pt x="54330" y="81387"/>
                    </a:lnTo>
                    <a:lnTo>
                      <a:pt x="48642" y="86242"/>
                    </a:lnTo>
                    <a:lnTo>
                      <a:pt x="42884" y="91213"/>
                    </a:lnTo>
                    <a:lnTo>
                      <a:pt x="37056" y="96184"/>
                    </a:lnTo>
                    <a:lnTo>
                      <a:pt x="31227" y="101387"/>
                    </a:lnTo>
                    <a:lnTo>
                      <a:pt x="25328" y="106473"/>
                    </a:lnTo>
                    <a:lnTo>
                      <a:pt x="19994" y="110635"/>
                    </a:lnTo>
                    <a:lnTo>
                      <a:pt x="15225" y="114219"/>
                    </a:lnTo>
                    <a:lnTo>
                      <a:pt x="11092" y="116878"/>
                    </a:lnTo>
                    <a:lnTo>
                      <a:pt x="7594" y="118728"/>
                    </a:lnTo>
                    <a:lnTo>
                      <a:pt x="4733" y="119768"/>
                    </a:lnTo>
                    <a:lnTo>
                      <a:pt x="2508" y="120000"/>
                    </a:lnTo>
                    <a:lnTo>
                      <a:pt x="989" y="119537"/>
                    </a:lnTo>
                    <a:lnTo>
                      <a:pt x="141" y="117919"/>
                    </a:lnTo>
                    <a:lnTo>
                      <a:pt x="0" y="115606"/>
                    </a:lnTo>
                    <a:lnTo>
                      <a:pt x="600" y="112485"/>
                    </a:lnTo>
                    <a:lnTo>
                      <a:pt x="1907" y="108439"/>
                    </a:lnTo>
                    <a:lnTo>
                      <a:pt x="3991" y="103583"/>
                    </a:lnTo>
                    <a:lnTo>
                      <a:pt x="6817" y="97803"/>
                    </a:lnTo>
                    <a:lnTo>
                      <a:pt x="10456" y="91213"/>
                    </a:lnTo>
                    <a:lnTo>
                      <a:pt x="14942" y="83699"/>
                    </a:lnTo>
                    <a:lnTo>
                      <a:pt x="19817" y="75838"/>
                    </a:lnTo>
                    <a:lnTo>
                      <a:pt x="24869" y="68208"/>
                    </a:lnTo>
                    <a:lnTo>
                      <a:pt x="30097" y="60809"/>
                    </a:lnTo>
                    <a:lnTo>
                      <a:pt x="35395" y="53641"/>
                    </a:lnTo>
                    <a:lnTo>
                      <a:pt x="40836" y="46936"/>
                    </a:lnTo>
                    <a:lnTo>
                      <a:pt x="46311" y="40578"/>
                    </a:lnTo>
                    <a:lnTo>
                      <a:pt x="51928" y="34566"/>
                    </a:lnTo>
                    <a:lnTo>
                      <a:pt x="57580" y="29017"/>
                    </a:lnTo>
                    <a:lnTo>
                      <a:pt x="63302" y="23699"/>
                    </a:lnTo>
                    <a:lnTo>
                      <a:pt x="69060" y="18959"/>
                    </a:lnTo>
                    <a:lnTo>
                      <a:pt x="74854" y="14682"/>
                    </a:lnTo>
                    <a:lnTo>
                      <a:pt x="80682" y="10751"/>
                    </a:lnTo>
                    <a:lnTo>
                      <a:pt x="86476" y="7398"/>
                    </a:lnTo>
                    <a:lnTo>
                      <a:pt x="92304" y="4508"/>
                    </a:lnTo>
                    <a:lnTo>
                      <a:pt x="98098" y="2312"/>
                    </a:lnTo>
                    <a:lnTo>
                      <a:pt x="103856" y="693"/>
                    </a:lnTo>
                    <a:lnTo>
                      <a:pt x="108060" y="0"/>
                    </a:lnTo>
                    <a:lnTo>
                      <a:pt x="111663" y="115"/>
                    </a:lnTo>
                    <a:lnTo>
                      <a:pt x="114559" y="924"/>
                    </a:lnTo>
                    <a:lnTo>
                      <a:pt x="116891" y="2543"/>
                    </a:lnTo>
                    <a:lnTo>
                      <a:pt x="118551" y="4508"/>
                    </a:lnTo>
                    <a:lnTo>
                      <a:pt x="119576" y="7052"/>
                    </a:lnTo>
                    <a:lnTo>
                      <a:pt x="120000" y="10173"/>
                    </a:lnTo>
                    <a:lnTo>
                      <a:pt x="119752" y="13526"/>
                    </a:lnTo>
                    <a:lnTo>
                      <a:pt x="118869" y="17225"/>
                    </a:lnTo>
                    <a:lnTo>
                      <a:pt x="117385" y="21271"/>
                    </a:lnTo>
                    <a:lnTo>
                      <a:pt x="115266" y="25549"/>
                    </a:lnTo>
                    <a:lnTo>
                      <a:pt x="112511" y="29826"/>
                    </a:lnTo>
                    <a:lnTo>
                      <a:pt x="109155" y="34335"/>
                    </a:lnTo>
                    <a:lnTo>
                      <a:pt x="105128" y="38728"/>
                    </a:lnTo>
                    <a:lnTo>
                      <a:pt x="100500" y="43121"/>
                    </a:lnTo>
                    <a:lnTo>
                      <a:pt x="95307" y="47398"/>
                    </a:lnTo>
                    <a:close/>
                  </a:path>
                </a:pathLst>
              </a:custGeom>
              <a:solidFill>
                <a:srgbClr val="A37D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2269" y="1505"/>
                <a:ext cx="408" cy="1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794" y="43893"/>
                    </a:moveTo>
                    <a:lnTo>
                      <a:pt x="100306" y="39528"/>
                    </a:lnTo>
                    <a:lnTo>
                      <a:pt x="105156" y="35162"/>
                    </a:lnTo>
                    <a:lnTo>
                      <a:pt x="109271" y="30796"/>
                    </a:lnTo>
                    <a:lnTo>
                      <a:pt x="112725" y="26548"/>
                    </a:lnTo>
                    <a:lnTo>
                      <a:pt x="115517" y="22536"/>
                    </a:lnTo>
                    <a:lnTo>
                      <a:pt x="117611" y="18525"/>
                    </a:lnTo>
                    <a:lnTo>
                      <a:pt x="119044" y="14867"/>
                    </a:lnTo>
                    <a:lnTo>
                      <a:pt x="119853" y="11445"/>
                    </a:lnTo>
                    <a:lnTo>
                      <a:pt x="120000" y="8377"/>
                    </a:lnTo>
                    <a:lnTo>
                      <a:pt x="119522" y="5781"/>
                    </a:lnTo>
                    <a:lnTo>
                      <a:pt x="118456" y="3539"/>
                    </a:lnTo>
                    <a:lnTo>
                      <a:pt x="116766" y="1769"/>
                    </a:lnTo>
                    <a:lnTo>
                      <a:pt x="114451" y="589"/>
                    </a:lnTo>
                    <a:lnTo>
                      <a:pt x="111622" y="0"/>
                    </a:lnTo>
                    <a:lnTo>
                      <a:pt x="108169" y="235"/>
                    </a:lnTo>
                    <a:lnTo>
                      <a:pt x="104237" y="1061"/>
                    </a:lnTo>
                    <a:lnTo>
                      <a:pt x="98469" y="2949"/>
                    </a:lnTo>
                    <a:lnTo>
                      <a:pt x="92700" y="5427"/>
                    </a:lnTo>
                    <a:lnTo>
                      <a:pt x="86858" y="8495"/>
                    </a:lnTo>
                    <a:lnTo>
                      <a:pt x="81053" y="11917"/>
                    </a:lnTo>
                    <a:lnTo>
                      <a:pt x="75211" y="15929"/>
                    </a:lnTo>
                    <a:lnTo>
                      <a:pt x="69406" y="20294"/>
                    </a:lnTo>
                    <a:lnTo>
                      <a:pt x="63600" y="25014"/>
                    </a:lnTo>
                    <a:lnTo>
                      <a:pt x="57832" y="30324"/>
                    </a:lnTo>
                    <a:lnTo>
                      <a:pt x="52100" y="35988"/>
                    </a:lnTo>
                    <a:lnTo>
                      <a:pt x="46442" y="42005"/>
                    </a:lnTo>
                    <a:lnTo>
                      <a:pt x="40857" y="48495"/>
                    </a:lnTo>
                    <a:lnTo>
                      <a:pt x="35309" y="55221"/>
                    </a:lnTo>
                    <a:lnTo>
                      <a:pt x="29871" y="62300"/>
                    </a:lnTo>
                    <a:lnTo>
                      <a:pt x="24543" y="69734"/>
                    </a:lnTo>
                    <a:lnTo>
                      <a:pt x="19326" y="77522"/>
                    </a:lnTo>
                    <a:lnTo>
                      <a:pt x="14219" y="85545"/>
                    </a:lnTo>
                    <a:lnTo>
                      <a:pt x="9626" y="93215"/>
                    </a:lnTo>
                    <a:lnTo>
                      <a:pt x="5952" y="99823"/>
                    </a:lnTo>
                    <a:lnTo>
                      <a:pt x="3196" y="105486"/>
                    </a:lnTo>
                    <a:lnTo>
                      <a:pt x="1322" y="110206"/>
                    </a:lnTo>
                    <a:lnTo>
                      <a:pt x="257" y="113864"/>
                    </a:lnTo>
                    <a:lnTo>
                      <a:pt x="0" y="116814"/>
                    </a:lnTo>
                    <a:lnTo>
                      <a:pt x="514" y="118820"/>
                    </a:lnTo>
                    <a:lnTo>
                      <a:pt x="1763" y="119764"/>
                    </a:lnTo>
                    <a:lnTo>
                      <a:pt x="3710" y="120000"/>
                    </a:lnTo>
                    <a:lnTo>
                      <a:pt x="6393" y="119174"/>
                    </a:lnTo>
                    <a:lnTo>
                      <a:pt x="9699" y="117640"/>
                    </a:lnTo>
                    <a:lnTo>
                      <a:pt x="13631" y="115280"/>
                    </a:lnTo>
                    <a:lnTo>
                      <a:pt x="18224" y="112094"/>
                    </a:lnTo>
                    <a:lnTo>
                      <a:pt x="23294" y="108082"/>
                    </a:lnTo>
                    <a:lnTo>
                      <a:pt x="28952" y="103244"/>
                    </a:lnTo>
                    <a:lnTo>
                      <a:pt x="35162" y="97817"/>
                    </a:lnTo>
                    <a:lnTo>
                      <a:pt x="41077" y="92271"/>
                    </a:lnTo>
                    <a:lnTo>
                      <a:pt x="46846" y="86961"/>
                    </a:lnTo>
                    <a:lnTo>
                      <a:pt x="52467" y="81887"/>
                    </a:lnTo>
                    <a:lnTo>
                      <a:pt x="57905" y="76932"/>
                    </a:lnTo>
                    <a:lnTo>
                      <a:pt x="63049" y="72212"/>
                    </a:lnTo>
                    <a:lnTo>
                      <a:pt x="68009" y="67728"/>
                    </a:lnTo>
                    <a:lnTo>
                      <a:pt x="72639" y="63598"/>
                    </a:lnTo>
                    <a:lnTo>
                      <a:pt x="76901" y="59705"/>
                    </a:lnTo>
                    <a:lnTo>
                      <a:pt x="80796" y="56283"/>
                    </a:lnTo>
                    <a:lnTo>
                      <a:pt x="84286" y="53097"/>
                    </a:lnTo>
                    <a:lnTo>
                      <a:pt x="87336" y="50265"/>
                    </a:lnTo>
                    <a:lnTo>
                      <a:pt x="89944" y="48023"/>
                    </a:lnTo>
                    <a:lnTo>
                      <a:pt x="92002" y="46253"/>
                    </a:lnTo>
                    <a:lnTo>
                      <a:pt x="93508" y="44955"/>
                    </a:lnTo>
                    <a:lnTo>
                      <a:pt x="94464" y="44129"/>
                    </a:lnTo>
                    <a:lnTo>
                      <a:pt x="94794" y="43893"/>
                    </a:lnTo>
                    <a:close/>
                  </a:path>
                </a:pathLst>
              </a:custGeom>
              <a:solidFill>
                <a:srgbClr val="9872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2686" y="1581"/>
                <a:ext cx="46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31675"/>
                    </a:moveTo>
                    <a:lnTo>
                      <a:pt x="119055" y="32284"/>
                    </a:lnTo>
                    <a:lnTo>
                      <a:pt x="116535" y="34720"/>
                    </a:lnTo>
                    <a:lnTo>
                      <a:pt x="112440" y="37766"/>
                    </a:lnTo>
                    <a:lnTo>
                      <a:pt x="107086" y="42030"/>
                    </a:lnTo>
                    <a:lnTo>
                      <a:pt x="100787" y="47512"/>
                    </a:lnTo>
                    <a:lnTo>
                      <a:pt x="93228" y="53604"/>
                    </a:lnTo>
                    <a:lnTo>
                      <a:pt x="85354" y="60304"/>
                    </a:lnTo>
                    <a:lnTo>
                      <a:pt x="76535" y="67005"/>
                    </a:lnTo>
                    <a:lnTo>
                      <a:pt x="67716" y="74923"/>
                    </a:lnTo>
                    <a:lnTo>
                      <a:pt x="58267" y="82233"/>
                    </a:lnTo>
                    <a:lnTo>
                      <a:pt x="49133" y="88934"/>
                    </a:lnTo>
                    <a:lnTo>
                      <a:pt x="40314" y="96852"/>
                    </a:lnTo>
                    <a:lnTo>
                      <a:pt x="31811" y="103553"/>
                    </a:lnTo>
                    <a:lnTo>
                      <a:pt x="23622" y="109644"/>
                    </a:lnTo>
                    <a:lnTo>
                      <a:pt x="16377" y="115126"/>
                    </a:lnTo>
                    <a:lnTo>
                      <a:pt x="10393" y="120000"/>
                    </a:lnTo>
                    <a:lnTo>
                      <a:pt x="0" y="82842"/>
                    </a:lnTo>
                    <a:lnTo>
                      <a:pt x="107401" y="0"/>
                    </a:lnTo>
                    <a:lnTo>
                      <a:pt x="120000" y="31675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15" name="Shape 415"/>
              <p:cNvCxnSpPr/>
              <p:nvPr/>
            </p:nvCxnSpPr>
            <p:spPr>
              <a:xfrm>
                <a:off x="2280" y="1639"/>
                <a:ext cx="56" cy="236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16" name="Shape 416"/>
              <p:cNvSpPr/>
              <p:nvPr/>
            </p:nvSpPr>
            <p:spPr>
              <a:xfrm>
                <a:off x="2337" y="1728"/>
                <a:ext cx="123" cy="1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566" y="119696"/>
                    </a:lnTo>
                    <a:lnTo>
                      <a:pt x="6024" y="118582"/>
                    </a:lnTo>
                    <a:lnTo>
                      <a:pt x="12771" y="116759"/>
                    </a:lnTo>
                    <a:lnTo>
                      <a:pt x="21325" y="114126"/>
                    </a:lnTo>
                    <a:lnTo>
                      <a:pt x="31566" y="110683"/>
                    </a:lnTo>
                    <a:lnTo>
                      <a:pt x="42891" y="106227"/>
                    </a:lnTo>
                    <a:lnTo>
                      <a:pt x="54698" y="100860"/>
                    </a:lnTo>
                    <a:lnTo>
                      <a:pt x="66867" y="94481"/>
                    </a:lnTo>
                    <a:lnTo>
                      <a:pt x="78674" y="86987"/>
                    </a:lnTo>
                    <a:lnTo>
                      <a:pt x="89759" y="78379"/>
                    </a:lnTo>
                    <a:lnTo>
                      <a:pt x="99879" y="68556"/>
                    </a:lnTo>
                    <a:lnTo>
                      <a:pt x="108313" y="57518"/>
                    </a:lnTo>
                    <a:lnTo>
                      <a:pt x="114819" y="45164"/>
                    </a:lnTo>
                    <a:lnTo>
                      <a:pt x="118674" y="31493"/>
                    </a:lnTo>
                    <a:lnTo>
                      <a:pt x="120000" y="16405"/>
                    </a:lnTo>
                    <a:lnTo>
                      <a:pt x="117831" y="0"/>
                    </a:lnTo>
                  </a:path>
                </a:pathLst>
              </a:cu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2337" y="187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Shape 418"/>
              <p:cNvSpPr/>
              <p:nvPr/>
            </p:nvSpPr>
            <p:spPr>
              <a:xfrm>
                <a:off x="2457" y="1728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9" name="Shape 419"/>
              <p:cNvSpPr/>
              <p:nvPr/>
            </p:nvSpPr>
            <p:spPr>
              <a:xfrm>
                <a:off x="2292" y="1630"/>
                <a:ext cx="167" cy="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6041" y="95444"/>
                    </a:lnTo>
                    <a:lnTo>
                      <a:pt x="110554" y="74285"/>
                    </a:lnTo>
                    <a:lnTo>
                      <a:pt x="103538" y="56370"/>
                    </a:lnTo>
                    <a:lnTo>
                      <a:pt x="95532" y="41235"/>
                    </a:lnTo>
                    <a:lnTo>
                      <a:pt x="86536" y="29034"/>
                    </a:lnTo>
                    <a:lnTo>
                      <a:pt x="77001" y="19305"/>
                    </a:lnTo>
                    <a:lnTo>
                      <a:pt x="67106" y="11737"/>
                    </a:lnTo>
                    <a:lnTo>
                      <a:pt x="56941" y="6332"/>
                    </a:lnTo>
                    <a:lnTo>
                      <a:pt x="46866" y="2779"/>
                    </a:lnTo>
                    <a:lnTo>
                      <a:pt x="37151" y="772"/>
                    </a:lnTo>
                    <a:lnTo>
                      <a:pt x="28065" y="0"/>
                    </a:lnTo>
                    <a:lnTo>
                      <a:pt x="19790" y="772"/>
                    </a:lnTo>
                    <a:lnTo>
                      <a:pt x="12593" y="2007"/>
                    </a:lnTo>
                    <a:lnTo>
                      <a:pt x="6746" y="4324"/>
                    </a:lnTo>
                    <a:lnTo>
                      <a:pt x="2428" y="6949"/>
                    </a:lnTo>
                    <a:lnTo>
                      <a:pt x="0" y="10038"/>
                    </a:lnTo>
                  </a:path>
                </a:pathLst>
              </a:cu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0" name="Shape 420"/>
              <p:cNvSpPr/>
              <p:nvPr/>
            </p:nvSpPr>
            <p:spPr>
              <a:xfrm>
                <a:off x="2457" y="1728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Shape 421"/>
              <p:cNvSpPr/>
              <p:nvPr/>
            </p:nvSpPr>
            <p:spPr>
              <a:xfrm>
                <a:off x="2292" y="163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7F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422" name="Shape 422"/>
              <p:cNvCxnSpPr/>
              <p:nvPr/>
            </p:nvCxnSpPr>
            <p:spPr>
              <a:xfrm flipH="1">
                <a:off x="2281" y="1638"/>
                <a:ext cx="11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7F7F7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423" name="Shape 423"/>
              <p:cNvSpPr/>
              <p:nvPr/>
            </p:nvSpPr>
            <p:spPr>
              <a:xfrm>
                <a:off x="2300" y="2487"/>
                <a:ext cx="151" cy="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330" y="112750"/>
                    </a:moveTo>
                    <a:lnTo>
                      <a:pt x="103933" y="112825"/>
                    </a:lnTo>
                    <a:lnTo>
                      <a:pt x="103338" y="113278"/>
                    </a:lnTo>
                    <a:lnTo>
                      <a:pt x="102148" y="113731"/>
                    </a:lnTo>
                    <a:lnTo>
                      <a:pt x="100561" y="114487"/>
                    </a:lnTo>
                    <a:lnTo>
                      <a:pt x="98479" y="115393"/>
                    </a:lnTo>
                    <a:lnTo>
                      <a:pt x="96099" y="116224"/>
                    </a:lnTo>
                    <a:lnTo>
                      <a:pt x="93223" y="117054"/>
                    </a:lnTo>
                    <a:lnTo>
                      <a:pt x="89851" y="117885"/>
                    </a:lnTo>
                    <a:lnTo>
                      <a:pt x="86082" y="118640"/>
                    </a:lnTo>
                    <a:lnTo>
                      <a:pt x="81917" y="119320"/>
                    </a:lnTo>
                    <a:lnTo>
                      <a:pt x="77355" y="119773"/>
                    </a:lnTo>
                    <a:lnTo>
                      <a:pt x="72396" y="120000"/>
                    </a:lnTo>
                    <a:lnTo>
                      <a:pt x="67041" y="119924"/>
                    </a:lnTo>
                    <a:lnTo>
                      <a:pt x="61289" y="119546"/>
                    </a:lnTo>
                    <a:lnTo>
                      <a:pt x="55041" y="118791"/>
                    </a:lnTo>
                    <a:lnTo>
                      <a:pt x="48595" y="117734"/>
                    </a:lnTo>
                    <a:lnTo>
                      <a:pt x="42247" y="116148"/>
                    </a:lnTo>
                    <a:lnTo>
                      <a:pt x="36297" y="114260"/>
                    </a:lnTo>
                    <a:lnTo>
                      <a:pt x="31140" y="112070"/>
                    </a:lnTo>
                    <a:lnTo>
                      <a:pt x="26479" y="109578"/>
                    </a:lnTo>
                    <a:lnTo>
                      <a:pt x="22214" y="107010"/>
                    </a:lnTo>
                    <a:lnTo>
                      <a:pt x="18545" y="104216"/>
                    </a:lnTo>
                    <a:lnTo>
                      <a:pt x="15272" y="101346"/>
                    </a:lnTo>
                    <a:lnTo>
                      <a:pt x="12396" y="98401"/>
                    </a:lnTo>
                    <a:lnTo>
                      <a:pt x="9917" y="95456"/>
                    </a:lnTo>
                    <a:lnTo>
                      <a:pt x="7834" y="92435"/>
                    </a:lnTo>
                    <a:lnTo>
                      <a:pt x="5950" y="89716"/>
                    </a:lnTo>
                    <a:lnTo>
                      <a:pt x="4462" y="86922"/>
                    </a:lnTo>
                    <a:lnTo>
                      <a:pt x="3173" y="84354"/>
                    </a:lnTo>
                    <a:lnTo>
                      <a:pt x="2181" y="82089"/>
                    </a:lnTo>
                    <a:lnTo>
                      <a:pt x="1388" y="79974"/>
                    </a:lnTo>
                    <a:lnTo>
                      <a:pt x="694" y="78313"/>
                    </a:lnTo>
                    <a:lnTo>
                      <a:pt x="198" y="76198"/>
                    </a:lnTo>
                    <a:lnTo>
                      <a:pt x="0" y="73102"/>
                    </a:lnTo>
                    <a:lnTo>
                      <a:pt x="0" y="69251"/>
                    </a:lnTo>
                    <a:lnTo>
                      <a:pt x="198" y="64795"/>
                    </a:lnTo>
                    <a:lnTo>
                      <a:pt x="694" y="59660"/>
                    </a:lnTo>
                    <a:lnTo>
                      <a:pt x="1586" y="54147"/>
                    </a:lnTo>
                    <a:lnTo>
                      <a:pt x="2975" y="48332"/>
                    </a:lnTo>
                    <a:lnTo>
                      <a:pt x="4561" y="42215"/>
                    </a:lnTo>
                    <a:lnTo>
                      <a:pt x="6743" y="36173"/>
                    </a:lnTo>
                    <a:lnTo>
                      <a:pt x="9421" y="30056"/>
                    </a:lnTo>
                    <a:lnTo>
                      <a:pt x="12495" y="24241"/>
                    </a:lnTo>
                    <a:lnTo>
                      <a:pt x="16165" y="18577"/>
                    </a:lnTo>
                    <a:lnTo>
                      <a:pt x="20231" y="13442"/>
                    </a:lnTo>
                    <a:lnTo>
                      <a:pt x="25090" y="8911"/>
                    </a:lnTo>
                    <a:lnTo>
                      <a:pt x="30545" y="4908"/>
                    </a:lnTo>
                    <a:lnTo>
                      <a:pt x="36694" y="1812"/>
                    </a:lnTo>
                    <a:lnTo>
                      <a:pt x="43338" y="0"/>
                    </a:lnTo>
                    <a:lnTo>
                      <a:pt x="50578" y="75"/>
                    </a:lnTo>
                    <a:lnTo>
                      <a:pt x="58413" y="1887"/>
                    </a:lnTo>
                    <a:lnTo>
                      <a:pt x="66247" y="5059"/>
                    </a:lnTo>
                    <a:lnTo>
                      <a:pt x="74280" y="9666"/>
                    </a:lnTo>
                    <a:lnTo>
                      <a:pt x="82115" y="15330"/>
                    </a:lnTo>
                    <a:lnTo>
                      <a:pt x="89652" y="21825"/>
                    </a:lnTo>
                    <a:lnTo>
                      <a:pt x="96793" y="29074"/>
                    </a:lnTo>
                    <a:lnTo>
                      <a:pt x="103140" y="36928"/>
                    </a:lnTo>
                    <a:lnTo>
                      <a:pt x="108793" y="45009"/>
                    </a:lnTo>
                    <a:lnTo>
                      <a:pt x="113454" y="53392"/>
                    </a:lnTo>
                    <a:lnTo>
                      <a:pt x="117024" y="61623"/>
                    </a:lnTo>
                    <a:lnTo>
                      <a:pt x="119305" y="69779"/>
                    </a:lnTo>
                    <a:lnTo>
                      <a:pt x="120000" y="77407"/>
                    </a:lnTo>
                    <a:lnTo>
                      <a:pt x="119008" y="84505"/>
                    </a:lnTo>
                    <a:lnTo>
                      <a:pt x="116330" y="90925"/>
                    </a:lnTo>
                    <a:lnTo>
                      <a:pt x="113057" y="96135"/>
                    </a:lnTo>
                    <a:lnTo>
                      <a:pt x="110380" y="100440"/>
                    </a:lnTo>
                    <a:lnTo>
                      <a:pt x="108198" y="104065"/>
                    </a:lnTo>
                    <a:lnTo>
                      <a:pt x="106413" y="106935"/>
                    </a:lnTo>
                    <a:lnTo>
                      <a:pt x="105024" y="109200"/>
                    </a:lnTo>
                    <a:lnTo>
                      <a:pt x="104132" y="110937"/>
                    </a:lnTo>
                    <a:lnTo>
                      <a:pt x="103537" y="112146"/>
                    </a:lnTo>
                    <a:lnTo>
                      <a:pt x="103140" y="112976"/>
                    </a:lnTo>
                    <a:lnTo>
                      <a:pt x="103041" y="113505"/>
                    </a:lnTo>
                    <a:lnTo>
                      <a:pt x="103041" y="113656"/>
                    </a:lnTo>
                    <a:lnTo>
                      <a:pt x="103140" y="113656"/>
                    </a:lnTo>
                    <a:lnTo>
                      <a:pt x="103438" y="113505"/>
                    </a:lnTo>
                    <a:lnTo>
                      <a:pt x="103735" y="113278"/>
                    </a:lnTo>
                    <a:lnTo>
                      <a:pt x="103933" y="112976"/>
                    </a:lnTo>
                    <a:lnTo>
                      <a:pt x="104132" y="112750"/>
                    </a:lnTo>
                    <a:lnTo>
                      <a:pt x="104330" y="112750"/>
                    </a:lnTo>
                    <a:close/>
                  </a:path>
                </a:pathLst>
              </a:custGeom>
              <a:solidFill>
                <a:srgbClr val="BF8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Shape 424"/>
              <p:cNvSpPr/>
              <p:nvPr/>
            </p:nvSpPr>
            <p:spPr>
              <a:xfrm>
                <a:off x="2300" y="2487"/>
                <a:ext cx="151" cy="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330" y="112750"/>
                    </a:moveTo>
                    <a:lnTo>
                      <a:pt x="103933" y="112825"/>
                    </a:lnTo>
                    <a:lnTo>
                      <a:pt x="103338" y="113278"/>
                    </a:lnTo>
                    <a:lnTo>
                      <a:pt x="102148" y="113731"/>
                    </a:lnTo>
                    <a:lnTo>
                      <a:pt x="100561" y="114487"/>
                    </a:lnTo>
                    <a:lnTo>
                      <a:pt x="98479" y="115393"/>
                    </a:lnTo>
                    <a:lnTo>
                      <a:pt x="96099" y="116224"/>
                    </a:lnTo>
                    <a:lnTo>
                      <a:pt x="93223" y="117054"/>
                    </a:lnTo>
                    <a:lnTo>
                      <a:pt x="89851" y="117885"/>
                    </a:lnTo>
                    <a:lnTo>
                      <a:pt x="86082" y="118640"/>
                    </a:lnTo>
                    <a:lnTo>
                      <a:pt x="81917" y="119320"/>
                    </a:lnTo>
                    <a:lnTo>
                      <a:pt x="77355" y="119773"/>
                    </a:lnTo>
                    <a:lnTo>
                      <a:pt x="72396" y="120000"/>
                    </a:lnTo>
                    <a:lnTo>
                      <a:pt x="67041" y="119924"/>
                    </a:lnTo>
                    <a:lnTo>
                      <a:pt x="61289" y="119546"/>
                    </a:lnTo>
                    <a:lnTo>
                      <a:pt x="55041" y="118791"/>
                    </a:lnTo>
                    <a:lnTo>
                      <a:pt x="48595" y="117734"/>
                    </a:lnTo>
                    <a:lnTo>
                      <a:pt x="42247" y="116148"/>
                    </a:lnTo>
                    <a:lnTo>
                      <a:pt x="36297" y="114260"/>
                    </a:lnTo>
                    <a:lnTo>
                      <a:pt x="31140" y="112070"/>
                    </a:lnTo>
                    <a:lnTo>
                      <a:pt x="26479" y="109578"/>
                    </a:lnTo>
                    <a:lnTo>
                      <a:pt x="22214" y="107010"/>
                    </a:lnTo>
                    <a:lnTo>
                      <a:pt x="18545" y="104216"/>
                    </a:lnTo>
                    <a:lnTo>
                      <a:pt x="15272" y="101346"/>
                    </a:lnTo>
                    <a:lnTo>
                      <a:pt x="12396" y="98401"/>
                    </a:lnTo>
                    <a:lnTo>
                      <a:pt x="9917" y="95456"/>
                    </a:lnTo>
                    <a:lnTo>
                      <a:pt x="7834" y="92435"/>
                    </a:lnTo>
                    <a:lnTo>
                      <a:pt x="5950" y="89716"/>
                    </a:lnTo>
                    <a:lnTo>
                      <a:pt x="4462" y="86922"/>
                    </a:lnTo>
                    <a:lnTo>
                      <a:pt x="3173" y="84354"/>
                    </a:lnTo>
                    <a:lnTo>
                      <a:pt x="2181" y="82089"/>
                    </a:lnTo>
                    <a:lnTo>
                      <a:pt x="1388" y="79974"/>
                    </a:lnTo>
                    <a:lnTo>
                      <a:pt x="694" y="78313"/>
                    </a:lnTo>
                    <a:lnTo>
                      <a:pt x="198" y="76198"/>
                    </a:lnTo>
                    <a:lnTo>
                      <a:pt x="0" y="73102"/>
                    </a:lnTo>
                    <a:lnTo>
                      <a:pt x="0" y="69251"/>
                    </a:lnTo>
                    <a:lnTo>
                      <a:pt x="198" y="64795"/>
                    </a:lnTo>
                    <a:lnTo>
                      <a:pt x="694" y="59660"/>
                    </a:lnTo>
                    <a:lnTo>
                      <a:pt x="1586" y="54147"/>
                    </a:lnTo>
                    <a:lnTo>
                      <a:pt x="2975" y="48332"/>
                    </a:lnTo>
                    <a:lnTo>
                      <a:pt x="4561" y="42215"/>
                    </a:lnTo>
                    <a:lnTo>
                      <a:pt x="6743" y="36173"/>
                    </a:lnTo>
                    <a:lnTo>
                      <a:pt x="9421" y="30056"/>
                    </a:lnTo>
                    <a:lnTo>
                      <a:pt x="12495" y="24241"/>
                    </a:lnTo>
                    <a:lnTo>
                      <a:pt x="16165" y="18577"/>
                    </a:lnTo>
                    <a:lnTo>
                      <a:pt x="20231" y="13442"/>
                    </a:lnTo>
                    <a:lnTo>
                      <a:pt x="25090" y="8911"/>
                    </a:lnTo>
                    <a:lnTo>
                      <a:pt x="30545" y="4908"/>
                    </a:lnTo>
                    <a:lnTo>
                      <a:pt x="36694" y="1812"/>
                    </a:lnTo>
                    <a:lnTo>
                      <a:pt x="43338" y="0"/>
                    </a:lnTo>
                    <a:lnTo>
                      <a:pt x="50578" y="75"/>
                    </a:lnTo>
                    <a:lnTo>
                      <a:pt x="58413" y="1887"/>
                    </a:lnTo>
                    <a:lnTo>
                      <a:pt x="66247" y="5059"/>
                    </a:lnTo>
                    <a:lnTo>
                      <a:pt x="74280" y="9666"/>
                    </a:lnTo>
                    <a:lnTo>
                      <a:pt x="82115" y="15330"/>
                    </a:lnTo>
                    <a:lnTo>
                      <a:pt x="89652" y="21825"/>
                    </a:lnTo>
                    <a:lnTo>
                      <a:pt x="96793" y="29074"/>
                    </a:lnTo>
                    <a:lnTo>
                      <a:pt x="103140" y="36928"/>
                    </a:lnTo>
                    <a:lnTo>
                      <a:pt x="108793" y="45009"/>
                    </a:lnTo>
                    <a:lnTo>
                      <a:pt x="113454" y="53392"/>
                    </a:lnTo>
                    <a:lnTo>
                      <a:pt x="117024" y="61623"/>
                    </a:lnTo>
                    <a:lnTo>
                      <a:pt x="119305" y="69779"/>
                    </a:lnTo>
                    <a:lnTo>
                      <a:pt x="120000" y="77407"/>
                    </a:lnTo>
                    <a:lnTo>
                      <a:pt x="119008" y="84505"/>
                    </a:lnTo>
                    <a:lnTo>
                      <a:pt x="116330" y="90925"/>
                    </a:lnTo>
                    <a:lnTo>
                      <a:pt x="113057" y="96135"/>
                    </a:lnTo>
                    <a:lnTo>
                      <a:pt x="110380" y="100440"/>
                    </a:lnTo>
                    <a:lnTo>
                      <a:pt x="108198" y="104065"/>
                    </a:lnTo>
                    <a:lnTo>
                      <a:pt x="106413" y="106935"/>
                    </a:lnTo>
                    <a:lnTo>
                      <a:pt x="105024" y="109200"/>
                    </a:lnTo>
                    <a:lnTo>
                      <a:pt x="104132" y="110937"/>
                    </a:lnTo>
                    <a:lnTo>
                      <a:pt x="103537" y="112146"/>
                    </a:lnTo>
                    <a:lnTo>
                      <a:pt x="103140" y="112976"/>
                    </a:lnTo>
                    <a:lnTo>
                      <a:pt x="103041" y="113505"/>
                    </a:lnTo>
                    <a:lnTo>
                      <a:pt x="103041" y="113656"/>
                    </a:lnTo>
                    <a:lnTo>
                      <a:pt x="103140" y="113656"/>
                    </a:lnTo>
                    <a:lnTo>
                      <a:pt x="103438" y="113505"/>
                    </a:lnTo>
                    <a:lnTo>
                      <a:pt x="103735" y="113278"/>
                    </a:lnTo>
                    <a:lnTo>
                      <a:pt x="103933" y="112976"/>
                    </a:lnTo>
                    <a:lnTo>
                      <a:pt x="104132" y="112750"/>
                    </a:lnTo>
                    <a:lnTo>
                      <a:pt x="104330" y="1127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5" name="Shape 425"/>
              <p:cNvSpPr/>
              <p:nvPr/>
            </p:nvSpPr>
            <p:spPr>
              <a:xfrm>
                <a:off x="2314" y="2490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84" y="112593"/>
                    </a:moveTo>
                    <a:lnTo>
                      <a:pt x="100000" y="113925"/>
                    </a:lnTo>
                    <a:lnTo>
                      <a:pt x="97894" y="115173"/>
                    </a:lnTo>
                    <a:lnTo>
                      <a:pt x="95263" y="116255"/>
                    </a:lnTo>
                    <a:lnTo>
                      <a:pt x="92000" y="117170"/>
                    </a:lnTo>
                    <a:lnTo>
                      <a:pt x="88631" y="118002"/>
                    </a:lnTo>
                    <a:lnTo>
                      <a:pt x="84736" y="118668"/>
                    </a:lnTo>
                    <a:lnTo>
                      <a:pt x="80736" y="119251"/>
                    </a:lnTo>
                    <a:lnTo>
                      <a:pt x="76526" y="119583"/>
                    </a:lnTo>
                    <a:lnTo>
                      <a:pt x="72105" y="119916"/>
                    </a:lnTo>
                    <a:lnTo>
                      <a:pt x="67789" y="120000"/>
                    </a:lnTo>
                    <a:lnTo>
                      <a:pt x="63473" y="120000"/>
                    </a:lnTo>
                    <a:lnTo>
                      <a:pt x="59157" y="119916"/>
                    </a:lnTo>
                    <a:lnTo>
                      <a:pt x="55052" y="119583"/>
                    </a:lnTo>
                    <a:lnTo>
                      <a:pt x="51368" y="119251"/>
                    </a:lnTo>
                    <a:lnTo>
                      <a:pt x="47789" y="118668"/>
                    </a:lnTo>
                    <a:lnTo>
                      <a:pt x="44736" y="118002"/>
                    </a:lnTo>
                    <a:lnTo>
                      <a:pt x="41684" y="117170"/>
                    </a:lnTo>
                    <a:lnTo>
                      <a:pt x="38421" y="116171"/>
                    </a:lnTo>
                    <a:lnTo>
                      <a:pt x="34947" y="114923"/>
                    </a:lnTo>
                    <a:lnTo>
                      <a:pt x="31578" y="113592"/>
                    </a:lnTo>
                    <a:lnTo>
                      <a:pt x="27894" y="111844"/>
                    </a:lnTo>
                    <a:lnTo>
                      <a:pt x="24315" y="110013"/>
                    </a:lnTo>
                    <a:lnTo>
                      <a:pt x="20842" y="107850"/>
                    </a:lnTo>
                    <a:lnTo>
                      <a:pt x="17473" y="105520"/>
                    </a:lnTo>
                    <a:lnTo>
                      <a:pt x="14105" y="102940"/>
                    </a:lnTo>
                    <a:lnTo>
                      <a:pt x="11052" y="99944"/>
                    </a:lnTo>
                    <a:lnTo>
                      <a:pt x="8210" y="96782"/>
                    </a:lnTo>
                    <a:lnTo>
                      <a:pt x="5684" y="93287"/>
                    </a:lnTo>
                    <a:lnTo>
                      <a:pt x="3578" y="89459"/>
                    </a:lnTo>
                    <a:lnTo>
                      <a:pt x="1894" y="85298"/>
                    </a:lnTo>
                    <a:lnTo>
                      <a:pt x="631" y="80721"/>
                    </a:lnTo>
                    <a:lnTo>
                      <a:pt x="0" y="75894"/>
                    </a:lnTo>
                    <a:lnTo>
                      <a:pt x="0" y="70402"/>
                    </a:lnTo>
                    <a:lnTo>
                      <a:pt x="842" y="64160"/>
                    </a:lnTo>
                    <a:lnTo>
                      <a:pt x="2631" y="57253"/>
                    </a:lnTo>
                    <a:lnTo>
                      <a:pt x="5157" y="50097"/>
                    </a:lnTo>
                    <a:lnTo>
                      <a:pt x="8526" y="42773"/>
                    </a:lnTo>
                    <a:lnTo>
                      <a:pt x="12526" y="35367"/>
                    </a:lnTo>
                    <a:lnTo>
                      <a:pt x="17157" y="28294"/>
                    </a:lnTo>
                    <a:lnTo>
                      <a:pt x="22526" y="21553"/>
                    </a:lnTo>
                    <a:lnTo>
                      <a:pt x="28315" y="15395"/>
                    </a:lnTo>
                    <a:lnTo>
                      <a:pt x="34842" y="9986"/>
                    </a:lnTo>
                    <a:lnTo>
                      <a:pt x="41789" y="5658"/>
                    </a:lnTo>
                    <a:lnTo>
                      <a:pt x="49368" y="2330"/>
                    </a:lnTo>
                    <a:lnTo>
                      <a:pt x="57052" y="416"/>
                    </a:lnTo>
                    <a:lnTo>
                      <a:pt x="65473" y="0"/>
                    </a:lnTo>
                    <a:lnTo>
                      <a:pt x="74000" y="1414"/>
                    </a:lnTo>
                    <a:lnTo>
                      <a:pt x="82947" y="4743"/>
                    </a:lnTo>
                    <a:lnTo>
                      <a:pt x="91368" y="9403"/>
                    </a:lnTo>
                    <a:lnTo>
                      <a:pt x="98526" y="14812"/>
                    </a:lnTo>
                    <a:lnTo>
                      <a:pt x="104631" y="20887"/>
                    </a:lnTo>
                    <a:lnTo>
                      <a:pt x="109684" y="27378"/>
                    </a:lnTo>
                    <a:lnTo>
                      <a:pt x="113684" y="34285"/>
                    </a:lnTo>
                    <a:lnTo>
                      <a:pt x="116631" y="41525"/>
                    </a:lnTo>
                    <a:lnTo>
                      <a:pt x="118631" y="49098"/>
                    </a:lnTo>
                    <a:lnTo>
                      <a:pt x="119789" y="56671"/>
                    </a:lnTo>
                    <a:lnTo>
                      <a:pt x="119999" y="64410"/>
                    </a:lnTo>
                    <a:lnTo>
                      <a:pt x="119578" y="72066"/>
                    </a:lnTo>
                    <a:lnTo>
                      <a:pt x="118315" y="79722"/>
                    </a:lnTo>
                    <a:lnTo>
                      <a:pt x="116210" y="87045"/>
                    </a:lnTo>
                    <a:lnTo>
                      <a:pt x="113473" y="94119"/>
                    </a:lnTo>
                    <a:lnTo>
                      <a:pt x="110000" y="100693"/>
                    </a:lnTo>
                    <a:lnTo>
                      <a:pt x="106210" y="106934"/>
                    </a:lnTo>
                    <a:lnTo>
                      <a:pt x="101684" y="112593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6" name="Shape 426"/>
              <p:cNvSpPr/>
              <p:nvPr/>
            </p:nvSpPr>
            <p:spPr>
              <a:xfrm>
                <a:off x="2314" y="2490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84" y="112593"/>
                    </a:moveTo>
                    <a:lnTo>
                      <a:pt x="100000" y="113925"/>
                    </a:lnTo>
                    <a:lnTo>
                      <a:pt x="97894" y="115173"/>
                    </a:lnTo>
                    <a:lnTo>
                      <a:pt x="95263" y="116255"/>
                    </a:lnTo>
                    <a:lnTo>
                      <a:pt x="92000" y="117170"/>
                    </a:lnTo>
                    <a:lnTo>
                      <a:pt x="88631" y="118002"/>
                    </a:lnTo>
                    <a:lnTo>
                      <a:pt x="84736" y="118668"/>
                    </a:lnTo>
                    <a:lnTo>
                      <a:pt x="80736" y="119251"/>
                    </a:lnTo>
                    <a:lnTo>
                      <a:pt x="76526" y="119583"/>
                    </a:lnTo>
                    <a:lnTo>
                      <a:pt x="72105" y="119916"/>
                    </a:lnTo>
                    <a:lnTo>
                      <a:pt x="67789" y="120000"/>
                    </a:lnTo>
                    <a:lnTo>
                      <a:pt x="63473" y="120000"/>
                    </a:lnTo>
                    <a:lnTo>
                      <a:pt x="59157" y="119916"/>
                    </a:lnTo>
                    <a:lnTo>
                      <a:pt x="55052" y="119583"/>
                    </a:lnTo>
                    <a:lnTo>
                      <a:pt x="51368" y="119251"/>
                    </a:lnTo>
                    <a:lnTo>
                      <a:pt x="47789" y="118668"/>
                    </a:lnTo>
                    <a:lnTo>
                      <a:pt x="44736" y="118002"/>
                    </a:lnTo>
                    <a:lnTo>
                      <a:pt x="41684" y="117170"/>
                    </a:lnTo>
                    <a:lnTo>
                      <a:pt x="38421" y="116171"/>
                    </a:lnTo>
                    <a:lnTo>
                      <a:pt x="34947" y="114923"/>
                    </a:lnTo>
                    <a:lnTo>
                      <a:pt x="31578" y="113592"/>
                    </a:lnTo>
                    <a:lnTo>
                      <a:pt x="27894" y="111844"/>
                    </a:lnTo>
                    <a:lnTo>
                      <a:pt x="24315" y="110013"/>
                    </a:lnTo>
                    <a:lnTo>
                      <a:pt x="20842" y="107850"/>
                    </a:lnTo>
                    <a:lnTo>
                      <a:pt x="17473" y="105520"/>
                    </a:lnTo>
                    <a:lnTo>
                      <a:pt x="14105" y="102940"/>
                    </a:lnTo>
                    <a:lnTo>
                      <a:pt x="11052" y="99944"/>
                    </a:lnTo>
                    <a:lnTo>
                      <a:pt x="8210" y="96782"/>
                    </a:lnTo>
                    <a:lnTo>
                      <a:pt x="5684" y="93287"/>
                    </a:lnTo>
                    <a:lnTo>
                      <a:pt x="3578" y="89459"/>
                    </a:lnTo>
                    <a:lnTo>
                      <a:pt x="1894" y="85298"/>
                    </a:lnTo>
                    <a:lnTo>
                      <a:pt x="631" y="80721"/>
                    </a:lnTo>
                    <a:lnTo>
                      <a:pt x="0" y="75894"/>
                    </a:lnTo>
                    <a:lnTo>
                      <a:pt x="0" y="70402"/>
                    </a:lnTo>
                    <a:lnTo>
                      <a:pt x="842" y="64160"/>
                    </a:lnTo>
                    <a:lnTo>
                      <a:pt x="2631" y="57253"/>
                    </a:lnTo>
                    <a:lnTo>
                      <a:pt x="5157" y="50097"/>
                    </a:lnTo>
                    <a:lnTo>
                      <a:pt x="8526" y="42773"/>
                    </a:lnTo>
                    <a:lnTo>
                      <a:pt x="12526" y="35367"/>
                    </a:lnTo>
                    <a:lnTo>
                      <a:pt x="17157" y="28294"/>
                    </a:lnTo>
                    <a:lnTo>
                      <a:pt x="22526" y="21553"/>
                    </a:lnTo>
                    <a:lnTo>
                      <a:pt x="28315" y="15395"/>
                    </a:lnTo>
                    <a:lnTo>
                      <a:pt x="34842" y="9986"/>
                    </a:lnTo>
                    <a:lnTo>
                      <a:pt x="41789" y="5658"/>
                    </a:lnTo>
                    <a:lnTo>
                      <a:pt x="49368" y="2330"/>
                    </a:lnTo>
                    <a:lnTo>
                      <a:pt x="57052" y="416"/>
                    </a:lnTo>
                    <a:lnTo>
                      <a:pt x="65473" y="0"/>
                    </a:lnTo>
                    <a:lnTo>
                      <a:pt x="74000" y="1414"/>
                    </a:lnTo>
                    <a:lnTo>
                      <a:pt x="82947" y="4743"/>
                    </a:lnTo>
                    <a:lnTo>
                      <a:pt x="91368" y="9403"/>
                    </a:lnTo>
                    <a:lnTo>
                      <a:pt x="98526" y="14812"/>
                    </a:lnTo>
                    <a:lnTo>
                      <a:pt x="104631" y="20887"/>
                    </a:lnTo>
                    <a:lnTo>
                      <a:pt x="109684" y="27378"/>
                    </a:lnTo>
                    <a:lnTo>
                      <a:pt x="113684" y="34285"/>
                    </a:lnTo>
                    <a:lnTo>
                      <a:pt x="116631" y="41525"/>
                    </a:lnTo>
                    <a:lnTo>
                      <a:pt x="118631" y="49098"/>
                    </a:lnTo>
                    <a:lnTo>
                      <a:pt x="119789" y="56671"/>
                    </a:lnTo>
                    <a:lnTo>
                      <a:pt x="119999" y="64410"/>
                    </a:lnTo>
                    <a:lnTo>
                      <a:pt x="119578" y="72066"/>
                    </a:lnTo>
                    <a:lnTo>
                      <a:pt x="118315" y="79722"/>
                    </a:lnTo>
                    <a:lnTo>
                      <a:pt x="116210" y="87045"/>
                    </a:lnTo>
                    <a:lnTo>
                      <a:pt x="113473" y="94119"/>
                    </a:lnTo>
                    <a:lnTo>
                      <a:pt x="110000" y="100693"/>
                    </a:lnTo>
                    <a:lnTo>
                      <a:pt x="106210" y="106934"/>
                    </a:lnTo>
                    <a:lnTo>
                      <a:pt x="101684" y="11259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Shape 427"/>
              <p:cNvSpPr/>
              <p:nvPr/>
            </p:nvSpPr>
            <p:spPr>
              <a:xfrm>
                <a:off x="2320" y="2482"/>
                <a:ext cx="142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763" y="118083"/>
                    </a:moveTo>
                    <a:lnTo>
                      <a:pt x="41716" y="117250"/>
                    </a:lnTo>
                    <a:lnTo>
                      <a:pt x="38458" y="116166"/>
                    </a:lnTo>
                    <a:lnTo>
                      <a:pt x="34991" y="115000"/>
                    </a:lnTo>
                    <a:lnTo>
                      <a:pt x="31628" y="113500"/>
                    </a:lnTo>
                    <a:lnTo>
                      <a:pt x="27950" y="111916"/>
                    </a:lnTo>
                    <a:lnTo>
                      <a:pt x="24483" y="110000"/>
                    </a:lnTo>
                    <a:lnTo>
                      <a:pt x="20910" y="107916"/>
                    </a:lnTo>
                    <a:lnTo>
                      <a:pt x="17443" y="105583"/>
                    </a:lnTo>
                    <a:lnTo>
                      <a:pt x="14080" y="102833"/>
                    </a:lnTo>
                    <a:lnTo>
                      <a:pt x="11033" y="100000"/>
                    </a:lnTo>
                    <a:lnTo>
                      <a:pt x="8196" y="96750"/>
                    </a:lnTo>
                    <a:lnTo>
                      <a:pt x="5779" y="93250"/>
                    </a:lnTo>
                    <a:lnTo>
                      <a:pt x="3677" y="89333"/>
                    </a:lnTo>
                    <a:lnTo>
                      <a:pt x="1891" y="85166"/>
                    </a:lnTo>
                    <a:lnTo>
                      <a:pt x="735" y="80666"/>
                    </a:lnTo>
                    <a:lnTo>
                      <a:pt x="0" y="75833"/>
                    </a:lnTo>
                    <a:lnTo>
                      <a:pt x="0" y="70333"/>
                    </a:lnTo>
                    <a:lnTo>
                      <a:pt x="945" y="64083"/>
                    </a:lnTo>
                    <a:lnTo>
                      <a:pt x="2626" y="57166"/>
                    </a:lnTo>
                    <a:lnTo>
                      <a:pt x="5148" y="50000"/>
                    </a:lnTo>
                    <a:lnTo>
                      <a:pt x="8511" y="42666"/>
                    </a:lnTo>
                    <a:lnTo>
                      <a:pt x="12504" y="35333"/>
                    </a:lnTo>
                    <a:lnTo>
                      <a:pt x="17127" y="28250"/>
                    </a:lnTo>
                    <a:lnTo>
                      <a:pt x="22591" y="21416"/>
                    </a:lnTo>
                    <a:lnTo>
                      <a:pt x="28476" y="15250"/>
                    </a:lnTo>
                    <a:lnTo>
                      <a:pt x="34886" y="9833"/>
                    </a:lnTo>
                    <a:lnTo>
                      <a:pt x="41821" y="5500"/>
                    </a:lnTo>
                    <a:lnTo>
                      <a:pt x="49281" y="2250"/>
                    </a:lnTo>
                    <a:lnTo>
                      <a:pt x="57057" y="333"/>
                    </a:lnTo>
                    <a:lnTo>
                      <a:pt x="65359" y="0"/>
                    </a:lnTo>
                    <a:lnTo>
                      <a:pt x="73870" y="1416"/>
                    </a:lnTo>
                    <a:lnTo>
                      <a:pt x="82802" y="4750"/>
                    </a:lnTo>
                    <a:lnTo>
                      <a:pt x="91208" y="9416"/>
                    </a:lnTo>
                    <a:lnTo>
                      <a:pt x="98458" y="14833"/>
                    </a:lnTo>
                    <a:lnTo>
                      <a:pt x="104553" y="20750"/>
                    </a:lnTo>
                    <a:lnTo>
                      <a:pt x="109492" y="27333"/>
                    </a:lnTo>
                    <a:lnTo>
                      <a:pt x="113485" y="34166"/>
                    </a:lnTo>
                    <a:lnTo>
                      <a:pt x="116532" y="41500"/>
                    </a:lnTo>
                    <a:lnTo>
                      <a:pt x="118528" y="49000"/>
                    </a:lnTo>
                    <a:lnTo>
                      <a:pt x="119684" y="56666"/>
                    </a:lnTo>
                    <a:lnTo>
                      <a:pt x="120000" y="64416"/>
                    </a:lnTo>
                    <a:lnTo>
                      <a:pt x="119474" y="72000"/>
                    </a:lnTo>
                    <a:lnTo>
                      <a:pt x="118213" y="79666"/>
                    </a:lnTo>
                    <a:lnTo>
                      <a:pt x="116217" y="87000"/>
                    </a:lnTo>
                    <a:lnTo>
                      <a:pt x="113485" y="94083"/>
                    </a:lnTo>
                    <a:lnTo>
                      <a:pt x="110122" y="100833"/>
                    </a:lnTo>
                    <a:lnTo>
                      <a:pt x="106234" y="107083"/>
                    </a:lnTo>
                    <a:lnTo>
                      <a:pt x="101716" y="112750"/>
                    </a:lnTo>
                    <a:lnTo>
                      <a:pt x="100140" y="114083"/>
                    </a:lnTo>
                    <a:lnTo>
                      <a:pt x="97828" y="115250"/>
                    </a:lnTo>
                    <a:lnTo>
                      <a:pt x="95201" y="116250"/>
                    </a:lnTo>
                    <a:lnTo>
                      <a:pt x="92154" y="117250"/>
                    </a:lnTo>
                    <a:lnTo>
                      <a:pt x="88581" y="118083"/>
                    </a:lnTo>
                    <a:lnTo>
                      <a:pt x="84693" y="118666"/>
                    </a:lnTo>
                    <a:lnTo>
                      <a:pt x="80595" y="119250"/>
                    </a:lnTo>
                    <a:lnTo>
                      <a:pt x="76392" y="119666"/>
                    </a:lnTo>
                    <a:lnTo>
                      <a:pt x="71978" y="119916"/>
                    </a:lnTo>
                    <a:lnTo>
                      <a:pt x="67670" y="120000"/>
                    </a:lnTo>
                    <a:lnTo>
                      <a:pt x="63362" y="120000"/>
                    </a:lnTo>
                    <a:lnTo>
                      <a:pt x="59054" y="119916"/>
                    </a:lnTo>
                    <a:lnTo>
                      <a:pt x="55061" y="119666"/>
                    </a:lnTo>
                    <a:lnTo>
                      <a:pt x="51383" y="119250"/>
                    </a:lnTo>
                    <a:lnTo>
                      <a:pt x="47810" y="118666"/>
                    </a:lnTo>
                    <a:lnTo>
                      <a:pt x="44763" y="118083"/>
                    </a:lnTo>
                    <a:close/>
                  </a:path>
                </a:pathLst>
              </a:custGeom>
              <a:solidFill>
                <a:srgbClr val="2C2C2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Shape 428"/>
              <p:cNvSpPr/>
              <p:nvPr/>
            </p:nvSpPr>
            <p:spPr>
              <a:xfrm>
                <a:off x="2325" y="2475"/>
                <a:ext cx="142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763" y="118004"/>
                    </a:moveTo>
                    <a:lnTo>
                      <a:pt x="41716" y="117172"/>
                    </a:lnTo>
                    <a:lnTo>
                      <a:pt x="38458" y="116174"/>
                    </a:lnTo>
                    <a:lnTo>
                      <a:pt x="34991" y="114844"/>
                    </a:lnTo>
                    <a:lnTo>
                      <a:pt x="31523" y="113430"/>
                    </a:lnTo>
                    <a:lnTo>
                      <a:pt x="27845" y="111850"/>
                    </a:lnTo>
                    <a:lnTo>
                      <a:pt x="24378" y="109937"/>
                    </a:lnTo>
                    <a:lnTo>
                      <a:pt x="20805" y="107858"/>
                    </a:lnTo>
                    <a:lnTo>
                      <a:pt x="17443" y="105446"/>
                    </a:lnTo>
                    <a:lnTo>
                      <a:pt x="14080" y="102869"/>
                    </a:lnTo>
                    <a:lnTo>
                      <a:pt x="11033" y="99875"/>
                    </a:lnTo>
                    <a:lnTo>
                      <a:pt x="8196" y="96715"/>
                    </a:lnTo>
                    <a:lnTo>
                      <a:pt x="5674" y="93222"/>
                    </a:lnTo>
                    <a:lnTo>
                      <a:pt x="3572" y="89397"/>
                    </a:lnTo>
                    <a:lnTo>
                      <a:pt x="1891" y="85155"/>
                    </a:lnTo>
                    <a:lnTo>
                      <a:pt x="630" y="80748"/>
                    </a:lnTo>
                    <a:lnTo>
                      <a:pt x="0" y="75925"/>
                    </a:lnTo>
                    <a:lnTo>
                      <a:pt x="0" y="70353"/>
                    </a:lnTo>
                    <a:lnTo>
                      <a:pt x="840" y="64116"/>
                    </a:lnTo>
                    <a:lnTo>
                      <a:pt x="2626" y="57297"/>
                    </a:lnTo>
                    <a:lnTo>
                      <a:pt x="5148" y="50145"/>
                    </a:lnTo>
                    <a:lnTo>
                      <a:pt x="8511" y="42827"/>
                    </a:lnTo>
                    <a:lnTo>
                      <a:pt x="12504" y="35426"/>
                    </a:lnTo>
                    <a:lnTo>
                      <a:pt x="17127" y="28274"/>
                    </a:lnTo>
                    <a:lnTo>
                      <a:pt x="22486" y="21455"/>
                    </a:lnTo>
                    <a:lnTo>
                      <a:pt x="28371" y="15384"/>
                    </a:lnTo>
                    <a:lnTo>
                      <a:pt x="34781" y="9979"/>
                    </a:lnTo>
                    <a:lnTo>
                      <a:pt x="41716" y="5571"/>
                    </a:lnTo>
                    <a:lnTo>
                      <a:pt x="49281" y="2328"/>
                    </a:lnTo>
                    <a:lnTo>
                      <a:pt x="56952" y="415"/>
                    </a:lnTo>
                    <a:lnTo>
                      <a:pt x="65359" y="0"/>
                    </a:lnTo>
                    <a:lnTo>
                      <a:pt x="73870" y="1413"/>
                    </a:lnTo>
                    <a:lnTo>
                      <a:pt x="82802" y="4740"/>
                    </a:lnTo>
                    <a:lnTo>
                      <a:pt x="91208" y="9397"/>
                    </a:lnTo>
                    <a:lnTo>
                      <a:pt x="98458" y="14802"/>
                    </a:lnTo>
                    <a:lnTo>
                      <a:pt x="104553" y="20873"/>
                    </a:lnTo>
                    <a:lnTo>
                      <a:pt x="109492" y="27359"/>
                    </a:lnTo>
                    <a:lnTo>
                      <a:pt x="113485" y="34261"/>
                    </a:lnTo>
                    <a:lnTo>
                      <a:pt x="116532" y="41496"/>
                    </a:lnTo>
                    <a:lnTo>
                      <a:pt x="118528" y="48898"/>
                    </a:lnTo>
                    <a:lnTo>
                      <a:pt x="119684" y="56632"/>
                    </a:lnTo>
                    <a:lnTo>
                      <a:pt x="120000" y="64282"/>
                    </a:lnTo>
                    <a:lnTo>
                      <a:pt x="119474" y="72016"/>
                    </a:lnTo>
                    <a:lnTo>
                      <a:pt x="118108" y="79501"/>
                    </a:lnTo>
                    <a:lnTo>
                      <a:pt x="116112" y="86902"/>
                    </a:lnTo>
                    <a:lnTo>
                      <a:pt x="113380" y="93970"/>
                    </a:lnTo>
                    <a:lnTo>
                      <a:pt x="110017" y="100623"/>
                    </a:lnTo>
                    <a:lnTo>
                      <a:pt x="106129" y="106860"/>
                    </a:lnTo>
                    <a:lnTo>
                      <a:pt x="101611" y="112515"/>
                    </a:lnTo>
                    <a:lnTo>
                      <a:pt x="100035" y="113846"/>
                    </a:lnTo>
                    <a:lnTo>
                      <a:pt x="97723" y="115010"/>
                    </a:lnTo>
                    <a:lnTo>
                      <a:pt x="95201" y="116174"/>
                    </a:lnTo>
                    <a:lnTo>
                      <a:pt x="92049" y="117089"/>
                    </a:lnTo>
                    <a:lnTo>
                      <a:pt x="88476" y="117920"/>
                    </a:lnTo>
                    <a:lnTo>
                      <a:pt x="84588" y="118669"/>
                    </a:lnTo>
                    <a:lnTo>
                      <a:pt x="80595" y="119168"/>
                    </a:lnTo>
                    <a:lnTo>
                      <a:pt x="76392" y="119584"/>
                    </a:lnTo>
                    <a:lnTo>
                      <a:pt x="72084" y="119833"/>
                    </a:lnTo>
                    <a:lnTo>
                      <a:pt x="67670" y="120000"/>
                    </a:lnTo>
                    <a:lnTo>
                      <a:pt x="63362" y="120000"/>
                    </a:lnTo>
                    <a:lnTo>
                      <a:pt x="59159" y="119833"/>
                    </a:lnTo>
                    <a:lnTo>
                      <a:pt x="55166" y="119584"/>
                    </a:lnTo>
                    <a:lnTo>
                      <a:pt x="51383" y="119251"/>
                    </a:lnTo>
                    <a:lnTo>
                      <a:pt x="47810" y="118669"/>
                    </a:lnTo>
                    <a:lnTo>
                      <a:pt x="44763" y="118004"/>
                    </a:lnTo>
                    <a:close/>
                  </a:path>
                </a:pathLst>
              </a:custGeom>
              <a:solidFill>
                <a:srgbClr val="25252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Shape 429"/>
              <p:cNvSpPr/>
              <p:nvPr/>
            </p:nvSpPr>
            <p:spPr>
              <a:xfrm>
                <a:off x="2329" y="2467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829" y="117919"/>
                    </a:moveTo>
                    <a:lnTo>
                      <a:pt x="41784" y="117087"/>
                    </a:lnTo>
                    <a:lnTo>
                      <a:pt x="38530" y="116088"/>
                    </a:lnTo>
                    <a:lnTo>
                      <a:pt x="35065" y="114840"/>
                    </a:lnTo>
                    <a:lnTo>
                      <a:pt x="31601" y="113509"/>
                    </a:lnTo>
                    <a:lnTo>
                      <a:pt x="27926" y="111844"/>
                    </a:lnTo>
                    <a:lnTo>
                      <a:pt x="24461" y="109930"/>
                    </a:lnTo>
                    <a:lnTo>
                      <a:pt x="20892" y="107850"/>
                    </a:lnTo>
                    <a:lnTo>
                      <a:pt x="17532" y="105520"/>
                    </a:lnTo>
                    <a:lnTo>
                      <a:pt x="14173" y="102857"/>
                    </a:lnTo>
                    <a:lnTo>
                      <a:pt x="11023" y="100027"/>
                    </a:lnTo>
                    <a:lnTo>
                      <a:pt x="8188" y="96699"/>
                    </a:lnTo>
                    <a:lnTo>
                      <a:pt x="5774" y="93203"/>
                    </a:lnTo>
                    <a:lnTo>
                      <a:pt x="3674" y="89375"/>
                    </a:lnTo>
                    <a:lnTo>
                      <a:pt x="1889" y="85214"/>
                    </a:lnTo>
                    <a:lnTo>
                      <a:pt x="734" y="80721"/>
                    </a:lnTo>
                    <a:lnTo>
                      <a:pt x="0" y="75894"/>
                    </a:lnTo>
                    <a:lnTo>
                      <a:pt x="0" y="70319"/>
                    </a:lnTo>
                    <a:lnTo>
                      <a:pt x="944" y="64077"/>
                    </a:lnTo>
                    <a:lnTo>
                      <a:pt x="2624" y="57253"/>
                    </a:lnTo>
                    <a:lnTo>
                      <a:pt x="5144" y="50097"/>
                    </a:lnTo>
                    <a:lnTo>
                      <a:pt x="8503" y="42773"/>
                    </a:lnTo>
                    <a:lnTo>
                      <a:pt x="12493" y="35450"/>
                    </a:lnTo>
                    <a:lnTo>
                      <a:pt x="17112" y="28210"/>
                    </a:lnTo>
                    <a:lnTo>
                      <a:pt x="22572" y="21470"/>
                    </a:lnTo>
                    <a:lnTo>
                      <a:pt x="28451" y="15312"/>
                    </a:lnTo>
                    <a:lnTo>
                      <a:pt x="34855" y="9902"/>
                    </a:lnTo>
                    <a:lnTo>
                      <a:pt x="41784" y="5575"/>
                    </a:lnTo>
                    <a:lnTo>
                      <a:pt x="49238" y="2330"/>
                    </a:lnTo>
                    <a:lnTo>
                      <a:pt x="57112" y="332"/>
                    </a:lnTo>
                    <a:lnTo>
                      <a:pt x="65301" y="0"/>
                    </a:lnTo>
                    <a:lnTo>
                      <a:pt x="73805" y="1331"/>
                    </a:lnTo>
                    <a:lnTo>
                      <a:pt x="82729" y="4743"/>
                    </a:lnTo>
                    <a:lnTo>
                      <a:pt x="91128" y="9403"/>
                    </a:lnTo>
                    <a:lnTo>
                      <a:pt x="98372" y="14729"/>
                    </a:lnTo>
                    <a:lnTo>
                      <a:pt x="104461" y="20804"/>
                    </a:lnTo>
                    <a:lnTo>
                      <a:pt x="109501" y="27295"/>
                    </a:lnTo>
                    <a:lnTo>
                      <a:pt x="113490" y="34202"/>
                    </a:lnTo>
                    <a:lnTo>
                      <a:pt x="116430" y="41442"/>
                    </a:lnTo>
                    <a:lnTo>
                      <a:pt x="118530" y="49015"/>
                    </a:lnTo>
                    <a:lnTo>
                      <a:pt x="119580" y="56671"/>
                    </a:lnTo>
                    <a:lnTo>
                      <a:pt x="120000" y="64327"/>
                    </a:lnTo>
                    <a:lnTo>
                      <a:pt x="119370" y="71983"/>
                    </a:lnTo>
                    <a:lnTo>
                      <a:pt x="118110" y="79639"/>
                    </a:lnTo>
                    <a:lnTo>
                      <a:pt x="116115" y="86962"/>
                    </a:lnTo>
                    <a:lnTo>
                      <a:pt x="113385" y="94036"/>
                    </a:lnTo>
                    <a:lnTo>
                      <a:pt x="110026" y="100610"/>
                    </a:lnTo>
                    <a:lnTo>
                      <a:pt x="106141" y="106851"/>
                    </a:lnTo>
                    <a:lnTo>
                      <a:pt x="101627" y="112593"/>
                    </a:lnTo>
                    <a:lnTo>
                      <a:pt x="100052" y="113841"/>
                    </a:lnTo>
                    <a:lnTo>
                      <a:pt x="97952" y="115090"/>
                    </a:lnTo>
                    <a:lnTo>
                      <a:pt x="95223" y="116171"/>
                    </a:lnTo>
                    <a:lnTo>
                      <a:pt x="92073" y="117087"/>
                    </a:lnTo>
                    <a:lnTo>
                      <a:pt x="88503" y="117919"/>
                    </a:lnTo>
                    <a:lnTo>
                      <a:pt x="84724" y="118585"/>
                    </a:lnTo>
                    <a:lnTo>
                      <a:pt x="80629" y="119167"/>
                    </a:lnTo>
                    <a:lnTo>
                      <a:pt x="76430" y="119667"/>
                    </a:lnTo>
                    <a:lnTo>
                      <a:pt x="72125" y="119916"/>
                    </a:lnTo>
                    <a:lnTo>
                      <a:pt x="67716" y="120000"/>
                    </a:lnTo>
                    <a:lnTo>
                      <a:pt x="63412" y="120000"/>
                    </a:lnTo>
                    <a:lnTo>
                      <a:pt x="59212" y="119916"/>
                    </a:lnTo>
                    <a:lnTo>
                      <a:pt x="55223" y="119667"/>
                    </a:lnTo>
                    <a:lnTo>
                      <a:pt x="51338" y="119167"/>
                    </a:lnTo>
                    <a:lnTo>
                      <a:pt x="47874" y="118585"/>
                    </a:lnTo>
                    <a:lnTo>
                      <a:pt x="44829" y="117919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Shape 430"/>
              <p:cNvSpPr/>
              <p:nvPr/>
            </p:nvSpPr>
            <p:spPr>
              <a:xfrm>
                <a:off x="2334" y="2459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763" y="118083"/>
                    </a:moveTo>
                    <a:lnTo>
                      <a:pt x="41716" y="117250"/>
                    </a:lnTo>
                    <a:lnTo>
                      <a:pt x="38458" y="116166"/>
                    </a:lnTo>
                    <a:lnTo>
                      <a:pt x="35096" y="115000"/>
                    </a:lnTo>
                    <a:lnTo>
                      <a:pt x="31523" y="113583"/>
                    </a:lnTo>
                    <a:lnTo>
                      <a:pt x="27845" y="111916"/>
                    </a:lnTo>
                    <a:lnTo>
                      <a:pt x="24378" y="110083"/>
                    </a:lnTo>
                    <a:lnTo>
                      <a:pt x="20805" y="108000"/>
                    </a:lnTo>
                    <a:lnTo>
                      <a:pt x="17443" y="105666"/>
                    </a:lnTo>
                    <a:lnTo>
                      <a:pt x="14080" y="103000"/>
                    </a:lnTo>
                    <a:lnTo>
                      <a:pt x="11033" y="100083"/>
                    </a:lnTo>
                    <a:lnTo>
                      <a:pt x="8301" y="96833"/>
                    </a:lnTo>
                    <a:lnTo>
                      <a:pt x="5674" y="93333"/>
                    </a:lnTo>
                    <a:lnTo>
                      <a:pt x="3572" y="89500"/>
                    </a:lnTo>
                    <a:lnTo>
                      <a:pt x="1891" y="85250"/>
                    </a:lnTo>
                    <a:lnTo>
                      <a:pt x="630" y="80833"/>
                    </a:lnTo>
                    <a:lnTo>
                      <a:pt x="0" y="75916"/>
                    </a:lnTo>
                    <a:lnTo>
                      <a:pt x="0" y="70333"/>
                    </a:lnTo>
                    <a:lnTo>
                      <a:pt x="945" y="64083"/>
                    </a:lnTo>
                    <a:lnTo>
                      <a:pt x="2626" y="57333"/>
                    </a:lnTo>
                    <a:lnTo>
                      <a:pt x="5253" y="50166"/>
                    </a:lnTo>
                    <a:lnTo>
                      <a:pt x="8511" y="42750"/>
                    </a:lnTo>
                    <a:lnTo>
                      <a:pt x="12504" y="35416"/>
                    </a:lnTo>
                    <a:lnTo>
                      <a:pt x="17232" y="28250"/>
                    </a:lnTo>
                    <a:lnTo>
                      <a:pt x="22591" y="21416"/>
                    </a:lnTo>
                    <a:lnTo>
                      <a:pt x="28476" y="15250"/>
                    </a:lnTo>
                    <a:lnTo>
                      <a:pt x="34886" y="9916"/>
                    </a:lnTo>
                    <a:lnTo>
                      <a:pt x="41821" y="5500"/>
                    </a:lnTo>
                    <a:lnTo>
                      <a:pt x="49281" y="2250"/>
                    </a:lnTo>
                    <a:lnTo>
                      <a:pt x="57162" y="416"/>
                    </a:lnTo>
                    <a:lnTo>
                      <a:pt x="65359" y="0"/>
                    </a:lnTo>
                    <a:lnTo>
                      <a:pt x="73975" y="1416"/>
                    </a:lnTo>
                    <a:lnTo>
                      <a:pt x="82907" y="4750"/>
                    </a:lnTo>
                    <a:lnTo>
                      <a:pt x="91208" y="9416"/>
                    </a:lnTo>
                    <a:lnTo>
                      <a:pt x="98458" y="14833"/>
                    </a:lnTo>
                    <a:lnTo>
                      <a:pt x="104553" y="20750"/>
                    </a:lnTo>
                    <a:lnTo>
                      <a:pt x="109492" y="27333"/>
                    </a:lnTo>
                    <a:lnTo>
                      <a:pt x="113485" y="34333"/>
                    </a:lnTo>
                    <a:lnTo>
                      <a:pt x="116532" y="41583"/>
                    </a:lnTo>
                    <a:lnTo>
                      <a:pt x="118528" y="49000"/>
                    </a:lnTo>
                    <a:lnTo>
                      <a:pt x="119789" y="56666"/>
                    </a:lnTo>
                    <a:lnTo>
                      <a:pt x="120000" y="64416"/>
                    </a:lnTo>
                    <a:lnTo>
                      <a:pt x="119474" y="72166"/>
                    </a:lnTo>
                    <a:lnTo>
                      <a:pt x="118108" y="79666"/>
                    </a:lnTo>
                    <a:lnTo>
                      <a:pt x="116112" y="87000"/>
                    </a:lnTo>
                    <a:lnTo>
                      <a:pt x="113380" y="94083"/>
                    </a:lnTo>
                    <a:lnTo>
                      <a:pt x="110017" y="100833"/>
                    </a:lnTo>
                    <a:lnTo>
                      <a:pt x="106129" y="107083"/>
                    </a:lnTo>
                    <a:lnTo>
                      <a:pt x="101611" y="112750"/>
                    </a:lnTo>
                    <a:lnTo>
                      <a:pt x="100035" y="114083"/>
                    </a:lnTo>
                    <a:lnTo>
                      <a:pt x="97933" y="115250"/>
                    </a:lnTo>
                    <a:lnTo>
                      <a:pt x="95201" y="116333"/>
                    </a:lnTo>
                    <a:lnTo>
                      <a:pt x="92049" y="117250"/>
                    </a:lnTo>
                    <a:lnTo>
                      <a:pt x="88476" y="118083"/>
                    </a:lnTo>
                    <a:lnTo>
                      <a:pt x="84693" y="118750"/>
                    </a:lnTo>
                    <a:lnTo>
                      <a:pt x="80595" y="119250"/>
                    </a:lnTo>
                    <a:lnTo>
                      <a:pt x="76392" y="119666"/>
                    </a:lnTo>
                    <a:lnTo>
                      <a:pt x="72084" y="119916"/>
                    </a:lnTo>
                    <a:lnTo>
                      <a:pt x="67670" y="120000"/>
                    </a:lnTo>
                    <a:lnTo>
                      <a:pt x="63362" y="120000"/>
                    </a:lnTo>
                    <a:lnTo>
                      <a:pt x="59159" y="119916"/>
                    </a:lnTo>
                    <a:lnTo>
                      <a:pt x="55166" y="119666"/>
                    </a:lnTo>
                    <a:lnTo>
                      <a:pt x="51383" y="119250"/>
                    </a:lnTo>
                    <a:lnTo>
                      <a:pt x="47810" y="118750"/>
                    </a:lnTo>
                    <a:lnTo>
                      <a:pt x="44763" y="118083"/>
                    </a:lnTo>
                    <a:close/>
                  </a:path>
                </a:pathLst>
              </a:custGeom>
              <a:solidFill>
                <a:srgbClr val="17171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Shape 431"/>
              <p:cNvSpPr/>
              <p:nvPr/>
            </p:nvSpPr>
            <p:spPr>
              <a:xfrm>
                <a:off x="2338" y="2452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829" y="118002"/>
                    </a:moveTo>
                    <a:lnTo>
                      <a:pt x="41784" y="117170"/>
                    </a:lnTo>
                    <a:lnTo>
                      <a:pt x="38530" y="116171"/>
                    </a:lnTo>
                    <a:lnTo>
                      <a:pt x="35170" y="114840"/>
                    </a:lnTo>
                    <a:lnTo>
                      <a:pt x="31601" y="113425"/>
                    </a:lnTo>
                    <a:lnTo>
                      <a:pt x="28136" y="111844"/>
                    </a:lnTo>
                    <a:lnTo>
                      <a:pt x="24461" y="109930"/>
                    </a:lnTo>
                    <a:lnTo>
                      <a:pt x="20892" y="107850"/>
                    </a:lnTo>
                    <a:lnTo>
                      <a:pt x="17532" y="105436"/>
                    </a:lnTo>
                    <a:lnTo>
                      <a:pt x="14278" y="102857"/>
                    </a:lnTo>
                    <a:lnTo>
                      <a:pt x="11233" y="99861"/>
                    </a:lnTo>
                    <a:lnTo>
                      <a:pt x="8398" y="96699"/>
                    </a:lnTo>
                    <a:lnTo>
                      <a:pt x="5774" y="93203"/>
                    </a:lnTo>
                    <a:lnTo>
                      <a:pt x="3674" y="89375"/>
                    </a:lnTo>
                    <a:lnTo>
                      <a:pt x="1994" y="85214"/>
                    </a:lnTo>
                    <a:lnTo>
                      <a:pt x="734" y="80721"/>
                    </a:lnTo>
                    <a:lnTo>
                      <a:pt x="0" y="75894"/>
                    </a:lnTo>
                    <a:lnTo>
                      <a:pt x="0" y="70402"/>
                    </a:lnTo>
                    <a:lnTo>
                      <a:pt x="944" y="64160"/>
                    </a:lnTo>
                    <a:lnTo>
                      <a:pt x="2729" y="57253"/>
                    </a:lnTo>
                    <a:lnTo>
                      <a:pt x="5249" y="50097"/>
                    </a:lnTo>
                    <a:lnTo>
                      <a:pt x="8503" y="42773"/>
                    </a:lnTo>
                    <a:lnTo>
                      <a:pt x="12598" y="35367"/>
                    </a:lnTo>
                    <a:lnTo>
                      <a:pt x="17322" y="28294"/>
                    </a:lnTo>
                    <a:lnTo>
                      <a:pt x="22572" y="21553"/>
                    </a:lnTo>
                    <a:lnTo>
                      <a:pt x="28451" y="15395"/>
                    </a:lnTo>
                    <a:lnTo>
                      <a:pt x="34855" y="9986"/>
                    </a:lnTo>
                    <a:lnTo>
                      <a:pt x="41784" y="5658"/>
                    </a:lnTo>
                    <a:lnTo>
                      <a:pt x="49343" y="2330"/>
                    </a:lnTo>
                    <a:lnTo>
                      <a:pt x="57112" y="416"/>
                    </a:lnTo>
                    <a:lnTo>
                      <a:pt x="65301" y="0"/>
                    </a:lnTo>
                    <a:lnTo>
                      <a:pt x="73910" y="1414"/>
                    </a:lnTo>
                    <a:lnTo>
                      <a:pt x="82834" y="4743"/>
                    </a:lnTo>
                    <a:lnTo>
                      <a:pt x="91128" y="9403"/>
                    </a:lnTo>
                    <a:lnTo>
                      <a:pt x="98372" y="14812"/>
                    </a:lnTo>
                    <a:lnTo>
                      <a:pt x="104461" y="20887"/>
                    </a:lnTo>
                    <a:lnTo>
                      <a:pt x="109501" y="27378"/>
                    </a:lnTo>
                    <a:lnTo>
                      <a:pt x="113490" y="34285"/>
                    </a:lnTo>
                    <a:lnTo>
                      <a:pt x="116430" y="41525"/>
                    </a:lnTo>
                    <a:lnTo>
                      <a:pt x="118635" y="49015"/>
                    </a:lnTo>
                    <a:lnTo>
                      <a:pt x="119685" y="56671"/>
                    </a:lnTo>
                    <a:lnTo>
                      <a:pt x="120000" y="64327"/>
                    </a:lnTo>
                    <a:lnTo>
                      <a:pt x="119370" y="72066"/>
                    </a:lnTo>
                    <a:lnTo>
                      <a:pt x="118110" y="79556"/>
                    </a:lnTo>
                    <a:lnTo>
                      <a:pt x="116115" y="86962"/>
                    </a:lnTo>
                    <a:lnTo>
                      <a:pt x="113385" y="94036"/>
                    </a:lnTo>
                    <a:lnTo>
                      <a:pt x="110026" y="100693"/>
                    </a:lnTo>
                    <a:lnTo>
                      <a:pt x="106141" y="106934"/>
                    </a:lnTo>
                    <a:lnTo>
                      <a:pt x="101732" y="112593"/>
                    </a:lnTo>
                    <a:lnTo>
                      <a:pt x="100052" y="113925"/>
                    </a:lnTo>
                    <a:lnTo>
                      <a:pt x="97952" y="115173"/>
                    </a:lnTo>
                    <a:lnTo>
                      <a:pt x="95223" y="116255"/>
                    </a:lnTo>
                    <a:lnTo>
                      <a:pt x="92073" y="117170"/>
                    </a:lnTo>
                    <a:lnTo>
                      <a:pt x="88503" y="118002"/>
                    </a:lnTo>
                    <a:lnTo>
                      <a:pt x="84829" y="118668"/>
                    </a:lnTo>
                    <a:lnTo>
                      <a:pt x="80629" y="119251"/>
                    </a:lnTo>
                    <a:lnTo>
                      <a:pt x="76430" y="119583"/>
                    </a:lnTo>
                    <a:lnTo>
                      <a:pt x="72125" y="119916"/>
                    </a:lnTo>
                    <a:lnTo>
                      <a:pt x="67716" y="120000"/>
                    </a:lnTo>
                    <a:lnTo>
                      <a:pt x="63412" y="120000"/>
                    </a:lnTo>
                    <a:lnTo>
                      <a:pt x="59212" y="119916"/>
                    </a:lnTo>
                    <a:lnTo>
                      <a:pt x="55223" y="119583"/>
                    </a:lnTo>
                    <a:lnTo>
                      <a:pt x="51443" y="119251"/>
                    </a:lnTo>
                    <a:lnTo>
                      <a:pt x="47979" y="118668"/>
                    </a:lnTo>
                    <a:lnTo>
                      <a:pt x="44829" y="118002"/>
                    </a:lnTo>
                    <a:close/>
                  </a:path>
                </a:pathLst>
              </a:custGeom>
              <a:solidFill>
                <a:srgbClr val="10101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Shape 432"/>
              <p:cNvSpPr/>
              <p:nvPr/>
            </p:nvSpPr>
            <p:spPr>
              <a:xfrm>
                <a:off x="2344" y="2444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631" y="118085"/>
                    </a:moveTo>
                    <a:lnTo>
                      <a:pt x="41578" y="117253"/>
                    </a:lnTo>
                    <a:lnTo>
                      <a:pt x="38315" y="116171"/>
                    </a:lnTo>
                    <a:lnTo>
                      <a:pt x="34947" y="115006"/>
                    </a:lnTo>
                    <a:lnTo>
                      <a:pt x="31473" y="113509"/>
                    </a:lnTo>
                    <a:lnTo>
                      <a:pt x="27894" y="111927"/>
                    </a:lnTo>
                    <a:lnTo>
                      <a:pt x="24315" y="110013"/>
                    </a:lnTo>
                    <a:lnTo>
                      <a:pt x="20736" y="107933"/>
                    </a:lnTo>
                    <a:lnTo>
                      <a:pt x="17368" y="105603"/>
                    </a:lnTo>
                    <a:lnTo>
                      <a:pt x="14105" y="102857"/>
                    </a:lnTo>
                    <a:lnTo>
                      <a:pt x="11052" y="100027"/>
                    </a:lnTo>
                    <a:lnTo>
                      <a:pt x="8210" y="96782"/>
                    </a:lnTo>
                    <a:lnTo>
                      <a:pt x="5578" y="93287"/>
                    </a:lnTo>
                    <a:lnTo>
                      <a:pt x="3473" y="89375"/>
                    </a:lnTo>
                    <a:lnTo>
                      <a:pt x="1789" y="85214"/>
                    </a:lnTo>
                    <a:lnTo>
                      <a:pt x="526" y="80721"/>
                    </a:lnTo>
                    <a:lnTo>
                      <a:pt x="0" y="75894"/>
                    </a:lnTo>
                    <a:lnTo>
                      <a:pt x="0" y="70402"/>
                    </a:lnTo>
                    <a:lnTo>
                      <a:pt x="736" y="64077"/>
                    </a:lnTo>
                    <a:lnTo>
                      <a:pt x="2526" y="57337"/>
                    </a:lnTo>
                    <a:lnTo>
                      <a:pt x="5157" y="50097"/>
                    </a:lnTo>
                    <a:lnTo>
                      <a:pt x="8421" y="42773"/>
                    </a:lnTo>
                    <a:lnTo>
                      <a:pt x="12421" y="35450"/>
                    </a:lnTo>
                    <a:lnTo>
                      <a:pt x="17157" y="28294"/>
                    </a:lnTo>
                    <a:lnTo>
                      <a:pt x="22421" y="21553"/>
                    </a:lnTo>
                    <a:lnTo>
                      <a:pt x="28315" y="15312"/>
                    </a:lnTo>
                    <a:lnTo>
                      <a:pt x="34842" y="9902"/>
                    </a:lnTo>
                    <a:lnTo>
                      <a:pt x="41789" y="5575"/>
                    </a:lnTo>
                    <a:lnTo>
                      <a:pt x="49263" y="2330"/>
                    </a:lnTo>
                    <a:lnTo>
                      <a:pt x="57052" y="332"/>
                    </a:lnTo>
                    <a:lnTo>
                      <a:pt x="65368" y="0"/>
                    </a:lnTo>
                    <a:lnTo>
                      <a:pt x="74000" y="1331"/>
                    </a:lnTo>
                    <a:lnTo>
                      <a:pt x="82947" y="4743"/>
                    </a:lnTo>
                    <a:lnTo>
                      <a:pt x="91263" y="9403"/>
                    </a:lnTo>
                    <a:lnTo>
                      <a:pt x="98421" y="14895"/>
                    </a:lnTo>
                    <a:lnTo>
                      <a:pt x="104631" y="20804"/>
                    </a:lnTo>
                    <a:lnTo>
                      <a:pt x="109684" y="27295"/>
                    </a:lnTo>
                    <a:lnTo>
                      <a:pt x="113684" y="34285"/>
                    </a:lnTo>
                    <a:lnTo>
                      <a:pt x="116631" y="41608"/>
                    </a:lnTo>
                    <a:lnTo>
                      <a:pt x="118631" y="49015"/>
                    </a:lnTo>
                    <a:lnTo>
                      <a:pt x="119789" y="56754"/>
                    </a:lnTo>
                    <a:lnTo>
                      <a:pt x="119999" y="64493"/>
                    </a:lnTo>
                    <a:lnTo>
                      <a:pt x="119578" y="72066"/>
                    </a:lnTo>
                    <a:lnTo>
                      <a:pt x="118210" y="79722"/>
                    </a:lnTo>
                    <a:lnTo>
                      <a:pt x="116105" y="87045"/>
                    </a:lnTo>
                    <a:lnTo>
                      <a:pt x="113368" y="94119"/>
                    </a:lnTo>
                    <a:lnTo>
                      <a:pt x="110000" y="100859"/>
                    </a:lnTo>
                    <a:lnTo>
                      <a:pt x="106105" y="107101"/>
                    </a:lnTo>
                    <a:lnTo>
                      <a:pt x="101684" y="112760"/>
                    </a:lnTo>
                    <a:lnTo>
                      <a:pt x="100000" y="114091"/>
                    </a:lnTo>
                    <a:lnTo>
                      <a:pt x="97894" y="115256"/>
                    </a:lnTo>
                    <a:lnTo>
                      <a:pt x="95157" y="116255"/>
                    </a:lnTo>
                    <a:lnTo>
                      <a:pt x="92105" y="117253"/>
                    </a:lnTo>
                    <a:lnTo>
                      <a:pt x="88526" y="118085"/>
                    </a:lnTo>
                    <a:lnTo>
                      <a:pt x="84842" y="118668"/>
                    </a:lnTo>
                    <a:lnTo>
                      <a:pt x="80736" y="119251"/>
                    </a:lnTo>
                    <a:lnTo>
                      <a:pt x="76421" y="119667"/>
                    </a:lnTo>
                    <a:lnTo>
                      <a:pt x="72105" y="119916"/>
                    </a:lnTo>
                    <a:lnTo>
                      <a:pt x="67789" y="120000"/>
                    </a:lnTo>
                    <a:lnTo>
                      <a:pt x="63368" y="120000"/>
                    </a:lnTo>
                    <a:lnTo>
                      <a:pt x="59157" y="119916"/>
                    </a:lnTo>
                    <a:lnTo>
                      <a:pt x="55052" y="119667"/>
                    </a:lnTo>
                    <a:lnTo>
                      <a:pt x="51263" y="119251"/>
                    </a:lnTo>
                    <a:lnTo>
                      <a:pt x="47789" y="118668"/>
                    </a:lnTo>
                    <a:lnTo>
                      <a:pt x="44631" y="118085"/>
                    </a:lnTo>
                    <a:close/>
                  </a:path>
                </a:pathLst>
              </a:custGeom>
              <a:solidFill>
                <a:srgbClr val="09090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Shape 433"/>
              <p:cNvSpPr/>
              <p:nvPr/>
            </p:nvSpPr>
            <p:spPr>
              <a:xfrm>
                <a:off x="2348" y="2436"/>
                <a:ext cx="143" cy="1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700" y="112515"/>
                    </a:moveTo>
                    <a:lnTo>
                      <a:pt x="100017" y="113846"/>
                    </a:lnTo>
                    <a:lnTo>
                      <a:pt x="97914" y="115010"/>
                    </a:lnTo>
                    <a:lnTo>
                      <a:pt x="95179" y="116174"/>
                    </a:lnTo>
                    <a:lnTo>
                      <a:pt x="92024" y="117089"/>
                    </a:lnTo>
                    <a:lnTo>
                      <a:pt x="88448" y="117920"/>
                    </a:lnTo>
                    <a:lnTo>
                      <a:pt x="84767" y="118586"/>
                    </a:lnTo>
                    <a:lnTo>
                      <a:pt x="80666" y="119168"/>
                    </a:lnTo>
                    <a:lnTo>
                      <a:pt x="76354" y="119584"/>
                    </a:lnTo>
                    <a:lnTo>
                      <a:pt x="72042" y="119916"/>
                    </a:lnTo>
                    <a:lnTo>
                      <a:pt x="67730" y="120000"/>
                    </a:lnTo>
                    <a:lnTo>
                      <a:pt x="63312" y="120000"/>
                    </a:lnTo>
                    <a:lnTo>
                      <a:pt x="59106" y="119916"/>
                    </a:lnTo>
                    <a:lnTo>
                      <a:pt x="55109" y="119584"/>
                    </a:lnTo>
                    <a:lnTo>
                      <a:pt x="51323" y="119251"/>
                    </a:lnTo>
                    <a:lnTo>
                      <a:pt x="47852" y="118669"/>
                    </a:lnTo>
                    <a:lnTo>
                      <a:pt x="44802" y="118004"/>
                    </a:lnTo>
                    <a:lnTo>
                      <a:pt x="41752" y="117089"/>
                    </a:lnTo>
                    <a:lnTo>
                      <a:pt x="38387" y="116091"/>
                    </a:lnTo>
                    <a:lnTo>
                      <a:pt x="35021" y="114844"/>
                    </a:lnTo>
                    <a:lnTo>
                      <a:pt x="31551" y="113430"/>
                    </a:lnTo>
                    <a:lnTo>
                      <a:pt x="27975" y="111767"/>
                    </a:lnTo>
                    <a:lnTo>
                      <a:pt x="24399" y="109937"/>
                    </a:lnTo>
                    <a:lnTo>
                      <a:pt x="20929" y="107775"/>
                    </a:lnTo>
                    <a:lnTo>
                      <a:pt x="17353" y="105446"/>
                    </a:lnTo>
                    <a:lnTo>
                      <a:pt x="14092" y="102869"/>
                    </a:lnTo>
                    <a:lnTo>
                      <a:pt x="11042" y="99875"/>
                    </a:lnTo>
                    <a:lnTo>
                      <a:pt x="8203" y="96715"/>
                    </a:lnTo>
                    <a:lnTo>
                      <a:pt x="5679" y="93222"/>
                    </a:lnTo>
                    <a:lnTo>
                      <a:pt x="3575" y="89397"/>
                    </a:lnTo>
                    <a:lnTo>
                      <a:pt x="1787" y="85155"/>
                    </a:lnTo>
                    <a:lnTo>
                      <a:pt x="631" y="80748"/>
                    </a:lnTo>
                    <a:lnTo>
                      <a:pt x="0" y="75925"/>
                    </a:lnTo>
                    <a:lnTo>
                      <a:pt x="0" y="70353"/>
                    </a:lnTo>
                    <a:lnTo>
                      <a:pt x="946" y="64116"/>
                    </a:lnTo>
                    <a:lnTo>
                      <a:pt x="2524" y="57297"/>
                    </a:lnTo>
                    <a:lnTo>
                      <a:pt x="5153" y="50062"/>
                    </a:lnTo>
                    <a:lnTo>
                      <a:pt x="8413" y="42661"/>
                    </a:lnTo>
                    <a:lnTo>
                      <a:pt x="12410" y="35343"/>
                    </a:lnTo>
                    <a:lnTo>
                      <a:pt x="17142" y="28191"/>
                    </a:lnTo>
                    <a:lnTo>
                      <a:pt x="22506" y="21538"/>
                    </a:lnTo>
                    <a:lnTo>
                      <a:pt x="28396" y="15301"/>
                    </a:lnTo>
                    <a:lnTo>
                      <a:pt x="34916" y="9896"/>
                    </a:lnTo>
                    <a:lnTo>
                      <a:pt x="41858" y="5488"/>
                    </a:lnTo>
                    <a:lnTo>
                      <a:pt x="49219" y="2245"/>
                    </a:lnTo>
                    <a:lnTo>
                      <a:pt x="57107" y="415"/>
                    </a:lnTo>
                    <a:lnTo>
                      <a:pt x="65311" y="0"/>
                    </a:lnTo>
                    <a:lnTo>
                      <a:pt x="73935" y="1413"/>
                    </a:lnTo>
                    <a:lnTo>
                      <a:pt x="82874" y="4740"/>
                    </a:lnTo>
                    <a:lnTo>
                      <a:pt x="91183" y="9397"/>
                    </a:lnTo>
                    <a:lnTo>
                      <a:pt x="98334" y="14802"/>
                    </a:lnTo>
                    <a:lnTo>
                      <a:pt x="104539" y="20790"/>
                    </a:lnTo>
                    <a:lnTo>
                      <a:pt x="109588" y="27276"/>
                    </a:lnTo>
                    <a:lnTo>
                      <a:pt x="113584" y="34261"/>
                    </a:lnTo>
                    <a:lnTo>
                      <a:pt x="116529" y="41496"/>
                    </a:lnTo>
                    <a:lnTo>
                      <a:pt x="118632" y="48898"/>
                    </a:lnTo>
                    <a:lnTo>
                      <a:pt x="119789" y="56548"/>
                    </a:lnTo>
                    <a:lnTo>
                      <a:pt x="120000" y="64282"/>
                    </a:lnTo>
                    <a:lnTo>
                      <a:pt x="119474" y="72016"/>
                    </a:lnTo>
                    <a:lnTo>
                      <a:pt x="118106" y="79501"/>
                    </a:lnTo>
                    <a:lnTo>
                      <a:pt x="116108" y="86902"/>
                    </a:lnTo>
                    <a:lnTo>
                      <a:pt x="113479" y="93970"/>
                    </a:lnTo>
                    <a:lnTo>
                      <a:pt x="110008" y="100623"/>
                    </a:lnTo>
                    <a:lnTo>
                      <a:pt x="106117" y="106860"/>
                    </a:lnTo>
                    <a:lnTo>
                      <a:pt x="101700" y="112515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Shape 434"/>
              <p:cNvSpPr/>
              <p:nvPr/>
            </p:nvSpPr>
            <p:spPr>
              <a:xfrm>
                <a:off x="2314" y="2507"/>
                <a:ext cx="89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559" y="1290"/>
                    </a:moveTo>
                    <a:lnTo>
                      <a:pt x="23565" y="645"/>
                    </a:lnTo>
                    <a:lnTo>
                      <a:pt x="26406" y="258"/>
                    </a:lnTo>
                    <a:lnTo>
                      <a:pt x="30083" y="0"/>
                    </a:lnTo>
                    <a:lnTo>
                      <a:pt x="34261" y="258"/>
                    </a:lnTo>
                    <a:lnTo>
                      <a:pt x="39108" y="645"/>
                    </a:lnTo>
                    <a:lnTo>
                      <a:pt x="44456" y="1161"/>
                    </a:lnTo>
                    <a:lnTo>
                      <a:pt x="50139" y="2064"/>
                    </a:lnTo>
                    <a:lnTo>
                      <a:pt x="56155" y="3225"/>
                    </a:lnTo>
                    <a:lnTo>
                      <a:pt x="62005" y="4645"/>
                    </a:lnTo>
                    <a:lnTo>
                      <a:pt x="68189" y="6322"/>
                    </a:lnTo>
                    <a:lnTo>
                      <a:pt x="74373" y="8129"/>
                    </a:lnTo>
                    <a:lnTo>
                      <a:pt x="80389" y="10451"/>
                    </a:lnTo>
                    <a:lnTo>
                      <a:pt x="86239" y="12774"/>
                    </a:lnTo>
                    <a:lnTo>
                      <a:pt x="91754" y="15483"/>
                    </a:lnTo>
                    <a:lnTo>
                      <a:pt x="96768" y="18322"/>
                    </a:lnTo>
                    <a:lnTo>
                      <a:pt x="101448" y="21677"/>
                    </a:lnTo>
                    <a:lnTo>
                      <a:pt x="105459" y="25161"/>
                    </a:lnTo>
                    <a:lnTo>
                      <a:pt x="108969" y="28903"/>
                    </a:lnTo>
                    <a:lnTo>
                      <a:pt x="111977" y="33032"/>
                    </a:lnTo>
                    <a:lnTo>
                      <a:pt x="114484" y="37548"/>
                    </a:lnTo>
                    <a:lnTo>
                      <a:pt x="116490" y="42193"/>
                    </a:lnTo>
                    <a:lnTo>
                      <a:pt x="118161" y="46967"/>
                    </a:lnTo>
                    <a:lnTo>
                      <a:pt x="119331" y="51870"/>
                    </a:lnTo>
                    <a:lnTo>
                      <a:pt x="119832" y="56903"/>
                    </a:lnTo>
                    <a:lnTo>
                      <a:pt x="120000" y="61935"/>
                    </a:lnTo>
                    <a:lnTo>
                      <a:pt x="119832" y="66967"/>
                    </a:lnTo>
                    <a:lnTo>
                      <a:pt x="119331" y="72000"/>
                    </a:lnTo>
                    <a:lnTo>
                      <a:pt x="118161" y="76903"/>
                    </a:lnTo>
                    <a:lnTo>
                      <a:pt x="116657" y="81677"/>
                    </a:lnTo>
                    <a:lnTo>
                      <a:pt x="114818" y="86193"/>
                    </a:lnTo>
                    <a:lnTo>
                      <a:pt x="112646" y="90580"/>
                    </a:lnTo>
                    <a:lnTo>
                      <a:pt x="110139" y="94709"/>
                    </a:lnTo>
                    <a:lnTo>
                      <a:pt x="107130" y="98451"/>
                    </a:lnTo>
                    <a:lnTo>
                      <a:pt x="103788" y="101935"/>
                    </a:lnTo>
                    <a:lnTo>
                      <a:pt x="100278" y="105032"/>
                    </a:lnTo>
                    <a:lnTo>
                      <a:pt x="96267" y="108129"/>
                    </a:lnTo>
                    <a:lnTo>
                      <a:pt x="91922" y="110709"/>
                    </a:lnTo>
                    <a:lnTo>
                      <a:pt x="87576" y="113161"/>
                    </a:lnTo>
                    <a:lnTo>
                      <a:pt x="82896" y="115225"/>
                    </a:lnTo>
                    <a:lnTo>
                      <a:pt x="78050" y="116774"/>
                    </a:lnTo>
                    <a:lnTo>
                      <a:pt x="72701" y="118193"/>
                    </a:lnTo>
                    <a:lnTo>
                      <a:pt x="67520" y="119096"/>
                    </a:lnTo>
                    <a:lnTo>
                      <a:pt x="61838" y="119612"/>
                    </a:lnTo>
                    <a:lnTo>
                      <a:pt x="56490" y="120000"/>
                    </a:lnTo>
                    <a:lnTo>
                      <a:pt x="50640" y="119612"/>
                    </a:lnTo>
                    <a:lnTo>
                      <a:pt x="45125" y="119096"/>
                    </a:lnTo>
                    <a:lnTo>
                      <a:pt x="39275" y="117935"/>
                    </a:lnTo>
                    <a:lnTo>
                      <a:pt x="33426" y="116516"/>
                    </a:lnTo>
                    <a:lnTo>
                      <a:pt x="27743" y="113806"/>
                    </a:lnTo>
                    <a:lnTo>
                      <a:pt x="22395" y="109548"/>
                    </a:lnTo>
                    <a:lnTo>
                      <a:pt x="17548" y="103870"/>
                    </a:lnTo>
                    <a:lnTo>
                      <a:pt x="13203" y="97290"/>
                    </a:lnTo>
                    <a:lnTo>
                      <a:pt x="9192" y="89548"/>
                    </a:lnTo>
                    <a:lnTo>
                      <a:pt x="5849" y="81161"/>
                    </a:lnTo>
                    <a:lnTo>
                      <a:pt x="3175" y="72000"/>
                    </a:lnTo>
                    <a:lnTo>
                      <a:pt x="1337" y="62838"/>
                    </a:lnTo>
                    <a:lnTo>
                      <a:pt x="167" y="53290"/>
                    </a:lnTo>
                    <a:lnTo>
                      <a:pt x="0" y="43870"/>
                    </a:lnTo>
                    <a:lnTo>
                      <a:pt x="835" y="34838"/>
                    </a:lnTo>
                    <a:lnTo>
                      <a:pt x="2674" y="26322"/>
                    </a:lnTo>
                    <a:lnTo>
                      <a:pt x="5515" y="18322"/>
                    </a:lnTo>
                    <a:lnTo>
                      <a:pt x="9526" y="11483"/>
                    </a:lnTo>
                    <a:lnTo>
                      <a:pt x="14874" y="5677"/>
                    </a:lnTo>
                    <a:lnTo>
                      <a:pt x="21559" y="1290"/>
                    </a:lnTo>
                    <a:close/>
                  </a:path>
                </a:pathLst>
              </a:custGeom>
              <a:solidFill>
                <a:srgbClr val="BFCBB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Shape 435"/>
              <p:cNvSpPr/>
              <p:nvPr/>
            </p:nvSpPr>
            <p:spPr>
              <a:xfrm>
                <a:off x="2314" y="2507"/>
                <a:ext cx="89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559" y="1290"/>
                    </a:moveTo>
                    <a:lnTo>
                      <a:pt x="23565" y="645"/>
                    </a:lnTo>
                    <a:lnTo>
                      <a:pt x="26406" y="258"/>
                    </a:lnTo>
                    <a:lnTo>
                      <a:pt x="30083" y="0"/>
                    </a:lnTo>
                    <a:lnTo>
                      <a:pt x="34261" y="258"/>
                    </a:lnTo>
                    <a:lnTo>
                      <a:pt x="39108" y="645"/>
                    </a:lnTo>
                    <a:lnTo>
                      <a:pt x="44456" y="1161"/>
                    </a:lnTo>
                    <a:lnTo>
                      <a:pt x="50139" y="2064"/>
                    </a:lnTo>
                    <a:lnTo>
                      <a:pt x="56155" y="3225"/>
                    </a:lnTo>
                    <a:lnTo>
                      <a:pt x="62005" y="4645"/>
                    </a:lnTo>
                    <a:lnTo>
                      <a:pt x="68189" y="6322"/>
                    </a:lnTo>
                    <a:lnTo>
                      <a:pt x="74373" y="8129"/>
                    </a:lnTo>
                    <a:lnTo>
                      <a:pt x="80389" y="10451"/>
                    </a:lnTo>
                    <a:lnTo>
                      <a:pt x="86239" y="12774"/>
                    </a:lnTo>
                    <a:lnTo>
                      <a:pt x="91754" y="15483"/>
                    </a:lnTo>
                    <a:lnTo>
                      <a:pt x="96768" y="18322"/>
                    </a:lnTo>
                    <a:lnTo>
                      <a:pt x="101448" y="21677"/>
                    </a:lnTo>
                    <a:lnTo>
                      <a:pt x="105459" y="25161"/>
                    </a:lnTo>
                    <a:lnTo>
                      <a:pt x="108969" y="28903"/>
                    </a:lnTo>
                    <a:lnTo>
                      <a:pt x="111977" y="33032"/>
                    </a:lnTo>
                    <a:lnTo>
                      <a:pt x="114484" y="37548"/>
                    </a:lnTo>
                    <a:lnTo>
                      <a:pt x="116490" y="42193"/>
                    </a:lnTo>
                    <a:lnTo>
                      <a:pt x="118161" y="46967"/>
                    </a:lnTo>
                    <a:lnTo>
                      <a:pt x="119331" y="51870"/>
                    </a:lnTo>
                    <a:lnTo>
                      <a:pt x="119832" y="56903"/>
                    </a:lnTo>
                    <a:lnTo>
                      <a:pt x="120000" y="61935"/>
                    </a:lnTo>
                    <a:lnTo>
                      <a:pt x="119832" y="66967"/>
                    </a:lnTo>
                    <a:lnTo>
                      <a:pt x="119331" y="72000"/>
                    </a:lnTo>
                    <a:lnTo>
                      <a:pt x="118161" y="76903"/>
                    </a:lnTo>
                    <a:lnTo>
                      <a:pt x="116657" y="81677"/>
                    </a:lnTo>
                    <a:lnTo>
                      <a:pt x="114818" y="86193"/>
                    </a:lnTo>
                    <a:lnTo>
                      <a:pt x="112646" y="90580"/>
                    </a:lnTo>
                    <a:lnTo>
                      <a:pt x="110139" y="94709"/>
                    </a:lnTo>
                    <a:lnTo>
                      <a:pt x="107130" y="98451"/>
                    </a:lnTo>
                    <a:lnTo>
                      <a:pt x="103788" y="101935"/>
                    </a:lnTo>
                    <a:lnTo>
                      <a:pt x="100278" y="105032"/>
                    </a:lnTo>
                    <a:lnTo>
                      <a:pt x="96267" y="108129"/>
                    </a:lnTo>
                    <a:lnTo>
                      <a:pt x="91922" y="110709"/>
                    </a:lnTo>
                    <a:lnTo>
                      <a:pt x="87576" y="113161"/>
                    </a:lnTo>
                    <a:lnTo>
                      <a:pt x="82896" y="115225"/>
                    </a:lnTo>
                    <a:lnTo>
                      <a:pt x="78050" y="116774"/>
                    </a:lnTo>
                    <a:lnTo>
                      <a:pt x="72701" y="118193"/>
                    </a:lnTo>
                    <a:lnTo>
                      <a:pt x="67520" y="119096"/>
                    </a:lnTo>
                    <a:lnTo>
                      <a:pt x="61838" y="119612"/>
                    </a:lnTo>
                    <a:lnTo>
                      <a:pt x="56490" y="120000"/>
                    </a:lnTo>
                    <a:lnTo>
                      <a:pt x="50640" y="119612"/>
                    </a:lnTo>
                    <a:lnTo>
                      <a:pt x="45125" y="119096"/>
                    </a:lnTo>
                    <a:lnTo>
                      <a:pt x="39275" y="117935"/>
                    </a:lnTo>
                    <a:lnTo>
                      <a:pt x="33426" y="116516"/>
                    </a:lnTo>
                    <a:lnTo>
                      <a:pt x="27743" y="113806"/>
                    </a:lnTo>
                    <a:lnTo>
                      <a:pt x="22395" y="109548"/>
                    </a:lnTo>
                    <a:lnTo>
                      <a:pt x="17548" y="103870"/>
                    </a:lnTo>
                    <a:lnTo>
                      <a:pt x="13203" y="97290"/>
                    </a:lnTo>
                    <a:lnTo>
                      <a:pt x="9192" y="89548"/>
                    </a:lnTo>
                    <a:lnTo>
                      <a:pt x="5849" y="81161"/>
                    </a:lnTo>
                    <a:lnTo>
                      <a:pt x="3175" y="72000"/>
                    </a:lnTo>
                    <a:lnTo>
                      <a:pt x="1337" y="62838"/>
                    </a:lnTo>
                    <a:lnTo>
                      <a:pt x="167" y="53290"/>
                    </a:lnTo>
                    <a:lnTo>
                      <a:pt x="0" y="43870"/>
                    </a:lnTo>
                    <a:lnTo>
                      <a:pt x="835" y="34838"/>
                    </a:lnTo>
                    <a:lnTo>
                      <a:pt x="2674" y="26322"/>
                    </a:lnTo>
                    <a:lnTo>
                      <a:pt x="5515" y="18322"/>
                    </a:lnTo>
                    <a:lnTo>
                      <a:pt x="9526" y="11483"/>
                    </a:lnTo>
                    <a:lnTo>
                      <a:pt x="14874" y="5677"/>
                    </a:lnTo>
                    <a:lnTo>
                      <a:pt x="21559" y="129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Shape 436"/>
              <p:cNvSpPr/>
              <p:nvPr/>
            </p:nvSpPr>
            <p:spPr>
              <a:xfrm>
                <a:off x="2321" y="2504"/>
                <a:ext cx="78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761" y="22668"/>
                    </a:moveTo>
                    <a:lnTo>
                      <a:pt x="78857" y="23708"/>
                    </a:lnTo>
                    <a:lnTo>
                      <a:pt x="81142" y="25372"/>
                    </a:lnTo>
                    <a:lnTo>
                      <a:pt x="84000" y="27036"/>
                    </a:lnTo>
                    <a:lnTo>
                      <a:pt x="86857" y="28908"/>
                    </a:lnTo>
                    <a:lnTo>
                      <a:pt x="90095" y="30987"/>
                    </a:lnTo>
                    <a:lnTo>
                      <a:pt x="93333" y="33483"/>
                    </a:lnTo>
                    <a:lnTo>
                      <a:pt x="96571" y="36395"/>
                    </a:lnTo>
                    <a:lnTo>
                      <a:pt x="99809" y="39306"/>
                    </a:lnTo>
                    <a:lnTo>
                      <a:pt x="103047" y="42842"/>
                    </a:lnTo>
                    <a:lnTo>
                      <a:pt x="106095" y="46793"/>
                    </a:lnTo>
                    <a:lnTo>
                      <a:pt x="109142" y="50953"/>
                    </a:lnTo>
                    <a:lnTo>
                      <a:pt x="111809" y="55944"/>
                    </a:lnTo>
                    <a:lnTo>
                      <a:pt x="114095" y="60935"/>
                    </a:lnTo>
                    <a:lnTo>
                      <a:pt x="116380" y="66759"/>
                    </a:lnTo>
                    <a:lnTo>
                      <a:pt x="117904" y="73414"/>
                    </a:lnTo>
                    <a:lnTo>
                      <a:pt x="119238" y="80277"/>
                    </a:lnTo>
                    <a:lnTo>
                      <a:pt x="120000" y="87140"/>
                    </a:lnTo>
                    <a:lnTo>
                      <a:pt x="119619" y="93379"/>
                    </a:lnTo>
                    <a:lnTo>
                      <a:pt x="119047" y="98994"/>
                    </a:lnTo>
                    <a:lnTo>
                      <a:pt x="117904" y="103986"/>
                    </a:lnTo>
                    <a:lnTo>
                      <a:pt x="116380" y="108145"/>
                    </a:lnTo>
                    <a:lnTo>
                      <a:pt x="114285" y="111889"/>
                    </a:lnTo>
                    <a:lnTo>
                      <a:pt x="112000" y="115008"/>
                    </a:lnTo>
                    <a:lnTo>
                      <a:pt x="109714" y="117296"/>
                    </a:lnTo>
                    <a:lnTo>
                      <a:pt x="107428" y="118960"/>
                    </a:lnTo>
                    <a:lnTo>
                      <a:pt x="104761" y="119792"/>
                    </a:lnTo>
                    <a:lnTo>
                      <a:pt x="102476" y="120000"/>
                    </a:lnTo>
                    <a:lnTo>
                      <a:pt x="100380" y="119792"/>
                    </a:lnTo>
                    <a:lnTo>
                      <a:pt x="98476" y="118752"/>
                    </a:lnTo>
                    <a:lnTo>
                      <a:pt x="96952" y="116880"/>
                    </a:lnTo>
                    <a:lnTo>
                      <a:pt x="95809" y="114176"/>
                    </a:lnTo>
                    <a:lnTo>
                      <a:pt x="95428" y="111057"/>
                    </a:lnTo>
                    <a:lnTo>
                      <a:pt x="95238" y="107313"/>
                    </a:lnTo>
                    <a:lnTo>
                      <a:pt x="95047" y="103778"/>
                    </a:lnTo>
                    <a:lnTo>
                      <a:pt x="94857" y="100034"/>
                    </a:lnTo>
                    <a:lnTo>
                      <a:pt x="94476" y="96499"/>
                    </a:lnTo>
                    <a:lnTo>
                      <a:pt x="94285" y="92755"/>
                    </a:lnTo>
                    <a:lnTo>
                      <a:pt x="94095" y="89428"/>
                    </a:lnTo>
                    <a:lnTo>
                      <a:pt x="93714" y="85684"/>
                    </a:lnTo>
                    <a:lnTo>
                      <a:pt x="93333" y="81941"/>
                    </a:lnTo>
                    <a:lnTo>
                      <a:pt x="92571" y="78197"/>
                    </a:lnTo>
                    <a:lnTo>
                      <a:pt x="91809" y="74454"/>
                    </a:lnTo>
                    <a:lnTo>
                      <a:pt x="90666" y="70502"/>
                    </a:lnTo>
                    <a:lnTo>
                      <a:pt x="89714" y="66759"/>
                    </a:lnTo>
                    <a:lnTo>
                      <a:pt x="88190" y="62807"/>
                    </a:lnTo>
                    <a:lnTo>
                      <a:pt x="86476" y="58856"/>
                    </a:lnTo>
                    <a:lnTo>
                      <a:pt x="84380" y="54904"/>
                    </a:lnTo>
                    <a:lnTo>
                      <a:pt x="82285" y="50953"/>
                    </a:lnTo>
                    <a:lnTo>
                      <a:pt x="79428" y="46793"/>
                    </a:lnTo>
                    <a:lnTo>
                      <a:pt x="76761" y="42634"/>
                    </a:lnTo>
                    <a:lnTo>
                      <a:pt x="73523" y="38682"/>
                    </a:lnTo>
                    <a:lnTo>
                      <a:pt x="69904" y="34731"/>
                    </a:lnTo>
                    <a:lnTo>
                      <a:pt x="66095" y="30779"/>
                    </a:lnTo>
                    <a:lnTo>
                      <a:pt x="61714" y="26828"/>
                    </a:lnTo>
                    <a:lnTo>
                      <a:pt x="57333" y="23084"/>
                    </a:lnTo>
                    <a:lnTo>
                      <a:pt x="52571" y="19549"/>
                    </a:lnTo>
                    <a:lnTo>
                      <a:pt x="47238" y="16221"/>
                    </a:lnTo>
                    <a:lnTo>
                      <a:pt x="41714" y="12894"/>
                    </a:lnTo>
                    <a:lnTo>
                      <a:pt x="35809" y="9982"/>
                    </a:lnTo>
                    <a:lnTo>
                      <a:pt x="29333" y="7279"/>
                    </a:lnTo>
                    <a:lnTo>
                      <a:pt x="22666" y="4991"/>
                    </a:lnTo>
                    <a:lnTo>
                      <a:pt x="15619" y="2911"/>
                    </a:lnTo>
                    <a:lnTo>
                      <a:pt x="7809" y="1247"/>
                    </a:lnTo>
                    <a:lnTo>
                      <a:pt x="0" y="0"/>
                    </a:lnTo>
                    <a:lnTo>
                      <a:pt x="380" y="0"/>
                    </a:lnTo>
                    <a:lnTo>
                      <a:pt x="2285" y="207"/>
                    </a:lnTo>
                    <a:lnTo>
                      <a:pt x="5142" y="831"/>
                    </a:lnTo>
                    <a:lnTo>
                      <a:pt x="8761" y="1455"/>
                    </a:lnTo>
                    <a:lnTo>
                      <a:pt x="13142" y="2495"/>
                    </a:lnTo>
                    <a:lnTo>
                      <a:pt x="18285" y="3327"/>
                    </a:lnTo>
                    <a:lnTo>
                      <a:pt x="24000" y="4575"/>
                    </a:lnTo>
                    <a:lnTo>
                      <a:pt x="30095" y="5823"/>
                    </a:lnTo>
                    <a:lnTo>
                      <a:pt x="36190" y="7279"/>
                    </a:lnTo>
                    <a:lnTo>
                      <a:pt x="42666" y="9150"/>
                    </a:lnTo>
                    <a:lnTo>
                      <a:pt x="48952" y="11022"/>
                    </a:lnTo>
                    <a:lnTo>
                      <a:pt x="55428" y="12894"/>
                    </a:lnTo>
                    <a:lnTo>
                      <a:pt x="61333" y="15181"/>
                    </a:lnTo>
                    <a:lnTo>
                      <a:pt x="66857" y="17469"/>
                    </a:lnTo>
                    <a:lnTo>
                      <a:pt x="72000" y="19757"/>
                    </a:lnTo>
                    <a:lnTo>
                      <a:pt x="76761" y="22668"/>
                    </a:lnTo>
                    <a:close/>
                  </a:path>
                </a:pathLst>
              </a:custGeom>
              <a:solidFill>
                <a:srgbClr val="BFCBB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Shape 437"/>
              <p:cNvSpPr/>
              <p:nvPr/>
            </p:nvSpPr>
            <p:spPr>
              <a:xfrm>
                <a:off x="2321" y="2504"/>
                <a:ext cx="76" cy="6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611" y="81897"/>
                    </a:moveTo>
                    <a:lnTo>
                      <a:pt x="120000" y="88686"/>
                    </a:lnTo>
                    <a:lnTo>
                      <a:pt x="120000" y="94817"/>
                    </a:lnTo>
                    <a:lnTo>
                      <a:pt x="119611" y="100510"/>
                    </a:lnTo>
                    <a:lnTo>
                      <a:pt x="118640" y="105328"/>
                    </a:lnTo>
                    <a:lnTo>
                      <a:pt x="117281" y="109489"/>
                    </a:lnTo>
                    <a:lnTo>
                      <a:pt x="115533" y="112992"/>
                    </a:lnTo>
                    <a:lnTo>
                      <a:pt x="113398" y="115839"/>
                    </a:lnTo>
                    <a:lnTo>
                      <a:pt x="111456" y="117810"/>
                    </a:lnTo>
                    <a:lnTo>
                      <a:pt x="108932" y="119343"/>
                    </a:lnTo>
                    <a:lnTo>
                      <a:pt x="106796" y="120000"/>
                    </a:lnTo>
                    <a:lnTo>
                      <a:pt x="104660" y="120000"/>
                    </a:lnTo>
                    <a:lnTo>
                      <a:pt x="102718" y="119343"/>
                    </a:lnTo>
                    <a:lnTo>
                      <a:pt x="100970" y="118029"/>
                    </a:lnTo>
                    <a:lnTo>
                      <a:pt x="99417" y="116058"/>
                    </a:lnTo>
                    <a:lnTo>
                      <a:pt x="98446" y="113211"/>
                    </a:lnTo>
                    <a:lnTo>
                      <a:pt x="97864" y="109927"/>
                    </a:lnTo>
                    <a:lnTo>
                      <a:pt x="97475" y="106204"/>
                    </a:lnTo>
                    <a:lnTo>
                      <a:pt x="97087" y="102481"/>
                    </a:lnTo>
                    <a:lnTo>
                      <a:pt x="96893" y="98759"/>
                    </a:lnTo>
                    <a:lnTo>
                      <a:pt x="96310" y="95036"/>
                    </a:lnTo>
                    <a:lnTo>
                      <a:pt x="95922" y="91313"/>
                    </a:lnTo>
                    <a:lnTo>
                      <a:pt x="95533" y="87810"/>
                    </a:lnTo>
                    <a:lnTo>
                      <a:pt x="94951" y="84087"/>
                    </a:lnTo>
                    <a:lnTo>
                      <a:pt x="94174" y="80364"/>
                    </a:lnTo>
                    <a:lnTo>
                      <a:pt x="93398" y="76642"/>
                    </a:lnTo>
                    <a:lnTo>
                      <a:pt x="92233" y="72700"/>
                    </a:lnTo>
                    <a:lnTo>
                      <a:pt x="91262" y="69197"/>
                    </a:lnTo>
                    <a:lnTo>
                      <a:pt x="89902" y="65474"/>
                    </a:lnTo>
                    <a:lnTo>
                      <a:pt x="88349" y="61751"/>
                    </a:lnTo>
                    <a:lnTo>
                      <a:pt x="86601" y="57810"/>
                    </a:lnTo>
                    <a:lnTo>
                      <a:pt x="84660" y="54087"/>
                    </a:lnTo>
                    <a:lnTo>
                      <a:pt x="82718" y="50583"/>
                    </a:lnTo>
                    <a:lnTo>
                      <a:pt x="79611" y="46204"/>
                    </a:lnTo>
                    <a:lnTo>
                      <a:pt x="76699" y="42262"/>
                    </a:lnTo>
                    <a:lnTo>
                      <a:pt x="73398" y="38102"/>
                    </a:lnTo>
                    <a:lnTo>
                      <a:pt x="69902" y="33941"/>
                    </a:lnTo>
                    <a:lnTo>
                      <a:pt x="66019" y="30000"/>
                    </a:lnTo>
                    <a:lnTo>
                      <a:pt x="61941" y="26277"/>
                    </a:lnTo>
                    <a:lnTo>
                      <a:pt x="57281" y="22554"/>
                    </a:lnTo>
                    <a:lnTo>
                      <a:pt x="52621" y="19270"/>
                    </a:lnTo>
                    <a:lnTo>
                      <a:pt x="47378" y="15766"/>
                    </a:lnTo>
                    <a:lnTo>
                      <a:pt x="41941" y="12919"/>
                    </a:lnTo>
                    <a:lnTo>
                      <a:pt x="36116" y="9854"/>
                    </a:lnTo>
                    <a:lnTo>
                      <a:pt x="29708" y="7226"/>
                    </a:lnTo>
                    <a:lnTo>
                      <a:pt x="22718" y="5036"/>
                    </a:lnTo>
                    <a:lnTo>
                      <a:pt x="15728" y="3065"/>
                    </a:lnTo>
                    <a:lnTo>
                      <a:pt x="7961" y="1313"/>
                    </a:lnTo>
                    <a:lnTo>
                      <a:pt x="0" y="0"/>
                    </a:lnTo>
                    <a:lnTo>
                      <a:pt x="388" y="0"/>
                    </a:lnTo>
                    <a:lnTo>
                      <a:pt x="2135" y="218"/>
                    </a:lnTo>
                    <a:lnTo>
                      <a:pt x="5048" y="875"/>
                    </a:lnTo>
                    <a:lnTo>
                      <a:pt x="8737" y="1532"/>
                    </a:lnTo>
                    <a:lnTo>
                      <a:pt x="13203" y="2627"/>
                    </a:lnTo>
                    <a:lnTo>
                      <a:pt x="18252" y="3503"/>
                    </a:lnTo>
                    <a:lnTo>
                      <a:pt x="23883" y="4817"/>
                    </a:lnTo>
                    <a:lnTo>
                      <a:pt x="29902" y="6131"/>
                    </a:lnTo>
                    <a:lnTo>
                      <a:pt x="36310" y="7664"/>
                    </a:lnTo>
                    <a:lnTo>
                      <a:pt x="42524" y="9635"/>
                    </a:lnTo>
                    <a:lnTo>
                      <a:pt x="49126" y="11605"/>
                    </a:lnTo>
                    <a:lnTo>
                      <a:pt x="55339" y="13576"/>
                    </a:lnTo>
                    <a:lnTo>
                      <a:pt x="61359" y="15985"/>
                    </a:lnTo>
                    <a:lnTo>
                      <a:pt x="67184" y="18394"/>
                    </a:lnTo>
                    <a:lnTo>
                      <a:pt x="72233" y="20802"/>
                    </a:lnTo>
                    <a:lnTo>
                      <a:pt x="76893" y="23868"/>
                    </a:lnTo>
                    <a:lnTo>
                      <a:pt x="79029" y="24963"/>
                    </a:lnTo>
                    <a:lnTo>
                      <a:pt x="81359" y="26496"/>
                    </a:lnTo>
                    <a:lnTo>
                      <a:pt x="84271" y="28467"/>
                    </a:lnTo>
                    <a:lnTo>
                      <a:pt x="87378" y="30218"/>
                    </a:lnTo>
                    <a:lnTo>
                      <a:pt x="90485" y="32408"/>
                    </a:lnTo>
                    <a:lnTo>
                      <a:pt x="93592" y="34817"/>
                    </a:lnTo>
                    <a:lnTo>
                      <a:pt x="97087" y="37883"/>
                    </a:lnTo>
                    <a:lnTo>
                      <a:pt x="100388" y="40729"/>
                    </a:lnTo>
                    <a:lnTo>
                      <a:pt x="103495" y="44233"/>
                    </a:lnTo>
                    <a:lnTo>
                      <a:pt x="106601" y="48175"/>
                    </a:lnTo>
                    <a:lnTo>
                      <a:pt x="109514" y="52554"/>
                    </a:lnTo>
                    <a:lnTo>
                      <a:pt x="112233" y="57153"/>
                    </a:lnTo>
                    <a:lnTo>
                      <a:pt x="114563" y="62408"/>
                    </a:lnTo>
                    <a:lnTo>
                      <a:pt x="116504" y="68321"/>
                    </a:lnTo>
                    <a:lnTo>
                      <a:pt x="118252" y="74671"/>
                    </a:lnTo>
                    <a:lnTo>
                      <a:pt x="119611" y="81897"/>
                    </a:lnTo>
                    <a:close/>
                  </a:path>
                </a:pathLst>
              </a:custGeom>
              <a:solidFill>
                <a:srgbClr val="B4C1A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Shape 438"/>
              <p:cNvSpPr/>
              <p:nvPr/>
            </p:nvSpPr>
            <p:spPr>
              <a:xfrm>
                <a:off x="2321" y="2504"/>
                <a:ext cx="75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408" y="83608"/>
                    </a:moveTo>
                    <a:lnTo>
                      <a:pt x="119802" y="90518"/>
                    </a:lnTo>
                    <a:lnTo>
                      <a:pt x="120000" y="96737"/>
                    </a:lnTo>
                    <a:lnTo>
                      <a:pt x="119605" y="102034"/>
                    </a:lnTo>
                    <a:lnTo>
                      <a:pt x="118817" y="106641"/>
                    </a:lnTo>
                    <a:lnTo>
                      <a:pt x="117635" y="110786"/>
                    </a:lnTo>
                    <a:lnTo>
                      <a:pt x="116059" y="114241"/>
                    </a:lnTo>
                    <a:lnTo>
                      <a:pt x="114285" y="116775"/>
                    </a:lnTo>
                    <a:lnTo>
                      <a:pt x="112512" y="118618"/>
                    </a:lnTo>
                    <a:lnTo>
                      <a:pt x="110541" y="119539"/>
                    </a:lnTo>
                    <a:lnTo>
                      <a:pt x="108571" y="120000"/>
                    </a:lnTo>
                    <a:lnTo>
                      <a:pt x="106600" y="119769"/>
                    </a:lnTo>
                    <a:lnTo>
                      <a:pt x="104827" y="118848"/>
                    </a:lnTo>
                    <a:lnTo>
                      <a:pt x="103054" y="117236"/>
                    </a:lnTo>
                    <a:lnTo>
                      <a:pt x="101871" y="114932"/>
                    </a:lnTo>
                    <a:lnTo>
                      <a:pt x="100689" y="112168"/>
                    </a:lnTo>
                    <a:lnTo>
                      <a:pt x="100098" y="108483"/>
                    </a:lnTo>
                    <a:lnTo>
                      <a:pt x="99507" y="104568"/>
                    </a:lnTo>
                    <a:lnTo>
                      <a:pt x="98916" y="101113"/>
                    </a:lnTo>
                    <a:lnTo>
                      <a:pt x="98522" y="97197"/>
                    </a:lnTo>
                    <a:lnTo>
                      <a:pt x="97733" y="93282"/>
                    </a:lnTo>
                    <a:lnTo>
                      <a:pt x="97142" y="89596"/>
                    </a:lnTo>
                    <a:lnTo>
                      <a:pt x="96551" y="85911"/>
                    </a:lnTo>
                    <a:lnTo>
                      <a:pt x="95566" y="82226"/>
                    </a:lnTo>
                    <a:lnTo>
                      <a:pt x="94778" y="78310"/>
                    </a:lnTo>
                    <a:lnTo>
                      <a:pt x="93596" y="74856"/>
                    </a:lnTo>
                    <a:lnTo>
                      <a:pt x="92610" y="71170"/>
                    </a:lnTo>
                    <a:lnTo>
                      <a:pt x="91231" y="67255"/>
                    </a:lnTo>
                    <a:lnTo>
                      <a:pt x="89852" y="63800"/>
                    </a:lnTo>
                    <a:lnTo>
                      <a:pt x="88275" y="60115"/>
                    </a:lnTo>
                    <a:lnTo>
                      <a:pt x="86502" y="56660"/>
                    </a:lnTo>
                    <a:lnTo>
                      <a:pt x="84926" y="53205"/>
                    </a:lnTo>
                    <a:lnTo>
                      <a:pt x="82758" y="49750"/>
                    </a:lnTo>
                    <a:lnTo>
                      <a:pt x="79802" y="45374"/>
                    </a:lnTo>
                    <a:lnTo>
                      <a:pt x="76453" y="40998"/>
                    </a:lnTo>
                    <a:lnTo>
                      <a:pt x="73103" y="36852"/>
                    </a:lnTo>
                    <a:lnTo>
                      <a:pt x="69556" y="32936"/>
                    </a:lnTo>
                    <a:lnTo>
                      <a:pt x="65615" y="29251"/>
                    </a:lnTo>
                    <a:lnTo>
                      <a:pt x="61674" y="25335"/>
                    </a:lnTo>
                    <a:lnTo>
                      <a:pt x="57339" y="21880"/>
                    </a:lnTo>
                    <a:lnTo>
                      <a:pt x="52413" y="18656"/>
                    </a:lnTo>
                    <a:lnTo>
                      <a:pt x="47290" y="15201"/>
                    </a:lnTo>
                    <a:lnTo>
                      <a:pt x="41773" y="12437"/>
                    </a:lnTo>
                    <a:lnTo>
                      <a:pt x="36059" y="9673"/>
                    </a:lnTo>
                    <a:lnTo>
                      <a:pt x="29753" y="7370"/>
                    </a:lnTo>
                    <a:lnTo>
                      <a:pt x="23054" y="5067"/>
                    </a:lnTo>
                    <a:lnTo>
                      <a:pt x="15960" y="2994"/>
                    </a:lnTo>
                    <a:lnTo>
                      <a:pt x="8078" y="1381"/>
                    </a:lnTo>
                    <a:lnTo>
                      <a:pt x="0" y="0"/>
                    </a:lnTo>
                    <a:lnTo>
                      <a:pt x="394" y="0"/>
                    </a:lnTo>
                    <a:lnTo>
                      <a:pt x="2167" y="230"/>
                    </a:lnTo>
                    <a:lnTo>
                      <a:pt x="5123" y="921"/>
                    </a:lnTo>
                    <a:lnTo>
                      <a:pt x="8669" y="1612"/>
                    </a:lnTo>
                    <a:lnTo>
                      <a:pt x="13004" y="2763"/>
                    </a:lnTo>
                    <a:lnTo>
                      <a:pt x="18128" y="3685"/>
                    </a:lnTo>
                    <a:lnTo>
                      <a:pt x="23842" y="5067"/>
                    </a:lnTo>
                    <a:lnTo>
                      <a:pt x="29753" y="6449"/>
                    </a:lnTo>
                    <a:lnTo>
                      <a:pt x="35862" y="8061"/>
                    </a:lnTo>
                    <a:lnTo>
                      <a:pt x="42364" y="10134"/>
                    </a:lnTo>
                    <a:lnTo>
                      <a:pt x="48669" y="12207"/>
                    </a:lnTo>
                    <a:lnTo>
                      <a:pt x="55172" y="14280"/>
                    </a:lnTo>
                    <a:lnTo>
                      <a:pt x="61083" y="16813"/>
                    </a:lnTo>
                    <a:lnTo>
                      <a:pt x="66798" y="19347"/>
                    </a:lnTo>
                    <a:lnTo>
                      <a:pt x="72118" y="21880"/>
                    </a:lnTo>
                    <a:lnTo>
                      <a:pt x="76650" y="25105"/>
                    </a:lnTo>
                    <a:lnTo>
                      <a:pt x="78817" y="26257"/>
                    </a:lnTo>
                    <a:lnTo>
                      <a:pt x="81379" y="27869"/>
                    </a:lnTo>
                    <a:lnTo>
                      <a:pt x="84137" y="29712"/>
                    </a:lnTo>
                    <a:lnTo>
                      <a:pt x="87290" y="31785"/>
                    </a:lnTo>
                    <a:lnTo>
                      <a:pt x="90246" y="33857"/>
                    </a:lnTo>
                    <a:lnTo>
                      <a:pt x="93596" y="36391"/>
                    </a:lnTo>
                    <a:lnTo>
                      <a:pt x="96945" y="38925"/>
                    </a:lnTo>
                    <a:lnTo>
                      <a:pt x="100295" y="42380"/>
                    </a:lnTo>
                    <a:lnTo>
                      <a:pt x="103251" y="45604"/>
                    </a:lnTo>
                    <a:lnTo>
                      <a:pt x="106403" y="49520"/>
                    </a:lnTo>
                    <a:lnTo>
                      <a:pt x="109359" y="53896"/>
                    </a:lnTo>
                    <a:lnTo>
                      <a:pt x="112118" y="58733"/>
                    </a:lnTo>
                    <a:lnTo>
                      <a:pt x="114285" y="64030"/>
                    </a:lnTo>
                    <a:lnTo>
                      <a:pt x="116650" y="69788"/>
                    </a:lnTo>
                    <a:lnTo>
                      <a:pt x="118029" y="76238"/>
                    </a:lnTo>
                    <a:lnTo>
                      <a:pt x="119408" y="83608"/>
                    </a:lnTo>
                    <a:close/>
                  </a:path>
                </a:pathLst>
              </a:custGeom>
              <a:solidFill>
                <a:srgbClr val="AAB69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Shape 439"/>
              <p:cNvSpPr/>
              <p:nvPr/>
            </p:nvSpPr>
            <p:spPr>
              <a:xfrm>
                <a:off x="2321" y="2504"/>
                <a:ext cx="7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397" y="84848"/>
                    </a:moveTo>
                    <a:lnTo>
                      <a:pt x="119799" y="91878"/>
                    </a:lnTo>
                    <a:lnTo>
                      <a:pt x="120000" y="98181"/>
                    </a:lnTo>
                    <a:lnTo>
                      <a:pt x="119799" y="103272"/>
                    </a:lnTo>
                    <a:lnTo>
                      <a:pt x="119197" y="108121"/>
                    </a:lnTo>
                    <a:lnTo>
                      <a:pt x="118193" y="112000"/>
                    </a:lnTo>
                    <a:lnTo>
                      <a:pt x="117190" y="114909"/>
                    </a:lnTo>
                    <a:lnTo>
                      <a:pt x="115585" y="117575"/>
                    </a:lnTo>
                    <a:lnTo>
                      <a:pt x="113979" y="118787"/>
                    </a:lnTo>
                    <a:lnTo>
                      <a:pt x="112374" y="119515"/>
                    </a:lnTo>
                    <a:lnTo>
                      <a:pt x="110568" y="120000"/>
                    </a:lnTo>
                    <a:lnTo>
                      <a:pt x="108963" y="119272"/>
                    </a:lnTo>
                    <a:lnTo>
                      <a:pt x="107157" y="118060"/>
                    </a:lnTo>
                    <a:lnTo>
                      <a:pt x="105953" y="116121"/>
                    </a:lnTo>
                    <a:lnTo>
                      <a:pt x="104548" y="113696"/>
                    </a:lnTo>
                    <a:lnTo>
                      <a:pt x="103344" y="110303"/>
                    </a:lnTo>
                    <a:lnTo>
                      <a:pt x="102742" y="106666"/>
                    </a:lnTo>
                    <a:lnTo>
                      <a:pt x="102140" y="102545"/>
                    </a:lnTo>
                    <a:lnTo>
                      <a:pt x="101337" y="98666"/>
                    </a:lnTo>
                    <a:lnTo>
                      <a:pt x="100735" y="95030"/>
                    </a:lnTo>
                    <a:lnTo>
                      <a:pt x="99933" y="91151"/>
                    </a:lnTo>
                    <a:lnTo>
                      <a:pt x="98929" y="87272"/>
                    </a:lnTo>
                    <a:lnTo>
                      <a:pt x="97926" y="83636"/>
                    </a:lnTo>
                    <a:lnTo>
                      <a:pt x="96722" y="79757"/>
                    </a:lnTo>
                    <a:lnTo>
                      <a:pt x="95518" y="75878"/>
                    </a:lnTo>
                    <a:lnTo>
                      <a:pt x="94515" y="72484"/>
                    </a:lnTo>
                    <a:lnTo>
                      <a:pt x="93110" y="68606"/>
                    </a:lnTo>
                    <a:lnTo>
                      <a:pt x="91505" y="65212"/>
                    </a:lnTo>
                    <a:lnTo>
                      <a:pt x="89899" y="61575"/>
                    </a:lnTo>
                    <a:lnTo>
                      <a:pt x="88494" y="58181"/>
                    </a:lnTo>
                    <a:lnTo>
                      <a:pt x="86688" y="54787"/>
                    </a:lnTo>
                    <a:lnTo>
                      <a:pt x="84882" y="51636"/>
                    </a:lnTo>
                    <a:lnTo>
                      <a:pt x="83076" y="48727"/>
                    </a:lnTo>
                    <a:lnTo>
                      <a:pt x="79665" y="43878"/>
                    </a:lnTo>
                    <a:lnTo>
                      <a:pt x="76454" y="40000"/>
                    </a:lnTo>
                    <a:lnTo>
                      <a:pt x="72842" y="35878"/>
                    </a:lnTo>
                    <a:lnTo>
                      <a:pt x="69431" y="31757"/>
                    </a:lnTo>
                    <a:lnTo>
                      <a:pt x="65618" y="28121"/>
                    </a:lnTo>
                    <a:lnTo>
                      <a:pt x="61404" y="24484"/>
                    </a:lnTo>
                    <a:lnTo>
                      <a:pt x="56989" y="21333"/>
                    </a:lnTo>
                    <a:lnTo>
                      <a:pt x="52575" y="17939"/>
                    </a:lnTo>
                    <a:lnTo>
                      <a:pt x="47357" y="15030"/>
                    </a:lnTo>
                    <a:lnTo>
                      <a:pt x="41939" y="12121"/>
                    </a:lnTo>
                    <a:lnTo>
                      <a:pt x="36120" y="9454"/>
                    </a:lnTo>
                    <a:lnTo>
                      <a:pt x="30100" y="7030"/>
                    </a:lnTo>
                    <a:lnTo>
                      <a:pt x="23277" y="4848"/>
                    </a:lnTo>
                    <a:lnTo>
                      <a:pt x="15852" y="3151"/>
                    </a:lnTo>
                    <a:lnTo>
                      <a:pt x="8227" y="1454"/>
                    </a:lnTo>
                    <a:lnTo>
                      <a:pt x="0" y="0"/>
                    </a:lnTo>
                    <a:lnTo>
                      <a:pt x="401" y="0"/>
                    </a:lnTo>
                    <a:lnTo>
                      <a:pt x="2207" y="242"/>
                    </a:lnTo>
                    <a:lnTo>
                      <a:pt x="5016" y="969"/>
                    </a:lnTo>
                    <a:lnTo>
                      <a:pt x="8628" y="1696"/>
                    </a:lnTo>
                    <a:lnTo>
                      <a:pt x="13043" y="2909"/>
                    </a:lnTo>
                    <a:lnTo>
                      <a:pt x="18260" y="3878"/>
                    </a:lnTo>
                    <a:lnTo>
                      <a:pt x="23478" y="5333"/>
                    </a:lnTo>
                    <a:lnTo>
                      <a:pt x="29698" y="6787"/>
                    </a:lnTo>
                    <a:lnTo>
                      <a:pt x="35919" y="8484"/>
                    </a:lnTo>
                    <a:lnTo>
                      <a:pt x="42140" y="10666"/>
                    </a:lnTo>
                    <a:lnTo>
                      <a:pt x="48762" y="12848"/>
                    </a:lnTo>
                    <a:lnTo>
                      <a:pt x="54983" y="15030"/>
                    </a:lnTo>
                    <a:lnTo>
                      <a:pt x="61003" y="17696"/>
                    </a:lnTo>
                    <a:lnTo>
                      <a:pt x="66622" y="20363"/>
                    </a:lnTo>
                    <a:lnTo>
                      <a:pt x="72040" y="23030"/>
                    </a:lnTo>
                    <a:lnTo>
                      <a:pt x="76655" y="26424"/>
                    </a:lnTo>
                    <a:lnTo>
                      <a:pt x="79063" y="27636"/>
                    </a:lnTo>
                    <a:lnTo>
                      <a:pt x="81471" y="29333"/>
                    </a:lnTo>
                    <a:lnTo>
                      <a:pt x="84280" y="31272"/>
                    </a:lnTo>
                    <a:lnTo>
                      <a:pt x="87290" y="33212"/>
                    </a:lnTo>
                    <a:lnTo>
                      <a:pt x="90501" y="35393"/>
                    </a:lnTo>
                    <a:lnTo>
                      <a:pt x="93712" y="37818"/>
                    </a:lnTo>
                    <a:lnTo>
                      <a:pt x="96923" y="40484"/>
                    </a:lnTo>
                    <a:lnTo>
                      <a:pt x="100334" y="43636"/>
                    </a:lnTo>
                    <a:lnTo>
                      <a:pt x="103344" y="47030"/>
                    </a:lnTo>
                    <a:lnTo>
                      <a:pt x="106555" y="51151"/>
                    </a:lnTo>
                    <a:lnTo>
                      <a:pt x="109565" y="55272"/>
                    </a:lnTo>
                    <a:lnTo>
                      <a:pt x="112173" y="59878"/>
                    </a:lnTo>
                    <a:lnTo>
                      <a:pt x="114381" y="65454"/>
                    </a:lnTo>
                    <a:lnTo>
                      <a:pt x="116387" y="71030"/>
                    </a:lnTo>
                    <a:lnTo>
                      <a:pt x="117993" y="77575"/>
                    </a:lnTo>
                    <a:lnTo>
                      <a:pt x="119397" y="84848"/>
                    </a:lnTo>
                    <a:close/>
                  </a:path>
                </a:pathLst>
              </a:custGeom>
              <a:solidFill>
                <a:srgbClr val="9FAC9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Shape 440"/>
              <p:cNvSpPr/>
              <p:nvPr/>
            </p:nvSpPr>
            <p:spPr>
              <a:xfrm>
                <a:off x="2321" y="2504"/>
                <a:ext cx="73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85" y="86410"/>
                    </a:moveTo>
                    <a:lnTo>
                      <a:pt x="119592" y="93589"/>
                    </a:lnTo>
                    <a:lnTo>
                      <a:pt x="120000" y="99487"/>
                    </a:lnTo>
                    <a:lnTo>
                      <a:pt x="119796" y="105128"/>
                    </a:lnTo>
                    <a:lnTo>
                      <a:pt x="119388" y="109487"/>
                    </a:lnTo>
                    <a:lnTo>
                      <a:pt x="118777" y="113333"/>
                    </a:lnTo>
                    <a:lnTo>
                      <a:pt x="117758" y="116153"/>
                    </a:lnTo>
                    <a:lnTo>
                      <a:pt x="116740" y="118205"/>
                    </a:lnTo>
                    <a:lnTo>
                      <a:pt x="115314" y="119487"/>
                    </a:lnTo>
                    <a:lnTo>
                      <a:pt x="113887" y="120000"/>
                    </a:lnTo>
                    <a:lnTo>
                      <a:pt x="112461" y="119743"/>
                    </a:lnTo>
                    <a:lnTo>
                      <a:pt x="111035" y="118717"/>
                    </a:lnTo>
                    <a:lnTo>
                      <a:pt x="109609" y="117435"/>
                    </a:lnTo>
                    <a:lnTo>
                      <a:pt x="108183" y="115128"/>
                    </a:lnTo>
                    <a:lnTo>
                      <a:pt x="106757" y="112307"/>
                    </a:lnTo>
                    <a:lnTo>
                      <a:pt x="105738" y="108717"/>
                    </a:lnTo>
                    <a:lnTo>
                      <a:pt x="104923" y="104615"/>
                    </a:lnTo>
                    <a:lnTo>
                      <a:pt x="104108" y="100769"/>
                    </a:lnTo>
                    <a:lnTo>
                      <a:pt x="103497" y="96666"/>
                    </a:lnTo>
                    <a:lnTo>
                      <a:pt x="102478" y="92820"/>
                    </a:lnTo>
                    <a:lnTo>
                      <a:pt x="101460" y="88974"/>
                    </a:lnTo>
                    <a:lnTo>
                      <a:pt x="100237" y="84871"/>
                    </a:lnTo>
                    <a:lnTo>
                      <a:pt x="99015" y="81282"/>
                    </a:lnTo>
                    <a:lnTo>
                      <a:pt x="97792" y="77179"/>
                    </a:lnTo>
                    <a:lnTo>
                      <a:pt x="96366" y="73589"/>
                    </a:lnTo>
                    <a:lnTo>
                      <a:pt x="94736" y="70000"/>
                    </a:lnTo>
                    <a:lnTo>
                      <a:pt x="93106" y="66410"/>
                    </a:lnTo>
                    <a:lnTo>
                      <a:pt x="91680" y="62820"/>
                    </a:lnTo>
                    <a:lnTo>
                      <a:pt x="90050" y="59487"/>
                    </a:lnTo>
                    <a:lnTo>
                      <a:pt x="88421" y="56410"/>
                    </a:lnTo>
                    <a:lnTo>
                      <a:pt x="86587" y="53076"/>
                    </a:lnTo>
                    <a:lnTo>
                      <a:pt x="84753" y="50256"/>
                    </a:lnTo>
                    <a:lnTo>
                      <a:pt x="83123" y="47692"/>
                    </a:lnTo>
                    <a:lnTo>
                      <a:pt x="79660" y="43076"/>
                    </a:lnTo>
                    <a:lnTo>
                      <a:pt x="76400" y="38717"/>
                    </a:lnTo>
                    <a:lnTo>
                      <a:pt x="72733" y="34871"/>
                    </a:lnTo>
                    <a:lnTo>
                      <a:pt x="69066" y="30769"/>
                    </a:lnTo>
                    <a:lnTo>
                      <a:pt x="65195" y="26923"/>
                    </a:lnTo>
                    <a:lnTo>
                      <a:pt x="61324" y="23589"/>
                    </a:lnTo>
                    <a:lnTo>
                      <a:pt x="57045" y="20512"/>
                    </a:lnTo>
                    <a:lnTo>
                      <a:pt x="52359" y="17179"/>
                    </a:lnTo>
                    <a:lnTo>
                      <a:pt x="47470" y="14358"/>
                    </a:lnTo>
                    <a:lnTo>
                      <a:pt x="42173" y="11794"/>
                    </a:lnTo>
                    <a:lnTo>
                      <a:pt x="36468" y="9230"/>
                    </a:lnTo>
                    <a:lnTo>
                      <a:pt x="30152" y="6923"/>
                    </a:lnTo>
                    <a:lnTo>
                      <a:pt x="23429" y="4871"/>
                    </a:lnTo>
                    <a:lnTo>
                      <a:pt x="16095" y="3076"/>
                    </a:lnTo>
                    <a:lnTo>
                      <a:pt x="8353" y="1538"/>
                    </a:lnTo>
                    <a:lnTo>
                      <a:pt x="0" y="0"/>
                    </a:lnTo>
                    <a:lnTo>
                      <a:pt x="407" y="0"/>
                    </a:lnTo>
                    <a:lnTo>
                      <a:pt x="2241" y="256"/>
                    </a:lnTo>
                    <a:lnTo>
                      <a:pt x="5093" y="1025"/>
                    </a:lnTo>
                    <a:lnTo>
                      <a:pt x="8760" y="1794"/>
                    </a:lnTo>
                    <a:lnTo>
                      <a:pt x="13039" y="3076"/>
                    </a:lnTo>
                    <a:lnTo>
                      <a:pt x="17928" y="4102"/>
                    </a:lnTo>
                    <a:lnTo>
                      <a:pt x="23429" y="5641"/>
                    </a:lnTo>
                    <a:lnTo>
                      <a:pt x="29337" y="7179"/>
                    </a:lnTo>
                    <a:lnTo>
                      <a:pt x="35449" y="8974"/>
                    </a:lnTo>
                    <a:lnTo>
                      <a:pt x="41969" y="11282"/>
                    </a:lnTo>
                    <a:lnTo>
                      <a:pt x="48285" y="13589"/>
                    </a:lnTo>
                    <a:lnTo>
                      <a:pt x="54601" y="15897"/>
                    </a:lnTo>
                    <a:lnTo>
                      <a:pt x="60509" y="18717"/>
                    </a:lnTo>
                    <a:lnTo>
                      <a:pt x="66213" y="21538"/>
                    </a:lnTo>
                    <a:lnTo>
                      <a:pt x="71714" y="24358"/>
                    </a:lnTo>
                    <a:lnTo>
                      <a:pt x="76604" y="27948"/>
                    </a:lnTo>
                    <a:lnTo>
                      <a:pt x="78845" y="29230"/>
                    </a:lnTo>
                    <a:lnTo>
                      <a:pt x="81290" y="31025"/>
                    </a:lnTo>
                    <a:lnTo>
                      <a:pt x="84346" y="32820"/>
                    </a:lnTo>
                    <a:lnTo>
                      <a:pt x="87198" y="34871"/>
                    </a:lnTo>
                    <a:lnTo>
                      <a:pt x="90458" y="37179"/>
                    </a:lnTo>
                    <a:lnTo>
                      <a:pt x="93718" y="39487"/>
                    </a:lnTo>
                    <a:lnTo>
                      <a:pt x="96977" y="42307"/>
                    </a:lnTo>
                    <a:lnTo>
                      <a:pt x="100237" y="45384"/>
                    </a:lnTo>
                    <a:lnTo>
                      <a:pt x="103497" y="48717"/>
                    </a:lnTo>
                    <a:lnTo>
                      <a:pt x="106349" y="52564"/>
                    </a:lnTo>
                    <a:lnTo>
                      <a:pt x="109405" y="56923"/>
                    </a:lnTo>
                    <a:lnTo>
                      <a:pt x="111850" y="61538"/>
                    </a:lnTo>
                    <a:lnTo>
                      <a:pt x="114295" y="66923"/>
                    </a:lnTo>
                    <a:lnTo>
                      <a:pt x="116129" y="72564"/>
                    </a:lnTo>
                    <a:lnTo>
                      <a:pt x="117758" y="79230"/>
                    </a:lnTo>
                    <a:lnTo>
                      <a:pt x="119185" y="86410"/>
                    </a:lnTo>
                    <a:close/>
                  </a:path>
                </a:pathLst>
              </a:custGeom>
              <a:solidFill>
                <a:srgbClr val="94A18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2321" y="2504"/>
                <a:ext cx="72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69" y="88235"/>
                    </a:moveTo>
                    <a:lnTo>
                      <a:pt x="119584" y="95022"/>
                    </a:lnTo>
                    <a:lnTo>
                      <a:pt x="120000" y="101538"/>
                    </a:lnTo>
                    <a:lnTo>
                      <a:pt x="120000" y="106968"/>
                    </a:lnTo>
                    <a:lnTo>
                      <a:pt x="119792" y="111312"/>
                    </a:lnTo>
                    <a:lnTo>
                      <a:pt x="119377" y="114570"/>
                    </a:lnTo>
                    <a:lnTo>
                      <a:pt x="118961" y="117285"/>
                    </a:lnTo>
                    <a:lnTo>
                      <a:pt x="117923" y="119185"/>
                    </a:lnTo>
                    <a:lnTo>
                      <a:pt x="117093" y="120000"/>
                    </a:lnTo>
                    <a:lnTo>
                      <a:pt x="115847" y="120000"/>
                    </a:lnTo>
                    <a:lnTo>
                      <a:pt x="114602" y="119457"/>
                    </a:lnTo>
                    <a:lnTo>
                      <a:pt x="113564" y="118099"/>
                    </a:lnTo>
                    <a:lnTo>
                      <a:pt x="112318" y="116470"/>
                    </a:lnTo>
                    <a:lnTo>
                      <a:pt x="110865" y="113755"/>
                    </a:lnTo>
                    <a:lnTo>
                      <a:pt x="109826" y="110226"/>
                    </a:lnTo>
                    <a:lnTo>
                      <a:pt x="108788" y="106696"/>
                    </a:lnTo>
                    <a:lnTo>
                      <a:pt x="107958" y="102352"/>
                    </a:lnTo>
                    <a:lnTo>
                      <a:pt x="106920" y="98280"/>
                    </a:lnTo>
                    <a:lnTo>
                      <a:pt x="105882" y="94208"/>
                    </a:lnTo>
                    <a:lnTo>
                      <a:pt x="104636" y="90135"/>
                    </a:lnTo>
                    <a:lnTo>
                      <a:pt x="103598" y="86063"/>
                    </a:lnTo>
                    <a:lnTo>
                      <a:pt x="101937" y="81990"/>
                    </a:lnTo>
                    <a:lnTo>
                      <a:pt x="100484" y="78461"/>
                    </a:lnTo>
                    <a:lnTo>
                      <a:pt x="98823" y="74389"/>
                    </a:lnTo>
                    <a:lnTo>
                      <a:pt x="97370" y="70859"/>
                    </a:lnTo>
                    <a:lnTo>
                      <a:pt x="95501" y="67058"/>
                    </a:lnTo>
                    <a:lnTo>
                      <a:pt x="93840" y="63800"/>
                    </a:lnTo>
                    <a:lnTo>
                      <a:pt x="91972" y="60542"/>
                    </a:lnTo>
                    <a:lnTo>
                      <a:pt x="90311" y="57285"/>
                    </a:lnTo>
                    <a:lnTo>
                      <a:pt x="88442" y="54027"/>
                    </a:lnTo>
                    <a:lnTo>
                      <a:pt x="86782" y="51312"/>
                    </a:lnTo>
                    <a:lnTo>
                      <a:pt x="84913" y="48597"/>
                    </a:lnTo>
                    <a:lnTo>
                      <a:pt x="83667" y="46425"/>
                    </a:lnTo>
                    <a:lnTo>
                      <a:pt x="79930" y="41809"/>
                    </a:lnTo>
                    <a:lnTo>
                      <a:pt x="76193" y="37466"/>
                    </a:lnTo>
                    <a:lnTo>
                      <a:pt x="72664" y="33122"/>
                    </a:lnTo>
                    <a:lnTo>
                      <a:pt x="68927" y="29321"/>
                    </a:lnTo>
                    <a:lnTo>
                      <a:pt x="64982" y="25520"/>
                    </a:lnTo>
                    <a:lnTo>
                      <a:pt x="61038" y="22262"/>
                    </a:lnTo>
                    <a:lnTo>
                      <a:pt x="56885" y="19276"/>
                    </a:lnTo>
                    <a:lnTo>
                      <a:pt x="52318" y="16561"/>
                    </a:lnTo>
                    <a:lnTo>
                      <a:pt x="47335" y="13846"/>
                    </a:lnTo>
                    <a:lnTo>
                      <a:pt x="42352" y="11131"/>
                    </a:lnTo>
                    <a:lnTo>
                      <a:pt x="36539" y="8959"/>
                    </a:lnTo>
                    <a:lnTo>
                      <a:pt x="30519" y="6787"/>
                    </a:lnTo>
                    <a:lnTo>
                      <a:pt x="23667" y="4886"/>
                    </a:lnTo>
                    <a:lnTo>
                      <a:pt x="16401" y="3257"/>
                    </a:lnTo>
                    <a:lnTo>
                      <a:pt x="8512" y="1357"/>
                    </a:lnTo>
                    <a:lnTo>
                      <a:pt x="0" y="0"/>
                    </a:lnTo>
                    <a:lnTo>
                      <a:pt x="415" y="0"/>
                    </a:lnTo>
                    <a:lnTo>
                      <a:pt x="2076" y="271"/>
                    </a:lnTo>
                    <a:lnTo>
                      <a:pt x="4982" y="1085"/>
                    </a:lnTo>
                    <a:lnTo>
                      <a:pt x="8512" y="1900"/>
                    </a:lnTo>
                    <a:lnTo>
                      <a:pt x="12871" y="3257"/>
                    </a:lnTo>
                    <a:lnTo>
                      <a:pt x="17854" y="4343"/>
                    </a:lnTo>
                    <a:lnTo>
                      <a:pt x="23252" y="5972"/>
                    </a:lnTo>
                    <a:lnTo>
                      <a:pt x="29273" y="7601"/>
                    </a:lnTo>
                    <a:lnTo>
                      <a:pt x="35501" y="9502"/>
                    </a:lnTo>
                    <a:lnTo>
                      <a:pt x="41730" y="11945"/>
                    </a:lnTo>
                    <a:lnTo>
                      <a:pt x="47958" y="14389"/>
                    </a:lnTo>
                    <a:lnTo>
                      <a:pt x="54394" y="16832"/>
                    </a:lnTo>
                    <a:lnTo>
                      <a:pt x="60622" y="19819"/>
                    </a:lnTo>
                    <a:lnTo>
                      <a:pt x="66435" y="22805"/>
                    </a:lnTo>
                    <a:lnTo>
                      <a:pt x="71833" y="25791"/>
                    </a:lnTo>
                    <a:lnTo>
                      <a:pt x="76608" y="29592"/>
                    </a:lnTo>
                    <a:lnTo>
                      <a:pt x="78892" y="30950"/>
                    </a:lnTo>
                    <a:lnTo>
                      <a:pt x="81384" y="32850"/>
                    </a:lnTo>
                    <a:lnTo>
                      <a:pt x="84290" y="34751"/>
                    </a:lnTo>
                    <a:lnTo>
                      <a:pt x="87612" y="36651"/>
                    </a:lnTo>
                    <a:lnTo>
                      <a:pt x="90519" y="38823"/>
                    </a:lnTo>
                    <a:lnTo>
                      <a:pt x="93840" y="41266"/>
                    </a:lnTo>
                    <a:lnTo>
                      <a:pt x="97370" y="43981"/>
                    </a:lnTo>
                    <a:lnTo>
                      <a:pt x="100484" y="47239"/>
                    </a:lnTo>
                    <a:lnTo>
                      <a:pt x="103598" y="50497"/>
                    </a:lnTo>
                    <a:lnTo>
                      <a:pt x="106505" y="54570"/>
                    </a:lnTo>
                    <a:lnTo>
                      <a:pt x="109619" y="58642"/>
                    </a:lnTo>
                    <a:lnTo>
                      <a:pt x="112110" y="63257"/>
                    </a:lnTo>
                    <a:lnTo>
                      <a:pt x="114394" y="68687"/>
                    </a:lnTo>
                    <a:lnTo>
                      <a:pt x="116262" y="74389"/>
                    </a:lnTo>
                    <a:lnTo>
                      <a:pt x="117923" y="80904"/>
                    </a:lnTo>
                    <a:lnTo>
                      <a:pt x="119169" y="88235"/>
                    </a:lnTo>
                    <a:close/>
                  </a:path>
                </a:pathLst>
              </a:custGeom>
              <a:solidFill>
                <a:srgbClr val="8A967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2321" y="2504"/>
                <a:ext cx="71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344" y="31366"/>
                    </a:moveTo>
                    <a:lnTo>
                      <a:pt x="78453" y="32805"/>
                    </a:lnTo>
                    <a:lnTo>
                      <a:pt x="81405" y="34820"/>
                    </a:lnTo>
                    <a:lnTo>
                      <a:pt x="84147" y="36546"/>
                    </a:lnTo>
                    <a:lnTo>
                      <a:pt x="87311" y="38848"/>
                    </a:lnTo>
                    <a:lnTo>
                      <a:pt x="90263" y="40575"/>
                    </a:lnTo>
                    <a:lnTo>
                      <a:pt x="93637" y="43165"/>
                    </a:lnTo>
                    <a:lnTo>
                      <a:pt x="97012" y="45755"/>
                    </a:lnTo>
                    <a:lnTo>
                      <a:pt x="100175" y="48920"/>
                    </a:lnTo>
                    <a:lnTo>
                      <a:pt x="103550" y="52086"/>
                    </a:lnTo>
                    <a:lnTo>
                      <a:pt x="106502" y="56115"/>
                    </a:lnTo>
                    <a:lnTo>
                      <a:pt x="109455" y="60143"/>
                    </a:lnTo>
                    <a:lnTo>
                      <a:pt x="111985" y="65035"/>
                    </a:lnTo>
                    <a:lnTo>
                      <a:pt x="114094" y="70215"/>
                    </a:lnTo>
                    <a:lnTo>
                      <a:pt x="116203" y="76258"/>
                    </a:lnTo>
                    <a:lnTo>
                      <a:pt x="117680" y="82877"/>
                    </a:lnTo>
                    <a:lnTo>
                      <a:pt x="118945" y="90071"/>
                    </a:lnTo>
                    <a:lnTo>
                      <a:pt x="119367" y="97266"/>
                    </a:lnTo>
                    <a:lnTo>
                      <a:pt x="119789" y="103309"/>
                    </a:lnTo>
                    <a:lnTo>
                      <a:pt x="120000" y="108489"/>
                    </a:lnTo>
                    <a:lnTo>
                      <a:pt x="120000" y="112805"/>
                    </a:lnTo>
                    <a:lnTo>
                      <a:pt x="119789" y="115971"/>
                    </a:lnTo>
                    <a:lnTo>
                      <a:pt x="119578" y="118273"/>
                    </a:lnTo>
                    <a:lnTo>
                      <a:pt x="118945" y="119424"/>
                    </a:lnTo>
                    <a:lnTo>
                      <a:pt x="118312" y="119999"/>
                    </a:lnTo>
                    <a:lnTo>
                      <a:pt x="117469" y="119712"/>
                    </a:lnTo>
                    <a:lnTo>
                      <a:pt x="116414" y="118848"/>
                    </a:lnTo>
                    <a:lnTo>
                      <a:pt x="115571" y="117122"/>
                    </a:lnTo>
                    <a:lnTo>
                      <a:pt x="114516" y="114532"/>
                    </a:lnTo>
                    <a:lnTo>
                      <a:pt x="113462" y="111654"/>
                    </a:lnTo>
                    <a:lnTo>
                      <a:pt x="112407" y="107913"/>
                    </a:lnTo>
                    <a:lnTo>
                      <a:pt x="111353" y="103597"/>
                    </a:lnTo>
                    <a:lnTo>
                      <a:pt x="110298" y="99280"/>
                    </a:lnTo>
                    <a:lnTo>
                      <a:pt x="109244" y="94964"/>
                    </a:lnTo>
                    <a:lnTo>
                      <a:pt x="107978" y="90935"/>
                    </a:lnTo>
                    <a:lnTo>
                      <a:pt x="106502" y="86618"/>
                    </a:lnTo>
                    <a:lnTo>
                      <a:pt x="105237" y="82877"/>
                    </a:lnTo>
                    <a:lnTo>
                      <a:pt x="103550" y="78561"/>
                    </a:lnTo>
                    <a:lnTo>
                      <a:pt x="101652" y="74820"/>
                    </a:lnTo>
                    <a:lnTo>
                      <a:pt x="99753" y="70791"/>
                    </a:lnTo>
                    <a:lnTo>
                      <a:pt x="97855" y="67338"/>
                    </a:lnTo>
                    <a:lnTo>
                      <a:pt x="95957" y="63884"/>
                    </a:lnTo>
                    <a:lnTo>
                      <a:pt x="93848" y="60143"/>
                    </a:lnTo>
                    <a:lnTo>
                      <a:pt x="91950" y="57266"/>
                    </a:lnTo>
                    <a:lnTo>
                      <a:pt x="90052" y="54100"/>
                    </a:lnTo>
                    <a:lnTo>
                      <a:pt x="88154" y="51510"/>
                    </a:lnTo>
                    <a:lnTo>
                      <a:pt x="86467" y="48920"/>
                    </a:lnTo>
                    <a:lnTo>
                      <a:pt x="84991" y="46618"/>
                    </a:lnTo>
                    <a:lnTo>
                      <a:pt x="83514" y="45179"/>
                    </a:lnTo>
                    <a:lnTo>
                      <a:pt x="79507" y="40287"/>
                    </a:lnTo>
                    <a:lnTo>
                      <a:pt x="75711" y="35683"/>
                    </a:lnTo>
                    <a:lnTo>
                      <a:pt x="72126" y="31654"/>
                    </a:lnTo>
                    <a:lnTo>
                      <a:pt x="68330" y="27913"/>
                    </a:lnTo>
                    <a:lnTo>
                      <a:pt x="64534" y="24172"/>
                    </a:lnTo>
                    <a:lnTo>
                      <a:pt x="60527" y="21007"/>
                    </a:lnTo>
                    <a:lnTo>
                      <a:pt x="56520" y="18129"/>
                    </a:lnTo>
                    <a:lnTo>
                      <a:pt x="52091" y="15539"/>
                    </a:lnTo>
                    <a:lnTo>
                      <a:pt x="47451" y="12949"/>
                    </a:lnTo>
                    <a:lnTo>
                      <a:pt x="42179" y="10647"/>
                    </a:lnTo>
                    <a:lnTo>
                      <a:pt x="36485" y="8345"/>
                    </a:lnTo>
                    <a:lnTo>
                      <a:pt x="30369" y="6618"/>
                    </a:lnTo>
                    <a:lnTo>
                      <a:pt x="23831" y="4892"/>
                    </a:lnTo>
                    <a:lnTo>
                      <a:pt x="16449" y="2877"/>
                    </a:lnTo>
                    <a:lnTo>
                      <a:pt x="8435" y="1438"/>
                    </a:lnTo>
                    <a:lnTo>
                      <a:pt x="0" y="0"/>
                    </a:lnTo>
                    <a:lnTo>
                      <a:pt x="421" y="0"/>
                    </a:lnTo>
                    <a:lnTo>
                      <a:pt x="2108" y="287"/>
                    </a:lnTo>
                    <a:lnTo>
                      <a:pt x="5061" y="1151"/>
                    </a:lnTo>
                    <a:lnTo>
                      <a:pt x="8435" y="2014"/>
                    </a:lnTo>
                    <a:lnTo>
                      <a:pt x="12653" y="3453"/>
                    </a:lnTo>
                    <a:lnTo>
                      <a:pt x="17715" y="4604"/>
                    </a:lnTo>
                    <a:lnTo>
                      <a:pt x="23198" y="6330"/>
                    </a:lnTo>
                    <a:lnTo>
                      <a:pt x="29103" y="8057"/>
                    </a:lnTo>
                    <a:lnTo>
                      <a:pt x="35219" y="10071"/>
                    </a:lnTo>
                    <a:lnTo>
                      <a:pt x="41546" y="12661"/>
                    </a:lnTo>
                    <a:lnTo>
                      <a:pt x="47873" y="15251"/>
                    </a:lnTo>
                    <a:lnTo>
                      <a:pt x="53989" y="17841"/>
                    </a:lnTo>
                    <a:lnTo>
                      <a:pt x="60105" y="21007"/>
                    </a:lnTo>
                    <a:lnTo>
                      <a:pt x="66010" y="24172"/>
                    </a:lnTo>
                    <a:lnTo>
                      <a:pt x="71493" y="27338"/>
                    </a:lnTo>
                    <a:lnTo>
                      <a:pt x="76344" y="31366"/>
                    </a:lnTo>
                    <a:close/>
                  </a:path>
                </a:pathLst>
              </a:custGeom>
              <a:solidFill>
                <a:srgbClr val="7F8C7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2328" y="1938"/>
                <a:ext cx="392" cy="7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26" y="34378"/>
                    </a:moveTo>
                    <a:lnTo>
                      <a:pt x="114526" y="31142"/>
                    </a:lnTo>
                    <a:lnTo>
                      <a:pt x="110813" y="27927"/>
                    </a:lnTo>
                    <a:lnTo>
                      <a:pt x="106602" y="24792"/>
                    </a:lnTo>
                    <a:lnTo>
                      <a:pt x="102047" y="21718"/>
                    </a:lnTo>
                    <a:lnTo>
                      <a:pt x="97148" y="18746"/>
                    </a:lnTo>
                    <a:lnTo>
                      <a:pt x="92095" y="15915"/>
                    </a:lnTo>
                    <a:lnTo>
                      <a:pt x="86966" y="13205"/>
                    </a:lnTo>
                    <a:lnTo>
                      <a:pt x="81913" y="10697"/>
                    </a:lnTo>
                    <a:lnTo>
                      <a:pt x="77052" y="8392"/>
                    </a:lnTo>
                    <a:lnTo>
                      <a:pt x="72459" y="6309"/>
                    </a:lnTo>
                    <a:lnTo>
                      <a:pt x="68287" y="4489"/>
                    </a:lnTo>
                    <a:lnTo>
                      <a:pt x="64535" y="2952"/>
                    </a:lnTo>
                    <a:lnTo>
                      <a:pt x="61511" y="1678"/>
                    </a:lnTo>
                    <a:lnTo>
                      <a:pt x="59177" y="768"/>
                    </a:lnTo>
                    <a:lnTo>
                      <a:pt x="57684" y="182"/>
                    </a:lnTo>
                    <a:lnTo>
                      <a:pt x="57186" y="0"/>
                    </a:lnTo>
                    <a:lnTo>
                      <a:pt x="56956" y="1233"/>
                    </a:lnTo>
                    <a:lnTo>
                      <a:pt x="56765" y="2366"/>
                    </a:lnTo>
                    <a:lnTo>
                      <a:pt x="56650" y="3417"/>
                    </a:lnTo>
                    <a:lnTo>
                      <a:pt x="56497" y="4408"/>
                    </a:lnTo>
                    <a:lnTo>
                      <a:pt x="56421" y="5318"/>
                    </a:lnTo>
                    <a:lnTo>
                      <a:pt x="56382" y="6208"/>
                    </a:lnTo>
                    <a:lnTo>
                      <a:pt x="56344" y="7037"/>
                    </a:lnTo>
                    <a:lnTo>
                      <a:pt x="56344" y="7826"/>
                    </a:lnTo>
                    <a:lnTo>
                      <a:pt x="56382" y="8574"/>
                    </a:lnTo>
                    <a:lnTo>
                      <a:pt x="56459" y="9322"/>
                    </a:lnTo>
                    <a:lnTo>
                      <a:pt x="56574" y="10070"/>
                    </a:lnTo>
                    <a:lnTo>
                      <a:pt x="56765" y="10819"/>
                    </a:lnTo>
                    <a:lnTo>
                      <a:pt x="56956" y="11567"/>
                    </a:lnTo>
                    <a:lnTo>
                      <a:pt x="57186" y="12335"/>
                    </a:lnTo>
                    <a:lnTo>
                      <a:pt x="57492" y="13124"/>
                    </a:lnTo>
                    <a:lnTo>
                      <a:pt x="57837" y="13953"/>
                    </a:lnTo>
                    <a:lnTo>
                      <a:pt x="58105" y="14863"/>
                    </a:lnTo>
                    <a:lnTo>
                      <a:pt x="58296" y="15854"/>
                    </a:lnTo>
                    <a:lnTo>
                      <a:pt x="58449" y="16966"/>
                    </a:lnTo>
                    <a:lnTo>
                      <a:pt x="58488" y="18119"/>
                    </a:lnTo>
                    <a:lnTo>
                      <a:pt x="58488" y="19332"/>
                    </a:lnTo>
                    <a:lnTo>
                      <a:pt x="58373" y="20626"/>
                    </a:lnTo>
                    <a:lnTo>
                      <a:pt x="58296" y="21921"/>
                    </a:lnTo>
                    <a:lnTo>
                      <a:pt x="58181" y="23255"/>
                    </a:lnTo>
                    <a:lnTo>
                      <a:pt x="57990" y="24590"/>
                    </a:lnTo>
                    <a:lnTo>
                      <a:pt x="57837" y="25904"/>
                    </a:lnTo>
                    <a:lnTo>
                      <a:pt x="57645" y="27178"/>
                    </a:lnTo>
                    <a:lnTo>
                      <a:pt x="57531" y="28432"/>
                    </a:lnTo>
                    <a:lnTo>
                      <a:pt x="57377" y="29646"/>
                    </a:lnTo>
                    <a:lnTo>
                      <a:pt x="57263" y="30778"/>
                    </a:lnTo>
                    <a:lnTo>
                      <a:pt x="57186" y="31850"/>
                    </a:lnTo>
                    <a:lnTo>
                      <a:pt x="57186" y="32821"/>
                    </a:lnTo>
                    <a:lnTo>
                      <a:pt x="57110" y="33811"/>
                    </a:lnTo>
                    <a:lnTo>
                      <a:pt x="56956" y="34964"/>
                    </a:lnTo>
                    <a:lnTo>
                      <a:pt x="56727" y="36279"/>
                    </a:lnTo>
                    <a:lnTo>
                      <a:pt x="56382" y="37694"/>
                    </a:lnTo>
                    <a:lnTo>
                      <a:pt x="56000" y="39191"/>
                    </a:lnTo>
                    <a:lnTo>
                      <a:pt x="55578" y="40768"/>
                    </a:lnTo>
                    <a:lnTo>
                      <a:pt x="55043" y="42386"/>
                    </a:lnTo>
                    <a:lnTo>
                      <a:pt x="54545" y="44024"/>
                    </a:lnTo>
                    <a:lnTo>
                      <a:pt x="53971" y="45642"/>
                    </a:lnTo>
                    <a:lnTo>
                      <a:pt x="53435" y="47239"/>
                    </a:lnTo>
                    <a:lnTo>
                      <a:pt x="52861" y="48796"/>
                    </a:lnTo>
                    <a:lnTo>
                      <a:pt x="52325" y="50273"/>
                    </a:lnTo>
                    <a:lnTo>
                      <a:pt x="51789" y="51627"/>
                    </a:lnTo>
                    <a:lnTo>
                      <a:pt x="51291" y="52881"/>
                    </a:lnTo>
                    <a:lnTo>
                      <a:pt x="50794" y="53973"/>
                    </a:lnTo>
                    <a:lnTo>
                      <a:pt x="50411" y="54903"/>
                    </a:lnTo>
                    <a:lnTo>
                      <a:pt x="49148" y="56784"/>
                    </a:lnTo>
                    <a:lnTo>
                      <a:pt x="47081" y="58907"/>
                    </a:lnTo>
                    <a:lnTo>
                      <a:pt x="44325" y="61193"/>
                    </a:lnTo>
                    <a:lnTo>
                      <a:pt x="40956" y="63660"/>
                    </a:lnTo>
                    <a:lnTo>
                      <a:pt x="37205" y="66208"/>
                    </a:lnTo>
                    <a:lnTo>
                      <a:pt x="33071" y="68857"/>
                    </a:lnTo>
                    <a:lnTo>
                      <a:pt x="28746" y="71547"/>
                    </a:lnTo>
                    <a:lnTo>
                      <a:pt x="24267" y="74236"/>
                    </a:lnTo>
                    <a:lnTo>
                      <a:pt x="19866" y="76885"/>
                    </a:lnTo>
                    <a:lnTo>
                      <a:pt x="15617" y="79494"/>
                    </a:lnTo>
                    <a:lnTo>
                      <a:pt x="11636" y="81981"/>
                    </a:lnTo>
                    <a:lnTo>
                      <a:pt x="8076" y="84327"/>
                    </a:lnTo>
                    <a:lnTo>
                      <a:pt x="4976" y="86491"/>
                    </a:lnTo>
                    <a:lnTo>
                      <a:pt x="2488" y="88473"/>
                    </a:lnTo>
                    <a:lnTo>
                      <a:pt x="842" y="90192"/>
                    </a:lnTo>
                    <a:lnTo>
                      <a:pt x="0" y="91627"/>
                    </a:lnTo>
                    <a:lnTo>
                      <a:pt x="306" y="91627"/>
                    </a:lnTo>
                    <a:lnTo>
                      <a:pt x="1263" y="91729"/>
                    </a:lnTo>
                    <a:lnTo>
                      <a:pt x="2679" y="91850"/>
                    </a:lnTo>
                    <a:lnTo>
                      <a:pt x="4555" y="92113"/>
                    </a:lnTo>
                    <a:lnTo>
                      <a:pt x="6813" y="92436"/>
                    </a:lnTo>
                    <a:lnTo>
                      <a:pt x="9339" y="92922"/>
                    </a:lnTo>
                    <a:lnTo>
                      <a:pt x="12057" y="93528"/>
                    </a:lnTo>
                    <a:lnTo>
                      <a:pt x="14889" y="94297"/>
                    </a:lnTo>
                    <a:lnTo>
                      <a:pt x="17760" y="95227"/>
                    </a:lnTo>
                    <a:lnTo>
                      <a:pt x="20631" y="96359"/>
                    </a:lnTo>
                    <a:lnTo>
                      <a:pt x="23387" y="97714"/>
                    </a:lnTo>
                    <a:lnTo>
                      <a:pt x="25913" y="99271"/>
                    </a:lnTo>
                    <a:lnTo>
                      <a:pt x="28172" y="101092"/>
                    </a:lnTo>
                    <a:lnTo>
                      <a:pt x="30086" y="103154"/>
                    </a:lnTo>
                    <a:lnTo>
                      <a:pt x="31578" y="105520"/>
                    </a:lnTo>
                    <a:lnTo>
                      <a:pt x="32574" y="108190"/>
                    </a:lnTo>
                    <a:lnTo>
                      <a:pt x="32842" y="109464"/>
                    </a:lnTo>
                    <a:lnTo>
                      <a:pt x="32995" y="110677"/>
                    </a:lnTo>
                    <a:lnTo>
                      <a:pt x="33071" y="111769"/>
                    </a:lnTo>
                    <a:lnTo>
                      <a:pt x="32995" y="112780"/>
                    </a:lnTo>
                    <a:lnTo>
                      <a:pt x="32842" y="113650"/>
                    </a:lnTo>
                    <a:lnTo>
                      <a:pt x="32574" y="114479"/>
                    </a:lnTo>
                    <a:lnTo>
                      <a:pt x="32267" y="115207"/>
                    </a:lnTo>
                    <a:lnTo>
                      <a:pt x="31846" y="115874"/>
                    </a:lnTo>
                    <a:lnTo>
                      <a:pt x="31425" y="116461"/>
                    </a:lnTo>
                    <a:lnTo>
                      <a:pt x="30851" y="116986"/>
                    </a:lnTo>
                    <a:lnTo>
                      <a:pt x="30315" y="117431"/>
                    </a:lnTo>
                    <a:lnTo>
                      <a:pt x="29703" y="117836"/>
                    </a:lnTo>
                    <a:lnTo>
                      <a:pt x="29090" y="118200"/>
                    </a:lnTo>
                    <a:lnTo>
                      <a:pt x="28401" y="118543"/>
                    </a:lnTo>
                    <a:lnTo>
                      <a:pt x="27751" y="118806"/>
                    </a:lnTo>
                    <a:lnTo>
                      <a:pt x="27062" y="119089"/>
                    </a:lnTo>
                    <a:lnTo>
                      <a:pt x="26449" y="119312"/>
                    </a:lnTo>
                    <a:lnTo>
                      <a:pt x="26066" y="119534"/>
                    </a:lnTo>
                    <a:lnTo>
                      <a:pt x="25952" y="119716"/>
                    </a:lnTo>
                    <a:lnTo>
                      <a:pt x="25990" y="119878"/>
                    </a:lnTo>
                    <a:lnTo>
                      <a:pt x="26220" y="119959"/>
                    </a:lnTo>
                    <a:lnTo>
                      <a:pt x="26641" y="120000"/>
                    </a:lnTo>
                    <a:lnTo>
                      <a:pt x="27177" y="119979"/>
                    </a:lnTo>
                    <a:lnTo>
                      <a:pt x="27942" y="119898"/>
                    </a:lnTo>
                    <a:lnTo>
                      <a:pt x="28822" y="119716"/>
                    </a:lnTo>
                    <a:lnTo>
                      <a:pt x="29856" y="119453"/>
                    </a:lnTo>
                    <a:lnTo>
                      <a:pt x="30966" y="119069"/>
                    </a:lnTo>
                    <a:lnTo>
                      <a:pt x="32229" y="118584"/>
                    </a:lnTo>
                    <a:lnTo>
                      <a:pt x="33569" y="117977"/>
                    </a:lnTo>
                    <a:lnTo>
                      <a:pt x="35023" y="117229"/>
                    </a:lnTo>
                    <a:lnTo>
                      <a:pt x="36516" y="116359"/>
                    </a:lnTo>
                    <a:lnTo>
                      <a:pt x="38162" y="115348"/>
                    </a:lnTo>
                    <a:lnTo>
                      <a:pt x="39770" y="114236"/>
                    </a:lnTo>
                    <a:lnTo>
                      <a:pt x="41837" y="112962"/>
                    </a:lnTo>
                    <a:lnTo>
                      <a:pt x="44172" y="111466"/>
                    </a:lnTo>
                    <a:lnTo>
                      <a:pt x="46851" y="109828"/>
                    </a:lnTo>
                    <a:lnTo>
                      <a:pt x="49684" y="108088"/>
                    </a:lnTo>
                    <a:lnTo>
                      <a:pt x="52746" y="106268"/>
                    </a:lnTo>
                    <a:lnTo>
                      <a:pt x="55846" y="104388"/>
                    </a:lnTo>
                    <a:lnTo>
                      <a:pt x="59062" y="102467"/>
                    </a:lnTo>
                    <a:lnTo>
                      <a:pt x="62277" y="100525"/>
                    </a:lnTo>
                    <a:lnTo>
                      <a:pt x="65454" y="98624"/>
                    </a:lnTo>
                    <a:lnTo>
                      <a:pt x="68478" y="96764"/>
                    </a:lnTo>
                    <a:lnTo>
                      <a:pt x="71349" y="95005"/>
                    </a:lnTo>
                    <a:lnTo>
                      <a:pt x="74066" y="93346"/>
                    </a:lnTo>
                    <a:lnTo>
                      <a:pt x="76440" y="91830"/>
                    </a:lnTo>
                    <a:lnTo>
                      <a:pt x="78545" y="90495"/>
                    </a:lnTo>
                    <a:lnTo>
                      <a:pt x="80267" y="89362"/>
                    </a:lnTo>
                    <a:lnTo>
                      <a:pt x="81952" y="88169"/>
                    </a:lnTo>
                    <a:lnTo>
                      <a:pt x="84095" y="86754"/>
                    </a:lnTo>
                    <a:lnTo>
                      <a:pt x="86622" y="85075"/>
                    </a:lnTo>
                    <a:lnTo>
                      <a:pt x="89416" y="83154"/>
                    </a:lnTo>
                    <a:lnTo>
                      <a:pt x="92363" y="81051"/>
                    </a:lnTo>
                    <a:lnTo>
                      <a:pt x="95502" y="78766"/>
                    </a:lnTo>
                    <a:lnTo>
                      <a:pt x="98641" y="76299"/>
                    </a:lnTo>
                    <a:lnTo>
                      <a:pt x="101818" y="73690"/>
                    </a:lnTo>
                    <a:lnTo>
                      <a:pt x="104918" y="70980"/>
                    </a:lnTo>
                    <a:lnTo>
                      <a:pt x="107866" y="68129"/>
                    </a:lnTo>
                    <a:lnTo>
                      <a:pt x="110583" y="65217"/>
                    </a:lnTo>
                    <a:lnTo>
                      <a:pt x="112995" y="62244"/>
                    </a:lnTo>
                    <a:lnTo>
                      <a:pt x="115100" y="59211"/>
                    </a:lnTo>
                    <a:lnTo>
                      <a:pt x="116708" y="56157"/>
                    </a:lnTo>
                    <a:lnTo>
                      <a:pt x="117818" y="53083"/>
                    </a:lnTo>
                    <a:lnTo>
                      <a:pt x="118392" y="50030"/>
                    </a:lnTo>
                    <a:lnTo>
                      <a:pt x="118468" y="48877"/>
                    </a:lnTo>
                    <a:lnTo>
                      <a:pt x="118660" y="47785"/>
                    </a:lnTo>
                    <a:lnTo>
                      <a:pt x="118851" y="46734"/>
                    </a:lnTo>
                    <a:lnTo>
                      <a:pt x="119119" y="45702"/>
                    </a:lnTo>
                    <a:lnTo>
                      <a:pt x="119311" y="44732"/>
                    </a:lnTo>
                    <a:lnTo>
                      <a:pt x="119540" y="43781"/>
                    </a:lnTo>
                    <a:lnTo>
                      <a:pt x="119770" y="42831"/>
                    </a:lnTo>
                    <a:lnTo>
                      <a:pt x="119885" y="41921"/>
                    </a:lnTo>
                    <a:lnTo>
                      <a:pt x="119961" y="41011"/>
                    </a:lnTo>
                    <a:lnTo>
                      <a:pt x="120000" y="40101"/>
                    </a:lnTo>
                    <a:lnTo>
                      <a:pt x="119923" y="39191"/>
                    </a:lnTo>
                    <a:lnTo>
                      <a:pt x="119732" y="38260"/>
                    </a:lnTo>
                    <a:lnTo>
                      <a:pt x="119425" y="37310"/>
                    </a:lnTo>
                    <a:lnTo>
                      <a:pt x="119004" y="36359"/>
                    </a:lnTo>
                    <a:lnTo>
                      <a:pt x="118392" y="35369"/>
                    </a:lnTo>
                    <a:lnTo>
                      <a:pt x="117626" y="34378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4" name="Shape 444"/>
              <p:cNvSpPr/>
              <p:nvPr/>
            </p:nvSpPr>
            <p:spPr>
              <a:xfrm>
                <a:off x="2328" y="1938"/>
                <a:ext cx="392" cy="7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26" y="34378"/>
                    </a:moveTo>
                    <a:lnTo>
                      <a:pt x="114526" y="31142"/>
                    </a:lnTo>
                    <a:lnTo>
                      <a:pt x="110813" y="27927"/>
                    </a:lnTo>
                    <a:lnTo>
                      <a:pt x="106602" y="24792"/>
                    </a:lnTo>
                    <a:lnTo>
                      <a:pt x="102047" y="21718"/>
                    </a:lnTo>
                    <a:lnTo>
                      <a:pt x="97148" y="18746"/>
                    </a:lnTo>
                    <a:lnTo>
                      <a:pt x="92095" y="15915"/>
                    </a:lnTo>
                    <a:lnTo>
                      <a:pt x="86966" y="13205"/>
                    </a:lnTo>
                    <a:lnTo>
                      <a:pt x="81913" y="10697"/>
                    </a:lnTo>
                    <a:lnTo>
                      <a:pt x="77052" y="8392"/>
                    </a:lnTo>
                    <a:lnTo>
                      <a:pt x="72459" y="6309"/>
                    </a:lnTo>
                    <a:lnTo>
                      <a:pt x="68287" y="4489"/>
                    </a:lnTo>
                    <a:lnTo>
                      <a:pt x="64535" y="2952"/>
                    </a:lnTo>
                    <a:lnTo>
                      <a:pt x="61511" y="1678"/>
                    </a:lnTo>
                    <a:lnTo>
                      <a:pt x="59177" y="768"/>
                    </a:lnTo>
                    <a:lnTo>
                      <a:pt x="57684" y="182"/>
                    </a:lnTo>
                    <a:lnTo>
                      <a:pt x="57186" y="0"/>
                    </a:lnTo>
                    <a:lnTo>
                      <a:pt x="56956" y="1233"/>
                    </a:lnTo>
                    <a:lnTo>
                      <a:pt x="56765" y="2366"/>
                    </a:lnTo>
                    <a:lnTo>
                      <a:pt x="56650" y="3417"/>
                    </a:lnTo>
                    <a:lnTo>
                      <a:pt x="56497" y="4408"/>
                    </a:lnTo>
                    <a:lnTo>
                      <a:pt x="56421" y="5318"/>
                    </a:lnTo>
                    <a:lnTo>
                      <a:pt x="56382" y="6208"/>
                    </a:lnTo>
                    <a:lnTo>
                      <a:pt x="56344" y="7037"/>
                    </a:lnTo>
                    <a:lnTo>
                      <a:pt x="56344" y="7826"/>
                    </a:lnTo>
                    <a:lnTo>
                      <a:pt x="56382" y="8574"/>
                    </a:lnTo>
                    <a:lnTo>
                      <a:pt x="56459" y="9322"/>
                    </a:lnTo>
                    <a:lnTo>
                      <a:pt x="56574" y="10070"/>
                    </a:lnTo>
                    <a:lnTo>
                      <a:pt x="56765" y="10819"/>
                    </a:lnTo>
                    <a:lnTo>
                      <a:pt x="56956" y="11567"/>
                    </a:lnTo>
                    <a:lnTo>
                      <a:pt x="57186" y="12335"/>
                    </a:lnTo>
                    <a:lnTo>
                      <a:pt x="57492" y="13124"/>
                    </a:lnTo>
                    <a:lnTo>
                      <a:pt x="57837" y="13953"/>
                    </a:lnTo>
                    <a:lnTo>
                      <a:pt x="58105" y="14863"/>
                    </a:lnTo>
                    <a:lnTo>
                      <a:pt x="58296" y="15854"/>
                    </a:lnTo>
                    <a:lnTo>
                      <a:pt x="58449" y="16966"/>
                    </a:lnTo>
                    <a:lnTo>
                      <a:pt x="58488" y="18119"/>
                    </a:lnTo>
                    <a:lnTo>
                      <a:pt x="58488" y="19332"/>
                    </a:lnTo>
                    <a:lnTo>
                      <a:pt x="58373" y="20626"/>
                    </a:lnTo>
                    <a:lnTo>
                      <a:pt x="58296" y="21921"/>
                    </a:lnTo>
                    <a:lnTo>
                      <a:pt x="58181" y="23255"/>
                    </a:lnTo>
                    <a:lnTo>
                      <a:pt x="57990" y="24590"/>
                    </a:lnTo>
                    <a:lnTo>
                      <a:pt x="57837" y="25904"/>
                    </a:lnTo>
                    <a:lnTo>
                      <a:pt x="57645" y="27178"/>
                    </a:lnTo>
                    <a:lnTo>
                      <a:pt x="57531" y="28432"/>
                    </a:lnTo>
                    <a:lnTo>
                      <a:pt x="57377" y="29646"/>
                    </a:lnTo>
                    <a:lnTo>
                      <a:pt x="57263" y="30778"/>
                    </a:lnTo>
                    <a:lnTo>
                      <a:pt x="57186" y="31850"/>
                    </a:lnTo>
                    <a:lnTo>
                      <a:pt x="57186" y="32821"/>
                    </a:lnTo>
                    <a:lnTo>
                      <a:pt x="57110" y="33811"/>
                    </a:lnTo>
                    <a:lnTo>
                      <a:pt x="56956" y="34964"/>
                    </a:lnTo>
                    <a:lnTo>
                      <a:pt x="56727" y="36279"/>
                    </a:lnTo>
                    <a:lnTo>
                      <a:pt x="56382" y="37694"/>
                    </a:lnTo>
                    <a:lnTo>
                      <a:pt x="56000" y="39191"/>
                    </a:lnTo>
                    <a:lnTo>
                      <a:pt x="55578" y="40768"/>
                    </a:lnTo>
                    <a:lnTo>
                      <a:pt x="55043" y="42386"/>
                    </a:lnTo>
                    <a:lnTo>
                      <a:pt x="54545" y="44024"/>
                    </a:lnTo>
                    <a:lnTo>
                      <a:pt x="53971" y="45642"/>
                    </a:lnTo>
                    <a:lnTo>
                      <a:pt x="53435" y="47239"/>
                    </a:lnTo>
                    <a:lnTo>
                      <a:pt x="52861" y="48796"/>
                    </a:lnTo>
                    <a:lnTo>
                      <a:pt x="52325" y="50273"/>
                    </a:lnTo>
                    <a:lnTo>
                      <a:pt x="51789" y="51627"/>
                    </a:lnTo>
                    <a:lnTo>
                      <a:pt x="51291" y="52881"/>
                    </a:lnTo>
                    <a:lnTo>
                      <a:pt x="50794" y="53973"/>
                    </a:lnTo>
                    <a:lnTo>
                      <a:pt x="50411" y="54903"/>
                    </a:lnTo>
                    <a:lnTo>
                      <a:pt x="49148" y="56784"/>
                    </a:lnTo>
                    <a:lnTo>
                      <a:pt x="47081" y="58907"/>
                    </a:lnTo>
                    <a:lnTo>
                      <a:pt x="44325" y="61193"/>
                    </a:lnTo>
                    <a:lnTo>
                      <a:pt x="40956" y="63660"/>
                    </a:lnTo>
                    <a:lnTo>
                      <a:pt x="37205" y="66208"/>
                    </a:lnTo>
                    <a:lnTo>
                      <a:pt x="33071" y="68857"/>
                    </a:lnTo>
                    <a:lnTo>
                      <a:pt x="28746" y="71547"/>
                    </a:lnTo>
                    <a:lnTo>
                      <a:pt x="24267" y="74236"/>
                    </a:lnTo>
                    <a:lnTo>
                      <a:pt x="19866" y="76885"/>
                    </a:lnTo>
                    <a:lnTo>
                      <a:pt x="15617" y="79494"/>
                    </a:lnTo>
                    <a:lnTo>
                      <a:pt x="11636" y="81981"/>
                    </a:lnTo>
                    <a:lnTo>
                      <a:pt x="8076" y="84327"/>
                    </a:lnTo>
                    <a:lnTo>
                      <a:pt x="4976" y="86491"/>
                    </a:lnTo>
                    <a:lnTo>
                      <a:pt x="2488" y="88473"/>
                    </a:lnTo>
                    <a:lnTo>
                      <a:pt x="842" y="90192"/>
                    </a:lnTo>
                    <a:lnTo>
                      <a:pt x="0" y="91627"/>
                    </a:lnTo>
                    <a:lnTo>
                      <a:pt x="306" y="91627"/>
                    </a:lnTo>
                    <a:lnTo>
                      <a:pt x="1263" y="91729"/>
                    </a:lnTo>
                    <a:lnTo>
                      <a:pt x="2679" y="91850"/>
                    </a:lnTo>
                    <a:lnTo>
                      <a:pt x="4555" y="92113"/>
                    </a:lnTo>
                    <a:lnTo>
                      <a:pt x="6813" y="92436"/>
                    </a:lnTo>
                    <a:lnTo>
                      <a:pt x="9339" y="92922"/>
                    </a:lnTo>
                    <a:lnTo>
                      <a:pt x="12057" y="93528"/>
                    </a:lnTo>
                    <a:lnTo>
                      <a:pt x="14889" y="94297"/>
                    </a:lnTo>
                    <a:lnTo>
                      <a:pt x="17760" y="95227"/>
                    </a:lnTo>
                    <a:lnTo>
                      <a:pt x="20631" y="96359"/>
                    </a:lnTo>
                    <a:lnTo>
                      <a:pt x="23387" y="97714"/>
                    </a:lnTo>
                    <a:lnTo>
                      <a:pt x="25913" y="99271"/>
                    </a:lnTo>
                    <a:lnTo>
                      <a:pt x="28172" y="101092"/>
                    </a:lnTo>
                    <a:lnTo>
                      <a:pt x="30086" y="103154"/>
                    </a:lnTo>
                    <a:lnTo>
                      <a:pt x="31578" y="105520"/>
                    </a:lnTo>
                    <a:lnTo>
                      <a:pt x="32574" y="108190"/>
                    </a:lnTo>
                    <a:lnTo>
                      <a:pt x="32842" y="109464"/>
                    </a:lnTo>
                    <a:lnTo>
                      <a:pt x="32995" y="110677"/>
                    </a:lnTo>
                    <a:lnTo>
                      <a:pt x="33071" y="111769"/>
                    </a:lnTo>
                    <a:lnTo>
                      <a:pt x="32995" y="112780"/>
                    </a:lnTo>
                    <a:lnTo>
                      <a:pt x="32842" y="113650"/>
                    </a:lnTo>
                    <a:lnTo>
                      <a:pt x="32574" y="114479"/>
                    </a:lnTo>
                    <a:lnTo>
                      <a:pt x="32267" y="115207"/>
                    </a:lnTo>
                    <a:lnTo>
                      <a:pt x="31846" y="115874"/>
                    </a:lnTo>
                    <a:lnTo>
                      <a:pt x="31425" y="116461"/>
                    </a:lnTo>
                    <a:lnTo>
                      <a:pt x="30851" y="116986"/>
                    </a:lnTo>
                    <a:lnTo>
                      <a:pt x="30315" y="117431"/>
                    </a:lnTo>
                    <a:lnTo>
                      <a:pt x="29703" y="117836"/>
                    </a:lnTo>
                    <a:lnTo>
                      <a:pt x="29090" y="118200"/>
                    </a:lnTo>
                    <a:lnTo>
                      <a:pt x="28401" y="118543"/>
                    </a:lnTo>
                    <a:lnTo>
                      <a:pt x="27751" y="118806"/>
                    </a:lnTo>
                    <a:lnTo>
                      <a:pt x="27062" y="119089"/>
                    </a:lnTo>
                    <a:lnTo>
                      <a:pt x="26449" y="119312"/>
                    </a:lnTo>
                    <a:lnTo>
                      <a:pt x="26066" y="119534"/>
                    </a:lnTo>
                    <a:lnTo>
                      <a:pt x="25952" y="119716"/>
                    </a:lnTo>
                    <a:lnTo>
                      <a:pt x="25990" y="119878"/>
                    </a:lnTo>
                    <a:lnTo>
                      <a:pt x="26220" y="119959"/>
                    </a:lnTo>
                    <a:lnTo>
                      <a:pt x="26641" y="120000"/>
                    </a:lnTo>
                    <a:lnTo>
                      <a:pt x="27177" y="119979"/>
                    </a:lnTo>
                    <a:lnTo>
                      <a:pt x="27942" y="119898"/>
                    </a:lnTo>
                    <a:lnTo>
                      <a:pt x="28822" y="119716"/>
                    </a:lnTo>
                    <a:lnTo>
                      <a:pt x="29856" y="119453"/>
                    </a:lnTo>
                    <a:lnTo>
                      <a:pt x="30966" y="119069"/>
                    </a:lnTo>
                    <a:lnTo>
                      <a:pt x="32229" y="118584"/>
                    </a:lnTo>
                    <a:lnTo>
                      <a:pt x="33569" y="117977"/>
                    </a:lnTo>
                    <a:lnTo>
                      <a:pt x="35023" y="117229"/>
                    </a:lnTo>
                    <a:lnTo>
                      <a:pt x="36516" y="116359"/>
                    </a:lnTo>
                    <a:lnTo>
                      <a:pt x="38162" y="115348"/>
                    </a:lnTo>
                    <a:lnTo>
                      <a:pt x="39770" y="114236"/>
                    </a:lnTo>
                    <a:lnTo>
                      <a:pt x="41837" y="112962"/>
                    </a:lnTo>
                    <a:lnTo>
                      <a:pt x="44172" y="111466"/>
                    </a:lnTo>
                    <a:lnTo>
                      <a:pt x="46851" y="109828"/>
                    </a:lnTo>
                    <a:lnTo>
                      <a:pt x="49684" y="108088"/>
                    </a:lnTo>
                    <a:lnTo>
                      <a:pt x="52746" y="106268"/>
                    </a:lnTo>
                    <a:lnTo>
                      <a:pt x="55846" y="104388"/>
                    </a:lnTo>
                    <a:lnTo>
                      <a:pt x="59062" y="102467"/>
                    </a:lnTo>
                    <a:lnTo>
                      <a:pt x="62277" y="100525"/>
                    </a:lnTo>
                    <a:lnTo>
                      <a:pt x="65454" y="98624"/>
                    </a:lnTo>
                    <a:lnTo>
                      <a:pt x="68478" y="96764"/>
                    </a:lnTo>
                    <a:lnTo>
                      <a:pt x="71349" y="95005"/>
                    </a:lnTo>
                    <a:lnTo>
                      <a:pt x="74066" y="93346"/>
                    </a:lnTo>
                    <a:lnTo>
                      <a:pt x="76440" y="91830"/>
                    </a:lnTo>
                    <a:lnTo>
                      <a:pt x="78545" y="90495"/>
                    </a:lnTo>
                    <a:lnTo>
                      <a:pt x="80267" y="89362"/>
                    </a:lnTo>
                    <a:lnTo>
                      <a:pt x="81952" y="88169"/>
                    </a:lnTo>
                    <a:lnTo>
                      <a:pt x="84095" y="86754"/>
                    </a:lnTo>
                    <a:lnTo>
                      <a:pt x="86622" y="85075"/>
                    </a:lnTo>
                    <a:lnTo>
                      <a:pt x="89416" y="83154"/>
                    </a:lnTo>
                    <a:lnTo>
                      <a:pt x="92363" y="81051"/>
                    </a:lnTo>
                    <a:lnTo>
                      <a:pt x="95502" y="78766"/>
                    </a:lnTo>
                    <a:lnTo>
                      <a:pt x="98641" y="76299"/>
                    </a:lnTo>
                    <a:lnTo>
                      <a:pt x="101818" y="73690"/>
                    </a:lnTo>
                    <a:lnTo>
                      <a:pt x="104918" y="70980"/>
                    </a:lnTo>
                    <a:lnTo>
                      <a:pt x="107866" y="68129"/>
                    </a:lnTo>
                    <a:lnTo>
                      <a:pt x="110583" y="65217"/>
                    </a:lnTo>
                    <a:lnTo>
                      <a:pt x="112995" y="62244"/>
                    </a:lnTo>
                    <a:lnTo>
                      <a:pt x="115100" y="59211"/>
                    </a:lnTo>
                    <a:lnTo>
                      <a:pt x="116708" y="56157"/>
                    </a:lnTo>
                    <a:lnTo>
                      <a:pt x="117818" y="53083"/>
                    </a:lnTo>
                    <a:lnTo>
                      <a:pt x="118392" y="50030"/>
                    </a:lnTo>
                    <a:lnTo>
                      <a:pt x="118468" y="48877"/>
                    </a:lnTo>
                    <a:lnTo>
                      <a:pt x="118660" y="47785"/>
                    </a:lnTo>
                    <a:lnTo>
                      <a:pt x="118851" y="46734"/>
                    </a:lnTo>
                    <a:lnTo>
                      <a:pt x="119119" y="45702"/>
                    </a:lnTo>
                    <a:lnTo>
                      <a:pt x="119311" y="44732"/>
                    </a:lnTo>
                    <a:lnTo>
                      <a:pt x="119540" y="43781"/>
                    </a:lnTo>
                    <a:lnTo>
                      <a:pt x="119770" y="42831"/>
                    </a:lnTo>
                    <a:lnTo>
                      <a:pt x="119885" y="41921"/>
                    </a:lnTo>
                    <a:lnTo>
                      <a:pt x="119961" y="41011"/>
                    </a:lnTo>
                    <a:lnTo>
                      <a:pt x="120000" y="40101"/>
                    </a:lnTo>
                    <a:lnTo>
                      <a:pt x="119923" y="39191"/>
                    </a:lnTo>
                    <a:lnTo>
                      <a:pt x="119732" y="38260"/>
                    </a:lnTo>
                    <a:lnTo>
                      <a:pt x="119425" y="37310"/>
                    </a:lnTo>
                    <a:lnTo>
                      <a:pt x="119004" y="36359"/>
                    </a:lnTo>
                    <a:lnTo>
                      <a:pt x="118392" y="35369"/>
                    </a:lnTo>
                    <a:lnTo>
                      <a:pt x="117626" y="3437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5" name="Shape 445"/>
              <p:cNvSpPr/>
              <p:nvPr/>
            </p:nvSpPr>
            <p:spPr>
              <a:xfrm>
                <a:off x="2514" y="2005"/>
                <a:ext cx="67" cy="1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452" y="7707"/>
                    </a:moveTo>
                    <a:lnTo>
                      <a:pt x="24804" y="11108"/>
                    </a:lnTo>
                    <a:lnTo>
                      <a:pt x="28156" y="14508"/>
                    </a:lnTo>
                    <a:lnTo>
                      <a:pt x="31731" y="17758"/>
                    </a:lnTo>
                    <a:lnTo>
                      <a:pt x="35307" y="21083"/>
                    </a:lnTo>
                    <a:lnTo>
                      <a:pt x="38882" y="24332"/>
                    </a:lnTo>
                    <a:lnTo>
                      <a:pt x="42458" y="27506"/>
                    </a:lnTo>
                    <a:lnTo>
                      <a:pt x="46256" y="30528"/>
                    </a:lnTo>
                    <a:lnTo>
                      <a:pt x="49832" y="33400"/>
                    </a:lnTo>
                    <a:lnTo>
                      <a:pt x="53407" y="36196"/>
                    </a:lnTo>
                    <a:lnTo>
                      <a:pt x="56983" y="38841"/>
                    </a:lnTo>
                    <a:lnTo>
                      <a:pt x="60558" y="41259"/>
                    </a:lnTo>
                    <a:lnTo>
                      <a:pt x="63910" y="43602"/>
                    </a:lnTo>
                    <a:lnTo>
                      <a:pt x="67486" y="45566"/>
                    </a:lnTo>
                    <a:lnTo>
                      <a:pt x="70614" y="47380"/>
                    </a:lnTo>
                    <a:lnTo>
                      <a:pt x="73966" y="48891"/>
                    </a:lnTo>
                    <a:lnTo>
                      <a:pt x="77318" y="50251"/>
                    </a:lnTo>
                    <a:lnTo>
                      <a:pt x="79776" y="51460"/>
                    </a:lnTo>
                    <a:lnTo>
                      <a:pt x="81787" y="52896"/>
                    </a:lnTo>
                    <a:lnTo>
                      <a:pt x="83128" y="54408"/>
                    </a:lnTo>
                    <a:lnTo>
                      <a:pt x="84245" y="55994"/>
                    </a:lnTo>
                    <a:lnTo>
                      <a:pt x="84692" y="57657"/>
                    </a:lnTo>
                    <a:lnTo>
                      <a:pt x="84692" y="59395"/>
                    </a:lnTo>
                    <a:lnTo>
                      <a:pt x="84245" y="61133"/>
                    </a:lnTo>
                    <a:lnTo>
                      <a:pt x="83575" y="62795"/>
                    </a:lnTo>
                    <a:lnTo>
                      <a:pt x="82458" y="64458"/>
                    </a:lnTo>
                    <a:lnTo>
                      <a:pt x="80893" y="65894"/>
                    </a:lnTo>
                    <a:lnTo>
                      <a:pt x="79553" y="67254"/>
                    </a:lnTo>
                    <a:lnTo>
                      <a:pt x="77765" y="68463"/>
                    </a:lnTo>
                    <a:lnTo>
                      <a:pt x="75977" y="69445"/>
                    </a:lnTo>
                    <a:lnTo>
                      <a:pt x="73966" y="70201"/>
                    </a:lnTo>
                    <a:lnTo>
                      <a:pt x="71955" y="70654"/>
                    </a:lnTo>
                    <a:lnTo>
                      <a:pt x="69944" y="70881"/>
                    </a:lnTo>
                    <a:lnTo>
                      <a:pt x="67486" y="70806"/>
                    </a:lnTo>
                    <a:lnTo>
                      <a:pt x="65027" y="70806"/>
                    </a:lnTo>
                    <a:lnTo>
                      <a:pt x="61899" y="70806"/>
                    </a:lnTo>
                    <a:lnTo>
                      <a:pt x="58547" y="70654"/>
                    </a:lnTo>
                    <a:lnTo>
                      <a:pt x="54972" y="70654"/>
                    </a:lnTo>
                    <a:lnTo>
                      <a:pt x="51396" y="70806"/>
                    </a:lnTo>
                    <a:lnTo>
                      <a:pt x="47821" y="70881"/>
                    </a:lnTo>
                    <a:lnTo>
                      <a:pt x="44022" y="71032"/>
                    </a:lnTo>
                    <a:lnTo>
                      <a:pt x="40446" y="71183"/>
                    </a:lnTo>
                    <a:lnTo>
                      <a:pt x="37318" y="71561"/>
                    </a:lnTo>
                    <a:lnTo>
                      <a:pt x="33966" y="71863"/>
                    </a:lnTo>
                    <a:lnTo>
                      <a:pt x="31284" y="72392"/>
                    </a:lnTo>
                    <a:lnTo>
                      <a:pt x="28826" y="72997"/>
                    </a:lnTo>
                    <a:lnTo>
                      <a:pt x="27039" y="73753"/>
                    </a:lnTo>
                    <a:lnTo>
                      <a:pt x="25474" y="74659"/>
                    </a:lnTo>
                    <a:lnTo>
                      <a:pt x="25027" y="75793"/>
                    </a:lnTo>
                    <a:lnTo>
                      <a:pt x="24581" y="76851"/>
                    </a:lnTo>
                    <a:lnTo>
                      <a:pt x="23687" y="78060"/>
                    </a:lnTo>
                    <a:lnTo>
                      <a:pt x="23016" y="79118"/>
                    </a:lnTo>
                    <a:lnTo>
                      <a:pt x="21899" y="80327"/>
                    </a:lnTo>
                    <a:lnTo>
                      <a:pt x="21229" y="81385"/>
                    </a:lnTo>
                    <a:lnTo>
                      <a:pt x="20782" y="82518"/>
                    </a:lnTo>
                    <a:lnTo>
                      <a:pt x="20335" y="83501"/>
                    </a:lnTo>
                    <a:lnTo>
                      <a:pt x="20111" y="84559"/>
                    </a:lnTo>
                    <a:lnTo>
                      <a:pt x="20335" y="85465"/>
                    </a:lnTo>
                    <a:lnTo>
                      <a:pt x="21005" y="86297"/>
                    </a:lnTo>
                    <a:lnTo>
                      <a:pt x="22346" y="87128"/>
                    </a:lnTo>
                    <a:lnTo>
                      <a:pt x="23910" y="87808"/>
                    </a:lnTo>
                    <a:lnTo>
                      <a:pt x="26592" y="88413"/>
                    </a:lnTo>
                    <a:lnTo>
                      <a:pt x="29944" y="88942"/>
                    </a:lnTo>
                    <a:lnTo>
                      <a:pt x="34189" y="89395"/>
                    </a:lnTo>
                    <a:lnTo>
                      <a:pt x="39553" y="89697"/>
                    </a:lnTo>
                    <a:lnTo>
                      <a:pt x="45139" y="89848"/>
                    </a:lnTo>
                    <a:lnTo>
                      <a:pt x="51173" y="90151"/>
                    </a:lnTo>
                    <a:lnTo>
                      <a:pt x="57206" y="90377"/>
                    </a:lnTo>
                    <a:lnTo>
                      <a:pt x="63240" y="90680"/>
                    </a:lnTo>
                    <a:lnTo>
                      <a:pt x="69497" y="91057"/>
                    </a:lnTo>
                    <a:lnTo>
                      <a:pt x="75530" y="91360"/>
                    </a:lnTo>
                    <a:lnTo>
                      <a:pt x="81117" y="91813"/>
                    </a:lnTo>
                    <a:lnTo>
                      <a:pt x="86927" y="92267"/>
                    </a:lnTo>
                    <a:lnTo>
                      <a:pt x="92513" y="92720"/>
                    </a:lnTo>
                    <a:lnTo>
                      <a:pt x="97430" y="93249"/>
                    </a:lnTo>
                    <a:lnTo>
                      <a:pt x="102122" y="93853"/>
                    </a:lnTo>
                    <a:lnTo>
                      <a:pt x="106592" y="94458"/>
                    </a:lnTo>
                    <a:lnTo>
                      <a:pt x="110391" y="95138"/>
                    </a:lnTo>
                    <a:lnTo>
                      <a:pt x="113743" y="95894"/>
                    </a:lnTo>
                    <a:lnTo>
                      <a:pt x="116424" y="96725"/>
                    </a:lnTo>
                    <a:lnTo>
                      <a:pt x="118435" y="97632"/>
                    </a:lnTo>
                    <a:lnTo>
                      <a:pt x="119553" y="98387"/>
                    </a:lnTo>
                    <a:lnTo>
                      <a:pt x="120000" y="99068"/>
                    </a:lnTo>
                    <a:lnTo>
                      <a:pt x="119553" y="99672"/>
                    </a:lnTo>
                    <a:lnTo>
                      <a:pt x="118435" y="100125"/>
                    </a:lnTo>
                    <a:lnTo>
                      <a:pt x="116648" y="100428"/>
                    </a:lnTo>
                    <a:lnTo>
                      <a:pt x="114413" y="100579"/>
                    </a:lnTo>
                    <a:lnTo>
                      <a:pt x="111508" y="100806"/>
                    </a:lnTo>
                    <a:lnTo>
                      <a:pt x="108156" y="100806"/>
                    </a:lnTo>
                    <a:lnTo>
                      <a:pt x="104804" y="100806"/>
                    </a:lnTo>
                    <a:lnTo>
                      <a:pt x="100782" y="100579"/>
                    </a:lnTo>
                    <a:lnTo>
                      <a:pt x="96759" y="100503"/>
                    </a:lnTo>
                    <a:lnTo>
                      <a:pt x="92513" y="100352"/>
                    </a:lnTo>
                    <a:lnTo>
                      <a:pt x="88044" y="100125"/>
                    </a:lnTo>
                    <a:lnTo>
                      <a:pt x="83798" y="99823"/>
                    </a:lnTo>
                    <a:lnTo>
                      <a:pt x="79553" y="99596"/>
                    </a:lnTo>
                    <a:lnTo>
                      <a:pt x="75530" y="99445"/>
                    </a:lnTo>
                    <a:lnTo>
                      <a:pt x="71284" y="99143"/>
                    </a:lnTo>
                    <a:lnTo>
                      <a:pt x="66815" y="98916"/>
                    </a:lnTo>
                    <a:lnTo>
                      <a:pt x="62122" y="98539"/>
                    </a:lnTo>
                    <a:lnTo>
                      <a:pt x="57653" y="98312"/>
                    </a:lnTo>
                    <a:lnTo>
                      <a:pt x="53184" y="98085"/>
                    </a:lnTo>
                    <a:lnTo>
                      <a:pt x="48491" y="97858"/>
                    </a:lnTo>
                    <a:lnTo>
                      <a:pt x="44022" y="97783"/>
                    </a:lnTo>
                    <a:lnTo>
                      <a:pt x="39776" y="97707"/>
                    </a:lnTo>
                    <a:lnTo>
                      <a:pt x="35530" y="97783"/>
                    </a:lnTo>
                    <a:lnTo>
                      <a:pt x="31508" y="98010"/>
                    </a:lnTo>
                    <a:lnTo>
                      <a:pt x="27709" y="98236"/>
                    </a:lnTo>
                    <a:lnTo>
                      <a:pt x="24581" y="98765"/>
                    </a:lnTo>
                    <a:lnTo>
                      <a:pt x="21675" y="99370"/>
                    </a:lnTo>
                    <a:lnTo>
                      <a:pt x="19217" y="100201"/>
                    </a:lnTo>
                    <a:lnTo>
                      <a:pt x="17430" y="101183"/>
                    </a:lnTo>
                    <a:lnTo>
                      <a:pt x="16312" y="102468"/>
                    </a:lnTo>
                    <a:lnTo>
                      <a:pt x="15195" y="103753"/>
                    </a:lnTo>
                    <a:lnTo>
                      <a:pt x="14972" y="104886"/>
                    </a:lnTo>
                    <a:lnTo>
                      <a:pt x="14972" y="106095"/>
                    </a:lnTo>
                    <a:lnTo>
                      <a:pt x="15418" y="107078"/>
                    </a:lnTo>
                    <a:lnTo>
                      <a:pt x="16536" y="108136"/>
                    </a:lnTo>
                    <a:lnTo>
                      <a:pt x="17430" y="108967"/>
                    </a:lnTo>
                    <a:lnTo>
                      <a:pt x="18770" y="109798"/>
                    </a:lnTo>
                    <a:lnTo>
                      <a:pt x="20335" y="110554"/>
                    </a:lnTo>
                    <a:lnTo>
                      <a:pt x="21899" y="111234"/>
                    </a:lnTo>
                    <a:lnTo>
                      <a:pt x="23687" y="111838"/>
                    </a:lnTo>
                    <a:lnTo>
                      <a:pt x="25474" y="112443"/>
                    </a:lnTo>
                    <a:lnTo>
                      <a:pt x="27486" y="112972"/>
                    </a:lnTo>
                    <a:lnTo>
                      <a:pt x="29273" y="113350"/>
                    </a:lnTo>
                    <a:lnTo>
                      <a:pt x="31061" y="113879"/>
                    </a:lnTo>
                    <a:lnTo>
                      <a:pt x="32402" y="114181"/>
                    </a:lnTo>
                    <a:lnTo>
                      <a:pt x="33966" y="114634"/>
                    </a:lnTo>
                    <a:lnTo>
                      <a:pt x="35530" y="114937"/>
                    </a:lnTo>
                    <a:lnTo>
                      <a:pt x="37318" y="115390"/>
                    </a:lnTo>
                    <a:lnTo>
                      <a:pt x="39329" y="115919"/>
                    </a:lnTo>
                    <a:lnTo>
                      <a:pt x="41564" y="116448"/>
                    </a:lnTo>
                    <a:lnTo>
                      <a:pt x="43575" y="116977"/>
                    </a:lnTo>
                    <a:lnTo>
                      <a:pt x="45586" y="117581"/>
                    </a:lnTo>
                    <a:lnTo>
                      <a:pt x="47150" y="118110"/>
                    </a:lnTo>
                    <a:lnTo>
                      <a:pt x="48715" y="118564"/>
                    </a:lnTo>
                    <a:lnTo>
                      <a:pt x="49832" y="119017"/>
                    </a:lnTo>
                    <a:lnTo>
                      <a:pt x="50279" y="119471"/>
                    </a:lnTo>
                    <a:lnTo>
                      <a:pt x="50279" y="119773"/>
                    </a:lnTo>
                    <a:lnTo>
                      <a:pt x="49385" y="119924"/>
                    </a:lnTo>
                    <a:lnTo>
                      <a:pt x="47821" y="120000"/>
                    </a:lnTo>
                    <a:lnTo>
                      <a:pt x="45139" y="119924"/>
                    </a:lnTo>
                    <a:lnTo>
                      <a:pt x="42011" y="119773"/>
                    </a:lnTo>
                    <a:lnTo>
                      <a:pt x="37541" y="119471"/>
                    </a:lnTo>
                    <a:lnTo>
                      <a:pt x="32402" y="118942"/>
                    </a:lnTo>
                    <a:lnTo>
                      <a:pt x="27932" y="118413"/>
                    </a:lnTo>
                    <a:lnTo>
                      <a:pt x="23910" y="117884"/>
                    </a:lnTo>
                    <a:lnTo>
                      <a:pt x="20335" y="117355"/>
                    </a:lnTo>
                    <a:lnTo>
                      <a:pt x="16759" y="116826"/>
                    </a:lnTo>
                    <a:lnTo>
                      <a:pt x="13854" y="116221"/>
                    </a:lnTo>
                    <a:lnTo>
                      <a:pt x="10949" y="115692"/>
                    </a:lnTo>
                    <a:lnTo>
                      <a:pt x="8491" y="115239"/>
                    </a:lnTo>
                    <a:lnTo>
                      <a:pt x="6480" y="114710"/>
                    </a:lnTo>
                    <a:lnTo>
                      <a:pt x="4692" y="114181"/>
                    </a:lnTo>
                    <a:lnTo>
                      <a:pt x="3351" y="113803"/>
                    </a:lnTo>
                    <a:lnTo>
                      <a:pt x="2011" y="113425"/>
                    </a:lnTo>
                    <a:lnTo>
                      <a:pt x="1117" y="113123"/>
                    </a:lnTo>
                    <a:lnTo>
                      <a:pt x="446" y="112972"/>
                    </a:lnTo>
                    <a:lnTo>
                      <a:pt x="0" y="112745"/>
                    </a:lnTo>
                    <a:lnTo>
                      <a:pt x="0" y="112367"/>
                    </a:lnTo>
                    <a:lnTo>
                      <a:pt x="223" y="111309"/>
                    </a:lnTo>
                    <a:lnTo>
                      <a:pt x="1117" y="109722"/>
                    </a:lnTo>
                    <a:lnTo>
                      <a:pt x="1564" y="107607"/>
                    </a:lnTo>
                    <a:lnTo>
                      <a:pt x="2458" y="104962"/>
                    </a:lnTo>
                    <a:lnTo>
                      <a:pt x="3351" y="101939"/>
                    </a:lnTo>
                    <a:lnTo>
                      <a:pt x="4469" y="98690"/>
                    </a:lnTo>
                    <a:lnTo>
                      <a:pt x="5586" y="94987"/>
                    </a:lnTo>
                    <a:lnTo>
                      <a:pt x="6480" y="91133"/>
                    </a:lnTo>
                    <a:lnTo>
                      <a:pt x="7821" y="87128"/>
                    </a:lnTo>
                    <a:lnTo>
                      <a:pt x="8715" y="83047"/>
                    </a:lnTo>
                    <a:lnTo>
                      <a:pt x="9832" y="78967"/>
                    </a:lnTo>
                    <a:lnTo>
                      <a:pt x="10502" y="74811"/>
                    </a:lnTo>
                    <a:lnTo>
                      <a:pt x="11173" y="70957"/>
                    </a:lnTo>
                    <a:lnTo>
                      <a:pt x="12067" y="67103"/>
                    </a:lnTo>
                    <a:lnTo>
                      <a:pt x="12513" y="63627"/>
                    </a:lnTo>
                    <a:lnTo>
                      <a:pt x="12737" y="60151"/>
                    </a:lnTo>
                    <a:lnTo>
                      <a:pt x="12960" y="56599"/>
                    </a:lnTo>
                    <a:lnTo>
                      <a:pt x="13407" y="53047"/>
                    </a:lnTo>
                    <a:lnTo>
                      <a:pt x="14078" y="49420"/>
                    </a:lnTo>
                    <a:lnTo>
                      <a:pt x="14301" y="45869"/>
                    </a:lnTo>
                    <a:lnTo>
                      <a:pt x="14748" y="42317"/>
                    </a:lnTo>
                    <a:lnTo>
                      <a:pt x="14972" y="38841"/>
                    </a:lnTo>
                    <a:lnTo>
                      <a:pt x="15195" y="35516"/>
                    </a:lnTo>
                    <a:lnTo>
                      <a:pt x="15418" y="32267"/>
                    </a:lnTo>
                    <a:lnTo>
                      <a:pt x="15865" y="29168"/>
                    </a:lnTo>
                    <a:lnTo>
                      <a:pt x="15865" y="26221"/>
                    </a:lnTo>
                    <a:lnTo>
                      <a:pt x="15865" y="23652"/>
                    </a:lnTo>
                    <a:lnTo>
                      <a:pt x="15418" y="21158"/>
                    </a:lnTo>
                    <a:lnTo>
                      <a:pt x="15195" y="18967"/>
                    </a:lnTo>
                    <a:lnTo>
                      <a:pt x="14748" y="17153"/>
                    </a:lnTo>
                    <a:lnTo>
                      <a:pt x="14301" y="15566"/>
                    </a:lnTo>
                    <a:lnTo>
                      <a:pt x="13407" y="14055"/>
                    </a:lnTo>
                    <a:lnTo>
                      <a:pt x="12737" y="12392"/>
                    </a:lnTo>
                    <a:lnTo>
                      <a:pt x="12067" y="10503"/>
                    </a:lnTo>
                    <a:lnTo>
                      <a:pt x="11173" y="8690"/>
                    </a:lnTo>
                    <a:lnTo>
                      <a:pt x="10726" y="6801"/>
                    </a:lnTo>
                    <a:lnTo>
                      <a:pt x="10279" y="5062"/>
                    </a:lnTo>
                    <a:lnTo>
                      <a:pt x="10055" y="3400"/>
                    </a:lnTo>
                    <a:lnTo>
                      <a:pt x="9832" y="2115"/>
                    </a:lnTo>
                    <a:lnTo>
                      <a:pt x="10055" y="982"/>
                    </a:lnTo>
                    <a:lnTo>
                      <a:pt x="10279" y="226"/>
                    </a:lnTo>
                    <a:lnTo>
                      <a:pt x="10949" y="0"/>
                    </a:lnTo>
                    <a:lnTo>
                      <a:pt x="12290" y="226"/>
                    </a:lnTo>
                    <a:lnTo>
                      <a:pt x="13854" y="1057"/>
                    </a:lnTo>
                    <a:lnTo>
                      <a:pt x="15865" y="2493"/>
                    </a:lnTo>
                    <a:lnTo>
                      <a:pt x="18324" y="4685"/>
                    </a:lnTo>
                    <a:lnTo>
                      <a:pt x="21452" y="7707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6" name="Shape 446"/>
              <p:cNvSpPr/>
              <p:nvPr/>
            </p:nvSpPr>
            <p:spPr>
              <a:xfrm>
                <a:off x="2409" y="2118"/>
                <a:ext cx="306" cy="4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23" y="11431"/>
                    </a:moveTo>
                    <a:lnTo>
                      <a:pt x="114924" y="9756"/>
                    </a:lnTo>
                    <a:lnTo>
                      <a:pt x="112387" y="8245"/>
                    </a:lnTo>
                    <a:lnTo>
                      <a:pt x="109507" y="6898"/>
                    </a:lnTo>
                    <a:lnTo>
                      <a:pt x="106287" y="5683"/>
                    </a:lnTo>
                    <a:lnTo>
                      <a:pt x="102871" y="4598"/>
                    </a:lnTo>
                    <a:lnTo>
                      <a:pt x="99308" y="3679"/>
                    </a:lnTo>
                    <a:lnTo>
                      <a:pt x="95697" y="2890"/>
                    </a:lnTo>
                    <a:lnTo>
                      <a:pt x="92086" y="2168"/>
                    </a:lnTo>
                    <a:lnTo>
                      <a:pt x="88670" y="1609"/>
                    </a:lnTo>
                    <a:lnTo>
                      <a:pt x="85400" y="1116"/>
                    </a:lnTo>
                    <a:lnTo>
                      <a:pt x="82374" y="755"/>
                    </a:lnTo>
                    <a:lnTo>
                      <a:pt x="79788" y="459"/>
                    </a:lnTo>
                    <a:lnTo>
                      <a:pt x="77592" y="229"/>
                    </a:lnTo>
                    <a:lnTo>
                      <a:pt x="75933" y="98"/>
                    </a:lnTo>
                    <a:lnTo>
                      <a:pt x="74859" y="0"/>
                    </a:lnTo>
                    <a:lnTo>
                      <a:pt x="74518" y="0"/>
                    </a:lnTo>
                    <a:lnTo>
                      <a:pt x="74518" y="131"/>
                    </a:lnTo>
                    <a:lnTo>
                      <a:pt x="74566" y="427"/>
                    </a:lnTo>
                    <a:lnTo>
                      <a:pt x="74713" y="886"/>
                    </a:lnTo>
                    <a:lnTo>
                      <a:pt x="74859" y="1511"/>
                    </a:lnTo>
                    <a:lnTo>
                      <a:pt x="74957" y="2266"/>
                    </a:lnTo>
                    <a:lnTo>
                      <a:pt x="75054" y="3055"/>
                    </a:lnTo>
                    <a:lnTo>
                      <a:pt x="75152" y="3909"/>
                    </a:lnTo>
                    <a:lnTo>
                      <a:pt x="75152" y="4796"/>
                    </a:lnTo>
                    <a:lnTo>
                      <a:pt x="75006" y="5650"/>
                    </a:lnTo>
                    <a:lnTo>
                      <a:pt x="74859" y="6405"/>
                    </a:lnTo>
                    <a:lnTo>
                      <a:pt x="74566" y="7095"/>
                    </a:lnTo>
                    <a:lnTo>
                      <a:pt x="74225" y="7686"/>
                    </a:lnTo>
                    <a:lnTo>
                      <a:pt x="73639" y="8081"/>
                    </a:lnTo>
                    <a:lnTo>
                      <a:pt x="72956" y="8343"/>
                    </a:lnTo>
                    <a:lnTo>
                      <a:pt x="72078" y="8376"/>
                    </a:lnTo>
                    <a:lnTo>
                      <a:pt x="71053" y="8212"/>
                    </a:lnTo>
                    <a:lnTo>
                      <a:pt x="69735" y="7883"/>
                    </a:lnTo>
                    <a:lnTo>
                      <a:pt x="68222" y="7588"/>
                    </a:lnTo>
                    <a:lnTo>
                      <a:pt x="66563" y="7325"/>
                    </a:lnTo>
                    <a:lnTo>
                      <a:pt x="64806" y="7095"/>
                    </a:lnTo>
                    <a:lnTo>
                      <a:pt x="63001" y="6931"/>
                    </a:lnTo>
                    <a:lnTo>
                      <a:pt x="61195" y="6767"/>
                    </a:lnTo>
                    <a:lnTo>
                      <a:pt x="59536" y="6668"/>
                    </a:lnTo>
                    <a:lnTo>
                      <a:pt x="57925" y="6602"/>
                    </a:lnTo>
                    <a:lnTo>
                      <a:pt x="56510" y="6537"/>
                    </a:lnTo>
                    <a:lnTo>
                      <a:pt x="55388" y="6504"/>
                    </a:lnTo>
                    <a:lnTo>
                      <a:pt x="54509" y="6504"/>
                    </a:lnTo>
                    <a:lnTo>
                      <a:pt x="54021" y="6537"/>
                    </a:lnTo>
                    <a:lnTo>
                      <a:pt x="53875" y="6602"/>
                    </a:lnTo>
                    <a:lnTo>
                      <a:pt x="54217" y="6668"/>
                    </a:lnTo>
                    <a:lnTo>
                      <a:pt x="55046" y="6734"/>
                    </a:lnTo>
                    <a:lnTo>
                      <a:pt x="56510" y="6898"/>
                    </a:lnTo>
                    <a:lnTo>
                      <a:pt x="58511" y="7062"/>
                    </a:lnTo>
                    <a:lnTo>
                      <a:pt x="60463" y="7325"/>
                    </a:lnTo>
                    <a:lnTo>
                      <a:pt x="62318" y="7653"/>
                    </a:lnTo>
                    <a:lnTo>
                      <a:pt x="64123" y="8048"/>
                    </a:lnTo>
                    <a:lnTo>
                      <a:pt x="65734" y="8540"/>
                    </a:lnTo>
                    <a:lnTo>
                      <a:pt x="67344" y="9066"/>
                    </a:lnTo>
                    <a:lnTo>
                      <a:pt x="68808" y="9624"/>
                    </a:lnTo>
                    <a:lnTo>
                      <a:pt x="70223" y="10314"/>
                    </a:lnTo>
                    <a:lnTo>
                      <a:pt x="71492" y="11004"/>
                    </a:lnTo>
                    <a:lnTo>
                      <a:pt x="72614" y="11727"/>
                    </a:lnTo>
                    <a:lnTo>
                      <a:pt x="73639" y="12548"/>
                    </a:lnTo>
                    <a:lnTo>
                      <a:pt x="74566" y="13369"/>
                    </a:lnTo>
                    <a:lnTo>
                      <a:pt x="75347" y="14256"/>
                    </a:lnTo>
                    <a:lnTo>
                      <a:pt x="75982" y="15176"/>
                    </a:lnTo>
                    <a:lnTo>
                      <a:pt x="76567" y="16129"/>
                    </a:lnTo>
                    <a:lnTo>
                      <a:pt x="76909" y="17180"/>
                    </a:lnTo>
                    <a:lnTo>
                      <a:pt x="77153" y="18133"/>
                    </a:lnTo>
                    <a:lnTo>
                      <a:pt x="77348" y="19019"/>
                    </a:lnTo>
                    <a:lnTo>
                      <a:pt x="77446" y="19808"/>
                    </a:lnTo>
                    <a:lnTo>
                      <a:pt x="77446" y="20531"/>
                    </a:lnTo>
                    <a:lnTo>
                      <a:pt x="77202" y="21220"/>
                    </a:lnTo>
                    <a:lnTo>
                      <a:pt x="76811" y="21746"/>
                    </a:lnTo>
                    <a:lnTo>
                      <a:pt x="76274" y="22206"/>
                    </a:lnTo>
                    <a:lnTo>
                      <a:pt x="75494" y="22534"/>
                    </a:lnTo>
                    <a:lnTo>
                      <a:pt x="74518" y="22764"/>
                    </a:lnTo>
                    <a:lnTo>
                      <a:pt x="73200" y="22863"/>
                    </a:lnTo>
                    <a:lnTo>
                      <a:pt x="71687" y="22863"/>
                    </a:lnTo>
                    <a:lnTo>
                      <a:pt x="69833" y="22699"/>
                    </a:lnTo>
                    <a:lnTo>
                      <a:pt x="67637" y="22370"/>
                    </a:lnTo>
                    <a:lnTo>
                      <a:pt x="65099" y="21943"/>
                    </a:lnTo>
                    <a:lnTo>
                      <a:pt x="62122" y="21352"/>
                    </a:lnTo>
                    <a:lnTo>
                      <a:pt x="58853" y="20629"/>
                    </a:lnTo>
                    <a:lnTo>
                      <a:pt x="58560" y="20531"/>
                    </a:lnTo>
                    <a:lnTo>
                      <a:pt x="58267" y="20531"/>
                    </a:lnTo>
                    <a:lnTo>
                      <a:pt x="58072" y="20596"/>
                    </a:lnTo>
                    <a:lnTo>
                      <a:pt x="57877" y="20629"/>
                    </a:lnTo>
                    <a:lnTo>
                      <a:pt x="57779" y="20695"/>
                    </a:lnTo>
                    <a:lnTo>
                      <a:pt x="57681" y="20793"/>
                    </a:lnTo>
                    <a:lnTo>
                      <a:pt x="57681" y="20958"/>
                    </a:lnTo>
                    <a:lnTo>
                      <a:pt x="57681" y="21089"/>
                    </a:lnTo>
                    <a:lnTo>
                      <a:pt x="57779" y="21253"/>
                    </a:lnTo>
                    <a:lnTo>
                      <a:pt x="57925" y="21418"/>
                    </a:lnTo>
                    <a:lnTo>
                      <a:pt x="58169" y="21615"/>
                    </a:lnTo>
                    <a:lnTo>
                      <a:pt x="58413" y="21746"/>
                    </a:lnTo>
                    <a:lnTo>
                      <a:pt x="58804" y="21943"/>
                    </a:lnTo>
                    <a:lnTo>
                      <a:pt x="59243" y="22140"/>
                    </a:lnTo>
                    <a:lnTo>
                      <a:pt x="59780" y="22272"/>
                    </a:lnTo>
                    <a:lnTo>
                      <a:pt x="60463" y="22469"/>
                    </a:lnTo>
                    <a:lnTo>
                      <a:pt x="61146" y="22666"/>
                    </a:lnTo>
                    <a:lnTo>
                      <a:pt x="61927" y="23060"/>
                    </a:lnTo>
                    <a:lnTo>
                      <a:pt x="62806" y="23553"/>
                    </a:lnTo>
                    <a:lnTo>
                      <a:pt x="63684" y="24177"/>
                    </a:lnTo>
                    <a:lnTo>
                      <a:pt x="64562" y="24867"/>
                    </a:lnTo>
                    <a:lnTo>
                      <a:pt x="65441" y="25688"/>
                    </a:lnTo>
                    <a:lnTo>
                      <a:pt x="66270" y="26542"/>
                    </a:lnTo>
                    <a:lnTo>
                      <a:pt x="67100" y="27429"/>
                    </a:lnTo>
                    <a:lnTo>
                      <a:pt x="67832" y="28349"/>
                    </a:lnTo>
                    <a:lnTo>
                      <a:pt x="68466" y="29236"/>
                    </a:lnTo>
                    <a:lnTo>
                      <a:pt x="68954" y="30123"/>
                    </a:lnTo>
                    <a:lnTo>
                      <a:pt x="69345" y="31010"/>
                    </a:lnTo>
                    <a:lnTo>
                      <a:pt x="69589" y="31831"/>
                    </a:lnTo>
                    <a:lnTo>
                      <a:pt x="69638" y="32554"/>
                    </a:lnTo>
                    <a:lnTo>
                      <a:pt x="69442" y="33211"/>
                    </a:lnTo>
                    <a:lnTo>
                      <a:pt x="69052" y="33802"/>
                    </a:lnTo>
                    <a:lnTo>
                      <a:pt x="69003" y="33835"/>
                    </a:lnTo>
                    <a:lnTo>
                      <a:pt x="68857" y="33966"/>
                    </a:lnTo>
                    <a:lnTo>
                      <a:pt x="68662" y="34130"/>
                    </a:lnTo>
                    <a:lnTo>
                      <a:pt x="68320" y="34360"/>
                    </a:lnTo>
                    <a:lnTo>
                      <a:pt x="67930" y="34656"/>
                    </a:lnTo>
                    <a:lnTo>
                      <a:pt x="67442" y="34952"/>
                    </a:lnTo>
                    <a:lnTo>
                      <a:pt x="66856" y="35313"/>
                    </a:lnTo>
                    <a:lnTo>
                      <a:pt x="66173" y="35641"/>
                    </a:lnTo>
                    <a:lnTo>
                      <a:pt x="65441" y="35970"/>
                    </a:lnTo>
                    <a:lnTo>
                      <a:pt x="64562" y="36331"/>
                    </a:lnTo>
                    <a:lnTo>
                      <a:pt x="63635" y="36627"/>
                    </a:lnTo>
                    <a:lnTo>
                      <a:pt x="62562" y="36923"/>
                    </a:lnTo>
                    <a:lnTo>
                      <a:pt x="61488" y="37153"/>
                    </a:lnTo>
                    <a:lnTo>
                      <a:pt x="60268" y="37317"/>
                    </a:lnTo>
                    <a:lnTo>
                      <a:pt x="59048" y="37448"/>
                    </a:lnTo>
                    <a:lnTo>
                      <a:pt x="57730" y="37514"/>
                    </a:lnTo>
                    <a:lnTo>
                      <a:pt x="55876" y="37875"/>
                    </a:lnTo>
                    <a:lnTo>
                      <a:pt x="53289" y="38992"/>
                    </a:lnTo>
                    <a:lnTo>
                      <a:pt x="50117" y="40700"/>
                    </a:lnTo>
                    <a:lnTo>
                      <a:pt x="46409" y="42967"/>
                    </a:lnTo>
                    <a:lnTo>
                      <a:pt x="42261" y="45595"/>
                    </a:lnTo>
                    <a:lnTo>
                      <a:pt x="37869" y="48584"/>
                    </a:lnTo>
                    <a:lnTo>
                      <a:pt x="33281" y="51803"/>
                    </a:lnTo>
                    <a:lnTo>
                      <a:pt x="28645" y="55154"/>
                    </a:lnTo>
                    <a:lnTo>
                      <a:pt x="24009" y="58538"/>
                    </a:lnTo>
                    <a:lnTo>
                      <a:pt x="19568" y="61823"/>
                    </a:lnTo>
                    <a:lnTo>
                      <a:pt x="15372" y="64976"/>
                    </a:lnTo>
                    <a:lnTo>
                      <a:pt x="11614" y="67900"/>
                    </a:lnTo>
                    <a:lnTo>
                      <a:pt x="8393" y="70429"/>
                    </a:lnTo>
                    <a:lnTo>
                      <a:pt x="5709" y="72532"/>
                    </a:lnTo>
                    <a:lnTo>
                      <a:pt x="3855" y="74076"/>
                    </a:lnTo>
                    <a:lnTo>
                      <a:pt x="2830" y="74995"/>
                    </a:lnTo>
                    <a:lnTo>
                      <a:pt x="2244" y="75784"/>
                    </a:lnTo>
                    <a:lnTo>
                      <a:pt x="1756" y="77196"/>
                    </a:lnTo>
                    <a:lnTo>
                      <a:pt x="1268" y="79069"/>
                    </a:lnTo>
                    <a:lnTo>
                      <a:pt x="878" y="81303"/>
                    </a:lnTo>
                    <a:lnTo>
                      <a:pt x="488" y="83865"/>
                    </a:lnTo>
                    <a:lnTo>
                      <a:pt x="292" y="86657"/>
                    </a:lnTo>
                    <a:lnTo>
                      <a:pt x="48" y="89646"/>
                    </a:lnTo>
                    <a:lnTo>
                      <a:pt x="0" y="92734"/>
                    </a:lnTo>
                    <a:lnTo>
                      <a:pt x="48" y="95822"/>
                    </a:lnTo>
                    <a:lnTo>
                      <a:pt x="146" y="98811"/>
                    </a:lnTo>
                    <a:lnTo>
                      <a:pt x="439" y="101735"/>
                    </a:lnTo>
                    <a:lnTo>
                      <a:pt x="878" y="104429"/>
                    </a:lnTo>
                    <a:lnTo>
                      <a:pt x="1415" y="106827"/>
                    </a:lnTo>
                    <a:lnTo>
                      <a:pt x="2049" y="108896"/>
                    </a:lnTo>
                    <a:lnTo>
                      <a:pt x="2928" y="110506"/>
                    </a:lnTo>
                    <a:lnTo>
                      <a:pt x="4001" y="111623"/>
                    </a:lnTo>
                    <a:lnTo>
                      <a:pt x="5026" y="112477"/>
                    </a:lnTo>
                    <a:lnTo>
                      <a:pt x="6051" y="113331"/>
                    </a:lnTo>
                    <a:lnTo>
                      <a:pt x="7027" y="114218"/>
                    </a:lnTo>
                    <a:lnTo>
                      <a:pt x="7954" y="115039"/>
                    </a:lnTo>
                    <a:lnTo>
                      <a:pt x="8881" y="115893"/>
                    </a:lnTo>
                    <a:lnTo>
                      <a:pt x="9808" y="116682"/>
                    </a:lnTo>
                    <a:lnTo>
                      <a:pt x="10687" y="117404"/>
                    </a:lnTo>
                    <a:lnTo>
                      <a:pt x="11614" y="118061"/>
                    </a:lnTo>
                    <a:lnTo>
                      <a:pt x="12541" y="118653"/>
                    </a:lnTo>
                    <a:lnTo>
                      <a:pt x="13517" y="119178"/>
                    </a:lnTo>
                    <a:lnTo>
                      <a:pt x="14493" y="119572"/>
                    </a:lnTo>
                    <a:lnTo>
                      <a:pt x="15567" y="119868"/>
                    </a:lnTo>
                    <a:lnTo>
                      <a:pt x="16640" y="119999"/>
                    </a:lnTo>
                    <a:lnTo>
                      <a:pt x="17860" y="119999"/>
                    </a:lnTo>
                    <a:lnTo>
                      <a:pt x="19080" y="119868"/>
                    </a:lnTo>
                    <a:lnTo>
                      <a:pt x="20447" y="119572"/>
                    </a:lnTo>
                    <a:lnTo>
                      <a:pt x="21813" y="119178"/>
                    </a:lnTo>
                    <a:lnTo>
                      <a:pt x="23131" y="118751"/>
                    </a:lnTo>
                    <a:lnTo>
                      <a:pt x="24400" y="118390"/>
                    </a:lnTo>
                    <a:lnTo>
                      <a:pt x="25571" y="118029"/>
                    </a:lnTo>
                    <a:lnTo>
                      <a:pt x="26742" y="117667"/>
                    </a:lnTo>
                    <a:lnTo>
                      <a:pt x="27816" y="117306"/>
                    </a:lnTo>
                    <a:lnTo>
                      <a:pt x="28938" y="116977"/>
                    </a:lnTo>
                    <a:lnTo>
                      <a:pt x="29963" y="116682"/>
                    </a:lnTo>
                    <a:lnTo>
                      <a:pt x="30988" y="116386"/>
                    </a:lnTo>
                    <a:lnTo>
                      <a:pt x="31964" y="116156"/>
                    </a:lnTo>
                    <a:lnTo>
                      <a:pt x="32940" y="115893"/>
                    </a:lnTo>
                    <a:lnTo>
                      <a:pt x="33867" y="115729"/>
                    </a:lnTo>
                    <a:lnTo>
                      <a:pt x="34843" y="115565"/>
                    </a:lnTo>
                    <a:lnTo>
                      <a:pt x="35770" y="115466"/>
                    </a:lnTo>
                    <a:lnTo>
                      <a:pt x="36697" y="115401"/>
                    </a:lnTo>
                    <a:lnTo>
                      <a:pt x="37722" y="115401"/>
                    </a:lnTo>
                    <a:lnTo>
                      <a:pt x="38552" y="115401"/>
                    </a:lnTo>
                    <a:lnTo>
                      <a:pt x="39381" y="115466"/>
                    </a:lnTo>
                    <a:lnTo>
                      <a:pt x="40162" y="115565"/>
                    </a:lnTo>
                    <a:lnTo>
                      <a:pt x="40845" y="115729"/>
                    </a:lnTo>
                    <a:lnTo>
                      <a:pt x="41480" y="115828"/>
                    </a:lnTo>
                    <a:lnTo>
                      <a:pt x="42065" y="115959"/>
                    </a:lnTo>
                    <a:lnTo>
                      <a:pt x="42651" y="116090"/>
                    </a:lnTo>
                    <a:lnTo>
                      <a:pt x="43237" y="116156"/>
                    </a:lnTo>
                    <a:lnTo>
                      <a:pt x="43822" y="116156"/>
                    </a:lnTo>
                    <a:lnTo>
                      <a:pt x="44408" y="116123"/>
                    </a:lnTo>
                    <a:lnTo>
                      <a:pt x="44993" y="116025"/>
                    </a:lnTo>
                    <a:lnTo>
                      <a:pt x="45677" y="115795"/>
                    </a:lnTo>
                    <a:lnTo>
                      <a:pt x="46360" y="115499"/>
                    </a:lnTo>
                    <a:lnTo>
                      <a:pt x="47189" y="115039"/>
                    </a:lnTo>
                    <a:lnTo>
                      <a:pt x="48068" y="114514"/>
                    </a:lnTo>
                    <a:lnTo>
                      <a:pt x="49044" y="113791"/>
                    </a:lnTo>
                    <a:lnTo>
                      <a:pt x="50069" y="112970"/>
                    </a:lnTo>
                    <a:lnTo>
                      <a:pt x="51191" y="112116"/>
                    </a:lnTo>
                    <a:lnTo>
                      <a:pt x="52313" y="111229"/>
                    </a:lnTo>
                    <a:lnTo>
                      <a:pt x="53485" y="110342"/>
                    </a:lnTo>
                    <a:lnTo>
                      <a:pt x="54656" y="109422"/>
                    </a:lnTo>
                    <a:lnTo>
                      <a:pt x="55827" y="108568"/>
                    </a:lnTo>
                    <a:lnTo>
                      <a:pt x="56901" y="107714"/>
                    </a:lnTo>
                    <a:lnTo>
                      <a:pt x="57925" y="106892"/>
                    </a:lnTo>
                    <a:lnTo>
                      <a:pt x="58999" y="106137"/>
                    </a:lnTo>
                    <a:lnTo>
                      <a:pt x="59877" y="105447"/>
                    </a:lnTo>
                    <a:lnTo>
                      <a:pt x="60658" y="104823"/>
                    </a:lnTo>
                    <a:lnTo>
                      <a:pt x="61390" y="104264"/>
                    </a:lnTo>
                    <a:lnTo>
                      <a:pt x="61976" y="103805"/>
                    </a:lnTo>
                    <a:lnTo>
                      <a:pt x="62415" y="103476"/>
                    </a:lnTo>
                    <a:lnTo>
                      <a:pt x="62708" y="103279"/>
                    </a:lnTo>
                    <a:lnTo>
                      <a:pt x="62806" y="103213"/>
                    </a:lnTo>
                    <a:lnTo>
                      <a:pt x="63196" y="102852"/>
                    </a:lnTo>
                    <a:lnTo>
                      <a:pt x="64318" y="101801"/>
                    </a:lnTo>
                    <a:lnTo>
                      <a:pt x="66173" y="100093"/>
                    </a:lnTo>
                    <a:lnTo>
                      <a:pt x="68564" y="97859"/>
                    </a:lnTo>
                    <a:lnTo>
                      <a:pt x="71492" y="95132"/>
                    </a:lnTo>
                    <a:lnTo>
                      <a:pt x="74762" y="91946"/>
                    </a:lnTo>
                    <a:lnTo>
                      <a:pt x="78275" y="88431"/>
                    </a:lnTo>
                    <a:lnTo>
                      <a:pt x="81984" y="84620"/>
                    </a:lnTo>
                    <a:lnTo>
                      <a:pt x="85888" y="80514"/>
                    </a:lnTo>
                    <a:lnTo>
                      <a:pt x="89694" y="76309"/>
                    </a:lnTo>
                    <a:lnTo>
                      <a:pt x="93452" y="71973"/>
                    </a:lnTo>
                    <a:lnTo>
                      <a:pt x="97015" y="67604"/>
                    </a:lnTo>
                    <a:lnTo>
                      <a:pt x="100284" y="63235"/>
                    </a:lnTo>
                    <a:lnTo>
                      <a:pt x="103163" y="58965"/>
                    </a:lnTo>
                    <a:lnTo>
                      <a:pt x="105555" y="54859"/>
                    </a:lnTo>
                    <a:lnTo>
                      <a:pt x="107507" y="50949"/>
                    </a:lnTo>
                    <a:lnTo>
                      <a:pt x="107604" y="50884"/>
                    </a:lnTo>
                    <a:lnTo>
                      <a:pt x="107848" y="50687"/>
                    </a:lnTo>
                    <a:lnTo>
                      <a:pt x="108336" y="50358"/>
                    </a:lnTo>
                    <a:lnTo>
                      <a:pt x="109019" y="49898"/>
                    </a:lnTo>
                    <a:lnTo>
                      <a:pt x="109800" y="49241"/>
                    </a:lnTo>
                    <a:lnTo>
                      <a:pt x="110630" y="48420"/>
                    </a:lnTo>
                    <a:lnTo>
                      <a:pt x="111557" y="47434"/>
                    </a:lnTo>
                    <a:lnTo>
                      <a:pt x="112582" y="46252"/>
                    </a:lnTo>
                    <a:lnTo>
                      <a:pt x="113558" y="44872"/>
                    </a:lnTo>
                    <a:lnTo>
                      <a:pt x="114583" y="43295"/>
                    </a:lnTo>
                    <a:lnTo>
                      <a:pt x="115510" y="41456"/>
                    </a:lnTo>
                    <a:lnTo>
                      <a:pt x="116437" y="39386"/>
                    </a:lnTo>
                    <a:lnTo>
                      <a:pt x="117218" y="37087"/>
                    </a:lnTo>
                    <a:lnTo>
                      <a:pt x="117901" y="34492"/>
                    </a:lnTo>
                    <a:lnTo>
                      <a:pt x="118438" y="31634"/>
                    </a:lnTo>
                    <a:lnTo>
                      <a:pt x="118877" y="28546"/>
                    </a:lnTo>
                    <a:lnTo>
                      <a:pt x="118926" y="27626"/>
                    </a:lnTo>
                    <a:lnTo>
                      <a:pt x="119121" y="26706"/>
                    </a:lnTo>
                    <a:lnTo>
                      <a:pt x="119267" y="25688"/>
                    </a:lnTo>
                    <a:lnTo>
                      <a:pt x="119414" y="24670"/>
                    </a:lnTo>
                    <a:lnTo>
                      <a:pt x="119609" y="23553"/>
                    </a:lnTo>
                    <a:lnTo>
                      <a:pt x="119755" y="22436"/>
                    </a:lnTo>
                    <a:lnTo>
                      <a:pt x="119902" y="21286"/>
                    </a:lnTo>
                    <a:lnTo>
                      <a:pt x="120000" y="20136"/>
                    </a:lnTo>
                    <a:lnTo>
                      <a:pt x="120000" y="18954"/>
                    </a:lnTo>
                    <a:lnTo>
                      <a:pt x="119902" y="17804"/>
                    </a:lnTo>
                    <a:lnTo>
                      <a:pt x="119755" y="16654"/>
                    </a:lnTo>
                    <a:lnTo>
                      <a:pt x="119511" y="15537"/>
                    </a:lnTo>
                    <a:lnTo>
                      <a:pt x="119121" y="14453"/>
                    </a:lnTo>
                    <a:lnTo>
                      <a:pt x="118584" y="13369"/>
                    </a:lnTo>
                    <a:lnTo>
                      <a:pt x="117852" y="12351"/>
                    </a:lnTo>
                    <a:lnTo>
                      <a:pt x="117023" y="11431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7" name="Shape 447"/>
              <p:cNvSpPr/>
              <p:nvPr/>
            </p:nvSpPr>
            <p:spPr>
              <a:xfrm>
                <a:off x="2428" y="2481"/>
                <a:ext cx="87" cy="14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71" y="37595"/>
                    </a:moveTo>
                    <a:lnTo>
                      <a:pt x="22800" y="39729"/>
                    </a:lnTo>
                    <a:lnTo>
                      <a:pt x="26228" y="42269"/>
                    </a:lnTo>
                    <a:lnTo>
                      <a:pt x="29828" y="45012"/>
                    </a:lnTo>
                    <a:lnTo>
                      <a:pt x="33257" y="48365"/>
                    </a:lnTo>
                    <a:lnTo>
                      <a:pt x="36342" y="51922"/>
                    </a:lnTo>
                    <a:lnTo>
                      <a:pt x="39428" y="55783"/>
                    </a:lnTo>
                    <a:lnTo>
                      <a:pt x="42000" y="59949"/>
                    </a:lnTo>
                    <a:lnTo>
                      <a:pt x="44742" y="64419"/>
                    </a:lnTo>
                    <a:lnTo>
                      <a:pt x="46971" y="68992"/>
                    </a:lnTo>
                    <a:lnTo>
                      <a:pt x="48857" y="73869"/>
                    </a:lnTo>
                    <a:lnTo>
                      <a:pt x="50571" y="79153"/>
                    </a:lnTo>
                    <a:lnTo>
                      <a:pt x="52114" y="84436"/>
                    </a:lnTo>
                    <a:lnTo>
                      <a:pt x="53142" y="90025"/>
                    </a:lnTo>
                    <a:lnTo>
                      <a:pt x="53657" y="95817"/>
                    </a:lnTo>
                    <a:lnTo>
                      <a:pt x="53828" y="101710"/>
                    </a:lnTo>
                    <a:lnTo>
                      <a:pt x="53657" y="107908"/>
                    </a:lnTo>
                    <a:lnTo>
                      <a:pt x="53485" y="107908"/>
                    </a:lnTo>
                    <a:lnTo>
                      <a:pt x="53485" y="108111"/>
                    </a:lnTo>
                    <a:lnTo>
                      <a:pt x="53485" y="108314"/>
                    </a:lnTo>
                    <a:lnTo>
                      <a:pt x="53485" y="108823"/>
                    </a:lnTo>
                    <a:lnTo>
                      <a:pt x="53485" y="109331"/>
                    </a:lnTo>
                    <a:lnTo>
                      <a:pt x="53314" y="109940"/>
                    </a:lnTo>
                    <a:lnTo>
                      <a:pt x="53314" y="110753"/>
                    </a:lnTo>
                    <a:lnTo>
                      <a:pt x="53142" y="111566"/>
                    </a:lnTo>
                    <a:lnTo>
                      <a:pt x="52971" y="112277"/>
                    </a:lnTo>
                    <a:lnTo>
                      <a:pt x="52628" y="113293"/>
                    </a:lnTo>
                    <a:lnTo>
                      <a:pt x="52114" y="114208"/>
                    </a:lnTo>
                    <a:lnTo>
                      <a:pt x="51771" y="115427"/>
                    </a:lnTo>
                    <a:lnTo>
                      <a:pt x="51428" y="116443"/>
                    </a:lnTo>
                    <a:lnTo>
                      <a:pt x="50914" y="117662"/>
                    </a:lnTo>
                    <a:lnTo>
                      <a:pt x="50057" y="118780"/>
                    </a:lnTo>
                    <a:lnTo>
                      <a:pt x="49542" y="120000"/>
                    </a:lnTo>
                    <a:lnTo>
                      <a:pt x="50057" y="119593"/>
                    </a:lnTo>
                    <a:lnTo>
                      <a:pt x="51942" y="118374"/>
                    </a:lnTo>
                    <a:lnTo>
                      <a:pt x="54857" y="116443"/>
                    </a:lnTo>
                    <a:lnTo>
                      <a:pt x="58457" y="113903"/>
                    </a:lnTo>
                    <a:lnTo>
                      <a:pt x="63085" y="110956"/>
                    </a:lnTo>
                    <a:lnTo>
                      <a:pt x="68057" y="107705"/>
                    </a:lnTo>
                    <a:lnTo>
                      <a:pt x="73542" y="104047"/>
                    </a:lnTo>
                    <a:lnTo>
                      <a:pt x="79200" y="100287"/>
                    </a:lnTo>
                    <a:lnTo>
                      <a:pt x="84685" y="96426"/>
                    </a:lnTo>
                    <a:lnTo>
                      <a:pt x="90342" y="92565"/>
                    </a:lnTo>
                    <a:lnTo>
                      <a:pt x="95657" y="88907"/>
                    </a:lnTo>
                    <a:lnTo>
                      <a:pt x="100628" y="85656"/>
                    </a:lnTo>
                    <a:lnTo>
                      <a:pt x="105085" y="82506"/>
                    </a:lnTo>
                    <a:lnTo>
                      <a:pt x="108514" y="80067"/>
                    </a:lnTo>
                    <a:lnTo>
                      <a:pt x="111257" y="78035"/>
                    </a:lnTo>
                    <a:lnTo>
                      <a:pt x="112971" y="76714"/>
                    </a:lnTo>
                    <a:lnTo>
                      <a:pt x="113828" y="75393"/>
                    </a:lnTo>
                    <a:lnTo>
                      <a:pt x="115199" y="73259"/>
                    </a:lnTo>
                    <a:lnTo>
                      <a:pt x="116571" y="70313"/>
                    </a:lnTo>
                    <a:lnTo>
                      <a:pt x="117771" y="66756"/>
                    </a:lnTo>
                    <a:lnTo>
                      <a:pt x="118799" y="62692"/>
                    </a:lnTo>
                    <a:lnTo>
                      <a:pt x="119657" y="58018"/>
                    </a:lnTo>
                    <a:lnTo>
                      <a:pt x="119999" y="53039"/>
                    </a:lnTo>
                    <a:lnTo>
                      <a:pt x="119999" y="47552"/>
                    </a:lnTo>
                    <a:lnTo>
                      <a:pt x="119485" y="41862"/>
                    </a:lnTo>
                    <a:lnTo>
                      <a:pt x="118285" y="35867"/>
                    </a:lnTo>
                    <a:lnTo>
                      <a:pt x="116399" y="29872"/>
                    </a:lnTo>
                    <a:lnTo>
                      <a:pt x="113657" y="23674"/>
                    </a:lnTo>
                    <a:lnTo>
                      <a:pt x="109885" y="17578"/>
                    </a:lnTo>
                    <a:lnTo>
                      <a:pt x="105085" y="11481"/>
                    </a:lnTo>
                    <a:lnTo>
                      <a:pt x="99257" y="5486"/>
                    </a:lnTo>
                    <a:lnTo>
                      <a:pt x="92228" y="0"/>
                    </a:lnTo>
                    <a:lnTo>
                      <a:pt x="0" y="27840"/>
                    </a:lnTo>
                    <a:lnTo>
                      <a:pt x="19371" y="37595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Shape 448"/>
              <p:cNvSpPr/>
              <p:nvPr/>
            </p:nvSpPr>
            <p:spPr>
              <a:xfrm>
                <a:off x="2364" y="2446"/>
                <a:ext cx="137" cy="1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927"/>
                    </a:moveTo>
                    <a:lnTo>
                      <a:pt x="2522" y="8833"/>
                    </a:lnTo>
                    <a:lnTo>
                      <a:pt x="5374" y="8739"/>
                    </a:lnTo>
                    <a:lnTo>
                      <a:pt x="8555" y="8833"/>
                    </a:lnTo>
                    <a:lnTo>
                      <a:pt x="12065" y="8927"/>
                    </a:lnTo>
                    <a:lnTo>
                      <a:pt x="15795" y="9397"/>
                    </a:lnTo>
                    <a:lnTo>
                      <a:pt x="19853" y="9866"/>
                    </a:lnTo>
                    <a:lnTo>
                      <a:pt x="24021" y="10618"/>
                    </a:lnTo>
                    <a:lnTo>
                      <a:pt x="28409" y="11652"/>
                    </a:lnTo>
                    <a:lnTo>
                      <a:pt x="33126" y="12967"/>
                    </a:lnTo>
                    <a:lnTo>
                      <a:pt x="37842" y="14659"/>
                    </a:lnTo>
                    <a:lnTo>
                      <a:pt x="42888" y="16632"/>
                    </a:lnTo>
                    <a:lnTo>
                      <a:pt x="47934" y="19075"/>
                    </a:lnTo>
                    <a:lnTo>
                      <a:pt x="53199" y="21895"/>
                    </a:lnTo>
                    <a:lnTo>
                      <a:pt x="58574" y="25090"/>
                    </a:lnTo>
                    <a:lnTo>
                      <a:pt x="63948" y="28942"/>
                    </a:lnTo>
                    <a:lnTo>
                      <a:pt x="69652" y="33265"/>
                    </a:lnTo>
                    <a:lnTo>
                      <a:pt x="74917" y="37870"/>
                    </a:lnTo>
                    <a:lnTo>
                      <a:pt x="79853" y="42662"/>
                    </a:lnTo>
                    <a:lnTo>
                      <a:pt x="84351" y="47736"/>
                    </a:lnTo>
                    <a:lnTo>
                      <a:pt x="88409" y="52999"/>
                    </a:lnTo>
                    <a:lnTo>
                      <a:pt x="92029" y="58261"/>
                    </a:lnTo>
                    <a:lnTo>
                      <a:pt x="95210" y="63711"/>
                    </a:lnTo>
                    <a:lnTo>
                      <a:pt x="98062" y="69256"/>
                    </a:lnTo>
                    <a:lnTo>
                      <a:pt x="100365" y="74894"/>
                    </a:lnTo>
                    <a:lnTo>
                      <a:pt x="102449" y="80626"/>
                    </a:lnTo>
                    <a:lnTo>
                      <a:pt x="103985" y="86264"/>
                    </a:lnTo>
                    <a:lnTo>
                      <a:pt x="105191" y="91996"/>
                    </a:lnTo>
                    <a:lnTo>
                      <a:pt x="105959" y="97729"/>
                    </a:lnTo>
                    <a:lnTo>
                      <a:pt x="106179" y="103367"/>
                    </a:lnTo>
                    <a:lnTo>
                      <a:pt x="106179" y="109005"/>
                    </a:lnTo>
                    <a:lnTo>
                      <a:pt x="105630" y="114549"/>
                    </a:lnTo>
                    <a:lnTo>
                      <a:pt x="104862" y="120000"/>
                    </a:lnTo>
                    <a:lnTo>
                      <a:pt x="116819" y="109099"/>
                    </a:lnTo>
                    <a:lnTo>
                      <a:pt x="116928" y="108441"/>
                    </a:lnTo>
                    <a:lnTo>
                      <a:pt x="117477" y="106844"/>
                    </a:lnTo>
                    <a:lnTo>
                      <a:pt x="118135" y="104400"/>
                    </a:lnTo>
                    <a:lnTo>
                      <a:pt x="118903" y="101018"/>
                    </a:lnTo>
                    <a:lnTo>
                      <a:pt x="119561" y="96789"/>
                    </a:lnTo>
                    <a:lnTo>
                      <a:pt x="120000" y="91808"/>
                    </a:lnTo>
                    <a:lnTo>
                      <a:pt x="120000" y="86264"/>
                    </a:lnTo>
                    <a:lnTo>
                      <a:pt x="119670" y="80250"/>
                    </a:lnTo>
                    <a:lnTo>
                      <a:pt x="118683" y="73672"/>
                    </a:lnTo>
                    <a:lnTo>
                      <a:pt x="116819" y="66718"/>
                    </a:lnTo>
                    <a:lnTo>
                      <a:pt x="114186" y="59483"/>
                    </a:lnTo>
                    <a:lnTo>
                      <a:pt x="110457" y="51965"/>
                    </a:lnTo>
                    <a:lnTo>
                      <a:pt x="105630" y="44259"/>
                    </a:lnTo>
                    <a:lnTo>
                      <a:pt x="99597" y="36554"/>
                    </a:lnTo>
                    <a:lnTo>
                      <a:pt x="92029" y="28848"/>
                    </a:lnTo>
                    <a:lnTo>
                      <a:pt x="83034" y="21237"/>
                    </a:lnTo>
                    <a:lnTo>
                      <a:pt x="75904" y="16162"/>
                    </a:lnTo>
                    <a:lnTo>
                      <a:pt x="69104" y="12028"/>
                    </a:lnTo>
                    <a:lnTo>
                      <a:pt x="62632" y="8645"/>
                    </a:lnTo>
                    <a:lnTo>
                      <a:pt x="56380" y="5920"/>
                    </a:lnTo>
                    <a:lnTo>
                      <a:pt x="50347" y="3758"/>
                    </a:lnTo>
                    <a:lnTo>
                      <a:pt x="44753" y="2255"/>
                    </a:lnTo>
                    <a:lnTo>
                      <a:pt x="39488" y="1221"/>
                    </a:lnTo>
                    <a:lnTo>
                      <a:pt x="34661" y="469"/>
                    </a:lnTo>
                    <a:lnTo>
                      <a:pt x="30274" y="93"/>
                    </a:lnTo>
                    <a:lnTo>
                      <a:pt x="26325" y="0"/>
                    </a:lnTo>
                    <a:lnTo>
                      <a:pt x="22925" y="187"/>
                    </a:lnTo>
                    <a:lnTo>
                      <a:pt x="19963" y="469"/>
                    </a:lnTo>
                    <a:lnTo>
                      <a:pt x="17769" y="751"/>
                    </a:lnTo>
                    <a:lnTo>
                      <a:pt x="16014" y="1033"/>
                    </a:lnTo>
                    <a:lnTo>
                      <a:pt x="14917" y="1409"/>
                    </a:lnTo>
                    <a:lnTo>
                      <a:pt x="14698" y="1503"/>
                    </a:lnTo>
                    <a:lnTo>
                      <a:pt x="0" y="8927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Shape 449"/>
              <p:cNvSpPr/>
              <p:nvPr/>
            </p:nvSpPr>
            <p:spPr>
              <a:xfrm>
                <a:off x="2243" y="3211"/>
                <a:ext cx="461" cy="2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347"/>
                    </a:moveTo>
                    <a:lnTo>
                      <a:pt x="119837" y="7043"/>
                    </a:lnTo>
                    <a:lnTo>
                      <a:pt x="119706" y="9203"/>
                    </a:lnTo>
                    <a:lnTo>
                      <a:pt x="119478" y="11670"/>
                    </a:lnTo>
                    <a:lnTo>
                      <a:pt x="119250" y="14447"/>
                    </a:lnTo>
                    <a:lnTo>
                      <a:pt x="119022" y="17429"/>
                    </a:lnTo>
                    <a:lnTo>
                      <a:pt x="118794" y="20668"/>
                    </a:lnTo>
                    <a:lnTo>
                      <a:pt x="118566" y="24164"/>
                    </a:lnTo>
                    <a:lnTo>
                      <a:pt x="118306" y="27763"/>
                    </a:lnTo>
                    <a:lnTo>
                      <a:pt x="118143" y="31516"/>
                    </a:lnTo>
                    <a:lnTo>
                      <a:pt x="117915" y="35321"/>
                    </a:lnTo>
                    <a:lnTo>
                      <a:pt x="117752" y="39228"/>
                    </a:lnTo>
                    <a:lnTo>
                      <a:pt x="117654" y="43136"/>
                    </a:lnTo>
                    <a:lnTo>
                      <a:pt x="117622" y="46940"/>
                    </a:lnTo>
                    <a:lnTo>
                      <a:pt x="117622" y="50796"/>
                    </a:lnTo>
                    <a:lnTo>
                      <a:pt x="117687" y="54550"/>
                    </a:lnTo>
                    <a:lnTo>
                      <a:pt x="117882" y="58251"/>
                    </a:lnTo>
                    <a:lnTo>
                      <a:pt x="117882" y="58406"/>
                    </a:lnTo>
                    <a:lnTo>
                      <a:pt x="117915" y="58920"/>
                    </a:lnTo>
                    <a:lnTo>
                      <a:pt x="117947" y="59794"/>
                    </a:lnTo>
                    <a:lnTo>
                      <a:pt x="118013" y="60925"/>
                    </a:lnTo>
                    <a:lnTo>
                      <a:pt x="118078" y="62365"/>
                    </a:lnTo>
                    <a:lnTo>
                      <a:pt x="118143" y="64061"/>
                    </a:lnTo>
                    <a:lnTo>
                      <a:pt x="118208" y="65861"/>
                    </a:lnTo>
                    <a:lnTo>
                      <a:pt x="118241" y="67969"/>
                    </a:lnTo>
                    <a:lnTo>
                      <a:pt x="118241" y="70128"/>
                    </a:lnTo>
                    <a:lnTo>
                      <a:pt x="118241" y="72493"/>
                    </a:lnTo>
                    <a:lnTo>
                      <a:pt x="118208" y="74910"/>
                    </a:lnTo>
                    <a:lnTo>
                      <a:pt x="118143" y="77429"/>
                    </a:lnTo>
                    <a:lnTo>
                      <a:pt x="118013" y="79948"/>
                    </a:lnTo>
                    <a:lnTo>
                      <a:pt x="117850" y="82570"/>
                    </a:lnTo>
                    <a:lnTo>
                      <a:pt x="117622" y="85089"/>
                    </a:lnTo>
                    <a:lnTo>
                      <a:pt x="117361" y="87609"/>
                    </a:lnTo>
                    <a:lnTo>
                      <a:pt x="117166" y="88637"/>
                    </a:lnTo>
                    <a:lnTo>
                      <a:pt x="117035" y="89717"/>
                    </a:lnTo>
                    <a:lnTo>
                      <a:pt x="116840" y="90796"/>
                    </a:lnTo>
                    <a:lnTo>
                      <a:pt x="116677" y="91825"/>
                    </a:lnTo>
                    <a:lnTo>
                      <a:pt x="116482" y="92802"/>
                    </a:lnTo>
                    <a:lnTo>
                      <a:pt x="116319" y="93727"/>
                    </a:lnTo>
                    <a:lnTo>
                      <a:pt x="116123" y="94550"/>
                    </a:lnTo>
                    <a:lnTo>
                      <a:pt x="115928" y="95372"/>
                    </a:lnTo>
                    <a:lnTo>
                      <a:pt x="115798" y="96143"/>
                    </a:lnTo>
                    <a:lnTo>
                      <a:pt x="115602" y="96760"/>
                    </a:lnTo>
                    <a:lnTo>
                      <a:pt x="115472" y="97326"/>
                    </a:lnTo>
                    <a:lnTo>
                      <a:pt x="115374" y="97840"/>
                    </a:lnTo>
                    <a:lnTo>
                      <a:pt x="115244" y="98200"/>
                    </a:lnTo>
                    <a:lnTo>
                      <a:pt x="115179" y="98457"/>
                    </a:lnTo>
                    <a:lnTo>
                      <a:pt x="115146" y="98663"/>
                    </a:lnTo>
                    <a:lnTo>
                      <a:pt x="115146" y="98766"/>
                    </a:lnTo>
                    <a:lnTo>
                      <a:pt x="115114" y="98766"/>
                    </a:lnTo>
                    <a:lnTo>
                      <a:pt x="115081" y="98817"/>
                    </a:lnTo>
                    <a:lnTo>
                      <a:pt x="114983" y="98868"/>
                    </a:lnTo>
                    <a:lnTo>
                      <a:pt x="114918" y="99074"/>
                    </a:lnTo>
                    <a:lnTo>
                      <a:pt x="114820" y="99228"/>
                    </a:lnTo>
                    <a:lnTo>
                      <a:pt x="114657" y="99434"/>
                    </a:lnTo>
                    <a:lnTo>
                      <a:pt x="114560" y="99742"/>
                    </a:lnTo>
                    <a:lnTo>
                      <a:pt x="114397" y="100154"/>
                    </a:lnTo>
                    <a:lnTo>
                      <a:pt x="114267" y="100565"/>
                    </a:lnTo>
                    <a:lnTo>
                      <a:pt x="114071" y="101028"/>
                    </a:lnTo>
                    <a:lnTo>
                      <a:pt x="113941" y="101593"/>
                    </a:lnTo>
                    <a:lnTo>
                      <a:pt x="113778" y="102210"/>
                    </a:lnTo>
                    <a:lnTo>
                      <a:pt x="113648" y="102879"/>
                    </a:lnTo>
                    <a:lnTo>
                      <a:pt x="113550" y="103701"/>
                    </a:lnTo>
                    <a:lnTo>
                      <a:pt x="113387" y="104575"/>
                    </a:lnTo>
                    <a:lnTo>
                      <a:pt x="113322" y="105552"/>
                    </a:lnTo>
                    <a:lnTo>
                      <a:pt x="113159" y="106580"/>
                    </a:lnTo>
                    <a:lnTo>
                      <a:pt x="113061" y="107609"/>
                    </a:lnTo>
                    <a:lnTo>
                      <a:pt x="112899" y="108740"/>
                    </a:lnTo>
                    <a:lnTo>
                      <a:pt x="112736" y="109922"/>
                    </a:lnTo>
                    <a:lnTo>
                      <a:pt x="112540" y="111053"/>
                    </a:lnTo>
                    <a:lnTo>
                      <a:pt x="112377" y="112236"/>
                    </a:lnTo>
                    <a:lnTo>
                      <a:pt x="112149" y="113316"/>
                    </a:lnTo>
                    <a:lnTo>
                      <a:pt x="111986" y="114395"/>
                    </a:lnTo>
                    <a:lnTo>
                      <a:pt x="111791" y="115372"/>
                    </a:lnTo>
                    <a:lnTo>
                      <a:pt x="111661" y="116298"/>
                    </a:lnTo>
                    <a:lnTo>
                      <a:pt x="111498" y="117172"/>
                    </a:lnTo>
                    <a:lnTo>
                      <a:pt x="111368" y="117840"/>
                    </a:lnTo>
                    <a:lnTo>
                      <a:pt x="111237" y="118406"/>
                    </a:lnTo>
                    <a:lnTo>
                      <a:pt x="111172" y="118868"/>
                    </a:lnTo>
                    <a:lnTo>
                      <a:pt x="111107" y="119177"/>
                    </a:lnTo>
                    <a:lnTo>
                      <a:pt x="111107" y="119280"/>
                    </a:lnTo>
                    <a:lnTo>
                      <a:pt x="106905" y="119280"/>
                    </a:lnTo>
                    <a:lnTo>
                      <a:pt x="106905" y="117737"/>
                    </a:lnTo>
                    <a:lnTo>
                      <a:pt x="105602" y="117737"/>
                    </a:lnTo>
                    <a:lnTo>
                      <a:pt x="105602" y="119280"/>
                    </a:lnTo>
                    <a:lnTo>
                      <a:pt x="98794" y="119280"/>
                    </a:lnTo>
                    <a:lnTo>
                      <a:pt x="98794" y="117737"/>
                    </a:lnTo>
                    <a:lnTo>
                      <a:pt x="97687" y="117737"/>
                    </a:lnTo>
                    <a:lnTo>
                      <a:pt x="97687" y="119280"/>
                    </a:lnTo>
                    <a:lnTo>
                      <a:pt x="89967" y="119280"/>
                    </a:lnTo>
                    <a:lnTo>
                      <a:pt x="89967" y="117737"/>
                    </a:lnTo>
                    <a:lnTo>
                      <a:pt x="88827" y="117737"/>
                    </a:lnTo>
                    <a:lnTo>
                      <a:pt x="88827" y="119280"/>
                    </a:lnTo>
                    <a:lnTo>
                      <a:pt x="83615" y="119280"/>
                    </a:lnTo>
                    <a:lnTo>
                      <a:pt x="83713" y="112802"/>
                    </a:lnTo>
                    <a:lnTo>
                      <a:pt x="83680" y="112750"/>
                    </a:lnTo>
                    <a:lnTo>
                      <a:pt x="83680" y="112596"/>
                    </a:lnTo>
                    <a:lnTo>
                      <a:pt x="83648" y="112493"/>
                    </a:lnTo>
                    <a:lnTo>
                      <a:pt x="83615" y="112339"/>
                    </a:lnTo>
                    <a:lnTo>
                      <a:pt x="83583" y="112082"/>
                    </a:lnTo>
                    <a:lnTo>
                      <a:pt x="83485" y="111825"/>
                    </a:lnTo>
                    <a:lnTo>
                      <a:pt x="83420" y="111568"/>
                    </a:lnTo>
                    <a:lnTo>
                      <a:pt x="83322" y="111311"/>
                    </a:lnTo>
                    <a:lnTo>
                      <a:pt x="83192" y="111002"/>
                    </a:lnTo>
                    <a:lnTo>
                      <a:pt x="83094" y="110796"/>
                    </a:lnTo>
                    <a:lnTo>
                      <a:pt x="82996" y="110488"/>
                    </a:lnTo>
                    <a:lnTo>
                      <a:pt x="82833" y="110282"/>
                    </a:lnTo>
                    <a:lnTo>
                      <a:pt x="82703" y="110077"/>
                    </a:lnTo>
                    <a:lnTo>
                      <a:pt x="82508" y="109974"/>
                    </a:lnTo>
                    <a:lnTo>
                      <a:pt x="82312" y="109871"/>
                    </a:lnTo>
                    <a:lnTo>
                      <a:pt x="82149" y="109871"/>
                    </a:lnTo>
                    <a:lnTo>
                      <a:pt x="81140" y="109871"/>
                    </a:lnTo>
                    <a:lnTo>
                      <a:pt x="79934" y="109974"/>
                    </a:lnTo>
                    <a:lnTo>
                      <a:pt x="78534" y="110077"/>
                    </a:lnTo>
                    <a:lnTo>
                      <a:pt x="76970" y="110334"/>
                    </a:lnTo>
                    <a:lnTo>
                      <a:pt x="75309" y="110488"/>
                    </a:lnTo>
                    <a:lnTo>
                      <a:pt x="73517" y="110796"/>
                    </a:lnTo>
                    <a:lnTo>
                      <a:pt x="71661" y="111053"/>
                    </a:lnTo>
                    <a:lnTo>
                      <a:pt x="69706" y="111413"/>
                    </a:lnTo>
                    <a:lnTo>
                      <a:pt x="67719" y="111825"/>
                    </a:lnTo>
                    <a:lnTo>
                      <a:pt x="65700" y="112236"/>
                    </a:lnTo>
                    <a:lnTo>
                      <a:pt x="63680" y="112699"/>
                    </a:lnTo>
                    <a:lnTo>
                      <a:pt x="61693" y="113213"/>
                    </a:lnTo>
                    <a:lnTo>
                      <a:pt x="59706" y="113778"/>
                    </a:lnTo>
                    <a:lnTo>
                      <a:pt x="57817" y="114344"/>
                    </a:lnTo>
                    <a:lnTo>
                      <a:pt x="55993" y="114961"/>
                    </a:lnTo>
                    <a:lnTo>
                      <a:pt x="54332" y="115681"/>
                    </a:lnTo>
                    <a:lnTo>
                      <a:pt x="54299" y="115681"/>
                    </a:lnTo>
                    <a:lnTo>
                      <a:pt x="54234" y="115784"/>
                    </a:lnTo>
                    <a:lnTo>
                      <a:pt x="54201" y="115886"/>
                    </a:lnTo>
                    <a:lnTo>
                      <a:pt x="54136" y="116092"/>
                    </a:lnTo>
                    <a:lnTo>
                      <a:pt x="54039" y="116246"/>
                    </a:lnTo>
                    <a:lnTo>
                      <a:pt x="53876" y="116452"/>
                    </a:lnTo>
                    <a:lnTo>
                      <a:pt x="53713" y="116709"/>
                    </a:lnTo>
                    <a:lnTo>
                      <a:pt x="53517" y="116915"/>
                    </a:lnTo>
                    <a:lnTo>
                      <a:pt x="53257" y="117120"/>
                    </a:lnTo>
                    <a:lnTo>
                      <a:pt x="52964" y="117326"/>
                    </a:lnTo>
                    <a:lnTo>
                      <a:pt x="52638" y="117429"/>
                    </a:lnTo>
                    <a:lnTo>
                      <a:pt x="52280" y="117583"/>
                    </a:lnTo>
                    <a:lnTo>
                      <a:pt x="51889" y="117634"/>
                    </a:lnTo>
                    <a:lnTo>
                      <a:pt x="51400" y="117583"/>
                    </a:lnTo>
                    <a:lnTo>
                      <a:pt x="50912" y="117480"/>
                    </a:lnTo>
                    <a:lnTo>
                      <a:pt x="50358" y="117326"/>
                    </a:lnTo>
                    <a:lnTo>
                      <a:pt x="46970" y="117737"/>
                    </a:lnTo>
                    <a:lnTo>
                      <a:pt x="46938" y="117737"/>
                    </a:lnTo>
                    <a:lnTo>
                      <a:pt x="46938" y="117840"/>
                    </a:lnTo>
                    <a:lnTo>
                      <a:pt x="46905" y="117943"/>
                    </a:lnTo>
                    <a:lnTo>
                      <a:pt x="46872" y="118149"/>
                    </a:lnTo>
                    <a:lnTo>
                      <a:pt x="46775" y="118303"/>
                    </a:lnTo>
                    <a:lnTo>
                      <a:pt x="46710" y="118457"/>
                    </a:lnTo>
                    <a:lnTo>
                      <a:pt x="46579" y="118714"/>
                    </a:lnTo>
                    <a:lnTo>
                      <a:pt x="46416" y="118868"/>
                    </a:lnTo>
                    <a:lnTo>
                      <a:pt x="46254" y="119074"/>
                    </a:lnTo>
                    <a:lnTo>
                      <a:pt x="46026" y="119177"/>
                    </a:lnTo>
                    <a:lnTo>
                      <a:pt x="45732" y="119228"/>
                    </a:lnTo>
                    <a:lnTo>
                      <a:pt x="45407" y="119280"/>
                    </a:lnTo>
                    <a:lnTo>
                      <a:pt x="45048" y="119228"/>
                    </a:lnTo>
                    <a:lnTo>
                      <a:pt x="44592" y="119074"/>
                    </a:lnTo>
                    <a:lnTo>
                      <a:pt x="44136" y="118817"/>
                    </a:lnTo>
                    <a:lnTo>
                      <a:pt x="43583" y="118560"/>
                    </a:lnTo>
                    <a:lnTo>
                      <a:pt x="43550" y="118560"/>
                    </a:lnTo>
                    <a:lnTo>
                      <a:pt x="43420" y="118560"/>
                    </a:lnTo>
                    <a:lnTo>
                      <a:pt x="43289" y="118611"/>
                    </a:lnTo>
                    <a:lnTo>
                      <a:pt x="43094" y="118663"/>
                    </a:lnTo>
                    <a:lnTo>
                      <a:pt x="42866" y="118714"/>
                    </a:lnTo>
                    <a:lnTo>
                      <a:pt x="42508" y="118714"/>
                    </a:lnTo>
                    <a:lnTo>
                      <a:pt x="42182" y="118766"/>
                    </a:lnTo>
                    <a:lnTo>
                      <a:pt x="41791" y="118817"/>
                    </a:lnTo>
                    <a:lnTo>
                      <a:pt x="41368" y="118868"/>
                    </a:lnTo>
                    <a:lnTo>
                      <a:pt x="40879" y="118868"/>
                    </a:lnTo>
                    <a:lnTo>
                      <a:pt x="40390" y="118868"/>
                    </a:lnTo>
                    <a:lnTo>
                      <a:pt x="39837" y="118868"/>
                    </a:lnTo>
                    <a:lnTo>
                      <a:pt x="39250" y="118817"/>
                    </a:lnTo>
                    <a:lnTo>
                      <a:pt x="38631" y="118766"/>
                    </a:lnTo>
                    <a:lnTo>
                      <a:pt x="37980" y="118663"/>
                    </a:lnTo>
                    <a:lnTo>
                      <a:pt x="37328" y="118560"/>
                    </a:lnTo>
                    <a:lnTo>
                      <a:pt x="37263" y="118560"/>
                    </a:lnTo>
                    <a:lnTo>
                      <a:pt x="37263" y="118611"/>
                    </a:lnTo>
                    <a:lnTo>
                      <a:pt x="37231" y="118714"/>
                    </a:lnTo>
                    <a:lnTo>
                      <a:pt x="37166" y="118817"/>
                    </a:lnTo>
                    <a:lnTo>
                      <a:pt x="37100" y="118920"/>
                    </a:lnTo>
                    <a:lnTo>
                      <a:pt x="37003" y="119125"/>
                    </a:lnTo>
                    <a:lnTo>
                      <a:pt x="36840" y="119280"/>
                    </a:lnTo>
                    <a:lnTo>
                      <a:pt x="36710" y="119434"/>
                    </a:lnTo>
                    <a:lnTo>
                      <a:pt x="36514" y="119588"/>
                    </a:lnTo>
                    <a:lnTo>
                      <a:pt x="36286" y="119742"/>
                    </a:lnTo>
                    <a:lnTo>
                      <a:pt x="36026" y="119845"/>
                    </a:lnTo>
                    <a:lnTo>
                      <a:pt x="35765" y="119897"/>
                    </a:lnTo>
                    <a:lnTo>
                      <a:pt x="35407" y="120000"/>
                    </a:lnTo>
                    <a:lnTo>
                      <a:pt x="35048" y="120000"/>
                    </a:lnTo>
                    <a:lnTo>
                      <a:pt x="34625" y="119897"/>
                    </a:lnTo>
                    <a:lnTo>
                      <a:pt x="34169" y="119794"/>
                    </a:lnTo>
                    <a:lnTo>
                      <a:pt x="33713" y="119588"/>
                    </a:lnTo>
                    <a:lnTo>
                      <a:pt x="33355" y="119383"/>
                    </a:lnTo>
                    <a:lnTo>
                      <a:pt x="33061" y="119177"/>
                    </a:lnTo>
                    <a:lnTo>
                      <a:pt x="32833" y="118920"/>
                    </a:lnTo>
                    <a:lnTo>
                      <a:pt x="32703" y="118714"/>
                    </a:lnTo>
                    <a:lnTo>
                      <a:pt x="32573" y="118457"/>
                    </a:lnTo>
                    <a:lnTo>
                      <a:pt x="32475" y="118251"/>
                    </a:lnTo>
                    <a:lnTo>
                      <a:pt x="32442" y="118046"/>
                    </a:lnTo>
                    <a:lnTo>
                      <a:pt x="32377" y="117789"/>
                    </a:lnTo>
                    <a:lnTo>
                      <a:pt x="32312" y="117583"/>
                    </a:lnTo>
                    <a:lnTo>
                      <a:pt x="32280" y="117377"/>
                    </a:lnTo>
                    <a:lnTo>
                      <a:pt x="32214" y="117223"/>
                    </a:lnTo>
                    <a:lnTo>
                      <a:pt x="32117" y="117120"/>
                    </a:lnTo>
                    <a:lnTo>
                      <a:pt x="31954" y="116966"/>
                    </a:lnTo>
                    <a:lnTo>
                      <a:pt x="31791" y="116915"/>
                    </a:lnTo>
                    <a:lnTo>
                      <a:pt x="31530" y="116915"/>
                    </a:lnTo>
                    <a:lnTo>
                      <a:pt x="31237" y="116915"/>
                    </a:lnTo>
                    <a:lnTo>
                      <a:pt x="31009" y="116966"/>
                    </a:lnTo>
                    <a:lnTo>
                      <a:pt x="30781" y="117120"/>
                    </a:lnTo>
                    <a:lnTo>
                      <a:pt x="30651" y="117223"/>
                    </a:lnTo>
                    <a:lnTo>
                      <a:pt x="30521" y="117377"/>
                    </a:lnTo>
                    <a:lnTo>
                      <a:pt x="30358" y="117583"/>
                    </a:lnTo>
                    <a:lnTo>
                      <a:pt x="30228" y="117737"/>
                    </a:lnTo>
                    <a:lnTo>
                      <a:pt x="30065" y="117892"/>
                    </a:lnTo>
                    <a:lnTo>
                      <a:pt x="29934" y="118097"/>
                    </a:lnTo>
                    <a:lnTo>
                      <a:pt x="29739" y="118251"/>
                    </a:lnTo>
                    <a:lnTo>
                      <a:pt x="29543" y="118406"/>
                    </a:lnTo>
                    <a:lnTo>
                      <a:pt x="29315" y="118611"/>
                    </a:lnTo>
                    <a:lnTo>
                      <a:pt x="29055" y="118714"/>
                    </a:lnTo>
                    <a:lnTo>
                      <a:pt x="28729" y="118817"/>
                    </a:lnTo>
                    <a:lnTo>
                      <a:pt x="28306" y="118868"/>
                    </a:lnTo>
                    <a:lnTo>
                      <a:pt x="27882" y="118920"/>
                    </a:lnTo>
                    <a:lnTo>
                      <a:pt x="27394" y="118868"/>
                    </a:lnTo>
                    <a:lnTo>
                      <a:pt x="27003" y="118766"/>
                    </a:lnTo>
                    <a:lnTo>
                      <a:pt x="26644" y="118611"/>
                    </a:lnTo>
                    <a:lnTo>
                      <a:pt x="26351" y="118303"/>
                    </a:lnTo>
                    <a:lnTo>
                      <a:pt x="26091" y="118046"/>
                    </a:lnTo>
                    <a:lnTo>
                      <a:pt x="25830" y="117737"/>
                    </a:lnTo>
                    <a:lnTo>
                      <a:pt x="25667" y="117326"/>
                    </a:lnTo>
                    <a:lnTo>
                      <a:pt x="25439" y="116966"/>
                    </a:lnTo>
                    <a:lnTo>
                      <a:pt x="25276" y="116606"/>
                    </a:lnTo>
                    <a:lnTo>
                      <a:pt x="25114" y="116195"/>
                    </a:lnTo>
                    <a:lnTo>
                      <a:pt x="24918" y="115835"/>
                    </a:lnTo>
                    <a:lnTo>
                      <a:pt x="24723" y="115475"/>
                    </a:lnTo>
                    <a:lnTo>
                      <a:pt x="24495" y="115167"/>
                    </a:lnTo>
                    <a:lnTo>
                      <a:pt x="24267" y="114858"/>
                    </a:lnTo>
                    <a:lnTo>
                      <a:pt x="23973" y="114652"/>
                    </a:lnTo>
                    <a:lnTo>
                      <a:pt x="23680" y="114447"/>
                    </a:lnTo>
                    <a:lnTo>
                      <a:pt x="23648" y="114447"/>
                    </a:lnTo>
                    <a:lnTo>
                      <a:pt x="23583" y="114498"/>
                    </a:lnTo>
                    <a:lnTo>
                      <a:pt x="23517" y="114704"/>
                    </a:lnTo>
                    <a:lnTo>
                      <a:pt x="23355" y="114807"/>
                    </a:lnTo>
                    <a:lnTo>
                      <a:pt x="23224" y="115012"/>
                    </a:lnTo>
                    <a:lnTo>
                      <a:pt x="23029" y="115218"/>
                    </a:lnTo>
                    <a:lnTo>
                      <a:pt x="22833" y="115424"/>
                    </a:lnTo>
                    <a:lnTo>
                      <a:pt x="22573" y="115629"/>
                    </a:lnTo>
                    <a:lnTo>
                      <a:pt x="22312" y="115835"/>
                    </a:lnTo>
                    <a:lnTo>
                      <a:pt x="22019" y="115989"/>
                    </a:lnTo>
                    <a:lnTo>
                      <a:pt x="21726" y="116143"/>
                    </a:lnTo>
                    <a:lnTo>
                      <a:pt x="21400" y="116246"/>
                    </a:lnTo>
                    <a:lnTo>
                      <a:pt x="21074" y="116298"/>
                    </a:lnTo>
                    <a:lnTo>
                      <a:pt x="20716" y="116246"/>
                    </a:lnTo>
                    <a:lnTo>
                      <a:pt x="20390" y="116195"/>
                    </a:lnTo>
                    <a:lnTo>
                      <a:pt x="20032" y="116092"/>
                    </a:lnTo>
                    <a:lnTo>
                      <a:pt x="19641" y="115835"/>
                    </a:lnTo>
                    <a:lnTo>
                      <a:pt x="19315" y="115526"/>
                    </a:lnTo>
                    <a:lnTo>
                      <a:pt x="19055" y="115269"/>
                    </a:lnTo>
                    <a:lnTo>
                      <a:pt x="18827" y="114910"/>
                    </a:lnTo>
                    <a:lnTo>
                      <a:pt x="18599" y="114498"/>
                    </a:lnTo>
                    <a:lnTo>
                      <a:pt x="18403" y="114190"/>
                    </a:lnTo>
                    <a:lnTo>
                      <a:pt x="18241" y="113778"/>
                    </a:lnTo>
                    <a:lnTo>
                      <a:pt x="18078" y="113367"/>
                    </a:lnTo>
                    <a:lnTo>
                      <a:pt x="17980" y="113007"/>
                    </a:lnTo>
                    <a:lnTo>
                      <a:pt x="17915" y="112699"/>
                    </a:lnTo>
                    <a:lnTo>
                      <a:pt x="17785" y="112339"/>
                    </a:lnTo>
                    <a:lnTo>
                      <a:pt x="17752" y="112030"/>
                    </a:lnTo>
                    <a:lnTo>
                      <a:pt x="17719" y="111825"/>
                    </a:lnTo>
                    <a:lnTo>
                      <a:pt x="17687" y="111619"/>
                    </a:lnTo>
                    <a:lnTo>
                      <a:pt x="17687" y="111516"/>
                    </a:lnTo>
                    <a:lnTo>
                      <a:pt x="17654" y="111516"/>
                    </a:lnTo>
                    <a:lnTo>
                      <a:pt x="17589" y="111568"/>
                    </a:lnTo>
                    <a:lnTo>
                      <a:pt x="17459" y="111722"/>
                    </a:lnTo>
                    <a:lnTo>
                      <a:pt x="17328" y="111876"/>
                    </a:lnTo>
                    <a:lnTo>
                      <a:pt x="17133" y="112030"/>
                    </a:lnTo>
                    <a:lnTo>
                      <a:pt x="16970" y="112236"/>
                    </a:lnTo>
                    <a:lnTo>
                      <a:pt x="16742" y="112442"/>
                    </a:lnTo>
                    <a:lnTo>
                      <a:pt x="16482" y="112596"/>
                    </a:lnTo>
                    <a:lnTo>
                      <a:pt x="16188" y="112802"/>
                    </a:lnTo>
                    <a:lnTo>
                      <a:pt x="15895" y="112904"/>
                    </a:lnTo>
                    <a:lnTo>
                      <a:pt x="15602" y="113007"/>
                    </a:lnTo>
                    <a:lnTo>
                      <a:pt x="15309" y="113059"/>
                    </a:lnTo>
                    <a:lnTo>
                      <a:pt x="15016" y="113110"/>
                    </a:lnTo>
                    <a:lnTo>
                      <a:pt x="14690" y="113059"/>
                    </a:lnTo>
                    <a:lnTo>
                      <a:pt x="14397" y="112956"/>
                    </a:lnTo>
                    <a:lnTo>
                      <a:pt x="14104" y="112802"/>
                    </a:lnTo>
                    <a:lnTo>
                      <a:pt x="13713" y="112442"/>
                    </a:lnTo>
                    <a:lnTo>
                      <a:pt x="13420" y="112030"/>
                    </a:lnTo>
                    <a:lnTo>
                      <a:pt x="13127" y="111619"/>
                    </a:lnTo>
                    <a:lnTo>
                      <a:pt x="12931" y="111259"/>
                    </a:lnTo>
                    <a:lnTo>
                      <a:pt x="12768" y="110848"/>
                    </a:lnTo>
                    <a:lnTo>
                      <a:pt x="12638" y="110437"/>
                    </a:lnTo>
                    <a:lnTo>
                      <a:pt x="12508" y="110025"/>
                    </a:lnTo>
                    <a:lnTo>
                      <a:pt x="12442" y="109614"/>
                    </a:lnTo>
                    <a:lnTo>
                      <a:pt x="12410" y="109203"/>
                    </a:lnTo>
                    <a:lnTo>
                      <a:pt x="12377" y="108894"/>
                    </a:lnTo>
                    <a:lnTo>
                      <a:pt x="12377" y="108586"/>
                    </a:lnTo>
                    <a:lnTo>
                      <a:pt x="12377" y="108329"/>
                    </a:lnTo>
                    <a:lnTo>
                      <a:pt x="12410" y="108071"/>
                    </a:lnTo>
                    <a:lnTo>
                      <a:pt x="12410" y="107917"/>
                    </a:lnTo>
                    <a:lnTo>
                      <a:pt x="12410" y="107763"/>
                    </a:lnTo>
                    <a:lnTo>
                      <a:pt x="12442" y="107763"/>
                    </a:lnTo>
                    <a:lnTo>
                      <a:pt x="12410" y="107712"/>
                    </a:lnTo>
                    <a:lnTo>
                      <a:pt x="12377" y="107660"/>
                    </a:lnTo>
                    <a:lnTo>
                      <a:pt x="12312" y="107609"/>
                    </a:lnTo>
                    <a:lnTo>
                      <a:pt x="12182" y="107506"/>
                    </a:lnTo>
                    <a:lnTo>
                      <a:pt x="12084" y="107455"/>
                    </a:lnTo>
                    <a:lnTo>
                      <a:pt x="11921" y="107352"/>
                    </a:lnTo>
                    <a:lnTo>
                      <a:pt x="11758" y="107197"/>
                    </a:lnTo>
                    <a:lnTo>
                      <a:pt x="11596" y="107095"/>
                    </a:lnTo>
                    <a:lnTo>
                      <a:pt x="11433" y="107043"/>
                    </a:lnTo>
                    <a:lnTo>
                      <a:pt x="11205" y="106940"/>
                    </a:lnTo>
                    <a:lnTo>
                      <a:pt x="11009" y="106940"/>
                    </a:lnTo>
                    <a:lnTo>
                      <a:pt x="10846" y="106940"/>
                    </a:lnTo>
                    <a:lnTo>
                      <a:pt x="10618" y="106940"/>
                    </a:lnTo>
                    <a:lnTo>
                      <a:pt x="10423" y="107043"/>
                    </a:lnTo>
                    <a:lnTo>
                      <a:pt x="10260" y="107146"/>
                    </a:lnTo>
                    <a:lnTo>
                      <a:pt x="10065" y="107403"/>
                    </a:lnTo>
                    <a:lnTo>
                      <a:pt x="9543" y="108020"/>
                    </a:lnTo>
                    <a:lnTo>
                      <a:pt x="9022" y="108431"/>
                    </a:lnTo>
                    <a:lnTo>
                      <a:pt x="8566" y="108688"/>
                    </a:lnTo>
                    <a:lnTo>
                      <a:pt x="8143" y="108843"/>
                    </a:lnTo>
                    <a:lnTo>
                      <a:pt x="7785" y="108740"/>
                    </a:lnTo>
                    <a:lnTo>
                      <a:pt x="7426" y="108637"/>
                    </a:lnTo>
                    <a:lnTo>
                      <a:pt x="7133" y="108380"/>
                    </a:lnTo>
                    <a:lnTo>
                      <a:pt x="6872" y="108020"/>
                    </a:lnTo>
                    <a:lnTo>
                      <a:pt x="6644" y="107557"/>
                    </a:lnTo>
                    <a:lnTo>
                      <a:pt x="6482" y="107095"/>
                    </a:lnTo>
                    <a:lnTo>
                      <a:pt x="6319" y="106580"/>
                    </a:lnTo>
                    <a:lnTo>
                      <a:pt x="6221" y="106066"/>
                    </a:lnTo>
                    <a:lnTo>
                      <a:pt x="6188" y="105501"/>
                    </a:lnTo>
                    <a:lnTo>
                      <a:pt x="6156" y="104987"/>
                    </a:lnTo>
                    <a:lnTo>
                      <a:pt x="6188" y="104524"/>
                    </a:lnTo>
                    <a:lnTo>
                      <a:pt x="6286" y="104113"/>
                    </a:lnTo>
                    <a:lnTo>
                      <a:pt x="6351" y="103598"/>
                    </a:lnTo>
                    <a:lnTo>
                      <a:pt x="6384" y="103136"/>
                    </a:lnTo>
                    <a:lnTo>
                      <a:pt x="6351" y="102776"/>
                    </a:lnTo>
                    <a:lnTo>
                      <a:pt x="6286" y="102365"/>
                    </a:lnTo>
                    <a:lnTo>
                      <a:pt x="6188" y="102107"/>
                    </a:lnTo>
                    <a:lnTo>
                      <a:pt x="5993" y="101850"/>
                    </a:lnTo>
                    <a:lnTo>
                      <a:pt x="5765" y="101645"/>
                    </a:lnTo>
                    <a:lnTo>
                      <a:pt x="5570" y="101439"/>
                    </a:lnTo>
                    <a:lnTo>
                      <a:pt x="5276" y="101336"/>
                    </a:lnTo>
                    <a:lnTo>
                      <a:pt x="4983" y="101285"/>
                    </a:lnTo>
                    <a:lnTo>
                      <a:pt x="4657" y="101233"/>
                    </a:lnTo>
                    <a:lnTo>
                      <a:pt x="4332" y="101285"/>
                    </a:lnTo>
                    <a:lnTo>
                      <a:pt x="3941" y="101336"/>
                    </a:lnTo>
                    <a:lnTo>
                      <a:pt x="3583" y="101439"/>
                    </a:lnTo>
                    <a:lnTo>
                      <a:pt x="3224" y="101645"/>
                    </a:lnTo>
                    <a:lnTo>
                      <a:pt x="2899" y="101850"/>
                    </a:lnTo>
                    <a:lnTo>
                      <a:pt x="2573" y="102005"/>
                    </a:lnTo>
                    <a:lnTo>
                      <a:pt x="2247" y="102056"/>
                    </a:lnTo>
                    <a:lnTo>
                      <a:pt x="1954" y="102056"/>
                    </a:lnTo>
                    <a:lnTo>
                      <a:pt x="1693" y="102005"/>
                    </a:lnTo>
                    <a:lnTo>
                      <a:pt x="1433" y="101799"/>
                    </a:lnTo>
                    <a:lnTo>
                      <a:pt x="1205" y="101593"/>
                    </a:lnTo>
                    <a:lnTo>
                      <a:pt x="1009" y="101285"/>
                    </a:lnTo>
                    <a:lnTo>
                      <a:pt x="814" y="100925"/>
                    </a:lnTo>
                    <a:lnTo>
                      <a:pt x="684" y="100565"/>
                    </a:lnTo>
                    <a:lnTo>
                      <a:pt x="521" y="100102"/>
                    </a:lnTo>
                    <a:lnTo>
                      <a:pt x="456" y="99588"/>
                    </a:lnTo>
                    <a:lnTo>
                      <a:pt x="423" y="98971"/>
                    </a:lnTo>
                    <a:lnTo>
                      <a:pt x="423" y="98354"/>
                    </a:lnTo>
                    <a:lnTo>
                      <a:pt x="456" y="97686"/>
                    </a:lnTo>
                    <a:lnTo>
                      <a:pt x="521" y="96966"/>
                    </a:lnTo>
                    <a:lnTo>
                      <a:pt x="684" y="96246"/>
                    </a:lnTo>
                    <a:lnTo>
                      <a:pt x="651" y="96195"/>
                    </a:lnTo>
                    <a:lnTo>
                      <a:pt x="618" y="96041"/>
                    </a:lnTo>
                    <a:lnTo>
                      <a:pt x="553" y="95886"/>
                    </a:lnTo>
                    <a:lnTo>
                      <a:pt x="488" y="95681"/>
                    </a:lnTo>
                    <a:lnTo>
                      <a:pt x="423" y="95321"/>
                    </a:lnTo>
                    <a:lnTo>
                      <a:pt x="358" y="94961"/>
                    </a:lnTo>
                    <a:lnTo>
                      <a:pt x="293" y="94550"/>
                    </a:lnTo>
                    <a:lnTo>
                      <a:pt x="195" y="94087"/>
                    </a:lnTo>
                    <a:lnTo>
                      <a:pt x="130" y="93573"/>
                    </a:lnTo>
                    <a:lnTo>
                      <a:pt x="65" y="93059"/>
                    </a:lnTo>
                    <a:lnTo>
                      <a:pt x="32" y="92493"/>
                    </a:lnTo>
                    <a:lnTo>
                      <a:pt x="0" y="91876"/>
                    </a:lnTo>
                    <a:lnTo>
                      <a:pt x="0" y="91208"/>
                    </a:lnTo>
                    <a:lnTo>
                      <a:pt x="32" y="90539"/>
                    </a:lnTo>
                    <a:lnTo>
                      <a:pt x="65" y="89922"/>
                    </a:lnTo>
                    <a:lnTo>
                      <a:pt x="162" y="89203"/>
                    </a:lnTo>
                    <a:lnTo>
                      <a:pt x="228" y="88534"/>
                    </a:lnTo>
                    <a:lnTo>
                      <a:pt x="325" y="87969"/>
                    </a:lnTo>
                    <a:lnTo>
                      <a:pt x="390" y="87403"/>
                    </a:lnTo>
                    <a:lnTo>
                      <a:pt x="456" y="86940"/>
                    </a:lnTo>
                    <a:lnTo>
                      <a:pt x="553" y="86478"/>
                    </a:lnTo>
                    <a:lnTo>
                      <a:pt x="651" y="86066"/>
                    </a:lnTo>
                    <a:lnTo>
                      <a:pt x="749" y="85706"/>
                    </a:lnTo>
                    <a:lnTo>
                      <a:pt x="846" y="85347"/>
                    </a:lnTo>
                    <a:lnTo>
                      <a:pt x="977" y="85089"/>
                    </a:lnTo>
                    <a:lnTo>
                      <a:pt x="1140" y="84781"/>
                    </a:lnTo>
                    <a:lnTo>
                      <a:pt x="1335" y="84575"/>
                    </a:lnTo>
                    <a:lnTo>
                      <a:pt x="1530" y="84318"/>
                    </a:lnTo>
                    <a:lnTo>
                      <a:pt x="1758" y="84113"/>
                    </a:lnTo>
                    <a:lnTo>
                      <a:pt x="2052" y="83856"/>
                    </a:lnTo>
                    <a:lnTo>
                      <a:pt x="2345" y="83650"/>
                    </a:lnTo>
                    <a:lnTo>
                      <a:pt x="2768" y="83393"/>
                    </a:lnTo>
                    <a:lnTo>
                      <a:pt x="2768" y="83341"/>
                    </a:lnTo>
                    <a:lnTo>
                      <a:pt x="2768" y="83239"/>
                    </a:lnTo>
                    <a:lnTo>
                      <a:pt x="2801" y="83187"/>
                    </a:lnTo>
                    <a:lnTo>
                      <a:pt x="2833" y="83084"/>
                    </a:lnTo>
                    <a:lnTo>
                      <a:pt x="2866" y="82879"/>
                    </a:lnTo>
                    <a:lnTo>
                      <a:pt x="2899" y="82776"/>
                    </a:lnTo>
                    <a:lnTo>
                      <a:pt x="2931" y="82570"/>
                    </a:lnTo>
                    <a:lnTo>
                      <a:pt x="2964" y="82365"/>
                    </a:lnTo>
                    <a:lnTo>
                      <a:pt x="3061" y="82159"/>
                    </a:lnTo>
                    <a:lnTo>
                      <a:pt x="3127" y="81902"/>
                    </a:lnTo>
                    <a:lnTo>
                      <a:pt x="3192" y="81696"/>
                    </a:lnTo>
                    <a:lnTo>
                      <a:pt x="3257" y="81388"/>
                    </a:lnTo>
                    <a:lnTo>
                      <a:pt x="3322" y="81131"/>
                    </a:lnTo>
                    <a:lnTo>
                      <a:pt x="3452" y="80822"/>
                    </a:lnTo>
                    <a:lnTo>
                      <a:pt x="3550" y="80514"/>
                    </a:lnTo>
                    <a:lnTo>
                      <a:pt x="3615" y="79948"/>
                    </a:lnTo>
                    <a:lnTo>
                      <a:pt x="3745" y="79023"/>
                    </a:lnTo>
                    <a:lnTo>
                      <a:pt x="3876" y="77737"/>
                    </a:lnTo>
                    <a:lnTo>
                      <a:pt x="4071" y="76092"/>
                    </a:lnTo>
                    <a:lnTo>
                      <a:pt x="4332" y="74293"/>
                    </a:lnTo>
                    <a:lnTo>
                      <a:pt x="4657" y="72236"/>
                    </a:lnTo>
                    <a:lnTo>
                      <a:pt x="5081" y="70128"/>
                    </a:lnTo>
                    <a:lnTo>
                      <a:pt x="5602" y="67969"/>
                    </a:lnTo>
                    <a:lnTo>
                      <a:pt x="6254" y="65706"/>
                    </a:lnTo>
                    <a:lnTo>
                      <a:pt x="7068" y="63598"/>
                    </a:lnTo>
                    <a:lnTo>
                      <a:pt x="8045" y="61491"/>
                    </a:lnTo>
                    <a:lnTo>
                      <a:pt x="9153" y="59588"/>
                    </a:lnTo>
                    <a:lnTo>
                      <a:pt x="10521" y="57994"/>
                    </a:lnTo>
                    <a:lnTo>
                      <a:pt x="12052" y="56606"/>
                    </a:lnTo>
                    <a:lnTo>
                      <a:pt x="13778" y="55578"/>
                    </a:lnTo>
                    <a:lnTo>
                      <a:pt x="15830" y="54961"/>
                    </a:lnTo>
                    <a:lnTo>
                      <a:pt x="17166" y="56143"/>
                    </a:lnTo>
                    <a:lnTo>
                      <a:pt x="17361" y="56143"/>
                    </a:lnTo>
                    <a:lnTo>
                      <a:pt x="18013" y="56143"/>
                    </a:lnTo>
                    <a:lnTo>
                      <a:pt x="18957" y="56143"/>
                    </a:lnTo>
                    <a:lnTo>
                      <a:pt x="20228" y="56143"/>
                    </a:lnTo>
                    <a:lnTo>
                      <a:pt x="21791" y="56143"/>
                    </a:lnTo>
                    <a:lnTo>
                      <a:pt x="23517" y="56092"/>
                    </a:lnTo>
                    <a:lnTo>
                      <a:pt x="25407" y="56092"/>
                    </a:lnTo>
                    <a:lnTo>
                      <a:pt x="27394" y="56041"/>
                    </a:lnTo>
                    <a:lnTo>
                      <a:pt x="29446" y="55938"/>
                    </a:lnTo>
                    <a:lnTo>
                      <a:pt x="31530" y="55835"/>
                    </a:lnTo>
                    <a:lnTo>
                      <a:pt x="33517" y="55629"/>
                    </a:lnTo>
                    <a:lnTo>
                      <a:pt x="35472" y="55424"/>
                    </a:lnTo>
                    <a:lnTo>
                      <a:pt x="37231" y="55167"/>
                    </a:lnTo>
                    <a:lnTo>
                      <a:pt x="38794" y="54858"/>
                    </a:lnTo>
                    <a:lnTo>
                      <a:pt x="40162" y="54498"/>
                    </a:lnTo>
                    <a:lnTo>
                      <a:pt x="41205" y="54087"/>
                    </a:lnTo>
                    <a:lnTo>
                      <a:pt x="42117" y="53573"/>
                    </a:lnTo>
                    <a:lnTo>
                      <a:pt x="43127" y="52956"/>
                    </a:lnTo>
                    <a:lnTo>
                      <a:pt x="44267" y="52236"/>
                    </a:lnTo>
                    <a:lnTo>
                      <a:pt x="45407" y="51465"/>
                    </a:lnTo>
                    <a:lnTo>
                      <a:pt x="46612" y="50539"/>
                    </a:lnTo>
                    <a:lnTo>
                      <a:pt x="47850" y="49562"/>
                    </a:lnTo>
                    <a:lnTo>
                      <a:pt x="49087" y="48483"/>
                    </a:lnTo>
                    <a:lnTo>
                      <a:pt x="50325" y="47249"/>
                    </a:lnTo>
                    <a:lnTo>
                      <a:pt x="51563" y="45964"/>
                    </a:lnTo>
                    <a:lnTo>
                      <a:pt x="52768" y="44627"/>
                    </a:lnTo>
                    <a:lnTo>
                      <a:pt x="53908" y="43136"/>
                    </a:lnTo>
                    <a:lnTo>
                      <a:pt x="54983" y="41542"/>
                    </a:lnTo>
                    <a:lnTo>
                      <a:pt x="55993" y="39897"/>
                    </a:lnTo>
                    <a:lnTo>
                      <a:pt x="56938" y="38097"/>
                    </a:lnTo>
                    <a:lnTo>
                      <a:pt x="57752" y="36298"/>
                    </a:lnTo>
                    <a:lnTo>
                      <a:pt x="58469" y="34293"/>
                    </a:lnTo>
                    <a:lnTo>
                      <a:pt x="59055" y="32133"/>
                    </a:lnTo>
                    <a:lnTo>
                      <a:pt x="59641" y="29717"/>
                    </a:lnTo>
                    <a:lnTo>
                      <a:pt x="60162" y="27146"/>
                    </a:lnTo>
                    <a:lnTo>
                      <a:pt x="60618" y="24370"/>
                    </a:lnTo>
                    <a:lnTo>
                      <a:pt x="61074" y="21542"/>
                    </a:lnTo>
                    <a:lnTo>
                      <a:pt x="61465" y="18663"/>
                    </a:lnTo>
                    <a:lnTo>
                      <a:pt x="61791" y="15886"/>
                    </a:lnTo>
                    <a:lnTo>
                      <a:pt x="62117" y="13110"/>
                    </a:lnTo>
                    <a:lnTo>
                      <a:pt x="62377" y="10437"/>
                    </a:lnTo>
                    <a:lnTo>
                      <a:pt x="62605" y="7969"/>
                    </a:lnTo>
                    <a:lnTo>
                      <a:pt x="62768" y="5758"/>
                    </a:lnTo>
                    <a:lnTo>
                      <a:pt x="62931" y="3804"/>
                    </a:lnTo>
                    <a:lnTo>
                      <a:pt x="63061" y="2262"/>
                    </a:lnTo>
                    <a:lnTo>
                      <a:pt x="63127" y="976"/>
                    </a:lnTo>
                    <a:lnTo>
                      <a:pt x="63159" y="205"/>
                    </a:lnTo>
                    <a:lnTo>
                      <a:pt x="63224" y="0"/>
                    </a:lnTo>
                    <a:lnTo>
                      <a:pt x="120000" y="5347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Shape 450"/>
              <p:cNvSpPr/>
              <p:nvPr/>
            </p:nvSpPr>
            <p:spPr>
              <a:xfrm>
                <a:off x="2315" y="3259"/>
                <a:ext cx="213" cy="1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054"/>
                    </a:moveTo>
                    <a:lnTo>
                      <a:pt x="119435" y="16844"/>
                    </a:lnTo>
                    <a:lnTo>
                      <a:pt x="118660" y="24156"/>
                    </a:lnTo>
                    <a:lnTo>
                      <a:pt x="117532" y="31991"/>
                    </a:lnTo>
                    <a:lnTo>
                      <a:pt x="116192" y="40217"/>
                    </a:lnTo>
                    <a:lnTo>
                      <a:pt x="114571" y="48574"/>
                    </a:lnTo>
                    <a:lnTo>
                      <a:pt x="112596" y="57192"/>
                    </a:lnTo>
                    <a:lnTo>
                      <a:pt x="110340" y="65680"/>
                    </a:lnTo>
                    <a:lnTo>
                      <a:pt x="107943" y="74036"/>
                    </a:lnTo>
                    <a:lnTo>
                      <a:pt x="105264" y="82002"/>
                    </a:lnTo>
                    <a:lnTo>
                      <a:pt x="102232" y="89445"/>
                    </a:lnTo>
                    <a:lnTo>
                      <a:pt x="98989" y="96365"/>
                    </a:lnTo>
                    <a:lnTo>
                      <a:pt x="95464" y="102502"/>
                    </a:lnTo>
                    <a:lnTo>
                      <a:pt x="91797" y="107725"/>
                    </a:lnTo>
                    <a:lnTo>
                      <a:pt x="87849" y="112034"/>
                    </a:lnTo>
                    <a:lnTo>
                      <a:pt x="83619" y="115038"/>
                    </a:lnTo>
                    <a:lnTo>
                      <a:pt x="79247" y="116866"/>
                    </a:lnTo>
                    <a:lnTo>
                      <a:pt x="78895" y="116866"/>
                    </a:lnTo>
                    <a:lnTo>
                      <a:pt x="78049" y="116996"/>
                    </a:lnTo>
                    <a:lnTo>
                      <a:pt x="76780" y="117257"/>
                    </a:lnTo>
                    <a:lnTo>
                      <a:pt x="74947" y="117649"/>
                    </a:lnTo>
                    <a:lnTo>
                      <a:pt x="72761" y="118171"/>
                    </a:lnTo>
                    <a:lnTo>
                      <a:pt x="70152" y="118563"/>
                    </a:lnTo>
                    <a:lnTo>
                      <a:pt x="67191" y="118955"/>
                    </a:lnTo>
                    <a:lnTo>
                      <a:pt x="63948" y="119477"/>
                    </a:lnTo>
                    <a:lnTo>
                      <a:pt x="60493" y="119738"/>
                    </a:lnTo>
                    <a:lnTo>
                      <a:pt x="56686" y="119869"/>
                    </a:lnTo>
                    <a:lnTo>
                      <a:pt x="52737" y="120000"/>
                    </a:lnTo>
                    <a:lnTo>
                      <a:pt x="48648" y="120000"/>
                    </a:lnTo>
                    <a:lnTo>
                      <a:pt x="44488" y="119869"/>
                    </a:lnTo>
                    <a:lnTo>
                      <a:pt x="40188" y="119477"/>
                    </a:lnTo>
                    <a:lnTo>
                      <a:pt x="35887" y="118824"/>
                    </a:lnTo>
                    <a:lnTo>
                      <a:pt x="31656" y="118171"/>
                    </a:lnTo>
                    <a:lnTo>
                      <a:pt x="31304" y="117910"/>
                    </a:lnTo>
                    <a:lnTo>
                      <a:pt x="30458" y="117910"/>
                    </a:lnTo>
                    <a:lnTo>
                      <a:pt x="29189" y="117780"/>
                    </a:lnTo>
                    <a:lnTo>
                      <a:pt x="27497" y="117649"/>
                    </a:lnTo>
                    <a:lnTo>
                      <a:pt x="25452" y="117388"/>
                    </a:lnTo>
                    <a:lnTo>
                      <a:pt x="23196" y="116996"/>
                    </a:lnTo>
                    <a:lnTo>
                      <a:pt x="20658" y="116343"/>
                    </a:lnTo>
                    <a:lnTo>
                      <a:pt x="18049" y="115690"/>
                    </a:lnTo>
                    <a:lnTo>
                      <a:pt x="15370" y="114776"/>
                    </a:lnTo>
                    <a:lnTo>
                      <a:pt x="12620" y="113601"/>
                    </a:lnTo>
                    <a:lnTo>
                      <a:pt x="10011" y="112295"/>
                    </a:lnTo>
                    <a:lnTo>
                      <a:pt x="7473" y="110467"/>
                    </a:lnTo>
                    <a:lnTo>
                      <a:pt x="5146" y="108639"/>
                    </a:lnTo>
                    <a:lnTo>
                      <a:pt x="3102" y="106420"/>
                    </a:lnTo>
                    <a:lnTo>
                      <a:pt x="1339" y="103939"/>
                    </a:lnTo>
                    <a:lnTo>
                      <a:pt x="0" y="101196"/>
                    </a:lnTo>
                    <a:lnTo>
                      <a:pt x="564" y="101196"/>
                    </a:lnTo>
                    <a:lnTo>
                      <a:pt x="2256" y="101196"/>
                    </a:lnTo>
                    <a:lnTo>
                      <a:pt x="4935" y="101066"/>
                    </a:lnTo>
                    <a:lnTo>
                      <a:pt x="8390" y="100935"/>
                    </a:lnTo>
                    <a:lnTo>
                      <a:pt x="12620" y="100544"/>
                    </a:lnTo>
                    <a:lnTo>
                      <a:pt x="17414" y="100152"/>
                    </a:lnTo>
                    <a:lnTo>
                      <a:pt x="22773" y="99630"/>
                    </a:lnTo>
                    <a:lnTo>
                      <a:pt x="28413" y="98715"/>
                    </a:lnTo>
                    <a:lnTo>
                      <a:pt x="34336" y="97540"/>
                    </a:lnTo>
                    <a:lnTo>
                      <a:pt x="40329" y="95973"/>
                    </a:lnTo>
                    <a:lnTo>
                      <a:pt x="46180" y="94015"/>
                    </a:lnTo>
                    <a:lnTo>
                      <a:pt x="52032" y="91664"/>
                    </a:lnTo>
                    <a:lnTo>
                      <a:pt x="57673" y="88922"/>
                    </a:lnTo>
                    <a:lnTo>
                      <a:pt x="62749" y="85658"/>
                    </a:lnTo>
                    <a:lnTo>
                      <a:pt x="67403" y="81871"/>
                    </a:lnTo>
                    <a:lnTo>
                      <a:pt x="71421" y="77693"/>
                    </a:lnTo>
                    <a:lnTo>
                      <a:pt x="74242" y="73775"/>
                    </a:lnTo>
                    <a:lnTo>
                      <a:pt x="76921" y="69727"/>
                    </a:lnTo>
                    <a:lnTo>
                      <a:pt x="79459" y="65680"/>
                    </a:lnTo>
                    <a:lnTo>
                      <a:pt x="81786" y="61501"/>
                    </a:lnTo>
                    <a:lnTo>
                      <a:pt x="83901" y="57192"/>
                    </a:lnTo>
                    <a:lnTo>
                      <a:pt x="85945" y="52883"/>
                    </a:lnTo>
                    <a:lnTo>
                      <a:pt x="87779" y="48313"/>
                    </a:lnTo>
                    <a:lnTo>
                      <a:pt x="89471" y="43743"/>
                    </a:lnTo>
                    <a:lnTo>
                      <a:pt x="91092" y="39173"/>
                    </a:lnTo>
                    <a:lnTo>
                      <a:pt x="92573" y="34341"/>
                    </a:lnTo>
                    <a:lnTo>
                      <a:pt x="93913" y="29510"/>
                    </a:lnTo>
                    <a:lnTo>
                      <a:pt x="95182" y="24548"/>
                    </a:lnTo>
                    <a:lnTo>
                      <a:pt x="96310" y="19455"/>
                    </a:lnTo>
                    <a:lnTo>
                      <a:pt x="97438" y="14102"/>
                    </a:lnTo>
                    <a:lnTo>
                      <a:pt x="98495" y="8879"/>
                    </a:lnTo>
                    <a:lnTo>
                      <a:pt x="99412" y="3656"/>
                    </a:lnTo>
                    <a:lnTo>
                      <a:pt x="99905" y="1958"/>
                    </a:lnTo>
                    <a:lnTo>
                      <a:pt x="100752" y="783"/>
                    </a:lnTo>
                    <a:lnTo>
                      <a:pt x="101950" y="130"/>
                    </a:lnTo>
                    <a:lnTo>
                      <a:pt x="103360" y="0"/>
                    </a:lnTo>
                    <a:lnTo>
                      <a:pt x="104911" y="261"/>
                    </a:lnTo>
                    <a:lnTo>
                      <a:pt x="106674" y="914"/>
                    </a:lnTo>
                    <a:lnTo>
                      <a:pt x="108507" y="1697"/>
                    </a:lnTo>
                    <a:lnTo>
                      <a:pt x="110340" y="2742"/>
                    </a:lnTo>
                    <a:lnTo>
                      <a:pt x="112173" y="3917"/>
                    </a:lnTo>
                    <a:lnTo>
                      <a:pt x="113936" y="5092"/>
                    </a:lnTo>
                    <a:lnTo>
                      <a:pt x="115558" y="6267"/>
                    </a:lnTo>
                    <a:lnTo>
                      <a:pt x="116968" y="7442"/>
                    </a:lnTo>
                    <a:lnTo>
                      <a:pt x="118166" y="8487"/>
                    </a:lnTo>
                    <a:lnTo>
                      <a:pt x="119153" y="9401"/>
                    </a:lnTo>
                    <a:lnTo>
                      <a:pt x="119788" y="9793"/>
                    </a:lnTo>
                    <a:lnTo>
                      <a:pt x="120000" y="10054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Shape 451"/>
              <p:cNvSpPr/>
              <p:nvPr/>
            </p:nvSpPr>
            <p:spPr>
              <a:xfrm>
                <a:off x="2323" y="3261"/>
                <a:ext cx="202" cy="1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8585" y="118506"/>
                    </a:moveTo>
                    <a:lnTo>
                      <a:pt x="28287" y="118371"/>
                    </a:lnTo>
                    <a:lnTo>
                      <a:pt x="27617" y="118371"/>
                    </a:lnTo>
                    <a:lnTo>
                      <a:pt x="26426" y="118235"/>
                    </a:lnTo>
                    <a:lnTo>
                      <a:pt x="24937" y="118099"/>
                    </a:lnTo>
                    <a:lnTo>
                      <a:pt x="23225" y="117692"/>
                    </a:lnTo>
                    <a:lnTo>
                      <a:pt x="21141" y="117420"/>
                    </a:lnTo>
                    <a:lnTo>
                      <a:pt x="18908" y="117013"/>
                    </a:lnTo>
                    <a:lnTo>
                      <a:pt x="16526" y="116199"/>
                    </a:lnTo>
                    <a:lnTo>
                      <a:pt x="14143" y="115520"/>
                    </a:lnTo>
                    <a:lnTo>
                      <a:pt x="11687" y="114434"/>
                    </a:lnTo>
                    <a:lnTo>
                      <a:pt x="9305" y="113212"/>
                    </a:lnTo>
                    <a:lnTo>
                      <a:pt x="6997" y="111855"/>
                    </a:lnTo>
                    <a:lnTo>
                      <a:pt x="4913" y="110226"/>
                    </a:lnTo>
                    <a:lnTo>
                      <a:pt x="2977" y="108190"/>
                    </a:lnTo>
                    <a:lnTo>
                      <a:pt x="1339" y="105882"/>
                    </a:lnTo>
                    <a:lnTo>
                      <a:pt x="0" y="103438"/>
                    </a:lnTo>
                    <a:lnTo>
                      <a:pt x="595" y="103438"/>
                    </a:lnTo>
                    <a:lnTo>
                      <a:pt x="2233" y="103438"/>
                    </a:lnTo>
                    <a:lnTo>
                      <a:pt x="4913" y="103438"/>
                    </a:lnTo>
                    <a:lnTo>
                      <a:pt x="8411" y="103303"/>
                    </a:lnTo>
                    <a:lnTo>
                      <a:pt x="12655" y="103031"/>
                    </a:lnTo>
                    <a:lnTo>
                      <a:pt x="17493" y="102760"/>
                    </a:lnTo>
                    <a:lnTo>
                      <a:pt x="22779" y="102081"/>
                    </a:lnTo>
                    <a:lnTo>
                      <a:pt x="28436" y="101266"/>
                    </a:lnTo>
                    <a:lnTo>
                      <a:pt x="34392" y="100045"/>
                    </a:lnTo>
                    <a:lnTo>
                      <a:pt x="40421" y="98416"/>
                    </a:lnTo>
                    <a:lnTo>
                      <a:pt x="46526" y="96515"/>
                    </a:lnTo>
                    <a:lnTo>
                      <a:pt x="52406" y="94208"/>
                    </a:lnTo>
                    <a:lnTo>
                      <a:pt x="58064" y="91357"/>
                    </a:lnTo>
                    <a:lnTo>
                      <a:pt x="63349" y="87963"/>
                    </a:lnTo>
                    <a:lnTo>
                      <a:pt x="68188" y="84027"/>
                    </a:lnTo>
                    <a:lnTo>
                      <a:pt x="72431" y="79683"/>
                    </a:lnTo>
                    <a:lnTo>
                      <a:pt x="75409" y="75610"/>
                    </a:lnTo>
                    <a:lnTo>
                      <a:pt x="78238" y="71402"/>
                    </a:lnTo>
                    <a:lnTo>
                      <a:pt x="80918" y="67194"/>
                    </a:lnTo>
                    <a:lnTo>
                      <a:pt x="83300" y="62986"/>
                    </a:lnTo>
                    <a:lnTo>
                      <a:pt x="85607" y="58778"/>
                    </a:lnTo>
                    <a:lnTo>
                      <a:pt x="87692" y="54162"/>
                    </a:lnTo>
                    <a:lnTo>
                      <a:pt x="89702" y="49547"/>
                    </a:lnTo>
                    <a:lnTo>
                      <a:pt x="91488" y="45067"/>
                    </a:lnTo>
                    <a:lnTo>
                      <a:pt x="93126" y="40180"/>
                    </a:lnTo>
                    <a:lnTo>
                      <a:pt x="94689" y="35294"/>
                    </a:lnTo>
                    <a:lnTo>
                      <a:pt x="96104" y="30542"/>
                    </a:lnTo>
                    <a:lnTo>
                      <a:pt x="97444" y="25384"/>
                    </a:lnTo>
                    <a:lnTo>
                      <a:pt x="98635" y="20090"/>
                    </a:lnTo>
                    <a:lnTo>
                      <a:pt x="99751" y="14796"/>
                    </a:lnTo>
                    <a:lnTo>
                      <a:pt x="100868" y="9366"/>
                    </a:lnTo>
                    <a:lnTo>
                      <a:pt x="101836" y="3936"/>
                    </a:lnTo>
                    <a:lnTo>
                      <a:pt x="102357" y="2036"/>
                    </a:lnTo>
                    <a:lnTo>
                      <a:pt x="103176" y="814"/>
                    </a:lnTo>
                    <a:lnTo>
                      <a:pt x="104292" y="135"/>
                    </a:lnTo>
                    <a:lnTo>
                      <a:pt x="105558" y="0"/>
                    </a:lnTo>
                    <a:lnTo>
                      <a:pt x="106972" y="135"/>
                    </a:lnTo>
                    <a:lnTo>
                      <a:pt x="108461" y="542"/>
                    </a:lnTo>
                    <a:lnTo>
                      <a:pt x="110024" y="1357"/>
                    </a:lnTo>
                    <a:lnTo>
                      <a:pt x="111662" y="2307"/>
                    </a:lnTo>
                    <a:lnTo>
                      <a:pt x="113225" y="3257"/>
                    </a:lnTo>
                    <a:lnTo>
                      <a:pt x="114789" y="4479"/>
                    </a:lnTo>
                    <a:lnTo>
                      <a:pt x="116203" y="5565"/>
                    </a:lnTo>
                    <a:lnTo>
                      <a:pt x="117394" y="6787"/>
                    </a:lnTo>
                    <a:lnTo>
                      <a:pt x="118436" y="7737"/>
                    </a:lnTo>
                    <a:lnTo>
                      <a:pt x="119255" y="8416"/>
                    </a:lnTo>
                    <a:lnTo>
                      <a:pt x="119776" y="8959"/>
                    </a:lnTo>
                    <a:lnTo>
                      <a:pt x="120000" y="9230"/>
                    </a:lnTo>
                    <a:lnTo>
                      <a:pt x="119404" y="16018"/>
                    </a:lnTo>
                    <a:lnTo>
                      <a:pt x="118585" y="23484"/>
                    </a:lnTo>
                    <a:lnTo>
                      <a:pt x="117543" y="31357"/>
                    </a:lnTo>
                    <a:lnTo>
                      <a:pt x="116129" y="39638"/>
                    </a:lnTo>
                    <a:lnTo>
                      <a:pt x="114416" y="48054"/>
                    </a:lnTo>
                    <a:lnTo>
                      <a:pt x="112406" y="56470"/>
                    </a:lnTo>
                    <a:lnTo>
                      <a:pt x="110173" y="64751"/>
                    </a:lnTo>
                    <a:lnTo>
                      <a:pt x="107568" y="73031"/>
                    </a:lnTo>
                    <a:lnTo>
                      <a:pt x="104888" y="80904"/>
                    </a:lnTo>
                    <a:lnTo>
                      <a:pt x="101761" y="88099"/>
                    </a:lnTo>
                    <a:lnTo>
                      <a:pt x="98337" y="95022"/>
                    </a:lnTo>
                    <a:lnTo>
                      <a:pt x="94764" y="100995"/>
                    </a:lnTo>
                    <a:lnTo>
                      <a:pt x="90893" y="106425"/>
                    </a:lnTo>
                    <a:lnTo>
                      <a:pt x="86799" y="110769"/>
                    </a:lnTo>
                    <a:lnTo>
                      <a:pt x="82406" y="114162"/>
                    </a:lnTo>
                    <a:lnTo>
                      <a:pt x="77791" y="116199"/>
                    </a:lnTo>
                    <a:lnTo>
                      <a:pt x="77493" y="116199"/>
                    </a:lnTo>
                    <a:lnTo>
                      <a:pt x="76674" y="116334"/>
                    </a:lnTo>
                    <a:lnTo>
                      <a:pt x="75334" y="116742"/>
                    </a:lnTo>
                    <a:lnTo>
                      <a:pt x="73548" y="117149"/>
                    </a:lnTo>
                    <a:lnTo>
                      <a:pt x="71315" y="117556"/>
                    </a:lnTo>
                    <a:lnTo>
                      <a:pt x="68709" y="118099"/>
                    </a:lnTo>
                    <a:lnTo>
                      <a:pt x="65732" y="118506"/>
                    </a:lnTo>
                    <a:lnTo>
                      <a:pt x="62382" y="118914"/>
                    </a:lnTo>
                    <a:lnTo>
                      <a:pt x="58808" y="119457"/>
                    </a:lnTo>
                    <a:lnTo>
                      <a:pt x="55012" y="119728"/>
                    </a:lnTo>
                    <a:lnTo>
                      <a:pt x="50918" y="119864"/>
                    </a:lnTo>
                    <a:lnTo>
                      <a:pt x="46674" y="120000"/>
                    </a:lnTo>
                    <a:lnTo>
                      <a:pt x="42282" y="119864"/>
                    </a:lnTo>
                    <a:lnTo>
                      <a:pt x="37741" y="119592"/>
                    </a:lnTo>
                    <a:lnTo>
                      <a:pt x="33200" y="119185"/>
                    </a:lnTo>
                    <a:lnTo>
                      <a:pt x="28585" y="118506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Shape 452"/>
              <p:cNvSpPr/>
              <p:nvPr/>
            </p:nvSpPr>
            <p:spPr>
              <a:xfrm>
                <a:off x="2331" y="3263"/>
                <a:ext cx="189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370" y="119150"/>
                    </a:moveTo>
                    <a:lnTo>
                      <a:pt x="25134" y="118867"/>
                    </a:lnTo>
                    <a:lnTo>
                      <a:pt x="24504" y="118867"/>
                    </a:lnTo>
                    <a:lnTo>
                      <a:pt x="23558" y="118867"/>
                    </a:lnTo>
                    <a:lnTo>
                      <a:pt x="22219" y="118726"/>
                    </a:lnTo>
                    <a:lnTo>
                      <a:pt x="20722" y="118443"/>
                    </a:lnTo>
                    <a:lnTo>
                      <a:pt x="18988" y="118160"/>
                    </a:lnTo>
                    <a:lnTo>
                      <a:pt x="17019" y="117594"/>
                    </a:lnTo>
                    <a:lnTo>
                      <a:pt x="15049" y="117169"/>
                    </a:lnTo>
                    <a:lnTo>
                      <a:pt x="12921" y="116462"/>
                    </a:lnTo>
                    <a:lnTo>
                      <a:pt x="10794" y="115613"/>
                    </a:lnTo>
                    <a:lnTo>
                      <a:pt x="8667" y="114481"/>
                    </a:lnTo>
                    <a:lnTo>
                      <a:pt x="6539" y="113207"/>
                    </a:lnTo>
                    <a:lnTo>
                      <a:pt x="4648" y="111792"/>
                    </a:lnTo>
                    <a:lnTo>
                      <a:pt x="2836" y="110235"/>
                    </a:lnTo>
                    <a:lnTo>
                      <a:pt x="1260" y="108254"/>
                    </a:lnTo>
                    <a:lnTo>
                      <a:pt x="0" y="106273"/>
                    </a:lnTo>
                    <a:lnTo>
                      <a:pt x="551" y="106273"/>
                    </a:lnTo>
                    <a:lnTo>
                      <a:pt x="2206" y="106273"/>
                    </a:lnTo>
                    <a:lnTo>
                      <a:pt x="4885" y="106273"/>
                    </a:lnTo>
                    <a:lnTo>
                      <a:pt x="8430" y="106132"/>
                    </a:lnTo>
                    <a:lnTo>
                      <a:pt x="12685" y="105990"/>
                    </a:lnTo>
                    <a:lnTo>
                      <a:pt x="17570" y="105566"/>
                    </a:lnTo>
                    <a:lnTo>
                      <a:pt x="22928" y="105000"/>
                    </a:lnTo>
                    <a:lnTo>
                      <a:pt x="28680" y="104009"/>
                    </a:lnTo>
                    <a:lnTo>
                      <a:pt x="34668" y="102877"/>
                    </a:lnTo>
                    <a:lnTo>
                      <a:pt x="40735" y="101320"/>
                    </a:lnTo>
                    <a:lnTo>
                      <a:pt x="46881" y="99339"/>
                    </a:lnTo>
                    <a:lnTo>
                      <a:pt x="52869" y="96933"/>
                    </a:lnTo>
                    <a:lnTo>
                      <a:pt x="58699" y="93962"/>
                    </a:lnTo>
                    <a:lnTo>
                      <a:pt x="64136" y="90424"/>
                    </a:lnTo>
                    <a:lnTo>
                      <a:pt x="69179" y="86320"/>
                    </a:lnTo>
                    <a:lnTo>
                      <a:pt x="73591" y="81792"/>
                    </a:lnTo>
                    <a:lnTo>
                      <a:pt x="76743" y="77405"/>
                    </a:lnTo>
                    <a:lnTo>
                      <a:pt x="79737" y="73160"/>
                    </a:lnTo>
                    <a:lnTo>
                      <a:pt x="82495" y="68915"/>
                    </a:lnTo>
                    <a:lnTo>
                      <a:pt x="85095" y="64669"/>
                    </a:lnTo>
                    <a:lnTo>
                      <a:pt x="87537" y="60283"/>
                    </a:lnTo>
                    <a:lnTo>
                      <a:pt x="89743" y="55613"/>
                    </a:lnTo>
                    <a:lnTo>
                      <a:pt x="91792" y="51084"/>
                    </a:lnTo>
                    <a:lnTo>
                      <a:pt x="93683" y="46273"/>
                    </a:lnTo>
                    <a:lnTo>
                      <a:pt x="95416" y="41603"/>
                    </a:lnTo>
                    <a:lnTo>
                      <a:pt x="97150" y="36650"/>
                    </a:lnTo>
                    <a:lnTo>
                      <a:pt x="98647" y="31556"/>
                    </a:lnTo>
                    <a:lnTo>
                      <a:pt x="99908" y="26320"/>
                    </a:lnTo>
                    <a:lnTo>
                      <a:pt x="101247" y="21084"/>
                    </a:lnTo>
                    <a:lnTo>
                      <a:pt x="102508" y="15566"/>
                    </a:lnTo>
                    <a:lnTo>
                      <a:pt x="103611" y="10047"/>
                    </a:lnTo>
                    <a:lnTo>
                      <a:pt x="104714" y="4386"/>
                    </a:lnTo>
                    <a:lnTo>
                      <a:pt x="105108" y="2264"/>
                    </a:lnTo>
                    <a:lnTo>
                      <a:pt x="105896" y="990"/>
                    </a:lnTo>
                    <a:lnTo>
                      <a:pt x="106841" y="283"/>
                    </a:lnTo>
                    <a:lnTo>
                      <a:pt x="107866" y="0"/>
                    </a:lnTo>
                    <a:lnTo>
                      <a:pt x="109126" y="0"/>
                    </a:lnTo>
                    <a:lnTo>
                      <a:pt x="110387" y="283"/>
                    </a:lnTo>
                    <a:lnTo>
                      <a:pt x="111726" y="990"/>
                    </a:lnTo>
                    <a:lnTo>
                      <a:pt x="113066" y="1839"/>
                    </a:lnTo>
                    <a:lnTo>
                      <a:pt x="114405" y="2830"/>
                    </a:lnTo>
                    <a:lnTo>
                      <a:pt x="115666" y="3962"/>
                    </a:lnTo>
                    <a:lnTo>
                      <a:pt x="116848" y="4952"/>
                    </a:lnTo>
                    <a:lnTo>
                      <a:pt x="117872" y="5943"/>
                    </a:lnTo>
                    <a:lnTo>
                      <a:pt x="118660" y="6933"/>
                    </a:lnTo>
                    <a:lnTo>
                      <a:pt x="119369" y="7500"/>
                    </a:lnTo>
                    <a:lnTo>
                      <a:pt x="119842" y="8066"/>
                    </a:lnTo>
                    <a:lnTo>
                      <a:pt x="120000" y="8349"/>
                    </a:lnTo>
                    <a:lnTo>
                      <a:pt x="119369" y="15424"/>
                    </a:lnTo>
                    <a:lnTo>
                      <a:pt x="118581" y="23066"/>
                    </a:lnTo>
                    <a:lnTo>
                      <a:pt x="117478" y="30990"/>
                    </a:lnTo>
                    <a:lnTo>
                      <a:pt x="115981" y="39056"/>
                    </a:lnTo>
                    <a:lnTo>
                      <a:pt x="114326" y="47264"/>
                    </a:lnTo>
                    <a:lnTo>
                      <a:pt x="112278" y="55613"/>
                    </a:lnTo>
                    <a:lnTo>
                      <a:pt x="109914" y="63820"/>
                    </a:lnTo>
                    <a:lnTo>
                      <a:pt x="107314" y="71745"/>
                    </a:lnTo>
                    <a:lnTo>
                      <a:pt x="104399" y="79528"/>
                    </a:lnTo>
                    <a:lnTo>
                      <a:pt x="101247" y="86745"/>
                    </a:lnTo>
                    <a:lnTo>
                      <a:pt x="97701" y="93396"/>
                    </a:lnTo>
                    <a:lnTo>
                      <a:pt x="93998" y="99622"/>
                    </a:lnTo>
                    <a:lnTo>
                      <a:pt x="89980" y="105000"/>
                    </a:lnTo>
                    <a:lnTo>
                      <a:pt x="85646" y="109386"/>
                    </a:lnTo>
                    <a:lnTo>
                      <a:pt x="81076" y="113066"/>
                    </a:lnTo>
                    <a:lnTo>
                      <a:pt x="76270" y="115613"/>
                    </a:lnTo>
                    <a:lnTo>
                      <a:pt x="75876" y="115613"/>
                    </a:lnTo>
                    <a:lnTo>
                      <a:pt x="75088" y="115754"/>
                    </a:lnTo>
                    <a:lnTo>
                      <a:pt x="73749" y="116179"/>
                    </a:lnTo>
                    <a:lnTo>
                      <a:pt x="72015" y="116603"/>
                    </a:lnTo>
                    <a:lnTo>
                      <a:pt x="69730" y="117028"/>
                    </a:lnTo>
                    <a:lnTo>
                      <a:pt x="67051" y="117594"/>
                    </a:lnTo>
                    <a:lnTo>
                      <a:pt x="64057" y="118160"/>
                    </a:lnTo>
                    <a:lnTo>
                      <a:pt x="60748" y="118726"/>
                    </a:lnTo>
                    <a:lnTo>
                      <a:pt x="57045" y="119292"/>
                    </a:lnTo>
                    <a:lnTo>
                      <a:pt x="53105" y="119575"/>
                    </a:lnTo>
                    <a:lnTo>
                      <a:pt x="48929" y="119858"/>
                    </a:lnTo>
                    <a:lnTo>
                      <a:pt x="44517" y="120000"/>
                    </a:lnTo>
                    <a:lnTo>
                      <a:pt x="39947" y="120000"/>
                    </a:lnTo>
                    <a:lnTo>
                      <a:pt x="35219" y="119858"/>
                    </a:lnTo>
                    <a:lnTo>
                      <a:pt x="30334" y="119575"/>
                    </a:lnTo>
                    <a:lnTo>
                      <a:pt x="25370" y="119150"/>
                    </a:ln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Shape 453"/>
              <p:cNvSpPr/>
              <p:nvPr/>
            </p:nvSpPr>
            <p:spPr>
              <a:xfrm>
                <a:off x="2339" y="3265"/>
                <a:ext cx="178" cy="10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05" y="119411"/>
                    </a:moveTo>
                    <a:lnTo>
                      <a:pt x="21437" y="119264"/>
                    </a:lnTo>
                    <a:lnTo>
                      <a:pt x="20851" y="119264"/>
                    </a:lnTo>
                    <a:lnTo>
                      <a:pt x="20097" y="119264"/>
                    </a:lnTo>
                    <a:lnTo>
                      <a:pt x="19092" y="119117"/>
                    </a:lnTo>
                    <a:lnTo>
                      <a:pt x="17752" y="118970"/>
                    </a:lnTo>
                    <a:lnTo>
                      <a:pt x="16413" y="118529"/>
                    </a:lnTo>
                    <a:lnTo>
                      <a:pt x="14822" y="118235"/>
                    </a:lnTo>
                    <a:lnTo>
                      <a:pt x="13147" y="117794"/>
                    </a:lnTo>
                    <a:lnTo>
                      <a:pt x="11304" y="117058"/>
                    </a:lnTo>
                    <a:lnTo>
                      <a:pt x="9546" y="116470"/>
                    </a:lnTo>
                    <a:lnTo>
                      <a:pt x="7787" y="115588"/>
                    </a:lnTo>
                    <a:lnTo>
                      <a:pt x="6029" y="114705"/>
                    </a:lnTo>
                    <a:lnTo>
                      <a:pt x="4270" y="113529"/>
                    </a:lnTo>
                    <a:lnTo>
                      <a:pt x="2679" y="112058"/>
                    </a:lnTo>
                    <a:lnTo>
                      <a:pt x="1256" y="110588"/>
                    </a:lnTo>
                    <a:lnTo>
                      <a:pt x="0" y="108823"/>
                    </a:lnTo>
                    <a:lnTo>
                      <a:pt x="586" y="108823"/>
                    </a:lnTo>
                    <a:lnTo>
                      <a:pt x="2260" y="108823"/>
                    </a:lnTo>
                    <a:lnTo>
                      <a:pt x="4856" y="108823"/>
                    </a:lnTo>
                    <a:lnTo>
                      <a:pt x="8457" y="108823"/>
                    </a:lnTo>
                    <a:lnTo>
                      <a:pt x="12644" y="108676"/>
                    </a:lnTo>
                    <a:lnTo>
                      <a:pt x="17501" y="108382"/>
                    </a:lnTo>
                    <a:lnTo>
                      <a:pt x="22944" y="107794"/>
                    </a:lnTo>
                    <a:lnTo>
                      <a:pt x="28722" y="106911"/>
                    </a:lnTo>
                    <a:lnTo>
                      <a:pt x="34752" y="105735"/>
                    </a:lnTo>
                    <a:lnTo>
                      <a:pt x="41032" y="104117"/>
                    </a:lnTo>
                    <a:lnTo>
                      <a:pt x="47229" y="102205"/>
                    </a:lnTo>
                    <a:lnTo>
                      <a:pt x="53342" y="99705"/>
                    </a:lnTo>
                    <a:lnTo>
                      <a:pt x="59288" y="96764"/>
                    </a:lnTo>
                    <a:lnTo>
                      <a:pt x="64982" y="93088"/>
                    </a:lnTo>
                    <a:lnTo>
                      <a:pt x="70090" y="88823"/>
                    </a:lnTo>
                    <a:lnTo>
                      <a:pt x="74780" y="84117"/>
                    </a:lnTo>
                    <a:lnTo>
                      <a:pt x="78213" y="79558"/>
                    </a:lnTo>
                    <a:lnTo>
                      <a:pt x="81395" y="75294"/>
                    </a:lnTo>
                    <a:lnTo>
                      <a:pt x="84326" y="70882"/>
                    </a:lnTo>
                    <a:lnTo>
                      <a:pt x="87090" y="66470"/>
                    </a:lnTo>
                    <a:lnTo>
                      <a:pt x="89602" y="62058"/>
                    </a:lnTo>
                    <a:lnTo>
                      <a:pt x="92030" y="57352"/>
                    </a:lnTo>
                    <a:lnTo>
                      <a:pt x="94207" y="52647"/>
                    </a:lnTo>
                    <a:lnTo>
                      <a:pt x="96133" y="47941"/>
                    </a:lnTo>
                    <a:lnTo>
                      <a:pt x="98060" y="43088"/>
                    </a:lnTo>
                    <a:lnTo>
                      <a:pt x="99818" y="38088"/>
                    </a:lnTo>
                    <a:lnTo>
                      <a:pt x="101409" y="32941"/>
                    </a:lnTo>
                    <a:lnTo>
                      <a:pt x="102833" y="27647"/>
                    </a:lnTo>
                    <a:lnTo>
                      <a:pt x="104173" y="22205"/>
                    </a:lnTo>
                    <a:lnTo>
                      <a:pt x="105429" y="16617"/>
                    </a:lnTo>
                    <a:lnTo>
                      <a:pt x="106685" y="10882"/>
                    </a:lnTo>
                    <a:lnTo>
                      <a:pt x="107773" y="5000"/>
                    </a:lnTo>
                    <a:lnTo>
                      <a:pt x="108276" y="2794"/>
                    </a:lnTo>
                    <a:lnTo>
                      <a:pt x="108862" y="1470"/>
                    </a:lnTo>
                    <a:lnTo>
                      <a:pt x="109616" y="588"/>
                    </a:lnTo>
                    <a:lnTo>
                      <a:pt x="110537" y="147"/>
                    </a:lnTo>
                    <a:lnTo>
                      <a:pt x="111542" y="0"/>
                    </a:lnTo>
                    <a:lnTo>
                      <a:pt x="112547" y="294"/>
                    </a:lnTo>
                    <a:lnTo>
                      <a:pt x="113551" y="882"/>
                    </a:lnTo>
                    <a:lnTo>
                      <a:pt x="114724" y="1617"/>
                    </a:lnTo>
                    <a:lnTo>
                      <a:pt x="115729" y="2500"/>
                    </a:lnTo>
                    <a:lnTo>
                      <a:pt x="116650" y="3529"/>
                    </a:lnTo>
                    <a:lnTo>
                      <a:pt x="117571" y="4411"/>
                    </a:lnTo>
                    <a:lnTo>
                      <a:pt x="118325" y="5441"/>
                    </a:lnTo>
                    <a:lnTo>
                      <a:pt x="118995" y="6323"/>
                    </a:lnTo>
                    <a:lnTo>
                      <a:pt x="119581" y="6911"/>
                    </a:lnTo>
                    <a:lnTo>
                      <a:pt x="119832" y="7500"/>
                    </a:lnTo>
                    <a:lnTo>
                      <a:pt x="119999" y="7647"/>
                    </a:lnTo>
                    <a:lnTo>
                      <a:pt x="119413" y="14852"/>
                    </a:lnTo>
                    <a:lnTo>
                      <a:pt x="118492" y="22500"/>
                    </a:lnTo>
                    <a:lnTo>
                      <a:pt x="117320" y="30441"/>
                    </a:lnTo>
                    <a:lnTo>
                      <a:pt x="115896" y="38529"/>
                    </a:lnTo>
                    <a:lnTo>
                      <a:pt x="114138" y="46617"/>
                    </a:lnTo>
                    <a:lnTo>
                      <a:pt x="111960" y="54852"/>
                    </a:lnTo>
                    <a:lnTo>
                      <a:pt x="109616" y="62647"/>
                    </a:lnTo>
                    <a:lnTo>
                      <a:pt x="106936" y="70588"/>
                    </a:lnTo>
                    <a:lnTo>
                      <a:pt x="103921" y="77941"/>
                    </a:lnTo>
                    <a:lnTo>
                      <a:pt x="100655" y="85000"/>
                    </a:lnTo>
                    <a:lnTo>
                      <a:pt x="96971" y="91764"/>
                    </a:lnTo>
                    <a:lnTo>
                      <a:pt x="93203" y="97941"/>
                    </a:lnTo>
                    <a:lnTo>
                      <a:pt x="88932" y="103235"/>
                    </a:lnTo>
                    <a:lnTo>
                      <a:pt x="84494" y="107941"/>
                    </a:lnTo>
                    <a:lnTo>
                      <a:pt x="79553" y="111911"/>
                    </a:lnTo>
                    <a:lnTo>
                      <a:pt x="74528" y="114852"/>
                    </a:lnTo>
                    <a:lnTo>
                      <a:pt x="74277" y="114852"/>
                    </a:lnTo>
                    <a:lnTo>
                      <a:pt x="73440" y="115000"/>
                    </a:lnTo>
                    <a:lnTo>
                      <a:pt x="72100" y="115441"/>
                    </a:lnTo>
                    <a:lnTo>
                      <a:pt x="70258" y="115735"/>
                    </a:lnTo>
                    <a:lnTo>
                      <a:pt x="67997" y="116470"/>
                    </a:lnTo>
                    <a:lnTo>
                      <a:pt x="65317" y="116911"/>
                    </a:lnTo>
                    <a:lnTo>
                      <a:pt x="62302" y="117647"/>
                    </a:lnTo>
                    <a:lnTo>
                      <a:pt x="58785" y="118088"/>
                    </a:lnTo>
                    <a:lnTo>
                      <a:pt x="55017" y="118823"/>
                    </a:lnTo>
                    <a:lnTo>
                      <a:pt x="50914" y="119264"/>
                    </a:lnTo>
                    <a:lnTo>
                      <a:pt x="46643" y="119558"/>
                    </a:lnTo>
                    <a:lnTo>
                      <a:pt x="41953" y="119852"/>
                    </a:lnTo>
                    <a:lnTo>
                      <a:pt x="37180" y="120000"/>
                    </a:lnTo>
                    <a:lnTo>
                      <a:pt x="32156" y="119852"/>
                    </a:lnTo>
                    <a:lnTo>
                      <a:pt x="26880" y="119705"/>
                    </a:lnTo>
                    <a:lnTo>
                      <a:pt x="21605" y="119411"/>
                    </a:ln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Shape 454"/>
              <p:cNvSpPr/>
              <p:nvPr/>
            </p:nvSpPr>
            <p:spPr>
              <a:xfrm>
                <a:off x="2347" y="3266"/>
                <a:ext cx="168" cy="9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244" y="119693"/>
                    </a:moveTo>
                    <a:lnTo>
                      <a:pt x="17066" y="119540"/>
                    </a:lnTo>
                    <a:lnTo>
                      <a:pt x="16798" y="119540"/>
                    </a:lnTo>
                    <a:lnTo>
                      <a:pt x="16172" y="119540"/>
                    </a:lnTo>
                    <a:lnTo>
                      <a:pt x="15368" y="119386"/>
                    </a:lnTo>
                    <a:lnTo>
                      <a:pt x="14475" y="119233"/>
                    </a:lnTo>
                    <a:lnTo>
                      <a:pt x="13402" y="119080"/>
                    </a:lnTo>
                    <a:lnTo>
                      <a:pt x="12151" y="118773"/>
                    </a:lnTo>
                    <a:lnTo>
                      <a:pt x="10990" y="118467"/>
                    </a:lnTo>
                    <a:lnTo>
                      <a:pt x="9560" y="117854"/>
                    </a:lnTo>
                    <a:lnTo>
                      <a:pt x="8131" y="117394"/>
                    </a:lnTo>
                    <a:lnTo>
                      <a:pt x="6790" y="116628"/>
                    </a:lnTo>
                    <a:lnTo>
                      <a:pt x="5271" y="116015"/>
                    </a:lnTo>
                    <a:lnTo>
                      <a:pt x="3842" y="115095"/>
                    </a:lnTo>
                    <a:lnTo>
                      <a:pt x="2501" y="114176"/>
                    </a:lnTo>
                    <a:lnTo>
                      <a:pt x="1161" y="112950"/>
                    </a:lnTo>
                    <a:lnTo>
                      <a:pt x="0" y="111724"/>
                    </a:lnTo>
                    <a:lnTo>
                      <a:pt x="446" y="111724"/>
                    </a:lnTo>
                    <a:lnTo>
                      <a:pt x="2144" y="111724"/>
                    </a:lnTo>
                    <a:lnTo>
                      <a:pt x="4914" y="111724"/>
                    </a:lnTo>
                    <a:lnTo>
                      <a:pt x="8399" y="111724"/>
                    </a:lnTo>
                    <a:lnTo>
                      <a:pt x="12688" y="111724"/>
                    </a:lnTo>
                    <a:lnTo>
                      <a:pt x="17602" y="111417"/>
                    </a:lnTo>
                    <a:lnTo>
                      <a:pt x="22963" y="110804"/>
                    </a:lnTo>
                    <a:lnTo>
                      <a:pt x="28860" y="110038"/>
                    </a:lnTo>
                    <a:lnTo>
                      <a:pt x="34936" y="108812"/>
                    </a:lnTo>
                    <a:lnTo>
                      <a:pt x="41280" y="107126"/>
                    </a:lnTo>
                    <a:lnTo>
                      <a:pt x="47624" y="105134"/>
                    </a:lnTo>
                    <a:lnTo>
                      <a:pt x="53968" y="102681"/>
                    </a:lnTo>
                    <a:lnTo>
                      <a:pt x="60044" y="99616"/>
                    </a:lnTo>
                    <a:lnTo>
                      <a:pt x="65852" y="95785"/>
                    </a:lnTo>
                    <a:lnTo>
                      <a:pt x="71213" y="91340"/>
                    </a:lnTo>
                    <a:lnTo>
                      <a:pt x="76217" y="86283"/>
                    </a:lnTo>
                    <a:lnTo>
                      <a:pt x="79791" y="81685"/>
                    </a:lnTo>
                    <a:lnTo>
                      <a:pt x="83186" y="77241"/>
                    </a:lnTo>
                    <a:lnTo>
                      <a:pt x="86314" y="72796"/>
                    </a:lnTo>
                    <a:lnTo>
                      <a:pt x="89173" y="68199"/>
                    </a:lnTo>
                    <a:lnTo>
                      <a:pt x="91854" y="63754"/>
                    </a:lnTo>
                    <a:lnTo>
                      <a:pt x="94445" y="59157"/>
                    </a:lnTo>
                    <a:lnTo>
                      <a:pt x="96768" y="54252"/>
                    </a:lnTo>
                    <a:lnTo>
                      <a:pt x="98912" y="49501"/>
                    </a:lnTo>
                    <a:lnTo>
                      <a:pt x="100878" y="44597"/>
                    </a:lnTo>
                    <a:lnTo>
                      <a:pt x="102665" y="39540"/>
                    </a:lnTo>
                    <a:lnTo>
                      <a:pt x="104363" y="34176"/>
                    </a:lnTo>
                    <a:lnTo>
                      <a:pt x="105971" y="28965"/>
                    </a:lnTo>
                    <a:lnTo>
                      <a:pt x="107401" y="23295"/>
                    </a:lnTo>
                    <a:lnTo>
                      <a:pt x="108741" y="17624"/>
                    </a:lnTo>
                    <a:lnTo>
                      <a:pt x="110081" y="11647"/>
                    </a:lnTo>
                    <a:lnTo>
                      <a:pt x="111243" y="5517"/>
                    </a:lnTo>
                    <a:lnTo>
                      <a:pt x="111690" y="3218"/>
                    </a:lnTo>
                    <a:lnTo>
                      <a:pt x="112226" y="1839"/>
                    </a:lnTo>
                    <a:lnTo>
                      <a:pt x="112851" y="766"/>
                    </a:lnTo>
                    <a:lnTo>
                      <a:pt x="113566" y="153"/>
                    </a:lnTo>
                    <a:lnTo>
                      <a:pt x="114281" y="0"/>
                    </a:lnTo>
                    <a:lnTo>
                      <a:pt x="115085" y="153"/>
                    </a:lnTo>
                    <a:lnTo>
                      <a:pt x="115800" y="613"/>
                    </a:lnTo>
                    <a:lnTo>
                      <a:pt x="116425" y="1226"/>
                    </a:lnTo>
                    <a:lnTo>
                      <a:pt x="117140" y="1992"/>
                    </a:lnTo>
                    <a:lnTo>
                      <a:pt x="117766" y="2911"/>
                    </a:lnTo>
                    <a:lnTo>
                      <a:pt x="118391" y="3678"/>
                    </a:lnTo>
                    <a:lnTo>
                      <a:pt x="118838" y="4597"/>
                    </a:lnTo>
                    <a:lnTo>
                      <a:pt x="119374" y="5517"/>
                    </a:lnTo>
                    <a:lnTo>
                      <a:pt x="119642" y="5977"/>
                    </a:lnTo>
                    <a:lnTo>
                      <a:pt x="119821" y="6436"/>
                    </a:lnTo>
                    <a:lnTo>
                      <a:pt x="120000" y="6590"/>
                    </a:lnTo>
                    <a:lnTo>
                      <a:pt x="119285" y="14252"/>
                    </a:lnTo>
                    <a:lnTo>
                      <a:pt x="118391" y="21915"/>
                    </a:lnTo>
                    <a:lnTo>
                      <a:pt x="117140" y="29731"/>
                    </a:lnTo>
                    <a:lnTo>
                      <a:pt x="115621" y="37854"/>
                    </a:lnTo>
                    <a:lnTo>
                      <a:pt x="113745" y="45670"/>
                    </a:lnTo>
                    <a:lnTo>
                      <a:pt x="111690" y="53639"/>
                    </a:lnTo>
                    <a:lnTo>
                      <a:pt x="109188" y="61455"/>
                    </a:lnTo>
                    <a:lnTo>
                      <a:pt x="106329" y="68965"/>
                    </a:lnTo>
                    <a:lnTo>
                      <a:pt x="103291" y="76168"/>
                    </a:lnTo>
                    <a:lnTo>
                      <a:pt x="99895" y="83218"/>
                    </a:lnTo>
                    <a:lnTo>
                      <a:pt x="96053" y="89808"/>
                    </a:lnTo>
                    <a:lnTo>
                      <a:pt x="91943" y="95785"/>
                    </a:lnTo>
                    <a:lnTo>
                      <a:pt x="87565" y="101302"/>
                    </a:lnTo>
                    <a:lnTo>
                      <a:pt x="82918" y="106206"/>
                    </a:lnTo>
                    <a:lnTo>
                      <a:pt x="77825" y="110344"/>
                    </a:lnTo>
                    <a:lnTo>
                      <a:pt x="72375" y="113869"/>
                    </a:lnTo>
                    <a:lnTo>
                      <a:pt x="72107" y="113869"/>
                    </a:lnTo>
                    <a:lnTo>
                      <a:pt x="71303" y="114176"/>
                    </a:lnTo>
                    <a:lnTo>
                      <a:pt x="69873" y="114636"/>
                    </a:lnTo>
                    <a:lnTo>
                      <a:pt x="68086" y="115095"/>
                    </a:lnTo>
                    <a:lnTo>
                      <a:pt x="65852" y="115708"/>
                    </a:lnTo>
                    <a:lnTo>
                      <a:pt x="63082" y="116168"/>
                    </a:lnTo>
                    <a:lnTo>
                      <a:pt x="60044" y="116781"/>
                    </a:lnTo>
                    <a:lnTo>
                      <a:pt x="56559" y="117547"/>
                    </a:lnTo>
                    <a:lnTo>
                      <a:pt x="52628" y="118160"/>
                    </a:lnTo>
                    <a:lnTo>
                      <a:pt x="48339" y="118773"/>
                    </a:lnTo>
                    <a:lnTo>
                      <a:pt x="43871" y="119233"/>
                    </a:lnTo>
                    <a:lnTo>
                      <a:pt x="38957" y="119540"/>
                    </a:lnTo>
                    <a:lnTo>
                      <a:pt x="33864" y="120000"/>
                    </a:lnTo>
                    <a:lnTo>
                      <a:pt x="28592" y="120000"/>
                    </a:lnTo>
                    <a:lnTo>
                      <a:pt x="22963" y="120000"/>
                    </a:lnTo>
                    <a:lnTo>
                      <a:pt x="17244" y="119693"/>
                    </a:lnTo>
                    <a:close/>
                  </a:path>
                </a:pathLst>
              </a:custGeom>
              <a:solidFill>
                <a:srgbClr val="29292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Shape 455"/>
              <p:cNvSpPr/>
              <p:nvPr/>
            </p:nvSpPr>
            <p:spPr>
              <a:xfrm>
                <a:off x="2355" y="3268"/>
                <a:ext cx="155" cy="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432"/>
                    </a:moveTo>
                    <a:lnTo>
                      <a:pt x="119329" y="13102"/>
                    </a:lnTo>
                    <a:lnTo>
                      <a:pt x="118370" y="21091"/>
                    </a:lnTo>
                    <a:lnTo>
                      <a:pt x="117124" y="28921"/>
                    </a:lnTo>
                    <a:lnTo>
                      <a:pt x="115495" y="36750"/>
                    </a:lnTo>
                    <a:lnTo>
                      <a:pt x="113578" y="44580"/>
                    </a:lnTo>
                    <a:lnTo>
                      <a:pt x="111373" y="52250"/>
                    </a:lnTo>
                    <a:lnTo>
                      <a:pt x="108785" y="59760"/>
                    </a:lnTo>
                    <a:lnTo>
                      <a:pt x="105910" y="67110"/>
                    </a:lnTo>
                    <a:lnTo>
                      <a:pt x="102651" y="74141"/>
                    </a:lnTo>
                    <a:lnTo>
                      <a:pt x="99105" y="80852"/>
                    </a:lnTo>
                    <a:lnTo>
                      <a:pt x="95079" y="87243"/>
                    </a:lnTo>
                    <a:lnTo>
                      <a:pt x="90862" y="93155"/>
                    </a:lnTo>
                    <a:lnTo>
                      <a:pt x="86070" y="98908"/>
                    </a:lnTo>
                    <a:lnTo>
                      <a:pt x="81182" y="103861"/>
                    </a:lnTo>
                    <a:lnTo>
                      <a:pt x="75718" y="108335"/>
                    </a:lnTo>
                    <a:lnTo>
                      <a:pt x="70063" y="112490"/>
                    </a:lnTo>
                    <a:lnTo>
                      <a:pt x="69680" y="112490"/>
                    </a:lnTo>
                    <a:lnTo>
                      <a:pt x="68817" y="112809"/>
                    </a:lnTo>
                    <a:lnTo>
                      <a:pt x="67571" y="113288"/>
                    </a:lnTo>
                    <a:lnTo>
                      <a:pt x="65750" y="113768"/>
                    </a:lnTo>
                    <a:lnTo>
                      <a:pt x="63546" y="114247"/>
                    </a:lnTo>
                    <a:lnTo>
                      <a:pt x="60670" y="115046"/>
                    </a:lnTo>
                    <a:lnTo>
                      <a:pt x="57507" y="115685"/>
                    </a:lnTo>
                    <a:lnTo>
                      <a:pt x="53865" y="116484"/>
                    </a:lnTo>
                    <a:lnTo>
                      <a:pt x="49936" y="117123"/>
                    </a:lnTo>
                    <a:lnTo>
                      <a:pt x="45527" y="117922"/>
                    </a:lnTo>
                    <a:lnTo>
                      <a:pt x="40734" y="118561"/>
                    </a:lnTo>
                    <a:lnTo>
                      <a:pt x="35654" y="119041"/>
                    </a:lnTo>
                    <a:lnTo>
                      <a:pt x="30287" y="119520"/>
                    </a:lnTo>
                    <a:lnTo>
                      <a:pt x="24632" y="119840"/>
                    </a:lnTo>
                    <a:lnTo>
                      <a:pt x="18594" y="120000"/>
                    </a:lnTo>
                    <a:lnTo>
                      <a:pt x="12364" y="120000"/>
                    </a:lnTo>
                    <a:lnTo>
                      <a:pt x="12268" y="119840"/>
                    </a:lnTo>
                    <a:lnTo>
                      <a:pt x="12076" y="119840"/>
                    </a:lnTo>
                    <a:lnTo>
                      <a:pt x="11693" y="119840"/>
                    </a:lnTo>
                    <a:lnTo>
                      <a:pt x="11309" y="119680"/>
                    </a:lnTo>
                    <a:lnTo>
                      <a:pt x="10638" y="119680"/>
                    </a:lnTo>
                    <a:lnTo>
                      <a:pt x="10063" y="119520"/>
                    </a:lnTo>
                    <a:lnTo>
                      <a:pt x="9297" y="119041"/>
                    </a:lnTo>
                    <a:lnTo>
                      <a:pt x="8434" y="118881"/>
                    </a:lnTo>
                    <a:lnTo>
                      <a:pt x="7571" y="118561"/>
                    </a:lnTo>
                    <a:lnTo>
                      <a:pt x="6613" y="118242"/>
                    </a:lnTo>
                    <a:lnTo>
                      <a:pt x="5559" y="117922"/>
                    </a:lnTo>
                    <a:lnTo>
                      <a:pt x="4408" y="117283"/>
                    </a:lnTo>
                    <a:lnTo>
                      <a:pt x="3354" y="116804"/>
                    </a:lnTo>
                    <a:lnTo>
                      <a:pt x="2204" y="116005"/>
                    </a:lnTo>
                    <a:lnTo>
                      <a:pt x="1054" y="115366"/>
                    </a:lnTo>
                    <a:lnTo>
                      <a:pt x="0" y="114567"/>
                    </a:lnTo>
                    <a:lnTo>
                      <a:pt x="479" y="114567"/>
                    </a:lnTo>
                    <a:lnTo>
                      <a:pt x="2204" y="114567"/>
                    </a:lnTo>
                    <a:lnTo>
                      <a:pt x="4792" y="114886"/>
                    </a:lnTo>
                    <a:lnTo>
                      <a:pt x="8338" y="114886"/>
                    </a:lnTo>
                    <a:lnTo>
                      <a:pt x="12555" y="114567"/>
                    </a:lnTo>
                    <a:lnTo>
                      <a:pt x="17539" y="114247"/>
                    </a:lnTo>
                    <a:lnTo>
                      <a:pt x="23003" y="113768"/>
                    </a:lnTo>
                    <a:lnTo>
                      <a:pt x="28849" y="112969"/>
                    </a:lnTo>
                    <a:lnTo>
                      <a:pt x="35079" y="111850"/>
                    </a:lnTo>
                    <a:lnTo>
                      <a:pt x="41501" y="110252"/>
                    </a:lnTo>
                    <a:lnTo>
                      <a:pt x="47923" y="108015"/>
                    </a:lnTo>
                    <a:lnTo>
                      <a:pt x="54345" y="105459"/>
                    </a:lnTo>
                    <a:lnTo>
                      <a:pt x="60670" y="102263"/>
                    </a:lnTo>
                    <a:lnTo>
                      <a:pt x="66805" y="98588"/>
                    </a:lnTo>
                    <a:lnTo>
                      <a:pt x="72460" y="93954"/>
                    </a:lnTo>
                    <a:lnTo>
                      <a:pt x="77731" y="88681"/>
                    </a:lnTo>
                    <a:lnTo>
                      <a:pt x="81565" y="83888"/>
                    </a:lnTo>
                    <a:lnTo>
                      <a:pt x="85207" y="79254"/>
                    </a:lnTo>
                    <a:lnTo>
                      <a:pt x="88658" y="74780"/>
                    </a:lnTo>
                    <a:lnTo>
                      <a:pt x="91821" y="70146"/>
                    </a:lnTo>
                    <a:lnTo>
                      <a:pt x="94696" y="65512"/>
                    </a:lnTo>
                    <a:lnTo>
                      <a:pt x="97380" y="60719"/>
                    </a:lnTo>
                    <a:lnTo>
                      <a:pt x="99872" y="56085"/>
                    </a:lnTo>
                    <a:lnTo>
                      <a:pt x="102076" y="50972"/>
                    </a:lnTo>
                    <a:lnTo>
                      <a:pt x="104185" y="46018"/>
                    </a:lnTo>
                    <a:lnTo>
                      <a:pt x="106102" y="40905"/>
                    </a:lnTo>
                    <a:lnTo>
                      <a:pt x="107923" y="35632"/>
                    </a:lnTo>
                    <a:lnTo>
                      <a:pt x="109552" y="30199"/>
                    </a:lnTo>
                    <a:lnTo>
                      <a:pt x="111182" y="24447"/>
                    </a:lnTo>
                    <a:lnTo>
                      <a:pt x="112715" y="18535"/>
                    </a:lnTo>
                    <a:lnTo>
                      <a:pt x="113961" y="12303"/>
                    </a:lnTo>
                    <a:lnTo>
                      <a:pt x="115399" y="5912"/>
                    </a:lnTo>
                    <a:lnTo>
                      <a:pt x="115782" y="3515"/>
                    </a:lnTo>
                    <a:lnTo>
                      <a:pt x="116261" y="1917"/>
                    </a:lnTo>
                    <a:lnTo>
                      <a:pt x="116645" y="798"/>
                    </a:lnTo>
                    <a:lnTo>
                      <a:pt x="117124" y="159"/>
                    </a:lnTo>
                    <a:lnTo>
                      <a:pt x="117507" y="0"/>
                    </a:lnTo>
                    <a:lnTo>
                      <a:pt x="117795" y="0"/>
                    </a:lnTo>
                    <a:lnTo>
                      <a:pt x="118274" y="159"/>
                    </a:lnTo>
                    <a:lnTo>
                      <a:pt x="118562" y="639"/>
                    </a:lnTo>
                    <a:lnTo>
                      <a:pt x="118753" y="1438"/>
                    </a:lnTo>
                    <a:lnTo>
                      <a:pt x="119137" y="2077"/>
                    </a:lnTo>
                    <a:lnTo>
                      <a:pt x="119329" y="2876"/>
                    </a:lnTo>
                    <a:lnTo>
                      <a:pt x="119520" y="3675"/>
                    </a:lnTo>
                    <a:lnTo>
                      <a:pt x="119712" y="4154"/>
                    </a:lnTo>
                    <a:lnTo>
                      <a:pt x="119904" y="4953"/>
                    </a:lnTo>
                    <a:lnTo>
                      <a:pt x="119904" y="5272"/>
                    </a:lnTo>
                    <a:lnTo>
                      <a:pt x="120000" y="543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Shape 456"/>
              <p:cNvSpPr/>
              <p:nvPr/>
            </p:nvSpPr>
            <p:spPr>
              <a:xfrm>
                <a:off x="2259" y="3297"/>
                <a:ext cx="436" cy="1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3568"/>
                    </a:moveTo>
                    <a:lnTo>
                      <a:pt x="119793" y="73656"/>
                    </a:lnTo>
                    <a:lnTo>
                      <a:pt x="119278" y="74185"/>
                    </a:lnTo>
                    <a:lnTo>
                      <a:pt x="118418" y="74889"/>
                    </a:lnTo>
                    <a:lnTo>
                      <a:pt x="117250" y="75770"/>
                    </a:lnTo>
                    <a:lnTo>
                      <a:pt x="115840" y="76916"/>
                    </a:lnTo>
                    <a:lnTo>
                      <a:pt x="114122" y="78149"/>
                    </a:lnTo>
                    <a:lnTo>
                      <a:pt x="112162" y="79471"/>
                    </a:lnTo>
                    <a:lnTo>
                      <a:pt x="109928" y="80881"/>
                    </a:lnTo>
                    <a:lnTo>
                      <a:pt x="107522" y="82378"/>
                    </a:lnTo>
                    <a:lnTo>
                      <a:pt x="104875" y="83700"/>
                    </a:lnTo>
                    <a:lnTo>
                      <a:pt x="102091" y="85110"/>
                    </a:lnTo>
                    <a:lnTo>
                      <a:pt x="99134" y="86431"/>
                    </a:lnTo>
                    <a:lnTo>
                      <a:pt x="96041" y="87577"/>
                    </a:lnTo>
                    <a:lnTo>
                      <a:pt x="92810" y="88546"/>
                    </a:lnTo>
                    <a:lnTo>
                      <a:pt x="89475" y="89339"/>
                    </a:lnTo>
                    <a:lnTo>
                      <a:pt x="86072" y="89955"/>
                    </a:lnTo>
                    <a:lnTo>
                      <a:pt x="84354" y="89339"/>
                    </a:lnTo>
                    <a:lnTo>
                      <a:pt x="82738" y="87400"/>
                    </a:lnTo>
                    <a:lnTo>
                      <a:pt x="81260" y="84229"/>
                    </a:lnTo>
                    <a:lnTo>
                      <a:pt x="79782" y="80000"/>
                    </a:lnTo>
                    <a:lnTo>
                      <a:pt x="78372" y="74801"/>
                    </a:lnTo>
                    <a:lnTo>
                      <a:pt x="76963" y="68898"/>
                    </a:lnTo>
                    <a:lnTo>
                      <a:pt x="75485" y="62290"/>
                    </a:lnTo>
                    <a:lnTo>
                      <a:pt x="74041" y="55154"/>
                    </a:lnTo>
                    <a:lnTo>
                      <a:pt x="72494" y="47753"/>
                    </a:lnTo>
                    <a:lnTo>
                      <a:pt x="70879" y="40176"/>
                    </a:lnTo>
                    <a:lnTo>
                      <a:pt x="69195" y="32599"/>
                    </a:lnTo>
                    <a:lnTo>
                      <a:pt x="67338" y="25198"/>
                    </a:lnTo>
                    <a:lnTo>
                      <a:pt x="65379" y="18061"/>
                    </a:lnTo>
                    <a:lnTo>
                      <a:pt x="63248" y="11453"/>
                    </a:lnTo>
                    <a:lnTo>
                      <a:pt x="60876" y="5286"/>
                    </a:lnTo>
                    <a:lnTo>
                      <a:pt x="58401" y="0"/>
                    </a:lnTo>
                    <a:lnTo>
                      <a:pt x="58367" y="88"/>
                    </a:lnTo>
                    <a:lnTo>
                      <a:pt x="58229" y="528"/>
                    </a:lnTo>
                    <a:lnTo>
                      <a:pt x="58092" y="1057"/>
                    </a:lnTo>
                    <a:lnTo>
                      <a:pt x="57851" y="1938"/>
                    </a:lnTo>
                    <a:lnTo>
                      <a:pt x="57576" y="2995"/>
                    </a:lnTo>
                    <a:lnTo>
                      <a:pt x="57232" y="4140"/>
                    </a:lnTo>
                    <a:lnTo>
                      <a:pt x="56854" y="5550"/>
                    </a:lnTo>
                    <a:lnTo>
                      <a:pt x="56407" y="6960"/>
                    </a:lnTo>
                    <a:lnTo>
                      <a:pt x="55857" y="8458"/>
                    </a:lnTo>
                    <a:lnTo>
                      <a:pt x="55273" y="10044"/>
                    </a:lnTo>
                    <a:lnTo>
                      <a:pt x="54654" y="11718"/>
                    </a:lnTo>
                    <a:lnTo>
                      <a:pt x="53967" y="13392"/>
                    </a:lnTo>
                    <a:lnTo>
                      <a:pt x="53245" y="15066"/>
                    </a:lnTo>
                    <a:lnTo>
                      <a:pt x="52420" y="16740"/>
                    </a:lnTo>
                    <a:lnTo>
                      <a:pt x="51595" y="18325"/>
                    </a:lnTo>
                    <a:lnTo>
                      <a:pt x="50701" y="19911"/>
                    </a:lnTo>
                    <a:lnTo>
                      <a:pt x="50736" y="19911"/>
                    </a:lnTo>
                    <a:lnTo>
                      <a:pt x="50976" y="20176"/>
                    </a:lnTo>
                    <a:lnTo>
                      <a:pt x="51286" y="20704"/>
                    </a:lnTo>
                    <a:lnTo>
                      <a:pt x="51733" y="21409"/>
                    </a:lnTo>
                    <a:lnTo>
                      <a:pt x="52283" y="22202"/>
                    </a:lnTo>
                    <a:lnTo>
                      <a:pt x="52936" y="23259"/>
                    </a:lnTo>
                    <a:lnTo>
                      <a:pt x="53623" y="24493"/>
                    </a:lnTo>
                    <a:lnTo>
                      <a:pt x="54379" y="25991"/>
                    </a:lnTo>
                    <a:lnTo>
                      <a:pt x="55239" y="27665"/>
                    </a:lnTo>
                    <a:lnTo>
                      <a:pt x="56098" y="29515"/>
                    </a:lnTo>
                    <a:lnTo>
                      <a:pt x="56992" y="31718"/>
                    </a:lnTo>
                    <a:lnTo>
                      <a:pt x="57885" y="34096"/>
                    </a:lnTo>
                    <a:lnTo>
                      <a:pt x="58814" y="36740"/>
                    </a:lnTo>
                    <a:lnTo>
                      <a:pt x="59707" y="39471"/>
                    </a:lnTo>
                    <a:lnTo>
                      <a:pt x="60567" y="42643"/>
                    </a:lnTo>
                    <a:lnTo>
                      <a:pt x="61460" y="45991"/>
                    </a:lnTo>
                    <a:lnTo>
                      <a:pt x="62285" y="49427"/>
                    </a:lnTo>
                    <a:lnTo>
                      <a:pt x="63145" y="52863"/>
                    </a:lnTo>
                    <a:lnTo>
                      <a:pt x="64004" y="56475"/>
                    </a:lnTo>
                    <a:lnTo>
                      <a:pt x="64898" y="59911"/>
                    </a:lnTo>
                    <a:lnTo>
                      <a:pt x="65757" y="63259"/>
                    </a:lnTo>
                    <a:lnTo>
                      <a:pt x="66651" y="66607"/>
                    </a:lnTo>
                    <a:lnTo>
                      <a:pt x="67510" y="69779"/>
                    </a:lnTo>
                    <a:lnTo>
                      <a:pt x="68301" y="72775"/>
                    </a:lnTo>
                    <a:lnTo>
                      <a:pt x="69126" y="75682"/>
                    </a:lnTo>
                    <a:lnTo>
                      <a:pt x="69882" y="78325"/>
                    </a:lnTo>
                    <a:lnTo>
                      <a:pt x="70604" y="80792"/>
                    </a:lnTo>
                    <a:lnTo>
                      <a:pt x="71257" y="82907"/>
                    </a:lnTo>
                    <a:lnTo>
                      <a:pt x="71876" y="84845"/>
                    </a:lnTo>
                    <a:lnTo>
                      <a:pt x="72460" y="86431"/>
                    </a:lnTo>
                    <a:lnTo>
                      <a:pt x="72907" y="87665"/>
                    </a:lnTo>
                    <a:lnTo>
                      <a:pt x="73354" y="88546"/>
                    </a:lnTo>
                    <a:lnTo>
                      <a:pt x="73663" y="89162"/>
                    </a:lnTo>
                    <a:lnTo>
                      <a:pt x="73835" y="89603"/>
                    </a:lnTo>
                    <a:lnTo>
                      <a:pt x="73938" y="90044"/>
                    </a:lnTo>
                    <a:lnTo>
                      <a:pt x="74007" y="90396"/>
                    </a:lnTo>
                    <a:lnTo>
                      <a:pt x="73938" y="90748"/>
                    </a:lnTo>
                    <a:lnTo>
                      <a:pt x="73835" y="90925"/>
                    </a:lnTo>
                    <a:lnTo>
                      <a:pt x="73663" y="91013"/>
                    </a:lnTo>
                    <a:lnTo>
                      <a:pt x="73388" y="91189"/>
                    </a:lnTo>
                    <a:lnTo>
                      <a:pt x="73079" y="91189"/>
                    </a:lnTo>
                    <a:lnTo>
                      <a:pt x="72701" y="91365"/>
                    </a:lnTo>
                    <a:lnTo>
                      <a:pt x="72288" y="91365"/>
                    </a:lnTo>
                    <a:lnTo>
                      <a:pt x="71841" y="91365"/>
                    </a:lnTo>
                    <a:lnTo>
                      <a:pt x="71326" y="91365"/>
                    </a:lnTo>
                    <a:lnTo>
                      <a:pt x="70845" y="91365"/>
                    </a:lnTo>
                    <a:lnTo>
                      <a:pt x="70295" y="91365"/>
                    </a:lnTo>
                    <a:lnTo>
                      <a:pt x="69779" y="91365"/>
                    </a:lnTo>
                    <a:lnTo>
                      <a:pt x="68920" y="91365"/>
                    </a:lnTo>
                    <a:lnTo>
                      <a:pt x="67648" y="91541"/>
                    </a:lnTo>
                    <a:lnTo>
                      <a:pt x="65963" y="91806"/>
                    </a:lnTo>
                    <a:lnTo>
                      <a:pt x="63935" y="92246"/>
                    </a:lnTo>
                    <a:lnTo>
                      <a:pt x="61632" y="92511"/>
                    </a:lnTo>
                    <a:lnTo>
                      <a:pt x="59054" y="92775"/>
                    </a:lnTo>
                    <a:lnTo>
                      <a:pt x="56339" y="93127"/>
                    </a:lnTo>
                    <a:lnTo>
                      <a:pt x="53520" y="93215"/>
                    </a:lnTo>
                    <a:lnTo>
                      <a:pt x="50633" y="93215"/>
                    </a:lnTo>
                    <a:lnTo>
                      <a:pt x="47745" y="93039"/>
                    </a:lnTo>
                    <a:lnTo>
                      <a:pt x="44892" y="92599"/>
                    </a:lnTo>
                    <a:lnTo>
                      <a:pt x="42177" y="91894"/>
                    </a:lnTo>
                    <a:lnTo>
                      <a:pt x="39633" y="90925"/>
                    </a:lnTo>
                    <a:lnTo>
                      <a:pt x="37295" y="89515"/>
                    </a:lnTo>
                    <a:lnTo>
                      <a:pt x="35267" y="87753"/>
                    </a:lnTo>
                    <a:lnTo>
                      <a:pt x="33617" y="85726"/>
                    </a:lnTo>
                    <a:lnTo>
                      <a:pt x="33549" y="85638"/>
                    </a:lnTo>
                    <a:lnTo>
                      <a:pt x="33514" y="85374"/>
                    </a:lnTo>
                    <a:lnTo>
                      <a:pt x="33480" y="85110"/>
                    </a:lnTo>
                    <a:lnTo>
                      <a:pt x="33411" y="84757"/>
                    </a:lnTo>
                    <a:lnTo>
                      <a:pt x="33308" y="84229"/>
                    </a:lnTo>
                    <a:lnTo>
                      <a:pt x="33171" y="83612"/>
                    </a:lnTo>
                    <a:lnTo>
                      <a:pt x="33033" y="82907"/>
                    </a:lnTo>
                    <a:lnTo>
                      <a:pt x="32861" y="82290"/>
                    </a:lnTo>
                    <a:lnTo>
                      <a:pt x="32724" y="81497"/>
                    </a:lnTo>
                    <a:lnTo>
                      <a:pt x="32517" y="80704"/>
                    </a:lnTo>
                    <a:lnTo>
                      <a:pt x="32346" y="79911"/>
                    </a:lnTo>
                    <a:lnTo>
                      <a:pt x="32139" y="79030"/>
                    </a:lnTo>
                    <a:lnTo>
                      <a:pt x="31933" y="78237"/>
                    </a:lnTo>
                    <a:lnTo>
                      <a:pt x="31761" y="77356"/>
                    </a:lnTo>
                    <a:lnTo>
                      <a:pt x="31521" y="76563"/>
                    </a:lnTo>
                    <a:lnTo>
                      <a:pt x="31349" y="75770"/>
                    </a:lnTo>
                    <a:lnTo>
                      <a:pt x="30936" y="74889"/>
                    </a:lnTo>
                    <a:lnTo>
                      <a:pt x="30283" y="74008"/>
                    </a:lnTo>
                    <a:lnTo>
                      <a:pt x="29389" y="72863"/>
                    </a:lnTo>
                    <a:lnTo>
                      <a:pt x="28221" y="71718"/>
                    </a:lnTo>
                    <a:lnTo>
                      <a:pt x="26914" y="70396"/>
                    </a:lnTo>
                    <a:lnTo>
                      <a:pt x="25436" y="68986"/>
                    </a:lnTo>
                    <a:lnTo>
                      <a:pt x="23855" y="67400"/>
                    </a:lnTo>
                    <a:lnTo>
                      <a:pt x="22171" y="65638"/>
                    </a:lnTo>
                    <a:lnTo>
                      <a:pt x="20486" y="63612"/>
                    </a:lnTo>
                    <a:lnTo>
                      <a:pt x="18802" y="61409"/>
                    </a:lnTo>
                    <a:lnTo>
                      <a:pt x="17118" y="59030"/>
                    </a:lnTo>
                    <a:lnTo>
                      <a:pt x="15537" y="56387"/>
                    </a:lnTo>
                    <a:lnTo>
                      <a:pt x="14024" y="53480"/>
                    </a:lnTo>
                    <a:lnTo>
                      <a:pt x="12718" y="50308"/>
                    </a:lnTo>
                    <a:lnTo>
                      <a:pt x="11584" y="46872"/>
                    </a:lnTo>
                    <a:lnTo>
                      <a:pt x="10655" y="43259"/>
                    </a:lnTo>
                    <a:lnTo>
                      <a:pt x="10449" y="42202"/>
                    </a:lnTo>
                    <a:lnTo>
                      <a:pt x="10346" y="41233"/>
                    </a:lnTo>
                    <a:lnTo>
                      <a:pt x="10312" y="40352"/>
                    </a:lnTo>
                    <a:lnTo>
                      <a:pt x="10346" y="39559"/>
                    </a:lnTo>
                    <a:lnTo>
                      <a:pt x="10380" y="38942"/>
                    </a:lnTo>
                    <a:lnTo>
                      <a:pt x="10518" y="38237"/>
                    </a:lnTo>
                    <a:lnTo>
                      <a:pt x="10621" y="37533"/>
                    </a:lnTo>
                    <a:lnTo>
                      <a:pt x="10759" y="37004"/>
                    </a:lnTo>
                    <a:lnTo>
                      <a:pt x="10930" y="36563"/>
                    </a:lnTo>
                    <a:lnTo>
                      <a:pt x="11068" y="36123"/>
                    </a:lnTo>
                    <a:lnTo>
                      <a:pt x="11240" y="35770"/>
                    </a:lnTo>
                    <a:lnTo>
                      <a:pt x="11377" y="35506"/>
                    </a:lnTo>
                    <a:lnTo>
                      <a:pt x="11515" y="35242"/>
                    </a:lnTo>
                    <a:lnTo>
                      <a:pt x="11618" y="35066"/>
                    </a:lnTo>
                    <a:lnTo>
                      <a:pt x="11687" y="34977"/>
                    </a:lnTo>
                    <a:lnTo>
                      <a:pt x="11721" y="34977"/>
                    </a:lnTo>
                    <a:lnTo>
                      <a:pt x="11515" y="34977"/>
                    </a:lnTo>
                    <a:lnTo>
                      <a:pt x="11102" y="35066"/>
                    </a:lnTo>
                    <a:lnTo>
                      <a:pt x="10587" y="35506"/>
                    </a:lnTo>
                    <a:lnTo>
                      <a:pt x="9934" y="36035"/>
                    </a:lnTo>
                    <a:lnTo>
                      <a:pt x="9143" y="36828"/>
                    </a:lnTo>
                    <a:lnTo>
                      <a:pt x="8284" y="38149"/>
                    </a:lnTo>
                    <a:lnTo>
                      <a:pt x="7356" y="39559"/>
                    </a:lnTo>
                    <a:lnTo>
                      <a:pt x="6427" y="41585"/>
                    </a:lnTo>
                    <a:lnTo>
                      <a:pt x="5431" y="44052"/>
                    </a:lnTo>
                    <a:lnTo>
                      <a:pt x="4468" y="46960"/>
                    </a:lnTo>
                    <a:lnTo>
                      <a:pt x="3540" y="50396"/>
                    </a:lnTo>
                    <a:lnTo>
                      <a:pt x="2715" y="54449"/>
                    </a:lnTo>
                    <a:lnTo>
                      <a:pt x="1890" y="59207"/>
                    </a:lnTo>
                    <a:lnTo>
                      <a:pt x="1237" y="64493"/>
                    </a:lnTo>
                    <a:lnTo>
                      <a:pt x="687" y="70660"/>
                    </a:lnTo>
                    <a:lnTo>
                      <a:pt x="309" y="77533"/>
                    </a:lnTo>
                    <a:lnTo>
                      <a:pt x="274" y="77533"/>
                    </a:lnTo>
                    <a:lnTo>
                      <a:pt x="240" y="77709"/>
                    </a:lnTo>
                    <a:lnTo>
                      <a:pt x="206" y="78061"/>
                    </a:lnTo>
                    <a:lnTo>
                      <a:pt x="171" y="78325"/>
                    </a:lnTo>
                    <a:lnTo>
                      <a:pt x="137" y="78766"/>
                    </a:lnTo>
                    <a:lnTo>
                      <a:pt x="103" y="79295"/>
                    </a:lnTo>
                    <a:lnTo>
                      <a:pt x="34" y="79823"/>
                    </a:lnTo>
                    <a:lnTo>
                      <a:pt x="0" y="80352"/>
                    </a:lnTo>
                    <a:lnTo>
                      <a:pt x="0" y="81057"/>
                    </a:lnTo>
                    <a:lnTo>
                      <a:pt x="0" y="81674"/>
                    </a:lnTo>
                    <a:lnTo>
                      <a:pt x="103" y="82378"/>
                    </a:lnTo>
                    <a:lnTo>
                      <a:pt x="171" y="82907"/>
                    </a:lnTo>
                    <a:lnTo>
                      <a:pt x="274" y="83612"/>
                    </a:lnTo>
                    <a:lnTo>
                      <a:pt x="446" y="84229"/>
                    </a:lnTo>
                    <a:lnTo>
                      <a:pt x="653" y="84757"/>
                    </a:lnTo>
                    <a:lnTo>
                      <a:pt x="962" y="85286"/>
                    </a:lnTo>
                    <a:lnTo>
                      <a:pt x="1340" y="85903"/>
                    </a:lnTo>
                    <a:lnTo>
                      <a:pt x="1993" y="86784"/>
                    </a:lnTo>
                    <a:lnTo>
                      <a:pt x="2853" y="87841"/>
                    </a:lnTo>
                    <a:lnTo>
                      <a:pt x="3884" y="89251"/>
                    </a:lnTo>
                    <a:lnTo>
                      <a:pt x="5121" y="90837"/>
                    </a:lnTo>
                    <a:lnTo>
                      <a:pt x="6531" y="92599"/>
                    </a:lnTo>
                    <a:lnTo>
                      <a:pt x="8146" y="94449"/>
                    </a:lnTo>
                    <a:lnTo>
                      <a:pt x="9934" y="96563"/>
                    </a:lnTo>
                    <a:lnTo>
                      <a:pt x="11859" y="98678"/>
                    </a:lnTo>
                    <a:lnTo>
                      <a:pt x="13921" y="100881"/>
                    </a:lnTo>
                    <a:lnTo>
                      <a:pt x="16121" y="103259"/>
                    </a:lnTo>
                    <a:lnTo>
                      <a:pt x="18493" y="105638"/>
                    </a:lnTo>
                    <a:lnTo>
                      <a:pt x="20968" y="107929"/>
                    </a:lnTo>
                    <a:lnTo>
                      <a:pt x="23580" y="110308"/>
                    </a:lnTo>
                    <a:lnTo>
                      <a:pt x="26296" y="112687"/>
                    </a:lnTo>
                    <a:lnTo>
                      <a:pt x="29149" y="115066"/>
                    </a:lnTo>
                    <a:lnTo>
                      <a:pt x="29664" y="115330"/>
                    </a:lnTo>
                    <a:lnTo>
                      <a:pt x="30421" y="115859"/>
                    </a:lnTo>
                    <a:lnTo>
                      <a:pt x="31383" y="116387"/>
                    </a:lnTo>
                    <a:lnTo>
                      <a:pt x="32483" y="116828"/>
                    </a:lnTo>
                    <a:lnTo>
                      <a:pt x="33789" y="117444"/>
                    </a:lnTo>
                    <a:lnTo>
                      <a:pt x="35267" y="117885"/>
                    </a:lnTo>
                    <a:lnTo>
                      <a:pt x="36883" y="118414"/>
                    </a:lnTo>
                    <a:lnTo>
                      <a:pt x="38636" y="118942"/>
                    </a:lnTo>
                    <a:lnTo>
                      <a:pt x="40527" y="119295"/>
                    </a:lnTo>
                    <a:lnTo>
                      <a:pt x="42520" y="119735"/>
                    </a:lnTo>
                    <a:lnTo>
                      <a:pt x="44617" y="119911"/>
                    </a:lnTo>
                    <a:lnTo>
                      <a:pt x="46851" y="120000"/>
                    </a:lnTo>
                    <a:lnTo>
                      <a:pt x="49154" y="120000"/>
                    </a:lnTo>
                    <a:lnTo>
                      <a:pt x="51526" y="119823"/>
                    </a:lnTo>
                    <a:lnTo>
                      <a:pt x="53967" y="119383"/>
                    </a:lnTo>
                    <a:lnTo>
                      <a:pt x="56476" y="118942"/>
                    </a:lnTo>
                    <a:lnTo>
                      <a:pt x="58882" y="118061"/>
                    </a:lnTo>
                    <a:lnTo>
                      <a:pt x="61185" y="116916"/>
                    </a:lnTo>
                    <a:lnTo>
                      <a:pt x="63351" y="115682"/>
                    </a:lnTo>
                    <a:lnTo>
                      <a:pt x="65413" y="114185"/>
                    </a:lnTo>
                    <a:lnTo>
                      <a:pt x="67338" y="112599"/>
                    </a:lnTo>
                    <a:lnTo>
                      <a:pt x="69160" y="110925"/>
                    </a:lnTo>
                    <a:lnTo>
                      <a:pt x="70879" y="109251"/>
                    </a:lnTo>
                    <a:lnTo>
                      <a:pt x="72529" y="107488"/>
                    </a:lnTo>
                    <a:lnTo>
                      <a:pt x="74076" y="105814"/>
                    </a:lnTo>
                    <a:lnTo>
                      <a:pt x="75554" y="104229"/>
                    </a:lnTo>
                    <a:lnTo>
                      <a:pt x="76997" y="102731"/>
                    </a:lnTo>
                    <a:lnTo>
                      <a:pt x="78338" y="101497"/>
                    </a:lnTo>
                    <a:lnTo>
                      <a:pt x="79644" y="100352"/>
                    </a:lnTo>
                    <a:lnTo>
                      <a:pt x="80916" y="99735"/>
                    </a:lnTo>
                    <a:lnTo>
                      <a:pt x="82188" y="99207"/>
                    </a:lnTo>
                    <a:lnTo>
                      <a:pt x="83425" y="99118"/>
                    </a:lnTo>
                    <a:lnTo>
                      <a:pt x="84113" y="99118"/>
                    </a:lnTo>
                    <a:lnTo>
                      <a:pt x="84835" y="99118"/>
                    </a:lnTo>
                    <a:lnTo>
                      <a:pt x="85591" y="99118"/>
                    </a:lnTo>
                    <a:lnTo>
                      <a:pt x="86382" y="99118"/>
                    </a:lnTo>
                    <a:lnTo>
                      <a:pt x="87172" y="99207"/>
                    </a:lnTo>
                    <a:lnTo>
                      <a:pt x="87997" y="99295"/>
                    </a:lnTo>
                    <a:lnTo>
                      <a:pt x="88857" y="99559"/>
                    </a:lnTo>
                    <a:lnTo>
                      <a:pt x="89750" y="99911"/>
                    </a:lnTo>
                    <a:lnTo>
                      <a:pt x="90678" y="100352"/>
                    </a:lnTo>
                    <a:lnTo>
                      <a:pt x="91675" y="100969"/>
                    </a:lnTo>
                    <a:lnTo>
                      <a:pt x="92672" y="101762"/>
                    </a:lnTo>
                    <a:lnTo>
                      <a:pt x="93703" y="102731"/>
                    </a:lnTo>
                    <a:lnTo>
                      <a:pt x="94769" y="104052"/>
                    </a:lnTo>
                    <a:lnTo>
                      <a:pt x="95938" y="105374"/>
                    </a:lnTo>
                    <a:lnTo>
                      <a:pt x="97141" y="107048"/>
                    </a:lnTo>
                    <a:lnTo>
                      <a:pt x="98344" y="109162"/>
                    </a:lnTo>
                    <a:lnTo>
                      <a:pt x="98756" y="109515"/>
                    </a:lnTo>
                    <a:lnTo>
                      <a:pt x="99306" y="109955"/>
                    </a:lnTo>
                    <a:lnTo>
                      <a:pt x="100063" y="110132"/>
                    </a:lnTo>
                    <a:lnTo>
                      <a:pt x="100887" y="110308"/>
                    </a:lnTo>
                    <a:lnTo>
                      <a:pt x="101884" y="110396"/>
                    </a:lnTo>
                    <a:lnTo>
                      <a:pt x="103019" y="110572"/>
                    </a:lnTo>
                    <a:lnTo>
                      <a:pt x="104187" y="110396"/>
                    </a:lnTo>
                    <a:lnTo>
                      <a:pt x="105494" y="110396"/>
                    </a:lnTo>
                    <a:lnTo>
                      <a:pt x="106869" y="110220"/>
                    </a:lnTo>
                    <a:lnTo>
                      <a:pt x="108244" y="110132"/>
                    </a:lnTo>
                    <a:lnTo>
                      <a:pt x="109653" y="109955"/>
                    </a:lnTo>
                    <a:lnTo>
                      <a:pt x="111131" y="109779"/>
                    </a:lnTo>
                    <a:lnTo>
                      <a:pt x="112540" y="109515"/>
                    </a:lnTo>
                    <a:lnTo>
                      <a:pt x="113950" y="109339"/>
                    </a:lnTo>
                    <a:lnTo>
                      <a:pt x="115359" y="109162"/>
                    </a:lnTo>
                    <a:lnTo>
                      <a:pt x="116700" y="109074"/>
                    </a:lnTo>
                    <a:lnTo>
                      <a:pt x="116700" y="108898"/>
                    </a:lnTo>
                    <a:lnTo>
                      <a:pt x="116734" y="108546"/>
                    </a:lnTo>
                    <a:lnTo>
                      <a:pt x="116837" y="107929"/>
                    </a:lnTo>
                    <a:lnTo>
                      <a:pt x="116975" y="107312"/>
                    </a:lnTo>
                    <a:lnTo>
                      <a:pt x="117112" y="106431"/>
                    </a:lnTo>
                    <a:lnTo>
                      <a:pt x="117250" y="105286"/>
                    </a:lnTo>
                    <a:lnTo>
                      <a:pt x="117456" y="104140"/>
                    </a:lnTo>
                    <a:lnTo>
                      <a:pt x="117662" y="102731"/>
                    </a:lnTo>
                    <a:lnTo>
                      <a:pt x="117834" y="101233"/>
                    </a:lnTo>
                    <a:lnTo>
                      <a:pt x="118040" y="99823"/>
                    </a:lnTo>
                    <a:lnTo>
                      <a:pt x="118281" y="98237"/>
                    </a:lnTo>
                    <a:lnTo>
                      <a:pt x="118453" y="96563"/>
                    </a:lnTo>
                    <a:lnTo>
                      <a:pt x="118693" y="94801"/>
                    </a:lnTo>
                    <a:lnTo>
                      <a:pt x="118865" y="93039"/>
                    </a:lnTo>
                    <a:lnTo>
                      <a:pt x="119037" y="91189"/>
                    </a:lnTo>
                    <a:lnTo>
                      <a:pt x="119243" y="89515"/>
                    </a:lnTo>
                    <a:lnTo>
                      <a:pt x="119312" y="88281"/>
                    </a:lnTo>
                    <a:lnTo>
                      <a:pt x="119381" y="86960"/>
                    </a:lnTo>
                    <a:lnTo>
                      <a:pt x="119484" y="85726"/>
                    </a:lnTo>
                    <a:lnTo>
                      <a:pt x="119587" y="84317"/>
                    </a:lnTo>
                    <a:lnTo>
                      <a:pt x="119621" y="83083"/>
                    </a:lnTo>
                    <a:lnTo>
                      <a:pt x="119690" y="81674"/>
                    </a:lnTo>
                    <a:lnTo>
                      <a:pt x="119725" y="80352"/>
                    </a:lnTo>
                    <a:lnTo>
                      <a:pt x="119793" y="79207"/>
                    </a:lnTo>
                    <a:lnTo>
                      <a:pt x="119828" y="78061"/>
                    </a:lnTo>
                    <a:lnTo>
                      <a:pt x="119896" y="76916"/>
                    </a:lnTo>
                    <a:lnTo>
                      <a:pt x="119931" y="75947"/>
                    </a:lnTo>
                    <a:lnTo>
                      <a:pt x="119931" y="75154"/>
                    </a:lnTo>
                    <a:lnTo>
                      <a:pt x="119965" y="74449"/>
                    </a:lnTo>
                    <a:lnTo>
                      <a:pt x="119965" y="74008"/>
                    </a:lnTo>
                    <a:lnTo>
                      <a:pt x="119965" y="73656"/>
                    </a:lnTo>
                    <a:lnTo>
                      <a:pt x="120000" y="73568"/>
                    </a:lnTo>
                    <a:close/>
                  </a:path>
                </a:pathLst>
              </a:custGeom>
              <a:solidFill>
                <a:srgbClr val="FFCB19"/>
              </a:solidFill>
              <a:ln w="9525" cap="flat" cmpd="sng">
                <a:solidFill>
                  <a:srgbClr val="02020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Shape 457"/>
              <p:cNvSpPr/>
              <p:nvPr/>
            </p:nvSpPr>
            <p:spPr>
              <a:xfrm>
                <a:off x="2259" y="3297"/>
                <a:ext cx="436" cy="1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3568"/>
                    </a:moveTo>
                    <a:lnTo>
                      <a:pt x="119793" y="73656"/>
                    </a:lnTo>
                    <a:lnTo>
                      <a:pt x="119278" y="74185"/>
                    </a:lnTo>
                    <a:lnTo>
                      <a:pt x="118418" y="74889"/>
                    </a:lnTo>
                    <a:lnTo>
                      <a:pt x="117250" y="75770"/>
                    </a:lnTo>
                    <a:lnTo>
                      <a:pt x="115840" y="76916"/>
                    </a:lnTo>
                    <a:lnTo>
                      <a:pt x="114122" y="78149"/>
                    </a:lnTo>
                    <a:lnTo>
                      <a:pt x="112162" y="79471"/>
                    </a:lnTo>
                    <a:lnTo>
                      <a:pt x="109928" y="80881"/>
                    </a:lnTo>
                    <a:lnTo>
                      <a:pt x="107522" y="82378"/>
                    </a:lnTo>
                    <a:lnTo>
                      <a:pt x="104875" y="83700"/>
                    </a:lnTo>
                    <a:lnTo>
                      <a:pt x="102091" y="85110"/>
                    </a:lnTo>
                    <a:lnTo>
                      <a:pt x="99134" y="86431"/>
                    </a:lnTo>
                    <a:lnTo>
                      <a:pt x="96041" y="87577"/>
                    </a:lnTo>
                    <a:lnTo>
                      <a:pt x="92810" y="88546"/>
                    </a:lnTo>
                    <a:lnTo>
                      <a:pt x="89475" y="89339"/>
                    </a:lnTo>
                    <a:lnTo>
                      <a:pt x="86072" y="89955"/>
                    </a:lnTo>
                    <a:lnTo>
                      <a:pt x="84354" y="89339"/>
                    </a:lnTo>
                    <a:lnTo>
                      <a:pt x="82738" y="87400"/>
                    </a:lnTo>
                    <a:lnTo>
                      <a:pt x="81260" y="84229"/>
                    </a:lnTo>
                    <a:lnTo>
                      <a:pt x="79782" y="80000"/>
                    </a:lnTo>
                    <a:lnTo>
                      <a:pt x="78372" y="74801"/>
                    </a:lnTo>
                    <a:lnTo>
                      <a:pt x="76963" y="68898"/>
                    </a:lnTo>
                    <a:lnTo>
                      <a:pt x="75485" y="62290"/>
                    </a:lnTo>
                    <a:lnTo>
                      <a:pt x="74041" y="55154"/>
                    </a:lnTo>
                    <a:lnTo>
                      <a:pt x="72494" y="47753"/>
                    </a:lnTo>
                    <a:lnTo>
                      <a:pt x="70879" y="40176"/>
                    </a:lnTo>
                    <a:lnTo>
                      <a:pt x="69195" y="32599"/>
                    </a:lnTo>
                    <a:lnTo>
                      <a:pt x="67338" y="25198"/>
                    </a:lnTo>
                    <a:lnTo>
                      <a:pt x="65379" y="18061"/>
                    </a:lnTo>
                    <a:lnTo>
                      <a:pt x="63248" y="11453"/>
                    </a:lnTo>
                    <a:lnTo>
                      <a:pt x="60876" y="5286"/>
                    </a:lnTo>
                    <a:lnTo>
                      <a:pt x="58401" y="0"/>
                    </a:lnTo>
                    <a:lnTo>
                      <a:pt x="58367" y="88"/>
                    </a:lnTo>
                    <a:lnTo>
                      <a:pt x="58229" y="528"/>
                    </a:lnTo>
                    <a:lnTo>
                      <a:pt x="58092" y="1057"/>
                    </a:lnTo>
                    <a:lnTo>
                      <a:pt x="57851" y="1938"/>
                    </a:lnTo>
                    <a:lnTo>
                      <a:pt x="57576" y="2995"/>
                    </a:lnTo>
                    <a:lnTo>
                      <a:pt x="57232" y="4140"/>
                    </a:lnTo>
                    <a:lnTo>
                      <a:pt x="56854" y="5550"/>
                    </a:lnTo>
                    <a:lnTo>
                      <a:pt x="56407" y="6960"/>
                    </a:lnTo>
                    <a:lnTo>
                      <a:pt x="55857" y="8458"/>
                    </a:lnTo>
                    <a:lnTo>
                      <a:pt x="55273" y="10044"/>
                    </a:lnTo>
                    <a:lnTo>
                      <a:pt x="54654" y="11718"/>
                    </a:lnTo>
                    <a:lnTo>
                      <a:pt x="53967" y="13392"/>
                    </a:lnTo>
                    <a:lnTo>
                      <a:pt x="53245" y="15066"/>
                    </a:lnTo>
                    <a:lnTo>
                      <a:pt x="52420" y="16740"/>
                    </a:lnTo>
                    <a:lnTo>
                      <a:pt x="51595" y="18325"/>
                    </a:lnTo>
                    <a:lnTo>
                      <a:pt x="50701" y="19911"/>
                    </a:lnTo>
                    <a:lnTo>
                      <a:pt x="50736" y="19911"/>
                    </a:lnTo>
                    <a:lnTo>
                      <a:pt x="50976" y="20176"/>
                    </a:lnTo>
                    <a:lnTo>
                      <a:pt x="51286" y="20704"/>
                    </a:lnTo>
                    <a:lnTo>
                      <a:pt x="51733" y="21409"/>
                    </a:lnTo>
                    <a:lnTo>
                      <a:pt x="52283" y="22202"/>
                    </a:lnTo>
                    <a:lnTo>
                      <a:pt x="52936" y="23259"/>
                    </a:lnTo>
                    <a:lnTo>
                      <a:pt x="53623" y="24493"/>
                    </a:lnTo>
                    <a:lnTo>
                      <a:pt x="54379" y="25991"/>
                    </a:lnTo>
                    <a:lnTo>
                      <a:pt x="55239" y="27665"/>
                    </a:lnTo>
                    <a:lnTo>
                      <a:pt x="56098" y="29515"/>
                    </a:lnTo>
                    <a:lnTo>
                      <a:pt x="56992" y="31718"/>
                    </a:lnTo>
                    <a:lnTo>
                      <a:pt x="57885" y="34096"/>
                    </a:lnTo>
                    <a:lnTo>
                      <a:pt x="58814" y="36740"/>
                    </a:lnTo>
                    <a:lnTo>
                      <a:pt x="59707" y="39471"/>
                    </a:lnTo>
                    <a:lnTo>
                      <a:pt x="60567" y="42643"/>
                    </a:lnTo>
                    <a:lnTo>
                      <a:pt x="61460" y="45991"/>
                    </a:lnTo>
                    <a:lnTo>
                      <a:pt x="62285" y="49427"/>
                    </a:lnTo>
                    <a:lnTo>
                      <a:pt x="63145" y="52863"/>
                    </a:lnTo>
                    <a:lnTo>
                      <a:pt x="64004" y="56475"/>
                    </a:lnTo>
                    <a:lnTo>
                      <a:pt x="64898" y="59911"/>
                    </a:lnTo>
                    <a:lnTo>
                      <a:pt x="65757" y="63259"/>
                    </a:lnTo>
                    <a:lnTo>
                      <a:pt x="66651" y="66607"/>
                    </a:lnTo>
                    <a:lnTo>
                      <a:pt x="67510" y="69779"/>
                    </a:lnTo>
                    <a:lnTo>
                      <a:pt x="68301" y="72775"/>
                    </a:lnTo>
                    <a:lnTo>
                      <a:pt x="69126" y="75682"/>
                    </a:lnTo>
                    <a:lnTo>
                      <a:pt x="69882" y="78325"/>
                    </a:lnTo>
                    <a:lnTo>
                      <a:pt x="70604" y="80792"/>
                    </a:lnTo>
                    <a:lnTo>
                      <a:pt x="71257" y="82907"/>
                    </a:lnTo>
                    <a:lnTo>
                      <a:pt x="71876" y="84845"/>
                    </a:lnTo>
                    <a:lnTo>
                      <a:pt x="72460" y="86431"/>
                    </a:lnTo>
                    <a:lnTo>
                      <a:pt x="72907" y="87665"/>
                    </a:lnTo>
                    <a:lnTo>
                      <a:pt x="73354" y="88546"/>
                    </a:lnTo>
                    <a:lnTo>
                      <a:pt x="73663" y="89162"/>
                    </a:lnTo>
                    <a:lnTo>
                      <a:pt x="73835" y="89603"/>
                    </a:lnTo>
                    <a:lnTo>
                      <a:pt x="73938" y="90044"/>
                    </a:lnTo>
                    <a:lnTo>
                      <a:pt x="74007" y="90396"/>
                    </a:lnTo>
                    <a:lnTo>
                      <a:pt x="73938" y="90748"/>
                    </a:lnTo>
                    <a:lnTo>
                      <a:pt x="73835" y="90925"/>
                    </a:lnTo>
                    <a:lnTo>
                      <a:pt x="73663" y="91013"/>
                    </a:lnTo>
                    <a:lnTo>
                      <a:pt x="73388" y="91189"/>
                    </a:lnTo>
                    <a:lnTo>
                      <a:pt x="73079" y="91189"/>
                    </a:lnTo>
                    <a:lnTo>
                      <a:pt x="72701" y="91365"/>
                    </a:lnTo>
                    <a:lnTo>
                      <a:pt x="72288" y="91365"/>
                    </a:lnTo>
                    <a:lnTo>
                      <a:pt x="71841" y="91365"/>
                    </a:lnTo>
                    <a:lnTo>
                      <a:pt x="71326" y="91365"/>
                    </a:lnTo>
                    <a:lnTo>
                      <a:pt x="70845" y="91365"/>
                    </a:lnTo>
                    <a:lnTo>
                      <a:pt x="70295" y="91365"/>
                    </a:lnTo>
                    <a:lnTo>
                      <a:pt x="69779" y="91365"/>
                    </a:lnTo>
                    <a:lnTo>
                      <a:pt x="68920" y="91365"/>
                    </a:lnTo>
                    <a:lnTo>
                      <a:pt x="67648" y="91541"/>
                    </a:lnTo>
                    <a:lnTo>
                      <a:pt x="65963" y="91806"/>
                    </a:lnTo>
                    <a:lnTo>
                      <a:pt x="63935" y="92246"/>
                    </a:lnTo>
                    <a:lnTo>
                      <a:pt x="61632" y="92511"/>
                    </a:lnTo>
                    <a:lnTo>
                      <a:pt x="59054" y="92775"/>
                    </a:lnTo>
                    <a:lnTo>
                      <a:pt x="56339" y="93127"/>
                    </a:lnTo>
                    <a:lnTo>
                      <a:pt x="53520" y="93215"/>
                    </a:lnTo>
                    <a:lnTo>
                      <a:pt x="50633" y="93215"/>
                    </a:lnTo>
                    <a:lnTo>
                      <a:pt x="47745" y="93039"/>
                    </a:lnTo>
                    <a:lnTo>
                      <a:pt x="44892" y="92599"/>
                    </a:lnTo>
                    <a:lnTo>
                      <a:pt x="42177" y="91894"/>
                    </a:lnTo>
                    <a:lnTo>
                      <a:pt x="39633" y="90925"/>
                    </a:lnTo>
                    <a:lnTo>
                      <a:pt x="37295" y="89515"/>
                    </a:lnTo>
                    <a:lnTo>
                      <a:pt x="35267" y="87753"/>
                    </a:lnTo>
                    <a:lnTo>
                      <a:pt x="33617" y="85726"/>
                    </a:lnTo>
                    <a:lnTo>
                      <a:pt x="33549" y="85638"/>
                    </a:lnTo>
                    <a:lnTo>
                      <a:pt x="33514" y="85374"/>
                    </a:lnTo>
                    <a:lnTo>
                      <a:pt x="33480" y="85110"/>
                    </a:lnTo>
                    <a:lnTo>
                      <a:pt x="33411" y="84757"/>
                    </a:lnTo>
                    <a:lnTo>
                      <a:pt x="33308" y="84229"/>
                    </a:lnTo>
                    <a:lnTo>
                      <a:pt x="33171" y="83612"/>
                    </a:lnTo>
                    <a:lnTo>
                      <a:pt x="33033" y="82907"/>
                    </a:lnTo>
                    <a:lnTo>
                      <a:pt x="32861" y="82290"/>
                    </a:lnTo>
                    <a:lnTo>
                      <a:pt x="32724" y="81497"/>
                    </a:lnTo>
                    <a:lnTo>
                      <a:pt x="32517" y="80704"/>
                    </a:lnTo>
                    <a:lnTo>
                      <a:pt x="32346" y="79911"/>
                    </a:lnTo>
                    <a:lnTo>
                      <a:pt x="32139" y="79030"/>
                    </a:lnTo>
                    <a:lnTo>
                      <a:pt x="31933" y="78237"/>
                    </a:lnTo>
                    <a:lnTo>
                      <a:pt x="31761" y="77356"/>
                    </a:lnTo>
                    <a:lnTo>
                      <a:pt x="31521" y="76563"/>
                    </a:lnTo>
                    <a:lnTo>
                      <a:pt x="31349" y="75770"/>
                    </a:lnTo>
                    <a:lnTo>
                      <a:pt x="30936" y="74889"/>
                    </a:lnTo>
                    <a:lnTo>
                      <a:pt x="30283" y="74008"/>
                    </a:lnTo>
                    <a:lnTo>
                      <a:pt x="29389" y="72863"/>
                    </a:lnTo>
                    <a:lnTo>
                      <a:pt x="28221" y="71718"/>
                    </a:lnTo>
                    <a:lnTo>
                      <a:pt x="26914" y="70396"/>
                    </a:lnTo>
                    <a:lnTo>
                      <a:pt x="25436" y="68986"/>
                    </a:lnTo>
                    <a:lnTo>
                      <a:pt x="23855" y="67400"/>
                    </a:lnTo>
                    <a:lnTo>
                      <a:pt x="22171" y="65638"/>
                    </a:lnTo>
                    <a:lnTo>
                      <a:pt x="20486" y="63612"/>
                    </a:lnTo>
                    <a:lnTo>
                      <a:pt x="18802" y="61409"/>
                    </a:lnTo>
                    <a:lnTo>
                      <a:pt x="17118" y="59030"/>
                    </a:lnTo>
                    <a:lnTo>
                      <a:pt x="15537" y="56387"/>
                    </a:lnTo>
                    <a:lnTo>
                      <a:pt x="14024" y="53480"/>
                    </a:lnTo>
                    <a:lnTo>
                      <a:pt x="12718" y="50308"/>
                    </a:lnTo>
                    <a:lnTo>
                      <a:pt x="11584" y="46872"/>
                    </a:lnTo>
                    <a:lnTo>
                      <a:pt x="10655" y="43259"/>
                    </a:lnTo>
                    <a:lnTo>
                      <a:pt x="10449" y="42202"/>
                    </a:lnTo>
                    <a:lnTo>
                      <a:pt x="10346" y="41233"/>
                    </a:lnTo>
                    <a:lnTo>
                      <a:pt x="10312" y="40352"/>
                    </a:lnTo>
                    <a:lnTo>
                      <a:pt x="10346" y="39559"/>
                    </a:lnTo>
                    <a:lnTo>
                      <a:pt x="10380" y="38942"/>
                    </a:lnTo>
                    <a:lnTo>
                      <a:pt x="10518" y="38237"/>
                    </a:lnTo>
                    <a:lnTo>
                      <a:pt x="10621" y="37533"/>
                    </a:lnTo>
                    <a:lnTo>
                      <a:pt x="10759" y="37004"/>
                    </a:lnTo>
                    <a:lnTo>
                      <a:pt x="10930" y="36563"/>
                    </a:lnTo>
                    <a:lnTo>
                      <a:pt x="11068" y="36123"/>
                    </a:lnTo>
                    <a:lnTo>
                      <a:pt x="11240" y="35770"/>
                    </a:lnTo>
                    <a:lnTo>
                      <a:pt x="11377" y="35506"/>
                    </a:lnTo>
                    <a:lnTo>
                      <a:pt x="11515" y="35242"/>
                    </a:lnTo>
                    <a:lnTo>
                      <a:pt x="11618" y="35066"/>
                    </a:lnTo>
                    <a:lnTo>
                      <a:pt x="11687" y="34977"/>
                    </a:lnTo>
                    <a:lnTo>
                      <a:pt x="11721" y="34977"/>
                    </a:lnTo>
                    <a:lnTo>
                      <a:pt x="11515" y="34977"/>
                    </a:lnTo>
                    <a:lnTo>
                      <a:pt x="11102" y="35066"/>
                    </a:lnTo>
                    <a:lnTo>
                      <a:pt x="10587" y="35506"/>
                    </a:lnTo>
                    <a:lnTo>
                      <a:pt x="9934" y="36035"/>
                    </a:lnTo>
                    <a:lnTo>
                      <a:pt x="9143" y="36828"/>
                    </a:lnTo>
                    <a:lnTo>
                      <a:pt x="8284" y="38149"/>
                    </a:lnTo>
                    <a:lnTo>
                      <a:pt x="7356" y="39559"/>
                    </a:lnTo>
                    <a:lnTo>
                      <a:pt x="6427" y="41585"/>
                    </a:lnTo>
                    <a:lnTo>
                      <a:pt x="5431" y="44052"/>
                    </a:lnTo>
                    <a:lnTo>
                      <a:pt x="4468" y="46960"/>
                    </a:lnTo>
                    <a:lnTo>
                      <a:pt x="3540" y="50396"/>
                    </a:lnTo>
                    <a:lnTo>
                      <a:pt x="2715" y="54449"/>
                    </a:lnTo>
                    <a:lnTo>
                      <a:pt x="1890" y="59207"/>
                    </a:lnTo>
                    <a:lnTo>
                      <a:pt x="1237" y="64493"/>
                    </a:lnTo>
                    <a:lnTo>
                      <a:pt x="687" y="70660"/>
                    </a:lnTo>
                    <a:lnTo>
                      <a:pt x="309" y="77533"/>
                    </a:lnTo>
                    <a:lnTo>
                      <a:pt x="274" y="77533"/>
                    </a:lnTo>
                    <a:lnTo>
                      <a:pt x="240" y="77709"/>
                    </a:lnTo>
                    <a:lnTo>
                      <a:pt x="206" y="78061"/>
                    </a:lnTo>
                    <a:lnTo>
                      <a:pt x="171" y="78325"/>
                    </a:lnTo>
                    <a:lnTo>
                      <a:pt x="137" y="78766"/>
                    </a:lnTo>
                    <a:lnTo>
                      <a:pt x="103" y="79295"/>
                    </a:lnTo>
                    <a:lnTo>
                      <a:pt x="34" y="79823"/>
                    </a:lnTo>
                    <a:lnTo>
                      <a:pt x="0" y="80352"/>
                    </a:lnTo>
                    <a:lnTo>
                      <a:pt x="0" y="81057"/>
                    </a:lnTo>
                    <a:lnTo>
                      <a:pt x="0" y="81674"/>
                    </a:lnTo>
                    <a:lnTo>
                      <a:pt x="103" y="82378"/>
                    </a:lnTo>
                    <a:lnTo>
                      <a:pt x="171" y="82907"/>
                    </a:lnTo>
                    <a:lnTo>
                      <a:pt x="274" y="83612"/>
                    </a:lnTo>
                    <a:lnTo>
                      <a:pt x="446" y="84229"/>
                    </a:lnTo>
                    <a:lnTo>
                      <a:pt x="653" y="84757"/>
                    </a:lnTo>
                    <a:lnTo>
                      <a:pt x="962" y="85286"/>
                    </a:lnTo>
                    <a:lnTo>
                      <a:pt x="1340" y="85903"/>
                    </a:lnTo>
                    <a:lnTo>
                      <a:pt x="1993" y="86784"/>
                    </a:lnTo>
                    <a:lnTo>
                      <a:pt x="2853" y="87841"/>
                    </a:lnTo>
                    <a:lnTo>
                      <a:pt x="3884" y="89251"/>
                    </a:lnTo>
                    <a:lnTo>
                      <a:pt x="5121" y="90837"/>
                    </a:lnTo>
                    <a:lnTo>
                      <a:pt x="6531" y="92599"/>
                    </a:lnTo>
                    <a:lnTo>
                      <a:pt x="8146" y="94449"/>
                    </a:lnTo>
                    <a:lnTo>
                      <a:pt x="9934" y="96563"/>
                    </a:lnTo>
                    <a:lnTo>
                      <a:pt x="11859" y="98678"/>
                    </a:lnTo>
                    <a:lnTo>
                      <a:pt x="13921" y="100881"/>
                    </a:lnTo>
                    <a:lnTo>
                      <a:pt x="16121" y="103259"/>
                    </a:lnTo>
                    <a:lnTo>
                      <a:pt x="18493" y="105638"/>
                    </a:lnTo>
                    <a:lnTo>
                      <a:pt x="20968" y="107929"/>
                    </a:lnTo>
                    <a:lnTo>
                      <a:pt x="23580" y="110308"/>
                    </a:lnTo>
                    <a:lnTo>
                      <a:pt x="26296" y="112687"/>
                    </a:lnTo>
                    <a:lnTo>
                      <a:pt x="29149" y="115066"/>
                    </a:lnTo>
                    <a:lnTo>
                      <a:pt x="29664" y="115330"/>
                    </a:lnTo>
                    <a:lnTo>
                      <a:pt x="30421" y="115859"/>
                    </a:lnTo>
                    <a:lnTo>
                      <a:pt x="31383" y="116387"/>
                    </a:lnTo>
                    <a:lnTo>
                      <a:pt x="32483" y="116828"/>
                    </a:lnTo>
                    <a:lnTo>
                      <a:pt x="33789" y="117444"/>
                    </a:lnTo>
                    <a:lnTo>
                      <a:pt x="35267" y="117885"/>
                    </a:lnTo>
                    <a:lnTo>
                      <a:pt x="36883" y="118414"/>
                    </a:lnTo>
                    <a:lnTo>
                      <a:pt x="38636" y="118942"/>
                    </a:lnTo>
                    <a:lnTo>
                      <a:pt x="40527" y="119295"/>
                    </a:lnTo>
                    <a:lnTo>
                      <a:pt x="42520" y="119735"/>
                    </a:lnTo>
                    <a:lnTo>
                      <a:pt x="44617" y="119911"/>
                    </a:lnTo>
                    <a:lnTo>
                      <a:pt x="46851" y="120000"/>
                    </a:lnTo>
                    <a:lnTo>
                      <a:pt x="49154" y="120000"/>
                    </a:lnTo>
                    <a:lnTo>
                      <a:pt x="51526" y="119823"/>
                    </a:lnTo>
                    <a:lnTo>
                      <a:pt x="53967" y="119383"/>
                    </a:lnTo>
                    <a:lnTo>
                      <a:pt x="56476" y="118942"/>
                    </a:lnTo>
                    <a:lnTo>
                      <a:pt x="58882" y="118061"/>
                    </a:lnTo>
                    <a:lnTo>
                      <a:pt x="61185" y="116916"/>
                    </a:lnTo>
                    <a:lnTo>
                      <a:pt x="63351" y="115682"/>
                    </a:lnTo>
                    <a:lnTo>
                      <a:pt x="65413" y="114185"/>
                    </a:lnTo>
                    <a:lnTo>
                      <a:pt x="67338" y="112599"/>
                    </a:lnTo>
                    <a:lnTo>
                      <a:pt x="69160" y="110925"/>
                    </a:lnTo>
                    <a:lnTo>
                      <a:pt x="70879" y="109251"/>
                    </a:lnTo>
                    <a:lnTo>
                      <a:pt x="72529" y="107488"/>
                    </a:lnTo>
                    <a:lnTo>
                      <a:pt x="74076" y="105814"/>
                    </a:lnTo>
                    <a:lnTo>
                      <a:pt x="75554" y="104229"/>
                    </a:lnTo>
                    <a:lnTo>
                      <a:pt x="76997" y="102731"/>
                    </a:lnTo>
                    <a:lnTo>
                      <a:pt x="78338" y="101497"/>
                    </a:lnTo>
                    <a:lnTo>
                      <a:pt x="79644" y="100352"/>
                    </a:lnTo>
                    <a:lnTo>
                      <a:pt x="80916" y="99735"/>
                    </a:lnTo>
                    <a:lnTo>
                      <a:pt x="82188" y="99207"/>
                    </a:lnTo>
                    <a:lnTo>
                      <a:pt x="83425" y="99118"/>
                    </a:lnTo>
                    <a:lnTo>
                      <a:pt x="84113" y="99118"/>
                    </a:lnTo>
                    <a:lnTo>
                      <a:pt x="84835" y="99118"/>
                    </a:lnTo>
                    <a:lnTo>
                      <a:pt x="85591" y="99118"/>
                    </a:lnTo>
                    <a:lnTo>
                      <a:pt x="86382" y="99118"/>
                    </a:lnTo>
                    <a:lnTo>
                      <a:pt x="87172" y="99207"/>
                    </a:lnTo>
                    <a:lnTo>
                      <a:pt x="87997" y="99295"/>
                    </a:lnTo>
                    <a:lnTo>
                      <a:pt x="88857" y="99559"/>
                    </a:lnTo>
                    <a:lnTo>
                      <a:pt x="89750" y="99911"/>
                    </a:lnTo>
                    <a:lnTo>
                      <a:pt x="90678" y="100352"/>
                    </a:lnTo>
                    <a:lnTo>
                      <a:pt x="91675" y="100969"/>
                    </a:lnTo>
                    <a:lnTo>
                      <a:pt x="92672" y="101762"/>
                    </a:lnTo>
                    <a:lnTo>
                      <a:pt x="93703" y="102731"/>
                    </a:lnTo>
                    <a:lnTo>
                      <a:pt x="94769" y="104052"/>
                    </a:lnTo>
                    <a:lnTo>
                      <a:pt x="95938" y="105374"/>
                    </a:lnTo>
                    <a:lnTo>
                      <a:pt x="97141" y="107048"/>
                    </a:lnTo>
                    <a:lnTo>
                      <a:pt x="98344" y="109162"/>
                    </a:lnTo>
                    <a:lnTo>
                      <a:pt x="98756" y="109515"/>
                    </a:lnTo>
                    <a:lnTo>
                      <a:pt x="99306" y="109955"/>
                    </a:lnTo>
                    <a:lnTo>
                      <a:pt x="100063" y="110132"/>
                    </a:lnTo>
                    <a:lnTo>
                      <a:pt x="100887" y="110308"/>
                    </a:lnTo>
                    <a:lnTo>
                      <a:pt x="101884" y="110396"/>
                    </a:lnTo>
                    <a:lnTo>
                      <a:pt x="103019" y="110572"/>
                    </a:lnTo>
                    <a:lnTo>
                      <a:pt x="104187" y="110396"/>
                    </a:lnTo>
                    <a:lnTo>
                      <a:pt x="105494" y="110396"/>
                    </a:lnTo>
                    <a:lnTo>
                      <a:pt x="106869" y="110220"/>
                    </a:lnTo>
                    <a:lnTo>
                      <a:pt x="108244" y="110132"/>
                    </a:lnTo>
                    <a:lnTo>
                      <a:pt x="109653" y="109955"/>
                    </a:lnTo>
                    <a:lnTo>
                      <a:pt x="111131" y="109779"/>
                    </a:lnTo>
                    <a:lnTo>
                      <a:pt x="112540" y="109515"/>
                    </a:lnTo>
                    <a:lnTo>
                      <a:pt x="113950" y="109339"/>
                    </a:lnTo>
                    <a:lnTo>
                      <a:pt x="115359" y="109162"/>
                    </a:lnTo>
                    <a:lnTo>
                      <a:pt x="116700" y="109074"/>
                    </a:lnTo>
                    <a:lnTo>
                      <a:pt x="116700" y="108898"/>
                    </a:lnTo>
                    <a:lnTo>
                      <a:pt x="116734" y="108546"/>
                    </a:lnTo>
                    <a:lnTo>
                      <a:pt x="116837" y="107929"/>
                    </a:lnTo>
                    <a:lnTo>
                      <a:pt x="116975" y="107312"/>
                    </a:lnTo>
                    <a:lnTo>
                      <a:pt x="117112" y="106431"/>
                    </a:lnTo>
                    <a:lnTo>
                      <a:pt x="117250" y="105286"/>
                    </a:lnTo>
                    <a:lnTo>
                      <a:pt x="117456" y="104140"/>
                    </a:lnTo>
                    <a:lnTo>
                      <a:pt x="117662" y="102731"/>
                    </a:lnTo>
                    <a:lnTo>
                      <a:pt x="117834" y="101233"/>
                    </a:lnTo>
                    <a:lnTo>
                      <a:pt x="118040" y="99823"/>
                    </a:lnTo>
                    <a:lnTo>
                      <a:pt x="118281" y="98237"/>
                    </a:lnTo>
                    <a:lnTo>
                      <a:pt x="118453" y="96563"/>
                    </a:lnTo>
                    <a:lnTo>
                      <a:pt x="118693" y="94801"/>
                    </a:lnTo>
                    <a:lnTo>
                      <a:pt x="118865" y="93039"/>
                    </a:lnTo>
                    <a:lnTo>
                      <a:pt x="119037" y="91189"/>
                    </a:lnTo>
                    <a:lnTo>
                      <a:pt x="119243" y="89515"/>
                    </a:lnTo>
                    <a:lnTo>
                      <a:pt x="119312" y="88281"/>
                    </a:lnTo>
                    <a:lnTo>
                      <a:pt x="119381" y="86960"/>
                    </a:lnTo>
                    <a:lnTo>
                      <a:pt x="119484" y="85726"/>
                    </a:lnTo>
                    <a:lnTo>
                      <a:pt x="119587" y="84317"/>
                    </a:lnTo>
                    <a:lnTo>
                      <a:pt x="119621" y="83083"/>
                    </a:lnTo>
                    <a:lnTo>
                      <a:pt x="119690" y="81674"/>
                    </a:lnTo>
                    <a:lnTo>
                      <a:pt x="119725" y="80352"/>
                    </a:lnTo>
                    <a:lnTo>
                      <a:pt x="119793" y="79207"/>
                    </a:lnTo>
                    <a:lnTo>
                      <a:pt x="119828" y="78061"/>
                    </a:lnTo>
                    <a:lnTo>
                      <a:pt x="119896" y="76916"/>
                    </a:lnTo>
                    <a:lnTo>
                      <a:pt x="119931" y="75947"/>
                    </a:lnTo>
                    <a:lnTo>
                      <a:pt x="119931" y="75154"/>
                    </a:lnTo>
                    <a:lnTo>
                      <a:pt x="119965" y="74449"/>
                    </a:lnTo>
                    <a:lnTo>
                      <a:pt x="119965" y="74008"/>
                    </a:lnTo>
                    <a:lnTo>
                      <a:pt x="119965" y="73656"/>
                    </a:lnTo>
                    <a:lnTo>
                      <a:pt x="120000" y="73568"/>
                    </a:lnTo>
                  </a:path>
                </a:pathLst>
              </a:custGeom>
              <a:noFill/>
              <a:ln w="9525" cap="flat" cmpd="sng">
                <a:solidFill>
                  <a:srgbClr val="02020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Shape 458"/>
              <p:cNvSpPr/>
              <p:nvPr/>
            </p:nvSpPr>
            <p:spPr>
              <a:xfrm>
                <a:off x="3590" y="3427"/>
                <a:ext cx="36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74817"/>
                    </a:lnTo>
                    <a:lnTo>
                      <a:pt x="0" y="73360"/>
                    </a:lnTo>
                    <a:lnTo>
                      <a:pt x="1237" y="70931"/>
                    </a:lnTo>
                    <a:lnTo>
                      <a:pt x="2886" y="67044"/>
                    </a:lnTo>
                    <a:lnTo>
                      <a:pt x="5360" y="61700"/>
                    </a:lnTo>
                    <a:lnTo>
                      <a:pt x="8659" y="55384"/>
                    </a:lnTo>
                    <a:lnTo>
                      <a:pt x="12783" y="49068"/>
                    </a:lnTo>
                    <a:lnTo>
                      <a:pt x="16907" y="41781"/>
                    </a:lnTo>
                    <a:lnTo>
                      <a:pt x="21855" y="34493"/>
                    </a:lnTo>
                    <a:lnTo>
                      <a:pt x="27628" y="27206"/>
                    </a:lnTo>
                    <a:lnTo>
                      <a:pt x="33402" y="20404"/>
                    </a:lnTo>
                    <a:lnTo>
                      <a:pt x="40000" y="14089"/>
                    </a:lnTo>
                    <a:lnTo>
                      <a:pt x="47010" y="8744"/>
                    </a:lnTo>
                    <a:lnTo>
                      <a:pt x="54020" y="4372"/>
                    </a:lnTo>
                    <a:lnTo>
                      <a:pt x="62268" y="1457"/>
                    </a:lnTo>
                    <a:lnTo>
                      <a:pt x="70515" y="0"/>
                    </a:lnTo>
                    <a:lnTo>
                      <a:pt x="79175" y="971"/>
                    </a:lnTo>
                    <a:lnTo>
                      <a:pt x="87010" y="2914"/>
                    </a:lnTo>
                    <a:lnTo>
                      <a:pt x="94020" y="7773"/>
                    </a:lnTo>
                    <a:lnTo>
                      <a:pt x="99793" y="14089"/>
                    </a:lnTo>
                    <a:lnTo>
                      <a:pt x="104742" y="22348"/>
                    </a:lnTo>
                    <a:lnTo>
                      <a:pt x="109278" y="31578"/>
                    </a:lnTo>
                    <a:lnTo>
                      <a:pt x="112164" y="41295"/>
                    </a:lnTo>
                    <a:lnTo>
                      <a:pt x="115051" y="52469"/>
                    </a:lnTo>
                    <a:lnTo>
                      <a:pt x="117113" y="63157"/>
                    </a:lnTo>
                    <a:lnTo>
                      <a:pt x="118350" y="73846"/>
                    </a:lnTo>
                    <a:lnTo>
                      <a:pt x="119175" y="84534"/>
                    </a:lnTo>
                    <a:lnTo>
                      <a:pt x="119587" y="93765"/>
                    </a:lnTo>
                    <a:lnTo>
                      <a:pt x="120000" y="102510"/>
                    </a:lnTo>
                    <a:lnTo>
                      <a:pt x="120000" y="109311"/>
                    </a:lnTo>
                    <a:lnTo>
                      <a:pt x="120000" y="115141"/>
                    </a:lnTo>
                    <a:lnTo>
                      <a:pt x="120000" y="118542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Shape 459"/>
              <p:cNvSpPr/>
              <p:nvPr/>
            </p:nvSpPr>
            <p:spPr>
              <a:xfrm>
                <a:off x="3293" y="3147"/>
                <a:ext cx="428" cy="3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882" y="0"/>
                    </a:moveTo>
                    <a:lnTo>
                      <a:pt x="97232" y="1238"/>
                    </a:lnTo>
                    <a:lnTo>
                      <a:pt x="97653" y="2747"/>
                    </a:lnTo>
                    <a:lnTo>
                      <a:pt x="98178" y="4527"/>
                    </a:lnTo>
                    <a:lnTo>
                      <a:pt x="98704" y="6501"/>
                    </a:lnTo>
                    <a:lnTo>
                      <a:pt x="99334" y="8706"/>
                    </a:lnTo>
                    <a:lnTo>
                      <a:pt x="100000" y="11067"/>
                    </a:lnTo>
                    <a:lnTo>
                      <a:pt x="100735" y="13582"/>
                    </a:lnTo>
                    <a:lnTo>
                      <a:pt x="101541" y="16175"/>
                    </a:lnTo>
                    <a:lnTo>
                      <a:pt x="102346" y="18806"/>
                    </a:lnTo>
                    <a:lnTo>
                      <a:pt x="103257" y="21515"/>
                    </a:lnTo>
                    <a:lnTo>
                      <a:pt x="104203" y="24263"/>
                    </a:lnTo>
                    <a:lnTo>
                      <a:pt x="105183" y="26971"/>
                    </a:lnTo>
                    <a:lnTo>
                      <a:pt x="106199" y="29680"/>
                    </a:lnTo>
                    <a:lnTo>
                      <a:pt x="107285" y="32312"/>
                    </a:lnTo>
                    <a:lnTo>
                      <a:pt x="108441" y="34866"/>
                    </a:lnTo>
                    <a:lnTo>
                      <a:pt x="109597" y="37265"/>
                    </a:lnTo>
                    <a:lnTo>
                      <a:pt x="109632" y="37381"/>
                    </a:lnTo>
                    <a:lnTo>
                      <a:pt x="109842" y="37729"/>
                    </a:lnTo>
                    <a:lnTo>
                      <a:pt x="110122" y="38271"/>
                    </a:lnTo>
                    <a:lnTo>
                      <a:pt x="110507" y="39045"/>
                    </a:lnTo>
                    <a:lnTo>
                      <a:pt x="110928" y="40012"/>
                    </a:lnTo>
                    <a:lnTo>
                      <a:pt x="111488" y="41096"/>
                    </a:lnTo>
                    <a:lnTo>
                      <a:pt x="112049" y="42373"/>
                    </a:lnTo>
                    <a:lnTo>
                      <a:pt x="112679" y="43766"/>
                    </a:lnTo>
                    <a:lnTo>
                      <a:pt x="113274" y="45237"/>
                    </a:lnTo>
                    <a:lnTo>
                      <a:pt x="113905" y="46900"/>
                    </a:lnTo>
                    <a:lnTo>
                      <a:pt x="114570" y="48564"/>
                    </a:lnTo>
                    <a:lnTo>
                      <a:pt x="115201" y="50306"/>
                    </a:lnTo>
                    <a:lnTo>
                      <a:pt x="115796" y="52125"/>
                    </a:lnTo>
                    <a:lnTo>
                      <a:pt x="116287" y="53943"/>
                    </a:lnTo>
                    <a:lnTo>
                      <a:pt x="116812" y="55801"/>
                    </a:lnTo>
                    <a:lnTo>
                      <a:pt x="117232" y="57697"/>
                    </a:lnTo>
                    <a:lnTo>
                      <a:pt x="117408" y="58471"/>
                    </a:lnTo>
                    <a:lnTo>
                      <a:pt x="117513" y="59322"/>
                    </a:lnTo>
                    <a:lnTo>
                      <a:pt x="117688" y="60135"/>
                    </a:lnTo>
                    <a:lnTo>
                      <a:pt x="117793" y="60909"/>
                    </a:lnTo>
                    <a:lnTo>
                      <a:pt x="117863" y="61644"/>
                    </a:lnTo>
                    <a:lnTo>
                      <a:pt x="117933" y="62379"/>
                    </a:lnTo>
                    <a:lnTo>
                      <a:pt x="118038" y="63076"/>
                    </a:lnTo>
                    <a:lnTo>
                      <a:pt x="118073" y="63656"/>
                    </a:lnTo>
                    <a:lnTo>
                      <a:pt x="118108" y="64276"/>
                    </a:lnTo>
                    <a:lnTo>
                      <a:pt x="118143" y="64817"/>
                    </a:lnTo>
                    <a:lnTo>
                      <a:pt x="118178" y="65282"/>
                    </a:lnTo>
                    <a:lnTo>
                      <a:pt x="118178" y="65669"/>
                    </a:lnTo>
                    <a:lnTo>
                      <a:pt x="118178" y="66017"/>
                    </a:lnTo>
                    <a:lnTo>
                      <a:pt x="118178" y="66210"/>
                    </a:lnTo>
                    <a:lnTo>
                      <a:pt x="118178" y="66365"/>
                    </a:lnTo>
                    <a:lnTo>
                      <a:pt x="118213" y="66443"/>
                    </a:lnTo>
                    <a:lnTo>
                      <a:pt x="118178" y="66443"/>
                    </a:lnTo>
                    <a:lnTo>
                      <a:pt x="118178" y="66481"/>
                    </a:lnTo>
                    <a:lnTo>
                      <a:pt x="118143" y="66636"/>
                    </a:lnTo>
                    <a:lnTo>
                      <a:pt x="118073" y="66752"/>
                    </a:lnTo>
                    <a:lnTo>
                      <a:pt x="118038" y="66907"/>
                    </a:lnTo>
                    <a:lnTo>
                      <a:pt x="118003" y="67139"/>
                    </a:lnTo>
                    <a:lnTo>
                      <a:pt x="117898" y="67410"/>
                    </a:lnTo>
                    <a:lnTo>
                      <a:pt x="117863" y="67681"/>
                    </a:lnTo>
                    <a:lnTo>
                      <a:pt x="117828" y="68107"/>
                    </a:lnTo>
                    <a:lnTo>
                      <a:pt x="117828" y="68494"/>
                    </a:lnTo>
                    <a:lnTo>
                      <a:pt x="117828" y="68919"/>
                    </a:lnTo>
                    <a:lnTo>
                      <a:pt x="117863" y="69422"/>
                    </a:lnTo>
                    <a:lnTo>
                      <a:pt x="117933" y="70003"/>
                    </a:lnTo>
                    <a:lnTo>
                      <a:pt x="118038" y="70583"/>
                    </a:lnTo>
                    <a:lnTo>
                      <a:pt x="118143" y="71241"/>
                    </a:lnTo>
                    <a:lnTo>
                      <a:pt x="118353" y="71976"/>
                    </a:lnTo>
                    <a:lnTo>
                      <a:pt x="118493" y="72712"/>
                    </a:lnTo>
                    <a:lnTo>
                      <a:pt x="118669" y="73524"/>
                    </a:lnTo>
                    <a:lnTo>
                      <a:pt x="118844" y="74414"/>
                    </a:lnTo>
                    <a:lnTo>
                      <a:pt x="119019" y="75266"/>
                    </a:lnTo>
                    <a:lnTo>
                      <a:pt x="119124" y="76194"/>
                    </a:lnTo>
                    <a:lnTo>
                      <a:pt x="119264" y="77046"/>
                    </a:lnTo>
                    <a:lnTo>
                      <a:pt x="119404" y="77897"/>
                    </a:lnTo>
                    <a:lnTo>
                      <a:pt x="119509" y="78748"/>
                    </a:lnTo>
                    <a:lnTo>
                      <a:pt x="119579" y="79484"/>
                    </a:lnTo>
                    <a:lnTo>
                      <a:pt x="119719" y="80219"/>
                    </a:lnTo>
                    <a:lnTo>
                      <a:pt x="119789" y="80838"/>
                    </a:lnTo>
                    <a:lnTo>
                      <a:pt x="119824" y="81380"/>
                    </a:lnTo>
                    <a:lnTo>
                      <a:pt x="119894" y="81844"/>
                    </a:lnTo>
                    <a:lnTo>
                      <a:pt x="119929" y="82192"/>
                    </a:lnTo>
                    <a:lnTo>
                      <a:pt x="119929" y="82425"/>
                    </a:lnTo>
                    <a:lnTo>
                      <a:pt x="120000" y="82502"/>
                    </a:lnTo>
                    <a:lnTo>
                      <a:pt x="115866" y="84514"/>
                    </a:lnTo>
                    <a:lnTo>
                      <a:pt x="115446" y="83431"/>
                    </a:lnTo>
                    <a:lnTo>
                      <a:pt x="114150" y="84127"/>
                    </a:lnTo>
                    <a:lnTo>
                      <a:pt x="114570" y="85172"/>
                    </a:lnTo>
                    <a:lnTo>
                      <a:pt x="107915" y="88461"/>
                    </a:lnTo>
                    <a:lnTo>
                      <a:pt x="107495" y="87416"/>
                    </a:lnTo>
                    <a:lnTo>
                      <a:pt x="106409" y="87958"/>
                    </a:lnTo>
                    <a:lnTo>
                      <a:pt x="106830" y="89042"/>
                    </a:lnTo>
                    <a:lnTo>
                      <a:pt x="99229" y="92757"/>
                    </a:lnTo>
                    <a:lnTo>
                      <a:pt x="98809" y="91712"/>
                    </a:lnTo>
                    <a:lnTo>
                      <a:pt x="97653" y="92292"/>
                    </a:lnTo>
                    <a:lnTo>
                      <a:pt x="98108" y="93376"/>
                    </a:lnTo>
                    <a:lnTo>
                      <a:pt x="93029" y="95891"/>
                    </a:lnTo>
                    <a:lnTo>
                      <a:pt x="91313" y="91364"/>
                    </a:lnTo>
                    <a:lnTo>
                      <a:pt x="91278" y="91325"/>
                    </a:lnTo>
                    <a:lnTo>
                      <a:pt x="91243" y="91286"/>
                    </a:lnTo>
                    <a:lnTo>
                      <a:pt x="91173" y="91209"/>
                    </a:lnTo>
                    <a:lnTo>
                      <a:pt x="91068" y="91054"/>
                    </a:lnTo>
                    <a:lnTo>
                      <a:pt x="90963" y="90938"/>
                    </a:lnTo>
                    <a:lnTo>
                      <a:pt x="90858" y="90822"/>
                    </a:lnTo>
                    <a:lnTo>
                      <a:pt x="90683" y="90667"/>
                    </a:lnTo>
                    <a:lnTo>
                      <a:pt x="90542" y="90551"/>
                    </a:lnTo>
                    <a:lnTo>
                      <a:pt x="90332" y="90357"/>
                    </a:lnTo>
                    <a:lnTo>
                      <a:pt x="90157" y="90280"/>
                    </a:lnTo>
                    <a:lnTo>
                      <a:pt x="89947" y="90164"/>
                    </a:lnTo>
                    <a:lnTo>
                      <a:pt x="89737" y="90087"/>
                    </a:lnTo>
                    <a:lnTo>
                      <a:pt x="89562" y="90009"/>
                    </a:lnTo>
                    <a:lnTo>
                      <a:pt x="89352" y="90009"/>
                    </a:lnTo>
                    <a:lnTo>
                      <a:pt x="89176" y="90087"/>
                    </a:lnTo>
                    <a:lnTo>
                      <a:pt x="88966" y="90164"/>
                    </a:lnTo>
                    <a:lnTo>
                      <a:pt x="87950" y="90667"/>
                    </a:lnTo>
                    <a:lnTo>
                      <a:pt x="86725" y="91364"/>
                    </a:lnTo>
                    <a:lnTo>
                      <a:pt x="85323" y="92215"/>
                    </a:lnTo>
                    <a:lnTo>
                      <a:pt x="83712" y="93182"/>
                    </a:lnTo>
                    <a:lnTo>
                      <a:pt x="81996" y="94266"/>
                    </a:lnTo>
                    <a:lnTo>
                      <a:pt x="80175" y="95427"/>
                    </a:lnTo>
                    <a:lnTo>
                      <a:pt x="78213" y="96704"/>
                    </a:lnTo>
                    <a:lnTo>
                      <a:pt x="76217" y="97981"/>
                    </a:lnTo>
                    <a:lnTo>
                      <a:pt x="74150" y="99374"/>
                    </a:lnTo>
                    <a:lnTo>
                      <a:pt x="72119" y="100767"/>
                    </a:lnTo>
                    <a:lnTo>
                      <a:pt x="70087" y="102160"/>
                    </a:lnTo>
                    <a:lnTo>
                      <a:pt x="68091" y="103514"/>
                    </a:lnTo>
                    <a:lnTo>
                      <a:pt x="66129" y="104908"/>
                    </a:lnTo>
                    <a:lnTo>
                      <a:pt x="64308" y="106262"/>
                    </a:lnTo>
                    <a:lnTo>
                      <a:pt x="62626" y="107539"/>
                    </a:lnTo>
                    <a:lnTo>
                      <a:pt x="61050" y="108816"/>
                    </a:lnTo>
                    <a:lnTo>
                      <a:pt x="61015" y="108816"/>
                    </a:lnTo>
                    <a:lnTo>
                      <a:pt x="61015" y="108893"/>
                    </a:lnTo>
                    <a:lnTo>
                      <a:pt x="61015" y="109009"/>
                    </a:lnTo>
                    <a:lnTo>
                      <a:pt x="60980" y="109164"/>
                    </a:lnTo>
                    <a:lnTo>
                      <a:pt x="60875" y="109319"/>
                    </a:lnTo>
                    <a:lnTo>
                      <a:pt x="60805" y="109551"/>
                    </a:lnTo>
                    <a:lnTo>
                      <a:pt x="60700" y="109745"/>
                    </a:lnTo>
                    <a:lnTo>
                      <a:pt x="60525" y="110016"/>
                    </a:lnTo>
                    <a:lnTo>
                      <a:pt x="60350" y="110248"/>
                    </a:lnTo>
                    <a:lnTo>
                      <a:pt x="60105" y="110480"/>
                    </a:lnTo>
                    <a:lnTo>
                      <a:pt x="59824" y="110712"/>
                    </a:lnTo>
                    <a:lnTo>
                      <a:pt x="59474" y="110906"/>
                    </a:lnTo>
                    <a:lnTo>
                      <a:pt x="59089" y="111138"/>
                    </a:lnTo>
                    <a:lnTo>
                      <a:pt x="58633" y="111331"/>
                    </a:lnTo>
                    <a:lnTo>
                      <a:pt x="58073" y="111447"/>
                    </a:lnTo>
                    <a:lnTo>
                      <a:pt x="57478" y="111564"/>
                    </a:lnTo>
                    <a:lnTo>
                      <a:pt x="54185" y="113305"/>
                    </a:lnTo>
                    <a:lnTo>
                      <a:pt x="54150" y="113305"/>
                    </a:lnTo>
                    <a:lnTo>
                      <a:pt x="54150" y="113382"/>
                    </a:lnTo>
                    <a:lnTo>
                      <a:pt x="54115" y="113460"/>
                    </a:lnTo>
                    <a:lnTo>
                      <a:pt x="54080" y="113614"/>
                    </a:lnTo>
                    <a:lnTo>
                      <a:pt x="54010" y="113769"/>
                    </a:lnTo>
                    <a:lnTo>
                      <a:pt x="53870" y="113963"/>
                    </a:lnTo>
                    <a:lnTo>
                      <a:pt x="53730" y="114118"/>
                    </a:lnTo>
                    <a:lnTo>
                      <a:pt x="53555" y="114311"/>
                    </a:lnTo>
                    <a:lnTo>
                      <a:pt x="53345" y="114466"/>
                    </a:lnTo>
                    <a:lnTo>
                      <a:pt x="53064" y="114659"/>
                    </a:lnTo>
                    <a:lnTo>
                      <a:pt x="52749" y="114775"/>
                    </a:lnTo>
                    <a:lnTo>
                      <a:pt x="52364" y="114891"/>
                    </a:lnTo>
                    <a:lnTo>
                      <a:pt x="51908" y="115008"/>
                    </a:lnTo>
                    <a:lnTo>
                      <a:pt x="51418" y="115046"/>
                    </a:lnTo>
                    <a:lnTo>
                      <a:pt x="50858" y="115008"/>
                    </a:lnTo>
                    <a:lnTo>
                      <a:pt x="50227" y="114930"/>
                    </a:lnTo>
                    <a:lnTo>
                      <a:pt x="50192" y="114930"/>
                    </a:lnTo>
                    <a:lnTo>
                      <a:pt x="50087" y="115008"/>
                    </a:lnTo>
                    <a:lnTo>
                      <a:pt x="49982" y="115046"/>
                    </a:lnTo>
                    <a:lnTo>
                      <a:pt x="49772" y="115162"/>
                    </a:lnTo>
                    <a:lnTo>
                      <a:pt x="49492" y="115240"/>
                    </a:lnTo>
                    <a:lnTo>
                      <a:pt x="49176" y="115395"/>
                    </a:lnTo>
                    <a:lnTo>
                      <a:pt x="48826" y="115511"/>
                    </a:lnTo>
                    <a:lnTo>
                      <a:pt x="48441" y="115627"/>
                    </a:lnTo>
                    <a:lnTo>
                      <a:pt x="47985" y="115820"/>
                    </a:lnTo>
                    <a:lnTo>
                      <a:pt x="47460" y="115936"/>
                    </a:lnTo>
                    <a:lnTo>
                      <a:pt x="46935" y="116130"/>
                    </a:lnTo>
                    <a:lnTo>
                      <a:pt x="46374" y="116246"/>
                    </a:lnTo>
                    <a:lnTo>
                      <a:pt x="45744" y="116401"/>
                    </a:lnTo>
                    <a:lnTo>
                      <a:pt x="45078" y="116555"/>
                    </a:lnTo>
                    <a:lnTo>
                      <a:pt x="44378" y="116633"/>
                    </a:lnTo>
                    <a:lnTo>
                      <a:pt x="43677" y="116749"/>
                    </a:lnTo>
                    <a:lnTo>
                      <a:pt x="43607" y="116749"/>
                    </a:lnTo>
                    <a:lnTo>
                      <a:pt x="43607" y="116826"/>
                    </a:lnTo>
                    <a:lnTo>
                      <a:pt x="43607" y="116904"/>
                    </a:lnTo>
                    <a:lnTo>
                      <a:pt x="43572" y="117020"/>
                    </a:lnTo>
                    <a:lnTo>
                      <a:pt x="43502" y="117097"/>
                    </a:lnTo>
                    <a:lnTo>
                      <a:pt x="43432" y="117291"/>
                    </a:lnTo>
                    <a:lnTo>
                      <a:pt x="43292" y="117407"/>
                    </a:lnTo>
                    <a:lnTo>
                      <a:pt x="43187" y="117600"/>
                    </a:lnTo>
                    <a:lnTo>
                      <a:pt x="43047" y="117755"/>
                    </a:lnTo>
                    <a:lnTo>
                      <a:pt x="42802" y="117910"/>
                    </a:lnTo>
                    <a:lnTo>
                      <a:pt x="42556" y="118065"/>
                    </a:lnTo>
                    <a:lnTo>
                      <a:pt x="42241" y="118181"/>
                    </a:lnTo>
                    <a:lnTo>
                      <a:pt x="41926" y="118336"/>
                    </a:lnTo>
                    <a:lnTo>
                      <a:pt x="41541" y="118452"/>
                    </a:lnTo>
                    <a:lnTo>
                      <a:pt x="41085" y="118490"/>
                    </a:lnTo>
                    <a:lnTo>
                      <a:pt x="40595" y="118568"/>
                    </a:lnTo>
                    <a:lnTo>
                      <a:pt x="40105" y="118568"/>
                    </a:lnTo>
                    <a:lnTo>
                      <a:pt x="39719" y="118529"/>
                    </a:lnTo>
                    <a:lnTo>
                      <a:pt x="39404" y="118452"/>
                    </a:lnTo>
                    <a:lnTo>
                      <a:pt x="39124" y="118374"/>
                    </a:lnTo>
                    <a:lnTo>
                      <a:pt x="38914" y="118219"/>
                    </a:lnTo>
                    <a:lnTo>
                      <a:pt x="38774" y="118103"/>
                    </a:lnTo>
                    <a:lnTo>
                      <a:pt x="38633" y="117949"/>
                    </a:lnTo>
                    <a:lnTo>
                      <a:pt x="38528" y="117794"/>
                    </a:lnTo>
                    <a:lnTo>
                      <a:pt x="38458" y="117639"/>
                    </a:lnTo>
                    <a:lnTo>
                      <a:pt x="38388" y="117484"/>
                    </a:lnTo>
                    <a:lnTo>
                      <a:pt x="38283" y="117368"/>
                    </a:lnTo>
                    <a:lnTo>
                      <a:pt x="38178" y="117291"/>
                    </a:lnTo>
                    <a:lnTo>
                      <a:pt x="38073" y="117213"/>
                    </a:lnTo>
                    <a:lnTo>
                      <a:pt x="37898" y="117175"/>
                    </a:lnTo>
                    <a:lnTo>
                      <a:pt x="37653" y="117175"/>
                    </a:lnTo>
                    <a:lnTo>
                      <a:pt x="37443" y="117252"/>
                    </a:lnTo>
                    <a:lnTo>
                      <a:pt x="37127" y="117329"/>
                    </a:lnTo>
                    <a:lnTo>
                      <a:pt x="36882" y="117407"/>
                    </a:lnTo>
                    <a:lnTo>
                      <a:pt x="36742" y="117600"/>
                    </a:lnTo>
                    <a:lnTo>
                      <a:pt x="36567" y="117716"/>
                    </a:lnTo>
                    <a:lnTo>
                      <a:pt x="36427" y="117910"/>
                    </a:lnTo>
                    <a:lnTo>
                      <a:pt x="36287" y="118065"/>
                    </a:lnTo>
                    <a:lnTo>
                      <a:pt x="36182" y="118219"/>
                    </a:lnTo>
                    <a:lnTo>
                      <a:pt x="36077" y="118413"/>
                    </a:lnTo>
                    <a:lnTo>
                      <a:pt x="35936" y="118568"/>
                    </a:lnTo>
                    <a:lnTo>
                      <a:pt x="35796" y="118800"/>
                    </a:lnTo>
                    <a:lnTo>
                      <a:pt x="35586" y="118955"/>
                    </a:lnTo>
                    <a:lnTo>
                      <a:pt x="35411" y="119148"/>
                    </a:lnTo>
                    <a:lnTo>
                      <a:pt x="35131" y="119303"/>
                    </a:lnTo>
                    <a:lnTo>
                      <a:pt x="34781" y="119496"/>
                    </a:lnTo>
                    <a:lnTo>
                      <a:pt x="34395" y="119651"/>
                    </a:lnTo>
                    <a:lnTo>
                      <a:pt x="33905" y="119845"/>
                    </a:lnTo>
                    <a:lnTo>
                      <a:pt x="33415" y="119922"/>
                    </a:lnTo>
                    <a:lnTo>
                      <a:pt x="32959" y="119922"/>
                    </a:lnTo>
                    <a:lnTo>
                      <a:pt x="32574" y="119883"/>
                    </a:lnTo>
                    <a:lnTo>
                      <a:pt x="32224" y="119806"/>
                    </a:lnTo>
                    <a:lnTo>
                      <a:pt x="31908" y="119651"/>
                    </a:lnTo>
                    <a:lnTo>
                      <a:pt x="31628" y="119496"/>
                    </a:lnTo>
                    <a:lnTo>
                      <a:pt x="31348" y="119264"/>
                    </a:lnTo>
                    <a:lnTo>
                      <a:pt x="31103" y="119071"/>
                    </a:lnTo>
                    <a:lnTo>
                      <a:pt x="30858" y="118839"/>
                    </a:lnTo>
                    <a:lnTo>
                      <a:pt x="30577" y="118645"/>
                    </a:lnTo>
                    <a:lnTo>
                      <a:pt x="30332" y="118413"/>
                    </a:lnTo>
                    <a:lnTo>
                      <a:pt x="30087" y="118181"/>
                    </a:lnTo>
                    <a:lnTo>
                      <a:pt x="29807" y="118026"/>
                    </a:lnTo>
                    <a:lnTo>
                      <a:pt x="29492" y="117910"/>
                    </a:lnTo>
                    <a:lnTo>
                      <a:pt x="29176" y="117755"/>
                    </a:lnTo>
                    <a:lnTo>
                      <a:pt x="28826" y="117755"/>
                    </a:lnTo>
                    <a:lnTo>
                      <a:pt x="28791" y="117755"/>
                    </a:lnTo>
                    <a:lnTo>
                      <a:pt x="28756" y="117832"/>
                    </a:lnTo>
                    <a:lnTo>
                      <a:pt x="28651" y="117987"/>
                    </a:lnTo>
                    <a:lnTo>
                      <a:pt x="28546" y="118103"/>
                    </a:lnTo>
                    <a:lnTo>
                      <a:pt x="28441" y="118297"/>
                    </a:lnTo>
                    <a:lnTo>
                      <a:pt x="28266" y="118490"/>
                    </a:lnTo>
                    <a:lnTo>
                      <a:pt x="28091" y="118722"/>
                    </a:lnTo>
                    <a:lnTo>
                      <a:pt x="27880" y="118916"/>
                    </a:lnTo>
                    <a:lnTo>
                      <a:pt x="27635" y="119148"/>
                    </a:lnTo>
                    <a:lnTo>
                      <a:pt x="27355" y="119380"/>
                    </a:lnTo>
                    <a:lnTo>
                      <a:pt x="27040" y="119535"/>
                    </a:lnTo>
                    <a:lnTo>
                      <a:pt x="26760" y="119690"/>
                    </a:lnTo>
                    <a:lnTo>
                      <a:pt x="26374" y="119845"/>
                    </a:lnTo>
                    <a:lnTo>
                      <a:pt x="26024" y="119922"/>
                    </a:lnTo>
                    <a:lnTo>
                      <a:pt x="25639" y="120000"/>
                    </a:lnTo>
                    <a:lnTo>
                      <a:pt x="25253" y="120000"/>
                    </a:lnTo>
                    <a:lnTo>
                      <a:pt x="24833" y="119922"/>
                    </a:lnTo>
                    <a:lnTo>
                      <a:pt x="24483" y="119845"/>
                    </a:lnTo>
                    <a:lnTo>
                      <a:pt x="24133" y="119651"/>
                    </a:lnTo>
                    <a:lnTo>
                      <a:pt x="23817" y="119496"/>
                    </a:lnTo>
                    <a:lnTo>
                      <a:pt x="23502" y="119303"/>
                    </a:lnTo>
                    <a:lnTo>
                      <a:pt x="23257" y="119109"/>
                    </a:lnTo>
                    <a:lnTo>
                      <a:pt x="22977" y="118839"/>
                    </a:lnTo>
                    <a:lnTo>
                      <a:pt x="22802" y="118645"/>
                    </a:lnTo>
                    <a:lnTo>
                      <a:pt x="22591" y="118413"/>
                    </a:lnTo>
                    <a:lnTo>
                      <a:pt x="22451" y="118142"/>
                    </a:lnTo>
                    <a:lnTo>
                      <a:pt x="22311" y="117987"/>
                    </a:lnTo>
                    <a:lnTo>
                      <a:pt x="22206" y="117755"/>
                    </a:lnTo>
                    <a:lnTo>
                      <a:pt x="22136" y="117639"/>
                    </a:lnTo>
                    <a:lnTo>
                      <a:pt x="22066" y="117484"/>
                    </a:lnTo>
                    <a:lnTo>
                      <a:pt x="22031" y="117407"/>
                    </a:lnTo>
                    <a:lnTo>
                      <a:pt x="21996" y="117407"/>
                    </a:lnTo>
                    <a:lnTo>
                      <a:pt x="21961" y="117484"/>
                    </a:lnTo>
                    <a:lnTo>
                      <a:pt x="21856" y="117639"/>
                    </a:lnTo>
                    <a:lnTo>
                      <a:pt x="21716" y="117755"/>
                    </a:lnTo>
                    <a:lnTo>
                      <a:pt x="21611" y="117949"/>
                    </a:lnTo>
                    <a:lnTo>
                      <a:pt x="21401" y="118103"/>
                    </a:lnTo>
                    <a:lnTo>
                      <a:pt x="21225" y="118336"/>
                    </a:lnTo>
                    <a:lnTo>
                      <a:pt x="20980" y="118529"/>
                    </a:lnTo>
                    <a:lnTo>
                      <a:pt x="20735" y="118722"/>
                    </a:lnTo>
                    <a:lnTo>
                      <a:pt x="20490" y="118916"/>
                    </a:lnTo>
                    <a:lnTo>
                      <a:pt x="20210" y="119071"/>
                    </a:lnTo>
                    <a:lnTo>
                      <a:pt x="19894" y="119226"/>
                    </a:lnTo>
                    <a:lnTo>
                      <a:pt x="19579" y="119303"/>
                    </a:lnTo>
                    <a:lnTo>
                      <a:pt x="19264" y="119380"/>
                    </a:lnTo>
                    <a:lnTo>
                      <a:pt x="18914" y="119419"/>
                    </a:lnTo>
                    <a:lnTo>
                      <a:pt x="18598" y="119380"/>
                    </a:lnTo>
                    <a:lnTo>
                      <a:pt x="18143" y="119187"/>
                    </a:lnTo>
                    <a:lnTo>
                      <a:pt x="17723" y="119032"/>
                    </a:lnTo>
                    <a:lnTo>
                      <a:pt x="17373" y="118839"/>
                    </a:lnTo>
                    <a:lnTo>
                      <a:pt x="17092" y="118568"/>
                    </a:lnTo>
                    <a:lnTo>
                      <a:pt x="16847" y="118374"/>
                    </a:lnTo>
                    <a:lnTo>
                      <a:pt x="16637" y="118103"/>
                    </a:lnTo>
                    <a:lnTo>
                      <a:pt x="16427" y="117794"/>
                    </a:lnTo>
                    <a:lnTo>
                      <a:pt x="16322" y="117562"/>
                    </a:lnTo>
                    <a:lnTo>
                      <a:pt x="16217" y="117291"/>
                    </a:lnTo>
                    <a:lnTo>
                      <a:pt x="16147" y="117059"/>
                    </a:lnTo>
                    <a:lnTo>
                      <a:pt x="16042" y="116826"/>
                    </a:lnTo>
                    <a:lnTo>
                      <a:pt x="16007" y="116633"/>
                    </a:lnTo>
                    <a:lnTo>
                      <a:pt x="15971" y="116478"/>
                    </a:lnTo>
                    <a:lnTo>
                      <a:pt x="15971" y="116323"/>
                    </a:lnTo>
                    <a:lnTo>
                      <a:pt x="15971" y="116246"/>
                    </a:lnTo>
                    <a:lnTo>
                      <a:pt x="15936" y="116207"/>
                    </a:lnTo>
                    <a:lnTo>
                      <a:pt x="15901" y="116207"/>
                    </a:lnTo>
                    <a:lnTo>
                      <a:pt x="15761" y="116168"/>
                    </a:lnTo>
                    <a:lnTo>
                      <a:pt x="15656" y="116130"/>
                    </a:lnTo>
                    <a:lnTo>
                      <a:pt x="15516" y="116091"/>
                    </a:lnTo>
                    <a:lnTo>
                      <a:pt x="15341" y="116014"/>
                    </a:lnTo>
                    <a:lnTo>
                      <a:pt x="15201" y="115975"/>
                    </a:lnTo>
                    <a:lnTo>
                      <a:pt x="14991" y="115975"/>
                    </a:lnTo>
                    <a:lnTo>
                      <a:pt x="14746" y="115975"/>
                    </a:lnTo>
                    <a:lnTo>
                      <a:pt x="14570" y="115975"/>
                    </a:lnTo>
                    <a:lnTo>
                      <a:pt x="14360" y="115975"/>
                    </a:lnTo>
                    <a:lnTo>
                      <a:pt x="14185" y="116091"/>
                    </a:lnTo>
                    <a:lnTo>
                      <a:pt x="13940" y="116168"/>
                    </a:lnTo>
                    <a:lnTo>
                      <a:pt x="13765" y="116246"/>
                    </a:lnTo>
                    <a:lnTo>
                      <a:pt x="13590" y="116401"/>
                    </a:lnTo>
                    <a:lnTo>
                      <a:pt x="13485" y="116633"/>
                    </a:lnTo>
                    <a:lnTo>
                      <a:pt x="12994" y="117252"/>
                    </a:lnTo>
                    <a:lnTo>
                      <a:pt x="12574" y="117716"/>
                    </a:lnTo>
                    <a:lnTo>
                      <a:pt x="12154" y="118026"/>
                    </a:lnTo>
                    <a:lnTo>
                      <a:pt x="11698" y="118219"/>
                    </a:lnTo>
                    <a:lnTo>
                      <a:pt x="11313" y="118336"/>
                    </a:lnTo>
                    <a:lnTo>
                      <a:pt x="10928" y="118297"/>
                    </a:lnTo>
                    <a:lnTo>
                      <a:pt x="10577" y="118181"/>
                    </a:lnTo>
                    <a:lnTo>
                      <a:pt x="10227" y="118026"/>
                    </a:lnTo>
                    <a:lnTo>
                      <a:pt x="9912" y="117755"/>
                    </a:lnTo>
                    <a:lnTo>
                      <a:pt x="9667" y="117445"/>
                    </a:lnTo>
                    <a:lnTo>
                      <a:pt x="9422" y="117175"/>
                    </a:lnTo>
                    <a:lnTo>
                      <a:pt x="9246" y="116749"/>
                    </a:lnTo>
                    <a:lnTo>
                      <a:pt x="9071" y="116362"/>
                    </a:lnTo>
                    <a:lnTo>
                      <a:pt x="9001" y="116014"/>
                    </a:lnTo>
                    <a:lnTo>
                      <a:pt x="8931" y="115627"/>
                    </a:lnTo>
                    <a:lnTo>
                      <a:pt x="8966" y="115356"/>
                    </a:lnTo>
                    <a:lnTo>
                      <a:pt x="8966" y="114930"/>
                    </a:lnTo>
                    <a:lnTo>
                      <a:pt x="8931" y="114621"/>
                    </a:lnTo>
                    <a:lnTo>
                      <a:pt x="8791" y="114350"/>
                    </a:lnTo>
                    <a:lnTo>
                      <a:pt x="8686" y="114079"/>
                    </a:lnTo>
                    <a:lnTo>
                      <a:pt x="8511" y="113924"/>
                    </a:lnTo>
                    <a:lnTo>
                      <a:pt x="8301" y="113769"/>
                    </a:lnTo>
                    <a:lnTo>
                      <a:pt x="8021" y="113653"/>
                    </a:lnTo>
                    <a:lnTo>
                      <a:pt x="7740" y="113614"/>
                    </a:lnTo>
                    <a:lnTo>
                      <a:pt x="7425" y="113614"/>
                    </a:lnTo>
                    <a:lnTo>
                      <a:pt x="7110" y="113653"/>
                    </a:lnTo>
                    <a:lnTo>
                      <a:pt x="6760" y="113692"/>
                    </a:lnTo>
                    <a:lnTo>
                      <a:pt x="6409" y="113808"/>
                    </a:lnTo>
                    <a:lnTo>
                      <a:pt x="6059" y="114001"/>
                    </a:lnTo>
                    <a:lnTo>
                      <a:pt x="5709" y="114156"/>
                    </a:lnTo>
                    <a:lnTo>
                      <a:pt x="5323" y="114388"/>
                    </a:lnTo>
                    <a:lnTo>
                      <a:pt x="5008" y="114698"/>
                    </a:lnTo>
                    <a:lnTo>
                      <a:pt x="4693" y="114853"/>
                    </a:lnTo>
                    <a:lnTo>
                      <a:pt x="4378" y="115046"/>
                    </a:lnTo>
                    <a:lnTo>
                      <a:pt x="4063" y="115124"/>
                    </a:lnTo>
                    <a:lnTo>
                      <a:pt x="3782" y="115124"/>
                    </a:lnTo>
                    <a:lnTo>
                      <a:pt x="3467" y="115124"/>
                    </a:lnTo>
                    <a:lnTo>
                      <a:pt x="3222" y="115008"/>
                    </a:lnTo>
                    <a:lnTo>
                      <a:pt x="2977" y="114853"/>
                    </a:lnTo>
                    <a:lnTo>
                      <a:pt x="2732" y="114659"/>
                    </a:lnTo>
                    <a:lnTo>
                      <a:pt x="2486" y="114388"/>
                    </a:lnTo>
                    <a:lnTo>
                      <a:pt x="2311" y="114079"/>
                    </a:lnTo>
                    <a:lnTo>
                      <a:pt x="2101" y="113731"/>
                    </a:lnTo>
                    <a:lnTo>
                      <a:pt x="1961" y="113305"/>
                    </a:lnTo>
                    <a:lnTo>
                      <a:pt x="1891" y="112879"/>
                    </a:lnTo>
                    <a:lnTo>
                      <a:pt x="1786" y="112337"/>
                    </a:lnTo>
                    <a:lnTo>
                      <a:pt x="1716" y="111796"/>
                    </a:lnTo>
                    <a:lnTo>
                      <a:pt x="1751" y="111215"/>
                    </a:lnTo>
                    <a:lnTo>
                      <a:pt x="1716" y="111177"/>
                    </a:lnTo>
                    <a:lnTo>
                      <a:pt x="1681" y="111099"/>
                    </a:lnTo>
                    <a:lnTo>
                      <a:pt x="1611" y="111022"/>
                    </a:lnTo>
                    <a:lnTo>
                      <a:pt x="1471" y="110828"/>
                    </a:lnTo>
                    <a:lnTo>
                      <a:pt x="1366" y="110635"/>
                    </a:lnTo>
                    <a:lnTo>
                      <a:pt x="1225" y="110403"/>
                    </a:lnTo>
                    <a:lnTo>
                      <a:pt x="1050" y="110093"/>
                    </a:lnTo>
                    <a:lnTo>
                      <a:pt x="910" y="109783"/>
                    </a:lnTo>
                    <a:lnTo>
                      <a:pt x="735" y="109435"/>
                    </a:lnTo>
                    <a:lnTo>
                      <a:pt x="595" y="109126"/>
                    </a:lnTo>
                    <a:lnTo>
                      <a:pt x="455" y="108661"/>
                    </a:lnTo>
                    <a:lnTo>
                      <a:pt x="315" y="108236"/>
                    </a:lnTo>
                    <a:lnTo>
                      <a:pt x="210" y="107810"/>
                    </a:lnTo>
                    <a:lnTo>
                      <a:pt x="105" y="107307"/>
                    </a:lnTo>
                    <a:lnTo>
                      <a:pt x="35" y="106804"/>
                    </a:lnTo>
                    <a:lnTo>
                      <a:pt x="35" y="106301"/>
                    </a:lnTo>
                    <a:lnTo>
                      <a:pt x="0" y="105759"/>
                    </a:lnTo>
                    <a:lnTo>
                      <a:pt x="0" y="105295"/>
                    </a:lnTo>
                    <a:lnTo>
                      <a:pt x="0" y="104869"/>
                    </a:lnTo>
                    <a:lnTo>
                      <a:pt x="0" y="104482"/>
                    </a:lnTo>
                    <a:lnTo>
                      <a:pt x="0" y="104134"/>
                    </a:lnTo>
                    <a:lnTo>
                      <a:pt x="35" y="103824"/>
                    </a:lnTo>
                    <a:lnTo>
                      <a:pt x="70" y="103514"/>
                    </a:lnTo>
                    <a:lnTo>
                      <a:pt x="140" y="103282"/>
                    </a:lnTo>
                    <a:lnTo>
                      <a:pt x="245" y="103011"/>
                    </a:lnTo>
                    <a:lnTo>
                      <a:pt x="350" y="102741"/>
                    </a:lnTo>
                    <a:lnTo>
                      <a:pt x="490" y="102470"/>
                    </a:lnTo>
                    <a:lnTo>
                      <a:pt x="665" y="102276"/>
                    </a:lnTo>
                    <a:lnTo>
                      <a:pt x="910" y="102005"/>
                    </a:lnTo>
                    <a:lnTo>
                      <a:pt x="1120" y="101812"/>
                    </a:lnTo>
                    <a:lnTo>
                      <a:pt x="1436" y="101541"/>
                    </a:lnTo>
                    <a:lnTo>
                      <a:pt x="1786" y="101270"/>
                    </a:lnTo>
                    <a:lnTo>
                      <a:pt x="1786" y="101231"/>
                    </a:lnTo>
                    <a:lnTo>
                      <a:pt x="1786" y="101193"/>
                    </a:lnTo>
                    <a:lnTo>
                      <a:pt x="1786" y="101154"/>
                    </a:lnTo>
                    <a:lnTo>
                      <a:pt x="1786" y="101115"/>
                    </a:lnTo>
                    <a:lnTo>
                      <a:pt x="1786" y="100960"/>
                    </a:lnTo>
                    <a:lnTo>
                      <a:pt x="1786" y="100883"/>
                    </a:lnTo>
                    <a:lnTo>
                      <a:pt x="1786" y="100767"/>
                    </a:lnTo>
                    <a:lnTo>
                      <a:pt x="1821" y="100612"/>
                    </a:lnTo>
                    <a:lnTo>
                      <a:pt x="1821" y="100457"/>
                    </a:lnTo>
                    <a:lnTo>
                      <a:pt x="1891" y="100264"/>
                    </a:lnTo>
                    <a:lnTo>
                      <a:pt x="1926" y="100109"/>
                    </a:lnTo>
                    <a:lnTo>
                      <a:pt x="1926" y="99877"/>
                    </a:lnTo>
                    <a:lnTo>
                      <a:pt x="1961" y="99683"/>
                    </a:lnTo>
                    <a:lnTo>
                      <a:pt x="1996" y="99451"/>
                    </a:lnTo>
                    <a:lnTo>
                      <a:pt x="2031" y="99180"/>
                    </a:lnTo>
                    <a:lnTo>
                      <a:pt x="2101" y="98987"/>
                    </a:lnTo>
                    <a:lnTo>
                      <a:pt x="2101" y="98561"/>
                    </a:lnTo>
                    <a:lnTo>
                      <a:pt x="2066" y="97826"/>
                    </a:lnTo>
                    <a:lnTo>
                      <a:pt x="1996" y="96820"/>
                    </a:lnTo>
                    <a:lnTo>
                      <a:pt x="1926" y="95620"/>
                    </a:lnTo>
                    <a:lnTo>
                      <a:pt x="1891" y="94188"/>
                    </a:lnTo>
                    <a:lnTo>
                      <a:pt x="1891" y="92641"/>
                    </a:lnTo>
                    <a:lnTo>
                      <a:pt x="1961" y="90938"/>
                    </a:lnTo>
                    <a:lnTo>
                      <a:pt x="2136" y="89158"/>
                    </a:lnTo>
                    <a:lnTo>
                      <a:pt x="2451" y="87339"/>
                    </a:lnTo>
                    <a:lnTo>
                      <a:pt x="2942" y="85559"/>
                    </a:lnTo>
                    <a:lnTo>
                      <a:pt x="3607" y="83740"/>
                    </a:lnTo>
                    <a:lnTo>
                      <a:pt x="4448" y="82076"/>
                    </a:lnTo>
                    <a:lnTo>
                      <a:pt x="5604" y="80451"/>
                    </a:lnTo>
                    <a:lnTo>
                      <a:pt x="6970" y="78980"/>
                    </a:lnTo>
                    <a:lnTo>
                      <a:pt x="8616" y="77742"/>
                    </a:lnTo>
                    <a:lnTo>
                      <a:pt x="10612" y="76697"/>
                    </a:lnTo>
                    <a:lnTo>
                      <a:pt x="12189" y="77200"/>
                    </a:lnTo>
                    <a:lnTo>
                      <a:pt x="12364" y="77162"/>
                    </a:lnTo>
                    <a:lnTo>
                      <a:pt x="12924" y="77084"/>
                    </a:lnTo>
                    <a:lnTo>
                      <a:pt x="13835" y="76968"/>
                    </a:lnTo>
                    <a:lnTo>
                      <a:pt x="14991" y="76775"/>
                    </a:lnTo>
                    <a:lnTo>
                      <a:pt x="16392" y="76543"/>
                    </a:lnTo>
                    <a:lnTo>
                      <a:pt x="18038" y="76194"/>
                    </a:lnTo>
                    <a:lnTo>
                      <a:pt x="19859" y="75807"/>
                    </a:lnTo>
                    <a:lnTo>
                      <a:pt x="21786" y="75343"/>
                    </a:lnTo>
                    <a:lnTo>
                      <a:pt x="23782" y="74801"/>
                    </a:lnTo>
                    <a:lnTo>
                      <a:pt x="25849" y="74182"/>
                    </a:lnTo>
                    <a:lnTo>
                      <a:pt x="27880" y="73485"/>
                    </a:lnTo>
                    <a:lnTo>
                      <a:pt x="29912" y="72712"/>
                    </a:lnTo>
                    <a:lnTo>
                      <a:pt x="31838" y="71860"/>
                    </a:lnTo>
                    <a:lnTo>
                      <a:pt x="33660" y="70854"/>
                    </a:lnTo>
                    <a:lnTo>
                      <a:pt x="35306" y="69809"/>
                    </a:lnTo>
                    <a:lnTo>
                      <a:pt x="36812" y="68687"/>
                    </a:lnTo>
                    <a:lnTo>
                      <a:pt x="37548" y="67952"/>
                    </a:lnTo>
                    <a:lnTo>
                      <a:pt x="38283" y="67178"/>
                    </a:lnTo>
                    <a:lnTo>
                      <a:pt x="39054" y="66326"/>
                    </a:lnTo>
                    <a:lnTo>
                      <a:pt x="39719" y="65398"/>
                    </a:lnTo>
                    <a:lnTo>
                      <a:pt x="40385" y="64469"/>
                    </a:lnTo>
                    <a:lnTo>
                      <a:pt x="41015" y="63463"/>
                    </a:lnTo>
                    <a:lnTo>
                      <a:pt x="41576" y="62379"/>
                    </a:lnTo>
                    <a:lnTo>
                      <a:pt x="42136" y="61218"/>
                    </a:lnTo>
                    <a:lnTo>
                      <a:pt x="42626" y="59980"/>
                    </a:lnTo>
                    <a:lnTo>
                      <a:pt x="43082" y="58742"/>
                    </a:lnTo>
                    <a:lnTo>
                      <a:pt x="43467" y="57387"/>
                    </a:lnTo>
                    <a:lnTo>
                      <a:pt x="43817" y="56033"/>
                    </a:lnTo>
                    <a:lnTo>
                      <a:pt x="44133" y="54563"/>
                    </a:lnTo>
                    <a:lnTo>
                      <a:pt x="44378" y="53015"/>
                    </a:lnTo>
                    <a:lnTo>
                      <a:pt x="44518" y="51428"/>
                    </a:lnTo>
                    <a:lnTo>
                      <a:pt x="44623" y="49803"/>
                    </a:lnTo>
                    <a:lnTo>
                      <a:pt x="44623" y="47984"/>
                    </a:lnTo>
                    <a:lnTo>
                      <a:pt x="44518" y="46049"/>
                    </a:lnTo>
                    <a:lnTo>
                      <a:pt x="44273" y="44037"/>
                    </a:lnTo>
                    <a:lnTo>
                      <a:pt x="44028" y="41909"/>
                    </a:lnTo>
                    <a:lnTo>
                      <a:pt x="43607" y="39742"/>
                    </a:lnTo>
                    <a:lnTo>
                      <a:pt x="43222" y="37613"/>
                    </a:lnTo>
                    <a:lnTo>
                      <a:pt x="42767" y="35524"/>
                    </a:lnTo>
                    <a:lnTo>
                      <a:pt x="42276" y="33473"/>
                    </a:lnTo>
                    <a:lnTo>
                      <a:pt x="41821" y="31538"/>
                    </a:lnTo>
                    <a:lnTo>
                      <a:pt x="41366" y="29719"/>
                    </a:lnTo>
                    <a:lnTo>
                      <a:pt x="40910" y="28094"/>
                    </a:lnTo>
                    <a:lnTo>
                      <a:pt x="40490" y="26662"/>
                    </a:lnTo>
                    <a:lnTo>
                      <a:pt x="40175" y="25540"/>
                    </a:lnTo>
                    <a:lnTo>
                      <a:pt x="39894" y="24688"/>
                    </a:lnTo>
                    <a:lnTo>
                      <a:pt x="39754" y="24108"/>
                    </a:lnTo>
                    <a:lnTo>
                      <a:pt x="39719" y="23953"/>
                    </a:lnTo>
                    <a:lnTo>
                      <a:pt x="96882" y="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Shape 460"/>
              <p:cNvSpPr/>
              <p:nvPr/>
            </p:nvSpPr>
            <p:spPr>
              <a:xfrm>
                <a:off x="3345" y="3259"/>
                <a:ext cx="158" cy="14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086" y="100"/>
                    </a:moveTo>
                    <a:lnTo>
                      <a:pt x="116314" y="5025"/>
                    </a:lnTo>
                    <a:lnTo>
                      <a:pt x="117543" y="10653"/>
                    </a:lnTo>
                    <a:lnTo>
                      <a:pt x="118488" y="16884"/>
                    </a:lnTo>
                    <a:lnTo>
                      <a:pt x="119244" y="23517"/>
                    </a:lnTo>
                    <a:lnTo>
                      <a:pt x="119811" y="30351"/>
                    </a:lnTo>
                    <a:lnTo>
                      <a:pt x="120000" y="37487"/>
                    </a:lnTo>
                    <a:lnTo>
                      <a:pt x="119811" y="44723"/>
                    </a:lnTo>
                    <a:lnTo>
                      <a:pt x="119244" y="52060"/>
                    </a:lnTo>
                    <a:lnTo>
                      <a:pt x="118299" y="59195"/>
                    </a:lnTo>
                    <a:lnTo>
                      <a:pt x="116881" y="66231"/>
                    </a:lnTo>
                    <a:lnTo>
                      <a:pt x="114897" y="72964"/>
                    </a:lnTo>
                    <a:lnTo>
                      <a:pt x="112535" y="79195"/>
                    </a:lnTo>
                    <a:lnTo>
                      <a:pt x="109511" y="85025"/>
                    </a:lnTo>
                    <a:lnTo>
                      <a:pt x="105921" y="90351"/>
                    </a:lnTo>
                    <a:lnTo>
                      <a:pt x="101763" y="94974"/>
                    </a:lnTo>
                    <a:lnTo>
                      <a:pt x="96850" y="98793"/>
                    </a:lnTo>
                    <a:lnTo>
                      <a:pt x="96566" y="98894"/>
                    </a:lnTo>
                    <a:lnTo>
                      <a:pt x="95811" y="99296"/>
                    </a:lnTo>
                    <a:lnTo>
                      <a:pt x="94582" y="100000"/>
                    </a:lnTo>
                    <a:lnTo>
                      <a:pt x="92881" y="100904"/>
                    </a:lnTo>
                    <a:lnTo>
                      <a:pt x="90708" y="102010"/>
                    </a:lnTo>
                    <a:lnTo>
                      <a:pt x="88251" y="103316"/>
                    </a:lnTo>
                    <a:lnTo>
                      <a:pt x="85228" y="104723"/>
                    </a:lnTo>
                    <a:lnTo>
                      <a:pt x="81921" y="106231"/>
                    </a:lnTo>
                    <a:lnTo>
                      <a:pt x="78141" y="107638"/>
                    </a:lnTo>
                    <a:lnTo>
                      <a:pt x="74173" y="109246"/>
                    </a:lnTo>
                    <a:lnTo>
                      <a:pt x="69826" y="110653"/>
                    </a:lnTo>
                    <a:lnTo>
                      <a:pt x="65196" y="112160"/>
                    </a:lnTo>
                    <a:lnTo>
                      <a:pt x="60283" y="113467"/>
                    </a:lnTo>
                    <a:lnTo>
                      <a:pt x="55181" y="114773"/>
                    </a:lnTo>
                    <a:lnTo>
                      <a:pt x="49795" y="115879"/>
                    </a:lnTo>
                    <a:lnTo>
                      <a:pt x="44125" y="116783"/>
                    </a:lnTo>
                    <a:lnTo>
                      <a:pt x="43748" y="116783"/>
                    </a:lnTo>
                    <a:lnTo>
                      <a:pt x="42708" y="117085"/>
                    </a:lnTo>
                    <a:lnTo>
                      <a:pt x="41007" y="117386"/>
                    </a:lnTo>
                    <a:lnTo>
                      <a:pt x="38740" y="117889"/>
                    </a:lnTo>
                    <a:lnTo>
                      <a:pt x="36000" y="118291"/>
                    </a:lnTo>
                    <a:lnTo>
                      <a:pt x="32976" y="118793"/>
                    </a:lnTo>
                    <a:lnTo>
                      <a:pt x="29669" y="119195"/>
                    </a:lnTo>
                    <a:lnTo>
                      <a:pt x="26078" y="119698"/>
                    </a:lnTo>
                    <a:lnTo>
                      <a:pt x="22393" y="119899"/>
                    </a:lnTo>
                    <a:lnTo>
                      <a:pt x="18708" y="120000"/>
                    </a:lnTo>
                    <a:lnTo>
                      <a:pt x="15023" y="119899"/>
                    </a:lnTo>
                    <a:lnTo>
                      <a:pt x="11433" y="119597"/>
                    </a:lnTo>
                    <a:lnTo>
                      <a:pt x="8031" y="118894"/>
                    </a:lnTo>
                    <a:lnTo>
                      <a:pt x="5007" y="117989"/>
                    </a:lnTo>
                    <a:lnTo>
                      <a:pt x="2267" y="116783"/>
                    </a:lnTo>
                    <a:lnTo>
                      <a:pt x="0" y="115175"/>
                    </a:lnTo>
                    <a:lnTo>
                      <a:pt x="661" y="114974"/>
                    </a:lnTo>
                    <a:lnTo>
                      <a:pt x="2551" y="114572"/>
                    </a:lnTo>
                    <a:lnTo>
                      <a:pt x="5480" y="113969"/>
                    </a:lnTo>
                    <a:lnTo>
                      <a:pt x="9543" y="113065"/>
                    </a:lnTo>
                    <a:lnTo>
                      <a:pt x="14267" y="111859"/>
                    </a:lnTo>
                    <a:lnTo>
                      <a:pt x="19559" y="110351"/>
                    </a:lnTo>
                    <a:lnTo>
                      <a:pt x="25511" y="108442"/>
                    </a:lnTo>
                    <a:lnTo>
                      <a:pt x="31653" y="106331"/>
                    </a:lnTo>
                    <a:lnTo>
                      <a:pt x="38078" y="103819"/>
                    </a:lnTo>
                    <a:lnTo>
                      <a:pt x="44503" y="100904"/>
                    </a:lnTo>
                    <a:lnTo>
                      <a:pt x="50834" y="97788"/>
                    </a:lnTo>
                    <a:lnTo>
                      <a:pt x="56881" y="94170"/>
                    </a:lnTo>
                    <a:lnTo>
                      <a:pt x="62551" y="90251"/>
                    </a:lnTo>
                    <a:lnTo>
                      <a:pt x="67653" y="85829"/>
                    </a:lnTo>
                    <a:lnTo>
                      <a:pt x="71905" y="81105"/>
                    </a:lnTo>
                    <a:lnTo>
                      <a:pt x="75496" y="75979"/>
                    </a:lnTo>
                    <a:lnTo>
                      <a:pt x="77858" y="71457"/>
                    </a:lnTo>
                    <a:lnTo>
                      <a:pt x="79937" y="67035"/>
                    </a:lnTo>
                    <a:lnTo>
                      <a:pt x="81921" y="62814"/>
                    </a:lnTo>
                    <a:lnTo>
                      <a:pt x="83433" y="58592"/>
                    </a:lnTo>
                    <a:lnTo>
                      <a:pt x="84850" y="54271"/>
                    </a:lnTo>
                    <a:lnTo>
                      <a:pt x="85984" y="50050"/>
                    </a:lnTo>
                    <a:lnTo>
                      <a:pt x="86929" y="45728"/>
                    </a:lnTo>
                    <a:lnTo>
                      <a:pt x="87685" y="41608"/>
                    </a:lnTo>
                    <a:lnTo>
                      <a:pt x="88251" y="37286"/>
                    </a:lnTo>
                    <a:lnTo>
                      <a:pt x="88629" y="33065"/>
                    </a:lnTo>
                    <a:lnTo>
                      <a:pt x="88818" y="28844"/>
                    </a:lnTo>
                    <a:lnTo>
                      <a:pt x="88913" y="24623"/>
                    </a:lnTo>
                    <a:lnTo>
                      <a:pt x="88818" y="20301"/>
                    </a:lnTo>
                    <a:lnTo>
                      <a:pt x="88629" y="16080"/>
                    </a:lnTo>
                    <a:lnTo>
                      <a:pt x="88346" y="11758"/>
                    </a:lnTo>
                    <a:lnTo>
                      <a:pt x="87874" y="7537"/>
                    </a:lnTo>
                    <a:lnTo>
                      <a:pt x="87968" y="5929"/>
                    </a:lnTo>
                    <a:lnTo>
                      <a:pt x="88724" y="4723"/>
                    </a:lnTo>
                    <a:lnTo>
                      <a:pt x="90047" y="3618"/>
                    </a:lnTo>
                    <a:lnTo>
                      <a:pt x="91748" y="2713"/>
                    </a:lnTo>
                    <a:lnTo>
                      <a:pt x="93732" y="2010"/>
                    </a:lnTo>
                    <a:lnTo>
                      <a:pt x="96000" y="1306"/>
                    </a:lnTo>
                    <a:lnTo>
                      <a:pt x="98456" y="904"/>
                    </a:lnTo>
                    <a:lnTo>
                      <a:pt x="101102" y="603"/>
                    </a:lnTo>
                    <a:lnTo>
                      <a:pt x="103653" y="301"/>
                    </a:lnTo>
                    <a:lnTo>
                      <a:pt x="106204" y="100"/>
                    </a:lnTo>
                    <a:lnTo>
                      <a:pt x="108472" y="100"/>
                    </a:lnTo>
                    <a:lnTo>
                      <a:pt x="110645" y="0"/>
                    </a:lnTo>
                    <a:lnTo>
                      <a:pt x="112440" y="0"/>
                    </a:lnTo>
                    <a:lnTo>
                      <a:pt x="113763" y="0"/>
                    </a:lnTo>
                    <a:lnTo>
                      <a:pt x="114708" y="0"/>
                    </a:lnTo>
                    <a:lnTo>
                      <a:pt x="115086" y="10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Shape 461"/>
              <p:cNvSpPr/>
              <p:nvPr/>
            </p:nvSpPr>
            <p:spPr>
              <a:xfrm>
                <a:off x="3354" y="3261"/>
                <a:ext cx="147" cy="1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641" y="117202"/>
                    </a:moveTo>
                    <a:lnTo>
                      <a:pt x="40337" y="117202"/>
                    </a:lnTo>
                    <a:lnTo>
                      <a:pt x="39324" y="117409"/>
                    </a:lnTo>
                    <a:lnTo>
                      <a:pt x="37804" y="117823"/>
                    </a:lnTo>
                    <a:lnTo>
                      <a:pt x="35777" y="118134"/>
                    </a:lnTo>
                    <a:lnTo>
                      <a:pt x="33243" y="118652"/>
                    </a:lnTo>
                    <a:lnTo>
                      <a:pt x="30506" y="118963"/>
                    </a:lnTo>
                    <a:lnTo>
                      <a:pt x="27466" y="119378"/>
                    </a:lnTo>
                    <a:lnTo>
                      <a:pt x="24324" y="119792"/>
                    </a:lnTo>
                    <a:lnTo>
                      <a:pt x="20878" y="119896"/>
                    </a:lnTo>
                    <a:lnTo>
                      <a:pt x="17533" y="120000"/>
                    </a:lnTo>
                    <a:lnTo>
                      <a:pt x="14087" y="120000"/>
                    </a:lnTo>
                    <a:lnTo>
                      <a:pt x="10844" y="119689"/>
                    </a:lnTo>
                    <a:lnTo>
                      <a:pt x="7702" y="119170"/>
                    </a:lnTo>
                    <a:lnTo>
                      <a:pt x="4763" y="118445"/>
                    </a:lnTo>
                    <a:lnTo>
                      <a:pt x="2128" y="117305"/>
                    </a:lnTo>
                    <a:lnTo>
                      <a:pt x="0" y="116062"/>
                    </a:lnTo>
                    <a:lnTo>
                      <a:pt x="506" y="115854"/>
                    </a:lnTo>
                    <a:lnTo>
                      <a:pt x="2432" y="115440"/>
                    </a:lnTo>
                    <a:lnTo>
                      <a:pt x="5472" y="114922"/>
                    </a:lnTo>
                    <a:lnTo>
                      <a:pt x="9425" y="113989"/>
                    </a:lnTo>
                    <a:lnTo>
                      <a:pt x="14391" y="112849"/>
                    </a:lnTo>
                    <a:lnTo>
                      <a:pt x="19763" y="111295"/>
                    </a:lnTo>
                    <a:lnTo>
                      <a:pt x="25641" y="109430"/>
                    </a:lnTo>
                    <a:lnTo>
                      <a:pt x="32027" y="107357"/>
                    </a:lnTo>
                    <a:lnTo>
                      <a:pt x="38513" y="104974"/>
                    </a:lnTo>
                    <a:lnTo>
                      <a:pt x="45101" y="102072"/>
                    </a:lnTo>
                    <a:lnTo>
                      <a:pt x="51486" y="98756"/>
                    </a:lnTo>
                    <a:lnTo>
                      <a:pt x="57770" y="95233"/>
                    </a:lnTo>
                    <a:lnTo>
                      <a:pt x="63547" y="91191"/>
                    </a:lnTo>
                    <a:lnTo>
                      <a:pt x="68817" y="86735"/>
                    </a:lnTo>
                    <a:lnTo>
                      <a:pt x="73378" y="81865"/>
                    </a:lnTo>
                    <a:lnTo>
                      <a:pt x="77229" y="76580"/>
                    </a:lnTo>
                    <a:lnTo>
                      <a:pt x="79763" y="71917"/>
                    </a:lnTo>
                    <a:lnTo>
                      <a:pt x="81993" y="67461"/>
                    </a:lnTo>
                    <a:lnTo>
                      <a:pt x="84020" y="63005"/>
                    </a:lnTo>
                    <a:lnTo>
                      <a:pt x="85743" y="58756"/>
                    </a:lnTo>
                    <a:lnTo>
                      <a:pt x="87162" y="54300"/>
                    </a:lnTo>
                    <a:lnTo>
                      <a:pt x="88581" y="50051"/>
                    </a:lnTo>
                    <a:lnTo>
                      <a:pt x="89594" y="45699"/>
                    </a:lnTo>
                    <a:lnTo>
                      <a:pt x="90405" y="41450"/>
                    </a:lnTo>
                    <a:lnTo>
                      <a:pt x="91013" y="37202"/>
                    </a:lnTo>
                    <a:lnTo>
                      <a:pt x="91520" y="32953"/>
                    </a:lnTo>
                    <a:lnTo>
                      <a:pt x="91722" y="28704"/>
                    </a:lnTo>
                    <a:lnTo>
                      <a:pt x="91824" y="24455"/>
                    </a:lnTo>
                    <a:lnTo>
                      <a:pt x="91722" y="20000"/>
                    </a:lnTo>
                    <a:lnTo>
                      <a:pt x="91520" y="15751"/>
                    </a:lnTo>
                    <a:lnTo>
                      <a:pt x="91317" y="11295"/>
                    </a:lnTo>
                    <a:lnTo>
                      <a:pt x="90810" y="6943"/>
                    </a:lnTo>
                    <a:lnTo>
                      <a:pt x="90810" y="5284"/>
                    </a:lnTo>
                    <a:lnTo>
                      <a:pt x="91520" y="4041"/>
                    </a:lnTo>
                    <a:lnTo>
                      <a:pt x="92635" y="3005"/>
                    </a:lnTo>
                    <a:lnTo>
                      <a:pt x="94155" y="2176"/>
                    </a:lnTo>
                    <a:lnTo>
                      <a:pt x="95979" y="1450"/>
                    </a:lnTo>
                    <a:lnTo>
                      <a:pt x="98006" y="932"/>
                    </a:lnTo>
                    <a:lnTo>
                      <a:pt x="100135" y="518"/>
                    </a:lnTo>
                    <a:lnTo>
                      <a:pt x="102466" y="310"/>
                    </a:lnTo>
                    <a:lnTo>
                      <a:pt x="104797" y="103"/>
                    </a:lnTo>
                    <a:lnTo>
                      <a:pt x="107027" y="0"/>
                    </a:lnTo>
                    <a:lnTo>
                      <a:pt x="109054" y="0"/>
                    </a:lnTo>
                    <a:lnTo>
                      <a:pt x="110979" y="103"/>
                    </a:lnTo>
                    <a:lnTo>
                      <a:pt x="112601" y="103"/>
                    </a:lnTo>
                    <a:lnTo>
                      <a:pt x="113817" y="207"/>
                    </a:lnTo>
                    <a:lnTo>
                      <a:pt x="114628" y="207"/>
                    </a:lnTo>
                    <a:lnTo>
                      <a:pt x="114932" y="310"/>
                    </a:lnTo>
                    <a:lnTo>
                      <a:pt x="116351" y="5388"/>
                    </a:lnTo>
                    <a:lnTo>
                      <a:pt x="117567" y="10984"/>
                    </a:lnTo>
                    <a:lnTo>
                      <a:pt x="118581" y="17098"/>
                    </a:lnTo>
                    <a:lnTo>
                      <a:pt x="119391" y="23730"/>
                    </a:lnTo>
                    <a:lnTo>
                      <a:pt x="119797" y="30466"/>
                    </a:lnTo>
                    <a:lnTo>
                      <a:pt x="120000" y="37409"/>
                    </a:lnTo>
                    <a:lnTo>
                      <a:pt x="119695" y="44559"/>
                    </a:lnTo>
                    <a:lnTo>
                      <a:pt x="119087" y="51606"/>
                    </a:lnTo>
                    <a:lnTo>
                      <a:pt x="117871" y="58756"/>
                    </a:lnTo>
                    <a:lnTo>
                      <a:pt x="116351" y="65699"/>
                    </a:lnTo>
                    <a:lnTo>
                      <a:pt x="114324" y="72227"/>
                    </a:lnTo>
                    <a:lnTo>
                      <a:pt x="111689" y="78652"/>
                    </a:lnTo>
                    <a:lnTo>
                      <a:pt x="108547" y="84455"/>
                    </a:lnTo>
                    <a:lnTo>
                      <a:pt x="104797" y="89844"/>
                    </a:lnTo>
                    <a:lnTo>
                      <a:pt x="100337" y="94611"/>
                    </a:lnTo>
                    <a:lnTo>
                      <a:pt x="95270" y="98756"/>
                    </a:lnTo>
                    <a:lnTo>
                      <a:pt x="94864" y="98963"/>
                    </a:lnTo>
                    <a:lnTo>
                      <a:pt x="94256" y="99378"/>
                    </a:lnTo>
                    <a:lnTo>
                      <a:pt x="92939" y="100000"/>
                    </a:lnTo>
                    <a:lnTo>
                      <a:pt x="91317" y="100932"/>
                    </a:lnTo>
                    <a:lnTo>
                      <a:pt x="89290" y="102072"/>
                    </a:lnTo>
                    <a:lnTo>
                      <a:pt x="86655" y="103212"/>
                    </a:lnTo>
                    <a:lnTo>
                      <a:pt x="83716" y="104559"/>
                    </a:lnTo>
                    <a:lnTo>
                      <a:pt x="80270" y="106113"/>
                    </a:lnTo>
                    <a:lnTo>
                      <a:pt x="76520" y="107564"/>
                    </a:lnTo>
                    <a:lnTo>
                      <a:pt x="72466" y="109119"/>
                    </a:lnTo>
                    <a:lnTo>
                      <a:pt x="67905" y="110777"/>
                    </a:lnTo>
                    <a:lnTo>
                      <a:pt x="63040" y="112227"/>
                    </a:lnTo>
                    <a:lnTo>
                      <a:pt x="57972" y="113678"/>
                    </a:lnTo>
                    <a:lnTo>
                      <a:pt x="52398" y="114922"/>
                    </a:lnTo>
                    <a:lnTo>
                      <a:pt x="46621" y="116165"/>
                    </a:lnTo>
                    <a:lnTo>
                      <a:pt x="40641" y="117202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Shape 462"/>
              <p:cNvSpPr/>
              <p:nvPr/>
            </p:nvSpPr>
            <p:spPr>
              <a:xfrm>
                <a:off x="3361" y="3263"/>
                <a:ext cx="137" cy="1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536" y="117760"/>
                    </a:moveTo>
                    <a:lnTo>
                      <a:pt x="36207" y="117760"/>
                    </a:lnTo>
                    <a:lnTo>
                      <a:pt x="35332" y="117866"/>
                    </a:lnTo>
                    <a:lnTo>
                      <a:pt x="34020" y="118186"/>
                    </a:lnTo>
                    <a:lnTo>
                      <a:pt x="32269" y="118400"/>
                    </a:lnTo>
                    <a:lnTo>
                      <a:pt x="30191" y="118826"/>
                    </a:lnTo>
                    <a:lnTo>
                      <a:pt x="27784" y="119146"/>
                    </a:lnTo>
                    <a:lnTo>
                      <a:pt x="25050" y="119573"/>
                    </a:lnTo>
                    <a:lnTo>
                      <a:pt x="22315" y="119786"/>
                    </a:lnTo>
                    <a:lnTo>
                      <a:pt x="19252" y="119893"/>
                    </a:lnTo>
                    <a:lnTo>
                      <a:pt x="16189" y="120000"/>
                    </a:lnTo>
                    <a:lnTo>
                      <a:pt x="13126" y="120000"/>
                    </a:lnTo>
                    <a:lnTo>
                      <a:pt x="10173" y="119786"/>
                    </a:lnTo>
                    <a:lnTo>
                      <a:pt x="7219" y="119253"/>
                    </a:lnTo>
                    <a:lnTo>
                      <a:pt x="4594" y="118720"/>
                    </a:lnTo>
                    <a:lnTo>
                      <a:pt x="2078" y="117866"/>
                    </a:lnTo>
                    <a:lnTo>
                      <a:pt x="0" y="116800"/>
                    </a:lnTo>
                    <a:lnTo>
                      <a:pt x="656" y="116693"/>
                    </a:lnTo>
                    <a:lnTo>
                      <a:pt x="2625" y="116266"/>
                    </a:lnTo>
                    <a:lnTo>
                      <a:pt x="5688" y="115733"/>
                    </a:lnTo>
                    <a:lnTo>
                      <a:pt x="9626" y="114773"/>
                    </a:lnTo>
                    <a:lnTo>
                      <a:pt x="14548" y="113706"/>
                    </a:lnTo>
                    <a:lnTo>
                      <a:pt x="20127" y="112213"/>
                    </a:lnTo>
                    <a:lnTo>
                      <a:pt x="26034" y="110506"/>
                    </a:lnTo>
                    <a:lnTo>
                      <a:pt x="32597" y="108266"/>
                    </a:lnTo>
                    <a:lnTo>
                      <a:pt x="39161" y="105813"/>
                    </a:lnTo>
                    <a:lnTo>
                      <a:pt x="45834" y="102933"/>
                    </a:lnTo>
                    <a:lnTo>
                      <a:pt x="52506" y="99733"/>
                    </a:lnTo>
                    <a:lnTo>
                      <a:pt x="58851" y="96000"/>
                    </a:lnTo>
                    <a:lnTo>
                      <a:pt x="64977" y="91946"/>
                    </a:lnTo>
                    <a:lnTo>
                      <a:pt x="70337" y="87466"/>
                    </a:lnTo>
                    <a:lnTo>
                      <a:pt x="75259" y="82453"/>
                    </a:lnTo>
                    <a:lnTo>
                      <a:pt x="79307" y="76906"/>
                    </a:lnTo>
                    <a:lnTo>
                      <a:pt x="81932" y="72320"/>
                    </a:lnTo>
                    <a:lnTo>
                      <a:pt x="84448" y="67733"/>
                    </a:lnTo>
                    <a:lnTo>
                      <a:pt x="86636" y="63253"/>
                    </a:lnTo>
                    <a:lnTo>
                      <a:pt x="88605" y="58773"/>
                    </a:lnTo>
                    <a:lnTo>
                      <a:pt x="90136" y="54400"/>
                    </a:lnTo>
                    <a:lnTo>
                      <a:pt x="91449" y="50133"/>
                    </a:lnTo>
                    <a:lnTo>
                      <a:pt x="92762" y="45866"/>
                    </a:lnTo>
                    <a:lnTo>
                      <a:pt x="93527" y="41493"/>
                    </a:lnTo>
                    <a:lnTo>
                      <a:pt x="94293" y="37226"/>
                    </a:lnTo>
                    <a:lnTo>
                      <a:pt x="94840" y="32853"/>
                    </a:lnTo>
                    <a:lnTo>
                      <a:pt x="95059" y="28480"/>
                    </a:lnTo>
                    <a:lnTo>
                      <a:pt x="95168" y="24213"/>
                    </a:lnTo>
                    <a:lnTo>
                      <a:pt x="95168" y="19840"/>
                    </a:lnTo>
                    <a:lnTo>
                      <a:pt x="94949" y="15360"/>
                    </a:lnTo>
                    <a:lnTo>
                      <a:pt x="94512" y="10986"/>
                    </a:lnTo>
                    <a:lnTo>
                      <a:pt x="94184" y="6506"/>
                    </a:lnTo>
                    <a:lnTo>
                      <a:pt x="94184" y="4800"/>
                    </a:lnTo>
                    <a:lnTo>
                      <a:pt x="94731" y="3520"/>
                    </a:lnTo>
                    <a:lnTo>
                      <a:pt x="95606" y="2453"/>
                    </a:lnTo>
                    <a:lnTo>
                      <a:pt x="96918" y="1706"/>
                    </a:lnTo>
                    <a:lnTo>
                      <a:pt x="98450" y="960"/>
                    </a:lnTo>
                    <a:lnTo>
                      <a:pt x="100200" y="533"/>
                    </a:lnTo>
                    <a:lnTo>
                      <a:pt x="102169" y="213"/>
                    </a:lnTo>
                    <a:lnTo>
                      <a:pt x="104138" y="106"/>
                    </a:lnTo>
                    <a:lnTo>
                      <a:pt x="106107" y="0"/>
                    </a:lnTo>
                    <a:lnTo>
                      <a:pt x="107967" y="0"/>
                    </a:lnTo>
                    <a:lnTo>
                      <a:pt x="109826" y="106"/>
                    </a:lnTo>
                    <a:lnTo>
                      <a:pt x="111577" y="213"/>
                    </a:lnTo>
                    <a:lnTo>
                      <a:pt x="112889" y="426"/>
                    </a:lnTo>
                    <a:lnTo>
                      <a:pt x="113983" y="533"/>
                    </a:lnTo>
                    <a:lnTo>
                      <a:pt x="114639" y="640"/>
                    </a:lnTo>
                    <a:lnTo>
                      <a:pt x="114968" y="746"/>
                    </a:lnTo>
                    <a:lnTo>
                      <a:pt x="116499" y="5866"/>
                    </a:lnTo>
                    <a:lnTo>
                      <a:pt x="117812" y="11626"/>
                    </a:lnTo>
                    <a:lnTo>
                      <a:pt x="118796" y="17706"/>
                    </a:lnTo>
                    <a:lnTo>
                      <a:pt x="119671" y="24000"/>
                    </a:lnTo>
                    <a:lnTo>
                      <a:pt x="120000" y="30720"/>
                    </a:lnTo>
                    <a:lnTo>
                      <a:pt x="120000" y="37440"/>
                    </a:lnTo>
                    <a:lnTo>
                      <a:pt x="119781" y="44373"/>
                    </a:lnTo>
                    <a:lnTo>
                      <a:pt x="118906" y="51306"/>
                    </a:lnTo>
                    <a:lnTo>
                      <a:pt x="117702" y="58240"/>
                    </a:lnTo>
                    <a:lnTo>
                      <a:pt x="115952" y="65066"/>
                    </a:lnTo>
                    <a:lnTo>
                      <a:pt x="113764" y="71573"/>
                    </a:lnTo>
                    <a:lnTo>
                      <a:pt x="110920" y="77866"/>
                    </a:lnTo>
                    <a:lnTo>
                      <a:pt x="107529" y="83733"/>
                    </a:lnTo>
                    <a:lnTo>
                      <a:pt x="103482" y="89280"/>
                    </a:lnTo>
                    <a:lnTo>
                      <a:pt x="98669" y="94186"/>
                    </a:lnTo>
                    <a:lnTo>
                      <a:pt x="93418" y="98773"/>
                    </a:lnTo>
                    <a:lnTo>
                      <a:pt x="93199" y="98880"/>
                    </a:lnTo>
                    <a:lnTo>
                      <a:pt x="92433" y="99200"/>
                    </a:lnTo>
                    <a:lnTo>
                      <a:pt x="91230" y="99946"/>
                    </a:lnTo>
                    <a:lnTo>
                      <a:pt x="89699" y="100800"/>
                    </a:lnTo>
                    <a:lnTo>
                      <a:pt x="87511" y="101866"/>
                    </a:lnTo>
                    <a:lnTo>
                      <a:pt x="84995" y="103040"/>
                    </a:lnTo>
                    <a:lnTo>
                      <a:pt x="81932" y="104533"/>
                    </a:lnTo>
                    <a:lnTo>
                      <a:pt x="78541" y="105920"/>
                    </a:lnTo>
                    <a:lnTo>
                      <a:pt x="74712" y="107520"/>
                    </a:lnTo>
                    <a:lnTo>
                      <a:pt x="70446" y="109013"/>
                    </a:lnTo>
                    <a:lnTo>
                      <a:pt x="65852" y="110613"/>
                    </a:lnTo>
                    <a:lnTo>
                      <a:pt x="60711" y="112106"/>
                    </a:lnTo>
                    <a:lnTo>
                      <a:pt x="55350" y="113706"/>
                    </a:lnTo>
                    <a:lnTo>
                      <a:pt x="49443" y="115093"/>
                    </a:lnTo>
                    <a:lnTo>
                      <a:pt x="43208" y="116373"/>
                    </a:lnTo>
                    <a:lnTo>
                      <a:pt x="36536" y="117760"/>
                    </a:ln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Shape 463"/>
              <p:cNvSpPr/>
              <p:nvPr/>
            </p:nvSpPr>
            <p:spPr>
              <a:xfrm>
                <a:off x="3370" y="3265"/>
                <a:ext cx="125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722" y="118241"/>
                    </a:moveTo>
                    <a:lnTo>
                      <a:pt x="31485" y="118241"/>
                    </a:lnTo>
                    <a:lnTo>
                      <a:pt x="30653" y="118351"/>
                    </a:lnTo>
                    <a:lnTo>
                      <a:pt x="29584" y="118681"/>
                    </a:lnTo>
                    <a:lnTo>
                      <a:pt x="28158" y="118791"/>
                    </a:lnTo>
                    <a:lnTo>
                      <a:pt x="26376" y="119120"/>
                    </a:lnTo>
                    <a:lnTo>
                      <a:pt x="24356" y="119340"/>
                    </a:lnTo>
                    <a:lnTo>
                      <a:pt x="22099" y="119670"/>
                    </a:lnTo>
                    <a:lnTo>
                      <a:pt x="19722" y="119780"/>
                    </a:lnTo>
                    <a:lnTo>
                      <a:pt x="17227" y="119890"/>
                    </a:lnTo>
                    <a:lnTo>
                      <a:pt x="14613" y="119999"/>
                    </a:lnTo>
                    <a:lnTo>
                      <a:pt x="11881" y="119999"/>
                    </a:lnTo>
                    <a:lnTo>
                      <a:pt x="9267" y="119780"/>
                    </a:lnTo>
                    <a:lnTo>
                      <a:pt x="6772" y="119560"/>
                    </a:lnTo>
                    <a:lnTo>
                      <a:pt x="4277" y="119010"/>
                    </a:lnTo>
                    <a:lnTo>
                      <a:pt x="2019" y="118241"/>
                    </a:lnTo>
                    <a:lnTo>
                      <a:pt x="0" y="117582"/>
                    </a:lnTo>
                    <a:lnTo>
                      <a:pt x="594" y="117472"/>
                    </a:lnTo>
                    <a:lnTo>
                      <a:pt x="2613" y="117032"/>
                    </a:lnTo>
                    <a:lnTo>
                      <a:pt x="5702" y="116593"/>
                    </a:lnTo>
                    <a:lnTo>
                      <a:pt x="9861" y="115714"/>
                    </a:lnTo>
                    <a:lnTo>
                      <a:pt x="14732" y="114615"/>
                    </a:lnTo>
                    <a:lnTo>
                      <a:pt x="20316" y="113076"/>
                    </a:lnTo>
                    <a:lnTo>
                      <a:pt x="26495" y="111428"/>
                    </a:lnTo>
                    <a:lnTo>
                      <a:pt x="33029" y="109340"/>
                    </a:lnTo>
                    <a:lnTo>
                      <a:pt x="39801" y="106813"/>
                    </a:lnTo>
                    <a:lnTo>
                      <a:pt x="46693" y="104065"/>
                    </a:lnTo>
                    <a:lnTo>
                      <a:pt x="53465" y="100879"/>
                    </a:lnTo>
                    <a:lnTo>
                      <a:pt x="60118" y="97142"/>
                    </a:lnTo>
                    <a:lnTo>
                      <a:pt x="66415" y="92967"/>
                    </a:lnTo>
                    <a:lnTo>
                      <a:pt x="72237" y="88351"/>
                    </a:lnTo>
                    <a:lnTo>
                      <a:pt x="77227" y="83296"/>
                    </a:lnTo>
                    <a:lnTo>
                      <a:pt x="81623" y="77582"/>
                    </a:lnTo>
                    <a:lnTo>
                      <a:pt x="84594" y="72857"/>
                    </a:lnTo>
                    <a:lnTo>
                      <a:pt x="87207" y="68131"/>
                    </a:lnTo>
                    <a:lnTo>
                      <a:pt x="89584" y="63626"/>
                    </a:lnTo>
                    <a:lnTo>
                      <a:pt x="91603" y="59010"/>
                    </a:lnTo>
                    <a:lnTo>
                      <a:pt x="93504" y="54615"/>
                    </a:lnTo>
                    <a:lnTo>
                      <a:pt x="94930" y="50219"/>
                    </a:lnTo>
                    <a:lnTo>
                      <a:pt x="96237" y="45934"/>
                    </a:lnTo>
                    <a:lnTo>
                      <a:pt x="97306" y="41648"/>
                    </a:lnTo>
                    <a:lnTo>
                      <a:pt x="98138" y="37142"/>
                    </a:lnTo>
                    <a:lnTo>
                      <a:pt x="98613" y="32857"/>
                    </a:lnTo>
                    <a:lnTo>
                      <a:pt x="99089" y="28461"/>
                    </a:lnTo>
                    <a:lnTo>
                      <a:pt x="99207" y="24175"/>
                    </a:lnTo>
                    <a:lnTo>
                      <a:pt x="99207" y="19780"/>
                    </a:lnTo>
                    <a:lnTo>
                      <a:pt x="98970" y="15164"/>
                    </a:lnTo>
                    <a:lnTo>
                      <a:pt x="98495" y="10659"/>
                    </a:lnTo>
                    <a:lnTo>
                      <a:pt x="98138" y="5934"/>
                    </a:lnTo>
                    <a:lnTo>
                      <a:pt x="98019" y="4285"/>
                    </a:lnTo>
                    <a:lnTo>
                      <a:pt x="98376" y="3076"/>
                    </a:lnTo>
                    <a:lnTo>
                      <a:pt x="99207" y="1868"/>
                    </a:lnTo>
                    <a:lnTo>
                      <a:pt x="100158" y="1208"/>
                    </a:lnTo>
                    <a:lnTo>
                      <a:pt x="101465" y="549"/>
                    </a:lnTo>
                    <a:lnTo>
                      <a:pt x="102772" y="219"/>
                    </a:lnTo>
                    <a:lnTo>
                      <a:pt x="104435" y="109"/>
                    </a:lnTo>
                    <a:lnTo>
                      <a:pt x="105980" y="0"/>
                    </a:lnTo>
                    <a:lnTo>
                      <a:pt x="107524" y="0"/>
                    </a:lnTo>
                    <a:lnTo>
                      <a:pt x="109188" y="219"/>
                    </a:lnTo>
                    <a:lnTo>
                      <a:pt x="110613" y="329"/>
                    </a:lnTo>
                    <a:lnTo>
                      <a:pt x="112039" y="549"/>
                    </a:lnTo>
                    <a:lnTo>
                      <a:pt x="113108" y="769"/>
                    </a:lnTo>
                    <a:lnTo>
                      <a:pt x="114059" y="989"/>
                    </a:lnTo>
                    <a:lnTo>
                      <a:pt x="114653" y="1098"/>
                    </a:lnTo>
                    <a:lnTo>
                      <a:pt x="114891" y="1208"/>
                    </a:lnTo>
                    <a:lnTo>
                      <a:pt x="116435" y="6483"/>
                    </a:lnTo>
                    <a:lnTo>
                      <a:pt x="117742" y="12087"/>
                    </a:lnTo>
                    <a:lnTo>
                      <a:pt x="119049" y="18131"/>
                    </a:lnTo>
                    <a:lnTo>
                      <a:pt x="119643" y="24505"/>
                    </a:lnTo>
                    <a:lnTo>
                      <a:pt x="120000" y="30989"/>
                    </a:lnTo>
                    <a:lnTo>
                      <a:pt x="120000" y="37692"/>
                    </a:lnTo>
                    <a:lnTo>
                      <a:pt x="119643" y="44285"/>
                    </a:lnTo>
                    <a:lnTo>
                      <a:pt x="118693" y="51098"/>
                    </a:lnTo>
                    <a:lnTo>
                      <a:pt x="117267" y="57802"/>
                    </a:lnTo>
                    <a:lnTo>
                      <a:pt x="115366" y="64505"/>
                    </a:lnTo>
                    <a:lnTo>
                      <a:pt x="112871" y="70879"/>
                    </a:lnTo>
                    <a:lnTo>
                      <a:pt x="109782" y="77142"/>
                    </a:lnTo>
                    <a:lnTo>
                      <a:pt x="106217" y="82967"/>
                    </a:lnTo>
                    <a:lnTo>
                      <a:pt x="101940" y="88681"/>
                    </a:lnTo>
                    <a:lnTo>
                      <a:pt x="96950" y="93956"/>
                    </a:lnTo>
                    <a:lnTo>
                      <a:pt x="91366" y="98791"/>
                    </a:lnTo>
                    <a:lnTo>
                      <a:pt x="91128" y="98901"/>
                    </a:lnTo>
                    <a:lnTo>
                      <a:pt x="90415" y="99230"/>
                    </a:lnTo>
                    <a:lnTo>
                      <a:pt x="89227" y="99890"/>
                    </a:lnTo>
                    <a:lnTo>
                      <a:pt x="87683" y="100659"/>
                    </a:lnTo>
                    <a:lnTo>
                      <a:pt x="85544" y="101868"/>
                    </a:lnTo>
                    <a:lnTo>
                      <a:pt x="83049" y="103076"/>
                    </a:lnTo>
                    <a:lnTo>
                      <a:pt x="79960" y="104285"/>
                    </a:lnTo>
                    <a:lnTo>
                      <a:pt x="76514" y="105714"/>
                    </a:lnTo>
                    <a:lnTo>
                      <a:pt x="72475" y="107362"/>
                    </a:lnTo>
                    <a:lnTo>
                      <a:pt x="68079" y="108901"/>
                    </a:lnTo>
                    <a:lnTo>
                      <a:pt x="63207" y="110549"/>
                    </a:lnTo>
                    <a:lnTo>
                      <a:pt x="57861" y="112087"/>
                    </a:lnTo>
                    <a:lnTo>
                      <a:pt x="52039" y="113736"/>
                    </a:lnTo>
                    <a:lnTo>
                      <a:pt x="45623" y="115384"/>
                    </a:lnTo>
                    <a:lnTo>
                      <a:pt x="38851" y="116813"/>
                    </a:lnTo>
                    <a:lnTo>
                      <a:pt x="31722" y="118241"/>
                    </a:lnTo>
                    <a:close/>
                  </a:path>
                </a:pathLst>
              </a:custGeom>
              <a:solidFill>
                <a:srgbClr val="1F1F1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Shape 464"/>
              <p:cNvSpPr/>
              <p:nvPr/>
            </p:nvSpPr>
            <p:spPr>
              <a:xfrm>
                <a:off x="3377" y="3266"/>
                <a:ext cx="115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177" y="118867"/>
                    </a:moveTo>
                    <a:lnTo>
                      <a:pt x="25788" y="118867"/>
                    </a:lnTo>
                    <a:lnTo>
                      <a:pt x="25399" y="118867"/>
                    </a:lnTo>
                    <a:lnTo>
                      <a:pt x="24492" y="118981"/>
                    </a:lnTo>
                    <a:lnTo>
                      <a:pt x="23326" y="119207"/>
                    </a:lnTo>
                    <a:lnTo>
                      <a:pt x="22030" y="119320"/>
                    </a:lnTo>
                    <a:lnTo>
                      <a:pt x="20475" y="119547"/>
                    </a:lnTo>
                    <a:lnTo>
                      <a:pt x="18660" y="119773"/>
                    </a:lnTo>
                    <a:lnTo>
                      <a:pt x="16846" y="119886"/>
                    </a:lnTo>
                    <a:lnTo>
                      <a:pt x="14773" y="120000"/>
                    </a:lnTo>
                    <a:lnTo>
                      <a:pt x="12829" y="120000"/>
                    </a:lnTo>
                    <a:lnTo>
                      <a:pt x="10626" y="120000"/>
                    </a:lnTo>
                    <a:lnTo>
                      <a:pt x="8423" y="119886"/>
                    </a:lnTo>
                    <a:lnTo>
                      <a:pt x="6090" y="119660"/>
                    </a:lnTo>
                    <a:lnTo>
                      <a:pt x="4146" y="119320"/>
                    </a:lnTo>
                    <a:lnTo>
                      <a:pt x="1943" y="118981"/>
                    </a:lnTo>
                    <a:lnTo>
                      <a:pt x="0" y="118528"/>
                    </a:lnTo>
                    <a:lnTo>
                      <a:pt x="647" y="118301"/>
                    </a:lnTo>
                    <a:lnTo>
                      <a:pt x="2591" y="117962"/>
                    </a:lnTo>
                    <a:lnTo>
                      <a:pt x="5831" y="117509"/>
                    </a:lnTo>
                    <a:lnTo>
                      <a:pt x="9978" y="116716"/>
                    </a:lnTo>
                    <a:lnTo>
                      <a:pt x="14902" y="115698"/>
                    </a:lnTo>
                    <a:lnTo>
                      <a:pt x="20734" y="114339"/>
                    </a:lnTo>
                    <a:lnTo>
                      <a:pt x="26954" y="112528"/>
                    </a:lnTo>
                    <a:lnTo>
                      <a:pt x="33693" y="110490"/>
                    </a:lnTo>
                    <a:lnTo>
                      <a:pt x="40561" y="108113"/>
                    </a:lnTo>
                    <a:lnTo>
                      <a:pt x="47688" y="105169"/>
                    </a:lnTo>
                    <a:lnTo>
                      <a:pt x="54816" y="101886"/>
                    </a:lnTo>
                    <a:lnTo>
                      <a:pt x="61555" y="98264"/>
                    </a:lnTo>
                    <a:lnTo>
                      <a:pt x="68164" y="93962"/>
                    </a:lnTo>
                    <a:lnTo>
                      <a:pt x="74125" y="89207"/>
                    </a:lnTo>
                    <a:lnTo>
                      <a:pt x="79568" y="83886"/>
                    </a:lnTo>
                    <a:lnTo>
                      <a:pt x="84233" y="78226"/>
                    </a:lnTo>
                    <a:lnTo>
                      <a:pt x="87343" y="73245"/>
                    </a:lnTo>
                    <a:lnTo>
                      <a:pt x="90323" y="68490"/>
                    </a:lnTo>
                    <a:lnTo>
                      <a:pt x="92915" y="63849"/>
                    </a:lnTo>
                    <a:lnTo>
                      <a:pt x="95248" y="59207"/>
                    </a:lnTo>
                    <a:lnTo>
                      <a:pt x="97192" y="54792"/>
                    </a:lnTo>
                    <a:lnTo>
                      <a:pt x="98876" y="50377"/>
                    </a:lnTo>
                    <a:lnTo>
                      <a:pt x="100302" y="45962"/>
                    </a:lnTo>
                    <a:lnTo>
                      <a:pt x="101468" y="41660"/>
                    </a:lnTo>
                    <a:lnTo>
                      <a:pt x="102505" y="37358"/>
                    </a:lnTo>
                    <a:lnTo>
                      <a:pt x="103023" y="32943"/>
                    </a:lnTo>
                    <a:lnTo>
                      <a:pt x="103542" y="28528"/>
                    </a:lnTo>
                    <a:lnTo>
                      <a:pt x="103801" y="24000"/>
                    </a:lnTo>
                    <a:lnTo>
                      <a:pt x="103671" y="19584"/>
                    </a:lnTo>
                    <a:lnTo>
                      <a:pt x="103542" y="14943"/>
                    </a:lnTo>
                    <a:lnTo>
                      <a:pt x="103023" y="10301"/>
                    </a:lnTo>
                    <a:lnTo>
                      <a:pt x="102634" y="5547"/>
                    </a:lnTo>
                    <a:lnTo>
                      <a:pt x="102505" y="3849"/>
                    </a:lnTo>
                    <a:lnTo>
                      <a:pt x="102634" y="2490"/>
                    </a:lnTo>
                    <a:lnTo>
                      <a:pt x="103153" y="1471"/>
                    </a:lnTo>
                    <a:lnTo>
                      <a:pt x="103930" y="792"/>
                    </a:lnTo>
                    <a:lnTo>
                      <a:pt x="104838" y="339"/>
                    </a:lnTo>
                    <a:lnTo>
                      <a:pt x="105745" y="0"/>
                    </a:lnTo>
                    <a:lnTo>
                      <a:pt x="106911" y="0"/>
                    </a:lnTo>
                    <a:lnTo>
                      <a:pt x="108077" y="0"/>
                    </a:lnTo>
                    <a:lnTo>
                      <a:pt x="109244" y="113"/>
                    </a:lnTo>
                    <a:lnTo>
                      <a:pt x="110410" y="339"/>
                    </a:lnTo>
                    <a:lnTo>
                      <a:pt x="111447" y="792"/>
                    </a:lnTo>
                    <a:lnTo>
                      <a:pt x="112483" y="1018"/>
                    </a:lnTo>
                    <a:lnTo>
                      <a:pt x="113390" y="1358"/>
                    </a:lnTo>
                    <a:lnTo>
                      <a:pt x="114038" y="1698"/>
                    </a:lnTo>
                    <a:lnTo>
                      <a:pt x="114298" y="1811"/>
                    </a:lnTo>
                    <a:lnTo>
                      <a:pt x="114686" y="1924"/>
                    </a:lnTo>
                    <a:lnTo>
                      <a:pt x="116371" y="7245"/>
                    </a:lnTo>
                    <a:lnTo>
                      <a:pt x="117796" y="12905"/>
                    </a:lnTo>
                    <a:lnTo>
                      <a:pt x="118963" y="18905"/>
                    </a:lnTo>
                    <a:lnTo>
                      <a:pt x="119740" y="25018"/>
                    </a:lnTo>
                    <a:lnTo>
                      <a:pt x="119999" y="31358"/>
                    </a:lnTo>
                    <a:lnTo>
                      <a:pt x="119870" y="37811"/>
                    </a:lnTo>
                    <a:lnTo>
                      <a:pt x="119222" y="44264"/>
                    </a:lnTo>
                    <a:lnTo>
                      <a:pt x="118315" y="50830"/>
                    </a:lnTo>
                    <a:lnTo>
                      <a:pt x="116630" y="57396"/>
                    </a:lnTo>
                    <a:lnTo>
                      <a:pt x="114557" y="63849"/>
                    </a:lnTo>
                    <a:lnTo>
                      <a:pt x="111706" y="70075"/>
                    </a:lnTo>
                    <a:lnTo>
                      <a:pt x="108466" y="76301"/>
                    </a:lnTo>
                    <a:lnTo>
                      <a:pt x="104449" y="82415"/>
                    </a:lnTo>
                    <a:lnTo>
                      <a:pt x="99913" y="88075"/>
                    </a:lnTo>
                    <a:lnTo>
                      <a:pt x="94600" y="93509"/>
                    </a:lnTo>
                    <a:lnTo>
                      <a:pt x="88768" y="98716"/>
                    </a:lnTo>
                    <a:lnTo>
                      <a:pt x="88380" y="98830"/>
                    </a:lnTo>
                    <a:lnTo>
                      <a:pt x="87732" y="99283"/>
                    </a:lnTo>
                    <a:lnTo>
                      <a:pt x="86695" y="99849"/>
                    </a:lnTo>
                    <a:lnTo>
                      <a:pt x="85140" y="100641"/>
                    </a:lnTo>
                    <a:lnTo>
                      <a:pt x="83066" y="101660"/>
                    </a:lnTo>
                    <a:lnTo>
                      <a:pt x="80475" y="102792"/>
                    </a:lnTo>
                    <a:lnTo>
                      <a:pt x="77365" y="104150"/>
                    </a:lnTo>
                    <a:lnTo>
                      <a:pt x="73866" y="105622"/>
                    </a:lnTo>
                    <a:lnTo>
                      <a:pt x="69848" y="107094"/>
                    </a:lnTo>
                    <a:lnTo>
                      <a:pt x="65183" y="108679"/>
                    </a:lnTo>
                    <a:lnTo>
                      <a:pt x="60129" y="110377"/>
                    </a:lnTo>
                    <a:lnTo>
                      <a:pt x="54557" y="112188"/>
                    </a:lnTo>
                    <a:lnTo>
                      <a:pt x="48336" y="113773"/>
                    </a:lnTo>
                    <a:lnTo>
                      <a:pt x="41468" y="115584"/>
                    </a:lnTo>
                    <a:lnTo>
                      <a:pt x="34082" y="117169"/>
                    </a:lnTo>
                    <a:lnTo>
                      <a:pt x="26177" y="118867"/>
                    </a:lnTo>
                    <a:close/>
                  </a:path>
                </a:pathLst>
              </a:custGeom>
              <a:solidFill>
                <a:srgbClr val="29292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5" name="Shape 465"/>
              <p:cNvSpPr/>
              <p:nvPr/>
            </p:nvSpPr>
            <p:spPr>
              <a:xfrm>
                <a:off x="3384" y="3268"/>
                <a:ext cx="105" cy="1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4142" y="2798"/>
                    </a:moveTo>
                    <a:lnTo>
                      <a:pt x="116142" y="8279"/>
                    </a:lnTo>
                    <a:lnTo>
                      <a:pt x="117714" y="13994"/>
                    </a:lnTo>
                    <a:lnTo>
                      <a:pt x="118857" y="19825"/>
                    </a:lnTo>
                    <a:lnTo>
                      <a:pt x="119571" y="25889"/>
                    </a:lnTo>
                    <a:lnTo>
                      <a:pt x="120000" y="31953"/>
                    </a:lnTo>
                    <a:lnTo>
                      <a:pt x="119714" y="38250"/>
                    </a:lnTo>
                    <a:lnTo>
                      <a:pt x="119000" y="44431"/>
                    </a:lnTo>
                    <a:lnTo>
                      <a:pt x="117714" y="50728"/>
                    </a:lnTo>
                    <a:lnTo>
                      <a:pt x="116000" y="57142"/>
                    </a:lnTo>
                    <a:lnTo>
                      <a:pt x="113571" y="63440"/>
                    </a:lnTo>
                    <a:lnTo>
                      <a:pt x="110571" y="69620"/>
                    </a:lnTo>
                    <a:lnTo>
                      <a:pt x="106857" y="75801"/>
                    </a:lnTo>
                    <a:lnTo>
                      <a:pt x="102571" y="81749"/>
                    </a:lnTo>
                    <a:lnTo>
                      <a:pt x="97571" y="87696"/>
                    </a:lnTo>
                    <a:lnTo>
                      <a:pt x="92000" y="93294"/>
                    </a:lnTo>
                    <a:lnTo>
                      <a:pt x="85571" y="98892"/>
                    </a:lnTo>
                    <a:lnTo>
                      <a:pt x="85285" y="98892"/>
                    </a:lnTo>
                    <a:lnTo>
                      <a:pt x="84571" y="99241"/>
                    </a:lnTo>
                    <a:lnTo>
                      <a:pt x="83714" y="99941"/>
                    </a:lnTo>
                    <a:lnTo>
                      <a:pt x="82142" y="100641"/>
                    </a:lnTo>
                    <a:lnTo>
                      <a:pt x="80000" y="101574"/>
                    </a:lnTo>
                    <a:lnTo>
                      <a:pt x="77428" y="102740"/>
                    </a:lnTo>
                    <a:lnTo>
                      <a:pt x="74428" y="104023"/>
                    </a:lnTo>
                    <a:lnTo>
                      <a:pt x="70857" y="105539"/>
                    </a:lnTo>
                    <a:lnTo>
                      <a:pt x="66571" y="107055"/>
                    </a:lnTo>
                    <a:lnTo>
                      <a:pt x="61857" y="108688"/>
                    </a:lnTo>
                    <a:lnTo>
                      <a:pt x="56428" y="110437"/>
                    </a:lnTo>
                    <a:lnTo>
                      <a:pt x="50285" y="112186"/>
                    </a:lnTo>
                    <a:lnTo>
                      <a:pt x="43571" y="113935"/>
                    </a:lnTo>
                    <a:lnTo>
                      <a:pt x="36285" y="115801"/>
                    </a:lnTo>
                    <a:lnTo>
                      <a:pt x="28142" y="117667"/>
                    </a:lnTo>
                    <a:lnTo>
                      <a:pt x="19285" y="119416"/>
                    </a:lnTo>
                    <a:lnTo>
                      <a:pt x="19142" y="119416"/>
                    </a:lnTo>
                    <a:lnTo>
                      <a:pt x="18857" y="119416"/>
                    </a:lnTo>
                    <a:lnTo>
                      <a:pt x="18285" y="119416"/>
                    </a:lnTo>
                    <a:lnTo>
                      <a:pt x="17714" y="119650"/>
                    </a:lnTo>
                    <a:lnTo>
                      <a:pt x="16714" y="119766"/>
                    </a:lnTo>
                    <a:lnTo>
                      <a:pt x="15857" y="119766"/>
                    </a:lnTo>
                    <a:lnTo>
                      <a:pt x="14714" y="119883"/>
                    </a:lnTo>
                    <a:lnTo>
                      <a:pt x="13428" y="119883"/>
                    </a:lnTo>
                    <a:lnTo>
                      <a:pt x="12000" y="120000"/>
                    </a:lnTo>
                    <a:lnTo>
                      <a:pt x="10571" y="120000"/>
                    </a:lnTo>
                    <a:lnTo>
                      <a:pt x="8857" y="120000"/>
                    </a:lnTo>
                    <a:lnTo>
                      <a:pt x="7142" y="120000"/>
                    </a:lnTo>
                    <a:lnTo>
                      <a:pt x="5428" y="119883"/>
                    </a:lnTo>
                    <a:lnTo>
                      <a:pt x="3714" y="119766"/>
                    </a:lnTo>
                    <a:lnTo>
                      <a:pt x="1714" y="119650"/>
                    </a:lnTo>
                    <a:lnTo>
                      <a:pt x="0" y="119416"/>
                    </a:lnTo>
                    <a:lnTo>
                      <a:pt x="571" y="119300"/>
                    </a:lnTo>
                    <a:lnTo>
                      <a:pt x="2714" y="119067"/>
                    </a:lnTo>
                    <a:lnTo>
                      <a:pt x="5857" y="118600"/>
                    </a:lnTo>
                    <a:lnTo>
                      <a:pt x="10000" y="117784"/>
                    </a:lnTo>
                    <a:lnTo>
                      <a:pt x="15142" y="116851"/>
                    </a:lnTo>
                    <a:lnTo>
                      <a:pt x="21000" y="115451"/>
                    </a:lnTo>
                    <a:lnTo>
                      <a:pt x="27428" y="113819"/>
                    </a:lnTo>
                    <a:lnTo>
                      <a:pt x="34285" y="111720"/>
                    </a:lnTo>
                    <a:lnTo>
                      <a:pt x="41571" y="109387"/>
                    </a:lnTo>
                    <a:lnTo>
                      <a:pt x="48714" y="106588"/>
                    </a:lnTo>
                    <a:lnTo>
                      <a:pt x="56000" y="103323"/>
                    </a:lnTo>
                    <a:lnTo>
                      <a:pt x="63285" y="99475"/>
                    </a:lnTo>
                    <a:lnTo>
                      <a:pt x="70000" y="95160"/>
                    </a:lnTo>
                    <a:lnTo>
                      <a:pt x="76285" y="90495"/>
                    </a:lnTo>
                    <a:lnTo>
                      <a:pt x="82285" y="85014"/>
                    </a:lnTo>
                    <a:lnTo>
                      <a:pt x="87285" y="79183"/>
                    </a:lnTo>
                    <a:lnTo>
                      <a:pt x="90857" y="74052"/>
                    </a:lnTo>
                    <a:lnTo>
                      <a:pt x="94000" y="69271"/>
                    </a:lnTo>
                    <a:lnTo>
                      <a:pt x="97000" y="64489"/>
                    </a:lnTo>
                    <a:lnTo>
                      <a:pt x="99428" y="59825"/>
                    </a:lnTo>
                    <a:lnTo>
                      <a:pt x="101714" y="55276"/>
                    </a:lnTo>
                    <a:lnTo>
                      <a:pt x="103571" y="50845"/>
                    </a:lnTo>
                    <a:lnTo>
                      <a:pt x="105285" y="46413"/>
                    </a:lnTo>
                    <a:lnTo>
                      <a:pt x="106714" y="41982"/>
                    </a:lnTo>
                    <a:lnTo>
                      <a:pt x="107571" y="37551"/>
                    </a:lnTo>
                    <a:lnTo>
                      <a:pt x="108428" y="33119"/>
                    </a:lnTo>
                    <a:lnTo>
                      <a:pt x="108857" y="28688"/>
                    </a:lnTo>
                    <a:lnTo>
                      <a:pt x="109285" y="24256"/>
                    </a:lnTo>
                    <a:lnTo>
                      <a:pt x="109285" y="19591"/>
                    </a:lnTo>
                    <a:lnTo>
                      <a:pt x="108857" y="14927"/>
                    </a:lnTo>
                    <a:lnTo>
                      <a:pt x="108571" y="10145"/>
                    </a:lnTo>
                    <a:lnTo>
                      <a:pt x="108000" y="5247"/>
                    </a:lnTo>
                    <a:lnTo>
                      <a:pt x="107571" y="3498"/>
                    </a:lnTo>
                    <a:lnTo>
                      <a:pt x="107857" y="2215"/>
                    </a:lnTo>
                    <a:lnTo>
                      <a:pt x="108000" y="1282"/>
                    </a:lnTo>
                    <a:lnTo>
                      <a:pt x="108285" y="583"/>
                    </a:lnTo>
                    <a:lnTo>
                      <a:pt x="108714" y="116"/>
                    </a:lnTo>
                    <a:lnTo>
                      <a:pt x="109285" y="0"/>
                    </a:lnTo>
                    <a:lnTo>
                      <a:pt x="109857" y="0"/>
                    </a:lnTo>
                    <a:lnTo>
                      <a:pt x="110571" y="233"/>
                    </a:lnTo>
                    <a:lnTo>
                      <a:pt x="111142" y="583"/>
                    </a:lnTo>
                    <a:lnTo>
                      <a:pt x="111857" y="816"/>
                    </a:lnTo>
                    <a:lnTo>
                      <a:pt x="112428" y="1282"/>
                    </a:lnTo>
                    <a:lnTo>
                      <a:pt x="112857" y="1749"/>
                    </a:lnTo>
                    <a:lnTo>
                      <a:pt x="113428" y="2099"/>
                    </a:lnTo>
                    <a:lnTo>
                      <a:pt x="113714" y="2332"/>
                    </a:lnTo>
                    <a:lnTo>
                      <a:pt x="114000" y="2682"/>
                    </a:lnTo>
                    <a:lnTo>
                      <a:pt x="114142" y="2798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Shape 466"/>
              <p:cNvSpPr/>
              <p:nvPr/>
            </p:nvSpPr>
            <p:spPr>
              <a:xfrm>
                <a:off x="3302" y="3311"/>
                <a:ext cx="410" cy="1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155" y="1973"/>
                    </a:moveTo>
                    <a:lnTo>
                      <a:pt x="117009" y="2220"/>
                    </a:lnTo>
                    <a:lnTo>
                      <a:pt x="116571" y="3125"/>
                    </a:lnTo>
                    <a:lnTo>
                      <a:pt x="115878" y="4523"/>
                    </a:lnTo>
                    <a:lnTo>
                      <a:pt x="114930" y="6415"/>
                    </a:lnTo>
                    <a:lnTo>
                      <a:pt x="113689" y="8882"/>
                    </a:lnTo>
                    <a:lnTo>
                      <a:pt x="112267" y="11596"/>
                    </a:lnTo>
                    <a:lnTo>
                      <a:pt x="110589" y="14640"/>
                    </a:lnTo>
                    <a:lnTo>
                      <a:pt x="108693" y="18012"/>
                    </a:lnTo>
                    <a:lnTo>
                      <a:pt x="106613" y="21631"/>
                    </a:lnTo>
                    <a:lnTo>
                      <a:pt x="104279" y="25414"/>
                    </a:lnTo>
                    <a:lnTo>
                      <a:pt x="101835" y="29362"/>
                    </a:lnTo>
                    <a:lnTo>
                      <a:pt x="99173" y="33310"/>
                    </a:lnTo>
                    <a:lnTo>
                      <a:pt x="96364" y="37340"/>
                    </a:lnTo>
                    <a:lnTo>
                      <a:pt x="93410" y="41288"/>
                    </a:lnTo>
                    <a:lnTo>
                      <a:pt x="90310" y="45236"/>
                    </a:lnTo>
                    <a:lnTo>
                      <a:pt x="87063" y="49102"/>
                    </a:lnTo>
                    <a:lnTo>
                      <a:pt x="85313" y="50253"/>
                    </a:lnTo>
                    <a:lnTo>
                      <a:pt x="83452" y="50171"/>
                    </a:lnTo>
                    <a:lnTo>
                      <a:pt x="81373" y="48937"/>
                    </a:lnTo>
                    <a:lnTo>
                      <a:pt x="79148" y="46799"/>
                    </a:lnTo>
                    <a:lnTo>
                      <a:pt x="76851" y="43755"/>
                    </a:lnTo>
                    <a:lnTo>
                      <a:pt x="74370" y="40219"/>
                    </a:lnTo>
                    <a:lnTo>
                      <a:pt x="71708" y="35942"/>
                    </a:lnTo>
                    <a:lnTo>
                      <a:pt x="68972" y="31501"/>
                    </a:lnTo>
                    <a:lnTo>
                      <a:pt x="66164" y="26648"/>
                    </a:lnTo>
                    <a:lnTo>
                      <a:pt x="63209" y="21877"/>
                    </a:lnTo>
                    <a:lnTo>
                      <a:pt x="60145" y="17107"/>
                    </a:lnTo>
                    <a:lnTo>
                      <a:pt x="57045" y="12583"/>
                    </a:lnTo>
                    <a:lnTo>
                      <a:pt x="53835" y="8553"/>
                    </a:lnTo>
                    <a:lnTo>
                      <a:pt x="50589" y="5017"/>
                    </a:lnTo>
                    <a:lnTo>
                      <a:pt x="47270" y="2056"/>
                    </a:lnTo>
                    <a:lnTo>
                      <a:pt x="43914" y="0"/>
                    </a:lnTo>
                    <a:lnTo>
                      <a:pt x="43878" y="82"/>
                    </a:lnTo>
                    <a:lnTo>
                      <a:pt x="43878" y="493"/>
                    </a:lnTo>
                    <a:lnTo>
                      <a:pt x="43878" y="1151"/>
                    </a:lnTo>
                    <a:lnTo>
                      <a:pt x="43841" y="1891"/>
                    </a:lnTo>
                    <a:lnTo>
                      <a:pt x="43805" y="2960"/>
                    </a:lnTo>
                    <a:lnTo>
                      <a:pt x="43732" y="4194"/>
                    </a:lnTo>
                    <a:lnTo>
                      <a:pt x="43659" y="5510"/>
                    </a:lnTo>
                    <a:lnTo>
                      <a:pt x="43513" y="7073"/>
                    </a:lnTo>
                    <a:lnTo>
                      <a:pt x="43367" y="8882"/>
                    </a:lnTo>
                    <a:lnTo>
                      <a:pt x="43148" y="10692"/>
                    </a:lnTo>
                    <a:lnTo>
                      <a:pt x="42966" y="12748"/>
                    </a:lnTo>
                    <a:lnTo>
                      <a:pt x="42674" y="14804"/>
                    </a:lnTo>
                    <a:lnTo>
                      <a:pt x="42346" y="17025"/>
                    </a:lnTo>
                    <a:lnTo>
                      <a:pt x="41945" y="19246"/>
                    </a:lnTo>
                    <a:lnTo>
                      <a:pt x="41471" y="21631"/>
                    </a:lnTo>
                    <a:lnTo>
                      <a:pt x="40996" y="24098"/>
                    </a:lnTo>
                    <a:lnTo>
                      <a:pt x="41069" y="24098"/>
                    </a:lnTo>
                    <a:lnTo>
                      <a:pt x="41325" y="24098"/>
                    </a:lnTo>
                    <a:lnTo>
                      <a:pt x="41726" y="24180"/>
                    </a:lnTo>
                    <a:lnTo>
                      <a:pt x="42273" y="24263"/>
                    </a:lnTo>
                    <a:lnTo>
                      <a:pt x="42930" y="24509"/>
                    </a:lnTo>
                    <a:lnTo>
                      <a:pt x="43732" y="24838"/>
                    </a:lnTo>
                    <a:lnTo>
                      <a:pt x="44607" y="25250"/>
                    </a:lnTo>
                    <a:lnTo>
                      <a:pt x="45629" y="25661"/>
                    </a:lnTo>
                    <a:lnTo>
                      <a:pt x="46723" y="26319"/>
                    </a:lnTo>
                    <a:lnTo>
                      <a:pt x="47890" y="27141"/>
                    </a:lnTo>
                    <a:lnTo>
                      <a:pt x="49094" y="28046"/>
                    </a:lnTo>
                    <a:lnTo>
                      <a:pt x="50407" y="29280"/>
                    </a:lnTo>
                    <a:lnTo>
                      <a:pt x="51720" y="30514"/>
                    </a:lnTo>
                    <a:lnTo>
                      <a:pt x="53106" y="32076"/>
                    </a:lnTo>
                    <a:lnTo>
                      <a:pt x="54455" y="33886"/>
                    </a:lnTo>
                    <a:lnTo>
                      <a:pt x="55878" y="35860"/>
                    </a:lnTo>
                    <a:lnTo>
                      <a:pt x="57264" y="37998"/>
                    </a:lnTo>
                    <a:lnTo>
                      <a:pt x="58686" y="40137"/>
                    </a:lnTo>
                    <a:lnTo>
                      <a:pt x="60109" y="42193"/>
                    </a:lnTo>
                    <a:lnTo>
                      <a:pt x="61531" y="44249"/>
                    </a:lnTo>
                    <a:lnTo>
                      <a:pt x="62990" y="46387"/>
                    </a:lnTo>
                    <a:lnTo>
                      <a:pt x="64376" y="48279"/>
                    </a:lnTo>
                    <a:lnTo>
                      <a:pt x="65726" y="50171"/>
                    </a:lnTo>
                    <a:lnTo>
                      <a:pt x="67039" y="51980"/>
                    </a:lnTo>
                    <a:lnTo>
                      <a:pt x="68279" y="53625"/>
                    </a:lnTo>
                    <a:lnTo>
                      <a:pt x="69483" y="55106"/>
                    </a:lnTo>
                    <a:lnTo>
                      <a:pt x="70613" y="56504"/>
                    </a:lnTo>
                    <a:lnTo>
                      <a:pt x="71635" y="57655"/>
                    </a:lnTo>
                    <a:lnTo>
                      <a:pt x="72510" y="58725"/>
                    </a:lnTo>
                    <a:lnTo>
                      <a:pt x="73349" y="59547"/>
                    </a:lnTo>
                    <a:lnTo>
                      <a:pt x="73969" y="60041"/>
                    </a:lnTo>
                    <a:lnTo>
                      <a:pt x="74553" y="60452"/>
                    </a:lnTo>
                    <a:lnTo>
                      <a:pt x="74954" y="60616"/>
                    </a:lnTo>
                    <a:lnTo>
                      <a:pt x="75246" y="60781"/>
                    </a:lnTo>
                    <a:lnTo>
                      <a:pt x="75465" y="61110"/>
                    </a:lnTo>
                    <a:lnTo>
                      <a:pt x="75537" y="61357"/>
                    </a:lnTo>
                    <a:lnTo>
                      <a:pt x="75537" y="61603"/>
                    </a:lnTo>
                    <a:lnTo>
                      <a:pt x="75465" y="62015"/>
                    </a:lnTo>
                    <a:lnTo>
                      <a:pt x="75282" y="62261"/>
                    </a:lnTo>
                    <a:lnTo>
                      <a:pt x="75100" y="62673"/>
                    </a:lnTo>
                    <a:lnTo>
                      <a:pt x="74808" y="63002"/>
                    </a:lnTo>
                    <a:lnTo>
                      <a:pt x="74443" y="63413"/>
                    </a:lnTo>
                    <a:lnTo>
                      <a:pt x="74042" y="63824"/>
                    </a:lnTo>
                    <a:lnTo>
                      <a:pt x="73568" y="64318"/>
                    </a:lnTo>
                    <a:lnTo>
                      <a:pt x="73130" y="64729"/>
                    </a:lnTo>
                    <a:lnTo>
                      <a:pt x="72583" y="65222"/>
                    </a:lnTo>
                    <a:lnTo>
                      <a:pt x="72072" y="65798"/>
                    </a:lnTo>
                    <a:lnTo>
                      <a:pt x="71525" y="66291"/>
                    </a:lnTo>
                    <a:lnTo>
                      <a:pt x="70759" y="67114"/>
                    </a:lnTo>
                    <a:lnTo>
                      <a:pt x="69592" y="68430"/>
                    </a:lnTo>
                    <a:lnTo>
                      <a:pt x="68060" y="70157"/>
                    </a:lnTo>
                    <a:lnTo>
                      <a:pt x="66237" y="72296"/>
                    </a:lnTo>
                    <a:lnTo>
                      <a:pt x="64121" y="74681"/>
                    </a:lnTo>
                    <a:lnTo>
                      <a:pt x="61823" y="77148"/>
                    </a:lnTo>
                    <a:lnTo>
                      <a:pt x="59343" y="79862"/>
                    </a:lnTo>
                    <a:lnTo>
                      <a:pt x="56753" y="82412"/>
                    </a:lnTo>
                    <a:lnTo>
                      <a:pt x="54054" y="84880"/>
                    </a:lnTo>
                    <a:lnTo>
                      <a:pt x="51319" y="87183"/>
                    </a:lnTo>
                    <a:lnTo>
                      <a:pt x="48620" y="89239"/>
                    </a:lnTo>
                    <a:lnTo>
                      <a:pt x="45957" y="90884"/>
                    </a:lnTo>
                    <a:lnTo>
                      <a:pt x="43404" y="92035"/>
                    </a:lnTo>
                    <a:lnTo>
                      <a:pt x="40996" y="92775"/>
                    </a:lnTo>
                    <a:lnTo>
                      <a:pt x="38808" y="92775"/>
                    </a:lnTo>
                    <a:lnTo>
                      <a:pt x="36875" y="92282"/>
                    </a:lnTo>
                    <a:lnTo>
                      <a:pt x="36838" y="92200"/>
                    </a:lnTo>
                    <a:lnTo>
                      <a:pt x="36729" y="91953"/>
                    </a:lnTo>
                    <a:lnTo>
                      <a:pt x="36547" y="91624"/>
                    </a:lnTo>
                    <a:lnTo>
                      <a:pt x="36364" y="91213"/>
                    </a:lnTo>
                    <a:lnTo>
                      <a:pt x="36072" y="90801"/>
                    </a:lnTo>
                    <a:lnTo>
                      <a:pt x="35781" y="90143"/>
                    </a:lnTo>
                    <a:lnTo>
                      <a:pt x="35452" y="89568"/>
                    </a:lnTo>
                    <a:lnTo>
                      <a:pt x="35088" y="88827"/>
                    </a:lnTo>
                    <a:lnTo>
                      <a:pt x="34686" y="88087"/>
                    </a:lnTo>
                    <a:lnTo>
                      <a:pt x="34322" y="87347"/>
                    </a:lnTo>
                    <a:lnTo>
                      <a:pt x="33884" y="86607"/>
                    </a:lnTo>
                    <a:lnTo>
                      <a:pt x="33519" y="85949"/>
                    </a:lnTo>
                    <a:lnTo>
                      <a:pt x="33118" y="85209"/>
                    </a:lnTo>
                    <a:lnTo>
                      <a:pt x="32753" y="84468"/>
                    </a:lnTo>
                    <a:lnTo>
                      <a:pt x="32425" y="83728"/>
                    </a:lnTo>
                    <a:lnTo>
                      <a:pt x="32133" y="83152"/>
                    </a:lnTo>
                    <a:lnTo>
                      <a:pt x="31659" y="82577"/>
                    </a:lnTo>
                    <a:lnTo>
                      <a:pt x="30893" y="82165"/>
                    </a:lnTo>
                    <a:lnTo>
                      <a:pt x="29835" y="81754"/>
                    </a:lnTo>
                    <a:lnTo>
                      <a:pt x="28559" y="81425"/>
                    </a:lnTo>
                    <a:lnTo>
                      <a:pt x="27063" y="80932"/>
                    </a:lnTo>
                    <a:lnTo>
                      <a:pt x="25386" y="80603"/>
                    </a:lnTo>
                    <a:lnTo>
                      <a:pt x="23598" y="80027"/>
                    </a:lnTo>
                    <a:lnTo>
                      <a:pt x="21665" y="79369"/>
                    </a:lnTo>
                    <a:lnTo>
                      <a:pt x="19732" y="78546"/>
                    </a:lnTo>
                    <a:lnTo>
                      <a:pt x="17762" y="77642"/>
                    </a:lnTo>
                    <a:lnTo>
                      <a:pt x="15793" y="76408"/>
                    </a:lnTo>
                    <a:lnTo>
                      <a:pt x="13860" y="74928"/>
                    </a:lnTo>
                    <a:lnTo>
                      <a:pt x="12072" y="73200"/>
                    </a:lnTo>
                    <a:lnTo>
                      <a:pt x="10395" y="71144"/>
                    </a:lnTo>
                    <a:lnTo>
                      <a:pt x="8863" y="68677"/>
                    </a:lnTo>
                    <a:lnTo>
                      <a:pt x="7550" y="65962"/>
                    </a:lnTo>
                    <a:lnTo>
                      <a:pt x="7258" y="65140"/>
                    </a:lnTo>
                    <a:lnTo>
                      <a:pt x="7075" y="64400"/>
                    </a:lnTo>
                    <a:lnTo>
                      <a:pt x="6930" y="63660"/>
                    </a:lnTo>
                    <a:lnTo>
                      <a:pt x="6857" y="62919"/>
                    </a:lnTo>
                    <a:lnTo>
                      <a:pt x="6857" y="62179"/>
                    </a:lnTo>
                    <a:lnTo>
                      <a:pt x="6857" y="61521"/>
                    </a:lnTo>
                    <a:lnTo>
                      <a:pt x="6930" y="60863"/>
                    </a:lnTo>
                    <a:lnTo>
                      <a:pt x="7039" y="60370"/>
                    </a:lnTo>
                    <a:lnTo>
                      <a:pt x="7148" y="59794"/>
                    </a:lnTo>
                    <a:lnTo>
                      <a:pt x="7258" y="59300"/>
                    </a:lnTo>
                    <a:lnTo>
                      <a:pt x="7404" y="58971"/>
                    </a:lnTo>
                    <a:lnTo>
                      <a:pt x="7550" y="58560"/>
                    </a:lnTo>
                    <a:lnTo>
                      <a:pt x="7623" y="58313"/>
                    </a:lnTo>
                    <a:lnTo>
                      <a:pt x="7732" y="58067"/>
                    </a:lnTo>
                    <a:lnTo>
                      <a:pt x="7805" y="57984"/>
                    </a:lnTo>
                    <a:lnTo>
                      <a:pt x="7841" y="57984"/>
                    </a:lnTo>
                    <a:lnTo>
                      <a:pt x="7586" y="58067"/>
                    </a:lnTo>
                    <a:lnTo>
                      <a:pt x="7221" y="58396"/>
                    </a:lnTo>
                    <a:lnTo>
                      <a:pt x="6711" y="58971"/>
                    </a:lnTo>
                    <a:lnTo>
                      <a:pt x="6091" y="59876"/>
                    </a:lnTo>
                    <a:lnTo>
                      <a:pt x="5398" y="61192"/>
                    </a:lnTo>
                    <a:lnTo>
                      <a:pt x="4632" y="62755"/>
                    </a:lnTo>
                    <a:lnTo>
                      <a:pt x="3793" y="64647"/>
                    </a:lnTo>
                    <a:lnTo>
                      <a:pt x="3027" y="67032"/>
                    </a:lnTo>
                    <a:lnTo>
                      <a:pt x="2297" y="69828"/>
                    </a:lnTo>
                    <a:lnTo>
                      <a:pt x="1604" y="73036"/>
                    </a:lnTo>
                    <a:lnTo>
                      <a:pt x="984" y="76737"/>
                    </a:lnTo>
                    <a:lnTo>
                      <a:pt x="510" y="80932"/>
                    </a:lnTo>
                    <a:lnTo>
                      <a:pt x="182" y="85620"/>
                    </a:lnTo>
                    <a:lnTo>
                      <a:pt x="0" y="90884"/>
                    </a:lnTo>
                    <a:lnTo>
                      <a:pt x="36" y="96723"/>
                    </a:lnTo>
                    <a:lnTo>
                      <a:pt x="364" y="103221"/>
                    </a:lnTo>
                    <a:lnTo>
                      <a:pt x="328" y="103221"/>
                    </a:lnTo>
                    <a:lnTo>
                      <a:pt x="328" y="103385"/>
                    </a:lnTo>
                    <a:lnTo>
                      <a:pt x="328" y="103632"/>
                    </a:lnTo>
                    <a:lnTo>
                      <a:pt x="328" y="104043"/>
                    </a:lnTo>
                    <a:lnTo>
                      <a:pt x="291" y="104372"/>
                    </a:lnTo>
                    <a:lnTo>
                      <a:pt x="328" y="104948"/>
                    </a:lnTo>
                    <a:lnTo>
                      <a:pt x="328" y="105442"/>
                    </a:lnTo>
                    <a:lnTo>
                      <a:pt x="364" y="105935"/>
                    </a:lnTo>
                    <a:lnTo>
                      <a:pt x="474" y="106511"/>
                    </a:lnTo>
                    <a:lnTo>
                      <a:pt x="547" y="107087"/>
                    </a:lnTo>
                    <a:lnTo>
                      <a:pt x="656" y="107580"/>
                    </a:lnTo>
                    <a:lnTo>
                      <a:pt x="802" y="108156"/>
                    </a:lnTo>
                    <a:lnTo>
                      <a:pt x="984" y="108649"/>
                    </a:lnTo>
                    <a:lnTo>
                      <a:pt x="1240" y="109061"/>
                    </a:lnTo>
                    <a:lnTo>
                      <a:pt x="1531" y="109472"/>
                    </a:lnTo>
                    <a:lnTo>
                      <a:pt x="1896" y="109718"/>
                    </a:lnTo>
                    <a:lnTo>
                      <a:pt x="2370" y="110047"/>
                    </a:lnTo>
                    <a:lnTo>
                      <a:pt x="3100" y="110459"/>
                    </a:lnTo>
                    <a:lnTo>
                      <a:pt x="4085" y="110952"/>
                    </a:lnTo>
                    <a:lnTo>
                      <a:pt x="5325" y="111610"/>
                    </a:lnTo>
                    <a:lnTo>
                      <a:pt x="6747" y="112268"/>
                    </a:lnTo>
                    <a:lnTo>
                      <a:pt x="8389" y="113008"/>
                    </a:lnTo>
                    <a:lnTo>
                      <a:pt x="10212" y="113749"/>
                    </a:lnTo>
                    <a:lnTo>
                      <a:pt x="12255" y="114571"/>
                    </a:lnTo>
                    <a:lnTo>
                      <a:pt x="14443" y="115394"/>
                    </a:lnTo>
                    <a:lnTo>
                      <a:pt x="16814" y="116298"/>
                    </a:lnTo>
                    <a:lnTo>
                      <a:pt x="19331" y="116956"/>
                    </a:lnTo>
                    <a:lnTo>
                      <a:pt x="21993" y="117861"/>
                    </a:lnTo>
                    <a:lnTo>
                      <a:pt x="24802" y="118437"/>
                    </a:lnTo>
                    <a:lnTo>
                      <a:pt x="27683" y="119095"/>
                    </a:lnTo>
                    <a:lnTo>
                      <a:pt x="30747" y="119588"/>
                    </a:lnTo>
                    <a:lnTo>
                      <a:pt x="33884" y="120000"/>
                    </a:lnTo>
                    <a:lnTo>
                      <a:pt x="34504" y="120000"/>
                    </a:lnTo>
                    <a:lnTo>
                      <a:pt x="35379" y="120000"/>
                    </a:lnTo>
                    <a:lnTo>
                      <a:pt x="36510" y="119835"/>
                    </a:lnTo>
                    <a:lnTo>
                      <a:pt x="37860" y="119671"/>
                    </a:lnTo>
                    <a:lnTo>
                      <a:pt x="39355" y="119424"/>
                    </a:lnTo>
                    <a:lnTo>
                      <a:pt x="41069" y="118930"/>
                    </a:lnTo>
                    <a:lnTo>
                      <a:pt x="42966" y="118355"/>
                    </a:lnTo>
                    <a:lnTo>
                      <a:pt x="45009" y="117532"/>
                    </a:lnTo>
                    <a:lnTo>
                      <a:pt x="47124" y="116627"/>
                    </a:lnTo>
                    <a:lnTo>
                      <a:pt x="49313" y="115394"/>
                    </a:lnTo>
                    <a:lnTo>
                      <a:pt x="51610" y="113995"/>
                    </a:lnTo>
                    <a:lnTo>
                      <a:pt x="53908" y="112268"/>
                    </a:lnTo>
                    <a:lnTo>
                      <a:pt x="56316" y="110376"/>
                    </a:lnTo>
                    <a:lnTo>
                      <a:pt x="58686" y="108156"/>
                    </a:lnTo>
                    <a:lnTo>
                      <a:pt x="61057" y="105688"/>
                    </a:lnTo>
                    <a:lnTo>
                      <a:pt x="63428" y="102810"/>
                    </a:lnTo>
                    <a:lnTo>
                      <a:pt x="65617" y="99684"/>
                    </a:lnTo>
                    <a:lnTo>
                      <a:pt x="67659" y="96477"/>
                    </a:lnTo>
                    <a:lnTo>
                      <a:pt x="69556" y="93269"/>
                    </a:lnTo>
                    <a:lnTo>
                      <a:pt x="71270" y="90061"/>
                    </a:lnTo>
                    <a:lnTo>
                      <a:pt x="72838" y="86854"/>
                    </a:lnTo>
                    <a:lnTo>
                      <a:pt x="74370" y="83646"/>
                    </a:lnTo>
                    <a:lnTo>
                      <a:pt x="75683" y="80356"/>
                    </a:lnTo>
                    <a:lnTo>
                      <a:pt x="76996" y="77395"/>
                    </a:lnTo>
                    <a:lnTo>
                      <a:pt x="78237" y="74434"/>
                    </a:lnTo>
                    <a:lnTo>
                      <a:pt x="79367" y="71555"/>
                    </a:lnTo>
                    <a:lnTo>
                      <a:pt x="80498" y="69006"/>
                    </a:lnTo>
                    <a:lnTo>
                      <a:pt x="81629" y="66620"/>
                    </a:lnTo>
                    <a:lnTo>
                      <a:pt x="82723" y="64400"/>
                    </a:lnTo>
                    <a:lnTo>
                      <a:pt x="83817" y="62426"/>
                    </a:lnTo>
                    <a:lnTo>
                      <a:pt x="84911" y="60863"/>
                    </a:lnTo>
                    <a:lnTo>
                      <a:pt x="86115" y="59629"/>
                    </a:lnTo>
                    <a:lnTo>
                      <a:pt x="86735" y="58889"/>
                    </a:lnTo>
                    <a:lnTo>
                      <a:pt x="87501" y="58149"/>
                    </a:lnTo>
                    <a:lnTo>
                      <a:pt x="88231" y="57409"/>
                    </a:lnTo>
                    <a:lnTo>
                      <a:pt x="88960" y="56668"/>
                    </a:lnTo>
                    <a:lnTo>
                      <a:pt x="89762" y="55928"/>
                    </a:lnTo>
                    <a:lnTo>
                      <a:pt x="90601" y="55270"/>
                    </a:lnTo>
                    <a:lnTo>
                      <a:pt x="91440" y="54612"/>
                    </a:lnTo>
                    <a:lnTo>
                      <a:pt x="92389" y="54037"/>
                    </a:lnTo>
                    <a:lnTo>
                      <a:pt x="93373" y="53543"/>
                    </a:lnTo>
                    <a:lnTo>
                      <a:pt x="94431" y="53050"/>
                    </a:lnTo>
                    <a:lnTo>
                      <a:pt x="95525" y="52803"/>
                    </a:lnTo>
                    <a:lnTo>
                      <a:pt x="96693" y="52638"/>
                    </a:lnTo>
                    <a:lnTo>
                      <a:pt x="97969" y="52556"/>
                    </a:lnTo>
                    <a:lnTo>
                      <a:pt x="99319" y="52638"/>
                    </a:lnTo>
                    <a:lnTo>
                      <a:pt x="100741" y="52885"/>
                    </a:lnTo>
                    <a:lnTo>
                      <a:pt x="102273" y="53461"/>
                    </a:lnTo>
                    <a:lnTo>
                      <a:pt x="102747" y="53461"/>
                    </a:lnTo>
                    <a:lnTo>
                      <a:pt x="103294" y="53379"/>
                    </a:lnTo>
                    <a:lnTo>
                      <a:pt x="103987" y="53050"/>
                    </a:lnTo>
                    <a:lnTo>
                      <a:pt x="104826" y="52638"/>
                    </a:lnTo>
                    <a:lnTo>
                      <a:pt x="105738" y="51980"/>
                    </a:lnTo>
                    <a:lnTo>
                      <a:pt x="106759" y="51158"/>
                    </a:lnTo>
                    <a:lnTo>
                      <a:pt x="107890" y="50253"/>
                    </a:lnTo>
                    <a:lnTo>
                      <a:pt x="109057" y="49102"/>
                    </a:lnTo>
                    <a:lnTo>
                      <a:pt x="110297" y="47950"/>
                    </a:lnTo>
                    <a:lnTo>
                      <a:pt x="111574" y="46552"/>
                    </a:lnTo>
                    <a:lnTo>
                      <a:pt x="112887" y="44989"/>
                    </a:lnTo>
                    <a:lnTo>
                      <a:pt x="114273" y="43344"/>
                    </a:lnTo>
                    <a:lnTo>
                      <a:pt x="115696" y="41617"/>
                    </a:lnTo>
                    <a:lnTo>
                      <a:pt x="117118" y="39643"/>
                    </a:lnTo>
                    <a:lnTo>
                      <a:pt x="118541" y="37505"/>
                    </a:lnTo>
                    <a:lnTo>
                      <a:pt x="120000" y="35448"/>
                    </a:lnTo>
                    <a:lnTo>
                      <a:pt x="119963" y="35202"/>
                    </a:lnTo>
                    <a:lnTo>
                      <a:pt x="119963" y="34873"/>
                    </a:lnTo>
                    <a:lnTo>
                      <a:pt x="119963" y="34297"/>
                    </a:lnTo>
                    <a:lnTo>
                      <a:pt x="119963" y="33557"/>
                    </a:lnTo>
                    <a:lnTo>
                      <a:pt x="119963" y="32652"/>
                    </a:lnTo>
                    <a:lnTo>
                      <a:pt x="119890" y="31665"/>
                    </a:lnTo>
                    <a:lnTo>
                      <a:pt x="119854" y="30431"/>
                    </a:lnTo>
                    <a:lnTo>
                      <a:pt x="119854" y="29115"/>
                    </a:lnTo>
                    <a:lnTo>
                      <a:pt x="119781" y="27717"/>
                    </a:lnTo>
                    <a:lnTo>
                      <a:pt x="119744" y="26154"/>
                    </a:lnTo>
                    <a:lnTo>
                      <a:pt x="119671" y="24592"/>
                    </a:lnTo>
                    <a:lnTo>
                      <a:pt x="119562" y="22947"/>
                    </a:lnTo>
                    <a:lnTo>
                      <a:pt x="119489" y="21220"/>
                    </a:lnTo>
                    <a:lnTo>
                      <a:pt x="119379" y="19575"/>
                    </a:lnTo>
                    <a:lnTo>
                      <a:pt x="119234" y="17847"/>
                    </a:lnTo>
                    <a:lnTo>
                      <a:pt x="119124" y="16285"/>
                    </a:lnTo>
                    <a:lnTo>
                      <a:pt x="119015" y="15133"/>
                    </a:lnTo>
                    <a:lnTo>
                      <a:pt x="118869" y="13982"/>
                    </a:lnTo>
                    <a:lnTo>
                      <a:pt x="118759" y="12830"/>
                    </a:lnTo>
                    <a:lnTo>
                      <a:pt x="118613" y="11596"/>
                    </a:lnTo>
                    <a:lnTo>
                      <a:pt x="118431" y="10281"/>
                    </a:lnTo>
                    <a:lnTo>
                      <a:pt x="118285" y="9129"/>
                    </a:lnTo>
                    <a:lnTo>
                      <a:pt x="118103" y="7978"/>
                    </a:lnTo>
                    <a:lnTo>
                      <a:pt x="117957" y="6908"/>
                    </a:lnTo>
                    <a:lnTo>
                      <a:pt x="117775" y="5921"/>
                    </a:lnTo>
                    <a:lnTo>
                      <a:pt x="117665" y="4852"/>
                    </a:lnTo>
                    <a:lnTo>
                      <a:pt x="117483" y="4030"/>
                    </a:lnTo>
                    <a:lnTo>
                      <a:pt x="117373" y="3289"/>
                    </a:lnTo>
                    <a:lnTo>
                      <a:pt x="117300" y="2714"/>
                    </a:lnTo>
                    <a:lnTo>
                      <a:pt x="117227" y="2302"/>
                    </a:lnTo>
                    <a:lnTo>
                      <a:pt x="117155" y="2056"/>
                    </a:lnTo>
                    <a:lnTo>
                      <a:pt x="117155" y="1973"/>
                    </a:lnTo>
                    <a:close/>
                  </a:path>
                </a:pathLst>
              </a:custGeom>
              <a:solidFill>
                <a:srgbClr val="FFCB19"/>
              </a:solidFill>
              <a:ln w="9525" cap="flat" cmpd="sng">
                <a:solidFill>
                  <a:srgbClr val="02020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7" name="Shape 467"/>
              <p:cNvSpPr/>
              <p:nvPr/>
            </p:nvSpPr>
            <p:spPr>
              <a:xfrm>
                <a:off x="3302" y="3311"/>
                <a:ext cx="410" cy="1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155" y="1973"/>
                    </a:moveTo>
                    <a:lnTo>
                      <a:pt x="117009" y="2220"/>
                    </a:lnTo>
                    <a:lnTo>
                      <a:pt x="116571" y="3125"/>
                    </a:lnTo>
                    <a:lnTo>
                      <a:pt x="115878" y="4523"/>
                    </a:lnTo>
                    <a:lnTo>
                      <a:pt x="114930" y="6415"/>
                    </a:lnTo>
                    <a:lnTo>
                      <a:pt x="113689" y="8882"/>
                    </a:lnTo>
                    <a:lnTo>
                      <a:pt x="112267" y="11596"/>
                    </a:lnTo>
                    <a:lnTo>
                      <a:pt x="110589" y="14640"/>
                    </a:lnTo>
                    <a:lnTo>
                      <a:pt x="108693" y="18012"/>
                    </a:lnTo>
                    <a:lnTo>
                      <a:pt x="106613" y="21631"/>
                    </a:lnTo>
                    <a:lnTo>
                      <a:pt x="104279" y="25414"/>
                    </a:lnTo>
                    <a:lnTo>
                      <a:pt x="101835" y="29362"/>
                    </a:lnTo>
                    <a:lnTo>
                      <a:pt x="99173" y="33310"/>
                    </a:lnTo>
                    <a:lnTo>
                      <a:pt x="96364" y="37340"/>
                    </a:lnTo>
                    <a:lnTo>
                      <a:pt x="93410" y="41288"/>
                    </a:lnTo>
                    <a:lnTo>
                      <a:pt x="90310" y="45236"/>
                    </a:lnTo>
                    <a:lnTo>
                      <a:pt x="87063" y="49102"/>
                    </a:lnTo>
                    <a:lnTo>
                      <a:pt x="85313" y="50253"/>
                    </a:lnTo>
                    <a:lnTo>
                      <a:pt x="83452" y="50171"/>
                    </a:lnTo>
                    <a:lnTo>
                      <a:pt x="81373" y="48937"/>
                    </a:lnTo>
                    <a:lnTo>
                      <a:pt x="79148" y="46799"/>
                    </a:lnTo>
                    <a:lnTo>
                      <a:pt x="76851" y="43755"/>
                    </a:lnTo>
                    <a:lnTo>
                      <a:pt x="74370" y="40219"/>
                    </a:lnTo>
                    <a:lnTo>
                      <a:pt x="71708" y="35942"/>
                    </a:lnTo>
                    <a:lnTo>
                      <a:pt x="68972" y="31501"/>
                    </a:lnTo>
                    <a:lnTo>
                      <a:pt x="66164" y="26648"/>
                    </a:lnTo>
                    <a:lnTo>
                      <a:pt x="63209" y="21877"/>
                    </a:lnTo>
                    <a:lnTo>
                      <a:pt x="60145" y="17107"/>
                    </a:lnTo>
                    <a:lnTo>
                      <a:pt x="57045" y="12583"/>
                    </a:lnTo>
                    <a:lnTo>
                      <a:pt x="53835" y="8553"/>
                    </a:lnTo>
                    <a:lnTo>
                      <a:pt x="50589" y="5017"/>
                    </a:lnTo>
                    <a:lnTo>
                      <a:pt x="47270" y="2056"/>
                    </a:lnTo>
                    <a:lnTo>
                      <a:pt x="43914" y="0"/>
                    </a:lnTo>
                    <a:lnTo>
                      <a:pt x="43878" y="82"/>
                    </a:lnTo>
                    <a:lnTo>
                      <a:pt x="43878" y="493"/>
                    </a:lnTo>
                    <a:lnTo>
                      <a:pt x="43878" y="1151"/>
                    </a:lnTo>
                    <a:lnTo>
                      <a:pt x="43841" y="1891"/>
                    </a:lnTo>
                    <a:lnTo>
                      <a:pt x="43805" y="2960"/>
                    </a:lnTo>
                    <a:lnTo>
                      <a:pt x="43732" y="4194"/>
                    </a:lnTo>
                    <a:lnTo>
                      <a:pt x="43659" y="5510"/>
                    </a:lnTo>
                    <a:lnTo>
                      <a:pt x="43513" y="7073"/>
                    </a:lnTo>
                    <a:lnTo>
                      <a:pt x="43367" y="8882"/>
                    </a:lnTo>
                    <a:lnTo>
                      <a:pt x="43148" y="10692"/>
                    </a:lnTo>
                    <a:lnTo>
                      <a:pt x="42966" y="12748"/>
                    </a:lnTo>
                    <a:lnTo>
                      <a:pt x="42674" y="14804"/>
                    </a:lnTo>
                    <a:lnTo>
                      <a:pt x="42346" y="17025"/>
                    </a:lnTo>
                    <a:lnTo>
                      <a:pt x="41945" y="19246"/>
                    </a:lnTo>
                    <a:lnTo>
                      <a:pt x="41471" y="21631"/>
                    </a:lnTo>
                    <a:lnTo>
                      <a:pt x="40996" y="24098"/>
                    </a:lnTo>
                    <a:lnTo>
                      <a:pt x="41069" y="24098"/>
                    </a:lnTo>
                    <a:lnTo>
                      <a:pt x="41325" y="24098"/>
                    </a:lnTo>
                    <a:lnTo>
                      <a:pt x="41726" y="24180"/>
                    </a:lnTo>
                    <a:lnTo>
                      <a:pt x="42273" y="24263"/>
                    </a:lnTo>
                    <a:lnTo>
                      <a:pt x="42930" y="24509"/>
                    </a:lnTo>
                    <a:lnTo>
                      <a:pt x="43732" y="24838"/>
                    </a:lnTo>
                    <a:lnTo>
                      <a:pt x="44607" y="25250"/>
                    </a:lnTo>
                    <a:lnTo>
                      <a:pt x="45629" y="25661"/>
                    </a:lnTo>
                    <a:lnTo>
                      <a:pt x="46723" y="26319"/>
                    </a:lnTo>
                    <a:lnTo>
                      <a:pt x="47890" y="27141"/>
                    </a:lnTo>
                    <a:lnTo>
                      <a:pt x="49094" y="28046"/>
                    </a:lnTo>
                    <a:lnTo>
                      <a:pt x="50407" y="29280"/>
                    </a:lnTo>
                    <a:lnTo>
                      <a:pt x="51720" y="30514"/>
                    </a:lnTo>
                    <a:lnTo>
                      <a:pt x="53106" y="32076"/>
                    </a:lnTo>
                    <a:lnTo>
                      <a:pt x="54455" y="33886"/>
                    </a:lnTo>
                    <a:lnTo>
                      <a:pt x="55878" y="35860"/>
                    </a:lnTo>
                    <a:lnTo>
                      <a:pt x="57264" y="37998"/>
                    </a:lnTo>
                    <a:lnTo>
                      <a:pt x="58686" y="40137"/>
                    </a:lnTo>
                    <a:lnTo>
                      <a:pt x="60109" y="42193"/>
                    </a:lnTo>
                    <a:lnTo>
                      <a:pt x="61531" y="44249"/>
                    </a:lnTo>
                    <a:lnTo>
                      <a:pt x="62990" y="46387"/>
                    </a:lnTo>
                    <a:lnTo>
                      <a:pt x="64376" y="48279"/>
                    </a:lnTo>
                    <a:lnTo>
                      <a:pt x="65726" y="50171"/>
                    </a:lnTo>
                    <a:lnTo>
                      <a:pt x="67039" y="51980"/>
                    </a:lnTo>
                    <a:lnTo>
                      <a:pt x="68279" y="53625"/>
                    </a:lnTo>
                    <a:lnTo>
                      <a:pt x="69483" y="55106"/>
                    </a:lnTo>
                    <a:lnTo>
                      <a:pt x="70613" y="56504"/>
                    </a:lnTo>
                    <a:lnTo>
                      <a:pt x="71635" y="57655"/>
                    </a:lnTo>
                    <a:lnTo>
                      <a:pt x="72510" y="58725"/>
                    </a:lnTo>
                    <a:lnTo>
                      <a:pt x="73349" y="59547"/>
                    </a:lnTo>
                    <a:lnTo>
                      <a:pt x="73969" y="60041"/>
                    </a:lnTo>
                    <a:lnTo>
                      <a:pt x="74553" y="60452"/>
                    </a:lnTo>
                    <a:lnTo>
                      <a:pt x="74954" y="60616"/>
                    </a:lnTo>
                    <a:lnTo>
                      <a:pt x="75246" y="60781"/>
                    </a:lnTo>
                    <a:lnTo>
                      <a:pt x="75465" y="61110"/>
                    </a:lnTo>
                    <a:lnTo>
                      <a:pt x="75537" y="61357"/>
                    </a:lnTo>
                    <a:lnTo>
                      <a:pt x="75537" y="61603"/>
                    </a:lnTo>
                    <a:lnTo>
                      <a:pt x="75465" y="62015"/>
                    </a:lnTo>
                    <a:lnTo>
                      <a:pt x="75282" y="62261"/>
                    </a:lnTo>
                    <a:lnTo>
                      <a:pt x="75100" y="62673"/>
                    </a:lnTo>
                    <a:lnTo>
                      <a:pt x="74808" y="63002"/>
                    </a:lnTo>
                    <a:lnTo>
                      <a:pt x="74443" y="63413"/>
                    </a:lnTo>
                    <a:lnTo>
                      <a:pt x="74042" y="63824"/>
                    </a:lnTo>
                    <a:lnTo>
                      <a:pt x="73568" y="64318"/>
                    </a:lnTo>
                    <a:lnTo>
                      <a:pt x="73130" y="64729"/>
                    </a:lnTo>
                    <a:lnTo>
                      <a:pt x="72583" y="65222"/>
                    </a:lnTo>
                    <a:lnTo>
                      <a:pt x="72072" y="65798"/>
                    </a:lnTo>
                    <a:lnTo>
                      <a:pt x="71525" y="66291"/>
                    </a:lnTo>
                    <a:lnTo>
                      <a:pt x="70759" y="67114"/>
                    </a:lnTo>
                    <a:lnTo>
                      <a:pt x="69592" y="68430"/>
                    </a:lnTo>
                    <a:lnTo>
                      <a:pt x="68060" y="70157"/>
                    </a:lnTo>
                    <a:lnTo>
                      <a:pt x="66237" y="72296"/>
                    </a:lnTo>
                    <a:lnTo>
                      <a:pt x="64121" y="74681"/>
                    </a:lnTo>
                    <a:lnTo>
                      <a:pt x="61823" y="77148"/>
                    </a:lnTo>
                    <a:lnTo>
                      <a:pt x="59343" y="79862"/>
                    </a:lnTo>
                    <a:lnTo>
                      <a:pt x="56753" y="82412"/>
                    </a:lnTo>
                    <a:lnTo>
                      <a:pt x="54054" y="84880"/>
                    </a:lnTo>
                    <a:lnTo>
                      <a:pt x="51319" y="87183"/>
                    </a:lnTo>
                    <a:lnTo>
                      <a:pt x="48620" y="89239"/>
                    </a:lnTo>
                    <a:lnTo>
                      <a:pt x="45957" y="90884"/>
                    </a:lnTo>
                    <a:lnTo>
                      <a:pt x="43404" y="92035"/>
                    </a:lnTo>
                    <a:lnTo>
                      <a:pt x="40996" y="92775"/>
                    </a:lnTo>
                    <a:lnTo>
                      <a:pt x="38808" y="92775"/>
                    </a:lnTo>
                    <a:lnTo>
                      <a:pt x="36875" y="92282"/>
                    </a:lnTo>
                    <a:lnTo>
                      <a:pt x="36838" y="92200"/>
                    </a:lnTo>
                    <a:lnTo>
                      <a:pt x="36729" y="91953"/>
                    </a:lnTo>
                    <a:lnTo>
                      <a:pt x="36547" y="91624"/>
                    </a:lnTo>
                    <a:lnTo>
                      <a:pt x="36364" y="91213"/>
                    </a:lnTo>
                    <a:lnTo>
                      <a:pt x="36072" y="90801"/>
                    </a:lnTo>
                    <a:lnTo>
                      <a:pt x="35781" y="90143"/>
                    </a:lnTo>
                    <a:lnTo>
                      <a:pt x="35452" y="89568"/>
                    </a:lnTo>
                    <a:lnTo>
                      <a:pt x="35088" y="88827"/>
                    </a:lnTo>
                    <a:lnTo>
                      <a:pt x="34686" y="88087"/>
                    </a:lnTo>
                    <a:lnTo>
                      <a:pt x="34322" y="87347"/>
                    </a:lnTo>
                    <a:lnTo>
                      <a:pt x="33884" y="86607"/>
                    </a:lnTo>
                    <a:lnTo>
                      <a:pt x="33519" y="85949"/>
                    </a:lnTo>
                    <a:lnTo>
                      <a:pt x="33118" y="85209"/>
                    </a:lnTo>
                    <a:lnTo>
                      <a:pt x="32753" y="84468"/>
                    </a:lnTo>
                    <a:lnTo>
                      <a:pt x="32425" y="83728"/>
                    </a:lnTo>
                    <a:lnTo>
                      <a:pt x="32133" y="83152"/>
                    </a:lnTo>
                    <a:lnTo>
                      <a:pt x="31659" y="82577"/>
                    </a:lnTo>
                    <a:lnTo>
                      <a:pt x="30893" y="82165"/>
                    </a:lnTo>
                    <a:lnTo>
                      <a:pt x="29835" y="81754"/>
                    </a:lnTo>
                    <a:lnTo>
                      <a:pt x="28559" y="81425"/>
                    </a:lnTo>
                    <a:lnTo>
                      <a:pt x="27063" y="80932"/>
                    </a:lnTo>
                    <a:lnTo>
                      <a:pt x="25386" y="80603"/>
                    </a:lnTo>
                    <a:lnTo>
                      <a:pt x="23598" y="80027"/>
                    </a:lnTo>
                    <a:lnTo>
                      <a:pt x="21665" y="79369"/>
                    </a:lnTo>
                    <a:lnTo>
                      <a:pt x="19732" y="78546"/>
                    </a:lnTo>
                    <a:lnTo>
                      <a:pt x="17762" y="77642"/>
                    </a:lnTo>
                    <a:lnTo>
                      <a:pt x="15793" y="76408"/>
                    </a:lnTo>
                    <a:lnTo>
                      <a:pt x="13860" y="74928"/>
                    </a:lnTo>
                    <a:lnTo>
                      <a:pt x="12072" y="73200"/>
                    </a:lnTo>
                    <a:lnTo>
                      <a:pt x="10395" y="71144"/>
                    </a:lnTo>
                    <a:lnTo>
                      <a:pt x="8863" y="68677"/>
                    </a:lnTo>
                    <a:lnTo>
                      <a:pt x="7550" y="65962"/>
                    </a:lnTo>
                    <a:lnTo>
                      <a:pt x="7258" y="65140"/>
                    </a:lnTo>
                    <a:lnTo>
                      <a:pt x="7075" y="64400"/>
                    </a:lnTo>
                    <a:lnTo>
                      <a:pt x="6930" y="63660"/>
                    </a:lnTo>
                    <a:lnTo>
                      <a:pt x="6857" y="62919"/>
                    </a:lnTo>
                    <a:lnTo>
                      <a:pt x="6857" y="62179"/>
                    </a:lnTo>
                    <a:lnTo>
                      <a:pt x="6857" y="61521"/>
                    </a:lnTo>
                    <a:lnTo>
                      <a:pt x="6930" y="60863"/>
                    </a:lnTo>
                    <a:lnTo>
                      <a:pt x="7039" y="60370"/>
                    </a:lnTo>
                    <a:lnTo>
                      <a:pt x="7148" y="59794"/>
                    </a:lnTo>
                    <a:lnTo>
                      <a:pt x="7258" y="59300"/>
                    </a:lnTo>
                    <a:lnTo>
                      <a:pt x="7404" y="58971"/>
                    </a:lnTo>
                    <a:lnTo>
                      <a:pt x="7550" y="58560"/>
                    </a:lnTo>
                    <a:lnTo>
                      <a:pt x="7623" y="58313"/>
                    </a:lnTo>
                    <a:lnTo>
                      <a:pt x="7732" y="58067"/>
                    </a:lnTo>
                    <a:lnTo>
                      <a:pt x="7805" y="57984"/>
                    </a:lnTo>
                    <a:lnTo>
                      <a:pt x="7841" y="57984"/>
                    </a:lnTo>
                    <a:lnTo>
                      <a:pt x="7586" y="58067"/>
                    </a:lnTo>
                    <a:lnTo>
                      <a:pt x="7221" y="58396"/>
                    </a:lnTo>
                    <a:lnTo>
                      <a:pt x="6711" y="58971"/>
                    </a:lnTo>
                    <a:lnTo>
                      <a:pt x="6091" y="59876"/>
                    </a:lnTo>
                    <a:lnTo>
                      <a:pt x="5398" y="61192"/>
                    </a:lnTo>
                    <a:lnTo>
                      <a:pt x="4632" y="62755"/>
                    </a:lnTo>
                    <a:lnTo>
                      <a:pt x="3793" y="64647"/>
                    </a:lnTo>
                    <a:lnTo>
                      <a:pt x="3027" y="67032"/>
                    </a:lnTo>
                    <a:lnTo>
                      <a:pt x="2297" y="69828"/>
                    </a:lnTo>
                    <a:lnTo>
                      <a:pt x="1604" y="73036"/>
                    </a:lnTo>
                    <a:lnTo>
                      <a:pt x="984" y="76737"/>
                    </a:lnTo>
                    <a:lnTo>
                      <a:pt x="510" y="80932"/>
                    </a:lnTo>
                    <a:lnTo>
                      <a:pt x="182" y="85620"/>
                    </a:lnTo>
                    <a:lnTo>
                      <a:pt x="0" y="90884"/>
                    </a:lnTo>
                    <a:lnTo>
                      <a:pt x="36" y="96723"/>
                    </a:lnTo>
                    <a:lnTo>
                      <a:pt x="364" y="103221"/>
                    </a:lnTo>
                    <a:lnTo>
                      <a:pt x="328" y="103221"/>
                    </a:lnTo>
                    <a:lnTo>
                      <a:pt x="328" y="103385"/>
                    </a:lnTo>
                    <a:lnTo>
                      <a:pt x="328" y="103632"/>
                    </a:lnTo>
                    <a:lnTo>
                      <a:pt x="328" y="104043"/>
                    </a:lnTo>
                    <a:lnTo>
                      <a:pt x="291" y="104372"/>
                    </a:lnTo>
                    <a:lnTo>
                      <a:pt x="328" y="104948"/>
                    </a:lnTo>
                    <a:lnTo>
                      <a:pt x="328" y="105442"/>
                    </a:lnTo>
                    <a:lnTo>
                      <a:pt x="364" y="105935"/>
                    </a:lnTo>
                    <a:lnTo>
                      <a:pt x="474" y="106511"/>
                    </a:lnTo>
                    <a:lnTo>
                      <a:pt x="547" y="107087"/>
                    </a:lnTo>
                    <a:lnTo>
                      <a:pt x="656" y="107580"/>
                    </a:lnTo>
                    <a:lnTo>
                      <a:pt x="802" y="108156"/>
                    </a:lnTo>
                    <a:lnTo>
                      <a:pt x="984" y="108649"/>
                    </a:lnTo>
                    <a:lnTo>
                      <a:pt x="1240" y="109061"/>
                    </a:lnTo>
                    <a:lnTo>
                      <a:pt x="1531" y="109472"/>
                    </a:lnTo>
                    <a:lnTo>
                      <a:pt x="1896" y="109718"/>
                    </a:lnTo>
                    <a:lnTo>
                      <a:pt x="2370" y="110047"/>
                    </a:lnTo>
                    <a:lnTo>
                      <a:pt x="3100" y="110459"/>
                    </a:lnTo>
                    <a:lnTo>
                      <a:pt x="4085" y="110952"/>
                    </a:lnTo>
                    <a:lnTo>
                      <a:pt x="5325" y="111610"/>
                    </a:lnTo>
                    <a:lnTo>
                      <a:pt x="6747" y="112268"/>
                    </a:lnTo>
                    <a:lnTo>
                      <a:pt x="8389" y="113008"/>
                    </a:lnTo>
                    <a:lnTo>
                      <a:pt x="10212" y="113749"/>
                    </a:lnTo>
                    <a:lnTo>
                      <a:pt x="12255" y="114571"/>
                    </a:lnTo>
                    <a:lnTo>
                      <a:pt x="14443" y="115394"/>
                    </a:lnTo>
                    <a:lnTo>
                      <a:pt x="16814" y="116298"/>
                    </a:lnTo>
                    <a:lnTo>
                      <a:pt x="19331" y="116956"/>
                    </a:lnTo>
                    <a:lnTo>
                      <a:pt x="21993" y="117861"/>
                    </a:lnTo>
                    <a:lnTo>
                      <a:pt x="24802" y="118437"/>
                    </a:lnTo>
                    <a:lnTo>
                      <a:pt x="27683" y="119095"/>
                    </a:lnTo>
                    <a:lnTo>
                      <a:pt x="30747" y="119588"/>
                    </a:lnTo>
                    <a:lnTo>
                      <a:pt x="33884" y="120000"/>
                    </a:lnTo>
                    <a:lnTo>
                      <a:pt x="34504" y="120000"/>
                    </a:lnTo>
                    <a:lnTo>
                      <a:pt x="35379" y="120000"/>
                    </a:lnTo>
                    <a:lnTo>
                      <a:pt x="36510" y="119835"/>
                    </a:lnTo>
                    <a:lnTo>
                      <a:pt x="37860" y="119671"/>
                    </a:lnTo>
                    <a:lnTo>
                      <a:pt x="39355" y="119424"/>
                    </a:lnTo>
                    <a:lnTo>
                      <a:pt x="41069" y="118930"/>
                    </a:lnTo>
                    <a:lnTo>
                      <a:pt x="42966" y="118355"/>
                    </a:lnTo>
                    <a:lnTo>
                      <a:pt x="45009" y="117532"/>
                    </a:lnTo>
                    <a:lnTo>
                      <a:pt x="47124" y="116627"/>
                    </a:lnTo>
                    <a:lnTo>
                      <a:pt x="49313" y="115394"/>
                    </a:lnTo>
                    <a:lnTo>
                      <a:pt x="51610" y="113995"/>
                    </a:lnTo>
                    <a:lnTo>
                      <a:pt x="53908" y="112268"/>
                    </a:lnTo>
                    <a:lnTo>
                      <a:pt x="56316" y="110376"/>
                    </a:lnTo>
                    <a:lnTo>
                      <a:pt x="58686" y="108156"/>
                    </a:lnTo>
                    <a:lnTo>
                      <a:pt x="61057" y="105688"/>
                    </a:lnTo>
                    <a:lnTo>
                      <a:pt x="63428" y="102810"/>
                    </a:lnTo>
                    <a:lnTo>
                      <a:pt x="65617" y="99684"/>
                    </a:lnTo>
                    <a:lnTo>
                      <a:pt x="67659" y="96477"/>
                    </a:lnTo>
                    <a:lnTo>
                      <a:pt x="69556" y="93269"/>
                    </a:lnTo>
                    <a:lnTo>
                      <a:pt x="71270" y="90061"/>
                    </a:lnTo>
                    <a:lnTo>
                      <a:pt x="72838" y="86854"/>
                    </a:lnTo>
                    <a:lnTo>
                      <a:pt x="74370" y="83646"/>
                    </a:lnTo>
                    <a:lnTo>
                      <a:pt x="75683" y="80356"/>
                    </a:lnTo>
                    <a:lnTo>
                      <a:pt x="76996" y="77395"/>
                    </a:lnTo>
                    <a:lnTo>
                      <a:pt x="78237" y="74434"/>
                    </a:lnTo>
                    <a:lnTo>
                      <a:pt x="79367" y="71555"/>
                    </a:lnTo>
                    <a:lnTo>
                      <a:pt x="80498" y="69006"/>
                    </a:lnTo>
                    <a:lnTo>
                      <a:pt x="81629" y="66620"/>
                    </a:lnTo>
                    <a:lnTo>
                      <a:pt x="82723" y="64400"/>
                    </a:lnTo>
                    <a:lnTo>
                      <a:pt x="83817" y="62426"/>
                    </a:lnTo>
                    <a:lnTo>
                      <a:pt x="84911" y="60863"/>
                    </a:lnTo>
                    <a:lnTo>
                      <a:pt x="86115" y="59629"/>
                    </a:lnTo>
                    <a:lnTo>
                      <a:pt x="86735" y="58889"/>
                    </a:lnTo>
                    <a:lnTo>
                      <a:pt x="87501" y="58149"/>
                    </a:lnTo>
                    <a:lnTo>
                      <a:pt x="88231" y="57409"/>
                    </a:lnTo>
                    <a:lnTo>
                      <a:pt x="88960" y="56668"/>
                    </a:lnTo>
                    <a:lnTo>
                      <a:pt x="89762" y="55928"/>
                    </a:lnTo>
                    <a:lnTo>
                      <a:pt x="90601" y="55270"/>
                    </a:lnTo>
                    <a:lnTo>
                      <a:pt x="91440" y="54612"/>
                    </a:lnTo>
                    <a:lnTo>
                      <a:pt x="92389" y="54037"/>
                    </a:lnTo>
                    <a:lnTo>
                      <a:pt x="93373" y="53543"/>
                    </a:lnTo>
                    <a:lnTo>
                      <a:pt x="94431" y="53050"/>
                    </a:lnTo>
                    <a:lnTo>
                      <a:pt x="95525" y="52803"/>
                    </a:lnTo>
                    <a:lnTo>
                      <a:pt x="96693" y="52638"/>
                    </a:lnTo>
                    <a:lnTo>
                      <a:pt x="97969" y="52556"/>
                    </a:lnTo>
                    <a:lnTo>
                      <a:pt x="99319" y="52638"/>
                    </a:lnTo>
                    <a:lnTo>
                      <a:pt x="100741" y="52885"/>
                    </a:lnTo>
                    <a:lnTo>
                      <a:pt x="102273" y="53461"/>
                    </a:lnTo>
                    <a:lnTo>
                      <a:pt x="102747" y="53461"/>
                    </a:lnTo>
                    <a:lnTo>
                      <a:pt x="103294" y="53379"/>
                    </a:lnTo>
                    <a:lnTo>
                      <a:pt x="103987" y="53050"/>
                    </a:lnTo>
                    <a:lnTo>
                      <a:pt x="104826" y="52638"/>
                    </a:lnTo>
                    <a:lnTo>
                      <a:pt x="105738" y="51980"/>
                    </a:lnTo>
                    <a:lnTo>
                      <a:pt x="106759" y="51158"/>
                    </a:lnTo>
                    <a:lnTo>
                      <a:pt x="107890" y="50253"/>
                    </a:lnTo>
                    <a:lnTo>
                      <a:pt x="109057" y="49102"/>
                    </a:lnTo>
                    <a:lnTo>
                      <a:pt x="110297" y="47950"/>
                    </a:lnTo>
                    <a:lnTo>
                      <a:pt x="111574" y="46552"/>
                    </a:lnTo>
                    <a:lnTo>
                      <a:pt x="112887" y="44989"/>
                    </a:lnTo>
                    <a:lnTo>
                      <a:pt x="114273" y="43344"/>
                    </a:lnTo>
                    <a:lnTo>
                      <a:pt x="115696" y="41617"/>
                    </a:lnTo>
                    <a:lnTo>
                      <a:pt x="117118" y="39643"/>
                    </a:lnTo>
                    <a:lnTo>
                      <a:pt x="118541" y="37505"/>
                    </a:lnTo>
                    <a:lnTo>
                      <a:pt x="120000" y="35448"/>
                    </a:lnTo>
                    <a:lnTo>
                      <a:pt x="119963" y="35202"/>
                    </a:lnTo>
                    <a:lnTo>
                      <a:pt x="119963" y="34873"/>
                    </a:lnTo>
                    <a:lnTo>
                      <a:pt x="119963" y="34297"/>
                    </a:lnTo>
                    <a:lnTo>
                      <a:pt x="119963" y="33557"/>
                    </a:lnTo>
                    <a:lnTo>
                      <a:pt x="119963" y="32652"/>
                    </a:lnTo>
                    <a:lnTo>
                      <a:pt x="119890" y="31665"/>
                    </a:lnTo>
                    <a:lnTo>
                      <a:pt x="119854" y="30431"/>
                    </a:lnTo>
                    <a:lnTo>
                      <a:pt x="119854" y="29115"/>
                    </a:lnTo>
                    <a:lnTo>
                      <a:pt x="119781" y="27717"/>
                    </a:lnTo>
                    <a:lnTo>
                      <a:pt x="119744" y="26154"/>
                    </a:lnTo>
                    <a:lnTo>
                      <a:pt x="119671" y="24592"/>
                    </a:lnTo>
                    <a:lnTo>
                      <a:pt x="119562" y="22947"/>
                    </a:lnTo>
                    <a:lnTo>
                      <a:pt x="119489" y="21220"/>
                    </a:lnTo>
                    <a:lnTo>
                      <a:pt x="119379" y="19575"/>
                    </a:lnTo>
                    <a:lnTo>
                      <a:pt x="119234" y="17847"/>
                    </a:lnTo>
                    <a:lnTo>
                      <a:pt x="119124" y="16285"/>
                    </a:lnTo>
                    <a:lnTo>
                      <a:pt x="119015" y="15133"/>
                    </a:lnTo>
                    <a:lnTo>
                      <a:pt x="118869" y="13982"/>
                    </a:lnTo>
                    <a:lnTo>
                      <a:pt x="118759" y="12830"/>
                    </a:lnTo>
                    <a:lnTo>
                      <a:pt x="118613" y="11596"/>
                    </a:lnTo>
                    <a:lnTo>
                      <a:pt x="118431" y="10281"/>
                    </a:lnTo>
                    <a:lnTo>
                      <a:pt x="118285" y="9129"/>
                    </a:lnTo>
                    <a:lnTo>
                      <a:pt x="118103" y="7978"/>
                    </a:lnTo>
                    <a:lnTo>
                      <a:pt x="117957" y="6908"/>
                    </a:lnTo>
                    <a:lnTo>
                      <a:pt x="117775" y="5921"/>
                    </a:lnTo>
                    <a:lnTo>
                      <a:pt x="117665" y="4852"/>
                    </a:lnTo>
                    <a:lnTo>
                      <a:pt x="117483" y="4030"/>
                    </a:lnTo>
                    <a:lnTo>
                      <a:pt x="117373" y="3289"/>
                    </a:lnTo>
                    <a:lnTo>
                      <a:pt x="117300" y="2714"/>
                    </a:lnTo>
                    <a:lnTo>
                      <a:pt x="117227" y="2302"/>
                    </a:lnTo>
                    <a:lnTo>
                      <a:pt x="117155" y="2056"/>
                    </a:lnTo>
                    <a:lnTo>
                      <a:pt x="117155" y="1973"/>
                    </a:lnTo>
                  </a:path>
                </a:pathLst>
              </a:custGeom>
              <a:noFill/>
              <a:ln w="9525" cap="flat" cmpd="sng">
                <a:solidFill>
                  <a:srgbClr val="020202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8" name="Shape 468"/>
              <p:cNvSpPr/>
              <p:nvPr/>
            </p:nvSpPr>
            <p:spPr>
              <a:xfrm>
                <a:off x="3297" y="3479"/>
                <a:ext cx="150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77" y="2926"/>
                    </a:moveTo>
                    <a:lnTo>
                      <a:pt x="4962" y="8048"/>
                    </a:lnTo>
                    <a:lnTo>
                      <a:pt x="7841" y="13902"/>
                    </a:lnTo>
                    <a:lnTo>
                      <a:pt x="11315" y="19756"/>
                    </a:lnTo>
                    <a:lnTo>
                      <a:pt x="15583" y="27073"/>
                    </a:lnTo>
                    <a:lnTo>
                      <a:pt x="20446" y="34390"/>
                    </a:lnTo>
                    <a:lnTo>
                      <a:pt x="25806" y="42439"/>
                    </a:lnTo>
                    <a:lnTo>
                      <a:pt x="31662" y="49756"/>
                    </a:lnTo>
                    <a:lnTo>
                      <a:pt x="38014" y="57804"/>
                    </a:lnTo>
                    <a:lnTo>
                      <a:pt x="44665" y="65121"/>
                    </a:lnTo>
                    <a:lnTo>
                      <a:pt x="51612" y="72439"/>
                    </a:lnTo>
                    <a:lnTo>
                      <a:pt x="58957" y="79756"/>
                    </a:lnTo>
                    <a:lnTo>
                      <a:pt x="66501" y="86341"/>
                    </a:lnTo>
                    <a:lnTo>
                      <a:pt x="74143" y="92195"/>
                    </a:lnTo>
                    <a:lnTo>
                      <a:pt x="82084" y="97317"/>
                    </a:lnTo>
                    <a:lnTo>
                      <a:pt x="89826" y="101707"/>
                    </a:lnTo>
                    <a:lnTo>
                      <a:pt x="97766" y="104634"/>
                    </a:lnTo>
                    <a:lnTo>
                      <a:pt x="99652" y="104634"/>
                    </a:lnTo>
                    <a:lnTo>
                      <a:pt x="101836" y="103902"/>
                    </a:lnTo>
                    <a:lnTo>
                      <a:pt x="104119" y="103902"/>
                    </a:lnTo>
                    <a:lnTo>
                      <a:pt x="106501" y="103170"/>
                    </a:lnTo>
                    <a:lnTo>
                      <a:pt x="108883" y="102439"/>
                    </a:lnTo>
                    <a:lnTo>
                      <a:pt x="111265" y="101707"/>
                    </a:lnTo>
                    <a:lnTo>
                      <a:pt x="113449" y="100243"/>
                    </a:lnTo>
                    <a:lnTo>
                      <a:pt x="115533" y="99512"/>
                    </a:lnTo>
                    <a:lnTo>
                      <a:pt x="117220" y="99512"/>
                    </a:lnTo>
                    <a:lnTo>
                      <a:pt x="118709" y="99512"/>
                    </a:lnTo>
                    <a:lnTo>
                      <a:pt x="119602" y="100243"/>
                    </a:lnTo>
                    <a:lnTo>
                      <a:pt x="120000" y="102439"/>
                    </a:lnTo>
                    <a:lnTo>
                      <a:pt x="119801" y="103902"/>
                    </a:lnTo>
                    <a:lnTo>
                      <a:pt x="119007" y="106829"/>
                    </a:lnTo>
                    <a:lnTo>
                      <a:pt x="117419" y="111219"/>
                    </a:lnTo>
                    <a:lnTo>
                      <a:pt x="115136" y="117073"/>
                    </a:lnTo>
                    <a:lnTo>
                      <a:pt x="114640" y="117073"/>
                    </a:lnTo>
                    <a:lnTo>
                      <a:pt x="113647" y="117073"/>
                    </a:lnTo>
                    <a:lnTo>
                      <a:pt x="112059" y="117804"/>
                    </a:lnTo>
                    <a:lnTo>
                      <a:pt x="109677" y="118536"/>
                    </a:lnTo>
                    <a:lnTo>
                      <a:pt x="106799" y="119268"/>
                    </a:lnTo>
                    <a:lnTo>
                      <a:pt x="103424" y="119268"/>
                    </a:lnTo>
                    <a:lnTo>
                      <a:pt x="99553" y="120000"/>
                    </a:lnTo>
                    <a:lnTo>
                      <a:pt x="95285" y="119268"/>
                    </a:lnTo>
                    <a:lnTo>
                      <a:pt x="90620" y="119268"/>
                    </a:lnTo>
                    <a:lnTo>
                      <a:pt x="85558" y="117804"/>
                    </a:lnTo>
                    <a:lnTo>
                      <a:pt x="80297" y="116341"/>
                    </a:lnTo>
                    <a:lnTo>
                      <a:pt x="74640" y="113414"/>
                    </a:lnTo>
                    <a:lnTo>
                      <a:pt x="68883" y="109756"/>
                    </a:lnTo>
                    <a:lnTo>
                      <a:pt x="62828" y="105365"/>
                    </a:lnTo>
                    <a:lnTo>
                      <a:pt x="56774" y="99512"/>
                    </a:lnTo>
                    <a:lnTo>
                      <a:pt x="50521" y="92926"/>
                    </a:lnTo>
                    <a:lnTo>
                      <a:pt x="43870" y="84878"/>
                    </a:lnTo>
                    <a:lnTo>
                      <a:pt x="37915" y="78292"/>
                    </a:lnTo>
                    <a:lnTo>
                      <a:pt x="32357" y="71707"/>
                    </a:lnTo>
                    <a:lnTo>
                      <a:pt x="27196" y="65853"/>
                    </a:lnTo>
                    <a:lnTo>
                      <a:pt x="22729" y="61463"/>
                    </a:lnTo>
                    <a:lnTo>
                      <a:pt x="18560" y="56341"/>
                    </a:lnTo>
                    <a:lnTo>
                      <a:pt x="14987" y="51219"/>
                    </a:lnTo>
                    <a:lnTo>
                      <a:pt x="11811" y="48292"/>
                    </a:lnTo>
                    <a:lnTo>
                      <a:pt x="9032" y="43902"/>
                    </a:lnTo>
                    <a:lnTo>
                      <a:pt x="6550" y="40243"/>
                    </a:lnTo>
                    <a:lnTo>
                      <a:pt x="4565" y="36585"/>
                    </a:lnTo>
                    <a:lnTo>
                      <a:pt x="3076" y="33658"/>
                    </a:lnTo>
                    <a:lnTo>
                      <a:pt x="1786" y="29268"/>
                    </a:lnTo>
                    <a:lnTo>
                      <a:pt x="893" y="26341"/>
                    </a:lnTo>
                    <a:lnTo>
                      <a:pt x="397" y="21951"/>
                    </a:lnTo>
                    <a:lnTo>
                      <a:pt x="198" y="17560"/>
                    </a:lnTo>
                    <a:lnTo>
                      <a:pt x="0" y="13170"/>
                    </a:lnTo>
                    <a:lnTo>
                      <a:pt x="0" y="9512"/>
                    </a:lnTo>
                    <a:lnTo>
                      <a:pt x="198" y="7317"/>
                    </a:lnTo>
                    <a:lnTo>
                      <a:pt x="198" y="5121"/>
                    </a:lnTo>
                    <a:lnTo>
                      <a:pt x="397" y="2926"/>
                    </a:lnTo>
                    <a:lnTo>
                      <a:pt x="496" y="1463"/>
                    </a:lnTo>
                    <a:lnTo>
                      <a:pt x="694" y="731"/>
                    </a:lnTo>
                    <a:lnTo>
                      <a:pt x="794" y="0"/>
                    </a:lnTo>
                    <a:lnTo>
                      <a:pt x="1091" y="0"/>
                    </a:lnTo>
                    <a:lnTo>
                      <a:pt x="1389" y="0"/>
                    </a:lnTo>
                    <a:lnTo>
                      <a:pt x="1588" y="0"/>
                    </a:lnTo>
                    <a:lnTo>
                      <a:pt x="1786" y="731"/>
                    </a:lnTo>
                    <a:lnTo>
                      <a:pt x="2084" y="731"/>
                    </a:lnTo>
                    <a:lnTo>
                      <a:pt x="2382" y="1463"/>
                    </a:lnTo>
                    <a:lnTo>
                      <a:pt x="2580" y="2195"/>
                    </a:lnTo>
                    <a:lnTo>
                      <a:pt x="2977" y="2926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Shape 469"/>
              <p:cNvSpPr/>
              <p:nvPr/>
            </p:nvSpPr>
            <p:spPr>
              <a:xfrm>
                <a:off x="3468" y="3324"/>
                <a:ext cx="15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7971"/>
                    </a:moveTo>
                    <a:lnTo>
                      <a:pt x="119055" y="18550"/>
                    </a:lnTo>
                    <a:lnTo>
                      <a:pt x="118110" y="20869"/>
                    </a:lnTo>
                    <a:lnTo>
                      <a:pt x="117165" y="23768"/>
                    </a:lnTo>
                    <a:lnTo>
                      <a:pt x="115275" y="28405"/>
                    </a:lnTo>
                    <a:lnTo>
                      <a:pt x="111496" y="33623"/>
                    </a:lnTo>
                    <a:lnTo>
                      <a:pt x="108661" y="39420"/>
                    </a:lnTo>
                    <a:lnTo>
                      <a:pt x="104881" y="45797"/>
                    </a:lnTo>
                    <a:lnTo>
                      <a:pt x="100157" y="53333"/>
                    </a:lnTo>
                    <a:lnTo>
                      <a:pt x="95433" y="60289"/>
                    </a:lnTo>
                    <a:lnTo>
                      <a:pt x="89763" y="67826"/>
                    </a:lnTo>
                    <a:lnTo>
                      <a:pt x="83149" y="75942"/>
                    </a:lnTo>
                    <a:lnTo>
                      <a:pt x="77480" y="82898"/>
                    </a:lnTo>
                    <a:lnTo>
                      <a:pt x="70866" y="89855"/>
                    </a:lnTo>
                    <a:lnTo>
                      <a:pt x="63307" y="96231"/>
                    </a:lnTo>
                    <a:lnTo>
                      <a:pt x="55748" y="102608"/>
                    </a:lnTo>
                    <a:lnTo>
                      <a:pt x="48188" y="108405"/>
                    </a:lnTo>
                    <a:lnTo>
                      <a:pt x="39685" y="111884"/>
                    </a:lnTo>
                    <a:lnTo>
                      <a:pt x="33070" y="115362"/>
                    </a:lnTo>
                    <a:lnTo>
                      <a:pt x="26456" y="117681"/>
                    </a:lnTo>
                    <a:lnTo>
                      <a:pt x="19842" y="119420"/>
                    </a:lnTo>
                    <a:lnTo>
                      <a:pt x="15118" y="120000"/>
                    </a:lnTo>
                    <a:lnTo>
                      <a:pt x="9448" y="120000"/>
                    </a:lnTo>
                    <a:lnTo>
                      <a:pt x="5669" y="117681"/>
                    </a:lnTo>
                    <a:lnTo>
                      <a:pt x="2834" y="115942"/>
                    </a:lnTo>
                    <a:lnTo>
                      <a:pt x="944" y="112463"/>
                    </a:lnTo>
                    <a:lnTo>
                      <a:pt x="0" y="108985"/>
                    </a:lnTo>
                    <a:lnTo>
                      <a:pt x="0" y="103768"/>
                    </a:lnTo>
                    <a:lnTo>
                      <a:pt x="944" y="97391"/>
                    </a:lnTo>
                    <a:lnTo>
                      <a:pt x="3779" y="90434"/>
                    </a:lnTo>
                    <a:lnTo>
                      <a:pt x="8503" y="82318"/>
                    </a:lnTo>
                    <a:lnTo>
                      <a:pt x="15118" y="73623"/>
                    </a:lnTo>
                    <a:lnTo>
                      <a:pt x="21732" y="64347"/>
                    </a:lnTo>
                    <a:lnTo>
                      <a:pt x="30236" y="53333"/>
                    </a:lnTo>
                    <a:lnTo>
                      <a:pt x="38740" y="43478"/>
                    </a:lnTo>
                    <a:lnTo>
                      <a:pt x="48188" y="34782"/>
                    </a:lnTo>
                    <a:lnTo>
                      <a:pt x="56692" y="27246"/>
                    </a:lnTo>
                    <a:lnTo>
                      <a:pt x="66141" y="19710"/>
                    </a:lnTo>
                    <a:lnTo>
                      <a:pt x="74645" y="13333"/>
                    </a:lnTo>
                    <a:lnTo>
                      <a:pt x="83149" y="8695"/>
                    </a:lnTo>
                    <a:lnTo>
                      <a:pt x="90708" y="5217"/>
                    </a:lnTo>
                    <a:lnTo>
                      <a:pt x="98267" y="1739"/>
                    </a:lnTo>
                    <a:lnTo>
                      <a:pt x="104881" y="579"/>
                    </a:lnTo>
                    <a:lnTo>
                      <a:pt x="109606" y="0"/>
                    </a:lnTo>
                    <a:lnTo>
                      <a:pt x="114330" y="579"/>
                    </a:lnTo>
                    <a:lnTo>
                      <a:pt x="118110" y="2898"/>
                    </a:lnTo>
                    <a:lnTo>
                      <a:pt x="120000" y="6376"/>
                    </a:lnTo>
                    <a:lnTo>
                      <a:pt x="120000" y="11594"/>
                    </a:lnTo>
                    <a:lnTo>
                      <a:pt x="120000" y="17971"/>
                    </a:lnTo>
                    <a:close/>
                  </a:path>
                </a:pathLst>
              </a:custGeom>
              <a:solidFill>
                <a:srgbClr val="FF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0" name="Shape 470"/>
              <p:cNvSpPr/>
              <p:nvPr/>
            </p:nvSpPr>
            <p:spPr>
              <a:xfrm>
                <a:off x="3320" y="3406"/>
                <a:ext cx="35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774" y="12435"/>
                    </a:moveTo>
                    <a:lnTo>
                      <a:pt x="16774" y="16165"/>
                    </a:lnTo>
                    <a:lnTo>
                      <a:pt x="18064" y="20518"/>
                    </a:lnTo>
                    <a:lnTo>
                      <a:pt x="20215" y="25492"/>
                    </a:lnTo>
                    <a:lnTo>
                      <a:pt x="23225" y="29844"/>
                    </a:lnTo>
                    <a:lnTo>
                      <a:pt x="27096" y="36683"/>
                    </a:lnTo>
                    <a:lnTo>
                      <a:pt x="31397" y="41658"/>
                    </a:lnTo>
                    <a:lnTo>
                      <a:pt x="36129" y="48497"/>
                    </a:lnTo>
                    <a:lnTo>
                      <a:pt x="41720" y="54715"/>
                    </a:lnTo>
                    <a:lnTo>
                      <a:pt x="47741" y="60932"/>
                    </a:lnTo>
                    <a:lnTo>
                      <a:pt x="54193" y="67150"/>
                    </a:lnTo>
                    <a:lnTo>
                      <a:pt x="61505" y="73367"/>
                    </a:lnTo>
                    <a:lnTo>
                      <a:pt x="69247" y="79585"/>
                    </a:lnTo>
                    <a:lnTo>
                      <a:pt x="77419" y="85181"/>
                    </a:lnTo>
                    <a:lnTo>
                      <a:pt x="85591" y="90777"/>
                    </a:lnTo>
                    <a:lnTo>
                      <a:pt x="94193" y="94507"/>
                    </a:lnTo>
                    <a:lnTo>
                      <a:pt x="103225" y="99481"/>
                    </a:lnTo>
                    <a:lnTo>
                      <a:pt x="104946" y="100103"/>
                    </a:lnTo>
                    <a:lnTo>
                      <a:pt x="106236" y="101347"/>
                    </a:lnTo>
                    <a:lnTo>
                      <a:pt x="108387" y="101968"/>
                    </a:lnTo>
                    <a:lnTo>
                      <a:pt x="110537" y="103212"/>
                    </a:lnTo>
                    <a:lnTo>
                      <a:pt x="113118" y="105077"/>
                    </a:lnTo>
                    <a:lnTo>
                      <a:pt x="115268" y="106321"/>
                    </a:lnTo>
                    <a:lnTo>
                      <a:pt x="117419" y="108808"/>
                    </a:lnTo>
                    <a:lnTo>
                      <a:pt x="118709" y="110051"/>
                    </a:lnTo>
                    <a:lnTo>
                      <a:pt x="119569" y="111917"/>
                    </a:lnTo>
                    <a:lnTo>
                      <a:pt x="120000" y="113782"/>
                    </a:lnTo>
                    <a:lnTo>
                      <a:pt x="119139" y="115025"/>
                    </a:lnTo>
                    <a:lnTo>
                      <a:pt x="117849" y="116269"/>
                    </a:lnTo>
                    <a:lnTo>
                      <a:pt x="114838" y="117512"/>
                    </a:lnTo>
                    <a:lnTo>
                      <a:pt x="110537" y="119378"/>
                    </a:lnTo>
                    <a:lnTo>
                      <a:pt x="104946" y="120000"/>
                    </a:lnTo>
                    <a:lnTo>
                      <a:pt x="97634" y="119378"/>
                    </a:lnTo>
                    <a:lnTo>
                      <a:pt x="90322" y="117512"/>
                    </a:lnTo>
                    <a:lnTo>
                      <a:pt x="82150" y="115025"/>
                    </a:lnTo>
                    <a:lnTo>
                      <a:pt x="73978" y="110673"/>
                    </a:lnTo>
                    <a:lnTo>
                      <a:pt x="65806" y="105699"/>
                    </a:lnTo>
                    <a:lnTo>
                      <a:pt x="57204" y="100103"/>
                    </a:lnTo>
                    <a:lnTo>
                      <a:pt x="49032" y="93264"/>
                    </a:lnTo>
                    <a:lnTo>
                      <a:pt x="41290" y="86424"/>
                    </a:lnTo>
                    <a:lnTo>
                      <a:pt x="33548" y="79585"/>
                    </a:lnTo>
                    <a:lnTo>
                      <a:pt x="26236" y="70880"/>
                    </a:lnTo>
                    <a:lnTo>
                      <a:pt x="19784" y="63419"/>
                    </a:lnTo>
                    <a:lnTo>
                      <a:pt x="13763" y="55958"/>
                    </a:lnTo>
                    <a:lnTo>
                      <a:pt x="9032" y="47253"/>
                    </a:lnTo>
                    <a:lnTo>
                      <a:pt x="4731" y="39792"/>
                    </a:lnTo>
                    <a:lnTo>
                      <a:pt x="2580" y="32331"/>
                    </a:lnTo>
                    <a:lnTo>
                      <a:pt x="860" y="26113"/>
                    </a:lnTo>
                    <a:lnTo>
                      <a:pt x="0" y="19896"/>
                    </a:lnTo>
                    <a:lnTo>
                      <a:pt x="0" y="14922"/>
                    </a:lnTo>
                    <a:lnTo>
                      <a:pt x="430" y="10569"/>
                    </a:lnTo>
                    <a:lnTo>
                      <a:pt x="1290" y="7461"/>
                    </a:lnTo>
                    <a:lnTo>
                      <a:pt x="3010" y="4352"/>
                    </a:lnTo>
                    <a:lnTo>
                      <a:pt x="4301" y="2487"/>
                    </a:lnTo>
                    <a:lnTo>
                      <a:pt x="5591" y="621"/>
                    </a:lnTo>
                    <a:lnTo>
                      <a:pt x="7311" y="0"/>
                    </a:lnTo>
                    <a:lnTo>
                      <a:pt x="9032" y="0"/>
                    </a:lnTo>
                    <a:lnTo>
                      <a:pt x="11182" y="0"/>
                    </a:lnTo>
                    <a:lnTo>
                      <a:pt x="12473" y="1865"/>
                    </a:lnTo>
                    <a:lnTo>
                      <a:pt x="13763" y="3108"/>
                    </a:lnTo>
                    <a:lnTo>
                      <a:pt x="15053" y="4974"/>
                    </a:lnTo>
                    <a:lnTo>
                      <a:pt x="15913" y="7461"/>
                    </a:lnTo>
                    <a:lnTo>
                      <a:pt x="16344" y="9326"/>
                    </a:lnTo>
                    <a:lnTo>
                      <a:pt x="16774" y="12435"/>
                    </a:lnTo>
                    <a:close/>
                  </a:path>
                </a:pathLst>
              </a:custGeom>
              <a:solidFill>
                <a:srgbClr val="FF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1" name="Shape 471"/>
              <p:cNvSpPr/>
              <p:nvPr/>
            </p:nvSpPr>
            <p:spPr>
              <a:xfrm>
                <a:off x="2435" y="2346"/>
                <a:ext cx="1284" cy="9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661" y="4834"/>
                    </a:moveTo>
                    <a:lnTo>
                      <a:pt x="94790" y="6110"/>
                    </a:lnTo>
                    <a:lnTo>
                      <a:pt x="94930" y="7387"/>
                    </a:lnTo>
                    <a:lnTo>
                      <a:pt x="95058" y="8711"/>
                    </a:lnTo>
                    <a:lnTo>
                      <a:pt x="95175" y="10035"/>
                    </a:lnTo>
                    <a:lnTo>
                      <a:pt x="95292" y="11360"/>
                    </a:lnTo>
                    <a:lnTo>
                      <a:pt x="95397" y="12700"/>
                    </a:lnTo>
                    <a:lnTo>
                      <a:pt x="95490" y="14008"/>
                    </a:lnTo>
                    <a:lnTo>
                      <a:pt x="95584" y="15317"/>
                    </a:lnTo>
                    <a:lnTo>
                      <a:pt x="95654" y="16593"/>
                    </a:lnTo>
                    <a:lnTo>
                      <a:pt x="95712" y="17822"/>
                    </a:lnTo>
                    <a:lnTo>
                      <a:pt x="95771" y="19018"/>
                    </a:lnTo>
                    <a:lnTo>
                      <a:pt x="95806" y="20167"/>
                    </a:lnTo>
                    <a:lnTo>
                      <a:pt x="95817" y="21236"/>
                    </a:lnTo>
                    <a:lnTo>
                      <a:pt x="95817" y="22257"/>
                    </a:lnTo>
                    <a:lnTo>
                      <a:pt x="95817" y="23199"/>
                    </a:lnTo>
                    <a:lnTo>
                      <a:pt x="95794" y="24076"/>
                    </a:lnTo>
                    <a:lnTo>
                      <a:pt x="95759" y="24858"/>
                    </a:lnTo>
                    <a:lnTo>
                      <a:pt x="95724" y="25576"/>
                    </a:lnTo>
                    <a:lnTo>
                      <a:pt x="95701" y="26246"/>
                    </a:lnTo>
                    <a:lnTo>
                      <a:pt x="95689" y="26852"/>
                    </a:lnTo>
                    <a:lnTo>
                      <a:pt x="95666" y="27427"/>
                    </a:lnTo>
                    <a:lnTo>
                      <a:pt x="95666" y="27953"/>
                    </a:lnTo>
                    <a:lnTo>
                      <a:pt x="95654" y="28464"/>
                    </a:lnTo>
                    <a:lnTo>
                      <a:pt x="95654" y="28911"/>
                    </a:lnTo>
                    <a:lnTo>
                      <a:pt x="95654" y="29325"/>
                    </a:lnTo>
                    <a:lnTo>
                      <a:pt x="95666" y="29740"/>
                    </a:lnTo>
                    <a:lnTo>
                      <a:pt x="95666" y="30139"/>
                    </a:lnTo>
                    <a:lnTo>
                      <a:pt x="95689" y="30522"/>
                    </a:lnTo>
                    <a:lnTo>
                      <a:pt x="95701" y="30905"/>
                    </a:lnTo>
                    <a:lnTo>
                      <a:pt x="95724" y="31256"/>
                    </a:lnTo>
                    <a:lnTo>
                      <a:pt x="95759" y="31639"/>
                    </a:lnTo>
                    <a:lnTo>
                      <a:pt x="95794" y="32022"/>
                    </a:lnTo>
                    <a:lnTo>
                      <a:pt x="95817" y="32437"/>
                    </a:lnTo>
                    <a:lnTo>
                      <a:pt x="95864" y="32931"/>
                    </a:lnTo>
                    <a:lnTo>
                      <a:pt x="95899" y="33490"/>
                    </a:lnTo>
                    <a:lnTo>
                      <a:pt x="95934" y="34096"/>
                    </a:lnTo>
                    <a:lnTo>
                      <a:pt x="95969" y="34766"/>
                    </a:lnTo>
                    <a:lnTo>
                      <a:pt x="95992" y="35516"/>
                    </a:lnTo>
                    <a:lnTo>
                      <a:pt x="96004" y="36314"/>
                    </a:lnTo>
                    <a:lnTo>
                      <a:pt x="96004" y="37143"/>
                    </a:lnTo>
                    <a:lnTo>
                      <a:pt x="95992" y="38037"/>
                    </a:lnTo>
                    <a:lnTo>
                      <a:pt x="95946" y="38962"/>
                    </a:lnTo>
                    <a:lnTo>
                      <a:pt x="95899" y="39952"/>
                    </a:lnTo>
                    <a:lnTo>
                      <a:pt x="95817" y="40957"/>
                    </a:lnTo>
                    <a:lnTo>
                      <a:pt x="95712" y="42010"/>
                    </a:lnTo>
                    <a:lnTo>
                      <a:pt x="95584" y="43095"/>
                    </a:lnTo>
                    <a:lnTo>
                      <a:pt x="95420" y="44212"/>
                    </a:lnTo>
                    <a:lnTo>
                      <a:pt x="95234" y="45360"/>
                    </a:lnTo>
                    <a:lnTo>
                      <a:pt x="95035" y="46445"/>
                    </a:lnTo>
                    <a:lnTo>
                      <a:pt x="94872" y="47403"/>
                    </a:lnTo>
                    <a:lnTo>
                      <a:pt x="94720" y="48264"/>
                    </a:lnTo>
                    <a:lnTo>
                      <a:pt x="94615" y="49014"/>
                    </a:lnTo>
                    <a:lnTo>
                      <a:pt x="94533" y="49684"/>
                    </a:lnTo>
                    <a:lnTo>
                      <a:pt x="94463" y="50259"/>
                    </a:lnTo>
                    <a:lnTo>
                      <a:pt x="94428" y="50769"/>
                    </a:lnTo>
                    <a:lnTo>
                      <a:pt x="94404" y="51248"/>
                    </a:lnTo>
                    <a:lnTo>
                      <a:pt x="94404" y="51647"/>
                    </a:lnTo>
                    <a:lnTo>
                      <a:pt x="94428" y="52030"/>
                    </a:lnTo>
                    <a:lnTo>
                      <a:pt x="94463" y="52365"/>
                    </a:lnTo>
                    <a:lnTo>
                      <a:pt x="94510" y="52700"/>
                    </a:lnTo>
                    <a:lnTo>
                      <a:pt x="94580" y="53019"/>
                    </a:lnTo>
                    <a:lnTo>
                      <a:pt x="94661" y="53338"/>
                    </a:lnTo>
                    <a:lnTo>
                      <a:pt x="94755" y="53689"/>
                    </a:lnTo>
                    <a:lnTo>
                      <a:pt x="94848" y="54056"/>
                    </a:lnTo>
                    <a:lnTo>
                      <a:pt x="94953" y="54439"/>
                    </a:lnTo>
                    <a:lnTo>
                      <a:pt x="95070" y="54774"/>
                    </a:lnTo>
                    <a:lnTo>
                      <a:pt x="95175" y="55109"/>
                    </a:lnTo>
                    <a:lnTo>
                      <a:pt x="95292" y="55428"/>
                    </a:lnTo>
                    <a:lnTo>
                      <a:pt x="95420" y="55731"/>
                    </a:lnTo>
                    <a:lnTo>
                      <a:pt x="95537" y="56035"/>
                    </a:lnTo>
                    <a:lnTo>
                      <a:pt x="95642" y="56306"/>
                    </a:lnTo>
                    <a:lnTo>
                      <a:pt x="95736" y="56593"/>
                    </a:lnTo>
                    <a:lnTo>
                      <a:pt x="95841" y="56880"/>
                    </a:lnTo>
                    <a:lnTo>
                      <a:pt x="95946" y="57151"/>
                    </a:lnTo>
                    <a:lnTo>
                      <a:pt x="96028" y="57439"/>
                    </a:lnTo>
                    <a:lnTo>
                      <a:pt x="96121" y="57694"/>
                    </a:lnTo>
                    <a:lnTo>
                      <a:pt x="96191" y="57997"/>
                    </a:lnTo>
                    <a:lnTo>
                      <a:pt x="96249" y="58284"/>
                    </a:lnTo>
                    <a:lnTo>
                      <a:pt x="96308" y="58603"/>
                    </a:lnTo>
                    <a:lnTo>
                      <a:pt x="96354" y="58954"/>
                    </a:lnTo>
                    <a:lnTo>
                      <a:pt x="96460" y="59337"/>
                    </a:lnTo>
                    <a:lnTo>
                      <a:pt x="96693" y="59832"/>
                    </a:lnTo>
                    <a:lnTo>
                      <a:pt x="97043" y="60438"/>
                    </a:lnTo>
                    <a:lnTo>
                      <a:pt x="97487" y="61140"/>
                    </a:lnTo>
                    <a:lnTo>
                      <a:pt x="98024" y="61906"/>
                    </a:lnTo>
                    <a:lnTo>
                      <a:pt x="98631" y="62752"/>
                    </a:lnTo>
                    <a:lnTo>
                      <a:pt x="99297" y="63661"/>
                    </a:lnTo>
                    <a:lnTo>
                      <a:pt x="99986" y="64603"/>
                    </a:lnTo>
                    <a:lnTo>
                      <a:pt x="100710" y="65608"/>
                    </a:lnTo>
                    <a:lnTo>
                      <a:pt x="101445" y="66613"/>
                    </a:lnTo>
                    <a:lnTo>
                      <a:pt x="102169" y="67650"/>
                    </a:lnTo>
                    <a:lnTo>
                      <a:pt x="102870" y="68703"/>
                    </a:lnTo>
                    <a:lnTo>
                      <a:pt x="103536" y="69756"/>
                    </a:lnTo>
                    <a:lnTo>
                      <a:pt x="104154" y="70793"/>
                    </a:lnTo>
                    <a:lnTo>
                      <a:pt x="104715" y="71814"/>
                    </a:lnTo>
                    <a:lnTo>
                      <a:pt x="105182" y="72788"/>
                    </a:lnTo>
                    <a:lnTo>
                      <a:pt x="105661" y="73873"/>
                    </a:lnTo>
                    <a:lnTo>
                      <a:pt x="106280" y="75229"/>
                    </a:lnTo>
                    <a:lnTo>
                      <a:pt x="106980" y="76808"/>
                    </a:lnTo>
                    <a:lnTo>
                      <a:pt x="107786" y="78579"/>
                    </a:lnTo>
                    <a:lnTo>
                      <a:pt x="108650" y="80478"/>
                    </a:lnTo>
                    <a:lnTo>
                      <a:pt x="109572" y="82504"/>
                    </a:lnTo>
                    <a:lnTo>
                      <a:pt x="110518" y="84595"/>
                    </a:lnTo>
                    <a:lnTo>
                      <a:pt x="111476" y="86765"/>
                    </a:lnTo>
                    <a:lnTo>
                      <a:pt x="112421" y="88919"/>
                    </a:lnTo>
                    <a:lnTo>
                      <a:pt x="113356" y="91057"/>
                    </a:lnTo>
                    <a:lnTo>
                      <a:pt x="114231" y="93147"/>
                    </a:lnTo>
                    <a:lnTo>
                      <a:pt x="115049" y="95141"/>
                    </a:lnTo>
                    <a:lnTo>
                      <a:pt x="115796" y="97008"/>
                    </a:lnTo>
                    <a:lnTo>
                      <a:pt x="116450" y="98715"/>
                    </a:lnTo>
                    <a:lnTo>
                      <a:pt x="116964" y="100215"/>
                    </a:lnTo>
                    <a:lnTo>
                      <a:pt x="117372" y="101491"/>
                    </a:lnTo>
                    <a:lnTo>
                      <a:pt x="117653" y="102465"/>
                    </a:lnTo>
                    <a:lnTo>
                      <a:pt x="117909" y="103358"/>
                    </a:lnTo>
                    <a:lnTo>
                      <a:pt x="118155" y="104172"/>
                    </a:lnTo>
                    <a:lnTo>
                      <a:pt x="118400" y="104922"/>
                    </a:lnTo>
                    <a:lnTo>
                      <a:pt x="118645" y="105624"/>
                    </a:lnTo>
                    <a:lnTo>
                      <a:pt x="118844" y="106262"/>
                    </a:lnTo>
                    <a:lnTo>
                      <a:pt x="119054" y="106852"/>
                    </a:lnTo>
                    <a:lnTo>
                      <a:pt x="119241" y="107379"/>
                    </a:lnTo>
                    <a:lnTo>
                      <a:pt x="119416" y="107905"/>
                    </a:lnTo>
                    <a:lnTo>
                      <a:pt x="119556" y="108384"/>
                    </a:lnTo>
                    <a:lnTo>
                      <a:pt x="119684" y="108847"/>
                    </a:lnTo>
                    <a:lnTo>
                      <a:pt x="119789" y="109278"/>
                    </a:lnTo>
                    <a:lnTo>
                      <a:pt x="119883" y="109708"/>
                    </a:lnTo>
                    <a:lnTo>
                      <a:pt x="119941" y="110139"/>
                    </a:lnTo>
                    <a:lnTo>
                      <a:pt x="119976" y="110554"/>
                    </a:lnTo>
                    <a:lnTo>
                      <a:pt x="120000" y="110985"/>
                    </a:lnTo>
                    <a:lnTo>
                      <a:pt x="119836" y="111447"/>
                    </a:lnTo>
                    <a:lnTo>
                      <a:pt x="119381" y="112006"/>
                    </a:lnTo>
                    <a:lnTo>
                      <a:pt x="118680" y="112628"/>
                    </a:lnTo>
                    <a:lnTo>
                      <a:pt x="117734" y="113282"/>
                    </a:lnTo>
                    <a:lnTo>
                      <a:pt x="116590" y="113968"/>
                    </a:lnTo>
                    <a:lnTo>
                      <a:pt x="115270" y="114686"/>
                    </a:lnTo>
                    <a:lnTo>
                      <a:pt x="113799" y="115388"/>
                    </a:lnTo>
                    <a:lnTo>
                      <a:pt x="112211" y="116106"/>
                    </a:lnTo>
                    <a:lnTo>
                      <a:pt x="110541" y="116792"/>
                    </a:lnTo>
                    <a:lnTo>
                      <a:pt x="108825" y="117431"/>
                    </a:lnTo>
                    <a:lnTo>
                      <a:pt x="107062" y="118021"/>
                    </a:lnTo>
                    <a:lnTo>
                      <a:pt x="105310" y="118548"/>
                    </a:lnTo>
                    <a:lnTo>
                      <a:pt x="103582" y="118978"/>
                    </a:lnTo>
                    <a:lnTo>
                      <a:pt x="101913" y="119345"/>
                    </a:lnTo>
                    <a:lnTo>
                      <a:pt x="100336" y="119569"/>
                    </a:lnTo>
                    <a:lnTo>
                      <a:pt x="98888" y="119696"/>
                    </a:lnTo>
                    <a:lnTo>
                      <a:pt x="97826" y="119744"/>
                    </a:lnTo>
                    <a:lnTo>
                      <a:pt x="96880" y="119824"/>
                    </a:lnTo>
                    <a:lnTo>
                      <a:pt x="95992" y="119888"/>
                    </a:lnTo>
                    <a:lnTo>
                      <a:pt x="95198" y="119968"/>
                    </a:lnTo>
                    <a:lnTo>
                      <a:pt x="94463" y="120000"/>
                    </a:lnTo>
                    <a:lnTo>
                      <a:pt x="93797" y="120000"/>
                    </a:lnTo>
                    <a:lnTo>
                      <a:pt x="93178" y="119952"/>
                    </a:lnTo>
                    <a:lnTo>
                      <a:pt x="92653" y="119840"/>
                    </a:lnTo>
                    <a:lnTo>
                      <a:pt x="92151" y="119648"/>
                    </a:lnTo>
                    <a:lnTo>
                      <a:pt x="91707" y="119345"/>
                    </a:lnTo>
                    <a:lnTo>
                      <a:pt x="91299" y="118946"/>
                    </a:lnTo>
                    <a:lnTo>
                      <a:pt x="90937" y="118420"/>
                    </a:lnTo>
                    <a:lnTo>
                      <a:pt x="90610" y="117766"/>
                    </a:lnTo>
                    <a:lnTo>
                      <a:pt x="90306" y="116952"/>
                    </a:lnTo>
                    <a:lnTo>
                      <a:pt x="90037" y="115963"/>
                    </a:lnTo>
                    <a:lnTo>
                      <a:pt x="89792" y="114830"/>
                    </a:lnTo>
                    <a:lnTo>
                      <a:pt x="89430" y="113426"/>
                    </a:lnTo>
                    <a:lnTo>
                      <a:pt x="88928" y="111814"/>
                    </a:lnTo>
                    <a:lnTo>
                      <a:pt x="88263" y="109948"/>
                    </a:lnTo>
                    <a:lnTo>
                      <a:pt x="87469" y="107937"/>
                    </a:lnTo>
                    <a:lnTo>
                      <a:pt x="86570" y="105783"/>
                    </a:lnTo>
                    <a:lnTo>
                      <a:pt x="85554" y="103518"/>
                    </a:lnTo>
                    <a:lnTo>
                      <a:pt x="84503" y="101172"/>
                    </a:lnTo>
                    <a:lnTo>
                      <a:pt x="83382" y="98811"/>
                    </a:lnTo>
                    <a:lnTo>
                      <a:pt x="82226" y="96433"/>
                    </a:lnTo>
                    <a:lnTo>
                      <a:pt x="81082" y="94088"/>
                    </a:lnTo>
                    <a:lnTo>
                      <a:pt x="79949" y="91822"/>
                    </a:lnTo>
                    <a:lnTo>
                      <a:pt x="78840" y="89652"/>
                    </a:lnTo>
                    <a:lnTo>
                      <a:pt x="77777" y="87642"/>
                    </a:lnTo>
                    <a:lnTo>
                      <a:pt x="76796" y="85791"/>
                    </a:lnTo>
                    <a:lnTo>
                      <a:pt x="75909" y="84164"/>
                    </a:lnTo>
                    <a:lnTo>
                      <a:pt x="75150" y="82776"/>
                    </a:lnTo>
                    <a:lnTo>
                      <a:pt x="74426" y="81515"/>
                    </a:lnTo>
                    <a:lnTo>
                      <a:pt x="73655" y="80255"/>
                    </a:lnTo>
                    <a:lnTo>
                      <a:pt x="72861" y="78978"/>
                    </a:lnTo>
                    <a:lnTo>
                      <a:pt x="72032" y="77718"/>
                    </a:lnTo>
                    <a:lnTo>
                      <a:pt x="71227" y="76426"/>
                    </a:lnTo>
                    <a:lnTo>
                      <a:pt x="70397" y="75149"/>
                    </a:lnTo>
                    <a:lnTo>
                      <a:pt x="69603" y="73857"/>
                    </a:lnTo>
                    <a:lnTo>
                      <a:pt x="68844" y="72596"/>
                    </a:lnTo>
                    <a:lnTo>
                      <a:pt x="68121" y="71304"/>
                    </a:lnTo>
                    <a:lnTo>
                      <a:pt x="67455" y="70059"/>
                    </a:lnTo>
                    <a:lnTo>
                      <a:pt x="66836" y="68815"/>
                    </a:lnTo>
                    <a:lnTo>
                      <a:pt x="66311" y="67570"/>
                    </a:lnTo>
                    <a:lnTo>
                      <a:pt x="65867" y="66358"/>
                    </a:lnTo>
                    <a:lnTo>
                      <a:pt x="65528" y="65145"/>
                    </a:lnTo>
                    <a:lnTo>
                      <a:pt x="65306" y="63964"/>
                    </a:lnTo>
                    <a:lnTo>
                      <a:pt x="65225" y="62800"/>
                    </a:lnTo>
                    <a:lnTo>
                      <a:pt x="65166" y="61667"/>
                    </a:lnTo>
                    <a:lnTo>
                      <a:pt x="65096" y="60550"/>
                    </a:lnTo>
                    <a:lnTo>
                      <a:pt x="65026" y="59481"/>
                    </a:lnTo>
                    <a:lnTo>
                      <a:pt x="64933" y="58428"/>
                    </a:lnTo>
                    <a:lnTo>
                      <a:pt x="64828" y="57391"/>
                    </a:lnTo>
                    <a:lnTo>
                      <a:pt x="64711" y="56402"/>
                    </a:lnTo>
                    <a:lnTo>
                      <a:pt x="64606" y="55396"/>
                    </a:lnTo>
                    <a:lnTo>
                      <a:pt x="64489" y="54439"/>
                    </a:lnTo>
                    <a:lnTo>
                      <a:pt x="64372" y="53450"/>
                    </a:lnTo>
                    <a:lnTo>
                      <a:pt x="64267" y="52493"/>
                    </a:lnTo>
                    <a:lnTo>
                      <a:pt x="64162" y="51519"/>
                    </a:lnTo>
                    <a:lnTo>
                      <a:pt x="64069" y="50562"/>
                    </a:lnTo>
                    <a:lnTo>
                      <a:pt x="64010" y="49605"/>
                    </a:lnTo>
                    <a:lnTo>
                      <a:pt x="63940" y="48631"/>
                    </a:lnTo>
                    <a:lnTo>
                      <a:pt x="63905" y="47642"/>
                    </a:lnTo>
                    <a:lnTo>
                      <a:pt x="63905" y="46653"/>
                    </a:lnTo>
                    <a:lnTo>
                      <a:pt x="63905" y="45600"/>
                    </a:lnTo>
                    <a:lnTo>
                      <a:pt x="63940" y="44531"/>
                    </a:lnTo>
                    <a:lnTo>
                      <a:pt x="63975" y="43414"/>
                    </a:lnTo>
                    <a:lnTo>
                      <a:pt x="64034" y="42281"/>
                    </a:lnTo>
                    <a:lnTo>
                      <a:pt x="64092" y="41148"/>
                    </a:lnTo>
                    <a:lnTo>
                      <a:pt x="64174" y="40015"/>
                    </a:lnTo>
                    <a:lnTo>
                      <a:pt x="64244" y="38899"/>
                    </a:lnTo>
                    <a:lnTo>
                      <a:pt x="64314" y="37830"/>
                    </a:lnTo>
                    <a:lnTo>
                      <a:pt x="64384" y="36777"/>
                    </a:lnTo>
                    <a:lnTo>
                      <a:pt x="64454" y="35771"/>
                    </a:lnTo>
                    <a:lnTo>
                      <a:pt x="64489" y="34830"/>
                    </a:lnTo>
                    <a:lnTo>
                      <a:pt x="64524" y="33968"/>
                    </a:lnTo>
                    <a:lnTo>
                      <a:pt x="64536" y="33203"/>
                    </a:lnTo>
                    <a:lnTo>
                      <a:pt x="64536" y="32532"/>
                    </a:lnTo>
                    <a:lnTo>
                      <a:pt x="64512" y="31958"/>
                    </a:lnTo>
                    <a:lnTo>
                      <a:pt x="64466" y="31511"/>
                    </a:lnTo>
                    <a:lnTo>
                      <a:pt x="64372" y="31591"/>
                    </a:lnTo>
                    <a:lnTo>
                      <a:pt x="64151" y="31862"/>
                    </a:lnTo>
                    <a:lnTo>
                      <a:pt x="63789" y="32293"/>
                    </a:lnTo>
                    <a:lnTo>
                      <a:pt x="63298" y="32867"/>
                    </a:lnTo>
                    <a:lnTo>
                      <a:pt x="62726" y="33554"/>
                    </a:lnTo>
                    <a:lnTo>
                      <a:pt x="62072" y="34351"/>
                    </a:lnTo>
                    <a:lnTo>
                      <a:pt x="61360" y="35197"/>
                    </a:lnTo>
                    <a:lnTo>
                      <a:pt x="60589" y="36106"/>
                    </a:lnTo>
                    <a:lnTo>
                      <a:pt x="59783" y="37064"/>
                    </a:lnTo>
                    <a:lnTo>
                      <a:pt x="58989" y="38037"/>
                    </a:lnTo>
                    <a:lnTo>
                      <a:pt x="58184" y="38994"/>
                    </a:lnTo>
                    <a:lnTo>
                      <a:pt x="57413" y="39936"/>
                    </a:lnTo>
                    <a:lnTo>
                      <a:pt x="56678" y="40845"/>
                    </a:lnTo>
                    <a:lnTo>
                      <a:pt x="56000" y="41659"/>
                    </a:lnTo>
                    <a:lnTo>
                      <a:pt x="55405" y="42409"/>
                    </a:lnTo>
                    <a:lnTo>
                      <a:pt x="54891" y="43047"/>
                    </a:lnTo>
                    <a:lnTo>
                      <a:pt x="54401" y="43669"/>
                    </a:lnTo>
                    <a:lnTo>
                      <a:pt x="53840" y="44387"/>
                    </a:lnTo>
                    <a:lnTo>
                      <a:pt x="53210" y="45169"/>
                    </a:lnTo>
                    <a:lnTo>
                      <a:pt x="52521" y="46031"/>
                    </a:lnTo>
                    <a:lnTo>
                      <a:pt x="51785" y="46956"/>
                    </a:lnTo>
                    <a:lnTo>
                      <a:pt x="50991" y="47929"/>
                    </a:lnTo>
                    <a:lnTo>
                      <a:pt x="50162" y="48919"/>
                    </a:lnTo>
                    <a:lnTo>
                      <a:pt x="49298" y="49924"/>
                    </a:lnTo>
                    <a:lnTo>
                      <a:pt x="48387" y="50961"/>
                    </a:lnTo>
                    <a:lnTo>
                      <a:pt x="47453" y="51966"/>
                    </a:lnTo>
                    <a:lnTo>
                      <a:pt x="46496" y="52971"/>
                    </a:lnTo>
                    <a:lnTo>
                      <a:pt x="45538" y="53944"/>
                    </a:lnTo>
                    <a:lnTo>
                      <a:pt x="44546" y="54902"/>
                    </a:lnTo>
                    <a:lnTo>
                      <a:pt x="43553" y="55795"/>
                    </a:lnTo>
                    <a:lnTo>
                      <a:pt x="42561" y="56625"/>
                    </a:lnTo>
                    <a:lnTo>
                      <a:pt x="41580" y="57391"/>
                    </a:lnTo>
                    <a:lnTo>
                      <a:pt x="41556" y="57439"/>
                    </a:lnTo>
                    <a:lnTo>
                      <a:pt x="41475" y="57550"/>
                    </a:lnTo>
                    <a:lnTo>
                      <a:pt x="41370" y="57758"/>
                    </a:lnTo>
                    <a:lnTo>
                      <a:pt x="41229" y="58013"/>
                    </a:lnTo>
                    <a:lnTo>
                      <a:pt x="41054" y="58316"/>
                    </a:lnTo>
                    <a:lnTo>
                      <a:pt x="40856" y="58683"/>
                    </a:lnTo>
                    <a:lnTo>
                      <a:pt x="40657" y="59098"/>
                    </a:lnTo>
                    <a:lnTo>
                      <a:pt x="40459" y="59497"/>
                    </a:lnTo>
                    <a:lnTo>
                      <a:pt x="40237" y="59944"/>
                    </a:lnTo>
                    <a:lnTo>
                      <a:pt x="40038" y="60390"/>
                    </a:lnTo>
                    <a:lnTo>
                      <a:pt x="39840" y="60853"/>
                    </a:lnTo>
                    <a:lnTo>
                      <a:pt x="39676" y="61284"/>
                    </a:lnTo>
                    <a:lnTo>
                      <a:pt x="39525" y="61715"/>
                    </a:lnTo>
                    <a:lnTo>
                      <a:pt x="39420" y="62130"/>
                    </a:lnTo>
                    <a:lnTo>
                      <a:pt x="39350" y="62481"/>
                    </a:lnTo>
                    <a:lnTo>
                      <a:pt x="39326" y="62800"/>
                    </a:lnTo>
                    <a:lnTo>
                      <a:pt x="39291" y="63214"/>
                    </a:lnTo>
                    <a:lnTo>
                      <a:pt x="39186" y="63885"/>
                    </a:lnTo>
                    <a:lnTo>
                      <a:pt x="39034" y="64778"/>
                    </a:lnTo>
                    <a:lnTo>
                      <a:pt x="38824" y="65863"/>
                    </a:lnTo>
                    <a:lnTo>
                      <a:pt x="38555" y="67108"/>
                    </a:lnTo>
                    <a:lnTo>
                      <a:pt x="38287" y="68464"/>
                    </a:lnTo>
                    <a:lnTo>
                      <a:pt x="37972" y="69900"/>
                    </a:lnTo>
                    <a:lnTo>
                      <a:pt x="37656" y="71400"/>
                    </a:lnTo>
                    <a:lnTo>
                      <a:pt x="37318" y="72931"/>
                    </a:lnTo>
                    <a:lnTo>
                      <a:pt x="37003" y="74463"/>
                    </a:lnTo>
                    <a:lnTo>
                      <a:pt x="36676" y="75963"/>
                    </a:lnTo>
                    <a:lnTo>
                      <a:pt x="36395" y="77383"/>
                    </a:lnTo>
                    <a:lnTo>
                      <a:pt x="36115" y="78707"/>
                    </a:lnTo>
                    <a:lnTo>
                      <a:pt x="35882" y="79888"/>
                    </a:lnTo>
                    <a:lnTo>
                      <a:pt x="35706" y="80925"/>
                    </a:lnTo>
                    <a:lnTo>
                      <a:pt x="35566" y="81771"/>
                    </a:lnTo>
                    <a:lnTo>
                      <a:pt x="35450" y="82441"/>
                    </a:lnTo>
                    <a:lnTo>
                      <a:pt x="35333" y="83079"/>
                    </a:lnTo>
                    <a:lnTo>
                      <a:pt x="35193" y="83717"/>
                    </a:lnTo>
                    <a:lnTo>
                      <a:pt x="35041" y="84291"/>
                    </a:lnTo>
                    <a:lnTo>
                      <a:pt x="34877" y="84882"/>
                    </a:lnTo>
                    <a:lnTo>
                      <a:pt x="34702" y="85488"/>
                    </a:lnTo>
                    <a:lnTo>
                      <a:pt x="34504" y="86126"/>
                    </a:lnTo>
                    <a:lnTo>
                      <a:pt x="34282" y="86781"/>
                    </a:lnTo>
                    <a:lnTo>
                      <a:pt x="34060" y="87499"/>
                    </a:lnTo>
                    <a:lnTo>
                      <a:pt x="33815" y="88280"/>
                    </a:lnTo>
                    <a:lnTo>
                      <a:pt x="33546" y="89126"/>
                    </a:lnTo>
                    <a:lnTo>
                      <a:pt x="33278" y="90083"/>
                    </a:lnTo>
                    <a:lnTo>
                      <a:pt x="32986" y="91136"/>
                    </a:lnTo>
                    <a:lnTo>
                      <a:pt x="32682" y="92317"/>
                    </a:lnTo>
                    <a:lnTo>
                      <a:pt x="32355" y="93625"/>
                    </a:lnTo>
                    <a:lnTo>
                      <a:pt x="32017" y="95093"/>
                    </a:lnTo>
                    <a:lnTo>
                      <a:pt x="31713" y="96625"/>
                    </a:lnTo>
                    <a:lnTo>
                      <a:pt x="31456" y="98157"/>
                    </a:lnTo>
                    <a:lnTo>
                      <a:pt x="31281" y="99672"/>
                    </a:lnTo>
                    <a:lnTo>
                      <a:pt x="31141" y="101156"/>
                    </a:lnTo>
                    <a:lnTo>
                      <a:pt x="31059" y="102624"/>
                    </a:lnTo>
                    <a:lnTo>
                      <a:pt x="30989" y="104012"/>
                    </a:lnTo>
                    <a:lnTo>
                      <a:pt x="30942" y="105353"/>
                    </a:lnTo>
                    <a:lnTo>
                      <a:pt x="30884" y="106613"/>
                    </a:lnTo>
                    <a:lnTo>
                      <a:pt x="30814" y="107810"/>
                    </a:lnTo>
                    <a:lnTo>
                      <a:pt x="30744" y="108879"/>
                    </a:lnTo>
                    <a:lnTo>
                      <a:pt x="30639" y="109868"/>
                    </a:lnTo>
                    <a:lnTo>
                      <a:pt x="30475" y="110745"/>
                    </a:lnTo>
                    <a:lnTo>
                      <a:pt x="30277" y="111463"/>
                    </a:lnTo>
                    <a:lnTo>
                      <a:pt x="29997" y="112054"/>
                    </a:lnTo>
                    <a:lnTo>
                      <a:pt x="29635" y="112500"/>
                    </a:lnTo>
                    <a:lnTo>
                      <a:pt x="29203" y="112788"/>
                    </a:lnTo>
                    <a:lnTo>
                      <a:pt x="28537" y="112979"/>
                    </a:lnTo>
                    <a:lnTo>
                      <a:pt x="27580" y="113234"/>
                    </a:lnTo>
                    <a:lnTo>
                      <a:pt x="26365" y="113490"/>
                    </a:lnTo>
                    <a:lnTo>
                      <a:pt x="24906" y="113729"/>
                    </a:lnTo>
                    <a:lnTo>
                      <a:pt x="23259" y="113968"/>
                    </a:lnTo>
                    <a:lnTo>
                      <a:pt x="21438" y="114176"/>
                    </a:lnTo>
                    <a:lnTo>
                      <a:pt x="19476" y="114367"/>
                    </a:lnTo>
                    <a:lnTo>
                      <a:pt x="17421" y="114479"/>
                    </a:lnTo>
                    <a:lnTo>
                      <a:pt x="15307" y="114527"/>
                    </a:lnTo>
                    <a:lnTo>
                      <a:pt x="13159" y="114479"/>
                    </a:lnTo>
                    <a:lnTo>
                      <a:pt x="10999" y="114367"/>
                    </a:lnTo>
                    <a:lnTo>
                      <a:pt x="8885" y="114112"/>
                    </a:lnTo>
                    <a:lnTo>
                      <a:pt x="6842" y="113729"/>
                    </a:lnTo>
                    <a:lnTo>
                      <a:pt x="4880" y="113234"/>
                    </a:lnTo>
                    <a:lnTo>
                      <a:pt x="3070" y="112580"/>
                    </a:lnTo>
                    <a:lnTo>
                      <a:pt x="1436" y="111751"/>
                    </a:lnTo>
                    <a:lnTo>
                      <a:pt x="1412" y="111735"/>
                    </a:lnTo>
                    <a:lnTo>
                      <a:pt x="1342" y="111719"/>
                    </a:lnTo>
                    <a:lnTo>
                      <a:pt x="1249" y="111687"/>
                    </a:lnTo>
                    <a:lnTo>
                      <a:pt x="1144" y="111607"/>
                    </a:lnTo>
                    <a:lnTo>
                      <a:pt x="1004" y="111543"/>
                    </a:lnTo>
                    <a:lnTo>
                      <a:pt x="864" y="111416"/>
                    </a:lnTo>
                    <a:lnTo>
                      <a:pt x="712" y="111272"/>
                    </a:lnTo>
                    <a:lnTo>
                      <a:pt x="560" y="111112"/>
                    </a:lnTo>
                    <a:lnTo>
                      <a:pt x="420" y="110905"/>
                    </a:lnTo>
                    <a:lnTo>
                      <a:pt x="280" y="110650"/>
                    </a:lnTo>
                    <a:lnTo>
                      <a:pt x="163" y="110347"/>
                    </a:lnTo>
                    <a:lnTo>
                      <a:pt x="81" y="110011"/>
                    </a:lnTo>
                    <a:lnTo>
                      <a:pt x="23" y="109629"/>
                    </a:lnTo>
                    <a:lnTo>
                      <a:pt x="0" y="109198"/>
                    </a:lnTo>
                    <a:lnTo>
                      <a:pt x="35" y="108703"/>
                    </a:lnTo>
                    <a:lnTo>
                      <a:pt x="116" y="108177"/>
                    </a:lnTo>
                    <a:lnTo>
                      <a:pt x="233" y="107475"/>
                    </a:lnTo>
                    <a:lnTo>
                      <a:pt x="373" y="106597"/>
                    </a:lnTo>
                    <a:lnTo>
                      <a:pt x="548" y="105560"/>
                    </a:lnTo>
                    <a:lnTo>
                      <a:pt x="747" y="104363"/>
                    </a:lnTo>
                    <a:lnTo>
                      <a:pt x="934" y="103087"/>
                    </a:lnTo>
                    <a:lnTo>
                      <a:pt x="1155" y="101715"/>
                    </a:lnTo>
                    <a:lnTo>
                      <a:pt x="1366" y="100263"/>
                    </a:lnTo>
                    <a:lnTo>
                      <a:pt x="1588" y="98811"/>
                    </a:lnTo>
                    <a:lnTo>
                      <a:pt x="1809" y="97343"/>
                    </a:lnTo>
                    <a:lnTo>
                      <a:pt x="2020" y="95907"/>
                    </a:lnTo>
                    <a:lnTo>
                      <a:pt x="2218" y="94535"/>
                    </a:lnTo>
                    <a:lnTo>
                      <a:pt x="2417" y="93242"/>
                    </a:lnTo>
                    <a:lnTo>
                      <a:pt x="2580" y="92062"/>
                    </a:lnTo>
                    <a:lnTo>
                      <a:pt x="2720" y="91009"/>
                    </a:lnTo>
                    <a:lnTo>
                      <a:pt x="2849" y="90131"/>
                    </a:lnTo>
                    <a:lnTo>
                      <a:pt x="2930" y="89461"/>
                    </a:lnTo>
                    <a:lnTo>
                      <a:pt x="3024" y="88727"/>
                    </a:lnTo>
                    <a:lnTo>
                      <a:pt x="3152" y="87738"/>
                    </a:lnTo>
                    <a:lnTo>
                      <a:pt x="3339" y="86525"/>
                    </a:lnTo>
                    <a:lnTo>
                      <a:pt x="3561" y="85137"/>
                    </a:lnTo>
                    <a:lnTo>
                      <a:pt x="3806" y="83573"/>
                    </a:lnTo>
                    <a:lnTo>
                      <a:pt x="4098" y="81866"/>
                    </a:lnTo>
                    <a:lnTo>
                      <a:pt x="4413" y="80095"/>
                    </a:lnTo>
                    <a:lnTo>
                      <a:pt x="4752" y="78244"/>
                    </a:lnTo>
                    <a:lnTo>
                      <a:pt x="5114" y="76378"/>
                    </a:lnTo>
                    <a:lnTo>
                      <a:pt x="5487" y="74527"/>
                    </a:lnTo>
                    <a:lnTo>
                      <a:pt x="5884" y="72692"/>
                    </a:lnTo>
                    <a:lnTo>
                      <a:pt x="6305" y="70937"/>
                    </a:lnTo>
                    <a:lnTo>
                      <a:pt x="6725" y="69293"/>
                    </a:lnTo>
                    <a:lnTo>
                      <a:pt x="7134" y="67794"/>
                    </a:lnTo>
                    <a:lnTo>
                      <a:pt x="7566" y="66453"/>
                    </a:lnTo>
                    <a:lnTo>
                      <a:pt x="7998" y="65353"/>
                    </a:lnTo>
                    <a:lnTo>
                      <a:pt x="8418" y="64268"/>
                    </a:lnTo>
                    <a:lnTo>
                      <a:pt x="8827" y="63071"/>
                    </a:lnTo>
                    <a:lnTo>
                      <a:pt x="9236" y="61763"/>
                    </a:lnTo>
                    <a:lnTo>
                      <a:pt x="9633" y="60390"/>
                    </a:lnTo>
                    <a:lnTo>
                      <a:pt x="10018" y="58970"/>
                    </a:lnTo>
                    <a:lnTo>
                      <a:pt x="10403" y="57502"/>
                    </a:lnTo>
                    <a:lnTo>
                      <a:pt x="10765" y="56035"/>
                    </a:lnTo>
                    <a:lnTo>
                      <a:pt x="11116" y="54583"/>
                    </a:lnTo>
                    <a:lnTo>
                      <a:pt x="11443" y="53163"/>
                    </a:lnTo>
                    <a:lnTo>
                      <a:pt x="11769" y="51790"/>
                    </a:lnTo>
                    <a:lnTo>
                      <a:pt x="12073" y="50530"/>
                    </a:lnTo>
                    <a:lnTo>
                      <a:pt x="12342" y="49333"/>
                    </a:lnTo>
                    <a:lnTo>
                      <a:pt x="12610" y="48280"/>
                    </a:lnTo>
                    <a:lnTo>
                      <a:pt x="12844" y="47387"/>
                    </a:lnTo>
                    <a:lnTo>
                      <a:pt x="13066" y="46653"/>
                    </a:lnTo>
                    <a:lnTo>
                      <a:pt x="13264" y="46126"/>
                    </a:lnTo>
                    <a:lnTo>
                      <a:pt x="13416" y="45664"/>
                    </a:lnTo>
                    <a:lnTo>
                      <a:pt x="13533" y="45137"/>
                    </a:lnTo>
                    <a:lnTo>
                      <a:pt x="13649" y="44563"/>
                    </a:lnTo>
                    <a:lnTo>
                      <a:pt x="13743" y="43972"/>
                    </a:lnTo>
                    <a:lnTo>
                      <a:pt x="13836" y="43334"/>
                    </a:lnTo>
                    <a:lnTo>
                      <a:pt x="13918" y="42680"/>
                    </a:lnTo>
                    <a:lnTo>
                      <a:pt x="14000" y="41994"/>
                    </a:lnTo>
                    <a:lnTo>
                      <a:pt x="14105" y="41308"/>
                    </a:lnTo>
                    <a:lnTo>
                      <a:pt x="14245" y="40606"/>
                    </a:lnTo>
                    <a:lnTo>
                      <a:pt x="14397" y="39920"/>
                    </a:lnTo>
                    <a:lnTo>
                      <a:pt x="14584" y="39218"/>
                    </a:lnTo>
                    <a:lnTo>
                      <a:pt x="14805" y="38564"/>
                    </a:lnTo>
                    <a:lnTo>
                      <a:pt x="15074" y="37893"/>
                    </a:lnTo>
                    <a:lnTo>
                      <a:pt x="15413" y="37271"/>
                    </a:lnTo>
                    <a:lnTo>
                      <a:pt x="15798" y="36665"/>
                    </a:lnTo>
                    <a:lnTo>
                      <a:pt x="16265" y="36122"/>
                    </a:lnTo>
                    <a:lnTo>
                      <a:pt x="16767" y="35516"/>
                    </a:lnTo>
                    <a:lnTo>
                      <a:pt x="17351" y="34814"/>
                    </a:lnTo>
                    <a:lnTo>
                      <a:pt x="17946" y="33984"/>
                    </a:lnTo>
                    <a:lnTo>
                      <a:pt x="18589" y="33075"/>
                    </a:lnTo>
                    <a:lnTo>
                      <a:pt x="19242" y="32118"/>
                    </a:lnTo>
                    <a:lnTo>
                      <a:pt x="19896" y="31080"/>
                    </a:lnTo>
                    <a:lnTo>
                      <a:pt x="20562" y="30027"/>
                    </a:lnTo>
                    <a:lnTo>
                      <a:pt x="21227" y="28974"/>
                    </a:lnTo>
                    <a:lnTo>
                      <a:pt x="21870" y="27905"/>
                    </a:lnTo>
                    <a:lnTo>
                      <a:pt x="22477" y="26852"/>
                    </a:lnTo>
                    <a:lnTo>
                      <a:pt x="23049" y="25847"/>
                    </a:lnTo>
                    <a:lnTo>
                      <a:pt x="23586" y="24906"/>
                    </a:lnTo>
                    <a:lnTo>
                      <a:pt x="24053" y="24028"/>
                    </a:lnTo>
                    <a:lnTo>
                      <a:pt x="24474" y="23246"/>
                    </a:lnTo>
                    <a:lnTo>
                      <a:pt x="24812" y="22576"/>
                    </a:lnTo>
                    <a:lnTo>
                      <a:pt x="25081" y="22034"/>
                    </a:lnTo>
                    <a:lnTo>
                      <a:pt x="25443" y="21396"/>
                    </a:lnTo>
                    <a:lnTo>
                      <a:pt x="26143" y="20470"/>
                    </a:lnTo>
                    <a:lnTo>
                      <a:pt x="27124" y="19289"/>
                    </a:lnTo>
                    <a:lnTo>
                      <a:pt x="28374" y="17901"/>
                    </a:lnTo>
                    <a:lnTo>
                      <a:pt x="29868" y="16370"/>
                    </a:lnTo>
                    <a:lnTo>
                      <a:pt x="31573" y="14678"/>
                    </a:lnTo>
                    <a:lnTo>
                      <a:pt x="33465" y="12939"/>
                    </a:lnTo>
                    <a:lnTo>
                      <a:pt x="35520" y="11152"/>
                    </a:lnTo>
                    <a:lnTo>
                      <a:pt x="37715" y="9365"/>
                    </a:lnTo>
                    <a:lnTo>
                      <a:pt x="40027" y="7642"/>
                    </a:lnTo>
                    <a:lnTo>
                      <a:pt x="42397" y="5983"/>
                    </a:lnTo>
                    <a:lnTo>
                      <a:pt x="44849" y="4467"/>
                    </a:lnTo>
                    <a:lnTo>
                      <a:pt x="47336" y="3111"/>
                    </a:lnTo>
                    <a:lnTo>
                      <a:pt x="49812" y="1962"/>
                    </a:lnTo>
                    <a:lnTo>
                      <a:pt x="52287" y="1069"/>
                    </a:lnTo>
                    <a:lnTo>
                      <a:pt x="54704" y="478"/>
                    </a:lnTo>
                    <a:lnTo>
                      <a:pt x="57261" y="143"/>
                    </a:lnTo>
                    <a:lnTo>
                      <a:pt x="60075" y="0"/>
                    </a:lnTo>
                    <a:lnTo>
                      <a:pt x="63135" y="15"/>
                    </a:lnTo>
                    <a:lnTo>
                      <a:pt x="66334" y="175"/>
                    </a:lnTo>
                    <a:lnTo>
                      <a:pt x="69615" y="462"/>
                    </a:lnTo>
                    <a:lnTo>
                      <a:pt x="72943" y="845"/>
                    </a:lnTo>
                    <a:lnTo>
                      <a:pt x="76247" y="1292"/>
                    </a:lnTo>
                    <a:lnTo>
                      <a:pt x="79458" y="1786"/>
                    </a:lnTo>
                    <a:lnTo>
                      <a:pt x="82518" y="2329"/>
                    </a:lnTo>
                    <a:lnTo>
                      <a:pt x="85379" y="2840"/>
                    </a:lnTo>
                    <a:lnTo>
                      <a:pt x="87959" y="3350"/>
                    </a:lnTo>
                    <a:lnTo>
                      <a:pt x="90201" y="3813"/>
                    </a:lnTo>
                    <a:lnTo>
                      <a:pt x="92057" y="4228"/>
                    </a:lnTo>
                    <a:lnTo>
                      <a:pt x="93459" y="4547"/>
                    </a:lnTo>
                    <a:lnTo>
                      <a:pt x="94346" y="4754"/>
                    </a:lnTo>
                    <a:lnTo>
                      <a:pt x="94661" y="4834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2435" y="2346"/>
                <a:ext cx="1284" cy="9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4661" y="4834"/>
                    </a:moveTo>
                    <a:lnTo>
                      <a:pt x="94790" y="6110"/>
                    </a:lnTo>
                    <a:lnTo>
                      <a:pt x="94930" y="7387"/>
                    </a:lnTo>
                    <a:lnTo>
                      <a:pt x="95058" y="8711"/>
                    </a:lnTo>
                    <a:lnTo>
                      <a:pt x="95175" y="10035"/>
                    </a:lnTo>
                    <a:lnTo>
                      <a:pt x="95292" y="11360"/>
                    </a:lnTo>
                    <a:lnTo>
                      <a:pt x="95397" y="12700"/>
                    </a:lnTo>
                    <a:lnTo>
                      <a:pt x="95490" y="14008"/>
                    </a:lnTo>
                    <a:lnTo>
                      <a:pt x="95584" y="15317"/>
                    </a:lnTo>
                    <a:lnTo>
                      <a:pt x="95654" y="16593"/>
                    </a:lnTo>
                    <a:lnTo>
                      <a:pt x="95712" y="17822"/>
                    </a:lnTo>
                    <a:lnTo>
                      <a:pt x="95771" y="19018"/>
                    </a:lnTo>
                    <a:lnTo>
                      <a:pt x="95806" y="20167"/>
                    </a:lnTo>
                    <a:lnTo>
                      <a:pt x="95817" y="21236"/>
                    </a:lnTo>
                    <a:lnTo>
                      <a:pt x="95817" y="22257"/>
                    </a:lnTo>
                    <a:lnTo>
                      <a:pt x="95817" y="23199"/>
                    </a:lnTo>
                    <a:lnTo>
                      <a:pt x="95794" y="24076"/>
                    </a:lnTo>
                    <a:lnTo>
                      <a:pt x="95759" y="24858"/>
                    </a:lnTo>
                    <a:lnTo>
                      <a:pt x="95724" y="25576"/>
                    </a:lnTo>
                    <a:lnTo>
                      <a:pt x="95701" y="26246"/>
                    </a:lnTo>
                    <a:lnTo>
                      <a:pt x="95689" y="26852"/>
                    </a:lnTo>
                    <a:lnTo>
                      <a:pt x="95666" y="27427"/>
                    </a:lnTo>
                    <a:lnTo>
                      <a:pt x="95666" y="27953"/>
                    </a:lnTo>
                    <a:lnTo>
                      <a:pt x="95654" y="28464"/>
                    </a:lnTo>
                    <a:lnTo>
                      <a:pt x="95654" y="28911"/>
                    </a:lnTo>
                    <a:lnTo>
                      <a:pt x="95654" y="29325"/>
                    </a:lnTo>
                    <a:lnTo>
                      <a:pt x="95666" y="29740"/>
                    </a:lnTo>
                    <a:lnTo>
                      <a:pt x="95666" y="30139"/>
                    </a:lnTo>
                    <a:lnTo>
                      <a:pt x="95689" y="30522"/>
                    </a:lnTo>
                    <a:lnTo>
                      <a:pt x="95701" y="30905"/>
                    </a:lnTo>
                    <a:lnTo>
                      <a:pt x="95724" y="31256"/>
                    </a:lnTo>
                    <a:lnTo>
                      <a:pt x="95759" y="31639"/>
                    </a:lnTo>
                    <a:lnTo>
                      <a:pt x="95794" y="32022"/>
                    </a:lnTo>
                    <a:lnTo>
                      <a:pt x="95817" y="32437"/>
                    </a:lnTo>
                    <a:lnTo>
                      <a:pt x="95864" y="32931"/>
                    </a:lnTo>
                    <a:lnTo>
                      <a:pt x="95899" y="33490"/>
                    </a:lnTo>
                    <a:lnTo>
                      <a:pt x="95934" y="34096"/>
                    </a:lnTo>
                    <a:lnTo>
                      <a:pt x="95969" y="34766"/>
                    </a:lnTo>
                    <a:lnTo>
                      <a:pt x="95992" y="35516"/>
                    </a:lnTo>
                    <a:lnTo>
                      <a:pt x="96004" y="36314"/>
                    </a:lnTo>
                    <a:lnTo>
                      <a:pt x="96004" y="37143"/>
                    </a:lnTo>
                    <a:lnTo>
                      <a:pt x="95992" y="38037"/>
                    </a:lnTo>
                    <a:lnTo>
                      <a:pt x="95946" y="38962"/>
                    </a:lnTo>
                    <a:lnTo>
                      <a:pt x="95899" y="39952"/>
                    </a:lnTo>
                    <a:lnTo>
                      <a:pt x="95817" y="40957"/>
                    </a:lnTo>
                    <a:lnTo>
                      <a:pt x="95712" y="42010"/>
                    </a:lnTo>
                    <a:lnTo>
                      <a:pt x="95584" y="43095"/>
                    </a:lnTo>
                    <a:lnTo>
                      <a:pt x="95420" y="44212"/>
                    </a:lnTo>
                    <a:lnTo>
                      <a:pt x="95234" y="45360"/>
                    </a:lnTo>
                    <a:lnTo>
                      <a:pt x="95035" y="46445"/>
                    </a:lnTo>
                    <a:lnTo>
                      <a:pt x="94872" y="47403"/>
                    </a:lnTo>
                    <a:lnTo>
                      <a:pt x="94720" y="48264"/>
                    </a:lnTo>
                    <a:lnTo>
                      <a:pt x="94615" y="49014"/>
                    </a:lnTo>
                    <a:lnTo>
                      <a:pt x="94533" y="49684"/>
                    </a:lnTo>
                    <a:lnTo>
                      <a:pt x="94463" y="50259"/>
                    </a:lnTo>
                    <a:lnTo>
                      <a:pt x="94428" y="50769"/>
                    </a:lnTo>
                    <a:lnTo>
                      <a:pt x="94404" y="51248"/>
                    </a:lnTo>
                    <a:lnTo>
                      <a:pt x="94404" y="51647"/>
                    </a:lnTo>
                    <a:lnTo>
                      <a:pt x="94428" y="52030"/>
                    </a:lnTo>
                    <a:lnTo>
                      <a:pt x="94463" y="52365"/>
                    </a:lnTo>
                    <a:lnTo>
                      <a:pt x="94510" y="52700"/>
                    </a:lnTo>
                    <a:lnTo>
                      <a:pt x="94580" y="53019"/>
                    </a:lnTo>
                    <a:lnTo>
                      <a:pt x="94661" y="53338"/>
                    </a:lnTo>
                    <a:lnTo>
                      <a:pt x="94755" y="53689"/>
                    </a:lnTo>
                    <a:lnTo>
                      <a:pt x="94848" y="54056"/>
                    </a:lnTo>
                    <a:lnTo>
                      <a:pt x="94953" y="54439"/>
                    </a:lnTo>
                    <a:lnTo>
                      <a:pt x="95070" y="54774"/>
                    </a:lnTo>
                    <a:lnTo>
                      <a:pt x="95175" y="55109"/>
                    </a:lnTo>
                    <a:lnTo>
                      <a:pt x="95292" y="55428"/>
                    </a:lnTo>
                    <a:lnTo>
                      <a:pt x="95420" y="55731"/>
                    </a:lnTo>
                    <a:lnTo>
                      <a:pt x="95537" y="56035"/>
                    </a:lnTo>
                    <a:lnTo>
                      <a:pt x="95642" y="56306"/>
                    </a:lnTo>
                    <a:lnTo>
                      <a:pt x="95736" y="56593"/>
                    </a:lnTo>
                    <a:lnTo>
                      <a:pt x="95841" y="56880"/>
                    </a:lnTo>
                    <a:lnTo>
                      <a:pt x="95946" y="57151"/>
                    </a:lnTo>
                    <a:lnTo>
                      <a:pt x="96028" y="57439"/>
                    </a:lnTo>
                    <a:lnTo>
                      <a:pt x="96121" y="57694"/>
                    </a:lnTo>
                    <a:lnTo>
                      <a:pt x="96191" y="57997"/>
                    </a:lnTo>
                    <a:lnTo>
                      <a:pt x="96249" y="58284"/>
                    </a:lnTo>
                    <a:lnTo>
                      <a:pt x="96308" y="58603"/>
                    </a:lnTo>
                    <a:lnTo>
                      <a:pt x="96354" y="58954"/>
                    </a:lnTo>
                    <a:lnTo>
                      <a:pt x="96460" y="59337"/>
                    </a:lnTo>
                    <a:lnTo>
                      <a:pt x="96693" y="59832"/>
                    </a:lnTo>
                    <a:lnTo>
                      <a:pt x="97043" y="60438"/>
                    </a:lnTo>
                    <a:lnTo>
                      <a:pt x="97487" y="61140"/>
                    </a:lnTo>
                    <a:lnTo>
                      <a:pt x="98024" y="61906"/>
                    </a:lnTo>
                    <a:lnTo>
                      <a:pt x="98631" y="62752"/>
                    </a:lnTo>
                    <a:lnTo>
                      <a:pt x="99297" y="63661"/>
                    </a:lnTo>
                    <a:lnTo>
                      <a:pt x="99986" y="64603"/>
                    </a:lnTo>
                    <a:lnTo>
                      <a:pt x="100710" y="65608"/>
                    </a:lnTo>
                    <a:lnTo>
                      <a:pt x="101445" y="66613"/>
                    </a:lnTo>
                    <a:lnTo>
                      <a:pt x="102169" y="67650"/>
                    </a:lnTo>
                    <a:lnTo>
                      <a:pt x="102870" y="68703"/>
                    </a:lnTo>
                    <a:lnTo>
                      <a:pt x="103536" y="69756"/>
                    </a:lnTo>
                    <a:lnTo>
                      <a:pt x="104154" y="70793"/>
                    </a:lnTo>
                    <a:lnTo>
                      <a:pt x="104715" y="71814"/>
                    </a:lnTo>
                    <a:lnTo>
                      <a:pt x="105182" y="72788"/>
                    </a:lnTo>
                    <a:lnTo>
                      <a:pt x="105661" y="73873"/>
                    </a:lnTo>
                    <a:lnTo>
                      <a:pt x="106280" y="75229"/>
                    </a:lnTo>
                    <a:lnTo>
                      <a:pt x="106980" y="76808"/>
                    </a:lnTo>
                    <a:lnTo>
                      <a:pt x="107786" y="78579"/>
                    </a:lnTo>
                    <a:lnTo>
                      <a:pt x="108650" y="80478"/>
                    </a:lnTo>
                    <a:lnTo>
                      <a:pt x="109572" y="82504"/>
                    </a:lnTo>
                    <a:lnTo>
                      <a:pt x="110518" y="84595"/>
                    </a:lnTo>
                    <a:lnTo>
                      <a:pt x="111476" y="86765"/>
                    </a:lnTo>
                    <a:lnTo>
                      <a:pt x="112421" y="88919"/>
                    </a:lnTo>
                    <a:lnTo>
                      <a:pt x="113356" y="91057"/>
                    </a:lnTo>
                    <a:lnTo>
                      <a:pt x="114231" y="93147"/>
                    </a:lnTo>
                    <a:lnTo>
                      <a:pt x="115049" y="95141"/>
                    </a:lnTo>
                    <a:lnTo>
                      <a:pt x="115796" y="97008"/>
                    </a:lnTo>
                    <a:lnTo>
                      <a:pt x="116450" y="98715"/>
                    </a:lnTo>
                    <a:lnTo>
                      <a:pt x="116964" y="100215"/>
                    </a:lnTo>
                    <a:lnTo>
                      <a:pt x="117372" y="101491"/>
                    </a:lnTo>
                    <a:lnTo>
                      <a:pt x="117653" y="102465"/>
                    </a:lnTo>
                    <a:lnTo>
                      <a:pt x="117909" y="103358"/>
                    </a:lnTo>
                    <a:lnTo>
                      <a:pt x="118155" y="104172"/>
                    </a:lnTo>
                    <a:lnTo>
                      <a:pt x="118400" y="104922"/>
                    </a:lnTo>
                    <a:lnTo>
                      <a:pt x="118645" y="105624"/>
                    </a:lnTo>
                    <a:lnTo>
                      <a:pt x="118844" y="106262"/>
                    </a:lnTo>
                    <a:lnTo>
                      <a:pt x="119054" y="106852"/>
                    </a:lnTo>
                    <a:lnTo>
                      <a:pt x="119241" y="107379"/>
                    </a:lnTo>
                    <a:lnTo>
                      <a:pt x="119416" y="107905"/>
                    </a:lnTo>
                    <a:lnTo>
                      <a:pt x="119556" y="108384"/>
                    </a:lnTo>
                    <a:lnTo>
                      <a:pt x="119684" y="108847"/>
                    </a:lnTo>
                    <a:lnTo>
                      <a:pt x="119789" y="109278"/>
                    </a:lnTo>
                    <a:lnTo>
                      <a:pt x="119883" y="109708"/>
                    </a:lnTo>
                    <a:lnTo>
                      <a:pt x="119941" y="110139"/>
                    </a:lnTo>
                    <a:lnTo>
                      <a:pt x="119976" y="110554"/>
                    </a:lnTo>
                    <a:lnTo>
                      <a:pt x="120000" y="110985"/>
                    </a:lnTo>
                    <a:lnTo>
                      <a:pt x="119836" y="111447"/>
                    </a:lnTo>
                    <a:lnTo>
                      <a:pt x="119381" y="112006"/>
                    </a:lnTo>
                    <a:lnTo>
                      <a:pt x="118680" y="112628"/>
                    </a:lnTo>
                    <a:lnTo>
                      <a:pt x="117734" y="113282"/>
                    </a:lnTo>
                    <a:lnTo>
                      <a:pt x="116590" y="113968"/>
                    </a:lnTo>
                    <a:lnTo>
                      <a:pt x="115270" y="114686"/>
                    </a:lnTo>
                    <a:lnTo>
                      <a:pt x="113799" y="115388"/>
                    </a:lnTo>
                    <a:lnTo>
                      <a:pt x="112211" y="116106"/>
                    </a:lnTo>
                    <a:lnTo>
                      <a:pt x="110541" y="116792"/>
                    </a:lnTo>
                    <a:lnTo>
                      <a:pt x="108825" y="117431"/>
                    </a:lnTo>
                    <a:lnTo>
                      <a:pt x="107062" y="118021"/>
                    </a:lnTo>
                    <a:lnTo>
                      <a:pt x="105310" y="118548"/>
                    </a:lnTo>
                    <a:lnTo>
                      <a:pt x="103582" y="118978"/>
                    </a:lnTo>
                    <a:lnTo>
                      <a:pt x="101913" y="119345"/>
                    </a:lnTo>
                    <a:lnTo>
                      <a:pt x="100336" y="119569"/>
                    </a:lnTo>
                    <a:lnTo>
                      <a:pt x="98888" y="119696"/>
                    </a:lnTo>
                    <a:lnTo>
                      <a:pt x="97826" y="119744"/>
                    </a:lnTo>
                    <a:lnTo>
                      <a:pt x="96880" y="119824"/>
                    </a:lnTo>
                    <a:lnTo>
                      <a:pt x="95992" y="119888"/>
                    </a:lnTo>
                    <a:lnTo>
                      <a:pt x="95198" y="119968"/>
                    </a:lnTo>
                    <a:lnTo>
                      <a:pt x="94463" y="120000"/>
                    </a:lnTo>
                    <a:lnTo>
                      <a:pt x="93797" y="120000"/>
                    </a:lnTo>
                    <a:lnTo>
                      <a:pt x="93178" y="119952"/>
                    </a:lnTo>
                    <a:lnTo>
                      <a:pt x="92653" y="119840"/>
                    </a:lnTo>
                    <a:lnTo>
                      <a:pt x="92151" y="119648"/>
                    </a:lnTo>
                    <a:lnTo>
                      <a:pt x="91707" y="119345"/>
                    </a:lnTo>
                    <a:lnTo>
                      <a:pt x="91299" y="118946"/>
                    </a:lnTo>
                    <a:lnTo>
                      <a:pt x="90937" y="118420"/>
                    </a:lnTo>
                    <a:lnTo>
                      <a:pt x="90610" y="117766"/>
                    </a:lnTo>
                    <a:lnTo>
                      <a:pt x="90306" y="116952"/>
                    </a:lnTo>
                    <a:lnTo>
                      <a:pt x="90037" y="115963"/>
                    </a:lnTo>
                    <a:lnTo>
                      <a:pt x="89792" y="114830"/>
                    </a:lnTo>
                    <a:lnTo>
                      <a:pt x="89430" y="113426"/>
                    </a:lnTo>
                    <a:lnTo>
                      <a:pt x="88928" y="111814"/>
                    </a:lnTo>
                    <a:lnTo>
                      <a:pt x="88263" y="109948"/>
                    </a:lnTo>
                    <a:lnTo>
                      <a:pt x="87469" y="107937"/>
                    </a:lnTo>
                    <a:lnTo>
                      <a:pt x="86570" y="105783"/>
                    </a:lnTo>
                    <a:lnTo>
                      <a:pt x="85554" y="103518"/>
                    </a:lnTo>
                    <a:lnTo>
                      <a:pt x="84503" y="101172"/>
                    </a:lnTo>
                    <a:lnTo>
                      <a:pt x="83382" y="98811"/>
                    </a:lnTo>
                    <a:lnTo>
                      <a:pt x="82226" y="96433"/>
                    </a:lnTo>
                    <a:lnTo>
                      <a:pt x="81082" y="94088"/>
                    </a:lnTo>
                    <a:lnTo>
                      <a:pt x="79949" y="91822"/>
                    </a:lnTo>
                    <a:lnTo>
                      <a:pt x="78840" y="89652"/>
                    </a:lnTo>
                    <a:lnTo>
                      <a:pt x="77777" y="87642"/>
                    </a:lnTo>
                    <a:lnTo>
                      <a:pt x="76796" y="85791"/>
                    </a:lnTo>
                    <a:lnTo>
                      <a:pt x="75909" y="84164"/>
                    </a:lnTo>
                    <a:lnTo>
                      <a:pt x="75150" y="82776"/>
                    </a:lnTo>
                    <a:lnTo>
                      <a:pt x="74426" y="81515"/>
                    </a:lnTo>
                    <a:lnTo>
                      <a:pt x="73655" y="80255"/>
                    </a:lnTo>
                    <a:lnTo>
                      <a:pt x="72861" y="78978"/>
                    </a:lnTo>
                    <a:lnTo>
                      <a:pt x="72032" y="77718"/>
                    </a:lnTo>
                    <a:lnTo>
                      <a:pt x="71227" y="76426"/>
                    </a:lnTo>
                    <a:lnTo>
                      <a:pt x="70397" y="75149"/>
                    </a:lnTo>
                    <a:lnTo>
                      <a:pt x="69603" y="73857"/>
                    </a:lnTo>
                    <a:lnTo>
                      <a:pt x="68844" y="72596"/>
                    </a:lnTo>
                    <a:lnTo>
                      <a:pt x="68121" y="71304"/>
                    </a:lnTo>
                    <a:lnTo>
                      <a:pt x="67455" y="70059"/>
                    </a:lnTo>
                    <a:lnTo>
                      <a:pt x="66836" y="68815"/>
                    </a:lnTo>
                    <a:lnTo>
                      <a:pt x="66311" y="67570"/>
                    </a:lnTo>
                    <a:lnTo>
                      <a:pt x="65867" y="66358"/>
                    </a:lnTo>
                    <a:lnTo>
                      <a:pt x="65528" y="65145"/>
                    </a:lnTo>
                    <a:lnTo>
                      <a:pt x="65306" y="63964"/>
                    </a:lnTo>
                    <a:lnTo>
                      <a:pt x="65225" y="62800"/>
                    </a:lnTo>
                    <a:lnTo>
                      <a:pt x="65166" y="61667"/>
                    </a:lnTo>
                    <a:lnTo>
                      <a:pt x="65096" y="60550"/>
                    </a:lnTo>
                    <a:lnTo>
                      <a:pt x="65026" y="59481"/>
                    </a:lnTo>
                    <a:lnTo>
                      <a:pt x="64933" y="58428"/>
                    </a:lnTo>
                    <a:lnTo>
                      <a:pt x="64828" y="57391"/>
                    </a:lnTo>
                    <a:lnTo>
                      <a:pt x="64711" y="56402"/>
                    </a:lnTo>
                    <a:lnTo>
                      <a:pt x="64606" y="55396"/>
                    </a:lnTo>
                    <a:lnTo>
                      <a:pt x="64489" y="54439"/>
                    </a:lnTo>
                    <a:lnTo>
                      <a:pt x="64372" y="53450"/>
                    </a:lnTo>
                    <a:lnTo>
                      <a:pt x="64267" y="52493"/>
                    </a:lnTo>
                    <a:lnTo>
                      <a:pt x="64162" y="51519"/>
                    </a:lnTo>
                    <a:lnTo>
                      <a:pt x="64069" y="50562"/>
                    </a:lnTo>
                    <a:lnTo>
                      <a:pt x="64010" y="49605"/>
                    </a:lnTo>
                    <a:lnTo>
                      <a:pt x="63940" y="48631"/>
                    </a:lnTo>
                    <a:lnTo>
                      <a:pt x="63905" y="47642"/>
                    </a:lnTo>
                    <a:lnTo>
                      <a:pt x="63905" y="46653"/>
                    </a:lnTo>
                    <a:lnTo>
                      <a:pt x="63905" y="45600"/>
                    </a:lnTo>
                    <a:lnTo>
                      <a:pt x="63940" y="44531"/>
                    </a:lnTo>
                    <a:lnTo>
                      <a:pt x="63975" y="43414"/>
                    </a:lnTo>
                    <a:lnTo>
                      <a:pt x="64034" y="42281"/>
                    </a:lnTo>
                    <a:lnTo>
                      <a:pt x="64092" y="41148"/>
                    </a:lnTo>
                    <a:lnTo>
                      <a:pt x="64174" y="40015"/>
                    </a:lnTo>
                    <a:lnTo>
                      <a:pt x="64244" y="38899"/>
                    </a:lnTo>
                    <a:lnTo>
                      <a:pt x="64314" y="37830"/>
                    </a:lnTo>
                    <a:lnTo>
                      <a:pt x="64384" y="36777"/>
                    </a:lnTo>
                    <a:lnTo>
                      <a:pt x="64454" y="35771"/>
                    </a:lnTo>
                    <a:lnTo>
                      <a:pt x="64489" y="34830"/>
                    </a:lnTo>
                    <a:lnTo>
                      <a:pt x="64524" y="33968"/>
                    </a:lnTo>
                    <a:lnTo>
                      <a:pt x="64536" y="33203"/>
                    </a:lnTo>
                    <a:lnTo>
                      <a:pt x="64536" y="32532"/>
                    </a:lnTo>
                    <a:lnTo>
                      <a:pt x="64512" y="31958"/>
                    </a:lnTo>
                    <a:lnTo>
                      <a:pt x="64466" y="31511"/>
                    </a:lnTo>
                    <a:lnTo>
                      <a:pt x="64372" y="31591"/>
                    </a:lnTo>
                    <a:lnTo>
                      <a:pt x="64151" y="31862"/>
                    </a:lnTo>
                    <a:lnTo>
                      <a:pt x="63789" y="32293"/>
                    </a:lnTo>
                    <a:lnTo>
                      <a:pt x="63298" y="32867"/>
                    </a:lnTo>
                    <a:lnTo>
                      <a:pt x="62726" y="33554"/>
                    </a:lnTo>
                    <a:lnTo>
                      <a:pt x="62072" y="34351"/>
                    </a:lnTo>
                    <a:lnTo>
                      <a:pt x="61360" y="35197"/>
                    </a:lnTo>
                    <a:lnTo>
                      <a:pt x="60589" y="36106"/>
                    </a:lnTo>
                    <a:lnTo>
                      <a:pt x="59783" y="37064"/>
                    </a:lnTo>
                    <a:lnTo>
                      <a:pt x="58989" y="38037"/>
                    </a:lnTo>
                    <a:lnTo>
                      <a:pt x="58184" y="38994"/>
                    </a:lnTo>
                    <a:lnTo>
                      <a:pt x="57413" y="39936"/>
                    </a:lnTo>
                    <a:lnTo>
                      <a:pt x="56678" y="40845"/>
                    </a:lnTo>
                    <a:lnTo>
                      <a:pt x="56000" y="41659"/>
                    </a:lnTo>
                    <a:lnTo>
                      <a:pt x="55405" y="42409"/>
                    </a:lnTo>
                    <a:lnTo>
                      <a:pt x="54891" y="43047"/>
                    </a:lnTo>
                    <a:lnTo>
                      <a:pt x="54401" y="43669"/>
                    </a:lnTo>
                    <a:lnTo>
                      <a:pt x="53840" y="44387"/>
                    </a:lnTo>
                    <a:lnTo>
                      <a:pt x="53210" y="45169"/>
                    </a:lnTo>
                    <a:lnTo>
                      <a:pt x="52521" y="46031"/>
                    </a:lnTo>
                    <a:lnTo>
                      <a:pt x="51785" y="46956"/>
                    </a:lnTo>
                    <a:lnTo>
                      <a:pt x="50991" y="47929"/>
                    </a:lnTo>
                    <a:lnTo>
                      <a:pt x="50162" y="48919"/>
                    </a:lnTo>
                    <a:lnTo>
                      <a:pt x="49298" y="49924"/>
                    </a:lnTo>
                    <a:lnTo>
                      <a:pt x="48387" y="50961"/>
                    </a:lnTo>
                    <a:lnTo>
                      <a:pt x="47453" y="51966"/>
                    </a:lnTo>
                    <a:lnTo>
                      <a:pt x="46496" y="52971"/>
                    </a:lnTo>
                    <a:lnTo>
                      <a:pt x="45538" y="53944"/>
                    </a:lnTo>
                    <a:lnTo>
                      <a:pt x="44546" y="54902"/>
                    </a:lnTo>
                    <a:lnTo>
                      <a:pt x="43553" y="55795"/>
                    </a:lnTo>
                    <a:lnTo>
                      <a:pt x="42561" y="56625"/>
                    </a:lnTo>
                    <a:lnTo>
                      <a:pt x="41580" y="57391"/>
                    </a:lnTo>
                    <a:lnTo>
                      <a:pt x="41556" y="57439"/>
                    </a:lnTo>
                    <a:lnTo>
                      <a:pt x="41475" y="57550"/>
                    </a:lnTo>
                    <a:lnTo>
                      <a:pt x="41370" y="57758"/>
                    </a:lnTo>
                    <a:lnTo>
                      <a:pt x="41229" y="58013"/>
                    </a:lnTo>
                    <a:lnTo>
                      <a:pt x="41054" y="58316"/>
                    </a:lnTo>
                    <a:lnTo>
                      <a:pt x="40856" y="58683"/>
                    </a:lnTo>
                    <a:lnTo>
                      <a:pt x="40657" y="59098"/>
                    </a:lnTo>
                    <a:lnTo>
                      <a:pt x="40459" y="59497"/>
                    </a:lnTo>
                    <a:lnTo>
                      <a:pt x="40237" y="59944"/>
                    </a:lnTo>
                    <a:lnTo>
                      <a:pt x="40038" y="60390"/>
                    </a:lnTo>
                    <a:lnTo>
                      <a:pt x="39840" y="60853"/>
                    </a:lnTo>
                    <a:lnTo>
                      <a:pt x="39676" y="61284"/>
                    </a:lnTo>
                    <a:lnTo>
                      <a:pt x="39525" y="61715"/>
                    </a:lnTo>
                    <a:lnTo>
                      <a:pt x="39420" y="62130"/>
                    </a:lnTo>
                    <a:lnTo>
                      <a:pt x="39350" y="62481"/>
                    </a:lnTo>
                    <a:lnTo>
                      <a:pt x="39326" y="62800"/>
                    </a:lnTo>
                    <a:lnTo>
                      <a:pt x="39291" y="63214"/>
                    </a:lnTo>
                    <a:lnTo>
                      <a:pt x="39186" y="63885"/>
                    </a:lnTo>
                    <a:lnTo>
                      <a:pt x="39034" y="64778"/>
                    </a:lnTo>
                    <a:lnTo>
                      <a:pt x="38824" y="65863"/>
                    </a:lnTo>
                    <a:lnTo>
                      <a:pt x="38555" y="67108"/>
                    </a:lnTo>
                    <a:lnTo>
                      <a:pt x="38287" y="68464"/>
                    </a:lnTo>
                    <a:lnTo>
                      <a:pt x="37972" y="69900"/>
                    </a:lnTo>
                    <a:lnTo>
                      <a:pt x="37656" y="71400"/>
                    </a:lnTo>
                    <a:lnTo>
                      <a:pt x="37318" y="72931"/>
                    </a:lnTo>
                    <a:lnTo>
                      <a:pt x="37003" y="74463"/>
                    </a:lnTo>
                    <a:lnTo>
                      <a:pt x="36676" y="75963"/>
                    </a:lnTo>
                    <a:lnTo>
                      <a:pt x="36395" y="77383"/>
                    </a:lnTo>
                    <a:lnTo>
                      <a:pt x="36115" y="78707"/>
                    </a:lnTo>
                    <a:lnTo>
                      <a:pt x="35882" y="79888"/>
                    </a:lnTo>
                    <a:lnTo>
                      <a:pt x="35706" y="80925"/>
                    </a:lnTo>
                    <a:lnTo>
                      <a:pt x="35566" y="81771"/>
                    </a:lnTo>
                    <a:lnTo>
                      <a:pt x="35450" y="82441"/>
                    </a:lnTo>
                    <a:lnTo>
                      <a:pt x="35333" y="83079"/>
                    </a:lnTo>
                    <a:lnTo>
                      <a:pt x="35193" y="83717"/>
                    </a:lnTo>
                    <a:lnTo>
                      <a:pt x="35041" y="84291"/>
                    </a:lnTo>
                    <a:lnTo>
                      <a:pt x="34877" y="84882"/>
                    </a:lnTo>
                    <a:lnTo>
                      <a:pt x="34702" y="85488"/>
                    </a:lnTo>
                    <a:lnTo>
                      <a:pt x="34504" y="86126"/>
                    </a:lnTo>
                    <a:lnTo>
                      <a:pt x="34282" y="86781"/>
                    </a:lnTo>
                    <a:lnTo>
                      <a:pt x="34060" y="87499"/>
                    </a:lnTo>
                    <a:lnTo>
                      <a:pt x="33815" y="88280"/>
                    </a:lnTo>
                    <a:lnTo>
                      <a:pt x="33546" y="89126"/>
                    </a:lnTo>
                    <a:lnTo>
                      <a:pt x="33278" y="90083"/>
                    </a:lnTo>
                    <a:lnTo>
                      <a:pt x="32986" y="91136"/>
                    </a:lnTo>
                    <a:lnTo>
                      <a:pt x="32682" y="92317"/>
                    </a:lnTo>
                    <a:lnTo>
                      <a:pt x="32355" y="93625"/>
                    </a:lnTo>
                    <a:lnTo>
                      <a:pt x="32017" y="95093"/>
                    </a:lnTo>
                    <a:lnTo>
                      <a:pt x="31713" y="96625"/>
                    </a:lnTo>
                    <a:lnTo>
                      <a:pt x="31456" y="98157"/>
                    </a:lnTo>
                    <a:lnTo>
                      <a:pt x="31281" y="99672"/>
                    </a:lnTo>
                    <a:lnTo>
                      <a:pt x="31141" y="101156"/>
                    </a:lnTo>
                    <a:lnTo>
                      <a:pt x="31059" y="102624"/>
                    </a:lnTo>
                    <a:lnTo>
                      <a:pt x="30989" y="104012"/>
                    </a:lnTo>
                    <a:lnTo>
                      <a:pt x="30942" y="105353"/>
                    </a:lnTo>
                    <a:lnTo>
                      <a:pt x="30884" y="106613"/>
                    </a:lnTo>
                    <a:lnTo>
                      <a:pt x="30814" y="107810"/>
                    </a:lnTo>
                    <a:lnTo>
                      <a:pt x="30744" y="108879"/>
                    </a:lnTo>
                    <a:lnTo>
                      <a:pt x="30639" y="109868"/>
                    </a:lnTo>
                    <a:lnTo>
                      <a:pt x="30475" y="110745"/>
                    </a:lnTo>
                    <a:lnTo>
                      <a:pt x="30277" y="111463"/>
                    </a:lnTo>
                    <a:lnTo>
                      <a:pt x="29997" y="112054"/>
                    </a:lnTo>
                    <a:lnTo>
                      <a:pt x="29635" y="112500"/>
                    </a:lnTo>
                    <a:lnTo>
                      <a:pt x="29203" y="112788"/>
                    </a:lnTo>
                    <a:lnTo>
                      <a:pt x="28537" y="112979"/>
                    </a:lnTo>
                    <a:lnTo>
                      <a:pt x="27580" y="113234"/>
                    </a:lnTo>
                    <a:lnTo>
                      <a:pt x="26365" y="113490"/>
                    </a:lnTo>
                    <a:lnTo>
                      <a:pt x="24906" y="113729"/>
                    </a:lnTo>
                    <a:lnTo>
                      <a:pt x="23259" y="113968"/>
                    </a:lnTo>
                    <a:lnTo>
                      <a:pt x="21438" y="114176"/>
                    </a:lnTo>
                    <a:lnTo>
                      <a:pt x="19476" y="114367"/>
                    </a:lnTo>
                    <a:lnTo>
                      <a:pt x="17421" y="114479"/>
                    </a:lnTo>
                    <a:lnTo>
                      <a:pt x="15307" y="114527"/>
                    </a:lnTo>
                    <a:lnTo>
                      <a:pt x="13159" y="114479"/>
                    </a:lnTo>
                    <a:lnTo>
                      <a:pt x="10999" y="114367"/>
                    </a:lnTo>
                    <a:lnTo>
                      <a:pt x="8885" y="114112"/>
                    </a:lnTo>
                    <a:lnTo>
                      <a:pt x="6842" y="113729"/>
                    </a:lnTo>
                    <a:lnTo>
                      <a:pt x="4880" y="113234"/>
                    </a:lnTo>
                    <a:lnTo>
                      <a:pt x="3070" y="112580"/>
                    </a:lnTo>
                    <a:lnTo>
                      <a:pt x="1436" y="111751"/>
                    </a:lnTo>
                    <a:lnTo>
                      <a:pt x="1412" y="111735"/>
                    </a:lnTo>
                    <a:lnTo>
                      <a:pt x="1342" y="111719"/>
                    </a:lnTo>
                    <a:lnTo>
                      <a:pt x="1249" y="111687"/>
                    </a:lnTo>
                    <a:lnTo>
                      <a:pt x="1144" y="111607"/>
                    </a:lnTo>
                    <a:lnTo>
                      <a:pt x="1004" y="111543"/>
                    </a:lnTo>
                    <a:lnTo>
                      <a:pt x="864" y="111416"/>
                    </a:lnTo>
                    <a:lnTo>
                      <a:pt x="712" y="111272"/>
                    </a:lnTo>
                    <a:lnTo>
                      <a:pt x="560" y="111112"/>
                    </a:lnTo>
                    <a:lnTo>
                      <a:pt x="420" y="110905"/>
                    </a:lnTo>
                    <a:lnTo>
                      <a:pt x="280" y="110650"/>
                    </a:lnTo>
                    <a:lnTo>
                      <a:pt x="163" y="110347"/>
                    </a:lnTo>
                    <a:lnTo>
                      <a:pt x="81" y="110011"/>
                    </a:lnTo>
                    <a:lnTo>
                      <a:pt x="23" y="109629"/>
                    </a:lnTo>
                    <a:lnTo>
                      <a:pt x="0" y="109198"/>
                    </a:lnTo>
                    <a:lnTo>
                      <a:pt x="35" y="108703"/>
                    </a:lnTo>
                    <a:lnTo>
                      <a:pt x="116" y="108177"/>
                    </a:lnTo>
                    <a:lnTo>
                      <a:pt x="233" y="107475"/>
                    </a:lnTo>
                    <a:lnTo>
                      <a:pt x="373" y="106597"/>
                    </a:lnTo>
                    <a:lnTo>
                      <a:pt x="548" y="105560"/>
                    </a:lnTo>
                    <a:lnTo>
                      <a:pt x="747" y="104363"/>
                    </a:lnTo>
                    <a:lnTo>
                      <a:pt x="934" y="103087"/>
                    </a:lnTo>
                    <a:lnTo>
                      <a:pt x="1155" y="101715"/>
                    </a:lnTo>
                    <a:lnTo>
                      <a:pt x="1366" y="100263"/>
                    </a:lnTo>
                    <a:lnTo>
                      <a:pt x="1588" y="98811"/>
                    </a:lnTo>
                    <a:lnTo>
                      <a:pt x="1809" y="97343"/>
                    </a:lnTo>
                    <a:lnTo>
                      <a:pt x="2020" y="95907"/>
                    </a:lnTo>
                    <a:lnTo>
                      <a:pt x="2218" y="94535"/>
                    </a:lnTo>
                    <a:lnTo>
                      <a:pt x="2417" y="93242"/>
                    </a:lnTo>
                    <a:lnTo>
                      <a:pt x="2580" y="92062"/>
                    </a:lnTo>
                    <a:lnTo>
                      <a:pt x="2720" y="91009"/>
                    </a:lnTo>
                    <a:lnTo>
                      <a:pt x="2849" y="90131"/>
                    </a:lnTo>
                    <a:lnTo>
                      <a:pt x="2930" y="89461"/>
                    </a:lnTo>
                    <a:lnTo>
                      <a:pt x="3024" y="88727"/>
                    </a:lnTo>
                    <a:lnTo>
                      <a:pt x="3152" y="87738"/>
                    </a:lnTo>
                    <a:lnTo>
                      <a:pt x="3339" y="86525"/>
                    </a:lnTo>
                    <a:lnTo>
                      <a:pt x="3561" y="85137"/>
                    </a:lnTo>
                    <a:lnTo>
                      <a:pt x="3806" y="83573"/>
                    </a:lnTo>
                    <a:lnTo>
                      <a:pt x="4098" y="81866"/>
                    </a:lnTo>
                    <a:lnTo>
                      <a:pt x="4413" y="80095"/>
                    </a:lnTo>
                    <a:lnTo>
                      <a:pt x="4752" y="78244"/>
                    </a:lnTo>
                    <a:lnTo>
                      <a:pt x="5114" y="76378"/>
                    </a:lnTo>
                    <a:lnTo>
                      <a:pt x="5487" y="74527"/>
                    </a:lnTo>
                    <a:lnTo>
                      <a:pt x="5884" y="72692"/>
                    </a:lnTo>
                    <a:lnTo>
                      <a:pt x="6305" y="70937"/>
                    </a:lnTo>
                    <a:lnTo>
                      <a:pt x="6725" y="69293"/>
                    </a:lnTo>
                    <a:lnTo>
                      <a:pt x="7134" y="67794"/>
                    </a:lnTo>
                    <a:lnTo>
                      <a:pt x="7566" y="66453"/>
                    </a:lnTo>
                    <a:lnTo>
                      <a:pt x="7998" y="65353"/>
                    </a:lnTo>
                    <a:lnTo>
                      <a:pt x="8418" y="64268"/>
                    </a:lnTo>
                    <a:lnTo>
                      <a:pt x="8827" y="63071"/>
                    </a:lnTo>
                    <a:lnTo>
                      <a:pt x="9236" y="61763"/>
                    </a:lnTo>
                    <a:lnTo>
                      <a:pt x="9633" y="60390"/>
                    </a:lnTo>
                    <a:lnTo>
                      <a:pt x="10018" y="58970"/>
                    </a:lnTo>
                    <a:lnTo>
                      <a:pt x="10403" y="57502"/>
                    </a:lnTo>
                    <a:lnTo>
                      <a:pt x="10765" y="56035"/>
                    </a:lnTo>
                    <a:lnTo>
                      <a:pt x="11116" y="54583"/>
                    </a:lnTo>
                    <a:lnTo>
                      <a:pt x="11443" y="53163"/>
                    </a:lnTo>
                    <a:lnTo>
                      <a:pt x="11769" y="51790"/>
                    </a:lnTo>
                    <a:lnTo>
                      <a:pt x="12073" y="50530"/>
                    </a:lnTo>
                    <a:lnTo>
                      <a:pt x="12342" y="49333"/>
                    </a:lnTo>
                    <a:lnTo>
                      <a:pt x="12610" y="48280"/>
                    </a:lnTo>
                    <a:lnTo>
                      <a:pt x="12844" y="47387"/>
                    </a:lnTo>
                    <a:lnTo>
                      <a:pt x="13066" y="46653"/>
                    </a:lnTo>
                    <a:lnTo>
                      <a:pt x="13264" y="46126"/>
                    </a:lnTo>
                    <a:lnTo>
                      <a:pt x="13416" y="45664"/>
                    </a:lnTo>
                    <a:lnTo>
                      <a:pt x="13533" y="45137"/>
                    </a:lnTo>
                    <a:lnTo>
                      <a:pt x="13649" y="44563"/>
                    </a:lnTo>
                    <a:lnTo>
                      <a:pt x="13743" y="43972"/>
                    </a:lnTo>
                    <a:lnTo>
                      <a:pt x="13836" y="43334"/>
                    </a:lnTo>
                    <a:lnTo>
                      <a:pt x="13918" y="42680"/>
                    </a:lnTo>
                    <a:lnTo>
                      <a:pt x="14000" y="41994"/>
                    </a:lnTo>
                    <a:lnTo>
                      <a:pt x="14105" y="41308"/>
                    </a:lnTo>
                    <a:lnTo>
                      <a:pt x="14245" y="40606"/>
                    </a:lnTo>
                    <a:lnTo>
                      <a:pt x="14397" y="39920"/>
                    </a:lnTo>
                    <a:lnTo>
                      <a:pt x="14584" y="39218"/>
                    </a:lnTo>
                    <a:lnTo>
                      <a:pt x="14805" y="38564"/>
                    </a:lnTo>
                    <a:lnTo>
                      <a:pt x="15074" y="37893"/>
                    </a:lnTo>
                    <a:lnTo>
                      <a:pt x="15413" y="37271"/>
                    </a:lnTo>
                    <a:lnTo>
                      <a:pt x="15798" y="36665"/>
                    </a:lnTo>
                    <a:lnTo>
                      <a:pt x="16265" y="36122"/>
                    </a:lnTo>
                    <a:lnTo>
                      <a:pt x="16767" y="35516"/>
                    </a:lnTo>
                    <a:lnTo>
                      <a:pt x="17351" y="34814"/>
                    </a:lnTo>
                    <a:lnTo>
                      <a:pt x="17946" y="33984"/>
                    </a:lnTo>
                    <a:lnTo>
                      <a:pt x="18589" y="33075"/>
                    </a:lnTo>
                    <a:lnTo>
                      <a:pt x="19242" y="32118"/>
                    </a:lnTo>
                    <a:lnTo>
                      <a:pt x="19896" y="31080"/>
                    </a:lnTo>
                    <a:lnTo>
                      <a:pt x="20562" y="30027"/>
                    </a:lnTo>
                    <a:lnTo>
                      <a:pt x="21227" y="28974"/>
                    </a:lnTo>
                    <a:lnTo>
                      <a:pt x="21870" y="27905"/>
                    </a:lnTo>
                    <a:lnTo>
                      <a:pt x="22477" y="26852"/>
                    </a:lnTo>
                    <a:lnTo>
                      <a:pt x="23049" y="25847"/>
                    </a:lnTo>
                    <a:lnTo>
                      <a:pt x="23586" y="24906"/>
                    </a:lnTo>
                    <a:lnTo>
                      <a:pt x="24053" y="24028"/>
                    </a:lnTo>
                    <a:lnTo>
                      <a:pt x="24474" y="23246"/>
                    </a:lnTo>
                    <a:lnTo>
                      <a:pt x="24812" y="22576"/>
                    </a:lnTo>
                    <a:lnTo>
                      <a:pt x="25081" y="22034"/>
                    </a:lnTo>
                    <a:lnTo>
                      <a:pt x="25443" y="21396"/>
                    </a:lnTo>
                    <a:lnTo>
                      <a:pt x="26143" y="20470"/>
                    </a:lnTo>
                    <a:lnTo>
                      <a:pt x="27124" y="19289"/>
                    </a:lnTo>
                    <a:lnTo>
                      <a:pt x="28374" y="17901"/>
                    </a:lnTo>
                    <a:lnTo>
                      <a:pt x="29868" y="16370"/>
                    </a:lnTo>
                    <a:lnTo>
                      <a:pt x="31573" y="14678"/>
                    </a:lnTo>
                    <a:lnTo>
                      <a:pt x="33465" y="12939"/>
                    </a:lnTo>
                    <a:lnTo>
                      <a:pt x="35520" y="11152"/>
                    </a:lnTo>
                    <a:lnTo>
                      <a:pt x="37715" y="9365"/>
                    </a:lnTo>
                    <a:lnTo>
                      <a:pt x="40027" y="7642"/>
                    </a:lnTo>
                    <a:lnTo>
                      <a:pt x="42397" y="5983"/>
                    </a:lnTo>
                    <a:lnTo>
                      <a:pt x="44849" y="4467"/>
                    </a:lnTo>
                    <a:lnTo>
                      <a:pt x="47336" y="3111"/>
                    </a:lnTo>
                    <a:lnTo>
                      <a:pt x="49812" y="1962"/>
                    </a:lnTo>
                    <a:lnTo>
                      <a:pt x="52287" y="1069"/>
                    </a:lnTo>
                    <a:lnTo>
                      <a:pt x="54704" y="478"/>
                    </a:lnTo>
                    <a:lnTo>
                      <a:pt x="57261" y="143"/>
                    </a:lnTo>
                    <a:lnTo>
                      <a:pt x="60075" y="0"/>
                    </a:lnTo>
                    <a:lnTo>
                      <a:pt x="63135" y="15"/>
                    </a:lnTo>
                    <a:lnTo>
                      <a:pt x="66334" y="175"/>
                    </a:lnTo>
                    <a:lnTo>
                      <a:pt x="69615" y="462"/>
                    </a:lnTo>
                    <a:lnTo>
                      <a:pt x="72943" y="845"/>
                    </a:lnTo>
                    <a:lnTo>
                      <a:pt x="76247" y="1292"/>
                    </a:lnTo>
                    <a:lnTo>
                      <a:pt x="79458" y="1786"/>
                    </a:lnTo>
                    <a:lnTo>
                      <a:pt x="82518" y="2329"/>
                    </a:lnTo>
                    <a:lnTo>
                      <a:pt x="85379" y="2840"/>
                    </a:lnTo>
                    <a:lnTo>
                      <a:pt x="87959" y="3350"/>
                    </a:lnTo>
                    <a:lnTo>
                      <a:pt x="90201" y="3813"/>
                    </a:lnTo>
                    <a:lnTo>
                      <a:pt x="92057" y="4228"/>
                    </a:lnTo>
                    <a:lnTo>
                      <a:pt x="93459" y="4547"/>
                    </a:lnTo>
                    <a:lnTo>
                      <a:pt x="94346" y="4754"/>
                    </a:lnTo>
                    <a:lnTo>
                      <a:pt x="94661" y="483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3" name="Shape 473"/>
              <p:cNvSpPr/>
              <p:nvPr/>
            </p:nvSpPr>
            <p:spPr>
              <a:xfrm>
                <a:off x="2561" y="2569"/>
                <a:ext cx="194" cy="29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741" y="7664"/>
                    </a:moveTo>
                    <a:lnTo>
                      <a:pt x="97179" y="8375"/>
                    </a:lnTo>
                    <a:lnTo>
                      <a:pt x="93919" y="9543"/>
                    </a:lnTo>
                    <a:lnTo>
                      <a:pt x="90116" y="10964"/>
                    </a:lnTo>
                    <a:lnTo>
                      <a:pt x="85769" y="12588"/>
                    </a:lnTo>
                    <a:lnTo>
                      <a:pt x="80957" y="14467"/>
                    </a:lnTo>
                    <a:lnTo>
                      <a:pt x="76067" y="16548"/>
                    </a:lnTo>
                    <a:lnTo>
                      <a:pt x="70789" y="18781"/>
                    </a:lnTo>
                    <a:lnTo>
                      <a:pt x="65743" y="21116"/>
                    </a:lnTo>
                    <a:lnTo>
                      <a:pt x="60620" y="23502"/>
                    </a:lnTo>
                    <a:lnTo>
                      <a:pt x="55730" y="25939"/>
                    </a:lnTo>
                    <a:lnTo>
                      <a:pt x="51228" y="28375"/>
                    </a:lnTo>
                    <a:lnTo>
                      <a:pt x="47037" y="30812"/>
                    </a:lnTo>
                    <a:lnTo>
                      <a:pt x="43467" y="33147"/>
                    </a:lnTo>
                    <a:lnTo>
                      <a:pt x="40595" y="35329"/>
                    </a:lnTo>
                    <a:lnTo>
                      <a:pt x="38576" y="37512"/>
                    </a:lnTo>
                    <a:lnTo>
                      <a:pt x="37412" y="39441"/>
                    </a:lnTo>
                    <a:lnTo>
                      <a:pt x="36636" y="41319"/>
                    </a:lnTo>
                    <a:lnTo>
                      <a:pt x="35860" y="43350"/>
                    </a:lnTo>
                    <a:lnTo>
                      <a:pt x="35006" y="45431"/>
                    </a:lnTo>
                    <a:lnTo>
                      <a:pt x="34152" y="47614"/>
                    </a:lnTo>
                    <a:lnTo>
                      <a:pt x="33143" y="49898"/>
                    </a:lnTo>
                    <a:lnTo>
                      <a:pt x="32212" y="52081"/>
                    </a:lnTo>
                    <a:lnTo>
                      <a:pt x="31203" y="54416"/>
                    </a:lnTo>
                    <a:lnTo>
                      <a:pt x="30038" y="56700"/>
                    </a:lnTo>
                    <a:lnTo>
                      <a:pt x="28874" y="58883"/>
                    </a:lnTo>
                    <a:lnTo>
                      <a:pt x="27710" y="61116"/>
                    </a:lnTo>
                    <a:lnTo>
                      <a:pt x="26468" y="63197"/>
                    </a:lnTo>
                    <a:lnTo>
                      <a:pt x="25226" y="65279"/>
                    </a:lnTo>
                    <a:lnTo>
                      <a:pt x="23984" y="67208"/>
                    </a:lnTo>
                    <a:lnTo>
                      <a:pt x="22587" y="68984"/>
                    </a:lnTo>
                    <a:lnTo>
                      <a:pt x="21267" y="70659"/>
                    </a:lnTo>
                    <a:lnTo>
                      <a:pt x="19870" y="72131"/>
                    </a:lnTo>
                    <a:lnTo>
                      <a:pt x="18551" y="73604"/>
                    </a:lnTo>
                    <a:lnTo>
                      <a:pt x="17464" y="75329"/>
                    </a:lnTo>
                    <a:lnTo>
                      <a:pt x="16532" y="77309"/>
                    </a:lnTo>
                    <a:lnTo>
                      <a:pt x="15834" y="79441"/>
                    </a:lnTo>
                    <a:lnTo>
                      <a:pt x="15213" y="81776"/>
                    </a:lnTo>
                    <a:lnTo>
                      <a:pt x="14747" y="84263"/>
                    </a:lnTo>
                    <a:lnTo>
                      <a:pt x="14437" y="87005"/>
                    </a:lnTo>
                    <a:lnTo>
                      <a:pt x="14282" y="89847"/>
                    </a:lnTo>
                    <a:lnTo>
                      <a:pt x="14282" y="92791"/>
                    </a:lnTo>
                    <a:lnTo>
                      <a:pt x="14282" y="95837"/>
                    </a:lnTo>
                    <a:lnTo>
                      <a:pt x="14437" y="99086"/>
                    </a:lnTo>
                    <a:lnTo>
                      <a:pt x="14592" y="102335"/>
                    </a:lnTo>
                    <a:lnTo>
                      <a:pt x="14902" y="105685"/>
                    </a:lnTo>
                    <a:lnTo>
                      <a:pt x="15291" y="109137"/>
                    </a:lnTo>
                    <a:lnTo>
                      <a:pt x="15601" y="112588"/>
                    </a:lnTo>
                    <a:lnTo>
                      <a:pt x="16144" y="116142"/>
                    </a:lnTo>
                    <a:lnTo>
                      <a:pt x="16144" y="118223"/>
                    </a:lnTo>
                    <a:lnTo>
                      <a:pt x="15834" y="119543"/>
                    </a:lnTo>
                    <a:lnTo>
                      <a:pt x="14902" y="120000"/>
                    </a:lnTo>
                    <a:lnTo>
                      <a:pt x="13816" y="119746"/>
                    </a:lnTo>
                    <a:lnTo>
                      <a:pt x="12419" y="118832"/>
                    </a:lnTo>
                    <a:lnTo>
                      <a:pt x="10866" y="117360"/>
                    </a:lnTo>
                    <a:lnTo>
                      <a:pt x="9159" y="115329"/>
                    </a:lnTo>
                    <a:lnTo>
                      <a:pt x="7373" y="112893"/>
                    </a:lnTo>
                    <a:lnTo>
                      <a:pt x="5666" y="110050"/>
                    </a:lnTo>
                    <a:lnTo>
                      <a:pt x="4036" y="106903"/>
                    </a:lnTo>
                    <a:lnTo>
                      <a:pt x="2561" y="103553"/>
                    </a:lnTo>
                    <a:lnTo>
                      <a:pt x="1319" y="100000"/>
                    </a:lnTo>
                    <a:lnTo>
                      <a:pt x="465" y="96345"/>
                    </a:lnTo>
                    <a:lnTo>
                      <a:pt x="0" y="92690"/>
                    </a:lnTo>
                    <a:lnTo>
                      <a:pt x="0" y="89035"/>
                    </a:lnTo>
                    <a:lnTo>
                      <a:pt x="543" y="85583"/>
                    </a:lnTo>
                    <a:lnTo>
                      <a:pt x="1086" y="83553"/>
                    </a:lnTo>
                    <a:lnTo>
                      <a:pt x="1630" y="81827"/>
                    </a:lnTo>
                    <a:lnTo>
                      <a:pt x="2250" y="80253"/>
                    </a:lnTo>
                    <a:lnTo>
                      <a:pt x="2949" y="78832"/>
                    </a:lnTo>
                    <a:lnTo>
                      <a:pt x="3725" y="77563"/>
                    </a:lnTo>
                    <a:lnTo>
                      <a:pt x="4579" y="76395"/>
                    </a:lnTo>
                    <a:lnTo>
                      <a:pt x="5510" y="75177"/>
                    </a:lnTo>
                    <a:lnTo>
                      <a:pt x="6364" y="74060"/>
                    </a:lnTo>
                    <a:lnTo>
                      <a:pt x="7296" y="72944"/>
                    </a:lnTo>
                    <a:lnTo>
                      <a:pt x="8305" y="71675"/>
                    </a:lnTo>
                    <a:lnTo>
                      <a:pt x="9314" y="70304"/>
                    </a:lnTo>
                    <a:lnTo>
                      <a:pt x="10401" y="68781"/>
                    </a:lnTo>
                    <a:lnTo>
                      <a:pt x="11487" y="67157"/>
                    </a:lnTo>
                    <a:lnTo>
                      <a:pt x="12574" y="65279"/>
                    </a:lnTo>
                    <a:lnTo>
                      <a:pt x="13738" y="63096"/>
                    </a:lnTo>
                    <a:lnTo>
                      <a:pt x="14902" y="60659"/>
                    </a:lnTo>
                    <a:lnTo>
                      <a:pt x="15989" y="58121"/>
                    </a:lnTo>
                    <a:lnTo>
                      <a:pt x="16843" y="55736"/>
                    </a:lnTo>
                    <a:lnTo>
                      <a:pt x="17542" y="53401"/>
                    </a:lnTo>
                    <a:lnTo>
                      <a:pt x="18085" y="51269"/>
                    </a:lnTo>
                    <a:lnTo>
                      <a:pt x="18551" y="49187"/>
                    </a:lnTo>
                    <a:lnTo>
                      <a:pt x="18939" y="47208"/>
                    </a:lnTo>
                    <a:lnTo>
                      <a:pt x="19327" y="45380"/>
                    </a:lnTo>
                    <a:lnTo>
                      <a:pt x="19715" y="43654"/>
                    </a:lnTo>
                    <a:lnTo>
                      <a:pt x="20181" y="41928"/>
                    </a:lnTo>
                    <a:lnTo>
                      <a:pt x="20646" y="40355"/>
                    </a:lnTo>
                    <a:lnTo>
                      <a:pt x="21345" y="38832"/>
                    </a:lnTo>
                    <a:lnTo>
                      <a:pt x="22121" y="37411"/>
                    </a:lnTo>
                    <a:lnTo>
                      <a:pt x="23130" y="35989"/>
                    </a:lnTo>
                    <a:lnTo>
                      <a:pt x="24217" y="34670"/>
                    </a:lnTo>
                    <a:lnTo>
                      <a:pt x="25692" y="33350"/>
                    </a:lnTo>
                    <a:lnTo>
                      <a:pt x="27399" y="32182"/>
                    </a:lnTo>
                    <a:lnTo>
                      <a:pt x="29417" y="30812"/>
                    </a:lnTo>
                    <a:lnTo>
                      <a:pt x="31746" y="29390"/>
                    </a:lnTo>
                    <a:lnTo>
                      <a:pt x="34463" y="27817"/>
                    </a:lnTo>
                    <a:lnTo>
                      <a:pt x="37257" y="26091"/>
                    </a:lnTo>
                    <a:lnTo>
                      <a:pt x="40206" y="24416"/>
                    </a:lnTo>
                    <a:lnTo>
                      <a:pt x="43234" y="22639"/>
                    </a:lnTo>
                    <a:lnTo>
                      <a:pt x="46338" y="20812"/>
                    </a:lnTo>
                    <a:lnTo>
                      <a:pt x="49288" y="19086"/>
                    </a:lnTo>
                    <a:lnTo>
                      <a:pt x="52238" y="17309"/>
                    </a:lnTo>
                    <a:lnTo>
                      <a:pt x="55032" y="15634"/>
                    </a:lnTo>
                    <a:lnTo>
                      <a:pt x="57516" y="14060"/>
                    </a:lnTo>
                    <a:lnTo>
                      <a:pt x="59767" y="12588"/>
                    </a:lnTo>
                    <a:lnTo>
                      <a:pt x="61630" y="11269"/>
                    </a:lnTo>
                    <a:lnTo>
                      <a:pt x="63182" y="10152"/>
                    </a:lnTo>
                    <a:lnTo>
                      <a:pt x="64191" y="9187"/>
                    </a:lnTo>
                    <a:lnTo>
                      <a:pt x="64734" y="8527"/>
                    </a:lnTo>
                    <a:lnTo>
                      <a:pt x="65588" y="7817"/>
                    </a:lnTo>
                    <a:lnTo>
                      <a:pt x="67684" y="7005"/>
                    </a:lnTo>
                    <a:lnTo>
                      <a:pt x="70789" y="6243"/>
                    </a:lnTo>
                    <a:lnTo>
                      <a:pt x="74747" y="5380"/>
                    </a:lnTo>
                    <a:lnTo>
                      <a:pt x="79249" y="4467"/>
                    </a:lnTo>
                    <a:lnTo>
                      <a:pt x="84294" y="3604"/>
                    </a:lnTo>
                    <a:lnTo>
                      <a:pt x="89573" y="2791"/>
                    </a:lnTo>
                    <a:lnTo>
                      <a:pt x="94928" y="2030"/>
                    </a:lnTo>
                    <a:lnTo>
                      <a:pt x="100206" y="1370"/>
                    </a:lnTo>
                    <a:lnTo>
                      <a:pt x="105252" y="761"/>
                    </a:lnTo>
                    <a:lnTo>
                      <a:pt x="109909" y="355"/>
                    </a:lnTo>
                    <a:lnTo>
                      <a:pt x="113868" y="50"/>
                    </a:lnTo>
                    <a:lnTo>
                      <a:pt x="116972" y="0"/>
                    </a:lnTo>
                    <a:lnTo>
                      <a:pt x="119068" y="101"/>
                    </a:lnTo>
                    <a:lnTo>
                      <a:pt x="120000" y="456"/>
                    </a:lnTo>
                    <a:lnTo>
                      <a:pt x="119689" y="1116"/>
                    </a:lnTo>
                    <a:lnTo>
                      <a:pt x="118369" y="1878"/>
                    </a:lnTo>
                    <a:lnTo>
                      <a:pt x="116972" y="2538"/>
                    </a:lnTo>
                    <a:lnTo>
                      <a:pt x="115498" y="3248"/>
                    </a:lnTo>
                    <a:lnTo>
                      <a:pt x="113868" y="3857"/>
                    </a:lnTo>
                    <a:lnTo>
                      <a:pt x="112238" y="4416"/>
                    </a:lnTo>
                    <a:lnTo>
                      <a:pt x="110608" y="4974"/>
                    </a:lnTo>
                    <a:lnTo>
                      <a:pt x="108900" y="5431"/>
                    </a:lnTo>
                    <a:lnTo>
                      <a:pt x="107347" y="5888"/>
                    </a:lnTo>
                    <a:lnTo>
                      <a:pt x="105795" y="6294"/>
                    </a:lnTo>
                    <a:lnTo>
                      <a:pt x="104320" y="6649"/>
                    </a:lnTo>
                    <a:lnTo>
                      <a:pt x="103001" y="6903"/>
                    </a:lnTo>
                    <a:lnTo>
                      <a:pt x="101914" y="7208"/>
                    </a:lnTo>
                    <a:lnTo>
                      <a:pt x="101060" y="7360"/>
                    </a:lnTo>
                    <a:lnTo>
                      <a:pt x="100206" y="7563"/>
                    </a:lnTo>
                    <a:lnTo>
                      <a:pt x="99818" y="7614"/>
                    </a:lnTo>
                    <a:lnTo>
                      <a:pt x="99741" y="7664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4" name="Shape 474"/>
              <p:cNvSpPr/>
              <p:nvPr/>
            </p:nvSpPr>
            <p:spPr>
              <a:xfrm>
                <a:off x="3157" y="2521"/>
                <a:ext cx="15" cy="2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419" y="25097"/>
                    </a:moveTo>
                    <a:lnTo>
                      <a:pt x="113587" y="28313"/>
                    </a:lnTo>
                    <a:lnTo>
                      <a:pt x="111755" y="31655"/>
                    </a:lnTo>
                    <a:lnTo>
                      <a:pt x="109923" y="35312"/>
                    </a:lnTo>
                    <a:lnTo>
                      <a:pt x="107175" y="39159"/>
                    </a:lnTo>
                    <a:lnTo>
                      <a:pt x="105343" y="43005"/>
                    </a:lnTo>
                    <a:lnTo>
                      <a:pt x="104427" y="47041"/>
                    </a:lnTo>
                    <a:lnTo>
                      <a:pt x="102595" y="51077"/>
                    </a:lnTo>
                    <a:lnTo>
                      <a:pt x="100763" y="55176"/>
                    </a:lnTo>
                    <a:lnTo>
                      <a:pt x="97099" y="59085"/>
                    </a:lnTo>
                    <a:lnTo>
                      <a:pt x="95267" y="63058"/>
                    </a:lnTo>
                    <a:lnTo>
                      <a:pt x="92519" y="66841"/>
                    </a:lnTo>
                    <a:lnTo>
                      <a:pt x="88854" y="70499"/>
                    </a:lnTo>
                    <a:lnTo>
                      <a:pt x="85190" y="73967"/>
                    </a:lnTo>
                    <a:lnTo>
                      <a:pt x="80610" y="77246"/>
                    </a:lnTo>
                    <a:lnTo>
                      <a:pt x="76946" y="80147"/>
                    </a:lnTo>
                    <a:lnTo>
                      <a:pt x="71450" y="82858"/>
                    </a:lnTo>
                    <a:lnTo>
                      <a:pt x="66870" y="85633"/>
                    </a:lnTo>
                    <a:lnTo>
                      <a:pt x="61374" y="88786"/>
                    </a:lnTo>
                    <a:lnTo>
                      <a:pt x="57709" y="92380"/>
                    </a:lnTo>
                    <a:lnTo>
                      <a:pt x="54045" y="96163"/>
                    </a:lnTo>
                    <a:lnTo>
                      <a:pt x="51297" y="100073"/>
                    </a:lnTo>
                    <a:lnTo>
                      <a:pt x="48549" y="103920"/>
                    </a:lnTo>
                    <a:lnTo>
                      <a:pt x="44885" y="107703"/>
                    </a:lnTo>
                    <a:lnTo>
                      <a:pt x="42137" y="111108"/>
                    </a:lnTo>
                    <a:lnTo>
                      <a:pt x="40305" y="114135"/>
                    </a:lnTo>
                    <a:lnTo>
                      <a:pt x="36641" y="116720"/>
                    </a:lnTo>
                    <a:lnTo>
                      <a:pt x="33893" y="118612"/>
                    </a:lnTo>
                    <a:lnTo>
                      <a:pt x="31145" y="119747"/>
                    </a:lnTo>
                    <a:lnTo>
                      <a:pt x="26564" y="120000"/>
                    </a:lnTo>
                    <a:lnTo>
                      <a:pt x="22900" y="119243"/>
                    </a:lnTo>
                    <a:lnTo>
                      <a:pt x="18320" y="117414"/>
                    </a:lnTo>
                    <a:lnTo>
                      <a:pt x="13740" y="114324"/>
                    </a:lnTo>
                    <a:lnTo>
                      <a:pt x="8244" y="110352"/>
                    </a:lnTo>
                    <a:lnTo>
                      <a:pt x="4580" y="106190"/>
                    </a:lnTo>
                    <a:lnTo>
                      <a:pt x="1832" y="101902"/>
                    </a:lnTo>
                    <a:lnTo>
                      <a:pt x="0" y="97362"/>
                    </a:lnTo>
                    <a:lnTo>
                      <a:pt x="0" y="92884"/>
                    </a:lnTo>
                    <a:lnTo>
                      <a:pt x="0" y="88218"/>
                    </a:lnTo>
                    <a:lnTo>
                      <a:pt x="1832" y="83615"/>
                    </a:lnTo>
                    <a:lnTo>
                      <a:pt x="2748" y="79075"/>
                    </a:lnTo>
                    <a:lnTo>
                      <a:pt x="6412" y="74534"/>
                    </a:lnTo>
                    <a:lnTo>
                      <a:pt x="8244" y="70120"/>
                    </a:lnTo>
                    <a:lnTo>
                      <a:pt x="10992" y="65832"/>
                    </a:lnTo>
                    <a:lnTo>
                      <a:pt x="14656" y="61860"/>
                    </a:lnTo>
                    <a:lnTo>
                      <a:pt x="18320" y="58013"/>
                    </a:lnTo>
                    <a:lnTo>
                      <a:pt x="21984" y="54482"/>
                    </a:lnTo>
                    <a:lnTo>
                      <a:pt x="24732" y="51266"/>
                    </a:lnTo>
                    <a:lnTo>
                      <a:pt x="27480" y="48428"/>
                    </a:lnTo>
                    <a:lnTo>
                      <a:pt x="29312" y="45780"/>
                    </a:lnTo>
                    <a:lnTo>
                      <a:pt x="32061" y="43321"/>
                    </a:lnTo>
                    <a:lnTo>
                      <a:pt x="32977" y="40861"/>
                    </a:lnTo>
                    <a:lnTo>
                      <a:pt x="33893" y="38528"/>
                    </a:lnTo>
                    <a:lnTo>
                      <a:pt x="33893" y="36195"/>
                    </a:lnTo>
                    <a:lnTo>
                      <a:pt x="33893" y="33925"/>
                    </a:lnTo>
                    <a:lnTo>
                      <a:pt x="33893" y="31781"/>
                    </a:lnTo>
                    <a:lnTo>
                      <a:pt x="32977" y="29700"/>
                    </a:lnTo>
                    <a:lnTo>
                      <a:pt x="32061" y="27556"/>
                    </a:lnTo>
                    <a:lnTo>
                      <a:pt x="31145" y="25601"/>
                    </a:lnTo>
                    <a:lnTo>
                      <a:pt x="31145" y="23646"/>
                    </a:lnTo>
                    <a:lnTo>
                      <a:pt x="29312" y="21629"/>
                    </a:lnTo>
                    <a:lnTo>
                      <a:pt x="28396" y="19674"/>
                    </a:lnTo>
                    <a:lnTo>
                      <a:pt x="27480" y="17782"/>
                    </a:lnTo>
                    <a:lnTo>
                      <a:pt x="27480" y="15890"/>
                    </a:lnTo>
                    <a:lnTo>
                      <a:pt x="27480" y="14062"/>
                    </a:lnTo>
                    <a:lnTo>
                      <a:pt x="28396" y="11981"/>
                    </a:lnTo>
                    <a:lnTo>
                      <a:pt x="32061" y="9837"/>
                    </a:lnTo>
                    <a:lnTo>
                      <a:pt x="37557" y="7693"/>
                    </a:lnTo>
                    <a:lnTo>
                      <a:pt x="44885" y="5549"/>
                    </a:lnTo>
                    <a:lnTo>
                      <a:pt x="53129" y="3657"/>
                    </a:lnTo>
                    <a:lnTo>
                      <a:pt x="62290" y="2080"/>
                    </a:lnTo>
                    <a:lnTo>
                      <a:pt x="72366" y="882"/>
                    </a:lnTo>
                    <a:lnTo>
                      <a:pt x="82442" y="126"/>
                    </a:lnTo>
                    <a:lnTo>
                      <a:pt x="92519" y="0"/>
                    </a:lnTo>
                    <a:lnTo>
                      <a:pt x="100763" y="630"/>
                    </a:lnTo>
                    <a:lnTo>
                      <a:pt x="107175" y="2080"/>
                    </a:lnTo>
                    <a:lnTo>
                      <a:pt x="113587" y="4351"/>
                    </a:lnTo>
                    <a:lnTo>
                      <a:pt x="118167" y="7756"/>
                    </a:lnTo>
                    <a:lnTo>
                      <a:pt x="120000" y="12296"/>
                    </a:lnTo>
                    <a:lnTo>
                      <a:pt x="119083" y="17971"/>
                    </a:lnTo>
                    <a:lnTo>
                      <a:pt x="115419" y="25097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Shape 475"/>
              <p:cNvSpPr/>
              <p:nvPr/>
            </p:nvSpPr>
            <p:spPr>
              <a:xfrm>
                <a:off x="2679" y="2393"/>
                <a:ext cx="777" cy="5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111" y="0"/>
                    </a:moveTo>
                    <a:lnTo>
                      <a:pt x="118111" y="175"/>
                    </a:lnTo>
                    <a:lnTo>
                      <a:pt x="118188" y="673"/>
                    </a:lnTo>
                    <a:lnTo>
                      <a:pt x="118284" y="1492"/>
                    </a:lnTo>
                    <a:lnTo>
                      <a:pt x="118400" y="2546"/>
                    </a:lnTo>
                    <a:lnTo>
                      <a:pt x="118554" y="3863"/>
                    </a:lnTo>
                    <a:lnTo>
                      <a:pt x="118708" y="5443"/>
                    </a:lnTo>
                    <a:lnTo>
                      <a:pt x="118882" y="7200"/>
                    </a:lnTo>
                    <a:lnTo>
                      <a:pt x="119036" y="9131"/>
                    </a:lnTo>
                    <a:lnTo>
                      <a:pt x="119209" y="11239"/>
                    </a:lnTo>
                    <a:lnTo>
                      <a:pt x="119383" y="13463"/>
                    </a:lnTo>
                    <a:lnTo>
                      <a:pt x="119537" y="15804"/>
                    </a:lnTo>
                    <a:lnTo>
                      <a:pt x="119691" y="18204"/>
                    </a:lnTo>
                    <a:lnTo>
                      <a:pt x="119807" y="20692"/>
                    </a:lnTo>
                    <a:lnTo>
                      <a:pt x="119903" y="23180"/>
                    </a:lnTo>
                    <a:lnTo>
                      <a:pt x="119980" y="25697"/>
                    </a:lnTo>
                    <a:lnTo>
                      <a:pt x="120000" y="28185"/>
                    </a:lnTo>
                    <a:lnTo>
                      <a:pt x="119845" y="28214"/>
                    </a:lnTo>
                    <a:lnTo>
                      <a:pt x="119479" y="28390"/>
                    </a:lnTo>
                    <a:lnTo>
                      <a:pt x="118882" y="28565"/>
                    </a:lnTo>
                    <a:lnTo>
                      <a:pt x="118072" y="28858"/>
                    </a:lnTo>
                    <a:lnTo>
                      <a:pt x="117109" y="29209"/>
                    </a:lnTo>
                    <a:lnTo>
                      <a:pt x="116030" y="29531"/>
                    </a:lnTo>
                    <a:lnTo>
                      <a:pt x="114816" y="29882"/>
                    </a:lnTo>
                    <a:lnTo>
                      <a:pt x="113544" y="30234"/>
                    </a:lnTo>
                    <a:lnTo>
                      <a:pt x="112214" y="30526"/>
                    </a:lnTo>
                    <a:lnTo>
                      <a:pt x="110884" y="30819"/>
                    </a:lnTo>
                    <a:lnTo>
                      <a:pt x="109516" y="31024"/>
                    </a:lnTo>
                    <a:lnTo>
                      <a:pt x="108206" y="31170"/>
                    </a:lnTo>
                    <a:lnTo>
                      <a:pt x="106953" y="31200"/>
                    </a:lnTo>
                    <a:lnTo>
                      <a:pt x="105797" y="31141"/>
                    </a:lnTo>
                    <a:lnTo>
                      <a:pt x="104756" y="30907"/>
                    </a:lnTo>
                    <a:lnTo>
                      <a:pt x="103870" y="30585"/>
                    </a:lnTo>
                    <a:lnTo>
                      <a:pt x="103099" y="30117"/>
                    </a:lnTo>
                    <a:lnTo>
                      <a:pt x="102405" y="29707"/>
                    </a:lnTo>
                    <a:lnTo>
                      <a:pt x="101808" y="29385"/>
                    </a:lnTo>
                    <a:lnTo>
                      <a:pt x="101268" y="29092"/>
                    </a:lnTo>
                    <a:lnTo>
                      <a:pt x="100825" y="28829"/>
                    </a:lnTo>
                    <a:lnTo>
                      <a:pt x="100420" y="28653"/>
                    </a:lnTo>
                    <a:lnTo>
                      <a:pt x="100112" y="28507"/>
                    </a:lnTo>
                    <a:lnTo>
                      <a:pt x="99842" y="28478"/>
                    </a:lnTo>
                    <a:lnTo>
                      <a:pt x="99630" y="28478"/>
                    </a:lnTo>
                    <a:lnTo>
                      <a:pt x="99476" y="28565"/>
                    </a:lnTo>
                    <a:lnTo>
                      <a:pt x="99399" y="28741"/>
                    </a:lnTo>
                    <a:lnTo>
                      <a:pt x="99322" y="29004"/>
                    </a:lnTo>
                    <a:lnTo>
                      <a:pt x="99322" y="29356"/>
                    </a:lnTo>
                    <a:lnTo>
                      <a:pt x="99380" y="29824"/>
                    </a:lnTo>
                    <a:lnTo>
                      <a:pt x="99437" y="30351"/>
                    </a:lnTo>
                    <a:lnTo>
                      <a:pt x="99553" y="31024"/>
                    </a:lnTo>
                    <a:lnTo>
                      <a:pt x="99572" y="31609"/>
                    </a:lnTo>
                    <a:lnTo>
                      <a:pt x="99437" y="32019"/>
                    </a:lnTo>
                    <a:lnTo>
                      <a:pt x="99187" y="32282"/>
                    </a:lnTo>
                    <a:lnTo>
                      <a:pt x="98763" y="32370"/>
                    </a:lnTo>
                    <a:lnTo>
                      <a:pt x="98281" y="32341"/>
                    </a:lnTo>
                    <a:lnTo>
                      <a:pt x="97665" y="32165"/>
                    </a:lnTo>
                    <a:lnTo>
                      <a:pt x="96990" y="31960"/>
                    </a:lnTo>
                    <a:lnTo>
                      <a:pt x="96258" y="31639"/>
                    </a:lnTo>
                    <a:lnTo>
                      <a:pt x="95448" y="31287"/>
                    </a:lnTo>
                    <a:lnTo>
                      <a:pt x="94639" y="30936"/>
                    </a:lnTo>
                    <a:lnTo>
                      <a:pt x="93791" y="30526"/>
                    </a:lnTo>
                    <a:lnTo>
                      <a:pt x="92962" y="30146"/>
                    </a:lnTo>
                    <a:lnTo>
                      <a:pt x="92134" y="29824"/>
                    </a:lnTo>
                    <a:lnTo>
                      <a:pt x="91363" y="29531"/>
                    </a:lnTo>
                    <a:lnTo>
                      <a:pt x="90631" y="29297"/>
                    </a:lnTo>
                    <a:lnTo>
                      <a:pt x="89956" y="29151"/>
                    </a:lnTo>
                    <a:lnTo>
                      <a:pt x="89224" y="29063"/>
                    </a:lnTo>
                    <a:lnTo>
                      <a:pt x="88395" y="28975"/>
                    </a:lnTo>
                    <a:lnTo>
                      <a:pt x="87432" y="28858"/>
                    </a:lnTo>
                    <a:lnTo>
                      <a:pt x="86430" y="28800"/>
                    </a:lnTo>
                    <a:lnTo>
                      <a:pt x="85331" y="28741"/>
                    </a:lnTo>
                    <a:lnTo>
                      <a:pt x="84213" y="28682"/>
                    </a:lnTo>
                    <a:lnTo>
                      <a:pt x="83076" y="28653"/>
                    </a:lnTo>
                    <a:lnTo>
                      <a:pt x="81959" y="28653"/>
                    </a:lnTo>
                    <a:lnTo>
                      <a:pt x="80880" y="28653"/>
                    </a:lnTo>
                    <a:lnTo>
                      <a:pt x="79858" y="28712"/>
                    </a:lnTo>
                    <a:lnTo>
                      <a:pt x="78933" y="28770"/>
                    </a:lnTo>
                    <a:lnTo>
                      <a:pt x="78085" y="28858"/>
                    </a:lnTo>
                    <a:lnTo>
                      <a:pt x="77392" y="28975"/>
                    </a:lnTo>
                    <a:lnTo>
                      <a:pt x="76833" y="29151"/>
                    </a:lnTo>
                    <a:lnTo>
                      <a:pt x="76466" y="29356"/>
                    </a:lnTo>
                    <a:lnTo>
                      <a:pt x="76312" y="29619"/>
                    </a:lnTo>
                    <a:lnTo>
                      <a:pt x="76255" y="29912"/>
                    </a:lnTo>
                    <a:lnTo>
                      <a:pt x="76177" y="30380"/>
                    </a:lnTo>
                    <a:lnTo>
                      <a:pt x="76081" y="30907"/>
                    </a:lnTo>
                    <a:lnTo>
                      <a:pt x="75985" y="31521"/>
                    </a:lnTo>
                    <a:lnTo>
                      <a:pt x="75869" y="32195"/>
                    </a:lnTo>
                    <a:lnTo>
                      <a:pt x="75734" y="32956"/>
                    </a:lnTo>
                    <a:lnTo>
                      <a:pt x="75619" y="33717"/>
                    </a:lnTo>
                    <a:lnTo>
                      <a:pt x="75464" y="34478"/>
                    </a:lnTo>
                    <a:lnTo>
                      <a:pt x="75330" y="35239"/>
                    </a:lnTo>
                    <a:lnTo>
                      <a:pt x="75156" y="35970"/>
                    </a:lnTo>
                    <a:lnTo>
                      <a:pt x="75002" y="36702"/>
                    </a:lnTo>
                    <a:lnTo>
                      <a:pt x="74828" y="37317"/>
                    </a:lnTo>
                    <a:lnTo>
                      <a:pt x="74655" y="37902"/>
                    </a:lnTo>
                    <a:lnTo>
                      <a:pt x="74501" y="38400"/>
                    </a:lnTo>
                    <a:lnTo>
                      <a:pt x="74347" y="38751"/>
                    </a:lnTo>
                    <a:lnTo>
                      <a:pt x="74173" y="39014"/>
                    </a:lnTo>
                    <a:lnTo>
                      <a:pt x="73942" y="39190"/>
                    </a:lnTo>
                    <a:lnTo>
                      <a:pt x="73672" y="39307"/>
                    </a:lnTo>
                    <a:lnTo>
                      <a:pt x="73345" y="39482"/>
                    </a:lnTo>
                    <a:lnTo>
                      <a:pt x="72978" y="39629"/>
                    </a:lnTo>
                    <a:lnTo>
                      <a:pt x="72574" y="39775"/>
                    </a:lnTo>
                    <a:lnTo>
                      <a:pt x="72169" y="39951"/>
                    </a:lnTo>
                    <a:lnTo>
                      <a:pt x="71707" y="40156"/>
                    </a:lnTo>
                    <a:lnTo>
                      <a:pt x="71283" y="40419"/>
                    </a:lnTo>
                    <a:lnTo>
                      <a:pt x="70839" y="40712"/>
                    </a:lnTo>
                    <a:lnTo>
                      <a:pt x="70435" y="41034"/>
                    </a:lnTo>
                    <a:lnTo>
                      <a:pt x="70049" y="41443"/>
                    </a:lnTo>
                    <a:lnTo>
                      <a:pt x="69702" y="41941"/>
                    </a:lnTo>
                    <a:lnTo>
                      <a:pt x="69413" y="42497"/>
                    </a:lnTo>
                    <a:lnTo>
                      <a:pt x="69163" y="43112"/>
                    </a:lnTo>
                    <a:lnTo>
                      <a:pt x="68970" y="43814"/>
                    </a:lnTo>
                    <a:lnTo>
                      <a:pt x="68893" y="44663"/>
                    </a:lnTo>
                    <a:lnTo>
                      <a:pt x="68758" y="44809"/>
                    </a:lnTo>
                    <a:lnTo>
                      <a:pt x="68411" y="45307"/>
                    </a:lnTo>
                    <a:lnTo>
                      <a:pt x="67852" y="46009"/>
                    </a:lnTo>
                    <a:lnTo>
                      <a:pt x="67120" y="46975"/>
                    </a:lnTo>
                    <a:lnTo>
                      <a:pt x="66253" y="48146"/>
                    </a:lnTo>
                    <a:lnTo>
                      <a:pt x="65270" y="49492"/>
                    </a:lnTo>
                    <a:lnTo>
                      <a:pt x="64191" y="50926"/>
                    </a:lnTo>
                    <a:lnTo>
                      <a:pt x="63035" y="52507"/>
                    </a:lnTo>
                    <a:lnTo>
                      <a:pt x="61821" y="54087"/>
                    </a:lnTo>
                    <a:lnTo>
                      <a:pt x="60607" y="55785"/>
                    </a:lnTo>
                    <a:lnTo>
                      <a:pt x="59412" y="57395"/>
                    </a:lnTo>
                    <a:lnTo>
                      <a:pt x="58236" y="59004"/>
                    </a:lnTo>
                    <a:lnTo>
                      <a:pt x="57138" y="60556"/>
                    </a:lnTo>
                    <a:lnTo>
                      <a:pt x="56155" y="61990"/>
                    </a:lnTo>
                    <a:lnTo>
                      <a:pt x="55249" y="63278"/>
                    </a:lnTo>
                    <a:lnTo>
                      <a:pt x="54517" y="64419"/>
                    </a:lnTo>
                    <a:lnTo>
                      <a:pt x="53553" y="65824"/>
                    </a:lnTo>
                    <a:lnTo>
                      <a:pt x="52416" y="67463"/>
                    </a:lnTo>
                    <a:lnTo>
                      <a:pt x="51164" y="69248"/>
                    </a:lnTo>
                    <a:lnTo>
                      <a:pt x="49776" y="71209"/>
                    </a:lnTo>
                    <a:lnTo>
                      <a:pt x="48292" y="73258"/>
                    </a:lnTo>
                    <a:lnTo>
                      <a:pt x="46712" y="75365"/>
                    </a:lnTo>
                    <a:lnTo>
                      <a:pt x="45093" y="77502"/>
                    </a:lnTo>
                    <a:lnTo>
                      <a:pt x="43436" y="79639"/>
                    </a:lnTo>
                    <a:lnTo>
                      <a:pt x="41760" y="81746"/>
                    </a:lnTo>
                    <a:lnTo>
                      <a:pt x="40083" y="83795"/>
                    </a:lnTo>
                    <a:lnTo>
                      <a:pt x="38426" y="85726"/>
                    </a:lnTo>
                    <a:lnTo>
                      <a:pt x="36826" y="87512"/>
                    </a:lnTo>
                    <a:lnTo>
                      <a:pt x="35285" y="89121"/>
                    </a:lnTo>
                    <a:lnTo>
                      <a:pt x="33839" y="90526"/>
                    </a:lnTo>
                    <a:lnTo>
                      <a:pt x="32471" y="91697"/>
                    </a:lnTo>
                    <a:lnTo>
                      <a:pt x="31276" y="92634"/>
                    </a:lnTo>
                    <a:lnTo>
                      <a:pt x="31026" y="92780"/>
                    </a:lnTo>
                    <a:lnTo>
                      <a:pt x="30775" y="93073"/>
                    </a:lnTo>
                    <a:lnTo>
                      <a:pt x="30486" y="93482"/>
                    </a:lnTo>
                    <a:lnTo>
                      <a:pt x="30178" y="93921"/>
                    </a:lnTo>
                    <a:lnTo>
                      <a:pt x="29831" y="94448"/>
                    </a:lnTo>
                    <a:lnTo>
                      <a:pt x="29484" y="95034"/>
                    </a:lnTo>
                    <a:lnTo>
                      <a:pt x="29137" y="95678"/>
                    </a:lnTo>
                    <a:lnTo>
                      <a:pt x="28790" y="96351"/>
                    </a:lnTo>
                    <a:lnTo>
                      <a:pt x="28443" y="97053"/>
                    </a:lnTo>
                    <a:lnTo>
                      <a:pt x="28096" y="97785"/>
                    </a:lnTo>
                    <a:lnTo>
                      <a:pt x="27807" y="98517"/>
                    </a:lnTo>
                    <a:lnTo>
                      <a:pt x="27518" y="99278"/>
                    </a:lnTo>
                    <a:lnTo>
                      <a:pt x="27268" y="99980"/>
                    </a:lnTo>
                    <a:lnTo>
                      <a:pt x="27037" y="100682"/>
                    </a:lnTo>
                    <a:lnTo>
                      <a:pt x="26902" y="101356"/>
                    </a:lnTo>
                    <a:lnTo>
                      <a:pt x="26786" y="102000"/>
                    </a:lnTo>
                    <a:lnTo>
                      <a:pt x="26670" y="102702"/>
                    </a:lnTo>
                    <a:lnTo>
                      <a:pt x="26555" y="103580"/>
                    </a:lnTo>
                    <a:lnTo>
                      <a:pt x="26401" y="104634"/>
                    </a:lnTo>
                    <a:lnTo>
                      <a:pt x="26208" y="105775"/>
                    </a:lnTo>
                    <a:lnTo>
                      <a:pt x="26015" y="106975"/>
                    </a:lnTo>
                    <a:lnTo>
                      <a:pt x="25823" y="108292"/>
                    </a:lnTo>
                    <a:lnTo>
                      <a:pt x="25611" y="109639"/>
                    </a:lnTo>
                    <a:lnTo>
                      <a:pt x="25379" y="111014"/>
                    </a:lnTo>
                    <a:lnTo>
                      <a:pt x="25148" y="112390"/>
                    </a:lnTo>
                    <a:lnTo>
                      <a:pt x="24936" y="113707"/>
                    </a:lnTo>
                    <a:lnTo>
                      <a:pt x="24724" y="114965"/>
                    </a:lnTo>
                    <a:lnTo>
                      <a:pt x="24512" y="116195"/>
                    </a:lnTo>
                    <a:lnTo>
                      <a:pt x="24300" y="117278"/>
                    </a:lnTo>
                    <a:lnTo>
                      <a:pt x="24146" y="118243"/>
                    </a:lnTo>
                    <a:lnTo>
                      <a:pt x="23992" y="119034"/>
                    </a:lnTo>
                    <a:lnTo>
                      <a:pt x="23857" y="119678"/>
                    </a:lnTo>
                    <a:lnTo>
                      <a:pt x="23741" y="120000"/>
                    </a:lnTo>
                    <a:lnTo>
                      <a:pt x="23722" y="120000"/>
                    </a:lnTo>
                    <a:lnTo>
                      <a:pt x="23741" y="119678"/>
                    </a:lnTo>
                    <a:lnTo>
                      <a:pt x="23818" y="119092"/>
                    </a:lnTo>
                    <a:lnTo>
                      <a:pt x="23915" y="118273"/>
                    </a:lnTo>
                    <a:lnTo>
                      <a:pt x="24050" y="117278"/>
                    </a:lnTo>
                    <a:lnTo>
                      <a:pt x="24204" y="116107"/>
                    </a:lnTo>
                    <a:lnTo>
                      <a:pt x="24377" y="114848"/>
                    </a:lnTo>
                    <a:lnTo>
                      <a:pt x="24570" y="113502"/>
                    </a:lnTo>
                    <a:lnTo>
                      <a:pt x="24743" y="112156"/>
                    </a:lnTo>
                    <a:lnTo>
                      <a:pt x="24917" y="110809"/>
                    </a:lnTo>
                    <a:lnTo>
                      <a:pt x="25071" y="109551"/>
                    </a:lnTo>
                    <a:lnTo>
                      <a:pt x="25187" y="108351"/>
                    </a:lnTo>
                    <a:lnTo>
                      <a:pt x="25302" y="107326"/>
                    </a:lnTo>
                    <a:lnTo>
                      <a:pt x="25360" y="106419"/>
                    </a:lnTo>
                    <a:lnTo>
                      <a:pt x="25399" y="105804"/>
                    </a:lnTo>
                    <a:lnTo>
                      <a:pt x="25437" y="105219"/>
                    </a:lnTo>
                    <a:lnTo>
                      <a:pt x="25495" y="104575"/>
                    </a:lnTo>
                    <a:lnTo>
                      <a:pt x="25611" y="103873"/>
                    </a:lnTo>
                    <a:lnTo>
                      <a:pt x="25726" y="103112"/>
                    </a:lnTo>
                    <a:lnTo>
                      <a:pt x="25880" y="102380"/>
                    </a:lnTo>
                    <a:lnTo>
                      <a:pt x="26054" y="101619"/>
                    </a:lnTo>
                    <a:lnTo>
                      <a:pt x="26208" y="100858"/>
                    </a:lnTo>
                    <a:lnTo>
                      <a:pt x="26362" y="100156"/>
                    </a:lnTo>
                    <a:lnTo>
                      <a:pt x="26478" y="99482"/>
                    </a:lnTo>
                    <a:lnTo>
                      <a:pt x="26593" y="98868"/>
                    </a:lnTo>
                    <a:lnTo>
                      <a:pt x="26651" y="98341"/>
                    </a:lnTo>
                    <a:lnTo>
                      <a:pt x="26670" y="97931"/>
                    </a:lnTo>
                    <a:lnTo>
                      <a:pt x="26651" y="97639"/>
                    </a:lnTo>
                    <a:lnTo>
                      <a:pt x="26574" y="97434"/>
                    </a:lnTo>
                    <a:lnTo>
                      <a:pt x="26401" y="97404"/>
                    </a:lnTo>
                    <a:lnTo>
                      <a:pt x="26169" y="97551"/>
                    </a:lnTo>
                    <a:lnTo>
                      <a:pt x="25842" y="97785"/>
                    </a:lnTo>
                    <a:lnTo>
                      <a:pt x="25476" y="98048"/>
                    </a:lnTo>
                    <a:lnTo>
                      <a:pt x="25032" y="98370"/>
                    </a:lnTo>
                    <a:lnTo>
                      <a:pt x="24589" y="98721"/>
                    </a:lnTo>
                    <a:lnTo>
                      <a:pt x="24107" y="99043"/>
                    </a:lnTo>
                    <a:lnTo>
                      <a:pt x="23626" y="99424"/>
                    </a:lnTo>
                    <a:lnTo>
                      <a:pt x="23125" y="99834"/>
                    </a:lnTo>
                    <a:lnTo>
                      <a:pt x="22604" y="100214"/>
                    </a:lnTo>
                    <a:lnTo>
                      <a:pt x="22103" y="100653"/>
                    </a:lnTo>
                    <a:lnTo>
                      <a:pt x="21621" y="101034"/>
                    </a:lnTo>
                    <a:lnTo>
                      <a:pt x="21159" y="101443"/>
                    </a:lnTo>
                    <a:lnTo>
                      <a:pt x="20735" y="101882"/>
                    </a:lnTo>
                    <a:lnTo>
                      <a:pt x="20350" y="102263"/>
                    </a:lnTo>
                    <a:lnTo>
                      <a:pt x="20003" y="102673"/>
                    </a:lnTo>
                    <a:lnTo>
                      <a:pt x="19714" y="103024"/>
                    </a:lnTo>
                    <a:lnTo>
                      <a:pt x="19521" y="103434"/>
                    </a:lnTo>
                    <a:lnTo>
                      <a:pt x="19328" y="103756"/>
                    </a:lnTo>
                    <a:lnTo>
                      <a:pt x="19136" y="104078"/>
                    </a:lnTo>
                    <a:lnTo>
                      <a:pt x="18943" y="104370"/>
                    </a:lnTo>
                    <a:lnTo>
                      <a:pt x="18750" y="104634"/>
                    </a:lnTo>
                    <a:lnTo>
                      <a:pt x="18577" y="104839"/>
                    </a:lnTo>
                    <a:lnTo>
                      <a:pt x="18422" y="104985"/>
                    </a:lnTo>
                    <a:lnTo>
                      <a:pt x="18307" y="105043"/>
                    </a:lnTo>
                    <a:lnTo>
                      <a:pt x="18191" y="105102"/>
                    </a:lnTo>
                    <a:lnTo>
                      <a:pt x="18095" y="105014"/>
                    </a:lnTo>
                    <a:lnTo>
                      <a:pt x="18076" y="104868"/>
                    </a:lnTo>
                    <a:lnTo>
                      <a:pt x="18095" y="104634"/>
                    </a:lnTo>
                    <a:lnTo>
                      <a:pt x="18191" y="104282"/>
                    </a:lnTo>
                    <a:lnTo>
                      <a:pt x="18345" y="103843"/>
                    </a:lnTo>
                    <a:lnTo>
                      <a:pt x="18538" y="103258"/>
                    </a:lnTo>
                    <a:lnTo>
                      <a:pt x="18827" y="102556"/>
                    </a:lnTo>
                    <a:lnTo>
                      <a:pt x="19193" y="101795"/>
                    </a:lnTo>
                    <a:lnTo>
                      <a:pt x="19637" y="100887"/>
                    </a:lnTo>
                    <a:lnTo>
                      <a:pt x="20138" y="100068"/>
                    </a:lnTo>
                    <a:lnTo>
                      <a:pt x="20696" y="99278"/>
                    </a:lnTo>
                    <a:lnTo>
                      <a:pt x="21294" y="98487"/>
                    </a:lnTo>
                    <a:lnTo>
                      <a:pt x="21911" y="97668"/>
                    </a:lnTo>
                    <a:lnTo>
                      <a:pt x="22585" y="96819"/>
                    </a:lnTo>
                    <a:lnTo>
                      <a:pt x="23259" y="95970"/>
                    </a:lnTo>
                    <a:lnTo>
                      <a:pt x="23915" y="95034"/>
                    </a:lnTo>
                    <a:lnTo>
                      <a:pt x="24570" y="94097"/>
                    </a:lnTo>
                    <a:lnTo>
                      <a:pt x="25206" y="93043"/>
                    </a:lnTo>
                    <a:lnTo>
                      <a:pt x="25842" y="91931"/>
                    </a:lnTo>
                    <a:lnTo>
                      <a:pt x="26420" y="90702"/>
                    </a:lnTo>
                    <a:lnTo>
                      <a:pt x="26940" y="89385"/>
                    </a:lnTo>
                    <a:lnTo>
                      <a:pt x="27403" y="87951"/>
                    </a:lnTo>
                    <a:lnTo>
                      <a:pt x="27827" y="86341"/>
                    </a:lnTo>
                    <a:lnTo>
                      <a:pt x="28174" y="84643"/>
                    </a:lnTo>
                    <a:lnTo>
                      <a:pt x="28443" y="82946"/>
                    </a:lnTo>
                    <a:lnTo>
                      <a:pt x="28732" y="81453"/>
                    </a:lnTo>
                    <a:lnTo>
                      <a:pt x="29002" y="80224"/>
                    </a:lnTo>
                    <a:lnTo>
                      <a:pt x="29311" y="79112"/>
                    </a:lnTo>
                    <a:lnTo>
                      <a:pt x="29580" y="78175"/>
                    </a:lnTo>
                    <a:lnTo>
                      <a:pt x="29889" y="77414"/>
                    </a:lnTo>
                    <a:lnTo>
                      <a:pt x="30178" y="76741"/>
                    </a:lnTo>
                    <a:lnTo>
                      <a:pt x="30486" y="76185"/>
                    </a:lnTo>
                    <a:lnTo>
                      <a:pt x="30814" y="75687"/>
                    </a:lnTo>
                    <a:lnTo>
                      <a:pt x="31161" y="75278"/>
                    </a:lnTo>
                    <a:lnTo>
                      <a:pt x="31527" y="74897"/>
                    </a:lnTo>
                    <a:lnTo>
                      <a:pt x="31912" y="74517"/>
                    </a:lnTo>
                    <a:lnTo>
                      <a:pt x="32317" y="74165"/>
                    </a:lnTo>
                    <a:lnTo>
                      <a:pt x="32760" y="73785"/>
                    </a:lnTo>
                    <a:lnTo>
                      <a:pt x="33223" y="73346"/>
                    </a:lnTo>
                    <a:lnTo>
                      <a:pt x="33743" y="72848"/>
                    </a:lnTo>
                    <a:lnTo>
                      <a:pt x="34263" y="72263"/>
                    </a:lnTo>
                    <a:lnTo>
                      <a:pt x="34764" y="71590"/>
                    </a:lnTo>
                    <a:lnTo>
                      <a:pt x="35285" y="70800"/>
                    </a:lnTo>
                    <a:lnTo>
                      <a:pt x="35766" y="69951"/>
                    </a:lnTo>
                    <a:lnTo>
                      <a:pt x="36248" y="68985"/>
                    </a:lnTo>
                    <a:lnTo>
                      <a:pt x="36711" y="68019"/>
                    </a:lnTo>
                    <a:lnTo>
                      <a:pt x="37173" y="66965"/>
                    </a:lnTo>
                    <a:lnTo>
                      <a:pt x="37597" y="65912"/>
                    </a:lnTo>
                    <a:lnTo>
                      <a:pt x="38021" y="64800"/>
                    </a:lnTo>
                    <a:lnTo>
                      <a:pt x="38426" y="63717"/>
                    </a:lnTo>
                    <a:lnTo>
                      <a:pt x="38811" y="62604"/>
                    </a:lnTo>
                    <a:lnTo>
                      <a:pt x="39177" y="61521"/>
                    </a:lnTo>
                    <a:lnTo>
                      <a:pt x="39524" y="60497"/>
                    </a:lnTo>
                    <a:lnTo>
                      <a:pt x="39852" y="59443"/>
                    </a:lnTo>
                    <a:lnTo>
                      <a:pt x="40141" y="58478"/>
                    </a:lnTo>
                    <a:lnTo>
                      <a:pt x="40430" y="57570"/>
                    </a:lnTo>
                    <a:lnTo>
                      <a:pt x="40642" y="56751"/>
                    </a:lnTo>
                    <a:lnTo>
                      <a:pt x="40796" y="55990"/>
                    </a:lnTo>
                    <a:lnTo>
                      <a:pt x="40912" y="55346"/>
                    </a:lnTo>
                    <a:lnTo>
                      <a:pt x="40969" y="54731"/>
                    </a:lnTo>
                    <a:lnTo>
                      <a:pt x="40989" y="54204"/>
                    </a:lnTo>
                    <a:lnTo>
                      <a:pt x="40950" y="53707"/>
                    </a:lnTo>
                    <a:lnTo>
                      <a:pt x="40854" y="53297"/>
                    </a:lnTo>
                    <a:lnTo>
                      <a:pt x="40757" y="52887"/>
                    </a:lnTo>
                    <a:lnTo>
                      <a:pt x="40584" y="52565"/>
                    </a:lnTo>
                    <a:lnTo>
                      <a:pt x="40391" y="52302"/>
                    </a:lnTo>
                    <a:lnTo>
                      <a:pt x="40141" y="52068"/>
                    </a:lnTo>
                    <a:lnTo>
                      <a:pt x="39871" y="51863"/>
                    </a:lnTo>
                    <a:lnTo>
                      <a:pt x="39582" y="51717"/>
                    </a:lnTo>
                    <a:lnTo>
                      <a:pt x="39254" y="51629"/>
                    </a:lnTo>
                    <a:lnTo>
                      <a:pt x="38907" y="51512"/>
                    </a:lnTo>
                    <a:lnTo>
                      <a:pt x="38541" y="51482"/>
                    </a:lnTo>
                    <a:lnTo>
                      <a:pt x="38040" y="51365"/>
                    </a:lnTo>
                    <a:lnTo>
                      <a:pt x="37481" y="51131"/>
                    </a:lnTo>
                    <a:lnTo>
                      <a:pt x="36923" y="50809"/>
                    </a:lnTo>
                    <a:lnTo>
                      <a:pt x="36325" y="50370"/>
                    </a:lnTo>
                    <a:lnTo>
                      <a:pt x="35728" y="49843"/>
                    </a:lnTo>
                    <a:lnTo>
                      <a:pt x="35150" y="49258"/>
                    </a:lnTo>
                    <a:lnTo>
                      <a:pt x="34591" y="48585"/>
                    </a:lnTo>
                    <a:lnTo>
                      <a:pt x="34051" y="47824"/>
                    </a:lnTo>
                    <a:lnTo>
                      <a:pt x="33531" y="47004"/>
                    </a:lnTo>
                    <a:lnTo>
                      <a:pt x="33049" y="46156"/>
                    </a:lnTo>
                    <a:lnTo>
                      <a:pt x="32644" y="45219"/>
                    </a:lnTo>
                    <a:lnTo>
                      <a:pt x="32298" y="44282"/>
                    </a:lnTo>
                    <a:lnTo>
                      <a:pt x="32028" y="43317"/>
                    </a:lnTo>
                    <a:lnTo>
                      <a:pt x="31835" y="42292"/>
                    </a:lnTo>
                    <a:lnTo>
                      <a:pt x="31719" y="41239"/>
                    </a:lnTo>
                    <a:lnTo>
                      <a:pt x="31739" y="40185"/>
                    </a:lnTo>
                    <a:lnTo>
                      <a:pt x="31777" y="39131"/>
                    </a:lnTo>
                    <a:lnTo>
                      <a:pt x="31816" y="38224"/>
                    </a:lnTo>
                    <a:lnTo>
                      <a:pt x="31777" y="37404"/>
                    </a:lnTo>
                    <a:lnTo>
                      <a:pt x="31739" y="36673"/>
                    </a:lnTo>
                    <a:lnTo>
                      <a:pt x="31604" y="36000"/>
                    </a:lnTo>
                    <a:lnTo>
                      <a:pt x="31450" y="35443"/>
                    </a:lnTo>
                    <a:lnTo>
                      <a:pt x="31180" y="34946"/>
                    </a:lnTo>
                    <a:lnTo>
                      <a:pt x="30833" y="34565"/>
                    </a:lnTo>
                    <a:lnTo>
                      <a:pt x="30409" y="34243"/>
                    </a:lnTo>
                    <a:lnTo>
                      <a:pt x="29850" y="33980"/>
                    </a:lnTo>
                    <a:lnTo>
                      <a:pt x="29176" y="33804"/>
                    </a:lnTo>
                    <a:lnTo>
                      <a:pt x="28386" y="33717"/>
                    </a:lnTo>
                    <a:lnTo>
                      <a:pt x="27461" y="33717"/>
                    </a:lnTo>
                    <a:lnTo>
                      <a:pt x="26362" y="33746"/>
                    </a:lnTo>
                    <a:lnTo>
                      <a:pt x="25110" y="33863"/>
                    </a:lnTo>
                    <a:lnTo>
                      <a:pt x="23703" y="34068"/>
                    </a:lnTo>
                    <a:lnTo>
                      <a:pt x="22257" y="34273"/>
                    </a:lnTo>
                    <a:lnTo>
                      <a:pt x="21005" y="34390"/>
                    </a:lnTo>
                    <a:lnTo>
                      <a:pt x="19906" y="34536"/>
                    </a:lnTo>
                    <a:lnTo>
                      <a:pt x="18943" y="34624"/>
                    </a:lnTo>
                    <a:lnTo>
                      <a:pt x="18076" y="34682"/>
                    </a:lnTo>
                    <a:lnTo>
                      <a:pt x="17324" y="34770"/>
                    </a:lnTo>
                    <a:lnTo>
                      <a:pt x="16688" y="34800"/>
                    </a:lnTo>
                    <a:lnTo>
                      <a:pt x="16071" y="34858"/>
                    </a:lnTo>
                    <a:lnTo>
                      <a:pt x="15532" y="34887"/>
                    </a:lnTo>
                    <a:lnTo>
                      <a:pt x="15069" y="34975"/>
                    </a:lnTo>
                    <a:lnTo>
                      <a:pt x="14588" y="35092"/>
                    </a:lnTo>
                    <a:lnTo>
                      <a:pt x="14125" y="35209"/>
                    </a:lnTo>
                    <a:lnTo>
                      <a:pt x="13663" y="35385"/>
                    </a:lnTo>
                    <a:lnTo>
                      <a:pt x="13162" y="35590"/>
                    </a:lnTo>
                    <a:lnTo>
                      <a:pt x="12660" y="35853"/>
                    </a:lnTo>
                    <a:lnTo>
                      <a:pt x="12063" y="36175"/>
                    </a:lnTo>
                    <a:lnTo>
                      <a:pt x="11446" y="36526"/>
                    </a:lnTo>
                    <a:lnTo>
                      <a:pt x="10830" y="36965"/>
                    </a:lnTo>
                    <a:lnTo>
                      <a:pt x="10155" y="37434"/>
                    </a:lnTo>
                    <a:lnTo>
                      <a:pt x="9481" y="37931"/>
                    </a:lnTo>
                    <a:lnTo>
                      <a:pt x="8787" y="38429"/>
                    </a:lnTo>
                    <a:lnTo>
                      <a:pt x="8093" y="38926"/>
                    </a:lnTo>
                    <a:lnTo>
                      <a:pt x="7361" y="39365"/>
                    </a:lnTo>
                    <a:lnTo>
                      <a:pt x="6629" y="39834"/>
                    </a:lnTo>
                    <a:lnTo>
                      <a:pt x="5839" y="40214"/>
                    </a:lnTo>
                    <a:lnTo>
                      <a:pt x="5068" y="40595"/>
                    </a:lnTo>
                    <a:lnTo>
                      <a:pt x="4278" y="40887"/>
                    </a:lnTo>
                    <a:lnTo>
                      <a:pt x="3449" y="41063"/>
                    </a:lnTo>
                    <a:lnTo>
                      <a:pt x="2620" y="41209"/>
                    </a:lnTo>
                    <a:lnTo>
                      <a:pt x="1753" y="41209"/>
                    </a:lnTo>
                    <a:lnTo>
                      <a:pt x="886" y="41121"/>
                    </a:lnTo>
                    <a:lnTo>
                      <a:pt x="0" y="40887"/>
                    </a:lnTo>
                    <a:lnTo>
                      <a:pt x="211" y="40565"/>
                    </a:lnTo>
                    <a:lnTo>
                      <a:pt x="886" y="39600"/>
                    </a:lnTo>
                    <a:lnTo>
                      <a:pt x="1946" y="38165"/>
                    </a:lnTo>
                    <a:lnTo>
                      <a:pt x="3314" y="36292"/>
                    </a:lnTo>
                    <a:lnTo>
                      <a:pt x="4991" y="34039"/>
                    </a:lnTo>
                    <a:lnTo>
                      <a:pt x="6860" y="31521"/>
                    </a:lnTo>
                    <a:lnTo>
                      <a:pt x="8922" y="28770"/>
                    </a:lnTo>
                    <a:lnTo>
                      <a:pt x="11119" y="25931"/>
                    </a:lnTo>
                    <a:lnTo>
                      <a:pt x="13393" y="23034"/>
                    </a:lnTo>
                    <a:lnTo>
                      <a:pt x="15686" y="20165"/>
                    </a:lnTo>
                    <a:lnTo>
                      <a:pt x="17979" y="17414"/>
                    </a:lnTo>
                    <a:lnTo>
                      <a:pt x="20176" y="14897"/>
                    </a:lnTo>
                    <a:lnTo>
                      <a:pt x="22238" y="12614"/>
                    </a:lnTo>
                    <a:lnTo>
                      <a:pt x="24165" y="10682"/>
                    </a:lnTo>
                    <a:lnTo>
                      <a:pt x="25842" y="9160"/>
                    </a:lnTo>
                    <a:lnTo>
                      <a:pt x="27249" y="8224"/>
                    </a:lnTo>
                    <a:lnTo>
                      <a:pt x="29349" y="7492"/>
                    </a:lnTo>
                    <a:lnTo>
                      <a:pt x="33049" y="6760"/>
                    </a:lnTo>
                    <a:lnTo>
                      <a:pt x="38098" y="6029"/>
                    </a:lnTo>
                    <a:lnTo>
                      <a:pt x="44246" y="5297"/>
                    </a:lnTo>
                    <a:lnTo>
                      <a:pt x="51260" y="4624"/>
                    </a:lnTo>
                    <a:lnTo>
                      <a:pt x="58911" y="3921"/>
                    </a:lnTo>
                    <a:lnTo>
                      <a:pt x="66966" y="3278"/>
                    </a:lnTo>
                    <a:lnTo>
                      <a:pt x="75175" y="2692"/>
                    </a:lnTo>
                    <a:lnTo>
                      <a:pt x="83308" y="2107"/>
                    </a:lnTo>
                    <a:lnTo>
                      <a:pt x="91112" y="1580"/>
                    </a:lnTo>
                    <a:lnTo>
                      <a:pt x="98378" y="1112"/>
                    </a:lnTo>
                    <a:lnTo>
                      <a:pt x="104853" y="731"/>
                    </a:lnTo>
                    <a:lnTo>
                      <a:pt x="110306" y="439"/>
                    </a:lnTo>
                    <a:lnTo>
                      <a:pt x="114469" y="204"/>
                    </a:lnTo>
                    <a:lnTo>
                      <a:pt x="117167" y="29"/>
                    </a:lnTo>
                    <a:lnTo>
                      <a:pt x="118111" y="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6" name="Shape 476"/>
              <p:cNvSpPr/>
              <p:nvPr/>
            </p:nvSpPr>
            <p:spPr>
              <a:xfrm>
                <a:off x="2976" y="2522"/>
                <a:ext cx="149" cy="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562"/>
                    </a:moveTo>
                    <a:lnTo>
                      <a:pt x="119899" y="96961"/>
                    </a:lnTo>
                    <a:lnTo>
                      <a:pt x="119698" y="95559"/>
                    </a:lnTo>
                    <a:lnTo>
                      <a:pt x="119598" y="93155"/>
                    </a:lnTo>
                    <a:lnTo>
                      <a:pt x="119397" y="89949"/>
                    </a:lnTo>
                    <a:lnTo>
                      <a:pt x="119197" y="86143"/>
                    </a:lnTo>
                    <a:lnTo>
                      <a:pt x="118795" y="81936"/>
                    </a:lnTo>
                    <a:lnTo>
                      <a:pt x="118494" y="77328"/>
                    </a:lnTo>
                    <a:lnTo>
                      <a:pt x="118193" y="72320"/>
                    </a:lnTo>
                    <a:lnTo>
                      <a:pt x="117692" y="66911"/>
                    </a:lnTo>
                    <a:lnTo>
                      <a:pt x="117391" y="61502"/>
                    </a:lnTo>
                    <a:lnTo>
                      <a:pt x="116889" y="56293"/>
                    </a:lnTo>
                    <a:lnTo>
                      <a:pt x="116588" y="51085"/>
                    </a:lnTo>
                    <a:lnTo>
                      <a:pt x="116187" y="45876"/>
                    </a:lnTo>
                    <a:lnTo>
                      <a:pt x="115785" y="41268"/>
                    </a:lnTo>
                    <a:lnTo>
                      <a:pt x="115384" y="36661"/>
                    </a:lnTo>
                    <a:lnTo>
                      <a:pt x="115183" y="33055"/>
                    </a:lnTo>
                    <a:lnTo>
                      <a:pt x="114180" y="25442"/>
                    </a:lnTo>
                    <a:lnTo>
                      <a:pt x="112876" y="19031"/>
                    </a:lnTo>
                    <a:lnTo>
                      <a:pt x="111371" y="13823"/>
                    </a:lnTo>
                    <a:lnTo>
                      <a:pt x="109565" y="9616"/>
                    </a:lnTo>
                    <a:lnTo>
                      <a:pt x="107558" y="6010"/>
                    </a:lnTo>
                    <a:lnTo>
                      <a:pt x="105351" y="3606"/>
                    </a:lnTo>
                    <a:lnTo>
                      <a:pt x="103043" y="1803"/>
                    </a:lnTo>
                    <a:lnTo>
                      <a:pt x="100635" y="601"/>
                    </a:lnTo>
                    <a:lnTo>
                      <a:pt x="98227" y="0"/>
                    </a:lnTo>
                    <a:lnTo>
                      <a:pt x="95618" y="0"/>
                    </a:lnTo>
                    <a:lnTo>
                      <a:pt x="93110" y="400"/>
                    </a:lnTo>
                    <a:lnTo>
                      <a:pt x="90702" y="1202"/>
                    </a:lnTo>
                    <a:lnTo>
                      <a:pt x="88294" y="2003"/>
                    </a:lnTo>
                    <a:lnTo>
                      <a:pt x="86086" y="3205"/>
                    </a:lnTo>
                    <a:lnTo>
                      <a:pt x="83979" y="4407"/>
                    </a:lnTo>
                    <a:lnTo>
                      <a:pt x="82173" y="5809"/>
                    </a:lnTo>
                    <a:lnTo>
                      <a:pt x="79665" y="7412"/>
                    </a:lnTo>
                    <a:lnTo>
                      <a:pt x="76354" y="10016"/>
                    </a:lnTo>
                    <a:lnTo>
                      <a:pt x="72140" y="13422"/>
                    </a:lnTo>
                    <a:lnTo>
                      <a:pt x="67123" y="17228"/>
                    </a:lnTo>
                    <a:lnTo>
                      <a:pt x="61605" y="21636"/>
                    </a:lnTo>
                    <a:lnTo>
                      <a:pt x="55585" y="26644"/>
                    </a:lnTo>
                    <a:lnTo>
                      <a:pt x="49264" y="31853"/>
                    </a:lnTo>
                    <a:lnTo>
                      <a:pt x="42742" y="37262"/>
                    </a:lnTo>
                    <a:lnTo>
                      <a:pt x="36321" y="42270"/>
                    </a:lnTo>
                    <a:lnTo>
                      <a:pt x="29899" y="47479"/>
                    </a:lnTo>
                    <a:lnTo>
                      <a:pt x="23879" y="52487"/>
                    </a:lnTo>
                    <a:lnTo>
                      <a:pt x="18060" y="56894"/>
                    </a:lnTo>
                    <a:lnTo>
                      <a:pt x="12943" y="60701"/>
                    </a:lnTo>
                    <a:lnTo>
                      <a:pt x="8528" y="64106"/>
                    </a:lnTo>
                    <a:lnTo>
                      <a:pt x="4916" y="66711"/>
                    </a:lnTo>
                    <a:lnTo>
                      <a:pt x="2307" y="68514"/>
                    </a:lnTo>
                    <a:lnTo>
                      <a:pt x="602" y="69916"/>
                    </a:lnTo>
                    <a:lnTo>
                      <a:pt x="0" y="71919"/>
                    </a:lnTo>
                    <a:lnTo>
                      <a:pt x="401" y="74123"/>
                    </a:lnTo>
                    <a:lnTo>
                      <a:pt x="1404" y="76527"/>
                    </a:lnTo>
                    <a:lnTo>
                      <a:pt x="3311" y="79532"/>
                    </a:lnTo>
                    <a:lnTo>
                      <a:pt x="5919" y="82337"/>
                    </a:lnTo>
                    <a:lnTo>
                      <a:pt x="8929" y="85542"/>
                    </a:lnTo>
                    <a:lnTo>
                      <a:pt x="12642" y="88547"/>
                    </a:lnTo>
                    <a:lnTo>
                      <a:pt x="16655" y="91552"/>
                    </a:lnTo>
                    <a:lnTo>
                      <a:pt x="21070" y="94357"/>
                    </a:lnTo>
                    <a:lnTo>
                      <a:pt x="25785" y="96961"/>
                    </a:lnTo>
                    <a:lnTo>
                      <a:pt x="30702" y="99165"/>
                    </a:lnTo>
                    <a:lnTo>
                      <a:pt x="35719" y="100968"/>
                    </a:lnTo>
                    <a:lnTo>
                      <a:pt x="40735" y="102570"/>
                    </a:lnTo>
                    <a:lnTo>
                      <a:pt x="45852" y="103572"/>
                    </a:lnTo>
                    <a:lnTo>
                      <a:pt x="50769" y="103973"/>
                    </a:lnTo>
                    <a:lnTo>
                      <a:pt x="55484" y="103772"/>
                    </a:lnTo>
                    <a:lnTo>
                      <a:pt x="60000" y="103572"/>
                    </a:lnTo>
                    <a:lnTo>
                      <a:pt x="64314" y="103171"/>
                    </a:lnTo>
                    <a:lnTo>
                      <a:pt x="68327" y="102771"/>
                    </a:lnTo>
                    <a:lnTo>
                      <a:pt x="72140" y="102370"/>
                    </a:lnTo>
                    <a:lnTo>
                      <a:pt x="75752" y="101969"/>
                    </a:lnTo>
                    <a:lnTo>
                      <a:pt x="79063" y="101168"/>
                    </a:lnTo>
                    <a:lnTo>
                      <a:pt x="82073" y="100767"/>
                    </a:lnTo>
                    <a:lnTo>
                      <a:pt x="84782" y="100166"/>
                    </a:lnTo>
                    <a:lnTo>
                      <a:pt x="87190" y="99365"/>
                    </a:lnTo>
                    <a:lnTo>
                      <a:pt x="89197" y="98964"/>
                    </a:lnTo>
                    <a:lnTo>
                      <a:pt x="90903" y="98564"/>
                    </a:lnTo>
                    <a:lnTo>
                      <a:pt x="92307" y="98163"/>
                    </a:lnTo>
                    <a:lnTo>
                      <a:pt x="93311" y="97963"/>
                    </a:lnTo>
                    <a:lnTo>
                      <a:pt x="93913" y="97562"/>
                    </a:lnTo>
                    <a:lnTo>
                      <a:pt x="94214" y="97562"/>
                    </a:lnTo>
                    <a:lnTo>
                      <a:pt x="105451" y="120000"/>
                    </a:lnTo>
                    <a:lnTo>
                      <a:pt x="120000" y="97562"/>
                    </a:lnTo>
                    <a:close/>
                  </a:path>
                </a:pathLst>
              </a:custGeom>
              <a:solidFill>
                <a:srgbClr val="7F4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7" name="Shape 477"/>
              <p:cNvSpPr/>
              <p:nvPr/>
            </p:nvSpPr>
            <p:spPr>
              <a:xfrm>
                <a:off x="2510" y="1665"/>
                <a:ext cx="987" cy="9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532" y="740"/>
                    </a:moveTo>
                    <a:lnTo>
                      <a:pt x="28018" y="642"/>
                    </a:lnTo>
                    <a:lnTo>
                      <a:pt x="28564" y="543"/>
                    </a:lnTo>
                    <a:lnTo>
                      <a:pt x="29141" y="461"/>
                    </a:lnTo>
                    <a:lnTo>
                      <a:pt x="29734" y="362"/>
                    </a:lnTo>
                    <a:lnTo>
                      <a:pt x="30341" y="296"/>
                    </a:lnTo>
                    <a:lnTo>
                      <a:pt x="30964" y="214"/>
                    </a:lnTo>
                    <a:lnTo>
                      <a:pt x="31571" y="148"/>
                    </a:lnTo>
                    <a:lnTo>
                      <a:pt x="32179" y="82"/>
                    </a:lnTo>
                    <a:lnTo>
                      <a:pt x="32756" y="32"/>
                    </a:lnTo>
                    <a:lnTo>
                      <a:pt x="33333" y="16"/>
                    </a:lnTo>
                    <a:lnTo>
                      <a:pt x="33864" y="0"/>
                    </a:lnTo>
                    <a:lnTo>
                      <a:pt x="34365" y="0"/>
                    </a:lnTo>
                    <a:lnTo>
                      <a:pt x="34806" y="16"/>
                    </a:lnTo>
                    <a:lnTo>
                      <a:pt x="35216" y="49"/>
                    </a:lnTo>
                    <a:lnTo>
                      <a:pt x="35565" y="115"/>
                    </a:lnTo>
                    <a:lnTo>
                      <a:pt x="35823" y="197"/>
                    </a:lnTo>
                    <a:lnTo>
                      <a:pt x="36142" y="279"/>
                    </a:lnTo>
                    <a:lnTo>
                      <a:pt x="36613" y="296"/>
                    </a:lnTo>
                    <a:lnTo>
                      <a:pt x="37251" y="296"/>
                    </a:lnTo>
                    <a:lnTo>
                      <a:pt x="38041" y="279"/>
                    </a:lnTo>
                    <a:lnTo>
                      <a:pt x="38952" y="246"/>
                    </a:lnTo>
                    <a:lnTo>
                      <a:pt x="39984" y="230"/>
                    </a:lnTo>
                    <a:lnTo>
                      <a:pt x="41138" y="230"/>
                    </a:lnTo>
                    <a:lnTo>
                      <a:pt x="42399" y="279"/>
                    </a:lnTo>
                    <a:lnTo>
                      <a:pt x="43735" y="345"/>
                    </a:lnTo>
                    <a:lnTo>
                      <a:pt x="45163" y="477"/>
                    </a:lnTo>
                    <a:lnTo>
                      <a:pt x="46666" y="675"/>
                    </a:lnTo>
                    <a:lnTo>
                      <a:pt x="48230" y="954"/>
                    </a:lnTo>
                    <a:lnTo>
                      <a:pt x="49840" y="1317"/>
                    </a:lnTo>
                    <a:lnTo>
                      <a:pt x="51480" y="1794"/>
                    </a:lnTo>
                    <a:lnTo>
                      <a:pt x="53151" y="2387"/>
                    </a:lnTo>
                    <a:lnTo>
                      <a:pt x="54851" y="3128"/>
                    </a:lnTo>
                    <a:lnTo>
                      <a:pt x="56461" y="3869"/>
                    </a:lnTo>
                    <a:lnTo>
                      <a:pt x="57949" y="4544"/>
                    </a:lnTo>
                    <a:lnTo>
                      <a:pt x="59347" y="5186"/>
                    </a:lnTo>
                    <a:lnTo>
                      <a:pt x="60637" y="5779"/>
                    </a:lnTo>
                    <a:lnTo>
                      <a:pt x="61837" y="6322"/>
                    </a:lnTo>
                    <a:lnTo>
                      <a:pt x="62976" y="6866"/>
                    </a:lnTo>
                    <a:lnTo>
                      <a:pt x="64069" y="7376"/>
                    </a:lnTo>
                    <a:lnTo>
                      <a:pt x="65102" y="7919"/>
                    </a:lnTo>
                    <a:lnTo>
                      <a:pt x="66104" y="8446"/>
                    </a:lnTo>
                    <a:lnTo>
                      <a:pt x="67091" y="9023"/>
                    </a:lnTo>
                    <a:lnTo>
                      <a:pt x="68048" y="9599"/>
                    </a:lnTo>
                    <a:lnTo>
                      <a:pt x="69020" y="10241"/>
                    </a:lnTo>
                    <a:lnTo>
                      <a:pt x="69992" y="10933"/>
                    </a:lnTo>
                    <a:lnTo>
                      <a:pt x="71009" y="11690"/>
                    </a:lnTo>
                    <a:lnTo>
                      <a:pt x="72042" y="12513"/>
                    </a:lnTo>
                    <a:lnTo>
                      <a:pt x="73151" y="13435"/>
                    </a:lnTo>
                    <a:lnTo>
                      <a:pt x="74290" y="14456"/>
                    </a:lnTo>
                    <a:lnTo>
                      <a:pt x="75520" y="15609"/>
                    </a:lnTo>
                    <a:lnTo>
                      <a:pt x="76826" y="16877"/>
                    </a:lnTo>
                    <a:lnTo>
                      <a:pt x="78192" y="18260"/>
                    </a:lnTo>
                    <a:lnTo>
                      <a:pt x="79589" y="19709"/>
                    </a:lnTo>
                    <a:lnTo>
                      <a:pt x="80987" y="21256"/>
                    </a:lnTo>
                    <a:lnTo>
                      <a:pt x="82414" y="22821"/>
                    </a:lnTo>
                    <a:lnTo>
                      <a:pt x="83842" y="24451"/>
                    </a:lnTo>
                    <a:lnTo>
                      <a:pt x="85239" y="26064"/>
                    </a:lnTo>
                    <a:lnTo>
                      <a:pt x="86575" y="27711"/>
                    </a:lnTo>
                    <a:lnTo>
                      <a:pt x="87866" y="29308"/>
                    </a:lnTo>
                    <a:lnTo>
                      <a:pt x="89096" y="30889"/>
                    </a:lnTo>
                    <a:lnTo>
                      <a:pt x="90220" y="32403"/>
                    </a:lnTo>
                    <a:lnTo>
                      <a:pt x="91252" y="33852"/>
                    </a:lnTo>
                    <a:lnTo>
                      <a:pt x="92148" y="35203"/>
                    </a:lnTo>
                    <a:lnTo>
                      <a:pt x="92908" y="36470"/>
                    </a:lnTo>
                    <a:lnTo>
                      <a:pt x="93576" y="37639"/>
                    </a:lnTo>
                    <a:lnTo>
                      <a:pt x="94214" y="38809"/>
                    </a:lnTo>
                    <a:lnTo>
                      <a:pt x="94851" y="39945"/>
                    </a:lnTo>
                    <a:lnTo>
                      <a:pt x="95459" y="41097"/>
                    </a:lnTo>
                    <a:lnTo>
                      <a:pt x="96036" y="42167"/>
                    </a:lnTo>
                    <a:lnTo>
                      <a:pt x="96583" y="43254"/>
                    </a:lnTo>
                    <a:lnTo>
                      <a:pt x="97099" y="44308"/>
                    </a:lnTo>
                    <a:lnTo>
                      <a:pt x="97600" y="45312"/>
                    </a:lnTo>
                    <a:lnTo>
                      <a:pt x="98056" y="46284"/>
                    </a:lnTo>
                    <a:lnTo>
                      <a:pt x="98496" y="47222"/>
                    </a:lnTo>
                    <a:lnTo>
                      <a:pt x="98906" y="48111"/>
                    </a:lnTo>
                    <a:lnTo>
                      <a:pt x="99286" y="48951"/>
                    </a:lnTo>
                    <a:lnTo>
                      <a:pt x="99620" y="49742"/>
                    </a:lnTo>
                    <a:lnTo>
                      <a:pt x="99939" y="50482"/>
                    </a:lnTo>
                    <a:lnTo>
                      <a:pt x="100212" y="51158"/>
                    </a:lnTo>
                    <a:lnTo>
                      <a:pt x="100470" y="51783"/>
                    </a:lnTo>
                    <a:lnTo>
                      <a:pt x="100698" y="52376"/>
                    </a:lnTo>
                    <a:lnTo>
                      <a:pt x="100987" y="53002"/>
                    </a:lnTo>
                    <a:lnTo>
                      <a:pt x="101321" y="53611"/>
                    </a:lnTo>
                    <a:lnTo>
                      <a:pt x="101655" y="54253"/>
                    </a:lnTo>
                    <a:lnTo>
                      <a:pt x="102034" y="54879"/>
                    </a:lnTo>
                    <a:lnTo>
                      <a:pt x="102429" y="55521"/>
                    </a:lnTo>
                    <a:lnTo>
                      <a:pt x="102854" y="56163"/>
                    </a:lnTo>
                    <a:lnTo>
                      <a:pt x="103310" y="56805"/>
                    </a:lnTo>
                    <a:lnTo>
                      <a:pt x="103750" y="57464"/>
                    </a:lnTo>
                    <a:lnTo>
                      <a:pt x="104221" y="58106"/>
                    </a:lnTo>
                    <a:lnTo>
                      <a:pt x="104692" y="58748"/>
                    </a:lnTo>
                    <a:lnTo>
                      <a:pt x="105163" y="59374"/>
                    </a:lnTo>
                    <a:lnTo>
                      <a:pt x="105649" y="60016"/>
                    </a:lnTo>
                    <a:lnTo>
                      <a:pt x="106119" y="60625"/>
                    </a:lnTo>
                    <a:lnTo>
                      <a:pt x="106590" y="61251"/>
                    </a:lnTo>
                    <a:lnTo>
                      <a:pt x="107076" y="61860"/>
                    </a:lnTo>
                    <a:lnTo>
                      <a:pt x="107593" y="62667"/>
                    </a:lnTo>
                    <a:lnTo>
                      <a:pt x="108276" y="63885"/>
                    </a:lnTo>
                    <a:lnTo>
                      <a:pt x="109096" y="65450"/>
                    </a:lnTo>
                    <a:lnTo>
                      <a:pt x="110007" y="67310"/>
                    </a:lnTo>
                    <a:lnTo>
                      <a:pt x="110994" y="69401"/>
                    </a:lnTo>
                    <a:lnTo>
                      <a:pt x="112027" y="71690"/>
                    </a:lnTo>
                    <a:lnTo>
                      <a:pt x="113105" y="74094"/>
                    </a:lnTo>
                    <a:lnTo>
                      <a:pt x="114168" y="76580"/>
                    </a:lnTo>
                    <a:lnTo>
                      <a:pt x="115201" y="79083"/>
                    </a:lnTo>
                    <a:lnTo>
                      <a:pt x="116218" y="81569"/>
                    </a:lnTo>
                    <a:lnTo>
                      <a:pt x="117160" y="83957"/>
                    </a:lnTo>
                    <a:lnTo>
                      <a:pt x="118010" y="86180"/>
                    </a:lnTo>
                    <a:lnTo>
                      <a:pt x="118739" y="88205"/>
                    </a:lnTo>
                    <a:lnTo>
                      <a:pt x="119316" y="89983"/>
                    </a:lnTo>
                    <a:lnTo>
                      <a:pt x="119741" y="91448"/>
                    </a:lnTo>
                    <a:lnTo>
                      <a:pt x="120000" y="92552"/>
                    </a:lnTo>
                    <a:lnTo>
                      <a:pt x="120000" y="92601"/>
                    </a:lnTo>
                    <a:lnTo>
                      <a:pt x="120000" y="92650"/>
                    </a:lnTo>
                    <a:lnTo>
                      <a:pt x="120000" y="92766"/>
                    </a:lnTo>
                    <a:lnTo>
                      <a:pt x="119969" y="92881"/>
                    </a:lnTo>
                    <a:lnTo>
                      <a:pt x="119939" y="93013"/>
                    </a:lnTo>
                    <a:lnTo>
                      <a:pt x="119893" y="93161"/>
                    </a:lnTo>
                    <a:lnTo>
                      <a:pt x="119817" y="93326"/>
                    </a:lnTo>
                    <a:lnTo>
                      <a:pt x="119741" y="93507"/>
                    </a:lnTo>
                    <a:lnTo>
                      <a:pt x="119605" y="93688"/>
                    </a:lnTo>
                    <a:lnTo>
                      <a:pt x="119453" y="93885"/>
                    </a:lnTo>
                    <a:lnTo>
                      <a:pt x="119240" y="94099"/>
                    </a:lnTo>
                    <a:lnTo>
                      <a:pt x="119012" y="94313"/>
                    </a:lnTo>
                    <a:lnTo>
                      <a:pt x="118739" y="94511"/>
                    </a:lnTo>
                    <a:lnTo>
                      <a:pt x="118390" y="94725"/>
                    </a:lnTo>
                    <a:lnTo>
                      <a:pt x="118025" y="94939"/>
                    </a:lnTo>
                    <a:lnTo>
                      <a:pt x="117585" y="95170"/>
                    </a:lnTo>
                    <a:lnTo>
                      <a:pt x="117084" y="95417"/>
                    </a:lnTo>
                    <a:lnTo>
                      <a:pt x="116552" y="95729"/>
                    </a:lnTo>
                    <a:lnTo>
                      <a:pt x="115945" y="96059"/>
                    </a:lnTo>
                    <a:lnTo>
                      <a:pt x="115322" y="96437"/>
                    </a:lnTo>
                    <a:lnTo>
                      <a:pt x="114624" y="96833"/>
                    </a:lnTo>
                    <a:lnTo>
                      <a:pt x="113910" y="97244"/>
                    </a:lnTo>
                    <a:lnTo>
                      <a:pt x="113151" y="97672"/>
                    </a:lnTo>
                    <a:lnTo>
                      <a:pt x="112346" y="98100"/>
                    </a:lnTo>
                    <a:lnTo>
                      <a:pt x="111541" y="98545"/>
                    </a:lnTo>
                    <a:lnTo>
                      <a:pt x="110675" y="98990"/>
                    </a:lnTo>
                    <a:lnTo>
                      <a:pt x="109794" y="99434"/>
                    </a:lnTo>
                    <a:lnTo>
                      <a:pt x="108883" y="99862"/>
                    </a:lnTo>
                    <a:lnTo>
                      <a:pt x="107957" y="100257"/>
                    </a:lnTo>
                    <a:lnTo>
                      <a:pt x="107015" y="100653"/>
                    </a:lnTo>
                    <a:lnTo>
                      <a:pt x="106074" y="101015"/>
                    </a:lnTo>
                    <a:lnTo>
                      <a:pt x="104965" y="101361"/>
                    </a:lnTo>
                    <a:lnTo>
                      <a:pt x="103599" y="101789"/>
                    </a:lnTo>
                    <a:lnTo>
                      <a:pt x="101958" y="102266"/>
                    </a:lnTo>
                    <a:lnTo>
                      <a:pt x="100091" y="102810"/>
                    </a:lnTo>
                    <a:lnTo>
                      <a:pt x="98010" y="103402"/>
                    </a:lnTo>
                    <a:lnTo>
                      <a:pt x="95732" y="104077"/>
                    </a:lnTo>
                    <a:lnTo>
                      <a:pt x="93257" y="104851"/>
                    </a:lnTo>
                    <a:lnTo>
                      <a:pt x="90615" y="105691"/>
                    </a:lnTo>
                    <a:lnTo>
                      <a:pt x="87820" y="106646"/>
                    </a:lnTo>
                    <a:lnTo>
                      <a:pt x="84905" y="107700"/>
                    </a:lnTo>
                    <a:lnTo>
                      <a:pt x="81883" y="108885"/>
                    </a:lnTo>
                    <a:lnTo>
                      <a:pt x="78739" y="110170"/>
                    </a:lnTo>
                    <a:lnTo>
                      <a:pt x="75520" y="111569"/>
                    </a:lnTo>
                    <a:lnTo>
                      <a:pt x="72255" y="113117"/>
                    </a:lnTo>
                    <a:lnTo>
                      <a:pt x="68914" y="114780"/>
                    </a:lnTo>
                    <a:lnTo>
                      <a:pt x="65573" y="116624"/>
                    </a:lnTo>
                    <a:lnTo>
                      <a:pt x="63432" y="117678"/>
                    </a:lnTo>
                    <a:lnTo>
                      <a:pt x="61275" y="118518"/>
                    </a:lnTo>
                    <a:lnTo>
                      <a:pt x="59104" y="119127"/>
                    </a:lnTo>
                    <a:lnTo>
                      <a:pt x="56947" y="119571"/>
                    </a:lnTo>
                    <a:lnTo>
                      <a:pt x="54836" y="119851"/>
                    </a:lnTo>
                    <a:lnTo>
                      <a:pt x="52756" y="119983"/>
                    </a:lnTo>
                    <a:lnTo>
                      <a:pt x="50782" y="119999"/>
                    </a:lnTo>
                    <a:lnTo>
                      <a:pt x="48914" y="119917"/>
                    </a:lnTo>
                    <a:lnTo>
                      <a:pt x="47182" y="119753"/>
                    </a:lnTo>
                    <a:lnTo>
                      <a:pt x="45603" y="119555"/>
                    </a:lnTo>
                    <a:lnTo>
                      <a:pt x="44206" y="119324"/>
                    </a:lnTo>
                    <a:lnTo>
                      <a:pt x="42991" y="119061"/>
                    </a:lnTo>
                    <a:lnTo>
                      <a:pt x="42034" y="118830"/>
                    </a:lnTo>
                    <a:lnTo>
                      <a:pt x="41290" y="118633"/>
                    </a:lnTo>
                    <a:lnTo>
                      <a:pt x="40850" y="118501"/>
                    </a:lnTo>
                    <a:lnTo>
                      <a:pt x="40698" y="118468"/>
                    </a:lnTo>
                    <a:lnTo>
                      <a:pt x="40683" y="118452"/>
                    </a:lnTo>
                    <a:lnTo>
                      <a:pt x="40652" y="118419"/>
                    </a:lnTo>
                    <a:lnTo>
                      <a:pt x="40622" y="118386"/>
                    </a:lnTo>
                    <a:lnTo>
                      <a:pt x="40561" y="118304"/>
                    </a:lnTo>
                    <a:lnTo>
                      <a:pt x="40501" y="118205"/>
                    </a:lnTo>
                    <a:lnTo>
                      <a:pt x="40455" y="118090"/>
                    </a:lnTo>
                    <a:lnTo>
                      <a:pt x="40394" y="117941"/>
                    </a:lnTo>
                    <a:lnTo>
                      <a:pt x="40364" y="117777"/>
                    </a:lnTo>
                    <a:lnTo>
                      <a:pt x="40334" y="117563"/>
                    </a:lnTo>
                    <a:lnTo>
                      <a:pt x="40334" y="117332"/>
                    </a:lnTo>
                    <a:lnTo>
                      <a:pt x="40349" y="117069"/>
                    </a:lnTo>
                    <a:lnTo>
                      <a:pt x="40379" y="116772"/>
                    </a:lnTo>
                    <a:lnTo>
                      <a:pt x="40470" y="116459"/>
                    </a:lnTo>
                    <a:lnTo>
                      <a:pt x="40577" y="116097"/>
                    </a:lnTo>
                    <a:lnTo>
                      <a:pt x="40744" y="115702"/>
                    </a:lnTo>
                    <a:lnTo>
                      <a:pt x="40941" y="115290"/>
                    </a:lnTo>
                    <a:lnTo>
                      <a:pt x="41154" y="114747"/>
                    </a:lnTo>
                    <a:lnTo>
                      <a:pt x="41381" y="114055"/>
                    </a:lnTo>
                    <a:lnTo>
                      <a:pt x="41624" y="113199"/>
                    </a:lnTo>
                    <a:lnTo>
                      <a:pt x="41822" y="112261"/>
                    </a:lnTo>
                    <a:lnTo>
                      <a:pt x="42050" y="111240"/>
                    </a:lnTo>
                    <a:lnTo>
                      <a:pt x="42247" y="110153"/>
                    </a:lnTo>
                    <a:lnTo>
                      <a:pt x="42429" y="109017"/>
                    </a:lnTo>
                    <a:lnTo>
                      <a:pt x="42627" y="107914"/>
                    </a:lnTo>
                    <a:lnTo>
                      <a:pt x="42779" y="106827"/>
                    </a:lnTo>
                    <a:lnTo>
                      <a:pt x="42930" y="105806"/>
                    </a:lnTo>
                    <a:lnTo>
                      <a:pt x="43067" y="104851"/>
                    </a:lnTo>
                    <a:lnTo>
                      <a:pt x="43158" y="104012"/>
                    </a:lnTo>
                    <a:lnTo>
                      <a:pt x="43249" y="103320"/>
                    </a:lnTo>
                    <a:lnTo>
                      <a:pt x="43310" y="102777"/>
                    </a:lnTo>
                    <a:lnTo>
                      <a:pt x="43371" y="102431"/>
                    </a:lnTo>
                    <a:lnTo>
                      <a:pt x="43386" y="102316"/>
                    </a:lnTo>
                    <a:lnTo>
                      <a:pt x="43280" y="102414"/>
                    </a:lnTo>
                    <a:lnTo>
                      <a:pt x="42991" y="102678"/>
                    </a:lnTo>
                    <a:lnTo>
                      <a:pt x="42551" y="103090"/>
                    </a:lnTo>
                    <a:lnTo>
                      <a:pt x="41958" y="103666"/>
                    </a:lnTo>
                    <a:lnTo>
                      <a:pt x="41230" y="104341"/>
                    </a:lnTo>
                    <a:lnTo>
                      <a:pt x="40379" y="105148"/>
                    </a:lnTo>
                    <a:lnTo>
                      <a:pt x="39422" y="106004"/>
                    </a:lnTo>
                    <a:lnTo>
                      <a:pt x="38390" y="106942"/>
                    </a:lnTo>
                    <a:lnTo>
                      <a:pt x="37312" y="107947"/>
                    </a:lnTo>
                    <a:lnTo>
                      <a:pt x="36157" y="108968"/>
                    </a:lnTo>
                    <a:lnTo>
                      <a:pt x="34988" y="110005"/>
                    </a:lnTo>
                    <a:lnTo>
                      <a:pt x="33788" y="111026"/>
                    </a:lnTo>
                    <a:lnTo>
                      <a:pt x="32604" y="112047"/>
                    </a:lnTo>
                    <a:lnTo>
                      <a:pt x="31435" y="113002"/>
                    </a:lnTo>
                    <a:lnTo>
                      <a:pt x="30296" y="113924"/>
                    </a:lnTo>
                    <a:lnTo>
                      <a:pt x="29233" y="114763"/>
                    </a:lnTo>
                    <a:lnTo>
                      <a:pt x="28185" y="115504"/>
                    </a:lnTo>
                    <a:lnTo>
                      <a:pt x="27198" y="116180"/>
                    </a:lnTo>
                    <a:lnTo>
                      <a:pt x="26256" y="116756"/>
                    </a:lnTo>
                    <a:lnTo>
                      <a:pt x="25360" y="117266"/>
                    </a:lnTo>
                    <a:lnTo>
                      <a:pt x="24525" y="117711"/>
                    </a:lnTo>
                    <a:lnTo>
                      <a:pt x="23720" y="118090"/>
                    </a:lnTo>
                    <a:lnTo>
                      <a:pt x="22976" y="118386"/>
                    </a:lnTo>
                    <a:lnTo>
                      <a:pt x="22293" y="118616"/>
                    </a:lnTo>
                    <a:lnTo>
                      <a:pt x="21685" y="118798"/>
                    </a:lnTo>
                    <a:lnTo>
                      <a:pt x="21123" y="118929"/>
                    </a:lnTo>
                    <a:lnTo>
                      <a:pt x="20622" y="119012"/>
                    </a:lnTo>
                    <a:lnTo>
                      <a:pt x="20197" y="119028"/>
                    </a:lnTo>
                    <a:lnTo>
                      <a:pt x="19832" y="119012"/>
                    </a:lnTo>
                    <a:lnTo>
                      <a:pt x="19559" y="118946"/>
                    </a:lnTo>
                    <a:lnTo>
                      <a:pt x="19347" y="118863"/>
                    </a:lnTo>
                    <a:lnTo>
                      <a:pt x="19225" y="118732"/>
                    </a:lnTo>
                    <a:lnTo>
                      <a:pt x="18952" y="118271"/>
                    </a:lnTo>
                    <a:lnTo>
                      <a:pt x="18709" y="117777"/>
                    </a:lnTo>
                    <a:lnTo>
                      <a:pt x="18496" y="117233"/>
                    </a:lnTo>
                    <a:lnTo>
                      <a:pt x="18314" y="116673"/>
                    </a:lnTo>
                    <a:lnTo>
                      <a:pt x="18116" y="116064"/>
                    </a:lnTo>
                    <a:lnTo>
                      <a:pt x="17980" y="115439"/>
                    </a:lnTo>
                    <a:lnTo>
                      <a:pt x="17873" y="114763"/>
                    </a:lnTo>
                    <a:lnTo>
                      <a:pt x="17782" y="114105"/>
                    </a:lnTo>
                    <a:lnTo>
                      <a:pt x="17706" y="113413"/>
                    </a:lnTo>
                    <a:lnTo>
                      <a:pt x="17691" y="112705"/>
                    </a:lnTo>
                    <a:lnTo>
                      <a:pt x="17737" y="111997"/>
                    </a:lnTo>
                    <a:lnTo>
                      <a:pt x="17782" y="111273"/>
                    </a:lnTo>
                    <a:lnTo>
                      <a:pt x="17889" y="110548"/>
                    </a:lnTo>
                    <a:lnTo>
                      <a:pt x="18041" y="109824"/>
                    </a:lnTo>
                    <a:lnTo>
                      <a:pt x="18238" y="109116"/>
                    </a:lnTo>
                    <a:lnTo>
                      <a:pt x="18496" y="108424"/>
                    </a:lnTo>
                    <a:lnTo>
                      <a:pt x="18891" y="107552"/>
                    </a:lnTo>
                    <a:lnTo>
                      <a:pt x="19529" y="106416"/>
                    </a:lnTo>
                    <a:lnTo>
                      <a:pt x="20364" y="105016"/>
                    </a:lnTo>
                    <a:lnTo>
                      <a:pt x="21366" y="103386"/>
                    </a:lnTo>
                    <a:lnTo>
                      <a:pt x="22505" y="101624"/>
                    </a:lnTo>
                    <a:lnTo>
                      <a:pt x="23720" y="99714"/>
                    </a:lnTo>
                    <a:lnTo>
                      <a:pt x="24996" y="97722"/>
                    </a:lnTo>
                    <a:lnTo>
                      <a:pt x="26302" y="95680"/>
                    </a:lnTo>
                    <a:lnTo>
                      <a:pt x="27593" y="93638"/>
                    </a:lnTo>
                    <a:lnTo>
                      <a:pt x="28838" y="91630"/>
                    </a:lnTo>
                    <a:lnTo>
                      <a:pt x="30007" y="89720"/>
                    </a:lnTo>
                    <a:lnTo>
                      <a:pt x="31040" y="87908"/>
                    </a:lnTo>
                    <a:lnTo>
                      <a:pt x="31936" y="86262"/>
                    </a:lnTo>
                    <a:lnTo>
                      <a:pt x="32649" y="84829"/>
                    </a:lnTo>
                    <a:lnTo>
                      <a:pt x="33151" y="83660"/>
                    </a:lnTo>
                    <a:lnTo>
                      <a:pt x="33378" y="82755"/>
                    </a:lnTo>
                    <a:lnTo>
                      <a:pt x="33363" y="82475"/>
                    </a:lnTo>
                    <a:lnTo>
                      <a:pt x="33302" y="82162"/>
                    </a:lnTo>
                    <a:lnTo>
                      <a:pt x="33166" y="81816"/>
                    </a:lnTo>
                    <a:lnTo>
                      <a:pt x="32953" y="81405"/>
                    </a:lnTo>
                    <a:lnTo>
                      <a:pt x="32710" y="80993"/>
                    </a:lnTo>
                    <a:lnTo>
                      <a:pt x="32406" y="80532"/>
                    </a:lnTo>
                    <a:lnTo>
                      <a:pt x="32027" y="80021"/>
                    </a:lnTo>
                    <a:lnTo>
                      <a:pt x="31617" y="79511"/>
                    </a:lnTo>
                    <a:lnTo>
                      <a:pt x="31161" y="78968"/>
                    </a:lnTo>
                    <a:lnTo>
                      <a:pt x="30645" y="78375"/>
                    </a:lnTo>
                    <a:lnTo>
                      <a:pt x="30113" y="77766"/>
                    </a:lnTo>
                    <a:lnTo>
                      <a:pt x="29536" y="77140"/>
                    </a:lnTo>
                    <a:lnTo>
                      <a:pt x="28899" y="76498"/>
                    </a:lnTo>
                    <a:lnTo>
                      <a:pt x="28261" y="75823"/>
                    </a:lnTo>
                    <a:lnTo>
                      <a:pt x="27577" y="75148"/>
                    </a:lnTo>
                    <a:lnTo>
                      <a:pt x="26879" y="74456"/>
                    </a:lnTo>
                    <a:lnTo>
                      <a:pt x="26651" y="74193"/>
                    </a:lnTo>
                    <a:lnTo>
                      <a:pt x="26408" y="73896"/>
                    </a:lnTo>
                    <a:lnTo>
                      <a:pt x="26165" y="73583"/>
                    </a:lnTo>
                    <a:lnTo>
                      <a:pt x="25907" y="73254"/>
                    </a:lnTo>
                    <a:lnTo>
                      <a:pt x="25679" y="72892"/>
                    </a:lnTo>
                    <a:lnTo>
                      <a:pt x="25436" y="72513"/>
                    </a:lnTo>
                    <a:lnTo>
                      <a:pt x="25178" y="72135"/>
                    </a:lnTo>
                    <a:lnTo>
                      <a:pt x="24935" y="71739"/>
                    </a:lnTo>
                    <a:lnTo>
                      <a:pt x="24677" y="71361"/>
                    </a:lnTo>
                    <a:lnTo>
                      <a:pt x="24419" y="70965"/>
                    </a:lnTo>
                    <a:lnTo>
                      <a:pt x="24160" y="70587"/>
                    </a:lnTo>
                    <a:lnTo>
                      <a:pt x="23917" y="70241"/>
                    </a:lnTo>
                    <a:lnTo>
                      <a:pt x="23644" y="69879"/>
                    </a:lnTo>
                    <a:lnTo>
                      <a:pt x="23386" y="69549"/>
                    </a:lnTo>
                    <a:lnTo>
                      <a:pt x="23113" y="69253"/>
                    </a:lnTo>
                    <a:lnTo>
                      <a:pt x="22854" y="69006"/>
                    </a:lnTo>
                    <a:lnTo>
                      <a:pt x="22657" y="68841"/>
                    </a:lnTo>
                    <a:lnTo>
                      <a:pt x="22475" y="68693"/>
                    </a:lnTo>
                    <a:lnTo>
                      <a:pt x="22262" y="68594"/>
                    </a:lnTo>
                    <a:lnTo>
                      <a:pt x="22065" y="68496"/>
                    </a:lnTo>
                    <a:lnTo>
                      <a:pt x="21867" y="68446"/>
                    </a:lnTo>
                    <a:lnTo>
                      <a:pt x="21670" y="68397"/>
                    </a:lnTo>
                    <a:lnTo>
                      <a:pt x="21488" y="68364"/>
                    </a:lnTo>
                    <a:lnTo>
                      <a:pt x="21275" y="68315"/>
                    </a:lnTo>
                    <a:lnTo>
                      <a:pt x="21078" y="68282"/>
                    </a:lnTo>
                    <a:lnTo>
                      <a:pt x="20895" y="68232"/>
                    </a:lnTo>
                    <a:lnTo>
                      <a:pt x="20683" y="68183"/>
                    </a:lnTo>
                    <a:lnTo>
                      <a:pt x="20485" y="68117"/>
                    </a:lnTo>
                    <a:lnTo>
                      <a:pt x="20273" y="68035"/>
                    </a:lnTo>
                    <a:lnTo>
                      <a:pt x="20091" y="67936"/>
                    </a:lnTo>
                    <a:lnTo>
                      <a:pt x="19893" y="67804"/>
                    </a:lnTo>
                    <a:lnTo>
                      <a:pt x="19696" y="67656"/>
                    </a:lnTo>
                    <a:lnTo>
                      <a:pt x="18678" y="66717"/>
                    </a:lnTo>
                    <a:lnTo>
                      <a:pt x="17691" y="65795"/>
                    </a:lnTo>
                    <a:lnTo>
                      <a:pt x="16735" y="64890"/>
                    </a:lnTo>
                    <a:lnTo>
                      <a:pt x="15778" y="64034"/>
                    </a:lnTo>
                    <a:lnTo>
                      <a:pt x="14867" y="63161"/>
                    </a:lnTo>
                    <a:lnTo>
                      <a:pt x="13955" y="62338"/>
                    </a:lnTo>
                    <a:lnTo>
                      <a:pt x="13135" y="61531"/>
                    </a:lnTo>
                    <a:lnTo>
                      <a:pt x="12315" y="60757"/>
                    </a:lnTo>
                    <a:lnTo>
                      <a:pt x="11571" y="60032"/>
                    </a:lnTo>
                    <a:lnTo>
                      <a:pt x="10873" y="59341"/>
                    </a:lnTo>
                    <a:lnTo>
                      <a:pt x="10250" y="58682"/>
                    </a:lnTo>
                    <a:lnTo>
                      <a:pt x="9688" y="58106"/>
                    </a:lnTo>
                    <a:lnTo>
                      <a:pt x="9202" y="57563"/>
                    </a:lnTo>
                    <a:lnTo>
                      <a:pt x="8807" y="57069"/>
                    </a:lnTo>
                    <a:lnTo>
                      <a:pt x="8473" y="56641"/>
                    </a:lnTo>
                    <a:lnTo>
                      <a:pt x="8261" y="56295"/>
                    </a:lnTo>
                    <a:lnTo>
                      <a:pt x="7805" y="55504"/>
                    </a:lnTo>
                    <a:lnTo>
                      <a:pt x="7319" y="54615"/>
                    </a:lnTo>
                    <a:lnTo>
                      <a:pt x="6772" y="53660"/>
                    </a:lnTo>
                    <a:lnTo>
                      <a:pt x="6226" y="52656"/>
                    </a:lnTo>
                    <a:lnTo>
                      <a:pt x="5649" y="51569"/>
                    </a:lnTo>
                    <a:lnTo>
                      <a:pt x="5041" y="50450"/>
                    </a:lnTo>
                    <a:lnTo>
                      <a:pt x="4434" y="49264"/>
                    </a:lnTo>
                    <a:lnTo>
                      <a:pt x="3842" y="48062"/>
                    </a:lnTo>
                    <a:lnTo>
                      <a:pt x="3264" y="46827"/>
                    </a:lnTo>
                    <a:lnTo>
                      <a:pt x="2718" y="45576"/>
                    </a:lnTo>
                    <a:lnTo>
                      <a:pt x="2201" y="44324"/>
                    </a:lnTo>
                    <a:lnTo>
                      <a:pt x="1716" y="43090"/>
                    </a:lnTo>
                    <a:lnTo>
                      <a:pt x="1290" y="41855"/>
                    </a:lnTo>
                    <a:lnTo>
                      <a:pt x="941" y="40653"/>
                    </a:lnTo>
                    <a:lnTo>
                      <a:pt x="652" y="39451"/>
                    </a:lnTo>
                    <a:lnTo>
                      <a:pt x="440" y="38315"/>
                    </a:lnTo>
                    <a:lnTo>
                      <a:pt x="273" y="37145"/>
                    </a:lnTo>
                    <a:lnTo>
                      <a:pt x="136" y="36141"/>
                    </a:lnTo>
                    <a:lnTo>
                      <a:pt x="60" y="35252"/>
                    </a:lnTo>
                    <a:lnTo>
                      <a:pt x="0" y="34462"/>
                    </a:lnTo>
                    <a:lnTo>
                      <a:pt x="0" y="33787"/>
                    </a:lnTo>
                    <a:lnTo>
                      <a:pt x="60" y="33161"/>
                    </a:lnTo>
                    <a:lnTo>
                      <a:pt x="151" y="32568"/>
                    </a:lnTo>
                    <a:lnTo>
                      <a:pt x="303" y="32008"/>
                    </a:lnTo>
                    <a:lnTo>
                      <a:pt x="516" y="31481"/>
                    </a:lnTo>
                    <a:lnTo>
                      <a:pt x="804" y="30905"/>
                    </a:lnTo>
                    <a:lnTo>
                      <a:pt x="1123" y="30312"/>
                    </a:lnTo>
                    <a:lnTo>
                      <a:pt x="1533" y="29670"/>
                    </a:lnTo>
                    <a:lnTo>
                      <a:pt x="2004" y="28946"/>
                    </a:lnTo>
                    <a:lnTo>
                      <a:pt x="2536" y="28122"/>
                    </a:lnTo>
                    <a:lnTo>
                      <a:pt x="3158" y="27184"/>
                    </a:lnTo>
                    <a:lnTo>
                      <a:pt x="3857" y="26114"/>
                    </a:lnTo>
                    <a:lnTo>
                      <a:pt x="4677" y="24829"/>
                    </a:lnTo>
                    <a:lnTo>
                      <a:pt x="5694" y="23331"/>
                    </a:lnTo>
                    <a:lnTo>
                      <a:pt x="6879" y="21635"/>
                    </a:lnTo>
                    <a:lnTo>
                      <a:pt x="8200" y="19774"/>
                    </a:lnTo>
                    <a:lnTo>
                      <a:pt x="9643" y="17799"/>
                    </a:lnTo>
                    <a:lnTo>
                      <a:pt x="11192" y="15757"/>
                    </a:lnTo>
                    <a:lnTo>
                      <a:pt x="12801" y="13699"/>
                    </a:lnTo>
                    <a:lnTo>
                      <a:pt x="14487" y="11624"/>
                    </a:lnTo>
                    <a:lnTo>
                      <a:pt x="16218" y="9648"/>
                    </a:lnTo>
                    <a:lnTo>
                      <a:pt x="17949" y="7722"/>
                    </a:lnTo>
                    <a:lnTo>
                      <a:pt x="19681" y="5976"/>
                    </a:lnTo>
                    <a:lnTo>
                      <a:pt x="21381" y="4396"/>
                    </a:lnTo>
                    <a:lnTo>
                      <a:pt x="23052" y="3029"/>
                    </a:lnTo>
                    <a:lnTo>
                      <a:pt x="24631" y="1942"/>
                    </a:lnTo>
                    <a:lnTo>
                      <a:pt x="26135" y="1152"/>
                    </a:lnTo>
                    <a:lnTo>
                      <a:pt x="27532" y="740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8" name="Shape 478"/>
              <p:cNvSpPr/>
              <p:nvPr/>
            </p:nvSpPr>
            <p:spPr>
              <a:xfrm>
                <a:off x="2510" y="1665"/>
                <a:ext cx="987" cy="9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532" y="740"/>
                    </a:moveTo>
                    <a:lnTo>
                      <a:pt x="28018" y="642"/>
                    </a:lnTo>
                    <a:lnTo>
                      <a:pt x="28564" y="543"/>
                    </a:lnTo>
                    <a:lnTo>
                      <a:pt x="29141" y="461"/>
                    </a:lnTo>
                    <a:lnTo>
                      <a:pt x="29734" y="362"/>
                    </a:lnTo>
                    <a:lnTo>
                      <a:pt x="30341" y="296"/>
                    </a:lnTo>
                    <a:lnTo>
                      <a:pt x="30964" y="214"/>
                    </a:lnTo>
                    <a:lnTo>
                      <a:pt x="31571" y="148"/>
                    </a:lnTo>
                    <a:lnTo>
                      <a:pt x="32179" y="82"/>
                    </a:lnTo>
                    <a:lnTo>
                      <a:pt x="32756" y="32"/>
                    </a:lnTo>
                    <a:lnTo>
                      <a:pt x="33333" y="16"/>
                    </a:lnTo>
                    <a:lnTo>
                      <a:pt x="33864" y="0"/>
                    </a:lnTo>
                    <a:lnTo>
                      <a:pt x="34365" y="0"/>
                    </a:lnTo>
                    <a:lnTo>
                      <a:pt x="34806" y="16"/>
                    </a:lnTo>
                    <a:lnTo>
                      <a:pt x="35216" y="49"/>
                    </a:lnTo>
                    <a:lnTo>
                      <a:pt x="35565" y="115"/>
                    </a:lnTo>
                    <a:lnTo>
                      <a:pt x="35823" y="197"/>
                    </a:lnTo>
                    <a:lnTo>
                      <a:pt x="36142" y="279"/>
                    </a:lnTo>
                    <a:lnTo>
                      <a:pt x="36613" y="296"/>
                    </a:lnTo>
                    <a:lnTo>
                      <a:pt x="37251" y="296"/>
                    </a:lnTo>
                    <a:lnTo>
                      <a:pt x="38041" y="279"/>
                    </a:lnTo>
                    <a:lnTo>
                      <a:pt x="38952" y="246"/>
                    </a:lnTo>
                    <a:lnTo>
                      <a:pt x="39984" y="230"/>
                    </a:lnTo>
                    <a:lnTo>
                      <a:pt x="41138" y="230"/>
                    </a:lnTo>
                    <a:lnTo>
                      <a:pt x="42399" y="279"/>
                    </a:lnTo>
                    <a:lnTo>
                      <a:pt x="43735" y="345"/>
                    </a:lnTo>
                    <a:lnTo>
                      <a:pt x="45163" y="477"/>
                    </a:lnTo>
                    <a:lnTo>
                      <a:pt x="46666" y="675"/>
                    </a:lnTo>
                    <a:lnTo>
                      <a:pt x="48230" y="954"/>
                    </a:lnTo>
                    <a:lnTo>
                      <a:pt x="49840" y="1317"/>
                    </a:lnTo>
                    <a:lnTo>
                      <a:pt x="51480" y="1794"/>
                    </a:lnTo>
                    <a:lnTo>
                      <a:pt x="53151" y="2387"/>
                    </a:lnTo>
                    <a:lnTo>
                      <a:pt x="54851" y="3128"/>
                    </a:lnTo>
                    <a:lnTo>
                      <a:pt x="56461" y="3869"/>
                    </a:lnTo>
                    <a:lnTo>
                      <a:pt x="57949" y="4544"/>
                    </a:lnTo>
                    <a:lnTo>
                      <a:pt x="59347" y="5186"/>
                    </a:lnTo>
                    <a:lnTo>
                      <a:pt x="60637" y="5779"/>
                    </a:lnTo>
                    <a:lnTo>
                      <a:pt x="61837" y="6322"/>
                    </a:lnTo>
                    <a:lnTo>
                      <a:pt x="62976" y="6866"/>
                    </a:lnTo>
                    <a:lnTo>
                      <a:pt x="64069" y="7376"/>
                    </a:lnTo>
                    <a:lnTo>
                      <a:pt x="65102" y="7919"/>
                    </a:lnTo>
                    <a:lnTo>
                      <a:pt x="66104" y="8446"/>
                    </a:lnTo>
                    <a:lnTo>
                      <a:pt x="67091" y="9023"/>
                    </a:lnTo>
                    <a:lnTo>
                      <a:pt x="68048" y="9599"/>
                    </a:lnTo>
                    <a:lnTo>
                      <a:pt x="69020" y="10241"/>
                    </a:lnTo>
                    <a:lnTo>
                      <a:pt x="69992" y="10933"/>
                    </a:lnTo>
                    <a:lnTo>
                      <a:pt x="71009" y="11690"/>
                    </a:lnTo>
                    <a:lnTo>
                      <a:pt x="72042" y="12513"/>
                    </a:lnTo>
                    <a:lnTo>
                      <a:pt x="73151" y="13435"/>
                    </a:lnTo>
                    <a:lnTo>
                      <a:pt x="74290" y="14456"/>
                    </a:lnTo>
                    <a:lnTo>
                      <a:pt x="75520" y="15609"/>
                    </a:lnTo>
                    <a:lnTo>
                      <a:pt x="76826" y="16877"/>
                    </a:lnTo>
                    <a:lnTo>
                      <a:pt x="78192" y="18260"/>
                    </a:lnTo>
                    <a:lnTo>
                      <a:pt x="79589" y="19709"/>
                    </a:lnTo>
                    <a:lnTo>
                      <a:pt x="80987" y="21256"/>
                    </a:lnTo>
                    <a:lnTo>
                      <a:pt x="82414" y="22821"/>
                    </a:lnTo>
                    <a:lnTo>
                      <a:pt x="83842" y="24451"/>
                    </a:lnTo>
                    <a:lnTo>
                      <a:pt x="85239" y="26064"/>
                    </a:lnTo>
                    <a:lnTo>
                      <a:pt x="86575" y="27711"/>
                    </a:lnTo>
                    <a:lnTo>
                      <a:pt x="87866" y="29308"/>
                    </a:lnTo>
                    <a:lnTo>
                      <a:pt x="89096" y="30889"/>
                    </a:lnTo>
                    <a:lnTo>
                      <a:pt x="90220" y="32403"/>
                    </a:lnTo>
                    <a:lnTo>
                      <a:pt x="91252" y="33852"/>
                    </a:lnTo>
                    <a:lnTo>
                      <a:pt x="92148" y="35203"/>
                    </a:lnTo>
                    <a:lnTo>
                      <a:pt x="92908" y="36470"/>
                    </a:lnTo>
                    <a:lnTo>
                      <a:pt x="93576" y="37639"/>
                    </a:lnTo>
                    <a:lnTo>
                      <a:pt x="94214" y="38809"/>
                    </a:lnTo>
                    <a:lnTo>
                      <a:pt x="94851" y="39945"/>
                    </a:lnTo>
                    <a:lnTo>
                      <a:pt x="95459" y="41097"/>
                    </a:lnTo>
                    <a:lnTo>
                      <a:pt x="96036" y="42167"/>
                    </a:lnTo>
                    <a:lnTo>
                      <a:pt x="96583" y="43254"/>
                    </a:lnTo>
                    <a:lnTo>
                      <a:pt x="97099" y="44308"/>
                    </a:lnTo>
                    <a:lnTo>
                      <a:pt x="97600" y="45312"/>
                    </a:lnTo>
                    <a:lnTo>
                      <a:pt x="98056" y="46284"/>
                    </a:lnTo>
                    <a:lnTo>
                      <a:pt x="98496" y="47222"/>
                    </a:lnTo>
                    <a:lnTo>
                      <a:pt x="98906" y="48111"/>
                    </a:lnTo>
                    <a:lnTo>
                      <a:pt x="99286" y="48951"/>
                    </a:lnTo>
                    <a:lnTo>
                      <a:pt x="99620" y="49742"/>
                    </a:lnTo>
                    <a:lnTo>
                      <a:pt x="99939" y="50482"/>
                    </a:lnTo>
                    <a:lnTo>
                      <a:pt x="100212" y="51158"/>
                    </a:lnTo>
                    <a:lnTo>
                      <a:pt x="100470" y="51783"/>
                    </a:lnTo>
                    <a:lnTo>
                      <a:pt x="100698" y="52376"/>
                    </a:lnTo>
                    <a:lnTo>
                      <a:pt x="100987" y="53002"/>
                    </a:lnTo>
                    <a:lnTo>
                      <a:pt x="101321" y="53611"/>
                    </a:lnTo>
                    <a:lnTo>
                      <a:pt x="101655" y="54253"/>
                    </a:lnTo>
                    <a:lnTo>
                      <a:pt x="102034" y="54879"/>
                    </a:lnTo>
                    <a:lnTo>
                      <a:pt x="102429" y="55521"/>
                    </a:lnTo>
                    <a:lnTo>
                      <a:pt x="102854" y="56163"/>
                    </a:lnTo>
                    <a:lnTo>
                      <a:pt x="103310" y="56805"/>
                    </a:lnTo>
                    <a:lnTo>
                      <a:pt x="103750" y="57464"/>
                    </a:lnTo>
                    <a:lnTo>
                      <a:pt x="104221" y="58106"/>
                    </a:lnTo>
                    <a:lnTo>
                      <a:pt x="104692" y="58748"/>
                    </a:lnTo>
                    <a:lnTo>
                      <a:pt x="105163" y="59374"/>
                    </a:lnTo>
                    <a:lnTo>
                      <a:pt x="105649" y="60016"/>
                    </a:lnTo>
                    <a:lnTo>
                      <a:pt x="106119" y="60625"/>
                    </a:lnTo>
                    <a:lnTo>
                      <a:pt x="106590" y="61251"/>
                    </a:lnTo>
                    <a:lnTo>
                      <a:pt x="107076" y="61860"/>
                    </a:lnTo>
                    <a:lnTo>
                      <a:pt x="107593" y="62667"/>
                    </a:lnTo>
                    <a:lnTo>
                      <a:pt x="108276" y="63885"/>
                    </a:lnTo>
                    <a:lnTo>
                      <a:pt x="109096" y="65450"/>
                    </a:lnTo>
                    <a:lnTo>
                      <a:pt x="110007" y="67310"/>
                    </a:lnTo>
                    <a:lnTo>
                      <a:pt x="110994" y="69401"/>
                    </a:lnTo>
                    <a:lnTo>
                      <a:pt x="112027" y="71690"/>
                    </a:lnTo>
                    <a:lnTo>
                      <a:pt x="113105" y="74094"/>
                    </a:lnTo>
                    <a:lnTo>
                      <a:pt x="114168" y="76580"/>
                    </a:lnTo>
                    <a:lnTo>
                      <a:pt x="115201" y="79083"/>
                    </a:lnTo>
                    <a:lnTo>
                      <a:pt x="116218" y="81569"/>
                    </a:lnTo>
                    <a:lnTo>
                      <a:pt x="117160" y="83957"/>
                    </a:lnTo>
                    <a:lnTo>
                      <a:pt x="118010" y="86180"/>
                    </a:lnTo>
                    <a:lnTo>
                      <a:pt x="118739" y="88205"/>
                    </a:lnTo>
                    <a:lnTo>
                      <a:pt x="119316" y="89983"/>
                    </a:lnTo>
                    <a:lnTo>
                      <a:pt x="119741" y="91448"/>
                    </a:lnTo>
                    <a:lnTo>
                      <a:pt x="120000" y="92552"/>
                    </a:lnTo>
                    <a:lnTo>
                      <a:pt x="120000" y="92601"/>
                    </a:lnTo>
                    <a:lnTo>
                      <a:pt x="120000" y="92650"/>
                    </a:lnTo>
                    <a:lnTo>
                      <a:pt x="120000" y="92766"/>
                    </a:lnTo>
                    <a:lnTo>
                      <a:pt x="119969" y="92881"/>
                    </a:lnTo>
                    <a:lnTo>
                      <a:pt x="119939" y="93013"/>
                    </a:lnTo>
                    <a:lnTo>
                      <a:pt x="119893" y="93161"/>
                    </a:lnTo>
                    <a:lnTo>
                      <a:pt x="119817" y="93326"/>
                    </a:lnTo>
                    <a:lnTo>
                      <a:pt x="119741" y="93507"/>
                    </a:lnTo>
                    <a:lnTo>
                      <a:pt x="119605" y="93688"/>
                    </a:lnTo>
                    <a:lnTo>
                      <a:pt x="119453" y="93885"/>
                    </a:lnTo>
                    <a:lnTo>
                      <a:pt x="119240" y="94099"/>
                    </a:lnTo>
                    <a:lnTo>
                      <a:pt x="119012" y="94313"/>
                    </a:lnTo>
                    <a:lnTo>
                      <a:pt x="118739" y="94511"/>
                    </a:lnTo>
                    <a:lnTo>
                      <a:pt x="118390" y="94725"/>
                    </a:lnTo>
                    <a:lnTo>
                      <a:pt x="118025" y="94939"/>
                    </a:lnTo>
                    <a:lnTo>
                      <a:pt x="117585" y="95170"/>
                    </a:lnTo>
                    <a:lnTo>
                      <a:pt x="117084" y="95417"/>
                    </a:lnTo>
                    <a:lnTo>
                      <a:pt x="116552" y="95729"/>
                    </a:lnTo>
                    <a:lnTo>
                      <a:pt x="115945" y="96059"/>
                    </a:lnTo>
                    <a:lnTo>
                      <a:pt x="115322" y="96437"/>
                    </a:lnTo>
                    <a:lnTo>
                      <a:pt x="114624" y="96833"/>
                    </a:lnTo>
                    <a:lnTo>
                      <a:pt x="113910" y="97244"/>
                    </a:lnTo>
                    <a:lnTo>
                      <a:pt x="113151" y="97672"/>
                    </a:lnTo>
                    <a:lnTo>
                      <a:pt x="112346" y="98100"/>
                    </a:lnTo>
                    <a:lnTo>
                      <a:pt x="111541" y="98545"/>
                    </a:lnTo>
                    <a:lnTo>
                      <a:pt x="110675" y="98990"/>
                    </a:lnTo>
                    <a:lnTo>
                      <a:pt x="109794" y="99434"/>
                    </a:lnTo>
                    <a:lnTo>
                      <a:pt x="108883" y="99862"/>
                    </a:lnTo>
                    <a:lnTo>
                      <a:pt x="107957" y="100257"/>
                    </a:lnTo>
                    <a:lnTo>
                      <a:pt x="107015" y="100653"/>
                    </a:lnTo>
                    <a:lnTo>
                      <a:pt x="106074" y="101015"/>
                    </a:lnTo>
                    <a:lnTo>
                      <a:pt x="104965" y="101361"/>
                    </a:lnTo>
                    <a:lnTo>
                      <a:pt x="103599" y="101789"/>
                    </a:lnTo>
                    <a:lnTo>
                      <a:pt x="101958" y="102266"/>
                    </a:lnTo>
                    <a:lnTo>
                      <a:pt x="100091" y="102810"/>
                    </a:lnTo>
                    <a:lnTo>
                      <a:pt x="98010" y="103402"/>
                    </a:lnTo>
                    <a:lnTo>
                      <a:pt x="95732" y="104077"/>
                    </a:lnTo>
                    <a:lnTo>
                      <a:pt x="93257" y="104851"/>
                    </a:lnTo>
                    <a:lnTo>
                      <a:pt x="90615" y="105691"/>
                    </a:lnTo>
                    <a:lnTo>
                      <a:pt x="87820" y="106646"/>
                    </a:lnTo>
                    <a:lnTo>
                      <a:pt x="84905" y="107700"/>
                    </a:lnTo>
                    <a:lnTo>
                      <a:pt x="81883" y="108885"/>
                    </a:lnTo>
                    <a:lnTo>
                      <a:pt x="78739" y="110170"/>
                    </a:lnTo>
                    <a:lnTo>
                      <a:pt x="75520" y="111569"/>
                    </a:lnTo>
                    <a:lnTo>
                      <a:pt x="72255" y="113117"/>
                    </a:lnTo>
                    <a:lnTo>
                      <a:pt x="68914" y="114780"/>
                    </a:lnTo>
                    <a:lnTo>
                      <a:pt x="65573" y="116624"/>
                    </a:lnTo>
                    <a:lnTo>
                      <a:pt x="63432" y="117678"/>
                    </a:lnTo>
                    <a:lnTo>
                      <a:pt x="61275" y="118518"/>
                    </a:lnTo>
                    <a:lnTo>
                      <a:pt x="59104" y="119127"/>
                    </a:lnTo>
                    <a:lnTo>
                      <a:pt x="56947" y="119571"/>
                    </a:lnTo>
                    <a:lnTo>
                      <a:pt x="54836" y="119851"/>
                    </a:lnTo>
                    <a:lnTo>
                      <a:pt x="52756" y="119983"/>
                    </a:lnTo>
                    <a:lnTo>
                      <a:pt x="50782" y="119999"/>
                    </a:lnTo>
                    <a:lnTo>
                      <a:pt x="48914" y="119917"/>
                    </a:lnTo>
                    <a:lnTo>
                      <a:pt x="47182" y="119753"/>
                    </a:lnTo>
                    <a:lnTo>
                      <a:pt x="45603" y="119555"/>
                    </a:lnTo>
                    <a:lnTo>
                      <a:pt x="44206" y="119324"/>
                    </a:lnTo>
                    <a:lnTo>
                      <a:pt x="42991" y="119061"/>
                    </a:lnTo>
                    <a:lnTo>
                      <a:pt x="42034" y="118830"/>
                    </a:lnTo>
                    <a:lnTo>
                      <a:pt x="41290" y="118633"/>
                    </a:lnTo>
                    <a:lnTo>
                      <a:pt x="40850" y="118501"/>
                    </a:lnTo>
                    <a:lnTo>
                      <a:pt x="40698" y="118468"/>
                    </a:lnTo>
                    <a:lnTo>
                      <a:pt x="40683" y="118452"/>
                    </a:lnTo>
                    <a:lnTo>
                      <a:pt x="40652" y="118419"/>
                    </a:lnTo>
                    <a:lnTo>
                      <a:pt x="40622" y="118386"/>
                    </a:lnTo>
                    <a:lnTo>
                      <a:pt x="40561" y="118304"/>
                    </a:lnTo>
                    <a:lnTo>
                      <a:pt x="40501" y="118205"/>
                    </a:lnTo>
                    <a:lnTo>
                      <a:pt x="40455" y="118090"/>
                    </a:lnTo>
                    <a:lnTo>
                      <a:pt x="40394" y="117941"/>
                    </a:lnTo>
                    <a:lnTo>
                      <a:pt x="40364" y="117777"/>
                    </a:lnTo>
                    <a:lnTo>
                      <a:pt x="40334" y="117563"/>
                    </a:lnTo>
                    <a:lnTo>
                      <a:pt x="40334" y="117332"/>
                    </a:lnTo>
                    <a:lnTo>
                      <a:pt x="40349" y="117069"/>
                    </a:lnTo>
                    <a:lnTo>
                      <a:pt x="40379" y="116772"/>
                    </a:lnTo>
                    <a:lnTo>
                      <a:pt x="40470" y="116459"/>
                    </a:lnTo>
                    <a:lnTo>
                      <a:pt x="40577" y="116097"/>
                    </a:lnTo>
                    <a:lnTo>
                      <a:pt x="40744" y="115702"/>
                    </a:lnTo>
                    <a:lnTo>
                      <a:pt x="40941" y="115290"/>
                    </a:lnTo>
                    <a:lnTo>
                      <a:pt x="41154" y="114747"/>
                    </a:lnTo>
                    <a:lnTo>
                      <a:pt x="41381" y="114055"/>
                    </a:lnTo>
                    <a:lnTo>
                      <a:pt x="41624" y="113199"/>
                    </a:lnTo>
                    <a:lnTo>
                      <a:pt x="41822" y="112261"/>
                    </a:lnTo>
                    <a:lnTo>
                      <a:pt x="42050" y="111240"/>
                    </a:lnTo>
                    <a:lnTo>
                      <a:pt x="42247" y="110153"/>
                    </a:lnTo>
                    <a:lnTo>
                      <a:pt x="42429" y="109017"/>
                    </a:lnTo>
                    <a:lnTo>
                      <a:pt x="42627" y="107914"/>
                    </a:lnTo>
                    <a:lnTo>
                      <a:pt x="42779" y="106827"/>
                    </a:lnTo>
                    <a:lnTo>
                      <a:pt x="42930" y="105806"/>
                    </a:lnTo>
                    <a:lnTo>
                      <a:pt x="43067" y="104851"/>
                    </a:lnTo>
                    <a:lnTo>
                      <a:pt x="43158" y="104012"/>
                    </a:lnTo>
                    <a:lnTo>
                      <a:pt x="43249" y="103320"/>
                    </a:lnTo>
                    <a:lnTo>
                      <a:pt x="43310" y="102777"/>
                    </a:lnTo>
                    <a:lnTo>
                      <a:pt x="43371" y="102431"/>
                    </a:lnTo>
                    <a:lnTo>
                      <a:pt x="43386" y="102316"/>
                    </a:lnTo>
                    <a:lnTo>
                      <a:pt x="43280" y="102414"/>
                    </a:lnTo>
                    <a:lnTo>
                      <a:pt x="42991" y="102678"/>
                    </a:lnTo>
                    <a:lnTo>
                      <a:pt x="42551" y="103090"/>
                    </a:lnTo>
                    <a:lnTo>
                      <a:pt x="41958" y="103666"/>
                    </a:lnTo>
                    <a:lnTo>
                      <a:pt x="41230" y="104341"/>
                    </a:lnTo>
                    <a:lnTo>
                      <a:pt x="40379" y="105148"/>
                    </a:lnTo>
                    <a:lnTo>
                      <a:pt x="39422" y="106004"/>
                    </a:lnTo>
                    <a:lnTo>
                      <a:pt x="38390" y="106942"/>
                    </a:lnTo>
                    <a:lnTo>
                      <a:pt x="37312" y="107947"/>
                    </a:lnTo>
                    <a:lnTo>
                      <a:pt x="36157" y="108968"/>
                    </a:lnTo>
                    <a:lnTo>
                      <a:pt x="34988" y="110005"/>
                    </a:lnTo>
                    <a:lnTo>
                      <a:pt x="33788" y="111026"/>
                    </a:lnTo>
                    <a:lnTo>
                      <a:pt x="32604" y="112047"/>
                    </a:lnTo>
                    <a:lnTo>
                      <a:pt x="31435" y="113002"/>
                    </a:lnTo>
                    <a:lnTo>
                      <a:pt x="30296" y="113924"/>
                    </a:lnTo>
                    <a:lnTo>
                      <a:pt x="29233" y="114763"/>
                    </a:lnTo>
                    <a:lnTo>
                      <a:pt x="28185" y="115504"/>
                    </a:lnTo>
                    <a:lnTo>
                      <a:pt x="27198" y="116180"/>
                    </a:lnTo>
                    <a:lnTo>
                      <a:pt x="26256" y="116756"/>
                    </a:lnTo>
                    <a:lnTo>
                      <a:pt x="25360" y="117266"/>
                    </a:lnTo>
                    <a:lnTo>
                      <a:pt x="24525" y="117711"/>
                    </a:lnTo>
                    <a:lnTo>
                      <a:pt x="23720" y="118090"/>
                    </a:lnTo>
                    <a:lnTo>
                      <a:pt x="22976" y="118386"/>
                    </a:lnTo>
                    <a:lnTo>
                      <a:pt x="22293" y="118616"/>
                    </a:lnTo>
                    <a:lnTo>
                      <a:pt x="21685" y="118798"/>
                    </a:lnTo>
                    <a:lnTo>
                      <a:pt x="21123" y="118929"/>
                    </a:lnTo>
                    <a:lnTo>
                      <a:pt x="20622" y="119012"/>
                    </a:lnTo>
                    <a:lnTo>
                      <a:pt x="20197" y="119028"/>
                    </a:lnTo>
                    <a:lnTo>
                      <a:pt x="19832" y="119012"/>
                    </a:lnTo>
                    <a:lnTo>
                      <a:pt x="19559" y="118946"/>
                    </a:lnTo>
                    <a:lnTo>
                      <a:pt x="19347" y="118863"/>
                    </a:lnTo>
                    <a:lnTo>
                      <a:pt x="19225" y="118732"/>
                    </a:lnTo>
                    <a:lnTo>
                      <a:pt x="18952" y="118271"/>
                    </a:lnTo>
                    <a:lnTo>
                      <a:pt x="18709" y="117777"/>
                    </a:lnTo>
                    <a:lnTo>
                      <a:pt x="18496" y="117233"/>
                    </a:lnTo>
                    <a:lnTo>
                      <a:pt x="18314" y="116673"/>
                    </a:lnTo>
                    <a:lnTo>
                      <a:pt x="18116" y="116064"/>
                    </a:lnTo>
                    <a:lnTo>
                      <a:pt x="17980" y="115439"/>
                    </a:lnTo>
                    <a:lnTo>
                      <a:pt x="17873" y="114763"/>
                    </a:lnTo>
                    <a:lnTo>
                      <a:pt x="17782" y="114105"/>
                    </a:lnTo>
                    <a:lnTo>
                      <a:pt x="17706" y="113413"/>
                    </a:lnTo>
                    <a:lnTo>
                      <a:pt x="17691" y="112705"/>
                    </a:lnTo>
                    <a:lnTo>
                      <a:pt x="17737" y="111997"/>
                    </a:lnTo>
                    <a:lnTo>
                      <a:pt x="17782" y="111273"/>
                    </a:lnTo>
                    <a:lnTo>
                      <a:pt x="17889" y="110548"/>
                    </a:lnTo>
                    <a:lnTo>
                      <a:pt x="18041" y="109824"/>
                    </a:lnTo>
                    <a:lnTo>
                      <a:pt x="18238" y="109116"/>
                    </a:lnTo>
                    <a:lnTo>
                      <a:pt x="18496" y="108424"/>
                    </a:lnTo>
                    <a:lnTo>
                      <a:pt x="18891" y="107552"/>
                    </a:lnTo>
                    <a:lnTo>
                      <a:pt x="19529" y="106416"/>
                    </a:lnTo>
                    <a:lnTo>
                      <a:pt x="20364" y="105016"/>
                    </a:lnTo>
                    <a:lnTo>
                      <a:pt x="21366" y="103386"/>
                    </a:lnTo>
                    <a:lnTo>
                      <a:pt x="22505" y="101624"/>
                    </a:lnTo>
                    <a:lnTo>
                      <a:pt x="23720" y="99714"/>
                    </a:lnTo>
                    <a:lnTo>
                      <a:pt x="24996" y="97722"/>
                    </a:lnTo>
                    <a:lnTo>
                      <a:pt x="26302" y="95680"/>
                    </a:lnTo>
                    <a:lnTo>
                      <a:pt x="27593" y="93638"/>
                    </a:lnTo>
                    <a:lnTo>
                      <a:pt x="28838" y="91630"/>
                    </a:lnTo>
                    <a:lnTo>
                      <a:pt x="30007" y="89720"/>
                    </a:lnTo>
                    <a:lnTo>
                      <a:pt x="31040" y="87908"/>
                    </a:lnTo>
                    <a:lnTo>
                      <a:pt x="31936" y="86262"/>
                    </a:lnTo>
                    <a:lnTo>
                      <a:pt x="32649" y="84829"/>
                    </a:lnTo>
                    <a:lnTo>
                      <a:pt x="33151" y="83660"/>
                    </a:lnTo>
                    <a:lnTo>
                      <a:pt x="33378" y="82755"/>
                    </a:lnTo>
                    <a:lnTo>
                      <a:pt x="33363" y="82475"/>
                    </a:lnTo>
                    <a:lnTo>
                      <a:pt x="33302" y="82162"/>
                    </a:lnTo>
                    <a:lnTo>
                      <a:pt x="33166" y="81816"/>
                    </a:lnTo>
                    <a:lnTo>
                      <a:pt x="32953" y="81405"/>
                    </a:lnTo>
                    <a:lnTo>
                      <a:pt x="32710" y="80993"/>
                    </a:lnTo>
                    <a:lnTo>
                      <a:pt x="32406" y="80532"/>
                    </a:lnTo>
                    <a:lnTo>
                      <a:pt x="32027" y="80021"/>
                    </a:lnTo>
                    <a:lnTo>
                      <a:pt x="31617" y="79511"/>
                    </a:lnTo>
                    <a:lnTo>
                      <a:pt x="31161" y="78968"/>
                    </a:lnTo>
                    <a:lnTo>
                      <a:pt x="30645" y="78375"/>
                    </a:lnTo>
                    <a:lnTo>
                      <a:pt x="30113" y="77766"/>
                    </a:lnTo>
                    <a:lnTo>
                      <a:pt x="29536" y="77140"/>
                    </a:lnTo>
                    <a:lnTo>
                      <a:pt x="28899" y="76498"/>
                    </a:lnTo>
                    <a:lnTo>
                      <a:pt x="28261" y="75823"/>
                    </a:lnTo>
                    <a:lnTo>
                      <a:pt x="27577" y="75148"/>
                    </a:lnTo>
                    <a:lnTo>
                      <a:pt x="26879" y="74456"/>
                    </a:lnTo>
                    <a:lnTo>
                      <a:pt x="26651" y="74193"/>
                    </a:lnTo>
                    <a:lnTo>
                      <a:pt x="26408" y="73896"/>
                    </a:lnTo>
                    <a:lnTo>
                      <a:pt x="26165" y="73583"/>
                    </a:lnTo>
                    <a:lnTo>
                      <a:pt x="25907" y="73254"/>
                    </a:lnTo>
                    <a:lnTo>
                      <a:pt x="25679" y="72892"/>
                    </a:lnTo>
                    <a:lnTo>
                      <a:pt x="25436" y="72513"/>
                    </a:lnTo>
                    <a:lnTo>
                      <a:pt x="25178" y="72135"/>
                    </a:lnTo>
                    <a:lnTo>
                      <a:pt x="24935" y="71739"/>
                    </a:lnTo>
                    <a:lnTo>
                      <a:pt x="24677" y="71361"/>
                    </a:lnTo>
                    <a:lnTo>
                      <a:pt x="24419" y="70965"/>
                    </a:lnTo>
                    <a:lnTo>
                      <a:pt x="24160" y="70587"/>
                    </a:lnTo>
                    <a:lnTo>
                      <a:pt x="23917" y="70241"/>
                    </a:lnTo>
                    <a:lnTo>
                      <a:pt x="23644" y="69879"/>
                    </a:lnTo>
                    <a:lnTo>
                      <a:pt x="23386" y="69549"/>
                    </a:lnTo>
                    <a:lnTo>
                      <a:pt x="23113" y="69253"/>
                    </a:lnTo>
                    <a:lnTo>
                      <a:pt x="22854" y="69006"/>
                    </a:lnTo>
                    <a:lnTo>
                      <a:pt x="22657" y="68841"/>
                    </a:lnTo>
                    <a:lnTo>
                      <a:pt x="22475" y="68693"/>
                    </a:lnTo>
                    <a:lnTo>
                      <a:pt x="22262" y="68594"/>
                    </a:lnTo>
                    <a:lnTo>
                      <a:pt x="22065" y="68496"/>
                    </a:lnTo>
                    <a:lnTo>
                      <a:pt x="21867" y="68446"/>
                    </a:lnTo>
                    <a:lnTo>
                      <a:pt x="21670" y="68397"/>
                    </a:lnTo>
                    <a:lnTo>
                      <a:pt x="21488" y="68364"/>
                    </a:lnTo>
                    <a:lnTo>
                      <a:pt x="21275" y="68315"/>
                    </a:lnTo>
                    <a:lnTo>
                      <a:pt x="21078" y="68282"/>
                    </a:lnTo>
                    <a:lnTo>
                      <a:pt x="20895" y="68232"/>
                    </a:lnTo>
                    <a:lnTo>
                      <a:pt x="20683" y="68183"/>
                    </a:lnTo>
                    <a:lnTo>
                      <a:pt x="20485" y="68117"/>
                    </a:lnTo>
                    <a:lnTo>
                      <a:pt x="20273" y="68035"/>
                    </a:lnTo>
                    <a:lnTo>
                      <a:pt x="20091" y="67936"/>
                    </a:lnTo>
                    <a:lnTo>
                      <a:pt x="19893" y="67804"/>
                    </a:lnTo>
                    <a:lnTo>
                      <a:pt x="19696" y="67656"/>
                    </a:lnTo>
                    <a:lnTo>
                      <a:pt x="18678" y="66717"/>
                    </a:lnTo>
                    <a:lnTo>
                      <a:pt x="17691" y="65795"/>
                    </a:lnTo>
                    <a:lnTo>
                      <a:pt x="16735" y="64890"/>
                    </a:lnTo>
                    <a:lnTo>
                      <a:pt x="15778" y="64034"/>
                    </a:lnTo>
                    <a:lnTo>
                      <a:pt x="14867" y="63161"/>
                    </a:lnTo>
                    <a:lnTo>
                      <a:pt x="13955" y="62338"/>
                    </a:lnTo>
                    <a:lnTo>
                      <a:pt x="13135" y="61531"/>
                    </a:lnTo>
                    <a:lnTo>
                      <a:pt x="12315" y="60757"/>
                    </a:lnTo>
                    <a:lnTo>
                      <a:pt x="11571" y="60032"/>
                    </a:lnTo>
                    <a:lnTo>
                      <a:pt x="10873" y="59341"/>
                    </a:lnTo>
                    <a:lnTo>
                      <a:pt x="10250" y="58682"/>
                    </a:lnTo>
                    <a:lnTo>
                      <a:pt x="9688" y="58106"/>
                    </a:lnTo>
                    <a:lnTo>
                      <a:pt x="9202" y="57563"/>
                    </a:lnTo>
                    <a:lnTo>
                      <a:pt x="8807" y="57069"/>
                    </a:lnTo>
                    <a:lnTo>
                      <a:pt x="8473" y="56641"/>
                    </a:lnTo>
                    <a:lnTo>
                      <a:pt x="8261" y="56295"/>
                    </a:lnTo>
                    <a:lnTo>
                      <a:pt x="7805" y="55504"/>
                    </a:lnTo>
                    <a:lnTo>
                      <a:pt x="7319" y="54615"/>
                    </a:lnTo>
                    <a:lnTo>
                      <a:pt x="6772" y="53660"/>
                    </a:lnTo>
                    <a:lnTo>
                      <a:pt x="6226" y="52656"/>
                    </a:lnTo>
                    <a:lnTo>
                      <a:pt x="5649" y="51569"/>
                    </a:lnTo>
                    <a:lnTo>
                      <a:pt x="5041" y="50450"/>
                    </a:lnTo>
                    <a:lnTo>
                      <a:pt x="4434" y="49264"/>
                    </a:lnTo>
                    <a:lnTo>
                      <a:pt x="3842" y="48062"/>
                    </a:lnTo>
                    <a:lnTo>
                      <a:pt x="3264" y="46827"/>
                    </a:lnTo>
                    <a:lnTo>
                      <a:pt x="2718" y="45576"/>
                    </a:lnTo>
                    <a:lnTo>
                      <a:pt x="2201" y="44324"/>
                    </a:lnTo>
                    <a:lnTo>
                      <a:pt x="1716" y="43090"/>
                    </a:lnTo>
                    <a:lnTo>
                      <a:pt x="1290" y="41855"/>
                    </a:lnTo>
                    <a:lnTo>
                      <a:pt x="941" y="40653"/>
                    </a:lnTo>
                    <a:lnTo>
                      <a:pt x="652" y="39451"/>
                    </a:lnTo>
                    <a:lnTo>
                      <a:pt x="440" y="38315"/>
                    </a:lnTo>
                    <a:lnTo>
                      <a:pt x="273" y="37145"/>
                    </a:lnTo>
                    <a:lnTo>
                      <a:pt x="136" y="36141"/>
                    </a:lnTo>
                    <a:lnTo>
                      <a:pt x="60" y="35252"/>
                    </a:lnTo>
                    <a:lnTo>
                      <a:pt x="0" y="34462"/>
                    </a:lnTo>
                    <a:lnTo>
                      <a:pt x="0" y="33787"/>
                    </a:lnTo>
                    <a:lnTo>
                      <a:pt x="60" y="33161"/>
                    </a:lnTo>
                    <a:lnTo>
                      <a:pt x="151" y="32568"/>
                    </a:lnTo>
                    <a:lnTo>
                      <a:pt x="303" y="32008"/>
                    </a:lnTo>
                    <a:lnTo>
                      <a:pt x="516" y="31481"/>
                    </a:lnTo>
                    <a:lnTo>
                      <a:pt x="804" y="30905"/>
                    </a:lnTo>
                    <a:lnTo>
                      <a:pt x="1123" y="30312"/>
                    </a:lnTo>
                    <a:lnTo>
                      <a:pt x="1533" y="29670"/>
                    </a:lnTo>
                    <a:lnTo>
                      <a:pt x="2004" y="28946"/>
                    </a:lnTo>
                    <a:lnTo>
                      <a:pt x="2536" y="28122"/>
                    </a:lnTo>
                    <a:lnTo>
                      <a:pt x="3158" y="27184"/>
                    </a:lnTo>
                    <a:lnTo>
                      <a:pt x="3857" y="26114"/>
                    </a:lnTo>
                    <a:lnTo>
                      <a:pt x="4677" y="24829"/>
                    </a:lnTo>
                    <a:lnTo>
                      <a:pt x="5694" y="23331"/>
                    </a:lnTo>
                    <a:lnTo>
                      <a:pt x="6879" y="21635"/>
                    </a:lnTo>
                    <a:lnTo>
                      <a:pt x="8200" y="19774"/>
                    </a:lnTo>
                    <a:lnTo>
                      <a:pt x="9643" y="17799"/>
                    </a:lnTo>
                    <a:lnTo>
                      <a:pt x="11192" y="15757"/>
                    </a:lnTo>
                    <a:lnTo>
                      <a:pt x="12801" y="13699"/>
                    </a:lnTo>
                    <a:lnTo>
                      <a:pt x="14487" y="11624"/>
                    </a:lnTo>
                    <a:lnTo>
                      <a:pt x="16218" y="9648"/>
                    </a:lnTo>
                    <a:lnTo>
                      <a:pt x="17949" y="7722"/>
                    </a:lnTo>
                    <a:lnTo>
                      <a:pt x="19681" y="5976"/>
                    </a:lnTo>
                    <a:lnTo>
                      <a:pt x="21381" y="4396"/>
                    </a:lnTo>
                    <a:lnTo>
                      <a:pt x="23052" y="3029"/>
                    </a:lnTo>
                    <a:lnTo>
                      <a:pt x="24631" y="1942"/>
                    </a:lnTo>
                    <a:lnTo>
                      <a:pt x="26135" y="1152"/>
                    </a:lnTo>
                    <a:lnTo>
                      <a:pt x="27532" y="7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9" name="Shape 479"/>
              <p:cNvSpPr/>
              <p:nvPr/>
            </p:nvSpPr>
            <p:spPr>
              <a:xfrm>
                <a:off x="2598" y="1859"/>
                <a:ext cx="253" cy="34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58" y="1457"/>
                    </a:moveTo>
                    <a:lnTo>
                      <a:pt x="8858" y="1500"/>
                    </a:lnTo>
                    <a:lnTo>
                      <a:pt x="8917" y="1629"/>
                    </a:lnTo>
                    <a:lnTo>
                      <a:pt x="9094" y="1843"/>
                    </a:lnTo>
                    <a:lnTo>
                      <a:pt x="9448" y="2057"/>
                    </a:lnTo>
                    <a:lnTo>
                      <a:pt x="9862" y="2357"/>
                    </a:lnTo>
                    <a:lnTo>
                      <a:pt x="10570" y="2658"/>
                    </a:lnTo>
                    <a:lnTo>
                      <a:pt x="11397" y="2872"/>
                    </a:lnTo>
                    <a:lnTo>
                      <a:pt x="12460" y="3086"/>
                    </a:lnTo>
                    <a:lnTo>
                      <a:pt x="13759" y="3172"/>
                    </a:lnTo>
                    <a:lnTo>
                      <a:pt x="15413" y="3215"/>
                    </a:lnTo>
                    <a:lnTo>
                      <a:pt x="17362" y="3129"/>
                    </a:lnTo>
                    <a:lnTo>
                      <a:pt x="19606" y="2872"/>
                    </a:lnTo>
                    <a:lnTo>
                      <a:pt x="22263" y="2486"/>
                    </a:lnTo>
                    <a:lnTo>
                      <a:pt x="25216" y="1929"/>
                    </a:lnTo>
                    <a:lnTo>
                      <a:pt x="28641" y="1114"/>
                    </a:lnTo>
                    <a:lnTo>
                      <a:pt x="32539" y="128"/>
                    </a:lnTo>
                    <a:lnTo>
                      <a:pt x="32598" y="128"/>
                    </a:lnTo>
                    <a:lnTo>
                      <a:pt x="32657" y="214"/>
                    </a:lnTo>
                    <a:lnTo>
                      <a:pt x="32775" y="342"/>
                    </a:lnTo>
                    <a:lnTo>
                      <a:pt x="33011" y="471"/>
                    </a:lnTo>
                    <a:lnTo>
                      <a:pt x="33188" y="771"/>
                    </a:lnTo>
                    <a:lnTo>
                      <a:pt x="33484" y="1114"/>
                    </a:lnTo>
                    <a:lnTo>
                      <a:pt x="33720" y="1543"/>
                    </a:lnTo>
                    <a:lnTo>
                      <a:pt x="34015" y="2057"/>
                    </a:lnTo>
                    <a:lnTo>
                      <a:pt x="34251" y="2743"/>
                    </a:lnTo>
                    <a:lnTo>
                      <a:pt x="34606" y="3515"/>
                    </a:lnTo>
                    <a:lnTo>
                      <a:pt x="34901" y="4415"/>
                    </a:lnTo>
                    <a:lnTo>
                      <a:pt x="35255" y="5530"/>
                    </a:lnTo>
                    <a:lnTo>
                      <a:pt x="35669" y="6730"/>
                    </a:lnTo>
                    <a:lnTo>
                      <a:pt x="35964" y="8102"/>
                    </a:lnTo>
                    <a:lnTo>
                      <a:pt x="36377" y="9732"/>
                    </a:lnTo>
                    <a:lnTo>
                      <a:pt x="36673" y="11532"/>
                    </a:lnTo>
                    <a:lnTo>
                      <a:pt x="37086" y="13547"/>
                    </a:lnTo>
                    <a:lnTo>
                      <a:pt x="37559" y="15734"/>
                    </a:lnTo>
                    <a:lnTo>
                      <a:pt x="38090" y="18092"/>
                    </a:lnTo>
                    <a:lnTo>
                      <a:pt x="38622" y="20578"/>
                    </a:lnTo>
                    <a:lnTo>
                      <a:pt x="39212" y="23151"/>
                    </a:lnTo>
                    <a:lnTo>
                      <a:pt x="39803" y="25852"/>
                    </a:lnTo>
                    <a:lnTo>
                      <a:pt x="40452" y="28595"/>
                    </a:lnTo>
                    <a:lnTo>
                      <a:pt x="41102" y="31382"/>
                    </a:lnTo>
                    <a:lnTo>
                      <a:pt x="41870" y="34083"/>
                    </a:lnTo>
                    <a:lnTo>
                      <a:pt x="42578" y="36827"/>
                    </a:lnTo>
                    <a:lnTo>
                      <a:pt x="43346" y="39485"/>
                    </a:lnTo>
                    <a:lnTo>
                      <a:pt x="44173" y="42057"/>
                    </a:lnTo>
                    <a:lnTo>
                      <a:pt x="45000" y="44501"/>
                    </a:lnTo>
                    <a:lnTo>
                      <a:pt x="45826" y="46859"/>
                    </a:lnTo>
                    <a:lnTo>
                      <a:pt x="46712" y="49003"/>
                    </a:lnTo>
                    <a:lnTo>
                      <a:pt x="47657" y="50932"/>
                    </a:lnTo>
                    <a:lnTo>
                      <a:pt x="48602" y="52690"/>
                    </a:lnTo>
                    <a:lnTo>
                      <a:pt x="49665" y="54276"/>
                    </a:lnTo>
                    <a:lnTo>
                      <a:pt x="50669" y="55648"/>
                    </a:lnTo>
                    <a:lnTo>
                      <a:pt x="51673" y="56934"/>
                    </a:lnTo>
                    <a:lnTo>
                      <a:pt x="52736" y="58049"/>
                    </a:lnTo>
                    <a:lnTo>
                      <a:pt x="53740" y="59078"/>
                    </a:lnTo>
                    <a:lnTo>
                      <a:pt x="54685" y="60021"/>
                    </a:lnTo>
                    <a:lnTo>
                      <a:pt x="55570" y="60878"/>
                    </a:lnTo>
                    <a:lnTo>
                      <a:pt x="56456" y="61693"/>
                    </a:lnTo>
                    <a:lnTo>
                      <a:pt x="57165" y="62508"/>
                    </a:lnTo>
                    <a:lnTo>
                      <a:pt x="57814" y="63279"/>
                    </a:lnTo>
                    <a:lnTo>
                      <a:pt x="58287" y="64094"/>
                    </a:lnTo>
                    <a:lnTo>
                      <a:pt x="58700" y="64951"/>
                    </a:lnTo>
                    <a:lnTo>
                      <a:pt x="58937" y="65894"/>
                    </a:lnTo>
                    <a:lnTo>
                      <a:pt x="59055" y="66881"/>
                    </a:lnTo>
                    <a:lnTo>
                      <a:pt x="59173" y="67824"/>
                    </a:lnTo>
                    <a:lnTo>
                      <a:pt x="59468" y="68810"/>
                    </a:lnTo>
                    <a:lnTo>
                      <a:pt x="60000" y="69667"/>
                    </a:lnTo>
                    <a:lnTo>
                      <a:pt x="60708" y="70439"/>
                    </a:lnTo>
                    <a:lnTo>
                      <a:pt x="61594" y="71168"/>
                    </a:lnTo>
                    <a:lnTo>
                      <a:pt x="62539" y="71811"/>
                    </a:lnTo>
                    <a:lnTo>
                      <a:pt x="63543" y="72454"/>
                    </a:lnTo>
                    <a:lnTo>
                      <a:pt x="64606" y="73011"/>
                    </a:lnTo>
                    <a:lnTo>
                      <a:pt x="65728" y="73569"/>
                    </a:lnTo>
                    <a:lnTo>
                      <a:pt x="66909" y="74040"/>
                    </a:lnTo>
                    <a:lnTo>
                      <a:pt x="68031" y="74512"/>
                    </a:lnTo>
                    <a:lnTo>
                      <a:pt x="69094" y="74941"/>
                    </a:lnTo>
                    <a:lnTo>
                      <a:pt x="70098" y="75369"/>
                    </a:lnTo>
                    <a:lnTo>
                      <a:pt x="70984" y="75755"/>
                    </a:lnTo>
                    <a:lnTo>
                      <a:pt x="71751" y="76141"/>
                    </a:lnTo>
                    <a:lnTo>
                      <a:pt x="72401" y="76570"/>
                    </a:lnTo>
                    <a:lnTo>
                      <a:pt x="72992" y="76956"/>
                    </a:lnTo>
                    <a:lnTo>
                      <a:pt x="73937" y="77341"/>
                    </a:lnTo>
                    <a:lnTo>
                      <a:pt x="75000" y="77770"/>
                    </a:lnTo>
                    <a:lnTo>
                      <a:pt x="76240" y="78285"/>
                    </a:lnTo>
                    <a:lnTo>
                      <a:pt x="77657" y="78842"/>
                    </a:lnTo>
                    <a:lnTo>
                      <a:pt x="79074" y="79442"/>
                    </a:lnTo>
                    <a:lnTo>
                      <a:pt x="80551" y="80171"/>
                    </a:lnTo>
                    <a:lnTo>
                      <a:pt x="82086" y="80986"/>
                    </a:lnTo>
                    <a:lnTo>
                      <a:pt x="83562" y="81929"/>
                    </a:lnTo>
                    <a:lnTo>
                      <a:pt x="85039" y="83001"/>
                    </a:lnTo>
                    <a:lnTo>
                      <a:pt x="86338" y="84244"/>
                    </a:lnTo>
                    <a:lnTo>
                      <a:pt x="87519" y="85616"/>
                    </a:lnTo>
                    <a:lnTo>
                      <a:pt x="88582" y="87159"/>
                    </a:lnTo>
                    <a:lnTo>
                      <a:pt x="89468" y="88917"/>
                    </a:lnTo>
                    <a:lnTo>
                      <a:pt x="90059" y="90889"/>
                    </a:lnTo>
                    <a:lnTo>
                      <a:pt x="90354" y="93118"/>
                    </a:lnTo>
                    <a:lnTo>
                      <a:pt x="90826" y="95391"/>
                    </a:lnTo>
                    <a:lnTo>
                      <a:pt x="91889" y="97706"/>
                    </a:lnTo>
                    <a:lnTo>
                      <a:pt x="93425" y="100064"/>
                    </a:lnTo>
                    <a:lnTo>
                      <a:pt x="95374" y="102293"/>
                    </a:lnTo>
                    <a:lnTo>
                      <a:pt x="97618" y="104565"/>
                    </a:lnTo>
                    <a:lnTo>
                      <a:pt x="100098" y="106709"/>
                    </a:lnTo>
                    <a:lnTo>
                      <a:pt x="102696" y="108767"/>
                    </a:lnTo>
                    <a:lnTo>
                      <a:pt x="105413" y="110739"/>
                    </a:lnTo>
                    <a:lnTo>
                      <a:pt x="108129" y="112583"/>
                    </a:lnTo>
                    <a:lnTo>
                      <a:pt x="110728" y="114212"/>
                    </a:lnTo>
                    <a:lnTo>
                      <a:pt x="113149" y="115627"/>
                    </a:lnTo>
                    <a:lnTo>
                      <a:pt x="115334" y="116870"/>
                    </a:lnTo>
                    <a:lnTo>
                      <a:pt x="117165" y="117899"/>
                    </a:lnTo>
                    <a:lnTo>
                      <a:pt x="118582" y="118628"/>
                    </a:lnTo>
                    <a:lnTo>
                      <a:pt x="119468" y="119099"/>
                    </a:lnTo>
                    <a:lnTo>
                      <a:pt x="119822" y="119271"/>
                    </a:lnTo>
                    <a:lnTo>
                      <a:pt x="119822" y="119314"/>
                    </a:lnTo>
                    <a:lnTo>
                      <a:pt x="119881" y="119442"/>
                    </a:lnTo>
                    <a:lnTo>
                      <a:pt x="119940" y="119614"/>
                    </a:lnTo>
                    <a:lnTo>
                      <a:pt x="120000" y="119828"/>
                    </a:lnTo>
                    <a:lnTo>
                      <a:pt x="119881" y="119957"/>
                    </a:lnTo>
                    <a:lnTo>
                      <a:pt x="119704" y="120000"/>
                    </a:lnTo>
                    <a:lnTo>
                      <a:pt x="119291" y="120000"/>
                    </a:lnTo>
                    <a:lnTo>
                      <a:pt x="118700" y="119871"/>
                    </a:lnTo>
                    <a:lnTo>
                      <a:pt x="117755" y="119528"/>
                    </a:lnTo>
                    <a:lnTo>
                      <a:pt x="116574" y="119013"/>
                    </a:lnTo>
                    <a:lnTo>
                      <a:pt x="114980" y="118199"/>
                    </a:lnTo>
                    <a:lnTo>
                      <a:pt x="113031" y="117127"/>
                    </a:lnTo>
                    <a:lnTo>
                      <a:pt x="110610" y="115712"/>
                    </a:lnTo>
                    <a:lnTo>
                      <a:pt x="107657" y="113997"/>
                    </a:lnTo>
                    <a:lnTo>
                      <a:pt x="104173" y="111897"/>
                    </a:lnTo>
                    <a:lnTo>
                      <a:pt x="100157" y="109367"/>
                    </a:lnTo>
                    <a:lnTo>
                      <a:pt x="96909" y="107095"/>
                    </a:lnTo>
                    <a:lnTo>
                      <a:pt x="94429" y="104951"/>
                    </a:lnTo>
                    <a:lnTo>
                      <a:pt x="92480" y="102851"/>
                    </a:lnTo>
                    <a:lnTo>
                      <a:pt x="91062" y="100793"/>
                    </a:lnTo>
                    <a:lnTo>
                      <a:pt x="90000" y="98735"/>
                    </a:lnTo>
                    <a:lnTo>
                      <a:pt x="89114" y="96763"/>
                    </a:lnTo>
                    <a:lnTo>
                      <a:pt x="88464" y="94833"/>
                    </a:lnTo>
                    <a:lnTo>
                      <a:pt x="87814" y="92904"/>
                    </a:lnTo>
                    <a:lnTo>
                      <a:pt x="87047" y="91018"/>
                    </a:lnTo>
                    <a:lnTo>
                      <a:pt x="86220" y="89174"/>
                    </a:lnTo>
                    <a:lnTo>
                      <a:pt x="85098" y="87288"/>
                    </a:lnTo>
                    <a:lnTo>
                      <a:pt x="83622" y="85487"/>
                    </a:lnTo>
                    <a:lnTo>
                      <a:pt x="81673" y="83644"/>
                    </a:lnTo>
                    <a:lnTo>
                      <a:pt x="79074" y="81886"/>
                    </a:lnTo>
                    <a:lnTo>
                      <a:pt x="75826" y="80085"/>
                    </a:lnTo>
                    <a:lnTo>
                      <a:pt x="71870" y="78285"/>
                    </a:lnTo>
                    <a:lnTo>
                      <a:pt x="68681" y="76956"/>
                    </a:lnTo>
                    <a:lnTo>
                      <a:pt x="66023" y="75755"/>
                    </a:lnTo>
                    <a:lnTo>
                      <a:pt x="63779" y="74640"/>
                    </a:lnTo>
                    <a:lnTo>
                      <a:pt x="62007" y="73697"/>
                    </a:lnTo>
                    <a:lnTo>
                      <a:pt x="60590" y="72840"/>
                    </a:lnTo>
                    <a:lnTo>
                      <a:pt x="59527" y="72025"/>
                    </a:lnTo>
                    <a:lnTo>
                      <a:pt x="58759" y="71296"/>
                    </a:lnTo>
                    <a:lnTo>
                      <a:pt x="58169" y="70610"/>
                    </a:lnTo>
                    <a:lnTo>
                      <a:pt x="57755" y="70010"/>
                    </a:lnTo>
                    <a:lnTo>
                      <a:pt x="57578" y="69367"/>
                    </a:lnTo>
                    <a:lnTo>
                      <a:pt x="57342" y="68810"/>
                    </a:lnTo>
                    <a:lnTo>
                      <a:pt x="57224" y="68167"/>
                    </a:lnTo>
                    <a:lnTo>
                      <a:pt x="57106" y="67609"/>
                    </a:lnTo>
                    <a:lnTo>
                      <a:pt x="56988" y="66923"/>
                    </a:lnTo>
                    <a:lnTo>
                      <a:pt x="56633" y="66280"/>
                    </a:lnTo>
                    <a:lnTo>
                      <a:pt x="56220" y="65551"/>
                    </a:lnTo>
                    <a:lnTo>
                      <a:pt x="55688" y="64823"/>
                    </a:lnTo>
                    <a:lnTo>
                      <a:pt x="55275" y="64180"/>
                    </a:lnTo>
                    <a:lnTo>
                      <a:pt x="54803" y="63665"/>
                    </a:lnTo>
                    <a:lnTo>
                      <a:pt x="54448" y="63193"/>
                    </a:lnTo>
                    <a:lnTo>
                      <a:pt x="54035" y="62765"/>
                    </a:lnTo>
                    <a:lnTo>
                      <a:pt x="53681" y="62379"/>
                    </a:lnTo>
                    <a:lnTo>
                      <a:pt x="53326" y="62036"/>
                    </a:lnTo>
                    <a:lnTo>
                      <a:pt x="52913" y="61650"/>
                    </a:lnTo>
                    <a:lnTo>
                      <a:pt x="52618" y="61221"/>
                    </a:lnTo>
                    <a:lnTo>
                      <a:pt x="52145" y="60793"/>
                    </a:lnTo>
                    <a:lnTo>
                      <a:pt x="51732" y="60278"/>
                    </a:lnTo>
                    <a:lnTo>
                      <a:pt x="51200" y="59678"/>
                    </a:lnTo>
                    <a:lnTo>
                      <a:pt x="50669" y="59035"/>
                    </a:lnTo>
                    <a:lnTo>
                      <a:pt x="50078" y="58220"/>
                    </a:lnTo>
                    <a:lnTo>
                      <a:pt x="49429" y="57277"/>
                    </a:lnTo>
                    <a:lnTo>
                      <a:pt x="48720" y="56248"/>
                    </a:lnTo>
                    <a:lnTo>
                      <a:pt x="47893" y="55133"/>
                    </a:lnTo>
                    <a:lnTo>
                      <a:pt x="47185" y="54147"/>
                    </a:lnTo>
                    <a:lnTo>
                      <a:pt x="46594" y="53204"/>
                    </a:lnTo>
                    <a:lnTo>
                      <a:pt x="46062" y="52390"/>
                    </a:lnTo>
                    <a:lnTo>
                      <a:pt x="45531" y="51661"/>
                    </a:lnTo>
                    <a:lnTo>
                      <a:pt x="45177" y="50932"/>
                    </a:lnTo>
                    <a:lnTo>
                      <a:pt x="44763" y="50203"/>
                    </a:lnTo>
                    <a:lnTo>
                      <a:pt x="44409" y="49517"/>
                    </a:lnTo>
                    <a:lnTo>
                      <a:pt x="44114" y="48917"/>
                    </a:lnTo>
                    <a:lnTo>
                      <a:pt x="43759" y="48188"/>
                    </a:lnTo>
                    <a:lnTo>
                      <a:pt x="43523" y="47502"/>
                    </a:lnTo>
                    <a:lnTo>
                      <a:pt x="43228" y="46730"/>
                    </a:lnTo>
                    <a:lnTo>
                      <a:pt x="42992" y="46002"/>
                    </a:lnTo>
                    <a:lnTo>
                      <a:pt x="42637" y="45101"/>
                    </a:lnTo>
                    <a:lnTo>
                      <a:pt x="42401" y="44158"/>
                    </a:lnTo>
                    <a:lnTo>
                      <a:pt x="42047" y="43172"/>
                    </a:lnTo>
                    <a:lnTo>
                      <a:pt x="41574" y="41714"/>
                    </a:lnTo>
                    <a:lnTo>
                      <a:pt x="41043" y="39742"/>
                    </a:lnTo>
                    <a:lnTo>
                      <a:pt x="40393" y="37299"/>
                    </a:lnTo>
                    <a:lnTo>
                      <a:pt x="39625" y="34469"/>
                    </a:lnTo>
                    <a:lnTo>
                      <a:pt x="38799" y="31296"/>
                    </a:lnTo>
                    <a:lnTo>
                      <a:pt x="37972" y="27995"/>
                    </a:lnTo>
                    <a:lnTo>
                      <a:pt x="37086" y="24523"/>
                    </a:lnTo>
                    <a:lnTo>
                      <a:pt x="36259" y="21007"/>
                    </a:lnTo>
                    <a:lnTo>
                      <a:pt x="35374" y="17577"/>
                    </a:lnTo>
                    <a:lnTo>
                      <a:pt x="34547" y="14190"/>
                    </a:lnTo>
                    <a:lnTo>
                      <a:pt x="33720" y="11103"/>
                    </a:lnTo>
                    <a:lnTo>
                      <a:pt x="33070" y="8274"/>
                    </a:lnTo>
                    <a:lnTo>
                      <a:pt x="32480" y="5873"/>
                    </a:lnTo>
                    <a:lnTo>
                      <a:pt x="31948" y="3901"/>
                    </a:lnTo>
                    <a:lnTo>
                      <a:pt x="31594" y="2486"/>
                    </a:lnTo>
                    <a:lnTo>
                      <a:pt x="31476" y="1800"/>
                    </a:lnTo>
                    <a:lnTo>
                      <a:pt x="31122" y="1586"/>
                    </a:lnTo>
                    <a:lnTo>
                      <a:pt x="30472" y="1629"/>
                    </a:lnTo>
                    <a:lnTo>
                      <a:pt x="29409" y="1886"/>
                    </a:lnTo>
                    <a:lnTo>
                      <a:pt x="28051" y="2186"/>
                    </a:lnTo>
                    <a:lnTo>
                      <a:pt x="26397" y="2615"/>
                    </a:lnTo>
                    <a:lnTo>
                      <a:pt x="24566" y="3043"/>
                    </a:lnTo>
                    <a:lnTo>
                      <a:pt x="22500" y="3515"/>
                    </a:lnTo>
                    <a:lnTo>
                      <a:pt x="20255" y="3987"/>
                    </a:lnTo>
                    <a:lnTo>
                      <a:pt x="17952" y="4372"/>
                    </a:lnTo>
                    <a:lnTo>
                      <a:pt x="15649" y="4715"/>
                    </a:lnTo>
                    <a:lnTo>
                      <a:pt x="13287" y="4887"/>
                    </a:lnTo>
                    <a:lnTo>
                      <a:pt x="10866" y="4930"/>
                    </a:lnTo>
                    <a:lnTo>
                      <a:pt x="8622" y="4801"/>
                    </a:lnTo>
                    <a:lnTo>
                      <a:pt x="6437" y="4415"/>
                    </a:lnTo>
                    <a:lnTo>
                      <a:pt x="4488" y="3815"/>
                    </a:lnTo>
                    <a:lnTo>
                      <a:pt x="2716" y="2872"/>
                    </a:lnTo>
                    <a:lnTo>
                      <a:pt x="1299" y="1929"/>
                    </a:lnTo>
                    <a:lnTo>
                      <a:pt x="472" y="1200"/>
                    </a:lnTo>
                    <a:lnTo>
                      <a:pt x="59" y="685"/>
                    </a:lnTo>
                    <a:lnTo>
                      <a:pt x="0" y="342"/>
                    </a:lnTo>
                    <a:lnTo>
                      <a:pt x="236" y="128"/>
                    </a:lnTo>
                    <a:lnTo>
                      <a:pt x="826" y="0"/>
                    </a:lnTo>
                    <a:lnTo>
                      <a:pt x="1594" y="0"/>
                    </a:lnTo>
                    <a:lnTo>
                      <a:pt x="2480" y="128"/>
                    </a:lnTo>
                    <a:lnTo>
                      <a:pt x="3543" y="257"/>
                    </a:lnTo>
                    <a:lnTo>
                      <a:pt x="4606" y="428"/>
                    </a:lnTo>
                    <a:lnTo>
                      <a:pt x="5669" y="643"/>
                    </a:lnTo>
                    <a:lnTo>
                      <a:pt x="6673" y="857"/>
                    </a:lnTo>
                    <a:lnTo>
                      <a:pt x="7500" y="1071"/>
                    </a:lnTo>
                    <a:lnTo>
                      <a:pt x="8149" y="1243"/>
                    </a:lnTo>
                    <a:lnTo>
                      <a:pt x="8622" y="1414"/>
                    </a:lnTo>
                    <a:lnTo>
                      <a:pt x="8858" y="1457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0" name="Shape 480"/>
              <p:cNvSpPr/>
              <p:nvPr/>
            </p:nvSpPr>
            <p:spPr>
              <a:xfrm>
                <a:off x="2617" y="1862"/>
                <a:ext cx="45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8481"/>
                    </a:moveTo>
                    <a:lnTo>
                      <a:pt x="323" y="118481"/>
                    </a:lnTo>
                    <a:lnTo>
                      <a:pt x="1617" y="118481"/>
                    </a:lnTo>
                    <a:lnTo>
                      <a:pt x="3881" y="120000"/>
                    </a:lnTo>
                    <a:lnTo>
                      <a:pt x="7439" y="120000"/>
                    </a:lnTo>
                    <a:lnTo>
                      <a:pt x="11967" y="120000"/>
                    </a:lnTo>
                    <a:lnTo>
                      <a:pt x="16819" y="118481"/>
                    </a:lnTo>
                    <a:lnTo>
                      <a:pt x="22964" y="115443"/>
                    </a:lnTo>
                    <a:lnTo>
                      <a:pt x="30404" y="112405"/>
                    </a:lnTo>
                    <a:lnTo>
                      <a:pt x="38167" y="107848"/>
                    </a:lnTo>
                    <a:lnTo>
                      <a:pt x="47223" y="100253"/>
                    </a:lnTo>
                    <a:lnTo>
                      <a:pt x="56927" y="92658"/>
                    </a:lnTo>
                    <a:lnTo>
                      <a:pt x="67924" y="80506"/>
                    </a:lnTo>
                    <a:lnTo>
                      <a:pt x="79568" y="65316"/>
                    </a:lnTo>
                    <a:lnTo>
                      <a:pt x="92183" y="47088"/>
                    </a:lnTo>
                    <a:lnTo>
                      <a:pt x="105444" y="24303"/>
                    </a:lnTo>
                    <a:lnTo>
                      <a:pt x="119999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1" name="Shape 481"/>
              <p:cNvSpPr/>
              <p:nvPr/>
            </p:nvSpPr>
            <p:spPr>
              <a:xfrm>
                <a:off x="2615" y="1870"/>
                <a:ext cx="0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000" y="120000"/>
                    </a:moveTo>
                    <a:lnTo>
                      <a:pt x="90000" y="120000"/>
                    </a:lnTo>
                    <a:lnTo>
                      <a:pt x="75000" y="120000"/>
                    </a:lnTo>
                    <a:lnTo>
                      <a:pt x="45000" y="120000"/>
                    </a:lnTo>
                    <a:lnTo>
                      <a:pt x="30000" y="110769"/>
                    </a:lnTo>
                    <a:lnTo>
                      <a:pt x="15000" y="101538"/>
                    </a:lnTo>
                    <a:lnTo>
                      <a:pt x="15000" y="92307"/>
                    </a:lnTo>
                    <a:lnTo>
                      <a:pt x="0" y="83076"/>
                    </a:lnTo>
                    <a:lnTo>
                      <a:pt x="0" y="73846"/>
                    </a:lnTo>
                    <a:lnTo>
                      <a:pt x="0" y="64615"/>
                    </a:lnTo>
                    <a:lnTo>
                      <a:pt x="0" y="46153"/>
                    </a:lnTo>
                    <a:lnTo>
                      <a:pt x="0" y="36923"/>
                    </a:lnTo>
                    <a:lnTo>
                      <a:pt x="0" y="27692"/>
                    </a:lnTo>
                    <a:lnTo>
                      <a:pt x="15000" y="18461"/>
                    </a:lnTo>
                    <a:lnTo>
                      <a:pt x="30000" y="9230"/>
                    </a:lnTo>
                    <a:lnTo>
                      <a:pt x="45000" y="9230"/>
                    </a:lnTo>
                    <a:lnTo>
                      <a:pt x="75000" y="0"/>
                    </a:lnTo>
                    <a:lnTo>
                      <a:pt x="90000" y="0"/>
                    </a:lnTo>
                    <a:lnTo>
                      <a:pt x="105000" y="0"/>
                    </a:lnTo>
                    <a:lnTo>
                      <a:pt x="120000" y="0"/>
                    </a:lnTo>
                    <a:lnTo>
                      <a:pt x="9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2" name="Shape 482"/>
              <p:cNvSpPr/>
              <p:nvPr/>
            </p:nvSpPr>
            <p:spPr>
              <a:xfrm>
                <a:off x="2662" y="186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13333" y="0"/>
                    </a:lnTo>
                    <a:lnTo>
                      <a:pt x="26666" y="0"/>
                    </a:lnTo>
                    <a:lnTo>
                      <a:pt x="40000" y="0"/>
                    </a:lnTo>
                    <a:lnTo>
                      <a:pt x="53333" y="0"/>
                    </a:lnTo>
                    <a:lnTo>
                      <a:pt x="66666" y="0"/>
                    </a:lnTo>
                    <a:lnTo>
                      <a:pt x="80000" y="9230"/>
                    </a:lnTo>
                    <a:lnTo>
                      <a:pt x="106666" y="18461"/>
                    </a:lnTo>
                    <a:lnTo>
                      <a:pt x="106666" y="27692"/>
                    </a:lnTo>
                    <a:lnTo>
                      <a:pt x="120000" y="36923"/>
                    </a:lnTo>
                    <a:lnTo>
                      <a:pt x="120000" y="46153"/>
                    </a:lnTo>
                    <a:lnTo>
                      <a:pt x="120000" y="55384"/>
                    </a:lnTo>
                    <a:lnTo>
                      <a:pt x="120000" y="73846"/>
                    </a:lnTo>
                    <a:lnTo>
                      <a:pt x="120000" y="83076"/>
                    </a:lnTo>
                    <a:lnTo>
                      <a:pt x="120000" y="92307"/>
                    </a:lnTo>
                    <a:lnTo>
                      <a:pt x="106666" y="101538"/>
                    </a:lnTo>
                    <a:lnTo>
                      <a:pt x="80000" y="110769"/>
                    </a:lnTo>
                    <a:lnTo>
                      <a:pt x="66666" y="110769"/>
                    </a:lnTo>
                    <a:lnTo>
                      <a:pt x="53333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3" name="Shape 483"/>
              <p:cNvSpPr/>
              <p:nvPr/>
            </p:nvSpPr>
            <p:spPr>
              <a:xfrm>
                <a:off x="2662" y="1862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9230"/>
                    </a:moveTo>
                    <a:lnTo>
                      <a:pt x="0" y="4615"/>
                    </a:lnTo>
                    <a:lnTo>
                      <a:pt x="3157" y="4615"/>
                    </a:lnTo>
                    <a:lnTo>
                      <a:pt x="6315" y="4615"/>
                    </a:lnTo>
                    <a:lnTo>
                      <a:pt x="12631" y="0"/>
                    </a:lnTo>
                    <a:lnTo>
                      <a:pt x="22105" y="0"/>
                    </a:lnTo>
                    <a:lnTo>
                      <a:pt x="28421" y="0"/>
                    </a:lnTo>
                    <a:lnTo>
                      <a:pt x="37894" y="0"/>
                    </a:lnTo>
                    <a:lnTo>
                      <a:pt x="50526" y="0"/>
                    </a:lnTo>
                    <a:lnTo>
                      <a:pt x="56842" y="4615"/>
                    </a:lnTo>
                    <a:lnTo>
                      <a:pt x="66315" y="9230"/>
                    </a:lnTo>
                    <a:lnTo>
                      <a:pt x="78947" y="18461"/>
                    </a:lnTo>
                    <a:lnTo>
                      <a:pt x="88421" y="32307"/>
                    </a:lnTo>
                    <a:lnTo>
                      <a:pt x="94736" y="46153"/>
                    </a:lnTo>
                    <a:lnTo>
                      <a:pt x="107368" y="64615"/>
                    </a:lnTo>
                    <a:lnTo>
                      <a:pt x="113684" y="87692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Shape 484"/>
              <p:cNvSpPr/>
              <p:nvPr/>
            </p:nvSpPr>
            <p:spPr>
              <a:xfrm>
                <a:off x="2662" y="186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20000" y="120000"/>
                    </a:lnTo>
                    <a:lnTo>
                      <a:pt x="106666" y="120000"/>
                    </a:lnTo>
                    <a:lnTo>
                      <a:pt x="93333" y="120000"/>
                    </a:lnTo>
                    <a:lnTo>
                      <a:pt x="66666" y="120000"/>
                    </a:lnTo>
                    <a:lnTo>
                      <a:pt x="53333" y="120000"/>
                    </a:lnTo>
                    <a:lnTo>
                      <a:pt x="26666" y="110769"/>
                    </a:lnTo>
                    <a:lnTo>
                      <a:pt x="13333" y="101538"/>
                    </a:lnTo>
                    <a:lnTo>
                      <a:pt x="13333" y="92307"/>
                    </a:lnTo>
                    <a:lnTo>
                      <a:pt x="0" y="83076"/>
                    </a:lnTo>
                    <a:lnTo>
                      <a:pt x="0" y="73846"/>
                    </a:lnTo>
                    <a:lnTo>
                      <a:pt x="0" y="55384"/>
                    </a:lnTo>
                    <a:lnTo>
                      <a:pt x="0" y="36923"/>
                    </a:lnTo>
                    <a:lnTo>
                      <a:pt x="0" y="27692"/>
                    </a:lnTo>
                    <a:lnTo>
                      <a:pt x="13333" y="18461"/>
                    </a:lnTo>
                    <a:lnTo>
                      <a:pt x="26666" y="9230"/>
                    </a:lnTo>
                    <a:lnTo>
                      <a:pt x="53333" y="9230"/>
                    </a:lnTo>
                    <a:lnTo>
                      <a:pt x="66666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Shape 485"/>
              <p:cNvSpPr/>
              <p:nvPr/>
            </p:nvSpPr>
            <p:spPr>
              <a:xfrm>
                <a:off x="2667" y="186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119999" y="0"/>
                    </a:lnTo>
                    <a:lnTo>
                      <a:pt x="119999" y="15000"/>
                    </a:lnTo>
                    <a:lnTo>
                      <a:pt x="119999" y="30000"/>
                    </a:lnTo>
                    <a:lnTo>
                      <a:pt x="119999" y="60000"/>
                    </a:lnTo>
                    <a:lnTo>
                      <a:pt x="111428" y="75000"/>
                    </a:lnTo>
                    <a:lnTo>
                      <a:pt x="94285" y="105000"/>
                    </a:lnTo>
                    <a:lnTo>
                      <a:pt x="85714" y="105000"/>
                    </a:lnTo>
                    <a:lnTo>
                      <a:pt x="77142" y="120000"/>
                    </a:lnTo>
                    <a:lnTo>
                      <a:pt x="68571" y="120000"/>
                    </a:lnTo>
                    <a:lnTo>
                      <a:pt x="59999" y="120000"/>
                    </a:lnTo>
                    <a:lnTo>
                      <a:pt x="51428" y="120000"/>
                    </a:lnTo>
                    <a:lnTo>
                      <a:pt x="34285" y="120000"/>
                    </a:lnTo>
                    <a:lnTo>
                      <a:pt x="25714" y="105000"/>
                    </a:lnTo>
                    <a:lnTo>
                      <a:pt x="8571" y="75000"/>
                    </a:lnTo>
                    <a:lnTo>
                      <a:pt x="8571" y="60000"/>
                    </a:lnTo>
                    <a:lnTo>
                      <a:pt x="0" y="45000"/>
                    </a:lnTo>
                    <a:lnTo>
                      <a:pt x="0" y="30000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6" name="Shape 486"/>
              <p:cNvSpPr/>
              <p:nvPr/>
            </p:nvSpPr>
            <p:spPr>
              <a:xfrm>
                <a:off x="2668" y="1864"/>
                <a:ext cx="11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363" y="2505"/>
                    </a:lnTo>
                    <a:lnTo>
                      <a:pt x="5454" y="6764"/>
                    </a:lnTo>
                    <a:lnTo>
                      <a:pt x="13636" y="12275"/>
                    </a:lnTo>
                    <a:lnTo>
                      <a:pt x="20454" y="19039"/>
                    </a:lnTo>
                    <a:lnTo>
                      <a:pt x="28636" y="26805"/>
                    </a:lnTo>
                    <a:lnTo>
                      <a:pt x="38181" y="35574"/>
                    </a:lnTo>
                    <a:lnTo>
                      <a:pt x="47727" y="44843"/>
                    </a:lnTo>
                    <a:lnTo>
                      <a:pt x="57272" y="54363"/>
                    </a:lnTo>
                    <a:lnTo>
                      <a:pt x="66818" y="64133"/>
                    </a:lnTo>
                    <a:lnTo>
                      <a:pt x="77727" y="73903"/>
                    </a:lnTo>
                    <a:lnTo>
                      <a:pt x="87272" y="83423"/>
                    </a:lnTo>
                    <a:lnTo>
                      <a:pt x="95454" y="92442"/>
                    </a:lnTo>
                    <a:lnTo>
                      <a:pt x="103636" y="100709"/>
                    </a:lnTo>
                    <a:lnTo>
                      <a:pt x="111818" y="108475"/>
                    </a:lnTo>
                    <a:lnTo>
                      <a:pt x="115909" y="114488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7" name="Shape 487"/>
              <p:cNvSpPr/>
              <p:nvPr/>
            </p:nvSpPr>
            <p:spPr>
              <a:xfrm>
                <a:off x="2667" y="186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105000"/>
                    </a:lnTo>
                    <a:lnTo>
                      <a:pt x="0" y="75000"/>
                    </a:lnTo>
                    <a:lnTo>
                      <a:pt x="0" y="60000"/>
                    </a:lnTo>
                    <a:lnTo>
                      <a:pt x="8571" y="30000"/>
                    </a:lnTo>
                    <a:lnTo>
                      <a:pt x="25714" y="15000"/>
                    </a:lnTo>
                    <a:lnTo>
                      <a:pt x="34285" y="15000"/>
                    </a:lnTo>
                    <a:lnTo>
                      <a:pt x="42857" y="0"/>
                    </a:lnTo>
                    <a:lnTo>
                      <a:pt x="51428" y="0"/>
                    </a:lnTo>
                    <a:lnTo>
                      <a:pt x="59999" y="0"/>
                    </a:lnTo>
                    <a:lnTo>
                      <a:pt x="77142" y="0"/>
                    </a:lnTo>
                    <a:lnTo>
                      <a:pt x="85714" y="0"/>
                    </a:lnTo>
                    <a:lnTo>
                      <a:pt x="94285" y="15000"/>
                    </a:lnTo>
                    <a:lnTo>
                      <a:pt x="111428" y="30000"/>
                    </a:lnTo>
                    <a:lnTo>
                      <a:pt x="111428" y="60000"/>
                    </a:lnTo>
                    <a:lnTo>
                      <a:pt x="119999" y="75000"/>
                    </a:lnTo>
                    <a:lnTo>
                      <a:pt x="119999" y="9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Shape 488"/>
              <p:cNvSpPr/>
              <p:nvPr/>
            </p:nvSpPr>
            <p:spPr>
              <a:xfrm>
                <a:off x="2678" y="1925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20000"/>
                    </a:lnTo>
                    <a:lnTo>
                      <a:pt x="120000" y="40000"/>
                    </a:lnTo>
                    <a:lnTo>
                      <a:pt x="110769" y="60000"/>
                    </a:lnTo>
                    <a:lnTo>
                      <a:pt x="110769" y="80000"/>
                    </a:lnTo>
                    <a:lnTo>
                      <a:pt x="101538" y="100000"/>
                    </a:lnTo>
                    <a:lnTo>
                      <a:pt x="92307" y="120000"/>
                    </a:lnTo>
                    <a:lnTo>
                      <a:pt x="83076" y="120000"/>
                    </a:lnTo>
                    <a:lnTo>
                      <a:pt x="55384" y="120000"/>
                    </a:lnTo>
                    <a:lnTo>
                      <a:pt x="46153" y="120000"/>
                    </a:lnTo>
                    <a:lnTo>
                      <a:pt x="36923" y="120000"/>
                    </a:lnTo>
                    <a:lnTo>
                      <a:pt x="27692" y="100000"/>
                    </a:lnTo>
                    <a:lnTo>
                      <a:pt x="18461" y="100000"/>
                    </a:lnTo>
                    <a:lnTo>
                      <a:pt x="9230" y="80000"/>
                    </a:lnTo>
                    <a:lnTo>
                      <a:pt x="0" y="60000"/>
                    </a:lnTo>
                    <a:lnTo>
                      <a:pt x="0" y="40000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9" name="Shape 489"/>
              <p:cNvSpPr/>
              <p:nvPr/>
            </p:nvSpPr>
            <p:spPr>
              <a:xfrm>
                <a:off x="2679" y="1925"/>
                <a:ext cx="17" cy="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2627" y="3761"/>
                    </a:lnTo>
                    <a:lnTo>
                      <a:pt x="6131" y="8652"/>
                    </a:lnTo>
                    <a:lnTo>
                      <a:pt x="11386" y="14670"/>
                    </a:lnTo>
                    <a:lnTo>
                      <a:pt x="15766" y="21630"/>
                    </a:lnTo>
                    <a:lnTo>
                      <a:pt x="22773" y="29153"/>
                    </a:lnTo>
                    <a:lnTo>
                      <a:pt x="29781" y="37429"/>
                    </a:lnTo>
                    <a:lnTo>
                      <a:pt x="37664" y="45893"/>
                    </a:lnTo>
                    <a:lnTo>
                      <a:pt x="45547" y="54733"/>
                    </a:lnTo>
                    <a:lnTo>
                      <a:pt x="54306" y="63761"/>
                    </a:lnTo>
                    <a:lnTo>
                      <a:pt x="63065" y="72978"/>
                    </a:lnTo>
                    <a:lnTo>
                      <a:pt x="71824" y="82006"/>
                    </a:lnTo>
                    <a:lnTo>
                      <a:pt x="81459" y="90470"/>
                    </a:lnTo>
                    <a:lnTo>
                      <a:pt x="91094" y="98746"/>
                    </a:lnTo>
                    <a:lnTo>
                      <a:pt x="99854" y="106457"/>
                    </a:lnTo>
                    <a:lnTo>
                      <a:pt x="110364" y="113605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Shape 490"/>
              <p:cNvSpPr/>
              <p:nvPr/>
            </p:nvSpPr>
            <p:spPr>
              <a:xfrm>
                <a:off x="2678" y="1923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0" y="119999"/>
                    </a:lnTo>
                    <a:lnTo>
                      <a:pt x="0" y="85714"/>
                    </a:lnTo>
                    <a:lnTo>
                      <a:pt x="0" y="68571"/>
                    </a:lnTo>
                    <a:lnTo>
                      <a:pt x="9230" y="51428"/>
                    </a:lnTo>
                    <a:lnTo>
                      <a:pt x="9230" y="34285"/>
                    </a:lnTo>
                    <a:lnTo>
                      <a:pt x="18461" y="17142"/>
                    </a:lnTo>
                    <a:lnTo>
                      <a:pt x="27692" y="0"/>
                    </a:lnTo>
                    <a:lnTo>
                      <a:pt x="36923" y="0"/>
                    </a:lnTo>
                    <a:lnTo>
                      <a:pt x="55384" y="0"/>
                    </a:lnTo>
                    <a:lnTo>
                      <a:pt x="64615" y="0"/>
                    </a:lnTo>
                    <a:lnTo>
                      <a:pt x="83076" y="0"/>
                    </a:lnTo>
                    <a:lnTo>
                      <a:pt x="92307" y="17142"/>
                    </a:lnTo>
                    <a:lnTo>
                      <a:pt x="101538" y="17142"/>
                    </a:lnTo>
                    <a:lnTo>
                      <a:pt x="110769" y="34285"/>
                    </a:lnTo>
                    <a:lnTo>
                      <a:pt x="120000" y="51428"/>
                    </a:lnTo>
                    <a:lnTo>
                      <a:pt x="120000" y="68571"/>
                    </a:lnTo>
                    <a:lnTo>
                      <a:pt x="120000" y="119999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Shape 491"/>
              <p:cNvSpPr/>
              <p:nvPr/>
            </p:nvSpPr>
            <p:spPr>
              <a:xfrm>
                <a:off x="2695" y="200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13333"/>
                    </a:lnTo>
                    <a:lnTo>
                      <a:pt x="120000" y="26666"/>
                    </a:lnTo>
                    <a:lnTo>
                      <a:pt x="120000" y="40000"/>
                    </a:lnTo>
                    <a:lnTo>
                      <a:pt x="120000" y="53333"/>
                    </a:lnTo>
                    <a:lnTo>
                      <a:pt x="110769" y="66666"/>
                    </a:lnTo>
                    <a:lnTo>
                      <a:pt x="110769" y="80000"/>
                    </a:lnTo>
                    <a:lnTo>
                      <a:pt x="101538" y="106666"/>
                    </a:lnTo>
                    <a:lnTo>
                      <a:pt x="92307" y="120000"/>
                    </a:lnTo>
                    <a:lnTo>
                      <a:pt x="83076" y="120000"/>
                    </a:lnTo>
                    <a:lnTo>
                      <a:pt x="73846" y="120000"/>
                    </a:lnTo>
                    <a:lnTo>
                      <a:pt x="64615" y="120000"/>
                    </a:lnTo>
                    <a:lnTo>
                      <a:pt x="55384" y="120000"/>
                    </a:lnTo>
                    <a:lnTo>
                      <a:pt x="36923" y="120000"/>
                    </a:lnTo>
                    <a:lnTo>
                      <a:pt x="27692" y="106666"/>
                    </a:lnTo>
                    <a:lnTo>
                      <a:pt x="18461" y="106666"/>
                    </a:lnTo>
                    <a:lnTo>
                      <a:pt x="9230" y="80000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Shape 492"/>
              <p:cNvSpPr/>
              <p:nvPr/>
            </p:nvSpPr>
            <p:spPr>
              <a:xfrm>
                <a:off x="2695" y="2004"/>
                <a:ext cx="25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6470" y="9651"/>
                    </a:lnTo>
                    <a:lnTo>
                      <a:pt x="14117" y="19302"/>
                    </a:lnTo>
                    <a:lnTo>
                      <a:pt x="22941" y="28632"/>
                    </a:lnTo>
                    <a:lnTo>
                      <a:pt x="32941" y="37962"/>
                    </a:lnTo>
                    <a:lnTo>
                      <a:pt x="42352" y="46970"/>
                    </a:lnTo>
                    <a:lnTo>
                      <a:pt x="52352" y="55656"/>
                    </a:lnTo>
                    <a:lnTo>
                      <a:pt x="62352" y="64021"/>
                    </a:lnTo>
                    <a:lnTo>
                      <a:pt x="72352" y="72064"/>
                    </a:lnTo>
                    <a:lnTo>
                      <a:pt x="81764" y="79463"/>
                    </a:lnTo>
                    <a:lnTo>
                      <a:pt x="90588" y="87184"/>
                    </a:lnTo>
                    <a:lnTo>
                      <a:pt x="98235" y="93619"/>
                    </a:lnTo>
                    <a:lnTo>
                      <a:pt x="105882" y="100053"/>
                    </a:lnTo>
                    <a:lnTo>
                      <a:pt x="111764" y="105844"/>
                    </a:lnTo>
                    <a:lnTo>
                      <a:pt x="116470" y="110991"/>
                    </a:lnTo>
                    <a:lnTo>
                      <a:pt x="118823" y="115817"/>
                    </a:lnTo>
                    <a:lnTo>
                      <a:pt x="120000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Shape 493"/>
              <p:cNvSpPr/>
              <p:nvPr/>
            </p:nvSpPr>
            <p:spPr>
              <a:xfrm>
                <a:off x="2695" y="2004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106666"/>
                    </a:lnTo>
                    <a:lnTo>
                      <a:pt x="0" y="93333"/>
                    </a:lnTo>
                    <a:lnTo>
                      <a:pt x="0" y="80000"/>
                    </a:lnTo>
                    <a:lnTo>
                      <a:pt x="0" y="66666"/>
                    </a:lnTo>
                    <a:lnTo>
                      <a:pt x="0" y="53333"/>
                    </a:lnTo>
                    <a:lnTo>
                      <a:pt x="9230" y="26666"/>
                    </a:lnTo>
                    <a:lnTo>
                      <a:pt x="18461" y="13333"/>
                    </a:lnTo>
                    <a:lnTo>
                      <a:pt x="27692" y="0"/>
                    </a:lnTo>
                    <a:lnTo>
                      <a:pt x="36923" y="0"/>
                    </a:lnTo>
                    <a:lnTo>
                      <a:pt x="55384" y="0"/>
                    </a:lnTo>
                    <a:lnTo>
                      <a:pt x="64615" y="0"/>
                    </a:lnTo>
                    <a:lnTo>
                      <a:pt x="73846" y="0"/>
                    </a:lnTo>
                    <a:lnTo>
                      <a:pt x="83076" y="0"/>
                    </a:lnTo>
                    <a:lnTo>
                      <a:pt x="92307" y="0"/>
                    </a:lnTo>
                    <a:lnTo>
                      <a:pt x="101538" y="13333"/>
                    </a:lnTo>
                    <a:lnTo>
                      <a:pt x="110769" y="26666"/>
                    </a:lnTo>
                    <a:lnTo>
                      <a:pt x="120000" y="53333"/>
                    </a:lnTo>
                    <a:lnTo>
                      <a:pt x="120000" y="66666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Shape 494"/>
              <p:cNvSpPr/>
              <p:nvPr/>
            </p:nvSpPr>
            <p:spPr>
              <a:xfrm>
                <a:off x="2720" y="205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34285"/>
                    </a:lnTo>
                    <a:lnTo>
                      <a:pt x="120000" y="51428"/>
                    </a:lnTo>
                    <a:lnTo>
                      <a:pt x="120000" y="68571"/>
                    </a:lnTo>
                    <a:lnTo>
                      <a:pt x="110769" y="85714"/>
                    </a:lnTo>
                    <a:lnTo>
                      <a:pt x="101538" y="102857"/>
                    </a:lnTo>
                    <a:lnTo>
                      <a:pt x="92307" y="119999"/>
                    </a:lnTo>
                    <a:lnTo>
                      <a:pt x="83076" y="119999"/>
                    </a:lnTo>
                    <a:lnTo>
                      <a:pt x="64615" y="119999"/>
                    </a:lnTo>
                    <a:lnTo>
                      <a:pt x="55384" y="119999"/>
                    </a:lnTo>
                    <a:lnTo>
                      <a:pt x="46153" y="119999"/>
                    </a:lnTo>
                    <a:lnTo>
                      <a:pt x="36923" y="119999"/>
                    </a:lnTo>
                    <a:lnTo>
                      <a:pt x="27692" y="119999"/>
                    </a:lnTo>
                    <a:lnTo>
                      <a:pt x="18461" y="102857"/>
                    </a:lnTo>
                    <a:lnTo>
                      <a:pt x="9230" y="85714"/>
                    </a:lnTo>
                    <a:lnTo>
                      <a:pt x="0" y="68571"/>
                    </a:lnTo>
                    <a:lnTo>
                      <a:pt x="0" y="51428"/>
                    </a:lnTo>
                    <a:lnTo>
                      <a:pt x="0" y="34285"/>
                    </a:ln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5" name="Shape 495"/>
              <p:cNvSpPr/>
              <p:nvPr/>
            </p:nvSpPr>
            <p:spPr>
              <a:xfrm>
                <a:off x="2720" y="2052"/>
                <a:ext cx="22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6486"/>
                    </a:lnTo>
                    <a:lnTo>
                      <a:pt x="0" y="13513"/>
                    </a:lnTo>
                    <a:lnTo>
                      <a:pt x="705" y="20000"/>
                    </a:lnTo>
                    <a:lnTo>
                      <a:pt x="2823" y="27567"/>
                    </a:lnTo>
                    <a:lnTo>
                      <a:pt x="4941" y="34594"/>
                    </a:lnTo>
                    <a:lnTo>
                      <a:pt x="7764" y="42162"/>
                    </a:lnTo>
                    <a:lnTo>
                      <a:pt x="12705" y="49729"/>
                    </a:lnTo>
                    <a:lnTo>
                      <a:pt x="18352" y="57297"/>
                    </a:lnTo>
                    <a:lnTo>
                      <a:pt x="24705" y="64864"/>
                    </a:lnTo>
                    <a:lnTo>
                      <a:pt x="32470" y="72972"/>
                    </a:lnTo>
                    <a:lnTo>
                      <a:pt x="43058" y="80540"/>
                    </a:lnTo>
                    <a:lnTo>
                      <a:pt x="53647" y="88648"/>
                    </a:lnTo>
                    <a:lnTo>
                      <a:pt x="67058" y="96216"/>
                    </a:lnTo>
                    <a:lnTo>
                      <a:pt x="82588" y="104324"/>
                    </a:lnTo>
                    <a:lnTo>
                      <a:pt x="100235" y="111891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6" name="Shape 496"/>
              <p:cNvSpPr/>
              <p:nvPr/>
            </p:nvSpPr>
            <p:spPr>
              <a:xfrm>
                <a:off x="2720" y="2051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100000"/>
                    </a:lnTo>
                    <a:lnTo>
                      <a:pt x="0" y="80000"/>
                    </a:lnTo>
                    <a:lnTo>
                      <a:pt x="0" y="60000"/>
                    </a:lnTo>
                    <a:lnTo>
                      <a:pt x="9230" y="40000"/>
                    </a:lnTo>
                    <a:lnTo>
                      <a:pt x="18461" y="20000"/>
                    </a:lnTo>
                    <a:lnTo>
                      <a:pt x="27692" y="0"/>
                    </a:lnTo>
                    <a:lnTo>
                      <a:pt x="36923" y="0"/>
                    </a:lnTo>
                    <a:lnTo>
                      <a:pt x="46153" y="0"/>
                    </a:lnTo>
                    <a:lnTo>
                      <a:pt x="55384" y="0"/>
                    </a:lnTo>
                    <a:lnTo>
                      <a:pt x="64615" y="0"/>
                    </a:lnTo>
                    <a:lnTo>
                      <a:pt x="83076" y="0"/>
                    </a:lnTo>
                    <a:lnTo>
                      <a:pt x="92307" y="0"/>
                    </a:lnTo>
                    <a:lnTo>
                      <a:pt x="101538" y="20000"/>
                    </a:lnTo>
                    <a:lnTo>
                      <a:pt x="110769" y="40000"/>
                    </a:lnTo>
                    <a:lnTo>
                      <a:pt x="120000" y="60000"/>
                    </a:lnTo>
                    <a:lnTo>
                      <a:pt x="120000" y="80000"/>
                    </a:lnTo>
                    <a:lnTo>
                      <a:pt x="120000" y="10000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Shape 497"/>
              <p:cNvSpPr/>
              <p:nvPr/>
            </p:nvSpPr>
            <p:spPr>
              <a:xfrm>
                <a:off x="2742" y="207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000" y="0"/>
                    </a:moveTo>
                    <a:lnTo>
                      <a:pt x="84000" y="0"/>
                    </a:lnTo>
                    <a:lnTo>
                      <a:pt x="96000" y="8571"/>
                    </a:lnTo>
                    <a:lnTo>
                      <a:pt x="108000" y="17142"/>
                    </a:lnTo>
                    <a:lnTo>
                      <a:pt x="108000" y="25714"/>
                    </a:lnTo>
                    <a:lnTo>
                      <a:pt x="120000" y="42857"/>
                    </a:lnTo>
                    <a:lnTo>
                      <a:pt x="120000" y="51428"/>
                    </a:lnTo>
                    <a:lnTo>
                      <a:pt x="120000" y="59999"/>
                    </a:lnTo>
                    <a:lnTo>
                      <a:pt x="120000" y="68571"/>
                    </a:lnTo>
                    <a:lnTo>
                      <a:pt x="120000" y="85714"/>
                    </a:lnTo>
                    <a:lnTo>
                      <a:pt x="108000" y="94285"/>
                    </a:lnTo>
                    <a:lnTo>
                      <a:pt x="96000" y="102857"/>
                    </a:lnTo>
                    <a:lnTo>
                      <a:pt x="84000" y="102857"/>
                    </a:lnTo>
                    <a:lnTo>
                      <a:pt x="60000" y="119999"/>
                    </a:lnTo>
                    <a:lnTo>
                      <a:pt x="48000" y="119999"/>
                    </a:lnTo>
                    <a:lnTo>
                      <a:pt x="36000" y="119999"/>
                    </a:lnTo>
                    <a:lnTo>
                      <a:pt x="24000" y="119999"/>
                    </a:lnTo>
                    <a:lnTo>
                      <a:pt x="0" y="119999"/>
                    </a:lnTo>
                    <a:lnTo>
                      <a:pt x="84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8" name="Shape 498"/>
              <p:cNvSpPr/>
              <p:nvPr/>
            </p:nvSpPr>
            <p:spPr>
              <a:xfrm>
                <a:off x="2743" y="2079"/>
                <a:ext cx="42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9853" y="4469"/>
                    </a:lnTo>
                    <a:lnTo>
                      <a:pt x="19354" y="9627"/>
                    </a:lnTo>
                    <a:lnTo>
                      <a:pt x="28856" y="14441"/>
                    </a:lnTo>
                    <a:lnTo>
                      <a:pt x="37302" y="19598"/>
                    </a:lnTo>
                    <a:lnTo>
                      <a:pt x="46099" y="25100"/>
                    </a:lnTo>
                    <a:lnTo>
                      <a:pt x="53841" y="30601"/>
                    </a:lnTo>
                    <a:lnTo>
                      <a:pt x="61935" y="36790"/>
                    </a:lnTo>
                    <a:lnTo>
                      <a:pt x="69325" y="43323"/>
                    </a:lnTo>
                    <a:lnTo>
                      <a:pt x="76363" y="50200"/>
                    </a:lnTo>
                    <a:lnTo>
                      <a:pt x="83401" y="58108"/>
                    </a:lnTo>
                    <a:lnTo>
                      <a:pt x="90087" y="66017"/>
                    </a:lnTo>
                    <a:lnTo>
                      <a:pt x="96422" y="75300"/>
                    </a:lnTo>
                    <a:lnTo>
                      <a:pt x="102404" y="84928"/>
                    </a:lnTo>
                    <a:lnTo>
                      <a:pt x="108739" y="95587"/>
                    </a:lnTo>
                    <a:lnTo>
                      <a:pt x="114017" y="107277"/>
                    </a:lnTo>
                    <a:lnTo>
                      <a:pt x="119999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9" name="Shape 499"/>
              <p:cNvSpPr/>
              <p:nvPr/>
            </p:nvSpPr>
            <p:spPr>
              <a:xfrm>
                <a:off x="2742" y="207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6000" y="119999"/>
                    </a:moveTo>
                    <a:lnTo>
                      <a:pt x="36000" y="119999"/>
                    </a:lnTo>
                    <a:lnTo>
                      <a:pt x="24000" y="102857"/>
                    </a:lnTo>
                    <a:lnTo>
                      <a:pt x="12000" y="94285"/>
                    </a:lnTo>
                    <a:lnTo>
                      <a:pt x="12000" y="85714"/>
                    </a:lnTo>
                    <a:lnTo>
                      <a:pt x="0" y="77142"/>
                    </a:lnTo>
                    <a:lnTo>
                      <a:pt x="0" y="68571"/>
                    </a:lnTo>
                    <a:lnTo>
                      <a:pt x="0" y="59999"/>
                    </a:lnTo>
                    <a:lnTo>
                      <a:pt x="0" y="51428"/>
                    </a:lnTo>
                    <a:lnTo>
                      <a:pt x="0" y="25714"/>
                    </a:lnTo>
                    <a:lnTo>
                      <a:pt x="12000" y="17142"/>
                    </a:lnTo>
                    <a:lnTo>
                      <a:pt x="24000" y="8571"/>
                    </a:lnTo>
                    <a:lnTo>
                      <a:pt x="36000" y="8571"/>
                    </a:lnTo>
                    <a:lnTo>
                      <a:pt x="48000" y="0"/>
                    </a:lnTo>
                    <a:lnTo>
                      <a:pt x="60000" y="0"/>
                    </a:lnTo>
                    <a:lnTo>
                      <a:pt x="72000" y="0"/>
                    </a:lnTo>
                    <a:lnTo>
                      <a:pt x="84000" y="0"/>
                    </a:lnTo>
                    <a:lnTo>
                      <a:pt x="120000" y="0"/>
                    </a:lnTo>
                    <a:lnTo>
                      <a:pt x="3600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Shape 500"/>
              <p:cNvSpPr/>
              <p:nvPr/>
            </p:nvSpPr>
            <p:spPr>
              <a:xfrm>
                <a:off x="2784" y="2122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20000" y="0"/>
                    </a:lnTo>
                    <a:lnTo>
                      <a:pt x="120000" y="26666"/>
                    </a:lnTo>
                    <a:lnTo>
                      <a:pt x="120000" y="40000"/>
                    </a:lnTo>
                    <a:lnTo>
                      <a:pt x="120000" y="66666"/>
                    </a:lnTo>
                    <a:lnTo>
                      <a:pt x="120000" y="80000"/>
                    </a:lnTo>
                    <a:lnTo>
                      <a:pt x="110769" y="93333"/>
                    </a:lnTo>
                    <a:lnTo>
                      <a:pt x="101538" y="106666"/>
                    </a:lnTo>
                    <a:lnTo>
                      <a:pt x="92307" y="106666"/>
                    </a:lnTo>
                    <a:lnTo>
                      <a:pt x="73846" y="120000"/>
                    </a:lnTo>
                    <a:lnTo>
                      <a:pt x="64615" y="120000"/>
                    </a:lnTo>
                    <a:lnTo>
                      <a:pt x="55384" y="120000"/>
                    </a:lnTo>
                    <a:lnTo>
                      <a:pt x="36923" y="120000"/>
                    </a:lnTo>
                    <a:lnTo>
                      <a:pt x="27692" y="120000"/>
                    </a:lnTo>
                    <a:lnTo>
                      <a:pt x="18461" y="106666"/>
                    </a:lnTo>
                    <a:lnTo>
                      <a:pt x="9230" y="93333"/>
                    </a:lnTo>
                    <a:lnTo>
                      <a:pt x="9230" y="80000"/>
                    </a:lnTo>
                    <a:lnTo>
                      <a:pt x="0" y="66666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1" name="Shape 501"/>
              <p:cNvSpPr/>
              <p:nvPr/>
            </p:nvSpPr>
            <p:spPr>
              <a:xfrm>
                <a:off x="2785" y="2122"/>
                <a:ext cx="5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4824" y="8082"/>
                    </a:lnTo>
                    <a:lnTo>
                      <a:pt x="10552" y="16373"/>
                    </a:lnTo>
                    <a:lnTo>
                      <a:pt x="16281" y="25284"/>
                    </a:lnTo>
                    <a:lnTo>
                      <a:pt x="22613" y="33989"/>
                    </a:lnTo>
                    <a:lnTo>
                      <a:pt x="29547" y="42901"/>
                    </a:lnTo>
                    <a:lnTo>
                      <a:pt x="36482" y="51606"/>
                    </a:lnTo>
                    <a:lnTo>
                      <a:pt x="44020" y="60518"/>
                    </a:lnTo>
                    <a:lnTo>
                      <a:pt x="51557" y="69015"/>
                    </a:lnTo>
                    <a:lnTo>
                      <a:pt x="59396" y="77098"/>
                    </a:lnTo>
                    <a:lnTo>
                      <a:pt x="67839" y="84974"/>
                    </a:lnTo>
                    <a:lnTo>
                      <a:pt x="76281" y="92435"/>
                    </a:lnTo>
                    <a:lnTo>
                      <a:pt x="84723" y="99274"/>
                    </a:lnTo>
                    <a:lnTo>
                      <a:pt x="93467" y="105699"/>
                    </a:lnTo>
                    <a:lnTo>
                      <a:pt x="102211" y="111088"/>
                    </a:lnTo>
                    <a:lnTo>
                      <a:pt x="110954" y="116062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2" name="Shape 502"/>
              <p:cNvSpPr/>
              <p:nvPr/>
            </p:nvSpPr>
            <p:spPr>
              <a:xfrm>
                <a:off x="2784" y="2121"/>
                <a:ext cx="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20000"/>
                    </a:lnTo>
                    <a:lnTo>
                      <a:pt x="0" y="106666"/>
                    </a:lnTo>
                    <a:lnTo>
                      <a:pt x="0" y="93333"/>
                    </a:lnTo>
                    <a:lnTo>
                      <a:pt x="0" y="53333"/>
                    </a:lnTo>
                    <a:lnTo>
                      <a:pt x="0" y="40000"/>
                    </a:lnTo>
                    <a:lnTo>
                      <a:pt x="9230" y="26666"/>
                    </a:lnTo>
                    <a:lnTo>
                      <a:pt x="18461" y="13333"/>
                    </a:lnTo>
                    <a:lnTo>
                      <a:pt x="27692" y="13333"/>
                    </a:lnTo>
                    <a:lnTo>
                      <a:pt x="36923" y="0"/>
                    </a:lnTo>
                    <a:lnTo>
                      <a:pt x="46153" y="0"/>
                    </a:lnTo>
                    <a:lnTo>
                      <a:pt x="55384" y="0"/>
                    </a:lnTo>
                    <a:lnTo>
                      <a:pt x="73846" y="0"/>
                    </a:lnTo>
                    <a:lnTo>
                      <a:pt x="92307" y="0"/>
                    </a:lnTo>
                    <a:lnTo>
                      <a:pt x="101538" y="13333"/>
                    </a:lnTo>
                    <a:lnTo>
                      <a:pt x="110769" y="26666"/>
                    </a:lnTo>
                    <a:lnTo>
                      <a:pt x="110769" y="40000"/>
                    </a:lnTo>
                    <a:lnTo>
                      <a:pt x="120000" y="53333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3" name="Shape 503"/>
              <p:cNvSpPr/>
              <p:nvPr/>
            </p:nvSpPr>
            <p:spPr>
              <a:xfrm>
                <a:off x="2835" y="219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4000" y="0"/>
                    </a:moveTo>
                    <a:lnTo>
                      <a:pt x="84000" y="0"/>
                    </a:lnTo>
                    <a:lnTo>
                      <a:pt x="96000" y="8571"/>
                    </a:lnTo>
                    <a:lnTo>
                      <a:pt x="108000" y="17142"/>
                    </a:lnTo>
                    <a:lnTo>
                      <a:pt x="120000" y="34285"/>
                    </a:lnTo>
                    <a:lnTo>
                      <a:pt x="120000" y="42857"/>
                    </a:lnTo>
                    <a:lnTo>
                      <a:pt x="120000" y="51428"/>
                    </a:lnTo>
                    <a:lnTo>
                      <a:pt x="120000" y="59999"/>
                    </a:lnTo>
                    <a:lnTo>
                      <a:pt x="120000" y="68571"/>
                    </a:lnTo>
                    <a:lnTo>
                      <a:pt x="120000" y="77142"/>
                    </a:lnTo>
                    <a:lnTo>
                      <a:pt x="120000" y="85714"/>
                    </a:lnTo>
                    <a:lnTo>
                      <a:pt x="108000" y="94285"/>
                    </a:lnTo>
                    <a:lnTo>
                      <a:pt x="96000" y="102857"/>
                    </a:lnTo>
                    <a:lnTo>
                      <a:pt x="84000" y="119999"/>
                    </a:lnTo>
                    <a:lnTo>
                      <a:pt x="72000" y="119999"/>
                    </a:lnTo>
                    <a:lnTo>
                      <a:pt x="48000" y="119999"/>
                    </a:lnTo>
                    <a:lnTo>
                      <a:pt x="36000" y="119999"/>
                    </a:lnTo>
                    <a:lnTo>
                      <a:pt x="24000" y="119999"/>
                    </a:lnTo>
                    <a:lnTo>
                      <a:pt x="12000" y="119999"/>
                    </a:lnTo>
                    <a:lnTo>
                      <a:pt x="0" y="119999"/>
                    </a:lnTo>
                    <a:lnTo>
                      <a:pt x="84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Shape 504"/>
              <p:cNvSpPr/>
              <p:nvPr/>
            </p:nvSpPr>
            <p:spPr>
              <a:xfrm>
                <a:off x="2526" y="1846"/>
                <a:ext cx="134" cy="3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179" y="2725"/>
                    </a:moveTo>
                    <a:lnTo>
                      <a:pt x="24943" y="5635"/>
                    </a:lnTo>
                    <a:lnTo>
                      <a:pt x="24044" y="9376"/>
                    </a:lnTo>
                    <a:lnTo>
                      <a:pt x="23707" y="13903"/>
                    </a:lnTo>
                    <a:lnTo>
                      <a:pt x="23483" y="19030"/>
                    </a:lnTo>
                    <a:lnTo>
                      <a:pt x="24044" y="24665"/>
                    </a:lnTo>
                    <a:lnTo>
                      <a:pt x="24943" y="30762"/>
                    </a:lnTo>
                    <a:lnTo>
                      <a:pt x="26404" y="37182"/>
                    </a:lnTo>
                    <a:lnTo>
                      <a:pt x="28426" y="43787"/>
                    </a:lnTo>
                    <a:lnTo>
                      <a:pt x="31123" y="50531"/>
                    </a:lnTo>
                    <a:lnTo>
                      <a:pt x="34382" y="57367"/>
                    </a:lnTo>
                    <a:lnTo>
                      <a:pt x="38314" y="64157"/>
                    </a:lnTo>
                    <a:lnTo>
                      <a:pt x="43033" y="70715"/>
                    </a:lnTo>
                    <a:lnTo>
                      <a:pt x="48539" y="77043"/>
                    </a:lnTo>
                    <a:lnTo>
                      <a:pt x="54719" y="83002"/>
                    </a:lnTo>
                    <a:lnTo>
                      <a:pt x="61797" y="88498"/>
                    </a:lnTo>
                    <a:lnTo>
                      <a:pt x="69887" y="93487"/>
                    </a:lnTo>
                    <a:lnTo>
                      <a:pt x="77752" y="97829"/>
                    </a:lnTo>
                    <a:lnTo>
                      <a:pt x="84831" y="101662"/>
                    </a:lnTo>
                    <a:lnTo>
                      <a:pt x="91123" y="105080"/>
                    </a:lnTo>
                    <a:lnTo>
                      <a:pt x="96516" y="108036"/>
                    </a:lnTo>
                    <a:lnTo>
                      <a:pt x="101348" y="110577"/>
                    </a:lnTo>
                    <a:lnTo>
                      <a:pt x="105393" y="112748"/>
                    </a:lnTo>
                    <a:lnTo>
                      <a:pt x="108876" y="114503"/>
                    </a:lnTo>
                    <a:lnTo>
                      <a:pt x="111685" y="115981"/>
                    </a:lnTo>
                    <a:lnTo>
                      <a:pt x="114157" y="117182"/>
                    </a:lnTo>
                    <a:lnTo>
                      <a:pt x="115842" y="118106"/>
                    </a:lnTo>
                    <a:lnTo>
                      <a:pt x="117415" y="118845"/>
                    </a:lnTo>
                    <a:lnTo>
                      <a:pt x="118426" y="119353"/>
                    </a:lnTo>
                    <a:lnTo>
                      <a:pt x="119101" y="119676"/>
                    </a:lnTo>
                    <a:lnTo>
                      <a:pt x="119662" y="119861"/>
                    </a:lnTo>
                    <a:lnTo>
                      <a:pt x="119887" y="119953"/>
                    </a:lnTo>
                    <a:lnTo>
                      <a:pt x="120000" y="120000"/>
                    </a:lnTo>
                    <a:lnTo>
                      <a:pt x="119438" y="119815"/>
                    </a:lnTo>
                    <a:lnTo>
                      <a:pt x="117640" y="119260"/>
                    </a:lnTo>
                    <a:lnTo>
                      <a:pt x="114831" y="118290"/>
                    </a:lnTo>
                    <a:lnTo>
                      <a:pt x="111235" y="117136"/>
                    </a:lnTo>
                    <a:lnTo>
                      <a:pt x="106853" y="115658"/>
                    </a:lnTo>
                    <a:lnTo>
                      <a:pt x="101910" y="114041"/>
                    </a:lnTo>
                    <a:lnTo>
                      <a:pt x="96516" y="112240"/>
                    </a:lnTo>
                    <a:lnTo>
                      <a:pt x="90898" y="110254"/>
                    </a:lnTo>
                    <a:lnTo>
                      <a:pt x="84943" y="108221"/>
                    </a:lnTo>
                    <a:lnTo>
                      <a:pt x="79213" y="106143"/>
                    </a:lnTo>
                    <a:lnTo>
                      <a:pt x="73370" y="104018"/>
                    </a:lnTo>
                    <a:lnTo>
                      <a:pt x="67977" y="101939"/>
                    </a:lnTo>
                    <a:lnTo>
                      <a:pt x="62808" y="99907"/>
                    </a:lnTo>
                    <a:lnTo>
                      <a:pt x="58314" y="98060"/>
                    </a:lnTo>
                    <a:lnTo>
                      <a:pt x="54606" y="96304"/>
                    </a:lnTo>
                    <a:lnTo>
                      <a:pt x="51573" y="94780"/>
                    </a:lnTo>
                    <a:lnTo>
                      <a:pt x="48651" y="93163"/>
                    </a:lnTo>
                    <a:lnTo>
                      <a:pt x="45505" y="91362"/>
                    </a:lnTo>
                    <a:lnTo>
                      <a:pt x="42134" y="89284"/>
                    </a:lnTo>
                    <a:lnTo>
                      <a:pt x="38539" y="87020"/>
                    </a:lnTo>
                    <a:lnTo>
                      <a:pt x="34719" y="84434"/>
                    </a:lnTo>
                    <a:lnTo>
                      <a:pt x="30786" y="81570"/>
                    </a:lnTo>
                    <a:lnTo>
                      <a:pt x="26853" y="78383"/>
                    </a:lnTo>
                    <a:lnTo>
                      <a:pt x="23033" y="74919"/>
                    </a:lnTo>
                    <a:lnTo>
                      <a:pt x="19101" y="71177"/>
                    </a:lnTo>
                    <a:lnTo>
                      <a:pt x="15617" y="66974"/>
                    </a:lnTo>
                    <a:lnTo>
                      <a:pt x="12247" y="62494"/>
                    </a:lnTo>
                    <a:lnTo>
                      <a:pt x="9101" y="57644"/>
                    </a:lnTo>
                    <a:lnTo>
                      <a:pt x="6292" y="52424"/>
                    </a:lnTo>
                    <a:lnTo>
                      <a:pt x="4044" y="46789"/>
                    </a:lnTo>
                    <a:lnTo>
                      <a:pt x="2134" y="40739"/>
                    </a:lnTo>
                    <a:lnTo>
                      <a:pt x="898" y="34272"/>
                    </a:lnTo>
                    <a:lnTo>
                      <a:pt x="786" y="34041"/>
                    </a:lnTo>
                    <a:lnTo>
                      <a:pt x="786" y="33394"/>
                    </a:lnTo>
                    <a:lnTo>
                      <a:pt x="674" y="32378"/>
                    </a:lnTo>
                    <a:lnTo>
                      <a:pt x="674" y="31039"/>
                    </a:lnTo>
                    <a:lnTo>
                      <a:pt x="561" y="29376"/>
                    </a:lnTo>
                    <a:lnTo>
                      <a:pt x="449" y="27528"/>
                    </a:lnTo>
                    <a:lnTo>
                      <a:pt x="337" y="25450"/>
                    </a:lnTo>
                    <a:lnTo>
                      <a:pt x="224" y="23233"/>
                    </a:lnTo>
                    <a:lnTo>
                      <a:pt x="224" y="20877"/>
                    </a:lnTo>
                    <a:lnTo>
                      <a:pt x="0" y="18429"/>
                    </a:lnTo>
                    <a:lnTo>
                      <a:pt x="0" y="15981"/>
                    </a:lnTo>
                    <a:lnTo>
                      <a:pt x="224" y="13579"/>
                    </a:lnTo>
                    <a:lnTo>
                      <a:pt x="224" y="11177"/>
                    </a:lnTo>
                    <a:lnTo>
                      <a:pt x="337" y="8960"/>
                    </a:lnTo>
                    <a:lnTo>
                      <a:pt x="561" y="6882"/>
                    </a:lnTo>
                    <a:lnTo>
                      <a:pt x="898" y="4942"/>
                    </a:lnTo>
                    <a:lnTo>
                      <a:pt x="1460" y="3279"/>
                    </a:lnTo>
                    <a:lnTo>
                      <a:pt x="2471" y="2078"/>
                    </a:lnTo>
                    <a:lnTo>
                      <a:pt x="3820" y="1108"/>
                    </a:lnTo>
                    <a:lnTo>
                      <a:pt x="5617" y="508"/>
                    </a:lnTo>
                    <a:lnTo>
                      <a:pt x="7415" y="138"/>
                    </a:lnTo>
                    <a:lnTo>
                      <a:pt x="9550" y="0"/>
                    </a:lnTo>
                    <a:lnTo>
                      <a:pt x="11797" y="0"/>
                    </a:lnTo>
                    <a:lnTo>
                      <a:pt x="14157" y="184"/>
                    </a:lnTo>
                    <a:lnTo>
                      <a:pt x="16404" y="508"/>
                    </a:lnTo>
                    <a:lnTo>
                      <a:pt x="18651" y="877"/>
                    </a:lnTo>
                    <a:lnTo>
                      <a:pt x="20674" y="1293"/>
                    </a:lnTo>
                    <a:lnTo>
                      <a:pt x="22359" y="1709"/>
                    </a:lnTo>
                    <a:lnTo>
                      <a:pt x="23932" y="2078"/>
                    </a:lnTo>
                    <a:lnTo>
                      <a:pt x="25056" y="2401"/>
                    </a:lnTo>
                    <a:lnTo>
                      <a:pt x="25842" y="2632"/>
                    </a:lnTo>
                    <a:lnTo>
                      <a:pt x="26179" y="2725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5" name="Shape 505"/>
              <p:cNvSpPr/>
              <p:nvPr/>
            </p:nvSpPr>
            <p:spPr>
              <a:xfrm>
                <a:off x="2526" y="1846"/>
                <a:ext cx="134" cy="3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179" y="2725"/>
                    </a:moveTo>
                    <a:lnTo>
                      <a:pt x="24943" y="5635"/>
                    </a:lnTo>
                    <a:lnTo>
                      <a:pt x="24044" y="9376"/>
                    </a:lnTo>
                    <a:lnTo>
                      <a:pt x="23707" y="13903"/>
                    </a:lnTo>
                    <a:lnTo>
                      <a:pt x="23483" y="19030"/>
                    </a:lnTo>
                    <a:lnTo>
                      <a:pt x="24044" y="24665"/>
                    </a:lnTo>
                    <a:lnTo>
                      <a:pt x="24943" y="30762"/>
                    </a:lnTo>
                    <a:lnTo>
                      <a:pt x="26404" y="37182"/>
                    </a:lnTo>
                    <a:lnTo>
                      <a:pt x="28426" y="43787"/>
                    </a:lnTo>
                    <a:lnTo>
                      <a:pt x="31123" y="50531"/>
                    </a:lnTo>
                    <a:lnTo>
                      <a:pt x="34382" y="57367"/>
                    </a:lnTo>
                    <a:lnTo>
                      <a:pt x="38314" y="64157"/>
                    </a:lnTo>
                    <a:lnTo>
                      <a:pt x="43033" y="70715"/>
                    </a:lnTo>
                    <a:lnTo>
                      <a:pt x="48539" y="77043"/>
                    </a:lnTo>
                    <a:lnTo>
                      <a:pt x="54719" y="83002"/>
                    </a:lnTo>
                    <a:lnTo>
                      <a:pt x="61797" y="88498"/>
                    </a:lnTo>
                    <a:lnTo>
                      <a:pt x="69887" y="93487"/>
                    </a:lnTo>
                    <a:lnTo>
                      <a:pt x="77752" y="97829"/>
                    </a:lnTo>
                    <a:lnTo>
                      <a:pt x="84831" y="101662"/>
                    </a:lnTo>
                    <a:lnTo>
                      <a:pt x="91123" y="105080"/>
                    </a:lnTo>
                    <a:lnTo>
                      <a:pt x="96516" y="108036"/>
                    </a:lnTo>
                    <a:lnTo>
                      <a:pt x="101348" y="110577"/>
                    </a:lnTo>
                    <a:lnTo>
                      <a:pt x="105393" y="112748"/>
                    </a:lnTo>
                    <a:lnTo>
                      <a:pt x="108876" y="114503"/>
                    </a:lnTo>
                    <a:lnTo>
                      <a:pt x="111685" y="115981"/>
                    </a:lnTo>
                    <a:lnTo>
                      <a:pt x="114157" y="117182"/>
                    </a:lnTo>
                    <a:lnTo>
                      <a:pt x="115842" y="118106"/>
                    </a:lnTo>
                    <a:lnTo>
                      <a:pt x="117415" y="118845"/>
                    </a:lnTo>
                    <a:lnTo>
                      <a:pt x="118426" y="119353"/>
                    </a:lnTo>
                    <a:lnTo>
                      <a:pt x="119101" y="119676"/>
                    </a:lnTo>
                    <a:lnTo>
                      <a:pt x="119662" y="119861"/>
                    </a:lnTo>
                    <a:lnTo>
                      <a:pt x="119887" y="119953"/>
                    </a:lnTo>
                    <a:lnTo>
                      <a:pt x="120000" y="120000"/>
                    </a:lnTo>
                    <a:lnTo>
                      <a:pt x="119438" y="119815"/>
                    </a:lnTo>
                    <a:lnTo>
                      <a:pt x="117640" y="119260"/>
                    </a:lnTo>
                    <a:lnTo>
                      <a:pt x="114831" y="118290"/>
                    </a:lnTo>
                    <a:lnTo>
                      <a:pt x="111235" y="117136"/>
                    </a:lnTo>
                    <a:lnTo>
                      <a:pt x="106853" y="115658"/>
                    </a:lnTo>
                    <a:lnTo>
                      <a:pt x="101910" y="114041"/>
                    </a:lnTo>
                    <a:lnTo>
                      <a:pt x="96516" y="112240"/>
                    </a:lnTo>
                    <a:lnTo>
                      <a:pt x="90898" y="110254"/>
                    </a:lnTo>
                    <a:lnTo>
                      <a:pt x="84943" y="108221"/>
                    </a:lnTo>
                    <a:lnTo>
                      <a:pt x="79213" y="106143"/>
                    </a:lnTo>
                    <a:lnTo>
                      <a:pt x="73370" y="104018"/>
                    </a:lnTo>
                    <a:lnTo>
                      <a:pt x="67977" y="101939"/>
                    </a:lnTo>
                    <a:lnTo>
                      <a:pt x="62808" y="99907"/>
                    </a:lnTo>
                    <a:lnTo>
                      <a:pt x="58314" y="98060"/>
                    </a:lnTo>
                    <a:lnTo>
                      <a:pt x="54606" y="96304"/>
                    </a:lnTo>
                    <a:lnTo>
                      <a:pt x="51573" y="94780"/>
                    </a:lnTo>
                    <a:lnTo>
                      <a:pt x="48651" y="93163"/>
                    </a:lnTo>
                    <a:lnTo>
                      <a:pt x="45505" y="91362"/>
                    </a:lnTo>
                    <a:lnTo>
                      <a:pt x="42134" y="89284"/>
                    </a:lnTo>
                    <a:lnTo>
                      <a:pt x="38539" y="87020"/>
                    </a:lnTo>
                    <a:lnTo>
                      <a:pt x="34719" y="84434"/>
                    </a:lnTo>
                    <a:lnTo>
                      <a:pt x="30786" y="81570"/>
                    </a:lnTo>
                    <a:lnTo>
                      <a:pt x="26853" y="78383"/>
                    </a:lnTo>
                    <a:lnTo>
                      <a:pt x="23033" y="74919"/>
                    </a:lnTo>
                    <a:lnTo>
                      <a:pt x="19101" y="71177"/>
                    </a:lnTo>
                    <a:lnTo>
                      <a:pt x="15617" y="66974"/>
                    </a:lnTo>
                    <a:lnTo>
                      <a:pt x="12247" y="62494"/>
                    </a:lnTo>
                    <a:lnTo>
                      <a:pt x="9101" y="57644"/>
                    </a:lnTo>
                    <a:lnTo>
                      <a:pt x="6292" y="52424"/>
                    </a:lnTo>
                    <a:lnTo>
                      <a:pt x="4044" y="46789"/>
                    </a:lnTo>
                    <a:lnTo>
                      <a:pt x="2134" y="40739"/>
                    </a:lnTo>
                    <a:lnTo>
                      <a:pt x="898" y="34272"/>
                    </a:lnTo>
                    <a:lnTo>
                      <a:pt x="786" y="34041"/>
                    </a:lnTo>
                    <a:lnTo>
                      <a:pt x="786" y="33394"/>
                    </a:lnTo>
                    <a:lnTo>
                      <a:pt x="674" y="32378"/>
                    </a:lnTo>
                    <a:lnTo>
                      <a:pt x="674" y="31039"/>
                    </a:lnTo>
                    <a:lnTo>
                      <a:pt x="561" y="29376"/>
                    </a:lnTo>
                    <a:lnTo>
                      <a:pt x="449" y="27528"/>
                    </a:lnTo>
                    <a:lnTo>
                      <a:pt x="337" y="25450"/>
                    </a:lnTo>
                    <a:lnTo>
                      <a:pt x="224" y="23233"/>
                    </a:lnTo>
                    <a:lnTo>
                      <a:pt x="224" y="20877"/>
                    </a:lnTo>
                    <a:lnTo>
                      <a:pt x="0" y="18429"/>
                    </a:lnTo>
                    <a:lnTo>
                      <a:pt x="0" y="15981"/>
                    </a:lnTo>
                    <a:lnTo>
                      <a:pt x="224" y="13579"/>
                    </a:lnTo>
                    <a:lnTo>
                      <a:pt x="224" y="11177"/>
                    </a:lnTo>
                    <a:lnTo>
                      <a:pt x="337" y="8960"/>
                    </a:lnTo>
                    <a:lnTo>
                      <a:pt x="561" y="6882"/>
                    </a:lnTo>
                    <a:lnTo>
                      <a:pt x="898" y="4942"/>
                    </a:lnTo>
                    <a:lnTo>
                      <a:pt x="1460" y="3279"/>
                    </a:lnTo>
                    <a:lnTo>
                      <a:pt x="2471" y="2078"/>
                    </a:lnTo>
                    <a:lnTo>
                      <a:pt x="3820" y="1108"/>
                    </a:lnTo>
                    <a:lnTo>
                      <a:pt x="5617" y="508"/>
                    </a:lnTo>
                    <a:lnTo>
                      <a:pt x="7415" y="138"/>
                    </a:lnTo>
                    <a:lnTo>
                      <a:pt x="9550" y="0"/>
                    </a:lnTo>
                    <a:lnTo>
                      <a:pt x="11797" y="0"/>
                    </a:lnTo>
                    <a:lnTo>
                      <a:pt x="14157" y="184"/>
                    </a:lnTo>
                    <a:lnTo>
                      <a:pt x="16404" y="508"/>
                    </a:lnTo>
                    <a:lnTo>
                      <a:pt x="18651" y="877"/>
                    </a:lnTo>
                    <a:lnTo>
                      <a:pt x="20674" y="1293"/>
                    </a:lnTo>
                    <a:lnTo>
                      <a:pt x="22359" y="1709"/>
                    </a:lnTo>
                    <a:lnTo>
                      <a:pt x="23932" y="2078"/>
                    </a:lnTo>
                    <a:lnTo>
                      <a:pt x="25056" y="2401"/>
                    </a:lnTo>
                    <a:lnTo>
                      <a:pt x="25842" y="2632"/>
                    </a:lnTo>
                    <a:lnTo>
                      <a:pt x="26179" y="272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6" name="Shape 506"/>
              <p:cNvSpPr/>
              <p:nvPr/>
            </p:nvSpPr>
            <p:spPr>
              <a:xfrm>
                <a:off x="2534" y="1862"/>
                <a:ext cx="94" cy="2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315" y="0"/>
                    </a:moveTo>
                    <a:lnTo>
                      <a:pt x="15000" y="1955"/>
                    </a:lnTo>
                    <a:lnTo>
                      <a:pt x="14526" y="4281"/>
                    </a:lnTo>
                    <a:lnTo>
                      <a:pt x="14210" y="6925"/>
                    </a:lnTo>
                    <a:lnTo>
                      <a:pt x="13894" y="9832"/>
                    </a:lnTo>
                    <a:lnTo>
                      <a:pt x="13736" y="13110"/>
                    </a:lnTo>
                    <a:lnTo>
                      <a:pt x="13736" y="16599"/>
                    </a:lnTo>
                    <a:lnTo>
                      <a:pt x="13894" y="20299"/>
                    </a:lnTo>
                    <a:lnTo>
                      <a:pt x="14210" y="24317"/>
                    </a:lnTo>
                    <a:lnTo>
                      <a:pt x="14842" y="28493"/>
                    </a:lnTo>
                    <a:lnTo>
                      <a:pt x="15631" y="32986"/>
                    </a:lnTo>
                    <a:lnTo>
                      <a:pt x="17052" y="37691"/>
                    </a:lnTo>
                    <a:lnTo>
                      <a:pt x="18789" y="42607"/>
                    </a:lnTo>
                    <a:lnTo>
                      <a:pt x="21157" y="47629"/>
                    </a:lnTo>
                    <a:lnTo>
                      <a:pt x="23842" y="52863"/>
                    </a:lnTo>
                    <a:lnTo>
                      <a:pt x="27157" y="58308"/>
                    </a:lnTo>
                    <a:lnTo>
                      <a:pt x="31263" y="63911"/>
                    </a:lnTo>
                    <a:lnTo>
                      <a:pt x="35684" y="69356"/>
                    </a:lnTo>
                    <a:lnTo>
                      <a:pt x="40421" y="74484"/>
                    </a:lnTo>
                    <a:lnTo>
                      <a:pt x="45473" y="79295"/>
                    </a:lnTo>
                    <a:lnTo>
                      <a:pt x="51000" y="83841"/>
                    </a:lnTo>
                    <a:lnTo>
                      <a:pt x="56368" y="88017"/>
                    </a:lnTo>
                    <a:lnTo>
                      <a:pt x="62210" y="91982"/>
                    </a:lnTo>
                    <a:lnTo>
                      <a:pt x="68052" y="95682"/>
                    </a:lnTo>
                    <a:lnTo>
                      <a:pt x="74052" y="99066"/>
                    </a:lnTo>
                    <a:lnTo>
                      <a:pt x="80052" y="102343"/>
                    </a:lnTo>
                    <a:lnTo>
                      <a:pt x="86052" y="105356"/>
                    </a:lnTo>
                    <a:lnTo>
                      <a:pt x="92052" y="108158"/>
                    </a:lnTo>
                    <a:lnTo>
                      <a:pt x="97894" y="110801"/>
                    </a:lnTo>
                    <a:lnTo>
                      <a:pt x="103736" y="113286"/>
                    </a:lnTo>
                    <a:lnTo>
                      <a:pt x="109421" y="115665"/>
                    </a:lnTo>
                    <a:lnTo>
                      <a:pt x="114631" y="117885"/>
                    </a:lnTo>
                    <a:lnTo>
                      <a:pt x="120000" y="120000"/>
                    </a:lnTo>
                    <a:lnTo>
                      <a:pt x="74210" y="105991"/>
                    </a:lnTo>
                    <a:lnTo>
                      <a:pt x="73578" y="105674"/>
                    </a:lnTo>
                    <a:lnTo>
                      <a:pt x="72000" y="104828"/>
                    </a:lnTo>
                    <a:lnTo>
                      <a:pt x="69473" y="103400"/>
                    </a:lnTo>
                    <a:lnTo>
                      <a:pt x="66157" y="101497"/>
                    </a:lnTo>
                    <a:lnTo>
                      <a:pt x="62210" y="99224"/>
                    </a:lnTo>
                    <a:lnTo>
                      <a:pt x="57631" y="96475"/>
                    </a:lnTo>
                    <a:lnTo>
                      <a:pt x="52736" y="93356"/>
                    </a:lnTo>
                    <a:lnTo>
                      <a:pt x="47684" y="89920"/>
                    </a:lnTo>
                    <a:lnTo>
                      <a:pt x="42157" y="86220"/>
                    </a:lnTo>
                    <a:lnTo>
                      <a:pt x="36631" y="82255"/>
                    </a:lnTo>
                    <a:lnTo>
                      <a:pt x="31263" y="78026"/>
                    </a:lnTo>
                    <a:lnTo>
                      <a:pt x="26052" y="73691"/>
                    </a:lnTo>
                    <a:lnTo>
                      <a:pt x="21157" y="69198"/>
                    </a:lnTo>
                    <a:lnTo>
                      <a:pt x="16736" y="64651"/>
                    </a:lnTo>
                    <a:lnTo>
                      <a:pt x="12789" y="60000"/>
                    </a:lnTo>
                    <a:lnTo>
                      <a:pt x="9631" y="55400"/>
                    </a:lnTo>
                    <a:lnTo>
                      <a:pt x="6947" y="50748"/>
                    </a:lnTo>
                    <a:lnTo>
                      <a:pt x="4894" y="45938"/>
                    </a:lnTo>
                    <a:lnTo>
                      <a:pt x="3157" y="41180"/>
                    </a:lnTo>
                    <a:lnTo>
                      <a:pt x="1894" y="36422"/>
                    </a:lnTo>
                    <a:lnTo>
                      <a:pt x="947" y="31770"/>
                    </a:lnTo>
                    <a:lnTo>
                      <a:pt x="315" y="27224"/>
                    </a:lnTo>
                    <a:lnTo>
                      <a:pt x="0" y="22889"/>
                    </a:lnTo>
                    <a:lnTo>
                      <a:pt x="0" y="18766"/>
                    </a:lnTo>
                    <a:lnTo>
                      <a:pt x="0" y="14907"/>
                    </a:lnTo>
                    <a:lnTo>
                      <a:pt x="157" y="11418"/>
                    </a:lnTo>
                    <a:lnTo>
                      <a:pt x="473" y="8352"/>
                    </a:lnTo>
                    <a:lnTo>
                      <a:pt x="789" y="5709"/>
                    </a:lnTo>
                    <a:lnTo>
                      <a:pt x="1105" y="3488"/>
                    </a:lnTo>
                    <a:lnTo>
                      <a:pt x="1578" y="1903"/>
                    </a:lnTo>
                    <a:lnTo>
                      <a:pt x="1736" y="898"/>
                    </a:lnTo>
                    <a:lnTo>
                      <a:pt x="1894" y="634"/>
                    </a:lnTo>
                    <a:lnTo>
                      <a:pt x="15315" y="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7" name="Shape 507"/>
              <p:cNvSpPr/>
              <p:nvPr/>
            </p:nvSpPr>
            <p:spPr>
              <a:xfrm>
                <a:off x="2634" y="2088"/>
                <a:ext cx="231" cy="1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809" y="0"/>
                    </a:moveTo>
                    <a:lnTo>
                      <a:pt x="113745" y="96"/>
                    </a:lnTo>
                    <a:lnTo>
                      <a:pt x="113745" y="677"/>
                    </a:lnTo>
                    <a:lnTo>
                      <a:pt x="113616" y="1549"/>
                    </a:lnTo>
                    <a:lnTo>
                      <a:pt x="113551" y="2711"/>
                    </a:lnTo>
                    <a:lnTo>
                      <a:pt x="113422" y="3970"/>
                    </a:lnTo>
                    <a:lnTo>
                      <a:pt x="113293" y="5617"/>
                    </a:lnTo>
                    <a:lnTo>
                      <a:pt x="113036" y="7263"/>
                    </a:lnTo>
                    <a:lnTo>
                      <a:pt x="112842" y="9104"/>
                    </a:lnTo>
                    <a:lnTo>
                      <a:pt x="112649" y="10944"/>
                    </a:lnTo>
                    <a:lnTo>
                      <a:pt x="112262" y="12784"/>
                    </a:lnTo>
                    <a:lnTo>
                      <a:pt x="112004" y="14624"/>
                    </a:lnTo>
                    <a:lnTo>
                      <a:pt x="111617" y="16368"/>
                    </a:lnTo>
                    <a:lnTo>
                      <a:pt x="111166" y="17917"/>
                    </a:lnTo>
                    <a:lnTo>
                      <a:pt x="110714" y="19467"/>
                    </a:lnTo>
                    <a:lnTo>
                      <a:pt x="110198" y="20629"/>
                    </a:lnTo>
                    <a:lnTo>
                      <a:pt x="109682" y="21791"/>
                    </a:lnTo>
                    <a:lnTo>
                      <a:pt x="109038" y="22469"/>
                    </a:lnTo>
                    <a:lnTo>
                      <a:pt x="108457" y="23341"/>
                    </a:lnTo>
                    <a:lnTo>
                      <a:pt x="107877" y="24213"/>
                    </a:lnTo>
                    <a:lnTo>
                      <a:pt x="107232" y="25084"/>
                    </a:lnTo>
                    <a:lnTo>
                      <a:pt x="106652" y="25956"/>
                    </a:lnTo>
                    <a:lnTo>
                      <a:pt x="106007" y="26828"/>
                    </a:lnTo>
                    <a:lnTo>
                      <a:pt x="105427" y="27796"/>
                    </a:lnTo>
                    <a:lnTo>
                      <a:pt x="104782" y="28861"/>
                    </a:lnTo>
                    <a:lnTo>
                      <a:pt x="104202" y="30121"/>
                    </a:lnTo>
                    <a:lnTo>
                      <a:pt x="103621" y="31283"/>
                    </a:lnTo>
                    <a:lnTo>
                      <a:pt x="102976" y="32736"/>
                    </a:lnTo>
                    <a:lnTo>
                      <a:pt x="102396" y="34188"/>
                    </a:lnTo>
                    <a:lnTo>
                      <a:pt x="101880" y="35835"/>
                    </a:lnTo>
                    <a:lnTo>
                      <a:pt x="101300" y="37675"/>
                    </a:lnTo>
                    <a:lnTo>
                      <a:pt x="100784" y="39709"/>
                    </a:lnTo>
                    <a:lnTo>
                      <a:pt x="100333" y="42033"/>
                    </a:lnTo>
                    <a:lnTo>
                      <a:pt x="99752" y="44358"/>
                    </a:lnTo>
                    <a:lnTo>
                      <a:pt x="98979" y="46973"/>
                    </a:lnTo>
                    <a:lnTo>
                      <a:pt x="98205" y="49588"/>
                    </a:lnTo>
                    <a:lnTo>
                      <a:pt x="97238" y="52397"/>
                    </a:lnTo>
                    <a:lnTo>
                      <a:pt x="96012" y="55108"/>
                    </a:lnTo>
                    <a:lnTo>
                      <a:pt x="94594" y="57723"/>
                    </a:lnTo>
                    <a:lnTo>
                      <a:pt x="93046" y="60338"/>
                    </a:lnTo>
                    <a:lnTo>
                      <a:pt x="91305" y="62663"/>
                    </a:lnTo>
                    <a:lnTo>
                      <a:pt x="89306" y="64891"/>
                    </a:lnTo>
                    <a:lnTo>
                      <a:pt x="87049" y="66828"/>
                    </a:lnTo>
                    <a:lnTo>
                      <a:pt x="84535" y="68474"/>
                    </a:lnTo>
                    <a:lnTo>
                      <a:pt x="81826" y="69636"/>
                    </a:lnTo>
                    <a:lnTo>
                      <a:pt x="78796" y="70508"/>
                    </a:lnTo>
                    <a:lnTo>
                      <a:pt x="75572" y="70799"/>
                    </a:lnTo>
                    <a:lnTo>
                      <a:pt x="72025" y="70702"/>
                    </a:lnTo>
                    <a:lnTo>
                      <a:pt x="68221" y="70024"/>
                    </a:lnTo>
                    <a:lnTo>
                      <a:pt x="64416" y="68861"/>
                    </a:lnTo>
                    <a:lnTo>
                      <a:pt x="61063" y="67699"/>
                    </a:lnTo>
                    <a:lnTo>
                      <a:pt x="58162" y="66246"/>
                    </a:lnTo>
                    <a:lnTo>
                      <a:pt x="55518" y="64794"/>
                    </a:lnTo>
                    <a:lnTo>
                      <a:pt x="53261" y="63244"/>
                    </a:lnTo>
                    <a:lnTo>
                      <a:pt x="51198" y="61598"/>
                    </a:lnTo>
                    <a:lnTo>
                      <a:pt x="49328" y="59951"/>
                    </a:lnTo>
                    <a:lnTo>
                      <a:pt x="47651" y="58401"/>
                    </a:lnTo>
                    <a:lnTo>
                      <a:pt x="46104" y="56852"/>
                    </a:lnTo>
                    <a:lnTo>
                      <a:pt x="44621" y="55399"/>
                    </a:lnTo>
                    <a:lnTo>
                      <a:pt x="43267" y="54043"/>
                    </a:lnTo>
                    <a:lnTo>
                      <a:pt x="41848" y="52881"/>
                    </a:lnTo>
                    <a:lnTo>
                      <a:pt x="40429" y="51815"/>
                    </a:lnTo>
                    <a:lnTo>
                      <a:pt x="38817" y="51138"/>
                    </a:lnTo>
                    <a:lnTo>
                      <a:pt x="37141" y="50460"/>
                    </a:lnTo>
                    <a:lnTo>
                      <a:pt x="35335" y="50266"/>
                    </a:lnTo>
                    <a:lnTo>
                      <a:pt x="33336" y="49975"/>
                    </a:lnTo>
                    <a:lnTo>
                      <a:pt x="31402" y="49975"/>
                    </a:lnTo>
                    <a:lnTo>
                      <a:pt x="29339" y="49878"/>
                    </a:lnTo>
                    <a:lnTo>
                      <a:pt x="27340" y="49782"/>
                    </a:lnTo>
                    <a:lnTo>
                      <a:pt x="25405" y="49782"/>
                    </a:lnTo>
                    <a:lnTo>
                      <a:pt x="23471" y="49685"/>
                    </a:lnTo>
                    <a:lnTo>
                      <a:pt x="21601" y="49588"/>
                    </a:lnTo>
                    <a:lnTo>
                      <a:pt x="19795" y="49394"/>
                    </a:lnTo>
                    <a:lnTo>
                      <a:pt x="18054" y="49200"/>
                    </a:lnTo>
                    <a:lnTo>
                      <a:pt x="16378" y="48813"/>
                    </a:lnTo>
                    <a:lnTo>
                      <a:pt x="14895" y="48523"/>
                    </a:lnTo>
                    <a:lnTo>
                      <a:pt x="13476" y="48038"/>
                    </a:lnTo>
                    <a:lnTo>
                      <a:pt x="12251" y="47554"/>
                    </a:lnTo>
                    <a:lnTo>
                      <a:pt x="11219" y="46876"/>
                    </a:lnTo>
                    <a:lnTo>
                      <a:pt x="10317" y="46004"/>
                    </a:lnTo>
                    <a:lnTo>
                      <a:pt x="9672" y="45133"/>
                    </a:lnTo>
                    <a:lnTo>
                      <a:pt x="9478" y="44939"/>
                    </a:lnTo>
                    <a:lnTo>
                      <a:pt x="8962" y="44261"/>
                    </a:lnTo>
                    <a:lnTo>
                      <a:pt x="8189" y="43486"/>
                    </a:lnTo>
                    <a:lnTo>
                      <a:pt x="7221" y="42421"/>
                    </a:lnTo>
                    <a:lnTo>
                      <a:pt x="6125" y="41259"/>
                    </a:lnTo>
                    <a:lnTo>
                      <a:pt x="4900" y="40096"/>
                    </a:lnTo>
                    <a:lnTo>
                      <a:pt x="3804" y="38837"/>
                    </a:lnTo>
                    <a:lnTo>
                      <a:pt x="2708" y="37869"/>
                    </a:lnTo>
                    <a:lnTo>
                      <a:pt x="1676" y="36997"/>
                    </a:lnTo>
                    <a:lnTo>
                      <a:pt x="838" y="36513"/>
                    </a:lnTo>
                    <a:lnTo>
                      <a:pt x="322" y="36222"/>
                    </a:lnTo>
                    <a:lnTo>
                      <a:pt x="0" y="36513"/>
                    </a:lnTo>
                    <a:lnTo>
                      <a:pt x="193" y="37288"/>
                    </a:lnTo>
                    <a:lnTo>
                      <a:pt x="773" y="38644"/>
                    </a:lnTo>
                    <a:lnTo>
                      <a:pt x="1805" y="40677"/>
                    </a:lnTo>
                    <a:lnTo>
                      <a:pt x="3481" y="43486"/>
                    </a:lnTo>
                    <a:lnTo>
                      <a:pt x="5351" y="46585"/>
                    </a:lnTo>
                    <a:lnTo>
                      <a:pt x="7157" y="49394"/>
                    </a:lnTo>
                    <a:lnTo>
                      <a:pt x="8898" y="52106"/>
                    </a:lnTo>
                    <a:lnTo>
                      <a:pt x="10574" y="54334"/>
                    </a:lnTo>
                    <a:lnTo>
                      <a:pt x="12122" y="56561"/>
                    </a:lnTo>
                    <a:lnTo>
                      <a:pt x="13605" y="58498"/>
                    </a:lnTo>
                    <a:lnTo>
                      <a:pt x="15024" y="60242"/>
                    </a:lnTo>
                    <a:lnTo>
                      <a:pt x="16313" y="61694"/>
                    </a:lnTo>
                    <a:lnTo>
                      <a:pt x="17538" y="63050"/>
                    </a:lnTo>
                    <a:lnTo>
                      <a:pt x="18635" y="64213"/>
                    </a:lnTo>
                    <a:lnTo>
                      <a:pt x="19731" y="65181"/>
                    </a:lnTo>
                    <a:lnTo>
                      <a:pt x="20634" y="65956"/>
                    </a:lnTo>
                    <a:lnTo>
                      <a:pt x="21536" y="66634"/>
                    </a:lnTo>
                    <a:lnTo>
                      <a:pt x="22310" y="67021"/>
                    </a:lnTo>
                    <a:lnTo>
                      <a:pt x="23019" y="67409"/>
                    </a:lnTo>
                    <a:lnTo>
                      <a:pt x="23664" y="67699"/>
                    </a:lnTo>
                    <a:lnTo>
                      <a:pt x="24245" y="67796"/>
                    </a:lnTo>
                    <a:lnTo>
                      <a:pt x="24954" y="67990"/>
                    </a:lnTo>
                    <a:lnTo>
                      <a:pt x="25663" y="68184"/>
                    </a:lnTo>
                    <a:lnTo>
                      <a:pt x="26566" y="68571"/>
                    </a:lnTo>
                    <a:lnTo>
                      <a:pt x="27404" y="68861"/>
                    </a:lnTo>
                    <a:lnTo>
                      <a:pt x="28371" y="69249"/>
                    </a:lnTo>
                    <a:lnTo>
                      <a:pt x="29274" y="69830"/>
                    </a:lnTo>
                    <a:lnTo>
                      <a:pt x="30241" y="70508"/>
                    </a:lnTo>
                    <a:lnTo>
                      <a:pt x="31273" y="71089"/>
                    </a:lnTo>
                    <a:lnTo>
                      <a:pt x="32176" y="71864"/>
                    </a:lnTo>
                    <a:lnTo>
                      <a:pt x="33207" y="72639"/>
                    </a:lnTo>
                    <a:lnTo>
                      <a:pt x="34110" y="73607"/>
                    </a:lnTo>
                    <a:lnTo>
                      <a:pt x="35077" y="74673"/>
                    </a:lnTo>
                    <a:lnTo>
                      <a:pt x="35980" y="75835"/>
                    </a:lnTo>
                    <a:lnTo>
                      <a:pt x="36883" y="77094"/>
                    </a:lnTo>
                    <a:lnTo>
                      <a:pt x="37721" y="78547"/>
                    </a:lnTo>
                    <a:lnTo>
                      <a:pt x="38495" y="80096"/>
                    </a:lnTo>
                    <a:lnTo>
                      <a:pt x="39527" y="82227"/>
                    </a:lnTo>
                    <a:lnTo>
                      <a:pt x="40687" y="84455"/>
                    </a:lnTo>
                    <a:lnTo>
                      <a:pt x="41912" y="87070"/>
                    </a:lnTo>
                    <a:lnTo>
                      <a:pt x="43267" y="89782"/>
                    </a:lnTo>
                    <a:lnTo>
                      <a:pt x="44621" y="92687"/>
                    </a:lnTo>
                    <a:lnTo>
                      <a:pt x="46168" y="95690"/>
                    </a:lnTo>
                    <a:lnTo>
                      <a:pt x="47780" y="98789"/>
                    </a:lnTo>
                    <a:lnTo>
                      <a:pt x="49392" y="101791"/>
                    </a:lnTo>
                    <a:lnTo>
                      <a:pt x="51069" y="104794"/>
                    </a:lnTo>
                    <a:lnTo>
                      <a:pt x="52745" y="107699"/>
                    </a:lnTo>
                    <a:lnTo>
                      <a:pt x="54486" y="110411"/>
                    </a:lnTo>
                    <a:lnTo>
                      <a:pt x="56098" y="113026"/>
                    </a:lnTo>
                    <a:lnTo>
                      <a:pt x="57775" y="115351"/>
                    </a:lnTo>
                    <a:lnTo>
                      <a:pt x="59451" y="117288"/>
                    </a:lnTo>
                    <a:lnTo>
                      <a:pt x="60999" y="119031"/>
                    </a:lnTo>
                    <a:lnTo>
                      <a:pt x="62933" y="120000"/>
                    </a:lnTo>
                    <a:lnTo>
                      <a:pt x="65771" y="120000"/>
                    </a:lnTo>
                    <a:lnTo>
                      <a:pt x="69253" y="119225"/>
                    </a:lnTo>
                    <a:lnTo>
                      <a:pt x="73250" y="117772"/>
                    </a:lnTo>
                    <a:lnTo>
                      <a:pt x="77764" y="115641"/>
                    </a:lnTo>
                    <a:lnTo>
                      <a:pt x="82471" y="112929"/>
                    </a:lnTo>
                    <a:lnTo>
                      <a:pt x="87372" y="109733"/>
                    </a:lnTo>
                    <a:lnTo>
                      <a:pt x="92401" y="106053"/>
                    </a:lnTo>
                    <a:lnTo>
                      <a:pt x="97302" y="102082"/>
                    </a:lnTo>
                    <a:lnTo>
                      <a:pt x="101945" y="97917"/>
                    </a:lnTo>
                    <a:lnTo>
                      <a:pt x="106394" y="93559"/>
                    </a:lnTo>
                    <a:lnTo>
                      <a:pt x="110263" y="89104"/>
                    </a:lnTo>
                    <a:lnTo>
                      <a:pt x="113616" y="84648"/>
                    </a:lnTo>
                    <a:lnTo>
                      <a:pt x="116260" y="80387"/>
                    </a:lnTo>
                    <a:lnTo>
                      <a:pt x="118065" y="76222"/>
                    </a:lnTo>
                    <a:lnTo>
                      <a:pt x="118968" y="72348"/>
                    </a:lnTo>
                    <a:lnTo>
                      <a:pt x="119548" y="64019"/>
                    </a:lnTo>
                    <a:lnTo>
                      <a:pt x="119935" y="56174"/>
                    </a:lnTo>
                    <a:lnTo>
                      <a:pt x="120000" y="48813"/>
                    </a:lnTo>
                    <a:lnTo>
                      <a:pt x="119935" y="41937"/>
                    </a:lnTo>
                    <a:lnTo>
                      <a:pt x="119613" y="35544"/>
                    </a:lnTo>
                    <a:lnTo>
                      <a:pt x="119097" y="29539"/>
                    </a:lnTo>
                    <a:lnTo>
                      <a:pt x="118516" y="24116"/>
                    </a:lnTo>
                    <a:lnTo>
                      <a:pt x="117872" y="19176"/>
                    </a:lnTo>
                    <a:lnTo>
                      <a:pt x="117227" y="14818"/>
                    </a:lnTo>
                    <a:lnTo>
                      <a:pt x="116518" y="10944"/>
                    </a:lnTo>
                    <a:lnTo>
                      <a:pt x="115808" y="7554"/>
                    </a:lnTo>
                    <a:lnTo>
                      <a:pt x="115163" y="4842"/>
                    </a:lnTo>
                    <a:lnTo>
                      <a:pt x="114583" y="2711"/>
                    </a:lnTo>
                    <a:lnTo>
                      <a:pt x="114132" y="1162"/>
                    </a:lnTo>
                    <a:lnTo>
                      <a:pt x="113874" y="193"/>
                    </a:lnTo>
                    <a:lnTo>
                      <a:pt x="113809" y="0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8" name="Shape 508"/>
              <p:cNvSpPr/>
              <p:nvPr/>
            </p:nvSpPr>
            <p:spPr>
              <a:xfrm>
                <a:off x="2661" y="1729"/>
                <a:ext cx="777" cy="8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952" y="32531"/>
                    </a:moveTo>
                    <a:lnTo>
                      <a:pt x="72971" y="32512"/>
                    </a:lnTo>
                    <a:lnTo>
                      <a:pt x="73048" y="32475"/>
                    </a:lnTo>
                    <a:lnTo>
                      <a:pt x="73164" y="32381"/>
                    </a:lnTo>
                    <a:lnTo>
                      <a:pt x="73337" y="32287"/>
                    </a:lnTo>
                    <a:lnTo>
                      <a:pt x="73549" y="32137"/>
                    </a:lnTo>
                    <a:lnTo>
                      <a:pt x="73780" y="31950"/>
                    </a:lnTo>
                    <a:lnTo>
                      <a:pt x="74050" y="31743"/>
                    </a:lnTo>
                    <a:lnTo>
                      <a:pt x="74320" y="31462"/>
                    </a:lnTo>
                    <a:lnTo>
                      <a:pt x="74628" y="31162"/>
                    </a:lnTo>
                    <a:lnTo>
                      <a:pt x="74918" y="30806"/>
                    </a:lnTo>
                    <a:lnTo>
                      <a:pt x="75226" y="30431"/>
                    </a:lnTo>
                    <a:lnTo>
                      <a:pt x="75554" y="29981"/>
                    </a:lnTo>
                    <a:lnTo>
                      <a:pt x="75823" y="29493"/>
                    </a:lnTo>
                    <a:lnTo>
                      <a:pt x="76132" y="28950"/>
                    </a:lnTo>
                    <a:lnTo>
                      <a:pt x="76382" y="28368"/>
                    </a:lnTo>
                    <a:lnTo>
                      <a:pt x="76652" y="27712"/>
                    </a:lnTo>
                    <a:lnTo>
                      <a:pt x="76864" y="27037"/>
                    </a:lnTo>
                    <a:lnTo>
                      <a:pt x="77076" y="26456"/>
                    </a:lnTo>
                    <a:lnTo>
                      <a:pt x="77269" y="25912"/>
                    </a:lnTo>
                    <a:lnTo>
                      <a:pt x="77462" y="25443"/>
                    </a:lnTo>
                    <a:lnTo>
                      <a:pt x="77616" y="25050"/>
                    </a:lnTo>
                    <a:lnTo>
                      <a:pt x="77789" y="24731"/>
                    </a:lnTo>
                    <a:lnTo>
                      <a:pt x="77924" y="24487"/>
                    </a:lnTo>
                    <a:lnTo>
                      <a:pt x="78040" y="24356"/>
                    </a:lnTo>
                    <a:lnTo>
                      <a:pt x="78156" y="24300"/>
                    </a:lnTo>
                    <a:lnTo>
                      <a:pt x="78252" y="24356"/>
                    </a:lnTo>
                    <a:lnTo>
                      <a:pt x="78329" y="24506"/>
                    </a:lnTo>
                    <a:lnTo>
                      <a:pt x="78387" y="24768"/>
                    </a:lnTo>
                    <a:lnTo>
                      <a:pt x="78445" y="25181"/>
                    </a:lnTo>
                    <a:lnTo>
                      <a:pt x="78483" y="25706"/>
                    </a:lnTo>
                    <a:lnTo>
                      <a:pt x="78503" y="26325"/>
                    </a:lnTo>
                    <a:lnTo>
                      <a:pt x="78522" y="27131"/>
                    </a:lnTo>
                    <a:lnTo>
                      <a:pt x="78503" y="28012"/>
                    </a:lnTo>
                    <a:lnTo>
                      <a:pt x="78503" y="28950"/>
                    </a:lnTo>
                    <a:lnTo>
                      <a:pt x="78483" y="29962"/>
                    </a:lnTo>
                    <a:lnTo>
                      <a:pt x="78445" y="31012"/>
                    </a:lnTo>
                    <a:lnTo>
                      <a:pt x="78387" y="32100"/>
                    </a:lnTo>
                    <a:lnTo>
                      <a:pt x="78329" y="33225"/>
                    </a:lnTo>
                    <a:lnTo>
                      <a:pt x="78252" y="34350"/>
                    </a:lnTo>
                    <a:lnTo>
                      <a:pt x="78156" y="35493"/>
                    </a:lnTo>
                    <a:lnTo>
                      <a:pt x="78040" y="36637"/>
                    </a:lnTo>
                    <a:lnTo>
                      <a:pt x="77924" y="37762"/>
                    </a:lnTo>
                    <a:lnTo>
                      <a:pt x="77770" y="38868"/>
                    </a:lnTo>
                    <a:lnTo>
                      <a:pt x="77577" y="39937"/>
                    </a:lnTo>
                    <a:lnTo>
                      <a:pt x="77385" y="40968"/>
                    </a:lnTo>
                    <a:lnTo>
                      <a:pt x="77173" y="41925"/>
                    </a:lnTo>
                    <a:lnTo>
                      <a:pt x="76903" y="42843"/>
                    </a:lnTo>
                    <a:lnTo>
                      <a:pt x="76652" y="43687"/>
                    </a:lnTo>
                    <a:lnTo>
                      <a:pt x="76344" y="44400"/>
                    </a:lnTo>
                    <a:lnTo>
                      <a:pt x="76093" y="45000"/>
                    </a:lnTo>
                    <a:lnTo>
                      <a:pt x="75823" y="45506"/>
                    </a:lnTo>
                    <a:lnTo>
                      <a:pt x="75611" y="45918"/>
                    </a:lnTo>
                    <a:lnTo>
                      <a:pt x="75438" y="46200"/>
                    </a:lnTo>
                    <a:lnTo>
                      <a:pt x="75342" y="46443"/>
                    </a:lnTo>
                    <a:lnTo>
                      <a:pt x="75265" y="46593"/>
                    </a:lnTo>
                    <a:lnTo>
                      <a:pt x="75245" y="46725"/>
                    </a:lnTo>
                    <a:lnTo>
                      <a:pt x="75342" y="46800"/>
                    </a:lnTo>
                    <a:lnTo>
                      <a:pt x="75477" y="46837"/>
                    </a:lnTo>
                    <a:lnTo>
                      <a:pt x="75727" y="46856"/>
                    </a:lnTo>
                    <a:lnTo>
                      <a:pt x="76055" y="46856"/>
                    </a:lnTo>
                    <a:lnTo>
                      <a:pt x="76479" y="46856"/>
                    </a:lnTo>
                    <a:lnTo>
                      <a:pt x="77038" y="46875"/>
                    </a:lnTo>
                    <a:lnTo>
                      <a:pt x="77712" y="46912"/>
                    </a:lnTo>
                    <a:lnTo>
                      <a:pt x="78522" y="47006"/>
                    </a:lnTo>
                    <a:lnTo>
                      <a:pt x="79582" y="47062"/>
                    </a:lnTo>
                    <a:lnTo>
                      <a:pt x="80700" y="47043"/>
                    </a:lnTo>
                    <a:lnTo>
                      <a:pt x="81837" y="46987"/>
                    </a:lnTo>
                    <a:lnTo>
                      <a:pt x="82993" y="46856"/>
                    </a:lnTo>
                    <a:lnTo>
                      <a:pt x="84111" y="46706"/>
                    </a:lnTo>
                    <a:lnTo>
                      <a:pt x="85152" y="46537"/>
                    </a:lnTo>
                    <a:lnTo>
                      <a:pt x="86174" y="46368"/>
                    </a:lnTo>
                    <a:lnTo>
                      <a:pt x="87099" y="46200"/>
                    </a:lnTo>
                    <a:lnTo>
                      <a:pt x="87928" y="46050"/>
                    </a:lnTo>
                    <a:lnTo>
                      <a:pt x="88602" y="45956"/>
                    </a:lnTo>
                    <a:lnTo>
                      <a:pt x="89123" y="45918"/>
                    </a:lnTo>
                    <a:lnTo>
                      <a:pt x="89489" y="45937"/>
                    </a:lnTo>
                    <a:lnTo>
                      <a:pt x="89643" y="46031"/>
                    </a:lnTo>
                    <a:lnTo>
                      <a:pt x="89585" y="46218"/>
                    </a:lnTo>
                    <a:lnTo>
                      <a:pt x="89296" y="46537"/>
                    </a:lnTo>
                    <a:lnTo>
                      <a:pt x="88737" y="47006"/>
                    </a:lnTo>
                    <a:lnTo>
                      <a:pt x="88197" y="47343"/>
                    </a:lnTo>
                    <a:lnTo>
                      <a:pt x="87581" y="47625"/>
                    </a:lnTo>
                    <a:lnTo>
                      <a:pt x="86887" y="47925"/>
                    </a:lnTo>
                    <a:lnTo>
                      <a:pt x="86154" y="48168"/>
                    </a:lnTo>
                    <a:lnTo>
                      <a:pt x="85383" y="48431"/>
                    </a:lnTo>
                    <a:lnTo>
                      <a:pt x="84574" y="48656"/>
                    </a:lnTo>
                    <a:lnTo>
                      <a:pt x="83764" y="48862"/>
                    </a:lnTo>
                    <a:lnTo>
                      <a:pt x="82936" y="49068"/>
                    </a:lnTo>
                    <a:lnTo>
                      <a:pt x="82145" y="49293"/>
                    </a:lnTo>
                    <a:lnTo>
                      <a:pt x="81394" y="49500"/>
                    </a:lnTo>
                    <a:lnTo>
                      <a:pt x="80661" y="49706"/>
                    </a:lnTo>
                    <a:lnTo>
                      <a:pt x="79987" y="49912"/>
                    </a:lnTo>
                    <a:lnTo>
                      <a:pt x="79408" y="50137"/>
                    </a:lnTo>
                    <a:lnTo>
                      <a:pt x="78888" y="50381"/>
                    </a:lnTo>
                    <a:lnTo>
                      <a:pt x="78483" y="50625"/>
                    </a:lnTo>
                    <a:lnTo>
                      <a:pt x="78194" y="50925"/>
                    </a:lnTo>
                    <a:lnTo>
                      <a:pt x="77924" y="51206"/>
                    </a:lnTo>
                    <a:lnTo>
                      <a:pt x="77577" y="51525"/>
                    </a:lnTo>
                    <a:lnTo>
                      <a:pt x="77211" y="51881"/>
                    </a:lnTo>
                    <a:lnTo>
                      <a:pt x="76826" y="52237"/>
                    </a:lnTo>
                    <a:lnTo>
                      <a:pt x="76440" y="52612"/>
                    </a:lnTo>
                    <a:lnTo>
                      <a:pt x="76093" y="52987"/>
                    </a:lnTo>
                    <a:lnTo>
                      <a:pt x="75785" y="53381"/>
                    </a:lnTo>
                    <a:lnTo>
                      <a:pt x="75573" y="53737"/>
                    </a:lnTo>
                    <a:lnTo>
                      <a:pt x="75438" y="54093"/>
                    </a:lnTo>
                    <a:lnTo>
                      <a:pt x="75457" y="54393"/>
                    </a:lnTo>
                    <a:lnTo>
                      <a:pt x="75611" y="54693"/>
                    </a:lnTo>
                    <a:lnTo>
                      <a:pt x="75939" y="54937"/>
                    </a:lnTo>
                    <a:lnTo>
                      <a:pt x="76460" y="55162"/>
                    </a:lnTo>
                    <a:lnTo>
                      <a:pt x="77211" y="55293"/>
                    </a:lnTo>
                    <a:lnTo>
                      <a:pt x="78175" y="55406"/>
                    </a:lnTo>
                    <a:lnTo>
                      <a:pt x="79447" y="55443"/>
                    </a:lnTo>
                    <a:lnTo>
                      <a:pt x="80738" y="55443"/>
                    </a:lnTo>
                    <a:lnTo>
                      <a:pt x="81856" y="55518"/>
                    </a:lnTo>
                    <a:lnTo>
                      <a:pt x="82781" y="55575"/>
                    </a:lnTo>
                    <a:lnTo>
                      <a:pt x="83591" y="55687"/>
                    </a:lnTo>
                    <a:lnTo>
                      <a:pt x="84208" y="55781"/>
                    </a:lnTo>
                    <a:lnTo>
                      <a:pt x="84690" y="55912"/>
                    </a:lnTo>
                    <a:lnTo>
                      <a:pt x="85036" y="56043"/>
                    </a:lnTo>
                    <a:lnTo>
                      <a:pt x="85229" y="56175"/>
                    </a:lnTo>
                    <a:lnTo>
                      <a:pt x="85306" y="56325"/>
                    </a:lnTo>
                    <a:lnTo>
                      <a:pt x="85287" y="56456"/>
                    </a:lnTo>
                    <a:lnTo>
                      <a:pt x="85133" y="56587"/>
                    </a:lnTo>
                    <a:lnTo>
                      <a:pt x="84902" y="56681"/>
                    </a:lnTo>
                    <a:lnTo>
                      <a:pt x="84574" y="56793"/>
                    </a:lnTo>
                    <a:lnTo>
                      <a:pt x="84169" y="56850"/>
                    </a:lnTo>
                    <a:lnTo>
                      <a:pt x="83687" y="56925"/>
                    </a:lnTo>
                    <a:lnTo>
                      <a:pt x="83148" y="56943"/>
                    </a:lnTo>
                    <a:lnTo>
                      <a:pt x="82569" y="56943"/>
                    </a:lnTo>
                    <a:lnTo>
                      <a:pt x="81991" y="57000"/>
                    </a:lnTo>
                    <a:lnTo>
                      <a:pt x="81432" y="57093"/>
                    </a:lnTo>
                    <a:lnTo>
                      <a:pt x="80873" y="57206"/>
                    </a:lnTo>
                    <a:lnTo>
                      <a:pt x="80314" y="57356"/>
                    </a:lnTo>
                    <a:lnTo>
                      <a:pt x="79755" y="57543"/>
                    </a:lnTo>
                    <a:lnTo>
                      <a:pt x="79216" y="57768"/>
                    </a:lnTo>
                    <a:lnTo>
                      <a:pt x="78657" y="58031"/>
                    </a:lnTo>
                    <a:lnTo>
                      <a:pt x="78098" y="58293"/>
                    </a:lnTo>
                    <a:lnTo>
                      <a:pt x="77558" y="58612"/>
                    </a:lnTo>
                    <a:lnTo>
                      <a:pt x="76999" y="58968"/>
                    </a:lnTo>
                    <a:lnTo>
                      <a:pt x="76440" y="59343"/>
                    </a:lnTo>
                    <a:lnTo>
                      <a:pt x="75881" y="59756"/>
                    </a:lnTo>
                    <a:lnTo>
                      <a:pt x="75322" y="60187"/>
                    </a:lnTo>
                    <a:lnTo>
                      <a:pt x="74725" y="60656"/>
                    </a:lnTo>
                    <a:lnTo>
                      <a:pt x="74166" y="61143"/>
                    </a:lnTo>
                    <a:lnTo>
                      <a:pt x="73626" y="61650"/>
                    </a:lnTo>
                    <a:lnTo>
                      <a:pt x="73221" y="62175"/>
                    </a:lnTo>
                    <a:lnTo>
                      <a:pt x="72894" y="62700"/>
                    </a:lnTo>
                    <a:lnTo>
                      <a:pt x="72682" y="63225"/>
                    </a:lnTo>
                    <a:lnTo>
                      <a:pt x="72585" y="63731"/>
                    </a:lnTo>
                    <a:lnTo>
                      <a:pt x="72508" y="64237"/>
                    </a:lnTo>
                    <a:lnTo>
                      <a:pt x="72547" y="64687"/>
                    </a:lnTo>
                    <a:lnTo>
                      <a:pt x="72663" y="65137"/>
                    </a:lnTo>
                    <a:lnTo>
                      <a:pt x="72817" y="65531"/>
                    </a:lnTo>
                    <a:lnTo>
                      <a:pt x="73029" y="65906"/>
                    </a:lnTo>
                    <a:lnTo>
                      <a:pt x="73279" y="66225"/>
                    </a:lnTo>
                    <a:lnTo>
                      <a:pt x="73588" y="66468"/>
                    </a:lnTo>
                    <a:lnTo>
                      <a:pt x="73935" y="66693"/>
                    </a:lnTo>
                    <a:lnTo>
                      <a:pt x="74301" y="66806"/>
                    </a:lnTo>
                    <a:lnTo>
                      <a:pt x="74686" y="66881"/>
                    </a:lnTo>
                    <a:lnTo>
                      <a:pt x="75091" y="66881"/>
                    </a:lnTo>
                    <a:lnTo>
                      <a:pt x="75766" y="66712"/>
                    </a:lnTo>
                    <a:lnTo>
                      <a:pt x="76980" y="66375"/>
                    </a:lnTo>
                    <a:lnTo>
                      <a:pt x="78580" y="65887"/>
                    </a:lnTo>
                    <a:lnTo>
                      <a:pt x="80584" y="65306"/>
                    </a:lnTo>
                    <a:lnTo>
                      <a:pt x="82878" y="64593"/>
                    </a:lnTo>
                    <a:lnTo>
                      <a:pt x="85383" y="63806"/>
                    </a:lnTo>
                    <a:lnTo>
                      <a:pt x="88043" y="63000"/>
                    </a:lnTo>
                    <a:lnTo>
                      <a:pt x="90761" y="62156"/>
                    </a:lnTo>
                    <a:lnTo>
                      <a:pt x="93498" y="61350"/>
                    </a:lnTo>
                    <a:lnTo>
                      <a:pt x="96177" y="60543"/>
                    </a:lnTo>
                    <a:lnTo>
                      <a:pt x="98702" y="59831"/>
                    </a:lnTo>
                    <a:lnTo>
                      <a:pt x="100995" y="59193"/>
                    </a:lnTo>
                    <a:lnTo>
                      <a:pt x="103019" y="58687"/>
                    </a:lnTo>
                    <a:lnTo>
                      <a:pt x="104715" y="58331"/>
                    </a:lnTo>
                    <a:lnTo>
                      <a:pt x="105929" y="58106"/>
                    </a:lnTo>
                    <a:lnTo>
                      <a:pt x="106681" y="58125"/>
                    </a:lnTo>
                    <a:lnTo>
                      <a:pt x="107124" y="58293"/>
                    </a:lnTo>
                    <a:lnTo>
                      <a:pt x="107529" y="58575"/>
                    </a:lnTo>
                    <a:lnTo>
                      <a:pt x="107895" y="58931"/>
                    </a:lnTo>
                    <a:lnTo>
                      <a:pt x="108262" y="59400"/>
                    </a:lnTo>
                    <a:lnTo>
                      <a:pt x="108589" y="59943"/>
                    </a:lnTo>
                    <a:lnTo>
                      <a:pt x="108878" y="60525"/>
                    </a:lnTo>
                    <a:lnTo>
                      <a:pt x="109206" y="61200"/>
                    </a:lnTo>
                    <a:lnTo>
                      <a:pt x="109514" y="61931"/>
                    </a:lnTo>
                    <a:lnTo>
                      <a:pt x="109804" y="62700"/>
                    </a:lnTo>
                    <a:lnTo>
                      <a:pt x="110131" y="63506"/>
                    </a:lnTo>
                    <a:lnTo>
                      <a:pt x="110478" y="64331"/>
                    </a:lnTo>
                    <a:lnTo>
                      <a:pt x="110825" y="65193"/>
                    </a:lnTo>
                    <a:lnTo>
                      <a:pt x="111211" y="66056"/>
                    </a:lnTo>
                    <a:lnTo>
                      <a:pt x="111615" y="66937"/>
                    </a:lnTo>
                    <a:lnTo>
                      <a:pt x="112078" y="67818"/>
                    </a:lnTo>
                    <a:lnTo>
                      <a:pt x="112598" y="68681"/>
                    </a:lnTo>
                    <a:lnTo>
                      <a:pt x="113119" y="69581"/>
                    </a:lnTo>
                    <a:lnTo>
                      <a:pt x="113639" y="70612"/>
                    </a:lnTo>
                    <a:lnTo>
                      <a:pt x="114179" y="71737"/>
                    </a:lnTo>
                    <a:lnTo>
                      <a:pt x="114718" y="72975"/>
                    </a:lnTo>
                    <a:lnTo>
                      <a:pt x="115277" y="74250"/>
                    </a:lnTo>
                    <a:lnTo>
                      <a:pt x="115817" y="75618"/>
                    </a:lnTo>
                    <a:lnTo>
                      <a:pt x="116337" y="77006"/>
                    </a:lnTo>
                    <a:lnTo>
                      <a:pt x="116858" y="78431"/>
                    </a:lnTo>
                    <a:lnTo>
                      <a:pt x="117359" y="79856"/>
                    </a:lnTo>
                    <a:lnTo>
                      <a:pt x="117822" y="81281"/>
                    </a:lnTo>
                    <a:lnTo>
                      <a:pt x="118284" y="82687"/>
                    </a:lnTo>
                    <a:lnTo>
                      <a:pt x="118708" y="84075"/>
                    </a:lnTo>
                    <a:lnTo>
                      <a:pt x="119094" y="85368"/>
                    </a:lnTo>
                    <a:lnTo>
                      <a:pt x="119441" y="86625"/>
                    </a:lnTo>
                    <a:lnTo>
                      <a:pt x="119749" y="87806"/>
                    </a:lnTo>
                    <a:lnTo>
                      <a:pt x="120000" y="88893"/>
                    </a:lnTo>
                    <a:lnTo>
                      <a:pt x="119903" y="88650"/>
                    </a:lnTo>
                    <a:lnTo>
                      <a:pt x="119633" y="88050"/>
                    </a:lnTo>
                    <a:lnTo>
                      <a:pt x="119248" y="87093"/>
                    </a:lnTo>
                    <a:lnTo>
                      <a:pt x="118708" y="85837"/>
                    </a:lnTo>
                    <a:lnTo>
                      <a:pt x="118091" y="84337"/>
                    </a:lnTo>
                    <a:lnTo>
                      <a:pt x="117398" y="82687"/>
                    </a:lnTo>
                    <a:lnTo>
                      <a:pt x="116646" y="80887"/>
                    </a:lnTo>
                    <a:lnTo>
                      <a:pt x="115856" y="79012"/>
                    </a:lnTo>
                    <a:lnTo>
                      <a:pt x="115046" y="77100"/>
                    </a:lnTo>
                    <a:lnTo>
                      <a:pt x="114256" y="75243"/>
                    </a:lnTo>
                    <a:lnTo>
                      <a:pt x="113504" y="73481"/>
                    </a:lnTo>
                    <a:lnTo>
                      <a:pt x="112810" y="71850"/>
                    </a:lnTo>
                    <a:lnTo>
                      <a:pt x="112174" y="70406"/>
                    </a:lnTo>
                    <a:lnTo>
                      <a:pt x="111673" y="69206"/>
                    </a:lnTo>
                    <a:lnTo>
                      <a:pt x="111249" y="68306"/>
                    </a:lnTo>
                    <a:lnTo>
                      <a:pt x="111018" y="67781"/>
                    </a:lnTo>
                    <a:lnTo>
                      <a:pt x="110825" y="67406"/>
                    </a:lnTo>
                    <a:lnTo>
                      <a:pt x="110613" y="67031"/>
                    </a:lnTo>
                    <a:lnTo>
                      <a:pt x="110382" y="66618"/>
                    </a:lnTo>
                    <a:lnTo>
                      <a:pt x="110112" y="66243"/>
                    </a:lnTo>
                    <a:lnTo>
                      <a:pt x="109861" y="65868"/>
                    </a:lnTo>
                    <a:lnTo>
                      <a:pt x="109611" y="65550"/>
                    </a:lnTo>
                    <a:lnTo>
                      <a:pt x="109380" y="65268"/>
                    </a:lnTo>
                    <a:lnTo>
                      <a:pt x="109168" y="65081"/>
                    </a:lnTo>
                    <a:lnTo>
                      <a:pt x="108975" y="64950"/>
                    </a:lnTo>
                    <a:lnTo>
                      <a:pt x="108821" y="64912"/>
                    </a:lnTo>
                    <a:lnTo>
                      <a:pt x="108705" y="65006"/>
                    </a:lnTo>
                    <a:lnTo>
                      <a:pt x="108666" y="65231"/>
                    </a:lnTo>
                    <a:lnTo>
                      <a:pt x="108666" y="65587"/>
                    </a:lnTo>
                    <a:lnTo>
                      <a:pt x="108763" y="66150"/>
                    </a:lnTo>
                    <a:lnTo>
                      <a:pt x="108917" y="66862"/>
                    </a:lnTo>
                    <a:lnTo>
                      <a:pt x="109168" y="67781"/>
                    </a:lnTo>
                    <a:lnTo>
                      <a:pt x="109476" y="68868"/>
                    </a:lnTo>
                    <a:lnTo>
                      <a:pt x="109784" y="70125"/>
                    </a:lnTo>
                    <a:lnTo>
                      <a:pt x="110131" y="71512"/>
                    </a:lnTo>
                    <a:lnTo>
                      <a:pt x="110478" y="72993"/>
                    </a:lnTo>
                    <a:lnTo>
                      <a:pt x="110844" y="74587"/>
                    </a:lnTo>
                    <a:lnTo>
                      <a:pt x="111211" y="76218"/>
                    </a:lnTo>
                    <a:lnTo>
                      <a:pt x="111557" y="77906"/>
                    </a:lnTo>
                    <a:lnTo>
                      <a:pt x="111904" y="79593"/>
                    </a:lnTo>
                    <a:lnTo>
                      <a:pt x="112232" y="81281"/>
                    </a:lnTo>
                    <a:lnTo>
                      <a:pt x="112521" y="82931"/>
                    </a:lnTo>
                    <a:lnTo>
                      <a:pt x="112791" y="84543"/>
                    </a:lnTo>
                    <a:lnTo>
                      <a:pt x="113022" y="86081"/>
                    </a:lnTo>
                    <a:lnTo>
                      <a:pt x="113215" y="87506"/>
                    </a:lnTo>
                    <a:lnTo>
                      <a:pt x="113369" y="88818"/>
                    </a:lnTo>
                    <a:lnTo>
                      <a:pt x="113446" y="89981"/>
                    </a:lnTo>
                    <a:lnTo>
                      <a:pt x="113504" y="90993"/>
                    </a:lnTo>
                    <a:lnTo>
                      <a:pt x="113427" y="90712"/>
                    </a:lnTo>
                    <a:lnTo>
                      <a:pt x="113273" y="89981"/>
                    </a:lnTo>
                    <a:lnTo>
                      <a:pt x="113022" y="88856"/>
                    </a:lnTo>
                    <a:lnTo>
                      <a:pt x="112695" y="87337"/>
                    </a:lnTo>
                    <a:lnTo>
                      <a:pt x="112290" y="85575"/>
                    </a:lnTo>
                    <a:lnTo>
                      <a:pt x="111847" y="83568"/>
                    </a:lnTo>
                    <a:lnTo>
                      <a:pt x="111345" y="81412"/>
                    </a:lnTo>
                    <a:lnTo>
                      <a:pt x="110825" y="79143"/>
                    </a:lnTo>
                    <a:lnTo>
                      <a:pt x="110285" y="76856"/>
                    </a:lnTo>
                    <a:lnTo>
                      <a:pt x="109726" y="74568"/>
                    </a:lnTo>
                    <a:lnTo>
                      <a:pt x="109187" y="72412"/>
                    </a:lnTo>
                    <a:lnTo>
                      <a:pt x="108647" y="70368"/>
                    </a:lnTo>
                    <a:lnTo>
                      <a:pt x="108146" y="68568"/>
                    </a:lnTo>
                    <a:lnTo>
                      <a:pt x="107703" y="67050"/>
                    </a:lnTo>
                    <a:lnTo>
                      <a:pt x="107317" y="65850"/>
                    </a:lnTo>
                    <a:lnTo>
                      <a:pt x="106990" y="65081"/>
                    </a:lnTo>
                    <a:lnTo>
                      <a:pt x="106681" y="64500"/>
                    </a:lnTo>
                    <a:lnTo>
                      <a:pt x="106431" y="63975"/>
                    </a:lnTo>
                    <a:lnTo>
                      <a:pt x="106180" y="63506"/>
                    </a:lnTo>
                    <a:lnTo>
                      <a:pt x="105910" y="63056"/>
                    </a:lnTo>
                    <a:lnTo>
                      <a:pt x="105660" y="62662"/>
                    </a:lnTo>
                    <a:lnTo>
                      <a:pt x="105390" y="62287"/>
                    </a:lnTo>
                    <a:lnTo>
                      <a:pt x="105159" y="61968"/>
                    </a:lnTo>
                    <a:lnTo>
                      <a:pt x="104908" y="61725"/>
                    </a:lnTo>
                    <a:lnTo>
                      <a:pt x="104638" y="61481"/>
                    </a:lnTo>
                    <a:lnTo>
                      <a:pt x="104368" y="61350"/>
                    </a:lnTo>
                    <a:lnTo>
                      <a:pt x="104079" y="61237"/>
                    </a:lnTo>
                    <a:lnTo>
                      <a:pt x="103771" y="61218"/>
                    </a:lnTo>
                    <a:lnTo>
                      <a:pt x="103462" y="61237"/>
                    </a:lnTo>
                    <a:lnTo>
                      <a:pt x="103115" y="61350"/>
                    </a:lnTo>
                    <a:lnTo>
                      <a:pt x="102749" y="61500"/>
                    </a:lnTo>
                    <a:lnTo>
                      <a:pt x="102364" y="61762"/>
                    </a:lnTo>
                    <a:lnTo>
                      <a:pt x="101901" y="62025"/>
                    </a:lnTo>
                    <a:lnTo>
                      <a:pt x="101458" y="62343"/>
                    </a:lnTo>
                    <a:lnTo>
                      <a:pt x="100938" y="62681"/>
                    </a:lnTo>
                    <a:lnTo>
                      <a:pt x="100417" y="63018"/>
                    </a:lnTo>
                    <a:lnTo>
                      <a:pt x="99877" y="63375"/>
                    </a:lnTo>
                    <a:lnTo>
                      <a:pt x="99338" y="63731"/>
                    </a:lnTo>
                    <a:lnTo>
                      <a:pt x="98798" y="64087"/>
                    </a:lnTo>
                    <a:lnTo>
                      <a:pt x="98278" y="64462"/>
                    </a:lnTo>
                    <a:lnTo>
                      <a:pt x="97796" y="64837"/>
                    </a:lnTo>
                    <a:lnTo>
                      <a:pt x="97314" y="65193"/>
                    </a:lnTo>
                    <a:lnTo>
                      <a:pt x="96909" y="65550"/>
                    </a:lnTo>
                    <a:lnTo>
                      <a:pt x="96543" y="65906"/>
                    </a:lnTo>
                    <a:lnTo>
                      <a:pt x="96254" y="66243"/>
                    </a:lnTo>
                    <a:lnTo>
                      <a:pt x="96023" y="66581"/>
                    </a:lnTo>
                    <a:lnTo>
                      <a:pt x="95888" y="66900"/>
                    </a:lnTo>
                    <a:lnTo>
                      <a:pt x="95849" y="67181"/>
                    </a:lnTo>
                    <a:lnTo>
                      <a:pt x="95849" y="67500"/>
                    </a:lnTo>
                    <a:lnTo>
                      <a:pt x="95907" y="67950"/>
                    </a:lnTo>
                    <a:lnTo>
                      <a:pt x="96003" y="68456"/>
                    </a:lnTo>
                    <a:lnTo>
                      <a:pt x="96100" y="69037"/>
                    </a:lnTo>
                    <a:lnTo>
                      <a:pt x="96235" y="69693"/>
                    </a:lnTo>
                    <a:lnTo>
                      <a:pt x="96389" y="70406"/>
                    </a:lnTo>
                    <a:lnTo>
                      <a:pt x="96582" y="71137"/>
                    </a:lnTo>
                    <a:lnTo>
                      <a:pt x="96774" y="71906"/>
                    </a:lnTo>
                    <a:lnTo>
                      <a:pt x="96986" y="72731"/>
                    </a:lnTo>
                    <a:lnTo>
                      <a:pt x="97198" y="73518"/>
                    </a:lnTo>
                    <a:lnTo>
                      <a:pt x="97449" y="74343"/>
                    </a:lnTo>
                    <a:lnTo>
                      <a:pt x="97680" y="75131"/>
                    </a:lnTo>
                    <a:lnTo>
                      <a:pt x="97911" y="75918"/>
                    </a:lnTo>
                    <a:lnTo>
                      <a:pt x="98162" y="76668"/>
                    </a:lnTo>
                    <a:lnTo>
                      <a:pt x="98393" y="77362"/>
                    </a:lnTo>
                    <a:lnTo>
                      <a:pt x="98644" y="78037"/>
                    </a:lnTo>
                    <a:lnTo>
                      <a:pt x="98817" y="78525"/>
                    </a:lnTo>
                    <a:lnTo>
                      <a:pt x="98914" y="78862"/>
                    </a:lnTo>
                    <a:lnTo>
                      <a:pt x="98914" y="79031"/>
                    </a:lnTo>
                    <a:lnTo>
                      <a:pt x="98837" y="79050"/>
                    </a:lnTo>
                    <a:lnTo>
                      <a:pt x="98702" y="78937"/>
                    </a:lnTo>
                    <a:lnTo>
                      <a:pt x="98470" y="78675"/>
                    </a:lnTo>
                    <a:lnTo>
                      <a:pt x="98239" y="78318"/>
                    </a:lnTo>
                    <a:lnTo>
                      <a:pt x="97931" y="77906"/>
                    </a:lnTo>
                    <a:lnTo>
                      <a:pt x="97603" y="77400"/>
                    </a:lnTo>
                    <a:lnTo>
                      <a:pt x="97237" y="76856"/>
                    </a:lnTo>
                    <a:lnTo>
                      <a:pt x="96832" y="76275"/>
                    </a:lnTo>
                    <a:lnTo>
                      <a:pt x="96447" y="75675"/>
                    </a:lnTo>
                    <a:lnTo>
                      <a:pt x="96042" y="75093"/>
                    </a:lnTo>
                    <a:lnTo>
                      <a:pt x="95656" y="74512"/>
                    </a:lnTo>
                    <a:lnTo>
                      <a:pt x="95271" y="73987"/>
                    </a:lnTo>
                    <a:lnTo>
                      <a:pt x="94924" y="73500"/>
                    </a:lnTo>
                    <a:lnTo>
                      <a:pt x="94577" y="73031"/>
                    </a:lnTo>
                    <a:lnTo>
                      <a:pt x="94288" y="72581"/>
                    </a:lnTo>
                    <a:lnTo>
                      <a:pt x="94057" y="72131"/>
                    </a:lnTo>
                    <a:lnTo>
                      <a:pt x="93845" y="71700"/>
                    </a:lnTo>
                    <a:lnTo>
                      <a:pt x="93652" y="71287"/>
                    </a:lnTo>
                    <a:lnTo>
                      <a:pt x="93478" y="70856"/>
                    </a:lnTo>
                    <a:lnTo>
                      <a:pt x="93305" y="70500"/>
                    </a:lnTo>
                    <a:lnTo>
                      <a:pt x="93132" y="70143"/>
                    </a:lnTo>
                    <a:lnTo>
                      <a:pt x="92958" y="69843"/>
                    </a:lnTo>
                    <a:lnTo>
                      <a:pt x="92765" y="69581"/>
                    </a:lnTo>
                    <a:lnTo>
                      <a:pt x="92553" y="69375"/>
                    </a:lnTo>
                    <a:lnTo>
                      <a:pt x="92303" y="69225"/>
                    </a:lnTo>
                    <a:lnTo>
                      <a:pt x="92014" y="69112"/>
                    </a:lnTo>
                    <a:lnTo>
                      <a:pt x="91686" y="69093"/>
                    </a:lnTo>
                    <a:lnTo>
                      <a:pt x="91320" y="69131"/>
                    </a:lnTo>
                    <a:lnTo>
                      <a:pt x="90896" y="69281"/>
                    </a:lnTo>
                    <a:lnTo>
                      <a:pt x="90491" y="69487"/>
                    </a:lnTo>
                    <a:lnTo>
                      <a:pt x="90163" y="69806"/>
                    </a:lnTo>
                    <a:lnTo>
                      <a:pt x="89932" y="70200"/>
                    </a:lnTo>
                    <a:lnTo>
                      <a:pt x="89778" y="70650"/>
                    </a:lnTo>
                    <a:lnTo>
                      <a:pt x="89681" y="71156"/>
                    </a:lnTo>
                    <a:lnTo>
                      <a:pt x="89643" y="71681"/>
                    </a:lnTo>
                    <a:lnTo>
                      <a:pt x="89643" y="72206"/>
                    </a:lnTo>
                    <a:lnTo>
                      <a:pt x="89662" y="72750"/>
                    </a:lnTo>
                    <a:lnTo>
                      <a:pt x="89681" y="73275"/>
                    </a:lnTo>
                    <a:lnTo>
                      <a:pt x="89720" y="73781"/>
                    </a:lnTo>
                    <a:lnTo>
                      <a:pt x="89759" y="74231"/>
                    </a:lnTo>
                    <a:lnTo>
                      <a:pt x="89759" y="74625"/>
                    </a:lnTo>
                    <a:lnTo>
                      <a:pt x="89720" y="74943"/>
                    </a:lnTo>
                    <a:lnTo>
                      <a:pt x="89662" y="75168"/>
                    </a:lnTo>
                    <a:lnTo>
                      <a:pt x="89527" y="75300"/>
                    </a:lnTo>
                    <a:lnTo>
                      <a:pt x="89335" y="75318"/>
                    </a:lnTo>
                    <a:lnTo>
                      <a:pt x="89103" y="75225"/>
                    </a:lnTo>
                    <a:lnTo>
                      <a:pt x="88872" y="75075"/>
                    </a:lnTo>
                    <a:lnTo>
                      <a:pt x="88621" y="74887"/>
                    </a:lnTo>
                    <a:lnTo>
                      <a:pt x="88390" y="74625"/>
                    </a:lnTo>
                    <a:lnTo>
                      <a:pt x="88159" y="74381"/>
                    </a:lnTo>
                    <a:lnTo>
                      <a:pt x="87928" y="74100"/>
                    </a:lnTo>
                    <a:lnTo>
                      <a:pt x="87677" y="73818"/>
                    </a:lnTo>
                    <a:lnTo>
                      <a:pt x="87446" y="73537"/>
                    </a:lnTo>
                    <a:lnTo>
                      <a:pt x="87195" y="73275"/>
                    </a:lnTo>
                    <a:lnTo>
                      <a:pt x="86925" y="73031"/>
                    </a:lnTo>
                    <a:lnTo>
                      <a:pt x="86675" y="72843"/>
                    </a:lnTo>
                    <a:lnTo>
                      <a:pt x="86405" y="72731"/>
                    </a:lnTo>
                    <a:lnTo>
                      <a:pt x="86154" y="72637"/>
                    </a:lnTo>
                    <a:lnTo>
                      <a:pt x="85865" y="72637"/>
                    </a:lnTo>
                    <a:lnTo>
                      <a:pt x="85595" y="72712"/>
                    </a:lnTo>
                    <a:lnTo>
                      <a:pt x="85306" y="72900"/>
                    </a:lnTo>
                    <a:lnTo>
                      <a:pt x="85036" y="73125"/>
                    </a:lnTo>
                    <a:lnTo>
                      <a:pt x="84767" y="73350"/>
                    </a:lnTo>
                    <a:lnTo>
                      <a:pt x="84555" y="73612"/>
                    </a:lnTo>
                    <a:lnTo>
                      <a:pt x="84362" y="73875"/>
                    </a:lnTo>
                    <a:lnTo>
                      <a:pt x="84208" y="74175"/>
                    </a:lnTo>
                    <a:lnTo>
                      <a:pt x="84053" y="74456"/>
                    </a:lnTo>
                    <a:lnTo>
                      <a:pt x="83957" y="74793"/>
                    </a:lnTo>
                    <a:lnTo>
                      <a:pt x="83841" y="75150"/>
                    </a:lnTo>
                    <a:lnTo>
                      <a:pt x="83784" y="75543"/>
                    </a:lnTo>
                    <a:lnTo>
                      <a:pt x="83726" y="75956"/>
                    </a:lnTo>
                    <a:lnTo>
                      <a:pt x="83668" y="76387"/>
                    </a:lnTo>
                    <a:lnTo>
                      <a:pt x="83668" y="76875"/>
                    </a:lnTo>
                    <a:lnTo>
                      <a:pt x="83668" y="77400"/>
                    </a:lnTo>
                    <a:lnTo>
                      <a:pt x="83687" y="77962"/>
                    </a:lnTo>
                    <a:lnTo>
                      <a:pt x="83726" y="78581"/>
                    </a:lnTo>
                    <a:lnTo>
                      <a:pt x="83784" y="79237"/>
                    </a:lnTo>
                    <a:lnTo>
                      <a:pt x="83880" y="79912"/>
                    </a:lnTo>
                    <a:lnTo>
                      <a:pt x="84131" y="80606"/>
                    </a:lnTo>
                    <a:lnTo>
                      <a:pt x="84420" y="81318"/>
                    </a:lnTo>
                    <a:lnTo>
                      <a:pt x="84824" y="81993"/>
                    </a:lnTo>
                    <a:lnTo>
                      <a:pt x="85229" y="82668"/>
                    </a:lnTo>
                    <a:lnTo>
                      <a:pt x="85672" y="83287"/>
                    </a:lnTo>
                    <a:lnTo>
                      <a:pt x="86135" y="83887"/>
                    </a:lnTo>
                    <a:lnTo>
                      <a:pt x="86559" y="84431"/>
                    </a:lnTo>
                    <a:lnTo>
                      <a:pt x="86925" y="84881"/>
                    </a:lnTo>
                    <a:lnTo>
                      <a:pt x="87253" y="85275"/>
                    </a:lnTo>
                    <a:lnTo>
                      <a:pt x="87465" y="85593"/>
                    </a:lnTo>
                    <a:lnTo>
                      <a:pt x="87600" y="85837"/>
                    </a:lnTo>
                    <a:lnTo>
                      <a:pt x="87581" y="85931"/>
                    </a:lnTo>
                    <a:lnTo>
                      <a:pt x="87426" y="85931"/>
                    </a:lnTo>
                    <a:lnTo>
                      <a:pt x="87079" y="85800"/>
                    </a:lnTo>
                    <a:lnTo>
                      <a:pt x="86559" y="85556"/>
                    </a:lnTo>
                    <a:lnTo>
                      <a:pt x="85923" y="85181"/>
                    </a:lnTo>
                    <a:lnTo>
                      <a:pt x="85268" y="84750"/>
                    </a:lnTo>
                    <a:lnTo>
                      <a:pt x="84651" y="84281"/>
                    </a:lnTo>
                    <a:lnTo>
                      <a:pt x="83996" y="83793"/>
                    </a:lnTo>
                    <a:lnTo>
                      <a:pt x="83379" y="83268"/>
                    </a:lnTo>
                    <a:lnTo>
                      <a:pt x="82743" y="82743"/>
                    </a:lnTo>
                    <a:lnTo>
                      <a:pt x="82145" y="82218"/>
                    </a:lnTo>
                    <a:lnTo>
                      <a:pt x="81529" y="81693"/>
                    </a:lnTo>
                    <a:lnTo>
                      <a:pt x="80912" y="81225"/>
                    </a:lnTo>
                    <a:lnTo>
                      <a:pt x="80314" y="80756"/>
                    </a:lnTo>
                    <a:lnTo>
                      <a:pt x="79736" y="80343"/>
                    </a:lnTo>
                    <a:lnTo>
                      <a:pt x="79158" y="79950"/>
                    </a:lnTo>
                    <a:lnTo>
                      <a:pt x="78580" y="79668"/>
                    </a:lnTo>
                    <a:lnTo>
                      <a:pt x="78021" y="79425"/>
                    </a:lnTo>
                    <a:lnTo>
                      <a:pt x="77481" y="79293"/>
                    </a:lnTo>
                    <a:lnTo>
                      <a:pt x="76980" y="79237"/>
                    </a:lnTo>
                    <a:lnTo>
                      <a:pt x="76421" y="79275"/>
                    </a:lnTo>
                    <a:lnTo>
                      <a:pt x="75804" y="79331"/>
                    </a:lnTo>
                    <a:lnTo>
                      <a:pt x="75149" y="79425"/>
                    </a:lnTo>
                    <a:lnTo>
                      <a:pt x="74474" y="79575"/>
                    </a:lnTo>
                    <a:lnTo>
                      <a:pt x="73780" y="79743"/>
                    </a:lnTo>
                    <a:lnTo>
                      <a:pt x="73087" y="79950"/>
                    </a:lnTo>
                    <a:lnTo>
                      <a:pt x="72412" y="80193"/>
                    </a:lnTo>
                    <a:lnTo>
                      <a:pt x="71737" y="80437"/>
                    </a:lnTo>
                    <a:lnTo>
                      <a:pt x="71082" y="80700"/>
                    </a:lnTo>
                    <a:lnTo>
                      <a:pt x="70504" y="80962"/>
                    </a:lnTo>
                    <a:lnTo>
                      <a:pt x="69964" y="81243"/>
                    </a:lnTo>
                    <a:lnTo>
                      <a:pt x="69521" y="81506"/>
                    </a:lnTo>
                    <a:lnTo>
                      <a:pt x="69135" y="81787"/>
                    </a:lnTo>
                    <a:lnTo>
                      <a:pt x="68846" y="82031"/>
                    </a:lnTo>
                    <a:lnTo>
                      <a:pt x="68654" y="82293"/>
                    </a:lnTo>
                    <a:lnTo>
                      <a:pt x="68615" y="82537"/>
                    </a:lnTo>
                    <a:lnTo>
                      <a:pt x="68596" y="82781"/>
                    </a:lnTo>
                    <a:lnTo>
                      <a:pt x="68519" y="83175"/>
                    </a:lnTo>
                    <a:lnTo>
                      <a:pt x="68461" y="83606"/>
                    </a:lnTo>
                    <a:lnTo>
                      <a:pt x="68345" y="84112"/>
                    </a:lnTo>
                    <a:lnTo>
                      <a:pt x="68249" y="84693"/>
                    </a:lnTo>
                    <a:lnTo>
                      <a:pt x="68114" y="85312"/>
                    </a:lnTo>
                    <a:lnTo>
                      <a:pt x="67960" y="85968"/>
                    </a:lnTo>
                    <a:lnTo>
                      <a:pt x="67844" y="86662"/>
                    </a:lnTo>
                    <a:lnTo>
                      <a:pt x="67690" y="87375"/>
                    </a:lnTo>
                    <a:lnTo>
                      <a:pt x="67536" y="88106"/>
                    </a:lnTo>
                    <a:lnTo>
                      <a:pt x="67401" y="88856"/>
                    </a:lnTo>
                    <a:lnTo>
                      <a:pt x="67304" y="89568"/>
                    </a:lnTo>
                    <a:lnTo>
                      <a:pt x="67189" y="90281"/>
                    </a:lnTo>
                    <a:lnTo>
                      <a:pt x="67131" y="90937"/>
                    </a:lnTo>
                    <a:lnTo>
                      <a:pt x="67054" y="91575"/>
                    </a:lnTo>
                    <a:lnTo>
                      <a:pt x="67054" y="92175"/>
                    </a:lnTo>
                    <a:lnTo>
                      <a:pt x="67035" y="92700"/>
                    </a:lnTo>
                    <a:lnTo>
                      <a:pt x="67015" y="93187"/>
                    </a:lnTo>
                    <a:lnTo>
                      <a:pt x="66957" y="93581"/>
                    </a:lnTo>
                    <a:lnTo>
                      <a:pt x="66880" y="93937"/>
                    </a:lnTo>
                    <a:lnTo>
                      <a:pt x="66803" y="94237"/>
                    </a:lnTo>
                    <a:lnTo>
                      <a:pt x="66707" y="94462"/>
                    </a:lnTo>
                    <a:lnTo>
                      <a:pt x="66610" y="94631"/>
                    </a:lnTo>
                    <a:lnTo>
                      <a:pt x="66495" y="94743"/>
                    </a:lnTo>
                    <a:lnTo>
                      <a:pt x="66379" y="94800"/>
                    </a:lnTo>
                    <a:lnTo>
                      <a:pt x="66264" y="94800"/>
                    </a:lnTo>
                    <a:lnTo>
                      <a:pt x="66129" y="94762"/>
                    </a:lnTo>
                    <a:lnTo>
                      <a:pt x="66013" y="94650"/>
                    </a:lnTo>
                    <a:lnTo>
                      <a:pt x="65878" y="94481"/>
                    </a:lnTo>
                    <a:lnTo>
                      <a:pt x="65743" y="94275"/>
                    </a:lnTo>
                    <a:lnTo>
                      <a:pt x="65608" y="94012"/>
                    </a:lnTo>
                    <a:lnTo>
                      <a:pt x="65512" y="93712"/>
                    </a:lnTo>
                    <a:lnTo>
                      <a:pt x="65396" y="93318"/>
                    </a:lnTo>
                    <a:lnTo>
                      <a:pt x="65338" y="92850"/>
                    </a:lnTo>
                    <a:lnTo>
                      <a:pt x="65319" y="92325"/>
                    </a:lnTo>
                    <a:lnTo>
                      <a:pt x="65319" y="91762"/>
                    </a:lnTo>
                    <a:lnTo>
                      <a:pt x="65319" y="91125"/>
                    </a:lnTo>
                    <a:lnTo>
                      <a:pt x="65338" y="90506"/>
                    </a:lnTo>
                    <a:lnTo>
                      <a:pt x="65358" y="89868"/>
                    </a:lnTo>
                    <a:lnTo>
                      <a:pt x="65377" y="89250"/>
                    </a:lnTo>
                    <a:lnTo>
                      <a:pt x="65377" y="88631"/>
                    </a:lnTo>
                    <a:lnTo>
                      <a:pt x="65377" y="88050"/>
                    </a:lnTo>
                    <a:lnTo>
                      <a:pt x="65338" y="87525"/>
                    </a:lnTo>
                    <a:lnTo>
                      <a:pt x="65261" y="87093"/>
                    </a:lnTo>
                    <a:lnTo>
                      <a:pt x="65165" y="86681"/>
                    </a:lnTo>
                    <a:lnTo>
                      <a:pt x="65030" y="86400"/>
                    </a:lnTo>
                    <a:lnTo>
                      <a:pt x="64818" y="86231"/>
                    </a:lnTo>
                    <a:lnTo>
                      <a:pt x="64587" y="86156"/>
                    </a:lnTo>
                    <a:lnTo>
                      <a:pt x="64259" y="86212"/>
                    </a:lnTo>
                    <a:lnTo>
                      <a:pt x="63931" y="86381"/>
                    </a:lnTo>
                    <a:lnTo>
                      <a:pt x="63584" y="86625"/>
                    </a:lnTo>
                    <a:lnTo>
                      <a:pt x="63238" y="86981"/>
                    </a:lnTo>
                    <a:lnTo>
                      <a:pt x="62910" y="87393"/>
                    </a:lnTo>
                    <a:lnTo>
                      <a:pt x="62563" y="87918"/>
                    </a:lnTo>
                    <a:lnTo>
                      <a:pt x="62235" y="88500"/>
                    </a:lnTo>
                    <a:lnTo>
                      <a:pt x="61927" y="89137"/>
                    </a:lnTo>
                    <a:lnTo>
                      <a:pt x="61657" y="89812"/>
                    </a:lnTo>
                    <a:lnTo>
                      <a:pt x="61407" y="90543"/>
                    </a:lnTo>
                    <a:lnTo>
                      <a:pt x="61214" y="91312"/>
                    </a:lnTo>
                    <a:lnTo>
                      <a:pt x="61060" y="92137"/>
                    </a:lnTo>
                    <a:lnTo>
                      <a:pt x="60982" y="92962"/>
                    </a:lnTo>
                    <a:lnTo>
                      <a:pt x="60963" y="93787"/>
                    </a:lnTo>
                    <a:lnTo>
                      <a:pt x="61002" y="94650"/>
                    </a:lnTo>
                    <a:lnTo>
                      <a:pt x="61156" y="95512"/>
                    </a:lnTo>
                    <a:lnTo>
                      <a:pt x="61310" y="96281"/>
                    </a:lnTo>
                    <a:lnTo>
                      <a:pt x="61426" y="96937"/>
                    </a:lnTo>
                    <a:lnTo>
                      <a:pt x="61522" y="97481"/>
                    </a:lnTo>
                    <a:lnTo>
                      <a:pt x="61561" y="97931"/>
                    </a:lnTo>
                    <a:lnTo>
                      <a:pt x="61580" y="98231"/>
                    </a:lnTo>
                    <a:lnTo>
                      <a:pt x="61561" y="98456"/>
                    </a:lnTo>
                    <a:lnTo>
                      <a:pt x="61522" y="98568"/>
                    </a:lnTo>
                    <a:lnTo>
                      <a:pt x="61426" y="98568"/>
                    </a:lnTo>
                    <a:lnTo>
                      <a:pt x="61310" y="98512"/>
                    </a:lnTo>
                    <a:lnTo>
                      <a:pt x="61156" y="98343"/>
                    </a:lnTo>
                    <a:lnTo>
                      <a:pt x="60982" y="98118"/>
                    </a:lnTo>
                    <a:lnTo>
                      <a:pt x="60770" y="97781"/>
                    </a:lnTo>
                    <a:lnTo>
                      <a:pt x="60539" y="97387"/>
                    </a:lnTo>
                    <a:lnTo>
                      <a:pt x="60250" y="96918"/>
                    </a:lnTo>
                    <a:lnTo>
                      <a:pt x="59942" y="96393"/>
                    </a:lnTo>
                    <a:lnTo>
                      <a:pt x="59633" y="95812"/>
                    </a:lnTo>
                    <a:lnTo>
                      <a:pt x="59286" y="95250"/>
                    </a:lnTo>
                    <a:lnTo>
                      <a:pt x="58959" y="94837"/>
                    </a:lnTo>
                    <a:lnTo>
                      <a:pt x="58650" y="94575"/>
                    </a:lnTo>
                    <a:lnTo>
                      <a:pt x="58400" y="94425"/>
                    </a:lnTo>
                    <a:lnTo>
                      <a:pt x="58130" y="94387"/>
                    </a:lnTo>
                    <a:lnTo>
                      <a:pt x="57879" y="94443"/>
                    </a:lnTo>
                    <a:lnTo>
                      <a:pt x="57667" y="94593"/>
                    </a:lnTo>
                    <a:lnTo>
                      <a:pt x="57455" y="94800"/>
                    </a:lnTo>
                    <a:lnTo>
                      <a:pt x="57263" y="95100"/>
                    </a:lnTo>
                    <a:lnTo>
                      <a:pt x="57070" y="95437"/>
                    </a:lnTo>
                    <a:lnTo>
                      <a:pt x="56896" y="95812"/>
                    </a:lnTo>
                    <a:lnTo>
                      <a:pt x="56742" y="96206"/>
                    </a:lnTo>
                    <a:lnTo>
                      <a:pt x="56588" y="96637"/>
                    </a:lnTo>
                    <a:lnTo>
                      <a:pt x="56434" y="97068"/>
                    </a:lnTo>
                    <a:lnTo>
                      <a:pt x="56299" y="97481"/>
                    </a:lnTo>
                    <a:lnTo>
                      <a:pt x="56203" y="97912"/>
                    </a:lnTo>
                    <a:lnTo>
                      <a:pt x="56029" y="98325"/>
                    </a:lnTo>
                    <a:lnTo>
                      <a:pt x="55798" y="98793"/>
                    </a:lnTo>
                    <a:lnTo>
                      <a:pt x="55489" y="99300"/>
                    </a:lnTo>
                    <a:lnTo>
                      <a:pt x="55142" y="99862"/>
                    </a:lnTo>
                    <a:lnTo>
                      <a:pt x="54718" y="100425"/>
                    </a:lnTo>
                    <a:lnTo>
                      <a:pt x="54256" y="100987"/>
                    </a:lnTo>
                    <a:lnTo>
                      <a:pt x="53793" y="101568"/>
                    </a:lnTo>
                    <a:lnTo>
                      <a:pt x="53273" y="102168"/>
                    </a:lnTo>
                    <a:lnTo>
                      <a:pt x="52733" y="102731"/>
                    </a:lnTo>
                    <a:lnTo>
                      <a:pt x="52213" y="103293"/>
                    </a:lnTo>
                    <a:lnTo>
                      <a:pt x="51673" y="103818"/>
                    </a:lnTo>
                    <a:lnTo>
                      <a:pt x="51153" y="104306"/>
                    </a:lnTo>
                    <a:lnTo>
                      <a:pt x="50652" y="104737"/>
                    </a:lnTo>
                    <a:lnTo>
                      <a:pt x="50208" y="105131"/>
                    </a:lnTo>
                    <a:lnTo>
                      <a:pt x="49784" y="105468"/>
                    </a:lnTo>
                    <a:lnTo>
                      <a:pt x="49418" y="105750"/>
                    </a:lnTo>
                    <a:lnTo>
                      <a:pt x="49225" y="106012"/>
                    </a:lnTo>
                    <a:lnTo>
                      <a:pt x="49322" y="106425"/>
                    </a:lnTo>
                    <a:lnTo>
                      <a:pt x="49669" y="106875"/>
                    </a:lnTo>
                    <a:lnTo>
                      <a:pt x="50228" y="107437"/>
                    </a:lnTo>
                    <a:lnTo>
                      <a:pt x="50960" y="108075"/>
                    </a:lnTo>
                    <a:lnTo>
                      <a:pt x="51808" y="108750"/>
                    </a:lnTo>
                    <a:lnTo>
                      <a:pt x="52733" y="109462"/>
                    </a:lnTo>
                    <a:lnTo>
                      <a:pt x="53697" y="110193"/>
                    </a:lnTo>
                    <a:lnTo>
                      <a:pt x="54641" y="110925"/>
                    </a:lnTo>
                    <a:lnTo>
                      <a:pt x="55566" y="111656"/>
                    </a:lnTo>
                    <a:lnTo>
                      <a:pt x="56395" y="112350"/>
                    </a:lnTo>
                    <a:lnTo>
                      <a:pt x="57108" y="113043"/>
                    </a:lnTo>
                    <a:lnTo>
                      <a:pt x="57629" y="113643"/>
                    </a:lnTo>
                    <a:lnTo>
                      <a:pt x="57937" y="114206"/>
                    </a:lnTo>
                    <a:lnTo>
                      <a:pt x="58014" y="114693"/>
                    </a:lnTo>
                    <a:lnTo>
                      <a:pt x="57764" y="115087"/>
                    </a:lnTo>
                    <a:lnTo>
                      <a:pt x="57359" y="115406"/>
                    </a:lnTo>
                    <a:lnTo>
                      <a:pt x="56993" y="115743"/>
                    </a:lnTo>
                    <a:lnTo>
                      <a:pt x="56646" y="116081"/>
                    </a:lnTo>
                    <a:lnTo>
                      <a:pt x="56299" y="116418"/>
                    </a:lnTo>
                    <a:lnTo>
                      <a:pt x="55933" y="116737"/>
                    </a:lnTo>
                    <a:lnTo>
                      <a:pt x="55547" y="117075"/>
                    </a:lnTo>
                    <a:lnTo>
                      <a:pt x="55142" y="117356"/>
                    </a:lnTo>
                    <a:lnTo>
                      <a:pt x="54699" y="117675"/>
                    </a:lnTo>
                    <a:lnTo>
                      <a:pt x="54198" y="117975"/>
                    </a:lnTo>
                    <a:lnTo>
                      <a:pt x="53620" y="118237"/>
                    </a:lnTo>
                    <a:lnTo>
                      <a:pt x="52964" y="118518"/>
                    </a:lnTo>
                    <a:lnTo>
                      <a:pt x="52213" y="118762"/>
                    </a:lnTo>
                    <a:lnTo>
                      <a:pt x="51365" y="118987"/>
                    </a:lnTo>
                    <a:lnTo>
                      <a:pt x="50420" y="119212"/>
                    </a:lnTo>
                    <a:lnTo>
                      <a:pt x="49341" y="119418"/>
                    </a:lnTo>
                    <a:lnTo>
                      <a:pt x="48165" y="119606"/>
                    </a:lnTo>
                    <a:lnTo>
                      <a:pt x="46816" y="119756"/>
                    </a:lnTo>
                    <a:lnTo>
                      <a:pt x="45428" y="119850"/>
                    </a:lnTo>
                    <a:lnTo>
                      <a:pt x="43964" y="119925"/>
                    </a:lnTo>
                    <a:lnTo>
                      <a:pt x="42479" y="119981"/>
                    </a:lnTo>
                    <a:lnTo>
                      <a:pt x="40957" y="120000"/>
                    </a:lnTo>
                    <a:lnTo>
                      <a:pt x="39473" y="119981"/>
                    </a:lnTo>
                    <a:lnTo>
                      <a:pt x="38008" y="119962"/>
                    </a:lnTo>
                    <a:lnTo>
                      <a:pt x="36639" y="119943"/>
                    </a:lnTo>
                    <a:lnTo>
                      <a:pt x="35290" y="119868"/>
                    </a:lnTo>
                    <a:lnTo>
                      <a:pt x="34095" y="119831"/>
                    </a:lnTo>
                    <a:lnTo>
                      <a:pt x="32997" y="119775"/>
                    </a:lnTo>
                    <a:lnTo>
                      <a:pt x="32033" y="119737"/>
                    </a:lnTo>
                    <a:lnTo>
                      <a:pt x="31262" y="119662"/>
                    </a:lnTo>
                    <a:lnTo>
                      <a:pt x="30684" y="119625"/>
                    </a:lnTo>
                    <a:lnTo>
                      <a:pt x="30318" y="119606"/>
                    </a:lnTo>
                    <a:lnTo>
                      <a:pt x="30202" y="119606"/>
                    </a:lnTo>
                    <a:lnTo>
                      <a:pt x="30202" y="119493"/>
                    </a:lnTo>
                    <a:lnTo>
                      <a:pt x="30279" y="119231"/>
                    </a:lnTo>
                    <a:lnTo>
                      <a:pt x="30356" y="118781"/>
                    </a:lnTo>
                    <a:lnTo>
                      <a:pt x="30491" y="118200"/>
                    </a:lnTo>
                    <a:lnTo>
                      <a:pt x="30645" y="117525"/>
                    </a:lnTo>
                    <a:lnTo>
                      <a:pt x="30799" y="116737"/>
                    </a:lnTo>
                    <a:lnTo>
                      <a:pt x="30973" y="115875"/>
                    </a:lnTo>
                    <a:lnTo>
                      <a:pt x="31166" y="114975"/>
                    </a:lnTo>
                    <a:lnTo>
                      <a:pt x="31339" y="114000"/>
                    </a:lnTo>
                    <a:lnTo>
                      <a:pt x="31513" y="113062"/>
                    </a:lnTo>
                    <a:lnTo>
                      <a:pt x="31667" y="112125"/>
                    </a:lnTo>
                    <a:lnTo>
                      <a:pt x="31821" y="111225"/>
                    </a:lnTo>
                    <a:lnTo>
                      <a:pt x="31975" y="110362"/>
                    </a:lnTo>
                    <a:lnTo>
                      <a:pt x="32091" y="109556"/>
                    </a:lnTo>
                    <a:lnTo>
                      <a:pt x="32168" y="108881"/>
                    </a:lnTo>
                    <a:lnTo>
                      <a:pt x="32245" y="108318"/>
                    </a:lnTo>
                    <a:lnTo>
                      <a:pt x="32264" y="107812"/>
                    </a:lnTo>
                    <a:lnTo>
                      <a:pt x="32303" y="107362"/>
                    </a:lnTo>
                    <a:lnTo>
                      <a:pt x="32361" y="106931"/>
                    </a:lnTo>
                    <a:lnTo>
                      <a:pt x="32399" y="106575"/>
                    </a:lnTo>
                    <a:lnTo>
                      <a:pt x="32457" y="106256"/>
                    </a:lnTo>
                    <a:lnTo>
                      <a:pt x="32495" y="105956"/>
                    </a:lnTo>
                    <a:lnTo>
                      <a:pt x="32515" y="105731"/>
                    </a:lnTo>
                    <a:lnTo>
                      <a:pt x="32515" y="105543"/>
                    </a:lnTo>
                    <a:lnTo>
                      <a:pt x="32515" y="105393"/>
                    </a:lnTo>
                    <a:lnTo>
                      <a:pt x="32476" y="105300"/>
                    </a:lnTo>
                    <a:lnTo>
                      <a:pt x="32380" y="105281"/>
                    </a:lnTo>
                    <a:lnTo>
                      <a:pt x="32283" y="105300"/>
                    </a:lnTo>
                    <a:lnTo>
                      <a:pt x="32129" y="105393"/>
                    </a:lnTo>
                    <a:lnTo>
                      <a:pt x="31937" y="105543"/>
                    </a:lnTo>
                    <a:lnTo>
                      <a:pt x="31705" y="105750"/>
                    </a:lnTo>
                    <a:lnTo>
                      <a:pt x="31397" y="106012"/>
                    </a:lnTo>
                    <a:lnTo>
                      <a:pt x="30742" y="106575"/>
                    </a:lnTo>
                    <a:lnTo>
                      <a:pt x="29990" y="107250"/>
                    </a:lnTo>
                    <a:lnTo>
                      <a:pt x="29084" y="108018"/>
                    </a:lnTo>
                    <a:lnTo>
                      <a:pt x="28082" y="108843"/>
                    </a:lnTo>
                    <a:lnTo>
                      <a:pt x="26964" y="109743"/>
                    </a:lnTo>
                    <a:lnTo>
                      <a:pt x="25769" y="110700"/>
                    </a:lnTo>
                    <a:lnTo>
                      <a:pt x="24535" y="111656"/>
                    </a:lnTo>
                    <a:lnTo>
                      <a:pt x="23263" y="112668"/>
                    </a:lnTo>
                    <a:lnTo>
                      <a:pt x="21991" y="113643"/>
                    </a:lnTo>
                    <a:lnTo>
                      <a:pt x="20700" y="114618"/>
                    </a:lnTo>
                    <a:lnTo>
                      <a:pt x="19428" y="115556"/>
                    </a:lnTo>
                    <a:lnTo>
                      <a:pt x="18233" y="116456"/>
                    </a:lnTo>
                    <a:lnTo>
                      <a:pt x="17057" y="117300"/>
                    </a:lnTo>
                    <a:lnTo>
                      <a:pt x="15958" y="118050"/>
                    </a:lnTo>
                    <a:lnTo>
                      <a:pt x="14975" y="118725"/>
                    </a:lnTo>
                    <a:lnTo>
                      <a:pt x="14108" y="119306"/>
                    </a:lnTo>
                    <a:lnTo>
                      <a:pt x="13954" y="119306"/>
                    </a:lnTo>
                    <a:lnTo>
                      <a:pt x="13568" y="119325"/>
                    </a:lnTo>
                    <a:lnTo>
                      <a:pt x="12971" y="119343"/>
                    </a:lnTo>
                    <a:lnTo>
                      <a:pt x="12200" y="119400"/>
                    </a:lnTo>
                    <a:lnTo>
                      <a:pt x="11275" y="119437"/>
                    </a:lnTo>
                    <a:lnTo>
                      <a:pt x="10215" y="119475"/>
                    </a:lnTo>
                    <a:lnTo>
                      <a:pt x="9097" y="119531"/>
                    </a:lnTo>
                    <a:lnTo>
                      <a:pt x="7902" y="119606"/>
                    </a:lnTo>
                    <a:lnTo>
                      <a:pt x="6726" y="119643"/>
                    </a:lnTo>
                    <a:lnTo>
                      <a:pt x="5531" y="119700"/>
                    </a:lnTo>
                    <a:lnTo>
                      <a:pt x="4413" y="119756"/>
                    </a:lnTo>
                    <a:lnTo>
                      <a:pt x="3372" y="119793"/>
                    </a:lnTo>
                    <a:lnTo>
                      <a:pt x="2486" y="119831"/>
                    </a:lnTo>
                    <a:lnTo>
                      <a:pt x="1696" y="119850"/>
                    </a:lnTo>
                    <a:lnTo>
                      <a:pt x="1117" y="119868"/>
                    </a:lnTo>
                    <a:lnTo>
                      <a:pt x="770" y="119906"/>
                    </a:lnTo>
                    <a:lnTo>
                      <a:pt x="539" y="119812"/>
                    </a:lnTo>
                    <a:lnTo>
                      <a:pt x="346" y="119606"/>
                    </a:lnTo>
                    <a:lnTo>
                      <a:pt x="173" y="119268"/>
                    </a:lnTo>
                    <a:lnTo>
                      <a:pt x="38" y="118800"/>
                    </a:lnTo>
                    <a:lnTo>
                      <a:pt x="0" y="118218"/>
                    </a:lnTo>
                    <a:lnTo>
                      <a:pt x="19" y="117506"/>
                    </a:lnTo>
                    <a:lnTo>
                      <a:pt x="134" y="116681"/>
                    </a:lnTo>
                    <a:lnTo>
                      <a:pt x="346" y="115743"/>
                    </a:lnTo>
                    <a:lnTo>
                      <a:pt x="693" y="114712"/>
                    </a:lnTo>
                    <a:lnTo>
                      <a:pt x="1156" y="113568"/>
                    </a:lnTo>
                    <a:lnTo>
                      <a:pt x="1792" y="112331"/>
                    </a:lnTo>
                    <a:lnTo>
                      <a:pt x="2563" y="111000"/>
                    </a:lnTo>
                    <a:lnTo>
                      <a:pt x="3527" y="109575"/>
                    </a:lnTo>
                    <a:lnTo>
                      <a:pt x="4683" y="108075"/>
                    </a:lnTo>
                    <a:lnTo>
                      <a:pt x="6032" y="106500"/>
                    </a:lnTo>
                    <a:lnTo>
                      <a:pt x="7613" y="104850"/>
                    </a:lnTo>
                    <a:lnTo>
                      <a:pt x="7863" y="104606"/>
                    </a:lnTo>
                    <a:lnTo>
                      <a:pt x="8634" y="103950"/>
                    </a:lnTo>
                    <a:lnTo>
                      <a:pt x="9849" y="102843"/>
                    </a:lnTo>
                    <a:lnTo>
                      <a:pt x="11390" y="101381"/>
                    </a:lnTo>
                    <a:lnTo>
                      <a:pt x="13260" y="99562"/>
                    </a:lnTo>
                    <a:lnTo>
                      <a:pt x="15342" y="97425"/>
                    </a:lnTo>
                    <a:lnTo>
                      <a:pt x="17577" y="94950"/>
                    </a:lnTo>
                    <a:lnTo>
                      <a:pt x="19910" y="92231"/>
                    </a:lnTo>
                    <a:lnTo>
                      <a:pt x="22261" y="89231"/>
                    </a:lnTo>
                    <a:lnTo>
                      <a:pt x="24574" y="86025"/>
                    </a:lnTo>
                    <a:lnTo>
                      <a:pt x="26733" y="82612"/>
                    </a:lnTo>
                    <a:lnTo>
                      <a:pt x="28776" y="79031"/>
                    </a:lnTo>
                    <a:lnTo>
                      <a:pt x="30510" y="75300"/>
                    </a:lnTo>
                    <a:lnTo>
                      <a:pt x="31956" y="71475"/>
                    </a:lnTo>
                    <a:lnTo>
                      <a:pt x="33016" y="67537"/>
                    </a:lnTo>
                    <a:lnTo>
                      <a:pt x="33613" y="63562"/>
                    </a:lnTo>
                    <a:lnTo>
                      <a:pt x="33902" y="59868"/>
                    </a:lnTo>
                    <a:lnTo>
                      <a:pt x="34095" y="56793"/>
                    </a:lnTo>
                    <a:lnTo>
                      <a:pt x="34192" y="54281"/>
                    </a:lnTo>
                    <a:lnTo>
                      <a:pt x="34211" y="52256"/>
                    </a:lnTo>
                    <a:lnTo>
                      <a:pt x="34153" y="50718"/>
                    </a:lnTo>
                    <a:lnTo>
                      <a:pt x="34018" y="49556"/>
                    </a:lnTo>
                    <a:lnTo>
                      <a:pt x="33825" y="48768"/>
                    </a:lnTo>
                    <a:lnTo>
                      <a:pt x="33594" y="48262"/>
                    </a:lnTo>
                    <a:lnTo>
                      <a:pt x="33305" y="48000"/>
                    </a:lnTo>
                    <a:lnTo>
                      <a:pt x="33016" y="47943"/>
                    </a:lnTo>
                    <a:lnTo>
                      <a:pt x="32669" y="48056"/>
                    </a:lnTo>
                    <a:lnTo>
                      <a:pt x="32303" y="48225"/>
                    </a:lnTo>
                    <a:lnTo>
                      <a:pt x="31917" y="48431"/>
                    </a:lnTo>
                    <a:lnTo>
                      <a:pt x="31551" y="48637"/>
                    </a:lnTo>
                    <a:lnTo>
                      <a:pt x="31166" y="48787"/>
                    </a:lnTo>
                    <a:lnTo>
                      <a:pt x="30819" y="48806"/>
                    </a:lnTo>
                    <a:lnTo>
                      <a:pt x="30472" y="48768"/>
                    </a:lnTo>
                    <a:lnTo>
                      <a:pt x="30163" y="48750"/>
                    </a:lnTo>
                    <a:lnTo>
                      <a:pt x="29874" y="48787"/>
                    </a:lnTo>
                    <a:lnTo>
                      <a:pt x="29566" y="48843"/>
                    </a:lnTo>
                    <a:lnTo>
                      <a:pt x="29277" y="48937"/>
                    </a:lnTo>
                    <a:lnTo>
                      <a:pt x="29007" y="49068"/>
                    </a:lnTo>
                    <a:lnTo>
                      <a:pt x="28699" y="49218"/>
                    </a:lnTo>
                    <a:lnTo>
                      <a:pt x="28371" y="49425"/>
                    </a:lnTo>
                    <a:lnTo>
                      <a:pt x="28043" y="49668"/>
                    </a:lnTo>
                    <a:lnTo>
                      <a:pt x="27638" y="49912"/>
                    </a:lnTo>
                    <a:lnTo>
                      <a:pt x="27234" y="50212"/>
                    </a:lnTo>
                    <a:lnTo>
                      <a:pt x="26771" y="50531"/>
                    </a:lnTo>
                    <a:lnTo>
                      <a:pt x="26251" y="50887"/>
                    </a:lnTo>
                    <a:lnTo>
                      <a:pt x="25692" y="51262"/>
                    </a:lnTo>
                    <a:lnTo>
                      <a:pt x="25036" y="51675"/>
                    </a:lnTo>
                    <a:lnTo>
                      <a:pt x="24323" y="52125"/>
                    </a:lnTo>
                    <a:lnTo>
                      <a:pt x="23610" y="52537"/>
                    </a:lnTo>
                    <a:lnTo>
                      <a:pt x="22993" y="52912"/>
                    </a:lnTo>
                    <a:lnTo>
                      <a:pt x="22454" y="53231"/>
                    </a:lnTo>
                    <a:lnTo>
                      <a:pt x="21991" y="53475"/>
                    </a:lnTo>
                    <a:lnTo>
                      <a:pt x="21625" y="53681"/>
                    </a:lnTo>
                    <a:lnTo>
                      <a:pt x="21355" y="53812"/>
                    </a:lnTo>
                    <a:lnTo>
                      <a:pt x="21143" y="53906"/>
                    </a:lnTo>
                    <a:lnTo>
                      <a:pt x="21008" y="53925"/>
                    </a:lnTo>
                    <a:lnTo>
                      <a:pt x="20950" y="53850"/>
                    </a:lnTo>
                    <a:lnTo>
                      <a:pt x="20970" y="53737"/>
                    </a:lnTo>
                    <a:lnTo>
                      <a:pt x="21047" y="53568"/>
                    </a:lnTo>
                    <a:lnTo>
                      <a:pt x="21201" y="53287"/>
                    </a:lnTo>
                    <a:lnTo>
                      <a:pt x="21413" y="52950"/>
                    </a:lnTo>
                    <a:lnTo>
                      <a:pt x="21721" y="52556"/>
                    </a:lnTo>
                    <a:lnTo>
                      <a:pt x="22068" y="52068"/>
                    </a:lnTo>
                    <a:lnTo>
                      <a:pt x="22473" y="51525"/>
                    </a:lnTo>
                    <a:lnTo>
                      <a:pt x="22878" y="50943"/>
                    </a:lnTo>
                    <a:lnTo>
                      <a:pt x="23321" y="50306"/>
                    </a:lnTo>
                    <a:lnTo>
                      <a:pt x="23745" y="49706"/>
                    </a:lnTo>
                    <a:lnTo>
                      <a:pt x="24208" y="49050"/>
                    </a:lnTo>
                    <a:lnTo>
                      <a:pt x="24612" y="48431"/>
                    </a:lnTo>
                    <a:lnTo>
                      <a:pt x="24998" y="47812"/>
                    </a:lnTo>
                    <a:lnTo>
                      <a:pt x="25345" y="47212"/>
                    </a:lnTo>
                    <a:lnTo>
                      <a:pt x="25615" y="46650"/>
                    </a:lnTo>
                    <a:lnTo>
                      <a:pt x="25865" y="46125"/>
                    </a:lnTo>
                    <a:lnTo>
                      <a:pt x="26000" y="45637"/>
                    </a:lnTo>
                    <a:lnTo>
                      <a:pt x="26058" y="45206"/>
                    </a:lnTo>
                    <a:lnTo>
                      <a:pt x="26039" y="44850"/>
                    </a:lnTo>
                    <a:lnTo>
                      <a:pt x="25884" y="44568"/>
                    </a:lnTo>
                    <a:lnTo>
                      <a:pt x="25595" y="44362"/>
                    </a:lnTo>
                    <a:lnTo>
                      <a:pt x="25191" y="44250"/>
                    </a:lnTo>
                    <a:lnTo>
                      <a:pt x="24632" y="44268"/>
                    </a:lnTo>
                    <a:lnTo>
                      <a:pt x="23919" y="44325"/>
                    </a:lnTo>
                    <a:lnTo>
                      <a:pt x="23148" y="44343"/>
                    </a:lnTo>
                    <a:lnTo>
                      <a:pt x="22280" y="44343"/>
                    </a:lnTo>
                    <a:lnTo>
                      <a:pt x="21374" y="44343"/>
                    </a:lnTo>
                    <a:lnTo>
                      <a:pt x="20430" y="44325"/>
                    </a:lnTo>
                    <a:lnTo>
                      <a:pt x="19505" y="44268"/>
                    </a:lnTo>
                    <a:lnTo>
                      <a:pt x="18580" y="44231"/>
                    </a:lnTo>
                    <a:lnTo>
                      <a:pt x="17693" y="44193"/>
                    </a:lnTo>
                    <a:lnTo>
                      <a:pt x="16864" y="44137"/>
                    </a:lnTo>
                    <a:lnTo>
                      <a:pt x="16132" y="44062"/>
                    </a:lnTo>
                    <a:lnTo>
                      <a:pt x="15496" y="44006"/>
                    </a:lnTo>
                    <a:lnTo>
                      <a:pt x="14995" y="43931"/>
                    </a:lnTo>
                    <a:lnTo>
                      <a:pt x="14628" y="43856"/>
                    </a:lnTo>
                    <a:lnTo>
                      <a:pt x="14455" y="43800"/>
                    </a:lnTo>
                    <a:lnTo>
                      <a:pt x="14474" y="43725"/>
                    </a:lnTo>
                    <a:lnTo>
                      <a:pt x="14725" y="43687"/>
                    </a:lnTo>
                    <a:lnTo>
                      <a:pt x="15110" y="43612"/>
                    </a:lnTo>
                    <a:lnTo>
                      <a:pt x="15573" y="43537"/>
                    </a:lnTo>
                    <a:lnTo>
                      <a:pt x="16093" y="43443"/>
                    </a:lnTo>
                    <a:lnTo>
                      <a:pt x="16672" y="43331"/>
                    </a:lnTo>
                    <a:lnTo>
                      <a:pt x="17288" y="43200"/>
                    </a:lnTo>
                    <a:lnTo>
                      <a:pt x="17924" y="43087"/>
                    </a:lnTo>
                    <a:lnTo>
                      <a:pt x="18560" y="42937"/>
                    </a:lnTo>
                    <a:lnTo>
                      <a:pt x="19177" y="42768"/>
                    </a:lnTo>
                    <a:lnTo>
                      <a:pt x="19775" y="42600"/>
                    </a:lnTo>
                    <a:lnTo>
                      <a:pt x="20334" y="42412"/>
                    </a:lnTo>
                    <a:lnTo>
                      <a:pt x="20854" y="42206"/>
                    </a:lnTo>
                    <a:lnTo>
                      <a:pt x="21317" y="41981"/>
                    </a:lnTo>
                    <a:lnTo>
                      <a:pt x="21683" y="41737"/>
                    </a:lnTo>
                    <a:lnTo>
                      <a:pt x="21953" y="41512"/>
                    </a:lnTo>
                    <a:lnTo>
                      <a:pt x="22107" y="41231"/>
                    </a:lnTo>
                    <a:lnTo>
                      <a:pt x="22165" y="40987"/>
                    </a:lnTo>
                    <a:lnTo>
                      <a:pt x="22068" y="40275"/>
                    </a:lnTo>
                    <a:lnTo>
                      <a:pt x="21933" y="39618"/>
                    </a:lnTo>
                    <a:lnTo>
                      <a:pt x="21741" y="39037"/>
                    </a:lnTo>
                    <a:lnTo>
                      <a:pt x="21529" y="38493"/>
                    </a:lnTo>
                    <a:lnTo>
                      <a:pt x="21259" y="37987"/>
                    </a:lnTo>
                    <a:lnTo>
                      <a:pt x="20970" y="37518"/>
                    </a:lnTo>
                    <a:lnTo>
                      <a:pt x="20661" y="37087"/>
                    </a:lnTo>
                    <a:lnTo>
                      <a:pt x="20334" y="36693"/>
                    </a:lnTo>
                    <a:lnTo>
                      <a:pt x="19987" y="36281"/>
                    </a:lnTo>
                    <a:lnTo>
                      <a:pt x="19659" y="35906"/>
                    </a:lnTo>
                    <a:lnTo>
                      <a:pt x="19312" y="35550"/>
                    </a:lnTo>
                    <a:lnTo>
                      <a:pt x="18965" y="35193"/>
                    </a:lnTo>
                    <a:lnTo>
                      <a:pt x="18637" y="34837"/>
                    </a:lnTo>
                    <a:lnTo>
                      <a:pt x="18329" y="34481"/>
                    </a:lnTo>
                    <a:lnTo>
                      <a:pt x="18059" y="34106"/>
                    </a:lnTo>
                    <a:lnTo>
                      <a:pt x="17828" y="33731"/>
                    </a:lnTo>
                    <a:lnTo>
                      <a:pt x="17577" y="33262"/>
                    </a:lnTo>
                    <a:lnTo>
                      <a:pt x="17346" y="32737"/>
                    </a:lnTo>
                    <a:lnTo>
                      <a:pt x="17134" y="32118"/>
                    </a:lnTo>
                    <a:lnTo>
                      <a:pt x="16922" y="31425"/>
                    </a:lnTo>
                    <a:lnTo>
                      <a:pt x="16729" y="30656"/>
                    </a:lnTo>
                    <a:lnTo>
                      <a:pt x="16556" y="29812"/>
                    </a:lnTo>
                    <a:lnTo>
                      <a:pt x="16382" y="28912"/>
                    </a:lnTo>
                    <a:lnTo>
                      <a:pt x="16247" y="27937"/>
                    </a:lnTo>
                    <a:lnTo>
                      <a:pt x="16132" y="26943"/>
                    </a:lnTo>
                    <a:lnTo>
                      <a:pt x="16055" y="25893"/>
                    </a:lnTo>
                    <a:lnTo>
                      <a:pt x="16016" y="24825"/>
                    </a:lnTo>
                    <a:lnTo>
                      <a:pt x="16016" y="23700"/>
                    </a:lnTo>
                    <a:lnTo>
                      <a:pt x="16055" y="22575"/>
                    </a:lnTo>
                    <a:lnTo>
                      <a:pt x="16113" y="21431"/>
                    </a:lnTo>
                    <a:lnTo>
                      <a:pt x="16247" y="20268"/>
                    </a:lnTo>
                    <a:lnTo>
                      <a:pt x="16440" y="19125"/>
                    </a:lnTo>
                    <a:lnTo>
                      <a:pt x="16498" y="18843"/>
                    </a:lnTo>
                    <a:lnTo>
                      <a:pt x="16652" y="18262"/>
                    </a:lnTo>
                    <a:lnTo>
                      <a:pt x="16903" y="17400"/>
                    </a:lnTo>
                    <a:lnTo>
                      <a:pt x="17211" y="16312"/>
                    </a:lnTo>
                    <a:lnTo>
                      <a:pt x="17597" y="15000"/>
                    </a:lnTo>
                    <a:lnTo>
                      <a:pt x="18059" y="13575"/>
                    </a:lnTo>
                    <a:lnTo>
                      <a:pt x="18580" y="12018"/>
                    </a:lnTo>
                    <a:lnTo>
                      <a:pt x="19119" y="10387"/>
                    </a:lnTo>
                    <a:lnTo>
                      <a:pt x="19698" y="8737"/>
                    </a:lnTo>
                    <a:lnTo>
                      <a:pt x="20295" y="7106"/>
                    </a:lnTo>
                    <a:lnTo>
                      <a:pt x="20931" y="5531"/>
                    </a:lnTo>
                    <a:lnTo>
                      <a:pt x="21548" y="4068"/>
                    </a:lnTo>
                    <a:lnTo>
                      <a:pt x="22165" y="2718"/>
                    </a:lnTo>
                    <a:lnTo>
                      <a:pt x="22801" y="1575"/>
                    </a:lnTo>
                    <a:lnTo>
                      <a:pt x="23417" y="637"/>
                    </a:lnTo>
                    <a:lnTo>
                      <a:pt x="23996" y="0"/>
                    </a:lnTo>
                    <a:lnTo>
                      <a:pt x="23938" y="75"/>
                    </a:lnTo>
                    <a:lnTo>
                      <a:pt x="23803" y="337"/>
                    </a:lnTo>
                    <a:lnTo>
                      <a:pt x="23591" y="731"/>
                    </a:lnTo>
                    <a:lnTo>
                      <a:pt x="23321" y="1275"/>
                    </a:lnTo>
                    <a:lnTo>
                      <a:pt x="22993" y="1950"/>
                    </a:lnTo>
                    <a:lnTo>
                      <a:pt x="22608" y="2737"/>
                    </a:lnTo>
                    <a:lnTo>
                      <a:pt x="22203" y="3637"/>
                    </a:lnTo>
                    <a:lnTo>
                      <a:pt x="21741" y="4631"/>
                    </a:lnTo>
                    <a:lnTo>
                      <a:pt x="21297" y="5700"/>
                    </a:lnTo>
                    <a:lnTo>
                      <a:pt x="20835" y="6825"/>
                    </a:lnTo>
                    <a:lnTo>
                      <a:pt x="20391" y="8025"/>
                    </a:lnTo>
                    <a:lnTo>
                      <a:pt x="19948" y="9262"/>
                    </a:lnTo>
                    <a:lnTo>
                      <a:pt x="19543" y="10537"/>
                    </a:lnTo>
                    <a:lnTo>
                      <a:pt x="19177" y="11850"/>
                    </a:lnTo>
                    <a:lnTo>
                      <a:pt x="18849" y="13143"/>
                    </a:lnTo>
                    <a:lnTo>
                      <a:pt x="18599" y="14456"/>
                    </a:lnTo>
                    <a:lnTo>
                      <a:pt x="18368" y="15768"/>
                    </a:lnTo>
                    <a:lnTo>
                      <a:pt x="18156" y="17100"/>
                    </a:lnTo>
                    <a:lnTo>
                      <a:pt x="18021" y="18450"/>
                    </a:lnTo>
                    <a:lnTo>
                      <a:pt x="17905" y="19762"/>
                    </a:lnTo>
                    <a:lnTo>
                      <a:pt x="17847" y="21112"/>
                    </a:lnTo>
                    <a:lnTo>
                      <a:pt x="17847" y="22406"/>
                    </a:lnTo>
                    <a:lnTo>
                      <a:pt x="17905" y="23681"/>
                    </a:lnTo>
                    <a:lnTo>
                      <a:pt x="18059" y="24918"/>
                    </a:lnTo>
                    <a:lnTo>
                      <a:pt x="18271" y="26118"/>
                    </a:lnTo>
                    <a:lnTo>
                      <a:pt x="18618" y="27225"/>
                    </a:lnTo>
                    <a:lnTo>
                      <a:pt x="19042" y="28293"/>
                    </a:lnTo>
                    <a:lnTo>
                      <a:pt x="19582" y="29287"/>
                    </a:lnTo>
                    <a:lnTo>
                      <a:pt x="20256" y="30168"/>
                    </a:lnTo>
                    <a:lnTo>
                      <a:pt x="21047" y="30956"/>
                    </a:lnTo>
                    <a:lnTo>
                      <a:pt x="21991" y="31650"/>
                    </a:lnTo>
                    <a:lnTo>
                      <a:pt x="23090" y="32250"/>
                    </a:lnTo>
                    <a:lnTo>
                      <a:pt x="24670" y="32681"/>
                    </a:lnTo>
                    <a:lnTo>
                      <a:pt x="27002" y="33018"/>
                    </a:lnTo>
                    <a:lnTo>
                      <a:pt x="29990" y="33262"/>
                    </a:lnTo>
                    <a:lnTo>
                      <a:pt x="33478" y="33412"/>
                    </a:lnTo>
                    <a:lnTo>
                      <a:pt x="37391" y="33506"/>
                    </a:lnTo>
                    <a:lnTo>
                      <a:pt x="41574" y="33525"/>
                    </a:lnTo>
                    <a:lnTo>
                      <a:pt x="45910" y="33468"/>
                    </a:lnTo>
                    <a:lnTo>
                      <a:pt x="50343" y="33393"/>
                    </a:lnTo>
                    <a:lnTo>
                      <a:pt x="54641" y="33262"/>
                    </a:lnTo>
                    <a:lnTo>
                      <a:pt x="58785" y="33150"/>
                    </a:lnTo>
                    <a:lnTo>
                      <a:pt x="62621" y="33000"/>
                    </a:lnTo>
                    <a:lnTo>
                      <a:pt x="66013" y="32850"/>
                    </a:lnTo>
                    <a:lnTo>
                      <a:pt x="68866" y="32718"/>
                    </a:lnTo>
                    <a:lnTo>
                      <a:pt x="71044" y="32625"/>
                    </a:lnTo>
                    <a:lnTo>
                      <a:pt x="72451" y="32550"/>
                    </a:lnTo>
                    <a:lnTo>
                      <a:pt x="72952" y="32531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9" name="Shape 509"/>
              <p:cNvSpPr/>
              <p:nvPr/>
            </p:nvSpPr>
            <p:spPr>
              <a:xfrm>
                <a:off x="2853" y="2265"/>
                <a:ext cx="633" cy="2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5490"/>
                    </a:moveTo>
                    <a:lnTo>
                      <a:pt x="94" y="115543"/>
                    </a:lnTo>
                    <a:lnTo>
                      <a:pt x="449" y="115755"/>
                    </a:lnTo>
                    <a:lnTo>
                      <a:pt x="1018" y="116021"/>
                    </a:lnTo>
                    <a:lnTo>
                      <a:pt x="1775" y="116392"/>
                    </a:lnTo>
                    <a:lnTo>
                      <a:pt x="2675" y="116816"/>
                    </a:lnTo>
                    <a:lnTo>
                      <a:pt x="3741" y="117294"/>
                    </a:lnTo>
                    <a:lnTo>
                      <a:pt x="4901" y="117771"/>
                    </a:lnTo>
                    <a:lnTo>
                      <a:pt x="6179" y="118249"/>
                    </a:lnTo>
                    <a:lnTo>
                      <a:pt x="7553" y="118726"/>
                    </a:lnTo>
                    <a:lnTo>
                      <a:pt x="8950" y="119151"/>
                    </a:lnTo>
                    <a:lnTo>
                      <a:pt x="10394" y="119469"/>
                    </a:lnTo>
                    <a:lnTo>
                      <a:pt x="11862" y="119787"/>
                    </a:lnTo>
                    <a:lnTo>
                      <a:pt x="13354" y="119946"/>
                    </a:lnTo>
                    <a:lnTo>
                      <a:pt x="14775" y="120000"/>
                    </a:lnTo>
                    <a:lnTo>
                      <a:pt x="16172" y="119946"/>
                    </a:lnTo>
                    <a:lnTo>
                      <a:pt x="17498" y="119734"/>
                    </a:lnTo>
                    <a:lnTo>
                      <a:pt x="18871" y="119310"/>
                    </a:lnTo>
                    <a:lnTo>
                      <a:pt x="20434" y="118726"/>
                    </a:lnTo>
                    <a:lnTo>
                      <a:pt x="22162" y="117984"/>
                    </a:lnTo>
                    <a:lnTo>
                      <a:pt x="23985" y="117135"/>
                    </a:lnTo>
                    <a:lnTo>
                      <a:pt x="25951" y="116021"/>
                    </a:lnTo>
                    <a:lnTo>
                      <a:pt x="27963" y="114854"/>
                    </a:lnTo>
                    <a:lnTo>
                      <a:pt x="30047" y="113633"/>
                    </a:lnTo>
                    <a:lnTo>
                      <a:pt x="32131" y="112201"/>
                    </a:lnTo>
                    <a:lnTo>
                      <a:pt x="34238" y="110663"/>
                    </a:lnTo>
                    <a:lnTo>
                      <a:pt x="36322" y="108965"/>
                    </a:lnTo>
                    <a:lnTo>
                      <a:pt x="38334" y="107267"/>
                    </a:lnTo>
                    <a:lnTo>
                      <a:pt x="40299" y="105464"/>
                    </a:lnTo>
                    <a:lnTo>
                      <a:pt x="42123" y="103607"/>
                    </a:lnTo>
                    <a:lnTo>
                      <a:pt x="43827" y="101644"/>
                    </a:lnTo>
                    <a:lnTo>
                      <a:pt x="45390" y="99628"/>
                    </a:lnTo>
                    <a:lnTo>
                      <a:pt x="46811" y="97612"/>
                    </a:lnTo>
                    <a:lnTo>
                      <a:pt x="47734" y="96233"/>
                    </a:lnTo>
                    <a:lnTo>
                      <a:pt x="48942" y="94801"/>
                    </a:lnTo>
                    <a:lnTo>
                      <a:pt x="50434" y="93315"/>
                    </a:lnTo>
                    <a:lnTo>
                      <a:pt x="52091" y="91830"/>
                    </a:lnTo>
                    <a:lnTo>
                      <a:pt x="53962" y="90238"/>
                    </a:lnTo>
                    <a:lnTo>
                      <a:pt x="55927" y="88647"/>
                    </a:lnTo>
                    <a:lnTo>
                      <a:pt x="58034" y="87055"/>
                    </a:lnTo>
                    <a:lnTo>
                      <a:pt x="60189" y="85411"/>
                    </a:lnTo>
                    <a:lnTo>
                      <a:pt x="62367" y="83819"/>
                    </a:lnTo>
                    <a:lnTo>
                      <a:pt x="64546" y="82281"/>
                    </a:lnTo>
                    <a:lnTo>
                      <a:pt x="66653" y="80795"/>
                    </a:lnTo>
                    <a:lnTo>
                      <a:pt x="68713" y="79363"/>
                    </a:lnTo>
                    <a:lnTo>
                      <a:pt x="70631" y="78037"/>
                    </a:lnTo>
                    <a:lnTo>
                      <a:pt x="72407" y="76710"/>
                    </a:lnTo>
                    <a:lnTo>
                      <a:pt x="73970" y="75596"/>
                    </a:lnTo>
                    <a:lnTo>
                      <a:pt x="75319" y="74588"/>
                    </a:lnTo>
                    <a:lnTo>
                      <a:pt x="76740" y="73474"/>
                    </a:lnTo>
                    <a:lnTo>
                      <a:pt x="78587" y="72095"/>
                    </a:lnTo>
                    <a:lnTo>
                      <a:pt x="80812" y="70503"/>
                    </a:lnTo>
                    <a:lnTo>
                      <a:pt x="83370" y="68647"/>
                    </a:lnTo>
                    <a:lnTo>
                      <a:pt x="86164" y="66578"/>
                    </a:lnTo>
                    <a:lnTo>
                      <a:pt x="89194" y="64297"/>
                    </a:lnTo>
                    <a:lnTo>
                      <a:pt x="92367" y="61909"/>
                    </a:lnTo>
                    <a:lnTo>
                      <a:pt x="95682" y="59310"/>
                    </a:lnTo>
                    <a:lnTo>
                      <a:pt x="98997" y="56657"/>
                    </a:lnTo>
                    <a:lnTo>
                      <a:pt x="102407" y="53793"/>
                    </a:lnTo>
                    <a:lnTo>
                      <a:pt x="105698" y="50928"/>
                    </a:lnTo>
                    <a:lnTo>
                      <a:pt x="108966" y="47957"/>
                    </a:lnTo>
                    <a:lnTo>
                      <a:pt x="112067" y="44933"/>
                    </a:lnTo>
                    <a:lnTo>
                      <a:pt x="114980" y="41909"/>
                    </a:lnTo>
                    <a:lnTo>
                      <a:pt x="117608" y="38832"/>
                    </a:lnTo>
                    <a:lnTo>
                      <a:pt x="120000" y="35809"/>
                    </a:lnTo>
                    <a:lnTo>
                      <a:pt x="119952" y="35490"/>
                    </a:lnTo>
                    <a:lnTo>
                      <a:pt x="119810" y="34801"/>
                    </a:lnTo>
                    <a:lnTo>
                      <a:pt x="119621" y="33633"/>
                    </a:lnTo>
                    <a:lnTo>
                      <a:pt x="119360" y="32095"/>
                    </a:lnTo>
                    <a:lnTo>
                      <a:pt x="119052" y="30185"/>
                    </a:lnTo>
                    <a:lnTo>
                      <a:pt x="118674" y="28010"/>
                    </a:lnTo>
                    <a:lnTo>
                      <a:pt x="118224" y="25623"/>
                    </a:lnTo>
                    <a:lnTo>
                      <a:pt x="117750" y="22970"/>
                    </a:lnTo>
                    <a:lnTo>
                      <a:pt x="117253" y="20159"/>
                    </a:lnTo>
                    <a:lnTo>
                      <a:pt x="116685" y="17294"/>
                    </a:lnTo>
                    <a:lnTo>
                      <a:pt x="116116" y="14323"/>
                    </a:lnTo>
                    <a:lnTo>
                      <a:pt x="115501" y="11352"/>
                    </a:lnTo>
                    <a:lnTo>
                      <a:pt x="114861" y="8381"/>
                    </a:lnTo>
                    <a:lnTo>
                      <a:pt x="114222" y="5411"/>
                    </a:lnTo>
                    <a:lnTo>
                      <a:pt x="113606" y="2652"/>
                    </a:lnTo>
                    <a:lnTo>
                      <a:pt x="112967" y="0"/>
                    </a:lnTo>
                    <a:lnTo>
                      <a:pt x="112896" y="0"/>
                    </a:lnTo>
                    <a:lnTo>
                      <a:pt x="112778" y="159"/>
                    </a:lnTo>
                    <a:lnTo>
                      <a:pt x="112565" y="371"/>
                    </a:lnTo>
                    <a:lnTo>
                      <a:pt x="112304" y="636"/>
                    </a:lnTo>
                    <a:lnTo>
                      <a:pt x="111973" y="901"/>
                    </a:lnTo>
                    <a:lnTo>
                      <a:pt x="111617" y="1273"/>
                    </a:lnTo>
                    <a:lnTo>
                      <a:pt x="111215" y="1644"/>
                    </a:lnTo>
                    <a:lnTo>
                      <a:pt x="110812" y="2015"/>
                    </a:lnTo>
                    <a:lnTo>
                      <a:pt x="110410" y="2440"/>
                    </a:lnTo>
                    <a:lnTo>
                      <a:pt x="110031" y="2917"/>
                    </a:lnTo>
                    <a:lnTo>
                      <a:pt x="109629" y="3342"/>
                    </a:lnTo>
                    <a:lnTo>
                      <a:pt x="109273" y="3766"/>
                    </a:lnTo>
                    <a:lnTo>
                      <a:pt x="108966" y="4084"/>
                    </a:lnTo>
                    <a:lnTo>
                      <a:pt x="108729" y="4456"/>
                    </a:lnTo>
                    <a:lnTo>
                      <a:pt x="108539" y="4827"/>
                    </a:lnTo>
                    <a:lnTo>
                      <a:pt x="108445" y="5092"/>
                    </a:lnTo>
                    <a:lnTo>
                      <a:pt x="108350" y="5358"/>
                    </a:lnTo>
                    <a:lnTo>
                      <a:pt x="108303" y="5676"/>
                    </a:lnTo>
                    <a:lnTo>
                      <a:pt x="108232" y="5994"/>
                    </a:lnTo>
                    <a:lnTo>
                      <a:pt x="108161" y="6419"/>
                    </a:lnTo>
                    <a:lnTo>
                      <a:pt x="108066" y="6896"/>
                    </a:lnTo>
                    <a:lnTo>
                      <a:pt x="107924" y="7320"/>
                    </a:lnTo>
                    <a:lnTo>
                      <a:pt x="107734" y="7851"/>
                    </a:lnTo>
                    <a:lnTo>
                      <a:pt x="107498" y="8328"/>
                    </a:lnTo>
                    <a:lnTo>
                      <a:pt x="107213" y="8806"/>
                    </a:lnTo>
                    <a:lnTo>
                      <a:pt x="106811" y="9336"/>
                    </a:lnTo>
                    <a:lnTo>
                      <a:pt x="106361" y="9814"/>
                    </a:lnTo>
                    <a:lnTo>
                      <a:pt x="105793" y="10291"/>
                    </a:lnTo>
                    <a:lnTo>
                      <a:pt x="105130" y="10769"/>
                    </a:lnTo>
                    <a:lnTo>
                      <a:pt x="104325" y="11193"/>
                    </a:lnTo>
                    <a:lnTo>
                      <a:pt x="103401" y="11564"/>
                    </a:lnTo>
                    <a:lnTo>
                      <a:pt x="102336" y="11936"/>
                    </a:lnTo>
                    <a:lnTo>
                      <a:pt x="102312" y="11936"/>
                    </a:lnTo>
                    <a:lnTo>
                      <a:pt x="102288" y="11989"/>
                    </a:lnTo>
                    <a:lnTo>
                      <a:pt x="102265" y="12201"/>
                    </a:lnTo>
                    <a:lnTo>
                      <a:pt x="102217" y="12360"/>
                    </a:lnTo>
                    <a:lnTo>
                      <a:pt x="102123" y="12519"/>
                    </a:lnTo>
                    <a:lnTo>
                      <a:pt x="102052" y="12838"/>
                    </a:lnTo>
                    <a:lnTo>
                      <a:pt x="101957" y="13050"/>
                    </a:lnTo>
                    <a:lnTo>
                      <a:pt x="101838" y="13421"/>
                    </a:lnTo>
                    <a:lnTo>
                      <a:pt x="101744" y="13740"/>
                    </a:lnTo>
                    <a:lnTo>
                      <a:pt x="101625" y="14058"/>
                    </a:lnTo>
                    <a:lnTo>
                      <a:pt x="101507" y="14429"/>
                    </a:lnTo>
                    <a:lnTo>
                      <a:pt x="101365" y="14801"/>
                    </a:lnTo>
                    <a:lnTo>
                      <a:pt x="101223" y="15119"/>
                    </a:lnTo>
                    <a:lnTo>
                      <a:pt x="101081" y="15490"/>
                    </a:lnTo>
                    <a:lnTo>
                      <a:pt x="100939" y="15862"/>
                    </a:lnTo>
                    <a:lnTo>
                      <a:pt x="100820" y="16233"/>
                    </a:lnTo>
                    <a:lnTo>
                      <a:pt x="100607" y="16498"/>
                    </a:lnTo>
                    <a:lnTo>
                      <a:pt x="100252" y="16976"/>
                    </a:lnTo>
                    <a:lnTo>
                      <a:pt x="99826" y="17453"/>
                    </a:lnTo>
                    <a:lnTo>
                      <a:pt x="99281" y="17984"/>
                    </a:lnTo>
                    <a:lnTo>
                      <a:pt x="98666" y="18567"/>
                    </a:lnTo>
                    <a:lnTo>
                      <a:pt x="97979" y="19257"/>
                    </a:lnTo>
                    <a:lnTo>
                      <a:pt x="97245" y="19946"/>
                    </a:lnTo>
                    <a:lnTo>
                      <a:pt x="96440" y="20636"/>
                    </a:lnTo>
                    <a:lnTo>
                      <a:pt x="95611" y="21432"/>
                    </a:lnTo>
                    <a:lnTo>
                      <a:pt x="94782" y="22228"/>
                    </a:lnTo>
                    <a:lnTo>
                      <a:pt x="93930" y="22970"/>
                    </a:lnTo>
                    <a:lnTo>
                      <a:pt x="93078" y="23766"/>
                    </a:lnTo>
                    <a:lnTo>
                      <a:pt x="92225" y="24562"/>
                    </a:lnTo>
                    <a:lnTo>
                      <a:pt x="91444" y="25358"/>
                    </a:lnTo>
                    <a:lnTo>
                      <a:pt x="90662" y="26100"/>
                    </a:lnTo>
                    <a:lnTo>
                      <a:pt x="89976" y="26896"/>
                    </a:lnTo>
                    <a:lnTo>
                      <a:pt x="89100" y="27692"/>
                    </a:lnTo>
                    <a:lnTo>
                      <a:pt x="87940" y="28806"/>
                    </a:lnTo>
                    <a:lnTo>
                      <a:pt x="86495" y="30079"/>
                    </a:lnTo>
                    <a:lnTo>
                      <a:pt x="84814" y="31564"/>
                    </a:lnTo>
                    <a:lnTo>
                      <a:pt x="82991" y="33103"/>
                    </a:lnTo>
                    <a:lnTo>
                      <a:pt x="81002" y="34854"/>
                    </a:lnTo>
                    <a:lnTo>
                      <a:pt x="78966" y="36551"/>
                    </a:lnTo>
                    <a:lnTo>
                      <a:pt x="76882" y="38302"/>
                    </a:lnTo>
                    <a:lnTo>
                      <a:pt x="74822" y="40000"/>
                    </a:lnTo>
                    <a:lnTo>
                      <a:pt x="72809" y="41644"/>
                    </a:lnTo>
                    <a:lnTo>
                      <a:pt x="70891" y="43183"/>
                    </a:lnTo>
                    <a:lnTo>
                      <a:pt x="69139" y="44615"/>
                    </a:lnTo>
                    <a:lnTo>
                      <a:pt x="67600" y="45888"/>
                    </a:lnTo>
                    <a:lnTo>
                      <a:pt x="66322" y="46896"/>
                    </a:lnTo>
                    <a:lnTo>
                      <a:pt x="65303" y="47639"/>
                    </a:lnTo>
                    <a:lnTo>
                      <a:pt x="64664" y="48116"/>
                    </a:lnTo>
                    <a:lnTo>
                      <a:pt x="64048" y="48541"/>
                    </a:lnTo>
                    <a:lnTo>
                      <a:pt x="63149" y="49230"/>
                    </a:lnTo>
                    <a:lnTo>
                      <a:pt x="61988" y="50079"/>
                    </a:lnTo>
                    <a:lnTo>
                      <a:pt x="60639" y="51140"/>
                    </a:lnTo>
                    <a:lnTo>
                      <a:pt x="59147" y="52413"/>
                    </a:lnTo>
                    <a:lnTo>
                      <a:pt x="57490" y="53740"/>
                    </a:lnTo>
                    <a:lnTo>
                      <a:pt x="55785" y="55172"/>
                    </a:lnTo>
                    <a:lnTo>
                      <a:pt x="54009" y="56710"/>
                    </a:lnTo>
                    <a:lnTo>
                      <a:pt x="52233" y="58249"/>
                    </a:lnTo>
                    <a:lnTo>
                      <a:pt x="50481" y="59893"/>
                    </a:lnTo>
                    <a:lnTo>
                      <a:pt x="48800" y="61432"/>
                    </a:lnTo>
                    <a:lnTo>
                      <a:pt x="47237" y="62970"/>
                    </a:lnTo>
                    <a:lnTo>
                      <a:pt x="45793" y="64456"/>
                    </a:lnTo>
                    <a:lnTo>
                      <a:pt x="44561" y="65782"/>
                    </a:lnTo>
                    <a:lnTo>
                      <a:pt x="43543" y="67108"/>
                    </a:lnTo>
                    <a:lnTo>
                      <a:pt x="42809" y="68222"/>
                    </a:lnTo>
                    <a:lnTo>
                      <a:pt x="42644" y="68328"/>
                    </a:lnTo>
                    <a:lnTo>
                      <a:pt x="42194" y="68859"/>
                    </a:lnTo>
                    <a:lnTo>
                      <a:pt x="41507" y="69655"/>
                    </a:lnTo>
                    <a:lnTo>
                      <a:pt x="40584" y="70663"/>
                    </a:lnTo>
                    <a:lnTo>
                      <a:pt x="39471" y="71830"/>
                    </a:lnTo>
                    <a:lnTo>
                      <a:pt x="38145" y="73209"/>
                    </a:lnTo>
                    <a:lnTo>
                      <a:pt x="36677" y="74694"/>
                    </a:lnTo>
                    <a:lnTo>
                      <a:pt x="35043" y="76286"/>
                    </a:lnTo>
                    <a:lnTo>
                      <a:pt x="33338" y="77877"/>
                    </a:lnTo>
                    <a:lnTo>
                      <a:pt x="31539" y="79522"/>
                    </a:lnTo>
                    <a:lnTo>
                      <a:pt x="29668" y="81061"/>
                    </a:lnTo>
                    <a:lnTo>
                      <a:pt x="27774" y="82546"/>
                    </a:lnTo>
                    <a:lnTo>
                      <a:pt x="25856" y="83872"/>
                    </a:lnTo>
                    <a:lnTo>
                      <a:pt x="23962" y="85145"/>
                    </a:lnTo>
                    <a:lnTo>
                      <a:pt x="22115" y="86153"/>
                    </a:lnTo>
                    <a:lnTo>
                      <a:pt x="20339" y="86896"/>
                    </a:lnTo>
                    <a:lnTo>
                      <a:pt x="18587" y="87427"/>
                    </a:lnTo>
                    <a:lnTo>
                      <a:pt x="16906" y="87745"/>
                    </a:lnTo>
                    <a:lnTo>
                      <a:pt x="15295" y="87904"/>
                    </a:lnTo>
                    <a:lnTo>
                      <a:pt x="13733" y="87904"/>
                    </a:lnTo>
                    <a:lnTo>
                      <a:pt x="12241" y="87798"/>
                    </a:lnTo>
                    <a:lnTo>
                      <a:pt x="10820" y="87586"/>
                    </a:lnTo>
                    <a:lnTo>
                      <a:pt x="9494" y="87267"/>
                    </a:lnTo>
                    <a:lnTo>
                      <a:pt x="8287" y="86896"/>
                    </a:lnTo>
                    <a:lnTo>
                      <a:pt x="7174" y="86525"/>
                    </a:lnTo>
                    <a:lnTo>
                      <a:pt x="6203" y="86047"/>
                    </a:lnTo>
                    <a:lnTo>
                      <a:pt x="5327" y="85623"/>
                    </a:lnTo>
                    <a:lnTo>
                      <a:pt x="4617" y="85198"/>
                    </a:lnTo>
                    <a:lnTo>
                      <a:pt x="4025" y="84827"/>
                    </a:lnTo>
                    <a:lnTo>
                      <a:pt x="3599" y="84615"/>
                    </a:lnTo>
                    <a:lnTo>
                      <a:pt x="3338" y="84403"/>
                    </a:lnTo>
                    <a:lnTo>
                      <a:pt x="3267" y="84350"/>
                    </a:lnTo>
                    <a:lnTo>
                      <a:pt x="3220" y="84509"/>
                    </a:lnTo>
                    <a:lnTo>
                      <a:pt x="3196" y="84827"/>
                    </a:lnTo>
                    <a:lnTo>
                      <a:pt x="3149" y="85411"/>
                    </a:lnTo>
                    <a:lnTo>
                      <a:pt x="3078" y="86259"/>
                    </a:lnTo>
                    <a:lnTo>
                      <a:pt x="2983" y="87267"/>
                    </a:lnTo>
                    <a:lnTo>
                      <a:pt x="2888" y="88381"/>
                    </a:lnTo>
                    <a:lnTo>
                      <a:pt x="2770" y="89708"/>
                    </a:lnTo>
                    <a:lnTo>
                      <a:pt x="2651" y="91087"/>
                    </a:lnTo>
                    <a:lnTo>
                      <a:pt x="2509" y="92572"/>
                    </a:lnTo>
                    <a:lnTo>
                      <a:pt x="2391" y="94111"/>
                    </a:lnTo>
                    <a:lnTo>
                      <a:pt x="2249" y="95702"/>
                    </a:lnTo>
                    <a:lnTo>
                      <a:pt x="2083" y="97294"/>
                    </a:lnTo>
                    <a:lnTo>
                      <a:pt x="1941" y="98885"/>
                    </a:lnTo>
                    <a:lnTo>
                      <a:pt x="1799" y="100477"/>
                    </a:lnTo>
                    <a:lnTo>
                      <a:pt x="1633" y="102068"/>
                    </a:lnTo>
                    <a:lnTo>
                      <a:pt x="1515" y="103501"/>
                    </a:lnTo>
                    <a:lnTo>
                      <a:pt x="1349" y="104880"/>
                    </a:lnTo>
                    <a:lnTo>
                      <a:pt x="1207" y="106259"/>
                    </a:lnTo>
                    <a:lnTo>
                      <a:pt x="1089" y="107427"/>
                    </a:lnTo>
                    <a:lnTo>
                      <a:pt x="947" y="108647"/>
                    </a:lnTo>
                    <a:lnTo>
                      <a:pt x="828" y="109708"/>
                    </a:lnTo>
                    <a:lnTo>
                      <a:pt x="686" y="110716"/>
                    </a:lnTo>
                    <a:lnTo>
                      <a:pt x="591" y="111618"/>
                    </a:lnTo>
                    <a:lnTo>
                      <a:pt x="473" y="112360"/>
                    </a:lnTo>
                    <a:lnTo>
                      <a:pt x="378" y="113103"/>
                    </a:lnTo>
                    <a:lnTo>
                      <a:pt x="260" y="113740"/>
                    </a:lnTo>
                    <a:lnTo>
                      <a:pt x="189" y="114270"/>
                    </a:lnTo>
                    <a:lnTo>
                      <a:pt x="94" y="114694"/>
                    </a:lnTo>
                    <a:lnTo>
                      <a:pt x="47" y="115013"/>
                    </a:lnTo>
                    <a:lnTo>
                      <a:pt x="23" y="115278"/>
                    </a:lnTo>
                    <a:lnTo>
                      <a:pt x="0" y="115437"/>
                    </a:lnTo>
                    <a:lnTo>
                      <a:pt x="0" y="115490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0" name="Shape 510"/>
              <p:cNvSpPr/>
              <p:nvPr/>
            </p:nvSpPr>
            <p:spPr>
              <a:xfrm>
                <a:off x="2857" y="2460"/>
                <a:ext cx="251" cy="7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276" y="0"/>
                    </a:moveTo>
                    <a:lnTo>
                      <a:pt x="69930" y="212"/>
                    </a:lnTo>
                    <a:lnTo>
                      <a:pt x="71833" y="1276"/>
                    </a:lnTo>
                    <a:lnTo>
                      <a:pt x="74687" y="2978"/>
                    </a:lnTo>
                    <a:lnTo>
                      <a:pt x="78374" y="5319"/>
                    </a:lnTo>
                    <a:lnTo>
                      <a:pt x="82775" y="7872"/>
                    </a:lnTo>
                    <a:lnTo>
                      <a:pt x="87591" y="11063"/>
                    </a:lnTo>
                    <a:lnTo>
                      <a:pt x="92646" y="14468"/>
                    </a:lnTo>
                    <a:lnTo>
                      <a:pt x="97819" y="18510"/>
                    </a:lnTo>
                    <a:lnTo>
                      <a:pt x="102814" y="22553"/>
                    </a:lnTo>
                    <a:lnTo>
                      <a:pt x="107512" y="27234"/>
                    </a:lnTo>
                    <a:lnTo>
                      <a:pt x="111793" y="31702"/>
                    </a:lnTo>
                    <a:lnTo>
                      <a:pt x="115302" y="36170"/>
                    </a:lnTo>
                    <a:lnTo>
                      <a:pt x="118037" y="41063"/>
                    </a:lnTo>
                    <a:lnTo>
                      <a:pt x="119643" y="45531"/>
                    </a:lnTo>
                    <a:lnTo>
                      <a:pt x="120000" y="50212"/>
                    </a:lnTo>
                    <a:lnTo>
                      <a:pt x="118929" y="54680"/>
                    </a:lnTo>
                    <a:lnTo>
                      <a:pt x="118275" y="56170"/>
                    </a:lnTo>
                    <a:lnTo>
                      <a:pt x="117561" y="57872"/>
                    </a:lnTo>
                    <a:lnTo>
                      <a:pt x="116610" y="59787"/>
                    </a:lnTo>
                    <a:lnTo>
                      <a:pt x="115659" y="62127"/>
                    </a:lnTo>
                    <a:lnTo>
                      <a:pt x="114529" y="64468"/>
                    </a:lnTo>
                    <a:lnTo>
                      <a:pt x="113280" y="67234"/>
                    </a:lnTo>
                    <a:lnTo>
                      <a:pt x="111972" y="69787"/>
                    </a:lnTo>
                    <a:lnTo>
                      <a:pt x="110664" y="72553"/>
                    </a:lnTo>
                    <a:lnTo>
                      <a:pt x="109177" y="75531"/>
                    </a:lnTo>
                    <a:lnTo>
                      <a:pt x="107631" y="78085"/>
                    </a:lnTo>
                    <a:lnTo>
                      <a:pt x="106085" y="80851"/>
                    </a:lnTo>
                    <a:lnTo>
                      <a:pt x="104479" y="83617"/>
                    </a:lnTo>
                    <a:lnTo>
                      <a:pt x="102814" y="86170"/>
                    </a:lnTo>
                    <a:lnTo>
                      <a:pt x="101090" y="88510"/>
                    </a:lnTo>
                    <a:lnTo>
                      <a:pt x="99425" y="90851"/>
                    </a:lnTo>
                    <a:lnTo>
                      <a:pt x="97760" y="92978"/>
                    </a:lnTo>
                    <a:lnTo>
                      <a:pt x="94608" y="96170"/>
                    </a:lnTo>
                    <a:lnTo>
                      <a:pt x="91159" y="99148"/>
                    </a:lnTo>
                    <a:lnTo>
                      <a:pt x="87413" y="101914"/>
                    </a:lnTo>
                    <a:lnTo>
                      <a:pt x="83548" y="104468"/>
                    </a:lnTo>
                    <a:lnTo>
                      <a:pt x="79385" y="106595"/>
                    </a:lnTo>
                    <a:lnTo>
                      <a:pt x="75222" y="108723"/>
                    </a:lnTo>
                    <a:lnTo>
                      <a:pt x="70941" y="110638"/>
                    </a:lnTo>
                    <a:lnTo>
                      <a:pt x="66719" y="112340"/>
                    </a:lnTo>
                    <a:lnTo>
                      <a:pt x="62497" y="113829"/>
                    </a:lnTo>
                    <a:lnTo>
                      <a:pt x="58394" y="114893"/>
                    </a:lnTo>
                    <a:lnTo>
                      <a:pt x="54469" y="116170"/>
                    </a:lnTo>
                    <a:lnTo>
                      <a:pt x="50723" y="117021"/>
                    </a:lnTo>
                    <a:lnTo>
                      <a:pt x="47274" y="117872"/>
                    </a:lnTo>
                    <a:lnTo>
                      <a:pt x="44182" y="118510"/>
                    </a:lnTo>
                    <a:lnTo>
                      <a:pt x="41446" y="118936"/>
                    </a:lnTo>
                    <a:lnTo>
                      <a:pt x="39187" y="119574"/>
                    </a:lnTo>
                    <a:lnTo>
                      <a:pt x="35143" y="120000"/>
                    </a:lnTo>
                    <a:lnTo>
                      <a:pt x="31278" y="120000"/>
                    </a:lnTo>
                    <a:lnTo>
                      <a:pt x="27532" y="120000"/>
                    </a:lnTo>
                    <a:lnTo>
                      <a:pt x="23964" y="119574"/>
                    </a:lnTo>
                    <a:lnTo>
                      <a:pt x="20515" y="118936"/>
                    </a:lnTo>
                    <a:lnTo>
                      <a:pt x="17304" y="118297"/>
                    </a:lnTo>
                    <a:lnTo>
                      <a:pt x="14271" y="117234"/>
                    </a:lnTo>
                    <a:lnTo>
                      <a:pt x="11536" y="116595"/>
                    </a:lnTo>
                    <a:lnTo>
                      <a:pt x="8919" y="115744"/>
                    </a:lnTo>
                    <a:lnTo>
                      <a:pt x="6660" y="114680"/>
                    </a:lnTo>
                    <a:lnTo>
                      <a:pt x="4757" y="113829"/>
                    </a:lnTo>
                    <a:lnTo>
                      <a:pt x="3092" y="112765"/>
                    </a:lnTo>
                    <a:lnTo>
                      <a:pt x="1724" y="112127"/>
                    </a:lnTo>
                    <a:lnTo>
                      <a:pt x="832" y="111702"/>
                    </a:lnTo>
                    <a:lnTo>
                      <a:pt x="237" y="111063"/>
                    </a:lnTo>
                    <a:lnTo>
                      <a:pt x="0" y="111063"/>
                    </a:lnTo>
                    <a:lnTo>
                      <a:pt x="5827" y="8297"/>
                    </a:lnTo>
                    <a:lnTo>
                      <a:pt x="6065" y="8510"/>
                    </a:lnTo>
                    <a:lnTo>
                      <a:pt x="7016" y="9361"/>
                    </a:lnTo>
                    <a:lnTo>
                      <a:pt x="8503" y="10851"/>
                    </a:lnTo>
                    <a:lnTo>
                      <a:pt x="10644" y="12127"/>
                    </a:lnTo>
                    <a:lnTo>
                      <a:pt x="13260" y="13829"/>
                    </a:lnTo>
                    <a:lnTo>
                      <a:pt x="16412" y="15531"/>
                    </a:lnTo>
                    <a:lnTo>
                      <a:pt x="20039" y="17021"/>
                    </a:lnTo>
                    <a:lnTo>
                      <a:pt x="24083" y="18085"/>
                    </a:lnTo>
                    <a:lnTo>
                      <a:pt x="28543" y="18936"/>
                    </a:lnTo>
                    <a:lnTo>
                      <a:pt x="33419" y="19148"/>
                    </a:lnTo>
                    <a:lnTo>
                      <a:pt x="38652" y="18297"/>
                    </a:lnTo>
                    <a:lnTo>
                      <a:pt x="44241" y="17021"/>
                    </a:lnTo>
                    <a:lnTo>
                      <a:pt x="50069" y="14468"/>
                    </a:lnTo>
                    <a:lnTo>
                      <a:pt x="56253" y="11063"/>
                    </a:lnTo>
                    <a:lnTo>
                      <a:pt x="62616" y="6170"/>
                    </a:lnTo>
                    <a:lnTo>
                      <a:pt x="69276" y="0"/>
                    </a:lnTo>
                    <a:close/>
                  </a:path>
                </a:pathLst>
              </a:custGeom>
              <a:solidFill>
                <a:srgbClr val="D80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Shape 511"/>
              <p:cNvSpPr/>
              <p:nvPr/>
            </p:nvSpPr>
            <p:spPr>
              <a:xfrm>
                <a:off x="2862" y="2304"/>
                <a:ext cx="611" cy="2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064"/>
                    </a:moveTo>
                    <a:lnTo>
                      <a:pt x="119950" y="10064"/>
                    </a:lnTo>
                    <a:lnTo>
                      <a:pt x="119852" y="10203"/>
                    </a:lnTo>
                    <a:lnTo>
                      <a:pt x="119705" y="10413"/>
                    </a:lnTo>
                    <a:lnTo>
                      <a:pt x="119484" y="10762"/>
                    </a:lnTo>
                    <a:lnTo>
                      <a:pt x="119214" y="11112"/>
                    </a:lnTo>
                    <a:lnTo>
                      <a:pt x="118871" y="11601"/>
                    </a:lnTo>
                    <a:lnTo>
                      <a:pt x="118527" y="12160"/>
                    </a:lnTo>
                    <a:lnTo>
                      <a:pt x="118135" y="12719"/>
                    </a:lnTo>
                    <a:lnTo>
                      <a:pt x="117693" y="13348"/>
                    </a:lnTo>
                    <a:lnTo>
                      <a:pt x="117227" y="14047"/>
                    </a:lnTo>
                    <a:lnTo>
                      <a:pt x="116736" y="14746"/>
                    </a:lnTo>
                    <a:lnTo>
                      <a:pt x="116221" y="15515"/>
                    </a:lnTo>
                    <a:lnTo>
                      <a:pt x="115681" y="16214"/>
                    </a:lnTo>
                    <a:lnTo>
                      <a:pt x="115142" y="17052"/>
                    </a:lnTo>
                    <a:lnTo>
                      <a:pt x="114602" y="17891"/>
                    </a:lnTo>
                    <a:lnTo>
                      <a:pt x="114038" y="18730"/>
                    </a:lnTo>
                    <a:lnTo>
                      <a:pt x="113817" y="19009"/>
                    </a:lnTo>
                    <a:lnTo>
                      <a:pt x="113670" y="19359"/>
                    </a:lnTo>
                    <a:lnTo>
                      <a:pt x="113498" y="19638"/>
                    </a:lnTo>
                    <a:lnTo>
                      <a:pt x="113400" y="19988"/>
                    </a:lnTo>
                    <a:lnTo>
                      <a:pt x="113277" y="20337"/>
                    </a:lnTo>
                    <a:lnTo>
                      <a:pt x="113179" y="20687"/>
                    </a:lnTo>
                    <a:lnTo>
                      <a:pt x="113081" y="20966"/>
                    </a:lnTo>
                    <a:lnTo>
                      <a:pt x="112983" y="21386"/>
                    </a:lnTo>
                    <a:lnTo>
                      <a:pt x="112884" y="21665"/>
                    </a:lnTo>
                    <a:lnTo>
                      <a:pt x="112811" y="22015"/>
                    </a:lnTo>
                    <a:lnTo>
                      <a:pt x="112713" y="22364"/>
                    </a:lnTo>
                    <a:lnTo>
                      <a:pt x="112565" y="22714"/>
                    </a:lnTo>
                    <a:lnTo>
                      <a:pt x="112418" y="22993"/>
                    </a:lnTo>
                    <a:lnTo>
                      <a:pt x="112271" y="23412"/>
                    </a:lnTo>
                    <a:lnTo>
                      <a:pt x="112075" y="23692"/>
                    </a:lnTo>
                    <a:lnTo>
                      <a:pt x="111854" y="24111"/>
                    </a:lnTo>
                    <a:lnTo>
                      <a:pt x="111584" y="24461"/>
                    </a:lnTo>
                    <a:lnTo>
                      <a:pt x="111339" y="24740"/>
                    </a:lnTo>
                    <a:lnTo>
                      <a:pt x="111020" y="25090"/>
                    </a:lnTo>
                    <a:lnTo>
                      <a:pt x="110750" y="25299"/>
                    </a:lnTo>
                    <a:lnTo>
                      <a:pt x="110455" y="25579"/>
                    </a:lnTo>
                    <a:lnTo>
                      <a:pt x="110112" y="25928"/>
                    </a:lnTo>
                    <a:lnTo>
                      <a:pt x="109818" y="26138"/>
                    </a:lnTo>
                    <a:lnTo>
                      <a:pt x="109499" y="26488"/>
                    </a:lnTo>
                    <a:lnTo>
                      <a:pt x="109180" y="26697"/>
                    </a:lnTo>
                    <a:lnTo>
                      <a:pt x="108861" y="26907"/>
                    </a:lnTo>
                    <a:lnTo>
                      <a:pt x="108566" y="27256"/>
                    </a:lnTo>
                    <a:lnTo>
                      <a:pt x="108247" y="27466"/>
                    </a:lnTo>
                    <a:lnTo>
                      <a:pt x="107953" y="27815"/>
                    </a:lnTo>
                    <a:lnTo>
                      <a:pt x="107683" y="28025"/>
                    </a:lnTo>
                    <a:lnTo>
                      <a:pt x="107413" y="28305"/>
                    </a:lnTo>
                    <a:lnTo>
                      <a:pt x="107192" y="28654"/>
                    </a:lnTo>
                    <a:lnTo>
                      <a:pt x="105867" y="30052"/>
                    </a:lnTo>
                    <a:lnTo>
                      <a:pt x="104175" y="31869"/>
                    </a:lnTo>
                    <a:lnTo>
                      <a:pt x="102114" y="33896"/>
                    </a:lnTo>
                    <a:lnTo>
                      <a:pt x="99783" y="36202"/>
                    </a:lnTo>
                    <a:lnTo>
                      <a:pt x="97207" y="38648"/>
                    </a:lnTo>
                    <a:lnTo>
                      <a:pt x="94459" y="41304"/>
                    </a:lnTo>
                    <a:lnTo>
                      <a:pt x="91588" y="44030"/>
                    </a:lnTo>
                    <a:lnTo>
                      <a:pt x="88644" y="46825"/>
                    </a:lnTo>
                    <a:lnTo>
                      <a:pt x="85749" y="49621"/>
                    </a:lnTo>
                    <a:lnTo>
                      <a:pt x="82854" y="52347"/>
                    </a:lnTo>
                    <a:lnTo>
                      <a:pt x="80106" y="55002"/>
                    </a:lnTo>
                    <a:lnTo>
                      <a:pt x="77530" y="57518"/>
                    </a:lnTo>
                    <a:lnTo>
                      <a:pt x="75174" y="59755"/>
                    </a:lnTo>
                    <a:lnTo>
                      <a:pt x="73113" y="61852"/>
                    </a:lnTo>
                    <a:lnTo>
                      <a:pt x="71420" y="63669"/>
                    </a:lnTo>
                    <a:lnTo>
                      <a:pt x="70120" y="65136"/>
                    </a:lnTo>
                    <a:lnTo>
                      <a:pt x="68967" y="66394"/>
                    </a:lnTo>
                    <a:lnTo>
                      <a:pt x="67691" y="67722"/>
                    </a:lnTo>
                    <a:lnTo>
                      <a:pt x="66293" y="69120"/>
                    </a:lnTo>
                    <a:lnTo>
                      <a:pt x="64796" y="70518"/>
                    </a:lnTo>
                    <a:lnTo>
                      <a:pt x="63250" y="72055"/>
                    </a:lnTo>
                    <a:lnTo>
                      <a:pt x="61607" y="73523"/>
                    </a:lnTo>
                    <a:lnTo>
                      <a:pt x="59963" y="75061"/>
                    </a:lnTo>
                    <a:lnTo>
                      <a:pt x="58270" y="76598"/>
                    </a:lnTo>
                    <a:lnTo>
                      <a:pt x="56601" y="78276"/>
                    </a:lnTo>
                    <a:lnTo>
                      <a:pt x="54982" y="79883"/>
                    </a:lnTo>
                    <a:lnTo>
                      <a:pt x="53387" y="81560"/>
                    </a:lnTo>
                    <a:lnTo>
                      <a:pt x="51866" y="83308"/>
                    </a:lnTo>
                    <a:lnTo>
                      <a:pt x="50443" y="84985"/>
                    </a:lnTo>
                    <a:lnTo>
                      <a:pt x="49118" y="86802"/>
                    </a:lnTo>
                    <a:lnTo>
                      <a:pt x="47941" y="88619"/>
                    </a:lnTo>
                    <a:lnTo>
                      <a:pt x="46886" y="90366"/>
                    </a:lnTo>
                    <a:lnTo>
                      <a:pt x="45806" y="92184"/>
                    </a:lnTo>
                    <a:lnTo>
                      <a:pt x="44506" y="94210"/>
                    </a:lnTo>
                    <a:lnTo>
                      <a:pt x="43034" y="96307"/>
                    </a:lnTo>
                    <a:lnTo>
                      <a:pt x="41390" y="98613"/>
                    </a:lnTo>
                    <a:lnTo>
                      <a:pt x="39599" y="100850"/>
                    </a:lnTo>
                    <a:lnTo>
                      <a:pt x="37685" y="103156"/>
                    </a:lnTo>
                    <a:lnTo>
                      <a:pt x="35673" y="105393"/>
                    </a:lnTo>
                    <a:lnTo>
                      <a:pt x="33612" y="107629"/>
                    </a:lnTo>
                    <a:lnTo>
                      <a:pt x="31527" y="109796"/>
                    </a:lnTo>
                    <a:lnTo>
                      <a:pt x="29392" y="111822"/>
                    </a:lnTo>
                    <a:lnTo>
                      <a:pt x="27282" y="113640"/>
                    </a:lnTo>
                    <a:lnTo>
                      <a:pt x="25197" y="115317"/>
                    </a:lnTo>
                    <a:lnTo>
                      <a:pt x="23160" y="116785"/>
                    </a:lnTo>
                    <a:lnTo>
                      <a:pt x="21247" y="118043"/>
                    </a:lnTo>
                    <a:lnTo>
                      <a:pt x="19407" y="119021"/>
                    </a:lnTo>
                    <a:lnTo>
                      <a:pt x="17714" y="119580"/>
                    </a:lnTo>
                    <a:lnTo>
                      <a:pt x="16315" y="119860"/>
                    </a:lnTo>
                    <a:lnTo>
                      <a:pt x="14892" y="120000"/>
                    </a:lnTo>
                    <a:lnTo>
                      <a:pt x="13396" y="120000"/>
                    </a:lnTo>
                    <a:lnTo>
                      <a:pt x="11923" y="119930"/>
                    </a:lnTo>
                    <a:lnTo>
                      <a:pt x="10402" y="119790"/>
                    </a:lnTo>
                    <a:lnTo>
                      <a:pt x="8955" y="119510"/>
                    </a:lnTo>
                    <a:lnTo>
                      <a:pt x="7532" y="119231"/>
                    </a:lnTo>
                    <a:lnTo>
                      <a:pt x="6158" y="118881"/>
                    </a:lnTo>
                    <a:lnTo>
                      <a:pt x="4882" y="118602"/>
                    </a:lnTo>
                    <a:lnTo>
                      <a:pt x="3680" y="118182"/>
                    </a:lnTo>
                    <a:lnTo>
                      <a:pt x="2649" y="117903"/>
                    </a:lnTo>
                    <a:lnTo>
                      <a:pt x="1741" y="117553"/>
                    </a:lnTo>
                    <a:lnTo>
                      <a:pt x="1005" y="117344"/>
                    </a:lnTo>
                    <a:lnTo>
                      <a:pt x="466" y="117134"/>
                    </a:lnTo>
                    <a:lnTo>
                      <a:pt x="98" y="116924"/>
                    </a:lnTo>
                    <a:lnTo>
                      <a:pt x="0" y="116924"/>
                    </a:lnTo>
                    <a:lnTo>
                      <a:pt x="785" y="106301"/>
                    </a:lnTo>
                    <a:lnTo>
                      <a:pt x="883" y="106301"/>
                    </a:lnTo>
                    <a:lnTo>
                      <a:pt x="1300" y="106511"/>
                    </a:lnTo>
                    <a:lnTo>
                      <a:pt x="1913" y="106721"/>
                    </a:lnTo>
                    <a:lnTo>
                      <a:pt x="2723" y="107000"/>
                    </a:lnTo>
                    <a:lnTo>
                      <a:pt x="3729" y="107419"/>
                    </a:lnTo>
                    <a:lnTo>
                      <a:pt x="4833" y="107839"/>
                    </a:lnTo>
                    <a:lnTo>
                      <a:pt x="6084" y="108188"/>
                    </a:lnTo>
                    <a:lnTo>
                      <a:pt x="7384" y="108608"/>
                    </a:lnTo>
                    <a:lnTo>
                      <a:pt x="8758" y="108957"/>
                    </a:lnTo>
                    <a:lnTo>
                      <a:pt x="10157" y="109306"/>
                    </a:lnTo>
                    <a:lnTo>
                      <a:pt x="11555" y="109586"/>
                    </a:lnTo>
                    <a:lnTo>
                      <a:pt x="12929" y="109796"/>
                    </a:lnTo>
                    <a:lnTo>
                      <a:pt x="14230" y="109866"/>
                    </a:lnTo>
                    <a:lnTo>
                      <a:pt x="15456" y="109866"/>
                    </a:lnTo>
                    <a:lnTo>
                      <a:pt x="16561" y="109656"/>
                    </a:lnTo>
                    <a:lnTo>
                      <a:pt x="17517" y="109446"/>
                    </a:lnTo>
                    <a:lnTo>
                      <a:pt x="19014" y="108677"/>
                    </a:lnTo>
                    <a:lnTo>
                      <a:pt x="20682" y="107629"/>
                    </a:lnTo>
                    <a:lnTo>
                      <a:pt x="22449" y="106511"/>
                    </a:lnTo>
                    <a:lnTo>
                      <a:pt x="24314" y="105183"/>
                    </a:lnTo>
                    <a:lnTo>
                      <a:pt x="26227" y="103576"/>
                    </a:lnTo>
                    <a:lnTo>
                      <a:pt x="28215" y="101968"/>
                    </a:lnTo>
                    <a:lnTo>
                      <a:pt x="30177" y="100151"/>
                    </a:lnTo>
                    <a:lnTo>
                      <a:pt x="32165" y="98334"/>
                    </a:lnTo>
                    <a:lnTo>
                      <a:pt x="34103" y="96377"/>
                    </a:lnTo>
                    <a:lnTo>
                      <a:pt x="36041" y="94420"/>
                    </a:lnTo>
                    <a:lnTo>
                      <a:pt x="37832" y="92463"/>
                    </a:lnTo>
                    <a:lnTo>
                      <a:pt x="39550" y="90436"/>
                    </a:lnTo>
                    <a:lnTo>
                      <a:pt x="41144" y="88479"/>
                    </a:lnTo>
                    <a:lnTo>
                      <a:pt x="42592" y="86662"/>
                    </a:lnTo>
                    <a:lnTo>
                      <a:pt x="43843" y="84845"/>
                    </a:lnTo>
                    <a:lnTo>
                      <a:pt x="44923" y="83098"/>
                    </a:lnTo>
                    <a:lnTo>
                      <a:pt x="45978" y="81351"/>
                    </a:lnTo>
                    <a:lnTo>
                      <a:pt x="47278" y="79464"/>
                    </a:lnTo>
                    <a:lnTo>
                      <a:pt x="48750" y="77507"/>
                    </a:lnTo>
                    <a:lnTo>
                      <a:pt x="50370" y="75480"/>
                    </a:lnTo>
                    <a:lnTo>
                      <a:pt x="52112" y="73383"/>
                    </a:lnTo>
                    <a:lnTo>
                      <a:pt x="53878" y="71287"/>
                    </a:lnTo>
                    <a:lnTo>
                      <a:pt x="55718" y="69260"/>
                    </a:lnTo>
                    <a:lnTo>
                      <a:pt x="57558" y="67233"/>
                    </a:lnTo>
                    <a:lnTo>
                      <a:pt x="59374" y="65346"/>
                    </a:lnTo>
                    <a:lnTo>
                      <a:pt x="61140" y="63599"/>
                    </a:lnTo>
                    <a:lnTo>
                      <a:pt x="62760" y="61921"/>
                    </a:lnTo>
                    <a:lnTo>
                      <a:pt x="64256" y="60384"/>
                    </a:lnTo>
                    <a:lnTo>
                      <a:pt x="65581" y="59126"/>
                    </a:lnTo>
                    <a:lnTo>
                      <a:pt x="66710" y="58008"/>
                    </a:lnTo>
                    <a:lnTo>
                      <a:pt x="67569" y="57169"/>
                    </a:lnTo>
                    <a:lnTo>
                      <a:pt x="68182" y="56610"/>
                    </a:lnTo>
                    <a:lnTo>
                      <a:pt x="68967" y="55841"/>
                    </a:lnTo>
                    <a:lnTo>
                      <a:pt x="70464" y="54513"/>
                    </a:lnTo>
                    <a:lnTo>
                      <a:pt x="72500" y="52556"/>
                    </a:lnTo>
                    <a:lnTo>
                      <a:pt x="74978" y="50250"/>
                    </a:lnTo>
                    <a:lnTo>
                      <a:pt x="77873" y="47594"/>
                    </a:lnTo>
                    <a:lnTo>
                      <a:pt x="81014" y="44589"/>
                    </a:lnTo>
                    <a:lnTo>
                      <a:pt x="84326" y="41374"/>
                    </a:lnTo>
                    <a:lnTo>
                      <a:pt x="87736" y="38089"/>
                    </a:lnTo>
                    <a:lnTo>
                      <a:pt x="91147" y="34735"/>
                    </a:lnTo>
                    <a:lnTo>
                      <a:pt x="94410" y="31520"/>
                    </a:lnTo>
                    <a:lnTo>
                      <a:pt x="97452" y="28444"/>
                    </a:lnTo>
                    <a:lnTo>
                      <a:pt x="100175" y="25509"/>
                    </a:lnTo>
                    <a:lnTo>
                      <a:pt x="102506" y="22923"/>
                    </a:lnTo>
                    <a:lnTo>
                      <a:pt x="104297" y="20757"/>
                    </a:lnTo>
                    <a:lnTo>
                      <a:pt x="105499" y="19009"/>
                    </a:lnTo>
                    <a:lnTo>
                      <a:pt x="106015" y="17961"/>
                    </a:lnTo>
                    <a:lnTo>
                      <a:pt x="106113" y="17192"/>
                    </a:lnTo>
                    <a:lnTo>
                      <a:pt x="106235" y="16493"/>
                    </a:lnTo>
                    <a:lnTo>
                      <a:pt x="106334" y="16004"/>
                    </a:lnTo>
                    <a:lnTo>
                      <a:pt x="106481" y="15585"/>
                    </a:lnTo>
                    <a:lnTo>
                      <a:pt x="106603" y="15305"/>
                    </a:lnTo>
                    <a:lnTo>
                      <a:pt x="106751" y="15026"/>
                    </a:lnTo>
                    <a:lnTo>
                      <a:pt x="106922" y="14886"/>
                    </a:lnTo>
                    <a:lnTo>
                      <a:pt x="107045" y="14816"/>
                    </a:lnTo>
                    <a:lnTo>
                      <a:pt x="107241" y="14746"/>
                    </a:lnTo>
                    <a:lnTo>
                      <a:pt x="107413" y="14746"/>
                    </a:lnTo>
                    <a:lnTo>
                      <a:pt x="107634" y="14676"/>
                    </a:lnTo>
                    <a:lnTo>
                      <a:pt x="107830" y="14676"/>
                    </a:lnTo>
                    <a:lnTo>
                      <a:pt x="108076" y="14606"/>
                    </a:lnTo>
                    <a:lnTo>
                      <a:pt x="108321" y="14536"/>
                    </a:lnTo>
                    <a:lnTo>
                      <a:pt x="108566" y="14397"/>
                    </a:lnTo>
                    <a:lnTo>
                      <a:pt x="108861" y="14257"/>
                    </a:lnTo>
                    <a:lnTo>
                      <a:pt x="109131" y="13977"/>
                    </a:lnTo>
                    <a:lnTo>
                      <a:pt x="109450" y="13698"/>
                    </a:lnTo>
                    <a:lnTo>
                      <a:pt x="109744" y="13348"/>
                    </a:lnTo>
                    <a:lnTo>
                      <a:pt x="110038" y="12999"/>
                    </a:lnTo>
                    <a:lnTo>
                      <a:pt x="110308" y="12580"/>
                    </a:lnTo>
                    <a:lnTo>
                      <a:pt x="110627" y="12160"/>
                    </a:lnTo>
                    <a:lnTo>
                      <a:pt x="110897" y="11671"/>
                    </a:lnTo>
                    <a:lnTo>
                      <a:pt x="111167" y="11252"/>
                    </a:lnTo>
                    <a:lnTo>
                      <a:pt x="111412" y="10693"/>
                    </a:lnTo>
                    <a:lnTo>
                      <a:pt x="111658" y="10203"/>
                    </a:lnTo>
                    <a:lnTo>
                      <a:pt x="111878" y="9714"/>
                    </a:lnTo>
                    <a:lnTo>
                      <a:pt x="112075" y="9295"/>
                    </a:lnTo>
                    <a:lnTo>
                      <a:pt x="112271" y="8875"/>
                    </a:lnTo>
                    <a:lnTo>
                      <a:pt x="112443" y="8456"/>
                    </a:lnTo>
                    <a:lnTo>
                      <a:pt x="112590" y="8107"/>
                    </a:lnTo>
                    <a:lnTo>
                      <a:pt x="112737" y="7757"/>
                    </a:lnTo>
                    <a:lnTo>
                      <a:pt x="112860" y="7408"/>
                    </a:lnTo>
                    <a:lnTo>
                      <a:pt x="113105" y="6919"/>
                    </a:lnTo>
                    <a:lnTo>
                      <a:pt x="113449" y="6359"/>
                    </a:lnTo>
                    <a:lnTo>
                      <a:pt x="113866" y="5800"/>
                    </a:lnTo>
                    <a:lnTo>
                      <a:pt x="114283" y="5171"/>
                    </a:lnTo>
                    <a:lnTo>
                      <a:pt x="114798" y="4612"/>
                    </a:lnTo>
                    <a:lnTo>
                      <a:pt x="115289" y="3843"/>
                    </a:lnTo>
                    <a:lnTo>
                      <a:pt x="115780" y="3284"/>
                    </a:lnTo>
                    <a:lnTo>
                      <a:pt x="116295" y="2516"/>
                    </a:lnTo>
                    <a:lnTo>
                      <a:pt x="116761" y="2026"/>
                    </a:lnTo>
                    <a:lnTo>
                      <a:pt x="117203" y="1397"/>
                    </a:lnTo>
                    <a:lnTo>
                      <a:pt x="117620" y="908"/>
                    </a:lnTo>
                    <a:lnTo>
                      <a:pt x="117939" y="489"/>
                    </a:lnTo>
                    <a:lnTo>
                      <a:pt x="118184" y="209"/>
                    </a:lnTo>
                    <a:lnTo>
                      <a:pt x="118356" y="0"/>
                    </a:lnTo>
                    <a:lnTo>
                      <a:pt x="118429" y="0"/>
                    </a:lnTo>
                    <a:lnTo>
                      <a:pt x="120000" y="10064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Shape 512"/>
              <p:cNvSpPr/>
              <p:nvPr/>
            </p:nvSpPr>
            <p:spPr>
              <a:xfrm>
                <a:off x="3085" y="1901"/>
                <a:ext cx="194" cy="2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34514"/>
                    </a:moveTo>
                    <a:lnTo>
                      <a:pt x="119225" y="37791"/>
                    </a:lnTo>
                    <a:lnTo>
                      <a:pt x="118063" y="41140"/>
                    </a:lnTo>
                    <a:lnTo>
                      <a:pt x="116513" y="44490"/>
                    </a:lnTo>
                    <a:lnTo>
                      <a:pt x="114577" y="47766"/>
                    </a:lnTo>
                    <a:lnTo>
                      <a:pt x="112330" y="51116"/>
                    </a:lnTo>
                    <a:lnTo>
                      <a:pt x="109696" y="54466"/>
                    </a:lnTo>
                    <a:lnTo>
                      <a:pt x="106830" y="57815"/>
                    </a:lnTo>
                    <a:lnTo>
                      <a:pt x="103731" y="61092"/>
                    </a:lnTo>
                    <a:lnTo>
                      <a:pt x="100400" y="64296"/>
                    </a:lnTo>
                    <a:lnTo>
                      <a:pt x="96759" y="67572"/>
                    </a:lnTo>
                    <a:lnTo>
                      <a:pt x="92808" y="70703"/>
                    </a:lnTo>
                    <a:lnTo>
                      <a:pt x="88779" y="73834"/>
                    </a:lnTo>
                    <a:lnTo>
                      <a:pt x="84519" y="76893"/>
                    </a:lnTo>
                    <a:lnTo>
                      <a:pt x="80103" y="79805"/>
                    </a:lnTo>
                    <a:lnTo>
                      <a:pt x="75532" y="82645"/>
                    </a:lnTo>
                    <a:lnTo>
                      <a:pt x="70884" y="85485"/>
                    </a:lnTo>
                    <a:lnTo>
                      <a:pt x="66468" y="87961"/>
                    </a:lnTo>
                    <a:lnTo>
                      <a:pt x="61820" y="90655"/>
                    </a:lnTo>
                    <a:lnTo>
                      <a:pt x="56939" y="93422"/>
                    </a:lnTo>
                    <a:lnTo>
                      <a:pt x="51981" y="96262"/>
                    </a:lnTo>
                    <a:lnTo>
                      <a:pt x="46868" y="99174"/>
                    </a:lnTo>
                    <a:lnTo>
                      <a:pt x="41755" y="102014"/>
                    </a:lnTo>
                    <a:lnTo>
                      <a:pt x="36797" y="104854"/>
                    </a:lnTo>
                    <a:lnTo>
                      <a:pt x="31994" y="107548"/>
                    </a:lnTo>
                    <a:lnTo>
                      <a:pt x="27501" y="110097"/>
                    </a:lnTo>
                    <a:lnTo>
                      <a:pt x="23318" y="112427"/>
                    </a:lnTo>
                    <a:lnTo>
                      <a:pt x="19522" y="114538"/>
                    </a:lnTo>
                    <a:lnTo>
                      <a:pt x="16268" y="116359"/>
                    </a:lnTo>
                    <a:lnTo>
                      <a:pt x="13557" y="117888"/>
                    </a:lnTo>
                    <a:lnTo>
                      <a:pt x="11620" y="119053"/>
                    </a:lnTo>
                    <a:lnTo>
                      <a:pt x="10380" y="119708"/>
                    </a:lnTo>
                    <a:lnTo>
                      <a:pt x="9916" y="120000"/>
                    </a:lnTo>
                    <a:lnTo>
                      <a:pt x="0" y="79660"/>
                    </a:lnTo>
                    <a:lnTo>
                      <a:pt x="309" y="79368"/>
                    </a:lnTo>
                    <a:lnTo>
                      <a:pt x="1549" y="78713"/>
                    </a:lnTo>
                    <a:lnTo>
                      <a:pt x="3331" y="77694"/>
                    </a:lnTo>
                    <a:lnTo>
                      <a:pt x="5887" y="76310"/>
                    </a:lnTo>
                    <a:lnTo>
                      <a:pt x="8908" y="74563"/>
                    </a:lnTo>
                    <a:lnTo>
                      <a:pt x="12317" y="72597"/>
                    </a:lnTo>
                    <a:lnTo>
                      <a:pt x="16191" y="70339"/>
                    </a:lnTo>
                    <a:lnTo>
                      <a:pt x="20219" y="68009"/>
                    </a:lnTo>
                    <a:lnTo>
                      <a:pt x="24557" y="65388"/>
                    </a:lnTo>
                    <a:lnTo>
                      <a:pt x="28973" y="62694"/>
                    </a:lnTo>
                    <a:lnTo>
                      <a:pt x="33466" y="59927"/>
                    </a:lnTo>
                    <a:lnTo>
                      <a:pt x="38037" y="57160"/>
                    </a:lnTo>
                    <a:lnTo>
                      <a:pt x="42453" y="54320"/>
                    </a:lnTo>
                    <a:lnTo>
                      <a:pt x="46559" y="51553"/>
                    </a:lnTo>
                    <a:lnTo>
                      <a:pt x="50510" y="48786"/>
                    </a:lnTo>
                    <a:lnTo>
                      <a:pt x="54151" y="46237"/>
                    </a:lnTo>
                    <a:lnTo>
                      <a:pt x="57249" y="43907"/>
                    </a:lnTo>
                    <a:lnTo>
                      <a:pt x="60348" y="41504"/>
                    </a:lnTo>
                    <a:lnTo>
                      <a:pt x="63524" y="39101"/>
                    </a:lnTo>
                    <a:lnTo>
                      <a:pt x="66701" y="36626"/>
                    </a:lnTo>
                    <a:lnTo>
                      <a:pt x="69799" y="34150"/>
                    </a:lnTo>
                    <a:lnTo>
                      <a:pt x="72743" y="31529"/>
                    </a:lnTo>
                    <a:lnTo>
                      <a:pt x="75687" y="28907"/>
                    </a:lnTo>
                    <a:lnTo>
                      <a:pt x="78553" y="26140"/>
                    </a:lnTo>
                    <a:lnTo>
                      <a:pt x="81110" y="23300"/>
                    </a:lnTo>
                    <a:lnTo>
                      <a:pt x="83666" y="20388"/>
                    </a:lnTo>
                    <a:lnTo>
                      <a:pt x="85913" y="17257"/>
                    </a:lnTo>
                    <a:lnTo>
                      <a:pt x="87927" y="14126"/>
                    </a:lnTo>
                    <a:lnTo>
                      <a:pt x="89709" y="10776"/>
                    </a:lnTo>
                    <a:lnTo>
                      <a:pt x="91258" y="7354"/>
                    </a:lnTo>
                    <a:lnTo>
                      <a:pt x="92420" y="3786"/>
                    </a:lnTo>
                    <a:lnTo>
                      <a:pt x="93350" y="0"/>
                    </a:lnTo>
                    <a:lnTo>
                      <a:pt x="93428" y="72"/>
                    </a:lnTo>
                    <a:lnTo>
                      <a:pt x="93815" y="509"/>
                    </a:lnTo>
                    <a:lnTo>
                      <a:pt x="94357" y="1237"/>
                    </a:lnTo>
                    <a:lnTo>
                      <a:pt x="95287" y="2038"/>
                    </a:lnTo>
                    <a:lnTo>
                      <a:pt x="96216" y="3203"/>
                    </a:lnTo>
                    <a:lnTo>
                      <a:pt x="97224" y="4368"/>
                    </a:lnTo>
                    <a:lnTo>
                      <a:pt x="98463" y="5679"/>
                    </a:lnTo>
                    <a:lnTo>
                      <a:pt x="99780" y="7135"/>
                    </a:lnTo>
                    <a:lnTo>
                      <a:pt x="101097" y="8737"/>
                    </a:lnTo>
                    <a:lnTo>
                      <a:pt x="102414" y="10339"/>
                    </a:lnTo>
                    <a:lnTo>
                      <a:pt x="103808" y="11941"/>
                    </a:lnTo>
                    <a:lnTo>
                      <a:pt x="105125" y="13543"/>
                    </a:lnTo>
                    <a:lnTo>
                      <a:pt x="106365" y="15072"/>
                    </a:lnTo>
                    <a:lnTo>
                      <a:pt x="107527" y="16601"/>
                    </a:lnTo>
                    <a:lnTo>
                      <a:pt x="108612" y="17985"/>
                    </a:lnTo>
                    <a:lnTo>
                      <a:pt x="109541" y="19296"/>
                    </a:lnTo>
                    <a:lnTo>
                      <a:pt x="110316" y="20533"/>
                    </a:lnTo>
                    <a:lnTo>
                      <a:pt x="111168" y="21844"/>
                    </a:lnTo>
                    <a:lnTo>
                      <a:pt x="112098" y="23082"/>
                    </a:lnTo>
                    <a:lnTo>
                      <a:pt x="113027" y="24320"/>
                    </a:lnTo>
                    <a:lnTo>
                      <a:pt x="113879" y="25631"/>
                    </a:lnTo>
                    <a:lnTo>
                      <a:pt x="114732" y="26941"/>
                    </a:lnTo>
                    <a:lnTo>
                      <a:pt x="115506" y="28179"/>
                    </a:lnTo>
                    <a:lnTo>
                      <a:pt x="116358" y="29344"/>
                    </a:lnTo>
                    <a:lnTo>
                      <a:pt x="117056" y="30364"/>
                    </a:lnTo>
                    <a:lnTo>
                      <a:pt x="117753" y="31383"/>
                    </a:lnTo>
                    <a:lnTo>
                      <a:pt x="118450" y="32257"/>
                    </a:lnTo>
                    <a:lnTo>
                      <a:pt x="118992" y="33058"/>
                    </a:lnTo>
                    <a:lnTo>
                      <a:pt x="119457" y="33640"/>
                    </a:lnTo>
                    <a:lnTo>
                      <a:pt x="119690" y="34150"/>
                    </a:lnTo>
                    <a:lnTo>
                      <a:pt x="119922" y="34368"/>
                    </a:lnTo>
                    <a:lnTo>
                      <a:pt x="120000" y="34514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Shape 513"/>
              <p:cNvSpPr/>
              <p:nvPr/>
            </p:nvSpPr>
            <p:spPr>
              <a:xfrm>
                <a:off x="3129" y="1923"/>
                <a:ext cx="136" cy="1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720"/>
                    </a:moveTo>
                    <a:lnTo>
                      <a:pt x="119670" y="14098"/>
                    </a:lnTo>
                    <a:lnTo>
                      <a:pt x="119230" y="15901"/>
                    </a:lnTo>
                    <a:lnTo>
                      <a:pt x="118461" y="18021"/>
                    </a:lnTo>
                    <a:lnTo>
                      <a:pt x="117472" y="20565"/>
                    </a:lnTo>
                    <a:lnTo>
                      <a:pt x="116153" y="23427"/>
                    </a:lnTo>
                    <a:lnTo>
                      <a:pt x="114505" y="26501"/>
                    </a:lnTo>
                    <a:lnTo>
                      <a:pt x="112637" y="30000"/>
                    </a:lnTo>
                    <a:lnTo>
                      <a:pt x="110549" y="33498"/>
                    </a:lnTo>
                    <a:lnTo>
                      <a:pt x="108131" y="37208"/>
                    </a:lnTo>
                    <a:lnTo>
                      <a:pt x="105384" y="41130"/>
                    </a:lnTo>
                    <a:lnTo>
                      <a:pt x="102307" y="45053"/>
                    </a:lnTo>
                    <a:lnTo>
                      <a:pt x="99010" y="48869"/>
                    </a:lnTo>
                    <a:lnTo>
                      <a:pt x="95274" y="52791"/>
                    </a:lnTo>
                    <a:lnTo>
                      <a:pt x="91208" y="56713"/>
                    </a:lnTo>
                    <a:lnTo>
                      <a:pt x="86703" y="60530"/>
                    </a:lnTo>
                    <a:lnTo>
                      <a:pt x="82087" y="64346"/>
                    </a:lnTo>
                    <a:lnTo>
                      <a:pt x="77252" y="67632"/>
                    </a:lnTo>
                    <a:lnTo>
                      <a:pt x="72857" y="70812"/>
                    </a:lnTo>
                    <a:lnTo>
                      <a:pt x="68901" y="73674"/>
                    </a:lnTo>
                    <a:lnTo>
                      <a:pt x="65274" y="76325"/>
                    </a:lnTo>
                    <a:lnTo>
                      <a:pt x="61978" y="78657"/>
                    </a:lnTo>
                    <a:lnTo>
                      <a:pt x="58901" y="80777"/>
                    </a:lnTo>
                    <a:lnTo>
                      <a:pt x="56153" y="82685"/>
                    </a:lnTo>
                    <a:lnTo>
                      <a:pt x="53626" y="84487"/>
                    </a:lnTo>
                    <a:lnTo>
                      <a:pt x="51208" y="86183"/>
                    </a:lnTo>
                    <a:lnTo>
                      <a:pt x="49010" y="87667"/>
                    </a:lnTo>
                    <a:lnTo>
                      <a:pt x="47032" y="89151"/>
                    </a:lnTo>
                    <a:lnTo>
                      <a:pt x="45274" y="90424"/>
                    </a:lnTo>
                    <a:lnTo>
                      <a:pt x="43406" y="91696"/>
                    </a:lnTo>
                    <a:lnTo>
                      <a:pt x="41648" y="92862"/>
                    </a:lnTo>
                    <a:lnTo>
                      <a:pt x="40109" y="94028"/>
                    </a:lnTo>
                    <a:lnTo>
                      <a:pt x="38461" y="95406"/>
                    </a:lnTo>
                    <a:lnTo>
                      <a:pt x="36703" y="96466"/>
                    </a:lnTo>
                    <a:lnTo>
                      <a:pt x="35274" y="97632"/>
                    </a:lnTo>
                    <a:lnTo>
                      <a:pt x="33846" y="98692"/>
                    </a:lnTo>
                    <a:lnTo>
                      <a:pt x="32417" y="99646"/>
                    </a:lnTo>
                    <a:lnTo>
                      <a:pt x="31098" y="100600"/>
                    </a:lnTo>
                    <a:lnTo>
                      <a:pt x="29890" y="101554"/>
                    </a:lnTo>
                    <a:lnTo>
                      <a:pt x="28681" y="102508"/>
                    </a:lnTo>
                    <a:lnTo>
                      <a:pt x="27362" y="103356"/>
                    </a:lnTo>
                    <a:lnTo>
                      <a:pt x="26153" y="103992"/>
                    </a:lnTo>
                    <a:lnTo>
                      <a:pt x="25054" y="104840"/>
                    </a:lnTo>
                    <a:lnTo>
                      <a:pt x="23846" y="105583"/>
                    </a:lnTo>
                    <a:lnTo>
                      <a:pt x="22747" y="106219"/>
                    </a:lnTo>
                    <a:lnTo>
                      <a:pt x="21648" y="106855"/>
                    </a:lnTo>
                    <a:lnTo>
                      <a:pt x="20439" y="107491"/>
                    </a:lnTo>
                    <a:lnTo>
                      <a:pt x="19230" y="107915"/>
                    </a:lnTo>
                    <a:lnTo>
                      <a:pt x="18021" y="108551"/>
                    </a:lnTo>
                    <a:lnTo>
                      <a:pt x="16703" y="108975"/>
                    </a:lnTo>
                    <a:lnTo>
                      <a:pt x="15494" y="109717"/>
                    </a:lnTo>
                    <a:lnTo>
                      <a:pt x="14175" y="110459"/>
                    </a:lnTo>
                    <a:lnTo>
                      <a:pt x="12747" y="111413"/>
                    </a:lnTo>
                    <a:lnTo>
                      <a:pt x="11318" y="112261"/>
                    </a:lnTo>
                    <a:lnTo>
                      <a:pt x="10000" y="113215"/>
                    </a:lnTo>
                    <a:lnTo>
                      <a:pt x="8681" y="114275"/>
                    </a:lnTo>
                    <a:lnTo>
                      <a:pt x="7472" y="115229"/>
                    </a:lnTo>
                    <a:lnTo>
                      <a:pt x="6263" y="116077"/>
                    </a:lnTo>
                    <a:lnTo>
                      <a:pt x="5164" y="116925"/>
                    </a:lnTo>
                    <a:lnTo>
                      <a:pt x="4175" y="117773"/>
                    </a:lnTo>
                    <a:lnTo>
                      <a:pt x="3406" y="118515"/>
                    </a:lnTo>
                    <a:lnTo>
                      <a:pt x="2747" y="119045"/>
                    </a:lnTo>
                    <a:lnTo>
                      <a:pt x="2197" y="119575"/>
                    </a:lnTo>
                    <a:lnTo>
                      <a:pt x="1868" y="119893"/>
                    </a:lnTo>
                    <a:lnTo>
                      <a:pt x="1868" y="120000"/>
                    </a:lnTo>
                    <a:lnTo>
                      <a:pt x="0" y="102932"/>
                    </a:lnTo>
                    <a:lnTo>
                      <a:pt x="109" y="102720"/>
                    </a:lnTo>
                    <a:lnTo>
                      <a:pt x="879" y="102402"/>
                    </a:lnTo>
                    <a:lnTo>
                      <a:pt x="1868" y="101766"/>
                    </a:lnTo>
                    <a:lnTo>
                      <a:pt x="3296" y="101024"/>
                    </a:lnTo>
                    <a:lnTo>
                      <a:pt x="5054" y="99964"/>
                    </a:lnTo>
                    <a:lnTo>
                      <a:pt x="7032" y="98904"/>
                    </a:lnTo>
                    <a:lnTo>
                      <a:pt x="9120" y="97632"/>
                    </a:lnTo>
                    <a:lnTo>
                      <a:pt x="11428" y="96254"/>
                    </a:lnTo>
                    <a:lnTo>
                      <a:pt x="13846" y="94770"/>
                    </a:lnTo>
                    <a:lnTo>
                      <a:pt x="16373" y="93180"/>
                    </a:lnTo>
                    <a:lnTo>
                      <a:pt x="18901" y="91590"/>
                    </a:lnTo>
                    <a:lnTo>
                      <a:pt x="21538" y="89893"/>
                    </a:lnTo>
                    <a:lnTo>
                      <a:pt x="23956" y="88303"/>
                    </a:lnTo>
                    <a:lnTo>
                      <a:pt x="26263" y="86607"/>
                    </a:lnTo>
                    <a:lnTo>
                      <a:pt x="28351" y="84911"/>
                    </a:lnTo>
                    <a:lnTo>
                      <a:pt x="30439" y="83427"/>
                    </a:lnTo>
                    <a:lnTo>
                      <a:pt x="32417" y="81625"/>
                    </a:lnTo>
                    <a:lnTo>
                      <a:pt x="34945" y="79823"/>
                    </a:lnTo>
                    <a:lnTo>
                      <a:pt x="37472" y="77915"/>
                    </a:lnTo>
                    <a:lnTo>
                      <a:pt x="40329" y="76113"/>
                    </a:lnTo>
                    <a:lnTo>
                      <a:pt x="43406" y="74098"/>
                    </a:lnTo>
                    <a:lnTo>
                      <a:pt x="46483" y="71872"/>
                    </a:lnTo>
                    <a:lnTo>
                      <a:pt x="49670" y="69752"/>
                    </a:lnTo>
                    <a:lnTo>
                      <a:pt x="52967" y="67632"/>
                    </a:lnTo>
                    <a:lnTo>
                      <a:pt x="56153" y="65618"/>
                    </a:lnTo>
                    <a:lnTo>
                      <a:pt x="59230" y="63498"/>
                    </a:lnTo>
                    <a:lnTo>
                      <a:pt x="62307" y="61484"/>
                    </a:lnTo>
                    <a:lnTo>
                      <a:pt x="65164" y="59469"/>
                    </a:lnTo>
                    <a:lnTo>
                      <a:pt x="67802" y="57561"/>
                    </a:lnTo>
                    <a:lnTo>
                      <a:pt x="70109" y="55759"/>
                    </a:lnTo>
                    <a:lnTo>
                      <a:pt x="72307" y="54169"/>
                    </a:lnTo>
                    <a:lnTo>
                      <a:pt x="74065" y="52685"/>
                    </a:lnTo>
                    <a:lnTo>
                      <a:pt x="75824" y="51095"/>
                    </a:lnTo>
                    <a:lnTo>
                      <a:pt x="77802" y="49293"/>
                    </a:lnTo>
                    <a:lnTo>
                      <a:pt x="80109" y="47173"/>
                    </a:lnTo>
                    <a:lnTo>
                      <a:pt x="82747" y="44734"/>
                    </a:lnTo>
                    <a:lnTo>
                      <a:pt x="85384" y="42190"/>
                    </a:lnTo>
                    <a:lnTo>
                      <a:pt x="88131" y="39328"/>
                    </a:lnTo>
                    <a:lnTo>
                      <a:pt x="90879" y="36254"/>
                    </a:lnTo>
                    <a:lnTo>
                      <a:pt x="93846" y="33074"/>
                    </a:lnTo>
                    <a:lnTo>
                      <a:pt x="96593" y="29469"/>
                    </a:lnTo>
                    <a:lnTo>
                      <a:pt x="99230" y="25759"/>
                    </a:lnTo>
                    <a:lnTo>
                      <a:pt x="101868" y="21943"/>
                    </a:lnTo>
                    <a:lnTo>
                      <a:pt x="104065" y="17915"/>
                    </a:lnTo>
                    <a:lnTo>
                      <a:pt x="106153" y="13568"/>
                    </a:lnTo>
                    <a:lnTo>
                      <a:pt x="107912" y="9222"/>
                    </a:lnTo>
                    <a:lnTo>
                      <a:pt x="109340" y="4558"/>
                    </a:lnTo>
                    <a:lnTo>
                      <a:pt x="110329" y="0"/>
                    </a:lnTo>
                    <a:lnTo>
                      <a:pt x="119999" y="1272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Shape 514"/>
              <p:cNvSpPr/>
              <p:nvPr/>
            </p:nvSpPr>
            <p:spPr>
              <a:xfrm>
                <a:off x="3195" y="1929"/>
                <a:ext cx="68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02062"/>
                    </a:moveTo>
                    <a:lnTo>
                      <a:pt x="17394" y="120000"/>
                    </a:lnTo>
                    <a:lnTo>
                      <a:pt x="18275" y="119282"/>
                    </a:lnTo>
                    <a:lnTo>
                      <a:pt x="20917" y="118206"/>
                    </a:lnTo>
                    <a:lnTo>
                      <a:pt x="24880" y="115874"/>
                    </a:lnTo>
                    <a:lnTo>
                      <a:pt x="30385" y="112645"/>
                    </a:lnTo>
                    <a:lnTo>
                      <a:pt x="36770" y="108878"/>
                    </a:lnTo>
                    <a:lnTo>
                      <a:pt x="44036" y="104215"/>
                    </a:lnTo>
                    <a:lnTo>
                      <a:pt x="51963" y="99013"/>
                    </a:lnTo>
                    <a:lnTo>
                      <a:pt x="60550" y="92914"/>
                    </a:lnTo>
                    <a:lnTo>
                      <a:pt x="69137" y="86278"/>
                    </a:lnTo>
                    <a:lnTo>
                      <a:pt x="77724" y="78744"/>
                    </a:lnTo>
                    <a:lnTo>
                      <a:pt x="86311" y="70852"/>
                    </a:lnTo>
                    <a:lnTo>
                      <a:pt x="94458" y="62242"/>
                    </a:lnTo>
                    <a:lnTo>
                      <a:pt x="102165" y="53094"/>
                    </a:lnTo>
                    <a:lnTo>
                      <a:pt x="108990" y="43228"/>
                    </a:lnTo>
                    <a:lnTo>
                      <a:pt x="114935" y="33363"/>
                    </a:lnTo>
                    <a:lnTo>
                      <a:pt x="120000" y="22600"/>
                    </a:lnTo>
                    <a:lnTo>
                      <a:pt x="100844" y="0"/>
                    </a:lnTo>
                    <a:lnTo>
                      <a:pt x="100623" y="0"/>
                    </a:lnTo>
                    <a:lnTo>
                      <a:pt x="100623" y="538"/>
                    </a:lnTo>
                    <a:lnTo>
                      <a:pt x="100403" y="1614"/>
                    </a:lnTo>
                    <a:lnTo>
                      <a:pt x="100183" y="3049"/>
                    </a:lnTo>
                    <a:lnTo>
                      <a:pt x="99743" y="4843"/>
                    </a:lnTo>
                    <a:lnTo>
                      <a:pt x="99082" y="6995"/>
                    </a:lnTo>
                    <a:lnTo>
                      <a:pt x="97981" y="9327"/>
                    </a:lnTo>
                    <a:lnTo>
                      <a:pt x="96660" y="12376"/>
                    </a:lnTo>
                    <a:lnTo>
                      <a:pt x="95119" y="15605"/>
                    </a:lnTo>
                    <a:lnTo>
                      <a:pt x="92917" y="19192"/>
                    </a:lnTo>
                    <a:lnTo>
                      <a:pt x="90275" y="23318"/>
                    </a:lnTo>
                    <a:lnTo>
                      <a:pt x="87412" y="27623"/>
                    </a:lnTo>
                    <a:lnTo>
                      <a:pt x="83889" y="32286"/>
                    </a:lnTo>
                    <a:lnTo>
                      <a:pt x="79706" y="37488"/>
                    </a:lnTo>
                    <a:lnTo>
                      <a:pt x="75082" y="42869"/>
                    </a:lnTo>
                    <a:lnTo>
                      <a:pt x="70018" y="48789"/>
                    </a:lnTo>
                    <a:lnTo>
                      <a:pt x="63853" y="54708"/>
                    </a:lnTo>
                    <a:lnTo>
                      <a:pt x="57688" y="60627"/>
                    </a:lnTo>
                    <a:lnTo>
                      <a:pt x="51522" y="66008"/>
                    </a:lnTo>
                    <a:lnTo>
                      <a:pt x="45577" y="71210"/>
                    </a:lnTo>
                    <a:lnTo>
                      <a:pt x="39412" y="75874"/>
                    </a:lnTo>
                    <a:lnTo>
                      <a:pt x="33688" y="80179"/>
                    </a:lnTo>
                    <a:lnTo>
                      <a:pt x="28183" y="84304"/>
                    </a:lnTo>
                    <a:lnTo>
                      <a:pt x="22899" y="87892"/>
                    </a:lnTo>
                    <a:lnTo>
                      <a:pt x="18055" y="91121"/>
                    </a:lnTo>
                    <a:lnTo>
                      <a:pt x="13651" y="93811"/>
                    </a:lnTo>
                    <a:lnTo>
                      <a:pt x="9688" y="96322"/>
                    </a:lnTo>
                    <a:lnTo>
                      <a:pt x="6385" y="98295"/>
                    </a:lnTo>
                    <a:lnTo>
                      <a:pt x="3743" y="99910"/>
                    </a:lnTo>
                    <a:lnTo>
                      <a:pt x="1541" y="100986"/>
                    </a:lnTo>
                    <a:lnTo>
                      <a:pt x="220" y="101704"/>
                    </a:lnTo>
                    <a:lnTo>
                      <a:pt x="0" y="102062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Shape 515"/>
              <p:cNvSpPr/>
              <p:nvPr/>
            </p:nvSpPr>
            <p:spPr>
              <a:xfrm>
                <a:off x="3200" y="1932"/>
                <a:ext cx="60" cy="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098" y="0"/>
                    </a:moveTo>
                    <a:lnTo>
                      <a:pt x="120000" y="24676"/>
                    </a:lnTo>
                    <a:lnTo>
                      <a:pt x="115081" y="35024"/>
                    </a:lnTo>
                    <a:lnTo>
                      <a:pt x="108934" y="44975"/>
                    </a:lnTo>
                    <a:lnTo>
                      <a:pt x="102049" y="54527"/>
                    </a:lnTo>
                    <a:lnTo>
                      <a:pt x="94672" y="63482"/>
                    </a:lnTo>
                    <a:lnTo>
                      <a:pt x="86557" y="71840"/>
                    </a:lnTo>
                    <a:lnTo>
                      <a:pt x="78196" y="79800"/>
                    </a:lnTo>
                    <a:lnTo>
                      <a:pt x="69836" y="86965"/>
                    </a:lnTo>
                    <a:lnTo>
                      <a:pt x="61229" y="93731"/>
                    </a:lnTo>
                    <a:lnTo>
                      <a:pt x="52868" y="99502"/>
                    </a:lnTo>
                    <a:lnTo>
                      <a:pt x="45245" y="104875"/>
                    </a:lnTo>
                    <a:lnTo>
                      <a:pt x="38114" y="109253"/>
                    </a:lnTo>
                    <a:lnTo>
                      <a:pt x="31721" y="113034"/>
                    </a:lnTo>
                    <a:lnTo>
                      <a:pt x="26557" y="116019"/>
                    </a:lnTo>
                    <a:lnTo>
                      <a:pt x="22622" y="118208"/>
                    </a:lnTo>
                    <a:lnTo>
                      <a:pt x="20163" y="119601"/>
                    </a:lnTo>
                    <a:lnTo>
                      <a:pt x="19426" y="120000"/>
                    </a:lnTo>
                    <a:lnTo>
                      <a:pt x="0" y="99701"/>
                    </a:lnTo>
                    <a:lnTo>
                      <a:pt x="245" y="99303"/>
                    </a:lnTo>
                    <a:lnTo>
                      <a:pt x="1475" y="98706"/>
                    </a:lnTo>
                    <a:lnTo>
                      <a:pt x="3442" y="97512"/>
                    </a:lnTo>
                    <a:lnTo>
                      <a:pt x="6147" y="95920"/>
                    </a:lnTo>
                    <a:lnTo>
                      <a:pt x="9590" y="93930"/>
                    </a:lnTo>
                    <a:lnTo>
                      <a:pt x="13278" y="91542"/>
                    </a:lnTo>
                    <a:lnTo>
                      <a:pt x="17704" y="88557"/>
                    </a:lnTo>
                    <a:lnTo>
                      <a:pt x="22622" y="85572"/>
                    </a:lnTo>
                    <a:lnTo>
                      <a:pt x="28032" y="81791"/>
                    </a:lnTo>
                    <a:lnTo>
                      <a:pt x="33196" y="78009"/>
                    </a:lnTo>
                    <a:lnTo>
                      <a:pt x="38852" y="73432"/>
                    </a:lnTo>
                    <a:lnTo>
                      <a:pt x="44754" y="69054"/>
                    </a:lnTo>
                    <a:lnTo>
                      <a:pt x="50655" y="63880"/>
                    </a:lnTo>
                    <a:lnTo>
                      <a:pt x="56557" y="58706"/>
                    </a:lnTo>
                    <a:lnTo>
                      <a:pt x="62459" y="53134"/>
                    </a:lnTo>
                    <a:lnTo>
                      <a:pt x="68360" y="47363"/>
                    </a:lnTo>
                    <a:lnTo>
                      <a:pt x="73278" y="41791"/>
                    </a:lnTo>
                    <a:lnTo>
                      <a:pt x="77704" y="36616"/>
                    </a:lnTo>
                    <a:lnTo>
                      <a:pt x="81885" y="31641"/>
                    </a:lnTo>
                    <a:lnTo>
                      <a:pt x="85081" y="27064"/>
                    </a:lnTo>
                    <a:lnTo>
                      <a:pt x="88032" y="22686"/>
                    </a:lnTo>
                    <a:lnTo>
                      <a:pt x="90491" y="18905"/>
                    </a:lnTo>
                    <a:lnTo>
                      <a:pt x="92704" y="15323"/>
                    </a:lnTo>
                    <a:lnTo>
                      <a:pt x="94426" y="12338"/>
                    </a:lnTo>
                    <a:lnTo>
                      <a:pt x="95901" y="9353"/>
                    </a:lnTo>
                    <a:lnTo>
                      <a:pt x="96885" y="6965"/>
                    </a:lnTo>
                    <a:lnTo>
                      <a:pt x="97868" y="4776"/>
                    </a:lnTo>
                    <a:lnTo>
                      <a:pt x="98360" y="3184"/>
                    </a:lnTo>
                    <a:lnTo>
                      <a:pt x="98606" y="1592"/>
                    </a:lnTo>
                    <a:lnTo>
                      <a:pt x="98852" y="796"/>
                    </a:lnTo>
                    <a:lnTo>
                      <a:pt x="98852" y="0"/>
                    </a:lnTo>
                    <a:lnTo>
                      <a:pt x="99098" y="0"/>
                    </a:lnTo>
                    <a:close/>
                  </a:path>
                </a:pathLst>
              </a:custGeom>
              <a:solidFill>
                <a:srgbClr val="BBD3D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Shape 516"/>
              <p:cNvSpPr/>
              <p:nvPr/>
            </p:nvSpPr>
            <p:spPr>
              <a:xfrm>
                <a:off x="3206" y="1937"/>
                <a:ext cx="55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774" y="0"/>
                    </a:moveTo>
                    <a:lnTo>
                      <a:pt x="120000" y="26915"/>
                    </a:lnTo>
                    <a:lnTo>
                      <a:pt x="114746" y="37009"/>
                    </a:lnTo>
                    <a:lnTo>
                      <a:pt x="108663" y="46878"/>
                    </a:lnTo>
                    <a:lnTo>
                      <a:pt x="102027" y="56074"/>
                    </a:lnTo>
                    <a:lnTo>
                      <a:pt x="94562" y="64822"/>
                    </a:lnTo>
                    <a:lnTo>
                      <a:pt x="86820" y="73121"/>
                    </a:lnTo>
                    <a:lnTo>
                      <a:pt x="78525" y="80747"/>
                    </a:lnTo>
                    <a:lnTo>
                      <a:pt x="70230" y="87925"/>
                    </a:lnTo>
                    <a:lnTo>
                      <a:pt x="62211" y="94205"/>
                    </a:lnTo>
                    <a:lnTo>
                      <a:pt x="54193" y="100037"/>
                    </a:lnTo>
                    <a:lnTo>
                      <a:pt x="46728" y="105196"/>
                    </a:lnTo>
                    <a:lnTo>
                      <a:pt x="39815" y="109457"/>
                    </a:lnTo>
                    <a:lnTo>
                      <a:pt x="34009" y="113271"/>
                    </a:lnTo>
                    <a:lnTo>
                      <a:pt x="29032" y="115962"/>
                    </a:lnTo>
                    <a:lnTo>
                      <a:pt x="25437" y="118205"/>
                    </a:lnTo>
                    <a:lnTo>
                      <a:pt x="22949" y="119551"/>
                    </a:lnTo>
                    <a:lnTo>
                      <a:pt x="22119" y="120000"/>
                    </a:lnTo>
                    <a:lnTo>
                      <a:pt x="0" y="97345"/>
                    </a:lnTo>
                    <a:lnTo>
                      <a:pt x="276" y="96672"/>
                    </a:lnTo>
                    <a:lnTo>
                      <a:pt x="1382" y="96000"/>
                    </a:lnTo>
                    <a:lnTo>
                      <a:pt x="3594" y="94878"/>
                    </a:lnTo>
                    <a:lnTo>
                      <a:pt x="6082" y="93308"/>
                    </a:lnTo>
                    <a:lnTo>
                      <a:pt x="9677" y="91065"/>
                    </a:lnTo>
                    <a:lnTo>
                      <a:pt x="13548" y="88373"/>
                    </a:lnTo>
                    <a:lnTo>
                      <a:pt x="17972" y="85682"/>
                    </a:lnTo>
                    <a:lnTo>
                      <a:pt x="22672" y="82542"/>
                    </a:lnTo>
                    <a:lnTo>
                      <a:pt x="27373" y="78728"/>
                    </a:lnTo>
                    <a:lnTo>
                      <a:pt x="32626" y="74915"/>
                    </a:lnTo>
                    <a:lnTo>
                      <a:pt x="38433" y="70654"/>
                    </a:lnTo>
                    <a:lnTo>
                      <a:pt x="44239" y="65943"/>
                    </a:lnTo>
                    <a:lnTo>
                      <a:pt x="49769" y="61009"/>
                    </a:lnTo>
                    <a:lnTo>
                      <a:pt x="55299" y="56074"/>
                    </a:lnTo>
                    <a:lnTo>
                      <a:pt x="60829" y="50915"/>
                    </a:lnTo>
                    <a:lnTo>
                      <a:pt x="66359" y="45532"/>
                    </a:lnTo>
                    <a:lnTo>
                      <a:pt x="71059" y="40149"/>
                    </a:lnTo>
                    <a:lnTo>
                      <a:pt x="75483" y="34990"/>
                    </a:lnTo>
                    <a:lnTo>
                      <a:pt x="79078" y="30504"/>
                    </a:lnTo>
                    <a:lnTo>
                      <a:pt x="82396" y="26018"/>
                    </a:lnTo>
                    <a:lnTo>
                      <a:pt x="85161" y="21981"/>
                    </a:lnTo>
                    <a:lnTo>
                      <a:pt x="87649" y="18168"/>
                    </a:lnTo>
                    <a:lnTo>
                      <a:pt x="89861" y="14803"/>
                    </a:lnTo>
                    <a:lnTo>
                      <a:pt x="91797" y="11663"/>
                    </a:lnTo>
                    <a:lnTo>
                      <a:pt x="92903" y="8971"/>
                    </a:lnTo>
                    <a:lnTo>
                      <a:pt x="94285" y="6728"/>
                    </a:lnTo>
                    <a:lnTo>
                      <a:pt x="94838" y="4485"/>
                    </a:lnTo>
                    <a:lnTo>
                      <a:pt x="95668" y="2915"/>
                    </a:lnTo>
                    <a:lnTo>
                      <a:pt x="96221" y="1345"/>
                    </a:lnTo>
                    <a:lnTo>
                      <a:pt x="96497" y="672"/>
                    </a:lnTo>
                    <a:lnTo>
                      <a:pt x="96497" y="0"/>
                    </a:lnTo>
                    <a:lnTo>
                      <a:pt x="96774" y="0"/>
                    </a:lnTo>
                    <a:close/>
                  </a:path>
                </a:pathLst>
              </a:custGeom>
              <a:solidFill>
                <a:srgbClr val="C4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Shape 517"/>
              <p:cNvSpPr/>
              <p:nvPr/>
            </p:nvSpPr>
            <p:spPr>
              <a:xfrm>
                <a:off x="3211" y="1940"/>
                <a:ext cx="46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403" y="0"/>
                    </a:moveTo>
                    <a:lnTo>
                      <a:pt x="120000" y="30318"/>
                    </a:lnTo>
                    <a:lnTo>
                      <a:pt x="114934" y="40000"/>
                    </a:lnTo>
                    <a:lnTo>
                      <a:pt x="108918" y="49171"/>
                    </a:lnTo>
                    <a:lnTo>
                      <a:pt x="101952" y="58343"/>
                    </a:lnTo>
                    <a:lnTo>
                      <a:pt x="94670" y="66751"/>
                    </a:lnTo>
                    <a:lnTo>
                      <a:pt x="86754" y="74649"/>
                    </a:lnTo>
                    <a:lnTo>
                      <a:pt x="79155" y="82038"/>
                    </a:lnTo>
                    <a:lnTo>
                      <a:pt x="71240" y="88917"/>
                    </a:lnTo>
                    <a:lnTo>
                      <a:pt x="63324" y="95031"/>
                    </a:lnTo>
                    <a:lnTo>
                      <a:pt x="56042" y="100636"/>
                    </a:lnTo>
                    <a:lnTo>
                      <a:pt x="49076" y="105732"/>
                    </a:lnTo>
                    <a:lnTo>
                      <a:pt x="42427" y="110063"/>
                    </a:lnTo>
                    <a:lnTo>
                      <a:pt x="37044" y="113375"/>
                    </a:lnTo>
                    <a:lnTo>
                      <a:pt x="32295" y="116178"/>
                    </a:lnTo>
                    <a:lnTo>
                      <a:pt x="28812" y="118216"/>
                    </a:lnTo>
                    <a:lnTo>
                      <a:pt x="26596" y="119235"/>
                    </a:lnTo>
                    <a:lnTo>
                      <a:pt x="25963" y="120000"/>
                    </a:lnTo>
                    <a:lnTo>
                      <a:pt x="0" y="93503"/>
                    </a:lnTo>
                    <a:lnTo>
                      <a:pt x="316" y="93248"/>
                    </a:lnTo>
                    <a:lnTo>
                      <a:pt x="1583" y="92229"/>
                    </a:lnTo>
                    <a:lnTo>
                      <a:pt x="3482" y="90955"/>
                    </a:lnTo>
                    <a:lnTo>
                      <a:pt x="6332" y="89171"/>
                    </a:lnTo>
                    <a:lnTo>
                      <a:pt x="9498" y="87133"/>
                    </a:lnTo>
                    <a:lnTo>
                      <a:pt x="13614" y="84585"/>
                    </a:lnTo>
                    <a:lnTo>
                      <a:pt x="17730" y="81528"/>
                    </a:lnTo>
                    <a:lnTo>
                      <a:pt x="22480" y="78216"/>
                    </a:lnTo>
                    <a:lnTo>
                      <a:pt x="27229" y="74649"/>
                    </a:lnTo>
                    <a:lnTo>
                      <a:pt x="32612" y="70573"/>
                    </a:lnTo>
                    <a:lnTo>
                      <a:pt x="37994" y="66751"/>
                    </a:lnTo>
                    <a:lnTo>
                      <a:pt x="43377" y="62420"/>
                    </a:lnTo>
                    <a:lnTo>
                      <a:pt x="48443" y="57834"/>
                    </a:lnTo>
                    <a:lnTo>
                      <a:pt x="53825" y="52993"/>
                    </a:lnTo>
                    <a:lnTo>
                      <a:pt x="59208" y="48152"/>
                    </a:lnTo>
                    <a:lnTo>
                      <a:pt x="64274" y="43312"/>
                    </a:lnTo>
                    <a:lnTo>
                      <a:pt x="68390" y="38216"/>
                    </a:lnTo>
                    <a:lnTo>
                      <a:pt x="72189" y="33375"/>
                    </a:lnTo>
                    <a:lnTo>
                      <a:pt x="76306" y="29044"/>
                    </a:lnTo>
                    <a:lnTo>
                      <a:pt x="79155" y="24713"/>
                    </a:lnTo>
                    <a:lnTo>
                      <a:pt x="82005" y="21146"/>
                    </a:lnTo>
                    <a:lnTo>
                      <a:pt x="84221" y="17324"/>
                    </a:lnTo>
                    <a:lnTo>
                      <a:pt x="86437" y="14267"/>
                    </a:lnTo>
                    <a:lnTo>
                      <a:pt x="88337" y="11464"/>
                    </a:lnTo>
                    <a:lnTo>
                      <a:pt x="89604" y="8662"/>
                    </a:lnTo>
                    <a:lnTo>
                      <a:pt x="90554" y="6369"/>
                    </a:lnTo>
                    <a:lnTo>
                      <a:pt x="91820" y="4331"/>
                    </a:lnTo>
                    <a:lnTo>
                      <a:pt x="92453" y="2802"/>
                    </a:lnTo>
                    <a:lnTo>
                      <a:pt x="92770" y="1528"/>
                    </a:lnTo>
                    <a:lnTo>
                      <a:pt x="93087" y="509"/>
                    </a:lnTo>
                    <a:lnTo>
                      <a:pt x="93087" y="0"/>
                    </a:lnTo>
                    <a:lnTo>
                      <a:pt x="93403" y="0"/>
                    </a:lnTo>
                    <a:close/>
                  </a:path>
                </a:pathLst>
              </a:custGeom>
              <a:solidFill>
                <a:srgbClr val="CDE2E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Shape 518"/>
              <p:cNvSpPr/>
              <p:nvPr/>
            </p:nvSpPr>
            <p:spPr>
              <a:xfrm>
                <a:off x="3216" y="1945"/>
                <a:ext cx="39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440" y="0"/>
                    </a:moveTo>
                    <a:lnTo>
                      <a:pt x="120000" y="35049"/>
                    </a:lnTo>
                    <a:lnTo>
                      <a:pt x="114409" y="44257"/>
                    </a:lnTo>
                    <a:lnTo>
                      <a:pt x="108074" y="53168"/>
                    </a:lnTo>
                    <a:lnTo>
                      <a:pt x="101739" y="61782"/>
                    </a:lnTo>
                    <a:lnTo>
                      <a:pt x="94658" y="69801"/>
                    </a:lnTo>
                    <a:lnTo>
                      <a:pt x="87577" y="77524"/>
                    </a:lnTo>
                    <a:lnTo>
                      <a:pt x="79751" y="84356"/>
                    </a:lnTo>
                    <a:lnTo>
                      <a:pt x="72298" y="90891"/>
                    </a:lnTo>
                    <a:lnTo>
                      <a:pt x="65217" y="96831"/>
                    </a:lnTo>
                    <a:lnTo>
                      <a:pt x="58136" y="101584"/>
                    </a:lnTo>
                    <a:lnTo>
                      <a:pt x="51428" y="106336"/>
                    </a:lnTo>
                    <a:lnTo>
                      <a:pt x="45838" y="110495"/>
                    </a:lnTo>
                    <a:lnTo>
                      <a:pt x="40621" y="113762"/>
                    </a:lnTo>
                    <a:lnTo>
                      <a:pt x="36521" y="116435"/>
                    </a:lnTo>
                    <a:lnTo>
                      <a:pt x="33167" y="118217"/>
                    </a:lnTo>
                    <a:lnTo>
                      <a:pt x="31304" y="119405"/>
                    </a:lnTo>
                    <a:lnTo>
                      <a:pt x="30559" y="120000"/>
                    </a:lnTo>
                    <a:lnTo>
                      <a:pt x="0" y="89405"/>
                    </a:lnTo>
                    <a:lnTo>
                      <a:pt x="372" y="89108"/>
                    </a:lnTo>
                    <a:lnTo>
                      <a:pt x="1490" y="88217"/>
                    </a:lnTo>
                    <a:lnTo>
                      <a:pt x="3726" y="86732"/>
                    </a:lnTo>
                    <a:lnTo>
                      <a:pt x="6335" y="84653"/>
                    </a:lnTo>
                    <a:lnTo>
                      <a:pt x="9316" y="82574"/>
                    </a:lnTo>
                    <a:lnTo>
                      <a:pt x="13416" y="79900"/>
                    </a:lnTo>
                    <a:lnTo>
                      <a:pt x="17515" y="76930"/>
                    </a:lnTo>
                    <a:lnTo>
                      <a:pt x="21987" y="73366"/>
                    </a:lnTo>
                    <a:lnTo>
                      <a:pt x="26459" y="69801"/>
                    </a:lnTo>
                    <a:lnTo>
                      <a:pt x="31677" y="65940"/>
                    </a:lnTo>
                    <a:lnTo>
                      <a:pt x="36521" y="61782"/>
                    </a:lnTo>
                    <a:lnTo>
                      <a:pt x="41739" y="57920"/>
                    </a:lnTo>
                    <a:lnTo>
                      <a:pt x="46583" y="53465"/>
                    </a:lnTo>
                    <a:lnTo>
                      <a:pt x="51428" y="49306"/>
                    </a:lnTo>
                    <a:lnTo>
                      <a:pt x="55900" y="44851"/>
                    </a:lnTo>
                    <a:lnTo>
                      <a:pt x="60372" y="40693"/>
                    </a:lnTo>
                    <a:lnTo>
                      <a:pt x="64099" y="35940"/>
                    </a:lnTo>
                    <a:lnTo>
                      <a:pt x="67826" y="31782"/>
                    </a:lnTo>
                    <a:lnTo>
                      <a:pt x="71180" y="27326"/>
                    </a:lnTo>
                    <a:lnTo>
                      <a:pt x="74534" y="23762"/>
                    </a:lnTo>
                    <a:lnTo>
                      <a:pt x="77142" y="19900"/>
                    </a:lnTo>
                    <a:lnTo>
                      <a:pt x="79378" y="16633"/>
                    </a:lnTo>
                    <a:lnTo>
                      <a:pt x="81614" y="13663"/>
                    </a:lnTo>
                    <a:lnTo>
                      <a:pt x="83105" y="10693"/>
                    </a:lnTo>
                    <a:lnTo>
                      <a:pt x="84968" y="8316"/>
                    </a:lnTo>
                    <a:lnTo>
                      <a:pt x="86086" y="5940"/>
                    </a:lnTo>
                    <a:lnTo>
                      <a:pt x="86832" y="4455"/>
                    </a:lnTo>
                    <a:lnTo>
                      <a:pt x="87950" y="2673"/>
                    </a:lnTo>
                    <a:lnTo>
                      <a:pt x="88695" y="1485"/>
                    </a:lnTo>
                    <a:lnTo>
                      <a:pt x="89068" y="891"/>
                    </a:lnTo>
                    <a:lnTo>
                      <a:pt x="89068" y="0"/>
                    </a:lnTo>
                    <a:lnTo>
                      <a:pt x="89440" y="0"/>
                    </a:lnTo>
                    <a:close/>
                  </a:path>
                </a:pathLst>
              </a:custGeom>
              <a:solidFill>
                <a:srgbClr val="D6EAE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Shape 519"/>
              <p:cNvSpPr/>
              <p:nvPr/>
            </p:nvSpPr>
            <p:spPr>
              <a:xfrm>
                <a:off x="3222" y="1948"/>
                <a:ext cx="33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3595" y="0"/>
                    </a:moveTo>
                    <a:lnTo>
                      <a:pt x="120000" y="40949"/>
                    </a:lnTo>
                    <a:lnTo>
                      <a:pt x="114157" y="49495"/>
                    </a:lnTo>
                    <a:lnTo>
                      <a:pt x="108314" y="58041"/>
                    </a:lnTo>
                    <a:lnTo>
                      <a:pt x="101573" y="65875"/>
                    </a:lnTo>
                    <a:lnTo>
                      <a:pt x="94382" y="73353"/>
                    </a:lnTo>
                    <a:lnTo>
                      <a:pt x="88089" y="80118"/>
                    </a:lnTo>
                    <a:lnTo>
                      <a:pt x="80898" y="86884"/>
                    </a:lnTo>
                    <a:lnTo>
                      <a:pt x="74606" y="92937"/>
                    </a:lnTo>
                    <a:lnTo>
                      <a:pt x="67865" y="98278"/>
                    </a:lnTo>
                    <a:lnTo>
                      <a:pt x="61573" y="103264"/>
                    </a:lnTo>
                    <a:lnTo>
                      <a:pt x="55730" y="107181"/>
                    </a:lnTo>
                    <a:lnTo>
                      <a:pt x="50786" y="111454"/>
                    </a:lnTo>
                    <a:lnTo>
                      <a:pt x="46292" y="114302"/>
                    </a:lnTo>
                    <a:lnTo>
                      <a:pt x="42696" y="116795"/>
                    </a:lnTo>
                    <a:lnTo>
                      <a:pt x="39550" y="118575"/>
                    </a:lnTo>
                    <a:lnTo>
                      <a:pt x="38202" y="119643"/>
                    </a:lnTo>
                    <a:lnTo>
                      <a:pt x="37752" y="120000"/>
                    </a:lnTo>
                    <a:lnTo>
                      <a:pt x="0" y="82967"/>
                    </a:lnTo>
                    <a:lnTo>
                      <a:pt x="0" y="82611"/>
                    </a:lnTo>
                    <a:lnTo>
                      <a:pt x="1348" y="81543"/>
                    </a:lnTo>
                    <a:lnTo>
                      <a:pt x="3595" y="80118"/>
                    </a:lnTo>
                    <a:lnTo>
                      <a:pt x="6292" y="78338"/>
                    </a:lnTo>
                    <a:lnTo>
                      <a:pt x="9438" y="75489"/>
                    </a:lnTo>
                    <a:lnTo>
                      <a:pt x="13033" y="72640"/>
                    </a:lnTo>
                    <a:lnTo>
                      <a:pt x="17528" y="69436"/>
                    </a:lnTo>
                    <a:lnTo>
                      <a:pt x="21573" y="66231"/>
                    </a:lnTo>
                    <a:lnTo>
                      <a:pt x="26067" y="62670"/>
                    </a:lnTo>
                    <a:lnTo>
                      <a:pt x="31011" y="58753"/>
                    </a:lnTo>
                    <a:lnTo>
                      <a:pt x="35955" y="55192"/>
                    </a:lnTo>
                    <a:lnTo>
                      <a:pt x="40449" y="51275"/>
                    </a:lnTo>
                    <a:lnTo>
                      <a:pt x="44943" y="47359"/>
                    </a:lnTo>
                    <a:lnTo>
                      <a:pt x="48988" y="43086"/>
                    </a:lnTo>
                    <a:lnTo>
                      <a:pt x="52134" y="39525"/>
                    </a:lnTo>
                    <a:lnTo>
                      <a:pt x="55730" y="36320"/>
                    </a:lnTo>
                    <a:lnTo>
                      <a:pt x="58876" y="32403"/>
                    </a:lnTo>
                    <a:lnTo>
                      <a:pt x="62471" y="28486"/>
                    </a:lnTo>
                    <a:lnTo>
                      <a:pt x="65168" y="24925"/>
                    </a:lnTo>
                    <a:lnTo>
                      <a:pt x="67865" y="21364"/>
                    </a:lnTo>
                    <a:lnTo>
                      <a:pt x="70561" y="18160"/>
                    </a:lnTo>
                    <a:lnTo>
                      <a:pt x="72808" y="15311"/>
                    </a:lnTo>
                    <a:lnTo>
                      <a:pt x="75056" y="12462"/>
                    </a:lnTo>
                    <a:lnTo>
                      <a:pt x="76404" y="9970"/>
                    </a:lnTo>
                    <a:lnTo>
                      <a:pt x="77752" y="7477"/>
                    </a:lnTo>
                    <a:lnTo>
                      <a:pt x="79550" y="5341"/>
                    </a:lnTo>
                    <a:lnTo>
                      <a:pt x="80449" y="3916"/>
                    </a:lnTo>
                    <a:lnTo>
                      <a:pt x="81348" y="2136"/>
                    </a:lnTo>
                    <a:lnTo>
                      <a:pt x="82247" y="1068"/>
                    </a:lnTo>
                    <a:lnTo>
                      <a:pt x="83146" y="356"/>
                    </a:lnTo>
                    <a:lnTo>
                      <a:pt x="83146" y="0"/>
                    </a:lnTo>
                    <a:lnTo>
                      <a:pt x="83595" y="0"/>
                    </a:lnTo>
                    <a:close/>
                  </a:path>
                </a:pathLst>
              </a:custGeom>
              <a:solidFill>
                <a:srgbClr val="DF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Shape 520"/>
              <p:cNvSpPr/>
              <p:nvPr/>
            </p:nvSpPr>
            <p:spPr>
              <a:xfrm>
                <a:off x="3227" y="1953"/>
                <a:ext cx="27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74117"/>
                    </a:moveTo>
                    <a:lnTo>
                      <a:pt x="46857" y="120000"/>
                    </a:lnTo>
                    <a:lnTo>
                      <a:pt x="46857" y="119117"/>
                    </a:lnTo>
                    <a:lnTo>
                      <a:pt x="48571" y="118235"/>
                    </a:lnTo>
                    <a:lnTo>
                      <a:pt x="50285" y="116911"/>
                    </a:lnTo>
                    <a:lnTo>
                      <a:pt x="53714" y="114705"/>
                    </a:lnTo>
                    <a:lnTo>
                      <a:pt x="56571" y="112058"/>
                    </a:lnTo>
                    <a:lnTo>
                      <a:pt x="61142" y="108970"/>
                    </a:lnTo>
                    <a:lnTo>
                      <a:pt x="65714" y="105000"/>
                    </a:lnTo>
                    <a:lnTo>
                      <a:pt x="70857" y="101029"/>
                    </a:lnTo>
                    <a:lnTo>
                      <a:pt x="76000" y="96176"/>
                    </a:lnTo>
                    <a:lnTo>
                      <a:pt x="81714" y="90882"/>
                    </a:lnTo>
                    <a:lnTo>
                      <a:pt x="88000" y="84705"/>
                    </a:lnTo>
                    <a:lnTo>
                      <a:pt x="93714" y="78970"/>
                    </a:lnTo>
                    <a:lnTo>
                      <a:pt x="100000" y="71911"/>
                    </a:lnTo>
                    <a:lnTo>
                      <a:pt x="106285" y="64852"/>
                    </a:lnTo>
                    <a:lnTo>
                      <a:pt x="113142" y="57794"/>
                    </a:lnTo>
                    <a:lnTo>
                      <a:pt x="120000" y="49852"/>
                    </a:lnTo>
                    <a:lnTo>
                      <a:pt x="73714" y="0"/>
                    </a:lnTo>
                    <a:lnTo>
                      <a:pt x="73142" y="0"/>
                    </a:lnTo>
                    <a:lnTo>
                      <a:pt x="73142" y="441"/>
                    </a:lnTo>
                    <a:lnTo>
                      <a:pt x="72571" y="882"/>
                    </a:lnTo>
                    <a:lnTo>
                      <a:pt x="71428" y="2205"/>
                    </a:lnTo>
                    <a:lnTo>
                      <a:pt x="70285" y="3529"/>
                    </a:lnTo>
                    <a:lnTo>
                      <a:pt x="68571" y="4852"/>
                    </a:lnTo>
                    <a:lnTo>
                      <a:pt x="67428" y="7058"/>
                    </a:lnTo>
                    <a:lnTo>
                      <a:pt x="65714" y="8823"/>
                    </a:lnTo>
                    <a:lnTo>
                      <a:pt x="64000" y="11470"/>
                    </a:lnTo>
                    <a:lnTo>
                      <a:pt x="61714" y="13676"/>
                    </a:lnTo>
                    <a:lnTo>
                      <a:pt x="59428" y="16323"/>
                    </a:lnTo>
                    <a:lnTo>
                      <a:pt x="57142" y="18529"/>
                    </a:lnTo>
                    <a:lnTo>
                      <a:pt x="54857" y="21617"/>
                    </a:lnTo>
                    <a:lnTo>
                      <a:pt x="52000" y="24705"/>
                    </a:lnTo>
                    <a:lnTo>
                      <a:pt x="49714" y="27794"/>
                    </a:lnTo>
                    <a:lnTo>
                      <a:pt x="48000" y="30882"/>
                    </a:lnTo>
                    <a:lnTo>
                      <a:pt x="45714" y="33088"/>
                    </a:lnTo>
                    <a:lnTo>
                      <a:pt x="43428" y="35294"/>
                    </a:lnTo>
                    <a:lnTo>
                      <a:pt x="40000" y="38382"/>
                    </a:lnTo>
                    <a:lnTo>
                      <a:pt x="37142" y="41470"/>
                    </a:lnTo>
                    <a:lnTo>
                      <a:pt x="33142" y="45000"/>
                    </a:lnTo>
                    <a:lnTo>
                      <a:pt x="28571" y="48088"/>
                    </a:lnTo>
                    <a:lnTo>
                      <a:pt x="24571" y="52058"/>
                    </a:lnTo>
                    <a:lnTo>
                      <a:pt x="21142" y="55588"/>
                    </a:lnTo>
                    <a:lnTo>
                      <a:pt x="16571" y="59117"/>
                    </a:lnTo>
                    <a:lnTo>
                      <a:pt x="12571" y="62647"/>
                    </a:lnTo>
                    <a:lnTo>
                      <a:pt x="8571" y="65735"/>
                    </a:lnTo>
                    <a:lnTo>
                      <a:pt x="6285" y="68382"/>
                    </a:lnTo>
                    <a:lnTo>
                      <a:pt x="2857" y="70588"/>
                    </a:lnTo>
                    <a:lnTo>
                      <a:pt x="1142" y="72352"/>
                    </a:lnTo>
                    <a:lnTo>
                      <a:pt x="0" y="73676"/>
                    </a:lnTo>
                    <a:lnTo>
                      <a:pt x="0" y="74117"/>
                    </a:lnTo>
                    <a:close/>
                  </a:path>
                </a:pathLst>
              </a:custGeom>
              <a:solidFill>
                <a:srgbClr val="E8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Shape 521"/>
              <p:cNvSpPr/>
              <p:nvPr/>
            </p:nvSpPr>
            <p:spPr>
              <a:xfrm>
                <a:off x="2730" y="1662"/>
                <a:ext cx="595" cy="4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369" y="1225"/>
                    </a:moveTo>
                    <a:lnTo>
                      <a:pt x="19310" y="1405"/>
                    </a:lnTo>
                    <a:lnTo>
                      <a:pt x="18226" y="1766"/>
                    </a:lnTo>
                    <a:lnTo>
                      <a:pt x="17193" y="2234"/>
                    </a:lnTo>
                    <a:lnTo>
                      <a:pt x="16184" y="2919"/>
                    </a:lnTo>
                    <a:lnTo>
                      <a:pt x="15151" y="3820"/>
                    </a:lnTo>
                    <a:lnTo>
                      <a:pt x="14168" y="4902"/>
                    </a:lnTo>
                    <a:lnTo>
                      <a:pt x="13210" y="6200"/>
                    </a:lnTo>
                    <a:lnTo>
                      <a:pt x="12302" y="7714"/>
                    </a:lnTo>
                    <a:lnTo>
                      <a:pt x="11445" y="9480"/>
                    </a:lnTo>
                    <a:lnTo>
                      <a:pt x="10588" y="11462"/>
                    </a:lnTo>
                    <a:lnTo>
                      <a:pt x="9831" y="13697"/>
                    </a:lnTo>
                    <a:lnTo>
                      <a:pt x="9126" y="16185"/>
                    </a:lnTo>
                    <a:lnTo>
                      <a:pt x="8470" y="18960"/>
                    </a:lnTo>
                    <a:lnTo>
                      <a:pt x="7890" y="22024"/>
                    </a:lnTo>
                    <a:lnTo>
                      <a:pt x="7386" y="25376"/>
                    </a:lnTo>
                    <a:lnTo>
                      <a:pt x="6983" y="29053"/>
                    </a:lnTo>
                    <a:lnTo>
                      <a:pt x="6680" y="33127"/>
                    </a:lnTo>
                    <a:lnTo>
                      <a:pt x="6529" y="37668"/>
                    </a:lnTo>
                    <a:lnTo>
                      <a:pt x="6579" y="42607"/>
                    </a:lnTo>
                    <a:lnTo>
                      <a:pt x="6806" y="47870"/>
                    </a:lnTo>
                    <a:lnTo>
                      <a:pt x="7260" y="53349"/>
                    </a:lnTo>
                    <a:lnTo>
                      <a:pt x="7915" y="58972"/>
                    </a:lnTo>
                    <a:lnTo>
                      <a:pt x="8823" y="64595"/>
                    </a:lnTo>
                    <a:lnTo>
                      <a:pt x="9983" y="70219"/>
                    </a:lnTo>
                    <a:lnTo>
                      <a:pt x="11369" y="75698"/>
                    </a:lnTo>
                    <a:lnTo>
                      <a:pt x="13033" y="80961"/>
                    </a:lnTo>
                    <a:lnTo>
                      <a:pt x="15025" y="85935"/>
                    </a:lnTo>
                    <a:lnTo>
                      <a:pt x="17294" y="90513"/>
                    </a:lnTo>
                    <a:lnTo>
                      <a:pt x="19865" y="94586"/>
                    </a:lnTo>
                    <a:lnTo>
                      <a:pt x="22789" y="98119"/>
                    </a:lnTo>
                    <a:lnTo>
                      <a:pt x="26042" y="101003"/>
                    </a:lnTo>
                    <a:lnTo>
                      <a:pt x="29672" y="103166"/>
                    </a:lnTo>
                    <a:lnTo>
                      <a:pt x="35445" y="105473"/>
                    </a:lnTo>
                    <a:lnTo>
                      <a:pt x="41546" y="107383"/>
                    </a:lnTo>
                    <a:lnTo>
                      <a:pt x="47848" y="108825"/>
                    </a:lnTo>
                    <a:lnTo>
                      <a:pt x="54327" y="109906"/>
                    </a:lnTo>
                    <a:lnTo>
                      <a:pt x="60932" y="110699"/>
                    </a:lnTo>
                    <a:lnTo>
                      <a:pt x="67563" y="111240"/>
                    </a:lnTo>
                    <a:lnTo>
                      <a:pt x="74117" y="111565"/>
                    </a:lnTo>
                    <a:lnTo>
                      <a:pt x="80571" y="111709"/>
                    </a:lnTo>
                    <a:lnTo>
                      <a:pt x="86873" y="111745"/>
                    </a:lnTo>
                    <a:lnTo>
                      <a:pt x="92899" y="111709"/>
                    </a:lnTo>
                    <a:lnTo>
                      <a:pt x="98621" y="111673"/>
                    </a:lnTo>
                    <a:lnTo>
                      <a:pt x="103941" y="111673"/>
                    </a:lnTo>
                    <a:lnTo>
                      <a:pt x="108781" y="111745"/>
                    </a:lnTo>
                    <a:lnTo>
                      <a:pt x="113168" y="111961"/>
                    </a:lnTo>
                    <a:lnTo>
                      <a:pt x="116899" y="112358"/>
                    </a:lnTo>
                    <a:lnTo>
                      <a:pt x="120000" y="113006"/>
                    </a:lnTo>
                    <a:lnTo>
                      <a:pt x="115537" y="120000"/>
                    </a:lnTo>
                    <a:lnTo>
                      <a:pt x="115310" y="119927"/>
                    </a:lnTo>
                    <a:lnTo>
                      <a:pt x="114680" y="119891"/>
                    </a:lnTo>
                    <a:lnTo>
                      <a:pt x="113697" y="119819"/>
                    </a:lnTo>
                    <a:lnTo>
                      <a:pt x="112336" y="119747"/>
                    </a:lnTo>
                    <a:lnTo>
                      <a:pt x="110672" y="119675"/>
                    </a:lnTo>
                    <a:lnTo>
                      <a:pt x="108705" y="119567"/>
                    </a:lnTo>
                    <a:lnTo>
                      <a:pt x="106436" y="119459"/>
                    </a:lnTo>
                    <a:lnTo>
                      <a:pt x="103915" y="119387"/>
                    </a:lnTo>
                    <a:lnTo>
                      <a:pt x="101142" y="119315"/>
                    </a:lnTo>
                    <a:lnTo>
                      <a:pt x="98193" y="119243"/>
                    </a:lnTo>
                    <a:lnTo>
                      <a:pt x="95067" y="119206"/>
                    </a:lnTo>
                    <a:lnTo>
                      <a:pt x="91764" y="119206"/>
                    </a:lnTo>
                    <a:lnTo>
                      <a:pt x="88336" y="119243"/>
                    </a:lnTo>
                    <a:lnTo>
                      <a:pt x="84781" y="119351"/>
                    </a:lnTo>
                    <a:lnTo>
                      <a:pt x="81151" y="119495"/>
                    </a:lnTo>
                    <a:lnTo>
                      <a:pt x="77445" y="119711"/>
                    </a:lnTo>
                    <a:lnTo>
                      <a:pt x="76840" y="119711"/>
                    </a:lnTo>
                    <a:lnTo>
                      <a:pt x="75100" y="119783"/>
                    </a:lnTo>
                    <a:lnTo>
                      <a:pt x="72403" y="119855"/>
                    </a:lnTo>
                    <a:lnTo>
                      <a:pt x="68848" y="119819"/>
                    </a:lnTo>
                    <a:lnTo>
                      <a:pt x="64588" y="119603"/>
                    </a:lnTo>
                    <a:lnTo>
                      <a:pt x="59773" y="119243"/>
                    </a:lnTo>
                    <a:lnTo>
                      <a:pt x="54504" y="118630"/>
                    </a:lnTo>
                    <a:lnTo>
                      <a:pt x="48932" y="117656"/>
                    </a:lnTo>
                    <a:lnTo>
                      <a:pt x="43210" y="116323"/>
                    </a:lnTo>
                    <a:lnTo>
                      <a:pt x="37436" y="114556"/>
                    </a:lnTo>
                    <a:lnTo>
                      <a:pt x="31764" y="112249"/>
                    </a:lnTo>
                    <a:lnTo>
                      <a:pt x="26344" y="109438"/>
                    </a:lnTo>
                    <a:lnTo>
                      <a:pt x="21302" y="105941"/>
                    </a:lnTo>
                    <a:lnTo>
                      <a:pt x="16789" y="101832"/>
                    </a:lnTo>
                    <a:lnTo>
                      <a:pt x="12907" y="96966"/>
                    </a:lnTo>
                    <a:lnTo>
                      <a:pt x="9831" y="91342"/>
                    </a:lnTo>
                    <a:lnTo>
                      <a:pt x="7941" y="86656"/>
                    </a:lnTo>
                    <a:lnTo>
                      <a:pt x="6277" y="81970"/>
                    </a:lnTo>
                    <a:lnTo>
                      <a:pt x="4865" y="77284"/>
                    </a:lnTo>
                    <a:lnTo>
                      <a:pt x="3680" y="72670"/>
                    </a:lnTo>
                    <a:lnTo>
                      <a:pt x="2697" y="68020"/>
                    </a:lnTo>
                    <a:lnTo>
                      <a:pt x="1890" y="63514"/>
                    </a:lnTo>
                    <a:lnTo>
                      <a:pt x="1235" y="59080"/>
                    </a:lnTo>
                    <a:lnTo>
                      <a:pt x="756" y="54791"/>
                    </a:lnTo>
                    <a:lnTo>
                      <a:pt x="378" y="50645"/>
                    </a:lnTo>
                    <a:lnTo>
                      <a:pt x="176" y="46752"/>
                    </a:lnTo>
                    <a:lnTo>
                      <a:pt x="50" y="43039"/>
                    </a:lnTo>
                    <a:lnTo>
                      <a:pt x="0" y="39579"/>
                    </a:lnTo>
                    <a:lnTo>
                      <a:pt x="50" y="36371"/>
                    </a:lnTo>
                    <a:lnTo>
                      <a:pt x="176" y="33487"/>
                    </a:lnTo>
                    <a:lnTo>
                      <a:pt x="302" y="30964"/>
                    </a:lnTo>
                    <a:lnTo>
                      <a:pt x="504" y="28765"/>
                    </a:lnTo>
                    <a:lnTo>
                      <a:pt x="504" y="28477"/>
                    </a:lnTo>
                    <a:lnTo>
                      <a:pt x="554" y="27792"/>
                    </a:lnTo>
                    <a:lnTo>
                      <a:pt x="680" y="26710"/>
                    </a:lnTo>
                    <a:lnTo>
                      <a:pt x="831" y="25304"/>
                    </a:lnTo>
                    <a:lnTo>
                      <a:pt x="1084" y="23574"/>
                    </a:lnTo>
                    <a:lnTo>
                      <a:pt x="1411" y="21628"/>
                    </a:lnTo>
                    <a:lnTo>
                      <a:pt x="1815" y="19501"/>
                    </a:lnTo>
                    <a:lnTo>
                      <a:pt x="2344" y="17230"/>
                    </a:lnTo>
                    <a:lnTo>
                      <a:pt x="2924" y="14923"/>
                    </a:lnTo>
                    <a:lnTo>
                      <a:pt x="3655" y="12544"/>
                    </a:lnTo>
                    <a:lnTo>
                      <a:pt x="4487" y="10237"/>
                    </a:lnTo>
                    <a:lnTo>
                      <a:pt x="5470" y="7966"/>
                    </a:lnTo>
                    <a:lnTo>
                      <a:pt x="6554" y="5875"/>
                    </a:lnTo>
                    <a:lnTo>
                      <a:pt x="7840" y="3965"/>
                    </a:lnTo>
                    <a:lnTo>
                      <a:pt x="9252" y="2306"/>
                    </a:lnTo>
                    <a:lnTo>
                      <a:pt x="10840" y="973"/>
                    </a:lnTo>
                    <a:lnTo>
                      <a:pt x="10840" y="937"/>
                    </a:lnTo>
                    <a:lnTo>
                      <a:pt x="10941" y="865"/>
                    </a:lnTo>
                    <a:lnTo>
                      <a:pt x="11042" y="829"/>
                    </a:lnTo>
                    <a:lnTo>
                      <a:pt x="11193" y="756"/>
                    </a:lnTo>
                    <a:lnTo>
                      <a:pt x="11369" y="684"/>
                    </a:lnTo>
                    <a:lnTo>
                      <a:pt x="11596" y="612"/>
                    </a:lnTo>
                    <a:lnTo>
                      <a:pt x="11823" y="468"/>
                    </a:lnTo>
                    <a:lnTo>
                      <a:pt x="12075" y="396"/>
                    </a:lnTo>
                    <a:lnTo>
                      <a:pt x="12378" y="324"/>
                    </a:lnTo>
                    <a:lnTo>
                      <a:pt x="12655" y="180"/>
                    </a:lnTo>
                    <a:lnTo>
                      <a:pt x="12932" y="144"/>
                    </a:lnTo>
                    <a:lnTo>
                      <a:pt x="13210" y="72"/>
                    </a:lnTo>
                    <a:lnTo>
                      <a:pt x="13487" y="36"/>
                    </a:lnTo>
                    <a:lnTo>
                      <a:pt x="13789" y="0"/>
                    </a:lnTo>
                    <a:lnTo>
                      <a:pt x="14042" y="36"/>
                    </a:lnTo>
                    <a:lnTo>
                      <a:pt x="14294" y="72"/>
                    </a:lnTo>
                    <a:lnTo>
                      <a:pt x="14546" y="108"/>
                    </a:lnTo>
                    <a:lnTo>
                      <a:pt x="14848" y="144"/>
                    </a:lnTo>
                    <a:lnTo>
                      <a:pt x="15252" y="180"/>
                    </a:lnTo>
                    <a:lnTo>
                      <a:pt x="15655" y="252"/>
                    </a:lnTo>
                    <a:lnTo>
                      <a:pt x="16109" y="288"/>
                    </a:lnTo>
                    <a:lnTo>
                      <a:pt x="16588" y="324"/>
                    </a:lnTo>
                    <a:lnTo>
                      <a:pt x="17067" y="324"/>
                    </a:lnTo>
                    <a:lnTo>
                      <a:pt x="17546" y="360"/>
                    </a:lnTo>
                    <a:lnTo>
                      <a:pt x="18025" y="360"/>
                    </a:lnTo>
                    <a:lnTo>
                      <a:pt x="18453" y="360"/>
                    </a:lnTo>
                    <a:lnTo>
                      <a:pt x="18882" y="360"/>
                    </a:lnTo>
                    <a:lnTo>
                      <a:pt x="19210" y="360"/>
                    </a:lnTo>
                    <a:lnTo>
                      <a:pt x="19537" y="360"/>
                    </a:lnTo>
                    <a:lnTo>
                      <a:pt x="19764" y="360"/>
                    </a:lnTo>
                    <a:lnTo>
                      <a:pt x="19890" y="360"/>
                    </a:lnTo>
                    <a:lnTo>
                      <a:pt x="19941" y="396"/>
                    </a:lnTo>
                    <a:lnTo>
                      <a:pt x="20369" y="1225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Shape 522"/>
              <p:cNvSpPr/>
              <p:nvPr/>
            </p:nvSpPr>
            <p:spPr>
              <a:xfrm>
                <a:off x="2730" y="1662"/>
                <a:ext cx="595" cy="4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369" y="1225"/>
                    </a:moveTo>
                    <a:lnTo>
                      <a:pt x="19310" y="1405"/>
                    </a:lnTo>
                    <a:lnTo>
                      <a:pt x="18226" y="1766"/>
                    </a:lnTo>
                    <a:lnTo>
                      <a:pt x="17193" y="2234"/>
                    </a:lnTo>
                    <a:lnTo>
                      <a:pt x="16184" y="2919"/>
                    </a:lnTo>
                    <a:lnTo>
                      <a:pt x="15151" y="3820"/>
                    </a:lnTo>
                    <a:lnTo>
                      <a:pt x="14168" y="4902"/>
                    </a:lnTo>
                    <a:lnTo>
                      <a:pt x="13210" y="6200"/>
                    </a:lnTo>
                    <a:lnTo>
                      <a:pt x="12302" y="7714"/>
                    </a:lnTo>
                    <a:lnTo>
                      <a:pt x="11445" y="9480"/>
                    </a:lnTo>
                    <a:lnTo>
                      <a:pt x="10588" y="11462"/>
                    </a:lnTo>
                    <a:lnTo>
                      <a:pt x="9831" y="13697"/>
                    </a:lnTo>
                    <a:lnTo>
                      <a:pt x="9126" y="16185"/>
                    </a:lnTo>
                    <a:lnTo>
                      <a:pt x="8470" y="18960"/>
                    </a:lnTo>
                    <a:lnTo>
                      <a:pt x="7890" y="22024"/>
                    </a:lnTo>
                    <a:lnTo>
                      <a:pt x="7386" y="25376"/>
                    </a:lnTo>
                    <a:lnTo>
                      <a:pt x="6983" y="29053"/>
                    </a:lnTo>
                    <a:lnTo>
                      <a:pt x="6680" y="33127"/>
                    </a:lnTo>
                    <a:lnTo>
                      <a:pt x="6529" y="37668"/>
                    </a:lnTo>
                    <a:lnTo>
                      <a:pt x="6579" y="42607"/>
                    </a:lnTo>
                    <a:lnTo>
                      <a:pt x="6806" y="47870"/>
                    </a:lnTo>
                    <a:lnTo>
                      <a:pt x="7260" y="53349"/>
                    </a:lnTo>
                    <a:lnTo>
                      <a:pt x="7915" y="58972"/>
                    </a:lnTo>
                    <a:lnTo>
                      <a:pt x="8823" y="64595"/>
                    </a:lnTo>
                    <a:lnTo>
                      <a:pt x="9983" y="70219"/>
                    </a:lnTo>
                    <a:lnTo>
                      <a:pt x="11369" y="75698"/>
                    </a:lnTo>
                    <a:lnTo>
                      <a:pt x="13033" y="80961"/>
                    </a:lnTo>
                    <a:lnTo>
                      <a:pt x="15025" y="85935"/>
                    </a:lnTo>
                    <a:lnTo>
                      <a:pt x="17294" y="90513"/>
                    </a:lnTo>
                    <a:lnTo>
                      <a:pt x="19865" y="94586"/>
                    </a:lnTo>
                    <a:lnTo>
                      <a:pt x="22789" y="98119"/>
                    </a:lnTo>
                    <a:lnTo>
                      <a:pt x="26042" y="101003"/>
                    </a:lnTo>
                    <a:lnTo>
                      <a:pt x="29672" y="103166"/>
                    </a:lnTo>
                    <a:lnTo>
                      <a:pt x="35445" y="105473"/>
                    </a:lnTo>
                    <a:lnTo>
                      <a:pt x="41546" y="107383"/>
                    </a:lnTo>
                    <a:lnTo>
                      <a:pt x="47848" y="108825"/>
                    </a:lnTo>
                    <a:lnTo>
                      <a:pt x="54327" y="109906"/>
                    </a:lnTo>
                    <a:lnTo>
                      <a:pt x="60932" y="110699"/>
                    </a:lnTo>
                    <a:lnTo>
                      <a:pt x="67563" y="111240"/>
                    </a:lnTo>
                    <a:lnTo>
                      <a:pt x="74117" y="111565"/>
                    </a:lnTo>
                    <a:lnTo>
                      <a:pt x="80571" y="111709"/>
                    </a:lnTo>
                    <a:lnTo>
                      <a:pt x="86873" y="111745"/>
                    </a:lnTo>
                    <a:lnTo>
                      <a:pt x="92899" y="111709"/>
                    </a:lnTo>
                    <a:lnTo>
                      <a:pt x="98621" y="111673"/>
                    </a:lnTo>
                    <a:lnTo>
                      <a:pt x="103941" y="111673"/>
                    </a:lnTo>
                    <a:lnTo>
                      <a:pt x="108781" y="111745"/>
                    </a:lnTo>
                    <a:lnTo>
                      <a:pt x="113168" y="111961"/>
                    </a:lnTo>
                    <a:lnTo>
                      <a:pt x="116899" y="112358"/>
                    </a:lnTo>
                    <a:lnTo>
                      <a:pt x="120000" y="113006"/>
                    </a:lnTo>
                    <a:lnTo>
                      <a:pt x="115537" y="120000"/>
                    </a:lnTo>
                    <a:lnTo>
                      <a:pt x="115310" y="119927"/>
                    </a:lnTo>
                    <a:lnTo>
                      <a:pt x="114680" y="119891"/>
                    </a:lnTo>
                    <a:lnTo>
                      <a:pt x="113697" y="119819"/>
                    </a:lnTo>
                    <a:lnTo>
                      <a:pt x="112336" y="119747"/>
                    </a:lnTo>
                    <a:lnTo>
                      <a:pt x="110672" y="119675"/>
                    </a:lnTo>
                    <a:lnTo>
                      <a:pt x="108705" y="119567"/>
                    </a:lnTo>
                    <a:lnTo>
                      <a:pt x="106436" y="119459"/>
                    </a:lnTo>
                    <a:lnTo>
                      <a:pt x="103915" y="119387"/>
                    </a:lnTo>
                    <a:lnTo>
                      <a:pt x="101142" y="119315"/>
                    </a:lnTo>
                    <a:lnTo>
                      <a:pt x="98193" y="119243"/>
                    </a:lnTo>
                    <a:lnTo>
                      <a:pt x="95067" y="119206"/>
                    </a:lnTo>
                    <a:lnTo>
                      <a:pt x="91764" y="119206"/>
                    </a:lnTo>
                    <a:lnTo>
                      <a:pt x="88336" y="119243"/>
                    </a:lnTo>
                    <a:lnTo>
                      <a:pt x="84781" y="119351"/>
                    </a:lnTo>
                    <a:lnTo>
                      <a:pt x="81151" y="119495"/>
                    </a:lnTo>
                    <a:lnTo>
                      <a:pt x="77445" y="119711"/>
                    </a:lnTo>
                    <a:lnTo>
                      <a:pt x="76840" y="119711"/>
                    </a:lnTo>
                    <a:lnTo>
                      <a:pt x="75100" y="119783"/>
                    </a:lnTo>
                    <a:lnTo>
                      <a:pt x="72403" y="119855"/>
                    </a:lnTo>
                    <a:lnTo>
                      <a:pt x="68848" y="119819"/>
                    </a:lnTo>
                    <a:lnTo>
                      <a:pt x="64588" y="119603"/>
                    </a:lnTo>
                    <a:lnTo>
                      <a:pt x="59773" y="119243"/>
                    </a:lnTo>
                    <a:lnTo>
                      <a:pt x="54504" y="118630"/>
                    </a:lnTo>
                    <a:lnTo>
                      <a:pt x="48932" y="117656"/>
                    </a:lnTo>
                    <a:lnTo>
                      <a:pt x="43210" y="116323"/>
                    </a:lnTo>
                    <a:lnTo>
                      <a:pt x="37436" y="114556"/>
                    </a:lnTo>
                    <a:lnTo>
                      <a:pt x="31764" y="112249"/>
                    </a:lnTo>
                    <a:lnTo>
                      <a:pt x="26344" y="109438"/>
                    </a:lnTo>
                    <a:lnTo>
                      <a:pt x="21302" y="105941"/>
                    </a:lnTo>
                    <a:lnTo>
                      <a:pt x="16789" y="101832"/>
                    </a:lnTo>
                    <a:lnTo>
                      <a:pt x="12907" y="96966"/>
                    </a:lnTo>
                    <a:lnTo>
                      <a:pt x="9831" y="91342"/>
                    </a:lnTo>
                    <a:lnTo>
                      <a:pt x="7941" y="86656"/>
                    </a:lnTo>
                    <a:lnTo>
                      <a:pt x="6277" y="81970"/>
                    </a:lnTo>
                    <a:lnTo>
                      <a:pt x="4865" y="77284"/>
                    </a:lnTo>
                    <a:lnTo>
                      <a:pt x="3680" y="72670"/>
                    </a:lnTo>
                    <a:lnTo>
                      <a:pt x="2697" y="68020"/>
                    </a:lnTo>
                    <a:lnTo>
                      <a:pt x="1890" y="63514"/>
                    </a:lnTo>
                    <a:lnTo>
                      <a:pt x="1235" y="59080"/>
                    </a:lnTo>
                    <a:lnTo>
                      <a:pt x="756" y="54791"/>
                    </a:lnTo>
                    <a:lnTo>
                      <a:pt x="378" y="50645"/>
                    </a:lnTo>
                    <a:lnTo>
                      <a:pt x="176" y="46752"/>
                    </a:lnTo>
                    <a:lnTo>
                      <a:pt x="50" y="43039"/>
                    </a:lnTo>
                    <a:lnTo>
                      <a:pt x="0" y="39579"/>
                    </a:lnTo>
                    <a:lnTo>
                      <a:pt x="50" y="36371"/>
                    </a:lnTo>
                    <a:lnTo>
                      <a:pt x="176" y="33487"/>
                    </a:lnTo>
                    <a:lnTo>
                      <a:pt x="302" y="30964"/>
                    </a:lnTo>
                    <a:lnTo>
                      <a:pt x="504" y="28765"/>
                    </a:lnTo>
                    <a:lnTo>
                      <a:pt x="504" y="28477"/>
                    </a:lnTo>
                    <a:lnTo>
                      <a:pt x="554" y="27792"/>
                    </a:lnTo>
                    <a:lnTo>
                      <a:pt x="680" y="26710"/>
                    </a:lnTo>
                    <a:lnTo>
                      <a:pt x="831" y="25304"/>
                    </a:lnTo>
                    <a:lnTo>
                      <a:pt x="1084" y="23574"/>
                    </a:lnTo>
                    <a:lnTo>
                      <a:pt x="1411" y="21628"/>
                    </a:lnTo>
                    <a:lnTo>
                      <a:pt x="1815" y="19501"/>
                    </a:lnTo>
                    <a:lnTo>
                      <a:pt x="2344" y="17230"/>
                    </a:lnTo>
                    <a:lnTo>
                      <a:pt x="2924" y="14923"/>
                    </a:lnTo>
                    <a:lnTo>
                      <a:pt x="3655" y="12544"/>
                    </a:lnTo>
                    <a:lnTo>
                      <a:pt x="4487" y="10237"/>
                    </a:lnTo>
                    <a:lnTo>
                      <a:pt x="5470" y="7966"/>
                    </a:lnTo>
                    <a:lnTo>
                      <a:pt x="6554" y="5875"/>
                    </a:lnTo>
                    <a:lnTo>
                      <a:pt x="7840" y="3965"/>
                    </a:lnTo>
                    <a:lnTo>
                      <a:pt x="9252" y="2306"/>
                    </a:lnTo>
                    <a:lnTo>
                      <a:pt x="10840" y="973"/>
                    </a:lnTo>
                    <a:lnTo>
                      <a:pt x="10840" y="937"/>
                    </a:lnTo>
                    <a:lnTo>
                      <a:pt x="10941" y="865"/>
                    </a:lnTo>
                    <a:lnTo>
                      <a:pt x="11042" y="829"/>
                    </a:lnTo>
                    <a:lnTo>
                      <a:pt x="11193" y="756"/>
                    </a:lnTo>
                    <a:lnTo>
                      <a:pt x="11369" y="684"/>
                    </a:lnTo>
                    <a:lnTo>
                      <a:pt x="11596" y="612"/>
                    </a:lnTo>
                    <a:lnTo>
                      <a:pt x="11823" y="468"/>
                    </a:lnTo>
                    <a:lnTo>
                      <a:pt x="12075" y="396"/>
                    </a:lnTo>
                    <a:lnTo>
                      <a:pt x="12378" y="324"/>
                    </a:lnTo>
                    <a:lnTo>
                      <a:pt x="12655" y="180"/>
                    </a:lnTo>
                    <a:lnTo>
                      <a:pt x="12932" y="144"/>
                    </a:lnTo>
                    <a:lnTo>
                      <a:pt x="13210" y="72"/>
                    </a:lnTo>
                    <a:lnTo>
                      <a:pt x="13487" y="36"/>
                    </a:lnTo>
                    <a:lnTo>
                      <a:pt x="13789" y="0"/>
                    </a:lnTo>
                    <a:lnTo>
                      <a:pt x="14042" y="36"/>
                    </a:lnTo>
                    <a:lnTo>
                      <a:pt x="14294" y="72"/>
                    </a:lnTo>
                    <a:lnTo>
                      <a:pt x="14546" y="108"/>
                    </a:lnTo>
                    <a:lnTo>
                      <a:pt x="14848" y="144"/>
                    </a:lnTo>
                    <a:lnTo>
                      <a:pt x="15252" y="180"/>
                    </a:lnTo>
                    <a:lnTo>
                      <a:pt x="15655" y="252"/>
                    </a:lnTo>
                    <a:lnTo>
                      <a:pt x="16109" y="288"/>
                    </a:lnTo>
                    <a:lnTo>
                      <a:pt x="16588" y="324"/>
                    </a:lnTo>
                    <a:lnTo>
                      <a:pt x="17067" y="324"/>
                    </a:lnTo>
                    <a:lnTo>
                      <a:pt x="17546" y="360"/>
                    </a:lnTo>
                    <a:lnTo>
                      <a:pt x="18025" y="360"/>
                    </a:lnTo>
                    <a:lnTo>
                      <a:pt x="18453" y="360"/>
                    </a:lnTo>
                    <a:lnTo>
                      <a:pt x="18882" y="360"/>
                    </a:lnTo>
                    <a:lnTo>
                      <a:pt x="19210" y="360"/>
                    </a:lnTo>
                    <a:lnTo>
                      <a:pt x="19537" y="360"/>
                    </a:lnTo>
                    <a:lnTo>
                      <a:pt x="19764" y="360"/>
                    </a:lnTo>
                    <a:lnTo>
                      <a:pt x="19890" y="360"/>
                    </a:lnTo>
                    <a:lnTo>
                      <a:pt x="19941" y="396"/>
                    </a:lnTo>
                    <a:lnTo>
                      <a:pt x="20369" y="122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Shape 523"/>
              <p:cNvSpPr/>
              <p:nvPr/>
            </p:nvSpPr>
            <p:spPr>
              <a:xfrm>
                <a:off x="2739" y="1662"/>
                <a:ext cx="574" cy="41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478" y="365"/>
                    </a:moveTo>
                    <a:lnTo>
                      <a:pt x="16355" y="512"/>
                    </a:lnTo>
                    <a:lnTo>
                      <a:pt x="15258" y="951"/>
                    </a:lnTo>
                    <a:lnTo>
                      <a:pt x="14160" y="1500"/>
                    </a:lnTo>
                    <a:lnTo>
                      <a:pt x="13089" y="2342"/>
                    </a:lnTo>
                    <a:lnTo>
                      <a:pt x="12044" y="3293"/>
                    </a:lnTo>
                    <a:lnTo>
                      <a:pt x="11025" y="4501"/>
                    </a:lnTo>
                    <a:lnTo>
                      <a:pt x="10032" y="5892"/>
                    </a:lnTo>
                    <a:lnTo>
                      <a:pt x="9065" y="7538"/>
                    </a:lnTo>
                    <a:lnTo>
                      <a:pt x="8125" y="9368"/>
                    </a:lnTo>
                    <a:lnTo>
                      <a:pt x="7263" y="11454"/>
                    </a:lnTo>
                    <a:lnTo>
                      <a:pt x="6427" y="13760"/>
                    </a:lnTo>
                    <a:lnTo>
                      <a:pt x="5669" y="16285"/>
                    </a:lnTo>
                    <a:lnTo>
                      <a:pt x="4964" y="19030"/>
                    </a:lnTo>
                    <a:lnTo>
                      <a:pt x="4337" y="22067"/>
                    </a:lnTo>
                    <a:lnTo>
                      <a:pt x="3762" y="25324"/>
                    </a:lnTo>
                    <a:lnTo>
                      <a:pt x="3318" y="28838"/>
                    </a:lnTo>
                    <a:lnTo>
                      <a:pt x="2926" y="32973"/>
                    </a:lnTo>
                    <a:lnTo>
                      <a:pt x="2769" y="37584"/>
                    </a:lnTo>
                    <a:lnTo>
                      <a:pt x="2821" y="42708"/>
                    </a:lnTo>
                    <a:lnTo>
                      <a:pt x="3082" y="48124"/>
                    </a:lnTo>
                    <a:lnTo>
                      <a:pt x="3579" y="53796"/>
                    </a:lnTo>
                    <a:lnTo>
                      <a:pt x="4310" y="59615"/>
                    </a:lnTo>
                    <a:lnTo>
                      <a:pt x="5303" y="65507"/>
                    </a:lnTo>
                    <a:lnTo>
                      <a:pt x="6531" y="71363"/>
                    </a:lnTo>
                    <a:lnTo>
                      <a:pt x="8047" y="77035"/>
                    </a:lnTo>
                    <a:lnTo>
                      <a:pt x="9849" y="82561"/>
                    </a:lnTo>
                    <a:lnTo>
                      <a:pt x="11966" y="87758"/>
                    </a:lnTo>
                    <a:lnTo>
                      <a:pt x="14343" y="92552"/>
                    </a:lnTo>
                    <a:lnTo>
                      <a:pt x="17060" y="96870"/>
                    </a:lnTo>
                    <a:lnTo>
                      <a:pt x="20143" y="100567"/>
                    </a:lnTo>
                    <a:lnTo>
                      <a:pt x="23514" y="103604"/>
                    </a:lnTo>
                    <a:lnTo>
                      <a:pt x="27250" y="105910"/>
                    </a:lnTo>
                    <a:lnTo>
                      <a:pt x="33546" y="108508"/>
                    </a:lnTo>
                    <a:lnTo>
                      <a:pt x="40052" y="110631"/>
                    </a:lnTo>
                    <a:lnTo>
                      <a:pt x="46740" y="112278"/>
                    </a:lnTo>
                    <a:lnTo>
                      <a:pt x="53481" y="113522"/>
                    </a:lnTo>
                    <a:lnTo>
                      <a:pt x="60300" y="114400"/>
                    </a:lnTo>
                    <a:lnTo>
                      <a:pt x="67067" y="114986"/>
                    </a:lnTo>
                    <a:lnTo>
                      <a:pt x="73755" y="115315"/>
                    </a:lnTo>
                    <a:lnTo>
                      <a:pt x="80313" y="115462"/>
                    </a:lnTo>
                    <a:lnTo>
                      <a:pt x="86610" y="115462"/>
                    </a:lnTo>
                    <a:lnTo>
                      <a:pt x="92697" y="115388"/>
                    </a:lnTo>
                    <a:lnTo>
                      <a:pt x="98419" y="115315"/>
                    </a:lnTo>
                    <a:lnTo>
                      <a:pt x="103775" y="115279"/>
                    </a:lnTo>
                    <a:lnTo>
                      <a:pt x="108634" y="115279"/>
                    </a:lnTo>
                    <a:lnTo>
                      <a:pt x="113024" y="115425"/>
                    </a:lnTo>
                    <a:lnTo>
                      <a:pt x="116812" y="115791"/>
                    </a:lnTo>
                    <a:lnTo>
                      <a:pt x="120000" y="116450"/>
                    </a:lnTo>
                    <a:lnTo>
                      <a:pt x="117700" y="120000"/>
                    </a:lnTo>
                    <a:lnTo>
                      <a:pt x="117439" y="119963"/>
                    </a:lnTo>
                    <a:lnTo>
                      <a:pt x="116760" y="119890"/>
                    </a:lnTo>
                    <a:lnTo>
                      <a:pt x="115662" y="119780"/>
                    </a:lnTo>
                    <a:lnTo>
                      <a:pt x="114173" y="119634"/>
                    </a:lnTo>
                    <a:lnTo>
                      <a:pt x="112292" y="119487"/>
                    </a:lnTo>
                    <a:lnTo>
                      <a:pt x="110097" y="119304"/>
                    </a:lnTo>
                    <a:lnTo>
                      <a:pt x="107589" y="119121"/>
                    </a:lnTo>
                    <a:lnTo>
                      <a:pt x="104846" y="118938"/>
                    </a:lnTo>
                    <a:lnTo>
                      <a:pt x="101841" y="118792"/>
                    </a:lnTo>
                    <a:lnTo>
                      <a:pt x="98602" y="118682"/>
                    </a:lnTo>
                    <a:lnTo>
                      <a:pt x="95205" y="118572"/>
                    </a:lnTo>
                    <a:lnTo>
                      <a:pt x="91678" y="118499"/>
                    </a:lnTo>
                    <a:lnTo>
                      <a:pt x="87994" y="118499"/>
                    </a:lnTo>
                    <a:lnTo>
                      <a:pt x="84232" y="118536"/>
                    </a:lnTo>
                    <a:lnTo>
                      <a:pt x="80391" y="118682"/>
                    </a:lnTo>
                    <a:lnTo>
                      <a:pt x="76577" y="118865"/>
                    </a:lnTo>
                    <a:lnTo>
                      <a:pt x="75950" y="118902"/>
                    </a:lnTo>
                    <a:lnTo>
                      <a:pt x="74199" y="118975"/>
                    </a:lnTo>
                    <a:lnTo>
                      <a:pt x="71482" y="119121"/>
                    </a:lnTo>
                    <a:lnTo>
                      <a:pt x="67903" y="119121"/>
                    </a:lnTo>
                    <a:lnTo>
                      <a:pt x="63592" y="118975"/>
                    </a:lnTo>
                    <a:lnTo>
                      <a:pt x="58706" y="118682"/>
                    </a:lnTo>
                    <a:lnTo>
                      <a:pt x="53403" y="118060"/>
                    </a:lnTo>
                    <a:lnTo>
                      <a:pt x="47785" y="117108"/>
                    </a:lnTo>
                    <a:lnTo>
                      <a:pt x="42011" y="115718"/>
                    </a:lnTo>
                    <a:lnTo>
                      <a:pt x="36185" y="113888"/>
                    </a:lnTo>
                    <a:lnTo>
                      <a:pt x="30463" y="111509"/>
                    </a:lnTo>
                    <a:lnTo>
                      <a:pt x="25003" y="108508"/>
                    </a:lnTo>
                    <a:lnTo>
                      <a:pt x="19934" y="104849"/>
                    </a:lnTo>
                    <a:lnTo>
                      <a:pt x="15362" y="100420"/>
                    </a:lnTo>
                    <a:lnTo>
                      <a:pt x="11469" y="95224"/>
                    </a:lnTo>
                    <a:lnTo>
                      <a:pt x="8360" y="89112"/>
                    </a:lnTo>
                    <a:lnTo>
                      <a:pt x="6531" y="84281"/>
                    </a:lnTo>
                    <a:lnTo>
                      <a:pt x="4964" y="79377"/>
                    </a:lnTo>
                    <a:lnTo>
                      <a:pt x="3683" y="74510"/>
                    </a:lnTo>
                    <a:lnTo>
                      <a:pt x="2638" y="69643"/>
                    </a:lnTo>
                    <a:lnTo>
                      <a:pt x="1776" y="64849"/>
                    </a:lnTo>
                    <a:lnTo>
                      <a:pt x="1123" y="60164"/>
                    </a:lnTo>
                    <a:lnTo>
                      <a:pt x="653" y="55590"/>
                    </a:lnTo>
                    <a:lnTo>
                      <a:pt x="287" y="51235"/>
                    </a:lnTo>
                    <a:lnTo>
                      <a:pt x="104" y="47099"/>
                    </a:lnTo>
                    <a:lnTo>
                      <a:pt x="0" y="43220"/>
                    </a:lnTo>
                    <a:lnTo>
                      <a:pt x="0" y="39634"/>
                    </a:lnTo>
                    <a:lnTo>
                      <a:pt x="52" y="36413"/>
                    </a:lnTo>
                    <a:lnTo>
                      <a:pt x="182" y="33559"/>
                    </a:lnTo>
                    <a:lnTo>
                      <a:pt x="287" y="31143"/>
                    </a:lnTo>
                    <a:lnTo>
                      <a:pt x="444" y="29167"/>
                    </a:lnTo>
                    <a:lnTo>
                      <a:pt x="600" y="27703"/>
                    </a:lnTo>
                    <a:lnTo>
                      <a:pt x="600" y="27447"/>
                    </a:lnTo>
                    <a:lnTo>
                      <a:pt x="653" y="26898"/>
                    </a:lnTo>
                    <a:lnTo>
                      <a:pt x="757" y="25946"/>
                    </a:lnTo>
                    <a:lnTo>
                      <a:pt x="940" y="24666"/>
                    </a:lnTo>
                    <a:lnTo>
                      <a:pt x="1175" y="23165"/>
                    </a:lnTo>
                    <a:lnTo>
                      <a:pt x="1463" y="21445"/>
                    </a:lnTo>
                    <a:lnTo>
                      <a:pt x="1854" y="19542"/>
                    </a:lnTo>
                    <a:lnTo>
                      <a:pt x="2273" y="17493"/>
                    </a:lnTo>
                    <a:lnTo>
                      <a:pt x="2821" y="15407"/>
                    </a:lnTo>
                    <a:lnTo>
                      <a:pt x="3422" y="13284"/>
                    </a:lnTo>
                    <a:lnTo>
                      <a:pt x="4128" y="11125"/>
                    </a:lnTo>
                    <a:lnTo>
                      <a:pt x="4911" y="9039"/>
                    </a:lnTo>
                    <a:lnTo>
                      <a:pt x="5826" y="7063"/>
                    </a:lnTo>
                    <a:lnTo>
                      <a:pt x="6819" y="5196"/>
                    </a:lnTo>
                    <a:lnTo>
                      <a:pt x="7942" y="3513"/>
                    </a:lnTo>
                    <a:lnTo>
                      <a:pt x="9196" y="2086"/>
                    </a:lnTo>
                    <a:lnTo>
                      <a:pt x="9248" y="2049"/>
                    </a:lnTo>
                    <a:lnTo>
                      <a:pt x="9327" y="1976"/>
                    </a:lnTo>
                    <a:lnTo>
                      <a:pt x="9510" y="1866"/>
                    </a:lnTo>
                    <a:lnTo>
                      <a:pt x="9693" y="1720"/>
                    </a:lnTo>
                    <a:lnTo>
                      <a:pt x="9928" y="1537"/>
                    </a:lnTo>
                    <a:lnTo>
                      <a:pt x="10241" y="1390"/>
                    </a:lnTo>
                    <a:lnTo>
                      <a:pt x="10555" y="1171"/>
                    </a:lnTo>
                    <a:lnTo>
                      <a:pt x="10894" y="988"/>
                    </a:lnTo>
                    <a:lnTo>
                      <a:pt x="11260" y="768"/>
                    </a:lnTo>
                    <a:lnTo>
                      <a:pt x="11626" y="622"/>
                    </a:lnTo>
                    <a:lnTo>
                      <a:pt x="12018" y="402"/>
                    </a:lnTo>
                    <a:lnTo>
                      <a:pt x="12357" y="292"/>
                    </a:lnTo>
                    <a:lnTo>
                      <a:pt x="12723" y="146"/>
                    </a:lnTo>
                    <a:lnTo>
                      <a:pt x="13037" y="73"/>
                    </a:lnTo>
                    <a:lnTo>
                      <a:pt x="13324" y="0"/>
                    </a:lnTo>
                    <a:lnTo>
                      <a:pt x="13612" y="36"/>
                    </a:lnTo>
                    <a:lnTo>
                      <a:pt x="13768" y="36"/>
                    </a:lnTo>
                    <a:lnTo>
                      <a:pt x="13951" y="73"/>
                    </a:lnTo>
                    <a:lnTo>
                      <a:pt x="14108" y="73"/>
                    </a:lnTo>
                    <a:lnTo>
                      <a:pt x="14291" y="109"/>
                    </a:lnTo>
                    <a:lnTo>
                      <a:pt x="14474" y="109"/>
                    </a:lnTo>
                    <a:lnTo>
                      <a:pt x="14604" y="146"/>
                    </a:lnTo>
                    <a:lnTo>
                      <a:pt x="14761" y="146"/>
                    </a:lnTo>
                    <a:lnTo>
                      <a:pt x="14892" y="146"/>
                    </a:lnTo>
                    <a:lnTo>
                      <a:pt x="15022" y="146"/>
                    </a:lnTo>
                    <a:lnTo>
                      <a:pt x="15127" y="146"/>
                    </a:lnTo>
                    <a:lnTo>
                      <a:pt x="15231" y="146"/>
                    </a:lnTo>
                    <a:lnTo>
                      <a:pt x="15310" y="146"/>
                    </a:lnTo>
                    <a:lnTo>
                      <a:pt x="15362" y="146"/>
                    </a:lnTo>
                    <a:lnTo>
                      <a:pt x="15440" y="146"/>
                    </a:lnTo>
                    <a:lnTo>
                      <a:pt x="15467" y="146"/>
                    </a:lnTo>
                    <a:lnTo>
                      <a:pt x="15493" y="219"/>
                    </a:lnTo>
                    <a:lnTo>
                      <a:pt x="17478" y="365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Shape 524"/>
              <p:cNvSpPr/>
              <p:nvPr/>
            </p:nvSpPr>
            <p:spPr>
              <a:xfrm>
                <a:off x="3095" y="2036"/>
                <a:ext cx="275" cy="2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488" y="1838"/>
                    </a:moveTo>
                    <a:lnTo>
                      <a:pt x="100834" y="2787"/>
                    </a:lnTo>
                    <a:lnTo>
                      <a:pt x="99800" y="4270"/>
                    </a:lnTo>
                    <a:lnTo>
                      <a:pt x="98330" y="6228"/>
                    </a:lnTo>
                    <a:lnTo>
                      <a:pt x="96315" y="8660"/>
                    </a:lnTo>
                    <a:lnTo>
                      <a:pt x="93702" y="11685"/>
                    </a:lnTo>
                    <a:lnTo>
                      <a:pt x="90490" y="15126"/>
                    </a:lnTo>
                    <a:lnTo>
                      <a:pt x="86569" y="19100"/>
                    </a:lnTo>
                    <a:lnTo>
                      <a:pt x="81833" y="23489"/>
                    </a:lnTo>
                    <a:lnTo>
                      <a:pt x="76279" y="28235"/>
                    </a:lnTo>
                    <a:lnTo>
                      <a:pt x="69854" y="33573"/>
                    </a:lnTo>
                    <a:lnTo>
                      <a:pt x="62450" y="39268"/>
                    </a:lnTo>
                    <a:lnTo>
                      <a:pt x="54010" y="45378"/>
                    </a:lnTo>
                    <a:lnTo>
                      <a:pt x="44428" y="51843"/>
                    </a:lnTo>
                    <a:lnTo>
                      <a:pt x="33811" y="58843"/>
                    </a:lnTo>
                    <a:lnTo>
                      <a:pt x="21887" y="66139"/>
                    </a:lnTo>
                    <a:lnTo>
                      <a:pt x="8711" y="73791"/>
                    </a:lnTo>
                    <a:lnTo>
                      <a:pt x="0" y="120000"/>
                    </a:lnTo>
                    <a:lnTo>
                      <a:pt x="1088" y="119228"/>
                    </a:lnTo>
                    <a:lnTo>
                      <a:pt x="4301" y="117330"/>
                    </a:lnTo>
                    <a:lnTo>
                      <a:pt x="9255" y="114186"/>
                    </a:lnTo>
                    <a:lnTo>
                      <a:pt x="15843" y="110153"/>
                    </a:lnTo>
                    <a:lnTo>
                      <a:pt x="23629" y="105170"/>
                    </a:lnTo>
                    <a:lnTo>
                      <a:pt x="32450" y="99535"/>
                    </a:lnTo>
                    <a:lnTo>
                      <a:pt x="42087" y="93247"/>
                    </a:lnTo>
                    <a:lnTo>
                      <a:pt x="52105" y="86544"/>
                    </a:lnTo>
                    <a:lnTo>
                      <a:pt x="62450" y="79545"/>
                    </a:lnTo>
                    <a:lnTo>
                      <a:pt x="72740" y="72308"/>
                    </a:lnTo>
                    <a:lnTo>
                      <a:pt x="82758" y="65071"/>
                    </a:lnTo>
                    <a:lnTo>
                      <a:pt x="92232" y="57894"/>
                    </a:lnTo>
                    <a:lnTo>
                      <a:pt x="100889" y="50954"/>
                    </a:lnTo>
                    <a:lnTo>
                      <a:pt x="108457" y="44369"/>
                    </a:lnTo>
                    <a:lnTo>
                      <a:pt x="114718" y="38260"/>
                    </a:lnTo>
                    <a:lnTo>
                      <a:pt x="119401" y="32802"/>
                    </a:lnTo>
                    <a:lnTo>
                      <a:pt x="119401" y="32743"/>
                    </a:lnTo>
                    <a:lnTo>
                      <a:pt x="119455" y="32684"/>
                    </a:lnTo>
                    <a:lnTo>
                      <a:pt x="119509" y="32624"/>
                    </a:lnTo>
                    <a:lnTo>
                      <a:pt x="119618" y="32506"/>
                    </a:lnTo>
                    <a:lnTo>
                      <a:pt x="119727" y="32328"/>
                    </a:lnTo>
                    <a:lnTo>
                      <a:pt x="119891" y="32090"/>
                    </a:lnTo>
                    <a:lnTo>
                      <a:pt x="119945" y="31853"/>
                    </a:lnTo>
                    <a:lnTo>
                      <a:pt x="120000" y="31497"/>
                    </a:lnTo>
                    <a:lnTo>
                      <a:pt x="119945" y="31082"/>
                    </a:lnTo>
                    <a:lnTo>
                      <a:pt x="119891" y="30667"/>
                    </a:lnTo>
                    <a:lnTo>
                      <a:pt x="119727" y="30192"/>
                    </a:lnTo>
                    <a:lnTo>
                      <a:pt x="119564" y="29599"/>
                    </a:lnTo>
                    <a:lnTo>
                      <a:pt x="119292" y="28887"/>
                    </a:lnTo>
                    <a:lnTo>
                      <a:pt x="118856" y="28175"/>
                    </a:lnTo>
                    <a:lnTo>
                      <a:pt x="118312" y="27464"/>
                    </a:lnTo>
                    <a:lnTo>
                      <a:pt x="117658" y="26574"/>
                    </a:lnTo>
                    <a:lnTo>
                      <a:pt x="116950" y="25625"/>
                    </a:lnTo>
                    <a:lnTo>
                      <a:pt x="116188" y="24379"/>
                    </a:lnTo>
                    <a:lnTo>
                      <a:pt x="115317" y="22956"/>
                    </a:lnTo>
                    <a:lnTo>
                      <a:pt x="114446" y="21295"/>
                    </a:lnTo>
                    <a:lnTo>
                      <a:pt x="113520" y="19515"/>
                    </a:lnTo>
                    <a:lnTo>
                      <a:pt x="112649" y="17617"/>
                    </a:lnTo>
                    <a:lnTo>
                      <a:pt x="111724" y="15719"/>
                    </a:lnTo>
                    <a:lnTo>
                      <a:pt x="110852" y="13821"/>
                    </a:lnTo>
                    <a:lnTo>
                      <a:pt x="110036" y="11922"/>
                    </a:lnTo>
                    <a:lnTo>
                      <a:pt x="109219" y="10143"/>
                    </a:lnTo>
                    <a:lnTo>
                      <a:pt x="108566" y="8541"/>
                    </a:lnTo>
                    <a:lnTo>
                      <a:pt x="107858" y="7118"/>
                    </a:lnTo>
                    <a:lnTo>
                      <a:pt x="107422" y="5872"/>
                    </a:lnTo>
                    <a:lnTo>
                      <a:pt x="107041" y="4982"/>
                    </a:lnTo>
                    <a:lnTo>
                      <a:pt x="106769" y="4448"/>
                    </a:lnTo>
                    <a:lnTo>
                      <a:pt x="106715" y="4270"/>
                    </a:lnTo>
                    <a:lnTo>
                      <a:pt x="106660" y="4092"/>
                    </a:lnTo>
                    <a:lnTo>
                      <a:pt x="106606" y="3914"/>
                    </a:lnTo>
                    <a:lnTo>
                      <a:pt x="106497" y="3499"/>
                    </a:lnTo>
                    <a:lnTo>
                      <a:pt x="106388" y="3143"/>
                    </a:lnTo>
                    <a:lnTo>
                      <a:pt x="106170" y="2609"/>
                    </a:lnTo>
                    <a:lnTo>
                      <a:pt x="105952" y="2076"/>
                    </a:lnTo>
                    <a:lnTo>
                      <a:pt x="105680" y="1542"/>
                    </a:lnTo>
                    <a:lnTo>
                      <a:pt x="105408" y="1067"/>
                    </a:lnTo>
                    <a:lnTo>
                      <a:pt x="105027" y="593"/>
                    </a:lnTo>
                    <a:lnTo>
                      <a:pt x="104646" y="237"/>
                    </a:lnTo>
                    <a:lnTo>
                      <a:pt x="104210" y="59"/>
                    </a:lnTo>
                    <a:lnTo>
                      <a:pt x="103720" y="0"/>
                    </a:lnTo>
                    <a:lnTo>
                      <a:pt x="103230" y="59"/>
                    </a:lnTo>
                    <a:lnTo>
                      <a:pt x="102686" y="415"/>
                    </a:lnTo>
                    <a:lnTo>
                      <a:pt x="102087" y="1008"/>
                    </a:lnTo>
                    <a:lnTo>
                      <a:pt x="101488" y="1838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Shape 525"/>
              <p:cNvSpPr/>
              <p:nvPr/>
            </p:nvSpPr>
            <p:spPr>
              <a:xfrm>
                <a:off x="3095" y="2036"/>
                <a:ext cx="275" cy="2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488" y="1838"/>
                    </a:moveTo>
                    <a:lnTo>
                      <a:pt x="100834" y="2787"/>
                    </a:lnTo>
                    <a:lnTo>
                      <a:pt x="99800" y="4270"/>
                    </a:lnTo>
                    <a:lnTo>
                      <a:pt x="98330" y="6228"/>
                    </a:lnTo>
                    <a:lnTo>
                      <a:pt x="96315" y="8660"/>
                    </a:lnTo>
                    <a:lnTo>
                      <a:pt x="93702" y="11685"/>
                    </a:lnTo>
                    <a:lnTo>
                      <a:pt x="90490" y="15126"/>
                    </a:lnTo>
                    <a:lnTo>
                      <a:pt x="86569" y="19100"/>
                    </a:lnTo>
                    <a:lnTo>
                      <a:pt x="81833" y="23489"/>
                    </a:lnTo>
                    <a:lnTo>
                      <a:pt x="76279" y="28235"/>
                    </a:lnTo>
                    <a:lnTo>
                      <a:pt x="69854" y="33573"/>
                    </a:lnTo>
                    <a:lnTo>
                      <a:pt x="62450" y="39268"/>
                    </a:lnTo>
                    <a:lnTo>
                      <a:pt x="54010" y="45378"/>
                    </a:lnTo>
                    <a:lnTo>
                      <a:pt x="44428" y="51843"/>
                    </a:lnTo>
                    <a:lnTo>
                      <a:pt x="33811" y="58843"/>
                    </a:lnTo>
                    <a:lnTo>
                      <a:pt x="21887" y="66139"/>
                    </a:lnTo>
                    <a:lnTo>
                      <a:pt x="8711" y="73791"/>
                    </a:lnTo>
                    <a:lnTo>
                      <a:pt x="0" y="120000"/>
                    </a:lnTo>
                    <a:lnTo>
                      <a:pt x="1088" y="119228"/>
                    </a:lnTo>
                    <a:lnTo>
                      <a:pt x="4301" y="117330"/>
                    </a:lnTo>
                    <a:lnTo>
                      <a:pt x="9255" y="114186"/>
                    </a:lnTo>
                    <a:lnTo>
                      <a:pt x="15843" y="110153"/>
                    </a:lnTo>
                    <a:lnTo>
                      <a:pt x="23629" y="105170"/>
                    </a:lnTo>
                    <a:lnTo>
                      <a:pt x="32450" y="99535"/>
                    </a:lnTo>
                    <a:lnTo>
                      <a:pt x="42087" y="93247"/>
                    </a:lnTo>
                    <a:lnTo>
                      <a:pt x="52105" y="86544"/>
                    </a:lnTo>
                    <a:lnTo>
                      <a:pt x="62450" y="79545"/>
                    </a:lnTo>
                    <a:lnTo>
                      <a:pt x="72740" y="72308"/>
                    </a:lnTo>
                    <a:lnTo>
                      <a:pt x="82758" y="65071"/>
                    </a:lnTo>
                    <a:lnTo>
                      <a:pt x="92232" y="57894"/>
                    </a:lnTo>
                    <a:lnTo>
                      <a:pt x="100889" y="50954"/>
                    </a:lnTo>
                    <a:lnTo>
                      <a:pt x="108457" y="44369"/>
                    </a:lnTo>
                    <a:lnTo>
                      <a:pt x="114718" y="38260"/>
                    </a:lnTo>
                    <a:lnTo>
                      <a:pt x="119401" y="32802"/>
                    </a:lnTo>
                    <a:lnTo>
                      <a:pt x="119401" y="32743"/>
                    </a:lnTo>
                    <a:lnTo>
                      <a:pt x="119455" y="32684"/>
                    </a:lnTo>
                    <a:lnTo>
                      <a:pt x="119509" y="32624"/>
                    </a:lnTo>
                    <a:lnTo>
                      <a:pt x="119618" y="32506"/>
                    </a:lnTo>
                    <a:lnTo>
                      <a:pt x="119727" y="32328"/>
                    </a:lnTo>
                    <a:lnTo>
                      <a:pt x="119891" y="32090"/>
                    </a:lnTo>
                    <a:lnTo>
                      <a:pt x="119945" y="31853"/>
                    </a:lnTo>
                    <a:lnTo>
                      <a:pt x="120000" y="31497"/>
                    </a:lnTo>
                    <a:lnTo>
                      <a:pt x="119945" y="31082"/>
                    </a:lnTo>
                    <a:lnTo>
                      <a:pt x="119891" y="30667"/>
                    </a:lnTo>
                    <a:lnTo>
                      <a:pt x="119727" y="30192"/>
                    </a:lnTo>
                    <a:lnTo>
                      <a:pt x="119564" y="29599"/>
                    </a:lnTo>
                    <a:lnTo>
                      <a:pt x="119292" y="28887"/>
                    </a:lnTo>
                    <a:lnTo>
                      <a:pt x="118856" y="28175"/>
                    </a:lnTo>
                    <a:lnTo>
                      <a:pt x="118312" y="27464"/>
                    </a:lnTo>
                    <a:lnTo>
                      <a:pt x="117658" y="26574"/>
                    </a:lnTo>
                    <a:lnTo>
                      <a:pt x="116950" y="25625"/>
                    </a:lnTo>
                    <a:lnTo>
                      <a:pt x="116188" y="24379"/>
                    </a:lnTo>
                    <a:lnTo>
                      <a:pt x="115317" y="22956"/>
                    </a:lnTo>
                    <a:lnTo>
                      <a:pt x="114446" y="21295"/>
                    </a:lnTo>
                    <a:lnTo>
                      <a:pt x="113520" y="19515"/>
                    </a:lnTo>
                    <a:lnTo>
                      <a:pt x="112649" y="17617"/>
                    </a:lnTo>
                    <a:lnTo>
                      <a:pt x="111724" y="15719"/>
                    </a:lnTo>
                    <a:lnTo>
                      <a:pt x="110852" y="13821"/>
                    </a:lnTo>
                    <a:lnTo>
                      <a:pt x="110036" y="11922"/>
                    </a:lnTo>
                    <a:lnTo>
                      <a:pt x="109219" y="10143"/>
                    </a:lnTo>
                    <a:lnTo>
                      <a:pt x="108566" y="8541"/>
                    </a:lnTo>
                    <a:lnTo>
                      <a:pt x="107858" y="7118"/>
                    </a:lnTo>
                    <a:lnTo>
                      <a:pt x="107422" y="5872"/>
                    </a:lnTo>
                    <a:lnTo>
                      <a:pt x="107041" y="4982"/>
                    </a:lnTo>
                    <a:lnTo>
                      <a:pt x="106769" y="4448"/>
                    </a:lnTo>
                    <a:lnTo>
                      <a:pt x="106715" y="4270"/>
                    </a:lnTo>
                    <a:lnTo>
                      <a:pt x="106660" y="4092"/>
                    </a:lnTo>
                    <a:lnTo>
                      <a:pt x="106606" y="3914"/>
                    </a:lnTo>
                    <a:lnTo>
                      <a:pt x="106497" y="3499"/>
                    </a:lnTo>
                    <a:lnTo>
                      <a:pt x="106388" y="3143"/>
                    </a:lnTo>
                    <a:lnTo>
                      <a:pt x="106170" y="2609"/>
                    </a:lnTo>
                    <a:lnTo>
                      <a:pt x="105952" y="2076"/>
                    </a:lnTo>
                    <a:lnTo>
                      <a:pt x="105680" y="1542"/>
                    </a:lnTo>
                    <a:lnTo>
                      <a:pt x="105408" y="1067"/>
                    </a:lnTo>
                    <a:lnTo>
                      <a:pt x="105027" y="593"/>
                    </a:lnTo>
                    <a:lnTo>
                      <a:pt x="104646" y="237"/>
                    </a:lnTo>
                    <a:lnTo>
                      <a:pt x="104210" y="59"/>
                    </a:lnTo>
                    <a:lnTo>
                      <a:pt x="103720" y="0"/>
                    </a:lnTo>
                    <a:lnTo>
                      <a:pt x="103230" y="59"/>
                    </a:lnTo>
                    <a:lnTo>
                      <a:pt x="102686" y="415"/>
                    </a:lnTo>
                    <a:lnTo>
                      <a:pt x="102087" y="1008"/>
                    </a:lnTo>
                    <a:lnTo>
                      <a:pt x="101488" y="183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26" name="Shape 526"/>
            <p:cNvGrpSpPr/>
            <p:nvPr/>
          </p:nvGrpSpPr>
          <p:grpSpPr>
            <a:xfrm>
              <a:off x="1487" y="1963"/>
              <a:ext cx="2209" cy="775"/>
              <a:chOff x="1517" y="1963"/>
              <a:chExt cx="2209" cy="775"/>
            </a:xfrm>
          </p:grpSpPr>
          <p:sp>
            <p:nvSpPr>
              <p:cNvPr id="527" name="Shape 527"/>
              <p:cNvSpPr/>
              <p:nvPr/>
            </p:nvSpPr>
            <p:spPr>
              <a:xfrm>
                <a:off x="3120" y="2039"/>
                <a:ext cx="247" cy="2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491" y="0"/>
                    </a:moveTo>
                    <a:lnTo>
                      <a:pt x="102408" y="4749"/>
                    </a:lnTo>
                    <a:lnTo>
                      <a:pt x="98841" y="9631"/>
                    </a:lnTo>
                    <a:lnTo>
                      <a:pt x="94730" y="14579"/>
                    </a:lnTo>
                    <a:lnTo>
                      <a:pt x="90136" y="19527"/>
                    </a:lnTo>
                    <a:lnTo>
                      <a:pt x="85118" y="24474"/>
                    </a:lnTo>
                    <a:lnTo>
                      <a:pt x="79617" y="29488"/>
                    </a:lnTo>
                    <a:lnTo>
                      <a:pt x="73753" y="34436"/>
                    </a:lnTo>
                    <a:lnTo>
                      <a:pt x="67465" y="39450"/>
                    </a:lnTo>
                    <a:lnTo>
                      <a:pt x="60937" y="44398"/>
                    </a:lnTo>
                    <a:lnTo>
                      <a:pt x="54045" y="49345"/>
                    </a:lnTo>
                    <a:lnTo>
                      <a:pt x="46851" y="54227"/>
                    </a:lnTo>
                    <a:lnTo>
                      <a:pt x="39415" y="59043"/>
                    </a:lnTo>
                    <a:lnTo>
                      <a:pt x="31798" y="63925"/>
                    </a:lnTo>
                    <a:lnTo>
                      <a:pt x="23939" y="68741"/>
                    </a:lnTo>
                    <a:lnTo>
                      <a:pt x="15959" y="73424"/>
                    </a:lnTo>
                    <a:lnTo>
                      <a:pt x="7858" y="78108"/>
                    </a:lnTo>
                    <a:lnTo>
                      <a:pt x="0" y="119999"/>
                    </a:lnTo>
                    <a:lnTo>
                      <a:pt x="1269" y="119208"/>
                    </a:lnTo>
                    <a:lnTo>
                      <a:pt x="4775" y="116965"/>
                    </a:lnTo>
                    <a:lnTo>
                      <a:pt x="10216" y="113402"/>
                    </a:lnTo>
                    <a:lnTo>
                      <a:pt x="17410" y="108851"/>
                    </a:lnTo>
                    <a:lnTo>
                      <a:pt x="25874" y="103309"/>
                    </a:lnTo>
                    <a:lnTo>
                      <a:pt x="35365" y="96976"/>
                    </a:lnTo>
                    <a:lnTo>
                      <a:pt x="45642" y="90049"/>
                    </a:lnTo>
                    <a:lnTo>
                      <a:pt x="56342" y="82726"/>
                    </a:lnTo>
                    <a:lnTo>
                      <a:pt x="67163" y="75140"/>
                    </a:lnTo>
                    <a:lnTo>
                      <a:pt x="77743" y="67421"/>
                    </a:lnTo>
                    <a:lnTo>
                      <a:pt x="87838" y="59835"/>
                    </a:lnTo>
                    <a:lnTo>
                      <a:pt x="97088" y="52446"/>
                    </a:lnTo>
                    <a:lnTo>
                      <a:pt x="105249" y="45519"/>
                    </a:lnTo>
                    <a:lnTo>
                      <a:pt x="112020" y="39054"/>
                    </a:lnTo>
                    <a:lnTo>
                      <a:pt x="117037" y="33446"/>
                    </a:lnTo>
                    <a:lnTo>
                      <a:pt x="120000" y="28829"/>
                    </a:lnTo>
                    <a:lnTo>
                      <a:pt x="119939" y="28763"/>
                    </a:lnTo>
                    <a:lnTo>
                      <a:pt x="119697" y="28499"/>
                    </a:lnTo>
                    <a:lnTo>
                      <a:pt x="119516" y="28169"/>
                    </a:lnTo>
                    <a:lnTo>
                      <a:pt x="119214" y="27707"/>
                    </a:lnTo>
                    <a:lnTo>
                      <a:pt x="118730" y="27113"/>
                    </a:lnTo>
                    <a:lnTo>
                      <a:pt x="118246" y="26388"/>
                    </a:lnTo>
                    <a:lnTo>
                      <a:pt x="117702" y="25596"/>
                    </a:lnTo>
                    <a:lnTo>
                      <a:pt x="117158" y="24672"/>
                    </a:lnTo>
                    <a:lnTo>
                      <a:pt x="116493" y="23749"/>
                    </a:lnTo>
                    <a:lnTo>
                      <a:pt x="115889" y="22627"/>
                    </a:lnTo>
                    <a:lnTo>
                      <a:pt x="115103" y="21506"/>
                    </a:lnTo>
                    <a:lnTo>
                      <a:pt x="114438" y="20318"/>
                    </a:lnTo>
                    <a:lnTo>
                      <a:pt x="113773" y="19065"/>
                    </a:lnTo>
                    <a:lnTo>
                      <a:pt x="113047" y="17746"/>
                    </a:lnTo>
                    <a:lnTo>
                      <a:pt x="112382" y="16426"/>
                    </a:lnTo>
                    <a:lnTo>
                      <a:pt x="111778" y="15107"/>
                    </a:lnTo>
                    <a:lnTo>
                      <a:pt x="111052" y="13721"/>
                    </a:lnTo>
                    <a:lnTo>
                      <a:pt x="110448" y="12270"/>
                    </a:lnTo>
                    <a:lnTo>
                      <a:pt x="109843" y="10885"/>
                    </a:lnTo>
                    <a:lnTo>
                      <a:pt x="109239" y="9565"/>
                    </a:lnTo>
                    <a:lnTo>
                      <a:pt x="108695" y="8246"/>
                    </a:lnTo>
                    <a:lnTo>
                      <a:pt x="108211" y="6992"/>
                    </a:lnTo>
                    <a:lnTo>
                      <a:pt x="107667" y="5805"/>
                    </a:lnTo>
                    <a:lnTo>
                      <a:pt x="107304" y="4683"/>
                    </a:lnTo>
                    <a:lnTo>
                      <a:pt x="106881" y="3694"/>
                    </a:lnTo>
                    <a:lnTo>
                      <a:pt x="106458" y="2770"/>
                    </a:lnTo>
                    <a:lnTo>
                      <a:pt x="106216" y="1979"/>
                    </a:lnTo>
                    <a:lnTo>
                      <a:pt x="105914" y="1253"/>
                    </a:lnTo>
                    <a:lnTo>
                      <a:pt x="105732" y="725"/>
                    </a:lnTo>
                    <a:lnTo>
                      <a:pt x="105551" y="263"/>
                    </a:lnTo>
                    <a:lnTo>
                      <a:pt x="105491" y="65"/>
                    </a:lnTo>
                    <a:lnTo>
                      <a:pt x="105491" y="0"/>
                    </a:lnTo>
                    <a:close/>
                  </a:path>
                </a:pathLst>
              </a:custGeom>
              <a:solidFill>
                <a:srgbClr val="BFCBC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8" name="Shape 528"/>
              <p:cNvSpPr/>
              <p:nvPr/>
            </p:nvSpPr>
            <p:spPr>
              <a:xfrm>
                <a:off x="3120" y="2039"/>
                <a:ext cx="247" cy="2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491" y="0"/>
                    </a:moveTo>
                    <a:lnTo>
                      <a:pt x="102408" y="4749"/>
                    </a:lnTo>
                    <a:lnTo>
                      <a:pt x="98841" y="9631"/>
                    </a:lnTo>
                    <a:lnTo>
                      <a:pt x="94730" y="14579"/>
                    </a:lnTo>
                    <a:lnTo>
                      <a:pt x="90136" y="19527"/>
                    </a:lnTo>
                    <a:lnTo>
                      <a:pt x="85118" y="24474"/>
                    </a:lnTo>
                    <a:lnTo>
                      <a:pt x="79617" y="29488"/>
                    </a:lnTo>
                    <a:lnTo>
                      <a:pt x="73753" y="34436"/>
                    </a:lnTo>
                    <a:lnTo>
                      <a:pt x="67465" y="39450"/>
                    </a:lnTo>
                    <a:lnTo>
                      <a:pt x="60937" y="44398"/>
                    </a:lnTo>
                    <a:lnTo>
                      <a:pt x="54045" y="49345"/>
                    </a:lnTo>
                    <a:lnTo>
                      <a:pt x="46851" y="54227"/>
                    </a:lnTo>
                    <a:lnTo>
                      <a:pt x="39415" y="59043"/>
                    </a:lnTo>
                    <a:lnTo>
                      <a:pt x="31798" y="63925"/>
                    </a:lnTo>
                    <a:lnTo>
                      <a:pt x="23939" y="68741"/>
                    </a:lnTo>
                    <a:lnTo>
                      <a:pt x="15959" y="73424"/>
                    </a:lnTo>
                    <a:lnTo>
                      <a:pt x="7858" y="78108"/>
                    </a:lnTo>
                    <a:lnTo>
                      <a:pt x="0" y="119999"/>
                    </a:lnTo>
                    <a:lnTo>
                      <a:pt x="1269" y="119208"/>
                    </a:lnTo>
                    <a:lnTo>
                      <a:pt x="4775" y="116965"/>
                    </a:lnTo>
                    <a:lnTo>
                      <a:pt x="10216" y="113402"/>
                    </a:lnTo>
                    <a:lnTo>
                      <a:pt x="17410" y="108851"/>
                    </a:lnTo>
                    <a:lnTo>
                      <a:pt x="25874" y="103309"/>
                    </a:lnTo>
                    <a:lnTo>
                      <a:pt x="35365" y="96976"/>
                    </a:lnTo>
                    <a:lnTo>
                      <a:pt x="45642" y="90049"/>
                    </a:lnTo>
                    <a:lnTo>
                      <a:pt x="56342" y="82726"/>
                    </a:lnTo>
                    <a:lnTo>
                      <a:pt x="67163" y="75140"/>
                    </a:lnTo>
                    <a:lnTo>
                      <a:pt x="77743" y="67421"/>
                    </a:lnTo>
                    <a:lnTo>
                      <a:pt x="87838" y="59835"/>
                    </a:lnTo>
                    <a:lnTo>
                      <a:pt x="97088" y="52446"/>
                    </a:lnTo>
                    <a:lnTo>
                      <a:pt x="105249" y="45519"/>
                    </a:lnTo>
                    <a:lnTo>
                      <a:pt x="112020" y="39054"/>
                    </a:lnTo>
                    <a:lnTo>
                      <a:pt x="117037" y="33446"/>
                    </a:lnTo>
                    <a:lnTo>
                      <a:pt x="120000" y="28829"/>
                    </a:lnTo>
                    <a:lnTo>
                      <a:pt x="119939" y="28763"/>
                    </a:lnTo>
                    <a:lnTo>
                      <a:pt x="119697" y="28499"/>
                    </a:lnTo>
                    <a:lnTo>
                      <a:pt x="119516" y="28169"/>
                    </a:lnTo>
                    <a:lnTo>
                      <a:pt x="119214" y="27707"/>
                    </a:lnTo>
                    <a:lnTo>
                      <a:pt x="118730" y="27113"/>
                    </a:lnTo>
                    <a:lnTo>
                      <a:pt x="118246" y="26388"/>
                    </a:lnTo>
                    <a:lnTo>
                      <a:pt x="117702" y="25596"/>
                    </a:lnTo>
                    <a:lnTo>
                      <a:pt x="117158" y="24672"/>
                    </a:lnTo>
                    <a:lnTo>
                      <a:pt x="116493" y="23749"/>
                    </a:lnTo>
                    <a:lnTo>
                      <a:pt x="115889" y="22627"/>
                    </a:lnTo>
                    <a:lnTo>
                      <a:pt x="115103" y="21506"/>
                    </a:lnTo>
                    <a:lnTo>
                      <a:pt x="114438" y="20318"/>
                    </a:lnTo>
                    <a:lnTo>
                      <a:pt x="113773" y="19065"/>
                    </a:lnTo>
                    <a:lnTo>
                      <a:pt x="113047" y="17746"/>
                    </a:lnTo>
                    <a:lnTo>
                      <a:pt x="112382" y="16426"/>
                    </a:lnTo>
                    <a:lnTo>
                      <a:pt x="111778" y="15107"/>
                    </a:lnTo>
                    <a:lnTo>
                      <a:pt x="111052" y="13721"/>
                    </a:lnTo>
                    <a:lnTo>
                      <a:pt x="110448" y="12270"/>
                    </a:lnTo>
                    <a:lnTo>
                      <a:pt x="109843" y="10885"/>
                    </a:lnTo>
                    <a:lnTo>
                      <a:pt x="109239" y="9565"/>
                    </a:lnTo>
                    <a:lnTo>
                      <a:pt x="108695" y="8246"/>
                    </a:lnTo>
                    <a:lnTo>
                      <a:pt x="108211" y="6992"/>
                    </a:lnTo>
                    <a:lnTo>
                      <a:pt x="107667" y="5805"/>
                    </a:lnTo>
                    <a:lnTo>
                      <a:pt x="107304" y="4683"/>
                    </a:lnTo>
                    <a:lnTo>
                      <a:pt x="106881" y="3694"/>
                    </a:lnTo>
                    <a:lnTo>
                      <a:pt x="106458" y="2770"/>
                    </a:lnTo>
                    <a:lnTo>
                      <a:pt x="106216" y="1979"/>
                    </a:lnTo>
                    <a:lnTo>
                      <a:pt x="105914" y="1253"/>
                    </a:lnTo>
                    <a:lnTo>
                      <a:pt x="105732" y="725"/>
                    </a:lnTo>
                    <a:lnTo>
                      <a:pt x="105551" y="263"/>
                    </a:lnTo>
                    <a:lnTo>
                      <a:pt x="105491" y="65"/>
                    </a:lnTo>
                    <a:lnTo>
                      <a:pt x="10549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9" name="Shape 529"/>
              <p:cNvSpPr/>
              <p:nvPr/>
            </p:nvSpPr>
            <p:spPr>
              <a:xfrm>
                <a:off x="2830" y="2127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124" y="0"/>
                    </a:moveTo>
                    <a:lnTo>
                      <a:pt x="100580" y="1411"/>
                    </a:lnTo>
                    <a:lnTo>
                      <a:pt x="109045" y="5647"/>
                    </a:lnTo>
                    <a:lnTo>
                      <a:pt x="114522" y="11764"/>
                    </a:lnTo>
                    <a:lnTo>
                      <a:pt x="118506" y="19764"/>
                    </a:lnTo>
                    <a:lnTo>
                      <a:pt x="120000" y="28941"/>
                    </a:lnTo>
                    <a:lnTo>
                      <a:pt x="119502" y="39529"/>
                    </a:lnTo>
                    <a:lnTo>
                      <a:pt x="117510" y="50823"/>
                    </a:lnTo>
                    <a:lnTo>
                      <a:pt x="113526" y="62117"/>
                    </a:lnTo>
                    <a:lnTo>
                      <a:pt x="108049" y="73411"/>
                    </a:lnTo>
                    <a:lnTo>
                      <a:pt x="100580" y="84470"/>
                    </a:lnTo>
                    <a:lnTo>
                      <a:pt x="92116" y="94588"/>
                    </a:lnTo>
                    <a:lnTo>
                      <a:pt x="82655" y="103529"/>
                    </a:lnTo>
                    <a:lnTo>
                      <a:pt x="72199" y="110823"/>
                    </a:lnTo>
                    <a:lnTo>
                      <a:pt x="61244" y="116470"/>
                    </a:lnTo>
                    <a:lnTo>
                      <a:pt x="48796" y="119529"/>
                    </a:lnTo>
                    <a:lnTo>
                      <a:pt x="36846" y="120000"/>
                    </a:lnTo>
                    <a:lnTo>
                      <a:pt x="24398" y="117647"/>
                    </a:lnTo>
                    <a:lnTo>
                      <a:pt x="14937" y="113176"/>
                    </a:lnTo>
                    <a:lnTo>
                      <a:pt x="8464" y="106588"/>
                    </a:lnTo>
                    <a:lnTo>
                      <a:pt x="3485" y="98823"/>
                    </a:lnTo>
                    <a:lnTo>
                      <a:pt x="497" y="89647"/>
                    </a:lnTo>
                    <a:lnTo>
                      <a:pt x="0" y="79294"/>
                    </a:lnTo>
                    <a:lnTo>
                      <a:pt x="1493" y="68470"/>
                    </a:lnTo>
                    <a:lnTo>
                      <a:pt x="4979" y="57411"/>
                    </a:lnTo>
                    <a:lnTo>
                      <a:pt x="9958" y="46588"/>
                    </a:lnTo>
                    <a:lnTo>
                      <a:pt x="16431" y="35764"/>
                    </a:lnTo>
                    <a:lnTo>
                      <a:pt x="24896" y="26117"/>
                    </a:lnTo>
                    <a:lnTo>
                      <a:pt x="35352" y="17411"/>
                    </a:lnTo>
                    <a:lnTo>
                      <a:pt x="46804" y="10117"/>
                    </a:lnTo>
                    <a:lnTo>
                      <a:pt x="60248" y="4470"/>
                    </a:lnTo>
                    <a:lnTo>
                      <a:pt x="74688" y="1176"/>
                    </a:lnTo>
                    <a:lnTo>
                      <a:pt x="90124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0" name="Shape 530"/>
              <p:cNvSpPr/>
              <p:nvPr/>
            </p:nvSpPr>
            <p:spPr>
              <a:xfrm>
                <a:off x="2830" y="2127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124" y="0"/>
                    </a:moveTo>
                    <a:lnTo>
                      <a:pt x="100580" y="1411"/>
                    </a:lnTo>
                    <a:lnTo>
                      <a:pt x="109045" y="5647"/>
                    </a:lnTo>
                    <a:lnTo>
                      <a:pt x="114522" y="11764"/>
                    </a:lnTo>
                    <a:lnTo>
                      <a:pt x="118506" y="19764"/>
                    </a:lnTo>
                    <a:lnTo>
                      <a:pt x="120000" y="28941"/>
                    </a:lnTo>
                    <a:lnTo>
                      <a:pt x="119502" y="39529"/>
                    </a:lnTo>
                    <a:lnTo>
                      <a:pt x="117510" y="50823"/>
                    </a:lnTo>
                    <a:lnTo>
                      <a:pt x="113526" y="62117"/>
                    </a:lnTo>
                    <a:lnTo>
                      <a:pt x="108049" y="73411"/>
                    </a:lnTo>
                    <a:lnTo>
                      <a:pt x="100580" y="84470"/>
                    </a:lnTo>
                    <a:lnTo>
                      <a:pt x="92116" y="94588"/>
                    </a:lnTo>
                    <a:lnTo>
                      <a:pt x="82655" y="103529"/>
                    </a:lnTo>
                    <a:lnTo>
                      <a:pt x="72199" y="110823"/>
                    </a:lnTo>
                    <a:lnTo>
                      <a:pt x="61244" y="116470"/>
                    </a:lnTo>
                    <a:lnTo>
                      <a:pt x="48796" y="119529"/>
                    </a:lnTo>
                    <a:lnTo>
                      <a:pt x="36846" y="120000"/>
                    </a:lnTo>
                    <a:lnTo>
                      <a:pt x="24398" y="117647"/>
                    </a:lnTo>
                    <a:lnTo>
                      <a:pt x="14937" y="113176"/>
                    </a:lnTo>
                    <a:lnTo>
                      <a:pt x="8464" y="106588"/>
                    </a:lnTo>
                    <a:lnTo>
                      <a:pt x="3485" y="98823"/>
                    </a:lnTo>
                    <a:lnTo>
                      <a:pt x="497" y="89647"/>
                    </a:lnTo>
                    <a:lnTo>
                      <a:pt x="0" y="79294"/>
                    </a:lnTo>
                    <a:lnTo>
                      <a:pt x="1493" y="68470"/>
                    </a:lnTo>
                    <a:lnTo>
                      <a:pt x="4979" y="57411"/>
                    </a:lnTo>
                    <a:lnTo>
                      <a:pt x="9958" y="46588"/>
                    </a:lnTo>
                    <a:lnTo>
                      <a:pt x="16431" y="35764"/>
                    </a:lnTo>
                    <a:lnTo>
                      <a:pt x="24896" y="26117"/>
                    </a:lnTo>
                    <a:lnTo>
                      <a:pt x="35352" y="17411"/>
                    </a:lnTo>
                    <a:lnTo>
                      <a:pt x="46804" y="10117"/>
                    </a:lnTo>
                    <a:lnTo>
                      <a:pt x="60248" y="4470"/>
                    </a:lnTo>
                    <a:lnTo>
                      <a:pt x="74688" y="1176"/>
                    </a:lnTo>
                    <a:lnTo>
                      <a:pt x="9012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1" name="Shape 531"/>
              <p:cNvSpPr/>
              <p:nvPr/>
            </p:nvSpPr>
            <p:spPr>
              <a:xfrm>
                <a:off x="2820" y="2125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124" y="0"/>
                    </a:moveTo>
                    <a:lnTo>
                      <a:pt x="100580" y="1174"/>
                    </a:lnTo>
                    <a:lnTo>
                      <a:pt x="109045" y="5401"/>
                    </a:lnTo>
                    <a:lnTo>
                      <a:pt x="114522" y="11741"/>
                    </a:lnTo>
                    <a:lnTo>
                      <a:pt x="118506" y="19491"/>
                    </a:lnTo>
                    <a:lnTo>
                      <a:pt x="120000" y="29119"/>
                    </a:lnTo>
                    <a:lnTo>
                      <a:pt x="119502" y="39452"/>
                    </a:lnTo>
                    <a:lnTo>
                      <a:pt x="117012" y="50489"/>
                    </a:lnTo>
                    <a:lnTo>
                      <a:pt x="112531" y="62230"/>
                    </a:lnTo>
                    <a:lnTo>
                      <a:pt x="107053" y="73502"/>
                    </a:lnTo>
                    <a:lnTo>
                      <a:pt x="100580" y="84305"/>
                    </a:lnTo>
                    <a:lnTo>
                      <a:pt x="92116" y="94403"/>
                    </a:lnTo>
                    <a:lnTo>
                      <a:pt x="82655" y="103326"/>
                    </a:lnTo>
                    <a:lnTo>
                      <a:pt x="72199" y="110606"/>
                    </a:lnTo>
                    <a:lnTo>
                      <a:pt x="60248" y="116242"/>
                    </a:lnTo>
                    <a:lnTo>
                      <a:pt x="48298" y="119295"/>
                    </a:lnTo>
                    <a:lnTo>
                      <a:pt x="35850" y="120000"/>
                    </a:lnTo>
                    <a:lnTo>
                      <a:pt x="23900" y="117651"/>
                    </a:lnTo>
                    <a:lnTo>
                      <a:pt x="14937" y="113189"/>
                    </a:lnTo>
                    <a:lnTo>
                      <a:pt x="7468" y="106614"/>
                    </a:lnTo>
                    <a:lnTo>
                      <a:pt x="2987" y="98630"/>
                    </a:lnTo>
                    <a:lnTo>
                      <a:pt x="497" y="89236"/>
                    </a:lnTo>
                    <a:lnTo>
                      <a:pt x="0" y="79138"/>
                    </a:lnTo>
                    <a:lnTo>
                      <a:pt x="995" y="68336"/>
                    </a:lnTo>
                    <a:lnTo>
                      <a:pt x="3983" y="57299"/>
                    </a:lnTo>
                    <a:lnTo>
                      <a:pt x="9958" y="46262"/>
                    </a:lnTo>
                    <a:lnTo>
                      <a:pt x="16431" y="35929"/>
                    </a:lnTo>
                    <a:lnTo>
                      <a:pt x="24896" y="25831"/>
                    </a:lnTo>
                    <a:lnTo>
                      <a:pt x="35352" y="17142"/>
                    </a:lnTo>
                    <a:lnTo>
                      <a:pt x="46307" y="9863"/>
                    </a:lnTo>
                    <a:lnTo>
                      <a:pt x="59751" y="4461"/>
                    </a:lnTo>
                    <a:lnTo>
                      <a:pt x="74190" y="939"/>
                    </a:lnTo>
                    <a:lnTo>
                      <a:pt x="90124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Shape 532"/>
              <p:cNvSpPr/>
              <p:nvPr/>
            </p:nvSpPr>
            <p:spPr>
              <a:xfrm>
                <a:off x="2820" y="2125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0124" y="0"/>
                    </a:moveTo>
                    <a:lnTo>
                      <a:pt x="100580" y="1174"/>
                    </a:lnTo>
                    <a:lnTo>
                      <a:pt x="109045" y="5401"/>
                    </a:lnTo>
                    <a:lnTo>
                      <a:pt x="114522" y="11741"/>
                    </a:lnTo>
                    <a:lnTo>
                      <a:pt x="118506" y="19491"/>
                    </a:lnTo>
                    <a:lnTo>
                      <a:pt x="120000" y="29119"/>
                    </a:lnTo>
                    <a:lnTo>
                      <a:pt x="119502" y="39452"/>
                    </a:lnTo>
                    <a:lnTo>
                      <a:pt x="117012" y="50489"/>
                    </a:lnTo>
                    <a:lnTo>
                      <a:pt x="112531" y="62230"/>
                    </a:lnTo>
                    <a:lnTo>
                      <a:pt x="107053" y="73502"/>
                    </a:lnTo>
                    <a:lnTo>
                      <a:pt x="100580" y="84305"/>
                    </a:lnTo>
                    <a:lnTo>
                      <a:pt x="92116" y="94403"/>
                    </a:lnTo>
                    <a:lnTo>
                      <a:pt x="82655" y="103326"/>
                    </a:lnTo>
                    <a:lnTo>
                      <a:pt x="72199" y="110606"/>
                    </a:lnTo>
                    <a:lnTo>
                      <a:pt x="60248" y="116242"/>
                    </a:lnTo>
                    <a:lnTo>
                      <a:pt x="48298" y="119295"/>
                    </a:lnTo>
                    <a:lnTo>
                      <a:pt x="35850" y="120000"/>
                    </a:lnTo>
                    <a:lnTo>
                      <a:pt x="23900" y="117651"/>
                    </a:lnTo>
                    <a:lnTo>
                      <a:pt x="14937" y="113189"/>
                    </a:lnTo>
                    <a:lnTo>
                      <a:pt x="7468" y="106614"/>
                    </a:lnTo>
                    <a:lnTo>
                      <a:pt x="2987" y="98630"/>
                    </a:lnTo>
                    <a:lnTo>
                      <a:pt x="497" y="89236"/>
                    </a:lnTo>
                    <a:lnTo>
                      <a:pt x="0" y="79138"/>
                    </a:lnTo>
                    <a:lnTo>
                      <a:pt x="995" y="68336"/>
                    </a:lnTo>
                    <a:lnTo>
                      <a:pt x="3983" y="57299"/>
                    </a:lnTo>
                    <a:lnTo>
                      <a:pt x="9958" y="46262"/>
                    </a:lnTo>
                    <a:lnTo>
                      <a:pt x="16431" y="35929"/>
                    </a:lnTo>
                    <a:lnTo>
                      <a:pt x="24896" y="25831"/>
                    </a:lnTo>
                    <a:lnTo>
                      <a:pt x="35352" y="17142"/>
                    </a:lnTo>
                    <a:lnTo>
                      <a:pt x="46307" y="9863"/>
                    </a:lnTo>
                    <a:lnTo>
                      <a:pt x="59751" y="4461"/>
                    </a:lnTo>
                    <a:lnTo>
                      <a:pt x="74190" y="939"/>
                    </a:lnTo>
                    <a:lnTo>
                      <a:pt x="90124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Shape 533"/>
              <p:cNvSpPr/>
              <p:nvPr/>
            </p:nvSpPr>
            <p:spPr>
              <a:xfrm>
                <a:off x="2807" y="2122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626" y="0"/>
                    </a:moveTo>
                    <a:lnTo>
                      <a:pt x="100580" y="1411"/>
                    </a:lnTo>
                    <a:lnTo>
                      <a:pt x="108547" y="5411"/>
                    </a:lnTo>
                    <a:lnTo>
                      <a:pt x="115020" y="11529"/>
                    </a:lnTo>
                    <a:lnTo>
                      <a:pt x="118008" y="19764"/>
                    </a:lnTo>
                    <a:lnTo>
                      <a:pt x="120000" y="29176"/>
                    </a:lnTo>
                    <a:lnTo>
                      <a:pt x="120000" y="39764"/>
                    </a:lnTo>
                    <a:lnTo>
                      <a:pt x="117012" y="50823"/>
                    </a:lnTo>
                    <a:lnTo>
                      <a:pt x="113029" y="62352"/>
                    </a:lnTo>
                    <a:lnTo>
                      <a:pt x="107551" y="73647"/>
                    </a:lnTo>
                    <a:lnTo>
                      <a:pt x="101078" y="84470"/>
                    </a:lnTo>
                    <a:lnTo>
                      <a:pt x="92614" y="94588"/>
                    </a:lnTo>
                    <a:lnTo>
                      <a:pt x="83153" y="103529"/>
                    </a:lnTo>
                    <a:lnTo>
                      <a:pt x="72697" y="110823"/>
                    </a:lnTo>
                    <a:lnTo>
                      <a:pt x="60746" y="116235"/>
                    </a:lnTo>
                    <a:lnTo>
                      <a:pt x="48796" y="119529"/>
                    </a:lnTo>
                    <a:lnTo>
                      <a:pt x="36348" y="120000"/>
                    </a:lnTo>
                    <a:lnTo>
                      <a:pt x="24896" y="117647"/>
                    </a:lnTo>
                    <a:lnTo>
                      <a:pt x="15435" y="113176"/>
                    </a:lnTo>
                    <a:lnTo>
                      <a:pt x="7966" y="106823"/>
                    </a:lnTo>
                    <a:lnTo>
                      <a:pt x="3485" y="98588"/>
                    </a:lnTo>
                    <a:lnTo>
                      <a:pt x="497" y="89411"/>
                    </a:lnTo>
                    <a:lnTo>
                      <a:pt x="0" y="79058"/>
                    </a:lnTo>
                    <a:lnTo>
                      <a:pt x="1991" y="68470"/>
                    </a:lnTo>
                    <a:lnTo>
                      <a:pt x="4979" y="57647"/>
                    </a:lnTo>
                    <a:lnTo>
                      <a:pt x="9958" y="46588"/>
                    </a:lnTo>
                    <a:lnTo>
                      <a:pt x="16929" y="36000"/>
                    </a:lnTo>
                    <a:lnTo>
                      <a:pt x="25394" y="26117"/>
                    </a:lnTo>
                    <a:lnTo>
                      <a:pt x="35352" y="17411"/>
                    </a:lnTo>
                    <a:lnTo>
                      <a:pt x="46804" y="9882"/>
                    </a:lnTo>
                    <a:lnTo>
                      <a:pt x="59751" y="4470"/>
                    </a:lnTo>
                    <a:lnTo>
                      <a:pt x="74190" y="941"/>
                    </a:lnTo>
                    <a:lnTo>
                      <a:pt x="89626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Shape 534"/>
              <p:cNvSpPr/>
              <p:nvPr/>
            </p:nvSpPr>
            <p:spPr>
              <a:xfrm>
                <a:off x="2807" y="2122"/>
                <a:ext cx="29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9626" y="0"/>
                    </a:moveTo>
                    <a:lnTo>
                      <a:pt x="100580" y="1411"/>
                    </a:lnTo>
                    <a:lnTo>
                      <a:pt x="108547" y="5411"/>
                    </a:lnTo>
                    <a:lnTo>
                      <a:pt x="115020" y="11529"/>
                    </a:lnTo>
                    <a:lnTo>
                      <a:pt x="118008" y="19764"/>
                    </a:lnTo>
                    <a:lnTo>
                      <a:pt x="120000" y="29176"/>
                    </a:lnTo>
                    <a:lnTo>
                      <a:pt x="120000" y="39764"/>
                    </a:lnTo>
                    <a:lnTo>
                      <a:pt x="117012" y="50823"/>
                    </a:lnTo>
                    <a:lnTo>
                      <a:pt x="113029" y="62352"/>
                    </a:lnTo>
                    <a:lnTo>
                      <a:pt x="107551" y="73647"/>
                    </a:lnTo>
                    <a:lnTo>
                      <a:pt x="101078" y="84470"/>
                    </a:lnTo>
                    <a:lnTo>
                      <a:pt x="92614" y="94588"/>
                    </a:lnTo>
                    <a:lnTo>
                      <a:pt x="83153" y="103529"/>
                    </a:lnTo>
                    <a:lnTo>
                      <a:pt x="72697" y="110823"/>
                    </a:lnTo>
                    <a:lnTo>
                      <a:pt x="60746" y="116235"/>
                    </a:lnTo>
                    <a:lnTo>
                      <a:pt x="48796" y="119529"/>
                    </a:lnTo>
                    <a:lnTo>
                      <a:pt x="36348" y="120000"/>
                    </a:lnTo>
                    <a:lnTo>
                      <a:pt x="24896" y="117647"/>
                    </a:lnTo>
                    <a:lnTo>
                      <a:pt x="15435" y="113176"/>
                    </a:lnTo>
                    <a:lnTo>
                      <a:pt x="7966" y="106823"/>
                    </a:lnTo>
                    <a:lnTo>
                      <a:pt x="3485" y="98588"/>
                    </a:lnTo>
                    <a:lnTo>
                      <a:pt x="497" y="89411"/>
                    </a:lnTo>
                    <a:lnTo>
                      <a:pt x="0" y="79058"/>
                    </a:lnTo>
                    <a:lnTo>
                      <a:pt x="1991" y="68470"/>
                    </a:lnTo>
                    <a:lnTo>
                      <a:pt x="4979" y="57647"/>
                    </a:lnTo>
                    <a:lnTo>
                      <a:pt x="9958" y="46588"/>
                    </a:lnTo>
                    <a:lnTo>
                      <a:pt x="16929" y="36000"/>
                    </a:lnTo>
                    <a:lnTo>
                      <a:pt x="25394" y="26117"/>
                    </a:lnTo>
                    <a:lnTo>
                      <a:pt x="35352" y="17411"/>
                    </a:lnTo>
                    <a:lnTo>
                      <a:pt x="46804" y="9882"/>
                    </a:lnTo>
                    <a:lnTo>
                      <a:pt x="59751" y="4470"/>
                    </a:lnTo>
                    <a:lnTo>
                      <a:pt x="74190" y="941"/>
                    </a:lnTo>
                    <a:lnTo>
                      <a:pt x="89626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Shape 535"/>
              <p:cNvSpPr/>
              <p:nvPr/>
            </p:nvSpPr>
            <p:spPr>
              <a:xfrm>
                <a:off x="2793" y="2120"/>
                <a:ext cx="30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012" y="0"/>
                    </a:moveTo>
                    <a:lnTo>
                      <a:pt x="103614" y="1660"/>
                    </a:lnTo>
                    <a:lnTo>
                      <a:pt x="110843" y="5928"/>
                    </a:lnTo>
                    <a:lnTo>
                      <a:pt x="116144" y="12332"/>
                    </a:lnTo>
                    <a:lnTo>
                      <a:pt x="119518" y="20632"/>
                    </a:lnTo>
                    <a:lnTo>
                      <a:pt x="120000" y="29881"/>
                    </a:lnTo>
                    <a:lnTo>
                      <a:pt x="119036" y="40316"/>
                    </a:lnTo>
                    <a:lnTo>
                      <a:pt x="115662" y="51462"/>
                    </a:lnTo>
                    <a:lnTo>
                      <a:pt x="110843" y="63320"/>
                    </a:lnTo>
                    <a:lnTo>
                      <a:pt x="104578" y="74466"/>
                    </a:lnTo>
                    <a:lnTo>
                      <a:pt x="96867" y="85138"/>
                    </a:lnTo>
                    <a:lnTo>
                      <a:pt x="88192" y="95335"/>
                    </a:lnTo>
                    <a:lnTo>
                      <a:pt x="78554" y="104110"/>
                    </a:lnTo>
                    <a:lnTo>
                      <a:pt x="67951" y="111462"/>
                    </a:lnTo>
                    <a:lnTo>
                      <a:pt x="55903" y="116679"/>
                    </a:lnTo>
                    <a:lnTo>
                      <a:pt x="44337" y="119762"/>
                    </a:lnTo>
                    <a:lnTo>
                      <a:pt x="32289" y="120000"/>
                    </a:lnTo>
                    <a:lnTo>
                      <a:pt x="21204" y="117391"/>
                    </a:lnTo>
                    <a:lnTo>
                      <a:pt x="12530" y="112648"/>
                    </a:lnTo>
                    <a:lnTo>
                      <a:pt x="5783" y="106245"/>
                    </a:lnTo>
                    <a:lnTo>
                      <a:pt x="1445" y="97944"/>
                    </a:lnTo>
                    <a:lnTo>
                      <a:pt x="0" y="88695"/>
                    </a:lnTo>
                    <a:lnTo>
                      <a:pt x="0" y="78260"/>
                    </a:lnTo>
                    <a:lnTo>
                      <a:pt x="1927" y="67351"/>
                    </a:lnTo>
                    <a:lnTo>
                      <a:pt x="6265" y="56205"/>
                    </a:lnTo>
                    <a:lnTo>
                      <a:pt x="12048" y="45533"/>
                    </a:lnTo>
                    <a:lnTo>
                      <a:pt x="19277" y="35098"/>
                    </a:lnTo>
                    <a:lnTo>
                      <a:pt x="28433" y="25375"/>
                    </a:lnTo>
                    <a:lnTo>
                      <a:pt x="38554" y="16600"/>
                    </a:lnTo>
                    <a:lnTo>
                      <a:pt x="50602" y="9486"/>
                    </a:lnTo>
                    <a:lnTo>
                      <a:pt x="63614" y="4031"/>
                    </a:lnTo>
                    <a:lnTo>
                      <a:pt x="77590" y="948"/>
                    </a:lnTo>
                    <a:lnTo>
                      <a:pt x="93012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Shape 536"/>
              <p:cNvSpPr/>
              <p:nvPr/>
            </p:nvSpPr>
            <p:spPr>
              <a:xfrm>
                <a:off x="2793" y="2120"/>
                <a:ext cx="30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3012" y="0"/>
                    </a:moveTo>
                    <a:lnTo>
                      <a:pt x="103614" y="1660"/>
                    </a:lnTo>
                    <a:lnTo>
                      <a:pt x="110843" y="5928"/>
                    </a:lnTo>
                    <a:lnTo>
                      <a:pt x="116144" y="12332"/>
                    </a:lnTo>
                    <a:lnTo>
                      <a:pt x="119518" y="20632"/>
                    </a:lnTo>
                    <a:lnTo>
                      <a:pt x="120000" y="29881"/>
                    </a:lnTo>
                    <a:lnTo>
                      <a:pt x="119036" y="40316"/>
                    </a:lnTo>
                    <a:lnTo>
                      <a:pt x="115662" y="51462"/>
                    </a:lnTo>
                    <a:lnTo>
                      <a:pt x="110843" y="63320"/>
                    </a:lnTo>
                    <a:lnTo>
                      <a:pt x="104578" y="74466"/>
                    </a:lnTo>
                    <a:lnTo>
                      <a:pt x="96867" y="85138"/>
                    </a:lnTo>
                    <a:lnTo>
                      <a:pt x="88192" y="95335"/>
                    </a:lnTo>
                    <a:lnTo>
                      <a:pt x="78554" y="104110"/>
                    </a:lnTo>
                    <a:lnTo>
                      <a:pt x="67951" y="111462"/>
                    </a:lnTo>
                    <a:lnTo>
                      <a:pt x="55903" y="116679"/>
                    </a:lnTo>
                    <a:lnTo>
                      <a:pt x="44337" y="119762"/>
                    </a:lnTo>
                    <a:lnTo>
                      <a:pt x="32289" y="120000"/>
                    </a:lnTo>
                    <a:lnTo>
                      <a:pt x="21204" y="117391"/>
                    </a:lnTo>
                    <a:lnTo>
                      <a:pt x="12530" y="112648"/>
                    </a:lnTo>
                    <a:lnTo>
                      <a:pt x="5783" y="106245"/>
                    </a:lnTo>
                    <a:lnTo>
                      <a:pt x="1445" y="97944"/>
                    </a:lnTo>
                    <a:lnTo>
                      <a:pt x="0" y="88695"/>
                    </a:lnTo>
                    <a:lnTo>
                      <a:pt x="0" y="78260"/>
                    </a:lnTo>
                    <a:lnTo>
                      <a:pt x="1927" y="67351"/>
                    </a:lnTo>
                    <a:lnTo>
                      <a:pt x="6265" y="56205"/>
                    </a:lnTo>
                    <a:lnTo>
                      <a:pt x="12048" y="45533"/>
                    </a:lnTo>
                    <a:lnTo>
                      <a:pt x="19277" y="35098"/>
                    </a:lnTo>
                    <a:lnTo>
                      <a:pt x="28433" y="25375"/>
                    </a:lnTo>
                    <a:lnTo>
                      <a:pt x="38554" y="16600"/>
                    </a:lnTo>
                    <a:lnTo>
                      <a:pt x="50602" y="9486"/>
                    </a:lnTo>
                    <a:lnTo>
                      <a:pt x="63614" y="4031"/>
                    </a:lnTo>
                    <a:lnTo>
                      <a:pt x="77590" y="948"/>
                    </a:lnTo>
                    <a:lnTo>
                      <a:pt x="93012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Shape 537"/>
              <p:cNvSpPr/>
              <p:nvPr/>
            </p:nvSpPr>
            <p:spPr>
              <a:xfrm>
                <a:off x="2780" y="2117"/>
                <a:ext cx="33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297" y="0"/>
                    </a:moveTo>
                    <a:lnTo>
                      <a:pt x="106563" y="1920"/>
                    </a:lnTo>
                    <a:lnTo>
                      <a:pt x="113976" y="6240"/>
                    </a:lnTo>
                    <a:lnTo>
                      <a:pt x="118146" y="12960"/>
                    </a:lnTo>
                    <a:lnTo>
                      <a:pt x="120000" y="21120"/>
                    </a:lnTo>
                    <a:lnTo>
                      <a:pt x="120000" y="30720"/>
                    </a:lnTo>
                    <a:lnTo>
                      <a:pt x="118146" y="41280"/>
                    </a:lnTo>
                    <a:lnTo>
                      <a:pt x="113976" y="52560"/>
                    </a:lnTo>
                    <a:lnTo>
                      <a:pt x="108880" y="64080"/>
                    </a:lnTo>
                    <a:lnTo>
                      <a:pt x="101467" y="75360"/>
                    </a:lnTo>
                    <a:lnTo>
                      <a:pt x="93127" y="86400"/>
                    </a:lnTo>
                    <a:lnTo>
                      <a:pt x="83861" y="96240"/>
                    </a:lnTo>
                    <a:lnTo>
                      <a:pt x="74131" y="104880"/>
                    </a:lnTo>
                    <a:lnTo>
                      <a:pt x="62548" y="112080"/>
                    </a:lnTo>
                    <a:lnTo>
                      <a:pt x="51428" y="117120"/>
                    </a:lnTo>
                    <a:lnTo>
                      <a:pt x="39845" y="120000"/>
                    </a:lnTo>
                    <a:lnTo>
                      <a:pt x="27799" y="120000"/>
                    </a:lnTo>
                    <a:lnTo>
                      <a:pt x="17142" y="116880"/>
                    </a:lnTo>
                    <a:lnTo>
                      <a:pt x="9266" y="112080"/>
                    </a:lnTo>
                    <a:lnTo>
                      <a:pt x="4169" y="105360"/>
                    </a:lnTo>
                    <a:lnTo>
                      <a:pt x="926" y="97200"/>
                    </a:lnTo>
                    <a:lnTo>
                      <a:pt x="0" y="87360"/>
                    </a:lnTo>
                    <a:lnTo>
                      <a:pt x="926" y="77280"/>
                    </a:lnTo>
                    <a:lnTo>
                      <a:pt x="4169" y="66240"/>
                    </a:lnTo>
                    <a:lnTo>
                      <a:pt x="8803" y="55200"/>
                    </a:lnTo>
                    <a:lnTo>
                      <a:pt x="15289" y="44160"/>
                    </a:lnTo>
                    <a:lnTo>
                      <a:pt x="23166" y="33840"/>
                    </a:lnTo>
                    <a:lnTo>
                      <a:pt x="32432" y="24000"/>
                    </a:lnTo>
                    <a:lnTo>
                      <a:pt x="43552" y="15600"/>
                    </a:lnTo>
                    <a:lnTo>
                      <a:pt x="55135" y="8640"/>
                    </a:lnTo>
                    <a:lnTo>
                      <a:pt x="68108" y="3360"/>
                    </a:lnTo>
                    <a:lnTo>
                      <a:pt x="82471" y="480"/>
                    </a:lnTo>
                    <a:lnTo>
                      <a:pt x="97297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Shape 538"/>
              <p:cNvSpPr/>
              <p:nvPr/>
            </p:nvSpPr>
            <p:spPr>
              <a:xfrm>
                <a:off x="2780" y="2117"/>
                <a:ext cx="33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7297" y="0"/>
                    </a:moveTo>
                    <a:lnTo>
                      <a:pt x="106563" y="1920"/>
                    </a:lnTo>
                    <a:lnTo>
                      <a:pt x="113976" y="6240"/>
                    </a:lnTo>
                    <a:lnTo>
                      <a:pt x="118146" y="12960"/>
                    </a:lnTo>
                    <a:lnTo>
                      <a:pt x="120000" y="21120"/>
                    </a:lnTo>
                    <a:lnTo>
                      <a:pt x="120000" y="30720"/>
                    </a:lnTo>
                    <a:lnTo>
                      <a:pt x="118146" y="41280"/>
                    </a:lnTo>
                    <a:lnTo>
                      <a:pt x="113976" y="52560"/>
                    </a:lnTo>
                    <a:lnTo>
                      <a:pt x="108880" y="64080"/>
                    </a:lnTo>
                    <a:lnTo>
                      <a:pt x="101467" y="75360"/>
                    </a:lnTo>
                    <a:lnTo>
                      <a:pt x="93127" y="86400"/>
                    </a:lnTo>
                    <a:lnTo>
                      <a:pt x="83861" y="96240"/>
                    </a:lnTo>
                    <a:lnTo>
                      <a:pt x="74131" y="104880"/>
                    </a:lnTo>
                    <a:lnTo>
                      <a:pt x="62548" y="112080"/>
                    </a:lnTo>
                    <a:lnTo>
                      <a:pt x="51428" y="117120"/>
                    </a:lnTo>
                    <a:lnTo>
                      <a:pt x="39845" y="120000"/>
                    </a:lnTo>
                    <a:lnTo>
                      <a:pt x="27799" y="120000"/>
                    </a:lnTo>
                    <a:lnTo>
                      <a:pt x="17142" y="116880"/>
                    </a:lnTo>
                    <a:lnTo>
                      <a:pt x="9266" y="112080"/>
                    </a:lnTo>
                    <a:lnTo>
                      <a:pt x="4169" y="105360"/>
                    </a:lnTo>
                    <a:lnTo>
                      <a:pt x="926" y="97200"/>
                    </a:lnTo>
                    <a:lnTo>
                      <a:pt x="0" y="87360"/>
                    </a:lnTo>
                    <a:lnTo>
                      <a:pt x="926" y="77280"/>
                    </a:lnTo>
                    <a:lnTo>
                      <a:pt x="4169" y="66240"/>
                    </a:lnTo>
                    <a:lnTo>
                      <a:pt x="8803" y="55200"/>
                    </a:lnTo>
                    <a:lnTo>
                      <a:pt x="15289" y="44160"/>
                    </a:lnTo>
                    <a:lnTo>
                      <a:pt x="23166" y="33840"/>
                    </a:lnTo>
                    <a:lnTo>
                      <a:pt x="32432" y="24000"/>
                    </a:lnTo>
                    <a:lnTo>
                      <a:pt x="43552" y="15600"/>
                    </a:lnTo>
                    <a:lnTo>
                      <a:pt x="55135" y="8640"/>
                    </a:lnTo>
                    <a:lnTo>
                      <a:pt x="68108" y="3360"/>
                    </a:lnTo>
                    <a:lnTo>
                      <a:pt x="82471" y="480"/>
                    </a:lnTo>
                    <a:lnTo>
                      <a:pt x="9729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Shape 539"/>
              <p:cNvSpPr/>
              <p:nvPr/>
            </p:nvSpPr>
            <p:spPr>
              <a:xfrm>
                <a:off x="2770" y="2113"/>
                <a:ext cx="31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833" y="0"/>
                    </a:moveTo>
                    <a:lnTo>
                      <a:pt x="106563" y="1920"/>
                    </a:lnTo>
                    <a:lnTo>
                      <a:pt x="113513" y="6240"/>
                    </a:lnTo>
                    <a:lnTo>
                      <a:pt x="118146" y="12960"/>
                    </a:lnTo>
                    <a:lnTo>
                      <a:pt x="120000" y="21120"/>
                    </a:lnTo>
                    <a:lnTo>
                      <a:pt x="120000" y="30720"/>
                    </a:lnTo>
                    <a:lnTo>
                      <a:pt x="118146" y="41280"/>
                    </a:lnTo>
                    <a:lnTo>
                      <a:pt x="114440" y="52560"/>
                    </a:lnTo>
                    <a:lnTo>
                      <a:pt x="108880" y="64080"/>
                    </a:lnTo>
                    <a:lnTo>
                      <a:pt x="101930" y="75360"/>
                    </a:lnTo>
                    <a:lnTo>
                      <a:pt x="93590" y="86400"/>
                    </a:lnTo>
                    <a:lnTo>
                      <a:pt x="84324" y="96240"/>
                    </a:lnTo>
                    <a:lnTo>
                      <a:pt x="74131" y="104880"/>
                    </a:lnTo>
                    <a:lnTo>
                      <a:pt x="63011" y="112080"/>
                    </a:lnTo>
                    <a:lnTo>
                      <a:pt x="51891" y="117360"/>
                    </a:lnTo>
                    <a:lnTo>
                      <a:pt x="39845" y="120000"/>
                    </a:lnTo>
                    <a:lnTo>
                      <a:pt x="28262" y="120000"/>
                    </a:lnTo>
                    <a:lnTo>
                      <a:pt x="17606" y="116880"/>
                    </a:lnTo>
                    <a:lnTo>
                      <a:pt x="9729" y="112080"/>
                    </a:lnTo>
                    <a:lnTo>
                      <a:pt x="4169" y="105360"/>
                    </a:lnTo>
                    <a:lnTo>
                      <a:pt x="926" y="97200"/>
                    </a:lnTo>
                    <a:lnTo>
                      <a:pt x="0" y="87360"/>
                    </a:lnTo>
                    <a:lnTo>
                      <a:pt x="926" y="77280"/>
                    </a:lnTo>
                    <a:lnTo>
                      <a:pt x="4169" y="66240"/>
                    </a:lnTo>
                    <a:lnTo>
                      <a:pt x="8803" y="55200"/>
                    </a:lnTo>
                    <a:lnTo>
                      <a:pt x="15289" y="44160"/>
                    </a:lnTo>
                    <a:lnTo>
                      <a:pt x="23166" y="33840"/>
                    </a:lnTo>
                    <a:lnTo>
                      <a:pt x="32895" y="24240"/>
                    </a:lnTo>
                    <a:lnTo>
                      <a:pt x="43552" y="15600"/>
                    </a:lnTo>
                    <a:lnTo>
                      <a:pt x="55135" y="8640"/>
                    </a:lnTo>
                    <a:lnTo>
                      <a:pt x="68108" y="3360"/>
                    </a:lnTo>
                    <a:lnTo>
                      <a:pt x="82007" y="480"/>
                    </a:lnTo>
                    <a:lnTo>
                      <a:pt x="96833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Shape 540"/>
              <p:cNvSpPr/>
              <p:nvPr/>
            </p:nvSpPr>
            <p:spPr>
              <a:xfrm>
                <a:off x="2770" y="2113"/>
                <a:ext cx="31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6833" y="0"/>
                    </a:moveTo>
                    <a:lnTo>
                      <a:pt x="106563" y="1920"/>
                    </a:lnTo>
                    <a:lnTo>
                      <a:pt x="113513" y="6240"/>
                    </a:lnTo>
                    <a:lnTo>
                      <a:pt x="118146" y="12960"/>
                    </a:lnTo>
                    <a:lnTo>
                      <a:pt x="120000" y="21120"/>
                    </a:lnTo>
                    <a:lnTo>
                      <a:pt x="120000" y="30720"/>
                    </a:lnTo>
                    <a:lnTo>
                      <a:pt x="118146" y="41280"/>
                    </a:lnTo>
                    <a:lnTo>
                      <a:pt x="114440" y="52560"/>
                    </a:lnTo>
                    <a:lnTo>
                      <a:pt x="108880" y="64080"/>
                    </a:lnTo>
                    <a:lnTo>
                      <a:pt x="101930" y="75360"/>
                    </a:lnTo>
                    <a:lnTo>
                      <a:pt x="93590" y="86400"/>
                    </a:lnTo>
                    <a:lnTo>
                      <a:pt x="84324" y="96240"/>
                    </a:lnTo>
                    <a:lnTo>
                      <a:pt x="74131" y="104880"/>
                    </a:lnTo>
                    <a:lnTo>
                      <a:pt x="63011" y="112080"/>
                    </a:lnTo>
                    <a:lnTo>
                      <a:pt x="51891" y="117360"/>
                    </a:lnTo>
                    <a:lnTo>
                      <a:pt x="39845" y="120000"/>
                    </a:lnTo>
                    <a:lnTo>
                      <a:pt x="28262" y="120000"/>
                    </a:lnTo>
                    <a:lnTo>
                      <a:pt x="17606" y="116880"/>
                    </a:lnTo>
                    <a:lnTo>
                      <a:pt x="9729" y="112080"/>
                    </a:lnTo>
                    <a:lnTo>
                      <a:pt x="4169" y="105360"/>
                    </a:lnTo>
                    <a:lnTo>
                      <a:pt x="926" y="97200"/>
                    </a:lnTo>
                    <a:lnTo>
                      <a:pt x="0" y="87360"/>
                    </a:lnTo>
                    <a:lnTo>
                      <a:pt x="926" y="77280"/>
                    </a:lnTo>
                    <a:lnTo>
                      <a:pt x="4169" y="66240"/>
                    </a:lnTo>
                    <a:lnTo>
                      <a:pt x="8803" y="55200"/>
                    </a:lnTo>
                    <a:lnTo>
                      <a:pt x="15289" y="44160"/>
                    </a:lnTo>
                    <a:lnTo>
                      <a:pt x="23166" y="33840"/>
                    </a:lnTo>
                    <a:lnTo>
                      <a:pt x="32895" y="24240"/>
                    </a:lnTo>
                    <a:lnTo>
                      <a:pt x="43552" y="15600"/>
                    </a:lnTo>
                    <a:lnTo>
                      <a:pt x="55135" y="8640"/>
                    </a:lnTo>
                    <a:lnTo>
                      <a:pt x="68108" y="3360"/>
                    </a:lnTo>
                    <a:lnTo>
                      <a:pt x="82007" y="480"/>
                    </a:lnTo>
                    <a:lnTo>
                      <a:pt x="9683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Shape 541"/>
              <p:cNvSpPr/>
              <p:nvPr/>
            </p:nvSpPr>
            <p:spPr>
              <a:xfrm>
                <a:off x="2757" y="2110"/>
                <a:ext cx="34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955" y="0"/>
                    </a:moveTo>
                    <a:lnTo>
                      <a:pt x="107910" y="1939"/>
                    </a:lnTo>
                    <a:lnTo>
                      <a:pt x="114626" y="6787"/>
                    </a:lnTo>
                    <a:lnTo>
                      <a:pt x="118656" y="13333"/>
                    </a:lnTo>
                    <a:lnTo>
                      <a:pt x="120000" y="21818"/>
                    </a:lnTo>
                    <a:lnTo>
                      <a:pt x="119552" y="31515"/>
                    </a:lnTo>
                    <a:lnTo>
                      <a:pt x="116865" y="42181"/>
                    </a:lnTo>
                    <a:lnTo>
                      <a:pt x="112388" y="53333"/>
                    </a:lnTo>
                    <a:lnTo>
                      <a:pt x="106567" y="64969"/>
                    </a:lnTo>
                    <a:lnTo>
                      <a:pt x="98955" y="76363"/>
                    </a:lnTo>
                    <a:lnTo>
                      <a:pt x="90447" y="87030"/>
                    </a:lnTo>
                    <a:lnTo>
                      <a:pt x="81044" y="96969"/>
                    </a:lnTo>
                    <a:lnTo>
                      <a:pt x="70298" y="105696"/>
                    </a:lnTo>
                    <a:lnTo>
                      <a:pt x="59552" y="112727"/>
                    </a:lnTo>
                    <a:lnTo>
                      <a:pt x="48358" y="117575"/>
                    </a:lnTo>
                    <a:lnTo>
                      <a:pt x="36716" y="120000"/>
                    </a:lnTo>
                    <a:lnTo>
                      <a:pt x="25522" y="120000"/>
                    </a:lnTo>
                    <a:lnTo>
                      <a:pt x="15223" y="117090"/>
                    </a:lnTo>
                    <a:lnTo>
                      <a:pt x="7611" y="112000"/>
                    </a:lnTo>
                    <a:lnTo>
                      <a:pt x="2686" y="104969"/>
                    </a:lnTo>
                    <a:lnTo>
                      <a:pt x="447" y="96484"/>
                    </a:lnTo>
                    <a:lnTo>
                      <a:pt x="0" y="86787"/>
                    </a:lnTo>
                    <a:lnTo>
                      <a:pt x="1791" y="76363"/>
                    </a:lnTo>
                    <a:lnTo>
                      <a:pt x="5373" y="65454"/>
                    </a:lnTo>
                    <a:lnTo>
                      <a:pt x="10298" y="54303"/>
                    </a:lnTo>
                    <a:lnTo>
                      <a:pt x="17462" y="43393"/>
                    </a:lnTo>
                    <a:lnTo>
                      <a:pt x="25970" y="32727"/>
                    </a:lnTo>
                    <a:lnTo>
                      <a:pt x="35373" y="23272"/>
                    </a:lnTo>
                    <a:lnTo>
                      <a:pt x="46567" y="15030"/>
                    </a:lnTo>
                    <a:lnTo>
                      <a:pt x="57761" y="8242"/>
                    </a:lnTo>
                    <a:lnTo>
                      <a:pt x="70746" y="2909"/>
                    </a:lnTo>
                    <a:lnTo>
                      <a:pt x="84626" y="242"/>
                    </a:lnTo>
                    <a:lnTo>
                      <a:pt x="98955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Shape 542"/>
              <p:cNvSpPr/>
              <p:nvPr/>
            </p:nvSpPr>
            <p:spPr>
              <a:xfrm>
                <a:off x="2757" y="2110"/>
                <a:ext cx="34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955" y="0"/>
                    </a:moveTo>
                    <a:lnTo>
                      <a:pt x="107910" y="1939"/>
                    </a:lnTo>
                    <a:lnTo>
                      <a:pt x="114626" y="6787"/>
                    </a:lnTo>
                    <a:lnTo>
                      <a:pt x="118656" y="13333"/>
                    </a:lnTo>
                    <a:lnTo>
                      <a:pt x="120000" y="21818"/>
                    </a:lnTo>
                    <a:lnTo>
                      <a:pt x="119552" y="31515"/>
                    </a:lnTo>
                    <a:lnTo>
                      <a:pt x="116865" y="42181"/>
                    </a:lnTo>
                    <a:lnTo>
                      <a:pt x="112388" y="53333"/>
                    </a:lnTo>
                    <a:lnTo>
                      <a:pt x="106567" y="64969"/>
                    </a:lnTo>
                    <a:lnTo>
                      <a:pt x="98955" y="76363"/>
                    </a:lnTo>
                    <a:lnTo>
                      <a:pt x="90447" y="87030"/>
                    </a:lnTo>
                    <a:lnTo>
                      <a:pt x="81044" y="96969"/>
                    </a:lnTo>
                    <a:lnTo>
                      <a:pt x="70298" y="105696"/>
                    </a:lnTo>
                    <a:lnTo>
                      <a:pt x="59552" y="112727"/>
                    </a:lnTo>
                    <a:lnTo>
                      <a:pt x="48358" y="117575"/>
                    </a:lnTo>
                    <a:lnTo>
                      <a:pt x="36716" y="120000"/>
                    </a:lnTo>
                    <a:lnTo>
                      <a:pt x="25522" y="120000"/>
                    </a:lnTo>
                    <a:lnTo>
                      <a:pt x="15223" y="117090"/>
                    </a:lnTo>
                    <a:lnTo>
                      <a:pt x="7611" y="112000"/>
                    </a:lnTo>
                    <a:lnTo>
                      <a:pt x="2686" y="104969"/>
                    </a:lnTo>
                    <a:lnTo>
                      <a:pt x="447" y="96484"/>
                    </a:lnTo>
                    <a:lnTo>
                      <a:pt x="0" y="86787"/>
                    </a:lnTo>
                    <a:lnTo>
                      <a:pt x="1791" y="76363"/>
                    </a:lnTo>
                    <a:lnTo>
                      <a:pt x="5373" y="65454"/>
                    </a:lnTo>
                    <a:lnTo>
                      <a:pt x="10298" y="54303"/>
                    </a:lnTo>
                    <a:lnTo>
                      <a:pt x="17462" y="43393"/>
                    </a:lnTo>
                    <a:lnTo>
                      <a:pt x="25970" y="32727"/>
                    </a:lnTo>
                    <a:lnTo>
                      <a:pt x="35373" y="23272"/>
                    </a:lnTo>
                    <a:lnTo>
                      <a:pt x="46567" y="15030"/>
                    </a:lnTo>
                    <a:lnTo>
                      <a:pt x="57761" y="8242"/>
                    </a:lnTo>
                    <a:lnTo>
                      <a:pt x="70746" y="2909"/>
                    </a:lnTo>
                    <a:lnTo>
                      <a:pt x="84626" y="242"/>
                    </a:lnTo>
                    <a:lnTo>
                      <a:pt x="9895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Shape 543"/>
              <p:cNvSpPr/>
              <p:nvPr/>
            </p:nvSpPr>
            <p:spPr>
              <a:xfrm>
                <a:off x="2748" y="2105"/>
                <a:ext cx="33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76" y="0"/>
                    </a:moveTo>
                    <a:lnTo>
                      <a:pt x="108314" y="1939"/>
                    </a:lnTo>
                    <a:lnTo>
                      <a:pt x="114606" y="6545"/>
                    </a:lnTo>
                    <a:lnTo>
                      <a:pt x="118651" y="13333"/>
                    </a:lnTo>
                    <a:lnTo>
                      <a:pt x="120000" y="21575"/>
                    </a:lnTo>
                    <a:lnTo>
                      <a:pt x="119550" y="31272"/>
                    </a:lnTo>
                    <a:lnTo>
                      <a:pt x="117303" y="41939"/>
                    </a:lnTo>
                    <a:lnTo>
                      <a:pt x="112808" y="53333"/>
                    </a:lnTo>
                    <a:lnTo>
                      <a:pt x="106516" y="64727"/>
                    </a:lnTo>
                    <a:lnTo>
                      <a:pt x="99775" y="76121"/>
                    </a:lnTo>
                    <a:lnTo>
                      <a:pt x="91235" y="87030"/>
                    </a:lnTo>
                    <a:lnTo>
                      <a:pt x="81348" y="96969"/>
                    </a:lnTo>
                    <a:lnTo>
                      <a:pt x="71011" y="105696"/>
                    </a:lnTo>
                    <a:lnTo>
                      <a:pt x="59775" y="112727"/>
                    </a:lnTo>
                    <a:lnTo>
                      <a:pt x="48988" y="117575"/>
                    </a:lnTo>
                    <a:lnTo>
                      <a:pt x="37303" y="120000"/>
                    </a:lnTo>
                    <a:lnTo>
                      <a:pt x="25617" y="120000"/>
                    </a:lnTo>
                    <a:lnTo>
                      <a:pt x="15730" y="117090"/>
                    </a:lnTo>
                    <a:lnTo>
                      <a:pt x="8089" y="112000"/>
                    </a:lnTo>
                    <a:lnTo>
                      <a:pt x="3146" y="104727"/>
                    </a:lnTo>
                    <a:lnTo>
                      <a:pt x="449" y="96484"/>
                    </a:lnTo>
                    <a:lnTo>
                      <a:pt x="0" y="86787"/>
                    </a:lnTo>
                    <a:lnTo>
                      <a:pt x="1797" y="76363"/>
                    </a:lnTo>
                    <a:lnTo>
                      <a:pt x="4943" y="65212"/>
                    </a:lnTo>
                    <a:lnTo>
                      <a:pt x="10337" y="54060"/>
                    </a:lnTo>
                    <a:lnTo>
                      <a:pt x="17078" y="43393"/>
                    </a:lnTo>
                    <a:lnTo>
                      <a:pt x="25617" y="32727"/>
                    </a:lnTo>
                    <a:lnTo>
                      <a:pt x="35056" y="23272"/>
                    </a:lnTo>
                    <a:lnTo>
                      <a:pt x="46292" y="14787"/>
                    </a:lnTo>
                    <a:lnTo>
                      <a:pt x="57977" y="8000"/>
                    </a:lnTo>
                    <a:lnTo>
                      <a:pt x="71011" y="2909"/>
                    </a:lnTo>
                    <a:lnTo>
                      <a:pt x="84494" y="242"/>
                    </a:lnTo>
                    <a:lnTo>
                      <a:pt x="98876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Shape 544"/>
              <p:cNvSpPr/>
              <p:nvPr/>
            </p:nvSpPr>
            <p:spPr>
              <a:xfrm>
                <a:off x="2748" y="2105"/>
                <a:ext cx="33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8876" y="0"/>
                    </a:moveTo>
                    <a:lnTo>
                      <a:pt x="108314" y="1939"/>
                    </a:lnTo>
                    <a:lnTo>
                      <a:pt x="114606" y="6545"/>
                    </a:lnTo>
                    <a:lnTo>
                      <a:pt x="118651" y="13333"/>
                    </a:lnTo>
                    <a:lnTo>
                      <a:pt x="120000" y="21575"/>
                    </a:lnTo>
                    <a:lnTo>
                      <a:pt x="119550" y="31272"/>
                    </a:lnTo>
                    <a:lnTo>
                      <a:pt x="117303" y="41939"/>
                    </a:lnTo>
                    <a:lnTo>
                      <a:pt x="112808" y="53333"/>
                    </a:lnTo>
                    <a:lnTo>
                      <a:pt x="106516" y="64727"/>
                    </a:lnTo>
                    <a:lnTo>
                      <a:pt x="99775" y="76121"/>
                    </a:lnTo>
                    <a:lnTo>
                      <a:pt x="91235" y="87030"/>
                    </a:lnTo>
                    <a:lnTo>
                      <a:pt x="81348" y="96969"/>
                    </a:lnTo>
                    <a:lnTo>
                      <a:pt x="71011" y="105696"/>
                    </a:lnTo>
                    <a:lnTo>
                      <a:pt x="59775" y="112727"/>
                    </a:lnTo>
                    <a:lnTo>
                      <a:pt x="48988" y="117575"/>
                    </a:lnTo>
                    <a:lnTo>
                      <a:pt x="37303" y="120000"/>
                    </a:lnTo>
                    <a:lnTo>
                      <a:pt x="25617" y="120000"/>
                    </a:lnTo>
                    <a:lnTo>
                      <a:pt x="15730" y="117090"/>
                    </a:lnTo>
                    <a:lnTo>
                      <a:pt x="8089" y="112000"/>
                    </a:lnTo>
                    <a:lnTo>
                      <a:pt x="3146" y="104727"/>
                    </a:lnTo>
                    <a:lnTo>
                      <a:pt x="449" y="96484"/>
                    </a:lnTo>
                    <a:lnTo>
                      <a:pt x="0" y="86787"/>
                    </a:lnTo>
                    <a:lnTo>
                      <a:pt x="1797" y="76363"/>
                    </a:lnTo>
                    <a:lnTo>
                      <a:pt x="4943" y="65212"/>
                    </a:lnTo>
                    <a:lnTo>
                      <a:pt x="10337" y="54060"/>
                    </a:lnTo>
                    <a:lnTo>
                      <a:pt x="17078" y="43393"/>
                    </a:lnTo>
                    <a:lnTo>
                      <a:pt x="25617" y="32727"/>
                    </a:lnTo>
                    <a:lnTo>
                      <a:pt x="35056" y="23272"/>
                    </a:lnTo>
                    <a:lnTo>
                      <a:pt x="46292" y="14787"/>
                    </a:lnTo>
                    <a:lnTo>
                      <a:pt x="57977" y="8000"/>
                    </a:lnTo>
                    <a:lnTo>
                      <a:pt x="71011" y="2909"/>
                    </a:lnTo>
                    <a:lnTo>
                      <a:pt x="84494" y="242"/>
                    </a:lnTo>
                    <a:lnTo>
                      <a:pt x="98876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Shape 545"/>
              <p:cNvSpPr/>
              <p:nvPr/>
            </p:nvSpPr>
            <p:spPr>
              <a:xfrm>
                <a:off x="2738" y="2103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09" y="244"/>
                    </a:moveTo>
                    <a:lnTo>
                      <a:pt x="109750" y="2448"/>
                    </a:lnTo>
                    <a:lnTo>
                      <a:pt x="115729" y="7346"/>
                    </a:lnTo>
                    <a:lnTo>
                      <a:pt x="119145" y="14204"/>
                    </a:lnTo>
                    <a:lnTo>
                      <a:pt x="120000" y="22775"/>
                    </a:lnTo>
                    <a:lnTo>
                      <a:pt x="118718" y="32326"/>
                    </a:lnTo>
                    <a:lnTo>
                      <a:pt x="115302" y="43346"/>
                    </a:lnTo>
                    <a:lnTo>
                      <a:pt x="109750" y="54612"/>
                    </a:lnTo>
                    <a:lnTo>
                      <a:pt x="103345" y="66122"/>
                    </a:lnTo>
                    <a:lnTo>
                      <a:pt x="95658" y="77142"/>
                    </a:lnTo>
                    <a:lnTo>
                      <a:pt x="86690" y="87918"/>
                    </a:lnTo>
                    <a:lnTo>
                      <a:pt x="76441" y="97714"/>
                    </a:lnTo>
                    <a:lnTo>
                      <a:pt x="66619" y="106285"/>
                    </a:lnTo>
                    <a:lnTo>
                      <a:pt x="55516" y="112897"/>
                    </a:lnTo>
                    <a:lnTo>
                      <a:pt x="43985" y="117795"/>
                    </a:lnTo>
                    <a:lnTo>
                      <a:pt x="32882" y="120000"/>
                    </a:lnTo>
                    <a:lnTo>
                      <a:pt x="22633" y="119755"/>
                    </a:lnTo>
                    <a:lnTo>
                      <a:pt x="12811" y="116326"/>
                    </a:lnTo>
                    <a:lnTo>
                      <a:pt x="6405" y="110938"/>
                    </a:lnTo>
                    <a:lnTo>
                      <a:pt x="2135" y="103836"/>
                    </a:lnTo>
                    <a:lnTo>
                      <a:pt x="0" y="95265"/>
                    </a:lnTo>
                    <a:lnTo>
                      <a:pt x="427" y="85469"/>
                    </a:lnTo>
                    <a:lnTo>
                      <a:pt x="2989" y="74938"/>
                    </a:lnTo>
                    <a:lnTo>
                      <a:pt x="6832" y="64163"/>
                    </a:lnTo>
                    <a:lnTo>
                      <a:pt x="12811" y="52897"/>
                    </a:lnTo>
                    <a:lnTo>
                      <a:pt x="20071" y="41877"/>
                    </a:lnTo>
                    <a:lnTo>
                      <a:pt x="28612" y="31836"/>
                    </a:lnTo>
                    <a:lnTo>
                      <a:pt x="38861" y="22285"/>
                    </a:lnTo>
                    <a:lnTo>
                      <a:pt x="49964" y="13959"/>
                    </a:lnTo>
                    <a:lnTo>
                      <a:pt x="61921" y="7346"/>
                    </a:lnTo>
                    <a:lnTo>
                      <a:pt x="74733" y="2693"/>
                    </a:lnTo>
                    <a:lnTo>
                      <a:pt x="87544" y="0"/>
                    </a:lnTo>
                    <a:lnTo>
                      <a:pt x="101209" y="244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Shape 546"/>
              <p:cNvSpPr/>
              <p:nvPr/>
            </p:nvSpPr>
            <p:spPr>
              <a:xfrm>
                <a:off x="2738" y="2103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09" y="244"/>
                    </a:moveTo>
                    <a:lnTo>
                      <a:pt x="109750" y="2448"/>
                    </a:lnTo>
                    <a:lnTo>
                      <a:pt x="115729" y="7346"/>
                    </a:lnTo>
                    <a:lnTo>
                      <a:pt x="119145" y="14204"/>
                    </a:lnTo>
                    <a:lnTo>
                      <a:pt x="120000" y="22775"/>
                    </a:lnTo>
                    <a:lnTo>
                      <a:pt x="118718" y="32326"/>
                    </a:lnTo>
                    <a:lnTo>
                      <a:pt x="115302" y="43346"/>
                    </a:lnTo>
                    <a:lnTo>
                      <a:pt x="109750" y="54612"/>
                    </a:lnTo>
                    <a:lnTo>
                      <a:pt x="103345" y="66122"/>
                    </a:lnTo>
                    <a:lnTo>
                      <a:pt x="95658" y="77142"/>
                    </a:lnTo>
                    <a:lnTo>
                      <a:pt x="86690" y="87918"/>
                    </a:lnTo>
                    <a:lnTo>
                      <a:pt x="76441" y="97714"/>
                    </a:lnTo>
                    <a:lnTo>
                      <a:pt x="66619" y="106285"/>
                    </a:lnTo>
                    <a:lnTo>
                      <a:pt x="55516" y="112897"/>
                    </a:lnTo>
                    <a:lnTo>
                      <a:pt x="43985" y="117795"/>
                    </a:lnTo>
                    <a:lnTo>
                      <a:pt x="32882" y="120000"/>
                    </a:lnTo>
                    <a:lnTo>
                      <a:pt x="22633" y="119755"/>
                    </a:lnTo>
                    <a:lnTo>
                      <a:pt x="12811" y="116326"/>
                    </a:lnTo>
                    <a:lnTo>
                      <a:pt x="6405" y="110938"/>
                    </a:lnTo>
                    <a:lnTo>
                      <a:pt x="2135" y="103836"/>
                    </a:lnTo>
                    <a:lnTo>
                      <a:pt x="0" y="95265"/>
                    </a:lnTo>
                    <a:lnTo>
                      <a:pt x="427" y="85469"/>
                    </a:lnTo>
                    <a:lnTo>
                      <a:pt x="2989" y="74938"/>
                    </a:lnTo>
                    <a:lnTo>
                      <a:pt x="6832" y="64163"/>
                    </a:lnTo>
                    <a:lnTo>
                      <a:pt x="12811" y="52897"/>
                    </a:lnTo>
                    <a:lnTo>
                      <a:pt x="20071" y="41877"/>
                    </a:lnTo>
                    <a:lnTo>
                      <a:pt x="28612" y="31836"/>
                    </a:lnTo>
                    <a:lnTo>
                      <a:pt x="38861" y="22285"/>
                    </a:lnTo>
                    <a:lnTo>
                      <a:pt x="49964" y="13959"/>
                    </a:lnTo>
                    <a:lnTo>
                      <a:pt x="61921" y="7346"/>
                    </a:lnTo>
                    <a:lnTo>
                      <a:pt x="74733" y="2693"/>
                    </a:lnTo>
                    <a:lnTo>
                      <a:pt x="87544" y="0"/>
                    </a:lnTo>
                    <a:lnTo>
                      <a:pt x="101209" y="24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Shape 547"/>
              <p:cNvSpPr/>
              <p:nvPr/>
            </p:nvSpPr>
            <p:spPr>
              <a:xfrm>
                <a:off x="2729" y="2100"/>
                <a:ext cx="3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142" y="245"/>
                    </a:moveTo>
                    <a:lnTo>
                      <a:pt x="109714" y="2453"/>
                    </a:lnTo>
                    <a:lnTo>
                      <a:pt x="115714" y="7361"/>
                    </a:lnTo>
                    <a:lnTo>
                      <a:pt x="119142" y="13987"/>
                    </a:lnTo>
                    <a:lnTo>
                      <a:pt x="120000" y="22822"/>
                    </a:lnTo>
                    <a:lnTo>
                      <a:pt x="119142" y="32392"/>
                    </a:lnTo>
                    <a:lnTo>
                      <a:pt x="115714" y="43190"/>
                    </a:lnTo>
                    <a:lnTo>
                      <a:pt x="110142" y="54478"/>
                    </a:lnTo>
                    <a:lnTo>
                      <a:pt x="104142" y="66012"/>
                    </a:lnTo>
                    <a:lnTo>
                      <a:pt x="96000" y="77300"/>
                    </a:lnTo>
                    <a:lnTo>
                      <a:pt x="87000" y="88098"/>
                    </a:lnTo>
                    <a:lnTo>
                      <a:pt x="77142" y="97668"/>
                    </a:lnTo>
                    <a:lnTo>
                      <a:pt x="66857" y="106257"/>
                    </a:lnTo>
                    <a:lnTo>
                      <a:pt x="55714" y="113128"/>
                    </a:lnTo>
                    <a:lnTo>
                      <a:pt x="44571" y="117791"/>
                    </a:lnTo>
                    <a:lnTo>
                      <a:pt x="33000" y="120000"/>
                    </a:lnTo>
                    <a:lnTo>
                      <a:pt x="22714" y="119509"/>
                    </a:lnTo>
                    <a:lnTo>
                      <a:pt x="13285" y="116319"/>
                    </a:lnTo>
                    <a:lnTo>
                      <a:pt x="6428" y="110920"/>
                    </a:lnTo>
                    <a:lnTo>
                      <a:pt x="2142" y="103803"/>
                    </a:lnTo>
                    <a:lnTo>
                      <a:pt x="0" y="95214"/>
                    </a:lnTo>
                    <a:lnTo>
                      <a:pt x="428" y="85398"/>
                    </a:lnTo>
                    <a:lnTo>
                      <a:pt x="3000" y="74846"/>
                    </a:lnTo>
                    <a:lnTo>
                      <a:pt x="6857" y="63803"/>
                    </a:lnTo>
                    <a:lnTo>
                      <a:pt x="13285" y="53006"/>
                    </a:lnTo>
                    <a:lnTo>
                      <a:pt x="20142" y="41963"/>
                    </a:lnTo>
                    <a:lnTo>
                      <a:pt x="28714" y="31656"/>
                    </a:lnTo>
                    <a:lnTo>
                      <a:pt x="39000" y="22331"/>
                    </a:lnTo>
                    <a:lnTo>
                      <a:pt x="50142" y="13987"/>
                    </a:lnTo>
                    <a:lnTo>
                      <a:pt x="62142" y="7361"/>
                    </a:lnTo>
                    <a:lnTo>
                      <a:pt x="74571" y="2453"/>
                    </a:lnTo>
                    <a:lnTo>
                      <a:pt x="87428" y="0"/>
                    </a:lnTo>
                    <a:lnTo>
                      <a:pt x="101142" y="24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Shape 548"/>
              <p:cNvSpPr/>
              <p:nvPr/>
            </p:nvSpPr>
            <p:spPr>
              <a:xfrm>
                <a:off x="2729" y="2100"/>
                <a:ext cx="3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142" y="245"/>
                    </a:moveTo>
                    <a:lnTo>
                      <a:pt x="109714" y="2453"/>
                    </a:lnTo>
                    <a:lnTo>
                      <a:pt x="115714" y="7361"/>
                    </a:lnTo>
                    <a:lnTo>
                      <a:pt x="119142" y="13987"/>
                    </a:lnTo>
                    <a:lnTo>
                      <a:pt x="120000" y="22822"/>
                    </a:lnTo>
                    <a:lnTo>
                      <a:pt x="119142" y="32392"/>
                    </a:lnTo>
                    <a:lnTo>
                      <a:pt x="115714" y="43190"/>
                    </a:lnTo>
                    <a:lnTo>
                      <a:pt x="110142" y="54478"/>
                    </a:lnTo>
                    <a:lnTo>
                      <a:pt x="104142" y="66012"/>
                    </a:lnTo>
                    <a:lnTo>
                      <a:pt x="96000" y="77300"/>
                    </a:lnTo>
                    <a:lnTo>
                      <a:pt x="87000" y="88098"/>
                    </a:lnTo>
                    <a:lnTo>
                      <a:pt x="77142" y="97668"/>
                    </a:lnTo>
                    <a:lnTo>
                      <a:pt x="66857" y="106257"/>
                    </a:lnTo>
                    <a:lnTo>
                      <a:pt x="55714" y="113128"/>
                    </a:lnTo>
                    <a:lnTo>
                      <a:pt x="44571" y="117791"/>
                    </a:lnTo>
                    <a:lnTo>
                      <a:pt x="33000" y="120000"/>
                    </a:lnTo>
                    <a:lnTo>
                      <a:pt x="22714" y="119509"/>
                    </a:lnTo>
                    <a:lnTo>
                      <a:pt x="13285" y="116319"/>
                    </a:lnTo>
                    <a:lnTo>
                      <a:pt x="6428" y="110920"/>
                    </a:lnTo>
                    <a:lnTo>
                      <a:pt x="2142" y="103803"/>
                    </a:lnTo>
                    <a:lnTo>
                      <a:pt x="0" y="95214"/>
                    </a:lnTo>
                    <a:lnTo>
                      <a:pt x="428" y="85398"/>
                    </a:lnTo>
                    <a:lnTo>
                      <a:pt x="3000" y="74846"/>
                    </a:lnTo>
                    <a:lnTo>
                      <a:pt x="6857" y="63803"/>
                    </a:lnTo>
                    <a:lnTo>
                      <a:pt x="13285" y="53006"/>
                    </a:lnTo>
                    <a:lnTo>
                      <a:pt x="20142" y="41963"/>
                    </a:lnTo>
                    <a:lnTo>
                      <a:pt x="28714" y="31656"/>
                    </a:lnTo>
                    <a:lnTo>
                      <a:pt x="39000" y="22331"/>
                    </a:lnTo>
                    <a:lnTo>
                      <a:pt x="50142" y="13987"/>
                    </a:lnTo>
                    <a:lnTo>
                      <a:pt x="62142" y="7361"/>
                    </a:lnTo>
                    <a:lnTo>
                      <a:pt x="74571" y="2453"/>
                    </a:lnTo>
                    <a:lnTo>
                      <a:pt x="87428" y="0"/>
                    </a:lnTo>
                    <a:lnTo>
                      <a:pt x="101142" y="24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9" name="Shape 549"/>
              <p:cNvSpPr/>
              <p:nvPr/>
            </p:nvSpPr>
            <p:spPr>
              <a:xfrm>
                <a:off x="2717" y="2095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75" y="0"/>
                    </a:moveTo>
                    <a:lnTo>
                      <a:pt x="110107" y="2208"/>
                    </a:lnTo>
                    <a:lnTo>
                      <a:pt x="115698" y="7116"/>
                    </a:lnTo>
                    <a:lnTo>
                      <a:pt x="119139" y="13987"/>
                    </a:lnTo>
                    <a:lnTo>
                      <a:pt x="120000" y="22576"/>
                    </a:lnTo>
                    <a:lnTo>
                      <a:pt x="118709" y="32638"/>
                    </a:lnTo>
                    <a:lnTo>
                      <a:pt x="115268" y="43190"/>
                    </a:lnTo>
                    <a:lnTo>
                      <a:pt x="110537" y="54478"/>
                    </a:lnTo>
                    <a:lnTo>
                      <a:pt x="103655" y="66012"/>
                    </a:lnTo>
                    <a:lnTo>
                      <a:pt x="95913" y="77300"/>
                    </a:lnTo>
                    <a:lnTo>
                      <a:pt x="86881" y="88343"/>
                    </a:lnTo>
                    <a:lnTo>
                      <a:pt x="77419" y="97914"/>
                    </a:lnTo>
                    <a:lnTo>
                      <a:pt x="66666" y="106257"/>
                    </a:lnTo>
                    <a:lnTo>
                      <a:pt x="55483" y="113128"/>
                    </a:lnTo>
                    <a:lnTo>
                      <a:pt x="44731" y="117791"/>
                    </a:lnTo>
                    <a:lnTo>
                      <a:pt x="33118" y="120000"/>
                    </a:lnTo>
                    <a:lnTo>
                      <a:pt x="22365" y="119754"/>
                    </a:lnTo>
                    <a:lnTo>
                      <a:pt x="12903" y="116564"/>
                    </a:lnTo>
                    <a:lnTo>
                      <a:pt x="6021" y="111165"/>
                    </a:lnTo>
                    <a:lnTo>
                      <a:pt x="1720" y="103803"/>
                    </a:lnTo>
                    <a:lnTo>
                      <a:pt x="0" y="95460"/>
                    </a:lnTo>
                    <a:lnTo>
                      <a:pt x="430" y="85644"/>
                    </a:lnTo>
                    <a:lnTo>
                      <a:pt x="2580" y="75092"/>
                    </a:lnTo>
                    <a:lnTo>
                      <a:pt x="6451" y="64049"/>
                    </a:lnTo>
                    <a:lnTo>
                      <a:pt x="12903" y="52760"/>
                    </a:lnTo>
                    <a:lnTo>
                      <a:pt x="19784" y="41963"/>
                    </a:lnTo>
                    <a:lnTo>
                      <a:pt x="28817" y="31656"/>
                    </a:lnTo>
                    <a:lnTo>
                      <a:pt x="38709" y="22085"/>
                    </a:lnTo>
                    <a:lnTo>
                      <a:pt x="49892" y="13987"/>
                    </a:lnTo>
                    <a:lnTo>
                      <a:pt x="61935" y="7116"/>
                    </a:lnTo>
                    <a:lnTo>
                      <a:pt x="74408" y="2453"/>
                    </a:lnTo>
                    <a:lnTo>
                      <a:pt x="87311" y="0"/>
                    </a:lnTo>
                    <a:lnTo>
                      <a:pt x="101075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0" name="Shape 550"/>
              <p:cNvSpPr/>
              <p:nvPr/>
            </p:nvSpPr>
            <p:spPr>
              <a:xfrm>
                <a:off x="2717" y="2095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75" y="0"/>
                    </a:moveTo>
                    <a:lnTo>
                      <a:pt x="110107" y="2208"/>
                    </a:lnTo>
                    <a:lnTo>
                      <a:pt x="115698" y="7116"/>
                    </a:lnTo>
                    <a:lnTo>
                      <a:pt x="119139" y="13987"/>
                    </a:lnTo>
                    <a:lnTo>
                      <a:pt x="120000" y="22576"/>
                    </a:lnTo>
                    <a:lnTo>
                      <a:pt x="118709" y="32638"/>
                    </a:lnTo>
                    <a:lnTo>
                      <a:pt x="115268" y="43190"/>
                    </a:lnTo>
                    <a:lnTo>
                      <a:pt x="110537" y="54478"/>
                    </a:lnTo>
                    <a:lnTo>
                      <a:pt x="103655" y="66012"/>
                    </a:lnTo>
                    <a:lnTo>
                      <a:pt x="95913" y="77300"/>
                    </a:lnTo>
                    <a:lnTo>
                      <a:pt x="86881" y="88343"/>
                    </a:lnTo>
                    <a:lnTo>
                      <a:pt x="77419" y="97914"/>
                    </a:lnTo>
                    <a:lnTo>
                      <a:pt x="66666" y="106257"/>
                    </a:lnTo>
                    <a:lnTo>
                      <a:pt x="55483" y="113128"/>
                    </a:lnTo>
                    <a:lnTo>
                      <a:pt x="44731" y="117791"/>
                    </a:lnTo>
                    <a:lnTo>
                      <a:pt x="33118" y="120000"/>
                    </a:lnTo>
                    <a:lnTo>
                      <a:pt x="22365" y="119754"/>
                    </a:lnTo>
                    <a:lnTo>
                      <a:pt x="12903" y="116564"/>
                    </a:lnTo>
                    <a:lnTo>
                      <a:pt x="6021" y="111165"/>
                    </a:lnTo>
                    <a:lnTo>
                      <a:pt x="1720" y="103803"/>
                    </a:lnTo>
                    <a:lnTo>
                      <a:pt x="0" y="95460"/>
                    </a:lnTo>
                    <a:lnTo>
                      <a:pt x="430" y="85644"/>
                    </a:lnTo>
                    <a:lnTo>
                      <a:pt x="2580" y="75092"/>
                    </a:lnTo>
                    <a:lnTo>
                      <a:pt x="6451" y="64049"/>
                    </a:lnTo>
                    <a:lnTo>
                      <a:pt x="12903" y="52760"/>
                    </a:lnTo>
                    <a:lnTo>
                      <a:pt x="19784" y="41963"/>
                    </a:lnTo>
                    <a:lnTo>
                      <a:pt x="28817" y="31656"/>
                    </a:lnTo>
                    <a:lnTo>
                      <a:pt x="38709" y="22085"/>
                    </a:lnTo>
                    <a:lnTo>
                      <a:pt x="49892" y="13987"/>
                    </a:lnTo>
                    <a:lnTo>
                      <a:pt x="61935" y="7116"/>
                    </a:lnTo>
                    <a:lnTo>
                      <a:pt x="74408" y="2453"/>
                    </a:lnTo>
                    <a:lnTo>
                      <a:pt x="87311" y="0"/>
                    </a:lnTo>
                    <a:lnTo>
                      <a:pt x="101075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1" name="Shape 551"/>
              <p:cNvSpPr/>
              <p:nvPr/>
            </p:nvSpPr>
            <p:spPr>
              <a:xfrm>
                <a:off x="2703" y="2090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05" y="740"/>
                    </a:moveTo>
                    <a:lnTo>
                      <a:pt x="111752" y="3209"/>
                    </a:lnTo>
                    <a:lnTo>
                      <a:pt x="116701" y="8148"/>
                    </a:lnTo>
                    <a:lnTo>
                      <a:pt x="119587" y="15061"/>
                    </a:lnTo>
                    <a:lnTo>
                      <a:pt x="120000" y="23456"/>
                    </a:lnTo>
                    <a:lnTo>
                      <a:pt x="118350" y="33580"/>
                    </a:lnTo>
                    <a:lnTo>
                      <a:pt x="114639" y="44197"/>
                    </a:lnTo>
                    <a:lnTo>
                      <a:pt x="108865" y="55555"/>
                    </a:lnTo>
                    <a:lnTo>
                      <a:pt x="102268" y="66913"/>
                    </a:lnTo>
                    <a:lnTo>
                      <a:pt x="93608" y="78271"/>
                    </a:lnTo>
                    <a:lnTo>
                      <a:pt x="84123" y="88641"/>
                    </a:lnTo>
                    <a:lnTo>
                      <a:pt x="73814" y="98271"/>
                    </a:lnTo>
                    <a:lnTo>
                      <a:pt x="63505" y="106666"/>
                    </a:lnTo>
                    <a:lnTo>
                      <a:pt x="52783" y="113333"/>
                    </a:lnTo>
                    <a:lnTo>
                      <a:pt x="41649" y="118024"/>
                    </a:lnTo>
                    <a:lnTo>
                      <a:pt x="30515" y="120000"/>
                    </a:lnTo>
                    <a:lnTo>
                      <a:pt x="20618" y="119259"/>
                    </a:lnTo>
                    <a:lnTo>
                      <a:pt x="11134" y="115802"/>
                    </a:lnTo>
                    <a:lnTo>
                      <a:pt x="5360" y="110123"/>
                    </a:lnTo>
                    <a:lnTo>
                      <a:pt x="1649" y="102962"/>
                    </a:lnTo>
                    <a:lnTo>
                      <a:pt x="0" y="94567"/>
                    </a:lnTo>
                    <a:lnTo>
                      <a:pt x="1237" y="84444"/>
                    </a:lnTo>
                    <a:lnTo>
                      <a:pt x="3711" y="74074"/>
                    </a:lnTo>
                    <a:lnTo>
                      <a:pt x="9072" y="62962"/>
                    </a:lnTo>
                    <a:lnTo>
                      <a:pt x="14845" y="51851"/>
                    </a:lnTo>
                    <a:lnTo>
                      <a:pt x="22680" y="41234"/>
                    </a:lnTo>
                    <a:lnTo>
                      <a:pt x="32164" y="31111"/>
                    </a:lnTo>
                    <a:lnTo>
                      <a:pt x="42061" y="21481"/>
                    </a:lnTo>
                    <a:lnTo>
                      <a:pt x="53195" y="13580"/>
                    </a:lnTo>
                    <a:lnTo>
                      <a:pt x="65154" y="6913"/>
                    </a:lnTo>
                    <a:lnTo>
                      <a:pt x="77525" y="2469"/>
                    </a:lnTo>
                    <a:lnTo>
                      <a:pt x="90309" y="0"/>
                    </a:lnTo>
                    <a:lnTo>
                      <a:pt x="103505" y="74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2" name="Shape 552"/>
              <p:cNvSpPr/>
              <p:nvPr/>
            </p:nvSpPr>
            <p:spPr>
              <a:xfrm>
                <a:off x="2703" y="2090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05" y="740"/>
                    </a:moveTo>
                    <a:lnTo>
                      <a:pt x="111752" y="3209"/>
                    </a:lnTo>
                    <a:lnTo>
                      <a:pt x="116701" y="8148"/>
                    </a:lnTo>
                    <a:lnTo>
                      <a:pt x="119587" y="15061"/>
                    </a:lnTo>
                    <a:lnTo>
                      <a:pt x="120000" y="23456"/>
                    </a:lnTo>
                    <a:lnTo>
                      <a:pt x="118350" y="33580"/>
                    </a:lnTo>
                    <a:lnTo>
                      <a:pt x="114639" y="44197"/>
                    </a:lnTo>
                    <a:lnTo>
                      <a:pt x="108865" y="55555"/>
                    </a:lnTo>
                    <a:lnTo>
                      <a:pt x="102268" y="66913"/>
                    </a:lnTo>
                    <a:lnTo>
                      <a:pt x="93608" y="78271"/>
                    </a:lnTo>
                    <a:lnTo>
                      <a:pt x="84123" y="88641"/>
                    </a:lnTo>
                    <a:lnTo>
                      <a:pt x="73814" y="98271"/>
                    </a:lnTo>
                    <a:lnTo>
                      <a:pt x="63505" y="106666"/>
                    </a:lnTo>
                    <a:lnTo>
                      <a:pt x="52783" y="113333"/>
                    </a:lnTo>
                    <a:lnTo>
                      <a:pt x="41649" y="118024"/>
                    </a:lnTo>
                    <a:lnTo>
                      <a:pt x="30515" y="120000"/>
                    </a:lnTo>
                    <a:lnTo>
                      <a:pt x="20618" y="119259"/>
                    </a:lnTo>
                    <a:lnTo>
                      <a:pt x="11134" y="115802"/>
                    </a:lnTo>
                    <a:lnTo>
                      <a:pt x="5360" y="110123"/>
                    </a:lnTo>
                    <a:lnTo>
                      <a:pt x="1649" y="102962"/>
                    </a:lnTo>
                    <a:lnTo>
                      <a:pt x="0" y="94567"/>
                    </a:lnTo>
                    <a:lnTo>
                      <a:pt x="1237" y="84444"/>
                    </a:lnTo>
                    <a:lnTo>
                      <a:pt x="3711" y="74074"/>
                    </a:lnTo>
                    <a:lnTo>
                      <a:pt x="9072" y="62962"/>
                    </a:lnTo>
                    <a:lnTo>
                      <a:pt x="14845" y="51851"/>
                    </a:lnTo>
                    <a:lnTo>
                      <a:pt x="22680" y="41234"/>
                    </a:lnTo>
                    <a:lnTo>
                      <a:pt x="32164" y="31111"/>
                    </a:lnTo>
                    <a:lnTo>
                      <a:pt x="42061" y="21481"/>
                    </a:lnTo>
                    <a:lnTo>
                      <a:pt x="53195" y="13580"/>
                    </a:lnTo>
                    <a:lnTo>
                      <a:pt x="65154" y="6913"/>
                    </a:lnTo>
                    <a:lnTo>
                      <a:pt x="77525" y="2469"/>
                    </a:lnTo>
                    <a:lnTo>
                      <a:pt x="90309" y="0"/>
                    </a:lnTo>
                    <a:lnTo>
                      <a:pt x="103505" y="7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Shape 553"/>
              <p:cNvSpPr/>
              <p:nvPr/>
            </p:nvSpPr>
            <p:spPr>
              <a:xfrm>
                <a:off x="2690" y="2086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1002"/>
                    </a:moveTo>
                    <a:lnTo>
                      <a:pt x="112871" y="3757"/>
                    </a:lnTo>
                    <a:lnTo>
                      <a:pt x="117623" y="8768"/>
                    </a:lnTo>
                    <a:lnTo>
                      <a:pt x="120000" y="15782"/>
                    </a:lnTo>
                    <a:lnTo>
                      <a:pt x="120000" y="24551"/>
                    </a:lnTo>
                    <a:lnTo>
                      <a:pt x="117227" y="34572"/>
                    </a:lnTo>
                    <a:lnTo>
                      <a:pt x="112871" y="45093"/>
                    </a:lnTo>
                    <a:lnTo>
                      <a:pt x="106534" y="56617"/>
                    </a:lnTo>
                    <a:lnTo>
                      <a:pt x="99009" y="67891"/>
                    </a:lnTo>
                    <a:lnTo>
                      <a:pt x="90693" y="79164"/>
                    </a:lnTo>
                    <a:lnTo>
                      <a:pt x="80792" y="89686"/>
                    </a:lnTo>
                    <a:lnTo>
                      <a:pt x="70495" y="99206"/>
                    </a:lnTo>
                    <a:lnTo>
                      <a:pt x="59801" y="107473"/>
                    </a:lnTo>
                    <a:lnTo>
                      <a:pt x="48712" y="113736"/>
                    </a:lnTo>
                    <a:lnTo>
                      <a:pt x="37623" y="117995"/>
                    </a:lnTo>
                    <a:lnTo>
                      <a:pt x="26930" y="120000"/>
                    </a:lnTo>
                    <a:lnTo>
                      <a:pt x="17029" y="119248"/>
                    </a:lnTo>
                    <a:lnTo>
                      <a:pt x="8712" y="115240"/>
                    </a:lnTo>
                    <a:lnTo>
                      <a:pt x="3564" y="109728"/>
                    </a:lnTo>
                    <a:lnTo>
                      <a:pt x="396" y="101962"/>
                    </a:lnTo>
                    <a:lnTo>
                      <a:pt x="0" y="93194"/>
                    </a:lnTo>
                    <a:lnTo>
                      <a:pt x="1188" y="83173"/>
                    </a:lnTo>
                    <a:lnTo>
                      <a:pt x="4752" y="72651"/>
                    </a:lnTo>
                    <a:lnTo>
                      <a:pt x="10297" y="61628"/>
                    </a:lnTo>
                    <a:lnTo>
                      <a:pt x="17029" y="50605"/>
                    </a:lnTo>
                    <a:lnTo>
                      <a:pt x="25346" y="39832"/>
                    </a:lnTo>
                    <a:lnTo>
                      <a:pt x="34455" y="29812"/>
                    </a:lnTo>
                    <a:lnTo>
                      <a:pt x="45148" y="20542"/>
                    </a:lnTo>
                    <a:lnTo>
                      <a:pt x="56237" y="12776"/>
                    </a:lnTo>
                    <a:lnTo>
                      <a:pt x="68118" y="6263"/>
                    </a:lnTo>
                    <a:lnTo>
                      <a:pt x="80000" y="2004"/>
                    </a:lnTo>
                    <a:lnTo>
                      <a:pt x="92277" y="0"/>
                    </a:lnTo>
                    <a:lnTo>
                      <a:pt x="105346" y="1002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Shape 554"/>
              <p:cNvSpPr/>
              <p:nvPr/>
            </p:nvSpPr>
            <p:spPr>
              <a:xfrm>
                <a:off x="2690" y="2086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1002"/>
                    </a:moveTo>
                    <a:lnTo>
                      <a:pt x="112871" y="3757"/>
                    </a:lnTo>
                    <a:lnTo>
                      <a:pt x="117623" y="8768"/>
                    </a:lnTo>
                    <a:lnTo>
                      <a:pt x="120000" y="15782"/>
                    </a:lnTo>
                    <a:lnTo>
                      <a:pt x="120000" y="24551"/>
                    </a:lnTo>
                    <a:lnTo>
                      <a:pt x="117227" y="34572"/>
                    </a:lnTo>
                    <a:lnTo>
                      <a:pt x="112871" y="45093"/>
                    </a:lnTo>
                    <a:lnTo>
                      <a:pt x="106534" y="56617"/>
                    </a:lnTo>
                    <a:lnTo>
                      <a:pt x="99009" y="67891"/>
                    </a:lnTo>
                    <a:lnTo>
                      <a:pt x="90693" y="79164"/>
                    </a:lnTo>
                    <a:lnTo>
                      <a:pt x="80792" y="89686"/>
                    </a:lnTo>
                    <a:lnTo>
                      <a:pt x="70495" y="99206"/>
                    </a:lnTo>
                    <a:lnTo>
                      <a:pt x="59801" y="107473"/>
                    </a:lnTo>
                    <a:lnTo>
                      <a:pt x="48712" y="113736"/>
                    </a:lnTo>
                    <a:lnTo>
                      <a:pt x="37623" y="117995"/>
                    </a:lnTo>
                    <a:lnTo>
                      <a:pt x="26930" y="120000"/>
                    </a:lnTo>
                    <a:lnTo>
                      <a:pt x="17029" y="119248"/>
                    </a:lnTo>
                    <a:lnTo>
                      <a:pt x="8712" y="115240"/>
                    </a:lnTo>
                    <a:lnTo>
                      <a:pt x="3564" y="109728"/>
                    </a:lnTo>
                    <a:lnTo>
                      <a:pt x="396" y="101962"/>
                    </a:lnTo>
                    <a:lnTo>
                      <a:pt x="0" y="93194"/>
                    </a:lnTo>
                    <a:lnTo>
                      <a:pt x="1188" y="83173"/>
                    </a:lnTo>
                    <a:lnTo>
                      <a:pt x="4752" y="72651"/>
                    </a:lnTo>
                    <a:lnTo>
                      <a:pt x="10297" y="61628"/>
                    </a:lnTo>
                    <a:lnTo>
                      <a:pt x="17029" y="50605"/>
                    </a:lnTo>
                    <a:lnTo>
                      <a:pt x="25346" y="39832"/>
                    </a:lnTo>
                    <a:lnTo>
                      <a:pt x="34455" y="29812"/>
                    </a:lnTo>
                    <a:lnTo>
                      <a:pt x="45148" y="20542"/>
                    </a:lnTo>
                    <a:lnTo>
                      <a:pt x="56237" y="12776"/>
                    </a:lnTo>
                    <a:lnTo>
                      <a:pt x="68118" y="6263"/>
                    </a:lnTo>
                    <a:lnTo>
                      <a:pt x="80000" y="2004"/>
                    </a:lnTo>
                    <a:lnTo>
                      <a:pt x="92277" y="0"/>
                    </a:lnTo>
                    <a:lnTo>
                      <a:pt x="105346" y="100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Shape 555"/>
              <p:cNvSpPr/>
              <p:nvPr/>
            </p:nvSpPr>
            <p:spPr>
              <a:xfrm>
                <a:off x="2680" y="208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751"/>
                    </a:moveTo>
                    <a:lnTo>
                      <a:pt x="112871" y="3757"/>
                    </a:lnTo>
                    <a:lnTo>
                      <a:pt x="117623" y="8768"/>
                    </a:lnTo>
                    <a:lnTo>
                      <a:pt x="120000" y="15782"/>
                    </a:lnTo>
                    <a:lnTo>
                      <a:pt x="119207" y="24300"/>
                    </a:lnTo>
                    <a:lnTo>
                      <a:pt x="116831" y="34572"/>
                    </a:lnTo>
                    <a:lnTo>
                      <a:pt x="112475" y="45093"/>
                    </a:lnTo>
                    <a:lnTo>
                      <a:pt x="106534" y="56617"/>
                    </a:lnTo>
                    <a:lnTo>
                      <a:pt x="99009" y="67891"/>
                    </a:lnTo>
                    <a:lnTo>
                      <a:pt x="90297" y="78914"/>
                    </a:lnTo>
                    <a:lnTo>
                      <a:pt x="80396" y="89686"/>
                    </a:lnTo>
                    <a:lnTo>
                      <a:pt x="70099" y="99206"/>
                    </a:lnTo>
                    <a:lnTo>
                      <a:pt x="59009" y="107223"/>
                    </a:lnTo>
                    <a:lnTo>
                      <a:pt x="48712" y="113736"/>
                    </a:lnTo>
                    <a:lnTo>
                      <a:pt x="37623" y="117995"/>
                    </a:lnTo>
                    <a:lnTo>
                      <a:pt x="26930" y="120000"/>
                    </a:lnTo>
                    <a:lnTo>
                      <a:pt x="17029" y="118997"/>
                    </a:lnTo>
                    <a:lnTo>
                      <a:pt x="8712" y="115240"/>
                    </a:lnTo>
                    <a:lnTo>
                      <a:pt x="3168" y="109478"/>
                    </a:lnTo>
                    <a:lnTo>
                      <a:pt x="396" y="101962"/>
                    </a:lnTo>
                    <a:lnTo>
                      <a:pt x="0" y="92943"/>
                    </a:lnTo>
                    <a:lnTo>
                      <a:pt x="1188" y="83173"/>
                    </a:lnTo>
                    <a:lnTo>
                      <a:pt x="4752" y="72651"/>
                    </a:lnTo>
                    <a:lnTo>
                      <a:pt x="9900" y="61628"/>
                    </a:lnTo>
                    <a:lnTo>
                      <a:pt x="16633" y="50354"/>
                    </a:lnTo>
                    <a:lnTo>
                      <a:pt x="24950" y="39832"/>
                    </a:lnTo>
                    <a:lnTo>
                      <a:pt x="34455" y="29812"/>
                    </a:lnTo>
                    <a:lnTo>
                      <a:pt x="45148" y="20542"/>
                    </a:lnTo>
                    <a:lnTo>
                      <a:pt x="56237" y="12526"/>
                    </a:lnTo>
                    <a:lnTo>
                      <a:pt x="67722" y="6263"/>
                    </a:lnTo>
                    <a:lnTo>
                      <a:pt x="80000" y="2004"/>
                    </a:lnTo>
                    <a:lnTo>
                      <a:pt x="92277" y="0"/>
                    </a:lnTo>
                    <a:lnTo>
                      <a:pt x="105346" y="75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Shape 556"/>
              <p:cNvSpPr/>
              <p:nvPr/>
            </p:nvSpPr>
            <p:spPr>
              <a:xfrm>
                <a:off x="2680" y="208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751"/>
                    </a:moveTo>
                    <a:lnTo>
                      <a:pt x="112871" y="3757"/>
                    </a:lnTo>
                    <a:lnTo>
                      <a:pt x="117623" y="8768"/>
                    </a:lnTo>
                    <a:lnTo>
                      <a:pt x="120000" y="15782"/>
                    </a:lnTo>
                    <a:lnTo>
                      <a:pt x="119207" y="24300"/>
                    </a:lnTo>
                    <a:lnTo>
                      <a:pt x="116831" y="34572"/>
                    </a:lnTo>
                    <a:lnTo>
                      <a:pt x="112475" y="45093"/>
                    </a:lnTo>
                    <a:lnTo>
                      <a:pt x="106534" y="56617"/>
                    </a:lnTo>
                    <a:lnTo>
                      <a:pt x="99009" y="67891"/>
                    </a:lnTo>
                    <a:lnTo>
                      <a:pt x="90297" y="78914"/>
                    </a:lnTo>
                    <a:lnTo>
                      <a:pt x="80396" y="89686"/>
                    </a:lnTo>
                    <a:lnTo>
                      <a:pt x="70099" y="99206"/>
                    </a:lnTo>
                    <a:lnTo>
                      <a:pt x="59009" y="107223"/>
                    </a:lnTo>
                    <a:lnTo>
                      <a:pt x="48712" y="113736"/>
                    </a:lnTo>
                    <a:lnTo>
                      <a:pt x="37623" y="117995"/>
                    </a:lnTo>
                    <a:lnTo>
                      <a:pt x="26930" y="120000"/>
                    </a:lnTo>
                    <a:lnTo>
                      <a:pt x="17029" y="118997"/>
                    </a:lnTo>
                    <a:lnTo>
                      <a:pt x="8712" y="115240"/>
                    </a:lnTo>
                    <a:lnTo>
                      <a:pt x="3168" y="109478"/>
                    </a:lnTo>
                    <a:lnTo>
                      <a:pt x="396" y="101962"/>
                    </a:lnTo>
                    <a:lnTo>
                      <a:pt x="0" y="92943"/>
                    </a:lnTo>
                    <a:lnTo>
                      <a:pt x="1188" y="83173"/>
                    </a:lnTo>
                    <a:lnTo>
                      <a:pt x="4752" y="72651"/>
                    </a:lnTo>
                    <a:lnTo>
                      <a:pt x="9900" y="61628"/>
                    </a:lnTo>
                    <a:lnTo>
                      <a:pt x="16633" y="50354"/>
                    </a:lnTo>
                    <a:lnTo>
                      <a:pt x="24950" y="39832"/>
                    </a:lnTo>
                    <a:lnTo>
                      <a:pt x="34455" y="29812"/>
                    </a:lnTo>
                    <a:lnTo>
                      <a:pt x="45148" y="20542"/>
                    </a:lnTo>
                    <a:lnTo>
                      <a:pt x="56237" y="12526"/>
                    </a:lnTo>
                    <a:lnTo>
                      <a:pt x="67722" y="6263"/>
                    </a:lnTo>
                    <a:lnTo>
                      <a:pt x="80000" y="2004"/>
                    </a:lnTo>
                    <a:lnTo>
                      <a:pt x="92277" y="0"/>
                    </a:lnTo>
                    <a:lnTo>
                      <a:pt x="105346" y="7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Shape 557"/>
              <p:cNvSpPr/>
              <p:nvPr/>
            </p:nvSpPr>
            <p:spPr>
              <a:xfrm>
                <a:off x="2670" y="2076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81" y="761"/>
                    </a:moveTo>
                    <a:lnTo>
                      <a:pt x="113865" y="3551"/>
                    </a:lnTo>
                    <a:lnTo>
                      <a:pt x="118083" y="9133"/>
                    </a:lnTo>
                    <a:lnTo>
                      <a:pt x="120000" y="16490"/>
                    </a:lnTo>
                    <a:lnTo>
                      <a:pt x="119233" y="25116"/>
                    </a:lnTo>
                    <a:lnTo>
                      <a:pt x="116166" y="35264"/>
                    </a:lnTo>
                    <a:lnTo>
                      <a:pt x="111182" y="45919"/>
                    </a:lnTo>
                    <a:lnTo>
                      <a:pt x="105047" y="57336"/>
                    </a:lnTo>
                    <a:lnTo>
                      <a:pt x="97380" y="68498"/>
                    </a:lnTo>
                    <a:lnTo>
                      <a:pt x="88178" y="79915"/>
                    </a:lnTo>
                    <a:lnTo>
                      <a:pt x="78210" y="90063"/>
                    </a:lnTo>
                    <a:lnTo>
                      <a:pt x="68242" y="99704"/>
                    </a:lnTo>
                    <a:lnTo>
                      <a:pt x="56741" y="107822"/>
                    </a:lnTo>
                    <a:lnTo>
                      <a:pt x="46006" y="113911"/>
                    </a:lnTo>
                    <a:lnTo>
                      <a:pt x="35654" y="118224"/>
                    </a:lnTo>
                    <a:lnTo>
                      <a:pt x="25303" y="120000"/>
                    </a:lnTo>
                    <a:lnTo>
                      <a:pt x="15718" y="118731"/>
                    </a:lnTo>
                    <a:lnTo>
                      <a:pt x="7667" y="114926"/>
                    </a:lnTo>
                    <a:lnTo>
                      <a:pt x="2300" y="108837"/>
                    </a:lnTo>
                    <a:lnTo>
                      <a:pt x="383" y="101226"/>
                    </a:lnTo>
                    <a:lnTo>
                      <a:pt x="0" y="92093"/>
                    </a:lnTo>
                    <a:lnTo>
                      <a:pt x="1916" y="82198"/>
                    </a:lnTo>
                    <a:lnTo>
                      <a:pt x="5750" y="71543"/>
                    </a:lnTo>
                    <a:lnTo>
                      <a:pt x="11501" y="60380"/>
                    </a:lnTo>
                    <a:lnTo>
                      <a:pt x="18785" y="49725"/>
                    </a:lnTo>
                    <a:lnTo>
                      <a:pt x="26837" y="38816"/>
                    </a:lnTo>
                    <a:lnTo>
                      <a:pt x="36805" y="28668"/>
                    </a:lnTo>
                    <a:lnTo>
                      <a:pt x="47156" y="19534"/>
                    </a:lnTo>
                    <a:lnTo>
                      <a:pt x="58274" y="11923"/>
                    </a:lnTo>
                    <a:lnTo>
                      <a:pt x="70159" y="5581"/>
                    </a:lnTo>
                    <a:lnTo>
                      <a:pt x="82044" y="1775"/>
                    </a:lnTo>
                    <a:lnTo>
                      <a:pt x="94313" y="0"/>
                    </a:lnTo>
                    <a:lnTo>
                      <a:pt x="106581" y="76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Shape 558"/>
              <p:cNvSpPr/>
              <p:nvPr/>
            </p:nvSpPr>
            <p:spPr>
              <a:xfrm>
                <a:off x="2670" y="2076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81" y="761"/>
                    </a:moveTo>
                    <a:lnTo>
                      <a:pt x="113865" y="3551"/>
                    </a:lnTo>
                    <a:lnTo>
                      <a:pt x="118083" y="9133"/>
                    </a:lnTo>
                    <a:lnTo>
                      <a:pt x="120000" y="16490"/>
                    </a:lnTo>
                    <a:lnTo>
                      <a:pt x="119233" y="25116"/>
                    </a:lnTo>
                    <a:lnTo>
                      <a:pt x="116166" y="35264"/>
                    </a:lnTo>
                    <a:lnTo>
                      <a:pt x="111182" y="45919"/>
                    </a:lnTo>
                    <a:lnTo>
                      <a:pt x="105047" y="57336"/>
                    </a:lnTo>
                    <a:lnTo>
                      <a:pt x="97380" y="68498"/>
                    </a:lnTo>
                    <a:lnTo>
                      <a:pt x="88178" y="79915"/>
                    </a:lnTo>
                    <a:lnTo>
                      <a:pt x="78210" y="90063"/>
                    </a:lnTo>
                    <a:lnTo>
                      <a:pt x="68242" y="99704"/>
                    </a:lnTo>
                    <a:lnTo>
                      <a:pt x="56741" y="107822"/>
                    </a:lnTo>
                    <a:lnTo>
                      <a:pt x="46006" y="113911"/>
                    </a:lnTo>
                    <a:lnTo>
                      <a:pt x="35654" y="118224"/>
                    </a:lnTo>
                    <a:lnTo>
                      <a:pt x="25303" y="120000"/>
                    </a:lnTo>
                    <a:lnTo>
                      <a:pt x="15718" y="118731"/>
                    </a:lnTo>
                    <a:lnTo>
                      <a:pt x="7667" y="114926"/>
                    </a:lnTo>
                    <a:lnTo>
                      <a:pt x="2300" y="108837"/>
                    </a:lnTo>
                    <a:lnTo>
                      <a:pt x="383" y="101226"/>
                    </a:lnTo>
                    <a:lnTo>
                      <a:pt x="0" y="92093"/>
                    </a:lnTo>
                    <a:lnTo>
                      <a:pt x="1916" y="82198"/>
                    </a:lnTo>
                    <a:lnTo>
                      <a:pt x="5750" y="71543"/>
                    </a:lnTo>
                    <a:lnTo>
                      <a:pt x="11501" y="60380"/>
                    </a:lnTo>
                    <a:lnTo>
                      <a:pt x="18785" y="49725"/>
                    </a:lnTo>
                    <a:lnTo>
                      <a:pt x="26837" y="38816"/>
                    </a:lnTo>
                    <a:lnTo>
                      <a:pt x="36805" y="28668"/>
                    </a:lnTo>
                    <a:lnTo>
                      <a:pt x="47156" y="19534"/>
                    </a:lnTo>
                    <a:lnTo>
                      <a:pt x="58274" y="11923"/>
                    </a:lnTo>
                    <a:lnTo>
                      <a:pt x="70159" y="5581"/>
                    </a:lnTo>
                    <a:lnTo>
                      <a:pt x="82044" y="1775"/>
                    </a:lnTo>
                    <a:lnTo>
                      <a:pt x="94313" y="0"/>
                    </a:lnTo>
                    <a:lnTo>
                      <a:pt x="106581" y="76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Shape 559"/>
              <p:cNvSpPr/>
              <p:nvPr/>
            </p:nvSpPr>
            <p:spPr>
              <a:xfrm>
                <a:off x="2660" y="2070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38" y="1265"/>
                    </a:moveTo>
                    <a:lnTo>
                      <a:pt x="113846" y="4050"/>
                    </a:lnTo>
                    <a:lnTo>
                      <a:pt x="118076" y="9367"/>
                    </a:lnTo>
                    <a:lnTo>
                      <a:pt x="120000" y="16708"/>
                    </a:lnTo>
                    <a:lnTo>
                      <a:pt x="119615" y="25569"/>
                    </a:lnTo>
                    <a:lnTo>
                      <a:pt x="116538" y="35443"/>
                    </a:lnTo>
                    <a:lnTo>
                      <a:pt x="111923" y="46075"/>
                    </a:lnTo>
                    <a:lnTo>
                      <a:pt x="105384" y="57468"/>
                    </a:lnTo>
                    <a:lnTo>
                      <a:pt x="97692" y="68860"/>
                    </a:lnTo>
                    <a:lnTo>
                      <a:pt x="88461" y="80253"/>
                    </a:lnTo>
                    <a:lnTo>
                      <a:pt x="78461" y="90379"/>
                    </a:lnTo>
                    <a:lnTo>
                      <a:pt x="68461" y="100000"/>
                    </a:lnTo>
                    <a:lnTo>
                      <a:pt x="57692" y="107848"/>
                    </a:lnTo>
                    <a:lnTo>
                      <a:pt x="46538" y="114177"/>
                    </a:lnTo>
                    <a:lnTo>
                      <a:pt x="35769" y="118481"/>
                    </a:lnTo>
                    <a:lnTo>
                      <a:pt x="25384" y="120000"/>
                    </a:lnTo>
                    <a:lnTo>
                      <a:pt x="15769" y="118987"/>
                    </a:lnTo>
                    <a:lnTo>
                      <a:pt x="7692" y="114936"/>
                    </a:lnTo>
                    <a:lnTo>
                      <a:pt x="2692" y="109113"/>
                    </a:lnTo>
                    <a:lnTo>
                      <a:pt x="384" y="101265"/>
                    </a:lnTo>
                    <a:lnTo>
                      <a:pt x="0" y="92405"/>
                    </a:lnTo>
                    <a:lnTo>
                      <a:pt x="1923" y="82531"/>
                    </a:lnTo>
                    <a:lnTo>
                      <a:pt x="5769" y="71645"/>
                    </a:lnTo>
                    <a:lnTo>
                      <a:pt x="11538" y="60506"/>
                    </a:lnTo>
                    <a:lnTo>
                      <a:pt x="18461" y="49620"/>
                    </a:lnTo>
                    <a:lnTo>
                      <a:pt x="26923" y="38734"/>
                    </a:lnTo>
                    <a:lnTo>
                      <a:pt x="36538" y="28860"/>
                    </a:lnTo>
                    <a:lnTo>
                      <a:pt x="47307" y="19746"/>
                    </a:lnTo>
                    <a:lnTo>
                      <a:pt x="58461" y="11898"/>
                    </a:lnTo>
                    <a:lnTo>
                      <a:pt x="70000" y="6075"/>
                    </a:lnTo>
                    <a:lnTo>
                      <a:pt x="81923" y="2025"/>
                    </a:lnTo>
                    <a:lnTo>
                      <a:pt x="94230" y="0"/>
                    </a:lnTo>
                    <a:lnTo>
                      <a:pt x="106538" y="126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Shape 560"/>
              <p:cNvSpPr/>
              <p:nvPr/>
            </p:nvSpPr>
            <p:spPr>
              <a:xfrm>
                <a:off x="2660" y="2070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538" y="1265"/>
                    </a:moveTo>
                    <a:lnTo>
                      <a:pt x="113846" y="4050"/>
                    </a:lnTo>
                    <a:lnTo>
                      <a:pt x="118076" y="9367"/>
                    </a:lnTo>
                    <a:lnTo>
                      <a:pt x="120000" y="16708"/>
                    </a:lnTo>
                    <a:lnTo>
                      <a:pt x="119615" y="25569"/>
                    </a:lnTo>
                    <a:lnTo>
                      <a:pt x="116538" y="35443"/>
                    </a:lnTo>
                    <a:lnTo>
                      <a:pt x="111923" y="46075"/>
                    </a:lnTo>
                    <a:lnTo>
                      <a:pt x="105384" y="57468"/>
                    </a:lnTo>
                    <a:lnTo>
                      <a:pt x="97692" y="68860"/>
                    </a:lnTo>
                    <a:lnTo>
                      <a:pt x="88461" y="80253"/>
                    </a:lnTo>
                    <a:lnTo>
                      <a:pt x="78461" y="90379"/>
                    </a:lnTo>
                    <a:lnTo>
                      <a:pt x="68461" y="100000"/>
                    </a:lnTo>
                    <a:lnTo>
                      <a:pt x="57692" y="107848"/>
                    </a:lnTo>
                    <a:lnTo>
                      <a:pt x="46538" y="114177"/>
                    </a:lnTo>
                    <a:lnTo>
                      <a:pt x="35769" y="118481"/>
                    </a:lnTo>
                    <a:lnTo>
                      <a:pt x="25384" y="120000"/>
                    </a:lnTo>
                    <a:lnTo>
                      <a:pt x="15769" y="118987"/>
                    </a:lnTo>
                    <a:lnTo>
                      <a:pt x="7692" y="114936"/>
                    </a:lnTo>
                    <a:lnTo>
                      <a:pt x="2692" y="109113"/>
                    </a:lnTo>
                    <a:lnTo>
                      <a:pt x="384" y="101265"/>
                    </a:lnTo>
                    <a:lnTo>
                      <a:pt x="0" y="92405"/>
                    </a:lnTo>
                    <a:lnTo>
                      <a:pt x="1923" y="82531"/>
                    </a:lnTo>
                    <a:lnTo>
                      <a:pt x="5769" y="71645"/>
                    </a:lnTo>
                    <a:lnTo>
                      <a:pt x="11538" y="60506"/>
                    </a:lnTo>
                    <a:lnTo>
                      <a:pt x="18461" y="49620"/>
                    </a:lnTo>
                    <a:lnTo>
                      <a:pt x="26923" y="38734"/>
                    </a:lnTo>
                    <a:lnTo>
                      <a:pt x="36538" y="28860"/>
                    </a:lnTo>
                    <a:lnTo>
                      <a:pt x="47307" y="19746"/>
                    </a:lnTo>
                    <a:lnTo>
                      <a:pt x="58461" y="11898"/>
                    </a:lnTo>
                    <a:lnTo>
                      <a:pt x="70000" y="6075"/>
                    </a:lnTo>
                    <a:lnTo>
                      <a:pt x="81923" y="2025"/>
                    </a:lnTo>
                    <a:lnTo>
                      <a:pt x="94230" y="0"/>
                    </a:lnTo>
                    <a:lnTo>
                      <a:pt x="106538" y="126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Shape 561"/>
              <p:cNvSpPr/>
              <p:nvPr/>
            </p:nvSpPr>
            <p:spPr>
              <a:xfrm>
                <a:off x="2654" y="2065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05" y="743"/>
                    </a:moveTo>
                    <a:lnTo>
                      <a:pt x="111752" y="3223"/>
                    </a:lnTo>
                    <a:lnTo>
                      <a:pt x="117113" y="8181"/>
                    </a:lnTo>
                    <a:lnTo>
                      <a:pt x="119587" y="15123"/>
                    </a:lnTo>
                    <a:lnTo>
                      <a:pt x="120000" y="23801"/>
                    </a:lnTo>
                    <a:lnTo>
                      <a:pt x="118350" y="33719"/>
                    </a:lnTo>
                    <a:lnTo>
                      <a:pt x="114226" y="44380"/>
                    </a:lnTo>
                    <a:lnTo>
                      <a:pt x="108865" y="55785"/>
                    </a:lnTo>
                    <a:lnTo>
                      <a:pt x="101855" y="67190"/>
                    </a:lnTo>
                    <a:lnTo>
                      <a:pt x="92783" y="78347"/>
                    </a:lnTo>
                    <a:lnTo>
                      <a:pt x="83711" y="88760"/>
                    </a:lnTo>
                    <a:lnTo>
                      <a:pt x="73814" y="98429"/>
                    </a:lnTo>
                    <a:lnTo>
                      <a:pt x="63092" y="106859"/>
                    </a:lnTo>
                    <a:lnTo>
                      <a:pt x="51958" y="113553"/>
                    </a:lnTo>
                    <a:lnTo>
                      <a:pt x="40824" y="118016"/>
                    </a:lnTo>
                    <a:lnTo>
                      <a:pt x="29690" y="120000"/>
                    </a:lnTo>
                    <a:lnTo>
                      <a:pt x="19793" y="119256"/>
                    </a:lnTo>
                    <a:lnTo>
                      <a:pt x="10309" y="115785"/>
                    </a:lnTo>
                    <a:lnTo>
                      <a:pt x="4536" y="110082"/>
                    </a:lnTo>
                    <a:lnTo>
                      <a:pt x="1237" y="102892"/>
                    </a:lnTo>
                    <a:lnTo>
                      <a:pt x="0" y="94214"/>
                    </a:lnTo>
                    <a:lnTo>
                      <a:pt x="824" y="84297"/>
                    </a:lnTo>
                    <a:lnTo>
                      <a:pt x="3711" y="73884"/>
                    </a:lnTo>
                    <a:lnTo>
                      <a:pt x="8659" y="62727"/>
                    </a:lnTo>
                    <a:lnTo>
                      <a:pt x="15257" y="51570"/>
                    </a:lnTo>
                    <a:lnTo>
                      <a:pt x="23092" y="40909"/>
                    </a:lnTo>
                    <a:lnTo>
                      <a:pt x="31752" y="30495"/>
                    </a:lnTo>
                    <a:lnTo>
                      <a:pt x="42474" y="21074"/>
                    </a:lnTo>
                    <a:lnTo>
                      <a:pt x="53195" y="13140"/>
                    </a:lnTo>
                    <a:lnTo>
                      <a:pt x="65154" y="6694"/>
                    </a:lnTo>
                    <a:lnTo>
                      <a:pt x="77113" y="2231"/>
                    </a:lnTo>
                    <a:lnTo>
                      <a:pt x="90309" y="0"/>
                    </a:lnTo>
                    <a:lnTo>
                      <a:pt x="103505" y="743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Shape 562"/>
              <p:cNvSpPr/>
              <p:nvPr/>
            </p:nvSpPr>
            <p:spPr>
              <a:xfrm>
                <a:off x="2654" y="2065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05" y="743"/>
                    </a:moveTo>
                    <a:lnTo>
                      <a:pt x="111752" y="3223"/>
                    </a:lnTo>
                    <a:lnTo>
                      <a:pt x="117113" y="8181"/>
                    </a:lnTo>
                    <a:lnTo>
                      <a:pt x="119587" y="15123"/>
                    </a:lnTo>
                    <a:lnTo>
                      <a:pt x="120000" y="23801"/>
                    </a:lnTo>
                    <a:lnTo>
                      <a:pt x="118350" y="33719"/>
                    </a:lnTo>
                    <a:lnTo>
                      <a:pt x="114226" y="44380"/>
                    </a:lnTo>
                    <a:lnTo>
                      <a:pt x="108865" y="55785"/>
                    </a:lnTo>
                    <a:lnTo>
                      <a:pt x="101855" y="67190"/>
                    </a:lnTo>
                    <a:lnTo>
                      <a:pt x="92783" y="78347"/>
                    </a:lnTo>
                    <a:lnTo>
                      <a:pt x="83711" y="88760"/>
                    </a:lnTo>
                    <a:lnTo>
                      <a:pt x="73814" y="98429"/>
                    </a:lnTo>
                    <a:lnTo>
                      <a:pt x="63092" y="106859"/>
                    </a:lnTo>
                    <a:lnTo>
                      <a:pt x="51958" y="113553"/>
                    </a:lnTo>
                    <a:lnTo>
                      <a:pt x="40824" y="118016"/>
                    </a:lnTo>
                    <a:lnTo>
                      <a:pt x="29690" y="120000"/>
                    </a:lnTo>
                    <a:lnTo>
                      <a:pt x="19793" y="119256"/>
                    </a:lnTo>
                    <a:lnTo>
                      <a:pt x="10309" y="115785"/>
                    </a:lnTo>
                    <a:lnTo>
                      <a:pt x="4536" y="110082"/>
                    </a:lnTo>
                    <a:lnTo>
                      <a:pt x="1237" y="102892"/>
                    </a:lnTo>
                    <a:lnTo>
                      <a:pt x="0" y="94214"/>
                    </a:lnTo>
                    <a:lnTo>
                      <a:pt x="824" y="84297"/>
                    </a:lnTo>
                    <a:lnTo>
                      <a:pt x="3711" y="73884"/>
                    </a:lnTo>
                    <a:lnTo>
                      <a:pt x="8659" y="62727"/>
                    </a:lnTo>
                    <a:lnTo>
                      <a:pt x="15257" y="51570"/>
                    </a:lnTo>
                    <a:lnTo>
                      <a:pt x="23092" y="40909"/>
                    </a:lnTo>
                    <a:lnTo>
                      <a:pt x="31752" y="30495"/>
                    </a:lnTo>
                    <a:lnTo>
                      <a:pt x="42474" y="21074"/>
                    </a:lnTo>
                    <a:lnTo>
                      <a:pt x="53195" y="13140"/>
                    </a:lnTo>
                    <a:lnTo>
                      <a:pt x="65154" y="6694"/>
                    </a:lnTo>
                    <a:lnTo>
                      <a:pt x="77113" y="2231"/>
                    </a:lnTo>
                    <a:lnTo>
                      <a:pt x="90309" y="0"/>
                    </a:lnTo>
                    <a:lnTo>
                      <a:pt x="103505" y="74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Shape 563"/>
              <p:cNvSpPr/>
              <p:nvPr/>
            </p:nvSpPr>
            <p:spPr>
              <a:xfrm>
                <a:off x="2644" y="2062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61" y="495"/>
                    </a:moveTo>
                    <a:lnTo>
                      <a:pt x="111369" y="2975"/>
                    </a:lnTo>
                    <a:lnTo>
                      <a:pt x="117123" y="7933"/>
                    </a:lnTo>
                    <a:lnTo>
                      <a:pt x="119999" y="15123"/>
                    </a:lnTo>
                    <a:lnTo>
                      <a:pt x="119999" y="23801"/>
                    </a:lnTo>
                    <a:lnTo>
                      <a:pt x="117945" y="33471"/>
                    </a:lnTo>
                    <a:lnTo>
                      <a:pt x="113835" y="44380"/>
                    </a:lnTo>
                    <a:lnTo>
                      <a:pt x="108493" y="55785"/>
                    </a:lnTo>
                    <a:lnTo>
                      <a:pt x="101506" y="67190"/>
                    </a:lnTo>
                    <a:lnTo>
                      <a:pt x="92876" y="78347"/>
                    </a:lnTo>
                    <a:lnTo>
                      <a:pt x="83424" y="89008"/>
                    </a:lnTo>
                    <a:lnTo>
                      <a:pt x="73561" y="98677"/>
                    </a:lnTo>
                    <a:lnTo>
                      <a:pt x="62876" y="107107"/>
                    </a:lnTo>
                    <a:lnTo>
                      <a:pt x="51780" y="113305"/>
                    </a:lnTo>
                    <a:lnTo>
                      <a:pt x="40684" y="118016"/>
                    </a:lnTo>
                    <a:lnTo>
                      <a:pt x="29589" y="120000"/>
                    </a:lnTo>
                    <a:lnTo>
                      <a:pt x="19726" y="119504"/>
                    </a:lnTo>
                    <a:lnTo>
                      <a:pt x="10684" y="115785"/>
                    </a:lnTo>
                    <a:lnTo>
                      <a:pt x="4520" y="110330"/>
                    </a:lnTo>
                    <a:lnTo>
                      <a:pt x="1232" y="103140"/>
                    </a:lnTo>
                    <a:lnTo>
                      <a:pt x="0" y="94214"/>
                    </a:lnTo>
                    <a:lnTo>
                      <a:pt x="821" y="84545"/>
                    </a:lnTo>
                    <a:lnTo>
                      <a:pt x="3698" y="73636"/>
                    </a:lnTo>
                    <a:lnTo>
                      <a:pt x="8630" y="62975"/>
                    </a:lnTo>
                    <a:lnTo>
                      <a:pt x="15205" y="51818"/>
                    </a:lnTo>
                    <a:lnTo>
                      <a:pt x="23013" y="40909"/>
                    </a:lnTo>
                    <a:lnTo>
                      <a:pt x="32054" y="30743"/>
                    </a:lnTo>
                    <a:lnTo>
                      <a:pt x="42328" y="21322"/>
                    </a:lnTo>
                    <a:lnTo>
                      <a:pt x="53013" y="13388"/>
                    </a:lnTo>
                    <a:lnTo>
                      <a:pt x="65342" y="6942"/>
                    </a:lnTo>
                    <a:lnTo>
                      <a:pt x="77671" y="2231"/>
                    </a:lnTo>
                    <a:lnTo>
                      <a:pt x="90410" y="0"/>
                    </a:lnTo>
                    <a:lnTo>
                      <a:pt x="103561" y="49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Shape 564"/>
              <p:cNvSpPr/>
              <p:nvPr/>
            </p:nvSpPr>
            <p:spPr>
              <a:xfrm>
                <a:off x="2644" y="2062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61" y="495"/>
                    </a:moveTo>
                    <a:lnTo>
                      <a:pt x="111369" y="2975"/>
                    </a:lnTo>
                    <a:lnTo>
                      <a:pt x="117123" y="7933"/>
                    </a:lnTo>
                    <a:lnTo>
                      <a:pt x="119999" y="15123"/>
                    </a:lnTo>
                    <a:lnTo>
                      <a:pt x="119999" y="23801"/>
                    </a:lnTo>
                    <a:lnTo>
                      <a:pt x="117945" y="33471"/>
                    </a:lnTo>
                    <a:lnTo>
                      <a:pt x="113835" y="44380"/>
                    </a:lnTo>
                    <a:lnTo>
                      <a:pt x="108493" y="55785"/>
                    </a:lnTo>
                    <a:lnTo>
                      <a:pt x="101506" y="67190"/>
                    </a:lnTo>
                    <a:lnTo>
                      <a:pt x="92876" y="78347"/>
                    </a:lnTo>
                    <a:lnTo>
                      <a:pt x="83424" y="89008"/>
                    </a:lnTo>
                    <a:lnTo>
                      <a:pt x="73561" y="98677"/>
                    </a:lnTo>
                    <a:lnTo>
                      <a:pt x="62876" y="107107"/>
                    </a:lnTo>
                    <a:lnTo>
                      <a:pt x="51780" y="113305"/>
                    </a:lnTo>
                    <a:lnTo>
                      <a:pt x="40684" y="118016"/>
                    </a:lnTo>
                    <a:lnTo>
                      <a:pt x="29589" y="120000"/>
                    </a:lnTo>
                    <a:lnTo>
                      <a:pt x="19726" y="119504"/>
                    </a:lnTo>
                    <a:lnTo>
                      <a:pt x="10684" y="115785"/>
                    </a:lnTo>
                    <a:lnTo>
                      <a:pt x="4520" y="110330"/>
                    </a:lnTo>
                    <a:lnTo>
                      <a:pt x="1232" y="103140"/>
                    </a:lnTo>
                    <a:lnTo>
                      <a:pt x="0" y="94214"/>
                    </a:lnTo>
                    <a:lnTo>
                      <a:pt x="821" y="84545"/>
                    </a:lnTo>
                    <a:lnTo>
                      <a:pt x="3698" y="73636"/>
                    </a:lnTo>
                    <a:lnTo>
                      <a:pt x="8630" y="62975"/>
                    </a:lnTo>
                    <a:lnTo>
                      <a:pt x="15205" y="51818"/>
                    </a:lnTo>
                    <a:lnTo>
                      <a:pt x="23013" y="40909"/>
                    </a:lnTo>
                    <a:lnTo>
                      <a:pt x="32054" y="30743"/>
                    </a:lnTo>
                    <a:lnTo>
                      <a:pt x="42328" y="21322"/>
                    </a:lnTo>
                    <a:lnTo>
                      <a:pt x="53013" y="13388"/>
                    </a:lnTo>
                    <a:lnTo>
                      <a:pt x="65342" y="6942"/>
                    </a:lnTo>
                    <a:lnTo>
                      <a:pt x="77671" y="2231"/>
                    </a:lnTo>
                    <a:lnTo>
                      <a:pt x="90410" y="0"/>
                    </a:lnTo>
                    <a:lnTo>
                      <a:pt x="103561" y="49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Shape 565"/>
              <p:cNvSpPr/>
              <p:nvPr/>
            </p:nvSpPr>
            <p:spPr>
              <a:xfrm>
                <a:off x="2631" y="2056"/>
                <a:ext cx="36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61" y="740"/>
                    </a:moveTo>
                    <a:lnTo>
                      <a:pt x="111780" y="3209"/>
                    </a:lnTo>
                    <a:lnTo>
                      <a:pt x="116712" y="8148"/>
                    </a:lnTo>
                    <a:lnTo>
                      <a:pt x="119589" y="15061"/>
                    </a:lnTo>
                    <a:lnTo>
                      <a:pt x="119999" y="23456"/>
                    </a:lnTo>
                    <a:lnTo>
                      <a:pt x="117945" y="33580"/>
                    </a:lnTo>
                    <a:lnTo>
                      <a:pt x="113835" y="44197"/>
                    </a:lnTo>
                    <a:lnTo>
                      <a:pt x="108493" y="55555"/>
                    </a:lnTo>
                    <a:lnTo>
                      <a:pt x="101506" y="66913"/>
                    </a:lnTo>
                    <a:lnTo>
                      <a:pt x="93287" y="78271"/>
                    </a:lnTo>
                    <a:lnTo>
                      <a:pt x="83835" y="88641"/>
                    </a:lnTo>
                    <a:lnTo>
                      <a:pt x="73561" y="98271"/>
                    </a:lnTo>
                    <a:lnTo>
                      <a:pt x="62876" y="106666"/>
                    </a:lnTo>
                    <a:lnTo>
                      <a:pt x="51780" y="113333"/>
                    </a:lnTo>
                    <a:lnTo>
                      <a:pt x="41506" y="118024"/>
                    </a:lnTo>
                    <a:lnTo>
                      <a:pt x="30410" y="120000"/>
                    </a:lnTo>
                    <a:lnTo>
                      <a:pt x="20136" y="119259"/>
                    </a:lnTo>
                    <a:lnTo>
                      <a:pt x="11095" y="115802"/>
                    </a:lnTo>
                    <a:lnTo>
                      <a:pt x="4931" y="110123"/>
                    </a:lnTo>
                    <a:lnTo>
                      <a:pt x="1232" y="102962"/>
                    </a:lnTo>
                    <a:lnTo>
                      <a:pt x="0" y="94320"/>
                    </a:lnTo>
                    <a:lnTo>
                      <a:pt x="1232" y="84444"/>
                    </a:lnTo>
                    <a:lnTo>
                      <a:pt x="4109" y="73827"/>
                    </a:lnTo>
                    <a:lnTo>
                      <a:pt x="8630" y="62962"/>
                    </a:lnTo>
                    <a:lnTo>
                      <a:pt x="15205" y="51851"/>
                    </a:lnTo>
                    <a:lnTo>
                      <a:pt x="23013" y="40987"/>
                    </a:lnTo>
                    <a:lnTo>
                      <a:pt x="32054" y="30617"/>
                    </a:lnTo>
                    <a:lnTo>
                      <a:pt x="42328" y="21481"/>
                    </a:lnTo>
                    <a:lnTo>
                      <a:pt x="53424" y="13580"/>
                    </a:lnTo>
                    <a:lnTo>
                      <a:pt x="65342" y="6913"/>
                    </a:lnTo>
                    <a:lnTo>
                      <a:pt x="77671" y="2469"/>
                    </a:lnTo>
                    <a:lnTo>
                      <a:pt x="90000" y="0"/>
                    </a:lnTo>
                    <a:lnTo>
                      <a:pt x="103561" y="74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Shape 566"/>
              <p:cNvSpPr/>
              <p:nvPr/>
            </p:nvSpPr>
            <p:spPr>
              <a:xfrm>
                <a:off x="2631" y="2056"/>
                <a:ext cx="36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61" y="740"/>
                    </a:moveTo>
                    <a:lnTo>
                      <a:pt x="111780" y="3209"/>
                    </a:lnTo>
                    <a:lnTo>
                      <a:pt x="116712" y="8148"/>
                    </a:lnTo>
                    <a:lnTo>
                      <a:pt x="119589" y="15061"/>
                    </a:lnTo>
                    <a:lnTo>
                      <a:pt x="119999" y="23456"/>
                    </a:lnTo>
                    <a:lnTo>
                      <a:pt x="117945" y="33580"/>
                    </a:lnTo>
                    <a:lnTo>
                      <a:pt x="113835" y="44197"/>
                    </a:lnTo>
                    <a:lnTo>
                      <a:pt x="108493" y="55555"/>
                    </a:lnTo>
                    <a:lnTo>
                      <a:pt x="101506" y="66913"/>
                    </a:lnTo>
                    <a:lnTo>
                      <a:pt x="93287" y="78271"/>
                    </a:lnTo>
                    <a:lnTo>
                      <a:pt x="83835" y="88641"/>
                    </a:lnTo>
                    <a:lnTo>
                      <a:pt x="73561" y="98271"/>
                    </a:lnTo>
                    <a:lnTo>
                      <a:pt x="62876" y="106666"/>
                    </a:lnTo>
                    <a:lnTo>
                      <a:pt x="51780" y="113333"/>
                    </a:lnTo>
                    <a:lnTo>
                      <a:pt x="41506" y="118024"/>
                    </a:lnTo>
                    <a:lnTo>
                      <a:pt x="30410" y="120000"/>
                    </a:lnTo>
                    <a:lnTo>
                      <a:pt x="20136" y="119259"/>
                    </a:lnTo>
                    <a:lnTo>
                      <a:pt x="11095" y="115802"/>
                    </a:lnTo>
                    <a:lnTo>
                      <a:pt x="4931" y="110123"/>
                    </a:lnTo>
                    <a:lnTo>
                      <a:pt x="1232" y="102962"/>
                    </a:lnTo>
                    <a:lnTo>
                      <a:pt x="0" y="94320"/>
                    </a:lnTo>
                    <a:lnTo>
                      <a:pt x="1232" y="84444"/>
                    </a:lnTo>
                    <a:lnTo>
                      <a:pt x="4109" y="73827"/>
                    </a:lnTo>
                    <a:lnTo>
                      <a:pt x="8630" y="62962"/>
                    </a:lnTo>
                    <a:lnTo>
                      <a:pt x="15205" y="51851"/>
                    </a:lnTo>
                    <a:lnTo>
                      <a:pt x="23013" y="40987"/>
                    </a:lnTo>
                    <a:lnTo>
                      <a:pt x="32054" y="30617"/>
                    </a:lnTo>
                    <a:lnTo>
                      <a:pt x="42328" y="21481"/>
                    </a:lnTo>
                    <a:lnTo>
                      <a:pt x="53424" y="13580"/>
                    </a:lnTo>
                    <a:lnTo>
                      <a:pt x="65342" y="6913"/>
                    </a:lnTo>
                    <a:lnTo>
                      <a:pt x="77671" y="2469"/>
                    </a:lnTo>
                    <a:lnTo>
                      <a:pt x="90000" y="0"/>
                    </a:lnTo>
                    <a:lnTo>
                      <a:pt x="103561" y="74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Shape 567"/>
              <p:cNvSpPr/>
              <p:nvPr/>
            </p:nvSpPr>
            <p:spPr>
              <a:xfrm>
                <a:off x="2618" y="2052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751"/>
                    </a:moveTo>
                    <a:lnTo>
                      <a:pt x="112871" y="3507"/>
                    </a:lnTo>
                    <a:lnTo>
                      <a:pt x="118019" y="8517"/>
                    </a:lnTo>
                    <a:lnTo>
                      <a:pt x="120000" y="15532"/>
                    </a:lnTo>
                    <a:lnTo>
                      <a:pt x="119603" y="24551"/>
                    </a:lnTo>
                    <a:lnTo>
                      <a:pt x="117623" y="34321"/>
                    </a:lnTo>
                    <a:lnTo>
                      <a:pt x="112871" y="45344"/>
                    </a:lnTo>
                    <a:lnTo>
                      <a:pt x="106930" y="56367"/>
                    </a:lnTo>
                    <a:lnTo>
                      <a:pt x="99405" y="67891"/>
                    </a:lnTo>
                    <a:lnTo>
                      <a:pt x="91089" y="79164"/>
                    </a:lnTo>
                    <a:lnTo>
                      <a:pt x="81188" y="89436"/>
                    </a:lnTo>
                    <a:lnTo>
                      <a:pt x="70891" y="99206"/>
                    </a:lnTo>
                    <a:lnTo>
                      <a:pt x="60198" y="107473"/>
                    </a:lnTo>
                    <a:lnTo>
                      <a:pt x="49108" y="113987"/>
                    </a:lnTo>
                    <a:lnTo>
                      <a:pt x="38019" y="117995"/>
                    </a:lnTo>
                    <a:lnTo>
                      <a:pt x="27722" y="120000"/>
                    </a:lnTo>
                    <a:lnTo>
                      <a:pt x="17821" y="119248"/>
                    </a:lnTo>
                    <a:lnTo>
                      <a:pt x="9504" y="115240"/>
                    </a:lnTo>
                    <a:lnTo>
                      <a:pt x="3960" y="109728"/>
                    </a:lnTo>
                    <a:lnTo>
                      <a:pt x="1188" y="102212"/>
                    </a:lnTo>
                    <a:lnTo>
                      <a:pt x="0" y="93194"/>
                    </a:lnTo>
                    <a:lnTo>
                      <a:pt x="1980" y="83423"/>
                    </a:lnTo>
                    <a:lnTo>
                      <a:pt x="5544" y="72651"/>
                    </a:lnTo>
                    <a:lnTo>
                      <a:pt x="10297" y="61878"/>
                    </a:lnTo>
                    <a:lnTo>
                      <a:pt x="17425" y="50605"/>
                    </a:lnTo>
                    <a:lnTo>
                      <a:pt x="25346" y="39832"/>
                    </a:lnTo>
                    <a:lnTo>
                      <a:pt x="34851" y="29561"/>
                    </a:lnTo>
                    <a:lnTo>
                      <a:pt x="45148" y="20292"/>
                    </a:lnTo>
                    <a:lnTo>
                      <a:pt x="56237" y="12526"/>
                    </a:lnTo>
                    <a:lnTo>
                      <a:pt x="68118" y="6263"/>
                    </a:lnTo>
                    <a:lnTo>
                      <a:pt x="80396" y="1753"/>
                    </a:lnTo>
                    <a:lnTo>
                      <a:pt x="92673" y="0"/>
                    </a:lnTo>
                    <a:lnTo>
                      <a:pt x="105346" y="75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Shape 568"/>
              <p:cNvSpPr/>
              <p:nvPr/>
            </p:nvSpPr>
            <p:spPr>
              <a:xfrm>
                <a:off x="2618" y="2052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346" y="751"/>
                    </a:moveTo>
                    <a:lnTo>
                      <a:pt x="112871" y="3507"/>
                    </a:lnTo>
                    <a:lnTo>
                      <a:pt x="118019" y="8517"/>
                    </a:lnTo>
                    <a:lnTo>
                      <a:pt x="120000" y="15532"/>
                    </a:lnTo>
                    <a:lnTo>
                      <a:pt x="119603" y="24551"/>
                    </a:lnTo>
                    <a:lnTo>
                      <a:pt x="117623" y="34321"/>
                    </a:lnTo>
                    <a:lnTo>
                      <a:pt x="112871" y="45344"/>
                    </a:lnTo>
                    <a:lnTo>
                      <a:pt x="106930" y="56367"/>
                    </a:lnTo>
                    <a:lnTo>
                      <a:pt x="99405" y="67891"/>
                    </a:lnTo>
                    <a:lnTo>
                      <a:pt x="91089" y="79164"/>
                    </a:lnTo>
                    <a:lnTo>
                      <a:pt x="81188" y="89436"/>
                    </a:lnTo>
                    <a:lnTo>
                      <a:pt x="70891" y="99206"/>
                    </a:lnTo>
                    <a:lnTo>
                      <a:pt x="60198" y="107473"/>
                    </a:lnTo>
                    <a:lnTo>
                      <a:pt x="49108" y="113987"/>
                    </a:lnTo>
                    <a:lnTo>
                      <a:pt x="38019" y="117995"/>
                    </a:lnTo>
                    <a:lnTo>
                      <a:pt x="27722" y="120000"/>
                    </a:lnTo>
                    <a:lnTo>
                      <a:pt x="17821" y="119248"/>
                    </a:lnTo>
                    <a:lnTo>
                      <a:pt x="9504" y="115240"/>
                    </a:lnTo>
                    <a:lnTo>
                      <a:pt x="3960" y="109728"/>
                    </a:lnTo>
                    <a:lnTo>
                      <a:pt x="1188" y="102212"/>
                    </a:lnTo>
                    <a:lnTo>
                      <a:pt x="0" y="93194"/>
                    </a:lnTo>
                    <a:lnTo>
                      <a:pt x="1980" y="83423"/>
                    </a:lnTo>
                    <a:lnTo>
                      <a:pt x="5544" y="72651"/>
                    </a:lnTo>
                    <a:lnTo>
                      <a:pt x="10297" y="61878"/>
                    </a:lnTo>
                    <a:lnTo>
                      <a:pt x="17425" y="50605"/>
                    </a:lnTo>
                    <a:lnTo>
                      <a:pt x="25346" y="39832"/>
                    </a:lnTo>
                    <a:lnTo>
                      <a:pt x="34851" y="29561"/>
                    </a:lnTo>
                    <a:lnTo>
                      <a:pt x="45148" y="20292"/>
                    </a:lnTo>
                    <a:lnTo>
                      <a:pt x="56237" y="12526"/>
                    </a:lnTo>
                    <a:lnTo>
                      <a:pt x="68118" y="6263"/>
                    </a:lnTo>
                    <a:lnTo>
                      <a:pt x="80396" y="1753"/>
                    </a:lnTo>
                    <a:lnTo>
                      <a:pt x="92673" y="0"/>
                    </a:lnTo>
                    <a:lnTo>
                      <a:pt x="105346" y="7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Shape 569"/>
              <p:cNvSpPr/>
              <p:nvPr/>
            </p:nvSpPr>
            <p:spPr>
              <a:xfrm>
                <a:off x="2607" y="2045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647" y="751"/>
                    </a:moveTo>
                    <a:lnTo>
                      <a:pt x="113222" y="3507"/>
                    </a:lnTo>
                    <a:lnTo>
                      <a:pt x="118006" y="8517"/>
                    </a:lnTo>
                    <a:lnTo>
                      <a:pt x="120000" y="15532"/>
                    </a:lnTo>
                    <a:lnTo>
                      <a:pt x="119601" y="24551"/>
                    </a:lnTo>
                    <a:lnTo>
                      <a:pt x="117607" y="34321"/>
                    </a:lnTo>
                    <a:lnTo>
                      <a:pt x="113222" y="45344"/>
                    </a:lnTo>
                    <a:lnTo>
                      <a:pt x="106843" y="56367"/>
                    </a:lnTo>
                    <a:lnTo>
                      <a:pt x="99667" y="67891"/>
                    </a:lnTo>
                    <a:lnTo>
                      <a:pt x="90897" y="79164"/>
                    </a:lnTo>
                    <a:lnTo>
                      <a:pt x="80930" y="89436"/>
                    </a:lnTo>
                    <a:lnTo>
                      <a:pt x="70564" y="99457"/>
                    </a:lnTo>
                    <a:lnTo>
                      <a:pt x="60199" y="107473"/>
                    </a:lnTo>
                    <a:lnTo>
                      <a:pt x="49036" y="113987"/>
                    </a:lnTo>
                    <a:lnTo>
                      <a:pt x="38272" y="117995"/>
                    </a:lnTo>
                    <a:lnTo>
                      <a:pt x="27508" y="120000"/>
                    </a:lnTo>
                    <a:lnTo>
                      <a:pt x="17541" y="119248"/>
                    </a:lnTo>
                    <a:lnTo>
                      <a:pt x="9169" y="115240"/>
                    </a:lnTo>
                    <a:lnTo>
                      <a:pt x="3986" y="109728"/>
                    </a:lnTo>
                    <a:lnTo>
                      <a:pt x="797" y="102212"/>
                    </a:lnTo>
                    <a:lnTo>
                      <a:pt x="0" y="93444"/>
                    </a:lnTo>
                    <a:lnTo>
                      <a:pt x="1594" y="83423"/>
                    </a:lnTo>
                    <a:lnTo>
                      <a:pt x="4784" y="72651"/>
                    </a:lnTo>
                    <a:lnTo>
                      <a:pt x="9966" y="61878"/>
                    </a:lnTo>
                    <a:lnTo>
                      <a:pt x="16744" y="50605"/>
                    </a:lnTo>
                    <a:lnTo>
                      <a:pt x="25116" y="39832"/>
                    </a:lnTo>
                    <a:lnTo>
                      <a:pt x="34684" y="29812"/>
                    </a:lnTo>
                    <a:lnTo>
                      <a:pt x="44651" y="20542"/>
                    </a:lnTo>
                    <a:lnTo>
                      <a:pt x="55813" y="12526"/>
                    </a:lnTo>
                    <a:lnTo>
                      <a:pt x="68172" y="6263"/>
                    </a:lnTo>
                    <a:lnTo>
                      <a:pt x="80132" y="2254"/>
                    </a:lnTo>
                    <a:lnTo>
                      <a:pt x="92491" y="0"/>
                    </a:lnTo>
                    <a:lnTo>
                      <a:pt x="105647" y="751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Shape 570"/>
              <p:cNvSpPr/>
              <p:nvPr/>
            </p:nvSpPr>
            <p:spPr>
              <a:xfrm>
                <a:off x="2607" y="2045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647" y="751"/>
                    </a:moveTo>
                    <a:lnTo>
                      <a:pt x="113222" y="3507"/>
                    </a:lnTo>
                    <a:lnTo>
                      <a:pt x="118006" y="8517"/>
                    </a:lnTo>
                    <a:lnTo>
                      <a:pt x="120000" y="15532"/>
                    </a:lnTo>
                    <a:lnTo>
                      <a:pt x="119601" y="24551"/>
                    </a:lnTo>
                    <a:lnTo>
                      <a:pt x="117607" y="34321"/>
                    </a:lnTo>
                    <a:lnTo>
                      <a:pt x="113222" y="45344"/>
                    </a:lnTo>
                    <a:lnTo>
                      <a:pt x="106843" y="56367"/>
                    </a:lnTo>
                    <a:lnTo>
                      <a:pt x="99667" y="67891"/>
                    </a:lnTo>
                    <a:lnTo>
                      <a:pt x="90897" y="79164"/>
                    </a:lnTo>
                    <a:lnTo>
                      <a:pt x="80930" y="89436"/>
                    </a:lnTo>
                    <a:lnTo>
                      <a:pt x="70564" y="99457"/>
                    </a:lnTo>
                    <a:lnTo>
                      <a:pt x="60199" y="107473"/>
                    </a:lnTo>
                    <a:lnTo>
                      <a:pt x="49036" y="113987"/>
                    </a:lnTo>
                    <a:lnTo>
                      <a:pt x="38272" y="117995"/>
                    </a:lnTo>
                    <a:lnTo>
                      <a:pt x="27508" y="120000"/>
                    </a:lnTo>
                    <a:lnTo>
                      <a:pt x="17541" y="119248"/>
                    </a:lnTo>
                    <a:lnTo>
                      <a:pt x="9169" y="115240"/>
                    </a:lnTo>
                    <a:lnTo>
                      <a:pt x="3986" y="109728"/>
                    </a:lnTo>
                    <a:lnTo>
                      <a:pt x="797" y="102212"/>
                    </a:lnTo>
                    <a:lnTo>
                      <a:pt x="0" y="93444"/>
                    </a:lnTo>
                    <a:lnTo>
                      <a:pt x="1594" y="83423"/>
                    </a:lnTo>
                    <a:lnTo>
                      <a:pt x="4784" y="72651"/>
                    </a:lnTo>
                    <a:lnTo>
                      <a:pt x="9966" y="61878"/>
                    </a:lnTo>
                    <a:lnTo>
                      <a:pt x="16744" y="50605"/>
                    </a:lnTo>
                    <a:lnTo>
                      <a:pt x="25116" y="39832"/>
                    </a:lnTo>
                    <a:lnTo>
                      <a:pt x="34684" y="29812"/>
                    </a:lnTo>
                    <a:lnTo>
                      <a:pt x="44651" y="20542"/>
                    </a:lnTo>
                    <a:lnTo>
                      <a:pt x="55813" y="12526"/>
                    </a:lnTo>
                    <a:lnTo>
                      <a:pt x="68172" y="6263"/>
                    </a:lnTo>
                    <a:lnTo>
                      <a:pt x="80132" y="2254"/>
                    </a:lnTo>
                    <a:lnTo>
                      <a:pt x="92491" y="0"/>
                    </a:lnTo>
                    <a:lnTo>
                      <a:pt x="105647" y="75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Shape 571"/>
              <p:cNvSpPr/>
              <p:nvPr/>
            </p:nvSpPr>
            <p:spPr>
              <a:xfrm>
                <a:off x="2597" y="204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49" y="1000"/>
                    </a:moveTo>
                    <a:lnTo>
                      <a:pt x="112823" y="3750"/>
                    </a:lnTo>
                    <a:lnTo>
                      <a:pt x="117607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09" y="34500"/>
                    </a:lnTo>
                    <a:lnTo>
                      <a:pt x="113222" y="45250"/>
                    </a:lnTo>
                    <a:lnTo>
                      <a:pt x="107242" y="56500"/>
                    </a:lnTo>
                    <a:lnTo>
                      <a:pt x="99667" y="68000"/>
                    </a:lnTo>
                    <a:lnTo>
                      <a:pt x="90897" y="79250"/>
                    </a:lnTo>
                    <a:lnTo>
                      <a:pt x="81328" y="89500"/>
                    </a:lnTo>
                    <a:lnTo>
                      <a:pt x="70963" y="99250"/>
                    </a:lnTo>
                    <a:lnTo>
                      <a:pt x="60199" y="107500"/>
                    </a:lnTo>
                    <a:lnTo>
                      <a:pt x="49036" y="113750"/>
                    </a:lnTo>
                    <a:lnTo>
                      <a:pt x="38272" y="118000"/>
                    </a:lnTo>
                    <a:lnTo>
                      <a:pt x="27906" y="120000"/>
                    </a:lnTo>
                    <a:lnTo>
                      <a:pt x="17940" y="119250"/>
                    </a:lnTo>
                    <a:lnTo>
                      <a:pt x="9568" y="115250"/>
                    </a:lnTo>
                    <a:lnTo>
                      <a:pt x="3588" y="109750"/>
                    </a:lnTo>
                    <a:lnTo>
                      <a:pt x="398" y="102000"/>
                    </a:lnTo>
                    <a:lnTo>
                      <a:pt x="0" y="93250"/>
                    </a:lnTo>
                    <a:lnTo>
                      <a:pt x="1594" y="83500"/>
                    </a:lnTo>
                    <a:lnTo>
                      <a:pt x="5182" y="72750"/>
                    </a:lnTo>
                    <a:lnTo>
                      <a:pt x="9966" y="61750"/>
                    </a:lnTo>
                    <a:lnTo>
                      <a:pt x="16744" y="50750"/>
                    </a:lnTo>
                    <a:lnTo>
                      <a:pt x="25116" y="40000"/>
                    </a:lnTo>
                    <a:lnTo>
                      <a:pt x="34285" y="29750"/>
                    </a:lnTo>
                    <a:lnTo>
                      <a:pt x="44651" y="20500"/>
                    </a:lnTo>
                    <a:lnTo>
                      <a:pt x="55813" y="12750"/>
                    </a:lnTo>
                    <a:lnTo>
                      <a:pt x="67774" y="6500"/>
                    </a:lnTo>
                    <a:lnTo>
                      <a:pt x="79734" y="2000"/>
                    </a:lnTo>
                    <a:lnTo>
                      <a:pt x="92491" y="0"/>
                    </a:lnTo>
                    <a:lnTo>
                      <a:pt x="105249" y="100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Shape 572"/>
              <p:cNvSpPr/>
              <p:nvPr/>
            </p:nvSpPr>
            <p:spPr>
              <a:xfrm>
                <a:off x="2597" y="204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49" y="1000"/>
                    </a:moveTo>
                    <a:lnTo>
                      <a:pt x="112823" y="3750"/>
                    </a:lnTo>
                    <a:lnTo>
                      <a:pt x="117607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09" y="34500"/>
                    </a:lnTo>
                    <a:lnTo>
                      <a:pt x="113222" y="45250"/>
                    </a:lnTo>
                    <a:lnTo>
                      <a:pt x="107242" y="56500"/>
                    </a:lnTo>
                    <a:lnTo>
                      <a:pt x="99667" y="68000"/>
                    </a:lnTo>
                    <a:lnTo>
                      <a:pt x="90897" y="79250"/>
                    </a:lnTo>
                    <a:lnTo>
                      <a:pt x="81328" y="89500"/>
                    </a:lnTo>
                    <a:lnTo>
                      <a:pt x="70963" y="99250"/>
                    </a:lnTo>
                    <a:lnTo>
                      <a:pt x="60199" y="107500"/>
                    </a:lnTo>
                    <a:lnTo>
                      <a:pt x="49036" y="113750"/>
                    </a:lnTo>
                    <a:lnTo>
                      <a:pt x="38272" y="118000"/>
                    </a:lnTo>
                    <a:lnTo>
                      <a:pt x="27906" y="120000"/>
                    </a:lnTo>
                    <a:lnTo>
                      <a:pt x="17940" y="119250"/>
                    </a:lnTo>
                    <a:lnTo>
                      <a:pt x="9568" y="115250"/>
                    </a:lnTo>
                    <a:lnTo>
                      <a:pt x="3588" y="109750"/>
                    </a:lnTo>
                    <a:lnTo>
                      <a:pt x="398" y="102000"/>
                    </a:lnTo>
                    <a:lnTo>
                      <a:pt x="0" y="93250"/>
                    </a:lnTo>
                    <a:lnTo>
                      <a:pt x="1594" y="83500"/>
                    </a:lnTo>
                    <a:lnTo>
                      <a:pt x="5182" y="72750"/>
                    </a:lnTo>
                    <a:lnTo>
                      <a:pt x="9966" y="61750"/>
                    </a:lnTo>
                    <a:lnTo>
                      <a:pt x="16744" y="50750"/>
                    </a:lnTo>
                    <a:lnTo>
                      <a:pt x="25116" y="40000"/>
                    </a:lnTo>
                    <a:lnTo>
                      <a:pt x="34285" y="29750"/>
                    </a:lnTo>
                    <a:lnTo>
                      <a:pt x="44651" y="20500"/>
                    </a:lnTo>
                    <a:lnTo>
                      <a:pt x="55813" y="12750"/>
                    </a:lnTo>
                    <a:lnTo>
                      <a:pt x="67774" y="6500"/>
                    </a:lnTo>
                    <a:lnTo>
                      <a:pt x="79734" y="2000"/>
                    </a:lnTo>
                    <a:lnTo>
                      <a:pt x="92491" y="0"/>
                    </a:lnTo>
                    <a:lnTo>
                      <a:pt x="105249" y="1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Shape 573"/>
              <p:cNvSpPr/>
              <p:nvPr/>
            </p:nvSpPr>
            <p:spPr>
              <a:xfrm>
                <a:off x="2587" y="2036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1265"/>
                    </a:moveTo>
                    <a:lnTo>
                      <a:pt x="113806" y="4050"/>
                    </a:lnTo>
                    <a:lnTo>
                      <a:pt x="118064" y="9367"/>
                    </a:lnTo>
                    <a:lnTo>
                      <a:pt x="120000" y="16455"/>
                    </a:lnTo>
                    <a:lnTo>
                      <a:pt x="119225" y="25316"/>
                    </a:lnTo>
                    <a:lnTo>
                      <a:pt x="116516" y="35443"/>
                    </a:lnTo>
                    <a:lnTo>
                      <a:pt x="111870" y="46075"/>
                    </a:lnTo>
                    <a:lnTo>
                      <a:pt x="105290" y="57468"/>
                    </a:lnTo>
                    <a:lnTo>
                      <a:pt x="97935" y="68860"/>
                    </a:lnTo>
                    <a:lnTo>
                      <a:pt x="89032" y="80253"/>
                    </a:lnTo>
                    <a:lnTo>
                      <a:pt x="78967" y="90632"/>
                    </a:lnTo>
                    <a:lnTo>
                      <a:pt x="68516" y="100000"/>
                    </a:lnTo>
                    <a:lnTo>
                      <a:pt x="57677" y="107848"/>
                    </a:lnTo>
                    <a:lnTo>
                      <a:pt x="46451" y="114430"/>
                    </a:lnTo>
                    <a:lnTo>
                      <a:pt x="35612" y="118227"/>
                    </a:lnTo>
                    <a:lnTo>
                      <a:pt x="25161" y="120000"/>
                    </a:lnTo>
                    <a:lnTo>
                      <a:pt x="15870" y="118987"/>
                    </a:lnTo>
                    <a:lnTo>
                      <a:pt x="7741" y="114936"/>
                    </a:lnTo>
                    <a:lnTo>
                      <a:pt x="2322" y="109113"/>
                    </a:lnTo>
                    <a:lnTo>
                      <a:pt x="0" y="101265"/>
                    </a:lnTo>
                    <a:lnTo>
                      <a:pt x="0" y="92658"/>
                    </a:lnTo>
                    <a:lnTo>
                      <a:pt x="1548" y="82784"/>
                    </a:lnTo>
                    <a:lnTo>
                      <a:pt x="5419" y="71898"/>
                    </a:lnTo>
                    <a:lnTo>
                      <a:pt x="11225" y="60759"/>
                    </a:lnTo>
                    <a:lnTo>
                      <a:pt x="17806" y="49873"/>
                    </a:lnTo>
                    <a:lnTo>
                      <a:pt x="26322" y="38987"/>
                    </a:lnTo>
                    <a:lnTo>
                      <a:pt x="36000" y="28860"/>
                    </a:lnTo>
                    <a:lnTo>
                      <a:pt x="46451" y="19746"/>
                    </a:lnTo>
                    <a:lnTo>
                      <a:pt x="57677" y="12151"/>
                    </a:lnTo>
                    <a:lnTo>
                      <a:pt x="69677" y="6075"/>
                    </a:lnTo>
                    <a:lnTo>
                      <a:pt x="81677" y="2025"/>
                    </a:lnTo>
                    <a:lnTo>
                      <a:pt x="93677" y="0"/>
                    </a:lnTo>
                    <a:lnTo>
                      <a:pt x="106451" y="126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4" name="Shape 574"/>
              <p:cNvSpPr/>
              <p:nvPr/>
            </p:nvSpPr>
            <p:spPr>
              <a:xfrm>
                <a:off x="2587" y="2036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1265"/>
                    </a:moveTo>
                    <a:lnTo>
                      <a:pt x="113806" y="4050"/>
                    </a:lnTo>
                    <a:lnTo>
                      <a:pt x="118064" y="9367"/>
                    </a:lnTo>
                    <a:lnTo>
                      <a:pt x="120000" y="16455"/>
                    </a:lnTo>
                    <a:lnTo>
                      <a:pt x="119225" y="25316"/>
                    </a:lnTo>
                    <a:lnTo>
                      <a:pt x="116516" y="35443"/>
                    </a:lnTo>
                    <a:lnTo>
                      <a:pt x="111870" y="46075"/>
                    </a:lnTo>
                    <a:lnTo>
                      <a:pt x="105290" y="57468"/>
                    </a:lnTo>
                    <a:lnTo>
                      <a:pt x="97935" y="68860"/>
                    </a:lnTo>
                    <a:lnTo>
                      <a:pt x="89032" y="80253"/>
                    </a:lnTo>
                    <a:lnTo>
                      <a:pt x="78967" y="90632"/>
                    </a:lnTo>
                    <a:lnTo>
                      <a:pt x="68516" y="100000"/>
                    </a:lnTo>
                    <a:lnTo>
                      <a:pt x="57677" y="107848"/>
                    </a:lnTo>
                    <a:lnTo>
                      <a:pt x="46451" y="114430"/>
                    </a:lnTo>
                    <a:lnTo>
                      <a:pt x="35612" y="118227"/>
                    </a:lnTo>
                    <a:lnTo>
                      <a:pt x="25161" y="120000"/>
                    </a:lnTo>
                    <a:lnTo>
                      <a:pt x="15870" y="118987"/>
                    </a:lnTo>
                    <a:lnTo>
                      <a:pt x="7741" y="114936"/>
                    </a:lnTo>
                    <a:lnTo>
                      <a:pt x="2322" y="109113"/>
                    </a:lnTo>
                    <a:lnTo>
                      <a:pt x="0" y="101265"/>
                    </a:lnTo>
                    <a:lnTo>
                      <a:pt x="0" y="92658"/>
                    </a:lnTo>
                    <a:lnTo>
                      <a:pt x="1548" y="82784"/>
                    </a:lnTo>
                    <a:lnTo>
                      <a:pt x="5419" y="71898"/>
                    </a:lnTo>
                    <a:lnTo>
                      <a:pt x="11225" y="60759"/>
                    </a:lnTo>
                    <a:lnTo>
                      <a:pt x="17806" y="49873"/>
                    </a:lnTo>
                    <a:lnTo>
                      <a:pt x="26322" y="38987"/>
                    </a:lnTo>
                    <a:lnTo>
                      <a:pt x="36000" y="28860"/>
                    </a:lnTo>
                    <a:lnTo>
                      <a:pt x="46451" y="19746"/>
                    </a:lnTo>
                    <a:lnTo>
                      <a:pt x="57677" y="12151"/>
                    </a:lnTo>
                    <a:lnTo>
                      <a:pt x="69677" y="6075"/>
                    </a:lnTo>
                    <a:lnTo>
                      <a:pt x="81677" y="2025"/>
                    </a:lnTo>
                    <a:lnTo>
                      <a:pt x="93677" y="0"/>
                    </a:lnTo>
                    <a:lnTo>
                      <a:pt x="106451" y="126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5" name="Shape 575"/>
              <p:cNvSpPr/>
              <p:nvPr/>
            </p:nvSpPr>
            <p:spPr>
              <a:xfrm>
                <a:off x="2577" y="2029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1008"/>
                    </a:moveTo>
                    <a:lnTo>
                      <a:pt x="113806" y="3781"/>
                    </a:lnTo>
                    <a:lnTo>
                      <a:pt x="118064" y="9075"/>
                    </a:lnTo>
                    <a:lnTo>
                      <a:pt x="120000" y="16386"/>
                    </a:lnTo>
                    <a:lnTo>
                      <a:pt x="119225" y="25210"/>
                    </a:lnTo>
                    <a:lnTo>
                      <a:pt x="116516" y="35294"/>
                    </a:lnTo>
                    <a:lnTo>
                      <a:pt x="111870" y="46134"/>
                    </a:lnTo>
                    <a:lnTo>
                      <a:pt x="105290" y="57226"/>
                    </a:lnTo>
                    <a:lnTo>
                      <a:pt x="97548" y="68823"/>
                    </a:lnTo>
                    <a:lnTo>
                      <a:pt x="88645" y="79915"/>
                    </a:lnTo>
                    <a:lnTo>
                      <a:pt x="78967" y="90252"/>
                    </a:lnTo>
                    <a:lnTo>
                      <a:pt x="68129" y="99579"/>
                    </a:lnTo>
                    <a:lnTo>
                      <a:pt x="57290" y="107899"/>
                    </a:lnTo>
                    <a:lnTo>
                      <a:pt x="46451" y="113949"/>
                    </a:lnTo>
                    <a:lnTo>
                      <a:pt x="35612" y="118235"/>
                    </a:lnTo>
                    <a:lnTo>
                      <a:pt x="25548" y="120000"/>
                    </a:lnTo>
                    <a:lnTo>
                      <a:pt x="15870" y="118739"/>
                    </a:lnTo>
                    <a:lnTo>
                      <a:pt x="7741" y="114957"/>
                    </a:lnTo>
                    <a:lnTo>
                      <a:pt x="2322" y="108907"/>
                    </a:lnTo>
                    <a:lnTo>
                      <a:pt x="0" y="101344"/>
                    </a:lnTo>
                    <a:lnTo>
                      <a:pt x="0" y="92268"/>
                    </a:lnTo>
                    <a:lnTo>
                      <a:pt x="1548" y="82436"/>
                    </a:lnTo>
                    <a:lnTo>
                      <a:pt x="5419" y="71596"/>
                    </a:lnTo>
                    <a:lnTo>
                      <a:pt x="11225" y="60756"/>
                    </a:lnTo>
                    <a:lnTo>
                      <a:pt x="18193" y="49663"/>
                    </a:lnTo>
                    <a:lnTo>
                      <a:pt x="26322" y="39075"/>
                    </a:lnTo>
                    <a:lnTo>
                      <a:pt x="36387" y="29243"/>
                    </a:lnTo>
                    <a:lnTo>
                      <a:pt x="46451" y="19915"/>
                    </a:lnTo>
                    <a:lnTo>
                      <a:pt x="57677" y="12352"/>
                    </a:lnTo>
                    <a:lnTo>
                      <a:pt x="69677" y="6050"/>
                    </a:lnTo>
                    <a:lnTo>
                      <a:pt x="81677" y="1764"/>
                    </a:lnTo>
                    <a:lnTo>
                      <a:pt x="93677" y="0"/>
                    </a:lnTo>
                    <a:lnTo>
                      <a:pt x="106451" y="1008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6" name="Shape 576"/>
              <p:cNvSpPr/>
              <p:nvPr/>
            </p:nvSpPr>
            <p:spPr>
              <a:xfrm>
                <a:off x="2577" y="2029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51" y="1008"/>
                    </a:moveTo>
                    <a:lnTo>
                      <a:pt x="113806" y="3781"/>
                    </a:lnTo>
                    <a:lnTo>
                      <a:pt x="118064" y="9075"/>
                    </a:lnTo>
                    <a:lnTo>
                      <a:pt x="120000" y="16386"/>
                    </a:lnTo>
                    <a:lnTo>
                      <a:pt x="119225" y="25210"/>
                    </a:lnTo>
                    <a:lnTo>
                      <a:pt x="116516" y="35294"/>
                    </a:lnTo>
                    <a:lnTo>
                      <a:pt x="111870" y="46134"/>
                    </a:lnTo>
                    <a:lnTo>
                      <a:pt x="105290" y="57226"/>
                    </a:lnTo>
                    <a:lnTo>
                      <a:pt x="97548" y="68823"/>
                    </a:lnTo>
                    <a:lnTo>
                      <a:pt x="88645" y="79915"/>
                    </a:lnTo>
                    <a:lnTo>
                      <a:pt x="78967" y="90252"/>
                    </a:lnTo>
                    <a:lnTo>
                      <a:pt x="68129" y="99579"/>
                    </a:lnTo>
                    <a:lnTo>
                      <a:pt x="57290" y="107899"/>
                    </a:lnTo>
                    <a:lnTo>
                      <a:pt x="46451" y="113949"/>
                    </a:lnTo>
                    <a:lnTo>
                      <a:pt x="35612" y="118235"/>
                    </a:lnTo>
                    <a:lnTo>
                      <a:pt x="25548" y="120000"/>
                    </a:lnTo>
                    <a:lnTo>
                      <a:pt x="15870" y="118739"/>
                    </a:lnTo>
                    <a:lnTo>
                      <a:pt x="7741" y="114957"/>
                    </a:lnTo>
                    <a:lnTo>
                      <a:pt x="2322" y="108907"/>
                    </a:lnTo>
                    <a:lnTo>
                      <a:pt x="0" y="101344"/>
                    </a:lnTo>
                    <a:lnTo>
                      <a:pt x="0" y="92268"/>
                    </a:lnTo>
                    <a:lnTo>
                      <a:pt x="1548" y="82436"/>
                    </a:lnTo>
                    <a:lnTo>
                      <a:pt x="5419" y="71596"/>
                    </a:lnTo>
                    <a:lnTo>
                      <a:pt x="11225" y="60756"/>
                    </a:lnTo>
                    <a:lnTo>
                      <a:pt x="18193" y="49663"/>
                    </a:lnTo>
                    <a:lnTo>
                      <a:pt x="26322" y="39075"/>
                    </a:lnTo>
                    <a:lnTo>
                      <a:pt x="36387" y="29243"/>
                    </a:lnTo>
                    <a:lnTo>
                      <a:pt x="46451" y="19915"/>
                    </a:lnTo>
                    <a:lnTo>
                      <a:pt x="57677" y="12352"/>
                    </a:lnTo>
                    <a:lnTo>
                      <a:pt x="69677" y="6050"/>
                    </a:lnTo>
                    <a:lnTo>
                      <a:pt x="81677" y="1764"/>
                    </a:lnTo>
                    <a:lnTo>
                      <a:pt x="93677" y="0"/>
                    </a:lnTo>
                    <a:lnTo>
                      <a:pt x="106451" y="100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7" name="Shape 577"/>
              <p:cNvSpPr/>
              <p:nvPr/>
            </p:nvSpPr>
            <p:spPr>
              <a:xfrm>
                <a:off x="2569" y="2025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49" y="750"/>
                    </a:moveTo>
                    <a:lnTo>
                      <a:pt x="112823" y="3750"/>
                    </a:lnTo>
                    <a:lnTo>
                      <a:pt x="117607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09" y="34500"/>
                    </a:lnTo>
                    <a:lnTo>
                      <a:pt x="113222" y="45250"/>
                    </a:lnTo>
                    <a:lnTo>
                      <a:pt x="106843" y="56500"/>
                    </a:lnTo>
                    <a:lnTo>
                      <a:pt x="99269" y="68000"/>
                    </a:lnTo>
                    <a:lnTo>
                      <a:pt x="90897" y="79250"/>
                    </a:lnTo>
                    <a:lnTo>
                      <a:pt x="81328" y="89500"/>
                    </a:lnTo>
                    <a:lnTo>
                      <a:pt x="70963" y="99250"/>
                    </a:lnTo>
                    <a:lnTo>
                      <a:pt x="60199" y="107250"/>
                    </a:lnTo>
                    <a:lnTo>
                      <a:pt x="49036" y="113750"/>
                    </a:lnTo>
                    <a:lnTo>
                      <a:pt x="38272" y="118000"/>
                    </a:lnTo>
                    <a:lnTo>
                      <a:pt x="27508" y="120000"/>
                    </a:lnTo>
                    <a:lnTo>
                      <a:pt x="17940" y="119000"/>
                    </a:lnTo>
                    <a:lnTo>
                      <a:pt x="9568" y="115250"/>
                    </a:lnTo>
                    <a:lnTo>
                      <a:pt x="3588" y="109500"/>
                    </a:lnTo>
                    <a:lnTo>
                      <a:pt x="398" y="102000"/>
                    </a:lnTo>
                    <a:lnTo>
                      <a:pt x="0" y="93500"/>
                    </a:lnTo>
                    <a:lnTo>
                      <a:pt x="1594" y="83250"/>
                    </a:lnTo>
                    <a:lnTo>
                      <a:pt x="4784" y="73000"/>
                    </a:lnTo>
                    <a:lnTo>
                      <a:pt x="9966" y="61750"/>
                    </a:lnTo>
                    <a:lnTo>
                      <a:pt x="16744" y="51000"/>
                    </a:lnTo>
                    <a:lnTo>
                      <a:pt x="25116" y="40000"/>
                    </a:lnTo>
                    <a:lnTo>
                      <a:pt x="34285" y="30000"/>
                    </a:lnTo>
                    <a:lnTo>
                      <a:pt x="44651" y="20750"/>
                    </a:lnTo>
                    <a:lnTo>
                      <a:pt x="55813" y="13000"/>
                    </a:lnTo>
                    <a:lnTo>
                      <a:pt x="67774" y="6500"/>
                    </a:lnTo>
                    <a:lnTo>
                      <a:pt x="79734" y="2250"/>
                    </a:lnTo>
                    <a:lnTo>
                      <a:pt x="92491" y="0"/>
                    </a:lnTo>
                    <a:lnTo>
                      <a:pt x="105249" y="75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8" name="Shape 578"/>
              <p:cNvSpPr/>
              <p:nvPr/>
            </p:nvSpPr>
            <p:spPr>
              <a:xfrm>
                <a:off x="2569" y="2025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49" y="750"/>
                    </a:moveTo>
                    <a:lnTo>
                      <a:pt x="112823" y="3750"/>
                    </a:lnTo>
                    <a:lnTo>
                      <a:pt x="117607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09" y="34500"/>
                    </a:lnTo>
                    <a:lnTo>
                      <a:pt x="113222" y="45250"/>
                    </a:lnTo>
                    <a:lnTo>
                      <a:pt x="106843" y="56500"/>
                    </a:lnTo>
                    <a:lnTo>
                      <a:pt x="99269" y="68000"/>
                    </a:lnTo>
                    <a:lnTo>
                      <a:pt x="90897" y="79250"/>
                    </a:lnTo>
                    <a:lnTo>
                      <a:pt x="81328" y="89500"/>
                    </a:lnTo>
                    <a:lnTo>
                      <a:pt x="70963" y="99250"/>
                    </a:lnTo>
                    <a:lnTo>
                      <a:pt x="60199" y="107250"/>
                    </a:lnTo>
                    <a:lnTo>
                      <a:pt x="49036" y="113750"/>
                    </a:lnTo>
                    <a:lnTo>
                      <a:pt x="38272" y="118000"/>
                    </a:lnTo>
                    <a:lnTo>
                      <a:pt x="27508" y="120000"/>
                    </a:lnTo>
                    <a:lnTo>
                      <a:pt x="17940" y="119000"/>
                    </a:lnTo>
                    <a:lnTo>
                      <a:pt x="9568" y="115250"/>
                    </a:lnTo>
                    <a:lnTo>
                      <a:pt x="3588" y="109500"/>
                    </a:lnTo>
                    <a:lnTo>
                      <a:pt x="398" y="102000"/>
                    </a:lnTo>
                    <a:lnTo>
                      <a:pt x="0" y="93500"/>
                    </a:lnTo>
                    <a:lnTo>
                      <a:pt x="1594" y="83250"/>
                    </a:lnTo>
                    <a:lnTo>
                      <a:pt x="4784" y="73000"/>
                    </a:lnTo>
                    <a:lnTo>
                      <a:pt x="9966" y="61750"/>
                    </a:lnTo>
                    <a:lnTo>
                      <a:pt x="16744" y="51000"/>
                    </a:lnTo>
                    <a:lnTo>
                      <a:pt x="25116" y="40000"/>
                    </a:lnTo>
                    <a:lnTo>
                      <a:pt x="34285" y="30000"/>
                    </a:lnTo>
                    <a:lnTo>
                      <a:pt x="44651" y="20750"/>
                    </a:lnTo>
                    <a:lnTo>
                      <a:pt x="55813" y="13000"/>
                    </a:lnTo>
                    <a:lnTo>
                      <a:pt x="67774" y="6500"/>
                    </a:lnTo>
                    <a:lnTo>
                      <a:pt x="79734" y="2250"/>
                    </a:lnTo>
                    <a:lnTo>
                      <a:pt x="92491" y="0"/>
                    </a:lnTo>
                    <a:lnTo>
                      <a:pt x="105249" y="7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9" name="Shape 579"/>
              <p:cNvSpPr/>
              <p:nvPr/>
            </p:nvSpPr>
            <p:spPr>
              <a:xfrm>
                <a:off x="2557" y="202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98" y="750"/>
                    </a:moveTo>
                    <a:lnTo>
                      <a:pt x="112847" y="3500"/>
                    </a:lnTo>
                    <a:lnTo>
                      <a:pt x="117615" y="8750"/>
                    </a:lnTo>
                    <a:lnTo>
                      <a:pt x="120000" y="15500"/>
                    </a:lnTo>
                    <a:lnTo>
                      <a:pt x="120000" y="24500"/>
                    </a:lnTo>
                    <a:lnTo>
                      <a:pt x="117218" y="34250"/>
                    </a:lnTo>
                    <a:lnTo>
                      <a:pt x="113245" y="45250"/>
                    </a:lnTo>
                    <a:lnTo>
                      <a:pt x="106887" y="56500"/>
                    </a:lnTo>
                    <a:lnTo>
                      <a:pt x="99337" y="68000"/>
                    </a:lnTo>
                    <a:lnTo>
                      <a:pt x="90993" y="79000"/>
                    </a:lnTo>
                    <a:lnTo>
                      <a:pt x="81059" y="89500"/>
                    </a:lnTo>
                    <a:lnTo>
                      <a:pt x="71125" y="99250"/>
                    </a:lnTo>
                    <a:lnTo>
                      <a:pt x="60397" y="107250"/>
                    </a:lnTo>
                    <a:lnTo>
                      <a:pt x="49271" y="113750"/>
                    </a:lnTo>
                    <a:lnTo>
                      <a:pt x="38145" y="118000"/>
                    </a:lnTo>
                    <a:lnTo>
                      <a:pt x="27417" y="120000"/>
                    </a:lnTo>
                    <a:lnTo>
                      <a:pt x="17483" y="119000"/>
                    </a:lnTo>
                    <a:lnTo>
                      <a:pt x="9139" y="115500"/>
                    </a:lnTo>
                    <a:lnTo>
                      <a:pt x="3973" y="109500"/>
                    </a:lnTo>
                    <a:lnTo>
                      <a:pt x="794" y="102250"/>
                    </a:lnTo>
                    <a:lnTo>
                      <a:pt x="0" y="93250"/>
                    </a:lnTo>
                    <a:lnTo>
                      <a:pt x="1589" y="83500"/>
                    </a:lnTo>
                    <a:lnTo>
                      <a:pt x="4768" y="73000"/>
                    </a:lnTo>
                    <a:lnTo>
                      <a:pt x="9933" y="62000"/>
                    </a:lnTo>
                    <a:lnTo>
                      <a:pt x="16688" y="50750"/>
                    </a:lnTo>
                    <a:lnTo>
                      <a:pt x="25033" y="40250"/>
                    </a:lnTo>
                    <a:lnTo>
                      <a:pt x="34569" y="29750"/>
                    </a:lnTo>
                    <a:lnTo>
                      <a:pt x="44900" y="20750"/>
                    </a:lnTo>
                    <a:lnTo>
                      <a:pt x="56026" y="12750"/>
                    </a:lnTo>
                    <a:lnTo>
                      <a:pt x="67947" y="6500"/>
                    </a:lnTo>
                    <a:lnTo>
                      <a:pt x="79867" y="2250"/>
                    </a:lnTo>
                    <a:lnTo>
                      <a:pt x="92185" y="0"/>
                    </a:lnTo>
                    <a:lnTo>
                      <a:pt x="105298" y="75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0" name="Shape 580"/>
              <p:cNvSpPr/>
              <p:nvPr/>
            </p:nvSpPr>
            <p:spPr>
              <a:xfrm>
                <a:off x="2557" y="2020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98" y="750"/>
                    </a:moveTo>
                    <a:lnTo>
                      <a:pt x="112847" y="3500"/>
                    </a:lnTo>
                    <a:lnTo>
                      <a:pt x="117615" y="8750"/>
                    </a:lnTo>
                    <a:lnTo>
                      <a:pt x="120000" y="15500"/>
                    </a:lnTo>
                    <a:lnTo>
                      <a:pt x="120000" y="24500"/>
                    </a:lnTo>
                    <a:lnTo>
                      <a:pt x="117218" y="34250"/>
                    </a:lnTo>
                    <a:lnTo>
                      <a:pt x="113245" y="45250"/>
                    </a:lnTo>
                    <a:lnTo>
                      <a:pt x="106887" y="56500"/>
                    </a:lnTo>
                    <a:lnTo>
                      <a:pt x="99337" y="68000"/>
                    </a:lnTo>
                    <a:lnTo>
                      <a:pt x="90993" y="79000"/>
                    </a:lnTo>
                    <a:lnTo>
                      <a:pt x="81059" y="89500"/>
                    </a:lnTo>
                    <a:lnTo>
                      <a:pt x="71125" y="99250"/>
                    </a:lnTo>
                    <a:lnTo>
                      <a:pt x="60397" y="107250"/>
                    </a:lnTo>
                    <a:lnTo>
                      <a:pt x="49271" y="113750"/>
                    </a:lnTo>
                    <a:lnTo>
                      <a:pt x="38145" y="118000"/>
                    </a:lnTo>
                    <a:lnTo>
                      <a:pt x="27417" y="120000"/>
                    </a:lnTo>
                    <a:lnTo>
                      <a:pt x="17483" y="119000"/>
                    </a:lnTo>
                    <a:lnTo>
                      <a:pt x="9139" y="115500"/>
                    </a:lnTo>
                    <a:lnTo>
                      <a:pt x="3973" y="109500"/>
                    </a:lnTo>
                    <a:lnTo>
                      <a:pt x="794" y="102250"/>
                    </a:lnTo>
                    <a:lnTo>
                      <a:pt x="0" y="93250"/>
                    </a:lnTo>
                    <a:lnTo>
                      <a:pt x="1589" y="83500"/>
                    </a:lnTo>
                    <a:lnTo>
                      <a:pt x="4768" y="73000"/>
                    </a:lnTo>
                    <a:lnTo>
                      <a:pt x="9933" y="62000"/>
                    </a:lnTo>
                    <a:lnTo>
                      <a:pt x="16688" y="50750"/>
                    </a:lnTo>
                    <a:lnTo>
                      <a:pt x="25033" y="40250"/>
                    </a:lnTo>
                    <a:lnTo>
                      <a:pt x="34569" y="29750"/>
                    </a:lnTo>
                    <a:lnTo>
                      <a:pt x="44900" y="20750"/>
                    </a:lnTo>
                    <a:lnTo>
                      <a:pt x="56026" y="12750"/>
                    </a:lnTo>
                    <a:lnTo>
                      <a:pt x="67947" y="6500"/>
                    </a:lnTo>
                    <a:lnTo>
                      <a:pt x="79867" y="2250"/>
                    </a:lnTo>
                    <a:lnTo>
                      <a:pt x="92185" y="0"/>
                    </a:lnTo>
                    <a:lnTo>
                      <a:pt x="105298" y="75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1" name="Shape 581"/>
              <p:cNvSpPr/>
              <p:nvPr/>
            </p:nvSpPr>
            <p:spPr>
              <a:xfrm>
                <a:off x="2546" y="2014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09" y="759"/>
                    </a:moveTo>
                    <a:lnTo>
                      <a:pt x="113440" y="3544"/>
                    </a:lnTo>
                    <a:lnTo>
                      <a:pt x="117684" y="9113"/>
                    </a:lnTo>
                    <a:lnTo>
                      <a:pt x="120000" y="16202"/>
                    </a:lnTo>
                    <a:lnTo>
                      <a:pt x="119228" y="24810"/>
                    </a:lnTo>
                    <a:lnTo>
                      <a:pt x="116527" y="34936"/>
                    </a:lnTo>
                    <a:lnTo>
                      <a:pt x="111897" y="45822"/>
                    </a:lnTo>
                    <a:lnTo>
                      <a:pt x="105337" y="57215"/>
                    </a:lnTo>
                    <a:lnTo>
                      <a:pt x="97620" y="68354"/>
                    </a:lnTo>
                    <a:lnTo>
                      <a:pt x="88360" y="79493"/>
                    </a:lnTo>
                    <a:lnTo>
                      <a:pt x="79099" y="89873"/>
                    </a:lnTo>
                    <a:lnTo>
                      <a:pt x="68295" y="99493"/>
                    </a:lnTo>
                    <a:lnTo>
                      <a:pt x="57491" y="107594"/>
                    </a:lnTo>
                    <a:lnTo>
                      <a:pt x="46688" y="113924"/>
                    </a:lnTo>
                    <a:lnTo>
                      <a:pt x="35884" y="118227"/>
                    </a:lnTo>
                    <a:lnTo>
                      <a:pt x="25466" y="120000"/>
                    </a:lnTo>
                    <a:lnTo>
                      <a:pt x="15819" y="118734"/>
                    </a:lnTo>
                    <a:lnTo>
                      <a:pt x="7717" y="114936"/>
                    </a:lnTo>
                    <a:lnTo>
                      <a:pt x="2700" y="108860"/>
                    </a:lnTo>
                    <a:lnTo>
                      <a:pt x="0" y="101265"/>
                    </a:lnTo>
                    <a:lnTo>
                      <a:pt x="0" y="92151"/>
                    </a:lnTo>
                    <a:lnTo>
                      <a:pt x="1543" y="82278"/>
                    </a:lnTo>
                    <a:lnTo>
                      <a:pt x="5787" y="71645"/>
                    </a:lnTo>
                    <a:lnTo>
                      <a:pt x="11189" y="60506"/>
                    </a:lnTo>
                    <a:lnTo>
                      <a:pt x="18135" y="49620"/>
                    </a:lnTo>
                    <a:lnTo>
                      <a:pt x="26237" y="38734"/>
                    </a:lnTo>
                    <a:lnTo>
                      <a:pt x="36270" y="28860"/>
                    </a:lnTo>
                    <a:lnTo>
                      <a:pt x="46688" y="19746"/>
                    </a:lnTo>
                    <a:lnTo>
                      <a:pt x="57877" y="11898"/>
                    </a:lnTo>
                    <a:lnTo>
                      <a:pt x="69453" y="5822"/>
                    </a:lnTo>
                    <a:lnTo>
                      <a:pt x="81414" y="1772"/>
                    </a:lnTo>
                    <a:lnTo>
                      <a:pt x="93762" y="0"/>
                    </a:lnTo>
                    <a:lnTo>
                      <a:pt x="106109" y="759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2" name="Shape 582"/>
              <p:cNvSpPr/>
              <p:nvPr/>
            </p:nvSpPr>
            <p:spPr>
              <a:xfrm>
                <a:off x="2546" y="2014"/>
                <a:ext cx="38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09" y="759"/>
                    </a:moveTo>
                    <a:lnTo>
                      <a:pt x="113440" y="3544"/>
                    </a:lnTo>
                    <a:lnTo>
                      <a:pt x="117684" y="9113"/>
                    </a:lnTo>
                    <a:lnTo>
                      <a:pt x="120000" y="16202"/>
                    </a:lnTo>
                    <a:lnTo>
                      <a:pt x="119228" y="24810"/>
                    </a:lnTo>
                    <a:lnTo>
                      <a:pt x="116527" y="34936"/>
                    </a:lnTo>
                    <a:lnTo>
                      <a:pt x="111897" y="45822"/>
                    </a:lnTo>
                    <a:lnTo>
                      <a:pt x="105337" y="57215"/>
                    </a:lnTo>
                    <a:lnTo>
                      <a:pt x="97620" y="68354"/>
                    </a:lnTo>
                    <a:lnTo>
                      <a:pt x="88360" y="79493"/>
                    </a:lnTo>
                    <a:lnTo>
                      <a:pt x="79099" y="89873"/>
                    </a:lnTo>
                    <a:lnTo>
                      <a:pt x="68295" y="99493"/>
                    </a:lnTo>
                    <a:lnTo>
                      <a:pt x="57491" y="107594"/>
                    </a:lnTo>
                    <a:lnTo>
                      <a:pt x="46688" y="113924"/>
                    </a:lnTo>
                    <a:lnTo>
                      <a:pt x="35884" y="118227"/>
                    </a:lnTo>
                    <a:lnTo>
                      <a:pt x="25466" y="120000"/>
                    </a:lnTo>
                    <a:lnTo>
                      <a:pt x="15819" y="118734"/>
                    </a:lnTo>
                    <a:lnTo>
                      <a:pt x="7717" y="114936"/>
                    </a:lnTo>
                    <a:lnTo>
                      <a:pt x="2700" y="108860"/>
                    </a:lnTo>
                    <a:lnTo>
                      <a:pt x="0" y="101265"/>
                    </a:lnTo>
                    <a:lnTo>
                      <a:pt x="0" y="92151"/>
                    </a:lnTo>
                    <a:lnTo>
                      <a:pt x="1543" y="82278"/>
                    </a:lnTo>
                    <a:lnTo>
                      <a:pt x="5787" y="71645"/>
                    </a:lnTo>
                    <a:lnTo>
                      <a:pt x="11189" y="60506"/>
                    </a:lnTo>
                    <a:lnTo>
                      <a:pt x="18135" y="49620"/>
                    </a:lnTo>
                    <a:lnTo>
                      <a:pt x="26237" y="38734"/>
                    </a:lnTo>
                    <a:lnTo>
                      <a:pt x="36270" y="28860"/>
                    </a:lnTo>
                    <a:lnTo>
                      <a:pt x="46688" y="19746"/>
                    </a:lnTo>
                    <a:lnTo>
                      <a:pt x="57877" y="11898"/>
                    </a:lnTo>
                    <a:lnTo>
                      <a:pt x="69453" y="5822"/>
                    </a:lnTo>
                    <a:lnTo>
                      <a:pt x="81414" y="1772"/>
                    </a:lnTo>
                    <a:lnTo>
                      <a:pt x="93762" y="0"/>
                    </a:lnTo>
                    <a:lnTo>
                      <a:pt x="106109" y="75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3" name="Shape 583"/>
              <p:cNvSpPr/>
              <p:nvPr/>
            </p:nvSpPr>
            <p:spPr>
              <a:xfrm>
                <a:off x="2537" y="2010"/>
                <a:ext cx="37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95" y="1012"/>
                    </a:moveTo>
                    <a:lnTo>
                      <a:pt x="113826" y="3797"/>
                    </a:lnTo>
                    <a:lnTo>
                      <a:pt x="118070" y="9113"/>
                    </a:lnTo>
                    <a:lnTo>
                      <a:pt x="120000" y="16202"/>
                    </a:lnTo>
                    <a:lnTo>
                      <a:pt x="119614" y="25063"/>
                    </a:lnTo>
                    <a:lnTo>
                      <a:pt x="116527" y="35189"/>
                    </a:lnTo>
                    <a:lnTo>
                      <a:pt x="111897" y="45822"/>
                    </a:lnTo>
                    <a:lnTo>
                      <a:pt x="105337" y="57215"/>
                    </a:lnTo>
                    <a:lnTo>
                      <a:pt x="97620" y="68607"/>
                    </a:lnTo>
                    <a:lnTo>
                      <a:pt x="88745" y="79493"/>
                    </a:lnTo>
                    <a:lnTo>
                      <a:pt x="79099" y="90126"/>
                    </a:lnTo>
                    <a:lnTo>
                      <a:pt x="68681" y="99746"/>
                    </a:lnTo>
                    <a:lnTo>
                      <a:pt x="57877" y="107594"/>
                    </a:lnTo>
                    <a:lnTo>
                      <a:pt x="47073" y="114177"/>
                    </a:lnTo>
                    <a:lnTo>
                      <a:pt x="36270" y="118481"/>
                    </a:lnTo>
                    <a:lnTo>
                      <a:pt x="25852" y="120000"/>
                    </a:lnTo>
                    <a:lnTo>
                      <a:pt x="16591" y="118987"/>
                    </a:lnTo>
                    <a:lnTo>
                      <a:pt x="8102" y="114936"/>
                    </a:lnTo>
                    <a:lnTo>
                      <a:pt x="3086" y="109113"/>
                    </a:lnTo>
                    <a:lnTo>
                      <a:pt x="385" y="101518"/>
                    </a:lnTo>
                    <a:lnTo>
                      <a:pt x="0" y="92405"/>
                    </a:lnTo>
                    <a:lnTo>
                      <a:pt x="2315" y="82531"/>
                    </a:lnTo>
                    <a:lnTo>
                      <a:pt x="5787" y="71645"/>
                    </a:lnTo>
                    <a:lnTo>
                      <a:pt x="11189" y="60759"/>
                    </a:lnTo>
                    <a:lnTo>
                      <a:pt x="18520" y="49620"/>
                    </a:lnTo>
                    <a:lnTo>
                      <a:pt x="26623" y="38734"/>
                    </a:lnTo>
                    <a:lnTo>
                      <a:pt x="36270" y="28860"/>
                    </a:lnTo>
                    <a:lnTo>
                      <a:pt x="47073" y="19746"/>
                    </a:lnTo>
                    <a:lnTo>
                      <a:pt x="58263" y="11898"/>
                    </a:lnTo>
                    <a:lnTo>
                      <a:pt x="69839" y="6075"/>
                    </a:lnTo>
                    <a:lnTo>
                      <a:pt x="82186" y="1772"/>
                    </a:lnTo>
                    <a:lnTo>
                      <a:pt x="94147" y="0"/>
                    </a:lnTo>
                    <a:lnTo>
                      <a:pt x="106495" y="1012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4" name="Shape 584"/>
              <p:cNvSpPr/>
              <p:nvPr/>
            </p:nvSpPr>
            <p:spPr>
              <a:xfrm>
                <a:off x="2537" y="2010"/>
                <a:ext cx="37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95" y="1012"/>
                    </a:moveTo>
                    <a:lnTo>
                      <a:pt x="113826" y="3797"/>
                    </a:lnTo>
                    <a:lnTo>
                      <a:pt x="118070" y="9113"/>
                    </a:lnTo>
                    <a:lnTo>
                      <a:pt x="120000" y="16202"/>
                    </a:lnTo>
                    <a:lnTo>
                      <a:pt x="119614" y="25063"/>
                    </a:lnTo>
                    <a:lnTo>
                      <a:pt x="116527" y="35189"/>
                    </a:lnTo>
                    <a:lnTo>
                      <a:pt x="111897" y="45822"/>
                    </a:lnTo>
                    <a:lnTo>
                      <a:pt x="105337" y="57215"/>
                    </a:lnTo>
                    <a:lnTo>
                      <a:pt x="97620" y="68607"/>
                    </a:lnTo>
                    <a:lnTo>
                      <a:pt x="88745" y="79493"/>
                    </a:lnTo>
                    <a:lnTo>
                      <a:pt x="79099" y="90126"/>
                    </a:lnTo>
                    <a:lnTo>
                      <a:pt x="68681" y="99746"/>
                    </a:lnTo>
                    <a:lnTo>
                      <a:pt x="57877" y="107594"/>
                    </a:lnTo>
                    <a:lnTo>
                      <a:pt x="47073" y="114177"/>
                    </a:lnTo>
                    <a:lnTo>
                      <a:pt x="36270" y="118481"/>
                    </a:lnTo>
                    <a:lnTo>
                      <a:pt x="25852" y="120000"/>
                    </a:lnTo>
                    <a:lnTo>
                      <a:pt x="16591" y="118987"/>
                    </a:lnTo>
                    <a:lnTo>
                      <a:pt x="8102" y="114936"/>
                    </a:lnTo>
                    <a:lnTo>
                      <a:pt x="3086" y="109113"/>
                    </a:lnTo>
                    <a:lnTo>
                      <a:pt x="385" y="101518"/>
                    </a:lnTo>
                    <a:lnTo>
                      <a:pt x="0" y="92405"/>
                    </a:lnTo>
                    <a:lnTo>
                      <a:pt x="2315" y="82531"/>
                    </a:lnTo>
                    <a:lnTo>
                      <a:pt x="5787" y="71645"/>
                    </a:lnTo>
                    <a:lnTo>
                      <a:pt x="11189" y="60759"/>
                    </a:lnTo>
                    <a:lnTo>
                      <a:pt x="18520" y="49620"/>
                    </a:lnTo>
                    <a:lnTo>
                      <a:pt x="26623" y="38734"/>
                    </a:lnTo>
                    <a:lnTo>
                      <a:pt x="36270" y="28860"/>
                    </a:lnTo>
                    <a:lnTo>
                      <a:pt x="47073" y="19746"/>
                    </a:lnTo>
                    <a:lnTo>
                      <a:pt x="58263" y="11898"/>
                    </a:lnTo>
                    <a:lnTo>
                      <a:pt x="69839" y="6075"/>
                    </a:lnTo>
                    <a:lnTo>
                      <a:pt x="82186" y="1772"/>
                    </a:lnTo>
                    <a:lnTo>
                      <a:pt x="94147" y="0"/>
                    </a:lnTo>
                    <a:lnTo>
                      <a:pt x="106495" y="101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5" name="Shape 585"/>
              <p:cNvSpPr/>
              <p:nvPr/>
            </p:nvSpPr>
            <p:spPr>
              <a:xfrm>
                <a:off x="2529" y="2004"/>
                <a:ext cx="36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027" y="745"/>
                    </a:moveTo>
                    <a:lnTo>
                      <a:pt x="112218" y="3229"/>
                    </a:lnTo>
                    <a:lnTo>
                      <a:pt x="117542" y="8198"/>
                    </a:lnTo>
                    <a:lnTo>
                      <a:pt x="120000" y="15403"/>
                    </a:lnTo>
                    <a:lnTo>
                      <a:pt x="120000" y="23850"/>
                    </a:lnTo>
                    <a:lnTo>
                      <a:pt x="118361" y="33788"/>
                    </a:lnTo>
                    <a:lnTo>
                      <a:pt x="114266" y="44472"/>
                    </a:lnTo>
                    <a:lnTo>
                      <a:pt x="108532" y="55900"/>
                    </a:lnTo>
                    <a:lnTo>
                      <a:pt x="101160" y="67329"/>
                    </a:lnTo>
                    <a:lnTo>
                      <a:pt x="92969" y="78757"/>
                    </a:lnTo>
                    <a:lnTo>
                      <a:pt x="83549" y="89192"/>
                    </a:lnTo>
                    <a:lnTo>
                      <a:pt x="73310" y="98633"/>
                    </a:lnTo>
                    <a:lnTo>
                      <a:pt x="62252" y="107080"/>
                    </a:lnTo>
                    <a:lnTo>
                      <a:pt x="51604" y="113788"/>
                    </a:lnTo>
                    <a:lnTo>
                      <a:pt x="40546" y="118260"/>
                    </a:lnTo>
                    <a:lnTo>
                      <a:pt x="29488" y="120000"/>
                    </a:lnTo>
                    <a:lnTo>
                      <a:pt x="19249" y="119503"/>
                    </a:lnTo>
                    <a:lnTo>
                      <a:pt x="10238" y="116024"/>
                    </a:lnTo>
                    <a:lnTo>
                      <a:pt x="4095" y="110062"/>
                    </a:lnTo>
                    <a:lnTo>
                      <a:pt x="1228" y="102857"/>
                    </a:lnTo>
                    <a:lnTo>
                      <a:pt x="0" y="93913"/>
                    </a:lnTo>
                    <a:lnTo>
                      <a:pt x="1228" y="84223"/>
                    </a:lnTo>
                    <a:lnTo>
                      <a:pt x="4095" y="73788"/>
                    </a:lnTo>
                    <a:lnTo>
                      <a:pt x="9010" y="62608"/>
                    </a:lnTo>
                    <a:lnTo>
                      <a:pt x="15563" y="51428"/>
                    </a:lnTo>
                    <a:lnTo>
                      <a:pt x="23344" y="40745"/>
                    </a:lnTo>
                    <a:lnTo>
                      <a:pt x="32764" y="30310"/>
                    </a:lnTo>
                    <a:lnTo>
                      <a:pt x="42593" y="21118"/>
                    </a:lnTo>
                    <a:lnTo>
                      <a:pt x="54061" y="13167"/>
                    </a:lnTo>
                    <a:lnTo>
                      <a:pt x="65938" y="6708"/>
                    </a:lnTo>
                    <a:lnTo>
                      <a:pt x="78634" y="2236"/>
                    </a:lnTo>
                    <a:lnTo>
                      <a:pt x="90921" y="0"/>
                    </a:lnTo>
                    <a:lnTo>
                      <a:pt x="104027" y="74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6" name="Shape 586"/>
              <p:cNvSpPr/>
              <p:nvPr/>
            </p:nvSpPr>
            <p:spPr>
              <a:xfrm>
                <a:off x="2529" y="2004"/>
                <a:ext cx="36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027" y="745"/>
                    </a:moveTo>
                    <a:lnTo>
                      <a:pt x="112218" y="3229"/>
                    </a:lnTo>
                    <a:lnTo>
                      <a:pt x="117542" y="8198"/>
                    </a:lnTo>
                    <a:lnTo>
                      <a:pt x="120000" y="15403"/>
                    </a:lnTo>
                    <a:lnTo>
                      <a:pt x="120000" y="23850"/>
                    </a:lnTo>
                    <a:lnTo>
                      <a:pt x="118361" y="33788"/>
                    </a:lnTo>
                    <a:lnTo>
                      <a:pt x="114266" y="44472"/>
                    </a:lnTo>
                    <a:lnTo>
                      <a:pt x="108532" y="55900"/>
                    </a:lnTo>
                    <a:lnTo>
                      <a:pt x="101160" y="67329"/>
                    </a:lnTo>
                    <a:lnTo>
                      <a:pt x="92969" y="78757"/>
                    </a:lnTo>
                    <a:lnTo>
                      <a:pt x="83549" y="89192"/>
                    </a:lnTo>
                    <a:lnTo>
                      <a:pt x="73310" y="98633"/>
                    </a:lnTo>
                    <a:lnTo>
                      <a:pt x="62252" y="107080"/>
                    </a:lnTo>
                    <a:lnTo>
                      <a:pt x="51604" y="113788"/>
                    </a:lnTo>
                    <a:lnTo>
                      <a:pt x="40546" y="118260"/>
                    </a:lnTo>
                    <a:lnTo>
                      <a:pt x="29488" y="120000"/>
                    </a:lnTo>
                    <a:lnTo>
                      <a:pt x="19249" y="119503"/>
                    </a:lnTo>
                    <a:lnTo>
                      <a:pt x="10238" y="116024"/>
                    </a:lnTo>
                    <a:lnTo>
                      <a:pt x="4095" y="110062"/>
                    </a:lnTo>
                    <a:lnTo>
                      <a:pt x="1228" y="102857"/>
                    </a:lnTo>
                    <a:lnTo>
                      <a:pt x="0" y="93913"/>
                    </a:lnTo>
                    <a:lnTo>
                      <a:pt x="1228" y="84223"/>
                    </a:lnTo>
                    <a:lnTo>
                      <a:pt x="4095" y="73788"/>
                    </a:lnTo>
                    <a:lnTo>
                      <a:pt x="9010" y="62608"/>
                    </a:lnTo>
                    <a:lnTo>
                      <a:pt x="15563" y="51428"/>
                    </a:lnTo>
                    <a:lnTo>
                      <a:pt x="23344" y="40745"/>
                    </a:lnTo>
                    <a:lnTo>
                      <a:pt x="32764" y="30310"/>
                    </a:lnTo>
                    <a:lnTo>
                      <a:pt x="42593" y="21118"/>
                    </a:lnTo>
                    <a:lnTo>
                      <a:pt x="54061" y="13167"/>
                    </a:lnTo>
                    <a:lnTo>
                      <a:pt x="65938" y="6708"/>
                    </a:lnTo>
                    <a:lnTo>
                      <a:pt x="78634" y="2236"/>
                    </a:lnTo>
                    <a:lnTo>
                      <a:pt x="90921" y="0"/>
                    </a:lnTo>
                    <a:lnTo>
                      <a:pt x="104027" y="74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7" name="Shape 587"/>
              <p:cNvSpPr/>
              <p:nvPr/>
            </p:nvSpPr>
            <p:spPr>
              <a:xfrm>
                <a:off x="2520" y="2002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736" y="246"/>
                    </a:moveTo>
                    <a:lnTo>
                      <a:pt x="111157" y="2956"/>
                    </a:lnTo>
                    <a:lnTo>
                      <a:pt x="116631" y="7638"/>
                    </a:lnTo>
                    <a:lnTo>
                      <a:pt x="119578" y="14784"/>
                    </a:lnTo>
                    <a:lnTo>
                      <a:pt x="119999" y="23162"/>
                    </a:lnTo>
                    <a:lnTo>
                      <a:pt x="118736" y="32772"/>
                    </a:lnTo>
                    <a:lnTo>
                      <a:pt x="114947" y="43613"/>
                    </a:lnTo>
                    <a:lnTo>
                      <a:pt x="109473" y="54948"/>
                    </a:lnTo>
                    <a:lnTo>
                      <a:pt x="102736" y="66529"/>
                    </a:lnTo>
                    <a:lnTo>
                      <a:pt x="94736" y="77864"/>
                    </a:lnTo>
                    <a:lnTo>
                      <a:pt x="85052" y="88213"/>
                    </a:lnTo>
                    <a:lnTo>
                      <a:pt x="75368" y="98069"/>
                    </a:lnTo>
                    <a:lnTo>
                      <a:pt x="64421" y="106447"/>
                    </a:lnTo>
                    <a:lnTo>
                      <a:pt x="53473" y="113100"/>
                    </a:lnTo>
                    <a:lnTo>
                      <a:pt x="42526" y="117782"/>
                    </a:lnTo>
                    <a:lnTo>
                      <a:pt x="31157" y="120000"/>
                    </a:lnTo>
                    <a:lnTo>
                      <a:pt x="20631" y="119507"/>
                    </a:lnTo>
                    <a:lnTo>
                      <a:pt x="11368" y="115811"/>
                    </a:lnTo>
                    <a:lnTo>
                      <a:pt x="5052" y="110636"/>
                    </a:lnTo>
                    <a:lnTo>
                      <a:pt x="1263" y="103244"/>
                    </a:lnTo>
                    <a:lnTo>
                      <a:pt x="0" y="94620"/>
                    </a:lnTo>
                    <a:lnTo>
                      <a:pt x="421" y="84763"/>
                    </a:lnTo>
                    <a:lnTo>
                      <a:pt x="3368" y="74168"/>
                    </a:lnTo>
                    <a:lnTo>
                      <a:pt x="7578" y="63080"/>
                    </a:lnTo>
                    <a:lnTo>
                      <a:pt x="13473" y="52238"/>
                    </a:lnTo>
                    <a:lnTo>
                      <a:pt x="21052" y="41149"/>
                    </a:lnTo>
                    <a:lnTo>
                      <a:pt x="30736" y="31047"/>
                    </a:lnTo>
                    <a:lnTo>
                      <a:pt x="40421" y="21683"/>
                    </a:lnTo>
                    <a:lnTo>
                      <a:pt x="51789" y="13552"/>
                    </a:lnTo>
                    <a:lnTo>
                      <a:pt x="63578" y="6899"/>
                    </a:lnTo>
                    <a:lnTo>
                      <a:pt x="76210" y="2217"/>
                    </a:lnTo>
                    <a:lnTo>
                      <a:pt x="88842" y="0"/>
                    </a:lnTo>
                    <a:lnTo>
                      <a:pt x="102736" y="246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8" name="Shape 588"/>
              <p:cNvSpPr/>
              <p:nvPr/>
            </p:nvSpPr>
            <p:spPr>
              <a:xfrm>
                <a:off x="2520" y="2002"/>
                <a:ext cx="35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736" y="246"/>
                    </a:moveTo>
                    <a:lnTo>
                      <a:pt x="111157" y="2956"/>
                    </a:lnTo>
                    <a:lnTo>
                      <a:pt x="116631" y="7638"/>
                    </a:lnTo>
                    <a:lnTo>
                      <a:pt x="119578" y="14784"/>
                    </a:lnTo>
                    <a:lnTo>
                      <a:pt x="119999" y="23162"/>
                    </a:lnTo>
                    <a:lnTo>
                      <a:pt x="118736" y="32772"/>
                    </a:lnTo>
                    <a:lnTo>
                      <a:pt x="114947" y="43613"/>
                    </a:lnTo>
                    <a:lnTo>
                      <a:pt x="109473" y="54948"/>
                    </a:lnTo>
                    <a:lnTo>
                      <a:pt x="102736" y="66529"/>
                    </a:lnTo>
                    <a:lnTo>
                      <a:pt x="94736" y="77864"/>
                    </a:lnTo>
                    <a:lnTo>
                      <a:pt x="85052" y="88213"/>
                    </a:lnTo>
                    <a:lnTo>
                      <a:pt x="75368" y="98069"/>
                    </a:lnTo>
                    <a:lnTo>
                      <a:pt x="64421" y="106447"/>
                    </a:lnTo>
                    <a:lnTo>
                      <a:pt x="53473" y="113100"/>
                    </a:lnTo>
                    <a:lnTo>
                      <a:pt x="42526" y="117782"/>
                    </a:lnTo>
                    <a:lnTo>
                      <a:pt x="31157" y="120000"/>
                    </a:lnTo>
                    <a:lnTo>
                      <a:pt x="20631" y="119507"/>
                    </a:lnTo>
                    <a:lnTo>
                      <a:pt x="11368" y="115811"/>
                    </a:lnTo>
                    <a:lnTo>
                      <a:pt x="5052" y="110636"/>
                    </a:lnTo>
                    <a:lnTo>
                      <a:pt x="1263" y="103244"/>
                    </a:lnTo>
                    <a:lnTo>
                      <a:pt x="0" y="94620"/>
                    </a:lnTo>
                    <a:lnTo>
                      <a:pt x="421" y="84763"/>
                    </a:lnTo>
                    <a:lnTo>
                      <a:pt x="3368" y="74168"/>
                    </a:lnTo>
                    <a:lnTo>
                      <a:pt x="7578" y="63080"/>
                    </a:lnTo>
                    <a:lnTo>
                      <a:pt x="13473" y="52238"/>
                    </a:lnTo>
                    <a:lnTo>
                      <a:pt x="21052" y="41149"/>
                    </a:lnTo>
                    <a:lnTo>
                      <a:pt x="30736" y="31047"/>
                    </a:lnTo>
                    <a:lnTo>
                      <a:pt x="40421" y="21683"/>
                    </a:lnTo>
                    <a:lnTo>
                      <a:pt x="51789" y="13552"/>
                    </a:lnTo>
                    <a:lnTo>
                      <a:pt x="63578" y="6899"/>
                    </a:lnTo>
                    <a:lnTo>
                      <a:pt x="76210" y="2217"/>
                    </a:lnTo>
                    <a:lnTo>
                      <a:pt x="88842" y="0"/>
                    </a:lnTo>
                    <a:lnTo>
                      <a:pt x="102736" y="24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9" name="Shape 589"/>
              <p:cNvSpPr/>
              <p:nvPr/>
            </p:nvSpPr>
            <p:spPr>
              <a:xfrm>
                <a:off x="2511" y="1997"/>
                <a:ext cx="35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37" y="489"/>
                    </a:moveTo>
                    <a:lnTo>
                      <a:pt x="110177" y="2448"/>
                    </a:lnTo>
                    <a:lnTo>
                      <a:pt x="116156" y="7591"/>
                    </a:lnTo>
                    <a:lnTo>
                      <a:pt x="119145" y="14448"/>
                    </a:lnTo>
                    <a:lnTo>
                      <a:pt x="120000" y="23020"/>
                    </a:lnTo>
                    <a:lnTo>
                      <a:pt x="118291" y="32571"/>
                    </a:lnTo>
                    <a:lnTo>
                      <a:pt x="114875" y="43591"/>
                    </a:lnTo>
                    <a:lnTo>
                      <a:pt x="110177" y="54857"/>
                    </a:lnTo>
                    <a:lnTo>
                      <a:pt x="103772" y="66367"/>
                    </a:lnTo>
                    <a:lnTo>
                      <a:pt x="95231" y="77632"/>
                    </a:lnTo>
                    <a:lnTo>
                      <a:pt x="86263" y="88163"/>
                    </a:lnTo>
                    <a:lnTo>
                      <a:pt x="76868" y="98204"/>
                    </a:lnTo>
                    <a:lnTo>
                      <a:pt x="66192" y="106285"/>
                    </a:lnTo>
                    <a:lnTo>
                      <a:pt x="55516" y="113142"/>
                    </a:lnTo>
                    <a:lnTo>
                      <a:pt x="43985" y="117795"/>
                    </a:lnTo>
                    <a:lnTo>
                      <a:pt x="32882" y="120000"/>
                    </a:lnTo>
                    <a:lnTo>
                      <a:pt x="22206" y="119755"/>
                    </a:lnTo>
                    <a:lnTo>
                      <a:pt x="12811" y="116571"/>
                    </a:lnTo>
                    <a:lnTo>
                      <a:pt x="5978" y="110938"/>
                    </a:lnTo>
                    <a:lnTo>
                      <a:pt x="1708" y="103836"/>
                    </a:lnTo>
                    <a:lnTo>
                      <a:pt x="0" y="95510"/>
                    </a:lnTo>
                    <a:lnTo>
                      <a:pt x="427" y="85469"/>
                    </a:lnTo>
                    <a:lnTo>
                      <a:pt x="2989" y="75183"/>
                    </a:lnTo>
                    <a:lnTo>
                      <a:pt x="7259" y="64163"/>
                    </a:lnTo>
                    <a:lnTo>
                      <a:pt x="13238" y="52897"/>
                    </a:lnTo>
                    <a:lnTo>
                      <a:pt x="20498" y="41877"/>
                    </a:lnTo>
                    <a:lnTo>
                      <a:pt x="29466" y="31836"/>
                    </a:lnTo>
                    <a:lnTo>
                      <a:pt x="39288" y="22285"/>
                    </a:lnTo>
                    <a:lnTo>
                      <a:pt x="50391" y="13959"/>
                    </a:lnTo>
                    <a:lnTo>
                      <a:pt x="61921" y="7591"/>
                    </a:lnTo>
                    <a:lnTo>
                      <a:pt x="74733" y="2938"/>
                    </a:lnTo>
                    <a:lnTo>
                      <a:pt x="87971" y="0"/>
                    </a:lnTo>
                    <a:lnTo>
                      <a:pt x="101637" y="489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0" name="Shape 590"/>
              <p:cNvSpPr/>
              <p:nvPr/>
            </p:nvSpPr>
            <p:spPr>
              <a:xfrm>
                <a:off x="2511" y="1997"/>
                <a:ext cx="35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637" y="489"/>
                    </a:moveTo>
                    <a:lnTo>
                      <a:pt x="110177" y="2448"/>
                    </a:lnTo>
                    <a:lnTo>
                      <a:pt x="116156" y="7591"/>
                    </a:lnTo>
                    <a:lnTo>
                      <a:pt x="119145" y="14448"/>
                    </a:lnTo>
                    <a:lnTo>
                      <a:pt x="120000" y="23020"/>
                    </a:lnTo>
                    <a:lnTo>
                      <a:pt x="118291" y="32571"/>
                    </a:lnTo>
                    <a:lnTo>
                      <a:pt x="114875" y="43591"/>
                    </a:lnTo>
                    <a:lnTo>
                      <a:pt x="110177" y="54857"/>
                    </a:lnTo>
                    <a:lnTo>
                      <a:pt x="103772" y="66367"/>
                    </a:lnTo>
                    <a:lnTo>
                      <a:pt x="95231" y="77632"/>
                    </a:lnTo>
                    <a:lnTo>
                      <a:pt x="86263" y="88163"/>
                    </a:lnTo>
                    <a:lnTo>
                      <a:pt x="76868" y="98204"/>
                    </a:lnTo>
                    <a:lnTo>
                      <a:pt x="66192" y="106285"/>
                    </a:lnTo>
                    <a:lnTo>
                      <a:pt x="55516" y="113142"/>
                    </a:lnTo>
                    <a:lnTo>
                      <a:pt x="43985" y="117795"/>
                    </a:lnTo>
                    <a:lnTo>
                      <a:pt x="32882" y="120000"/>
                    </a:lnTo>
                    <a:lnTo>
                      <a:pt x="22206" y="119755"/>
                    </a:lnTo>
                    <a:lnTo>
                      <a:pt x="12811" y="116571"/>
                    </a:lnTo>
                    <a:lnTo>
                      <a:pt x="5978" y="110938"/>
                    </a:lnTo>
                    <a:lnTo>
                      <a:pt x="1708" y="103836"/>
                    </a:lnTo>
                    <a:lnTo>
                      <a:pt x="0" y="95510"/>
                    </a:lnTo>
                    <a:lnTo>
                      <a:pt x="427" y="85469"/>
                    </a:lnTo>
                    <a:lnTo>
                      <a:pt x="2989" y="75183"/>
                    </a:lnTo>
                    <a:lnTo>
                      <a:pt x="7259" y="64163"/>
                    </a:lnTo>
                    <a:lnTo>
                      <a:pt x="13238" y="52897"/>
                    </a:lnTo>
                    <a:lnTo>
                      <a:pt x="20498" y="41877"/>
                    </a:lnTo>
                    <a:lnTo>
                      <a:pt x="29466" y="31836"/>
                    </a:lnTo>
                    <a:lnTo>
                      <a:pt x="39288" y="22285"/>
                    </a:lnTo>
                    <a:lnTo>
                      <a:pt x="50391" y="13959"/>
                    </a:lnTo>
                    <a:lnTo>
                      <a:pt x="61921" y="7591"/>
                    </a:lnTo>
                    <a:lnTo>
                      <a:pt x="74733" y="2938"/>
                    </a:lnTo>
                    <a:lnTo>
                      <a:pt x="87971" y="0"/>
                    </a:lnTo>
                    <a:lnTo>
                      <a:pt x="101637" y="48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Shape 591"/>
              <p:cNvSpPr/>
              <p:nvPr/>
            </p:nvSpPr>
            <p:spPr>
              <a:xfrm>
                <a:off x="2500" y="1995"/>
                <a:ext cx="34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111" y="0"/>
                    </a:moveTo>
                    <a:lnTo>
                      <a:pt x="108000" y="2186"/>
                    </a:lnTo>
                    <a:lnTo>
                      <a:pt x="114666" y="6801"/>
                    </a:lnTo>
                    <a:lnTo>
                      <a:pt x="118666" y="13603"/>
                    </a:lnTo>
                    <a:lnTo>
                      <a:pt x="120000" y="22105"/>
                    </a:lnTo>
                    <a:lnTo>
                      <a:pt x="119555" y="31821"/>
                    </a:lnTo>
                    <a:lnTo>
                      <a:pt x="116444" y="42510"/>
                    </a:lnTo>
                    <a:lnTo>
                      <a:pt x="112000" y="53927"/>
                    </a:lnTo>
                    <a:lnTo>
                      <a:pt x="106222" y="65344"/>
                    </a:lnTo>
                    <a:lnTo>
                      <a:pt x="98222" y="76518"/>
                    </a:lnTo>
                    <a:lnTo>
                      <a:pt x="89777" y="87449"/>
                    </a:lnTo>
                    <a:lnTo>
                      <a:pt x="80444" y="97165"/>
                    </a:lnTo>
                    <a:lnTo>
                      <a:pt x="69777" y="105910"/>
                    </a:lnTo>
                    <a:lnTo>
                      <a:pt x="59111" y="112712"/>
                    </a:lnTo>
                    <a:lnTo>
                      <a:pt x="47555" y="117570"/>
                    </a:lnTo>
                    <a:lnTo>
                      <a:pt x="36000" y="120000"/>
                    </a:lnTo>
                    <a:lnTo>
                      <a:pt x="25333" y="120000"/>
                    </a:lnTo>
                    <a:lnTo>
                      <a:pt x="14666" y="116842"/>
                    </a:lnTo>
                    <a:lnTo>
                      <a:pt x="7555" y="111740"/>
                    </a:lnTo>
                    <a:lnTo>
                      <a:pt x="2666" y="104696"/>
                    </a:lnTo>
                    <a:lnTo>
                      <a:pt x="444" y="96194"/>
                    </a:lnTo>
                    <a:lnTo>
                      <a:pt x="0" y="86720"/>
                    </a:lnTo>
                    <a:lnTo>
                      <a:pt x="1777" y="76032"/>
                    </a:lnTo>
                    <a:lnTo>
                      <a:pt x="5333" y="65344"/>
                    </a:lnTo>
                    <a:lnTo>
                      <a:pt x="10666" y="54170"/>
                    </a:lnTo>
                    <a:lnTo>
                      <a:pt x="17777" y="43238"/>
                    </a:lnTo>
                    <a:lnTo>
                      <a:pt x="26222" y="32550"/>
                    </a:lnTo>
                    <a:lnTo>
                      <a:pt x="36000" y="23076"/>
                    </a:lnTo>
                    <a:lnTo>
                      <a:pt x="47111" y="14817"/>
                    </a:lnTo>
                    <a:lnTo>
                      <a:pt x="59111" y="8016"/>
                    </a:lnTo>
                    <a:lnTo>
                      <a:pt x="71555" y="2914"/>
                    </a:lnTo>
                    <a:lnTo>
                      <a:pt x="84888" y="0"/>
                    </a:lnTo>
                    <a:lnTo>
                      <a:pt x="99111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2" name="Shape 592"/>
              <p:cNvSpPr/>
              <p:nvPr/>
            </p:nvSpPr>
            <p:spPr>
              <a:xfrm>
                <a:off x="2500" y="1995"/>
                <a:ext cx="34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111" y="0"/>
                    </a:moveTo>
                    <a:lnTo>
                      <a:pt x="108000" y="2186"/>
                    </a:lnTo>
                    <a:lnTo>
                      <a:pt x="114666" y="6801"/>
                    </a:lnTo>
                    <a:lnTo>
                      <a:pt x="118666" y="13603"/>
                    </a:lnTo>
                    <a:lnTo>
                      <a:pt x="120000" y="22105"/>
                    </a:lnTo>
                    <a:lnTo>
                      <a:pt x="119555" y="31821"/>
                    </a:lnTo>
                    <a:lnTo>
                      <a:pt x="116444" y="42510"/>
                    </a:lnTo>
                    <a:lnTo>
                      <a:pt x="112000" y="53927"/>
                    </a:lnTo>
                    <a:lnTo>
                      <a:pt x="106222" y="65344"/>
                    </a:lnTo>
                    <a:lnTo>
                      <a:pt x="98222" y="76518"/>
                    </a:lnTo>
                    <a:lnTo>
                      <a:pt x="89777" y="87449"/>
                    </a:lnTo>
                    <a:lnTo>
                      <a:pt x="80444" y="97165"/>
                    </a:lnTo>
                    <a:lnTo>
                      <a:pt x="69777" y="105910"/>
                    </a:lnTo>
                    <a:lnTo>
                      <a:pt x="59111" y="112712"/>
                    </a:lnTo>
                    <a:lnTo>
                      <a:pt x="47555" y="117570"/>
                    </a:lnTo>
                    <a:lnTo>
                      <a:pt x="36000" y="120000"/>
                    </a:lnTo>
                    <a:lnTo>
                      <a:pt x="25333" y="120000"/>
                    </a:lnTo>
                    <a:lnTo>
                      <a:pt x="14666" y="116842"/>
                    </a:lnTo>
                    <a:lnTo>
                      <a:pt x="7555" y="111740"/>
                    </a:lnTo>
                    <a:lnTo>
                      <a:pt x="2666" y="104696"/>
                    </a:lnTo>
                    <a:lnTo>
                      <a:pt x="444" y="96194"/>
                    </a:lnTo>
                    <a:lnTo>
                      <a:pt x="0" y="86720"/>
                    </a:lnTo>
                    <a:lnTo>
                      <a:pt x="1777" y="76032"/>
                    </a:lnTo>
                    <a:lnTo>
                      <a:pt x="5333" y="65344"/>
                    </a:lnTo>
                    <a:lnTo>
                      <a:pt x="10666" y="54170"/>
                    </a:lnTo>
                    <a:lnTo>
                      <a:pt x="17777" y="43238"/>
                    </a:lnTo>
                    <a:lnTo>
                      <a:pt x="26222" y="32550"/>
                    </a:lnTo>
                    <a:lnTo>
                      <a:pt x="36000" y="23076"/>
                    </a:lnTo>
                    <a:lnTo>
                      <a:pt x="47111" y="14817"/>
                    </a:lnTo>
                    <a:lnTo>
                      <a:pt x="59111" y="8016"/>
                    </a:lnTo>
                    <a:lnTo>
                      <a:pt x="71555" y="2914"/>
                    </a:lnTo>
                    <a:lnTo>
                      <a:pt x="84888" y="0"/>
                    </a:lnTo>
                    <a:lnTo>
                      <a:pt x="9911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3" name="Shape 593"/>
              <p:cNvSpPr/>
              <p:nvPr/>
            </p:nvSpPr>
            <p:spPr>
              <a:xfrm>
                <a:off x="2490" y="1993"/>
                <a:ext cx="3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07" y="0"/>
                    </a:moveTo>
                    <a:lnTo>
                      <a:pt x="109640" y="2204"/>
                    </a:lnTo>
                    <a:lnTo>
                      <a:pt x="115683" y="7102"/>
                    </a:lnTo>
                    <a:lnTo>
                      <a:pt x="118705" y="13959"/>
                    </a:lnTo>
                    <a:lnTo>
                      <a:pt x="120000" y="22530"/>
                    </a:lnTo>
                    <a:lnTo>
                      <a:pt x="118705" y="32326"/>
                    </a:lnTo>
                    <a:lnTo>
                      <a:pt x="115683" y="42857"/>
                    </a:lnTo>
                    <a:lnTo>
                      <a:pt x="110503" y="54122"/>
                    </a:lnTo>
                    <a:lnTo>
                      <a:pt x="104028" y="65632"/>
                    </a:lnTo>
                    <a:lnTo>
                      <a:pt x="96258" y="76897"/>
                    </a:lnTo>
                    <a:lnTo>
                      <a:pt x="87625" y="87918"/>
                    </a:lnTo>
                    <a:lnTo>
                      <a:pt x="77266" y="97469"/>
                    </a:lnTo>
                    <a:lnTo>
                      <a:pt x="66906" y="106040"/>
                    </a:lnTo>
                    <a:lnTo>
                      <a:pt x="56115" y="112897"/>
                    </a:lnTo>
                    <a:lnTo>
                      <a:pt x="44892" y="117795"/>
                    </a:lnTo>
                    <a:lnTo>
                      <a:pt x="33669" y="120000"/>
                    </a:lnTo>
                    <a:lnTo>
                      <a:pt x="22877" y="119755"/>
                    </a:lnTo>
                    <a:lnTo>
                      <a:pt x="13381" y="116326"/>
                    </a:lnTo>
                    <a:lnTo>
                      <a:pt x="6474" y="111183"/>
                    </a:lnTo>
                    <a:lnTo>
                      <a:pt x="2158" y="104081"/>
                    </a:lnTo>
                    <a:lnTo>
                      <a:pt x="0" y="95510"/>
                    </a:lnTo>
                    <a:lnTo>
                      <a:pt x="0" y="85714"/>
                    </a:lnTo>
                    <a:lnTo>
                      <a:pt x="2589" y="75183"/>
                    </a:lnTo>
                    <a:lnTo>
                      <a:pt x="6474" y="64408"/>
                    </a:lnTo>
                    <a:lnTo>
                      <a:pt x="12086" y="53142"/>
                    </a:lnTo>
                    <a:lnTo>
                      <a:pt x="19424" y="42122"/>
                    </a:lnTo>
                    <a:lnTo>
                      <a:pt x="28057" y="31836"/>
                    </a:lnTo>
                    <a:lnTo>
                      <a:pt x="38417" y="22530"/>
                    </a:lnTo>
                    <a:lnTo>
                      <a:pt x="49208" y="13959"/>
                    </a:lnTo>
                    <a:lnTo>
                      <a:pt x="60863" y="7346"/>
                    </a:lnTo>
                    <a:lnTo>
                      <a:pt x="73812" y="2448"/>
                    </a:lnTo>
                    <a:lnTo>
                      <a:pt x="87194" y="0"/>
                    </a:lnTo>
                    <a:lnTo>
                      <a:pt x="101007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4" name="Shape 594"/>
              <p:cNvSpPr/>
              <p:nvPr/>
            </p:nvSpPr>
            <p:spPr>
              <a:xfrm>
                <a:off x="2490" y="1993"/>
                <a:ext cx="34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007" y="0"/>
                    </a:moveTo>
                    <a:lnTo>
                      <a:pt x="109640" y="2204"/>
                    </a:lnTo>
                    <a:lnTo>
                      <a:pt x="115683" y="7102"/>
                    </a:lnTo>
                    <a:lnTo>
                      <a:pt x="118705" y="13959"/>
                    </a:lnTo>
                    <a:lnTo>
                      <a:pt x="120000" y="22530"/>
                    </a:lnTo>
                    <a:lnTo>
                      <a:pt x="118705" y="32326"/>
                    </a:lnTo>
                    <a:lnTo>
                      <a:pt x="115683" y="42857"/>
                    </a:lnTo>
                    <a:lnTo>
                      <a:pt x="110503" y="54122"/>
                    </a:lnTo>
                    <a:lnTo>
                      <a:pt x="104028" y="65632"/>
                    </a:lnTo>
                    <a:lnTo>
                      <a:pt x="96258" y="76897"/>
                    </a:lnTo>
                    <a:lnTo>
                      <a:pt x="87625" y="87918"/>
                    </a:lnTo>
                    <a:lnTo>
                      <a:pt x="77266" y="97469"/>
                    </a:lnTo>
                    <a:lnTo>
                      <a:pt x="66906" y="106040"/>
                    </a:lnTo>
                    <a:lnTo>
                      <a:pt x="56115" y="112897"/>
                    </a:lnTo>
                    <a:lnTo>
                      <a:pt x="44892" y="117795"/>
                    </a:lnTo>
                    <a:lnTo>
                      <a:pt x="33669" y="120000"/>
                    </a:lnTo>
                    <a:lnTo>
                      <a:pt x="22877" y="119755"/>
                    </a:lnTo>
                    <a:lnTo>
                      <a:pt x="13381" y="116326"/>
                    </a:lnTo>
                    <a:lnTo>
                      <a:pt x="6474" y="111183"/>
                    </a:lnTo>
                    <a:lnTo>
                      <a:pt x="2158" y="104081"/>
                    </a:lnTo>
                    <a:lnTo>
                      <a:pt x="0" y="95510"/>
                    </a:lnTo>
                    <a:lnTo>
                      <a:pt x="0" y="85714"/>
                    </a:lnTo>
                    <a:lnTo>
                      <a:pt x="2589" y="75183"/>
                    </a:lnTo>
                    <a:lnTo>
                      <a:pt x="6474" y="64408"/>
                    </a:lnTo>
                    <a:lnTo>
                      <a:pt x="12086" y="53142"/>
                    </a:lnTo>
                    <a:lnTo>
                      <a:pt x="19424" y="42122"/>
                    </a:lnTo>
                    <a:lnTo>
                      <a:pt x="28057" y="31836"/>
                    </a:lnTo>
                    <a:lnTo>
                      <a:pt x="38417" y="22530"/>
                    </a:lnTo>
                    <a:lnTo>
                      <a:pt x="49208" y="13959"/>
                    </a:lnTo>
                    <a:lnTo>
                      <a:pt x="60863" y="7346"/>
                    </a:lnTo>
                    <a:lnTo>
                      <a:pt x="73812" y="2448"/>
                    </a:lnTo>
                    <a:lnTo>
                      <a:pt x="87194" y="0"/>
                    </a:lnTo>
                    <a:lnTo>
                      <a:pt x="10100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5" name="Shape 595"/>
              <p:cNvSpPr/>
              <p:nvPr/>
            </p:nvSpPr>
            <p:spPr>
              <a:xfrm>
                <a:off x="2479" y="1989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027" y="495"/>
                    </a:moveTo>
                    <a:lnTo>
                      <a:pt x="111808" y="2975"/>
                    </a:lnTo>
                    <a:lnTo>
                      <a:pt x="117542" y="8181"/>
                    </a:lnTo>
                    <a:lnTo>
                      <a:pt x="120000" y="15371"/>
                    </a:lnTo>
                    <a:lnTo>
                      <a:pt x="120000" y="23801"/>
                    </a:lnTo>
                    <a:lnTo>
                      <a:pt x="117952" y="33471"/>
                    </a:lnTo>
                    <a:lnTo>
                      <a:pt x="114266" y="44380"/>
                    </a:lnTo>
                    <a:lnTo>
                      <a:pt x="108122" y="55785"/>
                    </a:lnTo>
                    <a:lnTo>
                      <a:pt x="101160" y="67190"/>
                    </a:lnTo>
                    <a:lnTo>
                      <a:pt x="92559" y="78595"/>
                    </a:lnTo>
                    <a:lnTo>
                      <a:pt x="83549" y="89008"/>
                    </a:lnTo>
                    <a:lnTo>
                      <a:pt x="73310" y="98677"/>
                    </a:lnTo>
                    <a:lnTo>
                      <a:pt x="63071" y="107107"/>
                    </a:lnTo>
                    <a:lnTo>
                      <a:pt x="52013" y="113305"/>
                    </a:lnTo>
                    <a:lnTo>
                      <a:pt x="40955" y="118016"/>
                    </a:lnTo>
                    <a:lnTo>
                      <a:pt x="29897" y="120000"/>
                    </a:lnTo>
                    <a:lnTo>
                      <a:pt x="19658" y="119504"/>
                    </a:lnTo>
                    <a:lnTo>
                      <a:pt x="10648" y="115785"/>
                    </a:lnTo>
                    <a:lnTo>
                      <a:pt x="4914" y="110330"/>
                    </a:lnTo>
                    <a:lnTo>
                      <a:pt x="1228" y="103140"/>
                    </a:lnTo>
                    <a:lnTo>
                      <a:pt x="0" y="94214"/>
                    </a:lnTo>
                    <a:lnTo>
                      <a:pt x="1228" y="84545"/>
                    </a:lnTo>
                    <a:lnTo>
                      <a:pt x="3686" y="73884"/>
                    </a:lnTo>
                    <a:lnTo>
                      <a:pt x="9010" y="62975"/>
                    </a:lnTo>
                    <a:lnTo>
                      <a:pt x="15153" y="51818"/>
                    </a:lnTo>
                    <a:lnTo>
                      <a:pt x="22935" y="41157"/>
                    </a:lnTo>
                    <a:lnTo>
                      <a:pt x="32354" y="30743"/>
                    </a:lnTo>
                    <a:lnTo>
                      <a:pt x="42593" y="21322"/>
                    </a:lnTo>
                    <a:lnTo>
                      <a:pt x="53651" y="13388"/>
                    </a:lnTo>
                    <a:lnTo>
                      <a:pt x="65529" y="6942"/>
                    </a:lnTo>
                    <a:lnTo>
                      <a:pt x="77815" y="2231"/>
                    </a:lnTo>
                    <a:lnTo>
                      <a:pt x="90921" y="0"/>
                    </a:lnTo>
                    <a:lnTo>
                      <a:pt x="104027" y="495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6" name="Shape 596"/>
              <p:cNvSpPr/>
              <p:nvPr/>
            </p:nvSpPr>
            <p:spPr>
              <a:xfrm>
                <a:off x="2479" y="1989"/>
                <a:ext cx="36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4027" y="495"/>
                    </a:moveTo>
                    <a:lnTo>
                      <a:pt x="111808" y="2975"/>
                    </a:lnTo>
                    <a:lnTo>
                      <a:pt x="117542" y="8181"/>
                    </a:lnTo>
                    <a:lnTo>
                      <a:pt x="120000" y="15371"/>
                    </a:lnTo>
                    <a:lnTo>
                      <a:pt x="120000" y="23801"/>
                    </a:lnTo>
                    <a:lnTo>
                      <a:pt x="117952" y="33471"/>
                    </a:lnTo>
                    <a:lnTo>
                      <a:pt x="114266" y="44380"/>
                    </a:lnTo>
                    <a:lnTo>
                      <a:pt x="108122" y="55785"/>
                    </a:lnTo>
                    <a:lnTo>
                      <a:pt x="101160" y="67190"/>
                    </a:lnTo>
                    <a:lnTo>
                      <a:pt x="92559" y="78595"/>
                    </a:lnTo>
                    <a:lnTo>
                      <a:pt x="83549" y="89008"/>
                    </a:lnTo>
                    <a:lnTo>
                      <a:pt x="73310" y="98677"/>
                    </a:lnTo>
                    <a:lnTo>
                      <a:pt x="63071" y="107107"/>
                    </a:lnTo>
                    <a:lnTo>
                      <a:pt x="52013" y="113305"/>
                    </a:lnTo>
                    <a:lnTo>
                      <a:pt x="40955" y="118016"/>
                    </a:lnTo>
                    <a:lnTo>
                      <a:pt x="29897" y="120000"/>
                    </a:lnTo>
                    <a:lnTo>
                      <a:pt x="19658" y="119504"/>
                    </a:lnTo>
                    <a:lnTo>
                      <a:pt x="10648" y="115785"/>
                    </a:lnTo>
                    <a:lnTo>
                      <a:pt x="4914" y="110330"/>
                    </a:lnTo>
                    <a:lnTo>
                      <a:pt x="1228" y="103140"/>
                    </a:lnTo>
                    <a:lnTo>
                      <a:pt x="0" y="94214"/>
                    </a:lnTo>
                    <a:lnTo>
                      <a:pt x="1228" y="84545"/>
                    </a:lnTo>
                    <a:lnTo>
                      <a:pt x="3686" y="73884"/>
                    </a:lnTo>
                    <a:lnTo>
                      <a:pt x="9010" y="62975"/>
                    </a:lnTo>
                    <a:lnTo>
                      <a:pt x="15153" y="51818"/>
                    </a:lnTo>
                    <a:lnTo>
                      <a:pt x="22935" y="41157"/>
                    </a:lnTo>
                    <a:lnTo>
                      <a:pt x="32354" y="30743"/>
                    </a:lnTo>
                    <a:lnTo>
                      <a:pt x="42593" y="21322"/>
                    </a:lnTo>
                    <a:lnTo>
                      <a:pt x="53651" y="13388"/>
                    </a:lnTo>
                    <a:lnTo>
                      <a:pt x="65529" y="6942"/>
                    </a:lnTo>
                    <a:lnTo>
                      <a:pt x="77815" y="2231"/>
                    </a:lnTo>
                    <a:lnTo>
                      <a:pt x="90921" y="0"/>
                    </a:lnTo>
                    <a:lnTo>
                      <a:pt x="104027" y="49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7" name="Shape 597"/>
              <p:cNvSpPr/>
              <p:nvPr/>
            </p:nvSpPr>
            <p:spPr>
              <a:xfrm>
                <a:off x="2470" y="1987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98" y="1000"/>
                    </a:moveTo>
                    <a:lnTo>
                      <a:pt x="112847" y="3750"/>
                    </a:lnTo>
                    <a:lnTo>
                      <a:pt x="117615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18" y="34500"/>
                    </a:lnTo>
                    <a:lnTo>
                      <a:pt x="112847" y="45500"/>
                    </a:lnTo>
                    <a:lnTo>
                      <a:pt x="106887" y="56500"/>
                    </a:lnTo>
                    <a:lnTo>
                      <a:pt x="99337" y="68000"/>
                    </a:lnTo>
                    <a:lnTo>
                      <a:pt x="90596" y="79250"/>
                    </a:lnTo>
                    <a:lnTo>
                      <a:pt x="81456" y="89500"/>
                    </a:lnTo>
                    <a:lnTo>
                      <a:pt x="70728" y="99250"/>
                    </a:lnTo>
                    <a:lnTo>
                      <a:pt x="60000" y="107500"/>
                    </a:lnTo>
                    <a:lnTo>
                      <a:pt x="48874" y="113750"/>
                    </a:lnTo>
                    <a:lnTo>
                      <a:pt x="38145" y="118000"/>
                    </a:lnTo>
                    <a:lnTo>
                      <a:pt x="27417" y="120000"/>
                    </a:lnTo>
                    <a:lnTo>
                      <a:pt x="17880" y="119250"/>
                    </a:lnTo>
                    <a:lnTo>
                      <a:pt x="9139" y="115250"/>
                    </a:lnTo>
                    <a:lnTo>
                      <a:pt x="3973" y="109750"/>
                    </a:lnTo>
                    <a:lnTo>
                      <a:pt x="794" y="102250"/>
                    </a:lnTo>
                    <a:lnTo>
                      <a:pt x="0" y="93500"/>
                    </a:lnTo>
                    <a:lnTo>
                      <a:pt x="1589" y="83500"/>
                    </a:lnTo>
                    <a:lnTo>
                      <a:pt x="5165" y="72750"/>
                    </a:lnTo>
                    <a:lnTo>
                      <a:pt x="10331" y="61750"/>
                    </a:lnTo>
                    <a:lnTo>
                      <a:pt x="17483" y="50750"/>
                    </a:lnTo>
                    <a:lnTo>
                      <a:pt x="25430" y="40000"/>
                    </a:lnTo>
                    <a:lnTo>
                      <a:pt x="34569" y="30000"/>
                    </a:lnTo>
                    <a:lnTo>
                      <a:pt x="44900" y="20750"/>
                    </a:lnTo>
                    <a:lnTo>
                      <a:pt x="56423" y="12750"/>
                    </a:lnTo>
                    <a:lnTo>
                      <a:pt x="67947" y="6500"/>
                    </a:lnTo>
                    <a:lnTo>
                      <a:pt x="79867" y="2250"/>
                    </a:lnTo>
                    <a:lnTo>
                      <a:pt x="92582" y="0"/>
                    </a:lnTo>
                    <a:lnTo>
                      <a:pt x="105298" y="100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Shape 598"/>
              <p:cNvSpPr/>
              <p:nvPr/>
            </p:nvSpPr>
            <p:spPr>
              <a:xfrm>
                <a:off x="2470" y="1987"/>
                <a:ext cx="37" cy="5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298" y="1000"/>
                    </a:moveTo>
                    <a:lnTo>
                      <a:pt x="112847" y="3750"/>
                    </a:lnTo>
                    <a:lnTo>
                      <a:pt x="117615" y="8750"/>
                    </a:lnTo>
                    <a:lnTo>
                      <a:pt x="120000" y="15750"/>
                    </a:lnTo>
                    <a:lnTo>
                      <a:pt x="120000" y="24750"/>
                    </a:lnTo>
                    <a:lnTo>
                      <a:pt x="117218" y="34500"/>
                    </a:lnTo>
                    <a:lnTo>
                      <a:pt x="112847" y="45500"/>
                    </a:lnTo>
                    <a:lnTo>
                      <a:pt x="106887" y="56500"/>
                    </a:lnTo>
                    <a:lnTo>
                      <a:pt x="99337" y="68000"/>
                    </a:lnTo>
                    <a:lnTo>
                      <a:pt x="90596" y="79250"/>
                    </a:lnTo>
                    <a:lnTo>
                      <a:pt x="81456" y="89500"/>
                    </a:lnTo>
                    <a:lnTo>
                      <a:pt x="70728" y="99250"/>
                    </a:lnTo>
                    <a:lnTo>
                      <a:pt x="60000" y="107500"/>
                    </a:lnTo>
                    <a:lnTo>
                      <a:pt x="48874" y="113750"/>
                    </a:lnTo>
                    <a:lnTo>
                      <a:pt x="38145" y="118000"/>
                    </a:lnTo>
                    <a:lnTo>
                      <a:pt x="27417" y="120000"/>
                    </a:lnTo>
                    <a:lnTo>
                      <a:pt x="17880" y="119250"/>
                    </a:lnTo>
                    <a:lnTo>
                      <a:pt x="9139" y="115250"/>
                    </a:lnTo>
                    <a:lnTo>
                      <a:pt x="3973" y="109750"/>
                    </a:lnTo>
                    <a:lnTo>
                      <a:pt x="794" y="102250"/>
                    </a:lnTo>
                    <a:lnTo>
                      <a:pt x="0" y="93500"/>
                    </a:lnTo>
                    <a:lnTo>
                      <a:pt x="1589" y="83500"/>
                    </a:lnTo>
                    <a:lnTo>
                      <a:pt x="5165" y="72750"/>
                    </a:lnTo>
                    <a:lnTo>
                      <a:pt x="10331" y="61750"/>
                    </a:lnTo>
                    <a:lnTo>
                      <a:pt x="17483" y="50750"/>
                    </a:lnTo>
                    <a:lnTo>
                      <a:pt x="25430" y="40000"/>
                    </a:lnTo>
                    <a:lnTo>
                      <a:pt x="34569" y="30000"/>
                    </a:lnTo>
                    <a:lnTo>
                      <a:pt x="44900" y="20750"/>
                    </a:lnTo>
                    <a:lnTo>
                      <a:pt x="56423" y="12750"/>
                    </a:lnTo>
                    <a:lnTo>
                      <a:pt x="67947" y="6500"/>
                    </a:lnTo>
                    <a:lnTo>
                      <a:pt x="79867" y="2250"/>
                    </a:lnTo>
                    <a:lnTo>
                      <a:pt x="92582" y="0"/>
                    </a:lnTo>
                    <a:lnTo>
                      <a:pt x="105298" y="1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9" name="Shape 599"/>
              <p:cNvSpPr/>
              <p:nvPr/>
            </p:nvSpPr>
            <p:spPr>
              <a:xfrm>
                <a:off x="2461" y="1984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95" y="1014"/>
                    </a:moveTo>
                    <a:lnTo>
                      <a:pt x="113826" y="3805"/>
                    </a:lnTo>
                    <a:lnTo>
                      <a:pt x="118070" y="9133"/>
                    </a:lnTo>
                    <a:lnTo>
                      <a:pt x="120000" y="16236"/>
                    </a:lnTo>
                    <a:lnTo>
                      <a:pt x="119228" y="25116"/>
                    </a:lnTo>
                    <a:lnTo>
                      <a:pt x="116913" y="35264"/>
                    </a:lnTo>
                    <a:lnTo>
                      <a:pt x="111897" y="45919"/>
                    </a:lnTo>
                    <a:lnTo>
                      <a:pt x="105337" y="57336"/>
                    </a:lnTo>
                    <a:lnTo>
                      <a:pt x="97620" y="68752"/>
                    </a:lnTo>
                    <a:lnTo>
                      <a:pt x="88745" y="79661"/>
                    </a:lnTo>
                    <a:lnTo>
                      <a:pt x="78713" y="90317"/>
                    </a:lnTo>
                    <a:lnTo>
                      <a:pt x="68295" y="99957"/>
                    </a:lnTo>
                    <a:lnTo>
                      <a:pt x="57491" y="107822"/>
                    </a:lnTo>
                    <a:lnTo>
                      <a:pt x="46302" y="114164"/>
                    </a:lnTo>
                    <a:lnTo>
                      <a:pt x="35498" y="118477"/>
                    </a:lnTo>
                    <a:lnTo>
                      <a:pt x="25080" y="120000"/>
                    </a:lnTo>
                    <a:lnTo>
                      <a:pt x="15819" y="118985"/>
                    </a:lnTo>
                    <a:lnTo>
                      <a:pt x="7717" y="114926"/>
                    </a:lnTo>
                    <a:lnTo>
                      <a:pt x="2315" y="109090"/>
                    </a:lnTo>
                    <a:lnTo>
                      <a:pt x="0" y="101226"/>
                    </a:lnTo>
                    <a:lnTo>
                      <a:pt x="0" y="92600"/>
                    </a:lnTo>
                    <a:lnTo>
                      <a:pt x="1543" y="82706"/>
                    </a:lnTo>
                    <a:lnTo>
                      <a:pt x="5401" y="71797"/>
                    </a:lnTo>
                    <a:lnTo>
                      <a:pt x="11189" y="60887"/>
                    </a:lnTo>
                    <a:lnTo>
                      <a:pt x="18520" y="49725"/>
                    </a:lnTo>
                    <a:lnTo>
                      <a:pt x="26623" y="38816"/>
                    </a:lnTo>
                    <a:lnTo>
                      <a:pt x="36655" y="28921"/>
                    </a:lnTo>
                    <a:lnTo>
                      <a:pt x="46688" y="20042"/>
                    </a:lnTo>
                    <a:lnTo>
                      <a:pt x="57877" y="11923"/>
                    </a:lnTo>
                    <a:lnTo>
                      <a:pt x="69839" y="6088"/>
                    </a:lnTo>
                    <a:lnTo>
                      <a:pt x="81800" y="1775"/>
                    </a:lnTo>
                    <a:lnTo>
                      <a:pt x="93762" y="0"/>
                    </a:lnTo>
                    <a:lnTo>
                      <a:pt x="106495" y="1014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0" name="Shape 600"/>
              <p:cNvSpPr/>
              <p:nvPr/>
            </p:nvSpPr>
            <p:spPr>
              <a:xfrm>
                <a:off x="2461" y="1984"/>
                <a:ext cx="38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495" y="1014"/>
                    </a:moveTo>
                    <a:lnTo>
                      <a:pt x="113826" y="3805"/>
                    </a:lnTo>
                    <a:lnTo>
                      <a:pt x="118070" y="9133"/>
                    </a:lnTo>
                    <a:lnTo>
                      <a:pt x="120000" y="16236"/>
                    </a:lnTo>
                    <a:lnTo>
                      <a:pt x="119228" y="25116"/>
                    </a:lnTo>
                    <a:lnTo>
                      <a:pt x="116913" y="35264"/>
                    </a:lnTo>
                    <a:lnTo>
                      <a:pt x="111897" y="45919"/>
                    </a:lnTo>
                    <a:lnTo>
                      <a:pt x="105337" y="57336"/>
                    </a:lnTo>
                    <a:lnTo>
                      <a:pt x="97620" y="68752"/>
                    </a:lnTo>
                    <a:lnTo>
                      <a:pt x="88745" y="79661"/>
                    </a:lnTo>
                    <a:lnTo>
                      <a:pt x="78713" y="90317"/>
                    </a:lnTo>
                    <a:lnTo>
                      <a:pt x="68295" y="99957"/>
                    </a:lnTo>
                    <a:lnTo>
                      <a:pt x="57491" y="107822"/>
                    </a:lnTo>
                    <a:lnTo>
                      <a:pt x="46302" y="114164"/>
                    </a:lnTo>
                    <a:lnTo>
                      <a:pt x="35498" y="118477"/>
                    </a:lnTo>
                    <a:lnTo>
                      <a:pt x="25080" y="120000"/>
                    </a:lnTo>
                    <a:lnTo>
                      <a:pt x="15819" y="118985"/>
                    </a:lnTo>
                    <a:lnTo>
                      <a:pt x="7717" y="114926"/>
                    </a:lnTo>
                    <a:lnTo>
                      <a:pt x="2315" y="109090"/>
                    </a:lnTo>
                    <a:lnTo>
                      <a:pt x="0" y="101226"/>
                    </a:lnTo>
                    <a:lnTo>
                      <a:pt x="0" y="92600"/>
                    </a:lnTo>
                    <a:lnTo>
                      <a:pt x="1543" y="82706"/>
                    </a:lnTo>
                    <a:lnTo>
                      <a:pt x="5401" y="71797"/>
                    </a:lnTo>
                    <a:lnTo>
                      <a:pt x="11189" y="60887"/>
                    </a:lnTo>
                    <a:lnTo>
                      <a:pt x="18520" y="49725"/>
                    </a:lnTo>
                    <a:lnTo>
                      <a:pt x="26623" y="38816"/>
                    </a:lnTo>
                    <a:lnTo>
                      <a:pt x="36655" y="28921"/>
                    </a:lnTo>
                    <a:lnTo>
                      <a:pt x="46688" y="20042"/>
                    </a:lnTo>
                    <a:lnTo>
                      <a:pt x="57877" y="11923"/>
                    </a:lnTo>
                    <a:lnTo>
                      <a:pt x="69839" y="6088"/>
                    </a:lnTo>
                    <a:lnTo>
                      <a:pt x="81800" y="1775"/>
                    </a:lnTo>
                    <a:lnTo>
                      <a:pt x="93762" y="0"/>
                    </a:lnTo>
                    <a:lnTo>
                      <a:pt x="106495" y="101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1" name="Shape 601"/>
              <p:cNvSpPr/>
              <p:nvPr/>
            </p:nvSpPr>
            <p:spPr>
              <a:xfrm>
                <a:off x="2453" y="1980"/>
                <a:ext cx="39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625" y="1027"/>
                    </a:moveTo>
                    <a:lnTo>
                      <a:pt x="114375" y="3854"/>
                    </a:lnTo>
                    <a:lnTo>
                      <a:pt x="118500" y="9250"/>
                    </a:lnTo>
                    <a:lnTo>
                      <a:pt x="120000" y="16959"/>
                    </a:lnTo>
                    <a:lnTo>
                      <a:pt x="118875" y="25695"/>
                    </a:lnTo>
                    <a:lnTo>
                      <a:pt x="115875" y="35717"/>
                    </a:lnTo>
                    <a:lnTo>
                      <a:pt x="111000" y="46766"/>
                    </a:lnTo>
                    <a:lnTo>
                      <a:pt x="104250" y="58329"/>
                    </a:lnTo>
                    <a:lnTo>
                      <a:pt x="96375" y="69379"/>
                    </a:lnTo>
                    <a:lnTo>
                      <a:pt x="87000" y="80685"/>
                    </a:lnTo>
                    <a:lnTo>
                      <a:pt x="76875" y="90963"/>
                    </a:lnTo>
                    <a:lnTo>
                      <a:pt x="66375" y="100471"/>
                    </a:lnTo>
                    <a:lnTo>
                      <a:pt x="55500" y="108436"/>
                    </a:lnTo>
                    <a:lnTo>
                      <a:pt x="44625" y="114603"/>
                    </a:lnTo>
                    <a:lnTo>
                      <a:pt x="33750" y="118458"/>
                    </a:lnTo>
                    <a:lnTo>
                      <a:pt x="23625" y="119999"/>
                    </a:lnTo>
                    <a:lnTo>
                      <a:pt x="14625" y="118715"/>
                    </a:lnTo>
                    <a:lnTo>
                      <a:pt x="7125" y="114603"/>
                    </a:lnTo>
                    <a:lnTo>
                      <a:pt x="2250" y="108436"/>
                    </a:lnTo>
                    <a:lnTo>
                      <a:pt x="0" y="100728"/>
                    </a:lnTo>
                    <a:lnTo>
                      <a:pt x="375" y="91477"/>
                    </a:lnTo>
                    <a:lnTo>
                      <a:pt x="2250" y="81456"/>
                    </a:lnTo>
                    <a:lnTo>
                      <a:pt x="6375" y="70920"/>
                    </a:lnTo>
                    <a:lnTo>
                      <a:pt x="12375" y="59614"/>
                    </a:lnTo>
                    <a:lnTo>
                      <a:pt x="19875" y="48822"/>
                    </a:lnTo>
                    <a:lnTo>
                      <a:pt x="28875" y="37773"/>
                    </a:lnTo>
                    <a:lnTo>
                      <a:pt x="38250" y="27751"/>
                    </a:lnTo>
                    <a:lnTo>
                      <a:pt x="48750" y="18758"/>
                    </a:lnTo>
                    <a:lnTo>
                      <a:pt x="60375" y="11049"/>
                    </a:lnTo>
                    <a:lnTo>
                      <a:pt x="72000" y="5396"/>
                    </a:lnTo>
                    <a:lnTo>
                      <a:pt x="83625" y="1284"/>
                    </a:lnTo>
                    <a:lnTo>
                      <a:pt x="96000" y="0"/>
                    </a:lnTo>
                    <a:lnTo>
                      <a:pt x="107625" y="102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2" name="Shape 602"/>
              <p:cNvSpPr/>
              <p:nvPr/>
            </p:nvSpPr>
            <p:spPr>
              <a:xfrm>
                <a:off x="2453" y="1980"/>
                <a:ext cx="39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7625" y="1027"/>
                    </a:moveTo>
                    <a:lnTo>
                      <a:pt x="114375" y="3854"/>
                    </a:lnTo>
                    <a:lnTo>
                      <a:pt x="118500" y="9250"/>
                    </a:lnTo>
                    <a:lnTo>
                      <a:pt x="120000" y="16959"/>
                    </a:lnTo>
                    <a:lnTo>
                      <a:pt x="118875" y="25695"/>
                    </a:lnTo>
                    <a:lnTo>
                      <a:pt x="115875" y="35717"/>
                    </a:lnTo>
                    <a:lnTo>
                      <a:pt x="111000" y="46766"/>
                    </a:lnTo>
                    <a:lnTo>
                      <a:pt x="104250" y="58329"/>
                    </a:lnTo>
                    <a:lnTo>
                      <a:pt x="96375" y="69379"/>
                    </a:lnTo>
                    <a:lnTo>
                      <a:pt x="87000" y="80685"/>
                    </a:lnTo>
                    <a:lnTo>
                      <a:pt x="76875" y="90963"/>
                    </a:lnTo>
                    <a:lnTo>
                      <a:pt x="66375" y="100471"/>
                    </a:lnTo>
                    <a:lnTo>
                      <a:pt x="55500" y="108436"/>
                    </a:lnTo>
                    <a:lnTo>
                      <a:pt x="44625" y="114603"/>
                    </a:lnTo>
                    <a:lnTo>
                      <a:pt x="33750" y="118458"/>
                    </a:lnTo>
                    <a:lnTo>
                      <a:pt x="23625" y="119999"/>
                    </a:lnTo>
                    <a:lnTo>
                      <a:pt x="14625" y="118715"/>
                    </a:lnTo>
                    <a:lnTo>
                      <a:pt x="7125" y="114603"/>
                    </a:lnTo>
                    <a:lnTo>
                      <a:pt x="2250" y="108436"/>
                    </a:lnTo>
                    <a:lnTo>
                      <a:pt x="0" y="100728"/>
                    </a:lnTo>
                    <a:lnTo>
                      <a:pt x="375" y="91477"/>
                    </a:lnTo>
                    <a:lnTo>
                      <a:pt x="2250" y="81456"/>
                    </a:lnTo>
                    <a:lnTo>
                      <a:pt x="6375" y="70920"/>
                    </a:lnTo>
                    <a:lnTo>
                      <a:pt x="12375" y="59614"/>
                    </a:lnTo>
                    <a:lnTo>
                      <a:pt x="19875" y="48822"/>
                    </a:lnTo>
                    <a:lnTo>
                      <a:pt x="28875" y="37773"/>
                    </a:lnTo>
                    <a:lnTo>
                      <a:pt x="38250" y="27751"/>
                    </a:lnTo>
                    <a:lnTo>
                      <a:pt x="48750" y="18758"/>
                    </a:lnTo>
                    <a:lnTo>
                      <a:pt x="60375" y="11049"/>
                    </a:lnTo>
                    <a:lnTo>
                      <a:pt x="72000" y="5396"/>
                    </a:lnTo>
                    <a:lnTo>
                      <a:pt x="83625" y="1284"/>
                    </a:lnTo>
                    <a:lnTo>
                      <a:pt x="96000" y="0"/>
                    </a:lnTo>
                    <a:lnTo>
                      <a:pt x="107625" y="102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3" name="Shape 603"/>
              <p:cNvSpPr/>
              <p:nvPr/>
            </p:nvSpPr>
            <p:spPr>
              <a:xfrm>
                <a:off x="2444" y="1977"/>
                <a:ext cx="42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189" y="1826"/>
                    </a:moveTo>
                    <a:lnTo>
                      <a:pt x="115675" y="4956"/>
                    </a:lnTo>
                    <a:lnTo>
                      <a:pt x="119279" y="10956"/>
                    </a:lnTo>
                    <a:lnTo>
                      <a:pt x="120000" y="18260"/>
                    </a:lnTo>
                    <a:lnTo>
                      <a:pt x="118918" y="27130"/>
                    </a:lnTo>
                    <a:lnTo>
                      <a:pt x="115315" y="37304"/>
                    </a:lnTo>
                    <a:lnTo>
                      <a:pt x="109549" y="48260"/>
                    </a:lnTo>
                    <a:lnTo>
                      <a:pt x="102342" y="59478"/>
                    </a:lnTo>
                    <a:lnTo>
                      <a:pt x="93693" y="70956"/>
                    </a:lnTo>
                    <a:lnTo>
                      <a:pt x="84684" y="82173"/>
                    </a:lnTo>
                    <a:lnTo>
                      <a:pt x="74234" y="92347"/>
                    </a:lnTo>
                    <a:lnTo>
                      <a:pt x="63783" y="101217"/>
                    </a:lnTo>
                    <a:lnTo>
                      <a:pt x="52612" y="109304"/>
                    </a:lnTo>
                    <a:lnTo>
                      <a:pt x="41801" y="115043"/>
                    </a:lnTo>
                    <a:lnTo>
                      <a:pt x="31351" y="118695"/>
                    </a:lnTo>
                    <a:lnTo>
                      <a:pt x="21621" y="120000"/>
                    </a:lnTo>
                    <a:lnTo>
                      <a:pt x="12972" y="118434"/>
                    </a:lnTo>
                    <a:lnTo>
                      <a:pt x="5765" y="114260"/>
                    </a:lnTo>
                    <a:lnTo>
                      <a:pt x="1441" y="107739"/>
                    </a:lnTo>
                    <a:lnTo>
                      <a:pt x="0" y="99913"/>
                    </a:lnTo>
                    <a:lnTo>
                      <a:pt x="720" y="90521"/>
                    </a:lnTo>
                    <a:lnTo>
                      <a:pt x="3603" y="80347"/>
                    </a:lnTo>
                    <a:lnTo>
                      <a:pt x="7927" y="69391"/>
                    </a:lnTo>
                    <a:lnTo>
                      <a:pt x="14414" y="58434"/>
                    </a:lnTo>
                    <a:lnTo>
                      <a:pt x="21981" y="47739"/>
                    </a:lnTo>
                    <a:lnTo>
                      <a:pt x="30990" y="36782"/>
                    </a:lnTo>
                    <a:lnTo>
                      <a:pt x="41081" y="27130"/>
                    </a:lnTo>
                    <a:lnTo>
                      <a:pt x="51531" y="18260"/>
                    </a:lnTo>
                    <a:lnTo>
                      <a:pt x="62702" y="10956"/>
                    </a:lnTo>
                    <a:lnTo>
                      <a:pt x="74594" y="4956"/>
                    </a:lnTo>
                    <a:lnTo>
                      <a:pt x="86126" y="1565"/>
                    </a:lnTo>
                    <a:lnTo>
                      <a:pt x="98018" y="0"/>
                    </a:lnTo>
                    <a:lnTo>
                      <a:pt x="109189" y="1826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4" name="Shape 604"/>
              <p:cNvSpPr/>
              <p:nvPr/>
            </p:nvSpPr>
            <p:spPr>
              <a:xfrm>
                <a:off x="2444" y="1977"/>
                <a:ext cx="42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9189" y="1826"/>
                    </a:moveTo>
                    <a:lnTo>
                      <a:pt x="115675" y="4956"/>
                    </a:lnTo>
                    <a:lnTo>
                      <a:pt x="119279" y="10956"/>
                    </a:lnTo>
                    <a:lnTo>
                      <a:pt x="120000" y="18260"/>
                    </a:lnTo>
                    <a:lnTo>
                      <a:pt x="118918" y="27130"/>
                    </a:lnTo>
                    <a:lnTo>
                      <a:pt x="115315" y="37304"/>
                    </a:lnTo>
                    <a:lnTo>
                      <a:pt x="109549" y="48260"/>
                    </a:lnTo>
                    <a:lnTo>
                      <a:pt x="102342" y="59478"/>
                    </a:lnTo>
                    <a:lnTo>
                      <a:pt x="93693" y="70956"/>
                    </a:lnTo>
                    <a:lnTo>
                      <a:pt x="84684" y="82173"/>
                    </a:lnTo>
                    <a:lnTo>
                      <a:pt x="74234" y="92347"/>
                    </a:lnTo>
                    <a:lnTo>
                      <a:pt x="63783" y="101217"/>
                    </a:lnTo>
                    <a:lnTo>
                      <a:pt x="52612" y="109304"/>
                    </a:lnTo>
                    <a:lnTo>
                      <a:pt x="41801" y="115043"/>
                    </a:lnTo>
                    <a:lnTo>
                      <a:pt x="31351" y="118695"/>
                    </a:lnTo>
                    <a:lnTo>
                      <a:pt x="21621" y="120000"/>
                    </a:lnTo>
                    <a:lnTo>
                      <a:pt x="12972" y="118434"/>
                    </a:lnTo>
                    <a:lnTo>
                      <a:pt x="5765" y="114260"/>
                    </a:lnTo>
                    <a:lnTo>
                      <a:pt x="1441" y="107739"/>
                    </a:lnTo>
                    <a:lnTo>
                      <a:pt x="0" y="99913"/>
                    </a:lnTo>
                    <a:lnTo>
                      <a:pt x="720" y="90521"/>
                    </a:lnTo>
                    <a:lnTo>
                      <a:pt x="3603" y="80347"/>
                    </a:lnTo>
                    <a:lnTo>
                      <a:pt x="7927" y="69391"/>
                    </a:lnTo>
                    <a:lnTo>
                      <a:pt x="14414" y="58434"/>
                    </a:lnTo>
                    <a:lnTo>
                      <a:pt x="21981" y="47739"/>
                    </a:lnTo>
                    <a:lnTo>
                      <a:pt x="30990" y="36782"/>
                    </a:lnTo>
                    <a:lnTo>
                      <a:pt x="41081" y="27130"/>
                    </a:lnTo>
                    <a:lnTo>
                      <a:pt x="51531" y="18260"/>
                    </a:lnTo>
                    <a:lnTo>
                      <a:pt x="62702" y="10956"/>
                    </a:lnTo>
                    <a:lnTo>
                      <a:pt x="74594" y="4956"/>
                    </a:lnTo>
                    <a:lnTo>
                      <a:pt x="86126" y="1565"/>
                    </a:lnTo>
                    <a:lnTo>
                      <a:pt x="98018" y="0"/>
                    </a:lnTo>
                    <a:lnTo>
                      <a:pt x="109189" y="1826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Shape 605"/>
              <p:cNvSpPr/>
              <p:nvPr/>
            </p:nvSpPr>
            <p:spPr>
              <a:xfrm>
                <a:off x="2435" y="1975"/>
                <a:ext cx="44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821" y="2147"/>
                    </a:moveTo>
                    <a:lnTo>
                      <a:pt x="116260" y="5906"/>
                    </a:lnTo>
                    <a:lnTo>
                      <a:pt x="119320" y="11812"/>
                    </a:lnTo>
                    <a:lnTo>
                      <a:pt x="120000" y="19597"/>
                    </a:lnTo>
                    <a:lnTo>
                      <a:pt x="117620" y="28993"/>
                    </a:lnTo>
                    <a:lnTo>
                      <a:pt x="113201" y="39194"/>
                    </a:lnTo>
                    <a:lnTo>
                      <a:pt x="107422" y="50201"/>
                    </a:lnTo>
                    <a:lnTo>
                      <a:pt x="99603" y="61476"/>
                    </a:lnTo>
                    <a:lnTo>
                      <a:pt x="91104" y="72751"/>
                    </a:lnTo>
                    <a:lnTo>
                      <a:pt x="80906" y="83489"/>
                    </a:lnTo>
                    <a:lnTo>
                      <a:pt x="70708" y="93691"/>
                    </a:lnTo>
                    <a:lnTo>
                      <a:pt x="59830" y="102550"/>
                    </a:lnTo>
                    <a:lnTo>
                      <a:pt x="49291" y="110067"/>
                    </a:lnTo>
                    <a:lnTo>
                      <a:pt x="38413" y="115704"/>
                    </a:lnTo>
                    <a:lnTo>
                      <a:pt x="28215" y="118926"/>
                    </a:lnTo>
                    <a:lnTo>
                      <a:pt x="18696" y="120000"/>
                    </a:lnTo>
                    <a:lnTo>
                      <a:pt x="10878" y="117852"/>
                    </a:lnTo>
                    <a:lnTo>
                      <a:pt x="4419" y="113020"/>
                    </a:lnTo>
                    <a:lnTo>
                      <a:pt x="1019" y="106040"/>
                    </a:lnTo>
                    <a:lnTo>
                      <a:pt x="0" y="97986"/>
                    </a:lnTo>
                    <a:lnTo>
                      <a:pt x="1359" y="88590"/>
                    </a:lnTo>
                    <a:lnTo>
                      <a:pt x="4759" y="78120"/>
                    </a:lnTo>
                    <a:lnTo>
                      <a:pt x="9858" y="67382"/>
                    </a:lnTo>
                    <a:lnTo>
                      <a:pt x="16997" y="56375"/>
                    </a:lnTo>
                    <a:lnTo>
                      <a:pt x="25155" y="45369"/>
                    </a:lnTo>
                    <a:lnTo>
                      <a:pt x="34334" y="34899"/>
                    </a:lnTo>
                    <a:lnTo>
                      <a:pt x="44532" y="24966"/>
                    </a:lnTo>
                    <a:lnTo>
                      <a:pt x="55070" y="16644"/>
                    </a:lnTo>
                    <a:lnTo>
                      <a:pt x="66288" y="9395"/>
                    </a:lnTo>
                    <a:lnTo>
                      <a:pt x="77507" y="4026"/>
                    </a:lnTo>
                    <a:lnTo>
                      <a:pt x="89065" y="805"/>
                    </a:lnTo>
                    <a:lnTo>
                      <a:pt x="99943" y="0"/>
                    </a:lnTo>
                    <a:lnTo>
                      <a:pt x="110821" y="214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6" name="Shape 606"/>
              <p:cNvSpPr/>
              <p:nvPr/>
            </p:nvSpPr>
            <p:spPr>
              <a:xfrm>
                <a:off x="2435" y="1975"/>
                <a:ext cx="44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821" y="2147"/>
                    </a:moveTo>
                    <a:lnTo>
                      <a:pt x="116260" y="5906"/>
                    </a:lnTo>
                    <a:lnTo>
                      <a:pt x="119320" y="11812"/>
                    </a:lnTo>
                    <a:lnTo>
                      <a:pt x="120000" y="19597"/>
                    </a:lnTo>
                    <a:lnTo>
                      <a:pt x="117620" y="28993"/>
                    </a:lnTo>
                    <a:lnTo>
                      <a:pt x="113201" y="39194"/>
                    </a:lnTo>
                    <a:lnTo>
                      <a:pt x="107422" y="50201"/>
                    </a:lnTo>
                    <a:lnTo>
                      <a:pt x="99603" y="61476"/>
                    </a:lnTo>
                    <a:lnTo>
                      <a:pt x="91104" y="72751"/>
                    </a:lnTo>
                    <a:lnTo>
                      <a:pt x="80906" y="83489"/>
                    </a:lnTo>
                    <a:lnTo>
                      <a:pt x="70708" y="93691"/>
                    </a:lnTo>
                    <a:lnTo>
                      <a:pt x="59830" y="102550"/>
                    </a:lnTo>
                    <a:lnTo>
                      <a:pt x="49291" y="110067"/>
                    </a:lnTo>
                    <a:lnTo>
                      <a:pt x="38413" y="115704"/>
                    </a:lnTo>
                    <a:lnTo>
                      <a:pt x="28215" y="118926"/>
                    </a:lnTo>
                    <a:lnTo>
                      <a:pt x="18696" y="120000"/>
                    </a:lnTo>
                    <a:lnTo>
                      <a:pt x="10878" y="117852"/>
                    </a:lnTo>
                    <a:lnTo>
                      <a:pt x="4419" y="113020"/>
                    </a:lnTo>
                    <a:lnTo>
                      <a:pt x="1019" y="106040"/>
                    </a:lnTo>
                    <a:lnTo>
                      <a:pt x="0" y="97986"/>
                    </a:lnTo>
                    <a:lnTo>
                      <a:pt x="1359" y="88590"/>
                    </a:lnTo>
                    <a:lnTo>
                      <a:pt x="4759" y="78120"/>
                    </a:lnTo>
                    <a:lnTo>
                      <a:pt x="9858" y="67382"/>
                    </a:lnTo>
                    <a:lnTo>
                      <a:pt x="16997" y="56375"/>
                    </a:lnTo>
                    <a:lnTo>
                      <a:pt x="25155" y="45369"/>
                    </a:lnTo>
                    <a:lnTo>
                      <a:pt x="34334" y="34899"/>
                    </a:lnTo>
                    <a:lnTo>
                      <a:pt x="44532" y="24966"/>
                    </a:lnTo>
                    <a:lnTo>
                      <a:pt x="55070" y="16644"/>
                    </a:lnTo>
                    <a:lnTo>
                      <a:pt x="66288" y="9395"/>
                    </a:lnTo>
                    <a:lnTo>
                      <a:pt x="77507" y="4026"/>
                    </a:lnTo>
                    <a:lnTo>
                      <a:pt x="89065" y="805"/>
                    </a:lnTo>
                    <a:lnTo>
                      <a:pt x="99943" y="0"/>
                    </a:lnTo>
                    <a:lnTo>
                      <a:pt x="110821" y="214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7" name="Shape 607"/>
              <p:cNvSpPr/>
              <p:nvPr/>
            </p:nvSpPr>
            <p:spPr>
              <a:xfrm>
                <a:off x="2425" y="1972"/>
                <a:ext cx="46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299" y="2810"/>
                    </a:moveTo>
                    <a:lnTo>
                      <a:pt x="117433" y="6744"/>
                    </a:lnTo>
                    <a:lnTo>
                      <a:pt x="120000" y="13489"/>
                    </a:lnTo>
                    <a:lnTo>
                      <a:pt x="119679" y="21639"/>
                    </a:lnTo>
                    <a:lnTo>
                      <a:pt x="116791" y="30913"/>
                    </a:lnTo>
                    <a:lnTo>
                      <a:pt x="111978" y="41311"/>
                    </a:lnTo>
                    <a:lnTo>
                      <a:pt x="105240" y="52271"/>
                    </a:lnTo>
                    <a:lnTo>
                      <a:pt x="97219" y="63793"/>
                    </a:lnTo>
                    <a:lnTo>
                      <a:pt x="87914" y="75035"/>
                    </a:lnTo>
                    <a:lnTo>
                      <a:pt x="77647" y="85714"/>
                    </a:lnTo>
                    <a:lnTo>
                      <a:pt x="67058" y="95831"/>
                    </a:lnTo>
                    <a:lnTo>
                      <a:pt x="56149" y="104543"/>
                    </a:lnTo>
                    <a:lnTo>
                      <a:pt x="45240" y="111569"/>
                    </a:lnTo>
                    <a:lnTo>
                      <a:pt x="34652" y="116908"/>
                    </a:lnTo>
                    <a:lnTo>
                      <a:pt x="24705" y="119718"/>
                    </a:lnTo>
                    <a:lnTo>
                      <a:pt x="15721" y="120000"/>
                    </a:lnTo>
                    <a:lnTo>
                      <a:pt x="8342" y="117470"/>
                    </a:lnTo>
                    <a:lnTo>
                      <a:pt x="2887" y="111850"/>
                    </a:lnTo>
                    <a:lnTo>
                      <a:pt x="0" y="104824"/>
                    </a:lnTo>
                    <a:lnTo>
                      <a:pt x="0" y="96112"/>
                    </a:lnTo>
                    <a:lnTo>
                      <a:pt x="2245" y="86276"/>
                    </a:lnTo>
                    <a:lnTo>
                      <a:pt x="6417" y="75597"/>
                    </a:lnTo>
                    <a:lnTo>
                      <a:pt x="12192" y="64637"/>
                    </a:lnTo>
                    <a:lnTo>
                      <a:pt x="19893" y="53676"/>
                    </a:lnTo>
                    <a:lnTo>
                      <a:pt x="28556" y="42716"/>
                    </a:lnTo>
                    <a:lnTo>
                      <a:pt x="37860" y="32318"/>
                    </a:lnTo>
                    <a:lnTo>
                      <a:pt x="48128" y="22482"/>
                    </a:lnTo>
                    <a:lnTo>
                      <a:pt x="59358" y="14332"/>
                    </a:lnTo>
                    <a:lnTo>
                      <a:pt x="70267" y="7306"/>
                    </a:lnTo>
                    <a:lnTo>
                      <a:pt x="81497" y="2810"/>
                    </a:lnTo>
                    <a:lnTo>
                      <a:pt x="92406" y="0"/>
                    </a:lnTo>
                    <a:lnTo>
                      <a:pt x="102673" y="0"/>
                    </a:lnTo>
                    <a:lnTo>
                      <a:pt x="112299" y="281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8" name="Shape 608"/>
              <p:cNvSpPr/>
              <p:nvPr/>
            </p:nvSpPr>
            <p:spPr>
              <a:xfrm>
                <a:off x="2425" y="1972"/>
                <a:ext cx="46" cy="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299" y="2810"/>
                    </a:moveTo>
                    <a:lnTo>
                      <a:pt x="117433" y="6744"/>
                    </a:lnTo>
                    <a:lnTo>
                      <a:pt x="120000" y="13489"/>
                    </a:lnTo>
                    <a:lnTo>
                      <a:pt x="119679" y="21639"/>
                    </a:lnTo>
                    <a:lnTo>
                      <a:pt x="116791" y="30913"/>
                    </a:lnTo>
                    <a:lnTo>
                      <a:pt x="111978" y="41311"/>
                    </a:lnTo>
                    <a:lnTo>
                      <a:pt x="105240" y="52271"/>
                    </a:lnTo>
                    <a:lnTo>
                      <a:pt x="97219" y="63793"/>
                    </a:lnTo>
                    <a:lnTo>
                      <a:pt x="87914" y="75035"/>
                    </a:lnTo>
                    <a:lnTo>
                      <a:pt x="77647" y="85714"/>
                    </a:lnTo>
                    <a:lnTo>
                      <a:pt x="67058" y="95831"/>
                    </a:lnTo>
                    <a:lnTo>
                      <a:pt x="56149" y="104543"/>
                    </a:lnTo>
                    <a:lnTo>
                      <a:pt x="45240" y="111569"/>
                    </a:lnTo>
                    <a:lnTo>
                      <a:pt x="34652" y="116908"/>
                    </a:lnTo>
                    <a:lnTo>
                      <a:pt x="24705" y="119718"/>
                    </a:lnTo>
                    <a:lnTo>
                      <a:pt x="15721" y="120000"/>
                    </a:lnTo>
                    <a:lnTo>
                      <a:pt x="8342" y="117470"/>
                    </a:lnTo>
                    <a:lnTo>
                      <a:pt x="2887" y="111850"/>
                    </a:lnTo>
                    <a:lnTo>
                      <a:pt x="0" y="104824"/>
                    </a:lnTo>
                    <a:lnTo>
                      <a:pt x="0" y="96112"/>
                    </a:lnTo>
                    <a:lnTo>
                      <a:pt x="2245" y="86276"/>
                    </a:lnTo>
                    <a:lnTo>
                      <a:pt x="6417" y="75597"/>
                    </a:lnTo>
                    <a:lnTo>
                      <a:pt x="12192" y="64637"/>
                    </a:lnTo>
                    <a:lnTo>
                      <a:pt x="19893" y="53676"/>
                    </a:lnTo>
                    <a:lnTo>
                      <a:pt x="28556" y="42716"/>
                    </a:lnTo>
                    <a:lnTo>
                      <a:pt x="37860" y="32318"/>
                    </a:lnTo>
                    <a:lnTo>
                      <a:pt x="48128" y="22482"/>
                    </a:lnTo>
                    <a:lnTo>
                      <a:pt x="59358" y="14332"/>
                    </a:lnTo>
                    <a:lnTo>
                      <a:pt x="70267" y="7306"/>
                    </a:lnTo>
                    <a:lnTo>
                      <a:pt x="81497" y="2810"/>
                    </a:lnTo>
                    <a:lnTo>
                      <a:pt x="92406" y="0"/>
                    </a:lnTo>
                    <a:lnTo>
                      <a:pt x="102673" y="0"/>
                    </a:lnTo>
                    <a:lnTo>
                      <a:pt x="112299" y="281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9" name="Shape 609"/>
              <p:cNvSpPr/>
              <p:nvPr/>
            </p:nvSpPr>
            <p:spPr>
              <a:xfrm>
                <a:off x="2417" y="1968"/>
                <a:ext cx="47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505" y="4048"/>
                    </a:moveTo>
                    <a:lnTo>
                      <a:pt x="118144" y="8385"/>
                    </a:lnTo>
                    <a:lnTo>
                      <a:pt x="120000" y="15325"/>
                    </a:lnTo>
                    <a:lnTo>
                      <a:pt x="119381" y="23421"/>
                    </a:lnTo>
                    <a:lnTo>
                      <a:pt x="116288" y="32963"/>
                    </a:lnTo>
                    <a:lnTo>
                      <a:pt x="111030" y="43662"/>
                    </a:lnTo>
                    <a:lnTo>
                      <a:pt x="104226" y="54650"/>
                    </a:lnTo>
                    <a:lnTo>
                      <a:pt x="95567" y="66216"/>
                    </a:lnTo>
                    <a:lnTo>
                      <a:pt x="85979" y="77204"/>
                    </a:lnTo>
                    <a:lnTo>
                      <a:pt x="75773" y="87614"/>
                    </a:lnTo>
                    <a:lnTo>
                      <a:pt x="64639" y="97445"/>
                    </a:lnTo>
                    <a:lnTo>
                      <a:pt x="53505" y="105831"/>
                    </a:lnTo>
                    <a:lnTo>
                      <a:pt x="42989" y="112771"/>
                    </a:lnTo>
                    <a:lnTo>
                      <a:pt x="32474" y="117397"/>
                    </a:lnTo>
                    <a:lnTo>
                      <a:pt x="22886" y="120000"/>
                    </a:lnTo>
                    <a:lnTo>
                      <a:pt x="14226" y="120000"/>
                    </a:lnTo>
                    <a:lnTo>
                      <a:pt x="7422" y="117108"/>
                    </a:lnTo>
                    <a:lnTo>
                      <a:pt x="2164" y="111325"/>
                    </a:lnTo>
                    <a:lnTo>
                      <a:pt x="0" y="103518"/>
                    </a:lnTo>
                    <a:lnTo>
                      <a:pt x="309" y="94843"/>
                    </a:lnTo>
                    <a:lnTo>
                      <a:pt x="2783" y="84722"/>
                    </a:lnTo>
                    <a:lnTo>
                      <a:pt x="7422" y="74024"/>
                    </a:lnTo>
                    <a:lnTo>
                      <a:pt x="13608" y="63036"/>
                    </a:lnTo>
                    <a:lnTo>
                      <a:pt x="21340" y="51759"/>
                    </a:lnTo>
                    <a:lnTo>
                      <a:pt x="30000" y="41060"/>
                    </a:lnTo>
                    <a:lnTo>
                      <a:pt x="40206" y="30939"/>
                    </a:lnTo>
                    <a:lnTo>
                      <a:pt x="50412" y="21397"/>
                    </a:lnTo>
                    <a:lnTo>
                      <a:pt x="61546" y="13301"/>
                    </a:lnTo>
                    <a:lnTo>
                      <a:pt x="72680" y="6939"/>
                    </a:lnTo>
                    <a:lnTo>
                      <a:pt x="83814" y="2313"/>
                    </a:lnTo>
                    <a:lnTo>
                      <a:pt x="94020" y="0"/>
                    </a:lnTo>
                    <a:lnTo>
                      <a:pt x="104226" y="578"/>
                    </a:lnTo>
                    <a:lnTo>
                      <a:pt x="113505" y="4048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0" name="Shape 610"/>
              <p:cNvSpPr/>
              <p:nvPr/>
            </p:nvSpPr>
            <p:spPr>
              <a:xfrm>
                <a:off x="2417" y="1968"/>
                <a:ext cx="47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505" y="4048"/>
                    </a:moveTo>
                    <a:lnTo>
                      <a:pt x="118144" y="8385"/>
                    </a:lnTo>
                    <a:lnTo>
                      <a:pt x="120000" y="15325"/>
                    </a:lnTo>
                    <a:lnTo>
                      <a:pt x="119381" y="23421"/>
                    </a:lnTo>
                    <a:lnTo>
                      <a:pt x="116288" y="32963"/>
                    </a:lnTo>
                    <a:lnTo>
                      <a:pt x="111030" y="43662"/>
                    </a:lnTo>
                    <a:lnTo>
                      <a:pt x="104226" y="54650"/>
                    </a:lnTo>
                    <a:lnTo>
                      <a:pt x="95567" y="66216"/>
                    </a:lnTo>
                    <a:lnTo>
                      <a:pt x="85979" y="77204"/>
                    </a:lnTo>
                    <a:lnTo>
                      <a:pt x="75773" y="87614"/>
                    </a:lnTo>
                    <a:lnTo>
                      <a:pt x="64639" y="97445"/>
                    </a:lnTo>
                    <a:lnTo>
                      <a:pt x="53505" y="105831"/>
                    </a:lnTo>
                    <a:lnTo>
                      <a:pt x="42989" y="112771"/>
                    </a:lnTo>
                    <a:lnTo>
                      <a:pt x="32474" y="117397"/>
                    </a:lnTo>
                    <a:lnTo>
                      <a:pt x="22886" y="120000"/>
                    </a:lnTo>
                    <a:lnTo>
                      <a:pt x="14226" y="120000"/>
                    </a:lnTo>
                    <a:lnTo>
                      <a:pt x="7422" y="117108"/>
                    </a:lnTo>
                    <a:lnTo>
                      <a:pt x="2164" y="111325"/>
                    </a:lnTo>
                    <a:lnTo>
                      <a:pt x="0" y="103518"/>
                    </a:lnTo>
                    <a:lnTo>
                      <a:pt x="309" y="94843"/>
                    </a:lnTo>
                    <a:lnTo>
                      <a:pt x="2783" y="84722"/>
                    </a:lnTo>
                    <a:lnTo>
                      <a:pt x="7422" y="74024"/>
                    </a:lnTo>
                    <a:lnTo>
                      <a:pt x="13608" y="63036"/>
                    </a:lnTo>
                    <a:lnTo>
                      <a:pt x="21340" y="51759"/>
                    </a:lnTo>
                    <a:lnTo>
                      <a:pt x="30000" y="41060"/>
                    </a:lnTo>
                    <a:lnTo>
                      <a:pt x="40206" y="30939"/>
                    </a:lnTo>
                    <a:lnTo>
                      <a:pt x="50412" y="21397"/>
                    </a:lnTo>
                    <a:lnTo>
                      <a:pt x="61546" y="13301"/>
                    </a:lnTo>
                    <a:lnTo>
                      <a:pt x="72680" y="6939"/>
                    </a:lnTo>
                    <a:lnTo>
                      <a:pt x="83814" y="2313"/>
                    </a:lnTo>
                    <a:lnTo>
                      <a:pt x="94020" y="0"/>
                    </a:lnTo>
                    <a:lnTo>
                      <a:pt x="104226" y="578"/>
                    </a:lnTo>
                    <a:lnTo>
                      <a:pt x="113505" y="404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1" name="Shape 611"/>
              <p:cNvSpPr/>
              <p:nvPr/>
            </p:nvSpPr>
            <p:spPr>
              <a:xfrm>
                <a:off x="2405" y="1963"/>
                <a:ext cx="54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596" y="5743"/>
                    </a:moveTo>
                    <a:lnTo>
                      <a:pt x="119174" y="10881"/>
                    </a:lnTo>
                    <a:lnTo>
                      <a:pt x="120000" y="18136"/>
                    </a:lnTo>
                    <a:lnTo>
                      <a:pt x="118073" y="26901"/>
                    </a:lnTo>
                    <a:lnTo>
                      <a:pt x="113669" y="37178"/>
                    </a:lnTo>
                    <a:lnTo>
                      <a:pt x="107614" y="47455"/>
                    </a:lnTo>
                    <a:lnTo>
                      <a:pt x="99908" y="58639"/>
                    </a:lnTo>
                    <a:lnTo>
                      <a:pt x="91100" y="69823"/>
                    </a:lnTo>
                    <a:lnTo>
                      <a:pt x="80917" y="80705"/>
                    </a:lnTo>
                    <a:lnTo>
                      <a:pt x="70183" y="90680"/>
                    </a:lnTo>
                    <a:lnTo>
                      <a:pt x="58899" y="100050"/>
                    </a:lnTo>
                    <a:lnTo>
                      <a:pt x="48165" y="107607"/>
                    </a:lnTo>
                    <a:lnTo>
                      <a:pt x="37431" y="113652"/>
                    </a:lnTo>
                    <a:lnTo>
                      <a:pt x="27247" y="118186"/>
                    </a:lnTo>
                    <a:lnTo>
                      <a:pt x="18440" y="120000"/>
                    </a:lnTo>
                    <a:lnTo>
                      <a:pt x="10733" y="118790"/>
                    </a:lnTo>
                    <a:lnTo>
                      <a:pt x="4954" y="115163"/>
                    </a:lnTo>
                    <a:lnTo>
                      <a:pt x="1100" y="108513"/>
                    </a:lnTo>
                    <a:lnTo>
                      <a:pt x="0" y="100352"/>
                    </a:lnTo>
                    <a:lnTo>
                      <a:pt x="1376" y="90680"/>
                    </a:lnTo>
                    <a:lnTo>
                      <a:pt x="5229" y="80403"/>
                    </a:lnTo>
                    <a:lnTo>
                      <a:pt x="10733" y="69521"/>
                    </a:lnTo>
                    <a:lnTo>
                      <a:pt x="17614" y="58337"/>
                    </a:lnTo>
                    <a:lnTo>
                      <a:pt x="26422" y="47455"/>
                    </a:lnTo>
                    <a:lnTo>
                      <a:pt x="35504" y="36574"/>
                    </a:lnTo>
                    <a:lnTo>
                      <a:pt x="45963" y="26901"/>
                    </a:lnTo>
                    <a:lnTo>
                      <a:pt x="56697" y="18136"/>
                    </a:lnTo>
                    <a:lnTo>
                      <a:pt x="67706" y="10579"/>
                    </a:lnTo>
                    <a:lnTo>
                      <a:pt x="78440" y="4836"/>
                    </a:lnTo>
                    <a:lnTo>
                      <a:pt x="88899" y="1209"/>
                    </a:lnTo>
                    <a:lnTo>
                      <a:pt x="98807" y="0"/>
                    </a:lnTo>
                    <a:lnTo>
                      <a:pt x="107614" y="1209"/>
                    </a:lnTo>
                    <a:lnTo>
                      <a:pt x="115596" y="5743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2" name="Shape 612"/>
              <p:cNvSpPr/>
              <p:nvPr/>
            </p:nvSpPr>
            <p:spPr>
              <a:xfrm>
                <a:off x="2405" y="1963"/>
                <a:ext cx="54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596" y="5743"/>
                    </a:moveTo>
                    <a:lnTo>
                      <a:pt x="119174" y="10881"/>
                    </a:lnTo>
                    <a:lnTo>
                      <a:pt x="120000" y="18136"/>
                    </a:lnTo>
                    <a:lnTo>
                      <a:pt x="118073" y="26901"/>
                    </a:lnTo>
                    <a:lnTo>
                      <a:pt x="113669" y="37178"/>
                    </a:lnTo>
                    <a:lnTo>
                      <a:pt x="107614" y="47455"/>
                    </a:lnTo>
                    <a:lnTo>
                      <a:pt x="99908" y="58639"/>
                    </a:lnTo>
                    <a:lnTo>
                      <a:pt x="91100" y="69823"/>
                    </a:lnTo>
                    <a:lnTo>
                      <a:pt x="80917" y="80705"/>
                    </a:lnTo>
                    <a:lnTo>
                      <a:pt x="70183" y="90680"/>
                    </a:lnTo>
                    <a:lnTo>
                      <a:pt x="58899" y="100050"/>
                    </a:lnTo>
                    <a:lnTo>
                      <a:pt x="48165" y="107607"/>
                    </a:lnTo>
                    <a:lnTo>
                      <a:pt x="37431" y="113652"/>
                    </a:lnTo>
                    <a:lnTo>
                      <a:pt x="27247" y="118186"/>
                    </a:lnTo>
                    <a:lnTo>
                      <a:pt x="18440" y="120000"/>
                    </a:lnTo>
                    <a:lnTo>
                      <a:pt x="10733" y="118790"/>
                    </a:lnTo>
                    <a:lnTo>
                      <a:pt x="4954" y="115163"/>
                    </a:lnTo>
                    <a:lnTo>
                      <a:pt x="1100" y="108513"/>
                    </a:lnTo>
                    <a:lnTo>
                      <a:pt x="0" y="100352"/>
                    </a:lnTo>
                    <a:lnTo>
                      <a:pt x="1376" y="90680"/>
                    </a:lnTo>
                    <a:lnTo>
                      <a:pt x="5229" y="80403"/>
                    </a:lnTo>
                    <a:lnTo>
                      <a:pt x="10733" y="69521"/>
                    </a:lnTo>
                    <a:lnTo>
                      <a:pt x="17614" y="58337"/>
                    </a:lnTo>
                    <a:lnTo>
                      <a:pt x="26422" y="47455"/>
                    </a:lnTo>
                    <a:lnTo>
                      <a:pt x="35504" y="36574"/>
                    </a:lnTo>
                    <a:lnTo>
                      <a:pt x="45963" y="26901"/>
                    </a:lnTo>
                    <a:lnTo>
                      <a:pt x="56697" y="18136"/>
                    </a:lnTo>
                    <a:lnTo>
                      <a:pt x="67706" y="10579"/>
                    </a:lnTo>
                    <a:lnTo>
                      <a:pt x="78440" y="4836"/>
                    </a:lnTo>
                    <a:lnTo>
                      <a:pt x="88899" y="1209"/>
                    </a:lnTo>
                    <a:lnTo>
                      <a:pt x="98807" y="0"/>
                    </a:lnTo>
                    <a:lnTo>
                      <a:pt x="107614" y="1209"/>
                    </a:lnTo>
                    <a:lnTo>
                      <a:pt x="115596" y="574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3" name="Shape 613"/>
              <p:cNvSpPr/>
              <p:nvPr/>
            </p:nvSpPr>
            <p:spPr>
              <a:xfrm>
                <a:off x="2569" y="2396"/>
                <a:ext cx="1157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25" y="357"/>
                    </a:moveTo>
                    <a:lnTo>
                      <a:pt x="8980" y="0"/>
                    </a:lnTo>
                    <a:lnTo>
                      <a:pt x="12440" y="357"/>
                    </a:lnTo>
                    <a:lnTo>
                      <a:pt x="16950" y="953"/>
                    </a:lnTo>
                    <a:lnTo>
                      <a:pt x="22431" y="2025"/>
                    </a:lnTo>
                    <a:lnTo>
                      <a:pt x="28730" y="3336"/>
                    </a:lnTo>
                    <a:lnTo>
                      <a:pt x="35740" y="5004"/>
                    </a:lnTo>
                    <a:lnTo>
                      <a:pt x="43386" y="6792"/>
                    </a:lnTo>
                    <a:lnTo>
                      <a:pt x="51498" y="9056"/>
                    </a:lnTo>
                    <a:lnTo>
                      <a:pt x="59974" y="11439"/>
                    </a:lnTo>
                    <a:lnTo>
                      <a:pt x="68708" y="14180"/>
                    </a:lnTo>
                    <a:lnTo>
                      <a:pt x="77572" y="17040"/>
                    </a:lnTo>
                    <a:lnTo>
                      <a:pt x="86488" y="20139"/>
                    </a:lnTo>
                    <a:lnTo>
                      <a:pt x="95287" y="23356"/>
                    </a:lnTo>
                    <a:lnTo>
                      <a:pt x="103892" y="26693"/>
                    </a:lnTo>
                    <a:lnTo>
                      <a:pt x="112159" y="30268"/>
                    </a:lnTo>
                    <a:lnTo>
                      <a:pt x="120000" y="33843"/>
                    </a:lnTo>
                    <a:lnTo>
                      <a:pt x="120000" y="120000"/>
                    </a:lnTo>
                    <a:lnTo>
                      <a:pt x="119105" y="119523"/>
                    </a:lnTo>
                    <a:lnTo>
                      <a:pt x="116552" y="118331"/>
                    </a:lnTo>
                    <a:lnTo>
                      <a:pt x="112535" y="116663"/>
                    </a:lnTo>
                    <a:lnTo>
                      <a:pt x="107209" y="114518"/>
                    </a:lnTo>
                    <a:lnTo>
                      <a:pt x="100768" y="112015"/>
                    </a:lnTo>
                    <a:lnTo>
                      <a:pt x="93408" y="109155"/>
                    </a:lnTo>
                    <a:lnTo>
                      <a:pt x="85295" y="106057"/>
                    </a:lnTo>
                    <a:lnTo>
                      <a:pt x="76600" y="103197"/>
                    </a:lnTo>
                    <a:lnTo>
                      <a:pt x="67529" y="100218"/>
                    </a:lnTo>
                    <a:lnTo>
                      <a:pt x="58263" y="97596"/>
                    </a:lnTo>
                    <a:lnTo>
                      <a:pt x="48946" y="95213"/>
                    </a:lnTo>
                    <a:lnTo>
                      <a:pt x="39809" y="93306"/>
                    </a:lnTo>
                    <a:lnTo>
                      <a:pt x="30997" y="91996"/>
                    </a:lnTo>
                    <a:lnTo>
                      <a:pt x="22691" y="91161"/>
                    </a:lnTo>
                    <a:lnTo>
                      <a:pt x="15110" y="91161"/>
                    </a:lnTo>
                    <a:lnTo>
                      <a:pt x="8410" y="92234"/>
                    </a:lnTo>
                    <a:lnTo>
                      <a:pt x="5442" y="91876"/>
                    </a:lnTo>
                    <a:lnTo>
                      <a:pt x="3187" y="89493"/>
                    </a:lnTo>
                    <a:lnTo>
                      <a:pt x="1593" y="85203"/>
                    </a:lnTo>
                    <a:lnTo>
                      <a:pt x="583" y="79602"/>
                    </a:lnTo>
                    <a:lnTo>
                      <a:pt x="77" y="72691"/>
                    </a:lnTo>
                    <a:lnTo>
                      <a:pt x="0" y="64945"/>
                    </a:lnTo>
                    <a:lnTo>
                      <a:pt x="285" y="56484"/>
                    </a:lnTo>
                    <a:lnTo>
                      <a:pt x="842" y="47785"/>
                    </a:lnTo>
                    <a:lnTo>
                      <a:pt x="1606" y="38967"/>
                    </a:lnTo>
                    <a:lnTo>
                      <a:pt x="2526" y="30387"/>
                    </a:lnTo>
                    <a:lnTo>
                      <a:pt x="3498" y="22403"/>
                    </a:lnTo>
                    <a:lnTo>
                      <a:pt x="4470" y="15253"/>
                    </a:lnTo>
                    <a:lnTo>
                      <a:pt x="5339" y="9056"/>
                    </a:lnTo>
                    <a:lnTo>
                      <a:pt x="6064" y="4289"/>
                    </a:lnTo>
                    <a:lnTo>
                      <a:pt x="6544" y="1310"/>
                    </a:lnTo>
                    <a:lnTo>
                      <a:pt x="6725" y="357"/>
                    </a:lnTo>
                    <a:close/>
                  </a:path>
                </a:pathLst>
              </a:custGeom>
              <a:solidFill>
                <a:srgbClr val="B2B27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4" name="Shape 614"/>
              <p:cNvSpPr/>
              <p:nvPr/>
            </p:nvSpPr>
            <p:spPr>
              <a:xfrm>
                <a:off x="2569" y="2396"/>
                <a:ext cx="1157" cy="1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725" y="357"/>
                    </a:moveTo>
                    <a:lnTo>
                      <a:pt x="8980" y="0"/>
                    </a:lnTo>
                    <a:lnTo>
                      <a:pt x="12440" y="357"/>
                    </a:lnTo>
                    <a:lnTo>
                      <a:pt x="16950" y="953"/>
                    </a:lnTo>
                    <a:lnTo>
                      <a:pt x="22431" y="2025"/>
                    </a:lnTo>
                    <a:lnTo>
                      <a:pt x="28730" y="3336"/>
                    </a:lnTo>
                    <a:lnTo>
                      <a:pt x="35740" y="5004"/>
                    </a:lnTo>
                    <a:lnTo>
                      <a:pt x="43386" y="6792"/>
                    </a:lnTo>
                    <a:lnTo>
                      <a:pt x="51498" y="9056"/>
                    </a:lnTo>
                    <a:lnTo>
                      <a:pt x="59974" y="11439"/>
                    </a:lnTo>
                    <a:lnTo>
                      <a:pt x="68708" y="14180"/>
                    </a:lnTo>
                    <a:lnTo>
                      <a:pt x="77572" y="17040"/>
                    </a:lnTo>
                    <a:lnTo>
                      <a:pt x="86488" y="20139"/>
                    </a:lnTo>
                    <a:lnTo>
                      <a:pt x="95287" y="23356"/>
                    </a:lnTo>
                    <a:lnTo>
                      <a:pt x="103892" y="26693"/>
                    </a:lnTo>
                    <a:lnTo>
                      <a:pt x="112159" y="30268"/>
                    </a:lnTo>
                    <a:lnTo>
                      <a:pt x="120000" y="33843"/>
                    </a:lnTo>
                    <a:lnTo>
                      <a:pt x="120000" y="120000"/>
                    </a:lnTo>
                    <a:lnTo>
                      <a:pt x="119105" y="119523"/>
                    </a:lnTo>
                    <a:lnTo>
                      <a:pt x="116552" y="118331"/>
                    </a:lnTo>
                    <a:lnTo>
                      <a:pt x="112535" y="116663"/>
                    </a:lnTo>
                    <a:lnTo>
                      <a:pt x="107209" y="114518"/>
                    </a:lnTo>
                    <a:lnTo>
                      <a:pt x="100768" y="112015"/>
                    </a:lnTo>
                    <a:lnTo>
                      <a:pt x="93408" y="109155"/>
                    </a:lnTo>
                    <a:lnTo>
                      <a:pt x="85295" y="106057"/>
                    </a:lnTo>
                    <a:lnTo>
                      <a:pt x="76600" y="103197"/>
                    </a:lnTo>
                    <a:lnTo>
                      <a:pt x="67529" y="100218"/>
                    </a:lnTo>
                    <a:lnTo>
                      <a:pt x="58263" y="97596"/>
                    </a:lnTo>
                    <a:lnTo>
                      <a:pt x="48946" y="95213"/>
                    </a:lnTo>
                    <a:lnTo>
                      <a:pt x="39809" y="93306"/>
                    </a:lnTo>
                    <a:lnTo>
                      <a:pt x="30997" y="91996"/>
                    </a:lnTo>
                    <a:lnTo>
                      <a:pt x="22691" y="91161"/>
                    </a:lnTo>
                    <a:lnTo>
                      <a:pt x="15110" y="91161"/>
                    </a:lnTo>
                    <a:lnTo>
                      <a:pt x="8410" y="92234"/>
                    </a:lnTo>
                    <a:lnTo>
                      <a:pt x="5442" y="91876"/>
                    </a:lnTo>
                    <a:lnTo>
                      <a:pt x="3187" y="89493"/>
                    </a:lnTo>
                    <a:lnTo>
                      <a:pt x="1593" y="85203"/>
                    </a:lnTo>
                    <a:lnTo>
                      <a:pt x="583" y="79602"/>
                    </a:lnTo>
                    <a:lnTo>
                      <a:pt x="77" y="72691"/>
                    </a:lnTo>
                    <a:lnTo>
                      <a:pt x="0" y="64945"/>
                    </a:lnTo>
                    <a:lnTo>
                      <a:pt x="285" y="56484"/>
                    </a:lnTo>
                    <a:lnTo>
                      <a:pt x="842" y="47785"/>
                    </a:lnTo>
                    <a:lnTo>
                      <a:pt x="1606" y="38967"/>
                    </a:lnTo>
                    <a:lnTo>
                      <a:pt x="2526" y="30387"/>
                    </a:lnTo>
                    <a:lnTo>
                      <a:pt x="3498" y="22403"/>
                    </a:lnTo>
                    <a:lnTo>
                      <a:pt x="4470" y="15253"/>
                    </a:lnTo>
                    <a:lnTo>
                      <a:pt x="5339" y="9056"/>
                    </a:lnTo>
                    <a:lnTo>
                      <a:pt x="6064" y="4289"/>
                    </a:lnTo>
                    <a:lnTo>
                      <a:pt x="6544" y="1310"/>
                    </a:lnTo>
                    <a:lnTo>
                      <a:pt x="6725" y="35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5" name="Shape 615"/>
              <p:cNvSpPr/>
              <p:nvPr/>
            </p:nvSpPr>
            <p:spPr>
              <a:xfrm>
                <a:off x="2569" y="2401"/>
                <a:ext cx="1156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144" y="119481"/>
                    </a:lnTo>
                    <a:lnTo>
                      <a:pt x="116693" y="118183"/>
                    </a:lnTo>
                    <a:lnTo>
                      <a:pt x="112816" y="116367"/>
                    </a:lnTo>
                    <a:lnTo>
                      <a:pt x="107682" y="114032"/>
                    </a:lnTo>
                    <a:lnTo>
                      <a:pt x="101432" y="111308"/>
                    </a:lnTo>
                    <a:lnTo>
                      <a:pt x="94275" y="108194"/>
                    </a:lnTo>
                    <a:lnTo>
                      <a:pt x="86353" y="104821"/>
                    </a:lnTo>
                    <a:lnTo>
                      <a:pt x="77847" y="101708"/>
                    </a:lnTo>
                    <a:lnTo>
                      <a:pt x="68901" y="98464"/>
                    </a:lnTo>
                    <a:lnTo>
                      <a:pt x="59695" y="95610"/>
                    </a:lnTo>
                    <a:lnTo>
                      <a:pt x="50411" y="93016"/>
                    </a:lnTo>
                    <a:lnTo>
                      <a:pt x="41205" y="90940"/>
                    </a:lnTo>
                    <a:lnTo>
                      <a:pt x="32233" y="89513"/>
                    </a:lnTo>
                    <a:lnTo>
                      <a:pt x="23662" y="88605"/>
                    </a:lnTo>
                    <a:lnTo>
                      <a:pt x="15675" y="88605"/>
                    </a:lnTo>
                    <a:lnTo>
                      <a:pt x="8440" y="89772"/>
                    </a:lnTo>
                    <a:lnTo>
                      <a:pt x="5458" y="89383"/>
                    </a:lnTo>
                    <a:lnTo>
                      <a:pt x="3202" y="87048"/>
                    </a:lnTo>
                    <a:lnTo>
                      <a:pt x="1607" y="83027"/>
                    </a:lnTo>
                    <a:lnTo>
                      <a:pt x="596" y="77448"/>
                    </a:lnTo>
                    <a:lnTo>
                      <a:pt x="90" y="70832"/>
                    </a:lnTo>
                    <a:lnTo>
                      <a:pt x="0" y="63178"/>
                    </a:lnTo>
                    <a:lnTo>
                      <a:pt x="272" y="55005"/>
                    </a:lnTo>
                    <a:lnTo>
                      <a:pt x="829" y="46572"/>
                    </a:lnTo>
                    <a:lnTo>
                      <a:pt x="1594" y="38010"/>
                    </a:lnTo>
                    <a:lnTo>
                      <a:pt x="2489" y="29578"/>
                    </a:lnTo>
                    <a:lnTo>
                      <a:pt x="3461" y="21794"/>
                    </a:lnTo>
                    <a:lnTo>
                      <a:pt x="4421" y="14789"/>
                    </a:lnTo>
                    <a:lnTo>
                      <a:pt x="5290" y="8821"/>
                    </a:lnTo>
                    <a:lnTo>
                      <a:pt x="6003" y="4151"/>
                    </a:lnTo>
                    <a:lnTo>
                      <a:pt x="6482" y="1297"/>
                    </a:lnTo>
                    <a:lnTo>
                      <a:pt x="6664" y="259"/>
                    </a:lnTo>
                    <a:lnTo>
                      <a:pt x="8920" y="0"/>
                    </a:lnTo>
                    <a:lnTo>
                      <a:pt x="12330" y="129"/>
                    </a:lnTo>
                    <a:lnTo>
                      <a:pt x="16790" y="778"/>
                    </a:lnTo>
                    <a:lnTo>
                      <a:pt x="22184" y="1427"/>
                    </a:lnTo>
                    <a:lnTo>
                      <a:pt x="28395" y="2594"/>
                    </a:lnTo>
                    <a:lnTo>
                      <a:pt x="35332" y="4021"/>
                    </a:lnTo>
                    <a:lnTo>
                      <a:pt x="42878" y="5837"/>
                    </a:lnTo>
                    <a:lnTo>
                      <a:pt x="50917" y="7913"/>
                    </a:lnTo>
                    <a:lnTo>
                      <a:pt x="59345" y="10248"/>
                    </a:lnTo>
                    <a:lnTo>
                      <a:pt x="68045" y="12843"/>
                    </a:lnTo>
                    <a:lnTo>
                      <a:pt x="76940" y="15827"/>
                    </a:lnTo>
                    <a:lnTo>
                      <a:pt x="85860" y="18810"/>
                    </a:lnTo>
                    <a:lnTo>
                      <a:pt x="94755" y="22313"/>
                    </a:lnTo>
                    <a:lnTo>
                      <a:pt x="103468" y="25945"/>
                    </a:lnTo>
                    <a:lnTo>
                      <a:pt x="111935" y="29708"/>
                    </a:lnTo>
                    <a:lnTo>
                      <a:pt x="120000" y="33989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7B78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6" name="Shape 616"/>
              <p:cNvSpPr/>
              <p:nvPr/>
            </p:nvSpPr>
            <p:spPr>
              <a:xfrm>
                <a:off x="2568" y="2405"/>
                <a:ext cx="1157" cy="1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169" y="119429"/>
                    </a:lnTo>
                    <a:lnTo>
                      <a:pt x="116821" y="118004"/>
                    </a:lnTo>
                    <a:lnTo>
                      <a:pt x="113099" y="116152"/>
                    </a:lnTo>
                    <a:lnTo>
                      <a:pt x="108131" y="113444"/>
                    </a:lnTo>
                    <a:lnTo>
                      <a:pt x="102086" y="110308"/>
                    </a:lnTo>
                    <a:lnTo>
                      <a:pt x="95133" y="107030"/>
                    </a:lnTo>
                    <a:lnTo>
                      <a:pt x="87402" y="103467"/>
                    </a:lnTo>
                    <a:lnTo>
                      <a:pt x="79074" y="100047"/>
                    </a:lnTo>
                    <a:lnTo>
                      <a:pt x="70254" y="96484"/>
                    </a:lnTo>
                    <a:lnTo>
                      <a:pt x="61135" y="93349"/>
                    </a:lnTo>
                    <a:lnTo>
                      <a:pt x="51860" y="90498"/>
                    </a:lnTo>
                    <a:lnTo>
                      <a:pt x="42585" y="88218"/>
                    </a:lnTo>
                    <a:lnTo>
                      <a:pt x="33440" y="86508"/>
                    </a:lnTo>
                    <a:lnTo>
                      <a:pt x="24607" y="85510"/>
                    </a:lnTo>
                    <a:lnTo>
                      <a:pt x="16227" y="85510"/>
                    </a:lnTo>
                    <a:lnTo>
                      <a:pt x="8470" y="86650"/>
                    </a:lnTo>
                    <a:lnTo>
                      <a:pt x="5486" y="86365"/>
                    </a:lnTo>
                    <a:lnTo>
                      <a:pt x="3229" y="84085"/>
                    </a:lnTo>
                    <a:lnTo>
                      <a:pt x="1634" y="80237"/>
                    </a:lnTo>
                    <a:lnTo>
                      <a:pt x="609" y="74821"/>
                    </a:lnTo>
                    <a:lnTo>
                      <a:pt x="90" y="68408"/>
                    </a:lnTo>
                    <a:lnTo>
                      <a:pt x="0" y="61140"/>
                    </a:lnTo>
                    <a:lnTo>
                      <a:pt x="259" y="53159"/>
                    </a:lnTo>
                    <a:lnTo>
                      <a:pt x="817" y="45035"/>
                    </a:lnTo>
                    <a:lnTo>
                      <a:pt x="1569" y="36769"/>
                    </a:lnTo>
                    <a:lnTo>
                      <a:pt x="2464" y="28646"/>
                    </a:lnTo>
                    <a:lnTo>
                      <a:pt x="3424" y="21092"/>
                    </a:lnTo>
                    <a:lnTo>
                      <a:pt x="4384" y="14251"/>
                    </a:lnTo>
                    <a:lnTo>
                      <a:pt x="5240" y="8551"/>
                    </a:lnTo>
                    <a:lnTo>
                      <a:pt x="5940" y="4133"/>
                    </a:lnTo>
                    <a:lnTo>
                      <a:pt x="6420" y="1282"/>
                    </a:lnTo>
                    <a:lnTo>
                      <a:pt x="6615" y="285"/>
                    </a:lnTo>
                    <a:lnTo>
                      <a:pt x="8846" y="0"/>
                    </a:lnTo>
                    <a:lnTo>
                      <a:pt x="12206" y="0"/>
                    </a:lnTo>
                    <a:lnTo>
                      <a:pt x="16603" y="285"/>
                    </a:lnTo>
                    <a:lnTo>
                      <a:pt x="21934" y="855"/>
                    </a:lnTo>
                    <a:lnTo>
                      <a:pt x="28057" y="1852"/>
                    </a:lnTo>
                    <a:lnTo>
                      <a:pt x="34919" y="3135"/>
                    </a:lnTo>
                    <a:lnTo>
                      <a:pt x="42378" y="4560"/>
                    </a:lnTo>
                    <a:lnTo>
                      <a:pt x="50355" y="6413"/>
                    </a:lnTo>
                    <a:lnTo>
                      <a:pt x="58722" y="8693"/>
                    </a:lnTo>
                    <a:lnTo>
                      <a:pt x="67400" y="11258"/>
                    </a:lnTo>
                    <a:lnTo>
                      <a:pt x="76272" y="14251"/>
                    </a:lnTo>
                    <a:lnTo>
                      <a:pt x="85249" y="17529"/>
                    </a:lnTo>
                    <a:lnTo>
                      <a:pt x="94199" y="21092"/>
                    </a:lnTo>
                    <a:lnTo>
                      <a:pt x="103046" y="25083"/>
                    </a:lnTo>
                    <a:lnTo>
                      <a:pt x="111672" y="29358"/>
                    </a:lnTo>
                    <a:lnTo>
                      <a:pt x="120000" y="34204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DBD8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Shape 617"/>
              <p:cNvSpPr/>
              <p:nvPr/>
            </p:nvSpPr>
            <p:spPr>
              <a:xfrm>
                <a:off x="2568" y="2410"/>
                <a:ext cx="1156" cy="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221" y="119526"/>
                    </a:lnTo>
                    <a:lnTo>
                      <a:pt x="116950" y="117947"/>
                    </a:lnTo>
                    <a:lnTo>
                      <a:pt x="113367" y="115894"/>
                    </a:lnTo>
                    <a:lnTo>
                      <a:pt x="108591" y="113052"/>
                    </a:lnTo>
                    <a:lnTo>
                      <a:pt x="102751" y="109736"/>
                    </a:lnTo>
                    <a:lnTo>
                      <a:pt x="96002" y="105947"/>
                    </a:lnTo>
                    <a:lnTo>
                      <a:pt x="88475" y="102000"/>
                    </a:lnTo>
                    <a:lnTo>
                      <a:pt x="80298" y="98210"/>
                    </a:lnTo>
                    <a:lnTo>
                      <a:pt x="71628" y="94421"/>
                    </a:lnTo>
                    <a:lnTo>
                      <a:pt x="62582" y="90947"/>
                    </a:lnTo>
                    <a:lnTo>
                      <a:pt x="53329" y="87789"/>
                    </a:lnTo>
                    <a:lnTo>
                      <a:pt x="43984" y="85105"/>
                    </a:lnTo>
                    <a:lnTo>
                      <a:pt x="34678" y="83368"/>
                    </a:lnTo>
                    <a:lnTo>
                      <a:pt x="25580" y="82263"/>
                    </a:lnTo>
                    <a:lnTo>
                      <a:pt x="16807" y="82105"/>
                    </a:lnTo>
                    <a:lnTo>
                      <a:pt x="8500" y="83368"/>
                    </a:lnTo>
                    <a:lnTo>
                      <a:pt x="5515" y="83052"/>
                    </a:lnTo>
                    <a:lnTo>
                      <a:pt x="3257" y="80842"/>
                    </a:lnTo>
                    <a:lnTo>
                      <a:pt x="1648" y="77210"/>
                    </a:lnTo>
                    <a:lnTo>
                      <a:pt x="622" y="72000"/>
                    </a:lnTo>
                    <a:lnTo>
                      <a:pt x="103" y="65842"/>
                    </a:lnTo>
                    <a:lnTo>
                      <a:pt x="0" y="59052"/>
                    </a:lnTo>
                    <a:lnTo>
                      <a:pt x="259" y="51473"/>
                    </a:lnTo>
                    <a:lnTo>
                      <a:pt x="791" y="43421"/>
                    </a:lnTo>
                    <a:lnTo>
                      <a:pt x="1557" y="35526"/>
                    </a:lnTo>
                    <a:lnTo>
                      <a:pt x="2439" y="27947"/>
                    </a:lnTo>
                    <a:lnTo>
                      <a:pt x="3400" y="20684"/>
                    </a:lnTo>
                    <a:lnTo>
                      <a:pt x="4334" y="14210"/>
                    </a:lnTo>
                    <a:lnTo>
                      <a:pt x="5191" y="8684"/>
                    </a:lnTo>
                    <a:lnTo>
                      <a:pt x="5905" y="4421"/>
                    </a:lnTo>
                    <a:lnTo>
                      <a:pt x="6372" y="1578"/>
                    </a:lnTo>
                    <a:lnTo>
                      <a:pt x="6554" y="789"/>
                    </a:lnTo>
                    <a:lnTo>
                      <a:pt x="8773" y="157"/>
                    </a:lnTo>
                    <a:lnTo>
                      <a:pt x="12096" y="0"/>
                    </a:lnTo>
                    <a:lnTo>
                      <a:pt x="16443" y="157"/>
                    </a:lnTo>
                    <a:lnTo>
                      <a:pt x="21674" y="473"/>
                    </a:lnTo>
                    <a:lnTo>
                      <a:pt x="27735" y="1105"/>
                    </a:lnTo>
                    <a:lnTo>
                      <a:pt x="34510" y="2210"/>
                    </a:lnTo>
                    <a:lnTo>
                      <a:pt x="41881" y="3315"/>
                    </a:lnTo>
                    <a:lnTo>
                      <a:pt x="49785" y="5210"/>
                    </a:lnTo>
                    <a:lnTo>
                      <a:pt x="58105" y="7105"/>
                    </a:lnTo>
                    <a:lnTo>
                      <a:pt x="66748" y="9789"/>
                    </a:lnTo>
                    <a:lnTo>
                      <a:pt x="75626" y="12631"/>
                    </a:lnTo>
                    <a:lnTo>
                      <a:pt x="84620" y="15947"/>
                    </a:lnTo>
                    <a:lnTo>
                      <a:pt x="93666" y="19736"/>
                    </a:lnTo>
                    <a:lnTo>
                      <a:pt x="102634" y="24157"/>
                    </a:lnTo>
                    <a:lnTo>
                      <a:pt x="111434" y="29210"/>
                    </a:lnTo>
                    <a:lnTo>
                      <a:pt x="120000" y="34736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C2C28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Shape 618"/>
              <p:cNvSpPr/>
              <p:nvPr/>
            </p:nvSpPr>
            <p:spPr>
              <a:xfrm>
                <a:off x="2568" y="2413"/>
                <a:ext cx="1154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233" y="119294"/>
                    </a:lnTo>
                    <a:lnTo>
                      <a:pt x="117091" y="117705"/>
                    </a:lnTo>
                    <a:lnTo>
                      <a:pt x="113650" y="115235"/>
                    </a:lnTo>
                    <a:lnTo>
                      <a:pt x="109054" y="112058"/>
                    </a:lnTo>
                    <a:lnTo>
                      <a:pt x="103406" y="108352"/>
                    </a:lnTo>
                    <a:lnTo>
                      <a:pt x="96849" y="104117"/>
                    </a:lnTo>
                    <a:lnTo>
                      <a:pt x="89526" y="100058"/>
                    </a:lnTo>
                    <a:lnTo>
                      <a:pt x="81527" y="95647"/>
                    </a:lnTo>
                    <a:lnTo>
                      <a:pt x="72971" y="91235"/>
                    </a:lnTo>
                    <a:lnTo>
                      <a:pt x="64012" y="87352"/>
                    </a:lnTo>
                    <a:lnTo>
                      <a:pt x="54767" y="83823"/>
                    </a:lnTo>
                    <a:lnTo>
                      <a:pt x="45366" y="80823"/>
                    </a:lnTo>
                    <a:lnTo>
                      <a:pt x="35914" y="78882"/>
                    </a:lnTo>
                    <a:lnTo>
                      <a:pt x="26539" y="77470"/>
                    </a:lnTo>
                    <a:lnTo>
                      <a:pt x="17359" y="77470"/>
                    </a:lnTo>
                    <a:lnTo>
                      <a:pt x="8530" y="78705"/>
                    </a:lnTo>
                    <a:lnTo>
                      <a:pt x="5544" y="78529"/>
                    </a:lnTo>
                    <a:lnTo>
                      <a:pt x="3297" y="76588"/>
                    </a:lnTo>
                    <a:lnTo>
                      <a:pt x="1687" y="72882"/>
                    </a:lnTo>
                    <a:lnTo>
                      <a:pt x="636" y="68294"/>
                    </a:lnTo>
                    <a:lnTo>
                      <a:pt x="103" y="62294"/>
                    </a:lnTo>
                    <a:lnTo>
                      <a:pt x="0" y="55764"/>
                    </a:lnTo>
                    <a:lnTo>
                      <a:pt x="246" y="48705"/>
                    </a:lnTo>
                    <a:lnTo>
                      <a:pt x="779" y="41117"/>
                    </a:lnTo>
                    <a:lnTo>
                      <a:pt x="1519" y="33882"/>
                    </a:lnTo>
                    <a:lnTo>
                      <a:pt x="2402" y="26647"/>
                    </a:lnTo>
                    <a:lnTo>
                      <a:pt x="3349" y="19588"/>
                    </a:lnTo>
                    <a:lnTo>
                      <a:pt x="4297" y="13588"/>
                    </a:lnTo>
                    <a:lnTo>
                      <a:pt x="5154" y="8470"/>
                    </a:lnTo>
                    <a:lnTo>
                      <a:pt x="5842" y="4235"/>
                    </a:lnTo>
                    <a:lnTo>
                      <a:pt x="6310" y="1764"/>
                    </a:lnTo>
                    <a:lnTo>
                      <a:pt x="6505" y="882"/>
                    </a:lnTo>
                    <a:lnTo>
                      <a:pt x="8712" y="352"/>
                    </a:lnTo>
                    <a:lnTo>
                      <a:pt x="11984" y="0"/>
                    </a:lnTo>
                    <a:lnTo>
                      <a:pt x="16269" y="0"/>
                    </a:lnTo>
                    <a:lnTo>
                      <a:pt x="21423" y="0"/>
                    </a:lnTo>
                    <a:lnTo>
                      <a:pt x="27396" y="176"/>
                    </a:lnTo>
                    <a:lnTo>
                      <a:pt x="34070" y="882"/>
                    </a:lnTo>
                    <a:lnTo>
                      <a:pt x="41367" y="1941"/>
                    </a:lnTo>
                    <a:lnTo>
                      <a:pt x="49197" y="3352"/>
                    </a:lnTo>
                    <a:lnTo>
                      <a:pt x="57468" y="5117"/>
                    </a:lnTo>
                    <a:lnTo>
                      <a:pt x="66076" y="7411"/>
                    </a:lnTo>
                    <a:lnTo>
                      <a:pt x="74944" y="10411"/>
                    </a:lnTo>
                    <a:lnTo>
                      <a:pt x="83994" y="13941"/>
                    </a:lnTo>
                    <a:lnTo>
                      <a:pt x="93109" y="18352"/>
                    </a:lnTo>
                    <a:lnTo>
                      <a:pt x="102198" y="23117"/>
                    </a:lnTo>
                    <a:lnTo>
                      <a:pt x="111196" y="28764"/>
                    </a:lnTo>
                    <a:lnTo>
                      <a:pt x="120000" y="35294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C8C89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Shape 619"/>
              <p:cNvSpPr/>
              <p:nvPr/>
            </p:nvSpPr>
            <p:spPr>
              <a:xfrm>
                <a:off x="2568" y="2418"/>
                <a:ext cx="1153" cy="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285" y="119401"/>
                    </a:lnTo>
                    <a:lnTo>
                      <a:pt x="117219" y="117607"/>
                    </a:lnTo>
                    <a:lnTo>
                      <a:pt x="113919" y="114817"/>
                    </a:lnTo>
                    <a:lnTo>
                      <a:pt x="109514" y="111229"/>
                    </a:lnTo>
                    <a:lnTo>
                      <a:pt x="104071" y="107242"/>
                    </a:lnTo>
                    <a:lnTo>
                      <a:pt x="97730" y="102458"/>
                    </a:lnTo>
                    <a:lnTo>
                      <a:pt x="90584" y="97873"/>
                    </a:lnTo>
                    <a:lnTo>
                      <a:pt x="82750" y="92890"/>
                    </a:lnTo>
                    <a:lnTo>
                      <a:pt x="74356" y="88305"/>
                    </a:lnTo>
                    <a:lnTo>
                      <a:pt x="65482" y="83720"/>
                    </a:lnTo>
                    <a:lnTo>
                      <a:pt x="56245" y="79734"/>
                    </a:lnTo>
                    <a:lnTo>
                      <a:pt x="46773" y="76345"/>
                    </a:lnTo>
                    <a:lnTo>
                      <a:pt x="37145" y="73953"/>
                    </a:lnTo>
                    <a:lnTo>
                      <a:pt x="27492" y="72558"/>
                    </a:lnTo>
                    <a:lnTo>
                      <a:pt x="17929" y="72358"/>
                    </a:lnTo>
                    <a:lnTo>
                      <a:pt x="8562" y="73754"/>
                    </a:lnTo>
                    <a:lnTo>
                      <a:pt x="5573" y="73554"/>
                    </a:lnTo>
                    <a:lnTo>
                      <a:pt x="3313" y="71760"/>
                    </a:lnTo>
                    <a:lnTo>
                      <a:pt x="1702" y="68571"/>
                    </a:lnTo>
                    <a:lnTo>
                      <a:pt x="649" y="64385"/>
                    </a:lnTo>
                    <a:lnTo>
                      <a:pt x="116" y="59003"/>
                    </a:lnTo>
                    <a:lnTo>
                      <a:pt x="0" y="53023"/>
                    </a:lnTo>
                    <a:lnTo>
                      <a:pt x="246" y="46245"/>
                    </a:lnTo>
                    <a:lnTo>
                      <a:pt x="766" y="39667"/>
                    </a:lnTo>
                    <a:lnTo>
                      <a:pt x="1507" y="32691"/>
                    </a:lnTo>
                    <a:lnTo>
                      <a:pt x="2377" y="26112"/>
                    </a:lnTo>
                    <a:lnTo>
                      <a:pt x="3313" y="19734"/>
                    </a:lnTo>
                    <a:lnTo>
                      <a:pt x="4248" y="13953"/>
                    </a:lnTo>
                    <a:lnTo>
                      <a:pt x="5093" y="9368"/>
                    </a:lnTo>
                    <a:lnTo>
                      <a:pt x="5794" y="5581"/>
                    </a:lnTo>
                    <a:lnTo>
                      <a:pt x="6275" y="2990"/>
                    </a:lnTo>
                    <a:lnTo>
                      <a:pt x="6444" y="2392"/>
                    </a:lnTo>
                    <a:lnTo>
                      <a:pt x="8640" y="1794"/>
                    </a:lnTo>
                    <a:lnTo>
                      <a:pt x="11875" y="996"/>
                    </a:lnTo>
                    <a:lnTo>
                      <a:pt x="16084" y="398"/>
                    </a:lnTo>
                    <a:lnTo>
                      <a:pt x="21177" y="199"/>
                    </a:lnTo>
                    <a:lnTo>
                      <a:pt x="27076" y="0"/>
                    </a:lnTo>
                    <a:lnTo>
                      <a:pt x="33650" y="199"/>
                    </a:lnTo>
                    <a:lnTo>
                      <a:pt x="40874" y="797"/>
                    </a:lnTo>
                    <a:lnTo>
                      <a:pt x="48644" y="1794"/>
                    </a:lnTo>
                    <a:lnTo>
                      <a:pt x="56855" y="3388"/>
                    </a:lnTo>
                    <a:lnTo>
                      <a:pt x="65430" y="5581"/>
                    </a:lnTo>
                    <a:lnTo>
                      <a:pt x="74317" y="8571"/>
                    </a:lnTo>
                    <a:lnTo>
                      <a:pt x="83373" y="12159"/>
                    </a:lnTo>
                    <a:lnTo>
                      <a:pt x="92572" y="16943"/>
                    </a:lnTo>
                    <a:lnTo>
                      <a:pt x="101797" y="22325"/>
                    </a:lnTo>
                    <a:lnTo>
                      <a:pt x="110957" y="28704"/>
                    </a:lnTo>
                    <a:lnTo>
                      <a:pt x="120000" y="36478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CDCD9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Shape 620"/>
              <p:cNvSpPr/>
              <p:nvPr/>
            </p:nvSpPr>
            <p:spPr>
              <a:xfrm>
                <a:off x="2568" y="2420"/>
                <a:ext cx="1153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324" y="119318"/>
                    </a:lnTo>
                    <a:lnTo>
                      <a:pt x="117361" y="117272"/>
                    </a:lnTo>
                    <a:lnTo>
                      <a:pt x="114215" y="114090"/>
                    </a:lnTo>
                    <a:lnTo>
                      <a:pt x="109977" y="110227"/>
                    </a:lnTo>
                    <a:lnTo>
                      <a:pt x="104738" y="105454"/>
                    </a:lnTo>
                    <a:lnTo>
                      <a:pt x="98589" y="100227"/>
                    </a:lnTo>
                    <a:lnTo>
                      <a:pt x="91647" y="94772"/>
                    </a:lnTo>
                    <a:lnTo>
                      <a:pt x="84003" y="89090"/>
                    </a:lnTo>
                    <a:lnTo>
                      <a:pt x="75723" y="83863"/>
                    </a:lnTo>
                    <a:lnTo>
                      <a:pt x="66922" y="78636"/>
                    </a:lnTo>
                    <a:lnTo>
                      <a:pt x="57705" y="74090"/>
                    </a:lnTo>
                    <a:lnTo>
                      <a:pt x="48163" y="70227"/>
                    </a:lnTo>
                    <a:lnTo>
                      <a:pt x="38375" y="67500"/>
                    </a:lnTo>
                    <a:lnTo>
                      <a:pt x="28469" y="65909"/>
                    </a:lnTo>
                    <a:lnTo>
                      <a:pt x="18498" y="65454"/>
                    </a:lnTo>
                    <a:lnTo>
                      <a:pt x="8592" y="67045"/>
                    </a:lnTo>
                    <a:lnTo>
                      <a:pt x="5602" y="67045"/>
                    </a:lnTo>
                    <a:lnTo>
                      <a:pt x="3340" y="65454"/>
                    </a:lnTo>
                    <a:lnTo>
                      <a:pt x="1715" y="62727"/>
                    </a:lnTo>
                    <a:lnTo>
                      <a:pt x="662" y="58863"/>
                    </a:lnTo>
                    <a:lnTo>
                      <a:pt x="129" y="54318"/>
                    </a:lnTo>
                    <a:lnTo>
                      <a:pt x="0" y="48863"/>
                    </a:lnTo>
                    <a:lnTo>
                      <a:pt x="220" y="43409"/>
                    </a:lnTo>
                    <a:lnTo>
                      <a:pt x="753" y="37272"/>
                    </a:lnTo>
                    <a:lnTo>
                      <a:pt x="1481" y="31136"/>
                    </a:lnTo>
                    <a:lnTo>
                      <a:pt x="2352" y="25227"/>
                    </a:lnTo>
                    <a:lnTo>
                      <a:pt x="3275" y="19772"/>
                    </a:lnTo>
                    <a:lnTo>
                      <a:pt x="4198" y="14545"/>
                    </a:lnTo>
                    <a:lnTo>
                      <a:pt x="5056" y="10681"/>
                    </a:lnTo>
                    <a:lnTo>
                      <a:pt x="5732" y="7272"/>
                    </a:lnTo>
                    <a:lnTo>
                      <a:pt x="6213" y="5000"/>
                    </a:lnTo>
                    <a:lnTo>
                      <a:pt x="6395" y="4545"/>
                    </a:lnTo>
                    <a:lnTo>
                      <a:pt x="8566" y="3409"/>
                    </a:lnTo>
                    <a:lnTo>
                      <a:pt x="11764" y="2727"/>
                    </a:lnTo>
                    <a:lnTo>
                      <a:pt x="15924" y="1590"/>
                    </a:lnTo>
                    <a:lnTo>
                      <a:pt x="20942" y="909"/>
                    </a:lnTo>
                    <a:lnTo>
                      <a:pt x="26740" y="227"/>
                    </a:lnTo>
                    <a:lnTo>
                      <a:pt x="33240" y="0"/>
                    </a:lnTo>
                    <a:lnTo>
                      <a:pt x="40363" y="0"/>
                    </a:lnTo>
                    <a:lnTo>
                      <a:pt x="48059" y="454"/>
                    </a:lnTo>
                    <a:lnTo>
                      <a:pt x="56223" y="1590"/>
                    </a:lnTo>
                    <a:lnTo>
                      <a:pt x="64777" y="3636"/>
                    </a:lnTo>
                    <a:lnTo>
                      <a:pt x="73656" y="6818"/>
                    </a:lnTo>
                    <a:lnTo>
                      <a:pt x="82768" y="10681"/>
                    </a:lnTo>
                    <a:lnTo>
                      <a:pt x="92024" y="15681"/>
                    </a:lnTo>
                    <a:lnTo>
                      <a:pt x="101371" y="21818"/>
                    </a:lnTo>
                    <a:lnTo>
                      <a:pt x="110731" y="29318"/>
                    </a:lnTo>
                    <a:lnTo>
                      <a:pt x="120000" y="38636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D3D3A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Shape 621"/>
              <p:cNvSpPr/>
              <p:nvPr/>
            </p:nvSpPr>
            <p:spPr>
              <a:xfrm>
                <a:off x="2568" y="2423"/>
                <a:ext cx="1153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5" y="8402"/>
                    </a:moveTo>
                    <a:lnTo>
                      <a:pt x="8517" y="7352"/>
                    </a:lnTo>
                    <a:lnTo>
                      <a:pt x="11664" y="6039"/>
                    </a:lnTo>
                    <a:lnTo>
                      <a:pt x="15747" y="4463"/>
                    </a:lnTo>
                    <a:lnTo>
                      <a:pt x="20689" y="2888"/>
                    </a:lnTo>
                    <a:lnTo>
                      <a:pt x="26410" y="1575"/>
                    </a:lnTo>
                    <a:lnTo>
                      <a:pt x="32821" y="525"/>
                    </a:lnTo>
                    <a:lnTo>
                      <a:pt x="39882" y="0"/>
                    </a:lnTo>
                    <a:lnTo>
                      <a:pt x="47503" y="0"/>
                    </a:lnTo>
                    <a:lnTo>
                      <a:pt x="55604" y="787"/>
                    </a:lnTo>
                    <a:lnTo>
                      <a:pt x="64122" y="2625"/>
                    </a:lnTo>
                    <a:lnTo>
                      <a:pt x="72990" y="5251"/>
                    </a:lnTo>
                    <a:lnTo>
                      <a:pt x="82132" y="9452"/>
                    </a:lnTo>
                    <a:lnTo>
                      <a:pt x="91482" y="14967"/>
                    </a:lnTo>
                    <a:lnTo>
                      <a:pt x="100949" y="22319"/>
                    </a:lnTo>
                    <a:lnTo>
                      <a:pt x="110468" y="30984"/>
                    </a:lnTo>
                    <a:lnTo>
                      <a:pt x="120000" y="42275"/>
                    </a:lnTo>
                    <a:lnTo>
                      <a:pt x="120000" y="120000"/>
                    </a:lnTo>
                    <a:lnTo>
                      <a:pt x="119349" y="119212"/>
                    </a:lnTo>
                    <a:lnTo>
                      <a:pt x="117490" y="116849"/>
                    </a:lnTo>
                    <a:lnTo>
                      <a:pt x="114486" y="113435"/>
                    </a:lnTo>
                    <a:lnTo>
                      <a:pt x="110429" y="108708"/>
                    </a:lnTo>
                    <a:lnTo>
                      <a:pt x="105396" y="103457"/>
                    </a:lnTo>
                    <a:lnTo>
                      <a:pt x="99466" y="97155"/>
                    </a:lnTo>
                    <a:lnTo>
                      <a:pt x="92704" y="91115"/>
                    </a:lnTo>
                    <a:lnTo>
                      <a:pt x="85227" y="84814"/>
                    </a:lnTo>
                    <a:lnTo>
                      <a:pt x="77087" y="78249"/>
                    </a:lnTo>
                    <a:lnTo>
                      <a:pt x="68387" y="72735"/>
                    </a:lnTo>
                    <a:lnTo>
                      <a:pt x="59180" y="67483"/>
                    </a:lnTo>
                    <a:lnTo>
                      <a:pt x="49570" y="63019"/>
                    </a:lnTo>
                    <a:lnTo>
                      <a:pt x="39622" y="59868"/>
                    </a:lnTo>
                    <a:lnTo>
                      <a:pt x="29427" y="58030"/>
                    </a:lnTo>
                    <a:lnTo>
                      <a:pt x="19076" y="57768"/>
                    </a:lnTo>
                    <a:lnTo>
                      <a:pt x="8647" y="59343"/>
                    </a:lnTo>
                    <a:lnTo>
                      <a:pt x="5643" y="59343"/>
                    </a:lnTo>
                    <a:lnTo>
                      <a:pt x="3381" y="58030"/>
                    </a:lnTo>
                    <a:lnTo>
                      <a:pt x="1755" y="56192"/>
                    </a:lnTo>
                    <a:lnTo>
                      <a:pt x="689" y="52778"/>
                    </a:lnTo>
                    <a:lnTo>
                      <a:pt x="143" y="49365"/>
                    </a:lnTo>
                    <a:lnTo>
                      <a:pt x="0" y="44901"/>
                    </a:lnTo>
                    <a:lnTo>
                      <a:pt x="234" y="40175"/>
                    </a:lnTo>
                    <a:lnTo>
                      <a:pt x="741" y="35185"/>
                    </a:lnTo>
                    <a:lnTo>
                      <a:pt x="1469" y="30196"/>
                    </a:lnTo>
                    <a:lnTo>
                      <a:pt x="2327" y="25470"/>
                    </a:lnTo>
                    <a:lnTo>
                      <a:pt x="3250" y="20743"/>
                    </a:lnTo>
                    <a:lnTo>
                      <a:pt x="4161" y="17067"/>
                    </a:lnTo>
                    <a:lnTo>
                      <a:pt x="5006" y="13391"/>
                    </a:lnTo>
                    <a:lnTo>
                      <a:pt x="5708" y="10765"/>
                    </a:lnTo>
                    <a:lnTo>
                      <a:pt x="6176" y="9190"/>
                    </a:lnTo>
                    <a:lnTo>
                      <a:pt x="6345" y="8402"/>
                    </a:lnTo>
                    <a:close/>
                  </a:path>
                </a:pathLst>
              </a:custGeom>
              <a:solidFill>
                <a:srgbClr val="D8D8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Shape 622"/>
              <p:cNvSpPr/>
              <p:nvPr/>
            </p:nvSpPr>
            <p:spPr>
              <a:xfrm>
                <a:off x="2569" y="2425"/>
                <a:ext cx="1152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9348" y="119138"/>
                    </a:lnTo>
                    <a:lnTo>
                      <a:pt x="117486" y="116555"/>
                    </a:lnTo>
                    <a:lnTo>
                      <a:pt x="114504" y="112535"/>
                    </a:lnTo>
                    <a:lnTo>
                      <a:pt x="110441" y="107368"/>
                    </a:lnTo>
                    <a:lnTo>
                      <a:pt x="105415" y="101626"/>
                    </a:lnTo>
                    <a:lnTo>
                      <a:pt x="99489" y="95311"/>
                    </a:lnTo>
                    <a:lnTo>
                      <a:pt x="92744" y="88421"/>
                    </a:lnTo>
                    <a:lnTo>
                      <a:pt x="85269" y="81531"/>
                    </a:lnTo>
                    <a:lnTo>
                      <a:pt x="77130" y="74928"/>
                    </a:lnTo>
                    <a:lnTo>
                      <a:pt x="68431" y="68612"/>
                    </a:lnTo>
                    <a:lnTo>
                      <a:pt x="59225" y="63157"/>
                    </a:lnTo>
                    <a:lnTo>
                      <a:pt x="49614" y="59138"/>
                    </a:lnTo>
                    <a:lnTo>
                      <a:pt x="39652" y="55693"/>
                    </a:lnTo>
                    <a:lnTo>
                      <a:pt x="29469" y="54258"/>
                    </a:lnTo>
                    <a:lnTo>
                      <a:pt x="19103" y="54258"/>
                    </a:lnTo>
                    <a:lnTo>
                      <a:pt x="8646" y="56555"/>
                    </a:lnTo>
                    <a:lnTo>
                      <a:pt x="5651" y="56842"/>
                    </a:lnTo>
                    <a:lnTo>
                      <a:pt x="3372" y="55980"/>
                    </a:lnTo>
                    <a:lnTo>
                      <a:pt x="1744" y="54258"/>
                    </a:lnTo>
                    <a:lnTo>
                      <a:pt x="677" y="51674"/>
                    </a:lnTo>
                    <a:lnTo>
                      <a:pt x="130" y="47942"/>
                    </a:lnTo>
                    <a:lnTo>
                      <a:pt x="0" y="43923"/>
                    </a:lnTo>
                    <a:lnTo>
                      <a:pt x="221" y="39617"/>
                    </a:lnTo>
                    <a:lnTo>
                      <a:pt x="729" y="35023"/>
                    </a:lnTo>
                    <a:lnTo>
                      <a:pt x="1432" y="30143"/>
                    </a:lnTo>
                    <a:lnTo>
                      <a:pt x="2291" y="25550"/>
                    </a:lnTo>
                    <a:lnTo>
                      <a:pt x="3229" y="21244"/>
                    </a:lnTo>
                    <a:lnTo>
                      <a:pt x="4141" y="17224"/>
                    </a:lnTo>
                    <a:lnTo>
                      <a:pt x="4974" y="14066"/>
                    </a:lnTo>
                    <a:lnTo>
                      <a:pt x="5677" y="11483"/>
                    </a:lnTo>
                    <a:lnTo>
                      <a:pt x="6146" y="9473"/>
                    </a:lnTo>
                    <a:lnTo>
                      <a:pt x="6315" y="9186"/>
                    </a:lnTo>
                    <a:lnTo>
                      <a:pt x="8464" y="8038"/>
                    </a:lnTo>
                    <a:lnTo>
                      <a:pt x="11602" y="6602"/>
                    </a:lnTo>
                    <a:lnTo>
                      <a:pt x="15652" y="5167"/>
                    </a:lnTo>
                    <a:lnTo>
                      <a:pt x="20523" y="3157"/>
                    </a:lnTo>
                    <a:lnTo>
                      <a:pt x="26187" y="1722"/>
                    </a:lnTo>
                    <a:lnTo>
                      <a:pt x="32555" y="574"/>
                    </a:lnTo>
                    <a:lnTo>
                      <a:pt x="39535" y="0"/>
                    </a:lnTo>
                    <a:lnTo>
                      <a:pt x="47114" y="0"/>
                    </a:lnTo>
                    <a:lnTo>
                      <a:pt x="55175" y="861"/>
                    </a:lnTo>
                    <a:lnTo>
                      <a:pt x="63678" y="2870"/>
                    </a:lnTo>
                    <a:lnTo>
                      <a:pt x="72546" y="6028"/>
                    </a:lnTo>
                    <a:lnTo>
                      <a:pt x="81701" y="10909"/>
                    </a:lnTo>
                    <a:lnTo>
                      <a:pt x="91090" y="16937"/>
                    </a:lnTo>
                    <a:lnTo>
                      <a:pt x="100661" y="24976"/>
                    </a:lnTo>
                    <a:lnTo>
                      <a:pt x="110311" y="34736"/>
                    </a:lnTo>
                    <a:lnTo>
                      <a:pt x="120000" y="46794"/>
                    </a:lnTo>
                    <a:lnTo>
                      <a:pt x="120000" y="119999"/>
                    </a:lnTo>
                    <a:close/>
                  </a:path>
                </a:pathLst>
              </a:custGeom>
              <a:solidFill>
                <a:srgbClr val="DDDDA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Shape 623"/>
              <p:cNvSpPr/>
              <p:nvPr/>
            </p:nvSpPr>
            <p:spPr>
              <a:xfrm>
                <a:off x="2570" y="2426"/>
                <a:ext cx="1149" cy="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348" y="118726"/>
                    </a:lnTo>
                    <a:lnTo>
                      <a:pt x="117496" y="115862"/>
                    </a:lnTo>
                    <a:lnTo>
                      <a:pt x="114511" y="111724"/>
                    </a:lnTo>
                    <a:lnTo>
                      <a:pt x="110456" y="105994"/>
                    </a:lnTo>
                    <a:lnTo>
                      <a:pt x="105449" y="99628"/>
                    </a:lnTo>
                    <a:lnTo>
                      <a:pt x="99530" y="92307"/>
                    </a:lnTo>
                    <a:lnTo>
                      <a:pt x="92777" y="84986"/>
                    </a:lnTo>
                    <a:lnTo>
                      <a:pt x="85319" y="77347"/>
                    </a:lnTo>
                    <a:lnTo>
                      <a:pt x="77183" y="70344"/>
                    </a:lnTo>
                    <a:lnTo>
                      <a:pt x="68474" y="63978"/>
                    </a:lnTo>
                    <a:lnTo>
                      <a:pt x="59282" y="58249"/>
                    </a:lnTo>
                    <a:lnTo>
                      <a:pt x="49661" y="53793"/>
                    </a:lnTo>
                    <a:lnTo>
                      <a:pt x="39726" y="50291"/>
                    </a:lnTo>
                    <a:lnTo>
                      <a:pt x="29504" y="49336"/>
                    </a:lnTo>
                    <a:lnTo>
                      <a:pt x="19126" y="49973"/>
                    </a:lnTo>
                    <a:lnTo>
                      <a:pt x="8657" y="53156"/>
                    </a:lnTo>
                    <a:lnTo>
                      <a:pt x="5658" y="54111"/>
                    </a:lnTo>
                    <a:lnTo>
                      <a:pt x="3376" y="53156"/>
                    </a:lnTo>
                    <a:lnTo>
                      <a:pt x="1747" y="51883"/>
                    </a:lnTo>
                    <a:lnTo>
                      <a:pt x="677" y="49336"/>
                    </a:lnTo>
                    <a:lnTo>
                      <a:pt x="130" y="46472"/>
                    </a:lnTo>
                    <a:lnTo>
                      <a:pt x="0" y="42652"/>
                    </a:lnTo>
                    <a:lnTo>
                      <a:pt x="221" y="38832"/>
                    </a:lnTo>
                    <a:lnTo>
                      <a:pt x="730" y="34376"/>
                    </a:lnTo>
                    <a:lnTo>
                      <a:pt x="1447" y="29920"/>
                    </a:lnTo>
                    <a:lnTo>
                      <a:pt x="2307" y="25464"/>
                    </a:lnTo>
                    <a:lnTo>
                      <a:pt x="3220" y="21644"/>
                    </a:lnTo>
                    <a:lnTo>
                      <a:pt x="4132" y="17824"/>
                    </a:lnTo>
                    <a:lnTo>
                      <a:pt x="4980" y="14641"/>
                    </a:lnTo>
                    <a:lnTo>
                      <a:pt x="5671" y="12413"/>
                    </a:lnTo>
                    <a:lnTo>
                      <a:pt x="6140" y="10503"/>
                    </a:lnTo>
                    <a:lnTo>
                      <a:pt x="6310" y="10185"/>
                    </a:lnTo>
                    <a:lnTo>
                      <a:pt x="8448" y="8912"/>
                    </a:lnTo>
                    <a:lnTo>
                      <a:pt x="11564" y="7002"/>
                    </a:lnTo>
                    <a:lnTo>
                      <a:pt x="15554" y="5092"/>
                    </a:lnTo>
                    <a:lnTo>
                      <a:pt x="20391" y="3501"/>
                    </a:lnTo>
                    <a:lnTo>
                      <a:pt x="25971" y="1591"/>
                    </a:lnTo>
                    <a:lnTo>
                      <a:pt x="32281" y="636"/>
                    </a:lnTo>
                    <a:lnTo>
                      <a:pt x="39204" y="0"/>
                    </a:lnTo>
                    <a:lnTo>
                      <a:pt x="46727" y="0"/>
                    </a:lnTo>
                    <a:lnTo>
                      <a:pt x="54758" y="954"/>
                    </a:lnTo>
                    <a:lnTo>
                      <a:pt x="63233" y="3183"/>
                    </a:lnTo>
                    <a:lnTo>
                      <a:pt x="72099" y="7002"/>
                    </a:lnTo>
                    <a:lnTo>
                      <a:pt x="81277" y="12095"/>
                    </a:lnTo>
                    <a:lnTo>
                      <a:pt x="90730" y="18779"/>
                    </a:lnTo>
                    <a:lnTo>
                      <a:pt x="100378" y="27692"/>
                    </a:lnTo>
                    <a:lnTo>
                      <a:pt x="110143" y="38832"/>
                    </a:lnTo>
                    <a:lnTo>
                      <a:pt x="120000" y="52201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2E2A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Shape 624"/>
              <p:cNvSpPr/>
              <p:nvPr/>
            </p:nvSpPr>
            <p:spPr>
              <a:xfrm>
                <a:off x="2571" y="2427"/>
                <a:ext cx="1149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347" y="118931"/>
                    </a:lnTo>
                    <a:lnTo>
                      <a:pt x="117493" y="115727"/>
                    </a:lnTo>
                    <a:lnTo>
                      <a:pt x="114516" y="111097"/>
                    </a:lnTo>
                    <a:lnTo>
                      <a:pt x="110483" y="104688"/>
                    </a:lnTo>
                    <a:lnTo>
                      <a:pt x="105469" y="97210"/>
                    </a:lnTo>
                    <a:lnTo>
                      <a:pt x="99556" y="89376"/>
                    </a:lnTo>
                    <a:lnTo>
                      <a:pt x="92832" y="81543"/>
                    </a:lnTo>
                    <a:lnTo>
                      <a:pt x="85378" y="72997"/>
                    </a:lnTo>
                    <a:lnTo>
                      <a:pt x="77245" y="65519"/>
                    </a:lnTo>
                    <a:lnTo>
                      <a:pt x="68550" y="58397"/>
                    </a:lnTo>
                    <a:lnTo>
                      <a:pt x="59347" y="51988"/>
                    </a:lnTo>
                    <a:lnTo>
                      <a:pt x="49725" y="47715"/>
                    </a:lnTo>
                    <a:lnTo>
                      <a:pt x="39778" y="44510"/>
                    </a:lnTo>
                    <a:lnTo>
                      <a:pt x="29556" y="43798"/>
                    </a:lnTo>
                    <a:lnTo>
                      <a:pt x="19164" y="45222"/>
                    </a:lnTo>
                    <a:lnTo>
                      <a:pt x="8668" y="49495"/>
                    </a:lnTo>
                    <a:lnTo>
                      <a:pt x="5665" y="50919"/>
                    </a:lnTo>
                    <a:lnTo>
                      <a:pt x="3394" y="50919"/>
                    </a:lnTo>
                    <a:lnTo>
                      <a:pt x="1749" y="49495"/>
                    </a:lnTo>
                    <a:lnTo>
                      <a:pt x="691" y="47715"/>
                    </a:lnTo>
                    <a:lnTo>
                      <a:pt x="130" y="44866"/>
                    </a:lnTo>
                    <a:lnTo>
                      <a:pt x="0" y="41661"/>
                    </a:lnTo>
                    <a:lnTo>
                      <a:pt x="221" y="38100"/>
                    </a:lnTo>
                    <a:lnTo>
                      <a:pt x="718" y="34183"/>
                    </a:lnTo>
                    <a:lnTo>
                      <a:pt x="1436" y="30267"/>
                    </a:lnTo>
                    <a:lnTo>
                      <a:pt x="2297" y="25637"/>
                    </a:lnTo>
                    <a:lnTo>
                      <a:pt x="3211" y="22077"/>
                    </a:lnTo>
                    <a:lnTo>
                      <a:pt x="4138" y="18516"/>
                    </a:lnTo>
                    <a:lnTo>
                      <a:pt x="4973" y="15667"/>
                    </a:lnTo>
                    <a:lnTo>
                      <a:pt x="5665" y="13531"/>
                    </a:lnTo>
                    <a:lnTo>
                      <a:pt x="6135" y="11750"/>
                    </a:lnTo>
                    <a:lnTo>
                      <a:pt x="6305" y="11394"/>
                    </a:lnTo>
                    <a:lnTo>
                      <a:pt x="8433" y="9970"/>
                    </a:lnTo>
                    <a:lnTo>
                      <a:pt x="11514" y="7833"/>
                    </a:lnTo>
                    <a:lnTo>
                      <a:pt x="15469" y="5697"/>
                    </a:lnTo>
                    <a:lnTo>
                      <a:pt x="20248" y="3916"/>
                    </a:lnTo>
                    <a:lnTo>
                      <a:pt x="25783" y="2136"/>
                    </a:lnTo>
                    <a:lnTo>
                      <a:pt x="32010" y="712"/>
                    </a:lnTo>
                    <a:lnTo>
                      <a:pt x="38890" y="0"/>
                    </a:lnTo>
                    <a:lnTo>
                      <a:pt x="46357" y="356"/>
                    </a:lnTo>
                    <a:lnTo>
                      <a:pt x="54347" y="1424"/>
                    </a:lnTo>
                    <a:lnTo>
                      <a:pt x="62793" y="4272"/>
                    </a:lnTo>
                    <a:lnTo>
                      <a:pt x="71657" y="8189"/>
                    </a:lnTo>
                    <a:lnTo>
                      <a:pt x="80861" y="14243"/>
                    </a:lnTo>
                    <a:lnTo>
                      <a:pt x="90352" y="21721"/>
                    </a:lnTo>
                    <a:lnTo>
                      <a:pt x="100091" y="32047"/>
                    </a:lnTo>
                    <a:lnTo>
                      <a:pt x="109986" y="44510"/>
                    </a:lnTo>
                    <a:lnTo>
                      <a:pt x="120000" y="59465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8E8B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Shape 625"/>
              <p:cNvSpPr/>
              <p:nvPr/>
            </p:nvSpPr>
            <p:spPr>
              <a:xfrm>
                <a:off x="2572" y="2428"/>
                <a:ext cx="1148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346" y="118383"/>
                    </a:lnTo>
                    <a:lnTo>
                      <a:pt x="117516" y="115151"/>
                    </a:lnTo>
                    <a:lnTo>
                      <a:pt x="114524" y="109494"/>
                    </a:lnTo>
                    <a:lnTo>
                      <a:pt x="110498" y="102222"/>
                    </a:lnTo>
                    <a:lnTo>
                      <a:pt x="105506" y="94141"/>
                    </a:lnTo>
                    <a:lnTo>
                      <a:pt x="99599" y="85656"/>
                    </a:lnTo>
                    <a:lnTo>
                      <a:pt x="92881" y="76363"/>
                    </a:lnTo>
                    <a:lnTo>
                      <a:pt x="85419" y="67474"/>
                    </a:lnTo>
                    <a:lnTo>
                      <a:pt x="77303" y="58585"/>
                    </a:lnTo>
                    <a:lnTo>
                      <a:pt x="68599" y="50909"/>
                    </a:lnTo>
                    <a:lnTo>
                      <a:pt x="59411" y="44444"/>
                    </a:lnTo>
                    <a:lnTo>
                      <a:pt x="49806" y="39595"/>
                    </a:lnTo>
                    <a:lnTo>
                      <a:pt x="39847" y="36767"/>
                    </a:lnTo>
                    <a:lnTo>
                      <a:pt x="29627" y="36363"/>
                    </a:lnTo>
                    <a:lnTo>
                      <a:pt x="19224" y="39191"/>
                    </a:lnTo>
                    <a:lnTo>
                      <a:pt x="8717" y="44848"/>
                    </a:lnTo>
                    <a:lnTo>
                      <a:pt x="5698" y="46464"/>
                    </a:lnTo>
                    <a:lnTo>
                      <a:pt x="3424" y="47272"/>
                    </a:lnTo>
                    <a:lnTo>
                      <a:pt x="1777" y="46868"/>
                    </a:lnTo>
                    <a:lnTo>
                      <a:pt x="705" y="45252"/>
                    </a:lnTo>
                    <a:lnTo>
                      <a:pt x="143" y="43232"/>
                    </a:lnTo>
                    <a:lnTo>
                      <a:pt x="0" y="40404"/>
                    </a:lnTo>
                    <a:lnTo>
                      <a:pt x="235" y="37171"/>
                    </a:lnTo>
                    <a:lnTo>
                      <a:pt x="731" y="33535"/>
                    </a:lnTo>
                    <a:lnTo>
                      <a:pt x="1450" y="29898"/>
                    </a:lnTo>
                    <a:lnTo>
                      <a:pt x="2300" y="26262"/>
                    </a:lnTo>
                    <a:lnTo>
                      <a:pt x="3228" y="22626"/>
                    </a:lnTo>
                    <a:lnTo>
                      <a:pt x="4142" y="19797"/>
                    </a:lnTo>
                    <a:lnTo>
                      <a:pt x="4992" y="16969"/>
                    </a:lnTo>
                    <a:lnTo>
                      <a:pt x="5671" y="14545"/>
                    </a:lnTo>
                    <a:lnTo>
                      <a:pt x="6142" y="13333"/>
                    </a:lnTo>
                    <a:lnTo>
                      <a:pt x="6312" y="12929"/>
                    </a:lnTo>
                    <a:lnTo>
                      <a:pt x="8429" y="10909"/>
                    </a:lnTo>
                    <a:lnTo>
                      <a:pt x="11487" y="9292"/>
                    </a:lnTo>
                    <a:lnTo>
                      <a:pt x="15408" y="6868"/>
                    </a:lnTo>
                    <a:lnTo>
                      <a:pt x="20126" y="4848"/>
                    </a:lnTo>
                    <a:lnTo>
                      <a:pt x="25589" y="2424"/>
                    </a:lnTo>
                    <a:lnTo>
                      <a:pt x="31757" y="1212"/>
                    </a:lnTo>
                    <a:lnTo>
                      <a:pt x="38579" y="0"/>
                    </a:lnTo>
                    <a:lnTo>
                      <a:pt x="45989" y="808"/>
                    </a:lnTo>
                    <a:lnTo>
                      <a:pt x="53935" y="2020"/>
                    </a:lnTo>
                    <a:lnTo>
                      <a:pt x="62352" y="5252"/>
                    </a:lnTo>
                    <a:lnTo>
                      <a:pt x="71213" y="9696"/>
                    </a:lnTo>
                    <a:lnTo>
                      <a:pt x="80439" y="16565"/>
                    </a:lnTo>
                    <a:lnTo>
                      <a:pt x="89980" y="25454"/>
                    </a:lnTo>
                    <a:lnTo>
                      <a:pt x="99782" y="36767"/>
                    </a:lnTo>
                    <a:lnTo>
                      <a:pt x="109806" y="51313"/>
                    </a:lnTo>
                    <a:lnTo>
                      <a:pt x="120000" y="68282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EDEDB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Shape 626"/>
              <p:cNvSpPr/>
              <p:nvPr/>
            </p:nvSpPr>
            <p:spPr>
              <a:xfrm>
                <a:off x="2575" y="2429"/>
                <a:ext cx="1145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82" y="14588"/>
                    </a:moveTo>
                    <a:lnTo>
                      <a:pt x="8402" y="12235"/>
                    </a:lnTo>
                    <a:lnTo>
                      <a:pt x="11425" y="10352"/>
                    </a:lnTo>
                    <a:lnTo>
                      <a:pt x="15286" y="7529"/>
                    </a:lnTo>
                    <a:lnTo>
                      <a:pt x="19958" y="5176"/>
                    </a:lnTo>
                    <a:lnTo>
                      <a:pt x="25363" y="2823"/>
                    </a:lnTo>
                    <a:lnTo>
                      <a:pt x="31488" y="1411"/>
                    </a:lnTo>
                    <a:lnTo>
                      <a:pt x="38228" y="0"/>
                    </a:lnTo>
                    <a:lnTo>
                      <a:pt x="45584" y="941"/>
                    </a:lnTo>
                    <a:lnTo>
                      <a:pt x="53488" y="2352"/>
                    </a:lnTo>
                    <a:lnTo>
                      <a:pt x="61904" y="6117"/>
                    </a:lnTo>
                    <a:lnTo>
                      <a:pt x="70751" y="11764"/>
                    </a:lnTo>
                    <a:lnTo>
                      <a:pt x="80004" y="19764"/>
                    </a:lnTo>
                    <a:lnTo>
                      <a:pt x="89597" y="30117"/>
                    </a:lnTo>
                    <a:lnTo>
                      <a:pt x="99491" y="43294"/>
                    </a:lnTo>
                    <a:lnTo>
                      <a:pt x="109634" y="60235"/>
                    </a:lnTo>
                    <a:lnTo>
                      <a:pt x="120000" y="80000"/>
                    </a:lnTo>
                    <a:lnTo>
                      <a:pt x="120000" y="120000"/>
                    </a:lnTo>
                    <a:lnTo>
                      <a:pt x="119345" y="118588"/>
                    </a:lnTo>
                    <a:lnTo>
                      <a:pt x="117526" y="114352"/>
                    </a:lnTo>
                    <a:lnTo>
                      <a:pt x="114542" y="108235"/>
                    </a:lnTo>
                    <a:lnTo>
                      <a:pt x="110511" y="99764"/>
                    </a:lnTo>
                    <a:lnTo>
                      <a:pt x="105525" y="90352"/>
                    </a:lnTo>
                    <a:lnTo>
                      <a:pt x="99622" y="80000"/>
                    </a:lnTo>
                    <a:lnTo>
                      <a:pt x="92908" y="69647"/>
                    </a:lnTo>
                    <a:lnTo>
                      <a:pt x="85461" y="59764"/>
                    </a:lnTo>
                    <a:lnTo>
                      <a:pt x="77360" y="49882"/>
                    </a:lnTo>
                    <a:lnTo>
                      <a:pt x="68670" y="41411"/>
                    </a:lnTo>
                    <a:lnTo>
                      <a:pt x="59456" y="33882"/>
                    </a:lnTo>
                    <a:lnTo>
                      <a:pt x="49850" y="29176"/>
                    </a:lnTo>
                    <a:lnTo>
                      <a:pt x="39877" y="26352"/>
                    </a:lnTo>
                    <a:lnTo>
                      <a:pt x="29656" y="26823"/>
                    </a:lnTo>
                    <a:lnTo>
                      <a:pt x="19238" y="31058"/>
                    </a:lnTo>
                    <a:lnTo>
                      <a:pt x="8716" y="39058"/>
                    </a:lnTo>
                    <a:lnTo>
                      <a:pt x="5706" y="41411"/>
                    </a:lnTo>
                    <a:lnTo>
                      <a:pt x="3415" y="42823"/>
                    </a:lnTo>
                    <a:lnTo>
                      <a:pt x="1766" y="42823"/>
                    </a:lnTo>
                    <a:lnTo>
                      <a:pt x="693" y="42352"/>
                    </a:lnTo>
                    <a:lnTo>
                      <a:pt x="130" y="40941"/>
                    </a:lnTo>
                    <a:lnTo>
                      <a:pt x="0" y="38588"/>
                    </a:lnTo>
                    <a:lnTo>
                      <a:pt x="209" y="35764"/>
                    </a:lnTo>
                    <a:lnTo>
                      <a:pt x="706" y="32941"/>
                    </a:lnTo>
                    <a:lnTo>
                      <a:pt x="1426" y="29647"/>
                    </a:lnTo>
                    <a:lnTo>
                      <a:pt x="2277" y="26352"/>
                    </a:lnTo>
                    <a:lnTo>
                      <a:pt x="3193" y="23529"/>
                    </a:lnTo>
                    <a:lnTo>
                      <a:pt x="4122" y="20235"/>
                    </a:lnTo>
                    <a:lnTo>
                      <a:pt x="4960" y="17882"/>
                    </a:lnTo>
                    <a:lnTo>
                      <a:pt x="5640" y="16000"/>
                    </a:lnTo>
                    <a:lnTo>
                      <a:pt x="6111" y="14588"/>
                    </a:lnTo>
                    <a:lnTo>
                      <a:pt x="6282" y="14588"/>
                    </a:lnTo>
                    <a:close/>
                  </a:path>
                </a:pathLst>
              </a:custGeom>
              <a:solidFill>
                <a:srgbClr val="F2F2B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Shape 627"/>
              <p:cNvSpPr/>
              <p:nvPr/>
            </p:nvSpPr>
            <p:spPr>
              <a:xfrm>
                <a:off x="2131" y="2344"/>
                <a:ext cx="1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28" y="0"/>
                    </a:moveTo>
                    <a:lnTo>
                      <a:pt x="66000" y="0"/>
                    </a:lnTo>
                    <a:lnTo>
                      <a:pt x="70285" y="3096"/>
                    </a:lnTo>
                    <a:lnTo>
                      <a:pt x="75428" y="6193"/>
                    </a:lnTo>
                    <a:lnTo>
                      <a:pt x="78857" y="10838"/>
                    </a:lnTo>
                    <a:lnTo>
                      <a:pt x="82285" y="16258"/>
                    </a:lnTo>
                    <a:lnTo>
                      <a:pt x="87428" y="21677"/>
                    </a:lnTo>
                    <a:lnTo>
                      <a:pt x="91714" y="28645"/>
                    </a:lnTo>
                    <a:lnTo>
                      <a:pt x="95142" y="36387"/>
                    </a:lnTo>
                    <a:lnTo>
                      <a:pt x="98571" y="44903"/>
                    </a:lnTo>
                    <a:lnTo>
                      <a:pt x="102857" y="53419"/>
                    </a:lnTo>
                    <a:lnTo>
                      <a:pt x="106285" y="61935"/>
                    </a:lnTo>
                    <a:lnTo>
                      <a:pt x="109714" y="70451"/>
                    </a:lnTo>
                    <a:lnTo>
                      <a:pt x="112285" y="79741"/>
                    </a:lnTo>
                    <a:lnTo>
                      <a:pt x="114857" y="89806"/>
                    </a:lnTo>
                    <a:lnTo>
                      <a:pt x="118285" y="98322"/>
                    </a:lnTo>
                    <a:lnTo>
                      <a:pt x="120000" y="107612"/>
                    </a:lnTo>
                    <a:lnTo>
                      <a:pt x="120000" y="114580"/>
                    </a:lnTo>
                    <a:lnTo>
                      <a:pt x="117428" y="118451"/>
                    </a:lnTo>
                    <a:lnTo>
                      <a:pt x="111428" y="120000"/>
                    </a:lnTo>
                    <a:lnTo>
                      <a:pt x="104571" y="119225"/>
                    </a:lnTo>
                    <a:lnTo>
                      <a:pt x="95142" y="115354"/>
                    </a:lnTo>
                    <a:lnTo>
                      <a:pt x="85714" y="111483"/>
                    </a:lnTo>
                    <a:lnTo>
                      <a:pt x="73714" y="105290"/>
                    </a:lnTo>
                    <a:lnTo>
                      <a:pt x="62571" y="98322"/>
                    </a:lnTo>
                    <a:lnTo>
                      <a:pt x="51428" y="91354"/>
                    </a:lnTo>
                    <a:lnTo>
                      <a:pt x="39428" y="83612"/>
                    </a:lnTo>
                    <a:lnTo>
                      <a:pt x="29142" y="76645"/>
                    </a:lnTo>
                    <a:lnTo>
                      <a:pt x="19714" y="69677"/>
                    </a:lnTo>
                    <a:lnTo>
                      <a:pt x="12000" y="63483"/>
                    </a:lnTo>
                    <a:lnTo>
                      <a:pt x="5142" y="58064"/>
                    </a:lnTo>
                    <a:lnTo>
                      <a:pt x="857" y="55741"/>
                    </a:lnTo>
                    <a:lnTo>
                      <a:pt x="0" y="54967"/>
                    </a:lnTo>
                    <a:lnTo>
                      <a:pt x="0" y="54193"/>
                    </a:lnTo>
                    <a:lnTo>
                      <a:pt x="0" y="52645"/>
                    </a:lnTo>
                    <a:lnTo>
                      <a:pt x="857" y="49548"/>
                    </a:lnTo>
                    <a:lnTo>
                      <a:pt x="3428" y="45677"/>
                    </a:lnTo>
                    <a:lnTo>
                      <a:pt x="4285" y="41032"/>
                    </a:lnTo>
                    <a:lnTo>
                      <a:pt x="6857" y="36387"/>
                    </a:lnTo>
                    <a:lnTo>
                      <a:pt x="9428" y="31741"/>
                    </a:lnTo>
                    <a:lnTo>
                      <a:pt x="12857" y="26322"/>
                    </a:lnTo>
                    <a:lnTo>
                      <a:pt x="16285" y="20903"/>
                    </a:lnTo>
                    <a:lnTo>
                      <a:pt x="21428" y="17032"/>
                    </a:lnTo>
                    <a:lnTo>
                      <a:pt x="25714" y="11612"/>
                    </a:lnTo>
                    <a:lnTo>
                      <a:pt x="31714" y="8516"/>
                    </a:lnTo>
                    <a:lnTo>
                      <a:pt x="38571" y="4645"/>
                    </a:lnTo>
                    <a:lnTo>
                      <a:pt x="46285" y="2322"/>
                    </a:lnTo>
                    <a:lnTo>
                      <a:pt x="54000" y="0"/>
                    </a:lnTo>
                    <a:lnTo>
                      <a:pt x="63428" y="0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Shape 628"/>
              <p:cNvSpPr/>
              <p:nvPr/>
            </p:nvSpPr>
            <p:spPr>
              <a:xfrm>
                <a:off x="2131" y="2344"/>
                <a:ext cx="17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3428" y="0"/>
                    </a:moveTo>
                    <a:lnTo>
                      <a:pt x="66000" y="0"/>
                    </a:lnTo>
                    <a:lnTo>
                      <a:pt x="70285" y="3096"/>
                    </a:lnTo>
                    <a:lnTo>
                      <a:pt x="75428" y="6193"/>
                    </a:lnTo>
                    <a:lnTo>
                      <a:pt x="78857" y="10838"/>
                    </a:lnTo>
                    <a:lnTo>
                      <a:pt x="82285" y="16258"/>
                    </a:lnTo>
                    <a:lnTo>
                      <a:pt x="87428" y="21677"/>
                    </a:lnTo>
                    <a:lnTo>
                      <a:pt x="91714" y="28645"/>
                    </a:lnTo>
                    <a:lnTo>
                      <a:pt x="95142" y="36387"/>
                    </a:lnTo>
                    <a:lnTo>
                      <a:pt x="98571" y="44903"/>
                    </a:lnTo>
                    <a:lnTo>
                      <a:pt x="102857" y="53419"/>
                    </a:lnTo>
                    <a:lnTo>
                      <a:pt x="106285" y="61935"/>
                    </a:lnTo>
                    <a:lnTo>
                      <a:pt x="109714" y="70451"/>
                    </a:lnTo>
                    <a:lnTo>
                      <a:pt x="112285" y="79741"/>
                    </a:lnTo>
                    <a:lnTo>
                      <a:pt x="114857" y="89806"/>
                    </a:lnTo>
                    <a:lnTo>
                      <a:pt x="118285" y="98322"/>
                    </a:lnTo>
                    <a:lnTo>
                      <a:pt x="120000" y="107612"/>
                    </a:lnTo>
                    <a:lnTo>
                      <a:pt x="120000" y="114580"/>
                    </a:lnTo>
                    <a:lnTo>
                      <a:pt x="117428" y="118451"/>
                    </a:lnTo>
                    <a:lnTo>
                      <a:pt x="111428" y="120000"/>
                    </a:lnTo>
                    <a:lnTo>
                      <a:pt x="104571" y="119225"/>
                    </a:lnTo>
                    <a:lnTo>
                      <a:pt x="95142" y="115354"/>
                    </a:lnTo>
                    <a:lnTo>
                      <a:pt x="85714" y="111483"/>
                    </a:lnTo>
                    <a:lnTo>
                      <a:pt x="73714" y="105290"/>
                    </a:lnTo>
                    <a:lnTo>
                      <a:pt x="62571" y="98322"/>
                    </a:lnTo>
                    <a:lnTo>
                      <a:pt x="51428" y="91354"/>
                    </a:lnTo>
                    <a:lnTo>
                      <a:pt x="39428" y="83612"/>
                    </a:lnTo>
                    <a:lnTo>
                      <a:pt x="29142" y="76645"/>
                    </a:lnTo>
                    <a:lnTo>
                      <a:pt x="19714" y="69677"/>
                    </a:lnTo>
                    <a:lnTo>
                      <a:pt x="12000" y="63483"/>
                    </a:lnTo>
                    <a:lnTo>
                      <a:pt x="5142" y="58064"/>
                    </a:lnTo>
                    <a:lnTo>
                      <a:pt x="857" y="55741"/>
                    </a:lnTo>
                    <a:lnTo>
                      <a:pt x="0" y="54967"/>
                    </a:lnTo>
                    <a:lnTo>
                      <a:pt x="0" y="54193"/>
                    </a:lnTo>
                    <a:lnTo>
                      <a:pt x="0" y="52645"/>
                    </a:lnTo>
                    <a:lnTo>
                      <a:pt x="857" y="49548"/>
                    </a:lnTo>
                    <a:lnTo>
                      <a:pt x="3428" y="45677"/>
                    </a:lnTo>
                    <a:lnTo>
                      <a:pt x="4285" y="41032"/>
                    </a:lnTo>
                    <a:lnTo>
                      <a:pt x="6857" y="36387"/>
                    </a:lnTo>
                    <a:lnTo>
                      <a:pt x="9428" y="31741"/>
                    </a:lnTo>
                    <a:lnTo>
                      <a:pt x="12857" y="26322"/>
                    </a:lnTo>
                    <a:lnTo>
                      <a:pt x="16285" y="20903"/>
                    </a:lnTo>
                    <a:lnTo>
                      <a:pt x="21428" y="17032"/>
                    </a:lnTo>
                    <a:lnTo>
                      <a:pt x="25714" y="11612"/>
                    </a:lnTo>
                    <a:lnTo>
                      <a:pt x="31714" y="8516"/>
                    </a:lnTo>
                    <a:lnTo>
                      <a:pt x="38571" y="4645"/>
                    </a:lnTo>
                    <a:lnTo>
                      <a:pt x="46285" y="2322"/>
                    </a:lnTo>
                    <a:lnTo>
                      <a:pt x="54000" y="0"/>
                    </a:lnTo>
                    <a:lnTo>
                      <a:pt x="6342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Shape 629"/>
              <p:cNvSpPr/>
              <p:nvPr/>
            </p:nvSpPr>
            <p:spPr>
              <a:xfrm>
                <a:off x="2127" y="2539"/>
                <a:ext cx="17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748" y="120000"/>
                    </a:moveTo>
                    <a:lnTo>
                      <a:pt x="67338" y="119225"/>
                    </a:lnTo>
                    <a:lnTo>
                      <a:pt x="71654" y="116903"/>
                    </a:lnTo>
                    <a:lnTo>
                      <a:pt x="75107" y="113032"/>
                    </a:lnTo>
                    <a:lnTo>
                      <a:pt x="79424" y="108387"/>
                    </a:lnTo>
                    <a:lnTo>
                      <a:pt x="82877" y="103741"/>
                    </a:lnTo>
                    <a:lnTo>
                      <a:pt x="88057" y="97548"/>
                    </a:lnTo>
                    <a:lnTo>
                      <a:pt x="91510" y="90580"/>
                    </a:lnTo>
                    <a:lnTo>
                      <a:pt x="95827" y="82838"/>
                    </a:lnTo>
                    <a:lnTo>
                      <a:pt x="99280" y="75096"/>
                    </a:lnTo>
                    <a:lnTo>
                      <a:pt x="103597" y="66580"/>
                    </a:lnTo>
                    <a:lnTo>
                      <a:pt x="106187" y="58064"/>
                    </a:lnTo>
                    <a:lnTo>
                      <a:pt x="108776" y="48774"/>
                    </a:lnTo>
                    <a:lnTo>
                      <a:pt x="113093" y="39483"/>
                    </a:lnTo>
                    <a:lnTo>
                      <a:pt x="114820" y="30193"/>
                    </a:lnTo>
                    <a:lnTo>
                      <a:pt x="117410" y="21677"/>
                    </a:lnTo>
                    <a:lnTo>
                      <a:pt x="120000" y="12387"/>
                    </a:lnTo>
                    <a:lnTo>
                      <a:pt x="120000" y="4645"/>
                    </a:lnTo>
                    <a:lnTo>
                      <a:pt x="116546" y="1548"/>
                    </a:lnTo>
                    <a:lnTo>
                      <a:pt x="111366" y="0"/>
                    </a:lnTo>
                    <a:lnTo>
                      <a:pt x="104460" y="774"/>
                    </a:lnTo>
                    <a:lnTo>
                      <a:pt x="95827" y="3870"/>
                    </a:lnTo>
                    <a:lnTo>
                      <a:pt x="84604" y="8516"/>
                    </a:lnTo>
                    <a:lnTo>
                      <a:pt x="74244" y="14709"/>
                    </a:lnTo>
                    <a:lnTo>
                      <a:pt x="63021" y="21677"/>
                    </a:lnTo>
                    <a:lnTo>
                      <a:pt x="50935" y="28645"/>
                    </a:lnTo>
                    <a:lnTo>
                      <a:pt x="39712" y="36387"/>
                    </a:lnTo>
                    <a:lnTo>
                      <a:pt x="29352" y="43354"/>
                    </a:lnTo>
                    <a:lnTo>
                      <a:pt x="18992" y="49548"/>
                    </a:lnTo>
                    <a:lnTo>
                      <a:pt x="11223" y="55741"/>
                    </a:lnTo>
                    <a:lnTo>
                      <a:pt x="5179" y="61161"/>
                    </a:lnTo>
                    <a:lnTo>
                      <a:pt x="863" y="63483"/>
                    </a:lnTo>
                    <a:lnTo>
                      <a:pt x="0" y="65806"/>
                    </a:lnTo>
                    <a:lnTo>
                      <a:pt x="0" y="67354"/>
                    </a:lnTo>
                    <a:lnTo>
                      <a:pt x="863" y="69677"/>
                    </a:lnTo>
                    <a:lnTo>
                      <a:pt x="2589" y="74322"/>
                    </a:lnTo>
                    <a:lnTo>
                      <a:pt x="5179" y="78193"/>
                    </a:lnTo>
                    <a:lnTo>
                      <a:pt x="6906" y="82838"/>
                    </a:lnTo>
                    <a:lnTo>
                      <a:pt x="9496" y="88258"/>
                    </a:lnTo>
                    <a:lnTo>
                      <a:pt x="13812" y="92903"/>
                    </a:lnTo>
                    <a:lnTo>
                      <a:pt x="17266" y="98322"/>
                    </a:lnTo>
                    <a:lnTo>
                      <a:pt x="21582" y="102967"/>
                    </a:lnTo>
                    <a:lnTo>
                      <a:pt x="26762" y="107612"/>
                    </a:lnTo>
                    <a:lnTo>
                      <a:pt x="32805" y="112258"/>
                    </a:lnTo>
                    <a:lnTo>
                      <a:pt x="39712" y="114580"/>
                    </a:lnTo>
                    <a:lnTo>
                      <a:pt x="47482" y="117677"/>
                    </a:lnTo>
                    <a:lnTo>
                      <a:pt x="55251" y="119225"/>
                    </a:lnTo>
                    <a:lnTo>
                      <a:pt x="64748" y="120000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Shape 630"/>
              <p:cNvSpPr/>
              <p:nvPr/>
            </p:nvSpPr>
            <p:spPr>
              <a:xfrm>
                <a:off x="2127" y="2539"/>
                <a:ext cx="17" cy="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748" y="120000"/>
                    </a:moveTo>
                    <a:lnTo>
                      <a:pt x="67338" y="119225"/>
                    </a:lnTo>
                    <a:lnTo>
                      <a:pt x="71654" y="116903"/>
                    </a:lnTo>
                    <a:lnTo>
                      <a:pt x="75107" y="113032"/>
                    </a:lnTo>
                    <a:lnTo>
                      <a:pt x="79424" y="108387"/>
                    </a:lnTo>
                    <a:lnTo>
                      <a:pt x="82877" y="103741"/>
                    </a:lnTo>
                    <a:lnTo>
                      <a:pt x="88057" y="97548"/>
                    </a:lnTo>
                    <a:lnTo>
                      <a:pt x="91510" y="90580"/>
                    </a:lnTo>
                    <a:lnTo>
                      <a:pt x="95827" y="82838"/>
                    </a:lnTo>
                    <a:lnTo>
                      <a:pt x="99280" y="75096"/>
                    </a:lnTo>
                    <a:lnTo>
                      <a:pt x="103597" y="66580"/>
                    </a:lnTo>
                    <a:lnTo>
                      <a:pt x="106187" y="58064"/>
                    </a:lnTo>
                    <a:lnTo>
                      <a:pt x="108776" y="48774"/>
                    </a:lnTo>
                    <a:lnTo>
                      <a:pt x="113093" y="39483"/>
                    </a:lnTo>
                    <a:lnTo>
                      <a:pt x="114820" y="30193"/>
                    </a:lnTo>
                    <a:lnTo>
                      <a:pt x="117410" y="21677"/>
                    </a:lnTo>
                    <a:lnTo>
                      <a:pt x="120000" y="12387"/>
                    </a:lnTo>
                    <a:lnTo>
                      <a:pt x="120000" y="4645"/>
                    </a:lnTo>
                    <a:lnTo>
                      <a:pt x="116546" y="1548"/>
                    </a:lnTo>
                    <a:lnTo>
                      <a:pt x="111366" y="0"/>
                    </a:lnTo>
                    <a:lnTo>
                      <a:pt x="104460" y="774"/>
                    </a:lnTo>
                    <a:lnTo>
                      <a:pt x="95827" y="3870"/>
                    </a:lnTo>
                    <a:lnTo>
                      <a:pt x="84604" y="8516"/>
                    </a:lnTo>
                    <a:lnTo>
                      <a:pt x="74244" y="14709"/>
                    </a:lnTo>
                    <a:lnTo>
                      <a:pt x="63021" y="21677"/>
                    </a:lnTo>
                    <a:lnTo>
                      <a:pt x="50935" y="28645"/>
                    </a:lnTo>
                    <a:lnTo>
                      <a:pt x="39712" y="36387"/>
                    </a:lnTo>
                    <a:lnTo>
                      <a:pt x="29352" y="43354"/>
                    </a:lnTo>
                    <a:lnTo>
                      <a:pt x="18992" y="49548"/>
                    </a:lnTo>
                    <a:lnTo>
                      <a:pt x="11223" y="55741"/>
                    </a:lnTo>
                    <a:lnTo>
                      <a:pt x="5179" y="61161"/>
                    </a:lnTo>
                    <a:lnTo>
                      <a:pt x="863" y="63483"/>
                    </a:lnTo>
                    <a:lnTo>
                      <a:pt x="0" y="65806"/>
                    </a:lnTo>
                    <a:lnTo>
                      <a:pt x="0" y="67354"/>
                    </a:lnTo>
                    <a:lnTo>
                      <a:pt x="863" y="69677"/>
                    </a:lnTo>
                    <a:lnTo>
                      <a:pt x="2589" y="74322"/>
                    </a:lnTo>
                    <a:lnTo>
                      <a:pt x="5179" y="78193"/>
                    </a:lnTo>
                    <a:lnTo>
                      <a:pt x="6906" y="82838"/>
                    </a:lnTo>
                    <a:lnTo>
                      <a:pt x="9496" y="88258"/>
                    </a:lnTo>
                    <a:lnTo>
                      <a:pt x="13812" y="92903"/>
                    </a:lnTo>
                    <a:lnTo>
                      <a:pt x="17266" y="98322"/>
                    </a:lnTo>
                    <a:lnTo>
                      <a:pt x="21582" y="102967"/>
                    </a:lnTo>
                    <a:lnTo>
                      <a:pt x="26762" y="107612"/>
                    </a:lnTo>
                    <a:lnTo>
                      <a:pt x="32805" y="112258"/>
                    </a:lnTo>
                    <a:lnTo>
                      <a:pt x="39712" y="114580"/>
                    </a:lnTo>
                    <a:lnTo>
                      <a:pt x="47482" y="117677"/>
                    </a:lnTo>
                    <a:lnTo>
                      <a:pt x="55251" y="119225"/>
                    </a:lnTo>
                    <a:lnTo>
                      <a:pt x="64748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Shape 631"/>
              <p:cNvSpPr/>
              <p:nvPr/>
            </p:nvSpPr>
            <p:spPr>
              <a:xfrm>
                <a:off x="2102" y="2345"/>
                <a:ext cx="129" cy="2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4460"/>
                    </a:moveTo>
                    <a:lnTo>
                      <a:pt x="91949" y="98973"/>
                    </a:lnTo>
                    <a:lnTo>
                      <a:pt x="20484" y="120000"/>
                    </a:lnTo>
                    <a:lnTo>
                      <a:pt x="16294" y="114761"/>
                    </a:lnTo>
                    <a:lnTo>
                      <a:pt x="12803" y="109451"/>
                    </a:lnTo>
                    <a:lnTo>
                      <a:pt x="9776" y="104141"/>
                    </a:lnTo>
                    <a:lnTo>
                      <a:pt x="7332" y="98831"/>
                    </a:lnTo>
                    <a:lnTo>
                      <a:pt x="5354" y="93592"/>
                    </a:lnTo>
                    <a:lnTo>
                      <a:pt x="3724" y="88566"/>
                    </a:lnTo>
                    <a:lnTo>
                      <a:pt x="2560" y="83752"/>
                    </a:lnTo>
                    <a:lnTo>
                      <a:pt x="1629" y="79150"/>
                    </a:lnTo>
                    <a:lnTo>
                      <a:pt x="814" y="74761"/>
                    </a:lnTo>
                    <a:lnTo>
                      <a:pt x="465" y="70867"/>
                    </a:lnTo>
                    <a:lnTo>
                      <a:pt x="116" y="67398"/>
                    </a:lnTo>
                    <a:lnTo>
                      <a:pt x="0" y="64495"/>
                    </a:lnTo>
                    <a:lnTo>
                      <a:pt x="0" y="62017"/>
                    </a:lnTo>
                    <a:lnTo>
                      <a:pt x="116" y="60318"/>
                    </a:lnTo>
                    <a:lnTo>
                      <a:pt x="116" y="59115"/>
                    </a:lnTo>
                    <a:lnTo>
                      <a:pt x="349" y="58761"/>
                    </a:lnTo>
                    <a:lnTo>
                      <a:pt x="581" y="51327"/>
                    </a:lnTo>
                    <a:lnTo>
                      <a:pt x="1280" y="44460"/>
                    </a:lnTo>
                    <a:lnTo>
                      <a:pt x="2560" y="38159"/>
                    </a:lnTo>
                    <a:lnTo>
                      <a:pt x="4190" y="32283"/>
                    </a:lnTo>
                    <a:lnTo>
                      <a:pt x="6052" y="26973"/>
                    </a:lnTo>
                    <a:lnTo>
                      <a:pt x="8263" y="22159"/>
                    </a:lnTo>
                    <a:lnTo>
                      <a:pt x="10475" y="17840"/>
                    </a:lnTo>
                    <a:lnTo>
                      <a:pt x="12919" y="14017"/>
                    </a:lnTo>
                    <a:lnTo>
                      <a:pt x="15247" y="10690"/>
                    </a:lnTo>
                    <a:lnTo>
                      <a:pt x="17458" y="7716"/>
                    </a:lnTo>
                    <a:lnTo>
                      <a:pt x="19670" y="5380"/>
                    </a:lnTo>
                    <a:lnTo>
                      <a:pt x="21532" y="3398"/>
                    </a:lnTo>
                    <a:lnTo>
                      <a:pt x="23161" y="1840"/>
                    </a:lnTo>
                    <a:lnTo>
                      <a:pt x="24325" y="778"/>
                    </a:lnTo>
                    <a:lnTo>
                      <a:pt x="25140" y="141"/>
                    </a:lnTo>
                    <a:lnTo>
                      <a:pt x="25489" y="0"/>
                    </a:lnTo>
                    <a:lnTo>
                      <a:pt x="99049" y="22300"/>
                    </a:lnTo>
                    <a:lnTo>
                      <a:pt x="120000" y="36389"/>
                    </a:lnTo>
                    <a:lnTo>
                      <a:pt x="120000" y="84460"/>
                    </a:lnTo>
                    <a:close/>
                  </a:path>
                </a:pathLst>
              </a:custGeom>
              <a:solidFill>
                <a:srgbClr val="CB98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Shape 632"/>
              <p:cNvSpPr/>
              <p:nvPr/>
            </p:nvSpPr>
            <p:spPr>
              <a:xfrm>
                <a:off x="2102" y="2345"/>
                <a:ext cx="129" cy="2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4460"/>
                    </a:moveTo>
                    <a:lnTo>
                      <a:pt x="91949" y="98973"/>
                    </a:lnTo>
                    <a:lnTo>
                      <a:pt x="20484" y="120000"/>
                    </a:lnTo>
                    <a:lnTo>
                      <a:pt x="16294" y="114761"/>
                    </a:lnTo>
                    <a:lnTo>
                      <a:pt x="12803" y="109451"/>
                    </a:lnTo>
                    <a:lnTo>
                      <a:pt x="9776" y="104141"/>
                    </a:lnTo>
                    <a:lnTo>
                      <a:pt x="7332" y="98831"/>
                    </a:lnTo>
                    <a:lnTo>
                      <a:pt x="5354" y="93592"/>
                    </a:lnTo>
                    <a:lnTo>
                      <a:pt x="3724" y="88566"/>
                    </a:lnTo>
                    <a:lnTo>
                      <a:pt x="2560" y="83752"/>
                    </a:lnTo>
                    <a:lnTo>
                      <a:pt x="1629" y="79150"/>
                    </a:lnTo>
                    <a:lnTo>
                      <a:pt x="814" y="74761"/>
                    </a:lnTo>
                    <a:lnTo>
                      <a:pt x="465" y="70867"/>
                    </a:lnTo>
                    <a:lnTo>
                      <a:pt x="116" y="67398"/>
                    </a:lnTo>
                    <a:lnTo>
                      <a:pt x="0" y="64495"/>
                    </a:lnTo>
                    <a:lnTo>
                      <a:pt x="0" y="62017"/>
                    </a:lnTo>
                    <a:lnTo>
                      <a:pt x="116" y="60318"/>
                    </a:lnTo>
                    <a:lnTo>
                      <a:pt x="116" y="59115"/>
                    </a:lnTo>
                    <a:lnTo>
                      <a:pt x="349" y="58761"/>
                    </a:lnTo>
                    <a:lnTo>
                      <a:pt x="581" y="51327"/>
                    </a:lnTo>
                    <a:lnTo>
                      <a:pt x="1280" y="44460"/>
                    </a:lnTo>
                    <a:lnTo>
                      <a:pt x="2560" y="38159"/>
                    </a:lnTo>
                    <a:lnTo>
                      <a:pt x="4190" y="32283"/>
                    </a:lnTo>
                    <a:lnTo>
                      <a:pt x="6052" y="26973"/>
                    </a:lnTo>
                    <a:lnTo>
                      <a:pt x="8263" y="22159"/>
                    </a:lnTo>
                    <a:lnTo>
                      <a:pt x="10475" y="17840"/>
                    </a:lnTo>
                    <a:lnTo>
                      <a:pt x="12919" y="14017"/>
                    </a:lnTo>
                    <a:lnTo>
                      <a:pt x="15247" y="10690"/>
                    </a:lnTo>
                    <a:lnTo>
                      <a:pt x="17458" y="7716"/>
                    </a:lnTo>
                    <a:lnTo>
                      <a:pt x="19670" y="5380"/>
                    </a:lnTo>
                    <a:lnTo>
                      <a:pt x="21532" y="3398"/>
                    </a:lnTo>
                    <a:lnTo>
                      <a:pt x="23161" y="1840"/>
                    </a:lnTo>
                    <a:lnTo>
                      <a:pt x="24325" y="778"/>
                    </a:lnTo>
                    <a:lnTo>
                      <a:pt x="25140" y="141"/>
                    </a:lnTo>
                    <a:lnTo>
                      <a:pt x="25489" y="0"/>
                    </a:lnTo>
                    <a:lnTo>
                      <a:pt x="99049" y="22300"/>
                    </a:lnTo>
                    <a:lnTo>
                      <a:pt x="120000" y="36389"/>
                    </a:lnTo>
                    <a:lnTo>
                      <a:pt x="120000" y="8446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Shape 633"/>
              <p:cNvSpPr/>
              <p:nvPr/>
            </p:nvSpPr>
            <p:spPr>
              <a:xfrm>
                <a:off x="2102" y="2350"/>
                <a:ext cx="129" cy="1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463" y="120000"/>
                    </a:moveTo>
                    <a:lnTo>
                      <a:pt x="12637" y="114376"/>
                    </a:lnTo>
                    <a:lnTo>
                      <a:pt x="9623" y="108831"/>
                    </a:lnTo>
                    <a:lnTo>
                      <a:pt x="6956" y="103445"/>
                    </a:lnTo>
                    <a:lnTo>
                      <a:pt x="4869" y="98138"/>
                    </a:lnTo>
                    <a:lnTo>
                      <a:pt x="3246" y="92990"/>
                    </a:lnTo>
                    <a:lnTo>
                      <a:pt x="1971" y="88000"/>
                    </a:lnTo>
                    <a:lnTo>
                      <a:pt x="1043" y="83405"/>
                    </a:lnTo>
                    <a:lnTo>
                      <a:pt x="463" y="78970"/>
                    </a:lnTo>
                    <a:lnTo>
                      <a:pt x="115" y="75009"/>
                    </a:lnTo>
                    <a:lnTo>
                      <a:pt x="0" y="71366"/>
                    </a:lnTo>
                    <a:lnTo>
                      <a:pt x="0" y="68198"/>
                    </a:lnTo>
                    <a:lnTo>
                      <a:pt x="115" y="65504"/>
                    </a:lnTo>
                    <a:lnTo>
                      <a:pt x="231" y="63287"/>
                    </a:lnTo>
                    <a:lnTo>
                      <a:pt x="463" y="61702"/>
                    </a:lnTo>
                    <a:lnTo>
                      <a:pt x="579" y="60673"/>
                    </a:lnTo>
                    <a:lnTo>
                      <a:pt x="811" y="60356"/>
                    </a:lnTo>
                    <a:lnTo>
                      <a:pt x="1043" y="52039"/>
                    </a:lnTo>
                    <a:lnTo>
                      <a:pt x="1739" y="44514"/>
                    </a:lnTo>
                    <a:lnTo>
                      <a:pt x="3014" y="37702"/>
                    </a:lnTo>
                    <a:lnTo>
                      <a:pt x="4521" y="31524"/>
                    </a:lnTo>
                    <a:lnTo>
                      <a:pt x="6376" y="25980"/>
                    </a:lnTo>
                    <a:lnTo>
                      <a:pt x="8347" y="21069"/>
                    </a:lnTo>
                    <a:lnTo>
                      <a:pt x="10550" y="16712"/>
                    </a:lnTo>
                    <a:lnTo>
                      <a:pt x="12753" y="12910"/>
                    </a:lnTo>
                    <a:lnTo>
                      <a:pt x="14956" y="9742"/>
                    </a:lnTo>
                    <a:lnTo>
                      <a:pt x="17159" y="6970"/>
                    </a:lnTo>
                    <a:lnTo>
                      <a:pt x="19246" y="4673"/>
                    </a:lnTo>
                    <a:lnTo>
                      <a:pt x="21101" y="2930"/>
                    </a:lnTo>
                    <a:lnTo>
                      <a:pt x="22608" y="1584"/>
                    </a:lnTo>
                    <a:lnTo>
                      <a:pt x="23884" y="712"/>
                    </a:lnTo>
                    <a:lnTo>
                      <a:pt x="24579" y="79"/>
                    </a:lnTo>
                    <a:lnTo>
                      <a:pt x="25043" y="0"/>
                    </a:lnTo>
                    <a:lnTo>
                      <a:pt x="100289" y="23920"/>
                    </a:lnTo>
                    <a:lnTo>
                      <a:pt x="120000" y="39762"/>
                    </a:lnTo>
                    <a:lnTo>
                      <a:pt x="120000" y="87445"/>
                    </a:lnTo>
                    <a:lnTo>
                      <a:pt x="92057" y="102019"/>
                    </a:lnTo>
                    <a:lnTo>
                      <a:pt x="16463" y="120000"/>
                    </a:lnTo>
                    <a:close/>
                  </a:path>
                </a:pathLst>
              </a:custGeom>
              <a:solidFill>
                <a:srgbClr val="D4A10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Shape 634"/>
              <p:cNvSpPr/>
              <p:nvPr/>
            </p:nvSpPr>
            <p:spPr>
              <a:xfrm>
                <a:off x="2101" y="2351"/>
                <a:ext cx="130" cy="1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231" y="120000"/>
                    </a:moveTo>
                    <a:lnTo>
                      <a:pt x="9779" y="114061"/>
                    </a:lnTo>
                    <a:lnTo>
                      <a:pt x="7018" y="108296"/>
                    </a:lnTo>
                    <a:lnTo>
                      <a:pt x="4832" y="102882"/>
                    </a:lnTo>
                    <a:lnTo>
                      <a:pt x="3106" y="97467"/>
                    </a:lnTo>
                    <a:lnTo>
                      <a:pt x="1840" y="92401"/>
                    </a:lnTo>
                    <a:lnTo>
                      <a:pt x="920" y="87510"/>
                    </a:lnTo>
                    <a:lnTo>
                      <a:pt x="345" y="83056"/>
                    </a:lnTo>
                    <a:lnTo>
                      <a:pt x="115" y="78864"/>
                    </a:lnTo>
                    <a:lnTo>
                      <a:pt x="0" y="75021"/>
                    </a:lnTo>
                    <a:lnTo>
                      <a:pt x="115" y="71615"/>
                    </a:lnTo>
                    <a:lnTo>
                      <a:pt x="345" y="68646"/>
                    </a:lnTo>
                    <a:lnTo>
                      <a:pt x="690" y="66113"/>
                    </a:lnTo>
                    <a:lnTo>
                      <a:pt x="1035" y="64192"/>
                    </a:lnTo>
                    <a:lnTo>
                      <a:pt x="1265" y="62707"/>
                    </a:lnTo>
                    <a:lnTo>
                      <a:pt x="1495" y="61834"/>
                    </a:lnTo>
                    <a:lnTo>
                      <a:pt x="1725" y="61572"/>
                    </a:lnTo>
                    <a:lnTo>
                      <a:pt x="1955" y="52489"/>
                    </a:lnTo>
                    <a:lnTo>
                      <a:pt x="2646" y="44366"/>
                    </a:lnTo>
                    <a:lnTo>
                      <a:pt x="3911" y="37030"/>
                    </a:lnTo>
                    <a:lnTo>
                      <a:pt x="5407" y="30567"/>
                    </a:lnTo>
                    <a:lnTo>
                      <a:pt x="7248" y="24803"/>
                    </a:lnTo>
                    <a:lnTo>
                      <a:pt x="9204" y="19825"/>
                    </a:lnTo>
                    <a:lnTo>
                      <a:pt x="11390" y="15545"/>
                    </a:lnTo>
                    <a:lnTo>
                      <a:pt x="13576" y="11877"/>
                    </a:lnTo>
                    <a:lnTo>
                      <a:pt x="15762" y="8733"/>
                    </a:lnTo>
                    <a:lnTo>
                      <a:pt x="17948" y="6200"/>
                    </a:lnTo>
                    <a:lnTo>
                      <a:pt x="20019" y="4017"/>
                    </a:lnTo>
                    <a:lnTo>
                      <a:pt x="21860" y="2445"/>
                    </a:lnTo>
                    <a:lnTo>
                      <a:pt x="23355" y="1310"/>
                    </a:lnTo>
                    <a:lnTo>
                      <a:pt x="24621" y="524"/>
                    </a:lnTo>
                    <a:lnTo>
                      <a:pt x="25311" y="87"/>
                    </a:lnTo>
                    <a:lnTo>
                      <a:pt x="25771" y="0"/>
                    </a:lnTo>
                    <a:lnTo>
                      <a:pt x="100441" y="26375"/>
                    </a:lnTo>
                    <a:lnTo>
                      <a:pt x="120000" y="43842"/>
                    </a:lnTo>
                    <a:lnTo>
                      <a:pt x="120000" y="89694"/>
                    </a:lnTo>
                    <a:lnTo>
                      <a:pt x="92272" y="103930"/>
                    </a:lnTo>
                    <a:lnTo>
                      <a:pt x="13231" y="120000"/>
                    </a:lnTo>
                    <a:close/>
                  </a:path>
                </a:pathLst>
              </a:custGeom>
              <a:solidFill>
                <a:srgbClr val="DDAA1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Shape 635"/>
              <p:cNvSpPr/>
              <p:nvPr/>
            </p:nvSpPr>
            <p:spPr>
              <a:xfrm>
                <a:off x="2098" y="2351"/>
                <a:ext cx="132" cy="15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60" y="120000"/>
                    </a:moveTo>
                    <a:lnTo>
                      <a:pt x="7400" y="113673"/>
                    </a:lnTo>
                    <a:lnTo>
                      <a:pt x="4895" y="107737"/>
                    </a:lnTo>
                    <a:lnTo>
                      <a:pt x="3187" y="102092"/>
                    </a:lnTo>
                    <a:lnTo>
                      <a:pt x="1707" y="96642"/>
                    </a:lnTo>
                    <a:lnTo>
                      <a:pt x="910" y="91581"/>
                    </a:lnTo>
                    <a:lnTo>
                      <a:pt x="227" y="86909"/>
                    </a:lnTo>
                    <a:lnTo>
                      <a:pt x="0" y="82627"/>
                    </a:lnTo>
                    <a:lnTo>
                      <a:pt x="0" y="78637"/>
                    </a:lnTo>
                    <a:lnTo>
                      <a:pt x="227" y="75036"/>
                    </a:lnTo>
                    <a:lnTo>
                      <a:pt x="569" y="72019"/>
                    </a:lnTo>
                    <a:lnTo>
                      <a:pt x="1024" y="69294"/>
                    </a:lnTo>
                    <a:lnTo>
                      <a:pt x="1480" y="67055"/>
                    </a:lnTo>
                    <a:lnTo>
                      <a:pt x="2049" y="65304"/>
                    </a:lnTo>
                    <a:lnTo>
                      <a:pt x="2390" y="63941"/>
                    </a:lnTo>
                    <a:lnTo>
                      <a:pt x="2732" y="63260"/>
                    </a:lnTo>
                    <a:lnTo>
                      <a:pt x="2960" y="62968"/>
                    </a:lnTo>
                    <a:lnTo>
                      <a:pt x="3187" y="52944"/>
                    </a:lnTo>
                    <a:lnTo>
                      <a:pt x="3870" y="44087"/>
                    </a:lnTo>
                    <a:lnTo>
                      <a:pt x="5123" y="36204"/>
                    </a:lnTo>
                    <a:lnTo>
                      <a:pt x="6603" y="29391"/>
                    </a:lnTo>
                    <a:lnTo>
                      <a:pt x="8425" y="23357"/>
                    </a:lnTo>
                    <a:lnTo>
                      <a:pt x="10360" y="18296"/>
                    </a:lnTo>
                    <a:lnTo>
                      <a:pt x="12523" y="13917"/>
                    </a:lnTo>
                    <a:lnTo>
                      <a:pt x="14686" y="10316"/>
                    </a:lnTo>
                    <a:lnTo>
                      <a:pt x="16850" y="7396"/>
                    </a:lnTo>
                    <a:lnTo>
                      <a:pt x="19013" y="4963"/>
                    </a:lnTo>
                    <a:lnTo>
                      <a:pt x="21062" y="3114"/>
                    </a:lnTo>
                    <a:lnTo>
                      <a:pt x="22884" y="1849"/>
                    </a:lnTo>
                    <a:lnTo>
                      <a:pt x="24364" y="973"/>
                    </a:lnTo>
                    <a:lnTo>
                      <a:pt x="25616" y="291"/>
                    </a:lnTo>
                    <a:lnTo>
                      <a:pt x="26299" y="0"/>
                    </a:lnTo>
                    <a:lnTo>
                      <a:pt x="26755" y="0"/>
                    </a:lnTo>
                    <a:lnTo>
                      <a:pt x="100645" y="29391"/>
                    </a:lnTo>
                    <a:lnTo>
                      <a:pt x="120000" y="48856"/>
                    </a:lnTo>
                    <a:lnTo>
                      <a:pt x="120000" y="92457"/>
                    </a:lnTo>
                    <a:lnTo>
                      <a:pt x="92561" y="106180"/>
                    </a:lnTo>
                    <a:lnTo>
                      <a:pt x="10360" y="120000"/>
                    </a:lnTo>
                    <a:close/>
                  </a:path>
                </a:pathLst>
              </a:custGeom>
              <a:solidFill>
                <a:srgbClr val="E5B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Shape 636"/>
              <p:cNvSpPr/>
              <p:nvPr/>
            </p:nvSpPr>
            <p:spPr>
              <a:xfrm>
                <a:off x="2097" y="2352"/>
                <a:ext cx="133" cy="1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89" y="120000"/>
                    </a:moveTo>
                    <a:lnTo>
                      <a:pt x="5393" y="113089"/>
                    </a:lnTo>
                    <a:lnTo>
                      <a:pt x="3483" y="106837"/>
                    </a:lnTo>
                    <a:lnTo>
                      <a:pt x="1910" y="101023"/>
                    </a:lnTo>
                    <a:lnTo>
                      <a:pt x="898" y="95539"/>
                    </a:lnTo>
                    <a:lnTo>
                      <a:pt x="337" y="90603"/>
                    </a:lnTo>
                    <a:lnTo>
                      <a:pt x="0" y="85996"/>
                    </a:lnTo>
                    <a:lnTo>
                      <a:pt x="0" y="81937"/>
                    </a:lnTo>
                    <a:lnTo>
                      <a:pt x="449" y="78318"/>
                    </a:lnTo>
                    <a:lnTo>
                      <a:pt x="786" y="75137"/>
                    </a:lnTo>
                    <a:lnTo>
                      <a:pt x="1460" y="72285"/>
                    </a:lnTo>
                    <a:lnTo>
                      <a:pt x="2022" y="69981"/>
                    </a:lnTo>
                    <a:lnTo>
                      <a:pt x="2808" y="68117"/>
                    </a:lnTo>
                    <a:lnTo>
                      <a:pt x="3483" y="66581"/>
                    </a:lnTo>
                    <a:lnTo>
                      <a:pt x="3932" y="65484"/>
                    </a:lnTo>
                    <a:lnTo>
                      <a:pt x="4157" y="64936"/>
                    </a:lnTo>
                    <a:lnTo>
                      <a:pt x="4494" y="64826"/>
                    </a:lnTo>
                    <a:lnTo>
                      <a:pt x="4719" y="53528"/>
                    </a:lnTo>
                    <a:lnTo>
                      <a:pt x="5393" y="43656"/>
                    </a:lnTo>
                    <a:lnTo>
                      <a:pt x="6629" y="35100"/>
                    </a:lnTo>
                    <a:lnTo>
                      <a:pt x="8089" y="27751"/>
                    </a:lnTo>
                    <a:lnTo>
                      <a:pt x="9887" y="21608"/>
                    </a:lnTo>
                    <a:lnTo>
                      <a:pt x="11797" y="16343"/>
                    </a:lnTo>
                    <a:lnTo>
                      <a:pt x="13932" y="12065"/>
                    </a:lnTo>
                    <a:lnTo>
                      <a:pt x="16067" y="8446"/>
                    </a:lnTo>
                    <a:lnTo>
                      <a:pt x="18202" y="5813"/>
                    </a:lnTo>
                    <a:lnTo>
                      <a:pt x="20337" y="3729"/>
                    </a:lnTo>
                    <a:lnTo>
                      <a:pt x="22359" y="2193"/>
                    </a:lnTo>
                    <a:lnTo>
                      <a:pt x="24157" y="1096"/>
                    </a:lnTo>
                    <a:lnTo>
                      <a:pt x="25617" y="548"/>
                    </a:lnTo>
                    <a:lnTo>
                      <a:pt x="26853" y="109"/>
                    </a:lnTo>
                    <a:lnTo>
                      <a:pt x="27528" y="0"/>
                    </a:lnTo>
                    <a:lnTo>
                      <a:pt x="27977" y="0"/>
                    </a:lnTo>
                    <a:lnTo>
                      <a:pt x="100898" y="33235"/>
                    </a:lnTo>
                    <a:lnTo>
                      <a:pt x="120000" y="55283"/>
                    </a:lnTo>
                    <a:lnTo>
                      <a:pt x="120000" y="95978"/>
                    </a:lnTo>
                    <a:lnTo>
                      <a:pt x="92921" y="108921"/>
                    </a:lnTo>
                    <a:lnTo>
                      <a:pt x="8089" y="120000"/>
                    </a:lnTo>
                    <a:close/>
                  </a:path>
                </a:pathLst>
              </a:custGeom>
              <a:solidFill>
                <a:srgbClr val="EDBA2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Shape 637"/>
              <p:cNvSpPr/>
              <p:nvPr/>
            </p:nvSpPr>
            <p:spPr>
              <a:xfrm>
                <a:off x="2095" y="2353"/>
                <a:ext cx="136" cy="1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077" y="120000"/>
                    </a:moveTo>
                    <a:lnTo>
                      <a:pt x="3756" y="112452"/>
                    </a:lnTo>
                    <a:lnTo>
                      <a:pt x="2099" y="105786"/>
                    </a:lnTo>
                    <a:lnTo>
                      <a:pt x="994" y="99748"/>
                    </a:lnTo>
                    <a:lnTo>
                      <a:pt x="331" y="94213"/>
                    </a:lnTo>
                    <a:lnTo>
                      <a:pt x="0" y="89308"/>
                    </a:lnTo>
                    <a:lnTo>
                      <a:pt x="220" y="85031"/>
                    </a:lnTo>
                    <a:lnTo>
                      <a:pt x="552" y="81257"/>
                    </a:lnTo>
                    <a:lnTo>
                      <a:pt x="994" y="77987"/>
                    </a:lnTo>
                    <a:lnTo>
                      <a:pt x="1767" y="75220"/>
                    </a:lnTo>
                    <a:lnTo>
                      <a:pt x="2651" y="72955"/>
                    </a:lnTo>
                    <a:lnTo>
                      <a:pt x="3535" y="70943"/>
                    </a:lnTo>
                    <a:lnTo>
                      <a:pt x="4419" y="69559"/>
                    </a:lnTo>
                    <a:lnTo>
                      <a:pt x="5082" y="68427"/>
                    </a:lnTo>
                    <a:lnTo>
                      <a:pt x="5745" y="67798"/>
                    </a:lnTo>
                    <a:lnTo>
                      <a:pt x="6077" y="67169"/>
                    </a:lnTo>
                    <a:lnTo>
                      <a:pt x="6408" y="67169"/>
                    </a:lnTo>
                    <a:lnTo>
                      <a:pt x="6629" y="54465"/>
                    </a:lnTo>
                    <a:lnTo>
                      <a:pt x="7292" y="43270"/>
                    </a:lnTo>
                    <a:lnTo>
                      <a:pt x="8508" y="33836"/>
                    </a:lnTo>
                    <a:lnTo>
                      <a:pt x="9944" y="25911"/>
                    </a:lnTo>
                    <a:lnTo>
                      <a:pt x="11712" y="19245"/>
                    </a:lnTo>
                    <a:lnTo>
                      <a:pt x="13591" y="13710"/>
                    </a:lnTo>
                    <a:lnTo>
                      <a:pt x="15690" y="9559"/>
                    </a:lnTo>
                    <a:lnTo>
                      <a:pt x="17790" y="6163"/>
                    </a:lnTo>
                    <a:lnTo>
                      <a:pt x="19889" y="3773"/>
                    </a:lnTo>
                    <a:lnTo>
                      <a:pt x="21988" y="2138"/>
                    </a:lnTo>
                    <a:lnTo>
                      <a:pt x="23977" y="1006"/>
                    </a:lnTo>
                    <a:lnTo>
                      <a:pt x="25745" y="251"/>
                    </a:lnTo>
                    <a:lnTo>
                      <a:pt x="27182" y="0"/>
                    </a:lnTo>
                    <a:lnTo>
                      <a:pt x="28397" y="0"/>
                    </a:lnTo>
                    <a:lnTo>
                      <a:pt x="29060" y="0"/>
                    </a:lnTo>
                    <a:lnTo>
                      <a:pt x="29502" y="125"/>
                    </a:lnTo>
                    <a:lnTo>
                      <a:pt x="101215" y="38113"/>
                    </a:lnTo>
                    <a:lnTo>
                      <a:pt x="120000" y="63270"/>
                    </a:lnTo>
                    <a:lnTo>
                      <a:pt x="120000" y="100377"/>
                    </a:lnTo>
                    <a:lnTo>
                      <a:pt x="93370" y="112578"/>
                    </a:lnTo>
                    <a:lnTo>
                      <a:pt x="6077" y="120000"/>
                    </a:lnTo>
                    <a:close/>
                  </a:path>
                </a:pathLst>
              </a:custGeom>
              <a:solidFill>
                <a:srgbClr val="F6C3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Shape 638"/>
              <p:cNvSpPr/>
              <p:nvPr/>
            </p:nvSpPr>
            <p:spPr>
              <a:xfrm>
                <a:off x="2093" y="2352"/>
                <a:ext cx="138" cy="10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6373"/>
                    </a:moveTo>
                    <a:lnTo>
                      <a:pt x="93828" y="117802"/>
                    </a:lnTo>
                    <a:lnTo>
                      <a:pt x="4452" y="119999"/>
                    </a:lnTo>
                    <a:lnTo>
                      <a:pt x="2497" y="111648"/>
                    </a:lnTo>
                    <a:lnTo>
                      <a:pt x="1194" y="104468"/>
                    </a:lnTo>
                    <a:lnTo>
                      <a:pt x="325" y="98021"/>
                    </a:lnTo>
                    <a:lnTo>
                      <a:pt x="0" y="92747"/>
                    </a:lnTo>
                    <a:lnTo>
                      <a:pt x="0" y="87912"/>
                    </a:lnTo>
                    <a:lnTo>
                      <a:pt x="434" y="83809"/>
                    </a:lnTo>
                    <a:lnTo>
                      <a:pt x="977" y="80586"/>
                    </a:lnTo>
                    <a:lnTo>
                      <a:pt x="1846" y="77802"/>
                    </a:lnTo>
                    <a:lnTo>
                      <a:pt x="2823" y="75604"/>
                    </a:lnTo>
                    <a:lnTo>
                      <a:pt x="3909" y="73846"/>
                    </a:lnTo>
                    <a:lnTo>
                      <a:pt x="4995" y="72527"/>
                    </a:lnTo>
                    <a:lnTo>
                      <a:pt x="5972" y="71648"/>
                    </a:lnTo>
                    <a:lnTo>
                      <a:pt x="6841" y="71062"/>
                    </a:lnTo>
                    <a:lnTo>
                      <a:pt x="7601" y="70769"/>
                    </a:lnTo>
                    <a:lnTo>
                      <a:pt x="8036" y="70622"/>
                    </a:lnTo>
                    <a:lnTo>
                      <a:pt x="8361" y="70622"/>
                    </a:lnTo>
                    <a:lnTo>
                      <a:pt x="8579" y="55824"/>
                    </a:lnTo>
                    <a:lnTo>
                      <a:pt x="9230" y="43223"/>
                    </a:lnTo>
                    <a:lnTo>
                      <a:pt x="10425" y="32527"/>
                    </a:lnTo>
                    <a:lnTo>
                      <a:pt x="11837" y="23882"/>
                    </a:lnTo>
                    <a:lnTo>
                      <a:pt x="13574" y="16849"/>
                    </a:lnTo>
                    <a:lnTo>
                      <a:pt x="15420" y="11282"/>
                    </a:lnTo>
                    <a:lnTo>
                      <a:pt x="17484" y="7032"/>
                    </a:lnTo>
                    <a:lnTo>
                      <a:pt x="19547" y="4102"/>
                    </a:lnTo>
                    <a:lnTo>
                      <a:pt x="21610" y="1904"/>
                    </a:lnTo>
                    <a:lnTo>
                      <a:pt x="23674" y="586"/>
                    </a:lnTo>
                    <a:lnTo>
                      <a:pt x="25628" y="146"/>
                    </a:lnTo>
                    <a:lnTo>
                      <a:pt x="27366" y="0"/>
                    </a:lnTo>
                    <a:lnTo>
                      <a:pt x="28778" y="146"/>
                    </a:lnTo>
                    <a:lnTo>
                      <a:pt x="29972" y="586"/>
                    </a:lnTo>
                    <a:lnTo>
                      <a:pt x="30624" y="879"/>
                    </a:lnTo>
                    <a:lnTo>
                      <a:pt x="31058" y="1172"/>
                    </a:lnTo>
                    <a:lnTo>
                      <a:pt x="101538" y="45274"/>
                    </a:lnTo>
                    <a:lnTo>
                      <a:pt x="120000" y="74725"/>
                    </a:lnTo>
                    <a:lnTo>
                      <a:pt x="120000" y="106373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Shape 639"/>
              <p:cNvSpPr/>
              <p:nvPr/>
            </p:nvSpPr>
            <p:spPr>
              <a:xfrm>
                <a:off x="2095" y="2356"/>
                <a:ext cx="134" cy="8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51" y="110152"/>
                    </a:moveTo>
                    <a:lnTo>
                      <a:pt x="95327" y="120000"/>
                    </a:lnTo>
                    <a:lnTo>
                      <a:pt x="4037" y="116662"/>
                    </a:lnTo>
                    <a:lnTo>
                      <a:pt x="2242" y="108150"/>
                    </a:lnTo>
                    <a:lnTo>
                      <a:pt x="1009" y="100472"/>
                    </a:lnTo>
                    <a:lnTo>
                      <a:pt x="448" y="93963"/>
                    </a:lnTo>
                    <a:lnTo>
                      <a:pt x="0" y="88122"/>
                    </a:lnTo>
                    <a:lnTo>
                      <a:pt x="0" y="83282"/>
                    </a:lnTo>
                    <a:lnTo>
                      <a:pt x="448" y="78942"/>
                    </a:lnTo>
                    <a:lnTo>
                      <a:pt x="1009" y="75605"/>
                    </a:lnTo>
                    <a:lnTo>
                      <a:pt x="1794" y="72600"/>
                    </a:lnTo>
                    <a:lnTo>
                      <a:pt x="2691" y="70431"/>
                    </a:lnTo>
                    <a:lnTo>
                      <a:pt x="3588" y="68762"/>
                    </a:lnTo>
                    <a:lnTo>
                      <a:pt x="4598" y="67260"/>
                    </a:lnTo>
                    <a:lnTo>
                      <a:pt x="5383" y="66258"/>
                    </a:lnTo>
                    <a:lnTo>
                      <a:pt x="6280" y="65757"/>
                    </a:lnTo>
                    <a:lnTo>
                      <a:pt x="6953" y="65424"/>
                    </a:lnTo>
                    <a:lnTo>
                      <a:pt x="7289" y="65257"/>
                    </a:lnTo>
                    <a:lnTo>
                      <a:pt x="7514" y="65257"/>
                    </a:lnTo>
                    <a:lnTo>
                      <a:pt x="7850" y="51404"/>
                    </a:lnTo>
                    <a:lnTo>
                      <a:pt x="8411" y="39721"/>
                    </a:lnTo>
                    <a:lnTo>
                      <a:pt x="9532" y="29874"/>
                    </a:lnTo>
                    <a:lnTo>
                      <a:pt x="10878" y="21863"/>
                    </a:lnTo>
                    <a:lnTo>
                      <a:pt x="12336" y="15354"/>
                    </a:lnTo>
                    <a:lnTo>
                      <a:pt x="14130" y="10180"/>
                    </a:lnTo>
                    <a:lnTo>
                      <a:pt x="15925" y="6342"/>
                    </a:lnTo>
                    <a:lnTo>
                      <a:pt x="17831" y="3671"/>
                    </a:lnTo>
                    <a:lnTo>
                      <a:pt x="19738" y="1835"/>
                    </a:lnTo>
                    <a:lnTo>
                      <a:pt x="21532" y="667"/>
                    </a:lnTo>
                    <a:lnTo>
                      <a:pt x="23214" y="333"/>
                    </a:lnTo>
                    <a:lnTo>
                      <a:pt x="24785" y="0"/>
                    </a:lnTo>
                    <a:lnTo>
                      <a:pt x="26018" y="500"/>
                    </a:lnTo>
                    <a:lnTo>
                      <a:pt x="27028" y="834"/>
                    </a:lnTo>
                    <a:lnTo>
                      <a:pt x="27588" y="1168"/>
                    </a:lnTo>
                    <a:lnTo>
                      <a:pt x="27925" y="1335"/>
                    </a:lnTo>
                    <a:lnTo>
                      <a:pt x="102504" y="50236"/>
                    </a:lnTo>
                    <a:lnTo>
                      <a:pt x="120000" y="78776"/>
                    </a:lnTo>
                    <a:lnTo>
                      <a:pt x="119551" y="110152"/>
                    </a:lnTo>
                    <a:close/>
                  </a:path>
                </a:pathLst>
              </a:custGeom>
              <a:solidFill>
                <a:srgbClr val="FFD14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Shape 640"/>
              <p:cNvSpPr/>
              <p:nvPr/>
            </p:nvSpPr>
            <p:spPr>
              <a:xfrm>
                <a:off x="2097" y="2361"/>
                <a:ext cx="129" cy="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956" y="112251"/>
                    </a:moveTo>
                    <a:lnTo>
                      <a:pt x="97043" y="120000"/>
                    </a:lnTo>
                    <a:lnTo>
                      <a:pt x="3594" y="109606"/>
                    </a:lnTo>
                    <a:lnTo>
                      <a:pt x="1971" y="100724"/>
                    </a:lnTo>
                    <a:lnTo>
                      <a:pt x="927" y="92976"/>
                    </a:lnTo>
                    <a:lnTo>
                      <a:pt x="347" y="86173"/>
                    </a:lnTo>
                    <a:lnTo>
                      <a:pt x="0" y="80314"/>
                    </a:lnTo>
                    <a:lnTo>
                      <a:pt x="0" y="75212"/>
                    </a:lnTo>
                    <a:lnTo>
                      <a:pt x="347" y="71055"/>
                    </a:lnTo>
                    <a:lnTo>
                      <a:pt x="811" y="67464"/>
                    </a:lnTo>
                    <a:lnTo>
                      <a:pt x="1623" y="64440"/>
                    </a:lnTo>
                    <a:lnTo>
                      <a:pt x="2202" y="62173"/>
                    </a:lnTo>
                    <a:lnTo>
                      <a:pt x="3130" y="60283"/>
                    </a:lnTo>
                    <a:lnTo>
                      <a:pt x="3942" y="58771"/>
                    </a:lnTo>
                    <a:lnTo>
                      <a:pt x="4869" y="58015"/>
                    </a:lnTo>
                    <a:lnTo>
                      <a:pt x="5449" y="57259"/>
                    </a:lnTo>
                    <a:lnTo>
                      <a:pt x="6144" y="56881"/>
                    </a:lnTo>
                    <a:lnTo>
                      <a:pt x="6376" y="56692"/>
                    </a:lnTo>
                    <a:lnTo>
                      <a:pt x="6608" y="56692"/>
                    </a:lnTo>
                    <a:lnTo>
                      <a:pt x="6956" y="44598"/>
                    </a:lnTo>
                    <a:lnTo>
                      <a:pt x="7536" y="34204"/>
                    </a:lnTo>
                    <a:lnTo>
                      <a:pt x="8463" y="25889"/>
                    </a:lnTo>
                    <a:lnTo>
                      <a:pt x="9623" y="18708"/>
                    </a:lnTo>
                    <a:lnTo>
                      <a:pt x="11014" y="12850"/>
                    </a:lnTo>
                    <a:lnTo>
                      <a:pt x="12521" y="8503"/>
                    </a:lnTo>
                    <a:lnTo>
                      <a:pt x="14144" y="5291"/>
                    </a:lnTo>
                    <a:lnTo>
                      <a:pt x="15768" y="3023"/>
                    </a:lnTo>
                    <a:lnTo>
                      <a:pt x="17391" y="1322"/>
                    </a:lnTo>
                    <a:lnTo>
                      <a:pt x="19014" y="377"/>
                    </a:lnTo>
                    <a:lnTo>
                      <a:pt x="20521" y="0"/>
                    </a:lnTo>
                    <a:lnTo>
                      <a:pt x="21797" y="0"/>
                    </a:lnTo>
                    <a:lnTo>
                      <a:pt x="22840" y="377"/>
                    </a:lnTo>
                    <a:lnTo>
                      <a:pt x="23768" y="566"/>
                    </a:lnTo>
                    <a:lnTo>
                      <a:pt x="24231" y="1133"/>
                    </a:lnTo>
                    <a:lnTo>
                      <a:pt x="24579" y="1322"/>
                    </a:lnTo>
                    <a:lnTo>
                      <a:pt x="103188" y="55181"/>
                    </a:lnTo>
                    <a:lnTo>
                      <a:pt x="120000" y="82204"/>
                    </a:lnTo>
                    <a:lnTo>
                      <a:pt x="118956" y="112251"/>
                    </a:lnTo>
                    <a:close/>
                  </a:path>
                </a:pathLst>
              </a:custGeom>
              <a:solidFill>
                <a:srgbClr val="FFD65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Shape 641"/>
              <p:cNvSpPr/>
              <p:nvPr/>
            </p:nvSpPr>
            <p:spPr>
              <a:xfrm>
                <a:off x="2100" y="2365"/>
                <a:ext cx="124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40" y="115200"/>
                    </a:moveTo>
                    <a:lnTo>
                      <a:pt x="98760" y="120000"/>
                    </a:lnTo>
                    <a:lnTo>
                      <a:pt x="3120" y="100581"/>
                    </a:lnTo>
                    <a:lnTo>
                      <a:pt x="1800" y="91200"/>
                    </a:lnTo>
                    <a:lnTo>
                      <a:pt x="840" y="83127"/>
                    </a:lnTo>
                    <a:lnTo>
                      <a:pt x="360" y="76363"/>
                    </a:lnTo>
                    <a:lnTo>
                      <a:pt x="0" y="70254"/>
                    </a:lnTo>
                    <a:lnTo>
                      <a:pt x="120" y="64800"/>
                    </a:lnTo>
                    <a:lnTo>
                      <a:pt x="360" y="60436"/>
                    </a:lnTo>
                    <a:lnTo>
                      <a:pt x="840" y="56509"/>
                    </a:lnTo>
                    <a:lnTo>
                      <a:pt x="1320" y="53672"/>
                    </a:lnTo>
                    <a:lnTo>
                      <a:pt x="2040" y="51272"/>
                    </a:lnTo>
                    <a:lnTo>
                      <a:pt x="2760" y="49309"/>
                    </a:lnTo>
                    <a:lnTo>
                      <a:pt x="3480" y="47781"/>
                    </a:lnTo>
                    <a:lnTo>
                      <a:pt x="4200" y="46472"/>
                    </a:lnTo>
                    <a:lnTo>
                      <a:pt x="4920" y="45818"/>
                    </a:lnTo>
                    <a:lnTo>
                      <a:pt x="5280" y="45600"/>
                    </a:lnTo>
                    <a:lnTo>
                      <a:pt x="5640" y="45381"/>
                    </a:lnTo>
                    <a:lnTo>
                      <a:pt x="5760" y="45381"/>
                    </a:lnTo>
                    <a:lnTo>
                      <a:pt x="6120" y="35345"/>
                    </a:lnTo>
                    <a:lnTo>
                      <a:pt x="6720" y="27054"/>
                    </a:lnTo>
                    <a:lnTo>
                      <a:pt x="7560" y="20072"/>
                    </a:lnTo>
                    <a:lnTo>
                      <a:pt x="8640" y="14400"/>
                    </a:lnTo>
                    <a:lnTo>
                      <a:pt x="9720" y="9818"/>
                    </a:lnTo>
                    <a:lnTo>
                      <a:pt x="11040" y="6327"/>
                    </a:lnTo>
                    <a:lnTo>
                      <a:pt x="12360" y="3709"/>
                    </a:lnTo>
                    <a:lnTo>
                      <a:pt x="13800" y="1963"/>
                    </a:lnTo>
                    <a:lnTo>
                      <a:pt x="15240" y="654"/>
                    </a:lnTo>
                    <a:lnTo>
                      <a:pt x="16560" y="0"/>
                    </a:lnTo>
                    <a:lnTo>
                      <a:pt x="17760" y="0"/>
                    </a:lnTo>
                    <a:lnTo>
                      <a:pt x="18840" y="0"/>
                    </a:lnTo>
                    <a:lnTo>
                      <a:pt x="19800" y="218"/>
                    </a:lnTo>
                    <a:lnTo>
                      <a:pt x="20400" y="654"/>
                    </a:lnTo>
                    <a:lnTo>
                      <a:pt x="20880" y="872"/>
                    </a:lnTo>
                    <a:lnTo>
                      <a:pt x="21120" y="1309"/>
                    </a:lnTo>
                    <a:lnTo>
                      <a:pt x="104280" y="61745"/>
                    </a:lnTo>
                    <a:lnTo>
                      <a:pt x="120000" y="86618"/>
                    </a:lnTo>
                    <a:lnTo>
                      <a:pt x="118440" y="115200"/>
                    </a:lnTo>
                    <a:close/>
                  </a:path>
                </a:pathLst>
              </a:custGeom>
              <a:solidFill>
                <a:srgbClr val="FFDB6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Shape 642"/>
              <p:cNvSpPr/>
              <p:nvPr/>
            </p:nvSpPr>
            <p:spPr>
              <a:xfrm>
                <a:off x="2102" y="2370"/>
                <a:ext cx="120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883" y="118464"/>
                    </a:moveTo>
                    <a:lnTo>
                      <a:pt x="100705" y="120000"/>
                    </a:lnTo>
                    <a:lnTo>
                      <a:pt x="2489" y="87761"/>
                    </a:lnTo>
                    <a:lnTo>
                      <a:pt x="1369" y="78294"/>
                    </a:lnTo>
                    <a:lnTo>
                      <a:pt x="622" y="69850"/>
                    </a:lnTo>
                    <a:lnTo>
                      <a:pt x="124" y="62430"/>
                    </a:lnTo>
                    <a:lnTo>
                      <a:pt x="0" y="56289"/>
                    </a:lnTo>
                    <a:lnTo>
                      <a:pt x="0" y="50660"/>
                    </a:lnTo>
                    <a:lnTo>
                      <a:pt x="124" y="46055"/>
                    </a:lnTo>
                    <a:lnTo>
                      <a:pt x="622" y="42217"/>
                    </a:lnTo>
                    <a:lnTo>
                      <a:pt x="995" y="39147"/>
                    </a:lnTo>
                    <a:lnTo>
                      <a:pt x="1618" y="36076"/>
                    </a:lnTo>
                    <a:lnTo>
                      <a:pt x="2116" y="34285"/>
                    </a:lnTo>
                    <a:lnTo>
                      <a:pt x="2738" y="32750"/>
                    </a:lnTo>
                    <a:lnTo>
                      <a:pt x="3236" y="31471"/>
                    </a:lnTo>
                    <a:lnTo>
                      <a:pt x="3734" y="30703"/>
                    </a:lnTo>
                    <a:lnTo>
                      <a:pt x="4232" y="30447"/>
                    </a:lnTo>
                    <a:lnTo>
                      <a:pt x="4481" y="30191"/>
                    </a:lnTo>
                    <a:lnTo>
                      <a:pt x="4605" y="30191"/>
                    </a:lnTo>
                    <a:lnTo>
                      <a:pt x="4854" y="23283"/>
                    </a:lnTo>
                    <a:lnTo>
                      <a:pt x="5601" y="17654"/>
                    </a:lnTo>
                    <a:lnTo>
                      <a:pt x="6348" y="12793"/>
                    </a:lnTo>
                    <a:lnTo>
                      <a:pt x="7219" y="8955"/>
                    </a:lnTo>
                    <a:lnTo>
                      <a:pt x="8215" y="5884"/>
                    </a:lnTo>
                    <a:lnTo>
                      <a:pt x="9211" y="3837"/>
                    </a:lnTo>
                    <a:lnTo>
                      <a:pt x="10331" y="2046"/>
                    </a:lnTo>
                    <a:lnTo>
                      <a:pt x="11452" y="1023"/>
                    </a:lnTo>
                    <a:lnTo>
                      <a:pt x="12572" y="511"/>
                    </a:lnTo>
                    <a:lnTo>
                      <a:pt x="13568" y="0"/>
                    </a:lnTo>
                    <a:lnTo>
                      <a:pt x="14564" y="511"/>
                    </a:lnTo>
                    <a:lnTo>
                      <a:pt x="15311" y="767"/>
                    </a:lnTo>
                    <a:lnTo>
                      <a:pt x="16058" y="1023"/>
                    </a:lnTo>
                    <a:lnTo>
                      <a:pt x="16556" y="1279"/>
                    </a:lnTo>
                    <a:lnTo>
                      <a:pt x="17053" y="1535"/>
                    </a:lnTo>
                    <a:lnTo>
                      <a:pt x="17178" y="1791"/>
                    </a:lnTo>
                    <a:lnTo>
                      <a:pt x="105311" y="70874"/>
                    </a:lnTo>
                    <a:lnTo>
                      <a:pt x="120000" y="92366"/>
                    </a:lnTo>
                    <a:lnTo>
                      <a:pt x="117883" y="118464"/>
                    </a:lnTo>
                    <a:close/>
                  </a:path>
                </a:pathLst>
              </a:custGeom>
              <a:solidFill>
                <a:srgbClr val="FFE07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Shape 643"/>
              <p:cNvSpPr/>
              <p:nvPr/>
            </p:nvSpPr>
            <p:spPr>
              <a:xfrm>
                <a:off x="2104" y="2373"/>
                <a:ext cx="115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413" y="119999"/>
                    </a:moveTo>
                    <a:lnTo>
                      <a:pt x="102672" y="116390"/>
                    </a:lnTo>
                    <a:lnTo>
                      <a:pt x="2068" y="67969"/>
                    </a:lnTo>
                    <a:lnTo>
                      <a:pt x="1163" y="58045"/>
                    </a:lnTo>
                    <a:lnTo>
                      <a:pt x="646" y="49323"/>
                    </a:lnTo>
                    <a:lnTo>
                      <a:pt x="129" y="42105"/>
                    </a:lnTo>
                    <a:lnTo>
                      <a:pt x="0" y="35488"/>
                    </a:lnTo>
                    <a:lnTo>
                      <a:pt x="0" y="29774"/>
                    </a:lnTo>
                    <a:lnTo>
                      <a:pt x="129" y="25263"/>
                    </a:lnTo>
                    <a:lnTo>
                      <a:pt x="517" y="21052"/>
                    </a:lnTo>
                    <a:lnTo>
                      <a:pt x="775" y="17744"/>
                    </a:lnTo>
                    <a:lnTo>
                      <a:pt x="1163" y="15037"/>
                    </a:lnTo>
                    <a:lnTo>
                      <a:pt x="1681" y="12631"/>
                    </a:lnTo>
                    <a:lnTo>
                      <a:pt x="2068" y="11428"/>
                    </a:lnTo>
                    <a:lnTo>
                      <a:pt x="2456" y="9924"/>
                    </a:lnTo>
                    <a:lnTo>
                      <a:pt x="2844" y="9323"/>
                    </a:lnTo>
                    <a:lnTo>
                      <a:pt x="3232" y="8721"/>
                    </a:lnTo>
                    <a:lnTo>
                      <a:pt x="3362" y="8721"/>
                    </a:lnTo>
                    <a:lnTo>
                      <a:pt x="3491" y="8721"/>
                    </a:lnTo>
                    <a:lnTo>
                      <a:pt x="3879" y="6015"/>
                    </a:lnTo>
                    <a:lnTo>
                      <a:pt x="4525" y="3909"/>
                    </a:lnTo>
                    <a:lnTo>
                      <a:pt x="5043" y="2706"/>
                    </a:lnTo>
                    <a:lnTo>
                      <a:pt x="5818" y="1503"/>
                    </a:lnTo>
                    <a:lnTo>
                      <a:pt x="6594" y="601"/>
                    </a:lnTo>
                    <a:lnTo>
                      <a:pt x="7370" y="300"/>
                    </a:lnTo>
                    <a:lnTo>
                      <a:pt x="8275" y="0"/>
                    </a:lnTo>
                    <a:lnTo>
                      <a:pt x="9051" y="0"/>
                    </a:lnTo>
                    <a:lnTo>
                      <a:pt x="9827" y="300"/>
                    </a:lnTo>
                    <a:lnTo>
                      <a:pt x="10603" y="601"/>
                    </a:lnTo>
                    <a:lnTo>
                      <a:pt x="11120" y="902"/>
                    </a:lnTo>
                    <a:lnTo>
                      <a:pt x="11767" y="1203"/>
                    </a:lnTo>
                    <a:lnTo>
                      <a:pt x="12284" y="1503"/>
                    </a:lnTo>
                    <a:lnTo>
                      <a:pt x="12672" y="2406"/>
                    </a:lnTo>
                    <a:lnTo>
                      <a:pt x="12931" y="2406"/>
                    </a:lnTo>
                    <a:lnTo>
                      <a:pt x="13060" y="2706"/>
                    </a:lnTo>
                    <a:lnTo>
                      <a:pt x="106422" y="80902"/>
                    </a:lnTo>
                    <a:lnTo>
                      <a:pt x="120000" y="97744"/>
                    </a:lnTo>
                    <a:lnTo>
                      <a:pt x="117413" y="119999"/>
                    </a:lnTo>
                    <a:close/>
                  </a:path>
                </a:pathLst>
              </a:custGeom>
              <a:solidFill>
                <a:srgbClr val="FFE5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Shape 644"/>
              <p:cNvSpPr/>
              <p:nvPr/>
            </p:nvSpPr>
            <p:spPr>
              <a:xfrm>
                <a:off x="2101" y="2471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4044"/>
                    </a:moveTo>
                    <a:lnTo>
                      <a:pt x="115038" y="54157"/>
                    </a:lnTo>
                    <a:lnTo>
                      <a:pt x="22325" y="109213"/>
                    </a:lnTo>
                    <a:lnTo>
                      <a:pt x="18449" y="72134"/>
                    </a:lnTo>
                    <a:lnTo>
                      <a:pt x="110697" y="31685"/>
                    </a:lnTo>
                    <a:lnTo>
                      <a:pt x="105116" y="28988"/>
                    </a:lnTo>
                    <a:lnTo>
                      <a:pt x="12713" y="66741"/>
                    </a:lnTo>
                    <a:lnTo>
                      <a:pt x="11472" y="29887"/>
                    </a:lnTo>
                    <a:lnTo>
                      <a:pt x="105581" y="5393"/>
                    </a:lnTo>
                    <a:lnTo>
                      <a:pt x="106821" y="0"/>
                    </a:lnTo>
                    <a:lnTo>
                      <a:pt x="7131" y="22696"/>
                    </a:lnTo>
                    <a:lnTo>
                      <a:pt x="6976" y="22696"/>
                    </a:lnTo>
                    <a:lnTo>
                      <a:pt x="6666" y="23595"/>
                    </a:lnTo>
                    <a:lnTo>
                      <a:pt x="5891" y="24719"/>
                    </a:lnTo>
                    <a:lnTo>
                      <a:pt x="5271" y="26292"/>
                    </a:lnTo>
                    <a:lnTo>
                      <a:pt x="4651" y="28539"/>
                    </a:lnTo>
                    <a:lnTo>
                      <a:pt x="3720" y="31011"/>
                    </a:lnTo>
                    <a:lnTo>
                      <a:pt x="2790" y="34157"/>
                    </a:lnTo>
                    <a:lnTo>
                      <a:pt x="2015" y="37528"/>
                    </a:lnTo>
                    <a:lnTo>
                      <a:pt x="1240" y="41573"/>
                    </a:lnTo>
                    <a:lnTo>
                      <a:pt x="775" y="45842"/>
                    </a:lnTo>
                    <a:lnTo>
                      <a:pt x="310" y="51011"/>
                    </a:lnTo>
                    <a:lnTo>
                      <a:pt x="0" y="56404"/>
                    </a:lnTo>
                    <a:lnTo>
                      <a:pt x="0" y="62247"/>
                    </a:lnTo>
                    <a:lnTo>
                      <a:pt x="465" y="68764"/>
                    </a:lnTo>
                    <a:lnTo>
                      <a:pt x="930" y="75505"/>
                    </a:lnTo>
                    <a:lnTo>
                      <a:pt x="2170" y="83146"/>
                    </a:lnTo>
                    <a:lnTo>
                      <a:pt x="3565" y="90112"/>
                    </a:lnTo>
                    <a:lnTo>
                      <a:pt x="5271" y="96179"/>
                    </a:lnTo>
                    <a:lnTo>
                      <a:pt x="7286" y="101348"/>
                    </a:lnTo>
                    <a:lnTo>
                      <a:pt x="9457" y="105617"/>
                    </a:lnTo>
                    <a:lnTo>
                      <a:pt x="11782" y="109438"/>
                    </a:lnTo>
                    <a:lnTo>
                      <a:pt x="14263" y="112584"/>
                    </a:lnTo>
                    <a:lnTo>
                      <a:pt x="16744" y="114831"/>
                    </a:lnTo>
                    <a:lnTo>
                      <a:pt x="19069" y="116629"/>
                    </a:lnTo>
                    <a:lnTo>
                      <a:pt x="21395" y="117977"/>
                    </a:lnTo>
                    <a:lnTo>
                      <a:pt x="23565" y="118876"/>
                    </a:lnTo>
                    <a:lnTo>
                      <a:pt x="25581" y="119550"/>
                    </a:lnTo>
                    <a:lnTo>
                      <a:pt x="27286" y="119775"/>
                    </a:lnTo>
                    <a:lnTo>
                      <a:pt x="28837" y="120000"/>
                    </a:lnTo>
                    <a:lnTo>
                      <a:pt x="29922" y="120000"/>
                    </a:lnTo>
                    <a:lnTo>
                      <a:pt x="30542" y="120000"/>
                    </a:lnTo>
                    <a:lnTo>
                      <a:pt x="30852" y="120000"/>
                    </a:lnTo>
                    <a:lnTo>
                      <a:pt x="120000" y="64044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Shape 645"/>
              <p:cNvSpPr/>
              <p:nvPr/>
            </p:nvSpPr>
            <p:spPr>
              <a:xfrm>
                <a:off x="2101" y="2471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64044"/>
                    </a:moveTo>
                    <a:lnTo>
                      <a:pt x="115038" y="54157"/>
                    </a:lnTo>
                    <a:lnTo>
                      <a:pt x="22325" y="109213"/>
                    </a:lnTo>
                    <a:lnTo>
                      <a:pt x="18449" y="72134"/>
                    </a:lnTo>
                    <a:lnTo>
                      <a:pt x="110697" y="31685"/>
                    </a:lnTo>
                    <a:lnTo>
                      <a:pt x="105116" y="28988"/>
                    </a:lnTo>
                    <a:lnTo>
                      <a:pt x="12713" y="66741"/>
                    </a:lnTo>
                    <a:lnTo>
                      <a:pt x="11472" y="29887"/>
                    </a:lnTo>
                    <a:lnTo>
                      <a:pt x="105581" y="5393"/>
                    </a:lnTo>
                    <a:lnTo>
                      <a:pt x="106821" y="0"/>
                    </a:lnTo>
                    <a:lnTo>
                      <a:pt x="7131" y="22696"/>
                    </a:lnTo>
                    <a:lnTo>
                      <a:pt x="6976" y="22696"/>
                    </a:lnTo>
                    <a:lnTo>
                      <a:pt x="6666" y="23595"/>
                    </a:lnTo>
                    <a:lnTo>
                      <a:pt x="5891" y="24719"/>
                    </a:lnTo>
                    <a:lnTo>
                      <a:pt x="5271" y="26292"/>
                    </a:lnTo>
                    <a:lnTo>
                      <a:pt x="4651" y="28539"/>
                    </a:lnTo>
                    <a:lnTo>
                      <a:pt x="3720" y="31011"/>
                    </a:lnTo>
                    <a:lnTo>
                      <a:pt x="2790" y="34157"/>
                    </a:lnTo>
                    <a:lnTo>
                      <a:pt x="2015" y="37528"/>
                    </a:lnTo>
                    <a:lnTo>
                      <a:pt x="1240" y="41573"/>
                    </a:lnTo>
                    <a:lnTo>
                      <a:pt x="775" y="45842"/>
                    </a:lnTo>
                    <a:lnTo>
                      <a:pt x="310" y="51011"/>
                    </a:lnTo>
                    <a:lnTo>
                      <a:pt x="0" y="56404"/>
                    </a:lnTo>
                    <a:lnTo>
                      <a:pt x="0" y="62247"/>
                    </a:lnTo>
                    <a:lnTo>
                      <a:pt x="465" y="68764"/>
                    </a:lnTo>
                    <a:lnTo>
                      <a:pt x="930" y="75505"/>
                    </a:lnTo>
                    <a:lnTo>
                      <a:pt x="2170" y="83146"/>
                    </a:lnTo>
                    <a:lnTo>
                      <a:pt x="3565" y="90112"/>
                    </a:lnTo>
                    <a:lnTo>
                      <a:pt x="5271" y="96179"/>
                    </a:lnTo>
                    <a:lnTo>
                      <a:pt x="7286" y="101348"/>
                    </a:lnTo>
                    <a:lnTo>
                      <a:pt x="9457" y="105617"/>
                    </a:lnTo>
                    <a:lnTo>
                      <a:pt x="11782" y="109438"/>
                    </a:lnTo>
                    <a:lnTo>
                      <a:pt x="14263" y="112584"/>
                    </a:lnTo>
                    <a:lnTo>
                      <a:pt x="16744" y="114831"/>
                    </a:lnTo>
                    <a:lnTo>
                      <a:pt x="19069" y="116629"/>
                    </a:lnTo>
                    <a:lnTo>
                      <a:pt x="21395" y="117977"/>
                    </a:lnTo>
                    <a:lnTo>
                      <a:pt x="23565" y="118876"/>
                    </a:lnTo>
                    <a:lnTo>
                      <a:pt x="25581" y="119550"/>
                    </a:lnTo>
                    <a:lnTo>
                      <a:pt x="27286" y="119775"/>
                    </a:lnTo>
                    <a:lnTo>
                      <a:pt x="28837" y="120000"/>
                    </a:lnTo>
                    <a:lnTo>
                      <a:pt x="29922" y="120000"/>
                    </a:lnTo>
                    <a:lnTo>
                      <a:pt x="30542" y="120000"/>
                    </a:lnTo>
                    <a:lnTo>
                      <a:pt x="30852" y="120000"/>
                    </a:lnTo>
                    <a:lnTo>
                      <a:pt x="120000" y="6404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Shape 646"/>
              <p:cNvSpPr/>
              <p:nvPr/>
            </p:nvSpPr>
            <p:spPr>
              <a:xfrm>
                <a:off x="2101" y="2362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6074"/>
                    </a:moveTo>
                    <a:lnTo>
                      <a:pt x="115038" y="65943"/>
                    </a:lnTo>
                    <a:lnTo>
                      <a:pt x="22325" y="10990"/>
                    </a:lnTo>
                    <a:lnTo>
                      <a:pt x="18449" y="47775"/>
                    </a:lnTo>
                    <a:lnTo>
                      <a:pt x="110697" y="88149"/>
                    </a:lnTo>
                    <a:lnTo>
                      <a:pt x="105116" y="90841"/>
                    </a:lnTo>
                    <a:lnTo>
                      <a:pt x="12713" y="53383"/>
                    </a:lnTo>
                    <a:lnTo>
                      <a:pt x="11472" y="90168"/>
                    </a:lnTo>
                    <a:lnTo>
                      <a:pt x="105581" y="114616"/>
                    </a:lnTo>
                    <a:lnTo>
                      <a:pt x="106821" y="120000"/>
                    </a:lnTo>
                    <a:lnTo>
                      <a:pt x="7131" y="97121"/>
                    </a:lnTo>
                    <a:lnTo>
                      <a:pt x="6976" y="96897"/>
                    </a:lnTo>
                    <a:lnTo>
                      <a:pt x="6666" y="96224"/>
                    </a:lnTo>
                    <a:lnTo>
                      <a:pt x="5891" y="94878"/>
                    </a:lnTo>
                    <a:lnTo>
                      <a:pt x="5271" y="93532"/>
                    </a:lnTo>
                    <a:lnTo>
                      <a:pt x="4651" y="91289"/>
                    </a:lnTo>
                    <a:lnTo>
                      <a:pt x="3720" y="88598"/>
                    </a:lnTo>
                    <a:lnTo>
                      <a:pt x="2790" y="85682"/>
                    </a:lnTo>
                    <a:lnTo>
                      <a:pt x="2015" y="82093"/>
                    </a:lnTo>
                    <a:lnTo>
                      <a:pt x="1240" y="78056"/>
                    </a:lnTo>
                    <a:lnTo>
                      <a:pt x="775" y="73794"/>
                    </a:lnTo>
                    <a:lnTo>
                      <a:pt x="310" y="68859"/>
                    </a:lnTo>
                    <a:lnTo>
                      <a:pt x="0" y="63252"/>
                    </a:lnTo>
                    <a:lnTo>
                      <a:pt x="0" y="57644"/>
                    </a:lnTo>
                    <a:lnTo>
                      <a:pt x="465" y="51140"/>
                    </a:lnTo>
                    <a:lnTo>
                      <a:pt x="930" y="44186"/>
                    </a:lnTo>
                    <a:lnTo>
                      <a:pt x="2170" y="37009"/>
                    </a:lnTo>
                    <a:lnTo>
                      <a:pt x="3565" y="29831"/>
                    </a:lnTo>
                    <a:lnTo>
                      <a:pt x="5271" y="23775"/>
                    </a:lnTo>
                    <a:lnTo>
                      <a:pt x="7286" y="18392"/>
                    </a:lnTo>
                    <a:lnTo>
                      <a:pt x="9457" y="14130"/>
                    </a:lnTo>
                    <a:lnTo>
                      <a:pt x="11782" y="10542"/>
                    </a:lnTo>
                    <a:lnTo>
                      <a:pt x="14263" y="7401"/>
                    </a:lnTo>
                    <a:lnTo>
                      <a:pt x="16744" y="5158"/>
                    </a:lnTo>
                    <a:lnTo>
                      <a:pt x="19069" y="3364"/>
                    </a:lnTo>
                    <a:lnTo>
                      <a:pt x="21395" y="1794"/>
                    </a:lnTo>
                    <a:lnTo>
                      <a:pt x="23565" y="1121"/>
                    </a:lnTo>
                    <a:lnTo>
                      <a:pt x="25581" y="448"/>
                    </a:lnTo>
                    <a:lnTo>
                      <a:pt x="27286" y="224"/>
                    </a:lnTo>
                    <a:lnTo>
                      <a:pt x="28837" y="0"/>
                    </a:lnTo>
                    <a:lnTo>
                      <a:pt x="29922" y="0"/>
                    </a:lnTo>
                    <a:lnTo>
                      <a:pt x="30542" y="0"/>
                    </a:lnTo>
                    <a:lnTo>
                      <a:pt x="30852" y="224"/>
                    </a:lnTo>
                    <a:lnTo>
                      <a:pt x="120000" y="56074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Shape 647"/>
              <p:cNvSpPr/>
              <p:nvPr/>
            </p:nvSpPr>
            <p:spPr>
              <a:xfrm>
                <a:off x="2101" y="2362"/>
                <a:ext cx="97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6074"/>
                    </a:moveTo>
                    <a:lnTo>
                      <a:pt x="115038" y="65943"/>
                    </a:lnTo>
                    <a:lnTo>
                      <a:pt x="22325" y="10990"/>
                    </a:lnTo>
                    <a:lnTo>
                      <a:pt x="18449" y="47775"/>
                    </a:lnTo>
                    <a:lnTo>
                      <a:pt x="110697" y="88149"/>
                    </a:lnTo>
                    <a:lnTo>
                      <a:pt x="105116" y="90841"/>
                    </a:lnTo>
                    <a:lnTo>
                      <a:pt x="12713" y="53383"/>
                    </a:lnTo>
                    <a:lnTo>
                      <a:pt x="11472" y="90168"/>
                    </a:lnTo>
                    <a:lnTo>
                      <a:pt x="105581" y="114616"/>
                    </a:lnTo>
                    <a:lnTo>
                      <a:pt x="106821" y="120000"/>
                    </a:lnTo>
                    <a:lnTo>
                      <a:pt x="7131" y="97121"/>
                    </a:lnTo>
                    <a:lnTo>
                      <a:pt x="6976" y="96897"/>
                    </a:lnTo>
                    <a:lnTo>
                      <a:pt x="6666" y="96224"/>
                    </a:lnTo>
                    <a:lnTo>
                      <a:pt x="5891" y="94878"/>
                    </a:lnTo>
                    <a:lnTo>
                      <a:pt x="5271" y="93532"/>
                    </a:lnTo>
                    <a:lnTo>
                      <a:pt x="4651" y="91289"/>
                    </a:lnTo>
                    <a:lnTo>
                      <a:pt x="3720" y="88598"/>
                    </a:lnTo>
                    <a:lnTo>
                      <a:pt x="2790" y="85682"/>
                    </a:lnTo>
                    <a:lnTo>
                      <a:pt x="2015" y="82093"/>
                    </a:lnTo>
                    <a:lnTo>
                      <a:pt x="1240" y="78056"/>
                    </a:lnTo>
                    <a:lnTo>
                      <a:pt x="775" y="73794"/>
                    </a:lnTo>
                    <a:lnTo>
                      <a:pt x="310" y="68859"/>
                    </a:lnTo>
                    <a:lnTo>
                      <a:pt x="0" y="63252"/>
                    </a:lnTo>
                    <a:lnTo>
                      <a:pt x="0" y="57644"/>
                    </a:lnTo>
                    <a:lnTo>
                      <a:pt x="465" y="51140"/>
                    </a:lnTo>
                    <a:lnTo>
                      <a:pt x="930" y="44186"/>
                    </a:lnTo>
                    <a:lnTo>
                      <a:pt x="2170" y="37009"/>
                    </a:lnTo>
                    <a:lnTo>
                      <a:pt x="3565" y="29831"/>
                    </a:lnTo>
                    <a:lnTo>
                      <a:pt x="5271" y="23775"/>
                    </a:lnTo>
                    <a:lnTo>
                      <a:pt x="7286" y="18392"/>
                    </a:lnTo>
                    <a:lnTo>
                      <a:pt x="9457" y="14130"/>
                    </a:lnTo>
                    <a:lnTo>
                      <a:pt x="11782" y="10542"/>
                    </a:lnTo>
                    <a:lnTo>
                      <a:pt x="14263" y="7401"/>
                    </a:lnTo>
                    <a:lnTo>
                      <a:pt x="16744" y="5158"/>
                    </a:lnTo>
                    <a:lnTo>
                      <a:pt x="19069" y="3364"/>
                    </a:lnTo>
                    <a:lnTo>
                      <a:pt x="21395" y="1794"/>
                    </a:lnTo>
                    <a:lnTo>
                      <a:pt x="23565" y="1121"/>
                    </a:lnTo>
                    <a:lnTo>
                      <a:pt x="25581" y="448"/>
                    </a:lnTo>
                    <a:lnTo>
                      <a:pt x="27286" y="224"/>
                    </a:lnTo>
                    <a:lnTo>
                      <a:pt x="28837" y="0"/>
                    </a:lnTo>
                    <a:lnTo>
                      <a:pt x="29922" y="0"/>
                    </a:lnTo>
                    <a:lnTo>
                      <a:pt x="30542" y="0"/>
                    </a:lnTo>
                    <a:lnTo>
                      <a:pt x="30852" y="224"/>
                    </a:lnTo>
                    <a:lnTo>
                      <a:pt x="120000" y="5607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Shape 648"/>
              <p:cNvSpPr/>
              <p:nvPr/>
            </p:nvSpPr>
            <p:spPr>
              <a:xfrm>
                <a:off x="2117" y="2356"/>
                <a:ext cx="88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431" y="0"/>
                    </a:moveTo>
                    <a:lnTo>
                      <a:pt x="120000" y="103352"/>
                    </a:lnTo>
                    <a:lnTo>
                      <a:pt x="115926" y="120000"/>
                    </a:lnTo>
                    <a:lnTo>
                      <a:pt x="0" y="18381"/>
                    </a:lnTo>
                    <a:lnTo>
                      <a:pt x="5431" y="0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Shape 649"/>
              <p:cNvSpPr/>
              <p:nvPr/>
            </p:nvSpPr>
            <p:spPr>
              <a:xfrm>
                <a:off x="2117" y="2356"/>
                <a:ext cx="88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431" y="0"/>
                    </a:moveTo>
                    <a:lnTo>
                      <a:pt x="120000" y="103352"/>
                    </a:lnTo>
                    <a:lnTo>
                      <a:pt x="115926" y="120000"/>
                    </a:lnTo>
                    <a:lnTo>
                      <a:pt x="0" y="18381"/>
                    </a:lnTo>
                    <a:lnTo>
                      <a:pt x="543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Shape 650"/>
              <p:cNvSpPr/>
              <p:nvPr/>
            </p:nvSpPr>
            <p:spPr>
              <a:xfrm>
                <a:off x="2105" y="2381"/>
                <a:ext cx="8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8390"/>
                    </a:moveTo>
                    <a:lnTo>
                      <a:pt x="116914" y="120000"/>
                    </a:lnTo>
                    <a:lnTo>
                      <a:pt x="0" y="24367"/>
                    </a:lnTo>
                    <a:lnTo>
                      <a:pt x="3942" y="0"/>
                    </a:lnTo>
                    <a:lnTo>
                      <a:pt x="119999" y="98390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Shape 651"/>
              <p:cNvSpPr/>
              <p:nvPr/>
            </p:nvSpPr>
            <p:spPr>
              <a:xfrm>
                <a:off x="2105" y="2381"/>
                <a:ext cx="88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98390"/>
                    </a:moveTo>
                    <a:lnTo>
                      <a:pt x="116914" y="120000"/>
                    </a:lnTo>
                    <a:lnTo>
                      <a:pt x="0" y="24367"/>
                    </a:lnTo>
                    <a:lnTo>
                      <a:pt x="3942" y="0"/>
                    </a:lnTo>
                    <a:lnTo>
                      <a:pt x="119999" y="9839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Shape 652"/>
              <p:cNvSpPr/>
              <p:nvPr/>
            </p:nvSpPr>
            <p:spPr>
              <a:xfrm>
                <a:off x="2106" y="2407"/>
                <a:ext cx="86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7272"/>
                    </a:moveTo>
                    <a:lnTo>
                      <a:pt x="118263" y="120000"/>
                    </a:lnTo>
                    <a:lnTo>
                      <a:pt x="0" y="34772"/>
                    </a:lnTo>
                    <a:lnTo>
                      <a:pt x="2431" y="0"/>
                    </a:lnTo>
                    <a:lnTo>
                      <a:pt x="120000" y="87272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Shape 653"/>
              <p:cNvSpPr/>
              <p:nvPr/>
            </p:nvSpPr>
            <p:spPr>
              <a:xfrm>
                <a:off x="2106" y="2407"/>
                <a:ext cx="86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7272"/>
                    </a:moveTo>
                    <a:lnTo>
                      <a:pt x="118263" y="120000"/>
                    </a:lnTo>
                    <a:lnTo>
                      <a:pt x="0" y="34772"/>
                    </a:lnTo>
                    <a:lnTo>
                      <a:pt x="2431" y="0"/>
                    </a:lnTo>
                    <a:lnTo>
                      <a:pt x="120000" y="8727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Shape 654"/>
              <p:cNvSpPr/>
              <p:nvPr/>
            </p:nvSpPr>
            <p:spPr>
              <a:xfrm>
                <a:off x="2106" y="2434"/>
                <a:ext cx="86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6703"/>
                    </a:moveTo>
                    <a:lnTo>
                      <a:pt x="119122" y="120000"/>
                    </a:lnTo>
                    <a:lnTo>
                      <a:pt x="0" y="68571"/>
                    </a:lnTo>
                    <a:lnTo>
                      <a:pt x="701" y="0"/>
                    </a:lnTo>
                    <a:lnTo>
                      <a:pt x="120000" y="56703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Shape 655"/>
              <p:cNvSpPr/>
              <p:nvPr/>
            </p:nvSpPr>
            <p:spPr>
              <a:xfrm>
                <a:off x="2106" y="2434"/>
                <a:ext cx="86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6703"/>
                    </a:moveTo>
                    <a:lnTo>
                      <a:pt x="119122" y="120000"/>
                    </a:lnTo>
                    <a:lnTo>
                      <a:pt x="0" y="68571"/>
                    </a:lnTo>
                    <a:lnTo>
                      <a:pt x="701" y="0"/>
                    </a:lnTo>
                    <a:lnTo>
                      <a:pt x="120000" y="5670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Shape 656"/>
              <p:cNvSpPr/>
              <p:nvPr/>
            </p:nvSpPr>
            <p:spPr>
              <a:xfrm>
                <a:off x="2106" y="2455"/>
                <a:ext cx="85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298" y="0"/>
                    </a:moveTo>
                    <a:lnTo>
                      <a:pt x="120000" y="62608"/>
                    </a:lnTo>
                    <a:lnTo>
                      <a:pt x="877" y="120000"/>
                    </a:lnTo>
                    <a:lnTo>
                      <a:pt x="0" y="52173"/>
                    </a:lnTo>
                    <a:lnTo>
                      <a:pt x="119298" y="0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Shape 657"/>
              <p:cNvSpPr/>
              <p:nvPr/>
            </p:nvSpPr>
            <p:spPr>
              <a:xfrm>
                <a:off x="2106" y="2455"/>
                <a:ext cx="85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298" y="0"/>
                    </a:moveTo>
                    <a:lnTo>
                      <a:pt x="120000" y="62608"/>
                    </a:lnTo>
                    <a:lnTo>
                      <a:pt x="877" y="120000"/>
                    </a:lnTo>
                    <a:lnTo>
                      <a:pt x="0" y="52173"/>
                    </a:lnTo>
                    <a:lnTo>
                      <a:pt x="119298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Shape 658"/>
              <p:cNvSpPr/>
              <p:nvPr/>
            </p:nvSpPr>
            <p:spPr>
              <a:xfrm>
                <a:off x="2105" y="2470"/>
                <a:ext cx="8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92" y="0"/>
                    </a:moveTo>
                    <a:lnTo>
                      <a:pt x="120000" y="32359"/>
                    </a:lnTo>
                    <a:lnTo>
                      <a:pt x="2427" y="120000"/>
                    </a:lnTo>
                    <a:lnTo>
                      <a:pt x="0" y="84269"/>
                    </a:lnTo>
                    <a:lnTo>
                      <a:pt x="118092" y="0"/>
                    </a:lnTo>
                    <a:close/>
                  </a:path>
                </a:pathLst>
              </a:custGeom>
              <a:solidFill>
                <a:srgbClr val="F2BF26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Shape 659"/>
              <p:cNvSpPr/>
              <p:nvPr/>
            </p:nvSpPr>
            <p:spPr>
              <a:xfrm>
                <a:off x="2105" y="2470"/>
                <a:ext cx="8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092" y="0"/>
                    </a:moveTo>
                    <a:lnTo>
                      <a:pt x="120000" y="32359"/>
                    </a:lnTo>
                    <a:lnTo>
                      <a:pt x="2427" y="120000"/>
                    </a:lnTo>
                    <a:lnTo>
                      <a:pt x="0" y="84269"/>
                    </a:lnTo>
                    <a:lnTo>
                      <a:pt x="118092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Shape 660"/>
              <p:cNvSpPr/>
              <p:nvPr/>
            </p:nvSpPr>
            <p:spPr>
              <a:xfrm>
                <a:off x="2105" y="2487"/>
                <a:ext cx="87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81" y="0"/>
                    </a:moveTo>
                    <a:lnTo>
                      <a:pt x="119999" y="22153"/>
                    </a:lnTo>
                    <a:lnTo>
                      <a:pt x="3776" y="120000"/>
                    </a:lnTo>
                    <a:lnTo>
                      <a:pt x="0" y="96000"/>
                    </a:lnTo>
                    <a:lnTo>
                      <a:pt x="117081" y="0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Shape 661"/>
              <p:cNvSpPr/>
              <p:nvPr/>
            </p:nvSpPr>
            <p:spPr>
              <a:xfrm>
                <a:off x="2105" y="2487"/>
                <a:ext cx="87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081" y="0"/>
                    </a:moveTo>
                    <a:lnTo>
                      <a:pt x="119999" y="22153"/>
                    </a:lnTo>
                    <a:lnTo>
                      <a:pt x="3776" y="120000"/>
                    </a:lnTo>
                    <a:lnTo>
                      <a:pt x="0" y="96000"/>
                    </a:lnTo>
                    <a:lnTo>
                      <a:pt x="11708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Shape 662"/>
              <p:cNvSpPr/>
              <p:nvPr/>
            </p:nvSpPr>
            <p:spPr>
              <a:xfrm>
                <a:off x="2118" y="2502"/>
                <a:ext cx="88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01" y="120000"/>
                    </a:moveTo>
                    <a:lnTo>
                      <a:pt x="120000" y="16647"/>
                    </a:lnTo>
                    <a:lnTo>
                      <a:pt x="115756" y="0"/>
                    </a:lnTo>
                    <a:lnTo>
                      <a:pt x="0" y="101618"/>
                    </a:lnTo>
                    <a:lnTo>
                      <a:pt x="5601" y="120000"/>
                    </a:lnTo>
                    <a:close/>
                  </a:path>
                </a:pathLst>
              </a:custGeom>
              <a:solidFill>
                <a:srgbClr val="D8A5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Shape 663"/>
              <p:cNvSpPr/>
              <p:nvPr/>
            </p:nvSpPr>
            <p:spPr>
              <a:xfrm>
                <a:off x="2118" y="2502"/>
                <a:ext cx="88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601" y="120000"/>
                    </a:moveTo>
                    <a:lnTo>
                      <a:pt x="120000" y="16647"/>
                    </a:lnTo>
                    <a:lnTo>
                      <a:pt x="115756" y="0"/>
                    </a:lnTo>
                    <a:lnTo>
                      <a:pt x="0" y="101618"/>
                    </a:lnTo>
                    <a:lnTo>
                      <a:pt x="5601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Shape 664"/>
              <p:cNvSpPr/>
              <p:nvPr/>
            </p:nvSpPr>
            <p:spPr>
              <a:xfrm>
                <a:off x="1555" y="2197"/>
                <a:ext cx="548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4685"/>
                    </a:moveTo>
                    <a:lnTo>
                      <a:pt x="0" y="0"/>
                    </a:lnTo>
                    <a:lnTo>
                      <a:pt x="118276" y="120000"/>
                    </a:lnTo>
                    <a:lnTo>
                      <a:pt x="120000" y="10468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Shape 665"/>
              <p:cNvSpPr/>
              <p:nvPr/>
            </p:nvSpPr>
            <p:spPr>
              <a:xfrm>
                <a:off x="1582" y="2207"/>
                <a:ext cx="520" cy="1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5302"/>
                    </a:lnTo>
                    <a:lnTo>
                      <a:pt x="118354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Shape 666"/>
              <p:cNvSpPr/>
              <p:nvPr/>
            </p:nvSpPr>
            <p:spPr>
              <a:xfrm>
                <a:off x="1611" y="2218"/>
                <a:ext cx="491" cy="1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6236"/>
                    </a:lnTo>
                    <a:lnTo>
                      <a:pt x="118471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Shape 667"/>
              <p:cNvSpPr/>
              <p:nvPr/>
            </p:nvSpPr>
            <p:spPr>
              <a:xfrm>
                <a:off x="1639" y="2227"/>
                <a:ext cx="461" cy="1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7136"/>
                    </a:lnTo>
                    <a:lnTo>
                      <a:pt x="118571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Shape 668"/>
              <p:cNvSpPr/>
              <p:nvPr/>
            </p:nvSpPr>
            <p:spPr>
              <a:xfrm>
                <a:off x="1668" y="2237"/>
                <a:ext cx="432" cy="1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8266"/>
                    </a:lnTo>
                    <a:lnTo>
                      <a:pt x="118754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Shape 669"/>
              <p:cNvSpPr/>
              <p:nvPr/>
            </p:nvSpPr>
            <p:spPr>
              <a:xfrm>
                <a:off x="1695" y="2245"/>
                <a:ext cx="404" cy="1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9999" y="109574"/>
                    </a:lnTo>
                    <a:lnTo>
                      <a:pt x="118888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Shape 670"/>
              <p:cNvSpPr/>
              <p:nvPr/>
            </p:nvSpPr>
            <p:spPr>
              <a:xfrm>
                <a:off x="1723" y="2255"/>
                <a:ext cx="375" cy="1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11213"/>
                    </a:lnTo>
                    <a:lnTo>
                      <a:pt x="119042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Shape 671"/>
              <p:cNvSpPr/>
              <p:nvPr/>
            </p:nvSpPr>
            <p:spPr>
              <a:xfrm>
                <a:off x="1752" y="2265"/>
                <a:ext cx="347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2903"/>
                    </a:moveTo>
                    <a:lnTo>
                      <a:pt x="0" y="0"/>
                    </a:lnTo>
                    <a:lnTo>
                      <a:pt x="119309" y="120000"/>
                    </a:lnTo>
                    <a:lnTo>
                      <a:pt x="120000" y="112903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Shape 672"/>
              <p:cNvSpPr/>
              <p:nvPr/>
            </p:nvSpPr>
            <p:spPr>
              <a:xfrm>
                <a:off x="1564" y="2514"/>
                <a:ext cx="538" cy="22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46" y="0"/>
                    </a:moveTo>
                    <a:lnTo>
                      <a:pt x="0" y="120000"/>
                    </a:lnTo>
                    <a:lnTo>
                      <a:pt x="120000" y="12983"/>
                    </a:lnTo>
                    <a:lnTo>
                      <a:pt x="11774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Shape 673"/>
              <p:cNvSpPr/>
              <p:nvPr/>
            </p:nvSpPr>
            <p:spPr>
              <a:xfrm>
                <a:off x="1590" y="2515"/>
                <a:ext cx="511" cy="2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17855" y="0"/>
                    </a:lnTo>
                    <a:lnTo>
                      <a:pt x="120000" y="12233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Shape 674"/>
              <p:cNvSpPr/>
              <p:nvPr/>
            </p:nvSpPr>
            <p:spPr>
              <a:xfrm>
                <a:off x="1619" y="2517"/>
                <a:ext cx="481" cy="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009" y="0"/>
                    </a:lnTo>
                    <a:lnTo>
                      <a:pt x="120000" y="11467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Shape 675"/>
              <p:cNvSpPr/>
              <p:nvPr/>
            </p:nvSpPr>
            <p:spPr>
              <a:xfrm>
                <a:off x="1646" y="2518"/>
                <a:ext cx="453" cy="1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116" y="0"/>
                    </a:lnTo>
                    <a:lnTo>
                      <a:pt x="120000" y="10604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Shape 676"/>
              <p:cNvSpPr/>
              <p:nvPr/>
            </p:nvSpPr>
            <p:spPr>
              <a:xfrm>
                <a:off x="1673" y="2519"/>
                <a:ext cx="426" cy="1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306" y="0"/>
                    </a:lnTo>
                    <a:lnTo>
                      <a:pt x="120000" y="9623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Shape 677"/>
              <p:cNvSpPr/>
              <p:nvPr/>
            </p:nvSpPr>
            <p:spPr>
              <a:xfrm>
                <a:off x="1702" y="2520"/>
                <a:ext cx="396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487" y="0"/>
                    </a:lnTo>
                    <a:lnTo>
                      <a:pt x="120000" y="8584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Shape 678"/>
              <p:cNvSpPr/>
              <p:nvPr/>
            </p:nvSpPr>
            <p:spPr>
              <a:xfrm>
                <a:off x="1729" y="2521"/>
                <a:ext cx="367" cy="1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8656" y="0"/>
                    </a:lnTo>
                    <a:lnTo>
                      <a:pt x="120000" y="7203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Shape 679"/>
              <p:cNvSpPr/>
              <p:nvPr/>
            </p:nvSpPr>
            <p:spPr>
              <a:xfrm>
                <a:off x="1756" y="2522"/>
                <a:ext cx="340" cy="14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896" y="0"/>
                    </a:moveTo>
                    <a:lnTo>
                      <a:pt x="0" y="120000"/>
                    </a:lnTo>
                    <a:lnTo>
                      <a:pt x="120000" y="5678"/>
                    </a:lnTo>
                    <a:lnTo>
                      <a:pt x="118896" y="0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Shape 680"/>
              <p:cNvSpPr/>
              <p:nvPr/>
            </p:nvSpPr>
            <p:spPr>
              <a:xfrm>
                <a:off x="1517" y="2439"/>
                <a:ext cx="574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47" y="0"/>
                    </a:moveTo>
                    <a:lnTo>
                      <a:pt x="0" y="48571"/>
                    </a:lnTo>
                    <a:lnTo>
                      <a:pt x="120000" y="120000"/>
                    </a:lnTo>
                    <a:lnTo>
                      <a:pt x="11994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Shape 681"/>
              <p:cNvSpPr/>
              <p:nvPr/>
            </p:nvSpPr>
            <p:spPr>
              <a:xfrm>
                <a:off x="1546" y="2440"/>
                <a:ext cx="544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48888"/>
                    </a:moveTo>
                    <a:lnTo>
                      <a:pt x="119944" y="0"/>
                    </a:lnTo>
                    <a:lnTo>
                      <a:pt x="120000" y="120000"/>
                    </a:lnTo>
                    <a:lnTo>
                      <a:pt x="0" y="48888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Shape 682"/>
              <p:cNvSpPr/>
              <p:nvPr/>
            </p:nvSpPr>
            <p:spPr>
              <a:xfrm>
                <a:off x="1576" y="2442"/>
                <a:ext cx="515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0714"/>
                    </a:moveTo>
                    <a:lnTo>
                      <a:pt x="119912" y="0"/>
                    </a:lnTo>
                    <a:lnTo>
                      <a:pt x="120000" y="120000"/>
                    </a:lnTo>
                    <a:lnTo>
                      <a:pt x="0" y="50714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Shape 683"/>
              <p:cNvSpPr/>
              <p:nvPr/>
            </p:nvSpPr>
            <p:spPr>
              <a:xfrm>
                <a:off x="1605" y="2444"/>
                <a:ext cx="485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2137"/>
                    </a:moveTo>
                    <a:lnTo>
                      <a:pt x="119907" y="0"/>
                    </a:lnTo>
                    <a:lnTo>
                      <a:pt x="120000" y="120000"/>
                    </a:lnTo>
                    <a:lnTo>
                      <a:pt x="0" y="52137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Shape 684"/>
              <p:cNvSpPr/>
              <p:nvPr/>
            </p:nvSpPr>
            <p:spPr>
              <a:xfrm>
                <a:off x="1636" y="2445"/>
                <a:ext cx="455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5161"/>
                    </a:moveTo>
                    <a:lnTo>
                      <a:pt x="119934" y="0"/>
                    </a:lnTo>
                    <a:lnTo>
                      <a:pt x="120000" y="120000"/>
                    </a:lnTo>
                    <a:lnTo>
                      <a:pt x="0" y="55161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Shape 685"/>
              <p:cNvSpPr/>
              <p:nvPr/>
            </p:nvSpPr>
            <p:spPr>
              <a:xfrm>
                <a:off x="1664" y="2445"/>
                <a:ext cx="424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57647"/>
                    </a:moveTo>
                    <a:lnTo>
                      <a:pt x="119894" y="0"/>
                    </a:lnTo>
                    <a:lnTo>
                      <a:pt x="120000" y="120000"/>
                    </a:lnTo>
                    <a:lnTo>
                      <a:pt x="0" y="57647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Shape 686"/>
              <p:cNvSpPr/>
              <p:nvPr/>
            </p:nvSpPr>
            <p:spPr>
              <a:xfrm>
                <a:off x="1695" y="2446"/>
                <a:ext cx="394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62222"/>
                    </a:moveTo>
                    <a:lnTo>
                      <a:pt x="119924" y="0"/>
                    </a:lnTo>
                    <a:lnTo>
                      <a:pt x="119999" y="120000"/>
                    </a:lnTo>
                    <a:lnTo>
                      <a:pt x="0" y="62222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Shape 687"/>
              <p:cNvSpPr/>
              <p:nvPr/>
            </p:nvSpPr>
            <p:spPr>
              <a:xfrm>
                <a:off x="1725" y="2447"/>
                <a:ext cx="36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876" y="0"/>
                    </a:moveTo>
                    <a:lnTo>
                      <a:pt x="0" y="69152"/>
                    </a:lnTo>
                    <a:lnTo>
                      <a:pt x="120000" y="120000"/>
                    </a:lnTo>
                    <a:lnTo>
                      <a:pt x="119876" y="0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Shape 688"/>
              <p:cNvSpPr/>
              <p:nvPr/>
            </p:nvSpPr>
            <p:spPr>
              <a:xfrm>
                <a:off x="1525" y="2325"/>
                <a:ext cx="568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0841"/>
                    </a:moveTo>
                    <a:lnTo>
                      <a:pt x="0" y="0"/>
                    </a:lnTo>
                    <a:lnTo>
                      <a:pt x="119182" y="120000"/>
                    </a:lnTo>
                    <a:lnTo>
                      <a:pt x="120000" y="908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Shape 689"/>
              <p:cNvSpPr/>
              <p:nvPr/>
            </p:nvSpPr>
            <p:spPr>
              <a:xfrm>
                <a:off x="1553" y="2329"/>
                <a:ext cx="540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91905"/>
                    </a:lnTo>
                    <a:lnTo>
                      <a:pt x="11922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0" name="Shape 690"/>
              <p:cNvSpPr/>
              <p:nvPr/>
            </p:nvSpPr>
            <p:spPr>
              <a:xfrm>
                <a:off x="1584" y="2335"/>
                <a:ext cx="509" cy="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93475"/>
                    </a:lnTo>
                    <a:lnTo>
                      <a:pt x="119263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1" name="Shape 691"/>
              <p:cNvSpPr/>
              <p:nvPr/>
            </p:nvSpPr>
            <p:spPr>
              <a:xfrm>
                <a:off x="1612" y="2339"/>
                <a:ext cx="479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95278"/>
                    </a:lnTo>
                    <a:lnTo>
                      <a:pt x="119374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2" name="Shape 692"/>
              <p:cNvSpPr/>
              <p:nvPr/>
            </p:nvSpPr>
            <p:spPr>
              <a:xfrm>
                <a:off x="1642" y="2345"/>
                <a:ext cx="450" cy="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97187"/>
                    </a:lnTo>
                    <a:lnTo>
                      <a:pt x="119433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3" name="Shape 693"/>
              <p:cNvSpPr/>
              <p:nvPr/>
            </p:nvSpPr>
            <p:spPr>
              <a:xfrm>
                <a:off x="1671" y="2350"/>
                <a:ext cx="420" cy="7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19999" y="99393"/>
                    </a:lnTo>
                    <a:lnTo>
                      <a:pt x="1195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4" name="Shape 694"/>
              <p:cNvSpPr/>
              <p:nvPr/>
            </p:nvSpPr>
            <p:spPr>
              <a:xfrm>
                <a:off x="1701" y="2354"/>
                <a:ext cx="390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02033"/>
                    </a:lnTo>
                    <a:lnTo>
                      <a:pt x="119615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5" name="Shape 695"/>
              <p:cNvSpPr/>
              <p:nvPr/>
            </p:nvSpPr>
            <p:spPr>
              <a:xfrm>
                <a:off x="1729" y="2360"/>
                <a:ext cx="360" cy="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05521"/>
                    </a:moveTo>
                    <a:lnTo>
                      <a:pt x="0" y="0"/>
                    </a:lnTo>
                    <a:lnTo>
                      <a:pt x="119709" y="120000"/>
                    </a:lnTo>
                    <a:lnTo>
                      <a:pt x="120000" y="105521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6" name="Shape 696"/>
              <p:cNvSpPr/>
              <p:nvPr/>
            </p:nvSpPr>
            <p:spPr>
              <a:xfrm>
                <a:off x="1522" y="2478"/>
                <a:ext cx="570" cy="9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133" y="0"/>
                    </a:moveTo>
                    <a:lnTo>
                      <a:pt x="0" y="119999"/>
                    </a:lnTo>
                    <a:lnTo>
                      <a:pt x="120000" y="33664"/>
                    </a:lnTo>
                    <a:lnTo>
                      <a:pt x="11913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7" name="Shape 697"/>
              <p:cNvSpPr/>
              <p:nvPr/>
            </p:nvSpPr>
            <p:spPr>
              <a:xfrm>
                <a:off x="1551" y="2479"/>
                <a:ext cx="542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19168" y="0"/>
                    </a:lnTo>
                    <a:lnTo>
                      <a:pt x="120000" y="31965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F9FDF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8" name="Shape 698"/>
              <p:cNvSpPr/>
              <p:nvPr/>
            </p:nvSpPr>
            <p:spPr>
              <a:xfrm>
                <a:off x="1581" y="2480"/>
                <a:ext cx="511" cy="8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208" y="0"/>
                    </a:lnTo>
                    <a:lnTo>
                      <a:pt x="120000" y="30136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4FBF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9" name="Shape 699"/>
              <p:cNvSpPr/>
              <p:nvPr/>
            </p:nvSpPr>
            <p:spPr>
              <a:xfrm>
                <a:off x="1610" y="2481"/>
                <a:ext cx="481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314" y="0"/>
                    </a:lnTo>
                    <a:lnTo>
                      <a:pt x="120000" y="27915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E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0" name="Shape 700"/>
              <p:cNvSpPr/>
              <p:nvPr/>
            </p:nvSpPr>
            <p:spPr>
              <a:xfrm>
                <a:off x="1639" y="2482"/>
                <a:ext cx="450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335" y="0"/>
                    </a:lnTo>
                    <a:lnTo>
                      <a:pt x="120000" y="25536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9F7F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1" name="Shape 701"/>
              <p:cNvSpPr/>
              <p:nvPr/>
            </p:nvSpPr>
            <p:spPr>
              <a:xfrm>
                <a:off x="1669" y="2484"/>
                <a:ext cx="422" cy="6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395" y="0"/>
                    </a:lnTo>
                    <a:lnTo>
                      <a:pt x="119999" y="22611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E3F5F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2" name="Shape 702"/>
              <p:cNvSpPr/>
              <p:nvPr/>
            </p:nvSpPr>
            <p:spPr>
              <a:xfrm>
                <a:off x="1698" y="2485"/>
                <a:ext cx="390" cy="6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463" y="0"/>
                    </a:lnTo>
                    <a:lnTo>
                      <a:pt x="120000" y="18985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DEF4F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3" name="Shape 703"/>
              <p:cNvSpPr/>
              <p:nvPr/>
            </p:nvSpPr>
            <p:spPr>
              <a:xfrm>
                <a:off x="1728" y="2486"/>
                <a:ext cx="361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544" y="0"/>
                    </a:moveTo>
                    <a:lnTo>
                      <a:pt x="0" y="120000"/>
                    </a:lnTo>
                    <a:lnTo>
                      <a:pt x="120000" y="15132"/>
                    </a:lnTo>
                    <a:lnTo>
                      <a:pt x="119544" y="0"/>
                    </a:lnTo>
                    <a:close/>
                  </a:path>
                </a:pathLst>
              </a:custGeom>
              <a:solidFill>
                <a:srgbClr val="D8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4" name="Shape 704"/>
              <p:cNvSpPr/>
              <p:nvPr/>
            </p:nvSpPr>
            <p:spPr>
              <a:xfrm>
                <a:off x="2085" y="2344"/>
                <a:ext cx="55" cy="2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80727" y="0"/>
                    </a:lnTo>
                    <a:lnTo>
                      <a:pt x="80454" y="0"/>
                    </a:lnTo>
                    <a:lnTo>
                      <a:pt x="79909" y="0"/>
                    </a:lnTo>
                    <a:lnTo>
                      <a:pt x="79090" y="208"/>
                    </a:lnTo>
                    <a:lnTo>
                      <a:pt x="78000" y="277"/>
                    </a:lnTo>
                    <a:lnTo>
                      <a:pt x="76636" y="416"/>
                    </a:lnTo>
                    <a:lnTo>
                      <a:pt x="75272" y="625"/>
                    </a:lnTo>
                    <a:lnTo>
                      <a:pt x="73363" y="902"/>
                    </a:lnTo>
                    <a:lnTo>
                      <a:pt x="71454" y="1180"/>
                    </a:lnTo>
                    <a:lnTo>
                      <a:pt x="69818" y="1597"/>
                    </a:lnTo>
                    <a:lnTo>
                      <a:pt x="67636" y="1944"/>
                    </a:lnTo>
                    <a:lnTo>
                      <a:pt x="65454" y="2430"/>
                    </a:lnTo>
                    <a:lnTo>
                      <a:pt x="63272" y="2916"/>
                    </a:lnTo>
                    <a:lnTo>
                      <a:pt x="61090" y="3541"/>
                    </a:lnTo>
                    <a:lnTo>
                      <a:pt x="59454" y="4166"/>
                    </a:lnTo>
                    <a:lnTo>
                      <a:pt x="57272" y="4861"/>
                    </a:lnTo>
                    <a:lnTo>
                      <a:pt x="55363" y="5625"/>
                    </a:lnTo>
                    <a:lnTo>
                      <a:pt x="53181" y="6388"/>
                    </a:lnTo>
                    <a:lnTo>
                      <a:pt x="50454" y="7569"/>
                    </a:lnTo>
                    <a:lnTo>
                      <a:pt x="47181" y="9027"/>
                    </a:lnTo>
                    <a:lnTo>
                      <a:pt x="43363" y="10972"/>
                    </a:lnTo>
                    <a:lnTo>
                      <a:pt x="38727" y="13263"/>
                    </a:lnTo>
                    <a:lnTo>
                      <a:pt x="33818" y="15902"/>
                    </a:lnTo>
                    <a:lnTo>
                      <a:pt x="28909" y="18888"/>
                    </a:lnTo>
                    <a:lnTo>
                      <a:pt x="24000" y="22222"/>
                    </a:lnTo>
                    <a:lnTo>
                      <a:pt x="19090" y="26041"/>
                    </a:lnTo>
                    <a:lnTo>
                      <a:pt x="14181" y="30138"/>
                    </a:lnTo>
                    <a:lnTo>
                      <a:pt x="10363" y="34652"/>
                    </a:lnTo>
                    <a:lnTo>
                      <a:pt x="6272" y="39583"/>
                    </a:lnTo>
                    <a:lnTo>
                      <a:pt x="3545" y="44861"/>
                    </a:lnTo>
                    <a:lnTo>
                      <a:pt x="1090" y="50555"/>
                    </a:lnTo>
                    <a:lnTo>
                      <a:pt x="0" y="56666"/>
                    </a:lnTo>
                    <a:lnTo>
                      <a:pt x="0" y="63055"/>
                    </a:lnTo>
                    <a:lnTo>
                      <a:pt x="272" y="68333"/>
                    </a:lnTo>
                    <a:lnTo>
                      <a:pt x="1090" y="73194"/>
                    </a:lnTo>
                    <a:lnTo>
                      <a:pt x="2727" y="77500"/>
                    </a:lnTo>
                    <a:lnTo>
                      <a:pt x="4090" y="81597"/>
                    </a:lnTo>
                    <a:lnTo>
                      <a:pt x="6000" y="85138"/>
                    </a:lnTo>
                    <a:lnTo>
                      <a:pt x="8454" y="88402"/>
                    </a:lnTo>
                    <a:lnTo>
                      <a:pt x="10909" y="91458"/>
                    </a:lnTo>
                    <a:lnTo>
                      <a:pt x="13363" y="94166"/>
                    </a:lnTo>
                    <a:lnTo>
                      <a:pt x="16363" y="96597"/>
                    </a:lnTo>
                    <a:lnTo>
                      <a:pt x="19363" y="98888"/>
                    </a:lnTo>
                    <a:lnTo>
                      <a:pt x="22363" y="100972"/>
                    </a:lnTo>
                    <a:lnTo>
                      <a:pt x="25636" y="102986"/>
                    </a:lnTo>
                    <a:lnTo>
                      <a:pt x="28909" y="104861"/>
                    </a:lnTo>
                    <a:lnTo>
                      <a:pt x="32181" y="106666"/>
                    </a:lnTo>
                    <a:lnTo>
                      <a:pt x="35727" y="108402"/>
                    </a:lnTo>
                    <a:lnTo>
                      <a:pt x="39000" y="110208"/>
                    </a:lnTo>
                    <a:lnTo>
                      <a:pt x="39000" y="110277"/>
                    </a:lnTo>
                    <a:lnTo>
                      <a:pt x="39818" y="110625"/>
                    </a:lnTo>
                    <a:lnTo>
                      <a:pt x="40909" y="111041"/>
                    </a:lnTo>
                    <a:lnTo>
                      <a:pt x="42272" y="111666"/>
                    </a:lnTo>
                    <a:lnTo>
                      <a:pt x="44454" y="112500"/>
                    </a:lnTo>
                    <a:lnTo>
                      <a:pt x="46363" y="113263"/>
                    </a:lnTo>
                    <a:lnTo>
                      <a:pt x="48818" y="114166"/>
                    </a:lnTo>
                    <a:lnTo>
                      <a:pt x="51545" y="115138"/>
                    </a:lnTo>
                    <a:lnTo>
                      <a:pt x="54000" y="115972"/>
                    </a:lnTo>
                    <a:lnTo>
                      <a:pt x="56727" y="116875"/>
                    </a:lnTo>
                    <a:lnTo>
                      <a:pt x="59454" y="117638"/>
                    </a:lnTo>
                    <a:lnTo>
                      <a:pt x="62181" y="118472"/>
                    </a:lnTo>
                    <a:lnTo>
                      <a:pt x="64909" y="119097"/>
                    </a:lnTo>
                    <a:lnTo>
                      <a:pt x="67363" y="119513"/>
                    </a:lnTo>
                    <a:lnTo>
                      <a:pt x="69818" y="119861"/>
                    </a:lnTo>
                    <a:lnTo>
                      <a:pt x="72272" y="120000"/>
                    </a:lnTo>
                    <a:lnTo>
                      <a:pt x="74454" y="120000"/>
                    </a:lnTo>
                    <a:lnTo>
                      <a:pt x="76636" y="120000"/>
                    </a:lnTo>
                    <a:lnTo>
                      <a:pt x="79909" y="120000"/>
                    </a:lnTo>
                    <a:lnTo>
                      <a:pt x="82909" y="120000"/>
                    </a:lnTo>
                    <a:lnTo>
                      <a:pt x="85909" y="120000"/>
                    </a:lnTo>
                    <a:lnTo>
                      <a:pt x="89181" y="120000"/>
                    </a:lnTo>
                    <a:lnTo>
                      <a:pt x="92727" y="120000"/>
                    </a:lnTo>
                    <a:lnTo>
                      <a:pt x="96000" y="120000"/>
                    </a:lnTo>
                    <a:lnTo>
                      <a:pt x="99000" y="120000"/>
                    </a:lnTo>
                    <a:lnTo>
                      <a:pt x="101727" y="120000"/>
                    </a:lnTo>
                    <a:lnTo>
                      <a:pt x="104454" y="120000"/>
                    </a:lnTo>
                    <a:lnTo>
                      <a:pt x="106636" y="120000"/>
                    </a:lnTo>
                    <a:lnTo>
                      <a:pt x="108818" y="120000"/>
                    </a:lnTo>
                    <a:lnTo>
                      <a:pt x="109909" y="120000"/>
                    </a:lnTo>
                    <a:lnTo>
                      <a:pt x="111000" y="120000"/>
                    </a:lnTo>
                    <a:lnTo>
                      <a:pt x="111545" y="120000"/>
                    </a:lnTo>
                    <a:lnTo>
                      <a:pt x="110727" y="119791"/>
                    </a:lnTo>
                    <a:lnTo>
                      <a:pt x="108818" y="119166"/>
                    </a:lnTo>
                    <a:lnTo>
                      <a:pt x="105818" y="118055"/>
                    </a:lnTo>
                    <a:lnTo>
                      <a:pt x="102000" y="116597"/>
                    </a:lnTo>
                    <a:lnTo>
                      <a:pt x="97636" y="114722"/>
                    </a:lnTo>
                    <a:lnTo>
                      <a:pt x="92454" y="112291"/>
                    </a:lnTo>
                    <a:lnTo>
                      <a:pt x="86727" y="109513"/>
                    </a:lnTo>
                    <a:lnTo>
                      <a:pt x="81272" y="106250"/>
                    </a:lnTo>
                    <a:lnTo>
                      <a:pt x="75545" y="102500"/>
                    </a:lnTo>
                    <a:lnTo>
                      <a:pt x="70090" y="98333"/>
                    </a:lnTo>
                    <a:lnTo>
                      <a:pt x="64909" y="93680"/>
                    </a:lnTo>
                    <a:lnTo>
                      <a:pt x="60272" y="88541"/>
                    </a:lnTo>
                    <a:lnTo>
                      <a:pt x="56727" y="82916"/>
                    </a:lnTo>
                    <a:lnTo>
                      <a:pt x="53727" y="76805"/>
                    </a:lnTo>
                    <a:lnTo>
                      <a:pt x="51818" y="70138"/>
                    </a:lnTo>
                    <a:lnTo>
                      <a:pt x="51272" y="63055"/>
                    </a:lnTo>
                    <a:lnTo>
                      <a:pt x="51818" y="55069"/>
                    </a:lnTo>
                    <a:lnTo>
                      <a:pt x="54000" y="47708"/>
                    </a:lnTo>
                    <a:lnTo>
                      <a:pt x="57272" y="40902"/>
                    </a:lnTo>
                    <a:lnTo>
                      <a:pt x="61909" y="34583"/>
                    </a:lnTo>
                    <a:lnTo>
                      <a:pt x="67090" y="28819"/>
                    </a:lnTo>
                    <a:lnTo>
                      <a:pt x="72818" y="23750"/>
                    </a:lnTo>
                    <a:lnTo>
                      <a:pt x="78818" y="19027"/>
                    </a:lnTo>
                    <a:lnTo>
                      <a:pt x="85636" y="15000"/>
                    </a:lnTo>
                    <a:lnTo>
                      <a:pt x="91909" y="11388"/>
                    </a:lnTo>
                    <a:lnTo>
                      <a:pt x="98181" y="8333"/>
                    </a:lnTo>
                    <a:lnTo>
                      <a:pt x="103909" y="5694"/>
                    </a:lnTo>
                    <a:lnTo>
                      <a:pt x="109090" y="3680"/>
                    </a:lnTo>
                    <a:lnTo>
                      <a:pt x="113727" y="2083"/>
                    </a:lnTo>
                    <a:lnTo>
                      <a:pt x="117000" y="902"/>
                    </a:lnTo>
                    <a:lnTo>
                      <a:pt x="119181" y="208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CB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5" name="Shape 705"/>
              <p:cNvSpPr/>
              <p:nvPr/>
            </p:nvSpPr>
            <p:spPr>
              <a:xfrm>
                <a:off x="2085" y="2344"/>
                <a:ext cx="55" cy="2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80727" y="0"/>
                    </a:lnTo>
                    <a:lnTo>
                      <a:pt x="80454" y="0"/>
                    </a:lnTo>
                    <a:lnTo>
                      <a:pt x="79909" y="0"/>
                    </a:lnTo>
                    <a:lnTo>
                      <a:pt x="79090" y="208"/>
                    </a:lnTo>
                    <a:lnTo>
                      <a:pt x="78000" y="277"/>
                    </a:lnTo>
                    <a:lnTo>
                      <a:pt x="76636" y="416"/>
                    </a:lnTo>
                    <a:lnTo>
                      <a:pt x="75272" y="625"/>
                    </a:lnTo>
                    <a:lnTo>
                      <a:pt x="73363" y="902"/>
                    </a:lnTo>
                    <a:lnTo>
                      <a:pt x="71454" y="1180"/>
                    </a:lnTo>
                    <a:lnTo>
                      <a:pt x="69818" y="1597"/>
                    </a:lnTo>
                    <a:lnTo>
                      <a:pt x="67636" y="1944"/>
                    </a:lnTo>
                    <a:lnTo>
                      <a:pt x="65454" y="2430"/>
                    </a:lnTo>
                    <a:lnTo>
                      <a:pt x="63272" y="2916"/>
                    </a:lnTo>
                    <a:lnTo>
                      <a:pt x="61090" y="3541"/>
                    </a:lnTo>
                    <a:lnTo>
                      <a:pt x="59454" y="4166"/>
                    </a:lnTo>
                    <a:lnTo>
                      <a:pt x="57272" y="4861"/>
                    </a:lnTo>
                    <a:lnTo>
                      <a:pt x="55363" y="5625"/>
                    </a:lnTo>
                    <a:lnTo>
                      <a:pt x="53181" y="6388"/>
                    </a:lnTo>
                    <a:lnTo>
                      <a:pt x="50454" y="7569"/>
                    </a:lnTo>
                    <a:lnTo>
                      <a:pt x="47181" y="9027"/>
                    </a:lnTo>
                    <a:lnTo>
                      <a:pt x="43363" y="10972"/>
                    </a:lnTo>
                    <a:lnTo>
                      <a:pt x="38727" y="13263"/>
                    </a:lnTo>
                    <a:lnTo>
                      <a:pt x="33818" y="15902"/>
                    </a:lnTo>
                    <a:lnTo>
                      <a:pt x="28909" y="18888"/>
                    </a:lnTo>
                    <a:lnTo>
                      <a:pt x="24000" y="22222"/>
                    </a:lnTo>
                    <a:lnTo>
                      <a:pt x="19090" y="26041"/>
                    </a:lnTo>
                    <a:lnTo>
                      <a:pt x="14181" y="30138"/>
                    </a:lnTo>
                    <a:lnTo>
                      <a:pt x="10363" y="34652"/>
                    </a:lnTo>
                    <a:lnTo>
                      <a:pt x="6272" y="39583"/>
                    </a:lnTo>
                    <a:lnTo>
                      <a:pt x="3545" y="44861"/>
                    </a:lnTo>
                    <a:lnTo>
                      <a:pt x="1090" y="50555"/>
                    </a:lnTo>
                    <a:lnTo>
                      <a:pt x="0" y="56666"/>
                    </a:lnTo>
                    <a:lnTo>
                      <a:pt x="0" y="63055"/>
                    </a:lnTo>
                    <a:lnTo>
                      <a:pt x="272" y="68333"/>
                    </a:lnTo>
                    <a:lnTo>
                      <a:pt x="1090" y="73194"/>
                    </a:lnTo>
                    <a:lnTo>
                      <a:pt x="2727" y="77500"/>
                    </a:lnTo>
                    <a:lnTo>
                      <a:pt x="4090" y="81597"/>
                    </a:lnTo>
                    <a:lnTo>
                      <a:pt x="6000" y="85138"/>
                    </a:lnTo>
                    <a:lnTo>
                      <a:pt x="8454" y="88402"/>
                    </a:lnTo>
                    <a:lnTo>
                      <a:pt x="10909" y="91458"/>
                    </a:lnTo>
                    <a:lnTo>
                      <a:pt x="13363" y="94166"/>
                    </a:lnTo>
                    <a:lnTo>
                      <a:pt x="16363" y="96597"/>
                    </a:lnTo>
                    <a:lnTo>
                      <a:pt x="19363" y="98888"/>
                    </a:lnTo>
                    <a:lnTo>
                      <a:pt x="22363" y="100972"/>
                    </a:lnTo>
                    <a:lnTo>
                      <a:pt x="25636" y="102986"/>
                    </a:lnTo>
                    <a:lnTo>
                      <a:pt x="28909" y="104861"/>
                    </a:lnTo>
                    <a:lnTo>
                      <a:pt x="32181" y="106666"/>
                    </a:lnTo>
                    <a:lnTo>
                      <a:pt x="35727" y="108402"/>
                    </a:lnTo>
                    <a:lnTo>
                      <a:pt x="39000" y="110208"/>
                    </a:lnTo>
                    <a:lnTo>
                      <a:pt x="39000" y="110277"/>
                    </a:lnTo>
                    <a:lnTo>
                      <a:pt x="39818" y="110625"/>
                    </a:lnTo>
                    <a:lnTo>
                      <a:pt x="40909" y="111041"/>
                    </a:lnTo>
                    <a:lnTo>
                      <a:pt x="42272" y="111666"/>
                    </a:lnTo>
                    <a:lnTo>
                      <a:pt x="44454" y="112500"/>
                    </a:lnTo>
                    <a:lnTo>
                      <a:pt x="46363" y="113263"/>
                    </a:lnTo>
                    <a:lnTo>
                      <a:pt x="48818" y="114166"/>
                    </a:lnTo>
                    <a:lnTo>
                      <a:pt x="51545" y="115138"/>
                    </a:lnTo>
                    <a:lnTo>
                      <a:pt x="54000" y="115972"/>
                    </a:lnTo>
                    <a:lnTo>
                      <a:pt x="56727" y="116875"/>
                    </a:lnTo>
                    <a:lnTo>
                      <a:pt x="59454" y="117638"/>
                    </a:lnTo>
                    <a:lnTo>
                      <a:pt x="62181" y="118472"/>
                    </a:lnTo>
                    <a:lnTo>
                      <a:pt x="64909" y="119097"/>
                    </a:lnTo>
                    <a:lnTo>
                      <a:pt x="67363" y="119513"/>
                    </a:lnTo>
                    <a:lnTo>
                      <a:pt x="69818" y="119861"/>
                    </a:lnTo>
                    <a:lnTo>
                      <a:pt x="72272" y="120000"/>
                    </a:lnTo>
                    <a:lnTo>
                      <a:pt x="74454" y="120000"/>
                    </a:lnTo>
                    <a:lnTo>
                      <a:pt x="76636" y="120000"/>
                    </a:lnTo>
                    <a:lnTo>
                      <a:pt x="79909" y="120000"/>
                    </a:lnTo>
                    <a:lnTo>
                      <a:pt x="82909" y="120000"/>
                    </a:lnTo>
                    <a:lnTo>
                      <a:pt x="85909" y="120000"/>
                    </a:lnTo>
                    <a:lnTo>
                      <a:pt x="89181" y="120000"/>
                    </a:lnTo>
                    <a:lnTo>
                      <a:pt x="92727" y="120000"/>
                    </a:lnTo>
                    <a:lnTo>
                      <a:pt x="96000" y="120000"/>
                    </a:lnTo>
                    <a:lnTo>
                      <a:pt x="99000" y="120000"/>
                    </a:lnTo>
                    <a:lnTo>
                      <a:pt x="101727" y="120000"/>
                    </a:lnTo>
                    <a:lnTo>
                      <a:pt x="104454" y="120000"/>
                    </a:lnTo>
                    <a:lnTo>
                      <a:pt x="106636" y="120000"/>
                    </a:lnTo>
                    <a:lnTo>
                      <a:pt x="108818" y="120000"/>
                    </a:lnTo>
                    <a:lnTo>
                      <a:pt x="109909" y="120000"/>
                    </a:lnTo>
                    <a:lnTo>
                      <a:pt x="111000" y="120000"/>
                    </a:lnTo>
                    <a:lnTo>
                      <a:pt x="111545" y="120000"/>
                    </a:lnTo>
                    <a:lnTo>
                      <a:pt x="110727" y="119791"/>
                    </a:lnTo>
                    <a:lnTo>
                      <a:pt x="108818" y="119166"/>
                    </a:lnTo>
                    <a:lnTo>
                      <a:pt x="105818" y="118055"/>
                    </a:lnTo>
                    <a:lnTo>
                      <a:pt x="102000" y="116597"/>
                    </a:lnTo>
                    <a:lnTo>
                      <a:pt x="97636" y="114722"/>
                    </a:lnTo>
                    <a:lnTo>
                      <a:pt x="92454" y="112291"/>
                    </a:lnTo>
                    <a:lnTo>
                      <a:pt x="86727" y="109513"/>
                    </a:lnTo>
                    <a:lnTo>
                      <a:pt x="81272" y="106250"/>
                    </a:lnTo>
                    <a:lnTo>
                      <a:pt x="75545" y="102500"/>
                    </a:lnTo>
                    <a:lnTo>
                      <a:pt x="70090" y="98333"/>
                    </a:lnTo>
                    <a:lnTo>
                      <a:pt x="64909" y="93680"/>
                    </a:lnTo>
                    <a:lnTo>
                      <a:pt x="60272" y="88541"/>
                    </a:lnTo>
                    <a:lnTo>
                      <a:pt x="56727" y="82916"/>
                    </a:lnTo>
                    <a:lnTo>
                      <a:pt x="53727" y="76805"/>
                    </a:lnTo>
                    <a:lnTo>
                      <a:pt x="51818" y="70138"/>
                    </a:lnTo>
                    <a:lnTo>
                      <a:pt x="51272" y="63055"/>
                    </a:lnTo>
                    <a:lnTo>
                      <a:pt x="51818" y="55069"/>
                    </a:lnTo>
                    <a:lnTo>
                      <a:pt x="54000" y="47708"/>
                    </a:lnTo>
                    <a:lnTo>
                      <a:pt x="57272" y="40902"/>
                    </a:lnTo>
                    <a:lnTo>
                      <a:pt x="61909" y="34583"/>
                    </a:lnTo>
                    <a:lnTo>
                      <a:pt x="67090" y="28819"/>
                    </a:lnTo>
                    <a:lnTo>
                      <a:pt x="72818" y="23750"/>
                    </a:lnTo>
                    <a:lnTo>
                      <a:pt x="78818" y="19027"/>
                    </a:lnTo>
                    <a:lnTo>
                      <a:pt x="85636" y="15000"/>
                    </a:lnTo>
                    <a:lnTo>
                      <a:pt x="91909" y="11388"/>
                    </a:lnTo>
                    <a:lnTo>
                      <a:pt x="98181" y="8333"/>
                    </a:lnTo>
                    <a:lnTo>
                      <a:pt x="103909" y="5694"/>
                    </a:lnTo>
                    <a:lnTo>
                      <a:pt x="109090" y="3680"/>
                    </a:lnTo>
                    <a:lnTo>
                      <a:pt x="113727" y="2083"/>
                    </a:lnTo>
                    <a:lnTo>
                      <a:pt x="117000" y="902"/>
                    </a:lnTo>
                    <a:lnTo>
                      <a:pt x="119181" y="20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6" name="Shape 706"/>
              <p:cNvSpPr/>
              <p:nvPr/>
            </p:nvSpPr>
            <p:spPr>
              <a:xfrm>
                <a:off x="2223" y="2404"/>
                <a:ext cx="138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890" y="0"/>
                    </a:moveTo>
                    <a:lnTo>
                      <a:pt x="0" y="0"/>
                    </a:lnTo>
                    <a:lnTo>
                      <a:pt x="0" y="120000"/>
                    </a:lnTo>
                    <a:lnTo>
                      <a:pt x="120000" y="120000"/>
                    </a:lnTo>
                    <a:lnTo>
                      <a:pt x="113890" y="0"/>
                    </a:lnTo>
                    <a:close/>
                  </a:path>
                </a:pathLst>
              </a:custGeom>
              <a:solidFill>
                <a:srgbClr val="00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7" name="Shape 707"/>
              <p:cNvSpPr/>
              <p:nvPr/>
            </p:nvSpPr>
            <p:spPr>
              <a:xfrm>
                <a:off x="2223" y="2404"/>
                <a:ext cx="138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890" y="0"/>
                    </a:moveTo>
                    <a:lnTo>
                      <a:pt x="0" y="0"/>
                    </a:lnTo>
                    <a:lnTo>
                      <a:pt x="0" y="120000"/>
                    </a:lnTo>
                    <a:lnTo>
                      <a:pt x="120000" y="120000"/>
                    </a:lnTo>
                    <a:lnTo>
                      <a:pt x="11389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8" name="Shape 708"/>
              <p:cNvSpPr/>
              <p:nvPr/>
            </p:nvSpPr>
            <p:spPr>
              <a:xfrm>
                <a:off x="2260" y="2414"/>
                <a:ext cx="86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419" y="0"/>
                    </a:lnTo>
                    <a:lnTo>
                      <a:pt x="0" y="120000"/>
                    </a:lnTo>
                    <a:lnTo>
                      <a:pt x="112185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09" name="Shape 709"/>
              <p:cNvSpPr/>
              <p:nvPr/>
            </p:nvSpPr>
            <p:spPr>
              <a:xfrm>
                <a:off x="2260" y="2417"/>
                <a:ext cx="87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246" y="0"/>
                    </a:lnTo>
                    <a:lnTo>
                      <a:pt x="120000" y="0"/>
                    </a:lnTo>
                    <a:lnTo>
                      <a:pt x="112185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3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0" name="Shape 710"/>
              <p:cNvSpPr/>
              <p:nvPr/>
            </p:nvSpPr>
            <p:spPr>
              <a:xfrm>
                <a:off x="2260" y="2418"/>
                <a:ext cx="87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404" y="0"/>
                    </a:lnTo>
                    <a:lnTo>
                      <a:pt x="120000" y="0"/>
                    </a:lnTo>
                    <a:lnTo>
                      <a:pt x="112023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263B3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1" name="Shape 711"/>
              <p:cNvSpPr/>
              <p:nvPr/>
            </p:nvSpPr>
            <p:spPr>
              <a:xfrm>
                <a:off x="2260" y="2420"/>
                <a:ext cx="87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419" y="0"/>
                    </a:lnTo>
                    <a:lnTo>
                      <a:pt x="120000" y="0"/>
                    </a:lnTo>
                    <a:lnTo>
                      <a:pt x="112185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39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2" name="Shape 712"/>
              <p:cNvSpPr/>
              <p:nvPr/>
            </p:nvSpPr>
            <p:spPr>
              <a:xfrm>
                <a:off x="2260" y="2421"/>
                <a:ext cx="87" cy="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404" y="0"/>
                    </a:lnTo>
                    <a:lnTo>
                      <a:pt x="120000" y="0"/>
                    </a:lnTo>
                    <a:lnTo>
                      <a:pt x="112023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4C5D5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3" name="Shape 713"/>
              <p:cNvSpPr/>
              <p:nvPr/>
            </p:nvSpPr>
            <p:spPr>
              <a:xfrm>
                <a:off x="2261" y="2423"/>
                <a:ext cx="86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0419" y="0"/>
                    </a:lnTo>
                    <a:lnTo>
                      <a:pt x="120000" y="0"/>
                    </a:lnTo>
                    <a:lnTo>
                      <a:pt x="112185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5F6E6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Shape 714"/>
              <p:cNvSpPr/>
              <p:nvPr/>
            </p:nvSpPr>
            <p:spPr>
              <a:xfrm>
                <a:off x="2261" y="2426"/>
                <a:ext cx="86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0246" y="0"/>
                    </a:lnTo>
                    <a:lnTo>
                      <a:pt x="0" y="120000"/>
                    </a:lnTo>
                    <a:lnTo>
                      <a:pt x="112185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72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5" name="Shape 715"/>
              <p:cNvSpPr/>
              <p:nvPr/>
            </p:nvSpPr>
            <p:spPr>
              <a:xfrm>
                <a:off x="2335" y="2387"/>
                <a:ext cx="218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1283"/>
                    </a:moveTo>
                    <a:lnTo>
                      <a:pt x="117799" y="120000"/>
                    </a:lnTo>
                    <a:lnTo>
                      <a:pt x="22555" y="120000"/>
                    </a:lnTo>
                    <a:lnTo>
                      <a:pt x="7908" y="103584"/>
                    </a:lnTo>
                    <a:lnTo>
                      <a:pt x="5982" y="100641"/>
                    </a:lnTo>
                    <a:lnTo>
                      <a:pt x="4469" y="96679"/>
                    </a:lnTo>
                    <a:lnTo>
                      <a:pt x="3094" y="92037"/>
                    </a:lnTo>
                    <a:lnTo>
                      <a:pt x="1925" y="86603"/>
                    </a:lnTo>
                    <a:lnTo>
                      <a:pt x="1100" y="80603"/>
                    </a:lnTo>
                    <a:lnTo>
                      <a:pt x="481" y="74150"/>
                    </a:lnTo>
                    <a:lnTo>
                      <a:pt x="68" y="67471"/>
                    </a:lnTo>
                    <a:lnTo>
                      <a:pt x="0" y="60679"/>
                    </a:lnTo>
                    <a:lnTo>
                      <a:pt x="68" y="53660"/>
                    </a:lnTo>
                    <a:lnTo>
                      <a:pt x="481" y="46981"/>
                    </a:lnTo>
                    <a:lnTo>
                      <a:pt x="1100" y="40415"/>
                    </a:lnTo>
                    <a:lnTo>
                      <a:pt x="1925" y="34301"/>
                    </a:lnTo>
                    <a:lnTo>
                      <a:pt x="3094" y="28641"/>
                    </a:lnTo>
                    <a:lnTo>
                      <a:pt x="4469" y="23660"/>
                    </a:lnTo>
                    <a:lnTo>
                      <a:pt x="5982" y="19471"/>
                    </a:lnTo>
                    <a:lnTo>
                      <a:pt x="7908" y="16301"/>
                    </a:lnTo>
                    <a:lnTo>
                      <a:pt x="21730" y="0"/>
                    </a:lnTo>
                    <a:lnTo>
                      <a:pt x="108378" y="0"/>
                    </a:lnTo>
                    <a:lnTo>
                      <a:pt x="114223" y="21283"/>
                    </a:lnTo>
                    <a:lnTo>
                      <a:pt x="120000" y="111283"/>
                    </a:lnTo>
                    <a:close/>
                  </a:path>
                </a:pathLst>
              </a:custGeom>
              <a:solidFill>
                <a:srgbClr val="00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6" name="Shape 716"/>
              <p:cNvSpPr/>
              <p:nvPr/>
            </p:nvSpPr>
            <p:spPr>
              <a:xfrm>
                <a:off x="2335" y="2387"/>
                <a:ext cx="218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1283"/>
                    </a:moveTo>
                    <a:lnTo>
                      <a:pt x="117799" y="120000"/>
                    </a:lnTo>
                    <a:lnTo>
                      <a:pt x="22555" y="120000"/>
                    </a:lnTo>
                    <a:lnTo>
                      <a:pt x="7908" y="103584"/>
                    </a:lnTo>
                    <a:lnTo>
                      <a:pt x="5982" y="100641"/>
                    </a:lnTo>
                    <a:lnTo>
                      <a:pt x="4469" y="96679"/>
                    </a:lnTo>
                    <a:lnTo>
                      <a:pt x="3094" y="92037"/>
                    </a:lnTo>
                    <a:lnTo>
                      <a:pt x="1925" y="86603"/>
                    </a:lnTo>
                    <a:lnTo>
                      <a:pt x="1100" y="80603"/>
                    </a:lnTo>
                    <a:lnTo>
                      <a:pt x="481" y="74150"/>
                    </a:lnTo>
                    <a:lnTo>
                      <a:pt x="68" y="67471"/>
                    </a:lnTo>
                    <a:lnTo>
                      <a:pt x="0" y="60679"/>
                    </a:lnTo>
                    <a:lnTo>
                      <a:pt x="68" y="53660"/>
                    </a:lnTo>
                    <a:lnTo>
                      <a:pt x="481" y="46981"/>
                    </a:lnTo>
                    <a:lnTo>
                      <a:pt x="1100" y="40415"/>
                    </a:lnTo>
                    <a:lnTo>
                      <a:pt x="1925" y="34301"/>
                    </a:lnTo>
                    <a:lnTo>
                      <a:pt x="3094" y="28641"/>
                    </a:lnTo>
                    <a:lnTo>
                      <a:pt x="4469" y="23660"/>
                    </a:lnTo>
                    <a:lnTo>
                      <a:pt x="5982" y="19471"/>
                    </a:lnTo>
                    <a:lnTo>
                      <a:pt x="7908" y="16301"/>
                    </a:lnTo>
                    <a:lnTo>
                      <a:pt x="21730" y="0"/>
                    </a:lnTo>
                    <a:lnTo>
                      <a:pt x="108378" y="0"/>
                    </a:lnTo>
                    <a:lnTo>
                      <a:pt x="114223" y="21283"/>
                    </a:lnTo>
                    <a:lnTo>
                      <a:pt x="120000" y="11128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7" name="Shape 717"/>
              <p:cNvSpPr/>
              <p:nvPr/>
            </p:nvSpPr>
            <p:spPr>
              <a:xfrm>
                <a:off x="2337" y="2397"/>
                <a:ext cx="195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312" y="0"/>
                    </a:moveTo>
                    <a:lnTo>
                      <a:pt x="19731" y="0"/>
                    </a:lnTo>
                    <a:lnTo>
                      <a:pt x="4452" y="38009"/>
                    </a:lnTo>
                    <a:lnTo>
                      <a:pt x="4376" y="38280"/>
                    </a:lnTo>
                    <a:lnTo>
                      <a:pt x="4222" y="39366"/>
                    </a:lnTo>
                    <a:lnTo>
                      <a:pt x="3992" y="41266"/>
                    </a:lnTo>
                    <a:lnTo>
                      <a:pt x="3608" y="43981"/>
                    </a:lnTo>
                    <a:lnTo>
                      <a:pt x="3301" y="47239"/>
                    </a:lnTo>
                    <a:lnTo>
                      <a:pt x="2840" y="51312"/>
                    </a:lnTo>
                    <a:lnTo>
                      <a:pt x="2456" y="55927"/>
                    </a:lnTo>
                    <a:lnTo>
                      <a:pt x="1996" y="61085"/>
                    </a:lnTo>
                    <a:lnTo>
                      <a:pt x="1535" y="66787"/>
                    </a:lnTo>
                    <a:lnTo>
                      <a:pt x="1151" y="73031"/>
                    </a:lnTo>
                    <a:lnTo>
                      <a:pt x="767" y="79819"/>
                    </a:lnTo>
                    <a:lnTo>
                      <a:pt x="460" y="87149"/>
                    </a:lnTo>
                    <a:lnTo>
                      <a:pt x="230" y="94751"/>
                    </a:lnTo>
                    <a:lnTo>
                      <a:pt x="0" y="102624"/>
                    </a:lnTo>
                    <a:lnTo>
                      <a:pt x="0" y="111040"/>
                    </a:lnTo>
                    <a:lnTo>
                      <a:pt x="76" y="120000"/>
                    </a:lnTo>
                    <a:lnTo>
                      <a:pt x="12130" y="116470"/>
                    </a:lnTo>
                    <a:lnTo>
                      <a:pt x="120000" y="116470"/>
                    </a:lnTo>
                    <a:lnTo>
                      <a:pt x="117312" y="0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8" name="Shape 718"/>
              <p:cNvSpPr/>
              <p:nvPr/>
            </p:nvSpPr>
            <p:spPr>
              <a:xfrm>
                <a:off x="2337" y="2400"/>
                <a:ext cx="195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320" y="0"/>
                    </a:moveTo>
                    <a:lnTo>
                      <a:pt x="117536" y="0"/>
                    </a:lnTo>
                    <a:lnTo>
                      <a:pt x="120000" y="116119"/>
                    </a:lnTo>
                    <a:lnTo>
                      <a:pt x="12161" y="116119"/>
                    </a:lnTo>
                    <a:lnTo>
                      <a:pt x="153" y="120000"/>
                    </a:lnTo>
                    <a:lnTo>
                      <a:pt x="0" y="111343"/>
                    </a:lnTo>
                    <a:lnTo>
                      <a:pt x="153" y="103283"/>
                    </a:lnTo>
                    <a:lnTo>
                      <a:pt x="307" y="95820"/>
                    </a:lnTo>
                    <a:lnTo>
                      <a:pt x="538" y="88358"/>
                    </a:lnTo>
                    <a:lnTo>
                      <a:pt x="769" y="81194"/>
                    </a:lnTo>
                    <a:lnTo>
                      <a:pt x="1154" y="74626"/>
                    </a:lnTo>
                    <a:lnTo>
                      <a:pt x="1462" y="68656"/>
                    </a:lnTo>
                    <a:lnTo>
                      <a:pt x="1924" y="62985"/>
                    </a:lnTo>
                    <a:lnTo>
                      <a:pt x="2232" y="57910"/>
                    </a:lnTo>
                    <a:lnTo>
                      <a:pt x="2694" y="53432"/>
                    </a:lnTo>
                    <a:lnTo>
                      <a:pt x="3078" y="49552"/>
                    </a:lnTo>
                    <a:lnTo>
                      <a:pt x="3386" y="46268"/>
                    </a:lnTo>
                    <a:lnTo>
                      <a:pt x="3617" y="43582"/>
                    </a:lnTo>
                    <a:lnTo>
                      <a:pt x="3848" y="41492"/>
                    </a:lnTo>
                    <a:lnTo>
                      <a:pt x="4002" y="40597"/>
                    </a:lnTo>
                    <a:lnTo>
                      <a:pt x="4079" y="40298"/>
                    </a:lnTo>
                    <a:lnTo>
                      <a:pt x="19320" y="0"/>
                    </a:lnTo>
                    <a:close/>
                  </a:path>
                </a:pathLst>
              </a:custGeom>
              <a:solidFill>
                <a:srgbClr val="1028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Shape 719"/>
              <p:cNvSpPr/>
              <p:nvPr/>
            </p:nvSpPr>
            <p:spPr>
              <a:xfrm>
                <a:off x="2337" y="2402"/>
                <a:ext cx="194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610" y="0"/>
                    </a:moveTo>
                    <a:lnTo>
                      <a:pt x="117683" y="0"/>
                    </a:lnTo>
                    <a:lnTo>
                      <a:pt x="119999" y="115397"/>
                    </a:lnTo>
                    <a:lnTo>
                      <a:pt x="11969" y="115397"/>
                    </a:lnTo>
                    <a:lnTo>
                      <a:pt x="77" y="119999"/>
                    </a:lnTo>
                    <a:lnTo>
                      <a:pt x="0" y="111780"/>
                    </a:lnTo>
                    <a:lnTo>
                      <a:pt x="77" y="104219"/>
                    </a:lnTo>
                    <a:lnTo>
                      <a:pt x="231" y="96657"/>
                    </a:lnTo>
                    <a:lnTo>
                      <a:pt x="386" y="89753"/>
                    </a:lnTo>
                    <a:lnTo>
                      <a:pt x="694" y="82849"/>
                    </a:lnTo>
                    <a:lnTo>
                      <a:pt x="926" y="76602"/>
                    </a:lnTo>
                    <a:lnTo>
                      <a:pt x="1235" y="70684"/>
                    </a:lnTo>
                    <a:lnTo>
                      <a:pt x="1621" y="65424"/>
                    </a:lnTo>
                    <a:lnTo>
                      <a:pt x="1930" y="60493"/>
                    </a:lnTo>
                    <a:lnTo>
                      <a:pt x="2316" y="55890"/>
                    </a:lnTo>
                    <a:lnTo>
                      <a:pt x="2548" y="52273"/>
                    </a:lnTo>
                    <a:lnTo>
                      <a:pt x="2934" y="49315"/>
                    </a:lnTo>
                    <a:lnTo>
                      <a:pt x="3088" y="46684"/>
                    </a:lnTo>
                    <a:lnTo>
                      <a:pt x="3320" y="45041"/>
                    </a:lnTo>
                    <a:lnTo>
                      <a:pt x="3397" y="43726"/>
                    </a:lnTo>
                    <a:lnTo>
                      <a:pt x="3474" y="43397"/>
                    </a:lnTo>
                    <a:lnTo>
                      <a:pt x="18610" y="0"/>
                    </a:lnTo>
                    <a:close/>
                  </a:path>
                </a:pathLst>
              </a:custGeom>
              <a:solidFill>
                <a:srgbClr val="20363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0" name="Shape 720"/>
              <p:cNvSpPr/>
              <p:nvPr/>
            </p:nvSpPr>
            <p:spPr>
              <a:xfrm>
                <a:off x="2337" y="2403"/>
                <a:ext cx="194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139" y="0"/>
                    </a:moveTo>
                    <a:lnTo>
                      <a:pt x="117984" y="0"/>
                    </a:lnTo>
                    <a:lnTo>
                      <a:pt x="120000" y="114478"/>
                    </a:lnTo>
                    <a:lnTo>
                      <a:pt x="11937" y="114478"/>
                    </a:lnTo>
                    <a:lnTo>
                      <a:pt x="77" y="120000"/>
                    </a:lnTo>
                    <a:lnTo>
                      <a:pt x="0" y="112269"/>
                    </a:lnTo>
                    <a:lnTo>
                      <a:pt x="77" y="105276"/>
                    </a:lnTo>
                    <a:lnTo>
                      <a:pt x="232" y="97914"/>
                    </a:lnTo>
                    <a:lnTo>
                      <a:pt x="387" y="91288"/>
                    </a:lnTo>
                    <a:lnTo>
                      <a:pt x="620" y="85030"/>
                    </a:lnTo>
                    <a:lnTo>
                      <a:pt x="852" y="79141"/>
                    </a:lnTo>
                    <a:lnTo>
                      <a:pt x="1085" y="73619"/>
                    </a:lnTo>
                    <a:lnTo>
                      <a:pt x="1395" y="68098"/>
                    </a:lnTo>
                    <a:lnTo>
                      <a:pt x="1705" y="63680"/>
                    </a:lnTo>
                    <a:lnTo>
                      <a:pt x="2015" y="59631"/>
                    </a:lnTo>
                    <a:lnTo>
                      <a:pt x="2248" y="55950"/>
                    </a:lnTo>
                    <a:lnTo>
                      <a:pt x="2480" y="53006"/>
                    </a:lnTo>
                    <a:lnTo>
                      <a:pt x="2713" y="50429"/>
                    </a:lnTo>
                    <a:lnTo>
                      <a:pt x="2868" y="48957"/>
                    </a:lnTo>
                    <a:lnTo>
                      <a:pt x="2945" y="47852"/>
                    </a:lnTo>
                    <a:lnTo>
                      <a:pt x="3023" y="47852"/>
                    </a:lnTo>
                    <a:lnTo>
                      <a:pt x="18139" y="0"/>
                    </a:lnTo>
                    <a:close/>
                  </a:path>
                </a:pathLst>
              </a:custGeom>
              <a:solidFill>
                <a:srgbClr val="31454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1" name="Shape 721"/>
              <p:cNvSpPr/>
              <p:nvPr/>
            </p:nvSpPr>
            <p:spPr>
              <a:xfrm>
                <a:off x="2338" y="2404"/>
                <a:ext cx="192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420" y="0"/>
                    </a:moveTo>
                    <a:lnTo>
                      <a:pt x="118133" y="0"/>
                    </a:lnTo>
                    <a:lnTo>
                      <a:pt x="120000" y="113333"/>
                    </a:lnTo>
                    <a:lnTo>
                      <a:pt x="11743" y="113333"/>
                    </a:lnTo>
                    <a:lnTo>
                      <a:pt x="0" y="120000"/>
                    </a:lnTo>
                    <a:lnTo>
                      <a:pt x="0" y="112916"/>
                    </a:lnTo>
                    <a:lnTo>
                      <a:pt x="0" y="105833"/>
                    </a:lnTo>
                    <a:lnTo>
                      <a:pt x="155" y="99583"/>
                    </a:lnTo>
                    <a:lnTo>
                      <a:pt x="311" y="93333"/>
                    </a:lnTo>
                    <a:lnTo>
                      <a:pt x="544" y="87500"/>
                    </a:lnTo>
                    <a:lnTo>
                      <a:pt x="699" y="81666"/>
                    </a:lnTo>
                    <a:lnTo>
                      <a:pt x="855" y="76666"/>
                    </a:lnTo>
                    <a:lnTo>
                      <a:pt x="1166" y="72083"/>
                    </a:lnTo>
                    <a:lnTo>
                      <a:pt x="1399" y="67916"/>
                    </a:lnTo>
                    <a:lnTo>
                      <a:pt x="1555" y="63750"/>
                    </a:lnTo>
                    <a:lnTo>
                      <a:pt x="1866" y="60416"/>
                    </a:lnTo>
                    <a:lnTo>
                      <a:pt x="2022" y="57500"/>
                    </a:lnTo>
                    <a:lnTo>
                      <a:pt x="2177" y="55000"/>
                    </a:lnTo>
                    <a:lnTo>
                      <a:pt x="2255" y="53333"/>
                    </a:lnTo>
                    <a:lnTo>
                      <a:pt x="2333" y="52500"/>
                    </a:lnTo>
                    <a:lnTo>
                      <a:pt x="2488" y="52500"/>
                    </a:lnTo>
                    <a:lnTo>
                      <a:pt x="17420" y="0"/>
                    </a:lnTo>
                    <a:close/>
                  </a:path>
                </a:pathLst>
              </a:custGeom>
              <a:solidFill>
                <a:srgbClr val="41535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2" name="Shape 722"/>
              <p:cNvSpPr/>
              <p:nvPr/>
            </p:nvSpPr>
            <p:spPr>
              <a:xfrm>
                <a:off x="2338" y="2406"/>
                <a:ext cx="191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842" y="0"/>
                    </a:moveTo>
                    <a:lnTo>
                      <a:pt x="118362" y="0"/>
                    </a:lnTo>
                    <a:lnTo>
                      <a:pt x="120000" y="111807"/>
                    </a:lnTo>
                    <a:lnTo>
                      <a:pt x="11773" y="111807"/>
                    </a:lnTo>
                    <a:lnTo>
                      <a:pt x="0" y="120000"/>
                    </a:lnTo>
                    <a:lnTo>
                      <a:pt x="0" y="113734"/>
                    </a:lnTo>
                    <a:lnTo>
                      <a:pt x="77" y="107951"/>
                    </a:lnTo>
                    <a:lnTo>
                      <a:pt x="233" y="101686"/>
                    </a:lnTo>
                    <a:lnTo>
                      <a:pt x="389" y="95903"/>
                    </a:lnTo>
                    <a:lnTo>
                      <a:pt x="467" y="90602"/>
                    </a:lnTo>
                    <a:lnTo>
                      <a:pt x="623" y="85783"/>
                    </a:lnTo>
                    <a:lnTo>
                      <a:pt x="779" y="80963"/>
                    </a:lnTo>
                    <a:lnTo>
                      <a:pt x="1013" y="76626"/>
                    </a:lnTo>
                    <a:lnTo>
                      <a:pt x="1169" y="72289"/>
                    </a:lnTo>
                    <a:lnTo>
                      <a:pt x="1325" y="68915"/>
                    </a:lnTo>
                    <a:lnTo>
                      <a:pt x="1481" y="66024"/>
                    </a:lnTo>
                    <a:lnTo>
                      <a:pt x="1715" y="63132"/>
                    </a:lnTo>
                    <a:lnTo>
                      <a:pt x="1793" y="60722"/>
                    </a:lnTo>
                    <a:lnTo>
                      <a:pt x="1949" y="59277"/>
                    </a:lnTo>
                    <a:lnTo>
                      <a:pt x="1949" y="58313"/>
                    </a:lnTo>
                    <a:lnTo>
                      <a:pt x="2027" y="58313"/>
                    </a:lnTo>
                    <a:lnTo>
                      <a:pt x="16842" y="0"/>
                    </a:lnTo>
                    <a:close/>
                  </a:path>
                </a:pathLst>
              </a:custGeom>
              <a:solidFill>
                <a:srgbClr val="51626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3" name="Shape 723"/>
              <p:cNvSpPr/>
              <p:nvPr/>
            </p:nvSpPr>
            <p:spPr>
              <a:xfrm>
                <a:off x="2338" y="2409"/>
                <a:ext cx="191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271" y="0"/>
                    </a:moveTo>
                    <a:lnTo>
                      <a:pt x="118513" y="0"/>
                    </a:lnTo>
                    <a:lnTo>
                      <a:pt x="120000" y="109245"/>
                    </a:lnTo>
                    <a:lnTo>
                      <a:pt x="11577" y="109245"/>
                    </a:lnTo>
                    <a:lnTo>
                      <a:pt x="0" y="120000"/>
                    </a:lnTo>
                    <a:lnTo>
                      <a:pt x="0" y="114339"/>
                    </a:lnTo>
                    <a:lnTo>
                      <a:pt x="78" y="109245"/>
                    </a:lnTo>
                    <a:lnTo>
                      <a:pt x="156" y="104150"/>
                    </a:lnTo>
                    <a:lnTo>
                      <a:pt x="234" y="99622"/>
                    </a:lnTo>
                    <a:lnTo>
                      <a:pt x="312" y="94528"/>
                    </a:lnTo>
                    <a:lnTo>
                      <a:pt x="469" y="90566"/>
                    </a:lnTo>
                    <a:lnTo>
                      <a:pt x="547" y="86603"/>
                    </a:lnTo>
                    <a:lnTo>
                      <a:pt x="782" y="82641"/>
                    </a:lnTo>
                    <a:lnTo>
                      <a:pt x="860" y="78679"/>
                    </a:lnTo>
                    <a:lnTo>
                      <a:pt x="1016" y="75849"/>
                    </a:lnTo>
                    <a:lnTo>
                      <a:pt x="1095" y="72452"/>
                    </a:lnTo>
                    <a:lnTo>
                      <a:pt x="1173" y="70754"/>
                    </a:lnTo>
                    <a:lnTo>
                      <a:pt x="1251" y="69056"/>
                    </a:lnTo>
                    <a:lnTo>
                      <a:pt x="1329" y="66792"/>
                    </a:lnTo>
                    <a:lnTo>
                      <a:pt x="1329" y="66226"/>
                    </a:lnTo>
                    <a:lnTo>
                      <a:pt x="1486" y="66226"/>
                    </a:lnTo>
                    <a:lnTo>
                      <a:pt x="16271" y="0"/>
                    </a:lnTo>
                    <a:close/>
                  </a:path>
                </a:pathLst>
              </a:custGeom>
              <a:solidFill>
                <a:srgbClr val="62707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4" name="Shape 724"/>
              <p:cNvSpPr/>
              <p:nvPr/>
            </p:nvSpPr>
            <p:spPr>
              <a:xfrm>
                <a:off x="2339" y="2411"/>
                <a:ext cx="190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821" y="0"/>
                    </a:moveTo>
                    <a:lnTo>
                      <a:pt x="15628" y="0"/>
                    </a:lnTo>
                    <a:lnTo>
                      <a:pt x="942" y="77931"/>
                    </a:lnTo>
                    <a:lnTo>
                      <a:pt x="863" y="77931"/>
                    </a:lnTo>
                    <a:lnTo>
                      <a:pt x="863" y="78620"/>
                    </a:lnTo>
                    <a:lnTo>
                      <a:pt x="863" y="79310"/>
                    </a:lnTo>
                    <a:lnTo>
                      <a:pt x="785" y="81379"/>
                    </a:lnTo>
                    <a:lnTo>
                      <a:pt x="785" y="83448"/>
                    </a:lnTo>
                    <a:lnTo>
                      <a:pt x="706" y="85517"/>
                    </a:lnTo>
                    <a:lnTo>
                      <a:pt x="628" y="88275"/>
                    </a:lnTo>
                    <a:lnTo>
                      <a:pt x="628" y="91034"/>
                    </a:lnTo>
                    <a:lnTo>
                      <a:pt x="549" y="94482"/>
                    </a:lnTo>
                    <a:lnTo>
                      <a:pt x="392" y="97241"/>
                    </a:lnTo>
                    <a:lnTo>
                      <a:pt x="314" y="101379"/>
                    </a:lnTo>
                    <a:lnTo>
                      <a:pt x="235" y="104827"/>
                    </a:lnTo>
                    <a:lnTo>
                      <a:pt x="157" y="108275"/>
                    </a:lnTo>
                    <a:lnTo>
                      <a:pt x="78" y="111724"/>
                    </a:lnTo>
                    <a:lnTo>
                      <a:pt x="0" y="115862"/>
                    </a:lnTo>
                    <a:lnTo>
                      <a:pt x="0" y="120000"/>
                    </a:lnTo>
                    <a:lnTo>
                      <a:pt x="11544" y="106206"/>
                    </a:lnTo>
                    <a:lnTo>
                      <a:pt x="120000" y="106206"/>
                    </a:lnTo>
                    <a:lnTo>
                      <a:pt x="118821" y="0"/>
                    </a:lnTo>
                    <a:close/>
                  </a:path>
                </a:pathLst>
              </a:custGeom>
              <a:solidFill>
                <a:srgbClr val="727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5" name="Shape 725"/>
              <p:cNvSpPr/>
              <p:nvPr/>
            </p:nvSpPr>
            <p:spPr>
              <a:xfrm>
                <a:off x="2339" y="2403"/>
                <a:ext cx="21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794" y="0"/>
                    </a:moveTo>
                    <a:lnTo>
                      <a:pt x="108723" y="0"/>
                    </a:lnTo>
                    <a:lnTo>
                      <a:pt x="108581" y="257"/>
                    </a:lnTo>
                    <a:lnTo>
                      <a:pt x="108297" y="900"/>
                    </a:lnTo>
                    <a:lnTo>
                      <a:pt x="108014" y="1929"/>
                    </a:lnTo>
                    <a:lnTo>
                      <a:pt x="107659" y="3086"/>
                    </a:lnTo>
                    <a:lnTo>
                      <a:pt x="107304" y="4758"/>
                    </a:lnTo>
                    <a:lnTo>
                      <a:pt x="106808" y="6816"/>
                    </a:lnTo>
                    <a:lnTo>
                      <a:pt x="106382" y="9260"/>
                    </a:lnTo>
                    <a:lnTo>
                      <a:pt x="106028" y="12218"/>
                    </a:lnTo>
                    <a:lnTo>
                      <a:pt x="105602" y="15819"/>
                    </a:lnTo>
                    <a:lnTo>
                      <a:pt x="105248" y="20064"/>
                    </a:lnTo>
                    <a:lnTo>
                      <a:pt x="104893" y="24951"/>
                    </a:lnTo>
                    <a:lnTo>
                      <a:pt x="104680" y="30353"/>
                    </a:lnTo>
                    <a:lnTo>
                      <a:pt x="104539" y="36527"/>
                    </a:lnTo>
                    <a:lnTo>
                      <a:pt x="104539" y="43601"/>
                    </a:lnTo>
                    <a:lnTo>
                      <a:pt x="104609" y="51318"/>
                    </a:lnTo>
                    <a:lnTo>
                      <a:pt x="104609" y="51446"/>
                    </a:lnTo>
                    <a:lnTo>
                      <a:pt x="104609" y="52218"/>
                    </a:lnTo>
                    <a:lnTo>
                      <a:pt x="104609" y="53247"/>
                    </a:lnTo>
                    <a:lnTo>
                      <a:pt x="104609" y="54662"/>
                    </a:lnTo>
                    <a:lnTo>
                      <a:pt x="104609" y="56334"/>
                    </a:lnTo>
                    <a:lnTo>
                      <a:pt x="104609" y="58263"/>
                    </a:lnTo>
                    <a:lnTo>
                      <a:pt x="104680" y="60578"/>
                    </a:lnTo>
                    <a:lnTo>
                      <a:pt x="104751" y="63022"/>
                    </a:lnTo>
                    <a:lnTo>
                      <a:pt x="104822" y="65594"/>
                    </a:lnTo>
                    <a:lnTo>
                      <a:pt x="104893" y="68167"/>
                    </a:lnTo>
                    <a:lnTo>
                      <a:pt x="104964" y="70996"/>
                    </a:lnTo>
                    <a:lnTo>
                      <a:pt x="105177" y="73826"/>
                    </a:lnTo>
                    <a:lnTo>
                      <a:pt x="105319" y="76655"/>
                    </a:lnTo>
                    <a:lnTo>
                      <a:pt x="105531" y="79485"/>
                    </a:lnTo>
                    <a:lnTo>
                      <a:pt x="105673" y="82186"/>
                    </a:lnTo>
                    <a:lnTo>
                      <a:pt x="106028" y="84887"/>
                    </a:lnTo>
                    <a:lnTo>
                      <a:pt x="106028" y="85016"/>
                    </a:lnTo>
                    <a:lnTo>
                      <a:pt x="106099" y="85401"/>
                    </a:lnTo>
                    <a:lnTo>
                      <a:pt x="106170" y="86173"/>
                    </a:lnTo>
                    <a:lnTo>
                      <a:pt x="106241" y="87202"/>
                    </a:lnTo>
                    <a:lnTo>
                      <a:pt x="106382" y="88488"/>
                    </a:lnTo>
                    <a:lnTo>
                      <a:pt x="106595" y="89774"/>
                    </a:lnTo>
                    <a:lnTo>
                      <a:pt x="106808" y="91318"/>
                    </a:lnTo>
                    <a:lnTo>
                      <a:pt x="107021" y="92861"/>
                    </a:lnTo>
                    <a:lnTo>
                      <a:pt x="107234" y="94533"/>
                    </a:lnTo>
                    <a:lnTo>
                      <a:pt x="107446" y="96077"/>
                    </a:lnTo>
                    <a:lnTo>
                      <a:pt x="107659" y="97620"/>
                    </a:lnTo>
                    <a:lnTo>
                      <a:pt x="107943" y="99292"/>
                    </a:lnTo>
                    <a:lnTo>
                      <a:pt x="108156" y="100707"/>
                    </a:lnTo>
                    <a:lnTo>
                      <a:pt x="108368" y="101864"/>
                    </a:lnTo>
                    <a:lnTo>
                      <a:pt x="108581" y="103022"/>
                    </a:lnTo>
                    <a:lnTo>
                      <a:pt x="108794" y="103794"/>
                    </a:lnTo>
                    <a:lnTo>
                      <a:pt x="108723" y="103794"/>
                    </a:lnTo>
                    <a:lnTo>
                      <a:pt x="108723" y="104051"/>
                    </a:lnTo>
                    <a:lnTo>
                      <a:pt x="108723" y="104180"/>
                    </a:lnTo>
                    <a:lnTo>
                      <a:pt x="108652" y="104437"/>
                    </a:lnTo>
                    <a:lnTo>
                      <a:pt x="108581" y="104694"/>
                    </a:lnTo>
                    <a:lnTo>
                      <a:pt x="108510" y="105080"/>
                    </a:lnTo>
                    <a:lnTo>
                      <a:pt x="108297" y="105466"/>
                    </a:lnTo>
                    <a:lnTo>
                      <a:pt x="108085" y="105852"/>
                    </a:lnTo>
                    <a:lnTo>
                      <a:pt x="107872" y="106237"/>
                    </a:lnTo>
                    <a:lnTo>
                      <a:pt x="107517" y="106623"/>
                    </a:lnTo>
                    <a:lnTo>
                      <a:pt x="107234" y="107009"/>
                    </a:lnTo>
                    <a:lnTo>
                      <a:pt x="106737" y="107266"/>
                    </a:lnTo>
                    <a:lnTo>
                      <a:pt x="106241" y="107524"/>
                    </a:lnTo>
                    <a:lnTo>
                      <a:pt x="105602" y="107781"/>
                    </a:lnTo>
                    <a:lnTo>
                      <a:pt x="104964" y="107909"/>
                    </a:lnTo>
                    <a:lnTo>
                      <a:pt x="104255" y="108038"/>
                    </a:lnTo>
                    <a:lnTo>
                      <a:pt x="101985" y="108038"/>
                    </a:lnTo>
                    <a:lnTo>
                      <a:pt x="98156" y="108038"/>
                    </a:lnTo>
                    <a:lnTo>
                      <a:pt x="93191" y="108038"/>
                    </a:lnTo>
                    <a:lnTo>
                      <a:pt x="87163" y="108038"/>
                    </a:lnTo>
                    <a:lnTo>
                      <a:pt x="80354" y="108038"/>
                    </a:lnTo>
                    <a:lnTo>
                      <a:pt x="72907" y="108038"/>
                    </a:lnTo>
                    <a:lnTo>
                      <a:pt x="65106" y="108038"/>
                    </a:lnTo>
                    <a:lnTo>
                      <a:pt x="57234" y="108038"/>
                    </a:lnTo>
                    <a:lnTo>
                      <a:pt x="49503" y="108038"/>
                    </a:lnTo>
                    <a:lnTo>
                      <a:pt x="41914" y="108038"/>
                    </a:lnTo>
                    <a:lnTo>
                      <a:pt x="35035" y="108038"/>
                    </a:lnTo>
                    <a:lnTo>
                      <a:pt x="28865" y="108038"/>
                    </a:lnTo>
                    <a:lnTo>
                      <a:pt x="23617" y="108038"/>
                    </a:lnTo>
                    <a:lnTo>
                      <a:pt x="19645" y="108038"/>
                    </a:lnTo>
                    <a:lnTo>
                      <a:pt x="17163" y="108038"/>
                    </a:lnTo>
                    <a:lnTo>
                      <a:pt x="16241" y="108038"/>
                    </a:lnTo>
                    <a:lnTo>
                      <a:pt x="16170" y="107781"/>
                    </a:lnTo>
                    <a:lnTo>
                      <a:pt x="15957" y="107009"/>
                    </a:lnTo>
                    <a:lnTo>
                      <a:pt x="15602" y="105852"/>
                    </a:lnTo>
                    <a:lnTo>
                      <a:pt x="15177" y="104308"/>
                    </a:lnTo>
                    <a:lnTo>
                      <a:pt x="14680" y="102122"/>
                    </a:lnTo>
                    <a:lnTo>
                      <a:pt x="14113" y="99421"/>
                    </a:lnTo>
                    <a:lnTo>
                      <a:pt x="13475" y="96334"/>
                    </a:lnTo>
                    <a:lnTo>
                      <a:pt x="12907" y="92733"/>
                    </a:lnTo>
                    <a:lnTo>
                      <a:pt x="12269" y="88617"/>
                    </a:lnTo>
                    <a:lnTo>
                      <a:pt x="11773" y="83858"/>
                    </a:lnTo>
                    <a:lnTo>
                      <a:pt x="11276" y="78713"/>
                    </a:lnTo>
                    <a:lnTo>
                      <a:pt x="10851" y="73054"/>
                    </a:lnTo>
                    <a:lnTo>
                      <a:pt x="10496" y="66752"/>
                    </a:lnTo>
                    <a:lnTo>
                      <a:pt x="10283" y="59935"/>
                    </a:lnTo>
                    <a:lnTo>
                      <a:pt x="10212" y="52604"/>
                    </a:lnTo>
                    <a:lnTo>
                      <a:pt x="10283" y="44758"/>
                    </a:lnTo>
                    <a:lnTo>
                      <a:pt x="10212" y="45016"/>
                    </a:lnTo>
                    <a:lnTo>
                      <a:pt x="10141" y="45916"/>
                    </a:lnTo>
                    <a:lnTo>
                      <a:pt x="10070" y="47202"/>
                    </a:lnTo>
                    <a:lnTo>
                      <a:pt x="9929" y="49260"/>
                    </a:lnTo>
                    <a:lnTo>
                      <a:pt x="9858" y="51704"/>
                    </a:lnTo>
                    <a:lnTo>
                      <a:pt x="9645" y="54533"/>
                    </a:lnTo>
                    <a:lnTo>
                      <a:pt x="9574" y="57877"/>
                    </a:lnTo>
                    <a:lnTo>
                      <a:pt x="9503" y="61736"/>
                    </a:lnTo>
                    <a:lnTo>
                      <a:pt x="9503" y="65852"/>
                    </a:lnTo>
                    <a:lnTo>
                      <a:pt x="9574" y="70353"/>
                    </a:lnTo>
                    <a:lnTo>
                      <a:pt x="9787" y="75241"/>
                    </a:lnTo>
                    <a:lnTo>
                      <a:pt x="10000" y="80385"/>
                    </a:lnTo>
                    <a:lnTo>
                      <a:pt x="10425" y="85916"/>
                    </a:lnTo>
                    <a:lnTo>
                      <a:pt x="10851" y="91575"/>
                    </a:lnTo>
                    <a:lnTo>
                      <a:pt x="11489" y="97491"/>
                    </a:lnTo>
                    <a:lnTo>
                      <a:pt x="12269" y="103794"/>
                    </a:lnTo>
                    <a:lnTo>
                      <a:pt x="12127" y="103665"/>
                    </a:lnTo>
                    <a:lnTo>
                      <a:pt x="11914" y="103536"/>
                    </a:lnTo>
                    <a:lnTo>
                      <a:pt x="11489" y="103279"/>
                    </a:lnTo>
                    <a:lnTo>
                      <a:pt x="10921" y="102893"/>
                    </a:lnTo>
                    <a:lnTo>
                      <a:pt x="10283" y="102250"/>
                    </a:lnTo>
                    <a:lnTo>
                      <a:pt x="9503" y="101607"/>
                    </a:lnTo>
                    <a:lnTo>
                      <a:pt x="8723" y="100707"/>
                    </a:lnTo>
                    <a:lnTo>
                      <a:pt x="7801" y="99678"/>
                    </a:lnTo>
                    <a:lnTo>
                      <a:pt x="6808" y="98392"/>
                    </a:lnTo>
                    <a:lnTo>
                      <a:pt x="5815" y="96977"/>
                    </a:lnTo>
                    <a:lnTo>
                      <a:pt x="4751" y="95176"/>
                    </a:lnTo>
                    <a:lnTo>
                      <a:pt x="3758" y="93376"/>
                    </a:lnTo>
                    <a:lnTo>
                      <a:pt x="2765" y="91318"/>
                    </a:lnTo>
                    <a:lnTo>
                      <a:pt x="1773" y="88874"/>
                    </a:lnTo>
                    <a:lnTo>
                      <a:pt x="780" y="86302"/>
                    </a:lnTo>
                    <a:lnTo>
                      <a:pt x="0" y="83601"/>
                    </a:lnTo>
                    <a:lnTo>
                      <a:pt x="0" y="83858"/>
                    </a:lnTo>
                    <a:lnTo>
                      <a:pt x="141" y="84244"/>
                    </a:lnTo>
                    <a:lnTo>
                      <a:pt x="212" y="84887"/>
                    </a:lnTo>
                    <a:lnTo>
                      <a:pt x="425" y="85787"/>
                    </a:lnTo>
                    <a:lnTo>
                      <a:pt x="638" y="86559"/>
                    </a:lnTo>
                    <a:lnTo>
                      <a:pt x="851" y="87459"/>
                    </a:lnTo>
                    <a:lnTo>
                      <a:pt x="1134" y="88617"/>
                    </a:lnTo>
                    <a:lnTo>
                      <a:pt x="1418" y="89774"/>
                    </a:lnTo>
                    <a:lnTo>
                      <a:pt x="1773" y="90932"/>
                    </a:lnTo>
                    <a:lnTo>
                      <a:pt x="2056" y="92218"/>
                    </a:lnTo>
                    <a:lnTo>
                      <a:pt x="2482" y="93504"/>
                    </a:lnTo>
                    <a:lnTo>
                      <a:pt x="2836" y="94790"/>
                    </a:lnTo>
                    <a:lnTo>
                      <a:pt x="3262" y="96077"/>
                    </a:lnTo>
                    <a:lnTo>
                      <a:pt x="3758" y="97491"/>
                    </a:lnTo>
                    <a:lnTo>
                      <a:pt x="4184" y="98778"/>
                    </a:lnTo>
                    <a:lnTo>
                      <a:pt x="4751" y="100064"/>
                    </a:lnTo>
                    <a:lnTo>
                      <a:pt x="5602" y="101607"/>
                    </a:lnTo>
                    <a:lnTo>
                      <a:pt x="6666" y="103151"/>
                    </a:lnTo>
                    <a:lnTo>
                      <a:pt x="7872" y="104823"/>
                    </a:lnTo>
                    <a:lnTo>
                      <a:pt x="9219" y="106623"/>
                    </a:lnTo>
                    <a:lnTo>
                      <a:pt x="10638" y="108295"/>
                    </a:lnTo>
                    <a:lnTo>
                      <a:pt x="12127" y="109967"/>
                    </a:lnTo>
                    <a:lnTo>
                      <a:pt x="13617" y="111768"/>
                    </a:lnTo>
                    <a:lnTo>
                      <a:pt x="15035" y="113440"/>
                    </a:lnTo>
                    <a:lnTo>
                      <a:pt x="16382" y="114983"/>
                    </a:lnTo>
                    <a:lnTo>
                      <a:pt x="17659" y="116398"/>
                    </a:lnTo>
                    <a:lnTo>
                      <a:pt x="18865" y="117556"/>
                    </a:lnTo>
                    <a:lnTo>
                      <a:pt x="19716" y="118456"/>
                    </a:lnTo>
                    <a:lnTo>
                      <a:pt x="20567" y="119228"/>
                    </a:lnTo>
                    <a:lnTo>
                      <a:pt x="20921" y="119614"/>
                    </a:lnTo>
                    <a:lnTo>
                      <a:pt x="21205" y="120000"/>
                    </a:lnTo>
                    <a:lnTo>
                      <a:pt x="118156" y="120000"/>
                    </a:lnTo>
                    <a:lnTo>
                      <a:pt x="120000" y="111125"/>
                    </a:lnTo>
                    <a:lnTo>
                      <a:pt x="114255" y="41800"/>
                    </a:lnTo>
                    <a:lnTo>
                      <a:pt x="108794" y="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Shape 726"/>
              <p:cNvSpPr/>
              <p:nvPr/>
            </p:nvSpPr>
            <p:spPr>
              <a:xfrm>
                <a:off x="2567" y="2400"/>
                <a:ext cx="7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6153" y="0"/>
                    </a:moveTo>
                    <a:lnTo>
                      <a:pt x="87692" y="3372"/>
                    </a:lnTo>
                    <a:lnTo>
                      <a:pt x="69230" y="8698"/>
                    </a:lnTo>
                    <a:lnTo>
                      <a:pt x="55384" y="15443"/>
                    </a:lnTo>
                    <a:lnTo>
                      <a:pt x="39230" y="23609"/>
                    </a:lnTo>
                    <a:lnTo>
                      <a:pt x="25384" y="32662"/>
                    </a:lnTo>
                    <a:lnTo>
                      <a:pt x="16153" y="42426"/>
                    </a:lnTo>
                    <a:lnTo>
                      <a:pt x="6923" y="52721"/>
                    </a:lnTo>
                    <a:lnTo>
                      <a:pt x="2307" y="63017"/>
                    </a:lnTo>
                    <a:lnTo>
                      <a:pt x="0" y="73313"/>
                    </a:lnTo>
                    <a:lnTo>
                      <a:pt x="2307" y="83254"/>
                    </a:lnTo>
                    <a:lnTo>
                      <a:pt x="6923" y="92662"/>
                    </a:lnTo>
                    <a:lnTo>
                      <a:pt x="18461" y="101005"/>
                    </a:lnTo>
                    <a:lnTo>
                      <a:pt x="36923" y="108106"/>
                    </a:lnTo>
                    <a:lnTo>
                      <a:pt x="57692" y="113786"/>
                    </a:lnTo>
                    <a:lnTo>
                      <a:pt x="85384" y="117869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27" name="Shape 727"/>
            <p:cNvGrpSpPr/>
            <p:nvPr/>
          </p:nvGrpSpPr>
          <p:grpSpPr>
            <a:xfrm>
              <a:off x="2375" y="1673"/>
              <a:ext cx="1104" cy="1557"/>
              <a:chOff x="2375" y="1673"/>
              <a:chExt cx="1104" cy="1557"/>
            </a:xfrm>
          </p:grpSpPr>
          <p:sp>
            <p:nvSpPr>
              <p:cNvPr id="728" name="Shape 728"/>
              <p:cNvSpPr/>
              <p:nvPr/>
            </p:nvSpPr>
            <p:spPr>
              <a:xfrm>
                <a:off x="2570" y="2397"/>
                <a:ext cx="5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9" name="Shape 729"/>
              <p:cNvSpPr/>
              <p:nvPr/>
            </p:nvSpPr>
            <p:spPr>
              <a:xfrm>
                <a:off x="2572" y="2480"/>
                <a:ext cx="1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30" name="Shape 730"/>
              <p:cNvCxnSpPr/>
              <p:nvPr/>
            </p:nvCxnSpPr>
            <p:spPr>
              <a:xfrm>
                <a:off x="2573" y="2484"/>
                <a:ext cx="3" cy="9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31" name="Shape 731"/>
              <p:cNvSpPr/>
              <p:nvPr/>
            </p:nvSpPr>
            <p:spPr>
              <a:xfrm>
                <a:off x="2578" y="2493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5070" y="1791"/>
                    </a:lnTo>
                    <a:lnTo>
                      <a:pt x="10140" y="3582"/>
                    </a:lnTo>
                    <a:lnTo>
                      <a:pt x="15211" y="7164"/>
                    </a:lnTo>
                    <a:lnTo>
                      <a:pt x="25352" y="10746"/>
                    </a:lnTo>
                    <a:lnTo>
                      <a:pt x="33802" y="17910"/>
                    </a:lnTo>
                    <a:lnTo>
                      <a:pt x="43943" y="23283"/>
                    </a:lnTo>
                    <a:lnTo>
                      <a:pt x="54084" y="32238"/>
                    </a:lnTo>
                    <a:lnTo>
                      <a:pt x="64225" y="39402"/>
                    </a:lnTo>
                    <a:lnTo>
                      <a:pt x="74366" y="50149"/>
                    </a:lnTo>
                    <a:lnTo>
                      <a:pt x="86197" y="59104"/>
                    </a:lnTo>
                    <a:lnTo>
                      <a:pt x="94647" y="69850"/>
                    </a:lnTo>
                    <a:lnTo>
                      <a:pt x="103098" y="82388"/>
                    </a:lnTo>
                    <a:lnTo>
                      <a:pt x="109859" y="93134"/>
                    </a:lnTo>
                    <a:lnTo>
                      <a:pt x="116619" y="105671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2" name="Shape 732"/>
              <p:cNvSpPr/>
              <p:nvPr/>
            </p:nvSpPr>
            <p:spPr>
              <a:xfrm>
                <a:off x="2577" y="2490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3" name="Shape 733"/>
              <p:cNvSpPr/>
              <p:nvPr/>
            </p:nvSpPr>
            <p:spPr>
              <a:xfrm>
                <a:off x="2584" y="2501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4" name="Shape 734"/>
              <p:cNvSpPr/>
              <p:nvPr/>
            </p:nvSpPr>
            <p:spPr>
              <a:xfrm>
                <a:off x="2587" y="2502"/>
                <a:ext cx="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2068"/>
                    </a:lnTo>
                    <a:lnTo>
                      <a:pt x="0" y="5172"/>
                    </a:lnTo>
                    <a:lnTo>
                      <a:pt x="7058" y="11379"/>
                    </a:lnTo>
                    <a:lnTo>
                      <a:pt x="14117" y="18620"/>
                    </a:lnTo>
                    <a:lnTo>
                      <a:pt x="21176" y="27931"/>
                    </a:lnTo>
                    <a:lnTo>
                      <a:pt x="35294" y="37241"/>
                    </a:lnTo>
                    <a:lnTo>
                      <a:pt x="42352" y="45517"/>
                    </a:lnTo>
                    <a:lnTo>
                      <a:pt x="56470" y="56896"/>
                    </a:lnTo>
                    <a:lnTo>
                      <a:pt x="70588" y="67241"/>
                    </a:lnTo>
                    <a:lnTo>
                      <a:pt x="77647" y="76551"/>
                    </a:lnTo>
                    <a:lnTo>
                      <a:pt x="84705" y="86896"/>
                    </a:lnTo>
                    <a:lnTo>
                      <a:pt x="91764" y="96206"/>
                    </a:lnTo>
                    <a:lnTo>
                      <a:pt x="98823" y="103448"/>
                    </a:lnTo>
                    <a:lnTo>
                      <a:pt x="105882" y="110689"/>
                    </a:lnTo>
                    <a:lnTo>
                      <a:pt x="105882" y="115862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5" name="Shape 735"/>
              <p:cNvSpPr/>
              <p:nvPr/>
            </p:nvSpPr>
            <p:spPr>
              <a:xfrm>
                <a:off x="2584" y="2501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6" name="Shape 736"/>
              <p:cNvSpPr/>
              <p:nvPr/>
            </p:nvSpPr>
            <p:spPr>
              <a:xfrm>
                <a:off x="2586" y="251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7" name="Shape 737"/>
              <p:cNvSpPr/>
              <p:nvPr/>
            </p:nvSpPr>
            <p:spPr>
              <a:xfrm>
                <a:off x="2554" y="2515"/>
                <a:ext cx="3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20000"/>
                    </a:moveTo>
                    <a:lnTo>
                      <a:pt x="118241" y="40000"/>
                    </a:lnTo>
                    <a:lnTo>
                      <a:pt x="114725" y="80000"/>
                    </a:lnTo>
                    <a:lnTo>
                      <a:pt x="109450" y="120000"/>
                    </a:lnTo>
                    <a:lnTo>
                      <a:pt x="102417" y="120000"/>
                    </a:lnTo>
                    <a:lnTo>
                      <a:pt x="94065" y="120000"/>
                    </a:lnTo>
                    <a:lnTo>
                      <a:pt x="84835" y="120000"/>
                    </a:lnTo>
                    <a:lnTo>
                      <a:pt x="75164" y="120000"/>
                    </a:lnTo>
                    <a:lnTo>
                      <a:pt x="64615" y="80000"/>
                    </a:lnTo>
                    <a:lnTo>
                      <a:pt x="54065" y="80000"/>
                    </a:lnTo>
                    <a:lnTo>
                      <a:pt x="43516" y="60000"/>
                    </a:lnTo>
                    <a:lnTo>
                      <a:pt x="33406" y="40000"/>
                    </a:lnTo>
                    <a:lnTo>
                      <a:pt x="24175" y="20000"/>
                    </a:lnTo>
                    <a:lnTo>
                      <a:pt x="15384" y="20000"/>
                    </a:lnTo>
                    <a:lnTo>
                      <a:pt x="8791" y="0"/>
                    </a:lnTo>
                    <a:lnTo>
                      <a:pt x="3516" y="0"/>
                    </a:lnTo>
                    <a:lnTo>
                      <a:pt x="0" y="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8" name="Shape 738"/>
              <p:cNvSpPr/>
              <p:nvPr/>
            </p:nvSpPr>
            <p:spPr>
              <a:xfrm>
                <a:off x="2586" y="251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39" name="Shape 739"/>
              <p:cNvSpPr/>
              <p:nvPr/>
            </p:nvSpPr>
            <p:spPr>
              <a:xfrm>
                <a:off x="2554" y="2512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Shape 740"/>
              <p:cNvSpPr/>
              <p:nvPr/>
            </p:nvSpPr>
            <p:spPr>
              <a:xfrm>
                <a:off x="2553" y="2512"/>
                <a:ext cx="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01052" y="114782"/>
                    </a:lnTo>
                    <a:lnTo>
                      <a:pt x="88421" y="114782"/>
                    </a:lnTo>
                    <a:lnTo>
                      <a:pt x="75789" y="109565"/>
                    </a:lnTo>
                    <a:lnTo>
                      <a:pt x="69473" y="104347"/>
                    </a:lnTo>
                    <a:lnTo>
                      <a:pt x="56842" y="88695"/>
                    </a:lnTo>
                    <a:lnTo>
                      <a:pt x="50526" y="78260"/>
                    </a:lnTo>
                    <a:lnTo>
                      <a:pt x="31578" y="67826"/>
                    </a:lnTo>
                    <a:lnTo>
                      <a:pt x="25263" y="57391"/>
                    </a:lnTo>
                    <a:lnTo>
                      <a:pt x="18947" y="46956"/>
                    </a:lnTo>
                    <a:lnTo>
                      <a:pt x="12631" y="31304"/>
                    </a:lnTo>
                    <a:lnTo>
                      <a:pt x="6315" y="26086"/>
                    </a:lnTo>
                    <a:lnTo>
                      <a:pt x="6315" y="15652"/>
                    </a:lnTo>
                    <a:lnTo>
                      <a:pt x="0" y="1043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Shape 741"/>
              <p:cNvSpPr/>
              <p:nvPr/>
            </p:nvSpPr>
            <p:spPr>
              <a:xfrm>
                <a:off x="2554" y="2512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Shape 742"/>
              <p:cNvSpPr/>
              <p:nvPr/>
            </p:nvSpPr>
            <p:spPr>
              <a:xfrm>
                <a:off x="2550" y="2512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Shape 743"/>
              <p:cNvSpPr/>
              <p:nvPr/>
            </p:nvSpPr>
            <p:spPr>
              <a:xfrm>
                <a:off x="2539" y="2506"/>
                <a:ext cx="13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120000"/>
                    </a:moveTo>
                    <a:lnTo>
                      <a:pt x="118787" y="115200"/>
                    </a:lnTo>
                    <a:lnTo>
                      <a:pt x="113939" y="112800"/>
                    </a:lnTo>
                    <a:lnTo>
                      <a:pt x="110303" y="110400"/>
                    </a:lnTo>
                    <a:lnTo>
                      <a:pt x="103030" y="105600"/>
                    </a:lnTo>
                    <a:lnTo>
                      <a:pt x="95757" y="100800"/>
                    </a:lnTo>
                    <a:lnTo>
                      <a:pt x="87272" y="96000"/>
                    </a:lnTo>
                    <a:lnTo>
                      <a:pt x="77575" y="86400"/>
                    </a:lnTo>
                    <a:lnTo>
                      <a:pt x="66666" y="79200"/>
                    </a:lnTo>
                    <a:lnTo>
                      <a:pt x="56969" y="67200"/>
                    </a:lnTo>
                    <a:lnTo>
                      <a:pt x="46060" y="60000"/>
                    </a:lnTo>
                    <a:lnTo>
                      <a:pt x="37575" y="48000"/>
                    </a:lnTo>
                    <a:lnTo>
                      <a:pt x="27878" y="38400"/>
                    </a:lnTo>
                    <a:lnTo>
                      <a:pt x="18181" y="31200"/>
                    </a:lnTo>
                    <a:lnTo>
                      <a:pt x="10909" y="19200"/>
                    </a:lnTo>
                    <a:lnTo>
                      <a:pt x="4848" y="960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Shape 744"/>
              <p:cNvSpPr/>
              <p:nvPr/>
            </p:nvSpPr>
            <p:spPr>
              <a:xfrm>
                <a:off x="2552" y="2510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Shape 745"/>
              <p:cNvSpPr/>
              <p:nvPr/>
            </p:nvSpPr>
            <p:spPr>
              <a:xfrm>
                <a:off x="2537" y="2504"/>
                <a:ext cx="4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Shape 746"/>
              <p:cNvSpPr/>
              <p:nvPr/>
            </p:nvSpPr>
            <p:spPr>
              <a:xfrm>
                <a:off x="2531" y="2490"/>
                <a:ext cx="7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0322" y="114418"/>
                    </a:lnTo>
                    <a:lnTo>
                      <a:pt x="98709" y="108837"/>
                    </a:lnTo>
                    <a:lnTo>
                      <a:pt x="90967" y="103255"/>
                    </a:lnTo>
                    <a:lnTo>
                      <a:pt x="81290" y="99534"/>
                    </a:lnTo>
                    <a:lnTo>
                      <a:pt x="73548" y="95813"/>
                    </a:lnTo>
                    <a:lnTo>
                      <a:pt x="63870" y="91162"/>
                    </a:lnTo>
                    <a:lnTo>
                      <a:pt x="56129" y="85581"/>
                    </a:lnTo>
                    <a:lnTo>
                      <a:pt x="48387" y="81860"/>
                    </a:lnTo>
                    <a:lnTo>
                      <a:pt x="40645" y="75348"/>
                    </a:lnTo>
                    <a:lnTo>
                      <a:pt x="34838" y="67906"/>
                    </a:lnTo>
                    <a:lnTo>
                      <a:pt x="27096" y="61395"/>
                    </a:lnTo>
                    <a:lnTo>
                      <a:pt x="21290" y="52093"/>
                    </a:lnTo>
                    <a:lnTo>
                      <a:pt x="15483" y="40930"/>
                    </a:lnTo>
                    <a:lnTo>
                      <a:pt x="9677" y="28837"/>
                    </a:lnTo>
                    <a:lnTo>
                      <a:pt x="3870" y="14883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Shape 747"/>
              <p:cNvSpPr/>
              <p:nvPr/>
            </p:nvSpPr>
            <p:spPr>
              <a:xfrm>
                <a:off x="2537" y="2504"/>
                <a:ext cx="4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Shape 748"/>
              <p:cNvSpPr/>
              <p:nvPr/>
            </p:nvSpPr>
            <p:spPr>
              <a:xfrm>
                <a:off x="2529" y="2489"/>
                <a:ext cx="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Shape 749"/>
              <p:cNvSpPr/>
              <p:nvPr/>
            </p:nvSpPr>
            <p:spPr>
              <a:xfrm>
                <a:off x="2523" y="2479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25352" y="120000"/>
                    </a:lnTo>
                    <a:lnTo>
                      <a:pt x="0" y="13953"/>
                    </a:lnTo>
                    <a:lnTo>
                      <a:pt x="9464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Shape 750"/>
              <p:cNvSpPr/>
              <p:nvPr/>
            </p:nvSpPr>
            <p:spPr>
              <a:xfrm>
                <a:off x="2528" y="2438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8909"/>
                    </a:lnTo>
                    <a:lnTo>
                      <a:pt x="113684" y="117090"/>
                    </a:lnTo>
                    <a:lnTo>
                      <a:pt x="101052" y="114181"/>
                    </a:lnTo>
                    <a:lnTo>
                      <a:pt x="94736" y="110181"/>
                    </a:lnTo>
                    <a:lnTo>
                      <a:pt x="75789" y="105090"/>
                    </a:lnTo>
                    <a:lnTo>
                      <a:pt x="69473" y="99272"/>
                    </a:lnTo>
                    <a:lnTo>
                      <a:pt x="56842" y="92363"/>
                    </a:lnTo>
                    <a:lnTo>
                      <a:pt x="44210" y="84363"/>
                    </a:lnTo>
                    <a:lnTo>
                      <a:pt x="31578" y="76000"/>
                    </a:lnTo>
                    <a:lnTo>
                      <a:pt x="25263" y="66545"/>
                    </a:lnTo>
                    <a:lnTo>
                      <a:pt x="12631" y="56727"/>
                    </a:lnTo>
                    <a:lnTo>
                      <a:pt x="6315" y="46181"/>
                    </a:lnTo>
                    <a:lnTo>
                      <a:pt x="0" y="35272"/>
                    </a:lnTo>
                    <a:lnTo>
                      <a:pt x="6315" y="24000"/>
                    </a:lnTo>
                    <a:lnTo>
                      <a:pt x="6315" y="12000"/>
                    </a:lnTo>
                    <a:lnTo>
                      <a:pt x="2526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Shape 751"/>
              <p:cNvSpPr/>
              <p:nvPr/>
            </p:nvSpPr>
            <p:spPr>
              <a:xfrm>
                <a:off x="2528" y="247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Shape 752"/>
              <p:cNvSpPr/>
              <p:nvPr/>
            </p:nvSpPr>
            <p:spPr>
              <a:xfrm>
                <a:off x="2526" y="2438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53" name="Shape 753"/>
              <p:cNvCxnSpPr/>
              <p:nvPr/>
            </p:nvCxnSpPr>
            <p:spPr>
              <a:xfrm rot="10800000">
                <a:off x="2521" y="2436"/>
                <a:ext cx="7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54" name="Shape 754"/>
              <p:cNvSpPr/>
              <p:nvPr/>
            </p:nvSpPr>
            <p:spPr>
              <a:xfrm>
                <a:off x="2520" y="2426"/>
                <a:ext cx="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681"/>
                    </a:lnTo>
                    <a:lnTo>
                      <a:pt x="0" y="116043"/>
                    </a:lnTo>
                    <a:lnTo>
                      <a:pt x="0" y="112087"/>
                    </a:lnTo>
                    <a:lnTo>
                      <a:pt x="0" y="108131"/>
                    </a:lnTo>
                    <a:lnTo>
                      <a:pt x="0" y="102857"/>
                    </a:lnTo>
                    <a:lnTo>
                      <a:pt x="0" y="94945"/>
                    </a:lnTo>
                    <a:lnTo>
                      <a:pt x="6666" y="87032"/>
                    </a:lnTo>
                    <a:lnTo>
                      <a:pt x="13333" y="80439"/>
                    </a:lnTo>
                    <a:lnTo>
                      <a:pt x="13333" y="69890"/>
                    </a:lnTo>
                    <a:lnTo>
                      <a:pt x="26666" y="60659"/>
                    </a:lnTo>
                    <a:lnTo>
                      <a:pt x="40000" y="51428"/>
                    </a:lnTo>
                    <a:lnTo>
                      <a:pt x="46666" y="40879"/>
                    </a:lnTo>
                    <a:lnTo>
                      <a:pt x="60000" y="30329"/>
                    </a:lnTo>
                    <a:lnTo>
                      <a:pt x="73333" y="19780"/>
                    </a:lnTo>
                    <a:lnTo>
                      <a:pt x="100000" y="923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Shape 755"/>
              <p:cNvSpPr/>
              <p:nvPr/>
            </p:nvSpPr>
            <p:spPr>
              <a:xfrm>
                <a:off x="2518" y="243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Shape 756"/>
              <p:cNvSpPr/>
              <p:nvPr/>
            </p:nvSpPr>
            <p:spPr>
              <a:xfrm>
                <a:off x="2520" y="2423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57" name="Shape 757"/>
              <p:cNvCxnSpPr/>
              <p:nvPr/>
            </p:nvCxnSpPr>
            <p:spPr>
              <a:xfrm>
                <a:off x="2522" y="2426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58" name="Shape 758"/>
              <p:cNvSpPr/>
              <p:nvPr/>
            </p:nvSpPr>
            <p:spPr>
              <a:xfrm>
                <a:off x="2530" y="2400"/>
                <a:ext cx="7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840"/>
                    </a:lnTo>
                    <a:lnTo>
                      <a:pt x="1846" y="115362"/>
                    </a:lnTo>
                    <a:lnTo>
                      <a:pt x="3692" y="110144"/>
                    </a:lnTo>
                    <a:lnTo>
                      <a:pt x="9230" y="102608"/>
                    </a:lnTo>
                    <a:lnTo>
                      <a:pt x="12923" y="93913"/>
                    </a:lnTo>
                    <a:lnTo>
                      <a:pt x="16615" y="84637"/>
                    </a:lnTo>
                    <a:lnTo>
                      <a:pt x="22153" y="74202"/>
                    </a:lnTo>
                    <a:lnTo>
                      <a:pt x="31384" y="63188"/>
                    </a:lnTo>
                    <a:lnTo>
                      <a:pt x="38769" y="52173"/>
                    </a:lnTo>
                    <a:lnTo>
                      <a:pt x="48000" y="41739"/>
                    </a:lnTo>
                    <a:lnTo>
                      <a:pt x="57230" y="31304"/>
                    </a:lnTo>
                    <a:lnTo>
                      <a:pt x="68307" y="22608"/>
                    </a:lnTo>
                    <a:lnTo>
                      <a:pt x="81230" y="13913"/>
                    </a:lnTo>
                    <a:lnTo>
                      <a:pt x="92307" y="7536"/>
                    </a:lnTo>
                    <a:lnTo>
                      <a:pt x="105230" y="231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Shape 759"/>
              <p:cNvSpPr/>
              <p:nvPr/>
            </p:nvSpPr>
            <p:spPr>
              <a:xfrm>
                <a:off x="2528" y="242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Shape 760"/>
              <p:cNvSpPr/>
              <p:nvPr/>
            </p:nvSpPr>
            <p:spPr>
              <a:xfrm>
                <a:off x="2537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Shape 761"/>
              <p:cNvSpPr/>
              <p:nvPr/>
            </p:nvSpPr>
            <p:spPr>
              <a:xfrm>
                <a:off x="2538" y="2398"/>
                <a:ext cx="3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627" y="48000"/>
                    </a:lnTo>
                    <a:lnTo>
                      <a:pt x="7445" y="24000"/>
                    </a:lnTo>
                    <a:lnTo>
                      <a:pt x="14014" y="24000"/>
                    </a:lnTo>
                    <a:lnTo>
                      <a:pt x="21897" y="0"/>
                    </a:lnTo>
                    <a:lnTo>
                      <a:pt x="31532" y="0"/>
                    </a:lnTo>
                    <a:lnTo>
                      <a:pt x="41605" y="0"/>
                    </a:lnTo>
                    <a:lnTo>
                      <a:pt x="52554" y="0"/>
                    </a:lnTo>
                    <a:lnTo>
                      <a:pt x="63065" y="24000"/>
                    </a:lnTo>
                    <a:lnTo>
                      <a:pt x="74014" y="24000"/>
                    </a:lnTo>
                    <a:lnTo>
                      <a:pt x="84087" y="24000"/>
                    </a:lnTo>
                    <a:lnTo>
                      <a:pt x="93722" y="48000"/>
                    </a:lnTo>
                    <a:lnTo>
                      <a:pt x="102481" y="48000"/>
                    </a:lnTo>
                    <a:lnTo>
                      <a:pt x="109051" y="72000"/>
                    </a:lnTo>
                    <a:lnTo>
                      <a:pt x="115182" y="72000"/>
                    </a:lnTo>
                    <a:lnTo>
                      <a:pt x="118686" y="72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Shape 762"/>
              <p:cNvSpPr/>
              <p:nvPr/>
            </p:nvSpPr>
            <p:spPr>
              <a:xfrm>
                <a:off x="2537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Shape 763"/>
              <p:cNvSpPr/>
              <p:nvPr/>
            </p:nvSpPr>
            <p:spPr>
              <a:xfrm>
                <a:off x="2572" y="2396"/>
                <a:ext cx="0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Shape 764"/>
              <p:cNvSpPr/>
              <p:nvPr/>
            </p:nvSpPr>
            <p:spPr>
              <a:xfrm>
                <a:off x="2579" y="2409"/>
                <a:ext cx="7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918" y="0"/>
                    </a:moveTo>
                    <a:lnTo>
                      <a:pt x="51147" y="3387"/>
                    </a:lnTo>
                    <a:lnTo>
                      <a:pt x="37377" y="8736"/>
                    </a:lnTo>
                    <a:lnTo>
                      <a:pt x="25573" y="15690"/>
                    </a:lnTo>
                    <a:lnTo>
                      <a:pt x="17704" y="23714"/>
                    </a:lnTo>
                    <a:lnTo>
                      <a:pt x="7868" y="32808"/>
                    </a:lnTo>
                    <a:lnTo>
                      <a:pt x="3934" y="42615"/>
                    </a:lnTo>
                    <a:lnTo>
                      <a:pt x="0" y="52956"/>
                    </a:lnTo>
                    <a:lnTo>
                      <a:pt x="0" y="63298"/>
                    </a:lnTo>
                    <a:lnTo>
                      <a:pt x="3934" y="73462"/>
                    </a:lnTo>
                    <a:lnTo>
                      <a:pt x="7868" y="83447"/>
                    </a:lnTo>
                    <a:lnTo>
                      <a:pt x="17704" y="92897"/>
                    </a:lnTo>
                    <a:lnTo>
                      <a:pt x="29508" y="100921"/>
                    </a:lnTo>
                    <a:lnTo>
                      <a:pt x="45245" y="108231"/>
                    </a:lnTo>
                    <a:lnTo>
                      <a:pt x="64918" y="113937"/>
                    </a:lnTo>
                    <a:lnTo>
                      <a:pt x="90491" y="11786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Shape 765"/>
              <p:cNvSpPr/>
              <p:nvPr/>
            </p:nvSpPr>
            <p:spPr>
              <a:xfrm>
                <a:off x="2579" y="2407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Shape 766"/>
              <p:cNvSpPr/>
              <p:nvPr/>
            </p:nvSpPr>
            <p:spPr>
              <a:xfrm>
                <a:off x="2586" y="2489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67" name="Shape 767"/>
              <p:cNvCxnSpPr/>
              <p:nvPr/>
            </p:nvCxnSpPr>
            <p:spPr>
              <a:xfrm>
                <a:off x="2586" y="2493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68" name="Shape 768"/>
              <p:cNvSpPr/>
              <p:nvPr/>
            </p:nvSpPr>
            <p:spPr>
              <a:xfrm>
                <a:off x="2592" y="2493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3333" y="0"/>
                    </a:lnTo>
                    <a:lnTo>
                      <a:pt x="113333" y="3809"/>
                    </a:lnTo>
                    <a:lnTo>
                      <a:pt x="113333" y="5714"/>
                    </a:lnTo>
                    <a:lnTo>
                      <a:pt x="100000" y="9523"/>
                    </a:lnTo>
                    <a:lnTo>
                      <a:pt x="100000" y="17142"/>
                    </a:lnTo>
                    <a:lnTo>
                      <a:pt x="93333" y="22857"/>
                    </a:lnTo>
                    <a:lnTo>
                      <a:pt x="86666" y="30476"/>
                    </a:lnTo>
                    <a:lnTo>
                      <a:pt x="80000" y="38095"/>
                    </a:lnTo>
                    <a:lnTo>
                      <a:pt x="73333" y="47619"/>
                    </a:lnTo>
                    <a:lnTo>
                      <a:pt x="66666" y="57142"/>
                    </a:lnTo>
                    <a:lnTo>
                      <a:pt x="53333" y="66666"/>
                    </a:lnTo>
                    <a:lnTo>
                      <a:pt x="33333" y="80000"/>
                    </a:lnTo>
                    <a:lnTo>
                      <a:pt x="26666" y="93333"/>
                    </a:lnTo>
                    <a:lnTo>
                      <a:pt x="13333" y="106666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Shape 769"/>
              <p:cNvSpPr/>
              <p:nvPr/>
            </p:nvSpPr>
            <p:spPr>
              <a:xfrm>
                <a:off x="2590" y="2493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Shape 770"/>
              <p:cNvSpPr/>
              <p:nvPr/>
            </p:nvSpPr>
            <p:spPr>
              <a:xfrm>
                <a:off x="2588" y="2500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Shape 771"/>
              <p:cNvSpPr/>
              <p:nvPr/>
            </p:nvSpPr>
            <p:spPr>
              <a:xfrm>
                <a:off x="2592" y="2501"/>
                <a:ext cx="0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00" y="0"/>
                    </a:moveTo>
                    <a:lnTo>
                      <a:pt x="0" y="3750"/>
                    </a:lnTo>
                    <a:lnTo>
                      <a:pt x="0" y="7500"/>
                    </a:lnTo>
                    <a:lnTo>
                      <a:pt x="10000" y="13125"/>
                    </a:lnTo>
                    <a:lnTo>
                      <a:pt x="10000" y="18750"/>
                    </a:lnTo>
                    <a:lnTo>
                      <a:pt x="20000" y="28125"/>
                    </a:lnTo>
                    <a:lnTo>
                      <a:pt x="30000" y="35625"/>
                    </a:lnTo>
                    <a:lnTo>
                      <a:pt x="40000" y="45000"/>
                    </a:lnTo>
                    <a:lnTo>
                      <a:pt x="50000" y="54375"/>
                    </a:lnTo>
                    <a:lnTo>
                      <a:pt x="60000" y="63750"/>
                    </a:lnTo>
                    <a:lnTo>
                      <a:pt x="70000" y="75000"/>
                    </a:lnTo>
                    <a:lnTo>
                      <a:pt x="90000" y="82500"/>
                    </a:lnTo>
                    <a:lnTo>
                      <a:pt x="100000" y="90000"/>
                    </a:lnTo>
                    <a:lnTo>
                      <a:pt x="100000" y="99375"/>
                    </a:lnTo>
                    <a:lnTo>
                      <a:pt x="110000" y="106875"/>
                    </a:lnTo>
                    <a:lnTo>
                      <a:pt x="110000" y="114375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Shape 772"/>
              <p:cNvSpPr/>
              <p:nvPr/>
            </p:nvSpPr>
            <p:spPr>
              <a:xfrm>
                <a:off x="2588" y="2500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Shape 773"/>
              <p:cNvSpPr/>
              <p:nvPr/>
            </p:nvSpPr>
            <p:spPr>
              <a:xfrm>
                <a:off x="2589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Shape 774"/>
              <p:cNvSpPr/>
              <p:nvPr/>
            </p:nvSpPr>
            <p:spPr>
              <a:xfrm>
                <a:off x="2588" y="2509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6250" y="4285"/>
                    </a:lnTo>
                    <a:lnTo>
                      <a:pt x="116250" y="12857"/>
                    </a:lnTo>
                    <a:lnTo>
                      <a:pt x="108750" y="17142"/>
                    </a:lnTo>
                    <a:lnTo>
                      <a:pt x="101250" y="25714"/>
                    </a:lnTo>
                    <a:lnTo>
                      <a:pt x="93750" y="34285"/>
                    </a:lnTo>
                    <a:lnTo>
                      <a:pt x="86250" y="40714"/>
                    </a:lnTo>
                    <a:lnTo>
                      <a:pt x="78750" y="51428"/>
                    </a:lnTo>
                    <a:lnTo>
                      <a:pt x="63750" y="57857"/>
                    </a:lnTo>
                    <a:lnTo>
                      <a:pt x="56250" y="66428"/>
                    </a:lnTo>
                    <a:lnTo>
                      <a:pt x="45000" y="75000"/>
                    </a:lnTo>
                    <a:lnTo>
                      <a:pt x="37500" y="83571"/>
                    </a:lnTo>
                    <a:lnTo>
                      <a:pt x="26250" y="92142"/>
                    </a:lnTo>
                    <a:lnTo>
                      <a:pt x="15000" y="98571"/>
                    </a:lnTo>
                    <a:lnTo>
                      <a:pt x="7500" y="104999"/>
                    </a:lnTo>
                    <a:lnTo>
                      <a:pt x="3750" y="113571"/>
                    </a:lnTo>
                    <a:lnTo>
                      <a:pt x="0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Shape 775"/>
              <p:cNvSpPr/>
              <p:nvPr/>
            </p:nvSpPr>
            <p:spPr>
              <a:xfrm>
                <a:off x="2589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Shape 776"/>
              <p:cNvSpPr/>
              <p:nvPr/>
            </p:nvSpPr>
            <p:spPr>
              <a:xfrm>
                <a:off x="2586" y="2514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Shape 777"/>
              <p:cNvSpPr/>
              <p:nvPr/>
            </p:nvSpPr>
            <p:spPr>
              <a:xfrm>
                <a:off x="2587" y="2509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7894"/>
                    </a:moveTo>
                    <a:lnTo>
                      <a:pt x="101052" y="119999"/>
                    </a:lnTo>
                    <a:lnTo>
                      <a:pt x="94736" y="119999"/>
                    </a:lnTo>
                    <a:lnTo>
                      <a:pt x="88421" y="117894"/>
                    </a:lnTo>
                    <a:lnTo>
                      <a:pt x="75789" y="113684"/>
                    </a:lnTo>
                    <a:lnTo>
                      <a:pt x="69473" y="103157"/>
                    </a:lnTo>
                    <a:lnTo>
                      <a:pt x="50526" y="94736"/>
                    </a:lnTo>
                    <a:lnTo>
                      <a:pt x="44210" y="82105"/>
                    </a:lnTo>
                    <a:lnTo>
                      <a:pt x="37894" y="71578"/>
                    </a:lnTo>
                    <a:lnTo>
                      <a:pt x="25263" y="56842"/>
                    </a:lnTo>
                    <a:lnTo>
                      <a:pt x="18947" y="44210"/>
                    </a:lnTo>
                    <a:lnTo>
                      <a:pt x="12631" y="33684"/>
                    </a:lnTo>
                    <a:lnTo>
                      <a:pt x="6315" y="21052"/>
                    </a:lnTo>
                    <a:lnTo>
                      <a:pt x="6315" y="12631"/>
                    </a:lnTo>
                    <a:lnTo>
                      <a:pt x="0" y="421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Shape 778"/>
              <p:cNvSpPr/>
              <p:nvPr/>
            </p:nvSpPr>
            <p:spPr>
              <a:xfrm>
                <a:off x="2586" y="2514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Shape 779"/>
              <p:cNvSpPr/>
              <p:nvPr/>
            </p:nvSpPr>
            <p:spPr>
              <a:xfrm>
                <a:off x="2584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Shape 780"/>
              <p:cNvSpPr/>
              <p:nvPr/>
            </p:nvSpPr>
            <p:spPr>
              <a:xfrm>
                <a:off x="2565" y="2489"/>
                <a:ext cx="21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142"/>
                    </a:moveTo>
                    <a:lnTo>
                      <a:pt x="113414" y="104126"/>
                    </a:lnTo>
                    <a:lnTo>
                      <a:pt x="106097" y="110476"/>
                    </a:lnTo>
                    <a:lnTo>
                      <a:pt x="98048" y="115555"/>
                    </a:lnTo>
                    <a:lnTo>
                      <a:pt x="90000" y="118730"/>
                    </a:lnTo>
                    <a:lnTo>
                      <a:pt x="81951" y="120000"/>
                    </a:lnTo>
                    <a:lnTo>
                      <a:pt x="73170" y="119365"/>
                    </a:lnTo>
                    <a:lnTo>
                      <a:pt x="65121" y="116190"/>
                    </a:lnTo>
                    <a:lnTo>
                      <a:pt x="55609" y="112380"/>
                    </a:lnTo>
                    <a:lnTo>
                      <a:pt x="46829" y="106031"/>
                    </a:lnTo>
                    <a:lnTo>
                      <a:pt x="38780" y="97142"/>
                    </a:lnTo>
                    <a:lnTo>
                      <a:pt x="30731" y="86349"/>
                    </a:lnTo>
                    <a:lnTo>
                      <a:pt x="23414" y="73650"/>
                    </a:lnTo>
                    <a:lnTo>
                      <a:pt x="16097" y="59047"/>
                    </a:lnTo>
                    <a:lnTo>
                      <a:pt x="10243" y="41904"/>
                    </a:lnTo>
                    <a:lnTo>
                      <a:pt x="4390" y="22222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Shape 781"/>
              <p:cNvSpPr/>
              <p:nvPr/>
            </p:nvSpPr>
            <p:spPr>
              <a:xfrm>
                <a:off x="2584" y="2507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Shape 782"/>
              <p:cNvSpPr/>
              <p:nvPr/>
            </p:nvSpPr>
            <p:spPr>
              <a:xfrm>
                <a:off x="2562" y="248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Shape 783"/>
              <p:cNvSpPr/>
              <p:nvPr/>
            </p:nvSpPr>
            <p:spPr>
              <a:xfrm>
                <a:off x="2557" y="2479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232"/>
                    </a:moveTo>
                    <a:lnTo>
                      <a:pt x="26470" y="120000"/>
                    </a:lnTo>
                    <a:lnTo>
                      <a:pt x="0" y="13953"/>
                    </a:lnTo>
                    <a:lnTo>
                      <a:pt x="9882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Shape 784"/>
              <p:cNvSpPr/>
              <p:nvPr/>
            </p:nvSpPr>
            <p:spPr>
              <a:xfrm>
                <a:off x="2562" y="2438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8909"/>
                    </a:lnTo>
                    <a:lnTo>
                      <a:pt x="113684" y="117090"/>
                    </a:lnTo>
                    <a:lnTo>
                      <a:pt x="101052" y="114181"/>
                    </a:lnTo>
                    <a:lnTo>
                      <a:pt x="94736" y="110181"/>
                    </a:lnTo>
                    <a:lnTo>
                      <a:pt x="75789" y="105090"/>
                    </a:lnTo>
                    <a:lnTo>
                      <a:pt x="69473" y="99272"/>
                    </a:lnTo>
                    <a:lnTo>
                      <a:pt x="56842" y="92363"/>
                    </a:lnTo>
                    <a:lnTo>
                      <a:pt x="44210" y="84363"/>
                    </a:lnTo>
                    <a:lnTo>
                      <a:pt x="25263" y="76000"/>
                    </a:lnTo>
                    <a:lnTo>
                      <a:pt x="18947" y="66545"/>
                    </a:lnTo>
                    <a:lnTo>
                      <a:pt x="12631" y="56727"/>
                    </a:lnTo>
                    <a:lnTo>
                      <a:pt x="6315" y="46181"/>
                    </a:lnTo>
                    <a:lnTo>
                      <a:pt x="0" y="35272"/>
                    </a:lnTo>
                    <a:lnTo>
                      <a:pt x="6315" y="24000"/>
                    </a:lnTo>
                    <a:lnTo>
                      <a:pt x="6315" y="12000"/>
                    </a:lnTo>
                    <a:lnTo>
                      <a:pt x="1894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Shape 785"/>
              <p:cNvSpPr/>
              <p:nvPr/>
            </p:nvSpPr>
            <p:spPr>
              <a:xfrm>
                <a:off x="2562" y="247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Shape 786"/>
              <p:cNvSpPr/>
              <p:nvPr/>
            </p:nvSpPr>
            <p:spPr>
              <a:xfrm>
                <a:off x="2560" y="2438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87" name="Shape 787"/>
              <p:cNvCxnSpPr/>
              <p:nvPr/>
            </p:nvCxnSpPr>
            <p:spPr>
              <a:xfrm rot="10800000">
                <a:off x="2554" y="2436"/>
                <a:ext cx="7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88" name="Shape 788"/>
              <p:cNvSpPr/>
              <p:nvPr/>
            </p:nvSpPr>
            <p:spPr>
              <a:xfrm>
                <a:off x="2554" y="2426"/>
                <a:ext cx="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681"/>
                    </a:lnTo>
                    <a:lnTo>
                      <a:pt x="0" y="116043"/>
                    </a:lnTo>
                    <a:lnTo>
                      <a:pt x="0" y="112087"/>
                    </a:lnTo>
                    <a:lnTo>
                      <a:pt x="0" y="108131"/>
                    </a:lnTo>
                    <a:lnTo>
                      <a:pt x="0" y="102857"/>
                    </a:lnTo>
                    <a:lnTo>
                      <a:pt x="0" y="94945"/>
                    </a:lnTo>
                    <a:lnTo>
                      <a:pt x="6666" y="87032"/>
                    </a:lnTo>
                    <a:lnTo>
                      <a:pt x="13333" y="80439"/>
                    </a:lnTo>
                    <a:lnTo>
                      <a:pt x="13333" y="69890"/>
                    </a:lnTo>
                    <a:lnTo>
                      <a:pt x="20000" y="60659"/>
                    </a:lnTo>
                    <a:lnTo>
                      <a:pt x="40000" y="51428"/>
                    </a:lnTo>
                    <a:lnTo>
                      <a:pt x="46666" y="40879"/>
                    </a:lnTo>
                    <a:lnTo>
                      <a:pt x="60000" y="30329"/>
                    </a:lnTo>
                    <a:lnTo>
                      <a:pt x="73333" y="19780"/>
                    </a:lnTo>
                    <a:lnTo>
                      <a:pt x="93333" y="923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Shape 789"/>
              <p:cNvSpPr/>
              <p:nvPr/>
            </p:nvSpPr>
            <p:spPr>
              <a:xfrm>
                <a:off x="2552" y="243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Shape 790"/>
              <p:cNvSpPr/>
              <p:nvPr/>
            </p:nvSpPr>
            <p:spPr>
              <a:xfrm>
                <a:off x="2554" y="2423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791" name="Shape 791"/>
              <p:cNvCxnSpPr/>
              <p:nvPr/>
            </p:nvCxnSpPr>
            <p:spPr>
              <a:xfrm>
                <a:off x="2556" y="2426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792" name="Shape 792"/>
              <p:cNvSpPr/>
              <p:nvPr/>
            </p:nvSpPr>
            <p:spPr>
              <a:xfrm>
                <a:off x="2564" y="2400"/>
                <a:ext cx="7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378"/>
                    </a:lnTo>
                    <a:lnTo>
                      <a:pt x="1791" y="115135"/>
                    </a:lnTo>
                    <a:lnTo>
                      <a:pt x="3582" y="109189"/>
                    </a:lnTo>
                    <a:lnTo>
                      <a:pt x="7164" y="102702"/>
                    </a:lnTo>
                    <a:lnTo>
                      <a:pt x="12537" y="93513"/>
                    </a:lnTo>
                    <a:lnTo>
                      <a:pt x="17910" y="83783"/>
                    </a:lnTo>
                    <a:lnTo>
                      <a:pt x="23283" y="73513"/>
                    </a:lnTo>
                    <a:lnTo>
                      <a:pt x="32238" y="63243"/>
                    </a:lnTo>
                    <a:lnTo>
                      <a:pt x="39402" y="52432"/>
                    </a:lnTo>
                    <a:lnTo>
                      <a:pt x="48358" y="41621"/>
                    </a:lnTo>
                    <a:lnTo>
                      <a:pt x="57313" y="31351"/>
                    </a:lnTo>
                    <a:lnTo>
                      <a:pt x="69850" y="22162"/>
                    </a:lnTo>
                    <a:lnTo>
                      <a:pt x="80597" y="13513"/>
                    </a:lnTo>
                    <a:lnTo>
                      <a:pt x="91343" y="7027"/>
                    </a:lnTo>
                    <a:lnTo>
                      <a:pt x="105671" y="2162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Shape 793"/>
              <p:cNvSpPr/>
              <p:nvPr/>
            </p:nvSpPr>
            <p:spPr>
              <a:xfrm>
                <a:off x="2562" y="242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Shape 794"/>
              <p:cNvSpPr/>
              <p:nvPr/>
            </p:nvSpPr>
            <p:spPr>
              <a:xfrm>
                <a:off x="2571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Shape 795"/>
              <p:cNvSpPr/>
              <p:nvPr/>
            </p:nvSpPr>
            <p:spPr>
              <a:xfrm>
                <a:off x="2572" y="2398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076"/>
                    </a:moveTo>
                    <a:lnTo>
                      <a:pt x="4556" y="0"/>
                    </a:lnTo>
                    <a:lnTo>
                      <a:pt x="12151" y="3076"/>
                    </a:lnTo>
                    <a:lnTo>
                      <a:pt x="19746" y="7692"/>
                    </a:lnTo>
                    <a:lnTo>
                      <a:pt x="30379" y="13846"/>
                    </a:lnTo>
                    <a:lnTo>
                      <a:pt x="41012" y="23076"/>
                    </a:lnTo>
                    <a:lnTo>
                      <a:pt x="48607" y="33846"/>
                    </a:lnTo>
                    <a:lnTo>
                      <a:pt x="59240" y="43076"/>
                    </a:lnTo>
                    <a:lnTo>
                      <a:pt x="69873" y="55384"/>
                    </a:lnTo>
                    <a:lnTo>
                      <a:pt x="78987" y="66153"/>
                    </a:lnTo>
                    <a:lnTo>
                      <a:pt x="89620" y="78461"/>
                    </a:lnTo>
                    <a:lnTo>
                      <a:pt x="97215" y="87692"/>
                    </a:lnTo>
                    <a:lnTo>
                      <a:pt x="104810" y="98461"/>
                    </a:lnTo>
                    <a:lnTo>
                      <a:pt x="110886" y="107692"/>
                    </a:lnTo>
                    <a:lnTo>
                      <a:pt x="115443" y="112307"/>
                    </a:lnTo>
                    <a:lnTo>
                      <a:pt x="118481" y="116923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Shape 796"/>
              <p:cNvSpPr/>
              <p:nvPr/>
            </p:nvSpPr>
            <p:spPr>
              <a:xfrm>
                <a:off x="2571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Shape 797"/>
              <p:cNvSpPr/>
              <p:nvPr/>
            </p:nvSpPr>
            <p:spPr>
              <a:xfrm>
                <a:off x="2580" y="2406"/>
                <a:ext cx="3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Shape 798"/>
              <p:cNvSpPr/>
              <p:nvPr/>
            </p:nvSpPr>
            <p:spPr>
              <a:xfrm>
                <a:off x="2520" y="2398"/>
                <a:ext cx="68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544" y="636"/>
                    </a:moveTo>
                    <a:lnTo>
                      <a:pt x="89779" y="3057"/>
                    </a:lnTo>
                    <a:lnTo>
                      <a:pt x="88014" y="6878"/>
                    </a:lnTo>
                    <a:lnTo>
                      <a:pt x="86691" y="11719"/>
                    </a:lnTo>
                    <a:lnTo>
                      <a:pt x="85147" y="17579"/>
                    </a:lnTo>
                    <a:lnTo>
                      <a:pt x="83823" y="24076"/>
                    </a:lnTo>
                    <a:lnTo>
                      <a:pt x="82941" y="31082"/>
                    </a:lnTo>
                    <a:lnTo>
                      <a:pt x="82058" y="38471"/>
                    </a:lnTo>
                    <a:lnTo>
                      <a:pt x="81617" y="45859"/>
                    </a:lnTo>
                    <a:lnTo>
                      <a:pt x="81397" y="53248"/>
                    </a:lnTo>
                    <a:lnTo>
                      <a:pt x="81617" y="60382"/>
                    </a:lnTo>
                    <a:lnTo>
                      <a:pt x="82058" y="67133"/>
                    </a:lnTo>
                    <a:lnTo>
                      <a:pt x="83161" y="73121"/>
                    </a:lnTo>
                    <a:lnTo>
                      <a:pt x="84926" y="78216"/>
                    </a:lnTo>
                    <a:lnTo>
                      <a:pt x="86911" y="82292"/>
                    </a:lnTo>
                    <a:lnTo>
                      <a:pt x="89558" y="85222"/>
                    </a:lnTo>
                    <a:lnTo>
                      <a:pt x="92867" y="86751"/>
                    </a:lnTo>
                    <a:lnTo>
                      <a:pt x="100588" y="96050"/>
                    </a:lnTo>
                    <a:lnTo>
                      <a:pt x="101250" y="96178"/>
                    </a:lnTo>
                    <a:lnTo>
                      <a:pt x="101911" y="96305"/>
                    </a:lnTo>
                    <a:lnTo>
                      <a:pt x="102573" y="96560"/>
                    </a:lnTo>
                    <a:lnTo>
                      <a:pt x="103897" y="96815"/>
                    </a:lnTo>
                    <a:lnTo>
                      <a:pt x="105000" y="97324"/>
                    </a:lnTo>
                    <a:lnTo>
                      <a:pt x="106323" y="97707"/>
                    </a:lnTo>
                    <a:lnTo>
                      <a:pt x="107647" y="98343"/>
                    </a:lnTo>
                    <a:lnTo>
                      <a:pt x="108970" y="98853"/>
                    </a:lnTo>
                    <a:lnTo>
                      <a:pt x="110294" y="99617"/>
                    </a:lnTo>
                    <a:lnTo>
                      <a:pt x="111838" y="100254"/>
                    </a:lnTo>
                    <a:lnTo>
                      <a:pt x="112941" y="101019"/>
                    </a:lnTo>
                    <a:lnTo>
                      <a:pt x="114044" y="101910"/>
                    </a:lnTo>
                    <a:lnTo>
                      <a:pt x="114926" y="102675"/>
                    </a:lnTo>
                    <a:lnTo>
                      <a:pt x="115808" y="103566"/>
                    </a:lnTo>
                    <a:lnTo>
                      <a:pt x="116250" y="104585"/>
                    </a:lnTo>
                    <a:lnTo>
                      <a:pt x="116250" y="104840"/>
                    </a:lnTo>
                    <a:lnTo>
                      <a:pt x="116250" y="105222"/>
                    </a:lnTo>
                    <a:lnTo>
                      <a:pt x="116470" y="105987"/>
                    </a:lnTo>
                    <a:lnTo>
                      <a:pt x="116691" y="106878"/>
                    </a:lnTo>
                    <a:lnTo>
                      <a:pt x="116911" y="108025"/>
                    </a:lnTo>
                    <a:lnTo>
                      <a:pt x="117352" y="109171"/>
                    </a:lnTo>
                    <a:lnTo>
                      <a:pt x="117573" y="110191"/>
                    </a:lnTo>
                    <a:lnTo>
                      <a:pt x="118014" y="111592"/>
                    </a:lnTo>
                    <a:lnTo>
                      <a:pt x="118455" y="112866"/>
                    </a:lnTo>
                    <a:lnTo>
                      <a:pt x="118676" y="114012"/>
                    </a:lnTo>
                    <a:lnTo>
                      <a:pt x="118897" y="115286"/>
                    </a:lnTo>
                    <a:lnTo>
                      <a:pt x="119117" y="116433"/>
                    </a:lnTo>
                    <a:lnTo>
                      <a:pt x="119338" y="117324"/>
                    </a:lnTo>
                    <a:lnTo>
                      <a:pt x="119558" y="118216"/>
                    </a:lnTo>
                    <a:lnTo>
                      <a:pt x="119558" y="118853"/>
                    </a:lnTo>
                    <a:lnTo>
                      <a:pt x="120000" y="119363"/>
                    </a:lnTo>
                    <a:lnTo>
                      <a:pt x="119117" y="119490"/>
                    </a:lnTo>
                    <a:lnTo>
                      <a:pt x="117352" y="119745"/>
                    </a:lnTo>
                    <a:lnTo>
                      <a:pt x="114705" y="120000"/>
                    </a:lnTo>
                    <a:lnTo>
                      <a:pt x="111176" y="120000"/>
                    </a:lnTo>
                    <a:lnTo>
                      <a:pt x="106985" y="120000"/>
                    </a:lnTo>
                    <a:lnTo>
                      <a:pt x="102352" y="120000"/>
                    </a:lnTo>
                    <a:lnTo>
                      <a:pt x="97500" y="120000"/>
                    </a:lnTo>
                    <a:lnTo>
                      <a:pt x="92205" y="119745"/>
                    </a:lnTo>
                    <a:lnTo>
                      <a:pt x="86911" y="119745"/>
                    </a:lnTo>
                    <a:lnTo>
                      <a:pt x="81617" y="119617"/>
                    </a:lnTo>
                    <a:lnTo>
                      <a:pt x="76544" y="119490"/>
                    </a:lnTo>
                    <a:lnTo>
                      <a:pt x="71911" y="119363"/>
                    </a:lnTo>
                    <a:lnTo>
                      <a:pt x="67500" y="119363"/>
                    </a:lnTo>
                    <a:lnTo>
                      <a:pt x="64191" y="119235"/>
                    </a:lnTo>
                    <a:lnTo>
                      <a:pt x="61544" y="119235"/>
                    </a:lnTo>
                    <a:lnTo>
                      <a:pt x="59779" y="119363"/>
                    </a:lnTo>
                    <a:lnTo>
                      <a:pt x="59117" y="119235"/>
                    </a:lnTo>
                    <a:lnTo>
                      <a:pt x="58676" y="119235"/>
                    </a:lnTo>
                    <a:lnTo>
                      <a:pt x="58235" y="119108"/>
                    </a:lnTo>
                    <a:lnTo>
                      <a:pt x="58014" y="118980"/>
                    </a:lnTo>
                    <a:lnTo>
                      <a:pt x="57573" y="118598"/>
                    </a:lnTo>
                    <a:lnTo>
                      <a:pt x="57352" y="118343"/>
                    </a:lnTo>
                    <a:lnTo>
                      <a:pt x="56691" y="118089"/>
                    </a:lnTo>
                    <a:lnTo>
                      <a:pt x="56470" y="117834"/>
                    </a:lnTo>
                    <a:lnTo>
                      <a:pt x="56250" y="117579"/>
                    </a:lnTo>
                    <a:lnTo>
                      <a:pt x="56029" y="117197"/>
                    </a:lnTo>
                    <a:lnTo>
                      <a:pt x="55808" y="117070"/>
                    </a:lnTo>
                    <a:lnTo>
                      <a:pt x="55808" y="116815"/>
                    </a:lnTo>
                    <a:lnTo>
                      <a:pt x="55588" y="116687"/>
                    </a:lnTo>
                    <a:lnTo>
                      <a:pt x="55588" y="116433"/>
                    </a:lnTo>
                    <a:lnTo>
                      <a:pt x="55367" y="116178"/>
                    </a:lnTo>
                    <a:lnTo>
                      <a:pt x="54485" y="116050"/>
                    </a:lnTo>
                    <a:lnTo>
                      <a:pt x="53823" y="115923"/>
                    </a:lnTo>
                    <a:lnTo>
                      <a:pt x="52500" y="115668"/>
                    </a:lnTo>
                    <a:lnTo>
                      <a:pt x="51397" y="115414"/>
                    </a:lnTo>
                    <a:lnTo>
                      <a:pt x="49632" y="115159"/>
                    </a:lnTo>
                    <a:lnTo>
                      <a:pt x="48088" y="114649"/>
                    </a:lnTo>
                    <a:lnTo>
                      <a:pt x="46102" y="114267"/>
                    </a:lnTo>
                    <a:lnTo>
                      <a:pt x="44338" y="113757"/>
                    </a:lnTo>
                    <a:lnTo>
                      <a:pt x="42352" y="113248"/>
                    </a:lnTo>
                    <a:lnTo>
                      <a:pt x="40808" y="112866"/>
                    </a:lnTo>
                    <a:lnTo>
                      <a:pt x="39044" y="112229"/>
                    </a:lnTo>
                    <a:lnTo>
                      <a:pt x="37279" y="111719"/>
                    </a:lnTo>
                    <a:lnTo>
                      <a:pt x="35735" y="111082"/>
                    </a:lnTo>
                    <a:lnTo>
                      <a:pt x="34632" y="110573"/>
                    </a:lnTo>
                    <a:lnTo>
                      <a:pt x="33750" y="110063"/>
                    </a:lnTo>
                    <a:lnTo>
                      <a:pt x="31985" y="109171"/>
                    </a:lnTo>
                    <a:lnTo>
                      <a:pt x="30661" y="108152"/>
                    </a:lnTo>
                    <a:lnTo>
                      <a:pt x="29338" y="107261"/>
                    </a:lnTo>
                    <a:lnTo>
                      <a:pt x="28235" y="106369"/>
                    </a:lnTo>
                    <a:lnTo>
                      <a:pt x="26911" y="105605"/>
                    </a:lnTo>
                    <a:lnTo>
                      <a:pt x="26029" y="104713"/>
                    </a:lnTo>
                    <a:lnTo>
                      <a:pt x="24926" y="103694"/>
                    </a:lnTo>
                    <a:lnTo>
                      <a:pt x="24044" y="102802"/>
                    </a:lnTo>
                    <a:lnTo>
                      <a:pt x="23161" y="101910"/>
                    </a:lnTo>
                    <a:lnTo>
                      <a:pt x="22500" y="100891"/>
                    </a:lnTo>
                    <a:lnTo>
                      <a:pt x="22058" y="99872"/>
                    </a:lnTo>
                    <a:lnTo>
                      <a:pt x="21176" y="98726"/>
                    </a:lnTo>
                    <a:lnTo>
                      <a:pt x="20955" y="97579"/>
                    </a:lnTo>
                    <a:lnTo>
                      <a:pt x="20514" y="96305"/>
                    </a:lnTo>
                    <a:lnTo>
                      <a:pt x="20294" y="95031"/>
                    </a:lnTo>
                    <a:lnTo>
                      <a:pt x="20073" y="93630"/>
                    </a:lnTo>
                    <a:lnTo>
                      <a:pt x="7720" y="93630"/>
                    </a:lnTo>
                    <a:lnTo>
                      <a:pt x="4411" y="83949"/>
                    </a:lnTo>
                    <a:lnTo>
                      <a:pt x="16764" y="82675"/>
                    </a:lnTo>
                    <a:lnTo>
                      <a:pt x="16544" y="82292"/>
                    </a:lnTo>
                    <a:lnTo>
                      <a:pt x="16544" y="81656"/>
                    </a:lnTo>
                    <a:lnTo>
                      <a:pt x="16102" y="80636"/>
                    </a:lnTo>
                    <a:lnTo>
                      <a:pt x="15882" y="79235"/>
                    </a:lnTo>
                    <a:lnTo>
                      <a:pt x="15220" y="77452"/>
                    </a:lnTo>
                    <a:lnTo>
                      <a:pt x="15000" y="75414"/>
                    </a:lnTo>
                    <a:lnTo>
                      <a:pt x="14558" y="72993"/>
                    </a:lnTo>
                    <a:lnTo>
                      <a:pt x="14117" y="70191"/>
                    </a:lnTo>
                    <a:lnTo>
                      <a:pt x="13676" y="67261"/>
                    </a:lnTo>
                    <a:lnTo>
                      <a:pt x="13455" y="63949"/>
                    </a:lnTo>
                    <a:lnTo>
                      <a:pt x="13014" y="60509"/>
                    </a:lnTo>
                    <a:lnTo>
                      <a:pt x="12794" y="56815"/>
                    </a:lnTo>
                    <a:lnTo>
                      <a:pt x="12573" y="52993"/>
                    </a:lnTo>
                    <a:lnTo>
                      <a:pt x="12794" y="49044"/>
                    </a:lnTo>
                    <a:lnTo>
                      <a:pt x="12794" y="44840"/>
                    </a:lnTo>
                    <a:lnTo>
                      <a:pt x="13455" y="40636"/>
                    </a:lnTo>
                    <a:lnTo>
                      <a:pt x="0" y="38598"/>
                    </a:lnTo>
                    <a:lnTo>
                      <a:pt x="0" y="38471"/>
                    </a:lnTo>
                    <a:lnTo>
                      <a:pt x="0" y="38216"/>
                    </a:lnTo>
                    <a:lnTo>
                      <a:pt x="0" y="37834"/>
                    </a:lnTo>
                    <a:lnTo>
                      <a:pt x="0" y="37452"/>
                    </a:lnTo>
                    <a:lnTo>
                      <a:pt x="0" y="36942"/>
                    </a:lnTo>
                    <a:lnTo>
                      <a:pt x="0" y="36178"/>
                    </a:lnTo>
                    <a:lnTo>
                      <a:pt x="220" y="35414"/>
                    </a:lnTo>
                    <a:lnTo>
                      <a:pt x="441" y="34777"/>
                    </a:lnTo>
                    <a:lnTo>
                      <a:pt x="441" y="33757"/>
                    </a:lnTo>
                    <a:lnTo>
                      <a:pt x="882" y="32866"/>
                    </a:lnTo>
                    <a:lnTo>
                      <a:pt x="1323" y="31974"/>
                    </a:lnTo>
                    <a:lnTo>
                      <a:pt x="1544" y="30955"/>
                    </a:lnTo>
                    <a:lnTo>
                      <a:pt x="1985" y="29936"/>
                    </a:lnTo>
                    <a:lnTo>
                      <a:pt x="2426" y="28917"/>
                    </a:lnTo>
                    <a:lnTo>
                      <a:pt x="3308" y="27898"/>
                    </a:lnTo>
                    <a:lnTo>
                      <a:pt x="3970" y="27006"/>
                    </a:lnTo>
                    <a:lnTo>
                      <a:pt x="16764" y="27006"/>
                    </a:lnTo>
                    <a:lnTo>
                      <a:pt x="16764" y="26751"/>
                    </a:lnTo>
                    <a:lnTo>
                      <a:pt x="16985" y="25987"/>
                    </a:lnTo>
                    <a:lnTo>
                      <a:pt x="17205" y="24840"/>
                    </a:lnTo>
                    <a:lnTo>
                      <a:pt x="17867" y="23184"/>
                    </a:lnTo>
                    <a:lnTo>
                      <a:pt x="18308" y="21273"/>
                    </a:lnTo>
                    <a:lnTo>
                      <a:pt x="18750" y="19235"/>
                    </a:lnTo>
                    <a:lnTo>
                      <a:pt x="19411" y="16942"/>
                    </a:lnTo>
                    <a:lnTo>
                      <a:pt x="20514" y="14522"/>
                    </a:lnTo>
                    <a:lnTo>
                      <a:pt x="21397" y="12101"/>
                    </a:lnTo>
                    <a:lnTo>
                      <a:pt x="22500" y="9808"/>
                    </a:lnTo>
                    <a:lnTo>
                      <a:pt x="23602" y="7515"/>
                    </a:lnTo>
                    <a:lnTo>
                      <a:pt x="24926" y="5605"/>
                    </a:lnTo>
                    <a:lnTo>
                      <a:pt x="26470" y="3694"/>
                    </a:lnTo>
                    <a:lnTo>
                      <a:pt x="27794" y="2292"/>
                    </a:lnTo>
                    <a:lnTo>
                      <a:pt x="29338" y="1146"/>
                    </a:lnTo>
                    <a:lnTo>
                      <a:pt x="31102" y="636"/>
                    </a:lnTo>
                    <a:lnTo>
                      <a:pt x="32426" y="254"/>
                    </a:lnTo>
                    <a:lnTo>
                      <a:pt x="34852" y="127"/>
                    </a:lnTo>
                    <a:lnTo>
                      <a:pt x="38161" y="127"/>
                    </a:lnTo>
                    <a:lnTo>
                      <a:pt x="42132" y="0"/>
                    </a:lnTo>
                    <a:lnTo>
                      <a:pt x="46985" y="0"/>
                    </a:lnTo>
                    <a:lnTo>
                      <a:pt x="52058" y="0"/>
                    </a:lnTo>
                    <a:lnTo>
                      <a:pt x="57573" y="0"/>
                    </a:lnTo>
                    <a:lnTo>
                      <a:pt x="62867" y="127"/>
                    </a:lnTo>
                    <a:lnTo>
                      <a:pt x="68382" y="127"/>
                    </a:lnTo>
                    <a:lnTo>
                      <a:pt x="73455" y="127"/>
                    </a:lnTo>
                    <a:lnTo>
                      <a:pt x="78308" y="254"/>
                    </a:lnTo>
                    <a:lnTo>
                      <a:pt x="82720" y="254"/>
                    </a:lnTo>
                    <a:lnTo>
                      <a:pt x="86029" y="382"/>
                    </a:lnTo>
                    <a:lnTo>
                      <a:pt x="89117" y="382"/>
                    </a:lnTo>
                    <a:lnTo>
                      <a:pt x="90882" y="382"/>
                    </a:lnTo>
                    <a:lnTo>
                      <a:pt x="91544" y="636"/>
                    </a:lnTo>
                    <a:close/>
                  </a:path>
                </a:pathLst>
              </a:custGeom>
              <a:solidFill>
                <a:srgbClr val="00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Shape 799"/>
              <p:cNvSpPr/>
              <p:nvPr/>
            </p:nvSpPr>
            <p:spPr>
              <a:xfrm>
                <a:off x="2554" y="2398"/>
                <a:ext cx="38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548" y="10010"/>
                    </a:moveTo>
                    <a:lnTo>
                      <a:pt x="82838" y="12449"/>
                    </a:lnTo>
                    <a:lnTo>
                      <a:pt x="80129" y="16299"/>
                    </a:lnTo>
                    <a:lnTo>
                      <a:pt x="77806" y="21304"/>
                    </a:lnTo>
                    <a:lnTo>
                      <a:pt x="76258" y="27080"/>
                    </a:lnTo>
                    <a:lnTo>
                      <a:pt x="74322" y="33625"/>
                    </a:lnTo>
                    <a:lnTo>
                      <a:pt x="73548" y="40684"/>
                    </a:lnTo>
                    <a:lnTo>
                      <a:pt x="72774" y="48128"/>
                    </a:lnTo>
                    <a:lnTo>
                      <a:pt x="72774" y="55572"/>
                    </a:lnTo>
                    <a:lnTo>
                      <a:pt x="73548" y="62887"/>
                    </a:lnTo>
                    <a:lnTo>
                      <a:pt x="74322" y="70074"/>
                    </a:lnTo>
                    <a:lnTo>
                      <a:pt x="76258" y="76877"/>
                    </a:lnTo>
                    <a:lnTo>
                      <a:pt x="78580" y="82652"/>
                    </a:lnTo>
                    <a:lnTo>
                      <a:pt x="81677" y="87914"/>
                    </a:lnTo>
                    <a:lnTo>
                      <a:pt x="85548" y="92021"/>
                    </a:lnTo>
                    <a:lnTo>
                      <a:pt x="90580" y="94844"/>
                    </a:lnTo>
                    <a:lnTo>
                      <a:pt x="96387" y="96385"/>
                    </a:lnTo>
                    <a:lnTo>
                      <a:pt x="120000" y="96385"/>
                    </a:lnTo>
                    <a:lnTo>
                      <a:pt x="119612" y="96385"/>
                    </a:lnTo>
                    <a:lnTo>
                      <a:pt x="119612" y="96641"/>
                    </a:lnTo>
                    <a:lnTo>
                      <a:pt x="119612" y="96770"/>
                    </a:lnTo>
                    <a:lnTo>
                      <a:pt x="118838" y="97026"/>
                    </a:lnTo>
                    <a:lnTo>
                      <a:pt x="118838" y="97540"/>
                    </a:lnTo>
                    <a:lnTo>
                      <a:pt x="118451" y="97925"/>
                    </a:lnTo>
                    <a:lnTo>
                      <a:pt x="118064" y="98438"/>
                    </a:lnTo>
                    <a:lnTo>
                      <a:pt x="117677" y="98951"/>
                    </a:lnTo>
                    <a:lnTo>
                      <a:pt x="117290" y="99593"/>
                    </a:lnTo>
                    <a:lnTo>
                      <a:pt x="116903" y="100235"/>
                    </a:lnTo>
                    <a:lnTo>
                      <a:pt x="116129" y="100877"/>
                    </a:lnTo>
                    <a:lnTo>
                      <a:pt x="114967" y="101775"/>
                    </a:lnTo>
                    <a:lnTo>
                      <a:pt x="114580" y="102673"/>
                    </a:lnTo>
                    <a:lnTo>
                      <a:pt x="113806" y="103572"/>
                    </a:lnTo>
                    <a:lnTo>
                      <a:pt x="113032" y="104470"/>
                    </a:lnTo>
                    <a:lnTo>
                      <a:pt x="112645" y="104727"/>
                    </a:lnTo>
                    <a:lnTo>
                      <a:pt x="112645" y="104983"/>
                    </a:lnTo>
                    <a:lnTo>
                      <a:pt x="113032" y="105368"/>
                    </a:lnTo>
                    <a:lnTo>
                      <a:pt x="113032" y="105754"/>
                    </a:lnTo>
                    <a:lnTo>
                      <a:pt x="113419" y="106395"/>
                    </a:lnTo>
                    <a:lnTo>
                      <a:pt x="113806" y="106909"/>
                    </a:lnTo>
                    <a:lnTo>
                      <a:pt x="114193" y="107550"/>
                    </a:lnTo>
                    <a:lnTo>
                      <a:pt x="114580" y="108192"/>
                    </a:lnTo>
                    <a:lnTo>
                      <a:pt x="114967" y="108834"/>
                    </a:lnTo>
                    <a:lnTo>
                      <a:pt x="115354" y="109604"/>
                    </a:lnTo>
                    <a:lnTo>
                      <a:pt x="116129" y="110117"/>
                    </a:lnTo>
                    <a:lnTo>
                      <a:pt x="116516" y="110631"/>
                    </a:lnTo>
                    <a:lnTo>
                      <a:pt x="116516" y="111272"/>
                    </a:lnTo>
                    <a:lnTo>
                      <a:pt x="116903" y="111786"/>
                    </a:lnTo>
                    <a:lnTo>
                      <a:pt x="116903" y="112299"/>
                    </a:lnTo>
                    <a:lnTo>
                      <a:pt x="117290" y="112684"/>
                    </a:lnTo>
                    <a:lnTo>
                      <a:pt x="116903" y="112941"/>
                    </a:lnTo>
                    <a:lnTo>
                      <a:pt x="116903" y="113454"/>
                    </a:lnTo>
                    <a:lnTo>
                      <a:pt x="116129" y="113711"/>
                    </a:lnTo>
                    <a:lnTo>
                      <a:pt x="115354" y="114224"/>
                    </a:lnTo>
                    <a:lnTo>
                      <a:pt x="114580" y="114737"/>
                    </a:lnTo>
                    <a:lnTo>
                      <a:pt x="113806" y="115122"/>
                    </a:lnTo>
                    <a:lnTo>
                      <a:pt x="113032" y="115764"/>
                    </a:lnTo>
                    <a:lnTo>
                      <a:pt x="111483" y="116149"/>
                    </a:lnTo>
                    <a:lnTo>
                      <a:pt x="110709" y="116663"/>
                    </a:lnTo>
                    <a:lnTo>
                      <a:pt x="109548" y="117176"/>
                    </a:lnTo>
                    <a:lnTo>
                      <a:pt x="108774" y="117689"/>
                    </a:lnTo>
                    <a:lnTo>
                      <a:pt x="107612" y="118203"/>
                    </a:lnTo>
                    <a:lnTo>
                      <a:pt x="106451" y="118588"/>
                    </a:lnTo>
                    <a:lnTo>
                      <a:pt x="105677" y="118973"/>
                    </a:lnTo>
                    <a:lnTo>
                      <a:pt x="105290" y="119486"/>
                    </a:lnTo>
                    <a:lnTo>
                      <a:pt x="104903" y="119871"/>
                    </a:lnTo>
                    <a:lnTo>
                      <a:pt x="103741" y="120000"/>
                    </a:lnTo>
                    <a:lnTo>
                      <a:pt x="103354" y="120000"/>
                    </a:lnTo>
                    <a:lnTo>
                      <a:pt x="102967" y="119871"/>
                    </a:lnTo>
                    <a:lnTo>
                      <a:pt x="102193" y="119614"/>
                    </a:lnTo>
                    <a:lnTo>
                      <a:pt x="101806" y="118973"/>
                    </a:lnTo>
                    <a:lnTo>
                      <a:pt x="100645" y="118459"/>
                    </a:lnTo>
                    <a:lnTo>
                      <a:pt x="100258" y="117689"/>
                    </a:lnTo>
                    <a:lnTo>
                      <a:pt x="99870" y="117048"/>
                    </a:lnTo>
                    <a:lnTo>
                      <a:pt x="99096" y="116149"/>
                    </a:lnTo>
                    <a:lnTo>
                      <a:pt x="98709" y="115379"/>
                    </a:lnTo>
                    <a:lnTo>
                      <a:pt x="98322" y="114737"/>
                    </a:lnTo>
                    <a:lnTo>
                      <a:pt x="97935" y="113967"/>
                    </a:lnTo>
                    <a:lnTo>
                      <a:pt x="97935" y="113454"/>
                    </a:lnTo>
                    <a:lnTo>
                      <a:pt x="97548" y="112941"/>
                    </a:lnTo>
                    <a:lnTo>
                      <a:pt x="97548" y="112684"/>
                    </a:lnTo>
                    <a:lnTo>
                      <a:pt x="94064" y="114096"/>
                    </a:lnTo>
                    <a:lnTo>
                      <a:pt x="90193" y="115379"/>
                    </a:lnTo>
                    <a:lnTo>
                      <a:pt x="85935" y="116406"/>
                    </a:lnTo>
                    <a:lnTo>
                      <a:pt x="81677" y="117048"/>
                    </a:lnTo>
                    <a:lnTo>
                      <a:pt x="77419" y="117304"/>
                    </a:lnTo>
                    <a:lnTo>
                      <a:pt x="72774" y="117176"/>
                    </a:lnTo>
                    <a:lnTo>
                      <a:pt x="68516" y="116534"/>
                    </a:lnTo>
                    <a:lnTo>
                      <a:pt x="63483" y="115764"/>
                    </a:lnTo>
                    <a:lnTo>
                      <a:pt x="58838" y="114481"/>
                    </a:lnTo>
                    <a:lnTo>
                      <a:pt x="54580" y="112684"/>
                    </a:lnTo>
                    <a:lnTo>
                      <a:pt x="50322" y="110502"/>
                    </a:lnTo>
                    <a:lnTo>
                      <a:pt x="46451" y="107935"/>
                    </a:lnTo>
                    <a:lnTo>
                      <a:pt x="42580" y="104983"/>
                    </a:lnTo>
                    <a:lnTo>
                      <a:pt x="39483" y="101518"/>
                    </a:lnTo>
                    <a:lnTo>
                      <a:pt x="36387" y="97540"/>
                    </a:lnTo>
                    <a:lnTo>
                      <a:pt x="34064" y="93048"/>
                    </a:lnTo>
                    <a:lnTo>
                      <a:pt x="13548" y="93946"/>
                    </a:lnTo>
                    <a:lnTo>
                      <a:pt x="7741" y="84192"/>
                    </a:lnTo>
                    <a:lnTo>
                      <a:pt x="29419" y="82909"/>
                    </a:lnTo>
                    <a:lnTo>
                      <a:pt x="29032" y="82524"/>
                    </a:lnTo>
                    <a:lnTo>
                      <a:pt x="29032" y="81882"/>
                    </a:lnTo>
                    <a:lnTo>
                      <a:pt x="28258" y="80855"/>
                    </a:lnTo>
                    <a:lnTo>
                      <a:pt x="27870" y="79443"/>
                    </a:lnTo>
                    <a:lnTo>
                      <a:pt x="26709" y="77647"/>
                    </a:lnTo>
                    <a:lnTo>
                      <a:pt x="26322" y="75593"/>
                    </a:lnTo>
                    <a:lnTo>
                      <a:pt x="25548" y="73155"/>
                    </a:lnTo>
                    <a:lnTo>
                      <a:pt x="24774" y="70331"/>
                    </a:lnTo>
                    <a:lnTo>
                      <a:pt x="23612" y="67379"/>
                    </a:lnTo>
                    <a:lnTo>
                      <a:pt x="23225" y="64042"/>
                    </a:lnTo>
                    <a:lnTo>
                      <a:pt x="22838" y="60577"/>
                    </a:lnTo>
                    <a:lnTo>
                      <a:pt x="22451" y="56855"/>
                    </a:lnTo>
                    <a:lnTo>
                      <a:pt x="22064" y="53005"/>
                    </a:lnTo>
                    <a:lnTo>
                      <a:pt x="22451" y="49026"/>
                    </a:lnTo>
                    <a:lnTo>
                      <a:pt x="22451" y="44791"/>
                    </a:lnTo>
                    <a:lnTo>
                      <a:pt x="23225" y="40556"/>
                    </a:lnTo>
                    <a:lnTo>
                      <a:pt x="0" y="38502"/>
                    </a:lnTo>
                    <a:lnTo>
                      <a:pt x="0" y="38374"/>
                    </a:lnTo>
                    <a:lnTo>
                      <a:pt x="0" y="38117"/>
                    </a:lnTo>
                    <a:lnTo>
                      <a:pt x="0" y="37732"/>
                    </a:lnTo>
                    <a:lnTo>
                      <a:pt x="0" y="37347"/>
                    </a:lnTo>
                    <a:lnTo>
                      <a:pt x="0" y="36834"/>
                    </a:lnTo>
                    <a:lnTo>
                      <a:pt x="0" y="36064"/>
                    </a:lnTo>
                    <a:lnTo>
                      <a:pt x="387" y="35294"/>
                    </a:lnTo>
                    <a:lnTo>
                      <a:pt x="774" y="34652"/>
                    </a:lnTo>
                    <a:lnTo>
                      <a:pt x="774" y="33625"/>
                    </a:lnTo>
                    <a:lnTo>
                      <a:pt x="1161" y="32727"/>
                    </a:lnTo>
                    <a:lnTo>
                      <a:pt x="2322" y="31828"/>
                    </a:lnTo>
                    <a:lnTo>
                      <a:pt x="2709" y="30802"/>
                    </a:lnTo>
                    <a:lnTo>
                      <a:pt x="3483" y="29775"/>
                    </a:lnTo>
                    <a:lnTo>
                      <a:pt x="4258" y="28748"/>
                    </a:lnTo>
                    <a:lnTo>
                      <a:pt x="5419" y="27721"/>
                    </a:lnTo>
                    <a:lnTo>
                      <a:pt x="6967" y="26823"/>
                    </a:lnTo>
                    <a:lnTo>
                      <a:pt x="29032" y="28748"/>
                    </a:lnTo>
                    <a:lnTo>
                      <a:pt x="29032" y="28363"/>
                    </a:lnTo>
                    <a:lnTo>
                      <a:pt x="29419" y="27593"/>
                    </a:lnTo>
                    <a:lnTo>
                      <a:pt x="29806" y="26181"/>
                    </a:lnTo>
                    <a:lnTo>
                      <a:pt x="30580" y="24641"/>
                    </a:lnTo>
                    <a:lnTo>
                      <a:pt x="31741" y="22459"/>
                    </a:lnTo>
                    <a:lnTo>
                      <a:pt x="32903" y="20149"/>
                    </a:lnTo>
                    <a:lnTo>
                      <a:pt x="34064" y="17711"/>
                    </a:lnTo>
                    <a:lnTo>
                      <a:pt x="36000" y="15272"/>
                    </a:lnTo>
                    <a:lnTo>
                      <a:pt x="37548" y="12705"/>
                    </a:lnTo>
                    <a:lnTo>
                      <a:pt x="39483" y="10139"/>
                    </a:lnTo>
                    <a:lnTo>
                      <a:pt x="41419" y="7700"/>
                    </a:lnTo>
                    <a:lnTo>
                      <a:pt x="44129" y="5518"/>
                    </a:lnTo>
                    <a:lnTo>
                      <a:pt x="46451" y="3465"/>
                    </a:lnTo>
                    <a:lnTo>
                      <a:pt x="48774" y="1925"/>
                    </a:lnTo>
                    <a:lnTo>
                      <a:pt x="51870" y="770"/>
                    </a:lnTo>
                    <a:lnTo>
                      <a:pt x="54967" y="256"/>
                    </a:lnTo>
                    <a:lnTo>
                      <a:pt x="56129" y="0"/>
                    </a:lnTo>
                    <a:lnTo>
                      <a:pt x="58064" y="256"/>
                    </a:lnTo>
                    <a:lnTo>
                      <a:pt x="60000" y="641"/>
                    </a:lnTo>
                    <a:lnTo>
                      <a:pt x="62709" y="1155"/>
                    </a:lnTo>
                    <a:lnTo>
                      <a:pt x="65419" y="1925"/>
                    </a:lnTo>
                    <a:lnTo>
                      <a:pt x="67354" y="2823"/>
                    </a:lnTo>
                    <a:lnTo>
                      <a:pt x="70064" y="3593"/>
                    </a:lnTo>
                    <a:lnTo>
                      <a:pt x="72774" y="4620"/>
                    </a:lnTo>
                    <a:lnTo>
                      <a:pt x="75096" y="5518"/>
                    </a:lnTo>
                    <a:lnTo>
                      <a:pt x="77806" y="6545"/>
                    </a:lnTo>
                    <a:lnTo>
                      <a:pt x="79741" y="7315"/>
                    </a:lnTo>
                    <a:lnTo>
                      <a:pt x="81677" y="8213"/>
                    </a:lnTo>
                    <a:lnTo>
                      <a:pt x="83225" y="8983"/>
                    </a:lnTo>
                    <a:lnTo>
                      <a:pt x="84387" y="9368"/>
                    </a:lnTo>
                    <a:lnTo>
                      <a:pt x="85161" y="9754"/>
                    </a:lnTo>
                    <a:lnTo>
                      <a:pt x="85548" y="1001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Shape 800"/>
              <p:cNvSpPr/>
              <p:nvPr/>
            </p:nvSpPr>
            <p:spPr>
              <a:xfrm>
                <a:off x="2523" y="2479"/>
                <a:ext cx="4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74" y="120000"/>
                    </a:moveTo>
                    <a:lnTo>
                      <a:pt x="0" y="120000"/>
                    </a:lnTo>
                    <a:lnTo>
                      <a:pt x="20425" y="0"/>
                    </a:lnTo>
                    <a:lnTo>
                      <a:pt x="120000" y="0"/>
                    </a:lnTo>
                    <a:lnTo>
                      <a:pt x="99574" y="120000"/>
                    </a:lnTo>
                    <a:close/>
                  </a:path>
                </a:pathLst>
              </a:custGeom>
              <a:solidFill>
                <a:srgbClr val="3F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Shape 801"/>
              <p:cNvSpPr/>
              <p:nvPr/>
            </p:nvSpPr>
            <p:spPr>
              <a:xfrm>
                <a:off x="2520" y="2437"/>
                <a:ext cx="4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74" y="0"/>
                    </a:moveTo>
                    <a:lnTo>
                      <a:pt x="0" y="0"/>
                    </a:lnTo>
                    <a:lnTo>
                      <a:pt x="20425" y="120000"/>
                    </a:lnTo>
                    <a:lnTo>
                      <a:pt x="120000" y="120000"/>
                    </a:lnTo>
                    <a:lnTo>
                      <a:pt x="99574" y="0"/>
                    </a:lnTo>
                    <a:close/>
                  </a:path>
                </a:pathLst>
              </a:custGeom>
              <a:solidFill>
                <a:srgbClr val="00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2" name="Shape 802"/>
              <p:cNvSpPr/>
              <p:nvPr/>
            </p:nvSpPr>
            <p:spPr>
              <a:xfrm>
                <a:off x="2565" y="2396"/>
                <a:ext cx="5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51" y="120000"/>
                    </a:moveTo>
                    <a:lnTo>
                      <a:pt x="112371" y="120000"/>
                    </a:lnTo>
                    <a:lnTo>
                      <a:pt x="110611" y="120000"/>
                    </a:lnTo>
                    <a:lnTo>
                      <a:pt x="107677" y="120000"/>
                    </a:lnTo>
                    <a:lnTo>
                      <a:pt x="103863" y="120000"/>
                    </a:lnTo>
                    <a:lnTo>
                      <a:pt x="99755" y="120000"/>
                    </a:lnTo>
                    <a:lnTo>
                      <a:pt x="94474" y="120000"/>
                    </a:lnTo>
                    <a:lnTo>
                      <a:pt x="89193" y="120000"/>
                    </a:lnTo>
                    <a:lnTo>
                      <a:pt x="83618" y="120000"/>
                    </a:lnTo>
                    <a:lnTo>
                      <a:pt x="77750" y="120000"/>
                    </a:lnTo>
                    <a:lnTo>
                      <a:pt x="71882" y="120000"/>
                    </a:lnTo>
                    <a:lnTo>
                      <a:pt x="66601" y="120000"/>
                    </a:lnTo>
                    <a:lnTo>
                      <a:pt x="61320" y="120000"/>
                    </a:lnTo>
                    <a:lnTo>
                      <a:pt x="56332" y="120000"/>
                    </a:lnTo>
                    <a:lnTo>
                      <a:pt x="52518" y="120000"/>
                    </a:lnTo>
                    <a:lnTo>
                      <a:pt x="49290" y="120000"/>
                    </a:lnTo>
                    <a:lnTo>
                      <a:pt x="47237" y="120000"/>
                    </a:lnTo>
                    <a:lnTo>
                      <a:pt x="43422" y="119741"/>
                    </a:lnTo>
                    <a:lnTo>
                      <a:pt x="39608" y="119096"/>
                    </a:lnTo>
                    <a:lnTo>
                      <a:pt x="35794" y="117935"/>
                    </a:lnTo>
                    <a:lnTo>
                      <a:pt x="31687" y="116258"/>
                    </a:lnTo>
                    <a:lnTo>
                      <a:pt x="27579" y="114322"/>
                    </a:lnTo>
                    <a:lnTo>
                      <a:pt x="23471" y="111741"/>
                    </a:lnTo>
                    <a:lnTo>
                      <a:pt x="19951" y="108645"/>
                    </a:lnTo>
                    <a:lnTo>
                      <a:pt x="16430" y="105161"/>
                    </a:lnTo>
                    <a:lnTo>
                      <a:pt x="12909" y="101161"/>
                    </a:lnTo>
                    <a:lnTo>
                      <a:pt x="9682" y="96516"/>
                    </a:lnTo>
                    <a:lnTo>
                      <a:pt x="6748" y="91612"/>
                    </a:lnTo>
                    <a:lnTo>
                      <a:pt x="4694" y="86064"/>
                    </a:lnTo>
                    <a:lnTo>
                      <a:pt x="2640" y="80000"/>
                    </a:lnTo>
                    <a:lnTo>
                      <a:pt x="880" y="73290"/>
                    </a:lnTo>
                    <a:lnTo>
                      <a:pt x="0" y="66193"/>
                    </a:lnTo>
                    <a:lnTo>
                      <a:pt x="0" y="58580"/>
                    </a:lnTo>
                    <a:lnTo>
                      <a:pt x="0" y="50709"/>
                    </a:lnTo>
                    <a:lnTo>
                      <a:pt x="880" y="43483"/>
                    </a:lnTo>
                    <a:lnTo>
                      <a:pt x="2640" y="37161"/>
                    </a:lnTo>
                    <a:lnTo>
                      <a:pt x="4107" y="31354"/>
                    </a:lnTo>
                    <a:lnTo>
                      <a:pt x="6454" y="26193"/>
                    </a:lnTo>
                    <a:lnTo>
                      <a:pt x="9095" y="21677"/>
                    </a:lnTo>
                    <a:lnTo>
                      <a:pt x="11735" y="17806"/>
                    </a:lnTo>
                    <a:lnTo>
                      <a:pt x="14669" y="14322"/>
                    </a:lnTo>
                    <a:lnTo>
                      <a:pt x="17603" y="11354"/>
                    </a:lnTo>
                    <a:lnTo>
                      <a:pt x="20537" y="8903"/>
                    </a:lnTo>
                    <a:lnTo>
                      <a:pt x="23178" y="6967"/>
                    </a:lnTo>
                    <a:lnTo>
                      <a:pt x="26112" y="5161"/>
                    </a:lnTo>
                    <a:lnTo>
                      <a:pt x="28459" y="4000"/>
                    </a:lnTo>
                    <a:lnTo>
                      <a:pt x="30806" y="3096"/>
                    </a:lnTo>
                    <a:lnTo>
                      <a:pt x="32567" y="2322"/>
                    </a:lnTo>
                    <a:lnTo>
                      <a:pt x="34034" y="2064"/>
                    </a:lnTo>
                    <a:lnTo>
                      <a:pt x="36088" y="1548"/>
                    </a:lnTo>
                    <a:lnTo>
                      <a:pt x="39608" y="1290"/>
                    </a:lnTo>
                    <a:lnTo>
                      <a:pt x="44596" y="1032"/>
                    </a:lnTo>
                    <a:lnTo>
                      <a:pt x="50464" y="903"/>
                    </a:lnTo>
                    <a:lnTo>
                      <a:pt x="56919" y="645"/>
                    </a:lnTo>
                    <a:lnTo>
                      <a:pt x="64254" y="516"/>
                    </a:lnTo>
                    <a:lnTo>
                      <a:pt x="71882" y="258"/>
                    </a:lnTo>
                    <a:lnTo>
                      <a:pt x="79804" y="258"/>
                    </a:lnTo>
                    <a:lnTo>
                      <a:pt x="87139" y="129"/>
                    </a:lnTo>
                    <a:lnTo>
                      <a:pt x="94474" y="129"/>
                    </a:lnTo>
                    <a:lnTo>
                      <a:pt x="101222" y="0"/>
                    </a:lnTo>
                    <a:lnTo>
                      <a:pt x="107677" y="0"/>
                    </a:lnTo>
                    <a:lnTo>
                      <a:pt x="112371" y="0"/>
                    </a:lnTo>
                    <a:lnTo>
                      <a:pt x="116479" y="0"/>
                    </a:lnTo>
                    <a:lnTo>
                      <a:pt x="119119" y="0"/>
                    </a:lnTo>
                    <a:lnTo>
                      <a:pt x="120000" y="0"/>
                    </a:lnTo>
                    <a:lnTo>
                      <a:pt x="113251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3" name="Shape 803"/>
              <p:cNvSpPr/>
              <p:nvPr/>
            </p:nvSpPr>
            <p:spPr>
              <a:xfrm>
                <a:off x="2565" y="2396"/>
                <a:ext cx="5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51" y="120000"/>
                    </a:moveTo>
                    <a:lnTo>
                      <a:pt x="112371" y="120000"/>
                    </a:lnTo>
                    <a:lnTo>
                      <a:pt x="110611" y="120000"/>
                    </a:lnTo>
                    <a:lnTo>
                      <a:pt x="107677" y="120000"/>
                    </a:lnTo>
                    <a:lnTo>
                      <a:pt x="103863" y="120000"/>
                    </a:lnTo>
                    <a:lnTo>
                      <a:pt x="99755" y="120000"/>
                    </a:lnTo>
                    <a:lnTo>
                      <a:pt x="94474" y="120000"/>
                    </a:lnTo>
                    <a:lnTo>
                      <a:pt x="89193" y="120000"/>
                    </a:lnTo>
                    <a:lnTo>
                      <a:pt x="83618" y="120000"/>
                    </a:lnTo>
                    <a:lnTo>
                      <a:pt x="77750" y="120000"/>
                    </a:lnTo>
                    <a:lnTo>
                      <a:pt x="71882" y="120000"/>
                    </a:lnTo>
                    <a:lnTo>
                      <a:pt x="66601" y="120000"/>
                    </a:lnTo>
                    <a:lnTo>
                      <a:pt x="61320" y="120000"/>
                    </a:lnTo>
                    <a:lnTo>
                      <a:pt x="56332" y="120000"/>
                    </a:lnTo>
                    <a:lnTo>
                      <a:pt x="52518" y="120000"/>
                    </a:lnTo>
                    <a:lnTo>
                      <a:pt x="49290" y="120000"/>
                    </a:lnTo>
                    <a:lnTo>
                      <a:pt x="47237" y="120000"/>
                    </a:lnTo>
                    <a:lnTo>
                      <a:pt x="43422" y="119741"/>
                    </a:lnTo>
                    <a:lnTo>
                      <a:pt x="39608" y="119096"/>
                    </a:lnTo>
                    <a:lnTo>
                      <a:pt x="35794" y="117935"/>
                    </a:lnTo>
                    <a:lnTo>
                      <a:pt x="31687" y="116258"/>
                    </a:lnTo>
                    <a:lnTo>
                      <a:pt x="27579" y="114322"/>
                    </a:lnTo>
                    <a:lnTo>
                      <a:pt x="23471" y="111741"/>
                    </a:lnTo>
                    <a:lnTo>
                      <a:pt x="19951" y="108645"/>
                    </a:lnTo>
                    <a:lnTo>
                      <a:pt x="16430" y="105161"/>
                    </a:lnTo>
                    <a:lnTo>
                      <a:pt x="12909" y="101161"/>
                    </a:lnTo>
                    <a:lnTo>
                      <a:pt x="9682" y="96516"/>
                    </a:lnTo>
                    <a:lnTo>
                      <a:pt x="6748" y="91612"/>
                    </a:lnTo>
                    <a:lnTo>
                      <a:pt x="4694" y="86064"/>
                    </a:lnTo>
                    <a:lnTo>
                      <a:pt x="2640" y="80000"/>
                    </a:lnTo>
                    <a:lnTo>
                      <a:pt x="880" y="73290"/>
                    </a:lnTo>
                    <a:lnTo>
                      <a:pt x="0" y="66193"/>
                    </a:lnTo>
                    <a:lnTo>
                      <a:pt x="0" y="58580"/>
                    </a:lnTo>
                    <a:lnTo>
                      <a:pt x="0" y="50709"/>
                    </a:lnTo>
                    <a:lnTo>
                      <a:pt x="880" y="43483"/>
                    </a:lnTo>
                    <a:lnTo>
                      <a:pt x="2640" y="37161"/>
                    </a:lnTo>
                    <a:lnTo>
                      <a:pt x="4107" y="31354"/>
                    </a:lnTo>
                    <a:lnTo>
                      <a:pt x="6454" y="26193"/>
                    </a:lnTo>
                    <a:lnTo>
                      <a:pt x="9095" y="21677"/>
                    </a:lnTo>
                    <a:lnTo>
                      <a:pt x="11735" y="17806"/>
                    </a:lnTo>
                    <a:lnTo>
                      <a:pt x="14669" y="14322"/>
                    </a:lnTo>
                    <a:lnTo>
                      <a:pt x="17603" y="11354"/>
                    </a:lnTo>
                    <a:lnTo>
                      <a:pt x="20537" y="8903"/>
                    </a:lnTo>
                    <a:lnTo>
                      <a:pt x="23178" y="6967"/>
                    </a:lnTo>
                    <a:lnTo>
                      <a:pt x="26112" y="5161"/>
                    </a:lnTo>
                    <a:lnTo>
                      <a:pt x="28459" y="4000"/>
                    </a:lnTo>
                    <a:lnTo>
                      <a:pt x="30806" y="3096"/>
                    </a:lnTo>
                    <a:lnTo>
                      <a:pt x="32567" y="2322"/>
                    </a:lnTo>
                    <a:lnTo>
                      <a:pt x="34034" y="2064"/>
                    </a:lnTo>
                    <a:lnTo>
                      <a:pt x="36088" y="1548"/>
                    </a:lnTo>
                    <a:lnTo>
                      <a:pt x="39608" y="1290"/>
                    </a:lnTo>
                    <a:lnTo>
                      <a:pt x="44596" y="1032"/>
                    </a:lnTo>
                    <a:lnTo>
                      <a:pt x="50464" y="903"/>
                    </a:lnTo>
                    <a:lnTo>
                      <a:pt x="56919" y="645"/>
                    </a:lnTo>
                    <a:lnTo>
                      <a:pt x="64254" y="516"/>
                    </a:lnTo>
                    <a:lnTo>
                      <a:pt x="71882" y="258"/>
                    </a:lnTo>
                    <a:lnTo>
                      <a:pt x="79804" y="258"/>
                    </a:lnTo>
                    <a:lnTo>
                      <a:pt x="87139" y="129"/>
                    </a:lnTo>
                    <a:lnTo>
                      <a:pt x="94474" y="129"/>
                    </a:lnTo>
                    <a:lnTo>
                      <a:pt x="101222" y="0"/>
                    </a:lnTo>
                    <a:lnTo>
                      <a:pt x="107677" y="0"/>
                    </a:lnTo>
                    <a:lnTo>
                      <a:pt x="112371" y="0"/>
                    </a:lnTo>
                    <a:lnTo>
                      <a:pt x="116479" y="0"/>
                    </a:lnTo>
                    <a:lnTo>
                      <a:pt x="119119" y="0"/>
                    </a:lnTo>
                    <a:lnTo>
                      <a:pt x="120000" y="0"/>
                    </a:lnTo>
                    <a:lnTo>
                      <a:pt x="113251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4" name="Shape 804"/>
              <p:cNvSpPr/>
              <p:nvPr/>
            </p:nvSpPr>
            <p:spPr>
              <a:xfrm>
                <a:off x="2567" y="2429"/>
                <a:ext cx="33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8636" y="119999"/>
                    </a:lnTo>
                    <a:lnTo>
                      <a:pt x="8181" y="119136"/>
                    </a:lnTo>
                    <a:lnTo>
                      <a:pt x="7727" y="117122"/>
                    </a:lnTo>
                    <a:lnTo>
                      <a:pt x="7272" y="113669"/>
                    </a:lnTo>
                    <a:lnTo>
                      <a:pt x="6363" y="109064"/>
                    </a:lnTo>
                    <a:lnTo>
                      <a:pt x="4545" y="103309"/>
                    </a:lnTo>
                    <a:lnTo>
                      <a:pt x="3636" y="96690"/>
                    </a:lnTo>
                    <a:lnTo>
                      <a:pt x="2727" y="89208"/>
                    </a:lnTo>
                    <a:lnTo>
                      <a:pt x="1818" y="80863"/>
                    </a:lnTo>
                    <a:lnTo>
                      <a:pt x="454" y="71942"/>
                    </a:lnTo>
                    <a:lnTo>
                      <a:pt x="0" y="62446"/>
                    </a:lnTo>
                    <a:lnTo>
                      <a:pt x="0" y="52374"/>
                    </a:lnTo>
                    <a:lnTo>
                      <a:pt x="0" y="42302"/>
                    </a:lnTo>
                    <a:lnTo>
                      <a:pt x="454" y="31654"/>
                    </a:lnTo>
                    <a:lnTo>
                      <a:pt x="1818" y="21007"/>
                    </a:lnTo>
                    <a:lnTo>
                      <a:pt x="3636" y="10359"/>
                    </a:lnTo>
                    <a:lnTo>
                      <a:pt x="6363" y="0"/>
                    </a:lnTo>
                    <a:lnTo>
                      <a:pt x="105000" y="0"/>
                    </a:lnTo>
                    <a:lnTo>
                      <a:pt x="120000" y="119999"/>
                    </a:lnTo>
                    <a:close/>
                  </a:path>
                </a:pathLst>
              </a:custGeom>
              <a:solidFill>
                <a:srgbClr val="A5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5" name="Shape 805"/>
              <p:cNvSpPr/>
              <p:nvPr/>
            </p:nvSpPr>
            <p:spPr>
              <a:xfrm>
                <a:off x="2567" y="2431"/>
                <a:ext cx="33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86" y="119999"/>
                    </a:moveTo>
                    <a:lnTo>
                      <a:pt x="7328" y="119013"/>
                    </a:lnTo>
                    <a:lnTo>
                      <a:pt x="6870" y="117041"/>
                    </a:lnTo>
                    <a:lnTo>
                      <a:pt x="6412" y="113753"/>
                    </a:lnTo>
                    <a:lnTo>
                      <a:pt x="5038" y="108821"/>
                    </a:lnTo>
                    <a:lnTo>
                      <a:pt x="4580" y="103232"/>
                    </a:lnTo>
                    <a:lnTo>
                      <a:pt x="3664" y="96657"/>
                    </a:lnTo>
                    <a:lnTo>
                      <a:pt x="2748" y="89095"/>
                    </a:lnTo>
                    <a:lnTo>
                      <a:pt x="1832" y="80876"/>
                    </a:lnTo>
                    <a:lnTo>
                      <a:pt x="916" y="72000"/>
                    </a:lnTo>
                    <a:lnTo>
                      <a:pt x="458" y="62465"/>
                    </a:lnTo>
                    <a:lnTo>
                      <a:pt x="0" y="52602"/>
                    </a:lnTo>
                    <a:lnTo>
                      <a:pt x="0" y="42410"/>
                    </a:lnTo>
                    <a:lnTo>
                      <a:pt x="458" y="31561"/>
                    </a:lnTo>
                    <a:lnTo>
                      <a:pt x="1832" y="21041"/>
                    </a:lnTo>
                    <a:lnTo>
                      <a:pt x="3206" y="10191"/>
                    </a:lnTo>
                    <a:lnTo>
                      <a:pt x="5038" y="0"/>
                    </a:lnTo>
                    <a:lnTo>
                      <a:pt x="104427" y="0"/>
                    </a:lnTo>
                    <a:lnTo>
                      <a:pt x="120000" y="119999"/>
                    </a:lnTo>
                    <a:lnTo>
                      <a:pt x="7786" y="119999"/>
                    </a:lnTo>
                    <a:close/>
                  </a:path>
                </a:pathLst>
              </a:custGeom>
              <a:solidFill>
                <a:srgbClr val="AEC5C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6" name="Shape 806"/>
              <p:cNvSpPr/>
              <p:nvPr/>
            </p:nvSpPr>
            <p:spPr>
              <a:xfrm>
                <a:off x="2567" y="2436"/>
                <a:ext cx="33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61" y="120000"/>
                    </a:moveTo>
                    <a:lnTo>
                      <a:pt x="6000" y="119230"/>
                    </a:lnTo>
                    <a:lnTo>
                      <a:pt x="6000" y="116923"/>
                    </a:lnTo>
                    <a:lnTo>
                      <a:pt x="5076" y="113461"/>
                    </a:lnTo>
                    <a:lnTo>
                      <a:pt x="4153" y="109230"/>
                    </a:lnTo>
                    <a:lnTo>
                      <a:pt x="3692" y="103461"/>
                    </a:lnTo>
                    <a:lnTo>
                      <a:pt x="2769" y="97307"/>
                    </a:lnTo>
                    <a:lnTo>
                      <a:pt x="2307" y="89615"/>
                    </a:lnTo>
                    <a:lnTo>
                      <a:pt x="923" y="81153"/>
                    </a:lnTo>
                    <a:lnTo>
                      <a:pt x="461" y="72692"/>
                    </a:lnTo>
                    <a:lnTo>
                      <a:pt x="0" y="63076"/>
                    </a:lnTo>
                    <a:lnTo>
                      <a:pt x="0" y="53461"/>
                    </a:lnTo>
                    <a:lnTo>
                      <a:pt x="0" y="43076"/>
                    </a:lnTo>
                    <a:lnTo>
                      <a:pt x="461" y="32307"/>
                    </a:lnTo>
                    <a:lnTo>
                      <a:pt x="923" y="21538"/>
                    </a:lnTo>
                    <a:lnTo>
                      <a:pt x="2307" y="10769"/>
                    </a:lnTo>
                    <a:lnTo>
                      <a:pt x="4153" y="0"/>
                    </a:lnTo>
                    <a:lnTo>
                      <a:pt x="104307" y="0"/>
                    </a:lnTo>
                    <a:lnTo>
                      <a:pt x="120000" y="120000"/>
                    </a:lnTo>
                    <a:lnTo>
                      <a:pt x="6461" y="120000"/>
                    </a:lnTo>
                    <a:close/>
                  </a:path>
                </a:pathLst>
              </a:custGeom>
              <a:solidFill>
                <a:srgbClr val="B6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7" name="Shape 807"/>
              <p:cNvSpPr/>
              <p:nvPr/>
            </p:nvSpPr>
            <p:spPr>
              <a:xfrm>
                <a:off x="2567" y="2438"/>
                <a:ext cx="31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156" y="120000"/>
                    </a:moveTo>
                    <a:lnTo>
                      <a:pt x="4687" y="119073"/>
                    </a:lnTo>
                    <a:lnTo>
                      <a:pt x="4687" y="117220"/>
                    </a:lnTo>
                    <a:lnTo>
                      <a:pt x="4218" y="113976"/>
                    </a:lnTo>
                    <a:lnTo>
                      <a:pt x="3750" y="109343"/>
                    </a:lnTo>
                    <a:lnTo>
                      <a:pt x="3281" y="103783"/>
                    </a:lnTo>
                    <a:lnTo>
                      <a:pt x="2812" y="97297"/>
                    </a:lnTo>
                    <a:lnTo>
                      <a:pt x="1875" y="90347"/>
                    </a:lnTo>
                    <a:lnTo>
                      <a:pt x="937" y="82007"/>
                    </a:lnTo>
                    <a:lnTo>
                      <a:pt x="468" y="73204"/>
                    </a:lnTo>
                    <a:lnTo>
                      <a:pt x="468" y="63474"/>
                    </a:lnTo>
                    <a:lnTo>
                      <a:pt x="0" y="53281"/>
                    </a:lnTo>
                    <a:lnTo>
                      <a:pt x="0" y="43088"/>
                    </a:lnTo>
                    <a:lnTo>
                      <a:pt x="468" y="32432"/>
                    </a:lnTo>
                    <a:lnTo>
                      <a:pt x="937" y="21776"/>
                    </a:lnTo>
                    <a:lnTo>
                      <a:pt x="1875" y="10656"/>
                    </a:lnTo>
                    <a:lnTo>
                      <a:pt x="3281" y="0"/>
                    </a:lnTo>
                    <a:lnTo>
                      <a:pt x="105468" y="0"/>
                    </a:lnTo>
                    <a:lnTo>
                      <a:pt x="120000" y="120000"/>
                    </a:lnTo>
                    <a:lnTo>
                      <a:pt x="5156" y="120000"/>
                    </a:lnTo>
                    <a:close/>
                  </a:path>
                </a:pathLst>
              </a:custGeom>
              <a:solidFill>
                <a:srgbClr val="BFD2D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8" name="Shape 808"/>
              <p:cNvSpPr/>
              <p:nvPr/>
            </p:nvSpPr>
            <p:spPr>
              <a:xfrm>
                <a:off x="2568" y="2442"/>
                <a:ext cx="30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94" y="120000"/>
                    </a:moveTo>
                    <a:lnTo>
                      <a:pt x="3320" y="118260"/>
                    </a:lnTo>
                    <a:lnTo>
                      <a:pt x="3320" y="116521"/>
                    </a:lnTo>
                    <a:lnTo>
                      <a:pt x="2845" y="113043"/>
                    </a:lnTo>
                    <a:lnTo>
                      <a:pt x="2845" y="109565"/>
                    </a:lnTo>
                    <a:lnTo>
                      <a:pt x="2371" y="104347"/>
                    </a:lnTo>
                    <a:lnTo>
                      <a:pt x="1897" y="97971"/>
                    </a:lnTo>
                    <a:lnTo>
                      <a:pt x="1422" y="90434"/>
                    </a:lnTo>
                    <a:lnTo>
                      <a:pt x="474" y="82318"/>
                    </a:lnTo>
                    <a:lnTo>
                      <a:pt x="474" y="73623"/>
                    </a:lnTo>
                    <a:lnTo>
                      <a:pt x="0" y="63768"/>
                    </a:lnTo>
                    <a:lnTo>
                      <a:pt x="0" y="54492"/>
                    </a:lnTo>
                    <a:lnTo>
                      <a:pt x="0" y="44057"/>
                    </a:lnTo>
                    <a:lnTo>
                      <a:pt x="0" y="33043"/>
                    </a:lnTo>
                    <a:lnTo>
                      <a:pt x="474" y="22028"/>
                    </a:lnTo>
                    <a:lnTo>
                      <a:pt x="1422" y="11014"/>
                    </a:lnTo>
                    <a:lnTo>
                      <a:pt x="2371" y="0"/>
                    </a:lnTo>
                    <a:lnTo>
                      <a:pt x="105296" y="0"/>
                    </a:lnTo>
                    <a:lnTo>
                      <a:pt x="120000" y="120000"/>
                    </a:lnTo>
                    <a:lnTo>
                      <a:pt x="3794" y="120000"/>
                    </a:lnTo>
                    <a:close/>
                  </a:path>
                </a:pathLst>
              </a:custGeom>
              <a:solidFill>
                <a:srgbClr val="C7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9" name="Shape 809"/>
              <p:cNvSpPr/>
              <p:nvPr/>
            </p:nvSpPr>
            <p:spPr>
              <a:xfrm>
                <a:off x="2568" y="2445"/>
                <a:ext cx="30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00" y="120000"/>
                    </a:moveTo>
                    <a:lnTo>
                      <a:pt x="1920" y="119215"/>
                    </a:lnTo>
                    <a:lnTo>
                      <a:pt x="1920" y="117647"/>
                    </a:lnTo>
                    <a:lnTo>
                      <a:pt x="1920" y="113725"/>
                    </a:lnTo>
                    <a:lnTo>
                      <a:pt x="1440" y="110588"/>
                    </a:lnTo>
                    <a:lnTo>
                      <a:pt x="1440" y="105098"/>
                    </a:lnTo>
                    <a:lnTo>
                      <a:pt x="1440" y="98823"/>
                    </a:lnTo>
                    <a:lnTo>
                      <a:pt x="480" y="91764"/>
                    </a:lnTo>
                    <a:lnTo>
                      <a:pt x="480" y="83921"/>
                    </a:lnTo>
                    <a:lnTo>
                      <a:pt x="0" y="75294"/>
                    </a:lnTo>
                    <a:lnTo>
                      <a:pt x="0" y="65882"/>
                    </a:lnTo>
                    <a:lnTo>
                      <a:pt x="0" y="55686"/>
                    </a:lnTo>
                    <a:lnTo>
                      <a:pt x="0" y="45490"/>
                    </a:lnTo>
                    <a:lnTo>
                      <a:pt x="0" y="34509"/>
                    </a:lnTo>
                    <a:lnTo>
                      <a:pt x="0" y="23529"/>
                    </a:lnTo>
                    <a:lnTo>
                      <a:pt x="480" y="10980"/>
                    </a:lnTo>
                    <a:lnTo>
                      <a:pt x="1440" y="0"/>
                    </a:lnTo>
                    <a:lnTo>
                      <a:pt x="105120" y="0"/>
                    </a:lnTo>
                    <a:lnTo>
                      <a:pt x="120000" y="120000"/>
                    </a:lnTo>
                    <a:lnTo>
                      <a:pt x="2400" y="120000"/>
                    </a:lnTo>
                    <a:close/>
                  </a:path>
                </a:pathLst>
              </a:custGeom>
              <a:solidFill>
                <a:srgbClr val="D0DFD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0" name="Shape 810"/>
              <p:cNvSpPr/>
              <p:nvPr/>
            </p:nvSpPr>
            <p:spPr>
              <a:xfrm>
                <a:off x="2568" y="2448"/>
                <a:ext cx="29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457" y="120000"/>
                    </a:lnTo>
                    <a:lnTo>
                      <a:pt x="485" y="118811"/>
                    </a:lnTo>
                    <a:lnTo>
                      <a:pt x="485" y="117623"/>
                    </a:lnTo>
                    <a:lnTo>
                      <a:pt x="485" y="115247"/>
                    </a:lnTo>
                    <a:lnTo>
                      <a:pt x="485" y="110495"/>
                    </a:lnTo>
                    <a:lnTo>
                      <a:pt x="485" y="105742"/>
                    </a:lnTo>
                    <a:lnTo>
                      <a:pt x="485" y="100990"/>
                    </a:lnTo>
                    <a:lnTo>
                      <a:pt x="485" y="93861"/>
                    </a:lnTo>
                    <a:lnTo>
                      <a:pt x="485" y="86732"/>
                    </a:lnTo>
                    <a:lnTo>
                      <a:pt x="0" y="78415"/>
                    </a:lnTo>
                    <a:lnTo>
                      <a:pt x="0" y="68910"/>
                    </a:lnTo>
                    <a:lnTo>
                      <a:pt x="0" y="59405"/>
                    </a:lnTo>
                    <a:lnTo>
                      <a:pt x="0" y="48712"/>
                    </a:lnTo>
                    <a:lnTo>
                      <a:pt x="0" y="36831"/>
                    </a:lnTo>
                    <a:lnTo>
                      <a:pt x="0" y="24950"/>
                    </a:lnTo>
                    <a:lnTo>
                      <a:pt x="0" y="13069"/>
                    </a:lnTo>
                    <a:lnTo>
                      <a:pt x="0" y="0"/>
                    </a:lnTo>
                    <a:lnTo>
                      <a:pt x="105425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D8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1" name="Shape 811"/>
              <p:cNvSpPr/>
              <p:nvPr/>
            </p:nvSpPr>
            <p:spPr>
              <a:xfrm>
                <a:off x="2592" y="2396"/>
                <a:ext cx="5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51" y="120000"/>
                    </a:moveTo>
                    <a:lnTo>
                      <a:pt x="112371" y="120000"/>
                    </a:lnTo>
                    <a:lnTo>
                      <a:pt x="110611" y="120000"/>
                    </a:lnTo>
                    <a:lnTo>
                      <a:pt x="107677" y="120000"/>
                    </a:lnTo>
                    <a:lnTo>
                      <a:pt x="103863" y="120000"/>
                    </a:lnTo>
                    <a:lnTo>
                      <a:pt x="99755" y="120000"/>
                    </a:lnTo>
                    <a:lnTo>
                      <a:pt x="94474" y="120000"/>
                    </a:lnTo>
                    <a:lnTo>
                      <a:pt x="89193" y="120000"/>
                    </a:lnTo>
                    <a:lnTo>
                      <a:pt x="83618" y="120000"/>
                    </a:lnTo>
                    <a:lnTo>
                      <a:pt x="77750" y="120000"/>
                    </a:lnTo>
                    <a:lnTo>
                      <a:pt x="71882" y="120000"/>
                    </a:lnTo>
                    <a:lnTo>
                      <a:pt x="66601" y="120000"/>
                    </a:lnTo>
                    <a:lnTo>
                      <a:pt x="61320" y="120000"/>
                    </a:lnTo>
                    <a:lnTo>
                      <a:pt x="56332" y="120000"/>
                    </a:lnTo>
                    <a:lnTo>
                      <a:pt x="52518" y="120000"/>
                    </a:lnTo>
                    <a:lnTo>
                      <a:pt x="49290" y="120000"/>
                    </a:lnTo>
                    <a:lnTo>
                      <a:pt x="47237" y="120000"/>
                    </a:lnTo>
                    <a:lnTo>
                      <a:pt x="43422" y="119741"/>
                    </a:lnTo>
                    <a:lnTo>
                      <a:pt x="39608" y="119096"/>
                    </a:lnTo>
                    <a:lnTo>
                      <a:pt x="35794" y="117935"/>
                    </a:lnTo>
                    <a:lnTo>
                      <a:pt x="31687" y="116258"/>
                    </a:lnTo>
                    <a:lnTo>
                      <a:pt x="27579" y="114322"/>
                    </a:lnTo>
                    <a:lnTo>
                      <a:pt x="23471" y="111741"/>
                    </a:lnTo>
                    <a:lnTo>
                      <a:pt x="19951" y="108645"/>
                    </a:lnTo>
                    <a:lnTo>
                      <a:pt x="16430" y="105161"/>
                    </a:lnTo>
                    <a:lnTo>
                      <a:pt x="12909" y="101161"/>
                    </a:lnTo>
                    <a:lnTo>
                      <a:pt x="9975" y="96516"/>
                    </a:lnTo>
                    <a:lnTo>
                      <a:pt x="6748" y="91612"/>
                    </a:lnTo>
                    <a:lnTo>
                      <a:pt x="4694" y="86064"/>
                    </a:lnTo>
                    <a:lnTo>
                      <a:pt x="2640" y="80000"/>
                    </a:lnTo>
                    <a:lnTo>
                      <a:pt x="880" y="73290"/>
                    </a:lnTo>
                    <a:lnTo>
                      <a:pt x="0" y="66193"/>
                    </a:lnTo>
                    <a:lnTo>
                      <a:pt x="0" y="58580"/>
                    </a:lnTo>
                    <a:lnTo>
                      <a:pt x="0" y="50709"/>
                    </a:lnTo>
                    <a:lnTo>
                      <a:pt x="880" y="43483"/>
                    </a:lnTo>
                    <a:lnTo>
                      <a:pt x="2640" y="37161"/>
                    </a:lnTo>
                    <a:lnTo>
                      <a:pt x="4400" y="31354"/>
                    </a:lnTo>
                    <a:lnTo>
                      <a:pt x="6454" y="26193"/>
                    </a:lnTo>
                    <a:lnTo>
                      <a:pt x="9095" y="21677"/>
                    </a:lnTo>
                    <a:lnTo>
                      <a:pt x="11735" y="17806"/>
                    </a:lnTo>
                    <a:lnTo>
                      <a:pt x="14669" y="14322"/>
                    </a:lnTo>
                    <a:lnTo>
                      <a:pt x="17603" y="11354"/>
                    </a:lnTo>
                    <a:lnTo>
                      <a:pt x="20537" y="8903"/>
                    </a:lnTo>
                    <a:lnTo>
                      <a:pt x="23178" y="6967"/>
                    </a:lnTo>
                    <a:lnTo>
                      <a:pt x="26112" y="5161"/>
                    </a:lnTo>
                    <a:lnTo>
                      <a:pt x="28459" y="4000"/>
                    </a:lnTo>
                    <a:lnTo>
                      <a:pt x="30806" y="3096"/>
                    </a:lnTo>
                    <a:lnTo>
                      <a:pt x="32567" y="2322"/>
                    </a:lnTo>
                    <a:lnTo>
                      <a:pt x="34034" y="2064"/>
                    </a:lnTo>
                    <a:lnTo>
                      <a:pt x="36088" y="1548"/>
                    </a:lnTo>
                    <a:lnTo>
                      <a:pt x="39608" y="1290"/>
                    </a:lnTo>
                    <a:lnTo>
                      <a:pt x="44596" y="1032"/>
                    </a:lnTo>
                    <a:lnTo>
                      <a:pt x="50464" y="903"/>
                    </a:lnTo>
                    <a:lnTo>
                      <a:pt x="57212" y="645"/>
                    </a:lnTo>
                    <a:lnTo>
                      <a:pt x="64254" y="516"/>
                    </a:lnTo>
                    <a:lnTo>
                      <a:pt x="71882" y="258"/>
                    </a:lnTo>
                    <a:lnTo>
                      <a:pt x="79804" y="258"/>
                    </a:lnTo>
                    <a:lnTo>
                      <a:pt x="87139" y="129"/>
                    </a:lnTo>
                    <a:lnTo>
                      <a:pt x="94474" y="129"/>
                    </a:lnTo>
                    <a:lnTo>
                      <a:pt x="101222" y="0"/>
                    </a:lnTo>
                    <a:lnTo>
                      <a:pt x="107677" y="0"/>
                    </a:lnTo>
                    <a:lnTo>
                      <a:pt x="112371" y="0"/>
                    </a:lnTo>
                    <a:lnTo>
                      <a:pt x="116479" y="0"/>
                    </a:lnTo>
                    <a:lnTo>
                      <a:pt x="119119" y="0"/>
                    </a:lnTo>
                    <a:lnTo>
                      <a:pt x="120000" y="0"/>
                    </a:lnTo>
                    <a:lnTo>
                      <a:pt x="113251" y="120000"/>
                    </a:lnTo>
                    <a:close/>
                  </a:path>
                </a:pathLst>
              </a:custGeom>
              <a:solidFill>
                <a:srgbClr val="A5BFBF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2" name="Shape 812"/>
              <p:cNvSpPr/>
              <p:nvPr/>
            </p:nvSpPr>
            <p:spPr>
              <a:xfrm>
                <a:off x="2592" y="2396"/>
                <a:ext cx="51" cy="1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51" y="120000"/>
                    </a:moveTo>
                    <a:lnTo>
                      <a:pt x="112371" y="120000"/>
                    </a:lnTo>
                    <a:lnTo>
                      <a:pt x="110611" y="120000"/>
                    </a:lnTo>
                    <a:lnTo>
                      <a:pt x="107677" y="120000"/>
                    </a:lnTo>
                    <a:lnTo>
                      <a:pt x="103863" y="120000"/>
                    </a:lnTo>
                    <a:lnTo>
                      <a:pt x="99755" y="120000"/>
                    </a:lnTo>
                    <a:lnTo>
                      <a:pt x="94474" y="120000"/>
                    </a:lnTo>
                    <a:lnTo>
                      <a:pt x="89193" y="120000"/>
                    </a:lnTo>
                    <a:lnTo>
                      <a:pt x="83618" y="120000"/>
                    </a:lnTo>
                    <a:lnTo>
                      <a:pt x="77750" y="120000"/>
                    </a:lnTo>
                    <a:lnTo>
                      <a:pt x="71882" y="120000"/>
                    </a:lnTo>
                    <a:lnTo>
                      <a:pt x="66601" y="120000"/>
                    </a:lnTo>
                    <a:lnTo>
                      <a:pt x="61320" y="120000"/>
                    </a:lnTo>
                    <a:lnTo>
                      <a:pt x="56332" y="120000"/>
                    </a:lnTo>
                    <a:lnTo>
                      <a:pt x="52518" y="120000"/>
                    </a:lnTo>
                    <a:lnTo>
                      <a:pt x="49290" y="120000"/>
                    </a:lnTo>
                    <a:lnTo>
                      <a:pt x="47237" y="120000"/>
                    </a:lnTo>
                    <a:lnTo>
                      <a:pt x="43422" y="119741"/>
                    </a:lnTo>
                    <a:lnTo>
                      <a:pt x="39608" y="119096"/>
                    </a:lnTo>
                    <a:lnTo>
                      <a:pt x="35794" y="117935"/>
                    </a:lnTo>
                    <a:lnTo>
                      <a:pt x="31687" y="116258"/>
                    </a:lnTo>
                    <a:lnTo>
                      <a:pt x="27579" y="114322"/>
                    </a:lnTo>
                    <a:lnTo>
                      <a:pt x="23471" y="111741"/>
                    </a:lnTo>
                    <a:lnTo>
                      <a:pt x="19951" y="108645"/>
                    </a:lnTo>
                    <a:lnTo>
                      <a:pt x="16430" y="105161"/>
                    </a:lnTo>
                    <a:lnTo>
                      <a:pt x="12909" y="101161"/>
                    </a:lnTo>
                    <a:lnTo>
                      <a:pt x="9975" y="96516"/>
                    </a:lnTo>
                    <a:lnTo>
                      <a:pt x="6748" y="91612"/>
                    </a:lnTo>
                    <a:lnTo>
                      <a:pt x="4694" y="86064"/>
                    </a:lnTo>
                    <a:lnTo>
                      <a:pt x="2640" y="80000"/>
                    </a:lnTo>
                    <a:lnTo>
                      <a:pt x="880" y="73290"/>
                    </a:lnTo>
                    <a:lnTo>
                      <a:pt x="0" y="66193"/>
                    </a:lnTo>
                    <a:lnTo>
                      <a:pt x="0" y="58580"/>
                    </a:lnTo>
                    <a:lnTo>
                      <a:pt x="0" y="50709"/>
                    </a:lnTo>
                    <a:lnTo>
                      <a:pt x="880" y="43483"/>
                    </a:lnTo>
                    <a:lnTo>
                      <a:pt x="2640" y="37161"/>
                    </a:lnTo>
                    <a:lnTo>
                      <a:pt x="4400" y="31354"/>
                    </a:lnTo>
                    <a:lnTo>
                      <a:pt x="6454" y="26193"/>
                    </a:lnTo>
                    <a:lnTo>
                      <a:pt x="9095" y="21677"/>
                    </a:lnTo>
                    <a:lnTo>
                      <a:pt x="11735" y="17806"/>
                    </a:lnTo>
                    <a:lnTo>
                      <a:pt x="14669" y="14322"/>
                    </a:lnTo>
                    <a:lnTo>
                      <a:pt x="17603" y="11354"/>
                    </a:lnTo>
                    <a:lnTo>
                      <a:pt x="20537" y="8903"/>
                    </a:lnTo>
                    <a:lnTo>
                      <a:pt x="23178" y="6967"/>
                    </a:lnTo>
                    <a:lnTo>
                      <a:pt x="26112" y="5161"/>
                    </a:lnTo>
                    <a:lnTo>
                      <a:pt x="28459" y="4000"/>
                    </a:lnTo>
                    <a:lnTo>
                      <a:pt x="30806" y="3096"/>
                    </a:lnTo>
                    <a:lnTo>
                      <a:pt x="32567" y="2322"/>
                    </a:lnTo>
                    <a:lnTo>
                      <a:pt x="34034" y="2064"/>
                    </a:lnTo>
                    <a:lnTo>
                      <a:pt x="36088" y="1548"/>
                    </a:lnTo>
                    <a:lnTo>
                      <a:pt x="39608" y="1290"/>
                    </a:lnTo>
                    <a:lnTo>
                      <a:pt x="44596" y="1032"/>
                    </a:lnTo>
                    <a:lnTo>
                      <a:pt x="50464" y="903"/>
                    </a:lnTo>
                    <a:lnTo>
                      <a:pt x="57212" y="645"/>
                    </a:lnTo>
                    <a:lnTo>
                      <a:pt x="64254" y="516"/>
                    </a:lnTo>
                    <a:lnTo>
                      <a:pt x="71882" y="258"/>
                    </a:lnTo>
                    <a:lnTo>
                      <a:pt x="79804" y="258"/>
                    </a:lnTo>
                    <a:lnTo>
                      <a:pt x="87139" y="129"/>
                    </a:lnTo>
                    <a:lnTo>
                      <a:pt x="94474" y="129"/>
                    </a:lnTo>
                    <a:lnTo>
                      <a:pt x="101222" y="0"/>
                    </a:lnTo>
                    <a:lnTo>
                      <a:pt x="107677" y="0"/>
                    </a:lnTo>
                    <a:lnTo>
                      <a:pt x="112371" y="0"/>
                    </a:lnTo>
                    <a:lnTo>
                      <a:pt x="116479" y="0"/>
                    </a:lnTo>
                    <a:lnTo>
                      <a:pt x="119119" y="0"/>
                    </a:lnTo>
                    <a:lnTo>
                      <a:pt x="120000" y="0"/>
                    </a:lnTo>
                    <a:lnTo>
                      <a:pt x="113251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3" name="Shape 813"/>
              <p:cNvSpPr/>
              <p:nvPr/>
            </p:nvSpPr>
            <p:spPr>
              <a:xfrm>
                <a:off x="2594" y="2429"/>
                <a:ext cx="33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8636" y="119999"/>
                    </a:lnTo>
                    <a:lnTo>
                      <a:pt x="8181" y="119136"/>
                    </a:lnTo>
                    <a:lnTo>
                      <a:pt x="7727" y="117122"/>
                    </a:lnTo>
                    <a:lnTo>
                      <a:pt x="7272" y="113669"/>
                    </a:lnTo>
                    <a:lnTo>
                      <a:pt x="6363" y="109064"/>
                    </a:lnTo>
                    <a:lnTo>
                      <a:pt x="4545" y="103309"/>
                    </a:lnTo>
                    <a:lnTo>
                      <a:pt x="3636" y="96690"/>
                    </a:lnTo>
                    <a:lnTo>
                      <a:pt x="2727" y="89208"/>
                    </a:lnTo>
                    <a:lnTo>
                      <a:pt x="1818" y="80863"/>
                    </a:lnTo>
                    <a:lnTo>
                      <a:pt x="454" y="71942"/>
                    </a:lnTo>
                    <a:lnTo>
                      <a:pt x="0" y="62446"/>
                    </a:lnTo>
                    <a:lnTo>
                      <a:pt x="0" y="52374"/>
                    </a:lnTo>
                    <a:lnTo>
                      <a:pt x="0" y="42302"/>
                    </a:lnTo>
                    <a:lnTo>
                      <a:pt x="454" y="31654"/>
                    </a:lnTo>
                    <a:lnTo>
                      <a:pt x="1818" y="21007"/>
                    </a:lnTo>
                    <a:lnTo>
                      <a:pt x="3636" y="10359"/>
                    </a:lnTo>
                    <a:lnTo>
                      <a:pt x="6363" y="0"/>
                    </a:lnTo>
                    <a:lnTo>
                      <a:pt x="105000" y="0"/>
                    </a:lnTo>
                    <a:lnTo>
                      <a:pt x="120000" y="119999"/>
                    </a:lnTo>
                    <a:close/>
                  </a:path>
                </a:pathLst>
              </a:custGeom>
              <a:solidFill>
                <a:srgbClr val="A5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4" name="Shape 814"/>
              <p:cNvSpPr/>
              <p:nvPr/>
            </p:nvSpPr>
            <p:spPr>
              <a:xfrm>
                <a:off x="2594" y="2431"/>
                <a:ext cx="31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86" y="119999"/>
                    </a:moveTo>
                    <a:lnTo>
                      <a:pt x="7328" y="119013"/>
                    </a:lnTo>
                    <a:lnTo>
                      <a:pt x="6870" y="117041"/>
                    </a:lnTo>
                    <a:lnTo>
                      <a:pt x="6412" y="113753"/>
                    </a:lnTo>
                    <a:lnTo>
                      <a:pt x="5038" y="108821"/>
                    </a:lnTo>
                    <a:lnTo>
                      <a:pt x="4580" y="103232"/>
                    </a:lnTo>
                    <a:lnTo>
                      <a:pt x="3664" y="96657"/>
                    </a:lnTo>
                    <a:lnTo>
                      <a:pt x="2748" y="89095"/>
                    </a:lnTo>
                    <a:lnTo>
                      <a:pt x="1832" y="80876"/>
                    </a:lnTo>
                    <a:lnTo>
                      <a:pt x="1374" y="72000"/>
                    </a:lnTo>
                    <a:lnTo>
                      <a:pt x="458" y="62465"/>
                    </a:lnTo>
                    <a:lnTo>
                      <a:pt x="0" y="52602"/>
                    </a:lnTo>
                    <a:lnTo>
                      <a:pt x="0" y="42410"/>
                    </a:lnTo>
                    <a:lnTo>
                      <a:pt x="458" y="31561"/>
                    </a:lnTo>
                    <a:lnTo>
                      <a:pt x="1832" y="21041"/>
                    </a:lnTo>
                    <a:lnTo>
                      <a:pt x="3206" y="10191"/>
                    </a:lnTo>
                    <a:lnTo>
                      <a:pt x="5038" y="0"/>
                    </a:lnTo>
                    <a:lnTo>
                      <a:pt x="104427" y="0"/>
                    </a:lnTo>
                    <a:lnTo>
                      <a:pt x="120000" y="119999"/>
                    </a:lnTo>
                    <a:lnTo>
                      <a:pt x="7786" y="119999"/>
                    </a:lnTo>
                    <a:close/>
                  </a:path>
                </a:pathLst>
              </a:custGeom>
              <a:solidFill>
                <a:srgbClr val="AEC5C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5" name="Shape 815"/>
              <p:cNvSpPr/>
              <p:nvPr/>
            </p:nvSpPr>
            <p:spPr>
              <a:xfrm>
                <a:off x="2594" y="2436"/>
                <a:ext cx="31" cy="3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61" y="120000"/>
                    </a:moveTo>
                    <a:lnTo>
                      <a:pt x="6000" y="119230"/>
                    </a:lnTo>
                    <a:lnTo>
                      <a:pt x="6000" y="116923"/>
                    </a:lnTo>
                    <a:lnTo>
                      <a:pt x="5076" y="113461"/>
                    </a:lnTo>
                    <a:lnTo>
                      <a:pt x="4153" y="109230"/>
                    </a:lnTo>
                    <a:lnTo>
                      <a:pt x="3692" y="103461"/>
                    </a:lnTo>
                    <a:lnTo>
                      <a:pt x="2769" y="97307"/>
                    </a:lnTo>
                    <a:lnTo>
                      <a:pt x="2307" y="89615"/>
                    </a:lnTo>
                    <a:lnTo>
                      <a:pt x="1384" y="81153"/>
                    </a:lnTo>
                    <a:lnTo>
                      <a:pt x="461" y="72692"/>
                    </a:lnTo>
                    <a:lnTo>
                      <a:pt x="0" y="63076"/>
                    </a:lnTo>
                    <a:lnTo>
                      <a:pt x="0" y="53461"/>
                    </a:lnTo>
                    <a:lnTo>
                      <a:pt x="0" y="43076"/>
                    </a:lnTo>
                    <a:lnTo>
                      <a:pt x="461" y="32307"/>
                    </a:lnTo>
                    <a:lnTo>
                      <a:pt x="1384" y="21538"/>
                    </a:lnTo>
                    <a:lnTo>
                      <a:pt x="2307" y="10769"/>
                    </a:lnTo>
                    <a:lnTo>
                      <a:pt x="4153" y="0"/>
                    </a:lnTo>
                    <a:lnTo>
                      <a:pt x="104307" y="0"/>
                    </a:lnTo>
                    <a:lnTo>
                      <a:pt x="120000" y="120000"/>
                    </a:lnTo>
                    <a:lnTo>
                      <a:pt x="6461" y="120000"/>
                    </a:lnTo>
                    <a:close/>
                  </a:path>
                </a:pathLst>
              </a:custGeom>
              <a:solidFill>
                <a:srgbClr val="B6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6" name="Shape 816"/>
              <p:cNvSpPr/>
              <p:nvPr/>
            </p:nvSpPr>
            <p:spPr>
              <a:xfrm>
                <a:off x="2594" y="2438"/>
                <a:ext cx="31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156" y="120000"/>
                    </a:moveTo>
                    <a:lnTo>
                      <a:pt x="4687" y="119073"/>
                    </a:lnTo>
                    <a:lnTo>
                      <a:pt x="4687" y="117220"/>
                    </a:lnTo>
                    <a:lnTo>
                      <a:pt x="4218" y="113976"/>
                    </a:lnTo>
                    <a:lnTo>
                      <a:pt x="3750" y="109343"/>
                    </a:lnTo>
                    <a:lnTo>
                      <a:pt x="3281" y="103783"/>
                    </a:lnTo>
                    <a:lnTo>
                      <a:pt x="2812" y="97297"/>
                    </a:lnTo>
                    <a:lnTo>
                      <a:pt x="1875" y="90347"/>
                    </a:lnTo>
                    <a:lnTo>
                      <a:pt x="1406" y="82007"/>
                    </a:lnTo>
                    <a:lnTo>
                      <a:pt x="468" y="73204"/>
                    </a:lnTo>
                    <a:lnTo>
                      <a:pt x="468" y="63474"/>
                    </a:lnTo>
                    <a:lnTo>
                      <a:pt x="0" y="53281"/>
                    </a:lnTo>
                    <a:lnTo>
                      <a:pt x="0" y="43088"/>
                    </a:lnTo>
                    <a:lnTo>
                      <a:pt x="468" y="32432"/>
                    </a:lnTo>
                    <a:lnTo>
                      <a:pt x="1406" y="21776"/>
                    </a:lnTo>
                    <a:lnTo>
                      <a:pt x="1875" y="10656"/>
                    </a:lnTo>
                    <a:lnTo>
                      <a:pt x="3281" y="0"/>
                    </a:lnTo>
                    <a:lnTo>
                      <a:pt x="105468" y="0"/>
                    </a:lnTo>
                    <a:lnTo>
                      <a:pt x="120000" y="120000"/>
                    </a:lnTo>
                    <a:lnTo>
                      <a:pt x="5156" y="120000"/>
                    </a:lnTo>
                    <a:close/>
                  </a:path>
                </a:pathLst>
              </a:custGeom>
              <a:solidFill>
                <a:srgbClr val="BFD2D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7" name="Shape 817"/>
              <p:cNvSpPr/>
              <p:nvPr/>
            </p:nvSpPr>
            <p:spPr>
              <a:xfrm>
                <a:off x="2594" y="2442"/>
                <a:ext cx="30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794" y="120000"/>
                    </a:moveTo>
                    <a:lnTo>
                      <a:pt x="3320" y="118260"/>
                    </a:lnTo>
                    <a:lnTo>
                      <a:pt x="3320" y="116521"/>
                    </a:lnTo>
                    <a:lnTo>
                      <a:pt x="2845" y="113043"/>
                    </a:lnTo>
                    <a:lnTo>
                      <a:pt x="2845" y="109565"/>
                    </a:lnTo>
                    <a:lnTo>
                      <a:pt x="2371" y="104347"/>
                    </a:lnTo>
                    <a:lnTo>
                      <a:pt x="1897" y="97971"/>
                    </a:lnTo>
                    <a:lnTo>
                      <a:pt x="1422" y="90434"/>
                    </a:lnTo>
                    <a:lnTo>
                      <a:pt x="948" y="82318"/>
                    </a:lnTo>
                    <a:lnTo>
                      <a:pt x="948" y="73623"/>
                    </a:lnTo>
                    <a:lnTo>
                      <a:pt x="0" y="63768"/>
                    </a:lnTo>
                    <a:lnTo>
                      <a:pt x="0" y="54492"/>
                    </a:lnTo>
                    <a:lnTo>
                      <a:pt x="0" y="44057"/>
                    </a:lnTo>
                    <a:lnTo>
                      <a:pt x="0" y="33043"/>
                    </a:lnTo>
                    <a:lnTo>
                      <a:pt x="948" y="22028"/>
                    </a:lnTo>
                    <a:lnTo>
                      <a:pt x="1422" y="11014"/>
                    </a:lnTo>
                    <a:lnTo>
                      <a:pt x="2371" y="0"/>
                    </a:lnTo>
                    <a:lnTo>
                      <a:pt x="105296" y="0"/>
                    </a:lnTo>
                    <a:lnTo>
                      <a:pt x="120000" y="120000"/>
                    </a:lnTo>
                    <a:lnTo>
                      <a:pt x="3794" y="120000"/>
                    </a:lnTo>
                    <a:close/>
                  </a:path>
                </a:pathLst>
              </a:custGeom>
              <a:solidFill>
                <a:srgbClr val="C7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8" name="Shape 818"/>
              <p:cNvSpPr/>
              <p:nvPr/>
            </p:nvSpPr>
            <p:spPr>
              <a:xfrm>
                <a:off x="2594" y="2445"/>
                <a:ext cx="30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00" y="120000"/>
                    </a:moveTo>
                    <a:lnTo>
                      <a:pt x="1920" y="119215"/>
                    </a:lnTo>
                    <a:lnTo>
                      <a:pt x="1920" y="117647"/>
                    </a:lnTo>
                    <a:lnTo>
                      <a:pt x="1920" y="113725"/>
                    </a:lnTo>
                    <a:lnTo>
                      <a:pt x="1440" y="110588"/>
                    </a:lnTo>
                    <a:lnTo>
                      <a:pt x="1440" y="105098"/>
                    </a:lnTo>
                    <a:lnTo>
                      <a:pt x="1440" y="98823"/>
                    </a:lnTo>
                    <a:lnTo>
                      <a:pt x="960" y="91764"/>
                    </a:lnTo>
                    <a:lnTo>
                      <a:pt x="960" y="83921"/>
                    </a:lnTo>
                    <a:lnTo>
                      <a:pt x="0" y="75294"/>
                    </a:lnTo>
                    <a:lnTo>
                      <a:pt x="0" y="65882"/>
                    </a:lnTo>
                    <a:lnTo>
                      <a:pt x="0" y="55686"/>
                    </a:lnTo>
                    <a:lnTo>
                      <a:pt x="0" y="45490"/>
                    </a:lnTo>
                    <a:lnTo>
                      <a:pt x="0" y="34509"/>
                    </a:lnTo>
                    <a:lnTo>
                      <a:pt x="0" y="23529"/>
                    </a:lnTo>
                    <a:lnTo>
                      <a:pt x="960" y="10980"/>
                    </a:lnTo>
                    <a:lnTo>
                      <a:pt x="1440" y="0"/>
                    </a:lnTo>
                    <a:lnTo>
                      <a:pt x="105600" y="0"/>
                    </a:lnTo>
                    <a:lnTo>
                      <a:pt x="120000" y="120000"/>
                    </a:lnTo>
                    <a:lnTo>
                      <a:pt x="2400" y="120000"/>
                    </a:lnTo>
                    <a:close/>
                  </a:path>
                </a:pathLst>
              </a:custGeom>
              <a:solidFill>
                <a:srgbClr val="D0DFD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9" name="Shape 819"/>
              <p:cNvSpPr/>
              <p:nvPr/>
            </p:nvSpPr>
            <p:spPr>
              <a:xfrm>
                <a:off x="2594" y="2448"/>
                <a:ext cx="30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451" y="120000"/>
                    </a:lnTo>
                    <a:lnTo>
                      <a:pt x="967" y="118811"/>
                    </a:lnTo>
                    <a:lnTo>
                      <a:pt x="967" y="117623"/>
                    </a:lnTo>
                    <a:lnTo>
                      <a:pt x="967" y="115247"/>
                    </a:lnTo>
                    <a:lnTo>
                      <a:pt x="967" y="110495"/>
                    </a:lnTo>
                    <a:lnTo>
                      <a:pt x="967" y="105742"/>
                    </a:lnTo>
                    <a:lnTo>
                      <a:pt x="967" y="100990"/>
                    </a:lnTo>
                    <a:lnTo>
                      <a:pt x="967" y="93861"/>
                    </a:lnTo>
                    <a:lnTo>
                      <a:pt x="967" y="86732"/>
                    </a:lnTo>
                    <a:lnTo>
                      <a:pt x="0" y="78415"/>
                    </a:lnTo>
                    <a:lnTo>
                      <a:pt x="0" y="68910"/>
                    </a:lnTo>
                    <a:lnTo>
                      <a:pt x="0" y="59405"/>
                    </a:lnTo>
                    <a:lnTo>
                      <a:pt x="0" y="48712"/>
                    </a:lnTo>
                    <a:lnTo>
                      <a:pt x="0" y="36831"/>
                    </a:lnTo>
                    <a:lnTo>
                      <a:pt x="0" y="24950"/>
                    </a:lnTo>
                    <a:lnTo>
                      <a:pt x="0" y="13069"/>
                    </a:lnTo>
                    <a:lnTo>
                      <a:pt x="0" y="0"/>
                    </a:lnTo>
                    <a:lnTo>
                      <a:pt x="10500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D8E5E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0" name="Shape 820"/>
              <p:cNvSpPr/>
              <p:nvPr/>
            </p:nvSpPr>
            <p:spPr>
              <a:xfrm>
                <a:off x="2659" y="2400"/>
                <a:ext cx="7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529" y="0"/>
                    </a:moveTo>
                    <a:lnTo>
                      <a:pt x="87058" y="3372"/>
                    </a:lnTo>
                    <a:lnTo>
                      <a:pt x="68235" y="8698"/>
                    </a:lnTo>
                    <a:lnTo>
                      <a:pt x="51764" y="15443"/>
                    </a:lnTo>
                    <a:lnTo>
                      <a:pt x="37647" y="23609"/>
                    </a:lnTo>
                    <a:lnTo>
                      <a:pt x="25882" y="32662"/>
                    </a:lnTo>
                    <a:lnTo>
                      <a:pt x="14117" y="42426"/>
                    </a:lnTo>
                    <a:lnTo>
                      <a:pt x="4705" y="52721"/>
                    </a:lnTo>
                    <a:lnTo>
                      <a:pt x="2352" y="63017"/>
                    </a:lnTo>
                    <a:lnTo>
                      <a:pt x="0" y="73313"/>
                    </a:lnTo>
                    <a:lnTo>
                      <a:pt x="2352" y="83254"/>
                    </a:lnTo>
                    <a:lnTo>
                      <a:pt x="7058" y="92662"/>
                    </a:lnTo>
                    <a:lnTo>
                      <a:pt x="16470" y="101005"/>
                    </a:lnTo>
                    <a:lnTo>
                      <a:pt x="35294" y="108106"/>
                    </a:lnTo>
                    <a:lnTo>
                      <a:pt x="56470" y="113786"/>
                    </a:lnTo>
                    <a:lnTo>
                      <a:pt x="87058" y="117869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1" name="Shape 821"/>
              <p:cNvSpPr/>
              <p:nvPr/>
            </p:nvSpPr>
            <p:spPr>
              <a:xfrm>
                <a:off x="2662" y="2397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2" name="Shape 822"/>
              <p:cNvSpPr/>
              <p:nvPr/>
            </p:nvSpPr>
            <p:spPr>
              <a:xfrm>
                <a:off x="2664" y="2480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0" y="120000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23" name="Shape 823"/>
              <p:cNvCxnSpPr/>
              <p:nvPr/>
            </p:nvCxnSpPr>
            <p:spPr>
              <a:xfrm>
                <a:off x="2665" y="2484"/>
                <a:ext cx="3" cy="9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24" name="Shape 824"/>
              <p:cNvSpPr/>
              <p:nvPr/>
            </p:nvSpPr>
            <p:spPr>
              <a:xfrm>
                <a:off x="2670" y="2493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478" y="1791"/>
                    </a:lnTo>
                    <a:lnTo>
                      <a:pt x="10434" y="3582"/>
                    </a:lnTo>
                    <a:lnTo>
                      <a:pt x="15652" y="7164"/>
                    </a:lnTo>
                    <a:lnTo>
                      <a:pt x="22608" y="10746"/>
                    </a:lnTo>
                    <a:lnTo>
                      <a:pt x="33043" y="17910"/>
                    </a:lnTo>
                    <a:lnTo>
                      <a:pt x="43478" y="23283"/>
                    </a:lnTo>
                    <a:lnTo>
                      <a:pt x="53913" y="32238"/>
                    </a:lnTo>
                    <a:lnTo>
                      <a:pt x="64347" y="39402"/>
                    </a:lnTo>
                    <a:lnTo>
                      <a:pt x="76521" y="50149"/>
                    </a:lnTo>
                    <a:lnTo>
                      <a:pt x="85217" y="59104"/>
                    </a:lnTo>
                    <a:lnTo>
                      <a:pt x="95652" y="69850"/>
                    </a:lnTo>
                    <a:lnTo>
                      <a:pt x="102608" y="82388"/>
                    </a:lnTo>
                    <a:lnTo>
                      <a:pt x="111304" y="93134"/>
                    </a:lnTo>
                    <a:lnTo>
                      <a:pt x="116521" y="105671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5" name="Shape 825"/>
              <p:cNvSpPr/>
              <p:nvPr/>
            </p:nvSpPr>
            <p:spPr>
              <a:xfrm>
                <a:off x="2669" y="2490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6" name="Shape 826"/>
              <p:cNvSpPr/>
              <p:nvPr/>
            </p:nvSpPr>
            <p:spPr>
              <a:xfrm>
                <a:off x="2676" y="2501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7" name="Shape 827"/>
              <p:cNvSpPr/>
              <p:nvPr/>
            </p:nvSpPr>
            <p:spPr>
              <a:xfrm>
                <a:off x="2679" y="2502"/>
                <a:ext cx="1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2068"/>
                    </a:lnTo>
                    <a:lnTo>
                      <a:pt x="6666" y="5172"/>
                    </a:lnTo>
                    <a:lnTo>
                      <a:pt x="20000" y="11379"/>
                    </a:lnTo>
                    <a:lnTo>
                      <a:pt x="26666" y="18620"/>
                    </a:lnTo>
                    <a:lnTo>
                      <a:pt x="33333" y="27931"/>
                    </a:lnTo>
                    <a:lnTo>
                      <a:pt x="40000" y="37241"/>
                    </a:lnTo>
                    <a:lnTo>
                      <a:pt x="53333" y="45517"/>
                    </a:lnTo>
                    <a:lnTo>
                      <a:pt x="60000" y="56896"/>
                    </a:lnTo>
                    <a:lnTo>
                      <a:pt x="73333" y="67241"/>
                    </a:lnTo>
                    <a:lnTo>
                      <a:pt x="86666" y="76551"/>
                    </a:lnTo>
                    <a:lnTo>
                      <a:pt x="93333" y="86896"/>
                    </a:lnTo>
                    <a:lnTo>
                      <a:pt x="100000" y="96206"/>
                    </a:lnTo>
                    <a:lnTo>
                      <a:pt x="106666" y="103448"/>
                    </a:lnTo>
                    <a:lnTo>
                      <a:pt x="113333" y="110689"/>
                    </a:lnTo>
                    <a:lnTo>
                      <a:pt x="113333" y="115862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8" name="Shape 828"/>
              <p:cNvSpPr/>
              <p:nvPr/>
            </p:nvSpPr>
            <p:spPr>
              <a:xfrm>
                <a:off x="2676" y="2501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Shape 829"/>
              <p:cNvSpPr/>
              <p:nvPr/>
            </p:nvSpPr>
            <p:spPr>
              <a:xfrm>
                <a:off x="2678" y="251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0" name="Shape 830"/>
              <p:cNvSpPr/>
              <p:nvPr/>
            </p:nvSpPr>
            <p:spPr>
              <a:xfrm>
                <a:off x="2646" y="2515"/>
                <a:ext cx="3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0000"/>
                    </a:moveTo>
                    <a:lnTo>
                      <a:pt x="118686" y="40000"/>
                    </a:lnTo>
                    <a:lnTo>
                      <a:pt x="115182" y="80000"/>
                    </a:lnTo>
                    <a:lnTo>
                      <a:pt x="109927" y="120000"/>
                    </a:lnTo>
                    <a:lnTo>
                      <a:pt x="102919" y="120000"/>
                    </a:lnTo>
                    <a:lnTo>
                      <a:pt x="94598" y="120000"/>
                    </a:lnTo>
                    <a:lnTo>
                      <a:pt x="85401" y="120000"/>
                    </a:lnTo>
                    <a:lnTo>
                      <a:pt x="75328" y="120000"/>
                    </a:lnTo>
                    <a:lnTo>
                      <a:pt x="65255" y="80000"/>
                    </a:lnTo>
                    <a:lnTo>
                      <a:pt x="54306" y="80000"/>
                    </a:lnTo>
                    <a:lnTo>
                      <a:pt x="43795" y="60000"/>
                    </a:lnTo>
                    <a:lnTo>
                      <a:pt x="33722" y="40000"/>
                    </a:lnTo>
                    <a:lnTo>
                      <a:pt x="24525" y="20000"/>
                    </a:lnTo>
                    <a:lnTo>
                      <a:pt x="16204" y="20000"/>
                    </a:lnTo>
                    <a:lnTo>
                      <a:pt x="8759" y="0"/>
                    </a:lnTo>
                    <a:lnTo>
                      <a:pt x="3503" y="0"/>
                    </a:lnTo>
                    <a:lnTo>
                      <a:pt x="0" y="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1" name="Shape 831"/>
              <p:cNvSpPr/>
              <p:nvPr/>
            </p:nvSpPr>
            <p:spPr>
              <a:xfrm>
                <a:off x="2678" y="251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2" name="Shape 832"/>
              <p:cNvSpPr/>
              <p:nvPr/>
            </p:nvSpPr>
            <p:spPr>
              <a:xfrm>
                <a:off x="2646" y="2512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3" name="Shape 833"/>
              <p:cNvSpPr/>
              <p:nvPr/>
            </p:nvSpPr>
            <p:spPr>
              <a:xfrm>
                <a:off x="2645" y="2512"/>
                <a:ext cx="1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06666" y="114782"/>
                    </a:lnTo>
                    <a:lnTo>
                      <a:pt x="93333" y="114782"/>
                    </a:lnTo>
                    <a:lnTo>
                      <a:pt x="80000" y="109565"/>
                    </a:lnTo>
                    <a:lnTo>
                      <a:pt x="66666" y="104347"/>
                    </a:lnTo>
                    <a:lnTo>
                      <a:pt x="53333" y="88695"/>
                    </a:lnTo>
                    <a:lnTo>
                      <a:pt x="46666" y="78260"/>
                    </a:lnTo>
                    <a:lnTo>
                      <a:pt x="40000" y="67826"/>
                    </a:lnTo>
                    <a:lnTo>
                      <a:pt x="33333" y="57391"/>
                    </a:lnTo>
                    <a:lnTo>
                      <a:pt x="26666" y="46956"/>
                    </a:lnTo>
                    <a:lnTo>
                      <a:pt x="20000" y="31304"/>
                    </a:lnTo>
                    <a:lnTo>
                      <a:pt x="13333" y="26086"/>
                    </a:lnTo>
                    <a:lnTo>
                      <a:pt x="13333" y="15652"/>
                    </a:lnTo>
                    <a:lnTo>
                      <a:pt x="0" y="1043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4" name="Shape 834"/>
              <p:cNvSpPr/>
              <p:nvPr/>
            </p:nvSpPr>
            <p:spPr>
              <a:xfrm>
                <a:off x="2646" y="2512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5" name="Shape 835"/>
              <p:cNvSpPr/>
              <p:nvPr/>
            </p:nvSpPr>
            <p:spPr>
              <a:xfrm>
                <a:off x="2642" y="2512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6" name="Shape 836"/>
              <p:cNvSpPr/>
              <p:nvPr/>
            </p:nvSpPr>
            <p:spPr>
              <a:xfrm>
                <a:off x="2636" y="2512"/>
                <a:ext cx="9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8285" y="120000"/>
                    </a:lnTo>
                    <a:lnTo>
                      <a:pt x="116571" y="120000"/>
                    </a:lnTo>
                    <a:lnTo>
                      <a:pt x="113142" y="120000"/>
                    </a:lnTo>
                    <a:lnTo>
                      <a:pt x="108000" y="100000"/>
                    </a:lnTo>
                    <a:lnTo>
                      <a:pt x="101142" y="100000"/>
                    </a:lnTo>
                    <a:lnTo>
                      <a:pt x="94285" y="100000"/>
                    </a:lnTo>
                    <a:lnTo>
                      <a:pt x="84000" y="100000"/>
                    </a:lnTo>
                    <a:lnTo>
                      <a:pt x="77142" y="100000"/>
                    </a:lnTo>
                    <a:lnTo>
                      <a:pt x="66857" y="90000"/>
                    </a:lnTo>
                    <a:lnTo>
                      <a:pt x="56571" y="80000"/>
                    </a:lnTo>
                    <a:lnTo>
                      <a:pt x="46285" y="80000"/>
                    </a:lnTo>
                    <a:lnTo>
                      <a:pt x="36000" y="70000"/>
                    </a:lnTo>
                    <a:lnTo>
                      <a:pt x="27428" y="60000"/>
                    </a:lnTo>
                    <a:lnTo>
                      <a:pt x="17142" y="40000"/>
                    </a:lnTo>
                    <a:lnTo>
                      <a:pt x="6857" y="2000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7" name="Shape 837"/>
              <p:cNvSpPr/>
              <p:nvPr/>
            </p:nvSpPr>
            <p:spPr>
              <a:xfrm>
                <a:off x="2645" y="2510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8" name="Shape 838"/>
              <p:cNvSpPr/>
              <p:nvPr/>
            </p:nvSpPr>
            <p:spPr>
              <a:xfrm>
                <a:off x="2634" y="2509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39" name="Shape 839"/>
              <p:cNvSpPr/>
              <p:nvPr/>
            </p:nvSpPr>
            <p:spPr>
              <a:xfrm>
                <a:off x="2623" y="2490"/>
                <a:ext cx="11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06956" y="116407"/>
                    </a:lnTo>
                    <a:lnTo>
                      <a:pt x="96521" y="112095"/>
                    </a:lnTo>
                    <a:lnTo>
                      <a:pt x="86086" y="108502"/>
                    </a:lnTo>
                    <a:lnTo>
                      <a:pt x="75652" y="103473"/>
                    </a:lnTo>
                    <a:lnTo>
                      <a:pt x="67826" y="97724"/>
                    </a:lnTo>
                    <a:lnTo>
                      <a:pt x="58695" y="91976"/>
                    </a:lnTo>
                    <a:lnTo>
                      <a:pt x="49565" y="85508"/>
                    </a:lnTo>
                    <a:lnTo>
                      <a:pt x="43043" y="79041"/>
                    </a:lnTo>
                    <a:lnTo>
                      <a:pt x="35217" y="71856"/>
                    </a:lnTo>
                    <a:lnTo>
                      <a:pt x="30000" y="63952"/>
                    </a:lnTo>
                    <a:lnTo>
                      <a:pt x="22173" y="55329"/>
                    </a:lnTo>
                    <a:lnTo>
                      <a:pt x="18260" y="45269"/>
                    </a:lnTo>
                    <a:lnTo>
                      <a:pt x="11739" y="35209"/>
                    </a:lnTo>
                    <a:lnTo>
                      <a:pt x="7826" y="23712"/>
                    </a:lnTo>
                    <a:lnTo>
                      <a:pt x="3913" y="11497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0" name="Shape 840"/>
              <p:cNvSpPr/>
              <p:nvPr/>
            </p:nvSpPr>
            <p:spPr>
              <a:xfrm>
                <a:off x="2634" y="2509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1" name="Shape 841"/>
              <p:cNvSpPr/>
              <p:nvPr/>
            </p:nvSpPr>
            <p:spPr>
              <a:xfrm>
                <a:off x="2620" y="248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19999"/>
                    </a:moveTo>
                    <a:lnTo>
                      <a:pt x="120000" y="0"/>
                    </a:lnTo>
                    <a:lnTo>
                      <a:pt x="0" y="11999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2" name="Shape 842"/>
              <p:cNvSpPr/>
              <p:nvPr/>
            </p:nvSpPr>
            <p:spPr>
              <a:xfrm>
                <a:off x="2615" y="2479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22608" y="120000"/>
                    </a:lnTo>
                    <a:lnTo>
                      <a:pt x="0" y="13953"/>
                    </a:lnTo>
                    <a:lnTo>
                      <a:pt x="9739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3" name="Shape 843"/>
              <p:cNvSpPr/>
              <p:nvPr/>
            </p:nvSpPr>
            <p:spPr>
              <a:xfrm>
                <a:off x="2620" y="2438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8909"/>
                    </a:lnTo>
                    <a:lnTo>
                      <a:pt x="107368" y="117090"/>
                    </a:lnTo>
                    <a:lnTo>
                      <a:pt x="94736" y="114181"/>
                    </a:lnTo>
                    <a:lnTo>
                      <a:pt x="88421" y="110181"/>
                    </a:lnTo>
                    <a:lnTo>
                      <a:pt x="75789" y="105090"/>
                    </a:lnTo>
                    <a:lnTo>
                      <a:pt x="63157" y="99272"/>
                    </a:lnTo>
                    <a:lnTo>
                      <a:pt x="50526" y="92363"/>
                    </a:lnTo>
                    <a:lnTo>
                      <a:pt x="44210" y="84363"/>
                    </a:lnTo>
                    <a:lnTo>
                      <a:pt x="25263" y="76000"/>
                    </a:lnTo>
                    <a:lnTo>
                      <a:pt x="12631" y="66545"/>
                    </a:lnTo>
                    <a:lnTo>
                      <a:pt x="6315" y="56727"/>
                    </a:lnTo>
                    <a:lnTo>
                      <a:pt x="0" y="46181"/>
                    </a:lnTo>
                    <a:lnTo>
                      <a:pt x="0" y="35272"/>
                    </a:lnTo>
                    <a:lnTo>
                      <a:pt x="0" y="24000"/>
                    </a:lnTo>
                    <a:lnTo>
                      <a:pt x="0" y="12000"/>
                    </a:lnTo>
                    <a:lnTo>
                      <a:pt x="1263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4" name="Shape 844"/>
              <p:cNvSpPr/>
              <p:nvPr/>
            </p:nvSpPr>
            <p:spPr>
              <a:xfrm>
                <a:off x="2620" y="247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5" name="Shape 845"/>
              <p:cNvSpPr/>
              <p:nvPr/>
            </p:nvSpPr>
            <p:spPr>
              <a:xfrm>
                <a:off x="2618" y="2438"/>
                <a:ext cx="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46" name="Shape 846"/>
              <p:cNvCxnSpPr/>
              <p:nvPr/>
            </p:nvCxnSpPr>
            <p:spPr>
              <a:xfrm rot="10800000">
                <a:off x="2612" y="2436"/>
                <a:ext cx="7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47" name="Shape 847"/>
              <p:cNvSpPr/>
              <p:nvPr/>
            </p:nvSpPr>
            <p:spPr>
              <a:xfrm>
                <a:off x="2612" y="2426"/>
                <a:ext cx="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681"/>
                    </a:lnTo>
                    <a:lnTo>
                      <a:pt x="0" y="116043"/>
                    </a:lnTo>
                    <a:lnTo>
                      <a:pt x="0" y="112087"/>
                    </a:lnTo>
                    <a:lnTo>
                      <a:pt x="0" y="108131"/>
                    </a:lnTo>
                    <a:lnTo>
                      <a:pt x="0" y="102857"/>
                    </a:lnTo>
                    <a:lnTo>
                      <a:pt x="0" y="94945"/>
                    </a:lnTo>
                    <a:lnTo>
                      <a:pt x="6666" y="87032"/>
                    </a:lnTo>
                    <a:lnTo>
                      <a:pt x="13333" y="80439"/>
                    </a:lnTo>
                    <a:lnTo>
                      <a:pt x="13333" y="69890"/>
                    </a:lnTo>
                    <a:lnTo>
                      <a:pt x="20000" y="60659"/>
                    </a:lnTo>
                    <a:lnTo>
                      <a:pt x="33333" y="51428"/>
                    </a:lnTo>
                    <a:lnTo>
                      <a:pt x="46666" y="40879"/>
                    </a:lnTo>
                    <a:lnTo>
                      <a:pt x="60000" y="30329"/>
                    </a:lnTo>
                    <a:lnTo>
                      <a:pt x="73333" y="19780"/>
                    </a:lnTo>
                    <a:lnTo>
                      <a:pt x="93333" y="923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8" name="Shape 848"/>
              <p:cNvSpPr/>
              <p:nvPr/>
            </p:nvSpPr>
            <p:spPr>
              <a:xfrm>
                <a:off x="2610" y="243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Shape 849"/>
              <p:cNvSpPr/>
              <p:nvPr/>
            </p:nvSpPr>
            <p:spPr>
              <a:xfrm>
                <a:off x="2612" y="2423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50" name="Shape 850"/>
              <p:cNvCxnSpPr/>
              <p:nvPr/>
            </p:nvCxnSpPr>
            <p:spPr>
              <a:xfrm>
                <a:off x="2614" y="2426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51" name="Shape 851"/>
              <p:cNvSpPr/>
              <p:nvPr/>
            </p:nvSpPr>
            <p:spPr>
              <a:xfrm>
                <a:off x="2622" y="2400"/>
                <a:ext cx="7" cy="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840"/>
                    </a:lnTo>
                    <a:lnTo>
                      <a:pt x="0" y="115362"/>
                    </a:lnTo>
                    <a:lnTo>
                      <a:pt x="3750" y="110144"/>
                    </a:lnTo>
                    <a:lnTo>
                      <a:pt x="5625" y="102608"/>
                    </a:lnTo>
                    <a:lnTo>
                      <a:pt x="9375" y="93913"/>
                    </a:lnTo>
                    <a:lnTo>
                      <a:pt x="16875" y="84637"/>
                    </a:lnTo>
                    <a:lnTo>
                      <a:pt x="22500" y="74202"/>
                    </a:lnTo>
                    <a:lnTo>
                      <a:pt x="31875" y="63188"/>
                    </a:lnTo>
                    <a:lnTo>
                      <a:pt x="37500" y="52173"/>
                    </a:lnTo>
                    <a:lnTo>
                      <a:pt x="48750" y="41739"/>
                    </a:lnTo>
                    <a:lnTo>
                      <a:pt x="56250" y="31304"/>
                    </a:lnTo>
                    <a:lnTo>
                      <a:pt x="67500" y="22608"/>
                    </a:lnTo>
                    <a:lnTo>
                      <a:pt x="78750" y="13913"/>
                    </a:lnTo>
                    <a:lnTo>
                      <a:pt x="91875" y="7536"/>
                    </a:lnTo>
                    <a:lnTo>
                      <a:pt x="105000" y="2318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Shape 852"/>
              <p:cNvSpPr/>
              <p:nvPr/>
            </p:nvSpPr>
            <p:spPr>
              <a:xfrm>
                <a:off x="2620" y="2425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Shape 853"/>
              <p:cNvSpPr/>
              <p:nvPr/>
            </p:nvSpPr>
            <p:spPr>
              <a:xfrm>
                <a:off x="2629" y="2396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Shape 854"/>
              <p:cNvSpPr/>
              <p:nvPr/>
            </p:nvSpPr>
            <p:spPr>
              <a:xfrm>
                <a:off x="2630" y="2398"/>
                <a:ext cx="3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205" y="48000"/>
                    </a:lnTo>
                    <a:lnTo>
                      <a:pt x="7058" y="24000"/>
                    </a:lnTo>
                    <a:lnTo>
                      <a:pt x="13676" y="24000"/>
                    </a:lnTo>
                    <a:lnTo>
                      <a:pt x="22058" y="0"/>
                    </a:lnTo>
                    <a:lnTo>
                      <a:pt x="31323" y="0"/>
                    </a:lnTo>
                    <a:lnTo>
                      <a:pt x="41029" y="0"/>
                    </a:lnTo>
                    <a:lnTo>
                      <a:pt x="52058" y="0"/>
                    </a:lnTo>
                    <a:lnTo>
                      <a:pt x="63088" y="24000"/>
                    </a:lnTo>
                    <a:lnTo>
                      <a:pt x="73676" y="24000"/>
                    </a:lnTo>
                    <a:lnTo>
                      <a:pt x="84264" y="24000"/>
                    </a:lnTo>
                    <a:lnTo>
                      <a:pt x="93529" y="48000"/>
                    </a:lnTo>
                    <a:lnTo>
                      <a:pt x="102352" y="48000"/>
                    </a:lnTo>
                    <a:lnTo>
                      <a:pt x="109411" y="72000"/>
                    </a:lnTo>
                    <a:lnTo>
                      <a:pt x="115147" y="72000"/>
                    </a:lnTo>
                    <a:lnTo>
                      <a:pt x="118676" y="720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Shape 855"/>
              <p:cNvSpPr/>
              <p:nvPr/>
            </p:nvSpPr>
            <p:spPr>
              <a:xfrm>
                <a:off x="2629" y="2396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Shape 856"/>
              <p:cNvSpPr/>
              <p:nvPr/>
            </p:nvSpPr>
            <p:spPr>
              <a:xfrm>
                <a:off x="2664" y="2396"/>
                <a:ext cx="0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Shape 857"/>
              <p:cNvSpPr/>
              <p:nvPr/>
            </p:nvSpPr>
            <p:spPr>
              <a:xfrm>
                <a:off x="2670" y="2409"/>
                <a:ext cx="7" cy="8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806" y="0"/>
                    </a:moveTo>
                    <a:lnTo>
                      <a:pt x="50322" y="3387"/>
                    </a:lnTo>
                    <a:lnTo>
                      <a:pt x="36774" y="8736"/>
                    </a:lnTo>
                    <a:lnTo>
                      <a:pt x="27096" y="15690"/>
                    </a:lnTo>
                    <a:lnTo>
                      <a:pt x="17419" y="23714"/>
                    </a:lnTo>
                    <a:lnTo>
                      <a:pt x="9677" y="32808"/>
                    </a:lnTo>
                    <a:lnTo>
                      <a:pt x="5806" y="42615"/>
                    </a:lnTo>
                    <a:lnTo>
                      <a:pt x="0" y="52956"/>
                    </a:lnTo>
                    <a:lnTo>
                      <a:pt x="0" y="63298"/>
                    </a:lnTo>
                    <a:lnTo>
                      <a:pt x="3870" y="73462"/>
                    </a:lnTo>
                    <a:lnTo>
                      <a:pt x="9677" y="83447"/>
                    </a:lnTo>
                    <a:lnTo>
                      <a:pt x="17419" y="92897"/>
                    </a:lnTo>
                    <a:lnTo>
                      <a:pt x="29032" y="100921"/>
                    </a:lnTo>
                    <a:lnTo>
                      <a:pt x="46451" y="108231"/>
                    </a:lnTo>
                    <a:lnTo>
                      <a:pt x="65806" y="113937"/>
                    </a:lnTo>
                    <a:lnTo>
                      <a:pt x="89032" y="11786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Shape 858"/>
              <p:cNvSpPr/>
              <p:nvPr/>
            </p:nvSpPr>
            <p:spPr>
              <a:xfrm>
                <a:off x="2671" y="2407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Shape 859"/>
              <p:cNvSpPr/>
              <p:nvPr/>
            </p:nvSpPr>
            <p:spPr>
              <a:xfrm>
                <a:off x="2678" y="2489"/>
                <a:ext cx="0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0"/>
                    </a:moveTo>
                    <a:lnTo>
                      <a:pt x="0" y="120000"/>
                    </a:lnTo>
                    <a:lnTo>
                      <a:pt x="11999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60" name="Shape 860"/>
              <p:cNvCxnSpPr/>
              <p:nvPr/>
            </p:nvCxnSpPr>
            <p:spPr>
              <a:xfrm>
                <a:off x="2678" y="2493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61" name="Shape 861"/>
              <p:cNvSpPr/>
              <p:nvPr/>
            </p:nvSpPr>
            <p:spPr>
              <a:xfrm>
                <a:off x="2684" y="2493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3333" y="0"/>
                    </a:lnTo>
                    <a:lnTo>
                      <a:pt x="113333" y="3809"/>
                    </a:lnTo>
                    <a:lnTo>
                      <a:pt x="113333" y="5714"/>
                    </a:lnTo>
                    <a:lnTo>
                      <a:pt x="106666" y="9523"/>
                    </a:lnTo>
                    <a:lnTo>
                      <a:pt x="106666" y="17142"/>
                    </a:lnTo>
                    <a:lnTo>
                      <a:pt x="100000" y="22857"/>
                    </a:lnTo>
                    <a:lnTo>
                      <a:pt x="93333" y="30476"/>
                    </a:lnTo>
                    <a:lnTo>
                      <a:pt x="86666" y="38095"/>
                    </a:lnTo>
                    <a:lnTo>
                      <a:pt x="73333" y="47619"/>
                    </a:lnTo>
                    <a:lnTo>
                      <a:pt x="66666" y="57142"/>
                    </a:lnTo>
                    <a:lnTo>
                      <a:pt x="53333" y="66666"/>
                    </a:lnTo>
                    <a:lnTo>
                      <a:pt x="46666" y="80000"/>
                    </a:lnTo>
                    <a:lnTo>
                      <a:pt x="33333" y="93333"/>
                    </a:lnTo>
                    <a:lnTo>
                      <a:pt x="20000" y="106666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Shape 862"/>
              <p:cNvSpPr/>
              <p:nvPr/>
            </p:nvSpPr>
            <p:spPr>
              <a:xfrm>
                <a:off x="2682" y="2493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199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Shape 863"/>
              <p:cNvSpPr/>
              <p:nvPr/>
            </p:nvSpPr>
            <p:spPr>
              <a:xfrm>
                <a:off x="2680" y="2500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Shape 864"/>
              <p:cNvSpPr/>
              <p:nvPr/>
            </p:nvSpPr>
            <p:spPr>
              <a:xfrm>
                <a:off x="2682" y="2501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571" y="0"/>
                    </a:moveTo>
                    <a:lnTo>
                      <a:pt x="0" y="3750"/>
                    </a:lnTo>
                    <a:lnTo>
                      <a:pt x="0" y="7500"/>
                    </a:lnTo>
                    <a:lnTo>
                      <a:pt x="8571" y="13125"/>
                    </a:lnTo>
                    <a:lnTo>
                      <a:pt x="8571" y="18750"/>
                    </a:lnTo>
                    <a:lnTo>
                      <a:pt x="17142" y="28125"/>
                    </a:lnTo>
                    <a:lnTo>
                      <a:pt x="34285" y="35625"/>
                    </a:lnTo>
                    <a:lnTo>
                      <a:pt x="42857" y="45000"/>
                    </a:lnTo>
                    <a:lnTo>
                      <a:pt x="51428" y="54375"/>
                    </a:lnTo>
                    <a:lnTo>
                      <a:pt x="59999" y="63750"/>
                    </a:lnTo>
                    <a:lnTo>
                      <a:pt x="68571" y="75000"/>
                    </a:lnTo>
                    <a:lnTo>
                      <a:pt x="85714" y="82500"/>
                    </a:lnTo>
                    <a:lnTo>
                      <a:pt x="94285" y="90000"/>
                    </a:lnTo>
                    <a:lnTo>
                      <a:pt x="94285" y="99375"/>
                    </a:lnTo>
                    <a:lnTo>
                      <a:pt x="102857" y="106875"/>
                    </a:lnTo>
                    <a:lnTo>
                      <a:pt x="102857" y="114375"/>
                    </a:lnTo>
                    <a:lnTo>
                      <a:pt x="119999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Shape 865"/>
              <p:cNvSpPr/>
              <p:nvPr/>
            </p:nvSpPr>
            <p:spPr>
              <a:xfrm>
                <a:off x="2680" y="2500"/>
                <a:ext cx="4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Shape 866"/>
              <p:cNvSpPr/>
              <p:nvPr/>
            </p:nvSpPr>
            <p:spPr>
              <a:xfrm>
                <a:off x="2681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Shape 867"/>
              <p:cNvSpPr/>
              <p:nvPr/>
            </p:nvSpPr>
            <p:spPr>
              <a:xfrm>
                <a:off x="2680" y="2509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2727" y="4285"/>
                    </a:lnTo>
                    <a:lnTo>
                      <a:pt x="109090" y="12857"/>
                    </a:lnTo>
                    <a:lnTo>
                      <a:pt x="105454" y="17142"/>
                    </a:lnTo>
                    <a:lnTo>
                      <a:pt x="101818" y="25714"/>
                    </a:lnTo>
                    <a:lnTo>
                      <a:pt x="94545" y="34285"/>
                    </a:lnTo>
                    <a:lnTo>
                      <a:pt x="87272" y="40714"/>
                    </a:lnTo>
                    <a:lnTo>
                      <a:pt x="72727" y="51428"/>
                    </a:lnTo>
                    <a:lnTo>
                      <a:pt x="65454" y="57857"/>
                    </a:lnTo>
                    <a:lnTo>
                      <a:pt x="54545" y="66428"/>
                    </a:lnTo>
                    <a:lnTo>
                      <a:pt x="43636" y="75000"/>
                    </a:lnTo>
                    <a:lnTo>
                      <a:pt x="32727" y="83571"/>
                    </a:lnTo>
                    <a:lnTo>
                      <a:pt x="25454" y="92142"/>
                    </a:lnTo>
                    <a:lnTo>
                      <a:pt x="18181" y="98571"/>
                    </a:lnTo>
                    <a:lnTo>
                      <a:pt x="7272" y="104999"/>
                    </a:lnTo>
                    <a:lnTo>
                      <a:pt x="3636" y="113571"/>
                    </a:lnTo>
                    <a:lnTo>
                      <a:pt x="0" y="11999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Shape 868"/>
              <p:cNvSpPr/>
              <p:nvPr/>
            </p:nvSpPr>
            <p:spPr>
              <a:xfrm>
                <a:off x="2681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Shape 869"/>
              <p:cNvSpPr/>
              <p:nvPr/>
            </p:nvSpPr>
            <p:spPr>
              <a:xfrm>
                <a:off x="2678" y="2514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Shape 870"/>
              <p:cNvSpPr/>
              <p:nvPr/>
            </p:nvSpPr>
            <p:spPr>
              <a:xfrm>
                <a:off x="2679" y="2509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7894"/>
                    </a:moveTo>
                    <a:lnTo>
                      <a:pt x="107368" y="119999"/>
                    </a:lnTo>
                    <a:lnTo>
                      <a:pt x="101052" y="119999"/>
                    </a:lnTo>
                    <a:lnTo>
                      <a:pt x="88421" y="117894"/>
                    </a:lnTo>
                    <a:lnTo>
                      <a:pt x="75789" y="113684"/>
                    </a:lnTo>
                    <a:lnTo>
                      <a:pt x="63157" y="103157"/>
                    </a:lnTo>
                    <a:lnTo>
                      <a:pt x="56842" y="94736"/>
                    </a:lnTo>
                    <a:lnTo>
                      <a:pt x="50526" y="82105"/>
                    </a:lnTo>
                    <a:lnTo>
                      <a:pt x="37894" y="71578"/>
                    </a:lnTo>
                    <a:lnTo>
                      <a:pt x="31578" y="56842"/>
                    </a:lnTo>
                    <a:lnTo>
                      <a:pt x="25263" y="44210"/>
                    </a:lnTo>
                    <a:lnTo>
                      <a:pt x="12631" y="33684"/>
                    </a:lnTo>
                    <a:lnTo>
                      <a:pt x="6315" y="21052"/>
                    </a:lnTo>
                    <a:lnTo>
                      <a:pt x="0" y="12631"/>
                    </a:lnTo>
                    <a:lnTo>
                      <a:pt x="0" y="421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Shape 871"/>
              <p:cNvSpPr/>
              <p:nvPr/>
            </p:nvSpPr>
            <p:spPr>
              <a:xfrm>
                <a:off x="2678" y="2514"/>
                <a:ext cx="5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Shape 872"/>
              <p:cNvSpPr/>
              <p:nvPr/>
            </p:nvSpPr>
            <p:spPr>
              <a:xfrm>
                <a:off x="2676" y="250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Shape 873"/>
              <p:cNvSpPr/>
              <p:nvPr/>
            </p:nvSpPr>
            <p:spPr>
              <a:xfrm>
                <a:off x="2657" y="2489"/>
                <a:ext cx="21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142"/>
                    </a:moveTo>
                    <a:lnTo>
                      <a:pt x="113374" y="104126"/>
                    </a:lnTo>
                    <a:lnTo>
                      <a:pt x="106012" y="110476"/>
                    </a:lnTo>
                    <a:lnTo>
                      <a:pt x="98650" y="115555"/>
                    </a:lnTo>
                    <a:lnTo>
                      <a:pt x="90552" y="118730"/>
                    </a:lnTo>
                    <a:lnTo>
                      <a:pt x="82453" y="120000"/>
                    </a:lnTo>
                    <a:lnTo>
                      <a:pt x="72883" y="119365"/>
                    </a:lnTo>
                    <a:lnTo>
                      <a:pt x="64785" y="116190"/>
                    </a:lnTo>
                    <a:lnTo>
                      <a:pt x="55950" y="112380"/>
                    </a:lnTo>
                    <a:lnTo>
                      <a:pt x="47116" y="106031"/>
                    </a:lnTo>
                    <a:lnTo>
                      <a:pt x="38282" y="97142"/>
                    </a:lnTo>
                    <a:lnTo>
                      <a:pt x="30184" y="86349"/>
                    </a:lnTo>
                    <a:lnTo>
                      <a:pt x="22822" y="73650"/>
                    </a:lnTo>
                    <a:lnTo>
                      <a:pt x="15460" y="59047"/>
                    </a:lnTo>
                    <a:lnTo>
                      <a:pt x="9570" y="41904"/>
                    </a:lnTo>
                    <a:lnTo>
                      <a:pt x="4417" y="22222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Shape 874"/>
              <p:cNvSpPr/>
              <p:nvPr/>
            </p:nvSpPr>
            <p:spPr>
              <a:xfrm>
                <a:off x="2676" y="2507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Shape 875"/>
              <p:cNvSpPr/>
              <p:nvPr/>
            </p:nvSpPr>
            <p:spPr>
              <a:xfrm>
                <a:off x="2654" y="248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2000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Shape 876"/>
              <p:cNvSpPr/>
              <p:nvPr/>
            </p:nvSpPr>
            <p:spPr>
              <a:xfrm>
                <a:off x="2650" y="2479"/>
                <a:ext cx="7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0232"/>
                    </a:moveTo>
                    <a:lnTo>
                      <a:pt x="22941" y="120000"/>
                    </a:lnTo>
                    <a:lnTo>
                      <a:pt x="0" y="13953"/>
                    </a:lnTo>
                    <a:lnTo>
                      <a:pt x="98823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Shape 877"/>
              <p:cNvSpPr/>
              <p:nvPr/>
            </p:nvSpPr>
            <p:spPr>
              <a:xfrm>
                <a:off x="2654" y="2438"/>
                <a:ext cx="2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3684" y="118909"/>
                    </a:lnTo>
                    <a:lnTo>
                      <a:pt x="113684" y="117090"/>
                    </a:lnTo>
                    <a:lnTo>
                      <a:pt x="94736" y="114181"/>
                    </a:lnTo>
                    <a:lnTo>
                      <a:pt x="88421" y="110181"/>
                    </a:lnTo>
                    <a:lnTo>
                      <a:pt x="75789" y="105090"/>
                    </a:lnTo>
                    <a:lnTo>
                      <a:pt x="69473" y="99272"/>
                    </a:lnTo>
                    <a:lnTo>
                      <a:pt x="56842" y="92363"/>
                    </a:lnTo>
                    <a:lnTo>
                      <a:pt x="37894" y="84363"/>
                    </a:lnTo>
                    <a:lnTo>
                      <a:pt x="25263" y="76000"/>
                    </a:lnTo>
                    <a:lnTo>
                      <a:pt x="18947" y="66545"/>
                    </a:lnTo>
                    <a:lnTo>
                      <a:pt x="12631" y="56727"/>
                    </a:lnTo>
                    <a:lnTo>
                      <a:pt x="6315" y="46181"/>
                    </a:lnTo>
                    <a:lnTo>
                      <a:pt x="0" y="35272"/>
                    </a:lnTo>
                    <a:lnTo>
                      <a:pt x="6315" y="24000"/>
                    </a:lnTo>
                    <a:lnTo>
                      <a:pt x="6315" y="12000"/>
                    </a:lnTo>
                    <a:lnTo>
                      <a:pt x="18947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Shape 878"/>
              <p:cNvSpPr/>
              <p:nvPr/>
            </p:nvSpPr>
            <p:spPr>
              <a:xfrm>
                <a:off x="2654" y="2479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19999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Shape 879"/>
              <p:cNvSpPr/>
              <p:nvPr/>
            </p:nvSpPr>
            <p:spPr>
              <a:xfrm>
                <a:off x="2652" y="2438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80" name="Shape 880"/>
              <p:cNvCxnSpPr/>
              <p:nvPr/>
            </p:nvCxnSpPr>
            <p:spPr>
              <a:xfrm rot="10800000">
                <a:off x="2646" y="2436"/>
                <a:ext cx="7" cy="1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81" name="Shape 881"/>
              <p:cNvSpPr/>
              <p:nvPr/>
            </p:nvSpPr>
            <p:spPr>
              <a:xfrm>
                <a:off x="2646" y="2426"/>
                <a:ext cx="1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681"/>
                    </a:lnTo>
                    <a:lnTo>
                      <a:pt x="0" y="116043"/>
                    </a:lnTo>
                    <a:lnTo>
                      <a:pt x="0" y="112087"/>
                    </a:lnTo>
                    <a:lnTo>
                      <a:pt x="0" y="108131"/>
                    </a:lnTo>
                    <a:lnTo>
                      <a:pt x="0" y="102857"/>
                    </a:lnTo>
                    <a:lnTo>
                      <a:pt x="0" y="94945"/>
                    </a:lnTo>
                    <a:lnTo>
                      <a:pt x="6666" y="87032"/>
                    </a:lnTo>
                    <a:lnTo>
                      <a:pt x="13333" y="80439"/>
                    </a:lnTo>
                    <a:lnTo>
                      <a:pt x="13333" y="69890"/>
                    </a:lnTo>
                    <a:lnTo>
                      <a:pt x="20000" y="60659"/>
                    </a:lnTo>
                    <a:lnTo>
                      <a:pt x="33333" y="51428"/>
                    </a:lnTo>
                    <a:lnTo>
                      <a:pt x="40000" y="40879"/>
                    </a:lnTo>
                    <a:lnTo>
                      <a:pt x="60000" y="30329"/>
                    </a:lnTo>
                    <a:lnTo>
                      <a:pt x="73333" y="19780"/>
                    </a:lnTo>
                    <a:lnTo>
                      <a:pt x="93333" y="9230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Shape 882"/>
              <p:cNvSpPr/>
              <p:nvPr/>
            </p:nvSpPr>
            <p:spPr>
              <a:xfrm>
                <a:off x="2644" y="243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Shape 883"/>
              <p:cNvSpPr/>
              <p:nvPr/>
            </p:nvSpPr>
            <p:spPr>
              <a:xfrm>
                <a:off x="2646" y="2423"/>
                <a:ext cx="4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884" name="Shape 884"/>
              <p:cNvCxnSpPr/>
              <p:nvPr/>
            </p:nvCxnSpPr>
            <p:spPr>
              <a:xfrm>
                <a:off x="2648" y="2426"/>
                <a:ext cx="7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85" name="Shape 885"/>
              <p:cNvSpPr/>
              <p:nvPr/>
            </p:nvSpPr>
            <p:spPr>
              <a:xfrm>
                <a:off x="2655" y="2400"/>
                <a:ext cx="9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118378"/>
                    </a:lnTo>
                    <a:lnTo>
                      <a:pt x="3636" y="115135"/>
                    </a:lnTo>
                    <a:lnTo>
                      <a:pt x="5454" y="109189"/>
                    </a:lnTo>
                    <a:lnTo>
                      <a:pt x="9090" y="102702"/>
                    </a:lnTo>
                    <a:lnTo>
                      <a:pt x="12727" y="93513"/>
                    </a:lnTo>
                    <a:lnTo>
                      <a:pt x="18181" y="83783"/>
                    </a:lnTo>
                    <a:lnTo>
                      <a:pt x="25454" y="73513"/>
                    </a:lnTo>
                    <a:lnTo>
                      <a:pt x="32727" y="63243"/>
                    </a:lnTo>
                    <a:lnTo>
                      <a:pt x="41818" y="52432"/>
                    </a:lnTo>
                    <a:lnTo>
                      <a:pt x="49090" y="41621"/>
                    </a:lnTo>
                    <a:lnTo>
                      <a:pt x="60000" y="31351"/>
                    </a:lnTo>
                    <a:lnTo>
                      <a:pt x="69090" y="22162"/>
                    </a:lnTo>
                    <a:lnTo>
                      <a:pt x="81818" y="13513"/>
                    </a:lnTo>
                    <a:lnTo>
                      <a:pt x="94545" y="7027"/>
                    </a:lnTo>
                    <a:lnTo>
                      <a:pt x="107272" y="2162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Shape 886"/>
              <p:cNvSpPr/>
              <p:nvPr/>
            </p:nvSpPr>
            <p:spPr>
              <a:xfrm>
                <a:off x="2653" y="2427"/>
                <a:ext cx="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Shape 887"/>
              <p:cNvSpPr/>
              <p:nvPr/>
            </p:nvSpPr>
            <p:spPr>
              <a:xfrm>
                <a:off x="2663" y="2396"/>
                <a:ext cx="1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Shape 888"/>
              <p:cNvSpPr/>
              <p:nvPr/>
            </p:nvSpPr>
            <p:spPr>
              <a:xfrm>
                <a:off x="2664" y="2398"/>
                <a:ext cx="9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3076"/>
                    </a:moveTo>
                    <a:lnTo>
                      <a:pt x="5853" y="0"/>
                    </a:lnTo>
                    <a:lnTo>
                      <a:pt x="13170" y="3076"/>
                    </a:lnTo>
                    <a:lnTo>
                      <a:pt x="21951" y="7692"/>
                    </a:lnTo>
                    <a:lnTo>
                      <a:pt x="30731" y="13846"/>
                    </a:lnTo>
                    <a:lnTo>
                      <a:pt x="39512" y="23076"/>
                    </a:lnTo>
                    <a:lnTo>
                      <a:pt x="49756" y="33846"/>
                    </a:lnTo>
                    <a:lnTo>
                      <a:pt x="60000" y="43076"/>
                    </a:lnTo>
                    <a:lnTo>
                      <a:pt x="68780" y="55384"/>
                    </a:lnTo>
                    <a:lnTo>
                      <a:pt x="79024" y="66153"/>
                    </a:lnTo>
                    <a:lnTo>
                      <a:pt x="89268" y="78461"/>
                    </a:lnTo>
                    <a:lnTo>
                      <a:pt x="96585" y="87692"/>
                    </a:lnTo>
                    <a:lnTo>
                      <a:pt x="103902" y="98461"/>
                    </a:lnTo>
                    <a:lnTo>
                      <a:pt x="109756" y="107692"/>
                    </a:lnTo>
                    <a:lnTo>
                      <a:pt x="115609" y="112307"/>
                    </a:lnTo>
                    <a:lnTo>
                      <a:pt x="118536" y="116923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Shape 889"/>
              <p:cNvSpPr/>
              <p:nvPr/>
            </p:nvSpPr>
            <p:spPr>
              <a:xfrm>
                <a:off x="2662" y="2396"/>
                <a:ext cx="2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0" y="0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Shape 890"/>
              <p:cNvSpPr/>
              <p:nvPr/>
            </p:nvSpPr>
            <p:spPr>
              <a:xfrm>
                <a:off x="2671" y="2406"/>
                <a:ext cx="4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Shape 891"/>
              <p:cNvSpPr/>
              <p:nvPr/>
            </p:nvSpPr>
            <p:spPr>
              <a:xfrm>
                <a:off x="2612" y="2398"/>
                <a:ext cx="68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1049" y="636"/>
                    </a:moveTo>
                    <a:lnTo>
                      <a:pt x="89502" y="3057"/>
                    </a:lnTo>
                    <a:lnTo>
                      <a:pt x="87734" y="6878"/>
                    </a:lnTo>
                    <a:lnTo>
                      <a:pt x="86187" y="11719"/>
                    </a:lnTo>
                    <a:lnTo>
                      <a:pt x="84861" y="17579"/>
                    </a:lnTo>
                    <a:lnTo>
                      <a:pt x="83756" y="24076"/>
                    </a:lnTo>
                    <a:lnTo>
                      <a:pt x="82651" y="31082"/>
                    </a:lnTo>
                    <a:lnTo>
                      <a:pt x="81767" y="38471"/>
                    </a:lnTo>
                    <a:lnTo>
                      <a:pt x="81546" y="45859"/>
                    </a:lnTo>
                    <a:lnTo>
                      <a:pt x="81325" y="53248"/>
                    </a:lnTo>
                    <a:lnTo>
                      <a:pt x="81546" y="60382"/>
                    </a:lnTo>
                    <a:lnTo>
                      <a:pt x="81988" y="67133"/>
                    </a:lnTo>
                    <a:lnTo>
                      <a:pt x="82872" y="73121"/>
                    </a:lnTo>
                    <a:lnTo>
                      <a:pt x="84640" y="78216"/>
                    </a:lnTo>
                    <a:lnTo>
                      <a:pt x="86629" y="82292"/>
                    </a:lnTo>
                    <a:lnTo>
                      <a:pt x="89502" y="85222"/>
                    </a:lnTo>
                    <a:lnTo>
                      <a:pt x="92596" y="86751"/>
                    </a:lnTo>
                    <a:lnTo>
                      <a:pt x="100773" y="96050"/>
                    </a:lnTo>
                    <a:lnTo>
                      <a:pt x="101215" y="96178"/>
                    </a:lnTo>
                    <a:lnTo>
                      <a:pt x="102099" y="96305"/>
                    </a:lnTo>
                    <a:lnTo>
                      <a:pt x="102762" y="96560"/>
                    </a:lnTo>
                    <a:lnTo>
                      <a:pt x="103646" y="96815"/>
                    </a:lnTo>
                    <a:lnTo>
                      <a:pt x="104972" y="97324"/>
                    </a:lnTo>
                    <a:lnTo>
                      <a:pt x="106298" y="97707"/>
                    </a:lnTo>
                    <a:lnTo>
                      <a:pt x="107624" y="98343"/>
                    </a:lnTo>
                    <a:lnTo>
                      <a:pt x="108950" y="98853"/>
                    </a:lnTo>
                    <a:lnTo>
                      <a:pt x="110497" y="99617"/>
                    </a:lnTo>
                    <a:lnTo>
                      <a:pt x="111602" y="100254"/>
                    </a:lnTo>
                    <a:lnTo>
                      <a:pt x="112928" y="101019"/>
                    </a:lnTo>
                    <a:lnTo>
                      <a:pt x="113812" y="101910"/>
                    </a:lnTo>
                    <a:lnTo>
                      <a:pt x="114917" y="102675"/>
                    </a:lnTo>
                    <a:lnTo>
                      <a:pt x="115580" y="103566"/>
                    </a:lnTo>
                    <a:lnTo>
                      <a:pt x="116022" y="104585"/>
                    </a:lnTo>
                    <a:lnTo>
                      <a:pt x="116022" y="104840"/>
                    </a:lnTo>
                    <a:lnTo>
                      <a:pt x="116243" y="105222"/>
                    </a:lnTo>
                    <a:lnTo>
                      <a:pt x="116685" y="105987"/>
                    </a:lnTo>
                    <a:lnTo>
                      <a:pt x="116906" y="106878"/>
                    </a:lnTo>
                    <a:lnTo>
                      <a:pt x="117127" y="108025"/>
                    </a:lnTo>
                    <a:lnTo>
                      <a:pt x="117348" y="109171"/>
                    </a:lnTo>
                    <a:lnTo>
                      <a:pt x="117790" y="110191"/>
                    </a:lnTo>
                    <a:lnTo>
                      <a:pt x="118011" y="111592"/>
                    </a:lnTo>
                    <a:lnTo>
                      <a:pt x="118453" y="112866"/>
                    </a:lnTo>
                    <a:lnTo>
                      <a:pt x="118895" y="114012"/>
                    </a:lnTo>
                    <a:lnTo>
                      <a:pt x="119116" y="115286"/>
                    </a:lnTo>
                    <a:lnTo>
                      <a:pt x="119337" y="116433"/>
                    </a:lnTo>
                    <a:lnTo>
                      <a:pt x="119558" y="117324"/>
                    </a:lnTo>
                    <a:lnTo>
                      <a:pt x="119779" y="118216"/>
                    </a:lnTo>
                    <a:lnTo>
                      <a:pt x="119779" y="118853"/>
                    </a:lnTo>
                    <a:lnTo>
                      <a:pt x="120000" y="119363"/>
                    </a:lnTo>
                    <a:lnTo>
                      <a:pt x="119337" y="119490"/>
                    </a:lnTo>
                    <a:lnTo>
                      <a:pt x="117569" y="119745"/>
                    </a:lnTo>
                    <a:lnTo>
                      <a:pt x="114917" y="120000"/>
                    </a:lnTo>
                    <a:lnTo>
                      <a:pt x="111381" y="120000"/>
                    </a:lnTo>
                    <a:lnTo>
                      <a:pt x="107182" y="120000"/>
                    </a:lnTo>
                    <a:lnTo>
                      <a:pt x="102541" y="120000"/>
                    </a:lnTo>
                    <a:lnTo>
                      <a:pt x="97458" y="120000"/>
                    </a:lnTo>
                    <a:lnTo>
                      <a:pt x="92375" y="119745"/>
                    </a:lnTo>
                    <a:lnTo>
                      <a:pt x="86850" y="119745"/>
                    </a:lnTo>
                    <a:lnTo>
                      <a:pt x="81546" y="119617"/>
                    </a:lnTo>
                    <a:lnTo>
                      <a:pt x="76464" y="119490"/>
                    </a:lnTo>
                    <a:lnTo>
                      <a:pt x="71823" y="119363"/>
                    </a:lnTo>
                    <a:lnTo>
                      <a:pt x="67624" y="119363"/>
                    </a:lnTo>
                    <a:lnTo>
                      <a:pt x="63867" y="119235"/>
                    </a:lnTo>
                    <a:lnTo>
                      <a:pt x="61215" y="119235"/>
                    </a:lnTo>
                    <a:lnTo>
                      <a:pt x="59447" y="119363"/>
                    </a:lnTo>
                    <a:lnTo>
                      <a:pt x="59005" y="119235"/>
                    </a:lnTo>
                    <a:lnTo>
                      <a:pt x="58563" y="119235"/>
                    </a:lnTo>
                    <a:lnTo>
                      <a:pt x="58121" y="119108"/>
                    </a:lnTo>
                    <a:lnTo>
                      <a:pt x="57679" y="118980"/>
                    </a:lnTo>
                    <a:lnTo>
                      <a:pt x="57237" y="118598"/>
                    </a:lnTo>
                    <a:lnTo>
                      <a:pt x="57016" y="118343"/>
                    </a:lnTo>
                    <a:lnTo>
                      <a:pt x="56795" y="118089"/>
                    </a:lnTo>
                    <a:lnTo>
                      <a:pt x="56574" y="117834"/>
                    </a:lnTo>
                    <a:lnTo>
                      <a:pt x="56353" y="117579"/>
                    </a:lnTo>
                    <a:lnTo>
                      <a:pt x="56132" y="117197"/>
                    </a:lnTo>
                    <a:lnTo>
                      <a:pt x="55911" y="117070"/>
                    </a:lnTo>
                    <a:lnTo>
                      <a:pt x="55911" y="116815"/>
                    </a:lnTo>
                    <a:lnTo>
                      <a:pt x="55469" y="116687"/>
                    </a:lnTo>
                    <a:lnTo>
                      <a:pt x="55469" y="116433"/>
                    </a:lnTo>
                    <a:lnTo>
                      <a:pt x="55248" y="116433"/>
                    </a:lnTo>
                    <a:lnTo>
                      <a:pt x="55027" y="116433"/>
                    </a:lnTo>
                    <a:lnTo>
                      <a:pt x="54585" y="116433"/>
                    </a:lnTo>
                    <a:lnTo>
                      <a:pt x="53922" y="116178"/>
                    </a:lnTo>
                    <a:lnTo>
                      <a:pt x="53038" y="116178"/>
                    </a:lnTo>
                    <a:lnTo>
                      <a:pt x="52154" y="116178"/>
                    </a:lnTo>
                    <a:lnTo>
                      <a:pt x="50828" y="116178"/>
                    </a:lnTo>
                    <a:lnTo>
                      <a:pt x="49944" y="116178"/>
                    </a:lnTo>
                    <a:lnTo>
                      <a:pt x="48618" y="116050"/>
                    </a:lnTo>
                    <a:lnTo>
                      <a:pt x="47292" y="115923"/>
                    </a:lnTo>
                    <a:lnTo>
                      <a:pt x="45966" y="115923"/>
                    </a:lnTo>
                    <a:lnTo>
                      <a:pt x="44640" y="115796"/>
                    </a:lnTo>
                    <a:lnTo>
                      <a:pt x="43535" y="115668"/>
                    </a:lnTo>
                    <a:lnTo>
                      <a:pt x="42209" y="115414"/>
                    </a:lnTo>
                    <a:lnTo>
                      <a:pt x="40883" y="115159"/>
                    </a:lnTo>
                    <a:lnTo>
                      <a:pt x="40000" y="114904"/>
                    </a:lnTo>
                    <a:lnTo>
                      <a:pt x="37790" y="114267"/>
                    </a:lnTo>
                    <a:lnTo>
                      <a:pt x="36022" y="113503"/>
                    </a:lnTo>
                    <a:lnTo>
                      <a:pt x="34254" y="112866"/>
                    </a:lnTo>
                    <a:lnTo>
                      <a:pt x="32486" y="111974"/>
                    </a:lnTo>
                    <a:lnTo>
                      <a:pt x="31160" y="110955"/>
                    </a:lnTo>
                    <a:lnTo>
                      <a:pt x="29613" y="109936"/>
                    </a:lnTo>
                    <a:lnTo>
                      <a:pt x="28066" y="108789"/>
                    </a:lnTo>
                    <a:lnTo>
                      <a:pt x="26961" y="107643"/>
                    </a:lnTo>
                    <a:lnTo>
                      <a:pt x="25635" y="106369"/>
                    </a:lnTo>
                    <a:lnTo>
                      <a:pt x="24751" y="104968"/>
                    </a:lnTo>
                    <a:lnTo>
                      <a:pt x="23425" y="103439"/>
                    </a:lnTo>
                    <a:lnTo>
                      <a:pt x="22762" y="101656"/>
                    </a:lnTo>
                    <a:lnTo>
                      <a:pt x="21657" y="99872"/>
                    </a:lnTo>
                    <a:lnTo>
                      <a:pt x="20994" y="97834"/>
                    </a:lnTo>
                    <a:lnTo>
                      <a:pt x="20331" y="95668"/>
                    </a:lnTo>
                    <a:lnTo>
                      <a:pt x="19668" y="93630"/>
                    </a:lnTo>
                    <a:lnTo>
                      <a:pt x="7292" y="93630"/>
                    </a:lnTo>
                    <a:lnTo>
                      <a:pt x="4419" y="83949"/>
                    </a:lnTo>
                    <a:lnTo>
                      <a:pt x="16795" y="82675"/>
                    </a:lnTo>
                    <a:lnTo>
                      <a:pt x="16574" y="82292"/>
                    </a:lnTo>
                    <a:lnTo>
                      <a:pt x="16353" y="81656"/>
                    </a:lnTo>
                    <a:lnTo>
                      <a:pt x="15911" y="80636"/>
                    </a:lnTo>
                    <a:lnTo>
                      <a:pt x="15690" y="79235"/>
                    </a:lnTo>
                    <a:lnTo>
                      <a:pt x="15248" y="77452"/>
                    </a:lnTo>
                    <a:lnTo>
                      <a:pt x="14806" y="75414"/>
                    </a:lnTo>
                    <a:lnTo>
                      <a:pt x="14364" y="72993"/>
                    </a:lnTo>
                    <a:lnTo>
                      <a:pt x="14143" y="70191"/>
                    </a:lnTo>
                    <a:lnTo>
                      <a:pt x="13480" y="67261"/>
                    </a:lnTo>
                    <a:lnTo>
                      <a:pt x="13038" y="63949"/>
                    </a:lnTo>
                    <a:lnTo>
                      <a:pt x="12817" y="60509"/>
                    </a:lnTo>
                    <a:lnTo>
                      <a:pt x="12596" y="56815"/>
                    </a:lnTo>
                    <a:lnTo>
                      <a:pt x="12596" y="52993"/>
                    </a:lnTo>
                    <a:lnTo>
                      <a:pt x="12596" y="49044"/>
                    </a:lnTo>
                    <a:lnTo>
                      <a:pt x="12596" y="44840"/>
                    </a:lnTo>
                    <a:lnTo>
                      <a:pt x="13038" y="40636"/>
                    </a:lnTo>
                    <a:lnTo>
                      <a:pt x="0" y="38598"/>
                    </a:lnTo>
                    <a:lnTo>
                      <a:pt x="0" y="38471"/>
                    </a:lnTo>
                    <a:lnTo>
                      <a:pt x="0" y="38216"/>
                    </a:lnTo>
                    <a:lnTo>
                      <a:pt x="0" y="37834"/>
                    </a:lnTo>
                    <a:lnTo>
                      <a:pt x="0" y="37452"/>
                    </a:lnTo>
                    <a:lnTo>
                      <a:pt x="0" y="36942"/>
                    </a:lnTo>
                    <a:lnTo>
                      <a:pt x="0" y="36178"/>
                    </a:lnTo>
                    <a:lnTo>
                      <a:pt x="220" y="35414"/>
                    </a:lnTo>
                    <a:lnTo>
                      <a:pt x="441" y="34777"/>
                    </a:lnTo>
                    <a:lnTo>
                      <a:pt x="441" y="33757"/>
                    </a:lnTo>
                    <a:lnTo>
                      <a:pt x="662" y="32866"/>
                    </a:lnTo>
                    <a:lnTo>
                      <a:pt x="1104" y="31974"/>
                    </a:lnTo>
                    <a:lnTo>
                      <a:pt x="1546" y="30955"/>
                    </a:lnTo>
                    <a:lnTo>
                      <a:pt x="1988" y="29936"/>
                    </a:lnTo>
                    <a:lnTo>
                      <a:pt x="2430" y="28917"/>
                    </a:lnTo>
                    <a:lnTo>
                      <a:pt x="3093" y="27898"/>
                    </a:lnTo>
                    <a:lnTo>
                      <a:pt x="3977" y="27006"/>
                    </a:lnTo>
                    <a:lnTo>
                      <a:pt x="16795" y="27006"/>
                    </a:lnTo>
                    <a:lnTo>
                      <a:pt x="16795" y="26751"/>
                    </a:lnTo>
                    <a:lnTo>
                      <a:pt x="16795" y="25987"/>
                    </a:lnTo>
                    <a:lnTo>
                      <a:pt x="17237" y="24840"/>
                    </a:lnTo>
                    <a:lnTo>
                      <a:pt x="17458" y="23184"/>
                    </a:lnTo>
                    <a:lnTo>
                      <a:pt x="17900" y="21273"/>
                    </a:lnTo>
                    <a:lnTo>
                      <a:pt x="18784" y="19235"/>
                    </a:lnTo>
                    <a:lnTo>
                      <a:pt x="19447" y="16942"/>
                    </a:lnTo>
                    <a:lnTo>
                      <a:pt x="20552" y="14522"/>
                    </a:lnTo>
                    <a:lnTo>
                      <a:pt x="21215" y="12101"/>
                    </a:lnTo>
                    <a:lnTo>
                      <a:pt x="22541" y="9808"/>
                    </a:lnTo>
                    <a:lnTo>
                      <a:pt x="23425" y="7515"/>
                    </a:lnTo>
                    <a:lnTo>
                      <a:pt x="24751" y="5605"/>
                    </a:lnTo>
                    <a:lnTo>
                      <a:pt x="26077" y="3694"/>
                    </a:lnTo>
                    <a:lnTo>
                      <a:pt x="27624" y="2292"/>
                    </a:lnTo>
                    <a:lnTo>
                      <a:pt x="29171" y="1146"/>
                    </a:lnTo>
                    <a:lnTo>
                      <a:pt x="30939" y="636"/>
                    </a:lnTo>
                    <a:lnTo>
                      <a:pt x="32044" y="254"/>
                    </a:lnTo>
                    <a:lnTo>
                      <a:pt x="34475" y="127"/>
                    </a:lnTo>
                    <a:lnTo>
                      <a:pt x="37790" y="127"/>
                    </a:lnTo>
                    <a:lnTo>
                      <a:pt x="41988" y="0"/>
                    </a:lnTo>
                    <a:lnTo>
                      <a:pt x="46629" y="0"/>
                    </a:lnTo>
                    <a:lnTo>
                      <a:pt x="51491" y="0"/>
                    </a:lnTo>
                    <a:lnTo>
                      <a:pt x="57016" y="0"/>
                    </a:lnTo>
                    <a:lnTo>
                      <a:pt x="62541" y="127"/>
                    </a:lnTo>
                    <a:lnTo>
                      <a:pt x="67845" y="127"/>
                    </a:lnTo>
                    <a:lnTo>
                      <a:pt x="73149" y="127"/>
                    </a:lnTo>
                    <a:lnTo>
                      <a:pt x="77790" y="254"/>
                    </a:lnTo>
                    <a:lnTo>
                      <a:pt x="82209" y="254"/>
                    </a:lnTo>
                    <a:lnTo>
                      <a:pt x="85745" y="382"/>
                    </a:lnTo>
                    <a:lnTo>
                      <a:pt x="88618" y="382"/>
                    </a:lnTo>
                    <a:lnTo>
                      <a:pt x="90386" y="382"/>
                    </a:lnTo>
                    <a:lnTo>
                      <a:pt x="91049" y="636"/>
                    </a:lnTo>
                    <a:close/>
                  </a:path>
                </a:pathLst>
              </a:custGeom>
              <a:solidFill>
                <a:srgbClr val="BFD8D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Shape 892"/>
              <p:cNvSpPr/>
              <p:nvPr/>
            </p:nvSpPr>
            <p:spPr>
              <a:xfrm>
                <a:off x="2631" y="2510"/>
                <a:ext cx="38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974" y="0"/>
                    </a:moveTo>
                    <a:lnTo>
                      <a:pt x="0" y="0"/>
                    </a:lnTo>
                    <a:lnTo>
                      <a:pt x="1146" y="4800"/>
                    </a:lnTo>
                    <a:lnTo>
                      <a:pt x="2675" y="9600"/>
                    </a:lnTo>
                    <a:lnTo>
                      <a:pt x="4585" y="19200"/>
                    </a:lnTo>
                    <a:lnTo>
                      <a:pt x="6878" y="33600"/>
                    </a:lnTo>
                    <a:lnTo>
                      <a:pt x="9171" y="43200"/>
                    </a:lnTo>
                    <a:lnTo>
                      <a:pt x="12229" y="52800"/>
                    </a:lnTo>
                    <a:lnTo>
                      <a:pt x="15668" y="62400"/>
                    </a:lnTo>
                    <a:lnTo>
                      <a:pt x="18726" y="81600"/>
                    </a:lnTo>
                    <a:lnTo>
                      <a:pt x="22165" y="91200"/>
                    </a:lnTo>
                    <a:lnTo>
                      <a:pt x="25222" y="100800"/>
                    </a:lnTo>
                    <a:lnTo>
                      <a:pt x="28280" y="105600"/>
                    </a:lnTo>
                    <a:lnTo>
                      <a:pt x="30955" y="110400"/>
                    </a:lnTo>
                    <a:lnTo>
                      <a:pt x="33630" y="120000"/>
                    </a:lnTo>
                    <a:lnTo>
                      <a:pt x="35923" y="120000"/>
                    </a:lnTo>
                    <a:lnTo>
                      <a:pt x="37834" y="120000"/>
                    </a:lnTo>
                    <a:lnTo>
                      <a:pt x="120000" y="120000"/>
                    </a:lnTo>
                    <a:lnTo>
                      <a:pt x="111974" y="0"/>
                    </a:lnTo>
                    <a:close/>
                  </a:path>
                </a:pathLst>
              </a:custGeom>
              <a:solidFill>
                <a:srgbClr val="A5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Shape 893"/>
              <p:cNvSpPr/>
              <p:nvPr/>
            </p:nvSpPr>
            <p:spPr>
              <a:xfrm>
                <a:off x="2646" y="2398"/>
                <a:ext cx="38" cy="11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103" y="10010"/>
                    </a:moveTo>
                    <a:lnTo>
                      <a:pt x="82987" y="12449"/>
                    </a:lnTo>
                    <a:lnTo>
                      <a:pt x="80259" y="16299"/>
                    </a:lnTo>
                    <a:lnTo>
                      <a:pt x="78311" y="21304"/>
                    </a:lnTo>
                    <a:lnTo>
                      <a:pt x="76363" y="27080"/>
                    </a:lnTo>
                    <a:lnTo>
                      <a:pt x="74805" y="33625"/>
                    </a:lnTo>
                    <a:lnTo>
                      <a:pt x="74025" y="40684"/>
                    </a:lnTo>
                    <a:lnTo>
                      <a:pt x="72857" y="48128"/>
                    </a:lnTo>
                    <a:lnTo>
                      <a:pt x="72857" y="55572"/>
                    </a:lnTo>
                    <a:lnTo>
                      <a:pt x="73636" y="62887"/>
                    </a:lnTo>
                    <a:lnTo>
                      <a:pt x="74805" y="70074"/>
                    </a:lnTo>
                    <a:lnTo>
                      <a:pt x="76363" y="76877"/>
                    </a:lnTo>
                    <a:lnTo>
                      <a:pt x="78701" y="82652"/>
                    </a:lnTo>
                    <a:lnTo>
                      <a:pt x="82207" y="87914"/>
                    </a:lnTo>
                    <a:lnTo>
                      <a:pt x="86103" y="92021"/>
                    </a:lnTo>
                    <a:lnTo>
                      <a:pt x="90779" y="94844"/>
                    </a:lnTo>
                    <a:lnTo>
                      <a:pt x="97012" y="96385"/>
                    </a:lnTo>
                    <a:lnTo>
                      <a:pt x="120000" y="96385"/>
                    </a:lnTo>
                    <a:lnTo>
                      <a:pt x="119610" y="96385"/>
                    </a:lnTo>
                    <a:lnTo>
                      <a:pt x="119610" y="96641"/>
                    </a:lnTo>
                    <a:lnTo>
                      <a:pt x="119610" y="96770"/>
                    </a:lnTo>
                    <a:lnTo>
                      <a:pt x="119220" y="97026"/>
                    </a:lnTo>
                    <a:lnTo>
                      <a:pt x="119220" y="97540"/>
                    </a:lnTo>
                    <a:lnTo>
                      <a:pt x="118831" y="97925"/>
                    </a:lnTo>
                    <a:lnTo>
                      <a:pt x="118441" y="98438"/>
                    </a:lnTo>
                    <a:lnTo>
                      <a:pt x="118051" y="98951"/>
                    </a:lnTo>
                    <a:lnTo>
                      <a:pt x="117272" y="99593"/>
                    </a:lnTo>
                    <a:lnTo>
                      <a:pt x="116883" y="100235"/>
                    </a:lnTo>
                    <a:lnTo>
                      <a:pt x="116103" y="100877"/>
                    </a:lnTo>
                    <a:lnTo>
                      <a:pt x="115714" y="101775"/>
                    </a:lnTo>
                    <a:lnTo>
                      <a:pt x="114935" y="102673"/>
                    </a:lnTo>
                    <a:lnTo>
                      <a:pt x="114155" y="103572"/>
                    </a:lnTo>
                    <a:lnTo>
                      <a:pt x="112987" y="104470"/>
                    </a:lnTo>
                    <a:lnTo>
                      <a:pt x="112597" y="104727"/>
                    </a:lnTo>
                    <a:lnTo>
                      <a:pt x="112597" y="104983"/>
                    </a:lnTo>
                    <a:lnTo>
                      <a:pt x="112987" y="105368"/>
                    </a:lnTo>
                    <a:lnTo>
                      <a:pt x="112987" y="105754"/>
                    </a:lnTo>
                    <a:lnTo>
                      <a:pt x="113376" y="106395"/>
                    </a:lnTo>
                    <a:lnTo>
                      <a:pt x="114155" y="106909"/>
                    </a:lnTo>
                    <a:lnTo>
                      <a:pt x="114545" y="107550"/>
                    </a:lnTo>
                    <a:lnTo>
                      <a:pt x="114935" y="108192"/>
                    </a:lnTo>
                    <a:lnTo>
                      <a:pt x="115324" y="108834"/>
                    </a:lnTo>
                    <a:lnTo>
                      <a:pt x="115714" y="109604"/>
                    </a:lnTo>
                    <a:lnTo>
                      <a:pt x="116493" y="110117"/>
                    </a:lnTo>
                    <a:lnTo>
                      <a:pt x="116883" y="110631"/>
                    </a:lnTo>
                    <a:lnTo>
                      <a:pt x="116883" y="111272"/>
                    </a:lnTo>
                    <a:lnTo>
                      <a:pt x="117272" y="111786"/>
                    </a:lnTo>
                    <a:lnTo>
                      <a:pt x="117272" y="112299"/>
                    </a:lnTo>
                    <a:lnTo>
                      <a:pt x="118051" y="112684"/>
                    </a:lnTo>
                    <a:lnTo>
                      <a:pt x="117272" y="112941"/>
                    </a:lnTo>
                    <a:lnTo>
                      <a:pt x="116883" y="113454"/>
                    </a:lnTo>
                    <a:lnTo>
                      <a:pt x="116493" y="113711"/>
                    </a:lnTo>
                    <a:lnTo>
                      <a:pt x="116103" y="114224"/>
                    </a:lnTo>
                    <a:lnTo>
                      <a:pt x="115324" y="114737"/>
                    </a:lnTo>
                    <a:lnTo>
                      <a:pt x="114545" y="115122"/>
                    </a:lnTo>
                    <a:lnTo>
                      <a:pt x="112987" y="115764"/>
                    </a:lnTo>
                    <a:lnTo>
                      <a:pt x="112207" y="116149"/>
                    </a:lnTo>
                    <a:lnTo>
                      <a:pt x="111038" y="116663"/>
                    </a:lnTo>
                    <a:lnTo>
                      <a:pt x="109870" y="117176"/>
                    </a:lnTo>
                    <a:lnTo>
                      <a:pt x="108701" y="117689"/>
                    </a:lnTo>
                    <a:lnTo>
                      <a:pt x="107922" y="118203"/>
                    </a:lnTo>
                    <a:lnTo>
                      <a:pt x="107142" y="118588"/>
                    </a:lnTo>
                    <a:lnTo>
                      <a:pt x="105974" y="118973"/>
                    </a:lnTo>
                    <a:lnTo>
                      <a:pt x="105584" y="119486"/>
                    </a:lnTo>
                    <a:lnTo>
                      <a:pt x="105194" y="119871"/>
                    </a:lnTo>
                    <a:lnTo>
                      <a:pt x="104415" y="120000"/>
                    </a:lnTo>
                    <a:lnTo>
                      <a:pt x="104025" y="120000"/>
                    </a:lnTo>
                    <a:lnTo>
                      <a:pt x="103246" y="119871"/>
                    </a:lnTo>
                    <a:lnTo>
                      <a:pt x="102467" y="119614"/>
                    </a:lnTo>
                    <a:lnTo>
                      <a:pt x="101688" y="118973"/>
                    </a:lnTo>
                    <a:lnTo>
                      <a:pt x="101298" y="118459"/>
                    </a:lnTo>
                    <a:lnTo>
                      <a:pt x="100909" y="117689"/>
                    </a:lnTo>
                    <a:lnTo>
                      <a:pt x="100129" y="117048"/>
                    </a:lnTo>
                    <a:lnTo>
                      <a:pt x="99740" y="116149"/>
                    </a:lnTo>
                    <a:lnTo>
                      <a:pt x="99350" y="115379"/>
                    </a:lnTo>
                    <a:lnTo>
                      <a:pt x="98571" y="114737"/>
                    </a:lnTo>
                    <a:lnTo>
                      <a:pt x="98181" y="113967"/>
                    </a:lnTo>
                    <a:lnTo>
                      <a:pt x="97792" y="113454"/>
                    </a:lnTo>
                    <a:lnTo>
                      <a:pt x="97792" y="112941"/>
                    </a:lnTo>
                    <a:lnTo>
                      <a:pt x="97792" y="112684"/>
                    </a:lnTo>
                    <a:lnTo>
                      <a:pt x="94285" y="114096"/>
                    </a:lnTo>
                    <a:lnTo>
                      <a:pt x="90389" y="115379"/>
                    </a:lnTo>
                    <a:lnTo>
                      <a:pt x="86493" y="116406"/>
                    </a:lnTo>
                    <a:lnTo>
                      <a:pt x="82207" y="117048"/>
                    </a:lnTo>
                    <a:lnTo>
                      <a:pt x="77922" y="117304"/>
                    </a:lnTo>
                    <a:lnTo>
                      <a:pt x="72857" y="117176"/>
                    </a:lnTo>
                    <a:lnTo>
                      <a:pt x="68571" y="116534"/>
                    </a:lnTo>
                    <a:lnTo>
                      <a:pt x="63896" y="115764"/>
                    </a:lnTo>
                    <a:lnTo>
                      <a:pt x="59220" y="114481"/>
                    </a:lnTo>
                    <a:lnTo>
                      <a:pt x="54545" y="112684"/>
                    </a:lnTo>
                    <a:lnTo>
                      <a:pt x="50259" y="110502"/>
                    </a:lnTo>
                    <a:lnTo>
                      <a:pt x="46363" y="107935"/>
                    </a:lnTo>
                    <a:lnTo>
                      <a:pt x="42467" y="104983"/>
                    </a:lnTo>
                    <a:lnTo>
                      <a:pt x="39350" y="101518"/>
                    </a:lnTo>
                    <a:lnTo>
                      <a:pt x="36623" y="97540"/>
                    </a:lnTo>
                    <a:lnTo>
                      <a:pt x="34285" y="93048"/>
                    </a:lnTo>
                    <a:lnTo>
                      <a:pt x="12857" y="93946"/>
                    </a:lnTo>
                    <a:lnTo>
                      <a:pt x="7792" y="84192"/>
                    </a:lnTo>
                    <a:lnTo>
                      <a:pt x="29610" y="82909"/>
                    </a:lnTo>
                    <a:lnTo>
                      <a:pt x="29220" y="82524"/>
                    </a:lnTo>
                    <a:lnTo>
                      <a:pt x="29220" y="81882"/>
                    </a:lnTo>
                    <a:lnTo>
                      <a:pt x="28051" y="80855"/>
                    </a:lnTo>
                    <a:lnTo>
                      <a:pt x="27662" y="79443"/>
                    </a:lnTo>
                    <a:lnTo>
                      <a:pt x="26883" y="77647"/>
                    </a:lnTo>
                    <a:lnTo>
                      <a:pt x="26493" y="75593"/>
                    </a:lnTo>
                    <a:lnTo>
                      <a:pt x="25714" y="73155"/>
                    </a:lnTo>
                    <a:lnTo>
                      <a:pt x="24545" y="70331"/>
                    </a:lnTo>
                    <a:lnTo>
                      <a:pt x="23766" y="67379"/>
                    </a:lnTo>
                    <a:lnTo>
                      <a:pt x="23376" y="64042"/>
                    </a:lnTo>
                    <a:lnTo>
                      <a:pt x="22987" y="60577"/>
                    </a:lnTo>
                    <a:lnTo>
                      <a:pt x="22597" y="56855"/>
                    </a:lnTo>
                    <a:lnTo>
                      <a:pt x="22207" y="53005"/>
                    </a:lnTo>
                    <a:lnTo>
                      <a:pt x="22597" y="49026"/>
                    </a:lnTo>
                    <a:lnTo>
                      <a:pt x="22597" y="44791"/>
                    </a:lnTo>
                    <a:lnTo>
                      <a:pt x="23376" y="40556"/>
                    </a:lnTo>
                    <a:lnTo>
                      <a:pt x="0" y="38502"/>
                    </a:lnTo>
                    <a:lnTo>
                      <a:pt x="0" y="38374"/>
                    </a:lnTo>
                    <a:lnTo>
                      <a:pt x="0" y="38117"/>
                    </a:lnTo>
                    <a:lnTo>
                      <a:pt x="0" y="37732"/>
                    </a:lnTo>
                    <a:lnTo>
                      <a:pt x="0" y="37347"/>
                    </a:lnTo>
                    <a:lnTo>
                      <a:pt x="0" y="36834"/>
                    </a:lnTo>
                    <a:lnTo>
                      <a:pt x="0" y="36064"/>
                    </a:lnTo>
                    <a:lnTo>
                      <a:pt x="389" y="35294"/>
                    </a:lnTo>
                    <a:lnTo>
                      <a:pt x="779" y="34652"/>
                    </a:lnTo>
                    <a:lnTo>
                      <a:pt x="779" y="33625"/>
                    </a:lnTo>
                    <a:lnTo>
                      <a:pt x="1168" y="32727"/>
                    </a:lnTo>
                    <a:lnTo>
                      <a:pt x="1948" y="31828"/>
                    </a:lnTo>
                    <a:lnTo>
                      <a:pt x="2337" y="30802"/>
                    </a:lnTo>
                    <a:lnTo>
                      <a:pt x="3506" y="29775"/>
                    </a:lnTo>
                    <a:lnTo>
                      <a:pt x="4285" y="28748"/>
                    </a:lnTo>
                    <a:lnTo>
                      <a:pt x="5454" y="27721"/>
                    </a:lnTo>
                    <a:lnTo>
                      <a:pt x="7012" y="26823"/>
                    </a:lnTo>
                    <a:lnTo>
                      <a:pt x="28441" y="28748"/>
                    </a:lnTo>
                    <a:lnTo>
                      <a:pt x="28441" y="28363"/>
                    </a:lnTo>
                    <a:lnTo>
                      <a:pt x="29220" y="27593"/>
                    </a:lnTo>
                    <a:lnTo>
                      <a:pt x="29610" y="26181"/>
                    </a:lnTo>
                    <a:lnTo>
                      <a:pt x="30389" y="24641"/>
                    </a:lnTo>
                    <a:lnTo>
                      <a:pt x="31168" y="22459"/>
                    </a:lnTo>
                    <a:lnTo>
                      <a:pt x="32337" y="20149"/>
                    </a:lnTo>
                    <a:lnTo>
                      <a:pt x="33896" y="17711"/>
                    </a:lnTo>
                    <a:lnTo>
                      <a:pt x="35454" y="15272"/>
                    </a:lnTo>
                    <a:lnTo>
                      <a:pt x="37402" y="12705"/>
                    </a:lnTo>
                    <a:lnTo>
                      <a:pt x="38961" y="10139"/>
                    </a:lnTo>
                    <a:lnTo>
                      <a:pt x="41298" y="7700"/>
                    </a:lnTo>
                    <a:lnTo>
                      <a:pt x="43246" y="5518"/>
                    </a:lnTo>
                    <a:lnTo>
                      <a:pt x="45974" y="3465"/>
                    </a:lnTo>
                    <a:lnTo>
                      <a:pt x="48701" y="1925"/>
                    </a:lnTo>
                    <a:lnTo>
                      <a:pt x="51428" y="770"/>
                    </a:lnTo>
                    <a:lnTo>
                      <a:pt x="54155" y="256"/>
                    </a:lnTo>
                    <a:lnTo>
                      <a:pt x="55714" y="0"/>
                    </a:lnTo>
                    <a:lnTo>
                      <a:pt x="57662" y="256"/>
                    </a:lnTo>
                    <a:lnTo>
                      <a:pt x="60000" y="641"/>
                    </a:lnTo>
                    <a:lnTo>
                      <a:pt x="62337" y="1155"/>
                    </a:lnTo>
                    <a:lnTo>
                      <a:pt x="64675" y="1925"/>
                    </a:lnTo>
                    <a:lnTo>
                      <a:pt x="67402" y="2823"/>
                    </a:lnTo>
                    <a:lnTo>
                      <a:pt x="70129" y="3593"/>
                    </a:lnTo>
                    <a:lnTo>
                      <a:pt x="72467" y="4620"/>
                    </a:lnTo>
                    <a:lnTo>
                      <a:pt x="75194" y="5518"/>
                    </a:lnTo>
                    <a:lnTo>
                      <a:pt x="77922" y="6545"/>
                    </a:lnTo>
                    <a:lnTo>
                      <a:pt x="79870" y="7315"/>
                    </a:lnTo>
                    <a:lnTo>
                      <a:pt x="81818" y="8213"/>
                    </a:lnTo>
                    <a:lnTo>
                      <a:pt x="83376" y="8983"/>
                    </a:lnTo>
                    <a:lnTo>
                      <a:pt x="84935" y="9368"/>
                    </a:lnTo>
                    <a:lnTo>
                      <a:pt x="85714" y="9754"/>
                    </a:lnTo>
                    <a:lnTo>
                      <a:pt x="86103" y="10010"/>
                    </a:lnTo>
                    <a:close/>
                  </a:path>
                </a:pathLst>
              </a:custGeom>
              <a:solidFill>
                <a:srgbClr val="7FA5A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Shape 894"/>
              <p:cNvSpPr/>
              <p:nvPr/>
            </p:nvSpPr>
            <p:spPr>
              <a:xfrm>
                <a:off x="2615" y="2479"/>
                <a:ext cx="4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74" y="120000"/>
                    </a:moveTo>
                    <a:lnTo>
                      <a:pt x="0" y="120000"/>
                    </a:lnTo>
                    <a:lnTo>
                      <a:pt x="20425" y="0"/>
                    </a:lnTo>
                    <a:lnTo>
                      <a:pt x="120000" y="0"/>
                    </a:lnTo>
                    <a:lnTo>
                      <a:pt x="99574" y="120000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Shape 895"/>
              <p:cNvSpPr/>
              <p:nvPr/>
            </p:nvSpPr>
            <p:spPr>
              <a:xfrm>
                <a:off x="2612" y="2437"/>
                <a:ext cx="41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574" y="0"/>
                    </a:moveTo>
                    <a:lnTo>
                      <a:pt x="0" y="0"/>
                    </a:lnTo>
                    <a:lnTo>
                      <a:pt x="20425" y="120000"/>
                    </a:lnTo>
                    <a:lnTo>
                      <a:pt x="120000" y="120000"/>
                    </a:lnTo>
                    <a:lnTo>
                      <a:pt x="99574" y="0"/>
                    </a:lnTo>
                    <a:close/>
                  </a:path>
                </a:pathLst>
              </a:custGeom>
              <a:solidFill>
                <a:srgbClr val="B2BFB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Shape 896"/>
              <p:cNvSpPr/>
              <p:nvPr/>
            </p:nvSpPr>
            <p:spPr>
              <a:xfrm>
                <a:off x="2639" y="2320"/>
                <a:ext cx="38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3184" y="120000"/>
                    </a:moveTo>
                    <a:lnTo>
                      <a:pt x="43566" y="119826"/>
                    </a:lnTo>
                    <a:lnTo>
                      <a:pt x="45477" y="119653"/>
                    </a:lnTo>
                    <a:lnTo>
                      <a:pt x="47770" y="119306"/>
                    </a:lnTo>
                    <a:lnTo>
                      <a:pt x="51592" y="118786"/>
                    </a:lnTo>
                    <a:lnTo>
                      <a:pt x="56178" y="118439"/>
                    </a:lnTo>
                    <a:lnTo>
                      <a:pt x="60764" y="117919"/>
                    </a:lnTo>
                    <a:lnTo>
                      <a:pt x="66114" y="117398"/>
                    </a:lnTo>
                    <a:lnTo>
                      <a:pt x="71847" y="116878"/>
                    </a:lnTo>
                    <a:lnTo>
                      <a:pt x="77961" y="116531"/>
                    </a:lnTo>
                    <a:lnTo>
                      <a:pt x="84076" y="116184"/>
                    </a:lnTo>
                    <a:lnTo>
                      <a:pt x="90191" y="116011"/>
                    </a:lnTo>
                    <a:lnTo>
                      <a:pt x="96305" y="115664"/>
                    </a:lnTo>
                    <a:lnTo>
                      <a:pt x="102038" y="115664"/>
                    </a:lnTo>
                    <a:lnTo>
                      <a:pt x="107770" y="116011"/>
                    </a:lnTo>
                    <a:lnTo>
                      <a:pt x="112356" y="116358"/>
                    </a:lnTo>
                    <a:lnTo>
                      <a:pt x="116942" y="117052"/>
                    </a:lnTo>
                    <a:lnTo>
                      <a:pt x="119617" y="116358"/>
                    </a:lnTo>
                    <a:lnTo>
                      <a:pt x="120000" y="113063"/>
                    </a:lnTo>
                    <a:lnTo>
                      <a:pt x="118471" y="107341"/>
                    </a:lnTo>
                    <a:lnTo>
                      <a:pt x="115031" y="99884"/>
                    </a:lnTo>
                    <a:lnTo>
                      <a:pt x="109681" y="90867"/>
                    </a:lnTo>
                    <a:lnTo>
                      <a:pt x="103184" y="80809"/>
                    </a:lnTo>
                    <a:lnTo>
                      <a:pt x="95159" y="69710"/>
                    </a:lnTo>
                    <a:lnTo>
                      <a:pt x="86751" y="58612"/>
                    </a:lnTo>
                    <a:lnTo>
                      <a:pt x="77961" y="47341"/>
                    </a:lnTo>
                    <a:lnTo>
                      <a:pt x="68025" y="36242"/>
                    </a:lnTo>
                    <a:lnTo>
                      <a:pt x="58471" y="26184"/>
                    </a:lnTo>
                    <a:lnTo>
                      <a:pt x="48917" y="16994"/>
                    </a:lnTo>
                    <a:lnTo>
                      <a:pt x="39363" y="9537"/>
                    </a:lnTo>
                    <a:lnTo>
                      <a:pt x="30573" y="3815"/>
                    </a:lnTo>
                    <a:lnTo>
                      <a:pt x="22547" y="520"/>
                    </a:lnTo>
                    <a:lnTo>
                      <a:pt x="16050" y="0"/>
                    </a:lnTo>
                    <a:lnTo>
                      <a:pt x="9936" y="1734"/>
                    </a:lnTo>
                    <a:lnTo>
                      <a:pt x="5732" y="5549"/>
                    </a:lnTo>
                    <a:lnTo>
                      <a:pt x="2675" y="11098"/>
                    </a:lnTo>
                    <a:lnTo>
                      <a:pt x="764" y="18034"/>
                    </a:lnTo>
                    <a:lnTo>
                      <a:pt x="0" y="26184"/>
                    </a:lnTo>
                    <a:lnTo>
                      <a:pt x="382" y="35028"/>
                    </a:lnTo>
                    <a:lnTo>
                      <a:pt x="1910" y="44739"/>
                    </a:lnTo>
                    <a:lnTo>
                      <a:pt x="3821" y="54797"/>
                    </a:lnTo>
                    <a:lnTo>
                      <a:pt x="6878" y="65202"/>
                    </a:lnTo>
                    <a:lnTo>
                      <a:pt x="10700" y="75260"/>
                    </a:lnTo>
                    <a:lnTo>
                      <a:pt x="14904" y="84971"/>
                    </a:lnTo>
                    <a:lnTo>
                      <a:pt x="19872" y="94161"/>
                    </a:lnTo>
                    <a:lnTo>
                      <a:pt x="25222" y="102485"/>
                    </a:lnTo>
                    <a:lnTo>
                      <a:pt x="30955" y="109768"/>
                    </a:lnTo>
                    <a:lnTo>
                      <a:pt x="36687" y="115491"/>
                    </a:lnTo>
                    <a:lnTo>
                      <a:pt x="43184" y="120000"/>
                    </a:lnTo>
                    <a:close/>
                  </a:path>
                </a:pathLst>
              </a:custGeom>
              <a:solidFill>
                <a:srgbClr val="A5B298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Shape 897"/>
              <p:cNvSpPr/>
              <p:nvPr/>
            </p:nvSpPr>
            <p:spPr>
              <a:xfrm>
                <a:off x="2639" y="2320"/>
                <a:ext cx="38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3184" y="120000"/>
                    </a:moveTo>
                    <a:lnTo>
                      <a:pt x="43566" y="119826"/>
                    </a:lnTo>
                    <a:lnTo>
                      <a:pt x="45477" y="119653"/>
                    </a:lnTo>
                    <a:lnTo>
                      <a:pt x="47770" y="119306"/>
                    </a:lnTo>
                    <a:lnTo>
                      <a:pt x="51592" y="118786"/>
                    </a:lnTo>
                    <a:lnTo>
                      <a:pt x="56178" y="118439"/>
                    </a:lnTo>
                    <a:lnTo>
                      <a:pt x="60764" y="117919"/>
                    </a:lnTo>
                    <a:lnTo>
                      <a:pt x="66114" y="117398"/>
                    </a:lnTo>
                    <a:lnTo>
                      <a:pt x="71847" y="116878"/>
                    </a:lnTo>
                    <a:lnTo>
                      <a:pt x="77961" y="116531"/>
                    </a:lnTo>
                    <a:lnTo>
                      <a:pt x="84076" y="116184"/>
                    </a:lnTo>
                    <a:lnTo>
                      <a:pt x="90191" y="116011"/>
                    </a:lnTo>
                    <a:lnTo>
                      <a:pt x="96305" y="115664"/>
                    </a:lnTo>
                    <a:lnTo>
                      <a:pt x="102038" y="115664"/>
                    </a:lnTo>
                    <a:lnTo>
                      <a:pt x="107770" y="116011"/>
                    </a:lnTo>
                    <a:lnTo>
                      <a:pt x="112356" y="116358"/>
                    </a:lnTo>
                    <a:lnTo>
                      <a:pt x="116942" y="117052"/>
                    </a:lnTo>
                    <a:lnTo>
                      <a:pt x="119617" y="116358"/>
                    </a:lnTo>
                    <a:lnTo>
                      <a:pt x="120000" y="113063"/>
                    </a:lnTo>
                    <a:lnTo>
                      <a:pt x="118471" y="107341"/>
                    </a:lnTo>
                    <a:lnTo>
                      <a:pt x="115031" y="99884"/>
                    </a:lnTo>
                    <a:lnTo>
                      <a:pt x="109681" y="90867"/>
                    </a:lnTo>
                    <a:lnTo>
                      <a:pt x="103184" y="80809"/>
                    </a:lnTo>
                    <a:lnTo>
                      <a:pt x="95159" y="69710"/>
                    </a:lnTo>
                    <a:lnTo>
                      <a:pt x="86751" y="58612"/>
                    </a:lnTo>
                    <a:lnTo>
                      <a:pt x="77961" y="47341"/>
                    </a:lnTo>
                    <a:lnTo>
                      <a:pt x="68025" y="36242"/>
                    </a:lnTo>
                    <a:lnTo>
                      <a:pt x="58471" y="26184"/>
                    </a:lnTo>
                    <a:lnTo>
                      <a:pt x="48917" y="16994"/>
                    </a:lnTo>
                    <a:lnTo>
                      <a:pt x="39363" y="9537"/>
                    </a:lnTo>
                    <a:lnTo>
                      <a:pt x="30573" y="3815"/>
                    </a:lnTo>
                    <a:lnTo>
                      <a:pt x="22547" y="520"/>
                    </a:lnTo>
                    <a:lnTo>
                      <a:pt x="16050" y="0"/>
                    </a:lnTo>
                    <a:lnTo>
                      <a:pt x="9936" y="1734"/>
                    </a:lnTo>
                    <a:lnTo>
                      <a:pt x="5732" y="5549"/>
                    </a:lnTo>
                    <a:lnTo>
                      <a:pt x="2675" y="11098"/>
                    </a:lnTo>
                    <a:lnTo>
                      <a:pt x="764" y="18034"/>
                    </a:lnTo>
                    <a:lnTo>
                      <a:pt x="0" y="26184"/>
                    </a:lnTo>
                    <a:lnTo>
                      <a:pt x="382" y="35028"/>
                    </a:lnTo>
                    <a:lnTo>
                      <a:pt x="1910" y="44739"/>
                    </a:lnTo>
                    <a:lnTo>
                      <a:pt x="3821" y="54797"/>
                    </a:lnTo>
                    <a:lnTo>
                      <a:pt x="6878" y="65202"/>
                    </a:lnTo>
                    <a:lnTo>
                      <a:pt x="10700" y="75260"/>
                    </a:lnTo>
                    <a:lnTo>
                      <a:pt x="14904" y="84971"/>
                    </a:lnTo>
                    <a:lnTo>
                      <a:pt x="19872" y="94161"/>
                    </a:lnTo>
                    <a:lnTo>
                      <a:pt x="25222" y="102485"/>
                    </a:lnTo>
                    <a:lnTo>
                      <a:pt x="30955" y="109768"/>
                    </a:lnTo>
                    <a:lnTo>
                      <a:pt x="36687" y="115491"/>
                    </a:lnTo>
                    <a:lnTo>
                      <a:pt x="43184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Shape 898"/>
              <p:cNvSpPr/>
              <p:nvPr/>
            </p:nvSpPr>
            <p:spPr>
              <a:xfrm>
                <a:off x="2375" y="2387"/>
                <a:ext cx="129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0188"/>
                    </a:moveTo>
                    <a:lnTo>
                      <a:pt x="26615" y="111670"/>
                    </a:lnTo>
                    <a:lnTo>
                      <a:pt x="26268" y="111811"/>
                    </a:lnTo>
                    <a:lnTo>
                      <a:pt x="25920" y="112235"/>
                    </a:lnTo>
                    <a:lnTo>
                      <a:pt x="25226" y="113082"/>
                    </a:lnTo>
                    <a:lnTo>
                      <a:pt x="24416" y="113788"/>
                    </a:lnTo>
                    <a:lnTo>
                      <a:pt x="23143" y="114917"/>
                    </a:lnTo>
                    <a:lnTo>
                      <a:pt x="21755" y="116047"/>
                    </a:lnTo>
                    <a:lnTo>
                      <a:pt x="20366" y="117176"/>
                    </a:lnTo>
                    <a:lnTo>
                      <a:pt x="18630" y="118023"/>
                    </a:lnTo>
                    <a:lnTo>
                      <a:pt x="17010" y="119011"/>
                    </a:lnTo>
                    <a:lnTo>
                      <a:pt x="15043" y="119717"/>
                    </a:lnTo>
                    <a:lnTo>
                      <a:pt x="13191" y="120000"/>
                    </a:lnTo>
                    <a:lnTo>
                      <a:pt x="11108" y="120000"/>
                    </a:lnTo>
                    <a:lnTo>
                      <a:pt x="9257" y="119576"/>
                    </a:lnTo>
                    <a:lnTo>
                      <a:pt x="7290" y="118588"/>
                    </a:lnTo>
                    <a:lnTo>
                      <a:pt x="5207" y="117176"/>
                    </a:lnTo>
                    <a:lnTo>
                      <a:pt x="3355" y="115058"/>
                    </a:lnTo>
                    <a:lnTo>
                      <a:pt x="2082" y="113223"/>
                    </a:lnTo>
                    <a:lnTo>
                      <a:pt x="1157" y="111529"/>
                    </a:lnTo>
                    <a:lnTo>
                      <a:pt x="578" y="109694"/>
                    </a:lnTo>
                    <a:lnTo>
                      <a:pt x="115" y="107858"/>
                    </a:lnTo>
                    <a:lnTo>
                      <a:pt x="0" y="105882"/>
                    </a:lnTo>
                    <a:lnTo>
                      <a:pt x="0" y="104047"/>
                    </a:lnTo>
                    <a:lnTo>
                      <a:pt x="462" y="101929"/>
                    </a:lnTo>
                    <a:lnTo>
                      <a:pt x="810" y="100094"/>
                    </a:lnTo>
                    <a:lnTo>
                      <a:pt x="1504" y="98258"/>
                    </a:lnTo>
                    <a:lnTo>
                      <a:pt x="2198" y="96141"/>
                    </a:lnTo>
                    <a:lnTo>
                      <a:pt x="3124" y="94305"/>
                    </a:lnTo>
                    <a:lnTo>
                      <a:pt x="4165" y="92329"/>
                    </a:lnTo>
                    <a:lnTo>
                      <a:pt x="5323" y="90494"/>
                    </a:lnTo>
                    <a:lnTo>
                      <a:pt x="6595" y="88517"/>
                    </a:lnTo>
                    <a:lnTo>
                      <a:pt x="7984" y="86682"/>
                    </a:lnTo>
                    <a:lnTo>
                      <a:pt x="9373" y="84988"/>
                    </a:lnTo>
                    <a:lnTo>
                      <a:pt x="11108" y="82588"/>
                    </a:lnTo>
                    <a:lnTo>
                      <a:pt x="14233" y="78776"/>
                    </a:lnTo>
                    <a:lnTo>
                      <a:pt x="18283" y="73835"/>
                    </a:lnTo>
                    <a:lnTo>
                      <a:pt x="23027" y="68047"/>
                    </a:lnTo>
                    <a:lnTo>
                      <a:pt x="28582" y="61411"/>
                    </a:lnTo>
                    <a:lnTo>
                      <a:pt x="34599" y="54352"/>
                    </a:lnTo>
                    <a:lnTo>
                      <a:pt x="40848" y="46870"/>
                    </a:lnTo>
                    <a:lnTo>
                      <a:pt x="47097" y="39388"/>
                    </a:lnTo>
                    <a:lnTo>
                      <a:pt x="53346" y="31764"/>
                    </a:lnTo>
                    <a:lnTo>
                      <a:pt x="59247" y="24705"/>
                    </a:lnTo>
                    <a:lnTo>
                      <a:pt x="64802" y="18070"/>
                    </a:lnTo>
                    <a:lnTo>
                      <a:pt x="69778" y="12000"/>
                    </a:lnTo>
                    <a:lnTo>
                      <a:pt x="73944" y="7058"/>
                    </a:lnTo>
                    <a:lnTo>
                      <a:pt x="77184" y="3105"/>
                    </a:lnTo>
                    <a:lnTo>
                      <a:pt x="79267" y="847"/>
                    </a:lnTo>
                    <a:lnTo>
                      <a:pt x="79961" y="0"/>
                    </a:lnTo>
                    <a:lnTo>
                      <a:pt x="120000" y="20188"/>
                    </a:lnTo>
                    <a:close/>
                  </a:path>
                </a:pathLst>
              </a:custGeom>
              <a:solidFill>
                <a:srgbClr val="333333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Shape 899"/>
              <p:cNvSpPr/>
              <p:nvPr/>
            </p:nvSpPr>
            <p:spPr>
              <a:xfrm>
                <a:off x="2375" y="2387"/>
                <a:ext cx="129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0188"/>
                    </a:moveTo>
                    <a:lnTo>
                      <a:pt x="26615" y="111670"/>
                    </a:lnTo>
                    <a:lnTo>
                      <a:pt x="26268" y="111811"/>
                    </a:lnTo>
                    <a:lnTo>
                      <a:pt x="25920" y="112235"/>
                    </a:lnTo>
                    <a:lnTo>
                      <a:pt x="25226" y="113082"/>
                    </a:lnTo>
                    <a:lnTo>
                      <a:pt x="24416" y="113788"/>
                    </a:lnTo>
                    <a:lnTo>
                      <a:pt x="23143" y="114917"/>
                    </a:lnTo>
                    <a:lnTo>
                      <a:pt x="21755" y="116047"/>
                    </a:lnTo>
                    <a:lnTo>
                      <a:pt x="20366" y="117176"/>
                    </a:lnTo>
                    <a:lnTo>
                      <a:pt x="18630" y="118023"/>
                    </a:lnTo>
                    <a:lnTo>
                      <a:pt x="17010" y="119011"/>
                    </a:lnTo>
                    <a:lnTo>
                      <a:pt x="15043" y="119717"/>
                    </a:lnTo>
                    <a:lnTo>
                      <a:pt x="13191" y="120000"/>
                    </a:lnTo>
                    <a:lnTo>
                      <a:pt x="11108" y="120000"/>
                    </a:lnTo>
                    <a:lnTo>
                      <a:pt x="9257" y="119576"/>
                    </a:lnTo>
                    <a:lnTo>
                      <a:pt x="7290" y="118588"/>
                    </a:lnTo>
                    <a:lnTo>
                      <a:pt x="5207" y="117176"/>
                    </a:lnTo>
                    <a:lnTo>
                      <a:pt x="3355" y="115058"/>
                    </a:lnTo>
                    <a:lnTo>
                      <a:pt x="2082" y="113223"/>
                    </a:lnTo>
                    <a:lnTo>
                      <a:pt x="1157" y="111529"/>
                    </a:lnTo>
                    <a:lnTo>
                      <a:pt x="578" y="109694"/>
                    </a:lnTo>
                    <a:lnTo>
                      <a:pt x="115" y="107858"/>
                    </a:lnTo>
                    <a:lnTo>
                      <a:pt x="0" y="105882"/>
                    </a:lnTo>
                    <a:lnTo>
                      <a:pt x="0" y="104047"/>
                    </a:lnTo>
                    <a:lnTo>
                      <a:pt x="462" y="101929"/>
                    </a:lnTo>
                    <a:lnTo>
                      <a:pt x="810" y="100094"/>
                    </a:lnTo>
                    <a:lnTo>
                      <a:pt x="1504" y="98258"/>
                    </a:lnTo>
                    <a:lnTo>
                      <a:pt x="2198" y="96141"/>
                    </a:lnTo>
                    <a:lnTo>
                      <a:pt x="3124" y="94305"/>
                    </a:lnTo>
                    <a:lnTo>
                      <a:pt x="4165" y="92329"/>
                    </a:lnTo>
                    <a:lnTo>
                      <a:pt x="5323" y="90494"/>
                    </a:lnTo>
                    <a:lnTo>
                      <a:pt x="6595" y="88517"/>
                    </a:lnTo>
                    <a:lnTo>
                      <a:pt x="7984" y="86682"/>
                    </a:lnTo>
                    <a:lnTo>
                      <a:pt x="9373" y="84988"/>
                    </a:lnTo>
                    <a:lnTo>
                      <a:pt x="11108" y="82588"/>
                    </a:lnTo>
                    <a:lnTo>
                      <a:pt x="14233" y="78776"/>
                    </a:lnTo>
                    <a:lnTo>
                      <a:pt x="18283" y="73835"/>
                    </a:lnTo>
                    <a:lnTo>
                      <a:pt x="23027" y="68047"/>
                    </a:lnTo>
                    <a:lnTo>
                      <a:pt x="28582" y="61411"/>
                    </a:lnTo>
                    <a:lnTo>
                      <a:pt x="34599" y="54352"/>
                    </a:lnTo>
                    <a:lnTo>
                      <a:pt x="40848" y="46870"/>
                    </a:lnTo>
                    <a:lnTo>
                      <a:pt x="47097" y="39388"/>
                    </a:lnTo>
                    <a:lnTo>
                      <a:pt x="53346" y="31764"/>
                    </a:lnTo>
                    <a:lnTo>
                      <a:pt x="59247" y="24705"/>
                    </a:lnTo>
                    <a:lnTo>
                      <a:pt x="64802" y="18070"/>
                    </a:lnTo>
                    <a:lnTo>
                      <a:pt x="69778" y="12000"/>
                    </a:lnTo>
                    <a:lnTo>
                      <a:pt x="73944" y="7058"/>
                    </a:lnTo>
                    <a:lnTo>
                      <a:pt x="77184" y="3105"/>
                    </a:lnTo>
                    <a:lnTo>
                      <a:pt x="79267" y="847"/>
                    </a:lnTo>
                    <a:lnTo>
                      <a:pt x="79961" y="0"/>
                    </a:lnTo>
                    <a:lnTo>
                      <a:pt x="120000" y="2018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Shape 900"/>
              <p:cNvSpPr/>
              <p:nvPr/>
            </p:nvSpPr>
            <p:spPr>
              <a:xfrm>
                <a:off x="2420" y="2228"/>
                <a:ext cx="237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7175"/>
                    </a:moveTo>
                    <a:lnTo>
                      <a:pt x="119177" y="26717"/>
                    </a:lnTo>
                    <a:lnTo>
                      <a:pt x="118418" y="26259"/>
                    </a:lnTo>
                    <a:lnTo>
                      <a:pt x="117532" y="26030"/>
                    </a:lnTo>
                    <a:lnTo>
                      <a:pt x="116647" y="25801"/>
                    </a:lnTo>
                    <a:lnTo>
                      <a:pt x="115698" y="25801"/>
                    </a:lnTo>
                    <a:lnTo>
                      <a:pt x="114686" y="25801"/>
                    </a:lnTo>
                    <a:lnTo>
                      <a:pt x="113800" y="25877"/>
                    </a:lnTo>
                    <a:lnTo>
                      <a:pt x="112788" y="26030"/>
                    </a:lnTo>
                    <a:lnTo>
                      <a:pt x="111713" y="26183"/>
                    </a:lnTo>
                    <a:lnTo>
                      <a:pt x="110764" y="26335"/>
                    </a:lnTo>
                    <a:lnTo>
                      <a:pt x="109752" y="26488"/>
                    </a:lnTo>
                    <a:lnTo>
                      <a:pt x="108676" y="26717"/>
                    </a:lnTo>
                    <a:lnTo>
                      <a:pt x="107727" y="26870"/>
                    </a:lnTo>
                    <a:lnTo>
                      <a:pt x="106715" y="27022"/>
                    </a:lnTo>
                    <a:lnTo>
                      <a:pt x="105703" y="27099"/>
                    </a:lnTo>
                    <a:lnTo>
                      <a:pt x="104818" y="27175"/>
                    </a:lnTo>
                    <a:lnTo>
                      <a:pt x="103806" y="27099"/>
                    </a:lnTo>
                    <a:lnTo>
                      <a:pt x="102793" y="26946"/>
                    </a:lnTo>
                    <a:lnTo>
                      <a:pt x="101718" y="26717"/>
                    </a:lnTo>
                    <a:lnTo>
                      <a:pt x="100643" y="26335"/>
                    </a:lnTo>
                    <a:lnTo>
                      <a:pt x="99504" y="25877"/>
                    </a:lnTo>
                    <a:lnTo>
                      <a:pt x="98302" y="25496"/>
                    </a:lnTo>
                    <a:lnTo>
                      <a:pt x="97163" y="24885"/>
                    </a:lnTo>
                    <a:lnTo>
                      <a:pt x="95962" y="24351"/>
                    </a:lnTo>
                    <a:lnTo>
                      <a:pt x="94696" y="23664"/>
                    </a:lnTo>
                    <a:lnTo>
                      <a:pt x="93494" y="23129"/>
                    </a:lnTo>
                    <a:lnTo>
                      <a:pt x="92229" y="22442"/>
                    </a:lnTo>
                    <a:lnTo>
                      <a:pt x="91027" y="21755"/>
                    </a:lnTo>
                    <a:lnTo>
                      <a:pt x="89762" y="21068"/>
                    </a:lnTo>
                    <a:lnTo>
                      <a:pt x="88497" y="20458"/>
                    </a:lnTo>
                    <a:lnTo>
                      <a:pt x="87232" y="19770"/>
                    </a:lnTo>
                    <a:lnTo>
                      <a:pt x="86030" y="19236"/>
                    </a:lnTo>
                    <a:lnTo>
                      <a:pt x="84638" y="18549"/>
                    </a:lnTo>
                    <a:lnTo>
                      <a:pt x="83183" y="17786"/>
                    </a:lnTo>
                    <a:lnTo>
                      <a:pt x="81539" y="16946"/>
                    </a:lnTo>
                    <a:lnTo>
                      <a:pt x="79768" y="15954"/>
                    </a:lnTo>
                    <a:lnTo>
                      <a:pt x="77933" y="14885"/>
                    </a:lnTo>
                    <a:lnTo>
                      <a:pt x="75972" y="13893"/>
                    </a:lnTo>
                    <a:lnTo>
                      <a:pt x="73821" y="12748"/>
                    </a:lnTo>
                    <a:lnTo>
                      <a:pt x="71671" y="11603"/>
                    </a:lnTo>
                    <a:lnTo>
                      <a:pt x="69393" y="10458"/>
                    </a:lnTo>
                    <a:lnTo>
                      <a:pt x="66989" y="9389"/>
                    </a:lnTo>
                    <a:lnTo>
                      <a:pt x="64586" y="8244"/>
                    </a:lnTo>
                    <a:lnTo>
                      <a:pt x="62119" y="7099"/>
                    </a:lnTo>
                    <a:lnTo>
                      <a:pt x="59588" y="6106"/>
                    </a:lnTo>
                    <a:lnTo>
                      <a:pt x="57058" y="5190"/>
                    </a:lnTo>
                    <a:lnTo>
                      <a:pt x="54528" y="4351"/>
                    </a:lnTo>
                    <a:lnTo>
                      <a:pt x="51997" y="3664"/>
                    </a:lnTo>
                    <a:lnTo>
                      <a:pt x="51744" y="3587"/>
                    </a:lnTo>
                    <a:lnTo>
                      <a:pt x="51365" y="3358"/>
                    </a:lnTo>
                    <a:lnTo>
                      <a:pt x="50732" y="3129"/>
                    </a:lnTo>
                    <a:lnTo>
                      <a:pt x="49783" y="2748"/>
                    </a:lnTo>
                    <a:lnTo>
                      <a:pt x="48708" y="2366"/>
                    </a:lnTo>
                    <a:lnTo>
                      <a:pt x="47506" y="1908"/>
                    </a:lnTo>
                    <a:lnTo>
                      <a:pt x="46241" y="1526"/>
                    </a:lnTo>
                    <a:lnTo>
                      <a:pt x="44849" y="1145"/>
                    </a:lnTo>
                    <a:lnTo>
                      <a:pt x="43331" y="763"/>
                    </a:lnTo>
                    <a:lnTo>
                      <a:pt x="41939" y="381"/>
                    </a:lnTo>
                    <a:lnTo>
                      <a:pt x="40484" y="229"/>
                    </a:lnTo>
                    <a:lnTo>
                      <a:pt x="39030" y="76"/>
                    </a:lnTo>
                    <a:lnTo>
                      <a:pt x="37764" y="0"/>
                    </a:lnTo>
                    <a:lnTo>
                      <a:pt x="36562" y="76"/>
                    </a:lnTo>
                    <a:lnTo>
                      <a:pt x="35487" y="305"/>
                    </a:lnTo>
                    <a:lnTo>
                      <a:pt x="34665" y="839"/>
                    </a:lnTo>
                    <a:lnTo>
                      <a:pt x="33653" y="1526"/>
                    </a:lnTo>
                    <a:lnTo>
                      <a:pt x="32704" y="2290"/>
                    </a:lnTo>
                    <a:lnTo>
                      <a:pt x="31628" y="3206"/>
                    </a:lnTo>
                    <a:lnTo>
                      <a:pt x="30490" y="4351"/>
                    </a:lnTo>
                    <a:lnTo>
                      <a:pt x="29414" y="5419"/>
                    </a:lnTo>
                    <a:lnTo>
                      <a:pt x="28276" y="6641"/>
                    </a:lnTo>
                    <a:lnTo>
                      <a:pt x="27200" y="8015"/>
                    </a:lnTo>
                    <a:lnTo>
                      <a:pt x="26188" y="9465"/>
                    </a:lnTo>
                    <a:lnTo>
                      <a:pt x="25176" y="10916"/>
                    </a:lnTo>
                    <a:lnTo>
                      <a:pt x="24227" y="12442"/>
                    </a:lnTo>
                    <a:lnTo>
                      <a:pt x="23468" y="14045"/>
                    </a:lnTo>
                    <a:lnTo>
                      <a:pt x="22772" y="15725"/>
                    </a:lnTo>
                    <a:lnTo>
                      <a:pt x="22203" y="17480"/>
                    </a:lnTo>
                    <a:lnTo>
                      <a:pt x="21760" y="19236"/>
                    </a:lnTo>
                    <a:lnTo>
                      <a:pt x="21507" y="21068"/>
                    </a:lnTo>
                    <a:lnTo>
                      <a:pt x="21444" y="22900"/>
                    </a:lnTo>
                    <a:lnTo>
                      <a:pt x="21444" y="24656"/>
                    </a:lnTo>
                    <a:lnTo>
                      <a:pt x="21444" y="26259"/>
                    </a:lnTo>
                    <a:lnTo>
                      <a:pt x="21444" y="27709"/>
                    </a:lnTo>
                    <a:lnTo>
                      <a:pt x="21444" y="29007"/>
                    </a:lnTo>
                    <a:lnTo>
                      <a:pt x="21444" y="30229"/>
                    </a:lnTo>
                    <a:lnTo>
                      <a:pt x="21507" y="31374"/>
                    </a:lnTo>
                    <a:lnTo>
                      <a:pt x="21507" y="32366"/>
                    </a:lnTo>
                    <a:lnTo>
                      <a:pt x="21570" y="33435"/>
                    </a:lnTo>
                    <a:lnTo>
                      <a:pt x="21570" y="34351"/>
                    </a:lnTo>
                    <a:lnTo>
                      <a:pt x="21570" y="35267"/>
                    </a:lnTo>
                    <a:lnTo>
                      <a:pt x="21634" y="36183"/>
                    </a:lnTo>
                    <a:lnTo>
                      <a:pt x="21634" y="37022"/>
                    </a:lnTo>
                    <a:lnTo>
                      <a:pt x="21634" y="37862"/>
                    </a:lnTo>
                    <a:lnTo>
                      <a:pt x="21634" y="38702"/>
                    </a:lnTo>
                    <a:lnTo>
                      <a:pt x="21634" y="39618"/>
                    </a:lnTo>
                    <a:lnTo>
                      <a:pt x="21697" y="40687"/>
                    </a:lnTo>
                    <a:lnTo>
                      <a:pt x="21570" y="41068"/>
                    </a:lnTo>
                    <a:lnTo>
                      <a:pt x="21381" y="41603"/>
                    </a:lnTo>
                    <a:lnTo>
                      <a:pt x="21064" y="42061"/>
                    </a:lnTo>
                    <a:lnTo>
                      <a:pt x="20558" y="42519"/>
                    </a:lnTo>
                    <a:lnTo>
                      <a:pt x="19989" y="43129"/>
                    </a:lnTo>
                    <a:lnTo>
                      <a:pt x="19356" y="43664"/>
                    </a:lnTo>
                    <a:lnTo>
                      <a:pt x="18661" y="44274"/>
                    </a:lnTo>
                    <a:lnTo>
                      <a:pt x="17965" y="44961"/>
                    </a:lnTo>
                    <a:lnTo>
                      <a:pt x="17142" y="45648"/>
                    </a:lnTo>
                    <a:lnTo>
                      <a:pt x="16320" y="46335"/>
                    </a:lnTo>
                    <a:lnTo>
                      <a:pt x="15498" y="47175"/>
                    </a:lnTo>
                    <a:lnTo>
                      <a:pt x="14612" y="47938"/>
                    </a:lnTo>
                    <a:lnTo>
                      <a:pt x="13790" y="48854"/>
                    </a:lnTo>
                    <a:lnTo>
                      <a:pt x="13031" y="49847"/>
                    </a:lnTo>
                    <a:lnTo>
                      <a:pt x="12208" y="50839"/>
                    </a:lnTo>
                    <a:lnTo>
                      <a:pt x="11576" y="52061"/>
                    </a:lnTo>
                    <a:lnTo>
                      <a:pt x="10753" y="53511"/>
                    </a:lnTo>
                    <a:lnTo>
                      <a:pt x="10121" y="54732"/>
                    </a:lnTo>
                    <a:lnTo>
                      <a:pt x="9615" y="56030"/>
                    </a:lnTo>
                    <a:lnTo>
                      <a:pt x="9235" y="57175"/>
                    </a:lnTo>
                    <a:lnTo>
                      <a:pt x="9045" y="58167"/>
                    </a:lnTo>
                    <a:lnTo>
                      <a:pt x="8919" y="59083"/>
                    </a:lnTo>
                    <a:lnTo>
                      <a:pt x="8919" y="60000"/>
                    </a:lnTo>
                    <a:lnTo>
                      <a:pt x="8919" y="60763"/>
                    </a:lnTo>
                    <a:lnTo>
                      <a:pt x="8982" y="61297"/>
                    </a:lnTo>
                    <a:lnTo>
                      <a:pt x="9109" y="61832"/>
                    </a:lnTo>
                    <a:lnTo>
                      <a:pt x="9235" y="62366"/>
                    </a:lnTo>
                    <a:lnTo>
                      <a:pt x="9425" y="62671"/>
                    </a:lnTo>
                    <a:lnTo>
                      <a:pt x="9551" y="62977"/>
                    </a:lnTo>
                    <a:lnTo>
                      <a:pt x="9678" y="63206"/>
                    </a:lnTo>
                    <a:lnTo>
                      <a:pt x="9741" y="63282"/>
                    </a:lnTo>
                    <a:lnTo>
                      <a:pt x="9804" y="63358"/>
                    </a:lnTo>
                    <a:lnTo>
                      <a:pt x="9741" y="63358"/>
                    </a:lnTo>
                    <a:lnTo>
                      <a:pt x="9551" y="63435"/>
                    </a:lnTo>
                    <a:lnTo>
                      <a:pt x="9362" y="63740"/>
                    </a:lnTo>
                    <a:lnTo>
                      <a:pt x="8982" y="63969"/>
                    </a:lnTo>
                    <a:lnTo>
                      <a:pt x="8539" y="64351"/>
                    </a:lnTo>
                    <a:lnTo>
                      <a:pt x="8033" y="64809"/>
                    </a:lnTo>
                    <a:lnTo>
                      <a:pt x="7527" y="65343"/>
                    </a:lnTo>
                    <a:lnTo>
                      <a:pt x="7021" y="66030"/>
                    </a:lnTo>
                    <a:lnTo>
                      <a:pt x="6389" y="66793"/>
                    </a:lnTo>
                    <a:lnTo>
                      <a:pt x="5819" y="67633"/>
                    </a:lnTo>
                    <a:lnTo>
                      <a:pt x="5187" y="68702"/>
                    </a:lnTo>
                    <a:lnTo>
                      <a:pt x="4617" y="69770"/>
                    </a:lnTo>
                    <a:lnTo>
                      <a:pt x="4048" y="71068"/>
                    </a:lnTo>
                    <a:lnTo>
                      <a:pt x="3542" y="72442"/>
                    </a:lnTo>
                    <a:lnTo>
                      <a:pt x="3036" y="73893"/>
                    </a:lnTo>
                    <a:lnTo>
                      <a:pt x="2656" y="75572"/>
                    </a:lnTo>
                    <a:lnTo>
                      <a:pt x="2340" y="77175"/>
                    </a:lnTo>
                    <a:lnTo>
                      <a:pt x="2024" y="78625"/>
                    </a:lnTo>
                    <a:lnTo>
                      <a:pt x="1897" y="79923"/>
                    </a:lnTo>
                    <a:lnTo>
                      <a:pt x="1834" y="81145"/>
                    </a:lnTo>
                    <a:lnTo>
                      <a:pt x="1834" y="82061"/>
                    </a:lnTo>
                    <a:lnTo>
                      <a:pt x="1897" y="82900"/>
                    </a:lnTo>
                    <a:lnTo>
                      <a:pt x="1960" y="83664"/>
                    </a:lnTo>
                    <a:lnTo>
                      <a:pt x="2150" y="84274"/>
                    </a:lnTo>
                    <a:lnTo>
                      <a:pt x="2277" y="84809"/>
                    </a:lnTo>
                    <a:lnTo>
                      <a:pt x="2467" y="85114"/>
                    </a:lnTo>
                    <a:lnTo>
                      <a:pt x="2593" y="85496"/>
                    </a:lnTo>
                    <a:lnTo>
                      <a:pt x="2783" y="85725"/>
                    </a:lnTo>
                    <a:lnTo>
                      <a:pt x="2909" y="85801"/>
                    </a:lnTo>
                    <a:lnTo>
                      <a:pt x="3036" y="86030"/>
                    </a:lnTo>
                    <a:lnTo>
                      <a:pt x="3099" y="86030"/>
                    </a:lnTo>
                    <a:lnTo>
                      <a:pt x="3162" y="86106"/>
                    </a:lnTo>
                    <a:lnTo>
                      <a:pt x="3162" y="86259"/>
                    </a:lnTo>
                    <a:lnTo>
                      <a:pt x="3226" y="86488"/>
                    </a:lnTo>
                    <a:lnTo>
                      <a:pt x="3226" y="86793"/>
                    </a:lnTo>
                    <a:lnTo>
                      <a:pt x="3226" y="87175"/>
                    </a:lnTo>
                    <a:lnTo>
                      <a:pt x="3352" y="87709"/>
                    </a:lnTo>
                    <a:lnTo>
                      <a:pt x="3352" y="88244"/>
                    </a:lnTo>
                    <a:lnTo>
                      <a:pt x="3226" y="88931"/>
                    </a:lnTo>
                    <a:lnTo>
                      <a:pt x="3162" y="89618"/>
                    </a:lnTo>
                    <a:lnTo>
                      <a:pt x="3099" y="90305"/>
                    </a:lnTo>
                    <a:lnTo>
                      <a:pt x="2909" y="91145"/>
                    </a:lnTo>
                    <a:lnTo>
                      <a:pt x="2656" y="91984"/>
                    </a:lnTo>
                    <a:lnTo>
                      <a:pt x="2403" y="92824"/>
                    </a:lnTo>
                    <a:lnTo>
                      <a:pt x="2024" y="93740"/>
                    </a:lnTo>
                    <a:lnTo>
                      <a:pt x="1644" y="94809"/>
                    </a:lnTo>
                    <a:lnTo>
                      <a:pt x="1138" y="95801"/>
                    </a:lnTo>
                    <a:lnTo>
                      <a:pt x="632" y="96870"/>
                    </a:lnTo>
                    <a:lnTo>
                      <a:pt x="253" y="97938"/>
                    </a:lnTo>
                    <a:lnTo>
                      <a:pt x="63" y="99160"/>
                    </a:lnTo>
                    <a:lnTo>
                      <a:pt x="0" y="100305"/>
                    </a:lnTo>
                    <a:lnTo>
                      <a:pt x="63" y="101526"/>
                    </a:lnTo>
                    <a:lnTo>
                      <a:pt x="189" y="102748"/>
                    </a:lnTo>
                    <a:lnTo>
                      <a:pt x="442" y="104045"/>
                    </a:lnTo>
                    <a:lnTo>
                      <a:pt x="759" y="105190"/>
                    </a:lnTo>
                    <a:lnTo>
                      <a:pt x="1201" y="106335"/>
                    </a:lnTo>
                    <a:lnTo>
                      <a:pt x="1707" y="107480"/>
                    </a:lnTo>
                    <a:lnTo>
                      <a:pt x="2277" y="108625"/>
                    </a:lnTo>
                    <a:lnTo>
                      <a:pt x="2846" y="109618"/>
                    </a:lnTo>
                    <a:lnTo>
                      <a:pt x="3479" y="110610"/>
                    </a:lnTo>
                    <a:lnTo>
                      <a:pt x="4111" y="111526"/>
                    </a:lnTo>
                    <a:lnTo>
                      <a:pt x="4744" y="112366"/>
                    </a:lnTo>
                    <a:lnTo>
                      <a:pt x="5440" y="113129"/>
                    </a:lnTo>
                    <a:lnTo>
                      <a:pt x="5503" y="112977"/>
                    </a:lnTo>
                    <a:lnTo>
                      <a:pt x="5819" y="112748"/>
                    </a:lnTo>
                    <a:lnTo>
                      <a:pt x="6262" y="112290"/>
                    </a:lnTo>
                    <a:lnTo>
                      <a:pt x="6831" y="111679"/>
                    </a:lnTo>
                    <a:lnTo>
                      <a:pt x="7654" y="110992"/>
                    </a:lnTo>
                    <a:lnTo>
                      <a:pt x="8413" y="110229"/>
                    </a:lnTo>
                    <a:lnTo>
                      <a:pt x="9235" y="109389"/>
                    </a:lnTo>
                    <a:lnTo>
                      <a:pt x="10184" y="108549"/>
                    </a:lnTo>
                    <a:lnTo>
                      <a:pt x="11133" y="107633"/>
                    </a:lnTo>
                    <a:lnTo>
                      <a:pt x="11955" y="106717"/>
                    </a:lnTo>
                    <a:lnTo>
                      <a:pt x="12778" y="105801"/>
                    </a:lnTo>
                    <a:lnTo>
                      <a:pt x="13600" y="105038"/>
                    </a:lnTo>
                    <a:lnTo>
                      <a:pt x="14296" y="104274"/>
                    </a:lnTo>
                    <a:lnTo>
                      <a:pt x="14802" y="103587"/>
                    </a:lnTo>
                    <a:lnTo>
                      <a:pt x="15181" y="102977"/>
                    </a:lnTo>
                    <a:lnTo>
                      <a:pt x="15434" y="102671"/>
                    </a:lnTo>
                    <a:lnTo>
                      <a:pt x="15498" y="102290"/>
                    </a:lnTo>
                    <a:lnTo>
                      <a:pt x="15687" y="102061"/>
                    </a:lnTo>
                    <a:lnTo>
                      <a:pt x="16067" y="101984"/>
                    </a:lnTo>
                    <a:lnTo>
                      <a:pt x="16383" y="101908"/>
                    </a:lnTo>
                    <a:lnTo>
                      <a:pt x="16826" y="101755"/>
                    </a:lnTo>
                    <a:lnTo>
                      <a:pt x="17332" y="101908"/>
                    </a:lnTo>
                    <a:lnTo>
                      <a:pt x="17965" y="101908"/>
                    </a:lnTo>
                    <a:lnTo>
                      <a:pt x="18597" y="102061"/>
                    </a:lnTo>
                    <a:lnTo>
                      <a:pt x="19293" y="102137"/>
                    </a:lnTo>
                    <a:lnTo>
                      <a:pt x="20115" y="102290"/>
                    </a:lnTo>
                    <a:lnTo>
                      <a:pt x="20938" y="102442"/>
                    </a:lnTo>
                    <a:lnTo>
                      <a:pt x="21823" y="102671"/>
                    </a:lnTo>
                    <a:lnTo>
                      <a:pt x="22836" y="102748"/>
                    </a:lnTo>
                    <a:lnTo>
                      <a:pt x="23848" y="102900"/>
                    </a:lnTo>
                    <a:lnTo>
                      <a:pt x="24986" y="103053"/>
                    </a:lnTo>
                    <a:lnTo>
                      <a:pt x="26125" y="103282"/>
                    </a:lnTo>
                    <a:lnTo>
                      <a:pt x="27137" y="103358"/>
                    </a:lnTo>
                    <a:lnTo>
                      <a:pt x="28149" y="103511"/>
                    </a:lnTo>
                    <a:lnTo>
                      <a:pt x="28972" y="103740"/>
                    </a:lnTo>
                    <a:lnTo>
                      <a:pt x="29794" y="103893"/>
                    </a:lnTo>
                    <a:lnTo>
                      <a:pt x="30426" y="104274"/>
                    </a:lnTo>
                    <a:lnTo>
                      <a:pt x="31059" y="104503"/>
                    </a:lnTo>
                    <a:lnTo>
                      <a:pt x="31628" y="104885"/>
                    </a:lnTo>
                    <a:lnTo>
                      <a:pt x="32008" y="105190"/>
                    </a:lnTo>
                    <a:lnTo>
                      <a:pt x="32451" y="105572"/>
                    </a:lnTo>
                    <a:lnTo>
                      <a:pt x="32894" y="105877"/>
                    </a:lnTo>
                    <a:lnTo>
                      <a:pt x="33147" y="106259"/>
                    </a:lnTo>
                    <a:lnTo>
                      <a:pt x="33526" y="106641"/>
                    </a:lnTo>
                    <a:lnTo>
                      <a:pt x="33779" y="107022"/>
                    </a:lnTo>
                    <a:lnTo>
                      <a:pt x="34095" y="107328"/>
                    </a:lnTo>
                    <a:lnTo>
                      <a:pt x="34348" y="107709"/>
                    </a:lnTo>
                    <a:lnTo>
                      <a:pt x="34665" y="108091"/>
                    </a:lnTo>
                    <a:lnTo>
                      <a:pt x="34981" y="108473"/>
                    </a:lnTo>
                    <a:lnTo>
                      <a:pt x="35487" y="108854"/>
                    </a:lnTo>
                    <a:lnTo>
                      <a:pt x="36056" y="109312"/>
                    </a:lnTo>
                    <a:lnTo>
                      <a:pt x="36816" y="109847"/>
                    </a:lnTo>
                    <a:lnTo>
                      <a:pt x="37638" y="110305"/>
                    </a:lnTo>
                    <a:lnTo>
                      <a:pt x="38587" y="110916"/>
                    </a:lnTo>
                    <a:lnTo>
                      <a:pt x="39599" y="111450"/>
                    </a:lnTo>
                    <a:lnTo>
                      <a:pt x="40674" y="112061"/>
                    </a:lnTo>
                    <a:lnTo>
                      <a:pt x="41876" y="112519"/>
                    </a:lnTo>
                    <a:lnTo>
                      <a:pt x="43078" y="113053"/>
                    </a:lnTo>
                    <a:lnTo>
                      <a:pt x="44280" y="113587"/>
                    </a:lnTo>
                    <a:lnTo>
                      <a:pt x="45545" y="113969"/>
                    </a:lnTo>
                    <a:lnTo>
                      <a:pt x="46874" y="114427"/>
                    </a:lnTo>
                    <a:lnTo>
                      <a:pt x="48202" y="114885"/>
                    </a:lnTo>
                    <a:lnTo>
                      <a:pt x="49594" y="115114"/>
                    </a:lnTo>
                    <a:lnTo>
                      <a:pt x="50922" y="115419"/>
                    </a:lnTo>
                    <a:lnTo>
                      <a:pt x="52250" y="115725"/>
                    </a:lnTo>
                    <a:lnTo>
                      <a:pt x="53579" y="116030"/>
                    </a:lnTo>
                    <a:lnTo>
                      <a:pt x="55097" y="116412"/>
                    </a:lnTo>
                    <a:lnTo>
                      <a:pt x="56552" y="116793"/>
                    </a:lnTo>
                    <a:lnTo>
                      <a:pt x="58070" y="117251"/>
                    </a:lnTo>
                    <a:lnTo>
                      <a:pt x="59588" y="117786"/>
                    </a:lnTo>
                    <a:lnTo>
                      <a:pt x="61170" y="118167"/>
                    </a:lnTo>
                    <a:lnTo>
                      <a:pt x="62751" y="118625"/>
                    </a:lnTo>
                    <a:lnTo>
                      <a:pt x="64333" y="118931"/>
                    </a:lnTo>
                    <a:lnTo>
                      <a:pt x="65977" y="119312"/>
                    </a:lnTo>
                    <a:lnTo>
                      <a:pt x="67622" y="119618"/>
                    </a:lnTo>
                    <a:lnTo>
                      <a:pt x="69330" y="119770"/>
                    </a:lnTo>
                    <a:lnTo>
                      <a:pt x="70911" y="120000"/>
                    </a:lnTo>
                    <a:lnTo>
                      <a:pt x="72556" y="120000"/>
                    </a:lnTo>
                    <a:lnTo>
                      <a:pt x="74201" y="120000"/>
                    </a:lnTo>
                    <a:lnTo>
                      <a:pt x="75909" y="119770"/>
                    </a:lnTo>
                    <a:lnTo>
                      <a:pt x="77364" y="119465"/>
                    </a:lnTo>
                    <a:lnTo>
                      <a:pt x="78692" y="119236"/>
                    </a:lnTo>
                    <a:lnTo>
                      <a:pt x="79894" y="118778"/>
                    </a:lnTo>
                    <a:lnTo>
                      <a:pt x="80969" y="118320"/>
                    </a:lnTo>
                    <a:lnTo>
                      <a:pt x="81982" y="117938"/>
                    </a:lnTo>
                    <a:lnTo>
                      <a:pt x="82867" y="117480"/>
                    </a:lnTo>
                    <a:lnTo>
                      <a:pt x="83753" y="117022"/>
                    </a:lnTo>
                    <a:lnTo>
                      <a:pt x="84575" y="116564"/>
                    </a:lnTo>
                    <a:lnTo>
                      <a:pt x="85334" y="116030"/>
                    </a:lnTo>
                    <a:lnTo>
                      <a:pt x="86220" y="115648"/>
                    </a:lnTo>
                    <a:lnTo>
                      <a:pt x="87042" y="115267"/>
                    </a:lnTo>
                    <a:lnTo>
                      <a:pt x="87991" y="114961"/>
                    </a:lnTo>
                    <a:lnTo>
                      <a:pt x="88940" y="114580"/>
                    </a:lnTo>
                    <a:lnTo>
                      <a:pt x="90015" y="114427"/>
                    </a:lnTo>
                    <a:lnTo>
                      <a:pt x="91217" y="114274"/>
                    </a:lnTo>
                    <a:lnTo>
                      <a:pt x="92672" y="114274"/>
                    </a:lnTo>
                    <a:lnTo>
                      <a:pt x="94064" y="114274"/>
                    </a:lnTo>
                    <a:lnTo>
                      <a:pt x="95455" y="114274"/>
                    </a:lnTo>
                    <a:lnTo>
                      <a:pt x="96910" y="114351"/>
                    </a:lnTo>
                    <a:lnTo>
                      <a:pt x="98302" y="114427"/>
                    </a:lnTo>
                    <a:lnTo>
                      <a:pt x="99694" y="114503"/>
                    </a:lnTo>
                    <a:lnTo>
                      <a:pt x="101149" y="114580"/>
                    </a:lnTo>
                    <a:lnTo>
                      <a:pt x="102477" y="114656"/>
                    </a:lnTo>
                    <a:lnTo>
                      <a:pt x="103806" y="114732"/>
                    </a:lnTo>
                    <a:lnTo>
                      <a:pt x="105197" y="114885"/>
                    </a:lnTo>
                    <a:lnTo>
                      <a:pt x="106462" y="114885"/>
                    </a:lnTo>
                    <a:lnTo>
                      <a:pt x="107664" y="114961"/>
                    </a:lnTo>
                    <a:lnTo>
                      <a:pt x="108866" y="114961"/>
                    </a:lnTo>
                    <a:lnTo>
                      <a:pt x="110005" y="114961"/>
                    </a:lnTo>
                    <a:lnTo>
                      <a:pt x="111017" y="114961"/>
                    </a:lnTo>
                    <a:lnTo>
                      <a:pt x="112029" y="114961"/>
                    </a:lnTo>
                    <a:lnTo>
                      <a:pt x="112978" y="114885"/>
                    </a:lnTo>
                    <a:lnTo>
                      <a:pt x="114496" y="114503"/>
                    </a:lnTo>
                    <a:lnTo>
                      <a:pt x="115761" y="113969"/>
                    </a:lnTo>
                    <a:lnTo>
                      <a:pt x="116773" y="113282"/>
                    </a:lnTo>
                    <a:lnTo>
                      <a:pt x="117469" y="112442"/>
                    </a:lnTo>
                    <a:lnTo>
                      <a:pt x="118039" y="111450"/>
                    </a:lnTo>
                    <a:lnTo>
                      <a:pt x="118292" y="110229"/>
                    </a:lnTo>
                    <a:lnTo>
                      <a:pt x="118418" y="108778"/>
                    </a:lnTo>
                    <a:lnTo>
                      <a:pt x="118418" y="107175"/>
                    </a:lnTo>
                    <a:lnTo>
                      <a:pt x="118165" y="105343"/>
                    </a:lnTo>
                    <a:lnTo>
                      <a:pt x="117849" y="103358"/>
                    </a:lnTo>
                    <a:lnTo>
                      <a:pt x="117343" y="101145"/>
                    </a:lnTo>
                    <a:lnTo>
                      <a:pt x="116773" y="98625"/>
                    </a:lnTo>
                    <a:lnTo>
                      <a:pt x="116141" y="95954"/>
                    </a:lnTo>
                    <a:lnTo>
                      <a:pt x="115445" y="93053"/>
                    </a:lnTo>
                    <a:lnTo>
                      <a:pt x="114623" y="90000"/>
                    </a:lnTo>
                    <a:lnTo>
                      <a:pt x="113927" y="86717"/>
                    </a:lnTo>
                    <a:lnTo>
                      <a:pt x="113168" y="82137"/>
                    </a:lnTo>
                    <a:lnTo>
                      <a:pt x="112725" y="77480"/>
                    </a:lnTo>
                    <a:lnTo>
                      <a:pt x="112598" y="72595"/>
                    </a:lnTo>
                    <a:lnTo>
                      <a:pt x="112725" y="67557"/>
                    </a:lnTo>
                    <a:lnTo>
                      <a:pt x="113104" y="62595"/>
                    </a:lnTo>
                    <a:lnTo>
                      <a:pt x="113610" y="57633"/>
                    </a:lnTo>
                    <a:lnTo>
                      <a:pt x="114306" y="52824"/>
                    </a:lnTo>
                    <a:lnTo>
                      <a:pt x="115065" y="48167"/>
                    </a:lnTo>
                    <a:lnTo>
                      <a:pt x="115824" y="43816"/>
                    </a:lnTo>
                    <a:lnTo>
                      <a:pt x="116710" y="39923"/>
                    </a:lnTo>
                    <a:lnTo>
                      <a:pt x="117532" y="36335"/>
                    </a:lnTo>
                    <a:lnTo>
                      <a:pt x="118292" y="33129"/>
                    </a:lnTo>
                    <a:lnTo>
                      <a:pt x="118987" y="30687"/>
                    </a:lnTo>
                    <a:lnTo>
                      <a:pt x="119493" y="28702"/>
                    </a:lnTo>
                    <a:lnTo>
                      <a:pt x="119873" y="27557"/>
                    </a:lnTo>
                    <a:lnTo>
                      <a:pt x="120000" y="27175"/>
                    </a:lnTo>
                    <a:close/>
                  </a:path>
                </a:pathLst>
              </a:custGeom>
              <a:solidFill>
                <a:srgbClr val="00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Shape 901"/>
              <p:cNvSpPr/>
              <p:nvPr/>
            </p:nvSpPr>
            <p:spPr>
              <a:xfrm>
                <a:off x="2420" y="2228"/>
                <a:ext cx="237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7175"/>
                    </a:moveTo>
                    <a:lnTo>
                      <a:pt x="119177" y="26717"/>
                    </a:lnTo>
                    <a:lnTo>
                      <a:pt x="118418" y="26259"/>
                    </a:lnTo>
                    <a:lnTo>
                      <a:pt x="117532" y="26030"/>
                    </a:lnTo>
                    <a:lnTo>
                      <a:pt x="116647" y="25801"/>
                    </a:lnTo>
                    <a:lnTo>
                      <a:pt x="115698" y="25801"/>
                    </a:lnTo>
                    <a:lnTo>
                      <a:pt x="114686" y="25801"/>
                    </a:lnTo>
                    <a:lnTo>
                      <a:pt x="113800" y="25877"/>
                    </a:lnTo>
                    <a:lnTo>
                      <a:pt x="112788" y="26030"/>
                    </a:lnTo>
                    <a:lnTo>
                      <a:pt x="111713" y="26183"/>
                    </a:lnTo>
                    <a:lnTo>
                      <a:pt x="110764" y="26335"/>
                    </a:lnTo>
                    <a:lnTo>
                      <a:pt x="109752" y="26488"/>
                    </a:lnTo>
                    <a:lnTo>
                      <a:pt x="108676" y="26717"/>
                    </a:lnTo>
                    <a:lnTo>
                      <a:pt x="107727" y="26870"/>
                    </a:lnTo>
                    <a:lnTo>
                      <a:pt x="106715" y="27022"/>
                    </a:lnTo>
                    <a:lnTo>
                      <a:pt x="105703" y="27099"/>
                    </a:lnTo>
                    <a:lnTo>
                      <a:pt x="104818" y="27175"/>
                    </a:lnTo>
                    <a:lnTo>
                      <a:pt x="103806" y="27099"/>
                    </a:lnTo>
                    <a:lnTo>
                      <a:pt x="102793" y="26946"/>
                    </a:lnTo>
                    <a:lnTo>
                      <a:pt x="101718" y="26717"/>
                    </a:lnTo>
                    <a:lnTo>
                      <a:pt x="100643" y="26335"/>
                    </a:lnTo>
                    <a:lnTo>
                      <a:pt x="99504" y="25877"/>
                    </a:lnTo>
                    <a:lnTo>
                      <a:pt x="98302" y="25496"/>
                    </a:lnTo>
                    <a:lnTo>
                      <a:pt x="97163" y="24885"/>
                    </a:lnTo>
                    <a:lnTo>
                      <a:pt x="95962" y="24351"/>
                    </a:lnTo>
                    <a:lnTo>
                      <a:pt x="94696" y="23664"/>
                    </a:lnTo>
                    <a:lnTo>
                      <a:pt x="93494" y="23129"/>
                    </a:lnTo>
                    <a:lnTo>
                      <a:pt x="92229" y="22442"/>
                    </a:lnTo>
                    <a:lnTo>
                      <a:pt x="91027" y="21755"/>
                    </a:lnTo>
                    <a:lnTo>
                      <a:pt x="89762" y="21068"/>
                    </a:lnTo>
                    <a:lnTo>
                      <a:pt x="88497" y="20458"/>
                    </a:lnTo>
                    <a:lnTo>
                      <a:pt x="87232" y="19770"/>
                    </a:lnTo>
                    <a:lnTo>
                      <a:pt x="86030" y="19236"/>
                    </a:lnTo>
                    <a:lnTo>
                      <a:pt x="84638" y="18549"/>
                    </a:lnTo>
                    <a:lnTo>
                      <a:pt x="83183" y="17786"/>
                    </a:lnTo>
                    <a:lnTo>
                      <a:pt x="81539" y="16946"/>
                    </a:lnTo>
                    <a:lnTo>
                      <a:pt x="79768" y="15954"/>
                    </a:lnTo>
                    <a:lnTo>
                      <a:pt x="77933" y="14885"/>
                    </a:lnTo>
                    <a:lnTo>
                      <a:pt x="75972" y="13893"/>
                    </a:lnTo>
                    <a:lnTo>
                      <a:pt x="73821" y="12748"/>
                    </a:lnTo>
                    <a:lnTo>
                      <a:pt x="71671" y="11603"/>
                    </a:lnTo>
                    <a:lnTo>
                      <a:pt x="69393" y="10458"/>
                    </a:lnTo>
                    <a:lnTo>
                      <a:pt x="66989" y="9389"/>
                    </a:lnTo>
                    <a:lnTo>
                      <a:pt x="64586" y="8244"/>
                    </a:lnTo>
                    <a:lnTo>
                      <a:pt x="62119" y="7099"/>
                    </a:lnTo>
                    <a:lnTo>
                      <a:pt x="59588" y="6106"/>
                    </a:lnTo>
                    <a:lnTo>
                      <a:pt x="57058" y="5190"/>
                    </a:lnTo>
                    <a:lnTo>
                      <a:pt x="54528" y="4351"/>
                    </a:lnTo>
                    <a:lnTo>
                      <a:pt x="51997" y="3664"/>
                    </a:lnTo>
                    <a:lnTo>
                      <a:pt x="51744" y="3587"/>
                    </a:lnTo>
                    <a:lnTo>
                      <a:pt x="51365" y="3358"/>
                    </a:lnTo>
                    <a:lnTo>
                      <a:pt x="50732" y="3129"/>
                    </a:lnTo>
                    <a:lnTo>
                      <a:pt x="49783" y="2748"/>
                    </a:lnTo>
                    <a:lnTo>
                      <a:pt x="48708" y="2366"/>
                    </a:lnTo>
                    <a:lnTo>
                      <a:pt x="47506" y="1908"/>
                    </a:lnTo>
                    <a:lnTo>
                      <a:pt x="46241" y="1526"/>
                    </a:lnTo>
                    <a:lnTo>
                      <a:pt x="44849" y="1145"/>
                    </a:lnTo>
                    <a:lnTo>
                      <a:pt x="43331" y="763"/>
                    </a:lnTo>
                    <a:lnTo>
                      <a:pt x="41939" y="381"/>
                    </a:lnTo>
                    <a:lnTo>
                      <a:pt x="40484" y="229"/>
                    </a:lnTo>
                    <a:lnTo>
                      <a:pt x="39030" y="76"/>
                    </a:lnTo>
                    <a:lnTo>
                      <a:pt x="37764" y="0"/>
                    </a:lnTo>
                    <a:lnTo>
                      <a:pt x="36562" y="76"/>
                    </a:lnTo>
                    <a:lnTo>
                      <a:pt x="35487" y="305"/>
                    </a:lnTo>
                    <a:lnTo>
                      <a:pt x="34665" y="839"/>
                    </a:lnTo>
                    <a:lnTo>
                      <a:pt x="33653" y="1526"/>
                    </a:lnTo>
                    <a:lnTo>
                      <a:pt x="32704" y="2290"/>
                    </a:lnTo>
                    <a:lnTo>
                      <a:pt x="31628" y="3206"/>
                    </a:lnTo>
                    <a:lnTo>
                      <a:pt x="30490" y="4351"/>
                    </a:lnTo>
                    <a:lnTo>
                      <a:pt x="29414" y="5419"/>
                    </a:lnTo>
                    <a:lnTo>
                      <a:pt x="28276" y="6641"/>
                    </a:lnTo>
                    <a:lnTo>
                      <a:pt x="27200" y="8015"/>
                    </a:lnTo>
                    <a:lnTo>
                      <a:pt x="26188" y="9465"/>
                    </a:lnTo>
                    <a:lnTo>
                      <a:pt x="25176" y="10916"/>
                    </a:lnTo>
                    <a:lnTo>
                      <a:pt x="24227" y="12442"/>
                    </a:lnTo>
                    <a:lnTo>
                      <a:pt x="23468" y="14045"/>
                    </a:lnTo>
                    <a:lnTo>
                      <a:pt x="22772" y="15725"/>
                    </a:lnTo>
                    <a:lnTo>
                      <a:pt x="22203" y="17480"/>
                    </a:lnTo>
                    <a:lnTo>
                      <a:pt x="21760" y="19236"/>
                    </a:lnTo>
                    <a:lnTo>
                      <a:pt x="21507" y="21068"/>
                    </a:lnTo>
                    <a:lnTo>
                      <a:pt x="21444" y="22900"/>
                    </a:lnTo>
                    <a:lnTo>
                      <a:pt x="21444" y="24656"/>
                    </a:lnTo>
                    <a:lnTo>
                      <a:pt x="21444" y="26259"/>
                    </a:lnTo>
                    <a:lnTo>
                      <a:pt x="21444" y="27709"/>
                    </a:lnTo>
                    <a:lnTo>
                      <a:pt x="21444" y="29007"/>
                    </a:lnTo>
                    <a:lnTo>
                      <a:pt x="21444" y="30229"/>
                    </a:lnTo>
                    <a:lnTo>
                      <a:pt x="21507" y="31374"/>
                    </a:lnTo>
                    <a:lnTo>
                      <a:pt x="21507" y="32366"/>
                    </a:lnTo>
                    <a:lnTo>
                      <a:pt x="21570" y="33435"/>
                    </a:lnTo>
                    <a:lnTo>
                      <a:pt x="21570" y="34351"/>
                    </a:lnTo>
                    <a:lnTo>
                      <a:pt x="21570" y="35267"/>
                    </a:lnTo>
                    <a:lnTo>
                      <a:pt x="21634" y="36183"/>
                    </a:lnTo>
                    <a:lnTo>
                      <a:pt x="21634" y="37022"/>
                    </a:lnTo>
                    <a:lnTo>
                      <a:pt x="21634" y="37862"/>
                    </a:lnTo>
                    <a:lnTo>
                      <a:pt x="21634" y="38702"/>
                    </a:lnTo>
                    <a:lnTo>
                      <a:pt x="21634" y="39618"/>
                    </a:lnTo>
                    <a:lnTo>
                      <a:pt x="21697" y="40687"/>
                    </a:lnTo>
                    <a:lnTo>
                      <a:pt x="21570" y="41068"/>
                    </a:lnTo>
                    <a:lnTo>
                      <a:pt x="21381" y="41603"/>
                    </a:lnTo>
                    <a:lnTo>
                      <a:pt x="21064" y="42061"/>
                    </a:lnTo>
                    <a:lnTo>
                      <a:pt x="20558" y="42519"/>
                    </a:lnTo>
                    <a:lnTo>
                      <a:pt x="19989" y="43129"/>
                    </a:lnTo>
                    <a:lnTo>
                      <a:pt x="19356" y="43664"/>
                    </a:lnTo>
                    <a:lnTo>
                      <a:pt x="18661" y="44274"/>
                    </a:lnTo>
                    <a:lnTo>
                      <a:pt x="17965" y="44961"/>
                    </a:lnTo>
                    <a:lnTo>
                      <a:pt x="17142" y="45648"/>
                    </a:lnTo>
                    <a:lnTo>
                      <a:pt x="16320" y="46335"/>
                    </a:lnTo>
                    <a:lnTo>
                      <a:pt x="15498" y="47175"/>
                    </a:lnTo>
                    <a:lnTo>
                      <a:pt x="14612" y="47938"/>
                    </a:lnTo>
                    <a:lnTo>
                      <a:pt x="13790" y="48854"/>
                    </a:lnTo>
                    <a:lnTo>
                      <a:pt x="13031" y="49847"/>
                    </a:lnTo>
                    <a:lnTo>
                      <a:pt x="12208" y="50839"/>
                    </a:lnTo>
                    <a:lnTo>
                      <a:pt x="11576" y="52061"/>
                    </a:lnTo>
                    <a:lnTo>
                      <a:pt x="10753" y="53511"/>
                    </a:lnTo>
                    <a:lnTo>
                      <a:pt x="10121" y="54732"/>
                    </a:lnTo>
                    <a:lnTo>
                      <a:pt x="9615" y="56030"/>
                    </a:lnTo>
                    <a:lnTo>
                      <a:pt x="9235" y="57175"/>
                    </a:lnTo>
                    <a:lnTo>
                      <a:pt x="9045" y="58167"/>
                    </a:lnTo>
                    <a:lnTo>
                      <a:pt x="8919" y="59083"/>
                    </a:lnTo>
                    <a:lnTo>
                      <a:pt x="8919" y="60000"/>
                    </a:lnTo>
                    <a:lnTo>
                      <a:pt x="8919" y="60763"/>
                    </a:lnTo>
                    <a:lnTo>
                      <a:pt x="8982" y="61297"/>
                    </a:lnTo>
                    <a:lnTo>
                      <a:pt x="9109" y="61832"/>
                    </a:lnTo>
                    <a:lnTo>
                      <a:pt x="9235" y="62366"/>
                    </a:lnTo>
                    <a:lnTo>
                      <a:pt x="9425" y="62671"/>
                    </a:lnTo>
                    <a:lnTo>
                      <a:pt x="9551" y="62977"/>
                    </a:lnTo>
                    <a:lnTo>
                      <a:pt x="9678" y="63206"/>
                    </a:lnTo>
                    <a:lnTo>
                      <a:pt x="9741" y="63282"/>
                    </a:lnTo>
                    <a:lnTo>
                      <a:pt x="9804" y="63358"/>
                    </a:lnTo>
                    <a:lnTo>
                      <a:pt x="9741" y="63358"/>
                    </a:lnTo>
                    <a:lnTo>
                      <a:pt x="9551" y="63435"/>
                    </a:lnTo>
                    <a:lnTo>
                      <a:pt x="9362" y="63740"/>
                    </a:lnTo>
                    <a:lnTo>
                      <a:pt x="8982" y="63969"/>
                    </a:lnTo>
                    <a:lnTo>
                      <a:pt x="8539" y="64351"/>
                    </a:lnTo>
                    <a:lnTo>
                      <a:pt x="8033" y="64809"/>
                    </a:lnTo>
                    <a:lnTo>
                      <a:pt x="7527" y="65343"/>
                    </a:lnTo>
                    <a:lnTo>
                      <a:pt x="7021" y="66030"/>
                    </a:lnTo>
                    <a:lnTo>
                      <a:pt x="6389" y="66793"/>
                    </a:lnTo>
                    <a:lnTo>
                      <a:pt x="5819" y="67633"/>
                    </a:lnTo>
                    <a:lnTo>
                      <a:pt x="5187" y="68702"/>
                    </a:lnTo>
                    <a:lnTo>
                      <a:pt x="4617" y="69770"/>
                    </a:lnTo>
                    <a:lnTo>
                      <a:pt x="4048" y="71068"/>
                    </a:lnTo>
                    <a:lnTo>
                      <a:pt x="3542" y="72442"/>
                    </a:lnTo>
                    <a:lnTo>
                      <a:pt x="3036" y="73893"/>
                    </a:lnTo>
                    <a:lnTo>
                      <a:pt x="2656" y="75572"/>
                    </a:lnTo>
                    <a:lnTo>
                      <a:pt x="2340" y="77175"/>
                    </a:lnTo>
                    <a:lnTo>
                      <a:pt x="2024" y="78625"/>
                    </a:lnTo>
                    <a:lnTo>
                      <a:pt x="1897" y="79923"/>
                    </a:lnTo>
                    <a:lnTo>
                      <a:pt x="1834" y="81145"/>
                    </a:lnTo>
                    <a:lnTo>
                      <a:pt x="1834" y="82061"/>
                    </a:lnTo>
                    <a:lnTo>
                      <a:pt x="1897" y="82900"/>
                    </a:lnTo>
                    <a:lnTo>
                      <a:pt x="1960" y="83664"/>
                    </a:lnTo>
                    <a:lnTo>
                      <a:pt x="2150" y="84274"/>
                    </a:lnTo>
                    <a:lnTo>
                      <a:pt x="2277" y="84809"/>
                    </a:lnTo>
                    <a:lnTo>
                      <a:pt x="2467" y="85114"/>
                    </a:lnTo>
                    <a:lnTo>
                      <a:pt x="2593" y="85496"/>
                    </a:lnTo>
                    <a:lnTo>
                      <a:pt x="2783" y="85725"/>
                    </a:lnTo>
                    <a:lnTo>
                      <a:pt x="2909" y="85801"/>
                    </a:lnTo>
                    <a:lnTo>
                      <a:pt x="3036" y="86030"/>
                    </a:lnTo>
                    <a:lnTo>
                      <a:pt x="3099" y="86030"/>
                    </a:lnTo>
                    <a:lnTo>
                      <a:pt x="3162" y="86106"/>
                    </a:lnTo>
                    <a:lnTo>
                      <a:pt x="3162" y="86259"/>
                    </a:lnTo>
                    <a:lnTo>
                      <a:pt x="3226" y="86488"/>
                    </a:lnTo>
                    <a:lnTo>
                      <a:pt x="3226" y="86793"/>
                    </a:lnTo>
                    <a:lnTo>
                      <a:pt x="3226" y="87175"/>
                    </a:lnTo>
                    <a:lnTo>
                      <a:pt x="3352" y="87709"/>
                    </a:lnTo>
                    <a:lnTo>
                      <a:pt x="3352" y="88244"/>
                    </a:lnTo>
                    <a:lnTo>
                      <a:pt x="3226" y="88931"/>
                    </a:lnTo>
                    <a:lnTo>
                      <a:pt x="3162" y="89618"/>
                    </a:lnTo>
                    <a:lnTo>
                      <a:pt x="3099" y="90305"/>
                    </a:lnTo>
                    <a:lnTo>
                      <a:pt x="2909" y="91145"/>
                    </a:lnTo>
                    <a:lnTo>
                      <a:pt x="2656" y="91984"/>
                    </a:lnTo>
                    <a:lnTo>
                      <a:pt x="2403" y="92824"/>
                    </a:lnTo>
                    <a:lnTo>
                      <a:pt x="2024" y="93740"/>
                    </a:lnTo>
                    <a:lnTo>
                      <a:pt x="1644" y="94809"/>
                    </a:lnTo>
                    <a:lnTo>
                      <a:pt x="1138" y="95801"/>
                    </a:lnTo>
                    <a:lnTo>
                      <a:pt x="632" y="96870"/>
                    </a:lnTo>
                    <a:lnTo>
                      <a:pt x="253" y="97938"/>
                    </a:lnTo>
                    <a:lnTo>
                      <a:pt x="63" y="99160"/>
                    </a:lnTo>
                    <a:lnTo>
                      <a:pt x="0" y="100305"/>
                    </a:lnTo>
                    <a:lnTo>
                      <a:pt x="63" y="101526"/>
                    </a:lnTo>
                    <a:lnTo>
                      <a:pt x="189" y="102748"/>
                    </a:lnTo>
                    <a:lnTo>
                      <a:pt x="442" y="104045"/>
                    </a:lnTo>
                    <a:lnTo>
                      <a:pt x="759" y="105190"/>
                    </a:lnTo>
                    <a:lnTo>
                      <a:pt x="1201" y="106335"/>
                    </a:lnTo>
                    <a:lnTo>
                      <a:pt x="1707" y="107480"/>
                    </a:lnTo>
                    <a:lnTo>
                      <a:pt x="2277" y="108625"/>
                    </a:lnTo>
                    <a:lnTo>
                      <a:pt x="2846" y="109618"/>
                    </a:lnTo>
                    <a:lnTo>
                      <a:pt x="3479" y="110610"/>
                    </a:lnTo>
                    <a:lnTo>
                      <a:pt x="4111" y="111526"/>
                    </a:lnTo>
                    <a:lnTo>
                      <a:pt x="4744" y="112366"/>
                    </a:lnTo>
                    <a:lnTo>
                      <a:pt x="5440" y="113129"/>
                    </a:lnTo>
                    <a:lnTo>
                      <a:pt x="5503" y="112977"/>
                    </a:lnTo>
                    <a:lnTo>
                      <a:pt x="5819" y="112748"/>
                    </a:lnTo>
                    <a:lnTo>
                      <a:pt x="6262" y="112290"/>
                    </a:lnTo>
                    <a:lnTo>
                      <a:pt x="6831" y="111679"/>
                    </a:lnTo>
                    <a:lnTo>
                      <a:pt x="7654" y="110992"/>
                    </a:lnTo>
                    <a:lnTo>
                      <a:pt x="8413" y="110229"/>
                    </a:lnTo>
                    <a:lnTo>
                      <a:pt x="9235" y="109389"/>
                    </a:lnTo>
                    <a:lnTo>
                      <a:pt x="10184" y="108549"/>
                    </a:lnTo>
                    <a:lnTo>
                      <a:pt x="11133" y="107633"/>
                    </a:lnTo>
                    <a:lnTo>
                      <a:pt x="11955" y="106717"/>
                    </a:lnTo>
                    <a:lnTo>
                      <a:pt x="12778" y="105801"/>
                    </a:lnTo>
                    <a:lnTo>
                      <a:pt x="13600" y="105038"/>
                    </a:lnTo>
                    <a:lnTo>
                      <a:pt x="14296" y="104274"/>
                    </a:lnTo>
                    <a:lnTo>
                      <a:pt x="14802" y="103587"/>
                    </a:lnTo>
                    <a:lnTo>
                      <a:pt x="15181" y="102977"/>
                    </a:lnTo>
                    <a:lnTo>
                      <a:pt x="15434" y="102671"/>
                    </a:lnTo>
                    <a:lnTo>
                      <a:pt x="15498" y="102290"/>
                    </a:lnTo>
                    <a:lnTo>
                      <a:pt x="15687" y="102061"/>
                    </a:lnTo>
                    <a:lnTo>
                      <a:pt x="16067" y="101984"/>
                    </a:lnTo>
                    <a:lnTo>
                      <a:pt x="16383" y="101908"/>
                    </a:lnTo>
                    <a:lnTo>
                      <a:pt x="16826" y="101755"/>
                    </a:lnTo>
                    <a:lnTo>
                      <a:pt x="17332" y="101908"/>
                    </a:lnTo>
                    <a:lnTo>
                      <a:pt x="17965" y="101908"/>
                    </a:lnTo>
                    <a:lnTo>
                      <a:pt x="18597" y="102061"/>
                    </a:lnTo>
                    <a:lnTo>
                      <a:pt x="19293" y="102137"/>
                    </a:lnTo>
                    <a:lnTo>
                      <a:pt x="20115" y="102290"/>
                    </a:lnTo>
                    <a:lnTo>
                      <a:pt x="20938" y="102442"/>
                    </a:lnTo>
                    <a:lnTo>
                      <a:pt x="21823" y="102671"/>
                    </a:lnTo>
                    <a:lnTo>
                      <a:pt x="22836" y="102748"/>
                    </a:lnTo>
                    <a:lnTo>
                      <a:pt x="23848" y="102900"/>
                    </a:lnTo>
                    <a:lnTo>
                      <a:pt x="24986" y="103053"/>
                    </a:lnTo>
                    <a:lnTo>
                      <a:pt x="26125" y="103282"/>
                    </a:lnTo>
                    <a:lnTo>
                      <a:pt x="27137" y="103358"/>
                    </a:lnTo>
                    <a:lnTo>
                      <a:pt x="28149" y="103511"/>
                    </a:lnTo>
                    <a:lnTo>
                      <a:pt x="28972" y="103740"/>
                    </a:lnTo>
                    <a:lnTo>
                      <a:pt x="29794" y="103893"/>
                    </a:lnTo>
                    <a:lnTo>
                      <a:pt x="30426" y="104274"/>
                    </a:lnTo>
                    <a:lnTo>
                      <a:pt x="31059" y="104503"/>
                    </a:lnTo>
                    <a:lnTo>
                      <a:pt x="31628" y="104885"/>
                    </a:lnTo>
                    <a:lnTo>
                      <a:pt x="32008" y="105190"/>
                    </a:lnTo>
                    <a:lnTo>
                      <a:pt x="32451" y="105572"/>
                    </a:lnTo>
                    <a:lnTo>
                      <a:pt x="32894" y="105877"/>
                    </a:lnTo>
                    <a:lnTo>
                      <a:pt x="33147" y="106259"/>
                    </a:lnTo>
                    <a:lnTo>
                      <a:pt x="33526" y="106641"/>
                    </a:lnTo>
                    <a:lnTo>
                      <a:pt x="33779" y="107022"/>
                    </a:lnTo>
                    <a:lnTo>
                      <a:pt x="34095" y="107328"/>
                    </a:lnTo>
                    <a:lnTo>
                      <a:pt x="34348" y="107709"/>
                    </a:lnTo>
                    <a:lnTo>
                      <a:pt x="34665" y="108091"/>
                    </a:lnTo>
                    <a:lnTo>
                      <a:pt x="34981" y="108473"/>
                    </a:lnTo>
                    <a:lnTo>
                      <a:pt x="35487" y="108854"/>
                    </a:lnTo>
                    <a:lnTo>
                      <a:pt x="36056" y="109312"/>
                    </a:lnTo>
                    <a:lnTo>
                      <a:pt x="36816" y="109847"/>
                    </a:lnTo>
                    <a:lnTo>
                      <a:pt x="37638" y="110305"/>
                    </a:lnTo>
                    <a:lnTo>
                      <a:pt x="38587" y="110916"/>
                    </a:lnTo>
                    <a:lnTo>
                      <a:pt x="39599" y="111450"/>
                    </a:lnTo>
                    <a:lnTo>
                      <a:pt x="40674" y="112061"/>
                    </a:lnTo>
                    <a:lnTo>
                      <a:pt x="41876" y="112519"/>
                    </a:lnTo>
                    <a:lnTo>
                      <a:pt x="43078" y="113053"/>
                    </a:lnTo>
                    <a:lnTo>
                      <a:pt x="44280" y="113587"/>
                    </a:lnTo>
                    <a:lnTo>
                      <a:pt x="45545" y="113969"/>
                    </a:lnTo>
                    <a:lnTo>
                      <a:pt x="46874" y="114427"/>
                    </a:lnTo>
                    <a:lnTo>
                      <a:pt x="48202" y="114885"/>
                    </a:lnTo>
                    <a:lnTo>
                      <a:pt x="49594" y="115114"/>
                    </a:lnTo>
                    <a:lnTo>
                      <a:pt x="50922" y="115419"/>
                    </a:lnTo>
                    <a:lnTo>
                      <a:pt x="52250" y="115725"/>
                    </a:lnTo>
                    <a:lnTo>
                      <a:pt x="53579" y="116030"/>
                    </a:lnTo>
                    <a:lnTo>
                      <a:pt x="55097" y="116412"/>
                    </a:lnTo>
                    <a:lnTo>
                      <a:pt x="56552" y="116793"/>
                    </a:lnTo>
                    <a:lnTo>
                      <a:pt x="58070" y="117251"/>
                    </a:lnTo>
                    <a:lnTo>
                      <a:pt x="59588" y="117786"/>
                    </a:lnTo>
                    <a:lnTo>
                      <a:pt x="61170" y="118167"/>
                    </a:lnTo>
                    <a:lnTo>
                      <a:pt x="62751" y="118625"/>
                    </a:lnTo>
                    <a:lnTo>
                      <a:pt x="64333" y="118931"/>
                    </a:lnTo>
                    <a:lnTo>
                      <a:pt x="65977" y="119312"/>
                    </a:lnTo>
                    <a:lnTo>
                      <a:pt x="67622" y="119618"/>
                    </a:lnTo>
                    <a:lnTo>
                      <a:pt x="69330" y="119770"/>
                    </a:lnTo>
                    <a:lnTo>
                      <a:pt x="70911" y="120000"/>
                    </a:lnTo>
                    <a:lnTo>
                      <a:pt x="72556" y="120000"/>
                    </a:lnTo>
                    <a:lnTo>
                      <a:pt x="74201" y="120000"/>
                    </a:lnTo>
                    <a:lnTo>
                      <a:pt x="75909" y="119770"/>
                    </a:lnTo>
                    <a:lnTo>
                      <a:pt x="77364" y="119465"/>
                    </a:lnTo>
                    <a:lnTo>
                      <a:pt x="78692" y="119236"/>
                    </a:lnTo>
                    <a:lnTo>
                      <a:pt x="79894" y="118778"/>
                    </a:lnTo>
                    <a:lnTo>
                      <a:pt x="80969" y="118320"/>
                    </a:lnTo>
                    <a:lnTo>
                      <a:pt x="81982" y="117938"/>
                    </a:lnTo>
                    <a:lnTo>
                      <a:pt x="82867" y="117480"/>
                    </a:lnTo>
                    <a:lnTo>
                      <a:pt x="83753" y="117022"/>
                    </a:lnTo>
                    <a:lnTo>
                      <a:pt x="84575" y="116564"/>
                    </a:lnTo>
                    <a:lnTo>
                      <a:pt x="85334" y="116030"/>
                    </a:lnTo>
                    <a:lnTo>
                      <a:pt x="86220" y="115648"/>
                    </a:lnTo>
                    <a:lnTo>
                      <a:pt x="87042" y="115267"/>
                    </a:lnTo>
                    <a:lnTo>
                      <a:pt x="87991" y="114961"/>
                    </a:lnTo>
                    <a:lnTo>
                      <a:pt x="88940" y="114580"/>
                    </a:lnTo>
                    <a:lnTo>
                      <a:pt x="90015" y="114427"/>
                    </a:lnTo>
                    <a:lnTo>
                      <a:pt x="91217" y="114274"/>
                    </a:lnTo>
                    <a:lnTo>
                      <a:pt x="92672" y="114274"/>
                    </a:lnTo>
                    <a:lnTo>
                      <a:pt x="94064" y="114274"/>
                    </a:lnTo>
                    <a:lnTo>
                      <a:pt x="95455" y="114274"/>
                    </a:lnTo>
                    <a:lnTo>
                      <a:pt x="96910" y="114351"/>
                    </a:lnTo>
                    <a:lnTo>
                      <a:pt x="98302" y="114427"/>
                    </a:lnTo>
                    <a:lnTo>
                      <a:pt x="99694" y="114503"/>
                    </a:lnTo>
                    <a:lnTo>
                      <a:pt x="101149" y="114580"/>
                    </a:lnTo>
                    <a:lnTo>
                      <a:pt x="102477" y="114656"/>
                    </a:lnTo>
                    <a:lnTo>
                      <a:pt x="103806" y="114732"/>
                    </a:lnTo>
                    <a:lnTo>
                      <a:pt x="105197" y="114885"/>
                    </a:lnTo>
                    <a:lnTo>
                      <a:pt x="106462" y="114885"/>
                    </a:lnTo>
                    <a:lnTo>
                      <a:pt x="107664" y="114961"/>
                    </a:lnTo>
                    <a:lnTo>
                      <a:pt x="108866" y="114961"/>
                    </a:lnTo>
                    <a:lnTo>
                      <a:pt x="110005" y="114961"/>
                    </a:lnTo>
                    <a:lnTo>
                      <a:pt x="111017" y="114961"/>
                    </a:lnTo>
                    <a:lnTo>
                      <a:pt x="112029" y="114961"/>
                    </a:lnTo>
                    <a:lnTo>
                      <a:pt x="112978" y="114885"/>
                    </a:lnTo>
                    <a:lnTo>
                      <a:pt x="114496" y="114503"/>
                    </a:lnTo>
                    <a:lnTo>
                      <a:pt x="115761" y="113969"/>
                    </a:lnTo>
                    <a:lnTo>
                      <a:pt x="116773" y="113282"/>
                    </a:lnTo>
                    <a:lnTo>
                      <a:pt x="117469" y="112442"/>
                    </a:lnTo>
                    <a:lnTo>
                      <a:pt x="118039" y="111450"/>
                    </a:lnTo>
                    <a:lnTo>
                      <a:pt x="118292" y="110229"/>
                    </a:lnTo>
                    <a:lnTo>
                      <a:pt x="118418" y="108778"/>
                    </a:lnTo>
                    <a:lnTo>
                      <a:pt x="118418" y="107175"/>
                    </a:lnTo>
                    <a:lnTo>
                      <a:pt x="118165" y="105343"/>
                    </a:lnTo>
                    <a:lnTo>
                      <a:pt x="117849" y="103358"/>
                    </a:lnTo>
                    <a:lnTo>
                      <a:pt x="117343" y="101145"/>
                    </a:lnTo>
                    <a:lnTo>
                      <a:pt x="116773" y="98625"/>
                    </a:lnTo>
                    <a:lnTo>
                      <a:pt x="116141" y="95954"/>
                    </a:lnTo>
                    <a:lnTo>
                      <a:pt x="115445" y="93053"/>
                    </a:lnTo>
                    <a:lnTo>
                      <a:pt x="114623" y="90000"/>
                    </a:lnTo>
                    <a:lnTo>
                      <a:pt x="113927" y="86717"/>
                    </a:lnTo>
                    <a:lnTo>
                      <a:pt x="113168" y="82137"/>
                    </a:lnTo>
                    <a:lnTo>
                      <a:pt x="112725" y="77480"/>
                    </a:lnTo>
                    <a:lnTo>
                      <a:pt x="112598" y="72595"/>
                    </a:lnTo>
                    <a:lnTo>
                      <a:pt x="112725" y="67557"/>
                    </a:lnTo>
                    <a:lnTo>
                      <a:pt x="113104" y="62595"/>
                    </a:lnTo>
                    <a:lnTo>
                      <a:pt x="113610" y="57633"/>
                    </a:lnTo>
                    <a:lnTo>
                      <a:pt x="114306" y="52824"/>
                    </a:lnTo>
                    <a:lnTo>
                      <a:pt x="115065" y="48167"/>
                    </a:lnTo>
                    <a:lnTo>
                      <a:pt x="115824" y="43816"/>
                    </a:lnTo>
                    <a:lnTo>
                      <a:pt x="116710" y="39923"/>
                    </a:lnTo>
                    <a:lnTo>
                      <a:pt x="117532" y="36335"/>
                    </a:lnTo>
                    <a:lnTo>
                      <a:pt x="118292" y="33129"/>
                    </a:lnTo>
                    <a:lnTo>
                      <a:pt x="118987" y="30687"/>
                    </a:lnTo>
                    <a:lnTo>
                      <a:pt x="119493" y="28702"/>
                    </a:lnTo>
                    <a:lnTo>
                      <a:pt x="119873" y="27557"/>
                    </a:lnTo>
                    <a:lnTo>
                      <a:pt x="120000" y="27175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Shape 902"/>
              <p:cNvSpPr/>
              <p:nvPr/>
            </p:nvSpPr>
            <p:spPr>
              <a:xfrm>
                <a:off x="2468" y="2230"/>
                <a:ext cx="184" cy="1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431" y="34021"/>
                    </a:moveTo>
                    <a:lnTo>
                      <a:pt x="119269" y="34021"/>
                    </a:lnTo>
                    <a:lnTo>
                      <a:pt x="119025" y="34021"/>
                    </a:lnTo>
                    <a:lnTo>
                      <a:pt x="118457" y="34021"/>
                    </a:lnTo>
                    <a:lnTo>
                      <a:pt x="117807" y="34021"/>
                    </a:lnTo>
                    <a:lnTo>
                      <a:pt x="116995" y="34021"/>
                    </a:lnTo>
                    <a:lnTo>
                      <a:pt x="116102" y="34118"/>
                    </a:lnTo>
                    <a:lnTo>
                      <a:pt x="115047" y="34118"/>
                    </a:lnTo>
                    <a:lnTo>
                      <a:pt x="113910" y="34216"/>
                    </a:lnTo>
                    <a:lnTo>
                      <a:pt x="112774" y="34313"/>
                    </a:lnTo>
                    <a:lnTo>
                      <a:pt x="111474" y="34508"/>
                    </a:lnTo>
                    <a:lnTo>
                      <a:pt x="110175" y="34800"/>
                    </a:lnTo>
                    <a:lnTo>
                      <a:pt x="109039" y="34995"/>
                    </a:lnTo>
                    <a:lnTo>
                      <a:pt x="107740" y="35190"/>
                    </a:lnTo>
                    <a:lnTo>
                      <a:pt x="106603" y="35580"/>
                    </a:lnTo>
                    <a:lnTo>
                      <a:pt x="105466" y="35970"/>
                    </a:lnTo>
                    <a:lnTo>
                      <a:pt x="104492" y="36360"/>
                    </a:lnTo>
                    <a:lnTo>
                      <a:pt x="103518" y="36750"/>
                    </a:lnTo>
                    <a:lnTo>
                      <a:pt x="102706" y="37140"/>
                    </a:lnTo>
                    <a:lnTo>
                      <a:pt x="101975" y="37725"/>
                    </a:lnTo>
                    <a:lnTo>
                      <a:pt x="101244" y="38115"/>
                    </a:lnTo>
                    <a:lnTo>
                      <a:pt x="100595" y="38700"/>
                    </a:lnTo>
                    <a:lnTo>
                      <a:pt x="99945" y="39090"/>
                    </a:lnTo>
                    <a:lnTo>
                      <a:pt x="99377" y="39772"/>
                    </a:lnTo>
                    <a:lnTo>
                      <a:pt x="98890" y="40357"/>
                    </a:lnTo>
                    <a:lnTo>
                      <a:pt x="98322" y="40942"/>
                    </a:lnTo>
                    <a:lnTo>
                      <a:pt x="97753" y="41722"/>
                    </a:lnTo>
                    <a:lnTo>
                      <a:pt x="97104" y="42502"/>
                    </a:lnTo>
                    <a:lnTo>
                      <a:pt x="96535" y="43281"/>
                    </a:lnTo>
                    <a:lnTo>
                      <a:pt x="95886" y="44159"/>
                    </a:lnTo>
                    <a:lnTo>
                      <a:pt x="95155" y="45134"/>
                    </a:lnTo>
                    <a:lnTo>
                      <a:pt x="94343" y="46206"/>
                    </a:lnTo>
                    <a:lnTo>
                      <a:pt x="93450" y="47376"/>
                    </a:lnTo>
                    <a:lnTo>
                      <a:pt x="92395" y="48740"/>
                    </a:lnTo>
                    <a:lnTo>
                      <a:pt x="91420" y="50203"/>
                    </a:lnTo>
                    <a:lnTo>
                      <a:pt x="90527" y="51957"/>
                    </a:lnTo>
                    <a:lnTo>
                      <a:pt x="89634" y="53809"/>
                    </a:lnTo>
                    <a:lnTo>
                      <a:pt x="88660" y="55662"/>
                    </a:lnTo>
                    <a:lnTo>
                      <a:pt x="87848" y="57709"/>
                    </a:lnTo>
                    <a:lnTo>
                      <a:pt x="87117" y="59561"/>
                    </a:lnTo>
                    <a:lnTo>
                      <a:pt x="86387" y="61121"/>
                    </a:lnTo>
                    <a:lnTo>
                      <a:pt x="85899" y="62583"/>
                    </a:lnTo>
                    <a:lnTo>
                      <a:pt x="85331" y="63753"/>
                    </a:lnTo>
                    <a:lnTo>
                      <a:pt x="85006" y="64630"/>
                    </a:lnTo>
                    <a:lnTo>
                      <a:pt x="84600" y="65117"/>
                    </a:lnTo>
                    <a:lnTo>
                      <a:pt x="84438" y="65117"/>
                    </a:lnTo>
                    <a:lnTo>
                      <a:pt x="84438" y="64435"/>
                    </a:lnTo>
                    <a:lnTo>
                      <a:pt x="84519" y="63265"/>
                    </a:lnTo>
                    <a:lnTo>
                      <a:pt x="84844" y="61510"/>
                    </a:lnTo>
                    <a:lnTo>
                      <a:pt x="85169" y="59268"/>
                    </a:lnTo>
                    <a:lnTo>
                      <a:pt x="85493" y="57416"/>
                    </a:lnTo>
                    <a:lnTo>
                      <a:pt x="85899" y="55662"/>
                    </a:lnTo>
                    <a:lnTo>
                      <a:pt x="86224" y="54199"/>
                    </a:lnTo>
                    <a:lnTo>
                      <a:pt x="86630" y="52737"/>
                    </a:lnTo>
                    <a:lnTo>
                      <a:pt x="86955" y="51470"/>
                    </a:lnTo>
                    <a:lnTo>
                      <a:pt x="87361" y="50203"/>
                    </a:lnTo>
                    <a:lnTo>
                      <a:pt x="87686" y="49130"/>
                    </a:lnTo>
                    <a:lnTo>
                      <a:pt x="88173" y="48155"/>
                    </a:lnTo>
                    <a:lnTo>
                      <a:pt x="88579" y="47181"/>
                    </a:lnTo>
                    <a:lnTo>
                      <a:pt x="89066" y="46206"/>
                    </a:lnTo>
                    <a:lnTo>
                      <a:pt x="89634" y="45231"/>
                    </a:lnTo>
                    <a:lnTo>
                      <a:pt x="90121" y="44256"/>
                    </a:lnTo>
                    <a:lnTo>
                      <a:pt x="90771" y="43281"/>
                    </a:lnTo>
                    <a:lnTo>
                      <a:pt x="91420" y="42209"/>
                    </a:lnTo>
                    <a:lnTo>
                      <a:pt x="92151" y="41137"/>
                    </a:lnTo>
                    <a:lnTo>
                      <a:pt x="92801" y="39870"/>
                    </a:lnTo>
                    <a:lnTo>
                      <a:pt x="93450" y="38797"/>
                    </a:lnTo>
                    <a:lnTo>
                      <a:pt x="93856" y="37822"/>
                    </a:lnTo>
                    <a:lnTo>
                      <a:pt x="94262" y="36848"/>
                    </a:lnTo>
                    <a:lnTo>
                      <a:pt x="94506" y="35970"/>
                    </a:lnTo>
                    <a:lnTo>
                      <a:pt x="94587" y="35093"/>
                    </a:lnTo>
                    <a:lnTo>
                      <a:pt x="94587" y="34313"/>
                    </a:lnTo>
                    <a:lnTo>
                      <a:pt x="94424" y="33533"/>
                    </a:lnTo>
                    <a:lnTo>
                      <a:pt x="94100" y="32948"/>
                    </a:lnTo>
                    <a:lnTo>
                      <a:pt x="93694" y="32168"/>
                    </a:lnTo>
                    <a:lnTo>
                      <a:pt x="93125" y="31486"/>
                    </a:lnTo>
                    <a:lnTo>
                      <a:pt x="92313" y="30999"/>
                    </a:lnTo>
                    <a:lnTo>
                      <a:pt x="91420" y="30316"/>
                    </a:lnTo>
                    <a:lnTo>
                      <a:pt x="90202" y="29634"/>
                    </a:lnTo>
                    <a:lnTo>
                      <a:pt x="88985" y="29147"/>
                    </a:lnTo>
                    <a:lnTo>
                      <a:pt x="87523" y="28562"/>
                    </a:lnTo>
                    <a:lnTo>
                      <a:pt x="87198" y="28464"/>
                    </a:lnTo>
                    <a:lnTo>
                      <a:pt x="86711" y="28172"/>
                    </a:lnTo>
                    <a:lnTo>
                      <a:pt x="85818" y="27684"/>
                    </a:lnTo>
                    <a:lnTo>
                      <a:pt x="84600" y="27099"/>
                    </a:lnTo>
                    <a:lnTo>
                      <a:pt x="83220" y="26417"/>
                    </a:lnTo>
                    <a:lnTo>
                      <a:pt x="81596" y="25540"/>
                    </a:lnTo>
                    <a:lnTo>
                      <a:pt x="79810" y="24662"/>
                    </a:lnTo>
                    <a:lnTo>
                      <a:pt x="77780" y="23688"/>
                    </a:lnTo>
                    <a:lnTo>
                      <a:pt x="75832" y="22713"/>
                    </a:lnTo>
                    <a:lnTo>
                      <a:pt x="73721" y="21543"/>
                    </a:lnTo>
                    <a:lnTo>
                      <a:pt x="71529" y="20471"/>
                    </a:lnTo>
                    <a:lnTo>
                      <a:pt x="69418" y="19398"/>
                    </a:lnTo>
                    <a:lnTo>
                      <a:pt x="67469" y="18326"/>
                    </a:lnTo>
                    <a:lnTo>
                      <a:pt x="65439" y="17351"/>
                    </a:lnTo>
                    <a:lnTo>
                      <a:pt x="63653" y="16376"/>
                    </a:lnTo>
                    <a:lnTo>
                      <a:pt x="62110" y="15597"/>
                    </a:lnTo>
                    <a:lnTo>
                      <a:pt x="60568" y="14719"/>
                    </a:lnTo>
                    <a:lnTo>
                      <a:pt x="59106" y="13939"/>
                    </a:lnTo>
                    <a:lnTo>
                      <a:pt x="57645" y="13257"/>
                    </a:lnTo>
                    <a:lnTo>
                      <a:pt x="56184" y="12575"/>
                    </a:lnTo>
                    <a:lnTo>
                      <a:pt x="54803" y="11892"/>
                    </a:lnTo>
                    <a:lnTo>
                      <a:pt x="53504" y="11210"/>
                    </a:lnTo>
                    <a:lnTo>
                      <a:pt x="52205" y="10528"/>
                    </a:lnTo>
                    <a:lnTo>
                      <a:pt x="50825" y="10040"/>
                    </a:lnTo>
                    <a:lnTo>
                      <a:pt x="49607" y="9358"/>
                    </a:lnTo>
                    <a:lnTo>
                      <a:pt x="48308" y="8870"/>
                    </a:lnTo>
                    <a:lnTo>
                      <a:pt x="47009" y="8383"/>
                    </a:lnTo>
                    <a:lnTo>
                      <a:pt x="45791" y="7896"/>
                    </a:lnTo>
                    <a:lnTo>
                      <a:pt x="44492" y="7408"/>
                    </a:lnTo>
                    <a:lnTo>
                      <a:pt x="43274" y="7018"/>
                    </a:lnTo>
                    <a:lnTo>
                      <a:pt x="42056" y="6531"/>
                    </a:lnTo>
                    <a:lnTo>
                      <a:pt x="40838" y="6238"/>
                    </a:lnTo>
                    <a:lnTo>
                      <a:pt x="39458" y="5751"/>
                    </a:lnTo>
                    <a:lnTo>
                      <a:pt x="38078" y="5264"/>
                    </a:lnTo>
                    <a:lnTo>
                      <a:pt x="36535" y="4679"/>
                    </a:lnTo>
                    <a:lnTo>
                      <a:pt x="34830" y="4191"/>
                    </a:lnTo>
                    <a:lnTo>
                      <a:pt x="33125" y="3509"/>
                    </a:lnTo>
                    <a:lnTo>
                      <a:pt x="31339" y="2826"/>
                    </a:lnTo>
                    <a:lnTo>
                      <a:pt x="29472" y="2339"/>
                    </a:lnTo>
                    <a:lnTo>
                      <a:pt x="27767" y="1657"/>
                    </a:lnTo>
                    <a:lnTo>
                      <a:pt x="25981" y="1169"/>
                    </a:lnTo>
                    <a:lnTo>
                      <a:pt x="24276" y="779"/>
                    </a:lnTo>
                    <a:lnTo>
                      <a:pt x="22571" y="292"/>
                    </a:lnTo>
                    <a:lnTo>
                      <a:pt x="21028" y="97"/>
                    </a:lnTo>
                    <a:lnTo>
                      <a:pt x="19648" y="0"/>
                    </a:lnTo>
                    <a:lnTo>
                      <a:pt x="18349" y="97"/>
                    </a:lnTo>
                    <a:lnTo>
                      <a:pt x="17212" y="292"/>
                    </a:lnTo>
                    <a:lnTo>
                      <a:pt x="16400" y="779"/>
                    </a:lnTo>
                    <a:lnTo>
                      <a:pt x="15507" y="1267"/>
                    </a:lnTo>
                    <a:lnTo>
                      <a:pt x="14695" y="1852"/>
                    </a:lnTo>
                    <a:lnTo>
                      <a:pt x="13802" y="2632"/>
                    </a:lnTo>
                    <a:lnTo>
                      <a:pt x="12909" y="3411"/>
                    </a:lnTo>
                    <a:lnTo>
                      <a:pt x="11935" y="4289"/>
                    </a:lnTo>
                    <a:lnTo>
                      <a:pt x="10960" y="5264"/>
                    </a:lnTo>
                    <a:lnTo>
                      <a:pt x="9986" y="6238"/>
                    </a:lnTo>
                    <a:lnTo>
                      <a:pt x="9093" y="7213"/>
                    </a:lnTo>
                    <a:lnTo>
                      <a:pt x="8119" y="8285"/>
                    </a:lnTo>
                    <a:lnTo>
                      <a:pt x="7144" y="9358"/>
                    </a:lnTo>
                    <a:lnTo>
                      <a:pt x="6332" y="10430"/>
                    </a:lnTo>
                    <a:lnTo>
                      <a:pt x="5439" y="11697"/>
                    </a:lnTo>
                    <a:lnTo>
                      <a:pt x="4709" y="12770"/>
                    </a:lnTo>
                    <a:lnTo>
                      <a:pt x="3978" y="13939"/>
                    </a:lnTo>
                    <a:lnTo>
                      <a:pt x="3247" y="15109"/>
                    </a:lnTo>
                    <a:lnTo>
                      <a:pt x="2760" y="16376"/>
                    </a:lnTo>
                    <a:lnTo>
                      <a:pt x="2192" y="17449"/>
                    </a:lnTo>
                    <a:lnTo>
                      <a:pt x="1705" y="18521"/>
                    </a:lnTo>
                    <a:lnTo>
                      <a:pt x="1380" y="19593"/>
                    </a:lnTo>
                    <a:lnTo>
                      <a:pt x="974" y="20568"/>
                    </a:lnTo>
                    <a:lnTo>
                      <a:pt x="811" y="21445"/>
                    </a:lnTo>
                    <a:lnTo>
                      <a:pt x="649" y="22323"/>
                    </a:lnTo>
                    <a:lnTo>
                      <a:pt x="487" y="23200"/>
                    </a:lnTo>
                    <a:lnTo>
                      <a:pt x="405" y="23980"/>
                    </a:lnTo>
                    <a:lnTo>
                      <a:pt x="243" y="24760"/>
                    </a:lnTo>
                    <a:lnTo>
                      <a:pt x="162" y="25442"/>
                    </a:lnTo>
                    <a:lnTo>
                      <a:pt x="162" y="26027"/>
                    </a:lnTo>
                    <a:lnTo>
                      <a:pt x="162" y="26807"/>
                    </a:lnTo>
                    <a:lnTo>
                      <a:pt x="81" y="27392"/>
                    </a:lnTo>
                    <a:lnTo>
                      <a:pt x="81" y="27977"/>
                    </a:lnTo>
                    <a:lnTo>
                      <a:pt x="81" y="28659"/>
                    </a:lnTo>
                    <a:lnTo>
                      <a:pt x="81" y="29341"/>
                    </a:lnTo>
                    <a:lnTo>
                      <a:pt x="0" y="29829"/>
                    </a:lnTo>
                    <a:lnTo>
                      <a:pt x="81" y="30316"/>
                    </a:lnTo>
                    <a:lnTo>
                      <a:pt x="162" y="30414"/>
                    </a:lnTo>
                    <a:lnTo>
                      <a:pt x="243" y="30414"/>
                    </a:lnTo>
                    <a:lnTo>
                      <a:pt x="568" y="30219"/>
                    </a:lnTo>
                    <a:lnTo>
                      <a:pt x="730" y="29829"/>
                    </a:lnTo>
                    <a:lnTo>
                      <a:pt x="974" y="29341"/>
                    </a:lnTo>
                    <a:lnTo>
                      <a:pt x="1380" y="28757"/>
                    </a:lnTo>
                    <a:lnTo>
                      <a:pt x="1623" y="28172"/>
                    </a:lnTo>
                    <a:lnTo>
                      <a:pt x="1948" y="27392"/>
                    </a:lnTo>
                    <a:lnTo>
                      <a:pt x="2273" y="26612"/>
                    </a:lnTo>
                    <a:lnTo>
                      <a:pt x="2516" y="25735"/>
                    </a:lnTo>
                    <a:lnTo>
                      <a:pt x="2841" y="24955"/>
                    </a:lnTo>
                    <a:lnTo>
                      <a:pt x="3004" y="24175"/>
                    </a:lnTo>
                    <a:lnTo>
                      <a:pt x="3247" y="23395"/>
                    </a:lnTo>
                    <a:lnTo>
                      <a:pt x="3491" y="22810"/>
                    </a:lnTo>
                    <a:lnTo>
                      <a:pt x="3572" y="22030"/>
                    </a:lnTo>
                    <a:lnTo>
                      <a:pt x="3734" y="21445"/>
                    </a:lnTo>
                    <a:lnTo>
                      <a:pt x="3978" y="20958"/>
                    </a:lnTo>
                    <a:lnTo>
                      <a:pt x="4303" y="20471"/>
                    </a:lnTo>
                    <a:lnTo>
                      <a:pt x="4627" y="20081"/>
                    </a:lnTo>
                    <a:lnTo>
                      <a:pt x="5033" y="19886"/>
                    </a:lnTo>
                    <a:lnTo>
                      <a:pt x="5358" y="19496"/>
                    </a:lnTo>
                    <a:lnTo>
                      <a:pt x="5845" y="19398"/>
                    </a:lnTo>
                    <a:lnTo>
                      <a:pt x="6170" y="19203"/>
                    </a:lnTo>
                    <a:lnTo>
                      <a:pt x="6657" y="19203"/>
                    </a:lnTo>
                    <a:lnTo>
                      <a:pt x="7063" y="19203"/>
                    </a:lnTo>
                    <a:lnTo>
                      <a:pt x="7469" y="19301"/>
                    </a:lnTo>
                    <a:lnTo>
                      <a:pt x="7875" y="19398"/>
                    </a:lnTo>
                    <a:lnTo>
                      <a:pt x="8281" y="19593"/>
                    </a:lnTo>
                    <a:lnTo>
                      <a:pt x="8606" y="19886"/>
                    </a:lnTo>
                    <a:lnTo>
                      <a:pt x="9012" y="20276"/>
                    </a:lnTo>
                    <a:lnTo>
                      <a:pt x="9255" y="20568"/>
                    </a:lnTo>
                    <a:lnTo>
                      <a:pt x="9499" y="21153"/>
                    </a:lnTo>
                    <a:lnTo>
                      <a:pt x="9824" y="21543"/>
                    </a:lnTo>
                    <a:lnTo>
                      <a:pt x="10148" y="22128"/>
                    </a:lnTo>
                    <a:lnTo>
                      <a:pt x="10473" y="22518"/>
                    </a:lnTo>
                    <a:lnTo>
                      <a:pt x="10798" y="23103"/>
                    </a:lnTo>
                    <a:lnTo>
                      <a:pt x="11204" y="23395"/>
                    </a:lnTo>
                    <a:lnTo>
                      <a:pt x="11529" y="23785"/>
                    </a:lnTo>
                    <a:lnTo>
                      <a:pt x="11935" y="23980"/>
                    </a:lnTo>
                    <a:lnTo>
                      <a:pt x="12259" y="24077"/>
                    </a:lnTo>
                    <a:lnTo>
                      <a:pt x="12746" y="24077"/>
                    </a:lnTo>
                    <a:lnTo>
                      <a:pt x="13071" y="23883"/>
                    </a:lnTo>
                    <a:lnTo>
                      <a:pt x="13558" y="23590"/>
                    </a:lnTo>
                    <a:lnTo>
                      <a:pt x="14046" y="23005"/>
                    </a:lnTo>
                    <a:lnTo>
                      <a:pt x="14533" y="22128"/>
                    </a:lnTo>
                    <a:lnTo>
                      <a:pt x="15182" y="21153"/>
                    </a:lnTo>
                    <a:lnTo>
                      <a:pt x="15669" y="19983"/>
                    </a:lnTo>
                    <a:lnTo>
                      <a:pt x="16562" y="19106"/>
                    </a:lnTo>
                    <a:lnTo>
                      <a:pt x="17456" y="18326"/>
                    </a:lnTo>
                    <a:lnTo>
                      <a:pt x="18430" y="17644"/>
                    </a:lnTo>
                    <a:lnTo>
                      <a:pt x="19485" y="17254"/>
                    </a:lnTo>
                    <a:lnTo>
                      <a:pt x="20622" y="16961"/>
                    </a:lnTo>
                    <a:lnTo>
                      <a:pt x="21677" y="16864"/>
                    </a:lnTo>
                    <a:lnTo>
                      <a:pt x="22895" y="16961"/>
                    </a:lnTo>
                    <a:lnTo>
                      <a:pt x="23951" y="17254"/>
                    </a:lnTo>
                    <a:lnTo>
                      <a:pt x="25006" y="17644"/>
                    </a:lnTo>
                    <a:lnTo>
                      <a:pt x="25899" y="18229"/>
                    </a:lnTo>
                    <a:lnTo>
                      <a:pt x="26711" y="19008"/>
                    </a:lnTo>
                    <a:lnTo>
                      <a:pt x="27361" y="19983"/>
                    </a:lnTo>
                    <a:lnTo>
                      <a:pt x="27767" y="21056"/>
                    </a:lnTo>
                    <a:lnTo>
                      <a:pt x="28173" y="22323"/>
                    </a:lnTo>
                    <a:lnTo>
                      <a:pt x="28254" y="23883"/>
                    </a:lnTo>
                    <a:lnTo>
                      <a:pt x="28173" y="25150"/>
                    </a:lnTo>
                    <a:lnTo>
                      <a:pt x="28173" y="26417"/>
                    </a:lnTo>
                    <a:lnTo>
                      <a:pt x="28254" y="27392"/>
                    </a:lnTo>
                    <a:lnTo>
                      <a:pt x="28335" y="28172"/>
                    </a:lnTo>
                    <a:lnTo>
                      <a:pt x="28416" y="28757"/>
                    </a:lnTo>
                    <a:lnTo>
                      <a:pt x="28579" y="29244"/>
                    </a:lnTo>
                    <a:lnTo>
                      <a:pt x="28903" y="29536"/>
                    </a:lnTo>
                    <a:lnTo>
                      <a:pt x="29147" y="29731"/>
                    </a:lnTo>
                    <a:lnTo>
                      <a:pt x="29472" y="29829"/>
                    </a:lnTo>
                    <a:lnTo>
                      <a:pt x="29959" y="29731"/>
                    </a:lnTo>
                    <a:lnTo>
                      <a:pt x="30284" y="29731"/>
                    </a:lnTo>
                    <a:lnTo>
                      <a:pt x="30852" y="29634"/>
                    </a:lnTo>
                    <a:lnTo>
                      <a:pt x="31420" y="29439"/>
                    </a:lnTo>
                    <a:lnTo>
                      <a:pt x="32070" y="29341"/>
                    </a:lnTo>
                    <a:lnTo>
                      <a:pt x="32719" y="29147"/>
                    </a:lnTo>
                    <a:lnTo>
                      <a:pt x="33450" y="28952"/>
                    </a:lnTo>
                    <a:lnTo>
                      <a:pt x="34262" y="28854"/>
                    </a:lnTo>
                    <a:lnTo>
                      <a:pt x="35236" y="28757"/>
                    </a:lnTo>
                    <a:lnTo>
                      <a:pt x="36373" y="28854"/>
                    </a:lnTo>
                    <a:lnTo>
                      <a:pt x="37672" y="28952"/>
                    </a:lnTo>
                    <a:lnTo>
                      <a:pt x="39052" y="29244"/>
                    </a:lnTo>
                    <a:lnTo>
                      <a:pt x="40433" y="29536"/>
                    </a:lnTo>
                    <a:lnTo>
                      <a:pt x="41813" y="29829"/>
                    </a:lnTo>
                    <a:lnTo>
                      <a:pt x="43193" y="30219"/>
                    </a:lnTo>
                    <a:lnTo>
                      <a:pt x="44573" y="30609"/>
                    </a:lnTo>
                    <a:lnTo>
                      <a:pt x="45872" y="31096"/>
                    </a:lnTo>
                    <a:lnTo>
                      <a:pt x="47009" y="31584"/>
                    </a:lnTo>
                    <a:lnTo>
                      <a:pt x="47902" y="32071"/>
                    </a:lnTo>
                    <a:lnTo>
                      <a:pt x="48714" y="32656"/>
                    </a:lnTo>
                    <a:lnTo>
                      <a:pt x="49364" y="33241"/>
                    </a:lnTo>
                    <a:lnTo>
                      <a:pt x="49688" y="33826"/>
                    </a:lnTo>
                    <a:lnTo>
                      <a:pt x="49769" y="34411"/>
                    </a:lnTo>
                    <a:lnTo>
                      <a:pt x="49607" y="34995"/>
                    </a:lnTo>
                    <a:lnTo>
                      <a:pt x="49282" y="35580"/>
                    </a:lnTo>
                    <a:lnTo>
                      <a:pt x="48958" y="36068"/>
                    </a:lnTo>
                    <a:lnTo>
                      <a:pt x="48552" y="36653"/>
                    </a:lnTo>
                    <a:lnTo>
                      <a:pt x="48064" y="37043"/>
                    </a:lnTo>
                    <a:lnTo>
                      <a:pt x="47496" y="37627"/>
                    </a:lnTo>
                    <a:lnTo>
                      <a:pt x="46847" y="38017"/>
                    </a:lnTo>
                    <a:lnTo>
                      <a:pt x="46197" y="38505"/>
                    </a:lnTo>
                    <a:lnTo>
                      <a:pt x="45466" y="38895"/>
                    </a:lnTo>
                    <a:lnTo>
                      <a:pt x="44654" y="39382"/>
                    </a:lnTo>
                    <a:lnTo>
                      <a:pt x="43924" y="39675"/>
                    </a:lnTo>
                    <a:lnTo>
                      <a:pt x="43031" y="40064"/>
                    </a:lnTo>
                    <a:lnTo>
                      <a:pt x="42219" y="40454"/>
                    </a:lnTo>
                    <a:lnTo>
                      <a:pt x="41326" y="40747"/>
                    </a:lnTo>
                    <a:lnTo>
                      <a:pt x="40433" y="41137"/>
                    </a:lnTo>
                    <a:lnTo>
                      <a:pt x="39621" y="41429"/>
                    </a:lnTo>
                    <a:lnTo>
                      <a:pt x="38565" y="41624"/>
                    </a:lnTo>
                    <a:lnTo>
                      <a:pt x="37591" y="41819"/>
                    </a:lnTo>
                    <a:lnTo>
                      <a:pt x="36535" y="42112"/>
                    </a:lnTo>
                    <a:lnTo>
                      <a:pt x="35399" y="42307"/>
                    </a:lnTo>
                    <a:lnTo>
                      <a:pt x="34262" y="42404"/>
                    </a:lnTo>
                    <a:lnTo>
                      <a:pt x="33125" y="42599"/>
                    </a:lnTo>
                    <a:lnTo>
                      <a:pt x="31989" y="42794"/>
                    </a:lnTo>
                    <a:lnTo>
                      <a:pt x="30852" y="43184"/>
                    </a:lnTo>
                    <a:lnTo>
                      <a:pt x="29797" y="43574"/>
                    </a:lnTo>
                    <a:lnTo>
                      <a:pt x="28660" y="44061"/>
                    </a:lnTo>
                    <a:lnTo>
                      <a:pt x="27686" y="44549"/>
                    </a:lnTo>
                    <a:lnTo>
                      <a:pt x="26792" y="45231"/>
                    </a:lnTo>
                    <a:lnTo>
                      <a:pt x="25899" y="46108"/>
                    </a:lnTo>
                    <a:lnTo>
                      <a:pt x="25087" y="47083"/>
                    </a:lnTo>
                    <a:lnTo>
                      <a:pt x="24438" y="48253"/>
                    </a:lnTo>
                    <a:lnTo>
                      <a:pt x="23870" y="49715"/>
                    </a:lnTo>
                    <a:lnTo>
                      <a:pt x="23301" y="50982"/>
                    </a:lnTo>
                    <a:lnTo>
                      <a:pt x="22895" y="52055"/>
                    </a:lnTo>
                    <a:lnTo>
                      <a:pt x="22489" y="53127"/>
                    </a:lnTo>
                    <a:lnTo>
                      <a:pt x="22165" y="53809"/>
                    </a:lnTo>
                    <a:lnTo>
                      <a:pt x="21759" y="54394"/>
                    </a:lnTo>
                    <a:lnTo>
                      <a:pt x="21434" y="54784"/>
                    </a:lnTo>
                    <a:lnTo>
                      <a:pt x="21028" y="55174"/>
                    </a:lnTo>
                    <a:lnTo>
                      <a:pt x="20784" y="55369"/>
                    </a:lnTo>
                    <a:lnTo>
                      <a:pt x="20460" y="55564"/>
                    </a:lnTo>
                    <a:lnTo>
                      <a:pt x="20054" y="55662"/>
                    </a:lnTo>
                    <a:lnTo>
                      <a:pt x="19729" y="55857"/>
                    </a:lnTo>
                    <a:lnTo>
                      <a:pt x="19323" y="55954"/>
                    </a:lnTo>
                    <a:lnTo>
                      <a:pt x="18998" y="56051"/>
                    </a:lnTo>
                    <a:lnTo>
                      <a:pt x="18592" y="56149"/>
                    </a:lnTo>
                    <a:lnTo>
                      <a:pt x="18186" y="56441"/>
                    </a:lnTo>
                    <a:lnTo>
                      <a:pt x="17699" y="56831"/>
                    </a:lnTo>
                    <a:lnTo>
                      <a:pt x="17131" y="57124"/>
                    </a:lnTo>
                    <a:lnTo>
                      <a:pt x="16725" y="57416"/>
                    </a:lnTo>
                    <a:lnTo>
                      <a:pt x="16238" y="57806"/>
                    </a:lnTo>
                    <a:lnTo>
                      <a:pt x="15913" y="58099"/>
                    </a:lnTo>
                    <a:lnTo>
                      <a:pt x="15426" y="58391"/>
                    </a:lnTo>
                    <a:lnTo>
                      <a:pt x="15101" y="58878"/>
                    </a:lnTo>
                    <a:lnTo>
                      <a:pt x="14776" y="59268"/>
                    </a:lnTo>
                    <a:lnTo>
                      <a:pt x="14451" y="59853"/>
                    </a:lnTo>
                    <a:lnTo>
                      <a:pt x="14127" y="60341"/>
                    </a:lnTo>
                    <a:lnTo>
                      <a:pt x="13883" y="61023"/>
                    </a:lnTo>
                    <a:lnTo>
                      <a:pt x="13640" y="61705"/>
                    </a:lnTo>
                    <a:lnTo>
                      <a:pt x="13477" y="62583"/>
                    </a:lnTo>
                    <a:lnTo>
                      <a:pt x="13315" y="63558"/>
                    </a:lnTo>
                    <a:lnTo>
                      <a:pt x="13234" y="64630"/>
                    </a:lnTo>
                    <a:lnTo>
                      <a:pt x="13152" y="65800"/>
                    </a:lnTo>
                    <a:lnTo>
                      <a:pt x="13152" y="67262"/>
                    </a:lnTo>
                    <a:lnTo>
                      <a:pt x="13152" y="68529"/>
                    </a:lnTo>
                    <a:lnTo>
                      <a:pt x="13315" y="69796"/>
                    </a:lnTo>
                    <a:lnTo>
                      <a:pt x="13640" y="70869"/>
                    </a:lnTo>
                    <a:lnTo>
                      <a:pt x="13964" y="71746"/>
                    </a:lnTo>
                    <a:lnTo>
                      <a:pt x="14370" y="72526"/>
                    </a:lnTo>
                    <a:lnTo>
                      <a:pt x="14695" y="73013"/>
                    </a:lnTo>
                    <a:lnTo>
                      <a:pt x="15182" y="73598"/>
                    </a:lnTo>
                    <a:lnTo>
                      <a:pt x="15507" y="73988"/>
                    </a:lnTo>
                    <a:lnTo>
                      <a:pt x="15913" y="74378"/>
                    </a:lnTo>
                    <a:lnTo>
                      <a:pt x="16156" y="74670"/>
                    </a:lnTo>
                    <a:lnTo>
                      <a:pt x="16400" y="74963"/>
                    </a:lnTo>
                    <a:lnTo>
                      <a:pt x="16562" y="75255"/>
                    </a:lnTo>
                    <a:lnTo>
                      <a:pt x="16644" y="75450"/>
                    </a:lnTo>
                    <a:lnTo>
                      <a:pt x="16400" y="75743"/>
                    </a:lnTo>
                    <a:lnTo>
                      <a:pt x="16156" y="75938"/>
                    </a:lnTo>
                    <a:lnTo>
                      <a:pt x="15832" y="76425"/>
                    </a:lnTo>
                    <a:lnTo>
                      <a:pt x="15182" y="76718"/>
                    </a:lnTo>
                    <a:lnTo>
                      <a:pt x="14533" y="76913"/>
                    </a:lnTo>
                    <a:lnTo>
                      <a:pt x="13802" y="77303"/>
                    </a:lnTo>
                    <a:lnTo>
                      <a:pt x="13071" y="77497"/>
                    </a:lnTo>
                    <a:lnTo>
                      <a:pt x="12259" y="77692"/>
                    </a:lnTo>
                    <a:lnTo>
                      <a:pt x="11447" y="77887"/>
                    </a:lnTo>
                    <a:lnTo>
                      <a:pt x="10635" y="78180"/>
                    </a:lnTo>
                    <a:lnTo>
                      <a:pt x="9824" y="78375"/>
                    </a:lnTo>
                    <a:lnTo>
                      <a:pt x="8930" y="78570"/>
                    </a:lnTo>
                    <a:lnTo>
                      <a:pt x="8119" y="78960"/>
                    </a:lnTo>
                    <a:lnTo>
                      <a:pt x="7388" y="79252"/>
                    </a:lnTo>
                    <a:lnTo>
                      <a:pt x="6576" y="79545"/>
                    </a:lnTo>
                    <a:lnTo>
                      <a:pt x="5845" y="80032"/>
                    </a:lnTo>
                    <a:lnTo>
                      <a:pt x="5196" y="80519"/>
                    </a:lnTo>
                    <a:lnTo>
                      <a:pt x="4546" y="81104"/>
                    </a:lnTo>
                    <a:lnTo>
                      <a:pt x="4059" y="81884"/>
                    </a:lnTo>
                    <a:lnTo>
                      <a:pt x="3572" y="82664"/>
                    </a:lnTo>
                    <a:lnTo>
                      <a:pt x="3085" y="83346"/>
                    </a:lnTo>
                    <a:lnTo>
                      <a:pt x="2760" y="84224"/>
                    </a:lnTo>
                    <a:lnTo>
                      <a:pt x="2354" y="85101"/>
                    </a:lnTo>
                    <a:lnTo>
                      <a:pt x="2110" y="85978"/>
                    </a:lnTo>
                    <a:lnTo>
                      <a:pt x="1786" y="86953"/>
                    </a:lnTo>
                    <a:lnTo>
                      <a:pt x="1623" y="87831"/>
                    </a:lnTo>
                    <a:lnTo>
                      <a:pt x="1461" y="88805"/>
                    </a:lnTo>
                    <a:lnTo>
                      <a:pt x="1461" y="89683"/>
                    </a:lnTo>
                    <a:lnTo>
                      <a:pt x="1380" y="90560"/>
                    </a:lnTo>
                    <a:lnTo>
                      <a:pt x="1461" y="91437"/>
                    </a:lnTo>
                    <a:lnTo>
                      <a:pt x="1542" y="92217"/>
                    </a:lnTo>
                    <a:lnTo>
                      <a:pt x="1705" y="92997"/>
                    </a:lnTo>
                    <a:lnTo>
                      <a:pt x="2029" y="93679"/>
                    </a:lnTo>
                    <a:lnTo>
                      <a:pt x="2273" y="94167"/>
                    </a:lnTo>
                    <a:lnTo>
                      <a:pt x="2760" y="94752"/>
                    </a:lnTo>
                    <a:lnTo>
                      <a:pt x="3166" y="95142"/>
                    </a:lnTo>
                    <a:lnTo>
                      <a:pt x="3653" y="95727"/>
                    </a:lnTo>
                    <a:lnTo>
                      <a:pt x="4059" y="96214"/>
                    </a:lnTo>
                    <a:lnTo>
                      <a:pt x="4627" y="96896"/>
                    </a:lnTo>
                    <a:lnTo>
                      <a:pt x="5196" y="97676"/>
                    </a:lnTo>
                    <a:lnTo>
                      <a:pt x="5683" y="98359"/>
                    </a:lnTo>
                    <a:lnTo>
                      <a:pt x="6170" y="99041"/>
                    </a:lnTo>
                    <a:lnTo>
                      <a:pt x="6738" y="99821"/>
                    </a:lnTo>
                    <a:lnTo>
                      <a:pt x="7307" y="100503"/>
                    </a:lnTo>
                    <a:lnTo>
                      <a:pt x="7794" y="101283"/>
                    </a:lnTo>
                    <a:lnTo>
                      <a:pt x="8281" y="101868"/>
                    </a:lnTo>
                    <a:lnTo>
                      <a:pt x="8849" y="102648"/>
                    </a:lnTo>
                    <a:lnTo>
                      <a:pt x="9255" y="103330"/>
                    </a:lnTo>
                    <a:lnTo>
                      <a:pt x="9742" y="103915"/>
                    </a:lnTo>
                    <a:lnTo>
                      <a:pt x="10067" y="104402"/>
                    </a:lnTo>
                    <a:lnTo>
                      <a:pt x="10554" y="104987"/>
                    </a:lnTo>
                    <a:lnTo>
                      <a:pt x="10879" y="105377"/>
                    </a:lnTo>
                    <a:lnTo>
                      <a:pt x="11529" y="105962"/>
                    </a:lnTo>
                    <a:lnTo>
                      <a:pt x="12178" y="106450"/>
                    </a:lnTo>
                    <a:lnTo>
                      <a:pt x="12990" y="107034"/>
                    </a:lnTo>
                    <a:lnTo>
                      <a:pt x="13964" y="107717"/>
                    </a:lnTo>
                    <a:lnTo>
                      <a:pt x="15101" y="108302"/>
                    </a:lnTo>
                    <a:lnTo>
                      <a:pt x="16319" y="108984"/>
                    </a:lnTo>
                    <a:lnTo>
                      <a:pt x="17699" y="109666"/>
                    </a:lnTo>
                    <a:lnTo>
                      <a:pt x="19242" y="110154"/>
                    </a:lnTo>
                    <a:lnTo>
                      <a:pt x="20866" y="110739"/>
                    </a:lnTo>
                    <a:lnTo>
                      <a:pt x="22733" y="111226"/>
                    </a:lnTo>
                    <a:lnTo>
                      <a:pt x="24682" y="111616"/>
                    </a:lnTo>
                    <a:lnTo>
                      <a:pt x="26792" y="111909"/>
                    </a:lnTo>
                    <a:lnTo>
                      <a:pt x="29066" y="112201"/>
                    </a:lnTo>
                    <a:lnTo>
                      <a:pt x="31420" y="112298"/>
                    </a:lnTo>
                    <a:lnTo>
                      <a:pt x="34018" y="112396"/>
                    </a:lnTo>
                    <a:lnTo>
                      <a:pt x="36698" y="112298"/>
                    </a:lnTo>
                    <a:lnTo>
                      <a:pt x="39296" y="112493"/>
                    </a:lnTo>
                    <a:lnTo>
                      <a:pt x="41975" y="112688"/>
                    </a:lnTo>
                    <a:lnTo>
                      <a:pt x="44573" y="113176"/>
                    </a:lnTo>
                    <a:lnTo>
                      <a:pt x="47171" y="113566"/>
                    </a:lnTo>
                    <a:lnTo>
                      <a:pt x="49769" y="114053"/>
                    </a:lnTo>
                    <a:lnTo>
                      <a:pt x="52286" y="114541"/>
                    </a:lnTo>
                    <a:lnTo>
                      <a:pt x="54641" y="115125"/>
                    </a:lnTo>
                    <a:lnTo>
                      <a:pt x="56995" y="115613"/>
                    </a:lnTo>
                    <a:lnTo>
                      <a:pt x="59188" y="116100"/>
                    </a:lnTo>
                    <a:lnTo>
                      <a:pt x="61299" y="116490"/>
                    </a:lnTo>
                    <a:lnTo>
                      <a:pt x="63166" y="116880"/>
                    </a:lnTo>
                    <a:lnTo>
                      <a:pt x="65033" y="117075"/>
                    </a:lnTo>
                    <a:lnTo>
                      <a:pt x="66657" y="117270"/>
                    </a:lnTo>
                    <a:lnTo>
                      <a:pt x="67956" y="117173"/>
                    </a:lnTo>
                    <a:lnTo>
                      <a:pt x="69255" y="117075"/>
                    </a:lnTo>
                    <a:lnTo>
                      <a:pt x="70230" y="116783"/>
                    </a:lnTo>
                    <a:lnTo>
                      <a:pt x="71285" y="116393"/>
                    </a:lnTo>
                    <a:lnTo>
                      <a:pt x="72259" y="116100"/>
                    </a:lnTo>
                    <a:lnTo>
                      <a:pt x="73071" y="115710"/>
                    </a:lnTo>
                    <a:lnTo>
                      <a:pt x="73883" y="115320"/>
                    </a:lnTo>
                    <a:lnTo>
                      <a:pt x="74614" y="114930"/>
                    </a:lnTo>
                    <a:lnTo>
                      <a:pt x="75263" y="114443"/>
                    </a:lnTo>
                    <a:lnTo>
                      <a:pt x="75832" y="113858"/>
                    </a:lnTo>
                    <a:lnTo>
                      <a:pt x="76238" y="113371"/>
                    </a:lnTo>
                    <a:lnTo>
                      <a:pt x="76725" y="112688"/>
                    </a:lnTo>
                    <a:lnTo>
                      <a:pt x="76968" y="111909"/>
                    </a:lnTo>
                    <a:lnTo>
                      <a:pt x="77131" y="111226"/>
                    </a:lnTo>
                    <a:lnTo>
                      <a:pt x="77293" y="110349"/>
                    </a:lnTo>
                    <a:lnTo>
                      <a:pt x="77293" y="109179"/>
                    </a:lnTo>
                    <a:lnTo>
                      <a:pt x="77293" y="108107"/>
                    </a:lnTo>
                    <a:lnTo>
                      <a:pt x="77050" y="106937"/>
                    </a:lnTo>
                    <a:lnTo>
                      <a:pt x="76806" y="105377"/>
                    </a:lnTo>
                    <a:lnTo>
                      <a:pt x="76725" y="103915"/>
                    </a:lnTo>
                    <a:lnTo>
                      <a:pt x="76644" y="102160"/>
                    </a:lnTo>
                    <a:lnTo>
                      <a:pt x="76644" y="100308"/>
                    </a:lnTo>
                    <a:lnTo>
                      <a:pt x="76644" y="98456"/>
                    </a:lnTo>
                    <a:lnTo>
                      <a:pt x="76725" y="96604"/>
                    </a:lnTo>
                    <a:lnTo>
                      <a:pt x="76806" y="94947"/>
                    </a:lnTo>
                    <a:lnTo>
                      <a:pt x="76968" y="93290"/>
                    </a:lnTo>
                    <a:lnTo>
                      <a:pt x="77050" y="91925"/>
                    </a:lnTo>
                    <a:lnTo>
                      <a:pt x="77293" y="90658"/>
                    </a:lnTo>
                    <a:lnTo>
                      <a:pt x="77456" y="89780"/>
                    </a:lnTo>
                    <a:lnTo>
                      <a:pt x="77618" y="89293"/>
                    </a:lnTo>
                    <a:lnTo>
                      <a:pt x="77780" y="89195"/>
                    </a:lnTo>
                    <a:lnTo>
                      <a:pt x="77943" y="89390"/>
                    </a:lnTo>
                    <a:lnTo>
                      <a:pt x="78186" y="90170"/>
                    </a:lnTo>
                    <a:lnTo>
                      <a:pt x="78349" y="91535"/>
                    </a:lnTo>
                    <a:lnTo>
                      <a:pt x="78430" y="93192"/>
                    </a:lnTo>
                    <a:lnTo>
                      <a:pt x="78592" y="95142"/>
                    </a:lnTo>
                    <a:lnTo>
                      <a:pt x="78673" y="97091"/>
                    </a:lnTo>
                    <a:lnTo>
                      <a:pt x="78917" y="99236"/>
                    </a:lnTo>
                    <a:lnTo>
                      <a:pt x="79079" y="101380"/>
                    </a:lnTo>
                    <a:lnTo>
                      <a:pt x="79323" y="103525"/>
                    </a:lnTo>
                    <a:lnTo>
                      <a:pt x="79485" y="105767"/>
                    </a:lnTo>
                    <a:lnTo>
                      <a:pt x="79891" y="107814"/>
                    </a:lnTo>
                    <a:lnTo>
                      <a:pt x="80135" y="109861"/>
                    </a:lnTo>
                    <a:lnTo>
                      <a:pt x="80541" y="111811"/>
                    </a:lnTo>
                    <a:lnTo>
                      <a:pt x="80866" y="113566"/>
                    </a:lnTo>
                    <a:lnTo>
                      <a:pt x="81353" y="115223"/>
                    </a:lnTo>
                    <a:lnTo>
                      <a:pt x="81759" y="116588"/>
                    </a:lnTo>
                    <a:lnTo>
                      <a:pt x="82327" y="117855"/>
                    </a:lnTo>
                    <a:lnTo>
                      <a:pt x="82895" y="118732"/>
                    </a:lnTo>
                    <a:lnTo>
                      <a:pt x="83626" y="119317"/>
                    </a:lnTo>
                    <a:lnTo>
                      <a:pt x="84113" y="119707"/>
                    </a:lnTo>
                    <a:lnTo>
                      <a:pt x="84763" y="119902"/>
                    </a:lnTo>
                    <a:lnTo>
                      <a:pt x="85250" y="120000"/>
                    </a:lnTo>
                    <a:lnTo>
                      <a:pt x="85656" y="120000"/>
                    </a:lnTo>
                    <a:lnTo>
                      <a:pt x="86062" y="119805"/>
                    </a:lnTo>
                    <a:lnTo>
                      <a:pt x="86305" y="119610"/>
                    </a:lnTo>
                    <a:lnTo>
                      <a:pt x="86630" y="119122"/>
                    </a:lnTo>
                    <a:lnTo>
                      <a:pt x="86874" y="118732"/>
                    </a:lnTo>
                    <a:lnTo>
                      <a:pt x="87036" y="118147"/>
                    </a:lnTo>
                    <a:lnTo>
                      <a:pt x="87117" y="117660"/>
                    </a:lnTo>
                    <a:lnTo>
                      <a:pt x="87198" y="116978"/>
                    </a:lnTo>
                    <a:lnTo>
                      <a:pt x="87361" y="116198"/>
                    </a:lnTo>
                    <a:lnTo>
                      <a:pt x="87442" y="115418"/>
                    </a:lnTo>
                    <a:lnTo>
                      <a:pt x="87442" y="114638"/>
                    </a:lnTo>
                    <a:lnTo>
                      <a:pt x="87442" y="113858"/>
                    </a:lnTo>
                    <a:lnTo>
                      <a:pt x="87523" y="113176"/>
                    </a:lnTo>
                    <a:lnTo>
                      <a:pt x="87523" y="112006"/>
                    </a:lnTo>
                    <a:lnTo>
                      <a:pt x="87523" y="110641"/>
                    </a:lnTo>
                    <a:lnTo>
                      <a:pt x="87686" y="108887"/>
                    </a:lnTo>
                    <a:lnTo>
                      <a:pt x="87767" y="106937"/>
                    </a:lnTo>
                    <a:lnTo>
                      <a:pt x="87929" y="104792"/>
                    </a:lnTo>
                    <a:lnTo>
                      <a:pt x="88173" y="102355"/>
                    </a:lnTo>
                    <a:lnTo>
                      <a:pt x="88335" y="100016"/>
                    </a:lnTo>
                    <a:lnTo>
                      <a:pt x="88579" y="97676"/>
                    </a:lnTo>
                    <a:lnTo>
                      <a:pt x="88903" y="95532"/>
                    </a:lnTo>
                    <a:lnTo>
                      <a:pt x="89066" y="93387"/>
                    </a:lnTo>
                    <a:lnTo>
                      <a:pt x="89309" y="91535"/>
                    </a:lnTo>
                    <a:lnTo>
                      <a:pt x="89634" y="90073"/>
                    </a:lnTo>
                    <a:lnTo>
                      <a:pt x="89797" y="88903"/>
                    </a:lnTo>
                    <a:lnTo>
                      <a:pt x="90040" y="88220"/>
                    </a:lnTo>
                    <a:lnTo>
                      <a:pt x="90202" y="88025"/>
                    </a:lnTo>
                    <a:lnTo>
                      <a:pt x="90527" y="88513"/>
                    </a:lnTo>
                    <a:lnTo>
                      <a:pt x="90690" y="89390"/>
                    </a:lnTo>
                    <a:lnTo>
                      <a:pt x="90852" y="90560"/>
                    </a:lnTo>
                    <a:lnTo>
                      <a:pt x="91014" y="92022"/>
                    </a:lnTo>
                    <a:lnTo>
                      <a:pt x="91339" y="93777"/>
                    </a:lnTo>
                    <a:lnTo>
                      <a:pt x="91583" y="95532"/>
                    </a:lnTo>
                    <a:lnTo>
                      <a:pt x="91907" y="97481"/>
                    </a:lnTo>
                    <a:lnTo>
                      <a:pt x="92151" y="99528"/>
                    </a:lnTo>
                    <a:lnTo>
                      <a:pt x="92476" y="101575"/>
                    </a:lnTo>
                    <a:lnTo>
                      <a:pt x="92963" y="103525"/>
                    </a:lnTo>
                    <a:lnTo>
                      <a:pt x="93450" y="105475"/>
                    </a:lnTo>
                    <a:lnTo>
                      <a:pt x="93856" y="107327"/>
                    </a:lnTo>
                    <a:lnTo>
                      <a:pt x="94424" y="108984"/>
                    </a:lnTo>
                    <a:lnTo>
                      <a:pt x="95074" y="110349"/>
                    </a:lnTo>
                    <a:lnTo>
                      <a:pt x="95642" y="111519"/>
                    </a:lnTo>
                    <a:lnTo>
                      <a:pt x="96535" y="112298"/>
                    </a:lnTo>
                    <a:lnTo>
                      <a:pt x="97347" y="112688"/>
                    </a:lnTo>
                    <a:lnTo>
                      <a:pt x="98240" y="112883"/>
                    </a:lnTo>
                    <a:lnTo>
                      <a:pt x="99215" y="113176"/>
                    </a:lnTo>
                    <a:lnTo>
                      <a:pt x="100270" y="113468"/>
                    </a:lnTo>
                    <a:lnTo>
                      <a:pt x="101488" y="113761"/>
                    </a:lnTo>
                    <a:lnTo>
                      <a:pt x="102787" y="114053"/>
                    </a:lnTo>
                    <a:lnTo>
                      <a:pt x="104005" y="114248"/>
                    </a:lnTo>
                    <a:lnTo>
                      <a:pt x="105223" y="114346"/>
                    </a:lnTo>
                    <a:lnTo>
                      <a:pt x="106522" y="114346"/>
                    </a:lnTo>
                    <a:lnTo>
                      <a:pt x="107658" y="114346"/>
                    </a:lnTo>
                    <a:lnTo>
                      <a:pt x="108633" y="114151"/>
                    </a:lnTo>
                    <a:lnTo>
                      <a:pt x="109688" y="113663"/>
                    </a:lnTo>
                    <a:lnTo>
                      <a:pt x="110581" y="113176"/>
                    </a:lnTo>
                    <a:lnTo>
                      <a:pt x="111312" y="112493"/>
                    </a:lnTo>
                    <a:lnTo>
                      <a:pt x="111718" y="111519"/>
                    </a:lnTo>
                    <a:lnTo>
                      <a:pt x="112124" y="110349"/>
                    </a:lnTo>
                    <a:lnTo>
                      <a:pt x="112286" y="108887"/>
                    </a:lnTo>
                    <a:lnTo>
                      <a:pt x="112205" y="107034"/>
                    </a:lnTo>
                    <a:lnTo>
                      <a:pt x="112124" y="104987"/>
                    </a:lnTo>
                    <a:lnTo>
                      <a:pt x="112043" y="102550"/>
                    </a:lnTo>
                    <a:lnTo>
                      <a:pt x="111962" y="99918"/>
                    </a:lnTo>
                    <a:lnTo>
                      <a:pt x="111799" y="96994"/>
                    </a:lnTo>
                    <a:lnTo>
                      <a:pt x="111718" y="93777"/>
                    </a:lnTo>
                    <a:lnTo>
                      <a:pt x="111637" y="90365"/>
                    </a:lnTo>
                    <a:lnTo>
                      <a:pt x="111718" y="86758"/>
                    </a:lnTo>
                    <a:lnTo>
                      <a:pt x="111799" y="82956"/>
                    </a:lnTo>
                    <a:lnTo>
                      <a:pt x="112043" y="79057"/>
                    </a:lnTo>
                    <a:lnTo>
                      <a:pt x="112286" y="74963"/>
                    </a:lnTo>
                    <a:lnTo>
                      <a:pt x="112692" y="70771"/>
                    </a:lnTo>
                    <a:lnTo>
                      <a:pt x="113179" y="66385"/>
                    </a:lnTo>
                    <a:lnTo>
                      <a:pt x="113910" y="61900"/>
                    </a:lnTo>
                    <a:lnTo>
                      <a:pt x="114803" y="57319"/>
                    </a:lnTo>
                    <a:lnTo>
                      <a:pt x="115940" y="52835"/>
                    </a:lnTo>
                    <a:lnTo>
                      <a:pt x="116914" y="48643"/>
                    </a:lnTo>
                    <a:lnTo>
                      <a:pt x="117807" y="45036"/>
                    </a:lnTo>
                    <a:lnTo>
                      <a:pt x="118457" y="42112"/>
                    </a:lnTo>
                    <a:lnTo>
                      <a:pt x="119025" y="39577"/>
                    </a:lnTo>
                    <a:lnTo>
                      <a:pt x="119431" y="37725"/>
                    </a:lnTo>
                    <a:lnTo>
                      <a:pt x="119756" y="36165"/>
                    </a:lnTo>
                    <a:lnTo>
                      <a:pt x="119918" y="35093"/>
                    </a:lnTo>
                    <a:lnTo>
                      <a:pt x="120000" y="34216"/>
                    </a:lnTo>
                    <a:lnTo>
                      <a:pt x="120000" y="33826"/>
                    </a:lnTo>
                    <a:lnTo>
                      <a:pt x="119918" y="33436"/>
                    </a:lnTo>
                    <a:lnTo>
                      <a:pt x="119837" y="33436"/>
                    </a:lnTo>
                    <a:lnTo>
                      <a:pt x="119756" y="33436"/>
                    </a:lnTo>
                    <a:lnTo>
                      <a:pt x="119675" y="33533"/>
                    </a:lnTo>
                    <a:lnTo>
                      <a:pt x="119594" y="33826"/>
                    </a:lnTo>
                    <a:lnTo>
                      <a:pt x="119431" y="33923"/>
                    </a:lnTo>
                    <a:lnTo>
                      <a:pt x="119431" y="34021"/>
                    </a:lnTo>
                    <a:close/>
                  </a:path>
                </a:pathLst>
              </a:custGeom>
              <a:solidFill>
                <a:srgbClr val="19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Shape 903"/>
              <p:cNvSpPr/>
              <p:nvPr/>
            </p:nvSpPr>
            <p:spPr>
              <a:xfrm>
                <a:off x="2427" y="2262"/>
                <a:ext cx="98" cy="1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8860" y="35179"/>
                    </a:moveTo>
                    <a:lnTo>
                      <a:pt x="49014" y="35040"/>
                    </a:lnTo>
                    <a:lnTo>
                      <a:pt x="49782" y="34762"/>
                    </a:lnTo>
                    <a:lnTo>
                      <a:pt x="51011" y="34206"/>
                    </a:lnTo>
                    <a:lnTo>
                      <a:pt x="52394" y="33650"/>
                    </a:lnTo>
                    <a:lnTo>
                      <a:pt x="54238" y="32815"/>
                    </a:lnTo>
                    <a:lnTo>
                      <a:pt x="56081" y="32120"/>
                    </a:lnTo>
                    <a:lnTo>
                      <a:pt x="58386" y="31147"/>
                    </a:lnTo>
                    <a:lnTo>
                      <a:pt x="60537" y="30034"/>
                    </a:lnTo>
                    <a:lnTo>
                      <a:pt x="62996" y="28922"/>
                    </a:lnTo>
                    <a:lnTo>
                      <a:pt x="65300" y="27809"/>
                    </a:lnTo>
                    <a:lnTo>
                      <a:pt x="67451" y="26836"/>
                    </a:lnTo>
                    <a:lnTo>
                      <a:pt x="69756" y="25724"/>
                    </a:lnTo>
                    <a:lnTo>
                      <a:pt x="71754" y="24611"/>
                    </a:lnTo>
                    <a:lnTo>
                      <a:pt x="73444" y="23499"/>
                    </a:lnTo>
                    <a:lnTo>
                      <a:pt x="74827" y="22526"/>
                    </a:lnTo>
                    <a:lnTo>
                      <a:pt x="76056" y="21830"/>
                    </a:lnTo>
                    <a:lnTo>
                      <a:pt x="76670" y="20857"/>
                    </a:lnTo>
                    <a:lnTo>
                      <a:pt x="77439" y="20301"/>
                    </a:lnTo>
                    <a:lnTo>
                      <a:pt x="77746" y="19606"/>
                    </a:lnTo>
                    <a:lnTo>
                      <a:pt x="77900" y="19188"/>
                    </a:lnTo>
                    <a:lnTo>
                      <a:pt x="78053" y="18493"/>
                    </a:lnTo>
                    <a:lnTo>
                      <a:pt x="77900" y="18215"/>
                    </a:lnTo>
                    <a:lnTo>
                      <a:pt x="77746" y="17798"/>
                    </a:lnTo>
                    <a:lnTo>
                      <a:pt x="77439" y="17381"/>
                    </a:lnTo>
                    <a:lnTo>
                      <a:pt x="76978" y="17103"/>
                    </a:lnTo>
                    <a:lnTo>
                      <a:pt x="76363" y="16964"/>
                    </a:lnTo>
                    <a:lnTo>
                      <a:pt x="75902" y="16685"/>
                    </a:lnTo>
                    <a:lnTo>
                      <a:pt x="75134" y="16407"/>
                    </a:lnTo>
                    <a:lnTo>
                      <a:pt x="74519" y="15990"/>
                    </a:lnTo>
                    <a:lnTo>
                      <a:pt x="73751" y="15712"/>
                    </a:lnTo>
                    <a:lnTo>
                      <a:pt x="73137" y="15434"/>
                    </a:lnTo>
                    <a:lnTo>
                      <a:pt x="72522" y="15156"/>
                    </a:lnTo>
                    <a:lnTo>
                      <a:pt x="71600" y="14461"/>
                    </a:lnTo>
                    <a:lnTo>
                      <a:pt x="70678" y="14044"/>
                    </a:lnTo>
                    <a:lnTo>
                      <a:pt x="69910" y="13348"/>
                    </a:lnTo>
                    <a:lnTo>
                      <a:pt x="68988" y="12653"/>
                    </a:lnTo>
                    <a:lnTo>
                      <a:pt x="67912" y="11958"/>
                    </a:lnTo>
                    <a:lnTo>
                      <a:pt x="67144" y="11263"/>
                    </a:lnTo>
                    <a:lnTo>
                      <a:pt x="66222" y="10567"/>
                    </a:lnTo>
                    <a:lnTo>
                      <a:pt x="65608" y="10011"/>
                    </a:lnTo>
                    <a:lnTo>
                      <a:pt x="64839" y="9316"/>
                    </a:lnTo>
                    <a:lnTo>
                      <a:pt x="64379" y="8899"/>
                    </a:lnTo>
                    <a:lnTo>
                      <a:pt x="64071" y="8482"/>
                    </a:lnTo>
                    <a:lnTo>
                      <a:pt x="64071" y="8064"/>
                    </a:lnTo>
                    <a:lnTo>
                      <a:pt x="64225" y="7925"/>
                    </a:lnTo>
                    <a:lnTo>
                      <a:pt x="64532" y="7786"/>
                    </a:lnTo>
                    <a:lnTo>
                      <a:pt x="65300" y="7925"/>
                    </a:lnTo>
                    <a:lnTo>
                      <a:pt x="66222" y="8482"/>
                    </a:lnTo>
                    <a:lnTo>
                      <a:pt x="67298" y="8760"/>
                    </a:lnTo>
                    <a:lnTo>
                      <a:pt x="68527" y="9177"/>
                    </a:lnTo>
                    <a:lnTo>
                      <a:pt x="69756" y="9733"/>
                    </a:lnTo>
                    <a:lnTo>
                      <a:pt x="70678" y="10289"/>
                    </a:lnTo>
                    <a:lnTo>
                      <a:pt x="71907" y="10706"/>
                    </a:lnTo>
                    <a:lnTo>
                      <a:pt x="73137" y="11263"/>
                    </a:lnTo>
                    <a:lnTo>
                      <a:pt x="74212" y="11541"/>
                    </a:lnTo>
                    <a:lnTo>
                      <a:pt x="75441" y="11958"/>
                    </a:lnTo>
                    <a:lnTo>
                      <a:pt x="76363" y="12097"/>
                    </a:lnTo>
                    <a:lnTo>
                      <a:pt x="77439" y="12514"/>
                    </a:lnTo>
                    <a:lnTo>
                      <a:pt x="78514" y="12514"/>
                    </a:lnTo>
                    <a:lnTo>
                      <a:pt x="79436" y="12514"/>
                    </a:lnTo>
                    <a:lnTo>
                      <a:pt x="80512" y="12097"/>
                    </a:lnTo>
                    <a:lnTo>
                      <a:pt x="81587" y="11819"/>
                    </a:lnTo>
                    <a:lnTo>
                      <a:pt x="82355" y="11263"/>
                    </a:lnTo>
                    <a:lnTo>
                      <a:pt x="83431" y="10567"/>
                    </a:lnTo>
                    <a:lnTo>
                      <a:pt x="84353" y="9733"/>
                    </a:lnTo>
                    <a:lnTo>
                      <a:pt x="85121" y="8621"/>
                    </a:lnTo>
                    <a:lnTo>
                      <a:pt x="85889" y="7508"/>
                    </a:lnTo>
                    <a:lnTo>
                      <a:pt x="86504" y="6396"/>
                    </a:lnTo>
                    <a:lnTo>
                      <a:pt x="87272" y="5144"/>
                    </a:lnTo>
                    <a:lnTo>
                      <a:pt x="87733" y="4032"/>
                    </a:lnTo>
                    <a:lnTo>
                      <a:pt x="88194" y="3198"/>
                    </a:lnTo>
                    <a:lnTo>
                      <a:pt x="88809" y="2224"/>
                    </a:lnTo>
                    <a:lnTo>
                      <a:pt x="89116" y="1251"/>
                    </a:lnTo>
                    <a:lnTo>
                      <a:pt x="89577" y="695"/>
                    </a:lnTo>
                    <a:lnTo>
                      <a:pt x="90038" y="139"/>
                    </a:lnTo>
                    <a:lnTo>
                      <a:pt x="90345" y="0"/>
                    </a:lnTo>
                    <a:lnTo>
                      <a:pt x="90653" y="0"/>
                    </a:lnTo>
                    <a:lnTo>
                      <a:pt x="90806" y="278"/>
                    </a:lnTo>
                    <a:lnTo>
                      <a:pt x="91113" y="1112"/>
                    </a:lnTo>
                    <a:lnTo>
                      <a:pt x="91574" y="2224"/>
                    </a:lnTo>
                    <a:lnTo>
                      <a:pt x="91421" y="2224"/>
                    </a:lnTo>
                    <a:lnTo>
                      <a:pt x="91421" y="2363"/>
                    </a:lnTo>
                    <a:lnTo>
                      <a:pt x="91421" y="2641"/>
                    </a:lnTo>
                    <a:lnTo>
                      <a:pt x="91113" y="3198"/>
                    </a:lnTo>
                    <a:lnTo>
                      <a:pt x="90960" y="3754"/>
                    </a:lnTo>
                    <a:lnTo>
                      <a:pt x="90806" y="4449"/>
                    </a:lnTo>
                    <a:lnTo>
                      <a:pt x="90806" y="5005"/>
                    </a:lnTo>
                    <a:lnTo>
                      <a:pt x="90653" y="5840"/>
                    </a:lnTo>
                    <a:lnTo>
                      <a:pt x="90499" y="6535"/>
                    </a:lnTo>
                    <a:lnTo>
                      <a:pt x="90499" y="7508"/>
                    </a:lnTo>
                    <a:lnTo>
                      <a:pt x="90345" y="8203"/>
                    </a:lnTo>
                    <a:lnTo>
                      <a:pt x="90345" y="9177"/>
                    </a:lnTo>
                    <a:lnTo>
                      <a:pt x="90345" y="10150"/>
                    </a:lnTo>
                    <a:lnTo>
                      <a:pt x="90499" y="11123"/>
                    </a:lnTo>
                    <a:lnTo>
                      <a:pt x="90499" y="11819"/>
                    </a:lnTo>
                    <a:lnTo>
                      <a:pt x="90806" y="12792"/>
                    </a:lnTo>
                    <a:lnTo>
                      <a:pt x="90960" y="13348"/>
                    </a:lnTo>
                    <a:lnTo>
                      <a:pt x="91113" y="14183"/>
                    </a:lnTo>
                    <a:lnTo>
                      <a:pt x="91421" y="14600"/>
                    </a:lnTo>
                    <a:lnTo>
                      <a:pt x="91574" y="15156"/>
                    </a:lnTo>
                    <a:lnTo>
                      <a:pt x="91728" y="15434"/>
                    </a:lnTo>
                    <a:lnTo>
                      <a:pt x="92035" y="15712"/>
                    </a:lnTo>
                    <a:lnTo>
                      <a:pt x="92189" y="15851"/>
                    </a:lnTo>
                    <a:lnTo>
                      <a:pt x="92496" y="15990"/>
                    </a:lnTo>
                    <a:lnTo>
                      <a:pt x="92957" y="16129"/>
                    </a:lnTo>
                    <a:lnTo>
                      <a:pt x="93265" y="16407"/>
                    </a:lnTo>
                    <a:lnTo>
                      <a:pt x="93725" y="16546"/>
                    </a:lnTo>
                    <a:lnTo>
                      <a:pt x="94340" y="16685"/>
                    </a:lnTo>
                    <a:lnTo>
                      <a:pt x="94955" y="16825"/>
                    </a:lnTo>
                    <a:lnTo>
                      <a:pt x="95877" y="17103"/>
                    </a:lnTo>
                    <a:lnTo>
                      <a:pt x="96645" y="17381"/>
                    </a:lnTo>
                    <a:lnTo>
                      <a:pt x="97720" y="17937"/>
                    </a:lnTo>
                    <a:lnTo>
                      <a:pt x="98796" y="18215"/>
                    </a:lnTo>
                    <a:lnTo>
                      <a:pt x="99718" y="18493"/>
                    </a:lnTo>
                    <a:lnTo>
                      <a:pt x="100640" y="19049"/>
                    </a:lnTo>
                    <a:lnTo>
                      <a:pt x="101715" y="19188"/>
                    </a:lnTo>
                    <a:lnTo>
                      <a:pt x="102637" y="19466"/>
                    </a:lnTo>
                    <a:lnTo>
                      <a:pt x="103559" y="19745"/>
                    </a:lnTo>
                    <a:lnTo>
                      <a:pt x="104327" y="19884"/>
                    </a:lnTo>
                    <a:lnTo>
                      <a:pt x="105249" y="20023"/>
                    </a:lnTo>
                    <a:lnTo>
                      <a:pt x="106017" y="20023"/>
                    </a:lnTo>
                    <a:lnTo>
                      <a:pt x="106786" y="20023"/>
                    </a:lnTo>
                    <a:lnTo>
                      <a:pt x="107554" y="20023"/>
                    </a:lnTo>
                    <a:lnTo>
                      <a:pt x="108015" y="19884"/>
                    </a:lnTo>
                    <a:lnTo>
                      <a:pt x="108629" y="19745"/>
                    </a:lnTo>
                    <a:lnTo>
                      <a:pt x="109244" y="19606"/>
                    </a:lnTo>
                    <a:lnTo>
                      <a:pt x="109551" y="19327"/>
                    </a:lnTo>
                    <a:lnTo>
                      <a:pt x="110012" y="19049"/>
                    </a:lnTo>
                    <a:lnTo>
                      <a:pt x="110473" y="18493"/>
                    </a:lnTo>
                    <a:lnTo>
                      <a:pt x="111088" y="18215"/>
                    </a:lnTo>
                    <a:lnTo>
                      <a:pt x="111856" y="18076"/>
                    </a:lnTo>
                    <a:lnTo>
                      <a:pt x="112778" y="17937"/>
                    </a:lnTo>
                    <a:lnTo>
                      <a:pt x="113700" y="17798"/>
                    </a:lnTo>
                    <a:lnTo>
                      <a:pt x="114775" y="17798"/>
                    </a:lnTo>
                    <a:lnTo>
                      <a:pt x="115697" y="17798"/>
                    </a:lnTo>
                    <a:lnTo>
                      <a:pt x="116773" y="17798"/>
                    </a:lnTo>
                    <a:lnTo>
                      <a:pt x="117695" y="17937"/>
                    </a:lnTo>
                    <a:lnTo>
                      <a:pt x="118463" y="18076"/>
                    </a:lnTo>
                    <a:lnTo>
                      <a:pt x="119078" y="18215"/>
                    </a:lnTo>
                    <a:lnTo>
                      <a:pt x="119539" y="18354"/>
                    </a:lnTo>
                    <a:lnTo>
                      <a:pt x="119846" y="18493"/>
                    </a:lnTo>
                    <a:lnTo>
                      <a:pt x="120000" y="18632"/>
                    </a:lnTo>
                    <a:lnTo>
                      <a:pt x="119692" y="18771"/>
                    </a:lnTo>
                    <a:lnTo>
                      <a:pt x="119385" y="19049"/>
                    </a:lnTo>
                    <a:lnTo>
                      <a:pt x="118463" y="19049"/>
                    </a:lnTo>
                    <a:lnTo>
                      <a:pt x="117695" y="19188"/>
                    </a:lnTo>
                    <a:lnTo>
                      <a:pt x="116466" y="19327"/>
                    </a:lnTo>
                    <a:lnTo>
                      <a:pt x="115390" y="19466"/>
                    </a:lnTo>
                    <a:lnTo>
                      <a:pt x="114007" y="19745"/>
                    </a:lnTo>
                    <a:lnTo>
                      <a:pt x="112778" y="19884"/>
                    </a:lnTo>
                    <a:lnTo>
                      <a:pt x="111395" y="20301"/>
                    </a:lnTo>
                    <a:lnTo>
                      <a:pt x="109859" y="20579"/>
                    </a:lnTo>
                    <a:lnTo>
                      <a:pt x="108476" y="20996"/>
                    </a:lnTo>
                    <a:lnTo>
                      <a:pt x="106939" y="21274"/>
                    </a:lnTo>
                    <a:lnTo>
                      <a:pt x="105556" y="21830"/>
                    </a:lnTo>
                    <a:lnTo>
                      <a:pt x="104174" y="22247"/>
                    </a:lnTo>
                    <a:lnTo>
                      <a:pt x="102791" y="22665"/>
                    </a:lnTo>
                    <a:lnTo>
                      <a:pt x="101408" y="23221"/>
                    </a:lnTo>
                    <a:lnTo>
                      <a:pt x="100179" y="23777"/>
                    </a:lnTo>
                    <a:lnTo>
                      <a:pt x="99103" y="24472"/>
                    </a:lnTo>
                    <a:lnTo>
                      <a:pt x="97874" y="25028"/>
                    </a:lnTo>
                    <a:lnTo>
                      <a:pt x="96645" y="25863"/>
                    </a:lnTo>
                    <a:lnTo>
                      <a:pt x="95877" y="26558"/>
                    </a:lnTo>
                    <a:lnTo>
                      <a:pt x="94801" y="27392"/>
                    </a:lnTo>
                    <a:lnTo>
                      <a:pt x="93879" y="28366"/>
                    </a:lnTo>
                    <a:lnTo>
                      <a:pt x="93111" y="29061"/>
                    </a:lnTo>
                    <a:lnTo>
                      <a:pt x="92189" y="30173"/>
                    </a:lnTo>
                    <a:lnTo>
                      <a:pt x="91421" y="31147"/>
                    </a:lnTo>
                    <a:lnTo>
                      <a:pt x="90653" y="32120"/>
                    </a:lnTo>
                    <a:lnTo>
                      <a:pt x="90038" y="32954"/>
                    </a:lnTo>
                    <a:lnTo>
                      <a:pt x="89270" y="34067"/>
                    </a:lnTo>
                    <a:lnTo>
                      <a:pt x="88655" y="35040"/>
                    </a:lnTo>
                    <a:lnTo>
                      <a:pt x="87887" y="36152"/>
                    </a:lnTo>
                    <a:lnTo>
                      <a:pt x="87272" y="36987"/>
                    </a:lnTo>
                    <a:lnTo>
                      <a:pt x="86504" y="37960"/>
                    </a:lnTo>
                    <a:lnTo>
                      <a:pt x="85889" y="39073"/>
                    </a:lnTo>
                    <a:lnTo>
                      <a:pt x="84967" y="39768"/>
                    </a:lnTo>
                    <a:lnTo>
                      <a:pt x="83892" y="40463"/>
                    </a:lnTo>
                    <a:lnTo>
                      <a:pt x="82970" y="41019"/>
                    </a:lnTo>
                    <a:lnTo>
                      <a:pt x="81587" y="41575"/>
                    </a:lnTo>
                    <a:lnTo>
                      <a:pt x="80358" y="41993"/>
                    </a:lnTo>
                    <a:lnTo>
                      <a:pt x="78822" y="42410"/>
                    </a:lnTo>
                    <a:lnTo>
                      <a:pt x="77439" y="42966"/>
                    </a:lnTo>
                    <a:lnTo>
                      <a:pt x="75902" y="43661"/>
                    </a:lnTo>
                    <a:lnTo>
                      <a:pt x="74519" y="44634"/>
                    </a:lnTo>
                    <a:lnTo>
                      <a:pt x="73137" y="45747"/>
                    </a:lnTo>
                    <a:lnTo>
                      <a:pt x="71754" y="47276"/>
                    </a:lnTo>
                    <a:lnTo>
                      <a:pt x="70524" y="49223"/>
                    </a:lnTo>
                    <a:lnTo>
                      <a:pt x="69603" y="51448"/>
                    </a:lnTo>
                    <a:lnTo>
                      <a:pt x="68527" y="54090"/>
                    </a:lnTo>
                    <a:lnTo>
                      <a:pt x="67759" y="57566"/>
                    </a:lnTo>
                    <a:lnTo>
                      <a:pt x="67451" y="61460"/>
                    </a:lnTo>
                    <a:lnTo>
                      <a:pt x="67451" y="61738"/>
                    </a:lnTo>
                    <a:lnTo>
                      <a:pt x="67451" y="62016"/>
                    </a:lnTo>
                    <a:lnTo>
                      <a:pt x="67451" y="62711"/>
                    </a:lnTo>
                    <a:lnTo>
                      <a:pt x="67451" y="63267"/>
                    </a:lnTo>
                    <a:lnTo>
                      <a:pt x="67451" y="64101"/>
                    </a:lnTo>
                    <a:lnTo>
                      <a:pt x="67451" y="64797"/>
                    </a:lnTo>
                    <a:lnTo>
                      <a:pt x="67451" y="65631"/>
                    </a:lnTo>
                    <a:lnTo>
                      <a:pt x="67298" y="66604"/>
                    </a:lnTo>
                    <a:lnTo>
                      <a:pt x="67144" y="67439"/>
                    </a:lnTo>
                    <a:lnTo>
                      <a:pt x="66991" y="68273"/>
                    </a:lnTo>
                    <a:lnTo>
                      <a:pt x="66683" y="69246"/>
                    </a:lnTo>
                    <a:lnTo>
                      <a:pt x="66069" y="69942"/>
                    </a:lnTo>
                    <a:lnTo>
                      <a:pt x="65608" y="70776"/>
                    </a:lnTo>
                    <a:lnTo>
                      <a:pt x="64993" y="71332"/>
                    </a:lnTo>
                    <a:lnTo>
                      <a:pt x="64379" y="72027"/>
                    </a:lnTo>
                    <a:lnTo>
                      <a:pt x="63303" y="72444"/>
                    </a:lnTo>
                    <a:lnTo>
                      <a:pt x="61920" y="73279"/>
                    </a:lnTo>
                    <a:lnTo>
                      <a:pt x="60384" y="73974"/>
                    </a:lnTo>
                    <a:lnTo>
                      <a:pt x="58540" y="74947"/>
                    </a:lnTo>
                    <a:lnTo>
                      <a:pt x="56696" y="75921"/>
                    </a:lnTo>
                    <a:lnTo>
                      <a:pt x="54545" y="77172"/>
                    </a:lnTo>
                    <a:lnTo>
                      <a:pt x="52548" y="78563"/>
                    </a:lnTo>
                    <a:lnTo>
                      <a:pt x="50704" y="80231"/>
                    </a:lnTo>
                    <a:lnTo>
                      <a:pt x="48706" y="81900"/>
                    </a:lnTo>
                    <a:lnTo>
                      <a:pt x="47016" y="83986"/>
                    </a:lnTo>
                    <a:lnTo>
                      <a:pt x="45480" y="86210"/>
                    </a:lnTo>
                    <a:lnTo>
                      <a:pt x="44250" y="88713"/>
                    </a:lnTo>
                    <a:lnTo>
                      <a:pt x="43175" y="91355"/>
                    </a:lnTo>
                    <a:lnTo>
                      <a:pt x="42868" y="94275"/>
                    </a:lnTo>
                    <a:lnTo>
                      <a:pt x="42714" y="97473"/>
                    </a:lnTo>
                    <a:lnTo>
                      <a:pt x="43482" y="101089"/>
                    </a:lnTo>
                    <a:lnTo>
                      <a:pt x="43790" y="103174"/>
                    </a:lnTo>
                    <a:lnTo>
                      <a:pt x="44404" y="104982"/>
                    </a:lnTo>
                    <a:lnTo>
                      <a:pt x="45019" y="106512"/>
                    </a:lnTo>
                    <a:lnTo>
                      <a:pt x="45480" y="107902"/>
                    </a:lnTo>
                    <a:lnTo>
                      <a:pt x="46094" y="108876"/>
                    </a:lnTo>
                    <a:lnTo>
                      <a:pt x="46709" y="109849"/>
                    </a:lnTo>
                    <a:lnTo>
                      <a:pt x="47323" y="110405"/>
                    </a:lnTo>
                    <a:lnTo>
                      <a:pt x="48092" y="111100"/>
                    </a:lnTo>
                    <a:lnTo>
                      <a:pt x="48706" y="111378"/>
                    </a:lnTo>
                    <a:lnTo>
                      <a:pt x="49475" y="111657"/>
                    </a:lnTo>
                    <a:lnTo>
                      <a:pt x="49935" y="111935"/>
                    </a:lnTo>
                    <a:lnTo>
                      <a:pt x="50704" y="112213"/>
                    </a:lnTo>
                    <a:lnTo>
                      <a:pt x="51318" y="112491"/>
                    </a:lnTo>
                    <a:lnTo>
                      <a:pt x="51779" y="112630"/>
                    </a:lnTo>
                    <a:lnTo>
                      <a:pt x="52548" y="112908"/>
                    </a:lnTo>
                    <a:lnTo>
                      <a:pt x="53162" y="113325"/>
                    </a:lnTo>
                    <a:lnTo>
                      <a:pt x="53008" y="113325"/>
                    </a:lnTo>
                    <a:lnTo>
                      <a:pt x="52855" y="113325"/>
                    </a:lnTo>
                    <a:lnTo>
                      <a:pt x="52701" y="113464"/>
                    </a:lnTo>
                    <a:lnTo>
                      <a:pt x="52394" y="113464"/>
                    </a:lnTo>
                    <a:lnTo>
                      <a:pt x="51933" y="113464"/>
                    </a:lnTo>
                    <a:lnTo>
                      <a:pt x="51626" y="113742"/>
                    </a:lnTo>
                    <a:lnTo>
                      <a:pt x="51318" y="113464"/>
                    </a:lnTo>
                    <a:lnTo>
                      <a:pt x="50857" y="113464"/>
                    </a:lnTo>
                    <a:lnTo>
                      <a:pt x="50089" y="113325"/>
                    </a:lnTo>
                    <a:lnTo>
                      <a:pt x="49628" y="113186"/>
                    </a:lnTo>
                    <a:lnTo>
                      <a:pt x="48860" y="112908"/>
                    </a:lnTo>
                    <a:lnTo>
                      <a:pt x="48245" y="112491"/>
                    </a:lnTo>
                    <a:lnTo>
                      <a:pt x="47323" y="111935"/>
                    </a:lnTo>
                    <a:lnTo>
                      <a:pt x="46709" y="111239"/>
                    </a:lnTo>
                    <a:lnTo>
                      <a:pt x="45787" y="110544"/>
                    </a:lnTo>
                    <a:lnTo>
                      <a:pt x="44558" y="109293"/>
                    </a:lnTo>
                    <a:lnTo>
                      <a:pt x="43482" y="108180"/>
                    </a:lnTo>
                    <a:lnTo>
                      <a:pt x="42560" y="106929"/>
                    </a:lnTo>
                    <a:lnTo>
                      <a:pt x="41638" y="105955"/>
                    </a:lnTo>
                    <a:lnTo>
                      <a:pt x="40870" y="104843"/>
                    </a:lnTo>
                    <a:lnTo>
                      <a:pt x="40102" y="103592"/>
                    </a:lnTo>
                    <a:lnTo>
                      <a:pt x="39641" y="102479"/>
                    </a:lnTo>
                    <a:lnTo>
                      <a:pt x="39180" y="101367"/>
                    </a:lnTo>
                    <a:lnTo>
                      <a:pt x="38719" y="100254"/>
                    </a:lnTo>
                    <a:lnTo>
                      <a:pt x="38412" y="99003"/>
                    </a:lnTo>
                    <a:lnTo>
                      <a:pt x="38258" y="98030"/>
                    </a:lnTo>
                    <a:lnTo>
                      <a:pt x="37951" y="96917"/>
                    </a:lnTo>
                    <a:lnTo>
                      <a:pt x="37797" y="95805"/>
                    </a:lnTo>
                    <a:lnTo>
                      <a:pt x="37797" y="94692"/>
                    </a:lnTo>
                    <a:lnTo>
                      <a:pt x="37797" y="93580"/>
                    </a:lnTo>
                    <a:lnTo>
                      <a:pt x="37797" y="92746"/>
                    </a:lnTo>
                    <a:lnTo>
                      <a:pt x="37644" y="92746"/>
                    </a:lnTo>
                    <a:lnTo>
                      <a:pt x="37336" y="92885"/>
                    </a:lnTo>
                    <a:lnTo>
                      <a:pt x="37029" y="93024"/>
                    </a:lnTo>
                    <a:lnTo>
                      <a:pt x="36722" y="93302"/>
                    </a:lnTo>
                    <a:lnTo>
                      <a:pt x="36414" y="93580"/>
                    </a:lnTo>
                    <a:lnTo>
                      <a:pt x="35800" y="93997"/>
                    </a:lnTo>
                    <a:lnTo>
                      <a:pt x="35339" y="94414"/>
                    </a:lnTo>
                    <a:lnTo>
                      <a:pt x="34724" y="94831"/>
                    </a:lnTo>
                    <a:lnTo>
                      <a:pt x="33956" y="95527"/>
                    </a:lnTo>
                    <a:lnTo>
                      <a:pt x="33034" y="96083"/>
                    </a:lnTo>
                    <a:lnTo>
                      <a:pt x="32266" y="96917"/>
                    </a:lnTo>
                    <a:lnTo>
                      <a:pt x="31344" y="97612"/>
                    </a:lnTo>
                    <a:lnTo>
                      <a:pt x="30115" y="98447"/>
                    </a:lnTo>
                    <a:lnTo>
                      <a:pt x="29193" y="99420"/>
                    </a:lnTo>
                    <a:lnTo>
                      <a:pt x="27964" y="100533"/>
                    </a:lnTo>
                    <a:lnTo>
                      <a:pt x="26581" y="101506"/>
                    </a:lnTo>
                    <a:lnTo>
                      <a:pt x="25044" y="102896"/>
                    </a:lnTo>
                    <a:lnTo>
                      <a:pt x="23354" y="104287"/>
                    </a:lnTo>
                    <a:lnTo>
                      <a:pt x="21357" y="105955"/>
                    </a:lnTo>
                    <a:lnTo>
                      <a:pt x="19513" y="107485"/>
                    </a:lnTo>
                    <a:lnTo>
                      <a:pt x="17669" y="109154"/>
                    </a:lnTo>
                    <a:lnTo>
                      <a:pt x="15825" y="110683"/>
                    </a:lnTo>
                    <a:lnTo>
                      <a:pt x="13828" y="112213"/>
                    </a:lnTo>
                    <a:lnTo>
                      <a:pt x="12138" y="113881"/>
                    </a:lnTo>
                    <a:lnTo>
                      <a:pt x="10448" y="115272"/>
                    </a:lnTo>
                    <a:lnTo>
                      <a:pt x="8911" y="116662"/>
                    </a:lnTo>
                    <a:lnTo>
                      <a:pt x="7682" y="117775"/>
                    </a:lnTo>
                    <a:lnTo>
                      <a:pt x="6453" y="118609"/>
                    </a:lnTo>
                    <a:lnTo>
                      <a:pt x="5838" y="119443"/>
                    </a:lnTo>
                    <a:lnTo>
                      <a:pt x="5224" y="119721"/>
                    </a:lnTo>
                    <a:lnTo>
                      <a:pt x="5070" y="120000"/>
                    </a:lnTo>
                    <a:lnTo>
                      <a:pt x="4916" y="119860"/>
                    </a:lnTo>
                    <a:lnTo>
                      <a:pt x="4763" y="119721"/>
                    </a:lnTo>
                    <a:lnTo>
                      <a:pt x="4455" y="119443"/>
                    </a:lnTo>
                    <a:lnTo>
                      <a:pt x="4148" y="119165"/>
                    </a:lnTo>
                    <a:lnTo>
                      <a:pt x="3533" y="118609"/>
                    </a:lnTo>
                    <a:lnTo>
                      <a:pt x="3072" y="118053"/>
                    </a:lnTo>
                    <a:lnTo>
                      <a:pt x="2458" y="117358"/>
                    </a:lnTo>
                    <a:lnTo>
                      <a:pt x="1997" y="116662"/>
                    </a:lnTo>
                    <a:lnTo>
                      <a:pt x="1536" y="115828"/>
                    </a:lnTo>
                    <a:lnTo>
                      <a:pt x="1229" y="114994"/>
                    </a:lnTo>
                    <a:lnTo>
                      <a:pt x="614" y="114020"/>
                    </a:lnTo>
                    <a:lnTo>
                      <a:pt x="307" y="112908"/>
                    </a:lnTo>
                    <a:lnTo>
                      <a:pt x="153" y="111796"/>
                    </a:lnTo>
                    <a:lnTo>
                      <a:pt x="0" y="110683"/>
                    </a:lnTo>
                    <a:lnTo>
                      <a:pt x="0" y="109432"/>
                    </a:lnTo>
                    <a:lnTo>
                      <a:pt x="153" y="108458"/>
                    </a:lnTo>
                    <a:lnTo>
                      <a:pt x="307" y="107207"/>
                    </a:lnTo>
                    <a:lnTo>
                      <a:pt x="460" y="106373"/>
                    </a:lnTo>
                    <a:lnTo>
                      <a:pt x="768" y="105955"/>
                    </a:lnTo>
                    <a:lnTo>
                      <a:pt x="1229" y="105538"/>
                    </a:lnTo>
                    <a:lnTo>
                      <a:pt x="1536" y="105399"/>
                    </a:lnTo>
                    <a:lnTo>
                      <a:pt x="1997" y="105399"/>
                    </a:lnTo>
                    <a:lnTo>
                      <a:pt x="2304" y="105538"/>
                    </a:lnTo>
                    <a:lnTo>
                      <a:pt x="3072" y="105816"/>
                    </a:lnTo>
                    <a:lnTo>
                      <a:pt x="3533" y="106095"/>
                    </a:lnTo>
                    <a:lnTo>
                      <a:pt x="4302" y="106234"/>
                    </a:lnTo>
                    <a:lnTo>
                      <a:pt x="5070" y="106373"/>
                    </a:lnTo>
                    <a:lnTo>
                      <a:pt x="5992" y="106512"/>
                    </a:lnTo>
                    <a:lnTo>
                      <a:pt x="7067" y="106373"/>
                    </a:lnTo>
                    <a:lnTo>
                      <a:pt x="7989" y="106234"/>
                    </a:lnTo>
                    <a:lnTo>
                      <a:pt x="9218" y="105816"/>
                    </a:lnTo>
                    <a:lnTo>
                      <a:pt x="10601" y="105121"/>
                    </a:lnTo>
                    <a:lnTo>
                      <a:pt x="11830" y="104148"/>
                    </a:lnTo>
                    <a:lnTo>
                      <a:pt x="13213" y="103314"/>
                    </a:lnTo>
                    <a:lnTo>
                      <a:pt x="14443" y="102201"/>
                    </a:lnTo>
                    <a:lnTo>
                      <a:pt x="15518" y="101228"/>
                    </a:lnTo>
                    <a:lnTo>
                      <a:pt x="16594" y="100115"/>
                    </a:lnTo>
                    <a:lnTo>
                      <a:pt x="17823" y="99281"/>
                    </a:lnTo>
                    <a:lnTo>
                      <a:pt x="18898" y="98169"/>
                    </a:lnTo>
                    <a:lnTo>
                      <a:pt x="19820" y="97056"/>
                    </a:lnTo>
                    <a:lnTo>
                      <a:pt x="20896" y="95944"/>
                    </a:lnTo>
                    <a:lnTo>
                      <a:pt x="21971" y="94971"/>
                    </a:lnTo>
                    <a:lnTo>
                      <a:pt x="23047" y="93997"/>
                    </a:lnTo>
                    <a:lnTo>
                      <a:pt x="24122" y="92885"/>
                    </a:lnTo>
                    <a:lnTo>
                      <a:pt x="25198" y="91911"/>
                    </a:lnTo>
                    <a:lnTo>
                      <a:pt x="26427" y="90938"/>
                    </a:lnTo>
                    <a:lnTo>
                      <a:pt x="27810" y="90104"/>
                    </a:lnTo>
                    <a:lnTo>
                      <a:pt x="29193" y="89269"/>
                    </a:lnTo>
                    <a:lnTo>
                      <a:pt x="30576" y="88296"/>
                    </a:lnTo>
                    <a:lnTo>
                      <a:pt x="32266" y="87184"/>
                    </a:lnTo>
                    <a:lnTo>
                      <a:pt x="34263" y="86210"/>
                    </a:lnTo>
                    <a:lnTo>
                      <a:pt x="36414" y="84959"/>
                    </a:lnTo>
                    <a:lnTo>
                      <a:pt x="38565" y="83568"/>
                    </a:lnTo>
                    <a:lnTo>
                      <a:pt x="40870" y="82178"/>
                    </a:lnTo>
                    <a:lnTo>
                      <a:pt x="43021" y="80787"/>
                    </a:lnTo>
                    <a:lnTo>
                      <a:pt x="45480" y="79119"/>
                    </a:lnTo>
                    <a:lnTo>
                      <a:pt x="47477" y="77589"/>
                    </a:lnTo>
                    <a:lnTo>
                      <a:pt x="49782" y="76199"/>
                    </a:lnTo>
                    <a:lnTo>
                      <a:pt x="51626" y="74808"/>
                    </a:lnTo>
                    <a:lnTo>
                      <a:pt x="53623" y="73418"/>
                    </a:lnTo>
                    <a:lnTo>
                      <a:pt x="55160" y="72027"/>
                    </a:lnTo>
                    <a:lnTo>
                      <a:pt x="56542" y="70776"/>
                    </a:lnTo>
                    <a:lnTo>
                      <a:pt x="57464" y="69663"/>
                    </a:lnTo>
                    <a:lnTo>
                      <a:pt x="58233" y="68690"/>
                    </a:lnTo>
                    <a:lnTo>
                      <a:pt x="58693" y="67717"/>
                    </a:lnTo>
                    <a:lnTo>
                      <a:pt x="59154" y="66604"/>
                    </a:lnTo>
                    <a:lnTo>
                      <a:pt x="59923" y="65353"/>
                    </a:lnTo>
                    <a:lnTo>
                      <a:pt x="60537" y="64101"/>
                    </a:lnTo>
                    <a:lnTo>
                      <a:pt x="61306" y="62850"/>
                    </a:lnTo>
                    <a:lnTo>
                      <a:pt x="61766" y="61599"/>
                    </a:lnTo>
                    <a:lnTo>
                      <a:pt x="62381" y="60347"/>
                    </a:lnTo>
                    <a:lnTo>
                      <a:pt x="62688" y="59235"/>
                    </a:lnTo>
                    <a:lnTo>
                      <a:pt x="62688" y="58400"/>
                    </a:lnTo>
                    <a:lnTo>
                      <a:pt x="62688" y="57566"/>
                    </a:lnTo>
                    <a:lnTo>
                      <a:pt x="62381" y="56871"/>
                    </a:lnTo>
                    <a:lnTo>
                      <a:pt x="61613" y="56454"/>
                    </a:lnTo>
                    <a:lnTo>
                      <a:pt x="60537" y="56454"/>
                    </a:lnTo>
                    <a:lnTo>
                      <a:pt x="59154" y="56593"/>
                    </a:lnTo>
                    <a:lnTo>
                      <a:pt x="57311" y="57149"/>
                    </a:lnTo>
                    <a:lnTo>
                      <a:pt x="55160" y="57983"/>
                    </a:lnTo>
                    <a:lnTo>
                      <a:pt x="52548" y="58957"/>
                    </a:lnTo>
                    <a:lnTo>
                      <a:pt x="49935" y="60069"/>
                    </a:lnTo>
                    <a:lnTo>
                      <a:pt x="47477" y="61042"/>
                    </a:lnTo>
                    <a:lnTo>
                      <a:pt x="45172" y="61877"/>
                    </a:lnTo>
                    <a:lnTo>
                      <a:pt x="42868" y="62850"/>
                    </a:lnTo>
                    <a:lnTo>
                      <a:pt x="40717" y="63823"/>
                    </a:lnTo>
                    <a:lnTo>
                      <a:pt x="38565" y="64519"/>
                    </a:lnTo>
                    <a:lnTo>
                      <a:pt x="36568" y="65353"/>
                    </a:lnTo>
                    <a:lnTo>
                      <a:pt x="34724" y="66048"/>
                    </a:lnTo>
                    <a:lnTo>
                      <a:pt x="32880" y="66882"/>
                    </a:lnTo>
                    <a:lnTo>
                      <a:pt x="31344" y="67717"/>
                    </a:lnTo>
                    <a:lnTo>
                      <a:pt x="29807" y="68273"/>
                    </a:lnTo>
                    <a:lnTo>
                      <a:pt x="28578" y="68968"/>
                    </a:lnTo>
                    <a:lnTo>
                      <a:pt x="27656" y="69385"/>
                    </a:lnTo>
                    <a:lnTo>
                      <a:pt x="26581" y="69942"/>
                    </a:lnTo>
                    <a:lnTo>
                      <a:pt x="26120" y="70498"/>
                    </a:lnTo>
                    <a:lnTo>
                      <a:pt x="25352" y="70776"/>
                    </a:lnTo>
                    <a:lnTo>
                      <a:pt x="24737" y="71332"/>
                    </a:lnTo>
                    <a:lnTo>
                      <a:pt x="23969" y="71888"/>
                    </a:lnTo>
                    <a:lnTo>
                      <a:pt x="23354" y="72305"/>
                    </a:lnTo>
                    <a:lnTo>
                      <a:pt x="22586" y="73001"/>
                    </a:lnTo>
                    <a:lnTo>
                      <a:pt x="21971" y="73279"/>
                    </a:lnTo>
                    <a:lnTo>
                      <a:pt x="21203" y="73696"/>
                    </a:lnTo>
                    <a:lnTo>
                      <a:pt x="20588" y="73974"/>
                    </a:lnTo>
                    <a:lnTo>
                      <a:pt x="20128" y="74252"/>
                    </a:lnTo>
                    <a:lnTo>
                      <a:pt x="19359" y="73974"/>
                    </a:lnTo>
                    <a:lnTo>
                      <a:pt x="19052" y="73835"/>
                    </a:lnTo>
                    <a:lnTo>
                      <a:pt x="18745" y="73557"/>
                    </a:lnTo>
                    <a:lnTo>
                      <a:pt x="18437" y="73001"/>
                    </a:lnTo>
                    <a:lnTo>
                      <a:pt x="18284" y="72027"/>
                    </a:lnTo>
                    <a:lnTo>
                      <a:pt x="18437" y="70776"/>
                    </a:lnTo>
                    <a:lnTo>
                      <a:pt x="18898" y="69385"/>
                    </a:lnTo>
                    <a:lnTo>
                      <a:pt x="19206" y="67717"/>
                    </a:lnTo>
                    <a:lnTo>
                      <a:pt x="19513" y="66326"/>
                    </a:lnTo>
                    <a:lnTo>
                      <a:pt x="20281" y="65214"/>
                    </a:lnTo>
                    <a:lnTo>
                      <a:pt x="20742" y="64241"/>
                    </a:lnTo>
                    <a:lnTo>
                      <a:pt x="21357" y="63406"/>
                    </a:lnTo>
                    <a:lnTo>
                      <a:pt x="22279" y="62850"/>
                    </a:lnTo>
                    <a:lnTo>
                      <a:pt x="23047" y="62433"/>
                    </a:lnTo>
                    <a:lnTo>
                      <a:pt x="23815" y="62016"/>
                    </a:lnTo>
                    <a:lnTo>
                      <a:pt x="24737" y="61877"/>
                    </a:lnTo>
                    <a:lnTo>
                      <a:pt x="25659" y="61738"/>
                    </a:lnTo>
                    <a:lnTo>
                      <a:pt x="26581" y="61738"/>
                    </a:lnTo>
                    <a:lnTo>
                      <a:pt x="27503" y="61738"/>
                    </a:lnTo>
                    <a:lnTo>
                      <a:pt x="28425" y="61738"/>
                    </a:lnTo>
                    <a:lnTo>
                      <a:pt x="29346" y="61738"/>
                    </a:lnTo>
                    <a:lnTo>
                      <a:pt x="30115" y="61738"/>
                    </a:lnTo>
                    <a:lnTo>
                      <a:pt x="31037" y="61877"/>
                    </a:lnTo>
                    <a:lnTo>
                      <a:pt x="31959" y="61738"/>
                    </a:lnTo>
                    <a:lnTo>
                      <a:pt x="32880" y="61599"/>
                    </a:lnTo>
                    <a:lnTo>
                      <a:pt x="34110" y="61320"/>
                    </a:lnTo>
                    <a:lnTo>
                      <a:pt x="35492" y="61042"/>
                    </a:lnTo>
                    <a:lnTo>
                      <a:pt x="36875" y="60625"/>
                    </a:lnTo>
                    <a:lnTo>
                      <a:pt x="38412" y="60208"/>
                    </a:lnTo>
                    <a:lnTo>
                      <a:pt x="39948" y="59513"/>
                    </a:lnTo>
                    <a:lnTo>
                      <a:pt x="41485" y="59096"/>
                    </a:lnTo>
                    <a:lnTo>
                      <a:pt x="43021" y="58539"/>
                    </a:lnTo>
                    <a:lnTo>
                      <a:pt x="44558" y="57844"/>
                    </a:lnTo>
                    <a:lnTo>
                      <a:pt x="45941" y="57288"/>
                    </a:lnTo>
                    <a:lnTo>
                      <a:pt x="47323" y="56732"/>
                    </a:lnTo>
                    <a:lnTo>
                      <a:pt x="48553" y="56176"/>
                    </a:lnTo>
                    <a:lnTo>
                      <a:pt x="49628" y="55480"/>
                    </a:lnTo>
                    <a:lnTo>
                      <a:pt x="50396" y="55063"/>
                    </a:lnTo>
                    <a:lnTo>
                      <a:pt x="51318" y="54785"/>
                    </a:lnTo>
                    <a:lnTo>
                      <a:pt x="51779" y="54229"/>
                    </a:lnTo>
                    <a:lnTo>
                      <a:pt x="52548" y="53812"/>
                    </a:lnTo>
                    <a:lnTo>
                      <a:pt x="53162" y="53395"/>
                    </a:lnTo>
                    <a:lnTo>
                      <a:pt x="53930" y="52838"/>
                    </a:lnTo>
                    <a:lnTo>
                      <a:pt x="54699" y="52421"/>
                    </a:lnTo>
                    <a:lnTo>
                      <a:pt x="55620" y="52004"/>
                    </a:lnTo>
                    <a:lnTo>
                      <a:pt x="56542" y="51448"/>
                    </a:lnTo>
                    <a:lnTo>
                      <a:pt x="57311" y="51031"/>
                    </a:lnTo>
                    <a:lnTo>
                      <a:pt x="58079" y="50614"/>
                    </a:lnTo>
                    <a:lnTo>
                      <a:pt x="58847" y="50196"/>
                    </a:lnTo>
                    <a:lnTo>
                      <a:pt x="59769" y="49918"/>
                    </a:lnTo>
                    <a:lnTo>
                      <a:pt x="60537" y="49640"/>
                    </a:lnTo>
                    <a:lnTo>
                      <a:pt x="61459" y="49501"/>
                    </a:lnTo>
                    <a:lnTo>
                      <a:pt x="62381" y="49223"/>
                    </a:lnTo>
                    <a:lnTo>
                      <a:pt x="62996" y="49223"/>
                    </a:lnTo>
                    <a:lnTo>
                      <a:pt x="63918" y="49223"/>
                    </a:lnTo>
                    <a:lnTo>
                      <a:pt x="64532" y="48945"/>
                    </a:lnTo>
                    <a:lnTo>
                      <a:pt x="65608" y="48528"/>
                    </a:lnTo>
                    <a:lnTo>
                      <a:pt x="66837" y="47694"/>
                    </a:lnTo>
                    <a:lnTo>
                      <a:pt x="68220" y="46998"/>
                    </a:lnTo>
                    <a:lnTo>
                      <a:pt x="69603" y="45886"/>
                    </a:lnTo>
                    <a:lnTo>
                      <a:pt x="71139" y="44634"/>
                    </a:lnTo>
                    <a:lnTo>
                      <a:pt x="72676" y="43383"/>
                    </a:lnTo>
                    <a:lnTo>
                      <a:pt x="74366" y="41993"/>
                    </a:lnTo>
                    <a:lnTo>
                      <a:pt x="75902" y="40602"/>
                    </a:lnTo>
                    <a:lnTo>
                      <a:pt x="77439" y="39212"/>
                    </a:lnTo>
                    <a:lnTo>
                      <a:pt x="78975" y="37960"/>
                    </a:lnTo>
                    <a:lnTo>
                      <a:pt x="80358" y="36570"/>
                    </a:lnTo>
                    <a:lnTo>
                      <a:pt x="81587" y="35457"/>
                    </a:lnTo>
                    <a:lnTo>
                      <a:pt x="82509" y="34345"/>
                    </a:lnTo>
                    <a:lnTo>
                      <a:pt x="83431" y="33650"/>
                    </a:lnTo>
                    <a:lnTo>
                      <a:pt x="84199" y="32954"/>
                    </a:lnTo>
                    <a:lnTo>
                      <a:pt x="84507" y="32398"/>
                    </a:lnTo>
                    <a:lnTo>
                      <a:pt x="84967" y="31703"/>
                    </a:lnTo>
                    <a:lnTo>
                      <a:pt x="85428" y="31008"/>
                    </a:lnTo>
                    <a:lnTo>
                      <a:pt x="86043" y="30173"/>
                    </a:lnTo>
                    <a:lnTo>
                      <a:pt x="86504" y="29478"/>
                    </a:lnTo>
                    <a:lnTo>
                      <a:pt x="87119" y="28644"/>
                    </a:lnTo>
                    <a:lnTo>
                      <a:pt x="87426" y="27809"/>
                    </a:lnTo>
                    <a:lnTo>
                      <a:pt x="87733" y="27114"/>
                    </a:lnTo>
                    <a:lnTo>
                      <a:pt x="88040" y="26419"/>
                    </a:lnTo>
                    <a:lnTo>
                      <a:pt x="88194" y="25724"/>
                    </a:lnTo>
                    <a:lnTo>
                      <a:pt x="88194" y="25168"/>
                    </a:lnTo>
                    <a:lnTo>
                      <a:pt x="88194" y="24611"/>
                    </a:lnTo>
                    <a:lnTo>
                      <a:pt x="88040" y="24333"/>
                    </a:lnTo>
                    <a:lnTo>
                      <a:pt x="87733" y="23916"/>
                    </a:lnTo>
                    <a:lnTo>
                      <a:pt x="87272" y="23777"/>
                    </a:lnTo>
                    <a:lnTo>
                      <a:pt x="86504" y="23916"/>
                    </a:lnTo>
                    <a:lnTo>
                      <a:pt x="85736" y="23916"/>
                    </a:lnTo>
                    <a:lnTo>
                      <a:pt x="84660" y="24194"/>
                    </a:lnTo>
                    <a:lnTo>
                      <a:pt x="83585" y="24472"/>
                    </a:lnTo>
                    <a:lnTo>
                      <a:pt x="82509" y="24611"/>
                    </a:lnTo>
                    <a:lnTo>
                      <a:pt x="81434" y="24889"/>
                    </a:lnTo>
                    <a:lnTo>
                      <a:pt x="80204" y="25168"/>
                    </a:lnTo>
                    <a:lnTo>
                      <a:pt x="78975" y="25585"/>
                    </a:lnTo>
                    <a:lnTo>
                      <a:pt x="77746" y="25863"/>
                    </a:lnTo>
                    <a:lnTo>
                      <a:pt x="76517" y="26141"/>
                    </a:lnTo>
                    <a:lnTo>
                      <a:pt x="75441" y="26419"/>
                    </a:lnTo>
                    <a:lnTo>
                      <a:pt x="74058" y="26975"/>
                    </a:lnTo>
                    <a:lnTo>
                      <a:pt x="72829" y="27253"/>
                    </a:lnTo>
                    <a:lnTo>
                      <a:pt x="71754" y="27531"/>
                    </a:lnTo>
                    <a:lnTo>
                      <a:pt x="70524" y="27670"/>
                    </a:lnTo>
                    <a:lnTo>
                      <a:pt x="69603" y="27949"/>
                    </a:lnTo>
                    <a:lnTo>
                      <a:pt x="68681" y="28366"/>
                    </a:lnTo>
                    <a:lnTo>
                      <a:pt x="67605" y="28505"/>
                    </a:lnTo>
                    <a:lnTo>
                      <a:pt x="66376" y="28922"/>
                    </a:lnTo>
                    <a:lnTo>
                      <a:pt x="64839" y="29478"/>
                    </a:lnTo>
                    <a:lnTo>
                      <a:pt x="63457" y="29895"/>
                    </a:lnTo>
                    <a:lnTo>
                      <a:pt x="61766" y="30312"/>
                    </a:lnTo>
                    <a:lnTo>
                      <a:pt x="60230" y="31008"/>
                    </a:lnTo>
                    <a:lnTo>
                      <a:pt x="58540" y="31564"/>
                    </a:lnTo>
                    <a:lnTo>
                      <a:pt x="57003" y="32259"/>
                    </a:lnTo>
                    <a:lnTo>
                      <a:pt x="55313" y="32676"/>
                    </a:lnTo>
                    <a:lnTo>
                      <a:pt x="53930" y="33232"/>
                    </a:lnTo>
                    <a:lnTo>
                      <a:pt x="52548" y="33789"/>
                    </a:lnTo>
                    <a:lnTo>
                      <a:pt x="51318" y="34206"/>
                    </a:lnTo>
                    <a:lnTo>
                      <a:pt x="50243" y="34484"/>
                    </a:lnTo>
                    <a:lnTo>
                      <a:pt x="49475" y="34901"/>
                    </a:lnTo>
                    <a:lnTo>
                      <a:pt x="48860" y="35040"/>
                    </a:lnTo>
                    <a:lnTo>
                      <a:pt x="48860" y="35179"/>
                    </a:lnTo>
                    <a:close/>
                  </a:path>
                </a:pathLst>
              </a:custGeom>
              <a:solidFill>
                <a:srgbClr val="008C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Shape 904"/>
              <p:cNvSpPr/>
              <p:nvPr/>
            </p:nvSpPr>
            <p:spPr>
              <a:xfrm>
                <a:off x="2639" y="1729"/>
                <a:ext cx="503" cy="7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107" y="514"/>
                    </a:moveTo>
                    <a:lnTo>
                      <a:pt x="61160" y="226"/>
                    </a:lnTo>
                    <a:lnTo>
                      <a:pt x="63184" y="61"/>
                    </a:lnTo>
                    <a:lnTo>
                      <a:pt x="65178" y="0"/>
                    </a:lnTo>
                    <a:lnTo>
                      <a:pt x="67113" y="0"/>
                    </a:lnTo>
                    <a:lnTo>
                      <a:pt x="68988" y="82"/>
                    </a:lnTo>
                    <a:lnTo>
                      <a:pt x="70773" y="246"/>
                    </a:lnTo>
                    <a:lnTo>
                      <a:pt x="72529" y="473"/>
                    </a:lnTo>
                    <a:lnTo>
                      <a:pt x="74226" y="760"/>
                    </a:lnTo>
                    <a:lnTo>
                      <a:pt x="75833" y="1069"/>
                    </a:lnTo>
                    <a:lnTo>
                      <a:pt x="77351" y="1419"/>
                    </a:lnTo>
                    <a:lnTo>
                      <a:pt x="78839" y="1809"/>
                    </a:lnTo>
                    <a:lnTo>
                      <a:pt x="80238" y="2200"/>
                    </a:lnTo>
                    <a:lnTo>
                      <a:pt x="81517" y="2611"/>
                    </a:lnTo>
                    <a:lnTo>
                      <a:pt x="82767" y="3023"/>
                    </a:lnTo>
                    <a:lnTo>
                      <a:pt x="83839" y="3434"/>
                    </a:lnTo>
                    <a:lnTo>
                      <a:pt x="84910" y="3825"/>
                    </a:lnTo>
                    <a:lnTo>
                      <a:pt x="85982" y="4215"/>
                    </a:lnTo>
                    <a:lnTo>
                      <a:pt x="87232" y="4647"/>
                    </a:lnTo>
                    <a:lnTo>
                      <a:pt x="88690" y="5141"/>
                    </a:lnTo>
                    <a:lnTo>
                      <a:pt x="90238" y="5676"/>
                    </a:lnTo>
                    <a:lnTo>
                      <a:pt x="91934" y="6293"/>
                    </a:lnTo>
                    <a:lnTo>
                      <a:pt x="93690" y="6971"/>
                    </a:lnTo>
                    <a:lnTo>
                      <a:pt x="95565" y="7712"/>
                    </a:lnTo>
                    <a:lnTo>
                      <a:pt x="97500" y="8575"/>
                    </a:lnTo>
                    <a:lnTo>
                      <a:pt x="99464" y="9501"/>
                    </a:lnTo>
                    <a:lnTo>
                      <a:pt x="101458" y="10529"/>
                    </a:lnTo>
                    <a:lnTo>
                      <a:pt x="103422" y="11660"/>
                    </a:lnTo>
                    <a:lnTo>
                      <a:pt x="105386" y="12874"/>
                    </a:lnTo>
                    <a:lnTo>
                      <a:pt x="107321" y="14231"/>
                    </a:lnTo>
                    <a:lnTo>
                      <a:pt x="109166" y="15691"/>
                    </a:lnTo>
                    <a:lnTo>
                      <a:pt x="110952" y="17295"/>
                    </a:lnTo>
                    <a:lnTo>
                      <a:pt x="112648" y="19043"/>
                    </a:lnTo>
                    <a:lnTo>
                      <a:pt x="114136" y="20750"/>
                    </a:lnTo>
                    <a:lnTo>
                      <a:pt x="115386" y="22354"/>
                    </a:lnTo>
                    <a:lnTo>
                      <a:pt x="116488" y="23814"/>
                    </a:lnTo>
                    <a:lnTo>
                      <a:pt x="117351" y="25192"/>
                    </a:lnTo>
                    <a:lnTo>
                      <a:pt x="118095" y="26447"/>
                    </a:lnTo>
                    <a:lnTo>
                      <a:pt x="118660" y="27598"/>
                    </a:lnTo>
                    <a:lnTo>
                      <a:pt x="119077" y="28668"/>
                    </a:lnTo>
                    <a:lnTo>
                      <a:pt x="119375" y="29634"/>
                    </a:lnTo>
                    <a:lnTo>
                      <a:pt x="119583" y="30560"/>
                    </a:lnTo>
                    <a:lnTo>
                      <a:pt x="119702" y="31403"/>
                    </a:lnTo>
                    <a:lnTo>
                      <a:pt x="119732" y="32185"/>
                    </a:lnTo>
                    <a:lnTo>
                      <a:pt x="119702" y="32925"/>
                    </a:lnTo>
                    <a:lnTo>
                      <a:pt x="119613" y="33604"/>
                    </a:lnTo>
                    <a:lnTo>
                      <a:pt x="119523" y="34282"/>
                    </a:lnTo>
                    <a:lnTo>
                      <a:pt x="119434" y="34920"/>
                    </a:lnTo>
                    <a:lnTo>
                      <a:pt x="119315" y="35578"/>
                    </a:lnTo>
                    <a:lnTo>
                      <a:pt x="119226" y="36195"/>
                    </a:lnTo>
                    <a:lnTo>
                      <a:pt x="119166" y="36832"/>
                    </a:lnTo>
                    <a:lnTo>
                      <a:pt x="119077" y="37491"/>
                    </a:lnTo>
                    <a:lnTo>
                      <a:pt x="119017" y="38169"/>
                    </a:lnTo>
                    <a:lnTo>
                      <a:pt x="118988" y="38827"/>
                    </a:lnTo>
                    <a:lnTo>
                      <a:pt x="118958" y="39526"/>
                    </a:lnTo>
                    <a:lnTo>
                      <a:pt x="118928" y="40205"/>
                    </a:lnTo>
                    <a:lnTo>
                      <a:pt x="118898" y="40884"/>
                    </a:lnTo>
                    <a:lnTo>
                      <a:pt x="118898" y="41521"/>
                    </a:lnTo>
                    <a:lnTo>
                      <a:pt x="118869" y="42159"/>
                    </a:lnTo>
                    <a:lnTo>
                      <a:pt x="118869" y="42817"/>
                    </a:lnTo>
                    <a:lnTo>
                      <a:pt x="118869" y="43413"/>
                    </a:lnTo>
                    <a:lnTo>
                      <a:pt x="118869" y="43969"/>
                    </a:lnTo>
                    <a:lnTo>
                      <a:pt x="118869" y="44503"/>
                    </a:lnTo>
                    <a:lnTo>
                      <a:pt x="118869" y="45017"/>
                    </a:lnTo>
                    <a:lnTo>
                      <a:pt x="118869" y="45470"/>
                    </a:lnTo>
                    <a:lnTo>
                      <a:pt x="118809" y="45922"/>
                    </a:lnTo>
                    <a:lnTo>
                      <a:pt x="118750" y="46416"/>
                    </a:lnTo>
                    <a:lnTo>
                      <a:pt x="118690" y="46971"/>
                    </a:lnTo>
                    <a:lnTo>
                      <a:pt x="118571" y="47568"/>
                    </a:lnTo>
                    <a:lnTo>
                      <a:pt x="118452" y="48185"/>
                    </a:lnTo>
                    <a:lnTo>
                      <a:pt x="118333" y="48863"/>
                    </a:lnTo>
                    <a:lnTo>
                      <a:pt x="118184" y="49521"/>
                    </a:lnTo>
                    <a:lnTo>
                      <a:pt x="118065" y="50221"/>
                    </a:lnTo>
                    <a:lnTo>
                      <a:pt x="117946" y="50920"/>
                    </a:lnTo>
                    <a:lnTo>
                      <a:pt x="117886" y="51619"/>
                    </a:lnTo>
                    <a:lnTo>
                      <a:pt x="117857" y="52339"/>
                    </a:lnTo>
                    <a:lnTo>
                      <a:pt x="117857" y="53038"/>
                    </a:lnTo>
                    <a:lnTo>
                      <a:pt x="117886" y="53737"/>
                    </a:lnTo>
                    <a:lnTo>
                      <a:pt x="118005" y="54416"/>
                    </a:lnTo>
                    <a:lnTo>
                      <a:pt x="118154" y="55095"/>
                    </a:lnTo>
                    <a:lnTo>
                      <a:pt x="118392" y="55732"/>
                    </a:lnTo>
                    <a:lnTo>
                      <a:pt x="118630" y="56349"/>
                    </a:lnTo>
                    <a:lnTo>
                      <a:pt x="118869" y="57007"/>
                    </a:lnTo>
                    <a:lnTo>
                      <a:pt x="119077" y="57686"/>
                    </a:lnTo>
                    <a:lnTo>
                      <a:pt x="119255" y="58406"/>
                    </a:lnTo>
                    <a:lnTo>
                      <a:pt x="119434" y="59146"/>
                    </a:lnTo>
                    <a:lnTo>
                      <a:pt x="119583" y="59907"/>
                    </a:lnTo>
                    <a:lnTo>
                      <a:pt x="119702" y="60709"/>
                    </a:lnTo>
                    <a:lnTo>
                      <a:pt x="119791" y="61532"/>
                    </a:lnTo>
                    <a:lnTo>
                      <a:pt x="119880" y="62395"/>
                    </a:lnTo>
                    <a:lnTo>
                      <a:pt x="119910" y="63300"/>
                    </a:lnTo>
                    <a:lnTo>
                      <a:pt x="119940" y="64246"/>
                    </a:lnTo>
                    <a:lnTo>
                      <a:pt x="120000" y="65233"/>
                    </a:lnTo>
                    <a:lnTo>
                      <a:pt x="119940" y="66262"/>
                    </a:lnTo>
                    <a:lnTo>
                      <a:pt x="119910" y="67331"/>
                    </a:lnTo>
                    <a:lnTo>
                      <a:pt x="119880" y="68421"/>
                    </a:lnTo>
                    <a:lnTo>
                      <a:pt x="119821" y="69593"/>
                    </a:lnTo>
                    <a:lnTo>
                      <a:pt x="119732" y="70704"/>
                    </a:lnTo>
                    <a:lnTo>
                      <a:pt x="119702" y="71712"/>
                    </a:lnTo>
                    <a:lnTo>
                      <a:pt x="119642" y="72637"/>
                    </a:lnTo>
                    <a:lnTo>
                      <a:pt x="119642" y="73480"/>
                    </a:lnTo>
                    <a:lnTo>
                      <a:pt x="119702" y="74262"/>
                    </a:lnTo>
                    <a:lnTo>
                      <a:pt x="119732" y="74982"/>
                    </a:lnTo>
                    <a:lnTo>
                      <a:pt x="119761" y="75681"/>
                    </a:lnTo>
                    <a:lnTo>
                      <a:pt x="119791" y="76318"/>
                    </a:lnTo>
                    <a:lnTo>
                      <a:pt x="119821" y="76935"/>
                    </a:lnTo>
                    <a:lnTo>
                      <a:pt x="119880" y="77573"/>
                    </a:lnTo>
                    <a:lnTo>
                      <a:pt x="119910" y="78210"/>
                    </a:lnTo>
                    <a:lnTo>
                      <a:pt x="119910" y="78848"/>
                    </a:lnTo>
                    <a:lnTo>
                      <a:pt x="119910" y="79506"/>
                    </a:lnTo>
                    <a:lnTo>
                      <a:pt x="119910" y="80226"/>
                    </a:lnTo>
                    <a:lnTo>
                      <a:pt x="119880" y="80987"/>
                    </a:lnTo>
                    <a:lnTo>
                      <a:pt x="119821" y="81830"/>
                    </a:lnTo>
                    <a:lnTo>
                      <a:pt x="119613" y="82714"/>
                    </a:lnTo>
                    <a:lnTo>
                      <a:pt x="119285" y="83660"/>
                    </a:lnTo>
                    <a:lnTo>
                      <a:pt x="118809" y="84647"/>
                    </a:lnTo>
                    <a:lnTo>
                      <a:pt x="118214" y="85655"/>
                    </a:lnTo>
                    <a:lnTo>
                      <a:pt x="117529" y="86663"/>
                    </a:lnTo>
                    <a:lnTo>
                      <a:pt x="116726" y="87691"/>
                    </a:lnTo>
                    <a:lnTo>
                      <a:pt x="115833" y="88719"/>
                    </a:lnTo>
                    <a:lnTo>
                      <a:pt x="114910" y="89706"/>
                    </a:lnTo>
                    <a:lnTo>
                      <a:pt x="113869" y="90673"/>
                    </a:lnTo>
                    <a:lnTo>
                      <a:pt x="112797" y="91557"/>
                    </a:lnTo>
                    <a:lnTo>
                      <a:pt x="111726" y="92421"/>
                    </a:lnTo>
                    <a:lnTo>
                      <a:pt x="110625" y="93203"/>
                    </a:lnTo>
                    <a:lnTo>
                      <a:pt x="109553" y="93902"/>
                    </a:lnTo>
                    <a:lnTo>
                      <a:pt x="108482" y="94498"/>
                    </a:lnTo>
                    <a:lnTo>
                      <a:pt x="107410" y="94992"/>
                    </a:lnTo>
                    <a:lnTo>
                      <a:pt x="106398" y="95383"/>
                    </a:lnTo>
                    <a:lnTo>
                      <a:pt x="105416" y="95670"/>
                    </a:lnTo>
                    <a:lnTo>
                      <a:pt x="104494" y="96000"/>
                    </a:lnTo>
                    <a:lnTo>
                      <a:pt x="103511" y="96329"/>
                    </a:lnTo>
                    <a:lnTo>
                      <a:pt x="102619" y="96658"/>
                    </a:lnTo>
                    <a:lnTo>
                      <a:pt x="101696" y="97028"/>
                    </a:lnTo>
                    <a:lnTo>
                      <a:pt x="100744" y="97398"/>
                    </a:lnTo>
                    <a:lnTo>
                      <a:pt x="99821" y="97789"/>
                    </a:lnTo>
                    <a:lnTo>
                      <a:pt x="98898" y="98200"/>
                    </a:lnTo>
                    <a:lnTo>
                      <a:pt x="97916" y="98652"/>
                    </a:lnTo>
                    <a:lnTo>
                      <a:pt x="96964" y="99084"/>
                    </a:lnTo>
                    <a:lnTo>
                      <a:pt x="96011" y="99557"/>
                    </a:lnTo>
                    <a:lnTo>
                      <a:pt x="94970" y="100051"/>
                    </a:lnTo>
                    <a:lnTo>
                      <a:pt x="93928" y="100586"/>
                    </a:lnTo>
                    <a:lnTo>
                      <a:pt x="92857" y="101100"/>
                    </a:lnTo>
                    <a:lnTo>
                      <a:pt x="91785" y="101676"/>
                    </a:lnTo>
                    <a:lnTo>
                      <a:pt x="90625" y="102293"/>
                    </a:lnTo>
                    <a:lnTo>
                      <a:pt x="89434" y="102889"/>
                    </a:lnTo>
                    <a:lnTo>
                      <a:pt x="88273" y="103444"/>
                    </a:lnTo>
                    <a:lnTo>
                      <a:pt x="87113" y="103979"/>
                    </a:lnTo>
                    <a:lnTo>
                      <a:pt x="85982" y="104493"/>
                    </a:lnTo>
                    <a:lnTo>
                      <a:pt x="84821" y="104966"/>
                    </a:lnTo>
                    <a:lnTo>
                      <a:pt x="83660" y="105419"/>
                    </a:lnTo>
                    <a:lnTo>
                      <a:pt x="82529" y="105850"/>
                    </a:lnTo>
                    <a:lnTo>
                      <a:pt x="81369" y="106262"/>
                    </a:lnTo>
                    <a:lnTo>
                      <a:pt x="80238" y="106673"/>
                    </a:lnTo>
                    <a:lnTo>
                      <a:pt x="79107" y="107043"/>
                    </a:lnTo>
                    <a:lnTo>
                      <a:pt x="77976" y="107434"/>
                    </a:lnTo>
                    <a:lnTo>
                      <a:pt x="76875" y="107804"/>
                    </a:lnTo>
                    <a:lnTo>
                      <a:pt x="75744" y="108174"/>
                    </a:lnTo>
                    <a:lnTo>
                      <a:pt x="74642" y="108503"/>
                    </a:lnTo>
                    <a:lnTo>
                      <a:pt x="73541" y="108874"/>
                    </a:lnTo>
                    <a:lnTo>
                      <a:pt x="72470" y="109264"/>
                    </a:lnTo>
                    <a:lnTo>
                      <a:pt x="71279" y="109634"/>
                    </a:lnTo>
                    <a:lnTo>
                      <a:pt x="69910" y="110005"/>
                    </a:lnTo>
                    <a:lnTo>
                      <a:pt x="68422" y="110395"/>
                    </a:lnTo>
                    <a:lnTo>
                      <a:pt x="66785" y="110786"/>
                    </a:lnTo>
                    <a:lnTo>
                      <a:pt x="65089" y="111177"/>
                    </a:lnTo>
                    <a:lnTo>
                      <a:pt x="63333" y="111568"/>
                    </a:lnTo>
                    <a:lnTo>
                      <a:pt x="61547" y="111958"/>
                    </a:lnTo>
                    <a:lnTo>
                      <a:pt x="59791" y="112349"/>
                    </a:lnTo>
                    <a:lnTo>
                      <a:pt x="58065" y="112740"/>
                    </a:lnTo>
                    <a:lnTo>
                      <a:pt x="56428" y="113110"/>
                    </a:lnTo>
                    <a:lnTo>
                      <a:pt x="54880" y="113480"/>
                    </a:lnTo>
                    <a:lnTo>
                      <a:pt x="53511" y="113850"/>
                    </a:lnTo>
                    <a:lnTo>
                      <a:pt x="52261" y="114221"/>
                    </a:lnTo>
                    <a:lnTo>
                      <a:pt x="51279" y="114550"/>
                    </a:lnTo>
                    <a:lnTo>
                      <a:pt x="50505" y="114879"/>
                    </a:lnTo>
                    <a:lnTo>
                      <a:pt x="50000" y="115208"/>
                    </a:lnTo>
                    <a:lnTo>
                      <a:pt x="49464" y="115496"/>
                    </a:lnTo>
                    <a:lnTo>
                      <a:pt x="48601" y="115784"/>
                    </a:lnTo>
                    <a:lnTo>
                      <a:pt x="47529" y="116051"/>
                    </a:lnTo>
                    <a:lnTo>
                      <a:pt x="46190" y="116318"/>
                    </a:lnTo>
                    <a:lnTo>
                      <a:pt x="44642" y="116586"/>
                    </a:lnTo>
                    <a:lnTo>
                      <a:pt x="42946" y="116832"/>
                    </a:lnTo>
                    <a:lnTo>
                      <a:pt x="41160" y="117059"/>
                    </a:lnTo>
                    <a:lnTo>
                      <a:pt x="39285" y="117285"/>
                    </a:lnTo>
                    <a:lnTo>
                      <a:pt x="37380" y="117532"/>
                    </a:lnTo>
                    <a:lnTo>
                      <a:pt x="35476" y="117758"/>
                    </a:lnTo>
                    <a:lnTo>
                      <a:pt x="33571" y="117984"/>
                    </a:lnTo>
                    <a:lnTo>
                      <a:pt x="31785" y="118210"/>
                    </a:lnTo>
                    <a:lnTo>
                      <a:pt x="30089" y="118437"/>
                    </a:lnTo>
                    <a:lnTo>
                      <a:pt x="28541" y="118683"/>
                    </a:lnTo>
                    <a:lnTo>
                      <a:pt x="27172" y="118930"/>
                    </a:lnTo>
                    <a:lnTo>
                      <a:pt x="26101" y="119177"/>
                    </a:lnTo>
                    <a:lnTo>
                      <a:pt x="25119" y="119403"/>
                    </a:lnTo>
                    <a:lnTo>
                      <a:pt x="24196" y="119609"/>
                    </a:lnTo>
                    <a:lnTo>
                      <a:pt x="23333" y="119794"/>
                    </a:lnTo>
                    <a:lnTo>
                      <a:pt x="22470" y="119917"/>
                    </a:lnTo>
                    <a:lnTo>
                      <a:pt x="21607" y="119979"/>
                    </a:lnTo>
                    <a:lnTo>
                      <a:pt x="20773" y="120000"/>
                    </a:lnTo>
                    <a:lnTo>
                      <a:pt x="19910" y="119938"/>
                    </a:lnTo>
                    <a:lnTo>
                      <a:pt x="19017" y="119773"/>
                    </a:lnTo>
                    <a:lnTo>
                      <a:pt x="18095" y="119526"/>
                    </a:lnTo>
                    <a:lnTo>
                      <a:pt x="17142" y="119177"/>
                    </a:lnTo>
                    <a:lnTo>
                      <a:pt x="16130" y="118704"/>
                    </a:lnTo>
                    <a:lnTo>
                      <a:pt x="15029" y="118107"/>
                    </a:lnTo>
                    <a:lnTo>
                      <a:pt x="13898" y="117347"/>
                    </a:lnTo>
                    <a:lnTo>
                      <a:pt x="12648" y="116462"/>
                    </a:lnTo>
                    <a:lnTo>
                      <a:pt x="11279" y="115413"/>
                    </a:lnTo>
                    <a:lnTo>
                      <a:pt x="9851" y="114221"/>
                    </a:lnTo>
                    <a:lnTo>
                      <a:pt x="8363" y="112884"/>
                    </a:lnTo>
                    <a:lnTo>
                      <a:pt x="6994" y="111485"/>
                    </a:lnTo>
                    <a:lnTo>
                      <a:pt x="5684" y="110046"/>
                    </a:lnTo>
                    <a:lnTo>
                      <a:pt x="4523" y="108606"/>
                    </a:lnTo>
                    <a:lnTo>
                      <a:pt x="3482" y="107105"/>
                    </a:lnTo>
                    <a:lnTo>
                      <a:pt x="2559" y="105583"/>
                    </a:lnTo>
                    <a:lnTo>
                      <a:pt x="1755" y="104061"/>
                    </a:lnTo>
                    <a:lnTo>
                      <a:pt x="1101" y="102560"/>
                    </a:lnTo>
                    <a:lnTo>
                      <a:pt x="595" y="101038"/>
                    </a:lnTo>
                    <a:lnTo>
                      <a:pt x="238" y="99537"/>
                    </a:lnTo>
                    <a:lnTo>
                      <a:pt x="29" y="98077"/>
                    </a:lnTo>
                    <a:lnTo>
                      <a:pt x="0" y="96637"/>
                    </a:lnTo>
                    <a:lnTo>
                      <a:pt x="178" y="95239"/>
                    </a:lnTo>
                    <a:lnTo>
                      <a:pt x="505" y="93881"/>
                    </a:lnTo>
                    <a:lnTo>
                      <a:pt x="1011" y="92606"/>
                    </a:lnTo>
                    <a:lnTo>
                      <a:pt x="1726" y="91393"/>
                    </a:lnTo>
                    <a:lnTo>
                      <a:pt x="2500" y="90323"/>
                    </a:lnTo>
                    <a:lnTo>
                      <a:pt x="3214" y="89460"/>
                    </a:lnTo>
                    <a:lnTo>
                      <a:pt x="3958" y="88781"/>
                    </a:lnTo>
                    <a:lnTo>
                      <a:pt x="4642" y="88267"/>
                    </a:lnTo>
                    <a:lnTo>
                      <a:pt x="5327" y="87897"/>
                    </a:lnTo>
                    <a:lnTo>
                      <a:pt x="5982" y="87650"/>
                    </a:lnTo>
                    <a:lnTo>
                      <a:pt x="6607" y="87506"/>
                    </a:lnTo>
                    <a:lnTo>
                      <a:pt x="7261" y="87465"/>
                    </a:lnTo>
                    <a:lnTo>
                      <a:pt x="7886" y="87485"/>
                    </a:lnTo>
                    <a:lnTo>
                      <a:pt x="8482" y="87547"/>
                    </a:lnTo>
                    <a:lnTo>
                      <a:pt x="9107" y="87629"/>
                    </a:lnTo>
                    <a:lnTo>
                      <a:pt x="9761" y="87712"/>
                    </a:lnTo>
                    <a:lnTo>
                      <a:pt x="10386" y="87794"/>
                    </a:lnTo>
                    <a:lnTo>
                      <a:pt x="11041" y="87835"/>
                    </a:lnTo>
                    <a:lnTo>
                      <a:pt x="11755" y="87835"/>
                    </a:lnTo>
                    <a:lnTo>
                      <a:pt x="12440" y="87773"/>
                    </a:lnTo>
                    <a:lnTo>
                      <a:pt x="13214" y="87609"/>
                    </a:lnTo>
                    <a:lnTo>
                      <a:pt x="14136" y="87383"/>
                    </a:lnTo>
                    <a:lnTo>
                      <a:pt x="15208" y="87074"/>
                    </a:lnTo>
                    <a:lnTo>
                      <a:pt x="16339" y="86724"/>
                    </a:lnTo>
                    <a:lnTo>
                      <a:pt x="17529" y="86375"/>
                    </a:lnTo>
                    <a:lnTo>
                      <a:pt x="18839" y="85943"/>
                    </a:lnTo>
                    <a:lnTo>
                      <a:pt x="20119" y="85491"/>
                    </a:lnTo>
                    <a:lnTo>
                      <a:pt x="21488" y="85038"/>
                    </a:lnTo>
                    <a:lnTo>
                      <a:pt x="22827" y="84565"/>
                    </a:lnTo>
                    <a:lnTo>
                      <a:pt x="24166" y="84113"/>
                    </a:lnTo>
                    <a:lnTo>
                      <a:pt x="25446" y="83660"/>
                    </a:lnTo>
                    <a:lnTo>
                      <a:pt x="26726" y="83208"/>
                    </a:lnTo>
                    <a:lnTo>
                      <a:pt x="27886" y="82796"/>
                    </a:lnTo>
                    <a:lnTo>
                      <a:pt x="28988" y="82426"/>
                    </a:lnTo>
                    <a:lnTo>
                      <a:pt x="29970" y="82097"/>
                    </a:lnTo>
                    <a:lnTo>
                      <a:pt x="30892" y="81830"/>
                    </a:lnTo>
                    <a:lnTo>
                      <a:pt x="31666" y="81604"/>
                    </a:lnTo>
                    <a:lnTo>
                      <a:pt x="32440" y="81419"/>
                    </a:lnTo>
                    <a:lnTo>
                      <a:pt x="33244" y="81275"/>
                    </a:lnTo>
                    <a:lnTo>
                      <a:pt x="34017" y="81172"/>
                    </a:lnTo>
                    <a:lnTo>
                      <a:pt x="34761" y="81048"/>
                    </a:lnTo>
                    <a:lnTo>
                      <a:pt x="35535" y="80966"/>
                    </a:lnTo>
                    <a:lnTo>
                      <a:pt x="36279" y="80884"/>
                    </a:lnTo>
                    <a:lnTo>
                      <a:pt x="37023" y="80781"/>
                    </a:lnTo>
                    <a:lnTo>
                      <a:pt x="37767" y="80658"/>
                    </a:lnTo>
                    <a:lnTo>
                      <a:pt x="38511" y="80493"/>
                    </a:lnTo>
                    <a:lnTo>
                      <a:pt x="39226" y="80308"/>
                    </a:lnTo>
                    <a:lnTo>
                      <a:pt x="39940" y="80082"/>
                    </a:lnTo>
                    <a:lnTo>
                      <a:pt x="40654" y="79814"/>
                    </a:lnTo>
                    <a:lnTo>
                      <a:pt x="41398" y="79444"/>
                    </a:lnTo>
                    <a:lnTo>
                      <a:pt x="42083" y="79033"/>
                    </a:lnTo>
                    <a:lnTo>
                      <a:pt x="42827" y="78519"/>
                    </a:lnTo>
                    <a:lnTo>
                      <a:pt x="43482" y="77964"/>
                    </a:lnTo>
                    <a:lnTo>
                      <a:pt x="44107" y="77491"/>
                    </a:lnTo>
                    <a:lnTo>
                      <a:pt x="44732" y="77079"/>
                    </a:lnTo>
                    <a:lnTo>
                      <a:pt x="45238" y="76688"/>
                    </a:lnTo>
                    <a:lnTo>
                      <a:pt x="45714" y="76339"/>
                    </a:lnTo>
                    <a:lnTo>
                      <a:pt x="46190" y="76030"/>
                    </a:lnTo>
                    <a:lnTo>
                      <a:pt x="46636" y="75784"/>
                    </a:lnTo>
                    <a:lnTo>
                      <a:pt x="47083" y="75557"/>
                    </a:lnTo>
                    <a:lnTo>
                      <a:pt x="47470" y="75372"/>
                    </a:lnTo>
                    <a:lnTo>
                      <a:pt x="47916" y="75228"/>
                    </a:lnTo>
                    <a:lnTo>
                      <a:pt x="48333" y="75105"/>
                    </a:lnTo>
                    <a:lnTo>
                      <a:pt x="48809" y="75002"/>
                    </a:lnTo>
                    <a:lnTo>
                      <a:pt x="49285" y="74940"/>
                    </a:lnTo>
                    <a:lnTo>
                      <a:pt x="49791" y="74899"/>
                    </a:lnTo>
                    <a:lnTo>
                      <a:pt x="50357" y="74858"/>
                    </a:lnTo>
                    <a:lnTo>
                      <a:pt x="50952" y="74858"/>
                    </a:lnTo>
                    <a:lnTo>
                      <a:pt x="50863" y="74755"/>
                    </a:lnTo>
                    <a:lnTo>
                      <a:pt x="50773" y="74467"/>
                    </a:lnTo>
                    <a:lnTo>
                      <a:pt x="50654" y="74056"/>
                    </a:lnTo>
                    <a:lnTo>
                      <a:pt x="50446" y="73480"/>
                    </a:lnTo>
                    <a:lnTo>
                      <a:pt x="50238" y="72822"/>
                    </a:lnTo>
                    <a:lnTo>
                      <a:pt x="50000" y="72061"/>
                    </a:lnTo>
                    <a:lnTo>
                      <a:pt x="49821" y="71239"/>
                    </a:lnTo>
                    <a:lnTo>
                      <a:pt x="49613" y="70354"/>
                    </a:lnTo>
                    <a:lnTo>
                      <a:pt x="49434" y="69470"/>
                    </a:lnTo>
                    <a:lnTo>
                      <a:pt x="49345" y="68586"/>
                    </a:lnTo>
                    <a:lnTo>
                      <a:pt x="49315" y="67742"/>
                    </a:lnTo>
                    <a:lnTo>
                      <a:pt x="49315" y="66920"/>
                    </a:lnTo>
                    <a:lnTo>
                      <a:pt x="49434" y="66179"/>
                    </a:lnTo>
                    <a:lnTo>
                      <a:pt x="49642" y="65521"/>
                    </a:lnTo>
                    <a:lnTo>
                      <a:pt x="49970" y="65007"/>
                    </a:lnTo>
                    <a:lnTo>
                      <a:pt x="50476" y="64637"/>
                    </a:lnTo>
                    <a:lnTo>
                      <a:pt x="50952" y="64287"/>
                    </a:lnTo>
                    <a:lnTo>
                      <a:pt x="51279" y="63917"/>
                    </a:lnTo>
                    <a:lnTo>
                      <a:pt x="51517" y="63526"/>
                    </a:lnTo>
                    <a:lnTo>
                      <a:pt x="51636" y="63115"/>
                    </a:lnTo>
                    <a:lnTo>
                      <a:pt x="51696" y="62683"/>
                    </a:lnTo>
                    <a:lnTo>
                      <a:pt x="51666" y="62210"/>
                    </a:lnTo>
                    <a:lnTo>
                      <a:pt x="51577" y="61758"/>
                    </a:lnTo>
                    <a:lnTo>
                      <a:pt x="51398" y="61285"/>
                    </a:lnTo>
                    <a:lnTo>
                      <a:pt x="51220" y="60791"/>
                    </a:lnTo>
                    <a:lnTo>
                      <a:pt x="50982" y="60318"/>
                    </a:lnTo>
                    <a:lnTo>
                      <a:pt x="50714" y="59825"/>
                    </a:lnTo>
                    <a:lnTo>
                      <a:pt x="50446" y="59372"/>
                    </a:lnTo>
                    <a:lnTo>
                      <a:pt x="50178" y="58899"/>
                    </a:lnTo>
                    <a:lnTo>
                      <a:pt x="49940" y="58467"/>
                    </a:lnTo>
                    <a:lnTo>
                      <a:pt x="49702" y="58056"/>
                    </a:lnTo>
                    <a:lnTo>
                      <a:pt x="49523" y="57686"/>
                    </a:lnTo>
                    <a:lnTo>
                      <a:pt x="49345" y="57233"/>
                    </a:lnTo>
                    <a:lnTo>
                      <a:pt x="49226" y="56616"/>
                    </a:lnTo>
                    <a:lnTo>
                      <a:pt x="49077" y="55876"/>
                    </a:lnTo>
                    <a:lnTo>
                      <a:pt x="48988" y="55012"/>
                    </a:lnTo>
                    <a:lnTo>
                      <a:pt x="48869" y="54107"/>
                    </a:lnTo>
                    <a:lnTo>
                      <a:pt x="48750" y="53100"/>
                    </a:lnTo>
                    <a:lnTo>
                      <a:pt x="48660" y="52051"/>
                    </a:lnTo>
                    <a:lnTo>
                      <a:pt x="48511" y="51002"/>
                    </a:lnTo>
                    <a:lnTo>
                      <a:pt x="48303" y="49953"/>
                    </a:lnTo>
                    <a:lnTo>
                      <a:pt x="48125" y="48946"/>
                    </a:lnTo>
                    <a:lnTo>
                      <a:pt x="47886" y="47979"/>
                    </a:lnTo>
                    <a:lnTo>
                      <a:pt x="47589" y="47115"/>
                    </a:lnTo>
                    <a:lnTo>
                      <a:pt x="47202" y="46313"/>
                    </a:lnTo>
                    <a:lnTo>
                      <a:pt x="46785" y="45655"/>
                    </a:lnTo>
                    <a:lnTo>
                      <a:pt x="46279" y="45141"/>
                    </a:lnTo>
                    <a:lnTo>
                      <a:pt x="45714" y="44812"/>
                    </a:lnTo>
                    <a:lnTo>
                      <a:pt x="45059" y="44503"/>
                    </a:lnTo>
                    <a:lnTo>
                      <a:pt x="44375" y="44113"/>
                    </a:lnTo>
                    <a:lnTo>
                      <a:pt x="43720" y="43660"/>
                    </a:lnTo>
                    <a:lnTo>
                      <a:pt x="43035" y="43105"/>
                    </a:lnTo>
                    <a:lnTo>
                      <a:pt x="42351" y="42508"/>
                    </a:lnTo>
                    <a:lnTo>
                      <a:pt x="41696" y="41830"/>
                    </a:lnTo>
                    <a:lnTo>
                      <a:pt x="41071" y="41089"/>
                    </a:lnTo>
                    <a:lnTo>
                      <a:pt x="40505" y="40287"/>
                    </a:lnTo>
                    <a:lnTo>
                      <a:pt x="39970" y="39424"/>
                    </a:lnTo>
                    <a:lnTo>
                      <a:pt x="39464" y="38560"/>
                    </a:lnTo>
                    <a:lnTo>
                      <a:pt x="39077" y="37614"/>
                    </a:lnTo>
                    <a:lnTo>
                      <a:pt x="38750" y="36647"/>
                    </a:lnTo>
                    <a:lnTo>
                      <a:pt x="38541" y="35660"/>
                    </a:lnTo>
                    <a:lnTo>
                      <a:pt x="38392" y="34652"/>
                    </a:lnTo>
                    <a:lnTo>
                      <a:pt x="38392" y="33604"/>
                    </a:lnTo>
                    <a:lnTo>
                      <a:pt x="38541" y="32575"/>
                    </a:lnTo>
                    <a:lnTo>
                      <a:pt x="38660" y="31506"/>
                    </a:lnTo>
                    <a:lnTo>
                      <a:pt x="38839" y="30375"/>
                    </a:lnTo>
                    <a:lnTo>
                      <a:pt x="38928" y="29203"/>
                    </a:lnTo>
                    <a:lnTo>
                      <a:pt x="39077" y="28010"/>
                    </a:lnTo>
                    <a:lnTo>
                      <a:pt x="39166" y="26776"/>
                    </a:lnTo>
                    <a:lnTo>
                      <a:pt x="39255" y="25562"/>
                    </a:lnTo>
                    <a:lnTo>
                      <a:pt x="39404" y="24329"/>
                    </a:lnTo>
                    <a:lnTo>
                      <a:pt x="39523" y="23074"/>
                    </a:lnTo>
                    <a:lnTo>
                      <a:pt x="39732" y="21840"/>
                    </a:lnTo>
                    <a:lnTo>
                      <a:pt x="39940" y="20627"/>
                    </a:lnTo>
                    <a:lnTo>
                      <a:pt x="40148" y="19434"/>
                    </a:lnTo>
                    <a:lnTo>
                      <a:pt x="40446" y="18282"/>
                    </a:lnTo>
                    <a:lnTo>
                      <a:pt x="40833" y="17151"/>
                    </a:lnTo>
                    <a:lnTo>
                      <a:pt x="41250" y="16061"/>
                    </a:lnTo>
                    <a:lnTo>
                      <a:pt x="41755" y="15033"/>
                    </a:lnTo>
                    <a:lnTo>
                      <a:pt x="42351" y="14087"/>
                    </a:lnTo>
                    <a:lnTo>
                      <a:pt x="43035" y="13120"/>
                    </a:lnTo>
                    <a:lnTo>
                      <a:pt x="43750" y="12113"/>
                    </a:lnTo>
                    <a:lnTo>
                      <a:pt x="44583" y="11084"/>
                    </a:lnTo>
                    <a:lnTo>
                      <a:pt x="45476" y="9994"/>
                    </a:lnTo>
                    <a:lnTo>
                      <a:pt x="46458" y="8946"/>
                    </a:lnTo>
                    <a:lnTo>
                      <a:pt x="47470" y="7856"/>
                    </a:lnTo>
                    <a:lnTo>
                      <a:pt x="48541" y="6827"/>
                    </a:lnTo>
                    <a:lnTo>
                      <a:pt x="49642" y="5820"/>
                    </a:lnTo>
                    <a:lnTo>
                      <a:pt x="50773" y="4853"/>
                    </a:lnTo>
                    <a:lnTo>
                      <a:pt x="51934" y="3928"/>
                    </a:lnTo>
                    <a:lnTo>
                      <a:pt x="53095" y="3105"/>
                    </a:lnTo>
                    <a:lnTo>
                      <a:pt x="54315" y="2344"/>
                    </a:lnTo>
                    <a:lnTo>
                      <a:pt x="55505" y="1686"/>
                    </a:lnTo>
                    <a:lnTo>
                      <a:pt x="56696" y="1172"/>
                    </a:lnTo>
                    <a:lnTo>
                      <a:pt x="57886" y="781"/>
                    </a:lnTo>
                    <a:lnTo>
                      <a:pt x="59107" y="514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Shape 905"/>
              <p:cNvSpPr/>
              <p:nvPr/>
            </p:nvSpPr>
            <p:spPr>
              <a:xfrm>
                <a:off x="2639" y="1729"/>
                <a:ext cx="503" cy="7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9107" y="514"/>
                    </a:moveTo>
                    <a:lnTo>
                      <a:pt x="61160" y="226"/>
                    </a:lnTo>
                    <a:lnTo>
                      <a:pt x="63184" y="61"/>
                    </a:lnTo>
                    <a:lnTo>
                      <a:pt x="65178" y="0"/>
                    </a:lnTo>
                    <a:lnTo>
                      <a:pt x="67113" y="0"/>
                    </a:lnTo>
                    <a:lnTo>
                      <a:pt x="68988" y="82"/>
                    </a:lnTo>
                    <a:lnTo>
                      <a:pt x="70773" y="246"/>
                    </a:lnTo>
                    <a:lnTo>
                      <a:pt x="72529" y="473"/>
                    </a:lnTo>
                    <a:lnTo>
                      <a:pt x="74226" y="760"/>
                    </a:lnTo>
                    <a:lnTo>
                      <a:pt x="75833" y="1069"/>
                    </a:lnTo>
                    <a:lnTo>
                      <a:pt x="77351" y="1419"/>
                    </a:lnTo>
                    <a:lnTo>
                      <a:pt x="78839" y="1809"/>
                    </a:lnTo>
                    <a:lnTo>
                      <a:pt x="80238" y="2200"/>
                    </a:lnTo>
                    <a:lnTo>
                      <a:pt x="81517" y="2611"/>
                    </a:lnTo>
                    <a:lnTo>
                      <a:pt x="82767" y="3023"/>
                    </a:lnTo>
                    <a:lnTo>
                      <a:pt x="83839" y="3434"/>
                    </a:lnTo>
                    <a:lnTo>
                      <a:pt x="84910" y="3825"/>
                    </a:lnTo>
                    <a:lnTo>
                      <a:pt x="85982" y="4215"/>
                    </a:lnTo>
                    <a:lnTo>
                      <a:pt x="87232" y="4647"/>
                    </a:lnTo>
                    <a:lnTo>
                      <a:pt x="88690" y="5141"/>
                    </a:lnTo>
                    <a:lnTo>
                      <a:pt x="90238" y="5676"/>
                    </a:lnTo>
                    <a:lnTo>
                      <a:pt x="91934" y="6293"/>
                    </a:lnTo>
                    <a:lnTo>
                      <a:pt x="93690" y="6971"/>
                    </a:lnTo>
                    <a:lnTo>
                      <a:pt x="95565" y="7712"/>
                    </a:lnTo>
                    <a:lnTo>
                      <a:pt x="97500" y="8575"/>
                    </a:lnTo>
                    <a:lnTo>
                      <a:pt x="99464" y="9501"/>
                    </a:lnTo>
                    <a:lnTo>
                      <a:pt x="101458" y="10529"/>
                    </a:lnTo>
                    <a:lnTo>
                      <a:pt x="103422" y="11660"/>
                    </a:lnTo>
                    <a:lnTo>
                      <a:pt x="105386" y="12874"/>
                    </a:lnTo>
                    <a:lnTo>
                      <a:pt x="107321" y="14231"/>
                    </a:lnTo>
                    <a:lnTo>
                      <a:pt x="109166" y="15691"/>
                    </a:lnTo>
                    <a:lnTo>
                      <a:pt x="110952" y="17295"/>
                    </a:lnTo>
                    <a:lnTo>
                      <a:pt x="112648" y="19043"/>
                    </a:lnTo>
                    <a:lnTo>
                      <a:pt x="114136" y="20750"/>
                    </a:lnTo>
                    <a:lnTo>
                      <a:pt x="115386" y="22354"/>
                    </a:lnTo>
                    <a:lnTo>
                      <a:pt x="116488" y="23814"/>
                    </a:lnTo>
                    <a:lnTo>
                      <a:pt x="117351" y="25192"/>
                    </a:lnTo>
                    <a:lnTo>
                      <a:pt x="118095" y="26447"/>
                    </a:lnTo>
                    <a:lnTo>
                      <a:pt x="118660" y="27598"/>
                    </a:lnTo>
                    <a:lnTo>
                      <a:pt x="119077" y="28668"/>
                    </a:lnTo>
                    <a:lnTo>
                      <a:pt x="119375" y="29634"/>
                    </a:lnTo>
                    <a:lnTo>
                      <a:pt x="119583" y="30560"/>
                    </a:lnTo>
                    <a:lnTo>
                      <a:pt x="119702" y="31403"/>
                    </a:lnTo>
                    <a:lnTo>
                      <a:pt x="119732" y="32185"/>
                    </a:lnTo>
                    <a:lnTo>
                      <a:pt x="119702" y="32925"/>
                    </a:lnTo>
                    <a:lnTo>
                      <a:pt x="119613" y="33604"/>
                    </a:lnTo>
                    <a:lnTo>
                      <a:pt x="119523" y="34282"/>
                    </a:lnTo>
                    <a:lnTo>
                      <a:pt x="119434" y="34920"/>
                    </a:lnTo>
                    <a:lnTo>
                      <a:pt x="119315" y="35578"/>
                    </a:lnTo>
                    <a:lnTo>
                      <a:pt x="119226" y="36195"/>
                    </a:lnTo>
                    <a:lnTo>
                      <a:pt x="119166" y="36832"/>
                    </a:lnTo>
                    <a:lnTo>
                      <a:pt x="119077" y="37491"/>
                    </a:lnTo>
                    <a:lnTo>
                      <a:pt x="119017" y="38169"/>
                    </a:lnTo>
                    <a:lnTo>
                      <a:pt x="118988" y="38827"/>
                    </a:lnTo>
                    <a:lnTo>
                      <a:pt x="118958" y="39526"/>
                    </a:lnTo>
                    <a:lnTo>
                      <a:pt x="118928" y="40205"/>
                    </a:lnTo>
                    <a:lnTo>
                      <a:pt x="118898" y="40884"/>
                    </a:lnTo>
                    <a:lnTo>
                      <a:pt x="118898" y="41521"/>
                    </a:lnTo>
                    <a:lnTo>
                      <a:pt x="118869" y="42159"/>
                    </a:lnTo>
                    <a:lnTo>
                      <a:pt x="118869" y="42817"/>
                    </a:lnTo>
                    <a:lnTo>
                      <a:pt x="118869" y="43413"/>
                    </a:lnTo>
                    <a:lnTo>
                      <a:pt x="118869" y="43969"/>
                    </a:lnTo>
                    <a:lnTo>
                      <a:pt x="118869" y="44503"/>
                    </a:lnTo>
                    <a:lnTo>
                      <a:pt x="118869" y="45017"/>
                    </a:lnTo>
                    <a:lnTo>
                      <a:pt x="118869" y="45470"/>
                    </a:lnTo>
                    <a:lnTo>
                      <a:pt x="118809" y="45922"/>
                    </a:lnTo>
                    <a:lnTo>
                      <a:pt x="118750" y="46416"/>
                    </a:lnTo>
                    <a:lnTo>
                      <a:pt x="118690" y="46971"/>
                    </a:lnTo>
                    <a:lnTo>
                      <a:pt x="118571" y="47568"/>
                    </a:lnTo>
                    <a:lnTo>
                      <a:pt x="118452" y="48185"/>
                    </a:lnTo>
                    <a:lnTo>
                      <a:pt x="118333" y="48863"/>
                    </a:lnTo>
                    <a:lnTo>
                      <a:pt x="118184" y="49521"/>
                    </a:lnTo>
                    <a:lnTo>
                      <a:pt x="118065" y="50221"/>
                    </a:lnTo>
                    <a:lnTo>
                      <a:pt x="117946" y="50920"/>
                    </a:lnTo>
                    <a:lnTo>
                      <a:pt x="117886" y="51619"/>
                    </a:lnTo>
                    <a:lnTo>
                      <a:pt x="117857" y="52339"/>
                    </a:lnTo>
                    <a:lnTo>
                      <a:pt x="117857" y="53038"/>
                    </a:lnTo>
                    <a:lnTo>
                      <a:pt x="117886" y="53737"/>
                    </a:lnTo>
                    <a:lnTo>
                      <a:pt x="118005" y="54416"/>
                    </a:lnTo>
                    <a:lnTo>
                      <a:pt x="118154" y="55095"/>
                    </a:lnTo>
                    <a:lnTo>
                      <a:pt x="118392" y="55732"/>
                    </a:lnTo>
                    <a:lnTo>
                      <a:pt x="118630" y="56349"/>
                    </a:lnTo>
                    <a:lnTo>
                      <a:pt x="118869" y="57007"/>
                    </a:lnTo>
                    <a:lnTo>
                      <a:pt x="119077" y="57686"/>
                    </a:lnTo>
                    <a:lnTo>
                      <a:pt x="119255" y="58406"/>
                    </a:lnTo>
                    <a:lnTo>
                      <a:pt x="119434" y="59146"/>
                    </a:lnTo>
                    <a:lnTo>
                      <a:pt x="119583" y="59907"/>
                    </a:lnTo>
                    <a:lnTo>
                      <a:pt x="119702" y="60709"/>
                    </a:lnTo>
                    <a:lnTo>
                      <a:pt x="119791" y="61532"/>
                    </a:lnTo>
                    <a:lnTo>
                      <a:pt x="119880" y="62395"/>
                    </a:lnTo>
                    <a:lnTo>
                      <a:pt x="119910" y="63300"/>
                    </a:lnTo>
                    <a:lnTo>
                      <a:pt x="119940" y="64246"/>
                    </a:lnTo>
                    <a:lnTo>
                      <a:pt x="120000" y="65233"/>
                    </a:lnTo>
                    <a:lnTo>
                      <a:pt x="119940" y="66262"/>
                    </a:lnTo>
                    <a:lnTo>
                      <a:pt x="119910" y="67331"/>
                    </a:lnTo>
                    <a:lnTo>
                      <a:pt x="119880" y="68421"/>
                    </a:lnTo>
                    <a:lnTo>
                      <a:pt x="119821" y="69593"/>
                    </a:lnTo>
                    <a:lnTo>
                      <a:pt x="119732" y="70704"/>
                    </a:lnTo>
                    <a:lnTo>
                      <a:pt x="119702" y="71712"/>
                    </a:lnTo>
                    <a:lnTo>
                      <a:pt x="119642" y="72637"/>
                    </a:lnTo>
                    <a:lnTo>
                      <a:pt x="119642" y="73480"/>
                    </a:lnTo>
                    <a:lnTo>
                      <a:pt x="119702" y="74262"/>
                    </a:lnTo>
                    <a:lnTo>
                      <a:pt x="119732" y="74982"/>
                    </a:lnTo>
                    <a:lnTo>
                      <a:pt x="119761" y="75681"/>
                    </a:lnTo>
                    <a:lnTo>
                      <a:pt x="119791" y="76318"/>
                    </a:lnTo>
                    <a:lnTo>
                      <a:pt x="119821" y="76935"/>
                    </a:lnTo>
                    <a:lnTo>
                      <a:pt x="119880" y="77573"/>
                    </a:lnTo>
                    <a:lnTo>
                      <a:pt x="119910" y="78210"/>
                    </a:lnTo>
                    <a:lnTo>
                      <a:pt x="119910" y="78848"/>
                    </a:lnTo>
                    <a:lnTo>
                      <a:pt x="119910" y="79506"/>
                    </a:lnTo>
                    <a:lnTo>
                      <a:pt x="119910" y="80226"/>
                    </a:lnTo>
                    <a:lnTo>
                      <a:pt x="119880" y="80987"/>
                    </a:lnTo>
                    <a:lnTo>
                      <a:pt x="119821" y="81830"/>
                    </a:lnTo>
                    <a:lnTo>
                      <a:pt x="119613" y="82714"/>
                    </a:lnTo>
                    <a:lnTo>
                      <a:pt x="119285" y="83660"/>
                    </a:lnTo>
                    <a:lnTo>
                      <a:pt x="118809" y="84647"/>
                    </a:lnTo>
                    <a:lnTo>
                      <a:pt x="118214" y="85655"/>
                    </a:lnTo>
                    <a:lnTo>
                      <a:pt x="117529" y="86663"/>
                    </a:lnTo>
                    <a:lnTo>
                      <a:pt x="116726" y="87691"/>
                    </a:lnTo>
                    <a:lnTo>
                      <a:pt x="115833" y="88719"/>
                    </a:lnTo>
                    <a:lnTo>
                      <a:pt x="114910" y="89706"/>
                    </a:lnTo>
                    <a:lnTo>
                      <a:pt x="113869" y="90673"/>
                    </a:lnTo>
                    <a:lnTo>
                      <a:pt x="112797" y="91557"/>
                    </a:lnTo>
                    <a:lnTo>
                      <a:pt x="111726" y="92421"/>
                    </a:lnTo>
                    <a:lnTo>
                      <a:pt x="110625" y="93203"/>
                    </a:lnTo>
                    <a:lnTo>
                      <a:pt x="109553" y="93902"/>
                    </a:lnTo>
                    <a:lnTo>
                      <a:pt x="108482" y="94498"/>
                    </a:lnTo>
                    <a:lnTo>
                      <a:pt x="107410" y="94992"/>
                    </a:lnTo>
                    <a:lnTo>
                      <a:pt x="106398" y="95383"/>
                    </a:lnTo>
                    <a:lnTo>
                      <a:pt x="105416" y="95670"/>
                    </a:lnTo>
                    <a:lnTo>
                      <a:pt x="104494" y="96000"/>
                    </a:lnTo>
                    <a:lnTo>
                      <a:pt x="103511" y="96329"/>
                    </a:lnTo>
                    <a:lnTo>
                      <a:pt x="102619" y="96658"/>
                    </a:lnTo>
                    <a:lnTo>
                      <a:pt x="101696" y="97028"/>
                    </a:lnTo>
                    <a:lnTo>
                      <a:pt x="100744" y="97398"/>
                    </a:lnTo>
                    <a:lnTo>
                      <a:pt x="99821" y="97789"/>
                    </a:lnTo>
                    <a:lnTo>
                      <a:pt x="98898" y="98200"/>
                    </a:lnTo>
                    <a:lnTo>
                      <a:pt x="97916" y="98652"/>
                    </a:lnTo>
                    <a:lnTo>
                      <a:pt x="96964" y="99084"/>
                    </a:lnTo>
                    <a:lnTo>
                      <a:pt x="96011" y="99557"/>
                    </a:lnTo>
                    <a:lnTo>
                      <a:pt x="94970" y="100051"/>
                    </a:lnTo>
                    <a:lnTo>
                      <a:pt x="93928" y="100586"/>
                    </a:lnTo>
                    <a:lnTo>
                      <a:pt x="92857" y="101100"/>
                    </a:lnTo>
                    <a:lnTo>
                      <a:pt x="91785" y="101676"/>
                    </a:lnTo>
                    <a:lnTo>
                      <a:pt x="90625" y="102293"/>
                    </a:lnTo>
                    <a:lnTo>
                      <a:pt x="89434" y="102889"/>
                    </a:lnTo>
                    <a:lnTo>
                      <a:pt x="88273" y="103444"/>
                    </a:lnTo>
                    <a:lnTo>
                      <a:pt x="87113" y="103979"/>
                    </a:lnTo>
                    <a:lnTo>
                      <a:pt x="85982" y="104493"/>
                    </a:lnTo>
                    <a:lnTo>
                      <a:pt x="84821" y="104966"/>
                    </a:lnTo>
                    <a:lnTo>
                      <a:pt x="83660" y="105419"/>
                    </a:lnTo>
                    <a:lnTo>
                      <a:pt x="82529" y="105850"/>
                    </a:lnTo>
                    <a:lnTo>
                      <a:pt x="81369" y="106262"/>
                    </a:lnTo>
                    <a:lnTo>
                      <a:pt x="80238" y="106673"/>
                    </a:lnTo>
                    <a:lnTo>
                      <a:pt x="79107" y="107043"/>
                    </a:lnTo>
                    <a:lnTo>
                      <a:pt x="77976" y="107434"/>
                    </a:lnTo>
                    <a:lnTo>
                      <a:pt x="76875" y="107804"/>
                    </a:lnTo>
                    <a:lnTo>
                      <a:pt x="75744" y="108174"/>
                    </a:lnTo>
                    <a:lnTo>
                      <a:pt x="74642" y="108503"/>
                    </a:lnTo>
                    <a:lnTo>
                      <a:pt x="73541" y="108874"/>
                    </a:lnTo>
                    <a:lnTo>
                      <a:pt x="72470" y="109264"/>
                    </a:lnTo>
                    <a:lnTo>
                      <a:pt x="71279" y="109634"/>
                    </a:lnTo>
                    <a:lnTo>
                      <a:pt x="69910" y="110005"/>
                    </a:lnTo>
                    <a:lnTo>
                      <a:pt x="68422" y="110395"/>
                    </a:lnTo>
                    <a:lnTo>
                      <a:pt x="66785" y="110786"/>
                    </a:lnTo>
                    <a:lnTo>
                      <a:pt x="65089" y="111177"/>
                    </a:lnTo>
                    <a:lnTo>
                      <a:pt x="63333" y="111568"/>
                    </a:lnTo>
                    <a:lnTo>
                      <a:pt x="61547" y="111958"/>
                    </a:lnTo>
                    <a:lnTo>
                      <a:pt x="59791" y="112349"/>
                    </a:lnTo>
                    <a:lnTo>
                      <a:pt x="58065" y="112740"/>
                    </a:lnTo>
                    <a:lnTo>
                      <a:pt x="56428" y="113110"/>
                    </a:lnTo>
                    <a:lnTo>
                      <a:pt x="54880" y="113480"/>
                    </a:lnTo>
                    <a:lnTo>
                      <a:pt x="53511" y="113850"/>
                    </a:lnTo>
                    <a:lnTo>
                      <a:pt x="52261" y="114221"/>
                    </a:lnTo>
                    <a:lnTo>
                      <a:pt x="51279" y="114550"/>
                    </a:lnTo>
                    <a:lnTo>
                      <a:pt x="50505" y="114879"/>
                    </a:lnTo>
                    <a:lnTo>
                      <a:pt x="50000" y="115208"/>
                    </a:lnTo>
                    <a:lnTo>
                      <a:pt x="49464" y="115496"/>
                    </a:lnTo>
                    <a:lnTo>
                      <a:pt x="48601" y="115784"/>
                    </a:lnTo>
                    <a:lnTo>
                      <a:pt x="47529" y="116051"/>
                    </a:lnTo>
                    <a:lnTo>
                      <a:pt x="46190" y="116318"/>
                    </a:lnTo>
                    <a:lnTo>
                      <a:pt x="44642" y="116586"/>
                    </a:lnTo>
                    <a:lnTo>
                      <a:pt x="42946" y="116832"/>
                    </a:lnTo>
                    <a:lnTo>
                      <a:pt x="41160" y="117059"/>
                    </a:lnTo>
                    <a:lnTo>
                      <a:pt x="39285" y="117285"/>
                    </a:lnTo>
                    <a:lnTo>
                      <a:pt x="37380" y="117532"/>
                    </a:lnTo>
                    <a:lnTo>
                      <a:pt x="35476" y="117758"/>
                    </a:lnTo>
                    <a:lnTo>
                      <a:pt x="33571" y="117984"/>
                    </a:lnTo>
                    <a:lnTo>
                      <a:pt x="31785" y="118210"/>
                    </a:lnTo>
                    <a:lnTo>
                      <a:pt x="30089" y="118437"/>
                    </a:lnTo>
                    <a:lnTo>
                      <a:pt x="28541" y="118683"/>
                    </a:lnTo>
                    <a:lnTo>
                      <a:pt x="27172" y="118930"/>
                    </a:lnTo>
                    <a:lnTo>
                      <a:pt x="26101" y="119177"/>
                    </a:lnTo>
                    <a:lnTo>
                      <a:pt x="25119" y="119403"/>
                    </a:lnTo>
                    <a:lnTo>
                      <a:pt x="24196" y="119609"/>
                    </a:lnTo>
                    <a:lnTo>
                      <a:pt x="23333" y="119794"/>
                    </a:lnTo>
                    <a:lnTo>
                      <a:pt x="22470" y="119917"/>
                    </a:lnTo>
                    <a:lnTo>
                      <a:pt x="21607" y="119979"/>
                    </a:lnTo>
                    <a:lnTo>
                      <a:pt x="20773" y="120000"/>
                    </a:lnTo>
                    <a:lnTo>
                      <a:pt x="19910" y="119938"/>
                    </a:lnTo>
                    <a:lnTo>
                      <a:pt x="19017" y="119773"/>
                    </a:lnTo>
                    <a:lnTo>
                      <a:pt x="18095" y="119526"/>
                    </a:lnTo>
                    <a:lnTo>
                      <a:pt x="17142" y="119177"/>
                    </a:lnTo>
                    <a:lnTo>
                      <a:pt x="16130" y="118704"/>
                    </a:lnTo>
                    <a:lnTo>
                      <a:pt x="15029" y="118107"/>
                    </a:lnTo>
                    <a:lnTo>
                      <a:pt x="13898" y="117347"/>
                    </a:lnTo>
                    <a:lnTo>
                      <a:pt x="12648" y="116462"/>
                    </a:lnTo>
                    <a:lnTo>
                      <a:pt x="11279" y="115413"/>
                    </a:lnTo>
                    <a:lnTo>
                      <a:pt x="9851" y="114221"/>
                    </a:lnTo>
                    <a:lnTo>
                      <a:pt x="8363" y="112884"/>
                    </a:lnTo>
                    <a:lnTo>
                      <a:pt x="6994" y="111485"/>
                    </a:lnTo>
                    <a:lnTo>
                      <a:pt x="5684" y="110046"/>
                    </a:lnTo>
                    <a:lnTo>
                      <a:pt x="4523" y="108606"/>
                    </a:lnTo>
                    <a:lnTo>
                      <a:pt x="3482" y="107105"/>
                    </a:lnTo>
                    <a:lnTo>
                      <a:pt x="2559" y="105583"/>
                    </a:lnTo>
                    <a:lnTo>
                      <a:pt x="1755" y="104061"/>
                    </a:lnTo>
                    <a:lnTo>
                      <a:pt x="1101" y="102560"/>
                    </a:lnTo>
                    <a:lnTo>
                      <a:pt x="595" y="101038"/>
                    </a:lnTo>
                    <a:lnTo>
                      <a:pt x="238" y="99537"/>
                    </a:lnTo>
                    <a:lnTo>
                      <a:pt x="29" y="98077"/>
                    </a:lnTo>
                    <a:lnTo>
                      <a:pt x="0" y="96637"/>
                    </a:lnTo>
                    <a:lnTo>
                      <a:pt x="178" y="95239"/>
                    </a:lnTo>
                    <a:lnTo>
                      <a:pt x="505" y="93881"/>
                    </a:lnTo>
                    <a:lnTo>
                      <a:pt x="1011" y="92606"/>
                    </a:lnTo>
                    <a:lnTo>
                      <a:pt x="1726" y="91393"/>
                    </a:lnTo>
                    <a:lnTo>
                      <a:pt x="2500" y="90323"/>
                    </a:lnTo>
                    <a:lnTo>
                      <a:pt x="3214" y="89460"/>
                    </a:lnTo>
                    <a:lnTo>
                      <a:pt x="3958" y="88781"/>
                    </a:lnTo>
                    <a:lnTo>
                      <a:pt x="4642" y="88267"/>
                    </a:lnTo>
                    <a:lnTo>
                      <a:pt x="5327" y="87897"/>
                    </a:lnTo>
                    <a:lnTo>
                      <a:pt x="5982" y="87650"/>
                    </a:lnTo>
                    <a:lnTo>
                      <a:pt x="6607" y="87506"/>
                    </a:lnTo>
                    <a:lnTo>
                      <a:pt x="7261" y="87465"/>
                    </a:lnTo>
                    <a:lnTo>
                      <a:pt x="7886" y="87485"/>
                    </a:lnTo>
                    <a:lnTo>
                      <a:pt x="8482" y="87547"/>
                    </a:lnTo>
                    <a:lnTo>
                      <a:pt x="9107" y="87629"/>
                    </a:lnTo>
                    <a:lnTo>
                      <a:pt x="9761" y="87712"/>
                    </a:lnTo>
                    <a:lnTo>
                      <a:pt x="10386" y="87794"/>
                    </a:lnTo>
                    <a:lnTo>
                      <a:pt x="11041" y="87835"/>
                    </a:lnTo>
                    <a:lnTo>
                      <a:pt x="11755" y="87835"/>
                    </a:lnTo>
                    <a:lnTo>
                      <a:pt x="12440" y="87773"/>
                    </a:lnTo>
                    <a:lnTo>
                      <a:pt x="13214" y="87609"/>
                    </a:lnTo>
                    <a:lnTo>
                      <a:pt x="14136" y="87383"/>
                    </a:lnTo>
                    <a:lnTo>
                      <a:pt x="15208" y="87074"/>
                    </a:lnTo>
                    <a:lnTo>
                      <a:pt x="16339" y="86724"/>
                    </a:lnTo>
                    <a:lnTo>
                      <a:pt x="17529" y="86375"/>
                    </a:lnTo>
                    <a:lnTo>
                      <a:pt x="18839" y="85943"/>
                    </a:lnTo>
                    <a:lnTo>
                      <a:pt x="20119" y="85491"/>
                    </a:lnTo>
                    <a:lnTo>
                      <a:pt x="21488" y="85038"/>
                    </a:lnTo>
                    <a:lnTo>
                      <a:pt x="22827" y="84565"/>
                    </a:lnTo>
                    <a:lnTo>
                      <a:pt x="24166" y="84113"/>
                    </a:lnTo>
                    <a:lnTo>
                      <a:pt x="25446" y="83660"/>
                    </a:lnTo>
                    <a:lnTo>
                      <a:pt x="26726" y="83208"/>
                    </a:lnTo>
                    <a:lnTo>
                      <a:pt x="27886" y="82796"/>
                    </a:lnTo>
                    <a:lnTo>
                      <a:pt x="28988" y="82426"/>
                    </a:lnTo>
                    <a:lnTo>
                      <a:pt x="29970" y="82097"/>
                    </a:lnTo>
                    <a:lnTo>
                      <a:pt x="30892" y="81830"/>
                    </a:lnTo>
                    <a:lnTo>
                      <a:pt x="31666" y="81604"/>
                    </a:lnTo>
                    <a:lnTo>
                      <a:pt x="32440" y="81419"/>
                    </a:lnTo>
                    <a:lnTo>
                      <a:pt x="33244" y="81275"/>
                    </a:lnTo>
                    <a:lnTo>
                      <a:pt x="34017" y="81172"/>
                    </a:lnTo>
                    <a:lnTo>
                      <a:pt x="34761" y="81048"/>
                    </a:lnTo>
                    <a:lnTo>
                      <a:pt x="35535" y="80966"/>
                    </a:lnTo>
                    <a:lnTo>
                      <a:pt x="36279" y="80884"/>
                    </a:lnTo>
                    <a:lnTo>
                      <a:pt x="37023" y="80781"/>
                    </a:lnTo>
                    <a:lnTo>
                      <a:pt x="37767" y="80658"/>
                    </a:lnTo>
                    <a:lnTo>
                      <a:pt x="38511" y="80493"/>
                    </a:lnTo>
                    <a:lnTo>
                      <a:pt x="39226" y="80308"/>
                    </a:lnTo>
                    <a:lnTo>
                      <a:pt x="39940" y="80082"/>
                    </a:lnTo>
                    <a:lnTo>
                      <a:pt x="40654" y="79814"/>
                    </a:lnTo>
                    <a:lnTo>
                      <a:pt x="41398" y="79444"/>
                    </a:lnTo>
                    <a:lnTo>
                      <a:pt x="42083" y="79033"/>
                    </a:lnTo>
                    <a:lnTo>
                      <a:pt x="42827" y="78519"/>
                    </a:lnTo>
                    <a:lnTo>
                      <a:pt x="43482" y="77964"/>
                    </a:lnTo>
                    <a:lnTo>
                      <a:pt x="44107" y="77491"/>
                    </a:lnTo>
                    <a:lnTo>
                      <a:pt x="44732" y="77079"/>
                    </a:lnTo>
                    <a:lnTo>
                      <a:pt x="45238" y="76688"/>
                    </a:lnTo>
                    <a:lnTo>
                      <a:pt x="45714" y="76339"/>
                    </a:lnTo>
                    <a:lnTo>
                      <a:pt x="46190" y="76030"/>
                    </a:lnTo>
                    <a:lnTo>
                      <a:pt x="46636" y="75784"/>
                    </a:lnTo>
                    <a:lnTo>
                      <a:pt x="47083" y="75557"/>
                    </a:lnTo>
                    <a:lnTo>
                      <a:pt x="47470" y="75372"/>
                    </a:lnTo>
                    <a:lnTo>
                      <a:pt x="47916" y="75228"/>
                    </a:lnTo>
                    <a:lnTo>
                      <a:pt x="48333" y="75105"/>
                    </a:lnTo>
                    <a:lnTo>
                      <a:pt x="48809" y="75002"/>
                    </a:lnTo>
                    <a:lnTo>
                      <a:pt x="49285" y="74940"/>
                    </a:lnTo>
                    <a:lnTo>
                      <a:pt x="49791" y="74899"/>
                    </a:lnTo>
                    <a:lnTo>
                      <a:pt x="50357" y="74858"/>
                    </a:lnTo>
                    <a:lnTo>
                      <a:pt x="50952" y="74858"/>
                    </a:lnTo>
                    <a:lnTo>
                      <a:pt x="50863" y="74755"/>
                    </a:lnTo>
                    <a:lnTo>
                      <a:pt x="50773" y="74467"/>
                    </a:lnTo>
                    <a:lnTo>
                      <a:pt x="50654" y="74056"/>
                    </a:lnTo>
                    <a:lnTo>
                      <a:pt x="50446" y="73480"/>
                    </a:lnTo>
                    <a:lnTo>
                      <a:pt x="50238" y="72822"/>
                    </a:lnTo>
                    <a:lnTo>
                      <a:pt x="50000" y="72061"/>
                    </a:lnTo>
                    <a:lnTo>
                      <a:pt x="49821" y="71239"/>
                    </a:lnTo>
                    <a:lnTo>
                      <a:pt x="49613" y="70354"/>
                    </a:lnTo>
                    <a:lnTo>
                      <a:pt x="49434" y="69470"/>
                    </a:lnTo>
                    <a:lnTo>
                      <a:pt x="49345" y="68586"/>
                    </a:lnTo>
                    <a:lnTo>
                      <a:pt x="49315" y="67742"/>
                    </a:lnTo>
                    <a:lnTo>
                      <a:pt x="49315" y="66920"/>
                    </a:lnTo>
                    <a:lnTo>
                      <a:pt x="49434" y="66179"/>
                    </a:lnTo>
                    <a:lnTo>
                      <a:pt x="49642" y="65521"/>
                    </a:lnTo>
                    <a:lnTo>
                      <a:pt x="49970" y="65007"/>
                    </a:lnTo>
                    <a:lnTo>
                      <a:pt x="50476" y="64637"/>
                    </a:lnTo>
                    <a:lnTo>
                      <a:pt x="50952" y="64287"/>
                    </a:lnTo>
                    <a:lnTo>
                      <a:pt x="51279" y="63917"/>
                    </a:lnTo>
                    <a:lnTo>
                      <a:pt x="51517" y="63526"/>
                    </a:lnTo>
                    <a:lnTo>
                      <a:pt x="51636" y="63115"/>
                    </a:lnTo>
                    <a:lnTo>
                      <a:pt x="51696" y="62683"/>
                    </a:lnTo>
                    <a:lnTo>
                      <a:pt x="51666" y="62210"/>
                    </a:lnTo>
                    <a:lnTo>
                      <a:pt x="51577" y="61758"/>
                    </a:lnTo>
                    <a:lnTo>
                      <a:pt x="51398" y="61285"/>
                    </a:lnTo>
                    <a:lnTo>
                      <a:pt x="51220" y="60791"/>
                    </a:lnTo>
                    <a:lnTo>
                      <a:pt x="50982" y="60318"/>
                    </a:lnTo>
                    <a:lnTo>
                      <a:pt x="50714" y="59825"/>
                    </a:lnTo>
                    <a:lnTo>
                      <a:pt x="50446" y="59372"/>
                    </a:lnTo>
                    <a:lnTo>
                      <a:pt x="50178" y="58899"/>
                    </a:lnTo>
                    <a:lnTo>
                      <a:pt x="49940" y="58467"/>
                    </a:lnTo>
                    <a:lnTo>
                      <a:pt x="49702" y="58056"/>
                    </a:lnTo>
                    <a:lnTo>
                      <a:pt x="49523" y="57686"/>
                    </a:lnTo>
                    <a:lnTo>
                      <a:pt x="49345" y="57233"/>
                    </a:lnTo>
                    <a:lnTo>
                      <a:pt x="49226" y="56616"/>
                    </a:lnTo>
                    <a:lnTo>
                      <a:pt x="49077" y="55876"/>
                    </a:lnTo>
                    <a:lnTo>
                      <a:pt x="48988" y="55012"/>
                    </a:lnTo>
                    <a:lnTo>
                      <a:pt x="48869" y="54107"/>
                    </a:lnTo>
                    <a:lnTo>
                      <a:pt x="48750" y="53100"/>
                    </a:lnTo>
                    <a:lnTo>
                      <a:pt x="48660" y="52051"/>
                    </a:lnTo>
                    <a:lnTo>
                      <a:pt x="48511" y="51002"/>
                    </a:lnTo>
                    <a:lnTo>
                      <a:pt x="48303" y="49953"/>
                    </a:lnTo>
                    <a:lnTo>
                      <a:pt x="48125" y="48946"/>
                    </a:lnTo>
                    <a:lnTo>
                      <a:pt x="47886" y="47979"/>
                    </a:lnTo>
                    <a:lnTo>
                      <a:pt x="47589" y="47115"/>
                    </a:lnTo>
                    <a:lnTo>
                      <a:pt x="47202" y="46313"/>
                    </a:lnTo>
                    <a:lnTo>
                      <a:pt x="46785" y="45655"/>
                    </a:lnTo>
                    <a:lnTo>
                      <a:pt x="46279" y="45141"/>
                    </a:lnTo>
                    <a:lnTo>
                      <a:pt x="45714" y="44812"/>
                    </a:lnTo>
                    <a:lnTo>
                      <a:pt x="45059" y="44503"/>
                    </a:lnTo>
                    <a:lnTo>
                      <a:pt x="44375" y="44113"/>
                    </a:lnTo>
                    <a:lnTo>
                      <a:pt x="43720" y="43660"/>
                    </a:lnTo>
                    <a:lnTo>
                      <a:pt x="43035" y="43105"/>
                    </a:lnTo>
                    <a:lnTo>
                      <a:pt x="42351" y="42508"/>
                    </a:lnTo>
                    <a:lnTo>
                      <a:pt x="41696" y="41830"/>
                    </a:lnTo>
                    <a:lnTo>
                      <a:pt x="41071" y="41089"/>
                    </a:lnTo>
                    <a:lnTo>
                      <a:pt x="40505" y="40287"/>
                    </a:lnTo>
                    <a:lnTo>
                      <a:pt x="39970" y="39424"/>
                    </a:lnTo>
                    <a:lnTo>
                      <a:pt x="39464" y="38560"/>
                    </a:lnTo>
                    <a:lnTo>
                      <a:pt x="39077" y="37614"/>
                    </a:lnTo>
                    <a:lnTo>
                      <a:pt x="38750" y="36647"/>
                    </a:lnTo>
                    <a:lnTo>
                      <a:pt x="38541" y="35660"/>
                    </a:lnTo>
                    <a:lnTo>
                      <a:pt x="38392" y="34652"/>
                    </a:lnTo>
                    <a:lnTo>
                      <a:pt x="38392" y="33604"/>
                    </a:lnTo>
                    <a:lnTo>
                      <a:pt x="38541" y="32575"/>
                    </a:lnTo>
                    <a:lnTo>
                      <a:pt x="38660" y="31506"/>
                    </a:lnTo>
                    <a:lnTo>
                      <a:pt x="38839" y="30375"/>
                    </a:lnTo>
                    <a:lnTo>
                      <a:pt x="38928" y="29203"/>
                    </a:lnTo>
                    <a:lnTo>
                      <a:pt x="39077" y="28010"/>
                    </a:lnTo>
                    <a:lnTo>
                      <a:pt x="39166" y="26776"/>
                    </a:lnTo>
                    <a:lnTo>
                      <a:pt x="39255" y="25562"/>
                    </a:lnTo>
                    <a:lnTo>
                      <a:pt x="39404" y="24329"/>
                    </a:lnTo>
                    <a:lnTo>
                      <a:pt x="39523" y="23074"/>
                    </a:lnTo>
                    <a:lnTo>
                      <a:pt x="39732" y="21840"/>
                    </a:lnTo>
                    <a:lnTo>
                      <a:pt x="39940" y="20627"/>
                    </a:lnTo>
                    <a:lnTo>
                      <a:pt x="40148" y="19434"/>
                    </a:lnTo>
                    <a:lnTo>
                      <a:pt x="40446" y="18282"/>
                    </a:lnTo>
                    <a:lnTo>
                      <a:pt x="40833" y="17151"/>
                    </a:lnTo>
                    <a:lnTo>
                      <a:pt x="41250" y="16061"/>
                    </a:lnTo>
                    <a:lnTo>
                      <a:pt x="41755" y="15033"/>
                    </a:lnTo>
                    <a:lnTo>
                      <a:pt x="42351" y="14087"/>
                    </a:lnTo>
                    <a:lnTo>
                      <a:pt x="43035" y="13120"/>
                    </a:lnTo>
                    <a:lnTo>
                      <a:pt x="43750" y="12113"/>
                    </a:lnTo>
                    <a:lnTo>
                      <a:pt x="44583" y="11084"/>
                    </a:lnTo>
                    <a:lnTo>
                      <a:pt x="45476" y="9994"/>
                    </a:lnTo>
                    <a:lnTo>
                      <a:pt x="46458" y="8946"/>
                    </a:lnTo>
                    <a:lnTo>
                      <a:pt x="47470" y="7856"/>
                    </a:lnTo>
                    <a:lnTo>
                      <a:pt x="48541" y="6827"/>
                    </a:lnTo>
                    <a:lnTo>
                      <a:pt x="49642" y="5820"/>
                    </a:lnTo>
                    <a:lnTo>
                      <a:pt x="50773" y="4853"/>
                    </a:lnTo>
                    <a:lnTo>
                      <a:pt x="51934" y="3928"/>
                    </a:lnTo>
                    <a:lnTo>
                      <a:pt x="53095" y="3105"/>
                    </a:lnTo>
                    <a:lnTo>
                      <a:pt x="54315" y="2344"/>
                    </a:lnTo>
                    <a:lnTo>
                      <a:pt x="55505" y="1686"/>
                    </a:lnTo>
                    <a:lnTo>
                      <a:pt x="56696" y="1172"/>
                    </a:lnTo>
                    <a:lnTo>
                      <a:pt x="57886" y="781"/>
                    </a:lnTo>
                    <a:lnTo>
                      <a:pt x="59107" y="51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Shape 906"/>
              <p:cNvSpPr/>
              <p:nvPr/>
            </p:nvSpPr>
            <p:spPr>
              <a:xfrm>
                <a:off x="2795" y="1673"/>
                <a:ext cx="284" cy="2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5989" y="725"/>
                    </a:moveTo>
                    <a:lnTo>
                      <a:pt x="18839" y="435"/>
                    </a:lnTo>
                    <a:lnTo>
                      <a:pt x="21635" y="145"/>
                    </a:lnTo>
                    <a:lnTo>
                      <a:pt x="24432" y="0"/>
                    </a:lnTo>
                    <a:lnTo>
                      <a:pt x="27282" y="0"/>
                    </a:lnTo>
                    <a:lnTo>
                      <a:pt x="30079" y="72"/>
                    </a:lnTo>
                    <a:lnTo>
                      <a:pt x="32981" y="217"/>
                    </a:lnTo>
                    <a:lnTo>
                      <a:pt x="35883" y="653"/>
                    </a:lnTo>
                    <a:lnTo>
                      <a:pt x="38839" y="1161"/>
                    </a:lnTo>
                    <a:lnTo>
                      <a:pt x="41846" y="1814"/>
                    </a:lnTo>
                    <a:lnTo>
                      <a:pt x="44960" y="2686"/>
                    </a:lnTo>
                    <a:lnTo>
                      <a:pt x="48073" y="3629"/>
                    </a:lnTo>
                    <a:lnTo>
                      <a:pt x="51345" y="4863"/>
                    </a:lnTo>
                    <a:lnTo>
                      <a:pt x="54670" y="6243"/>
                    </a:lnTo>
                    <a:lnTo>
                      <a:pt x="58153" y="7840"/>
                    </a:lnTo>
                    <a:lnTo>
                      <a:pt x="61794" y="9727"/>
                    </a:lnTo>
                    <a:lnTo>
                      <a:pt x="65540" y="11833"/>
                    </a:lnTo>
                    <a:lnTo>
                      <a:pt x="65963" y="11978"/>
                    </a:lnTo>
                    <a:lnTo>
                      <a:pt x="67124" y="12631"/>
                    </a:lnTo>
                    <a:lnTo>
                      <a:pt x="69023" y="13575"/>
                    </a:lnTo>
                    <a:lnTo>
                      <a:pt x="71503" y="14882"/>
                    </a:lnTo>
                    <a:lnTo>
                      <a:pt x="74459" y="16406"/>
                    </a:lnTo>
                    <a:lnTo>
                      <a:pt x="77836" y="18148"/>
                    </a:lnTo>
                    <a:lnTo>
                      <a:pt x="81477" y="20181"/>
                    </a:lnTo>
                    <a:lnTo>
                      <a:pt x="85382" y="22286"/>
                    </a:lnTo>
                    <a:lnTo>
                      <a:pt x="89340" y="24609"/>
                    </a:lnTo>
                    <a:lnTo>
                      <a:pt x="93350" y="26860"/>
                    </a:lnTo>
                    <a:lnTo>
                      <a:pt x="97255" y="29183"/>
                    </a:lnTo>
                    <a:lnTo>
                      <a:pt x="100949" y="31578"/>
                    </a:lnTo>
                    <a:lnTo>
                      <a:pt x="104379" y="33756"/>
                    </a:lnTo>
                    <a:lnTo>
                      <a:pt x="107440" y="35934"/>
                    </a:lnTo>
                    <a:lnTo>
                      <a:pt x="110079" y="37967"/>
                    </a:lnTo>
                    <a:lnTo>
                      <a:pt x="112137" y="39927"/>
                    </a:lnTo>
                    <a:lnTo>
                      <a:pt x="113773" y="41524"/>
                    </a:lnTo>
                    <a:lnTo>
                      <a:pt x="115250" y="43194"/>
                    </a:lnTo>
                    <a:lnTo>
                      <a:pt x="116464" y="44646"/>
                    </a:lnTo>
                    <a:lnTo>
                      <a:pt x="117519" y="46025"/>
                    </a:lnTo>
                    <a:lnTo>
                      <a:pt x="118416" y="47332"/>
                    </a:lnTo>
                    <a:lnTo>
                      <a:pt x="119102" y="48348"/>
                    </a:lnTo>
                    <a:lnTo>
                      <a:pt x="119577" y="49292"/>
                    </a:lnTo>
                    <a:lnTo>
                      <a:pt x="119894" y="50090"/>
                    </a:lnTo>
                    <a:lnTo>
                      <a:pt x="120000" y="50598"/>
                    </a:lnTo>
                    <a:lnTo>
                      <a:pt x="119894" y="50961"/>
                    </a:lnTo>
                    <a:lnTo>
                      <a:pt x="119630" y="51034"/>
                    </a:lnTo>
                    <a:lnTo>
                      <a:pt x="119155" y="50961"/>
                    </a:lnTo>
                    <a:lnTo>
                      <a:pt x="118522" y="50671"/>
                    </a:lnTo>
                    <a:lnTo>
                      <a:pt x="117783" y="50090"/>
                    </a:lnTo>
                    <a:lnTo>
                      <a:pt x="116781" y="49219"/>
                    </a:lnTo>
                    <a:lnTo>
                      <a:pt x="115567" y="48058"/>
                    </a:lnTo>
                    <a:lnTo>
                      <a:pt x="114036" y="46606"/>
                    </a:lnTo>
                    <a:lnTo>
                      <a:pt x="112137" y="45154"/>
                    </a:lnTo>
                    <a:lnTo>
                      <a:pt x="109920" y="43557"/>
                    </a:lnTo>
                    <a:lnTo>
                      <a:pt x="107493" y="41960"/>
                    </a:lnTo>
                    <a:lnTo>
                      <a:pt x="105013" y="40435"/>
                    </a:lnTo>
                    <a:lnTo>
                      <a:pt x="102480" y="38983"/>
                    </a:lnTo>
                    <a:lnTo>
                      <a:pt x="100000" y="37604"/>
                    </a:lnTo>
                    <a:lnTo>
                      <a:pt x="97783" y="36442"/>
                    </a:lnTo>
                    <a:lnTo>
                      <a:pt x="95778" y="35571"/>
                    </a:lnTo>
                    <a:lnTo>
                      <a:pt x="94142" y="34918"/>
                    </a:lnTo>
                    <a:lnTo>
                      <a:pt x="92981" y="34555"/>
                    </a:lnTo>
                    <a:lnTo>
                      <a:pt x="92401" y="34773"/>
                    </a:lnTo>
                    <a:lnTo>
                      <a:pt x="92506" y="35208"/>
                    </a:lnTo>
                    <a:lnTo>
                      <a:pt x="93350" y="36225"/>
                    </a:lnTo>
                    <a:lnTo>
                      <a:pt x="95039" y="37749"/>
                    </a:lnTo>
                    <a:lnTo>
                      <a:pt x="97783" y="39927"/>
                    </a:lnTo>
                    <a:lnTo>
                      <a:pt x="100369" y="41960"/>
                    </a:lnTo>
                    <a:lnTo>
                      <a:pt x="102480" y="43774"/>
                    </a:lnTo>
                    <a:lnTo>
                      <a:pt x="104116" y="45299"/>
                    </a:lnTo>
                    <a:lnTo>
                      <a:pt x="105382" y="46606"/>
                    </a:lnTo>
                    <a:lnTo>
                      <a:pt x="106174" y="47549"/>
                    </a:lnTo>
                    <a:lnTo>
                      <a:pt x="106543" y="48348"/>
                    </a:lnTo>
                    <a:lnTo>
                      <a:pt x="106490" y="48856"/>
                    </a:lnTo>
                    <a:lnTo>
                      <a:pt x="106121" y="49001"/>
                    </a:lnTo>
                    <a:lnTo>
                      <a:pt x="105329" y="48929"/>
                    </a:lnTo>
                    <a:lnTo>
                      <a:pt x="104168" y="48566"/>
                    </a:lnTo>
                    <a:lnTo>
                      <a:pt x="102691" y="47912"/>
                    </a:lnTo>
                    <a:lnTo>
                      <a:pt x="100949" y="46896"/>
                    </a:lnTo>
                    <a:lnTo>
                      <a:pt x="98891" y="45589"/>
                    </a:lnTo>
                    <a:lnTo>
                      <a:pt x="96464" y="43992"/>
                    </a:lnTo>
                    <a:lnTo>
                      <a:pt x="93878" y="42105"/>
                    </a:lnTo>
                    <a:lnTo>
                      <a:pt x="90976" y="39927"/>
                    </a:lnTo>
                    <a:lnTo>
                      <a:pt x="90659" y="39782"/>
                    </a:lnTo>
                    <a:lnTo>
                      <a:pt x="90026" y="39346"/>
                    </a:lnTo>
                    <a:lnTo>
                      <a:pt x="89023" y="38765"/>
                    </a:lnTo>
                    <a:lnTo>
                      <a:pt x="87757" y="37967"/>
                    </a:lnTo>
                    <a:lnTo>
                      <a:pt x="86279" y="37168"/>
                    </a:lnTo>
                    <a:lnTo>
                      <a:pt x="84643" y="36297"/>
                    </a:lnTo>
                    <a:lnTo>
                      <a:pt x="82955" y="35353"/>
                    </a:lnTo>
                    <a:lnTo>
                      <a:pt x="81319" y="34555"/>
                    </a:lnTo>
                    <a:lnTo>
                      <a:pt x="79683" y="33901"/>
                    </a:lnTo>
                    <a:lnTo>
                      <a:pt x="78364" y="33393"/>
                    </a:lnTo>
                    <a:lnTo>
                      <a:pt x="77150" y="33030"/>
                    </a:lnTo>
                    <a:lnTo>
                      <a:pt x="76306" y="32958"/>
                    </a:lnTo>
                    <a:lnTo>
                      <a:pt x="75831" y="33176"/>
                    </a:lnTo>
                    <a:lnTo>
                      <a:pt x="75778" y="33756"/>
                    </a:lnTo>
                    <a:lnTo>
                      <a:pt x="76306" y="34845"/>
                    </a:lnTo>
                    <a:lnTo>
                      <a:pt x="77414" y="36370"/>
                    </a:lnTo>
                    <a:lnTo>
                      <a:pt x="78786" y="38112"/>
                    </a:lnTo>
                    <a:lnTo>
                      <a:pt x="80105" y="40145"/>
                    </a:lnTo>
                    <a:lnTo>
                      <a:pt x="81372" y="42395"/>
                    </a:lnTo>
                    <a:lnTo>
                      <a:pt x="82532" y="44646"/>
                    </a:lnTo>
                    <a:lnTo>
                      <a:pt x="83693" y="46969"/>
                    </a:lnTo>
                    <a:lnTo>
                      <a:pt x="84854" y="49509"/>
                    </a:lnTo>
                    <a:lnTo>
                      <a:pt x="85910" y="52050"/>
                    </a:lnTo>
                    <a:lnTo>
                      <a:pt x="86965" y="54519"/>
                    </a:lnTo>
                    <a:lnTo>
                      <a:pt x="87968" y="57132"/>
                    </a:lnTo>
                    <a:lnTo>
                      <a:pt x="88970" y="59745"/>
                    </a:lnTo>
                    <a:lnTo>
                      <a:pt x="89973" y="62286"/>
                    </a:lnTo>
                    <a:lnTo>
                      <a:pt x="90976" y="64682"/>
                    </a:lnTo>
                    <a:lnTo>
                      <a:pt x="92031" y="67150"/>
                    </a:lnTo>
                    <a:lnTo>
                      <a:pt x="93034" y="69401"/>
                    </a:lnTo>
                    <a:lnTo>
                      <a:pt x="94089" y="71578"/>
                    </a:lnTo>
                    <a:lnTo>
                      <a:pt x="95197" y="73684"/>
                    </a:lnTo>
                    <a:lnTo>
                      <a:pt x="96358" y="75789"/>
                    </a:lnTo>
                    <a:lnTo>
                      <a:pt x="97519" y="78402"/>
                    </a:lnTo>
                    <a:lnTo>
                      <a:pt x="98786" y="81234"/>
                    </a:lnTo>
                    <a:lnTo>
                      <a:pt x="100000" y="84283"/>
                    </a:lnTo>
                    <a:lnTo>
                      <a:pt x="101160" y="87332"/>
                    </a:lnTo>
                    <a:lnTo>
                      <a:pt x="102321" y="90453"/>
                    </a:lnTo>
                    <a:lnTo>
                      <a:pt x="103324" y="93430"/>
                    </a:lnTo>
                    <a:lnTo>
                      <a:pt x="104168" y="96261"/>
                    </a:lnTo>
                    <a:lnTo>
                      <a:pt x="104960" y="98802"/>
                    </a:lnTo>
                    <a:lnTo>
                      <a:pt x="105540" y="100907"/>
                    </a:lnTo>
                    <a:lnTo>
                      <a:pt x="105910" y="102577"/>
                    </a:lnTo>
                    <a:lnTo>
                      <a:pt x="106015" y="103666"/>
                    </a:lnTo>
                    <a:lnTo>
                      <a:pt x="105910" y="104174"/>
                    </a:lnTo>
                    <a:lnTo>
                      <a:pt x="105488" y="103811"/>
                    </a:lnTo>
                    <a:lnTo>
                      <a:pt x="104802" y="102649"/>
                    </a:lnTo>
                    <a:lnTo>
                      <a:pt x="103693" y="100544"/>
                    </a:lnTo>
                    <a:lnTo>
                      <a:pt x="102321" y="97713"/>
                    </a:lnTo>
                    <a:lnTo>
                      <a:pt x="100844" y="94664"/>
                    </a:lnTo>
                    <a:lnTo>
                      <a:pt x="99155" y="91252"/>
                    </a:lnTo>
                    <a:lnTo>
                      <a:pt x="97467" y="87695"/>
                    </a:lnTo>
                    <a:lnTo>
                      <a:pt x="95620" y="83920"/>
                    </a:lnTo>
                    <a:lnTo>
                      <a:pt x="93667" y="80145"/>
                    </a:lnTo>
                    <a:lnTo>
                      <a:pt x="91767" y="76225"/>
                    </a:lnTo>
                    <a:lnTo>
                      <a:pt x="89656" y="72304"/>
                    </a:lnTo>
                    <a:lnTo>
                      <a:pt x="87598" y="68529"/>
                    </a:lnTo>
                    <a:lnTo>
                      <a:pt x="85488" y="64682"/>
                    </a:lnTo>
                    <a:lnTo>
                      <a:pt x="83377" y="61125"/>
                    </a:lnTo>
                    <a:lnTo>
                      <a:pt x="81319" y="57640"/>
                    </a:lnTo>
                    <a:lnTo>
                      <a:pt x="79155" y="54446"/>
                    </a:lnTo>
                    <a:lnTo>
                      <a:pt x="77097" y="51615"/>
                    </a:lnTo>
                    <a:lnTo>
                      <a:pt x="75092" y="49001"/>
                    </a:lnTo>
                    <a:lnTo>
                      <a:pt x="73192" y="46896"/>
                    </a:lnTo>
                    <a:lnTo>
                      <a:pt x="71451" y="45226"/>
                    </a:lnTo>
                    <a:lnTo>
                      <a:pt x="70079" y="44065"/>
                    </a:lnTo>
                    <a:lnTo>
                      <a:pt x="69076" y="43484"/>
                    </a:lnTo>
                    <a:lnTo>
                      <a:pt x="68390" y="43484"/>
                    </a:lnTo>
                    <a:lnTo>
                      <a:pt x="67915" y="43992"/>
                    </a:lnTo>
                    <a:lnTo>
                      <a:pt x="67651" y="44936"/>
                    </a:lnTo>
                    <a:lnTo>
                      <a:pt x="67598" y="46315"/>
                    </a:lnTo>
                    <a:lnTo>
                      <a:pt x="67704" y="48130"/>
                    </a:lnTo>
                    <a:lnTo>
                      <a:pt x="68021" y="50308"/>
                    </a:lnTo>
                    <a:lnTo>
                      <a:pt x="68390" y="52921"/>
                    </a:lnTo>
                    <a:lnTo>
                      <a:pt x="68812" y="55825"/>
                    </a:lnTo>
                    <a:lnTo>
                      <a:pt x="69182" y="59092"/>
                    </a:lnTo>
                    <a:lnTo>
                      <a:pt x="69656" y="62649"/>
                    </a:lnTo>
                    <a:lnTo>
                      <a:pt x="70026" y="66497"/>
                    </a:lnTo>
                    <a:lnTo>
                      <a:pt x="70395" y="70562"/>
                    </a:lnTo>
                    <a:lnTo>
                      <a:pt x="70606" y="74845"/>
                    </a:lnTo>
                    <a:lnTo>
                      <a:pt x="70659" y="79274"/>
                    </a:lnTo>
                    <a:lnTo>
                      <a:pt x="70659" y="84065"/>
                    </a:lnTo>
                    <a:lnTo>
                      <a:pt x="70501" y="89074"/>
                    </a:lnTo>
                    <a:lnTo>
                      <a:pt x="70290" y="93938"/>
                    </a:lnTo>
                    <a:lnTo>
                      <a:pt x="69973" y="98802"/>
                    </a:lnTo>
                    <a:lnTo>
                      <a:pt x="69604" y="103303"/>
                    </a:lnTo>
                    <a:lnTo>
                      <a:pt x="69129" y="107658"/>
                    </a:lnTo>
                    <a:lnTo>
                      <a:pt x="68654" y="111433"/>
                    </a:lnTo>
                    <a:lnTo>
                      <a:pt x="68179" y="114700"/>
                    </a:lnTo>
                    <a:lnTo>
                      <a:pt x="67704" y="117313"/>
                    </a:lnTo>
                    <a:lnTo>
                      <a:pt x="67282" y="119056"/>
                    </a:lnTo>
                    <a:lnTo>
                      <a:pt x="66807" y="120000"/>
                    </a:lnTo>
                    <a:lnTo>
                      <a:pt x="66385" y="119782"/>
                    </a:lnTo>
                    <a:lnTo>
                      <a:pt x="66015" y="118475"/>
                    </a:lnTo>
                    <a:lnTo>
                      <a:pt x="65699" y="116007"/>
                    </a:lnTo>
                    <a:lnTo>
                      <a:pt x="65540" y="112159"/>
                    </a:lnTo>
                    <a:lnTo>
                      <a:pt x="65382" y="107731"/>
                    </a:lnTo>
                    <a:lnTo>
                      <a:pt x="65277" y="103666"/>
                    </a:lnTo>
                    <a:lnTo>
                      <a:pt x="65171" y="99818"/>
                    </a:lnTo>
                    <a:lnTo>
                      <a:pt x="65118" y="96333"/>
                    </a:lnTo>
                    <a:lnTo>
                      <a:pt x="65065" y="92994"/>
                    </a:lnTo>
                    <a:lnTo>
                      <a:pt x="65013" y="89800"/>
                    </a:lnTo>
                    <a:lnTo>
                      <a:pt x="64960" y="86678"/>
                    </a:lnTo>
                    <a:lnTo>
                      <a:pt x="64907" y="83702"/>
                    </a:lnTo>
                    <a:lnTo>
                      <a:pt x="64802" y="80653"/>
                    </a:lnTo>
                    <a:lnTo>
                      <a:pt x="64643" y="77676"/>
                    </a:lnTo>
                    <a:lnTo>
                      <a:pt x="64538" y="74482"/>
                    </a:lnTo>
                    <a:lnTo>
                      <a:pt x="64327" y="71288"/>
                    </a:lnTo>
                    <a:lnTo>
                      <a:pt x="64063" y="67876"/>
                    </a:lnTo>
                    <a:lnTo>
                      <a:pt x="63799" y="64174"/>
                    </a:lnTo>
                    <a:lnTo>
                      <a:pt x="63430" y="60326"/>
                    </a:lnTo>
                    <a:lnTo>
                      <a:pt x="63007" y="56188"/>
                    </a:lnTo>
                    <a:lnTo>
                      <a:pt x="62480" y="52341"/>
                    </a:lnTo>
                    <a:lnTo>
                      <a:pt x="61899" y="49582"/>
                    </a:lnTo>
                    <a:lnTo>
                      <a:pt x="61266" y="47840"/>
                    </a:lnTo>
                    <a:lnTo>
                      <a:pt x="60527" y="46823"/>
                    </a:lnTo>
                    <a:lnTo>
                      <a:pt x="59788" y="46678"/>
                    </a:lnTo>
                    <a:lnTo>
                      <a:pt x="58997" y="47259"/>
                    </a:lnTo>
                    <a:lnTo>
                      <a:pt x="58153" y="48275"/>
                    </a:lnTo>
                    <a:lnTo>
                      <a:pt x="57361" y="49945"/>
                    </a:lnTo>
                    <a:lnTo>
                      <a:pt x="56517" y="51833"/>
                    </a:lnTo>
                    <a:lnTo>
                      <a:pt x="55672" y="54228"/>
                    </a:lnTo>
                    <a:lnTo>
                      <a:pt x="54881" y="56624"/>
                    </a:lnTo>
                    <a:lnTo>
                      <a:pt x="54036" y="59237"/>
                    </a:lnTo>
                    <a:lnTo>
                      <a:pt x="53298" y="61923"/>
                    </a:lnTo>
                    <a:lnTo>
                      <a:pt x="52506" y="64464"/>
                    </a:lnTo>
                    <a:lnTo>
                      <a:pt x="51820" y="66787"/>
                    </a:lnTo>
                    <a:lnTo>
                      <a:pt x="51134" y="68965"/>
                    </a:lnTo>
                    <a:lnTo>
                      <a:pt x="50395" y="71070"/>
                    </a:lnTo>
                    <a:lnTo>
                      <a:pt x="49498" y="73539"/>
                    </a:lnTo>
                    <a:lnTo>
                      <a:pt x="48443" y="76152"/>
                    </a:lnTo>
                    <a:lnTo>
                      <a:pt x="47282" y="79056"/>
                    </a:lnTo>
                    <a:lnTo>
                      <a:pt x="45963" y="82032"/>
                    </a:lnTo>
                    <a:lnTo>
                      <a:pt x="44538" y="85154"/>
                    </a:lnTo>
                    <a:lnTo>
                      <a:pt x="43060" y="88421"/>
                    </a:lnTo>
                    <a:lnTo>
                      <a:pt x="41583" y="91615"/>
                    </a:lnTo>
                    <a:lnTo>
                      <a:pt x="40052" y="94809"/>
                    </a:lnTo>
                    <a:lnTo>
                      <a:pt x="38522" y="98003"/>
                    </a:lnTo>
                    <a:lnTo>
                      <a:pt x="37044" y="101052"/>
                    </a:lnTo>
                    <a:lnTo>
                      <a:pt x="35620" y="103883"/>
                    </a:lnTo>
                    <a:lnTo>
                      <a:pt x="34195" y="106642"/>
                    </a:lnTo>
                    <a:lnTo>
                      <a:pt x="32981" y="109183"/>
                    </a:lnTo>
                    <a:lnTo>
                      <a:pt x="31820" y="111361"/>
                    </a:lnTo>
                    <a:lnTo>
                      <a:pt x="30817" y="113321"/>
                    </a:lnTo>
                    <a:lnTo>
                      <a:pt x="29868" y="114918"/>
                    </a:lnTo>
                    <a:lnTo>
                      <a:pt x="28970" y="116297"/>
                    </a:lnTo>
                    <a:lnTo>
                      <a:pt x="28179" y="117386"/>
                    </a:lnTo>
                    <a:lnTo>
                      <a:pt x="27493" y="118257"/>
                    </a:lnTo>
                    <a:lnTo>
                      <a:pt x="26912" y="118838"/>
                    </a:lnTo>
                    <a:lnTo>
                      <a:pt x="26385" y="119056"/>
                    </a:lnTo>
                    <a:lnTo>
                      <a:pt x="26015" y="119056"/>
                    </a:lnTo>
                    <a:lnTo>
                      <a:pt x="25699" y="118765"/>
                    </a:lnTo>
                    <a:lnTo>
                      <a:pt x="25488" y="118112"/>
                    </a:lnTo>
                    <a:lnTo>
                      <a:pt x="25488" y="117096"/>
                    </a:lnTo>
                    <a:lnTo>
                      <a:pt x="25540" y="115862"/>
                    </a:lnTo>
                    <a:lnTo>
                      <a:pt x="25804" y="114119"/>
                    </a:lnTo>
                    <a:lnTo>
                      <a:pt x="26121" y="112159"/>
                    </a:lnTo>
                    <a:lnTo>
                      <a:pt x="26649" y="109836"/>
                    </a:lnTo>
                    <a:lnTo>
                      <a:pt x="27387" y="107078"/>
                    </a:lnTo>
                    <a:lnTo>
                      <a:pt x="28284" y="104029"/>
                    </a:lnTo>
                    <a:lnTo>
                      <a:pt x="29182" y="100834"/>
                    </a:lnTo>
                    <a:lnTo>
                      <a:pt x="30184" y="97713"/>
                    </a:lnTo>
                    <a:lnTo>
                      <a:pt x="31187" y="94736"/>
                    </a:lnTo>
                    <a:lnTo>
                      <a:pt x="32295" y="91905"/>
                    </a:lnTo>
                    <a:lnTo>
                      <a:pt x="33350" y="89219"/>
                    </a:lnTo>
                    <a:lnTo>
                      <a:pt x="34353" y="86606"/>
                    </a:lnTo>
                    <a:lnTo>
                      <a:pt x="35408" y="84065"/>
                    </a:lnTo>
                    <a:lnTo>
                      <a:pt x="36411" y="81669"/>
                    </a:lnTo>
                    <a:lnTo>
                      <a:pt x="37361" y="79419"/>
                    </a:lnTo>
                    <a:lnTo>
                      <a:pt x="38311" y="77096"/>
                    </a:lnTo>
                    <a:lnTo>
                      <a:pt x="39155" y="74990"/>
                    </a:lnTo>
                    <a:lnTo>
                      <a:pt x="40000" y="72958"/>
                    </a:lnTo>
                    <a:lnTo>
                      <a:pt x="40791" y="70998"/>
                    </a:lnTo>
                    <a:lnTo>
                      <a:pt x="41477" y="69110"/>
                    </a:lnTo>
                    <a:lnTo>
                      <a:pt x="42110" y="67223"/>
                    </a:lnTo>
                    <a:lnTo>
                      <a:pt x="42638" y="65480"/>
                    </a:lnTo>
                    <a:lnTo>
                      <a:pt x="42955" y="63883"/>
                    </a:lnTo>
                    <a:lnTo>
                      <a:pt x="43060" y="62577"/>
                    </a:lnTo>
                    <a:lnTo>
                      <a:pt x="42955" y="61705"/>
                    </a:lnTo>
                    <a:lnTo>
                      <a:pt x="42585" y="61052"/>
                    </a:lnTo>
                    <a:lnTo>
                      <a:pt x="42058" y="60617"/>
                    </a:lnTo>
                    <a:lnTo>
                      <a:pt x="41372" y="60544"/>
                    </a:lnTo>
                    <a:lnTo>
                      <a:pt x="40527" y="60762"/>
                    </a:lnTo>
                    <a:lnTo>
                      <a:pt x="39577" y="61270"/>
                    </a:lnTo>
                    <a:lnTo>
                      <a:pt x="38522" y="61996"/>
                    </a:lnTo>
                    <a:lnTo>
                      <a:pt x="37414" y="63012"/>
                    </a:lnTo>
                    <a:lnTo>
                      <a:pt x="36306" y="64174"/>
                    </a:lnTo>
                    <a:lnTo>
                      <a:pt x="35092" y="65698"/>
                    </a:lnTo>
                    <a:lnTo>
                      <a:pt x="33984" y="67368"/>
                    </a:lnTo>
                    <a:lnTo>
                      <a:pt x="32875" y="69255"/>
                    </a:lnTo>
                    <a:lnTo>
                      <a:pt x="31715" y="71361"/>
                    </a:lnTo>
                    <a:lnTo>
                      <a:pt x="30817" y="73684"/>
                    </a:lnTo>
                    <a:lnTo>
                      <a:pt x="29815" y="76007"/>
                    </a:lnTo>
                    <a:lnTo>
                      <a:pt x="28707" y="78112"/>
                    </a:lnTo>
                    <a:lnTo>
                      <a:pt x="27651" y="80000"/>
                    </a:lnTo>
                    <a:lnTo>
                      <a:pt x="26649" y="81669"/>
                    </a:lnTo>
                    <a:lnTo>
                      <a:pt x="25646" y="83049"/>
                    </a:lnTo>
                    <a:lnTo>
                      <a:pt x="24696" y="84065"/>
                    </a:lnTo>
                    <a:lnTo>
                      <a:pt x="23905" y="84791"/>
                    </a:lnTo>
                    <a:lnTo>
                      <a:pt x="23166" y="85154"/>
                    </a:lnTo>
                    <a:lnTo>
                      <a:pt x="22585" y="85154"/>
                    </a:lnTo>
                    <a:lnTo>
                      <a:pt x="22216" y="84646"/>
                    </a:lnTo>
                    <a:lnTo>
                      <a:pt x="22110" y="83774"/>
                    </a:lnTo>
                    <a:lnTo>
                      <a:pt x="22216" y="82395"/>
                    </a:lnTo>
                    <a:lnTo>
                      <a:pt x="22585" y="80435"/>
                    </a:lnTo>
                    <a:lnTo>
                      <a:pt x="23324" y="77967"/>
                    </a:lnTo>
                    <a:lnTo>
                      <a:pt x="24327" y="74918"/>
                    </a:lnTo>
                    <a:lnTo>
                      <a:pt x="25699" y="71361"/>
                    </a:lnTo>
                    <a:lnTo>
                      <a:pt x="27282" y="67441"/>
                    </a:lnTo>
                    <a:lnTo>
                      <a:pt x="28812" y="63883"/>
                    </a:lnTo>
                    <a:lnTo>
                      <a:pt x="30343" y="60471"/>
                    </a:lnTo>
                    <a:lnTo>
                      <a:pt x="31715" y="57350"/>
                    </a:lnTo>
                    <a:lnTo>
                      <a:pt x="33034" y="54519"/>
                    </a:lnTo>
                    <a:lnTo>
                      <a:pt x="34300" y="51833"/>
                    </a:lnTo>
                    <a:lnTo>
                      <a:pt x="35408" y="49582"/>
                    </a:lnTo>
                    <a:lnTo>
                      <a:pt x="36411" y="47477"/>
                    </a:lnTo>
                    <a:lnTo>
                      <a:pt x="37203" y="45807"/>
                    </a:lnTo>
                    <a:lnTo>
                      <a:pt x="37889" y="44210"/>
                    </a:lnTo>
                    <a:lnTo>
                      <a:pt x="38364" y="43121"/>
                    </a:lnTo>
                    <a:lnTo>
                      <a:pt x="38627" y="42323"/>
                    </a:lnTo>
                    <a:lnTo>
                      <a:pt x="38786" y="41742"/>
                    </a:lnTo>
                    <a:lnTo>
                      <a:pt x="38575" y="41524"/>
                    </a:lnTo>
                    <a:lnTo>
                      <a:pt x="38205" y="41669"/>
                    </a:lnTo>
                    <a:lnTo>
                      <a:pt x="37572" y="42177"/>
                    </a:lnTo>
                    <a:lnTo>
                      <a:pt x="36781" y="42831"/>
                    </a:lnTo>
                    <a:lnTo>
                      <a:pt x="35883" y="43484"/>
                    </a:lnTo>
                    <a:lnTo>
                      <a:pt x="34934" y="44283"/>
                    </a:lnTo>
                    <a:lnTo>
                      <a:pt x="33931" y="45154"/>
                    </a:lnTo>
                    <a:lnTo>
                      <a:pt x="32928" y="45952"/>
                    </a:lnTo>
                    <a:lnTo>
                      <a:pt x="31873" y="46896"/>
                    </a:lnTo>
                    <a:lnTo>
                      <a:pt x="30817" y="47912"/>
                    </a:lnTo>
                    <a:lnTo>
                      <a:pt x="29709" y="49001"/>
                    </a:lnTo>
                    <a:lnTo>
                      <a:pt x="28601" y="50235"/>
                    </a:lnTo>
                    <a:lnTo>
                      <a:pt x="27440" y="51542"/>
                    </a:lnTo>
                    <a:lnTo>
                      <a:pt x="26332" y="52921"/>
                    </a:lnTo>
                    <a:lnTo>
                      <a:pt x="25118" y="54446"/>
                    </a:lnTo>
                    <a:lnTo>
                      <a:pt x="24010" y="56188"/>
                    </a:lnTo>
                    <a:lnTo>
                      <a:pt x="22902" y="57931"/>
                    </a:lnTo>
                    <a:lnTo>
                      <a:pt x="21688" y="59891"/>
                    </a:lnTo>
                    <a:lnTo>
                      <a:pt x="20633" y="62068"/>
                    </a:lnTo>
                    <a:lnTo>
                      <a:pt x="19472" y="64174"/>
                    </a:lnTo>
                    <a:lnTo>
                      <a:pt x="18311" y="66424"/>
                    </a:lnTo>
                    <a:lnTo>
                      <a:pt x="17097" y="68529"/>
                    </a:lnTo>
                    <a:lnTo>
                      <a:pt x="15989" y="70490"/>
                    </a:lnTo>
                    <a:lnTo>
                      <a:pt x="14881" y="72232"/>
                    </a:lnTo>
                    <a:lnTo>
                      <a:pt x="13825" y="73756"/>
                    </a:lnTo>
                    <a:lnTo>
                      <a:pt x="12875" y="75063"/>
                    </a:lnTo>
                    <a:lnTo>
                      <a:pt x="12031" y="76007"/>
                    </a:lnTo>
                    <a:lnTo>
                      <a:pt x="11345" y="76515"/>
                    </a:lnTo>
                    <a:lnTo>
                      <a:pt x="10870" y="76733"/>
                    </a:lnTo>
                    <a:lnTo>
                      <a:pt x="10554" y="76297"/>
                    </a:lnTo>
                    <a:lnTo>
                      <a:pt x="10501" y="75426"/>
                    </a:lnTo>
                    <a:lnTo>
                      <a:pt x="10659" y="73974"/>
                    </a:lnTo>
                    <a:lnTo>
                      <a:pt x="11081" y="71869"/>
                    </a:lnTo>
                    <a:lnTo>
                      <a:pt x="11873" y="68965"/>
                    </a:lnTo>
                    <a:lnTo>
                      <a:pt x="12981" y="65480"/>
                    </a:lnTo>
                    <a:lnTo>
                      <a:pt x="14195" y="61778"/>
                    </a:lnTo>
                    <a:lnTo>
                      <a:pt x="15356" y="58439"/>
                    </a:lnTo>
                    <a:lnTo>
                      <a:pt x="16464" y="55535"/>
                    </a:lnTo>
                    <a:lnTo>
                      <a:pt x="17467" y="52994"/>
                    </a:lnTo>
                    <a:lnTo>
                      <a:pt x="18364" y="50816"/>
                    </a:lnTo>
                    <a:lnTo>
                      <a:pt x="19155" y="49001"/>
                    </a:lnTo>
                    <a:lnTo>
                      <a:pt x="19841" y="47477"/>
                    </a:lnTo>
                    <a:lnTo>
                      <a:pt x="20369" y="46243"/>
                    </a:lnTo>
                    <a:lnTo>
                      <a:pt x="20791" y="45299"/>
                    </a:lnTo>
                    <a:lnTo>
                      <a:pt x="21055" y="44573"/>
                    </a:lnTo>
                    <a:lnTo>
                      <a:pt x="21108" y="44137"/>
                    </a:lnTo>
                    <a:lnTo>
                      <a:pt x="21055" y="43847"/>
                    </a:lnTo>
                    <a:lnTo>
                      <a:pt x="20844" y="43774"/>
                    </a:lnTo>
                    <a:lnTo>
                      <a:pt x="20422" y="43920"/>
                    </a:lnTo>
                    <a:lnTo>
                      <a:pt x="19788" y="44137"/>
                    </a:lnTo>
                    <a:lnTo>
                      <a:pt x="18944" y="44573"/>
                    </a:lnTo>
                    <a:lnTo>
                      <a:pt x="17941" y="45081"/>
                    </a:lnTo>
                    <a:lnTo>
                      <a:pt x="16992" y="45589"/>
                    </a:lnTo>
                    <a:lnTo>
                      <a:pt x="15989" y="46243"/>
                    </a:lnTo>
                    <a:lnTo>
                      <a:pt x="15092" y="46896"/>
                    </a:lnTo>
                    <a:lnTo>
                      <a:pt x="14195" y="47549"/>
                    </a:lnTo>
                    <a:lnTo>
                      <a:pt x="13403" y="48058"/>
                    </a:lnTo>
                    <a:lnTo>
                      <a:pt x="12612" y="48421"/>
                    </a:lnTo>
                    <a:lnTo>
                      <a:pt x="11978" y="48784"/>
                    </a:lnTo>
                    <a:lnTo>
                      <a:pt x="11451" y="48784"/>
                    </a:lnTo>
                    <a:lnTo>
                      <a:pt x="11029" y="48638"/>
                    </a:lnTo>
                    <a:lnTo>
                      <a:pt x="10817" y="48130"/>
                    </a:lnTo>
                    <a:lnTo>
                      <a:pt x="10659" y="47332"/>
                    </a:lnTo>
                    <a:lnTo>
                      <a:pt x="10712" y="46098"/>
                    </a:lnTo>
                    <a:lnTo>
                      <a:pt x="10976" y="44573"/>
                    </a:lnTo>
                    <a:lnTo>
                      <a:pt x="11451" y="42468"/>
                    </a:lnTo>
                    <a:lnTo>
                      <a:pt x="12137" y="39927"/>
                    </a:lnTo>
                    <a:lnTo>
                      <a:pt x="12823" y="37241"/>
                    </a:lnTo>
                    <a:lnTo>
                      <a:pt x="13403" y="35063"/>
                    </a:lnTo>
                    <a:lnTo>
                      <a:pt x="13720" y="33176"/>
                    </a:lnTo>
                    <a:lnTo>
                      <a:pt x="13931" y="31724"/>
                    </a:lnTo>
                    <a:lnTo>
                      <a:pt x="13984" y="30490"/>
                    </a:lnTo>
                    <a:lnTo>
                      <a:pt x="13878" y="29618"/>
                    </a:lnTo>
                    <a:lnTo>
                      <a:pt x="13562" y="29038"/>
                    </a:lnTo>
                    <a:lnTo>
                      <a:pt x="13139" y="28675"/>
                    </a:lnTo>
                    <a:lnTo>
                      <a:pt x="12612" y="28457"/>
                    </a:lnTo>
                    <a:lnTo>
                      <a:pt x="11978" y="28457"/>
                    </a:lnTo>
                    <a:lnTo>
                      <a:pt x="11134" y="28602"/>
                    </a:lnTo>
                    <a:lnTo>
                      <a:pt x="10184" y="28892"/>
                    </a:lnTo>
                    <a:lnTo>
                      <a:pt x="9129" y="29183"/>
                    </a:lnTo>
                    <a:lnTo>
                      <a:pt x="7968" y="29618"/>
                    </a:lnTo>
                    <a:lnTo>
                      <a:pt x="6701" y="30054"/>
                    </a:lnTo>
                    <a:lnTo>
                      <a:pt x="5382" y="30490"/>
                    </a:lnTo>
                    <a:lnTo>
                      <a:pt x="4010" y="30780"/>
                    </a:lnTo>
                    <a:lnTo>
                      <a:pt x="2902" y="30925"/>
                    </a:lnTo>
                    <a:lnTo>
                      <a:pt x="2005" y="30780"/>
                    </a:lnTo>
                    <a:lnTo>
                      <a:pt x="1319" y="30417"/>
                    </a:lnTo>
                    <a:lnTo>
                      <a:pt x="791" y="29836"/>
                    </a:lnTo>
                    <a:lnTo>
                      <a:pt x="422" y="29183"/>
                    </a:lnTo>
                    <a:lnTo>
                      <a:pt x="105" y="28312"/>
                    </a:lnTo>
                    <a:lnTo>
                      <a:pt x="0" y="27295"/>
                    </a:lnTo>
                    <a:lnTo>
                      <a:pt x="0" y="26134"/>
                    </a:lnTo>
                    <a:lnTo>
                      <a:pt x="0" y="24827"/>
                    </a:lnTo>
                    <a:lnTo>
                      <a:pt x="105" y="23448"/>
                    </a:lnTo>
                    <a:lnTo>
                      <a:pt x="316" y="21996"/>
                    </a:lnTo>
                    <a:lnTo>
                      <a:pt x="474" y="20399"/>
                    </a:lnTo>
                    <a:lnTo>
                      <a:pt x="686" y="18729"/>
                    </a:lnTo>
                    <a:lnTo>
                      <a:pt x="897" y="17059"/>
                    </a:lnTo>
                    <a:lnTo>
                      <a:pt x="1108" y="15317"/>
                    </a:lnTo>
                    <a:lnTo>
                      <a:pt x="1160" y="13647"/>
                    </a:lnTo>
                    <a:lnTo>
                      <a:pt x="1213" y="12123"/>
                    </a:lnTo>
                    <a:lnTo>
                      <a:pt x="1213" y="10744"/>
                    </a:lnTo>
                    <a:lnTo>
                      <a:pt x="1319" y="9509"/>
                    </a:lnTo>
                    <a:lnTo>
                      <a:pt x="1372" y="8275"/>
                    </a:lnTo>
                    <a:lnTo>
                      <a:pt x="1477" y="7186"/>
                    </a:lnTo>
                    <a:lnTo>
                      <a:pt x="1794" y="6315"/>
                    </a:lnTo>
                    <a:lnTo>
                      <a:pt x="2163" y="5444"/>
                    </a:lnTo>
                    <a:lnTo>
                      <a:pt x="2796" y="4646"/>
                    </a:lnTo>
                    <a:lnTo>
                      <a:pt x="3641" y="3992"/>
                    </a:lnTo>
                    <a:lnTo>
                      <a:pt x="4802" y="3339"/>
                    </a:lnTo>
                    <a:lnTo>
                      <a:pt x="6226" y="2686"/>
                    </a:lnTo>
                    <a:lnTo>
                      <a:pt x="8021" y="2105"/>
                    </a:lnTo>
                    <a:lnTo>
                      <a:pt x="10290" y="1597"/>
                    </a:lnTo>
                    <a:lnTo>
                      <a:pt x="12875" y="1161"/>
                    </a:lnTo>
                    <a:lnTo>
                      <a:pt x="15989" y="725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Shape 907"/>
              <p:cNvSpPr/>
              <p:nvPr/>
            </p:nvSpPr>
            <p:spPr>
              <a:xfrm>
                <a:off x="2669" y="2369"/>
                <a:ext cx="267" cy="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533" y="28486"/>
                    </a:moveTo>
                    <a:lnTo>
                      <a:pt x="116244" y="27774"/>
                    </a:lnTo>
                    <a:lnTo>
                      <a:pt x="114899" y="26528"/>
                    </a:lnTo>
                    <a:lnTo>
                      <a:pt x="113498" y="24391"/>
                    </a:lnTo>
                    <a:lnTo>
                      <a:pt x="111985" y="21899"/>
                    </a:lnTo>
                    <a:lnTo>
                      <a:pt x="110471" y="18872"/>
                    </a:lnTo>
                    <a:lnTo>
                      <a:pt x="108958" y="15667"/>
                    </a:lnTo>
                    <a:lnTo>
                      <a:pt x="107445" y="12462"/>
                    </a:lnTo>
                    <a:lnTo>
                      <a:pt x="106043" y="9258"/>
                    </a:lnTo>
                    <a:lnTo>
                      <a:pt x="104586" y="6409"/>
                    </a:lnTo>
                    <a:lnTo>
                      <a:pt x="103241" y="3738"/>
                    </a:lnTo>
                    <a:lnTo>
                      <a:pt x="102064" y="1780"/>
                    </a:lnTo>
                    <a:lnTo>
                      <a:pt x="100999" y="356"/>
                    </a:lnTo>
                    <a:lnTo>
                      <a:pt x="100102" y="0"/>
                    </a:lnTo>
                    <a:lnTo>
                      <a:pt x="99374" y="534"/>
                    </a:lnTo>
                    <a:lnTo>
                      <a:pt x="98869" y="2136"/>
                    </a:lnTo>
                    <a:lnTo>
                      <a:pt x="98645" y="5341"/>
                    </a:lnTo>
                    <a:lnTo>
                      <a:pt x="98365" y="8902"/>
                    </a:lnTo>
                    <a:lnTo>
                      <a:pt x="97916" y="12284"/>
                    </a:lnTo>
                    <a:lnTo>
                      <a:pt x="97412" y="15311"/>
                    </a:lnTo>
                    <a:lnTo>
                      <a:pt x="96795" y="18160"/>
                    </a:lnTo>
                    <a:lnTo>
                      <a:pt x="96067" y="20652"/>
                    </a:lnTo>
                    <a:lnTo>
                      <a:pt x="95114" y="22611"/>
                    </a:lnTo>
                    <a:lnTo>
                      <a:pt x="94161" y="24391"/>
                    </a:lnTo>
                    <a:lnTo>
                      <a:pt x="93040" y="25816"/>
                    </a:lnTo>
                    <a:lnTo>
                      <a:pt x="91863" y="26884"/>
                    </a:lnTo>
                    <a:lnTo>
                      <a:pt x="90574" y="27418"/>
                    </a:lnTo>
                    <a:lnTo>
                      <a:pt x="89285" y="27596"/>
                    </a:lnTo>
                    <a:lnTo>
                      <a:pt x="87828" y="27418"/>
                    </a:lnTo>
                    <a:lnTo>
                      <a:pt x="86314" y="26884"/>
                    </a:lnTo>
                    <a:lnTo>
                      <a:pt x="84801" y="25816"/>
                    </a:lnTo>
                    <a:lnTo>
                      <a:pt x="83120" y="24213"/>
                    </a:lnTo>
                    <a:lnTo>
                      <a:pt x="81494" y="22433"/>
                    </a:lnTo>
                    <a:lnTo>
                      <a:pt x="79925" y="20652"/>
                    </a:lnTo>
                    <a:lnTo>
                      <a:pt x="78748" y="19762"/>
                    </a:lnTo>
                    <a:lnTo>
                      <a:pt x="77739" y="19228"/>
                    </a:lnTo>
                    <a:lnTo>
                      <a:pt x="77010" y="19228"/>
                    </a:lnTo>
                    <a:lnTo>
                      <a:pt x="76394" y="19940"/>
                    </a:lnTo>
                    <a:lnTo>
                      <a:pt x="75833" y="20830"/>
                    </a:lnTo>
                    <a:lnTo>
                      <a:pt x="75329" y="22255"/>
                    </a:lnTo>
                    <a:lnTo>
                      <a:pt x="74768" y="23679"/>
                    </a:lnTo>
                    <a:lnTo>
                      <a:pt x="74040" y="25103"/>
                    </a:lnTo>
                    <a:lnTo>
                      <a:pt x="73311" y="26706"/>
                    </a:lnTo>
                    <a:lnTo>
                      <a:pt x="72302" y="28130"/>
                    </a:lnTo>
                    <a:lnTo>
                      <a:pt x="71125" y="29376"/>
                    </a:lnTo>
                    <a:lnTo>
                      <a:pt x="69556" y="30445"/>
                    </a:lnTo>
                    <a:lnTo>
                      <a:pt x="67650" y="31157"/>
                    </a:lnTo>
                    <a:lnTo>
                      <a:pt x="65352" y="31513"/>
                    </a:lnTo>
                    <a:lnTo>
                      <a:pt x="62606" y="31157"/>
                    </a:lnTo>
                    <a:lnTo>
                      <a:pt x="59635" y="30801"/>
                    </a:lnTo>
                    <a:lnTo>
                      <a:pt x="57001" y="31157"/>
                    </a:lnTo>
                    <a:lnTo>
                      <a:pt x="54647" y="31869"/>
                    </a:lnTo>
                    <a:lnTo>
                      <a:pt x="52461" y="32759"/>
                    </a:lnTo>
                    <a:lnTo>
                      <a:pt x="50443" y="34005"/>
                    </a:lnTo>
                    <a:lnTo>
                      <a:pt x="48482" y="35430"/>
                    </a:lnTo>
                    <a:lnTo>
                      <a:pt x="46744" y="36854"/>
                    </a:lnTo>
                    <a:lnTo>
                      <a:pt x="45007" y="38278"/>
                    </a:lnTo>
                    <a:lnTo>
                      <a:pt x="43325" y="39525"/>
                    </a:lnTo>
                    <a:lnTo>
                      <a:pt x="41644" y="40593"/>
                    </a:lnTo>
                    <a:lnTo>
                      <a:pt x="39962" y="41127"/>
                    </a:lnTo>
                    <a:lnTo>
                      <a:pt x="38225" y="41661"/>
                    </a:lnTo>
                    <a:lnTo>
                      <a:pt x="36375" y="41305"/>
                    </a:lnTo>
                    <a:lnTo>
                      <a:pt x="34525" y="40593"/>
                    </a:lnTo>
                    <a:lnTo>
                      <a:pt x="32396" y="39169"/>
                    </a:lnTo>
                    <a:lnTo>
                      <a:pt x="30210" y="37032"/>
                    </a:lnTo>
                    <a:lnTo>
                      <a:pt x="27856" y="34540"/>
                    </a:lnTo>
                    <a:lnTo>
                      <a:pt x="25614" y="32937"/>
                    </a:lnTo>
                    <a:lnTo>
                      <a:pt x="23540" y="31869"/>
                    </a:lnTo>
                    <a:lnTo>
                      <a:pt x="21522" y="31513"/>
                    </a:lnTo>
                    <a:lnTo>
                      <a:pt x="19617" y="31157"/>
                    </a:lnTo>
                    <a:lnTo>
                      <a:pt x="17823" y="31157"/>
                    </a:lnTo>
                    <a:lnTo>
                      <a:pt x="16085" y="31513"/>
                    </a:lnTo>
                    <a:lnTo>
                      <a:pt x="14516" y="31869"/>
                    </a:lnTo>
                    <a:lnTo>
                      <a:pt x="12947" y="32047"/>
                    </a:lnTo>
                    <a:lnTo>
                      <a:pt x="11602" y="32047"/>
                    </a:lnTo>
                    <a:lnTo>
                      <a:pt x="10200" y="31691"/>
                    </a:lnTo>
                    <a:lnTo>
                      <a:pt x="9023" y="30979"/>
                    </a:lnTo>
                    <a:lnTo>
                      <a:pt x="7846" y="29910"/>
                    </a:lnTo>
                    <a:lnTo>
                      <a:pt x="6781" y="28308"/>
                    </a:lnTo>
                    <a:lnTo>
                      <a:pt x="5829" y="25637"/>
                    </a:lnTo>
                    <a:lnTo>
                      <a:pt x="4932" y="22433"/>
                    </a:lnTo>
                    <a:lnTo>
                      <a:pt x="4035" y="19228"/>
                    </a:lnTo>
                    <a:lnTo>
                      <a:pt x="3306" y="17091"/>
                    </a:lnTo>
                    <a:lnTo>
                      <a:pt x="2578" y="15845"/>
                    </a:lnTo>
                    <a:lnTo>
                      <a:pt x="1849" y="15667"/>
                    </a:lnTo>
                    <a:lnTo>
                      <a:pt x="1289" y="16557"/>
                    </a:lnTo>
                    <a:lnTo>
                      <a:pt x="784" y="17982"/>
                    </a:lnTo>
                    <a:lnTo>
                      <a:pt x="392" y="19940"/>
                    </a:lnTo>
                    <a:lnTo>
                      <a:pt x="112" y="22611"/>
                    </a:lnTo>
                    <a:lnTo>
                      <a:pt x="0" y="25994"/>
                    </a:lnTo>
                    <a:lnTo>
                      <a:pt x="0" y="29554"/>
                    </a:lnTo>
                    <a:lnTo>
                      <a:pt x="112" y="33827"/>
                    </a:lnTo>
                    <a:lnTo>
                      <a:pt x="504" y="38456"/>
                    </a:lnTo>
                    <a:lnTo>
                      <a:pt x="1064" y="43264"/>
                    </a:lnTo>
                    <a:lnTo>
                      <a:pt x="1793" y="48071"/>
                    </a:lnTo>
                    <a:lnTo>
                      <a:pt x="2802" y="53056"/>
                    </a:lnTo>
                    <a:lnTo>
                      <a:pt x="4035" y="58219"/>
                    </a:lnTo>
                    <a:lnTo>
                      <a:pt x="5380" y="63560"/>
                    </a:lnTo>
                    <a:lnTo>
                      <a:pt x="6837" y="68902"/>
                    </a:lnTo>
                    <a:lnTo>
                      <a:pt x="8183" y="74243"/>
                    </a:lnTo>
                    <a:lnTo>
                      <a:pt x="9640" y="79762"/>
                    </a:lnTo>
                    <a:lnTo>
                      <a:pt x="11097" y="85103"/>
                    </a:lnTo>
                    <a:lnTo>
                      <a:pt x="12610" y="90445"/>
                    </a:lnTo>
                    <a:lnTo>
                      <a:pt x="14012" y="95608"/>
                    </a:lnTo>
                    <a:lnTo>
                      <a:pt x="15525" y="100237"/>
                    </a:lnTo>
                    <a:lnTo>
                      <a:pt x="16982" y="104688"/>
                    </a:lnTo>
                    <a:lnTo>
                      <a:pt x="18496" y="108783"/>
                    </a:lnTo>
                    <a:lnTo>
                      <a:pt x="19897" y="112344"/>
                    </a:lnTo>
                    <a:lnTo>
                      <a:pt x="21354" y="115192"/>
                    </a:lnTo>
                    <a:lnTo>
                      <a:pt x="22811" y="117685"/>
                    </a:lnTo>
                    <a:lnTo>
                      <a:pt x="24212" y="119287"/>
                    </a:lnTo>
                    <a:lnTo>
                      <a:pt x="25614" y="120000"/>
                    </a:lnTo>
                    <a:lnTo>
                      <a:pt x="27015" y="120000"/>
                    </a:lnTo>
                    <a:lnTo>
                      <a:pt x="28304" y="119287"/>
                    </a:lnTo>
                    <a:lnTo>
                      <a:pt x="29705" y="118397"/>
                    </a:lnTo>
                    <a:lnTo>
                      <a:pt x="31050" y="117507"/>
                    </a:lnTo>
                    <a:lnTo>
                      <a:pt x="32396" y="116439"/>
                    </a:lnTo>
                    <a:lnTo>
                      <a:pt x="33741" y="115014"/>
                    </a:lnTo>
                    <a:lnTo>
                      <a:pt x="35086" y="113768"/>
                    </a:lnTo>
                    <a:lnTo>
                      <a:pt x="36487" y="112522"/>
                    </a:lnTo>
                    <a:lnTo>
                      <a:pt x="37776" y="111275"/>
                    </a:lnTo>
                    <a:lnTo>
                      <a:pt x="39177" y="109851"/>
                    </a:lnTo>
                    <a:lnTo>
                      <a:pt x="40467" y="108427"/>
                    </a:lnTo>
                    <a:lnTo>
                      <a:pt x="41868" y="107359"/>
                    </a:lnTo>
                    <a:lnTo>
                      <a:pt x="43157" y="106112"/>
                    </a:lnTo>
                    <a:lnTo>
                      <a:pt x="44558" y="104866"/>
                    </a:lnTo>
                    <a:lnTo>
                      <a:pt x="45847" y="104154"/>
                    </a:lnTo>
                    <a:lnTo>
                      <a:pt x="47248" y="103264"/>
                    </a:lnTo>
                    <a:lnTo>
                      <a:pt x="48594" y="102729"/>
                    </a:lnTo>
                    <a:lnTo>
                      <a:pt x="50051" y="101839"/>
                    </a:lnTo>
                    <a:lnTo>
                      <a:pt x="51732" y="101305"/>
                    </a:lnTo>
                    <a:lnTo>
                      <a:pt x="53694" y="100237"/>
                    </a:lnTo>
                    <a:lnTo>
                      <a:pt x="55768" y="99347"/>
                    </a:lnTo>
                    <a:lnTo>
                      <a:pt x="57898" y="98100"/>
                    </a:lnTo>
                    <a:lnTo>
                      <a:pt x="60196" y="96676"/>
                    </a:lnTo>
                    <a:lnTo>
                      <a:pt x="62550" y="95252"/>
                    </a:lnTo>
                    <a:lnTo>
                      <a:pt x="64848" y="94005"/>
                    </a:lnTo>
                    <a:lnTo>
                      <a:pt x="67146" y="92403"/>
                    </a:lnTo>
                    <a:lnTo>
                      <a:pt x="69500" y="90801"/>
                    </a:lnTo>
                    <a:lnTo>
                      <a:pt x="71686" y="89020"/>
                    </a:lnTo>
                    <a:lnTo>
                      <a:pt x="73759" y="87240"/>
                    </a:lnTo>
                    <a:lnTo>
                      <a:pt x="75609" y="85459"/>
                    </a:lnTo>
                    <a:lnTo>
                      <a:pt x="77403" y="83501"/>
                    </a:lnTo>
                    <a:lnTo>
                      <a:pt x="78860" y="81543"/>
                    </a:lnTo>
                    <a:lnTo>
                      <a:pt x="80149" y="79762"/>
                    </a:lnTo>
                    <a:lnTo>
                      <a:pt x="81270" y="77804"/>
                    </a:lnTo>
                    <a:lnTo>
                      <a:pt x="82447" y="75845"/>
                    </a:lnTo>
                    <a:lnTo>
                      <a:pt x="83792" y="73709"/>
                    </a:lnTo>
                    <a:lnTo>
                      <a:pt x="85137" y="71394"/>
                    </a:lnTo>
                    <a:lnTo>
                      <a:pt x="86595" y="69436"/>
                    </a:lnTo>
                    <a:lnTo>
                      <a:pt x="88108" y="67299"/>
                    </a:lnTo>
                    <a:lnTo>
                      <a:pt x="89621" y="65163"/>
                    </a:lnTo>
                    <a:lnTo>
                      <a:pt x="91247" y="62848"/>
                    </a:lnTo>
                    <a:lnTo>
                      <a:pt x="92816" y="60712"/>
                    </a:lnTo>
                    <a:lnTo>
                      <a:pt x="94441" y="58753"/>
                    </a:lnTo>
                    <a:lnTo>
                      <a:pt x="96067" y="56795"/>
                    </a:lnTo>
                    <a:lnTo>
                      <a:pt x="97692" y="54658"/>
                    </a:lnTo>
                    <a:lnTo>
                      <a:pt x="99262" y="52878"/>
                    </a:lnTo>
                    <a:lnTo>
                      <a:pt x="100887" y="51275"/>
                    </a:lnTo>
                    <a:lnTo>
                      <a:pt x="102456" y="49673"/>
                    </a:lnTo>
                    <a:lnTo>
                      <a:pt x="104026" y="48427"/>
                    </a:lnTo>
                    <a:lnTo>
                      <a:pt x="105595" y="46824"/>
                    </a:lnTo>
                    <a:lnTo>
                      <a:pt x="107220" y="45400"/>
                    </a:lnTo>
                    <a:lnTo>
                      <a:pt x="108902" y="43798"/>
                    </a:lnTo>
                    <a:lnTo>
                      <a:pt x="110639" y="42195"/>
                    </a:lnTo>
                    <a:lnTo>
                      <a:pt x="112321" y="40415"/>
                    </a:lnTo>
                    <a:lnTo>
                      <a:pt x="114002" y="38813"/>
                    </a:lnTo>
                    <a:lnTo>
                      <a:pt x="115460" y="37210"/>
                    </a:lnTo>
                    <a:lnTo>
                      <a:pt x="116805" y="35608"/>
                    </a:lnTo>
                    <a:lnTo>
                      <a:pt x="117982" y="34183"/>
                    </a:lnTo>
                    <a:lnTo>
                      <a:pt x="118935" y="32759"/>
                    </a:lnTo>
                    <a:lnTo>
                      <a:pt x="119607" y="31513"/>
                    </a:lnTo>
                    <a:lnTo>
                      <a:pt x="119943" y="30445"/>
                    </a:lnTo>
                    <a:lnTo>
                      <a:pt x="120000" y="29554"/>
                    </a:lnTo>
                    <a:lnTo>
                      <a:pt x="119607" y="28842"/>
                    </a:lnTo>
                    <a:lnTo>
                      <a:pt x="118822" y="28486"/>
                    </a:lnTo>
                    <a:lnTo>
                      <a:pt x="117533" y="28486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Shape 908"/>
              <p:cNvSpPr/>
              <p:nvPr/>
            </p:nvSpPr>
            <p:spPr>
              <a:xfrm>
                <a:off x="2951" y="1895"/>
                <a:ext cx="188" cy="47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0934" y="31901"/>
                    </a:moveTo>
                    <a:lnTo>
                      <a:pt x="110854" y="31807"/>
                    </a:lnTo>
                    <a:lnTo>
                      <a:pt x="110536" y="31555"/>
                    </a:lnTo>
                    <a:lnTo>
                      <a:pt x="110218" y="31210"/>
                    </a:lnTo>
                    <a:lnTo>
                      <a:pt x="109662" y="30707"/>
                    </a:lnTo>
                    <a:lnTo>
                      <a:pt x="109105" y="30110"/>
                    </a:lnTo>
                    <a:lnTo>
                      <a:pt x="108389" y="29449"/>
                    </a:lnTo>
                    <a:lnTo>
                      <a:pt x="107594" y="28695"/>
                    </a:lnTo>
                    <a:lnTo>
                      <a:pt x="106799" y="27941"/>
                    </a:lnTo>
                    <a:lnTo>
                      <a:pt x="105924" y="27124"/>
                    </a:lnTo>
                    <a:lnTo>
                      <a:pt x="104970" y="26306"/>
                    </a:lnTo>
                    <a:lnTo>
                      <a:pt x="104095" y="25521"/>
                    </a:lnTo>
                    <a:lnTo>
                      <a:pt x="103061" y="24735"/>
                    </a:lnTo>
                    <a:lnTo>
                      <a:pt x="102107" y="23981"/>
                    </a:lnTo>
                    <a:lnTo>
                      <a:pt x="101153" y="23352"/>
                    </a:lnTo>
                    <a:lnTo>
                      <a:pt x="100278" y="22755"/>
                    </a:lnTo>
                    <a:lnTo>
                      <a:pt x="99403" y="22315"/>
                    </a:lnTo>
                    <a:lnTo>
                      <a:pt x="98528" y="21843"/>
                    </a:lnTo>
                    <a:lnTo>
                      <a:pt x="97813" y="21435"/>
                    </a:lnTo>
                    <a:lnTo>
                      <a:pt x="97097" y="20995"/>
                    </a:lnTo>
                    <a:lnTo>
                      <a:pt x="96540" y="20586"/>
                    </a:lnTo>
                    <a:lnTo>
                      <a:pt x="95984" y="20178"/>
                    </a:lnTo>
                    <a:lnTo>
                      <a:pt x="95427" y="19800"/>
                    </a:lnTo>
                    <a:lnTo>
                      <a:pt x="95029" y="19486"/>
                    </a:lnTo>
                    <a:lnTo>
                      <a:pt x="94632" y="19203"/>
                    </a:lnTo>
                    <a:lnTo>
                      <a:pt x="94314" y="19015"/>
                    </a:lnTo>
                    <a:lnTo>
                      <a:pt x="93996" y="18858"/>
                    </a:lnTo>
                    <a:lnTo>
                      <a:pt x="93836" y="18763"/>
                    </a:lnTo>
                    <a:lnTo>
                      <a:pt x="93757" y="18763"/>
                    </a:lnTo>
                    <a:lnTo>
                      <a:pt x="93677" y="18858"/>
                    </a:lnTo>
                    <a:lnTo>
                      <a:pt x="93598" y="19046"/>
                    </a:lnTo>
                    <a:lnTo>
                      <a:pt x="93677" y="19360"/>
                    </a:lnTo>
                    <a:lnTo>
                      <a:pt x="93757" y="19769"/>
                    </a:lnTo>
                    <a:lnTo>
                      <a:pt x="93836" y="20240"/>
                    </a:lnTo>
                    <a:lnTo>
                      <a:pt x="94075" y="20680"/>
                    </a:lnTo>
                    <a:lnTo>
                      <a:pt x="94473" y="21152"/>
                    </a:lnTo>
                    <a:lnTo>
                      <a:pt x="94711" y="21592"/>
                    </a:lnTo>
                    <a:lnTo>
                      <a:pt x="95029" y="22032"/>
                    </a:lnTo>
                    <a:lnTo>
                      <a:pt x="95188" y="22441"/>
                    </a:lnTo>
                    <a:lnTo>
                      <a:pt x="95268" y="22849"/>
                    </a:lnTo>
                    <a:lnTo>
                      <a:pt x="95188" y="23195"/>
                    </a:lnTo>
                    <a:lnTo>
                      <a:pt x="94870" y="23509"/>
                    </a:lnTo>
                    <a:lnTo>
                      <a:pt x="94473" y="23823"/>
                    </a:lnTo>
                    <a:lnTo>
                      <a:pt x="93757" y="24075"/>
                    </a:lnTo>
                    <a:lnTo>
                      <a:pt x="92644" y="24232"/>
                    </a:lnTo>
                    <a:lnTo>
                      <a:pt x="91292" y="24421"/>
                    </a:lnTo>
                    <a:lnTo>
                      <a:pt x="89542" y="24515"/>
                    </a:lnTo>
                    <a:lnTo>
                      <a:pt x="87316" y="24546"/>
                    </a:lnTo>
                    <a:lnTo>
                      <a:pt x="84771" y="24546"/>
                    </a:lnTo>
                    <a:lnTo>
                      <a:pt x="81908" y="24452"/>
                    </a:lnTo>
                    <a:lnTo>
                      <a:pt x="79443" y="24232"/>
                    </a:lnTo>
                    <a:lnTo>
                      <a:pt x="77137" y="23918"/>
                    </a:lnTo>
                    <a:lnTo>
                      <a:pt x="75069" y="23572"/>
                    </a:lnTo>
                    <a:lnTo>
                      <a:pt x="73240" y="23101"/>
                    </a:lnTo>
                    <a:lnTo>
                      <a:pt x="71491" y="22598"/>
                    </a:lnTo>
                    <a:lnTo>
                      <a:pt x="70059" y="22032"/>
                    </a:lnTo>
                    <a:lnTo>
                      <a:pt x="68787" y="21435"/>
                    </a:lnTo>
                    <a:lnTo>
                      <a:pt x="67514" y="20806"/>
                    </a:lnTo>
                    <a:lnTo>
                      <a:pt x="66481" y="20115"/>
                    </a:lnTo>
                    <a:lnTo>
                      <a:pt x="65526" y="19455"/>
                    </a:lnTo>
                    <a:lnTo>
                      <a:pt x="64731" y="18763"/>
                    </a:lnTo>
                    <a:lnTo>
                      <a:pt x="64015" y="18103"/>
                    </a:lnTo>
                    <a:lnTo>
                      <a:pt x="63459" y="17412"/>
                    </a:lnTo>
                    <a:lnTo>
                      <a:pt x="62823" y="16783"/>
                    </a:lnTo>
                    <a:lnTo>
                      <a:pt x="62345" y="16217"/>
                    </a:lnTo>
                    <a:lnTo>
                      <a:pt x="61471" y="15495"/>
                    </a:lnTo>
                    <a:lnTo>
                      <a:pt x="60039" y="14457"/>
                    </a:lnTo>
                    <a:lnTo>
                      <a:pt x="58131" y="13232"/>
                    </a:lnTo>
                    <a:lnTo>
                      <a:pt x="55586" y="11880"/>
                    </a:lnTo>
                    <a:lnTo>
                      <a:pt x="52962" y="10309"/>
                    </a:lnTo>
                    <a:lnTo>
                      <a:pt x="49940" y="8737"/>
                    </a:lnTo>
                    <a:lnTo>
                      <a:pt x="46838" y="7166"/>
                    </a:lnTo>
                    <a:lnTo>
                      <a:pt x="43658" y="5594"/>
                    </a:lnTo>
                    <a:lnTo>
                      <a:pt x="40636" y="4117"/>
                    </a:lnTo>
                    <a:lnTo>
                      <a:pt x="37852" y="2797"/>
                    </a:lnTo>
                    <a:lnTo>
                      <a:pt x="35308" y="1665"/>
                    </a:lnTo>
                    <a:lnTo>
                      <a:pt x="33081" y="754"/>
                    </a:lnTo>
                    <a:lnTo>
                      <a:pt x="31411" y="188"/>
                    </a:lnTo>
                    <a:lnTo>
                      <a:pt x="30377" y="0"/>
                    </a:lnTo>
                    <a:lnTo>
                      <a:pt x="29980" y="157"/>
                    </a:lnTo>
                    <a:lnTo>
                      <a:pt x="30457" y="848"/>
                    </a:lnTo>
                    <a:lnTo>
                      <a:pt x="31172" y="1854"/>
                    </a:lnTo>
                    <a:lnTo>
                      <a:pt x="31729" y="3143"/>
                    </a:lnTo>
                    <a:lnTo>
                      <a:pt x="31968" y="4714"/>
                    </a:lnTo>
                    <a:lnTo>
                      <a:pt x="32127" y="6380"/>
                    </a:lnTo>
                    <a:lnTo>
                      <a:pt x="32127" y="8266"/>
                    </a:lnTo>
                    <a:lnTo>
                      <a:pt x="31968" y="10183"/>
                    </a:lnTo>
                    <a:lnTo>
                      <a:pt x="31729" y="12194"/>
                    </a:lnTo>
                    <a:lnTo>
                      <a:pt x="31252" y="14174"/>
                    </a:lnTo>
                    <a:lnTo>
                      <a:pt x="30695" y="16186"/>
                    </a:lnTo>
                    <a:lnTo>
                      <a:pt x="30059" y="18135"/>
                    </a:lnTo>
                    <a:lnTo>
                      <a:pt x="29343" y="19958"/>
                    </a:lnTo>
                    <a:lnTo>
                      <a:pt x="28548" y="21592"/>
                    </a:lnTo>
                    <a:lnTo>
                      <a:pt x="27753" y="23101"/>
                    </a:lnTo>
                    <a:lnTo>
                      <a:pt x="26958" y="24389"/>
                    </a:lnTo>
                    <a:lnTo>
                      <a:pt x="26083" y="25364"/>
                    </a:lnTo>
                    <a:lnTo>
                      <a:pt x="25288" y="26055"/>
                    </a:lnTo>
                    <a:lnTo>
                      <a:pt x="24333" y="26621"/>
                    </a:lnTo>
                    <a:lnTo>
                      <a:pt x="23220" y="27344"/>
                    </a:lnTo>
                    <a:lnTo>
                      <a:pt x="22027" y="28098"/>
                    </a:lnTo>
                    <a:lnTo>
                      <a:pt x="20596" y="28915"/>
                    </a:lnTo>
                    <a:lnTo>
                      <a:pt x="19085" y="29827"/>
                    </a:lnTo>
                    <a:lnTo>
                      <a:pt x="17574" y="30770"/>
                    </a:lnTo>
                    <a:lnTo>
                      <a:pt x="15825" y="31712"/>
                    </a:lnTo>
                    <a:lnTo>
                      <a:pt x="14155" y="32718"/>
                    </a:lnTo>
                    <a:lnTo>
                      <a:pt x="12485" y="33661"/>
                    </a:lnTo>
                    <a:lnTo>
                      <a:pt x="10815" y="34604"/>
                    </a:lnTo>
                    <a:lnTo>
                      <a:pt x="9145" y="35515"/>
                    </a:lnTo>
                    <a:lnTo>
                      <a:pt x="7395" y="36364"/>
                    </a:lnTo>
                    <a:lnTo>
                      <a:pt x="5805" y="37150"/>
                    </a:lnTo>
                    <a:lnTo>
                      <a:pt x="4373" y="37841"/>
                    </a:lnTo>
                    <a:lnTo>
                      <a:pt x="2942" y="38470"/>
                    </a:lnTo>
                    <a:lnTo>
                      <a:pt x="1749" y="38973"/>
                    </a:lnTo>
                    <a:lnTo>
                      <a:pt x="715" y="39319"/>
                    </a:lnTo>
                    <a:lnTo>
                      <a:pt x="238" y="39633"/>
                    </a:lnTo>
                    <a:lnTo>
                      <a:pt x="0" y="39884"/>
                    </a:lnTo>
                    <a:lnTo>
                      <a:pt x="318" y="40010"/>
                    </a:lnTo>
                    <a:lnTo>
                      <a:pt x="954" y="40104"/>
                    </a:lnTo>
                    <a:lnTo>
                      <a:pt x="1829" y="40104"/>
                    </a:lnTo>
                    <a:lnTo>
                      <a:pt x="2942" y="40010"/>
                    </a:lnTo>
                    <a:lnTo>
                      <a:pt x="4294" y="39853"/>
                    </a:lnTo>
                    <a:lnTo>
                      <a:pt x="5805" y="39633"/>
                    </a:lnTo>
                    <a:lnTo>
                      <a:pt x="7634" y="39287"/>
                    </a:lnTo>
                    <a:lnTo>
                      <a:pt x="9383" y="38910"/>
                    </a:lnTo>
                    <a:lnTo>
                      <a:pt x="11292" y="38407"/>
                    </a:lnTo>
                    <a:lnTo>
                      <a:pt x="13200" y="37841"/>
                    </a:lnTo>
                    <a:lnTo>
                      <a:pt x="15188" y="37213"/>
                    </a:lnTo>
                    <a:lnTo>
                      <a:pt x="17097" y="36521"/>
                    </a:lnTo>
                    <a:lnTo>
                      <a:pt x="19005" y="35704"/>
                    </a:lnTo>
                    <a:lnTo>
                      <a:pt x="20834" y="34824"/>
                    </a:lnTo>
                    <a:lnTo>
                      <a:pt x="22902" y="33913"/>
                    </a:lnTo>
                    <a:lnTo>
                      <a:pt x="25049" y="32970"/>
                    </a:lnTo>
                    <a:lnTo>
                      <a:pt x="27355" y="32058"/>
                    </a:lnTo>
                    <a:lnTo>
                      <a:pt x="29662" y="31115"/>
                    </a:lnTo>
                    <a:lnTo>
                      <a:pt x="31968" y="30235"/>
                    </a:lnTo>
                    <a:lnTo>
                      <a:pt x="34274" y="29418"/>
                    </a:lnTo>
                    <a:lnTo>
                      <a:pt x="36580" y="28664"/>
                    </a:lnTo>
                    <a:lnTo>
                      <a:pt x="38727" y="27972"/>
                    </a:lnTo>
                    <a:lnTo>
                      <a:pt x="40874" y="27375"/>
                    </a:lnTo>
                    <a:lnTo>
                      <a:pt x="42703" y="26872"/>
                    </a:lnTo>
                    <a:lnTo>
                      <a:pt x="44453" y="26495"/>
                    </a:lnTo>
                    <a:lnTo>
                      <a:pt x="46043" y="26275"/>
                    </a:lnTo>
                    <a:lnTo>
                      <a:pt x="47236" y="26212"/>
                    </a:lnTo>
                    <a:lnTo>
                      <a:pt x="48190" y="26275"/>
                    </a:lnTo>
                    <a:lnTo>
                      <a:pt x="48906" y="26589"/>
                    </a:lnTo>
                    <a:lnTo>
                      <a:pt x="49542" y="26966"/>
                    </a:lnTo>
                    <a:lnTo>
                      <a:pt x="50576" y="27501"/>
                    </a:lnTo>
                    <a:lnTo>
                      <a:pt x="51848" y="28067"/>
                    </a:lnTo>
                    <a:lnTo>
                      <a:pt x="53439" y="28695"/>
                    </a:lnTo>
                    <a:lnTo>
                      <a:pt x="55188" y="29418"/>
                    </a:lnTo>
                    <a:lnTo>
                      <a:pt x="57097" y="30204"/>
                    </a:lnTo>
                    <a:lnTo>
                      <a:pt x="59244" y="31052"/>
                    </a:lnTo>
                    <a:lnTo>
                      <a:pt x="61391" y="31995"/>
                    </a:lnTo>
                    <a:lnTo>
                      <a:pt x="63618" y="33033"/>
                    </a:lnTo>
                    <a:lnTo>
                      <a:pt x="65924" y="34070"/>
                    </a:lnTo>
                    <a:lnTo>
                      <a:pt x="68151" y="35233"/>
                    </a:lnTo>
                    <a:lnTo>
                      <a:pt x="70298" y="36427"/>
                    </a:lnTo>
                    <a:lnTo>
                      <a:pt x="72445" y="37747"/>
                    </a:lnTo>
                    <a:lnTo>
                      <a:pt x="74353" y="39067"/>
                    </a:lnTo>
                    <a:lnTo>
                      <a:pt x="76182" y="40481"/>
                    </a:lnTo>
                    <a:lnTo>
                      <a:pt x="77773" y="41990"/>
                    </a:lnTo>
                    <a:lnTo>
                      <a:pt x="78966" y="43499"/>
                    </a:lnTo>
                    <a:lnTo>
                      <a:pt x="80159" y="45007"/>
                    </a:lnTo>
                    <a:lnTo>
                      <a:pt x="81033" y="46547"/>
                    </a:lnTo>
                    <a:lnTo>
                      <a:pt x="81749" y="48088"/>
                    </a:lnTo>
                    <a:lnTo>
                      <a:pt x="82385" y="49690"/>
                    </a:lnTo>
                    <a:lnTo>
                      <a:pt x="82703" y="51231"/>
                    </a:lnTo>
                    <a:lnTo>
                      <a:pt x="83021" y="52802"/>
                    </a:lnTo>
                    <a:lnTo>
                      <a:pt x="83180" y="54405"/>
                    </a:lnTo>
                    <a:lnTo>
                      <a:pt x="83260" y="56008"/>
                    </a:lnTo>
                    <a:lnTo>
                      <a:pt x="83180" y="57579"/>
                    </a:lnTo>
                    <a:lnTo>
                      <a:pt x="83021" y="59214"/>
                    </a:lnTo>
                    <a:lnTo>
                      <a:pt x="82783" y="60785"/>
                    </a:lnTo>
                    <a:lnTo>
                      <a:pt x="82544" y="62420"/>
                    </a:lnTo>
                    <a:lnTo>
                      <a:pt x="82226" y="64023"/>
                    </a:lnTo>
                    <a:lnTo>
                      <a:pt x="81829" y="65625"/>
                    </a:lnTo>
                    <a:lnTo>
                      <a:pt x="81590" y="67260"/>
                    </a:lnTo>
                    <a:lnTo>
                      <a:pt x="81192" y="68831"/>
                    </a:lnTo>
                    <a:lnTo>
                      <a:pt x="81113" y="70371"/>
                    </a:lnTo>
                    <a:lnTo>
                      <a:pt x="81192" y="71880"/>
                    </a:lnTo>
                    <a:lnTo>
                      <a:pt x="81272" y="73357"/>
                    </a:lnTo>
                    <a:lnTo>
                      <a:pt x="81590" y="74803"/>
                    </a:lnTo>
                    <a:lnTo>
                      <a:pt x="81829" y="76186"/>
                    </a:lnTo>
                    <a:lnTo>
                      <a:pt x="82067" y="77506"/>
                    </a:lnTo>
                    <a:lnTo>
                      <a:pt x="82385" y="78763"/>
                    </a:lnTo>
                    <a:lnTo>
                      <a:pt x="82624" y="79958"/>
                    </a:lnTo>
                    <a:lnTo>
                      <a:pt x="82783" y="81058"/>
                    </a:lnTo>
                    <a:lnTo>
                      <a:pt x="82862" y="82095"/>
                    </a:lnTo>
                    <a:lnTo>
                      <a:pt x="82862" y="83038"/>
                    </a:lnTo>
                    <a:lnTo>
                      <a:pt x="82624" y="83886"/>
                    </a:lnTo>
                    <a:lnTo>
                      <a:pt x="82306" y="84641"/>
                    </a:lnTo>
                    <a:lnTo>
                      <a:pt x="81749" y="85332"/>
                    </a:lnTo>
                    <a:lnTo>
                      <a:pt x="80954" y="85929"/>
                    </a:lnTo>
                    <a:lnTo>
                      <a:pt x="79840" y="86369"/>
                    </a:lnTo>
                    <a:lnTo>
                      <a:pt x="78648" y="86809"/>
                    </a:lnTo>
                    <a:lnTo>
                      <a:pt x="77296" y="87187"/>
                    </a:lnTo>
                    <a:lnTo>
                      <a:pt x="75864" y="87469"/>
                    </a:lnTo>
                    <a:lnTo>
                      <a:pt x="74353" y="87689"/>
                    </a:lnTo>
                    <a:lnTo>
                      <a:pt x="72763" y="87847"/>
                    </a:lnTo>
                    <a:lnTo>
                      <a:pt x="71172" y="87941"/>
                    </a:lnTo>
                    <a:lnTo>
                      <a:pt x="69502" y="88004"/>
                    </a:lnTo>
                    <a:lnTo>
                      <a:pt x="67673" y="87941"/>
                    </a:lnTo>
                    <a:lnTo>
                      <a:pt x="66003" y="87847"/>
                    </a:lnTo>
                    <a:lnTo>
                      <a:pt x="64333" y="87689"/>
                    </a:lnTo>
                    <a:lnTo>
                      <a:pt x="62664" y="87469"/>
                    </a:lnTo>
                    <a:lnTo>
                      <a:pt x="60994" y="87187"/>
                    </a:lnTo>
                    <a:lnTo>
                      <a:pt x="59403" y="86809"/>
                    </a:lnTo>
                    <a:lnTo>
                      <a:pt x="57972" y="86369"/>
                    </a:lnTo>
                    <a:lnTo>
                      <a:pt x="56699" y="85929"/>
                    </a:lnTo>
                    <a:lnTo>
                      <a:pt x="55347" y="85395"/>
                    </a:lnTo>
                    <a:lnTo>
                      <a:pt x="53996" y="84955"/>
                    </a:lnTo>
                    <a:lnTo>
                      <a:pt x="52644" y="84546"/>
                    </a:lnTo>
                    <a:lnTo>
                      <a:pt x="51371" y="84201"/>
                    </a:lnTo>
                    <a:lnTo>
                      <a:pt x="50178" y="83918"/>
                    </a:lnTo>
                    <a:lnTo>
                      <a:pt x="49065" y="83666"/>
                    </a:lnTo>
                    <a:lnTo>
                      <a:pt x="47952" y="83541"/>
                    </a:lnTo>
                    <a:lnTo>
                      <a:pt x="47077" y="83415"/>
                    </a:lnTo>
                    <a:lnTo>
                      <a:pt x="46361" y="83383"/>
                    </a:lnTo>
                    <a:lnTo>
                      <a:pt x="45805" y="83446"/>
                    </a:lnTo>
                    <a:lnTo>
                      <a:pt x="45487" y="83603"/>
                    </a:lnTo>
                    <a:lnTo>
                      <a:pt x="45407" y="83823"/>
                    </a:lnTo>
                    <a:lnTo>
                      <a:pt x="45487" y="84138"/>
                    </a:lnTo>
                    <a:lnTo>
                      <a:pt x="45884" y="84546"/>
                    </a:lnTo>
                    <a:lnTo>
                      <a:pt x="46600" y="85049"/>
                    </a:lnTo>
                    <a:lnTo>
                      <a:pt x="47713" y="85678"/>
                    </a:lnTo>
                    <a:lnTo>
                      <a:pt x="48747" y="86369"/>
                    </a:lnTo>
                    <a:lnTo>
                      <a:pt x="49860" y="87187"/>
                    </a:lnTo>
                    <a:lnTo>
                      <a:pt x="50815" y="88129"/>
                    </a:lnTo>
                    <a:lnTo>
                      <a:pt x="51610" y="89104"/>
                    </a:lnTo>
                    <a:lnTo>
                      <a:pt x="52405" y="90172"/>
                    </a:lnTo>
                    <a:lnTo>
                      <a:pt x="53041" y="91272"/>
                    </a:lnTo>
                    <a:lnTo>
                      <a:pt x="53598" y="92341"/>
                    </a:lnTo>
                    <a:lnTo>
                      <a:pt x="53996" y="93473"/>
                    </a:lnTo>
                    <a:lnTo>
                      <a:pt x="54393" y="94573"/>
                    </a:lnTo>
                    <a:lnTo>
                      <a:pt x="54552" y="95641"/>
                    </a:lnTo>
                    <a:lnTo>
                      <a:pt x="54711" y="96678"/>
                    </a:lnTo>
                    <a:lnTo>
                      <a:pt x="54791" y="97653"/>
                    </a:lnTo>
                    <a:lnTo>
                      <a:pt x="54711" y="98533"/>
                    </a:lnTo>
                    <a:lnTo>
                      <a:pt x="54632" y="99350"/>
                    </a:lnTo>
                    <a:lnTo>
                      <a:pt x="54393" y="100010"/>
                    </a:lnTo>
                    <a:lnTo>
                      <a:pt x="54075" y="100576"/>
                    </a:lnTo>
                    <a:lnTo>
                      <a:pt x="53757" y="101079"/>
                    </a:lnTo>
                    <a:lnTo>
                      <a:pt x="53359" y="101581"/>
                    </a:lnTo>
                    <a:lnTo>
                      <a:pt x="53121" y="102116"/>
                    </a:lnTo>
                    <a:lnTo>
                      <a:pt x="52882" y="102682"/>
                    </a:lnTo>
                    <a:lnTo>
                      <a:pt x="52485" y="103247"/>
                    </a:lnTo>
                    <a:lnTo>
                      <a:pt x="52246" y="103844"/>
                    </a:lnTo>
                    <a:lnTo>
                      <a:pt x="51769" y="104379"/>
                    </a:lnTo>
                    <a:lnTo>
                      <a:pt x="51371" y="104944"/>
                    </a:lnTo>
                    <a:lnTo>
                      <a:pt x="50894" y="105416"/>
                    </a:lnTo>
                    <a:lnTo>
                      <a:pt x="50258" y="105887"/>
                    </a:lnTo>
                    <a:lnTo>
                      <a:pt x="49542" y="106296"/>
                    </a:lnTo>
                    <a:lnTo>
                      <a:pt x="48667" y="106642"/>
                    </a:lnTo>
                    <a:lnTo>
                      <a:pt x="47713" y="106956"/>
                    </a:lnTo>
                    <a:lnTo>
                      <a:pt x="46600" y="107176"/>
                    </a:lnTo>
                    <a:lnTo>
                      <a:pt x="45328" y="107333"/>
                    </a:lnTo>
                    <a:lnTo>
                      <a:pt x="43896" y="107396"/>
                    </a:lnTo>
                    <a:lnTo>
                      <a:pt x="42385" y="107396"/>
                    </a:lnTo>
                    <a:lnTo>
                      <a:pt x="40954" y="107396"/>
                    </a:lnTo>
                    <a:lnTo>
                      <a:pt x="39602" y="107396"/>
                    </a:lnTo>
                    <a:lnTo>
                      <a:pt x="38330" y="107427"/>
                    </a:lnTo>
                    <a:lnTo>
                      <a:pt x="37137" y="107459"/>
                    </a:lnTo>
                    <a:lnTo>
                      <a:pt x="36023" y="107490"/>
                    </a:lnTo>
                    <a:lnTo>
                      <a:pt x="35069" y="107616"/>
                    </a:lnTo>
                    <a:lnTo>
                      <a:pt x="34115" y="107710"/>
                    </a:lnTo>
                    <a:lnTo>
                      <a:pt x="33320" y="107805"/>
                    </a:lnTo>
                    <a:lnTo>
                      <a:pt x="32524" y="107993"/>
                    </a:lnTo>
                    <a:lnTo>
                      <a:pt x="31809" y="108213"/>
                    </a:lnTo>
                    <a:lnTo>
                      <a:pt x="31093" y="108433"/>
                    </a:lnTo>
                    <a:lnTo>
                      <a:pt x="30536" y="108716"/>
                    </a:lnTo>
                    <a:lnTo>
                      <a:pt x="29980" y="109062"/>
                    </a:lnTo>
                    <a:lnTo>
                      <a:pt x="29582" y="109470"/>
                    </a:lnTo>
                    <a:lnTo>
                      <a:pt x="29184" y="109910"/>
                    </a:lnTo>
                    <a:lnTo>
                      <a:pt x="28787" y="110413"/>
                    </a:lnTo>
                    <a:lnTo>
                      <a:pt x="28310" y="110979"/>
                    </a:lnTo>
                    <a:lnTo>
                      <a:pt x="27833" y="111608"/>
                    </a:lnTo>
                    <a:lnTo>
                      <a:pt x="27355" y="112299"/>
                    </a:lnTo>
                    <a:lnTo>
                      <a:pt x="26719" y="113022"/>
                    </a:lnTo>
                    <a:lnTo>
                      <a:pt x="26083" y="113745"/>
                    </a:lnTo>
                    <a:lnTo>
                      <a:pt x="25447" y="114499"/>
                    </a:lnTo>
                    <a:lnTo>
                      <a:pt x="24731" y="115222"/>
                    </a:lnTo>
                    <a:lnTo>
                      <a:pt x="23936" y="115976"/>
                    </a:lnTo>
                    <a:lnTo>
                      <a:pt x="23141" y="116699"/>
                    </a:lnTo>
                    <a:lnTo>
                      <a:pt x="22266" y="117359"/>
                    </a:lnTo>
                    <a:lnTo>
                      <a:pt x="21312" y="118051"/>
                    </a:lnTo>
                    <a:lnTo>
                      <a:pt x="20278" y="118648"/>
                    </a:lnTo>
                    <a:lnTo>
                      <a:pt x="19244" y="119151"/>
                    </a:lnTo>
                    <a:lnTo>
                      <a:pt x="18210" y="119622"/>
                    </a:lnTo>
                    <a:lnTo>
                      <a:pt x="17017" y="120000"/>
                    </a:lnTo>
                    <a:lnTo>
                      <a:pt x="17176" y="119937"/>
                    </a:lnTo>
                    <a:lnTo>
                      <a:pt x="17813" y="119842"/>
                    </a:lnTo>
                    <a:lnTo>
                      <a:pt x="18687" y="119654"/>
                    </a:lnTo>
                    <a:lnTo>
                      <a:pt x="19960" y="119402"/>
                    </a:lnTo>
                    <a:lnTo>
                      <a:pt x="21471" y="119088"/>
                    </a:lnTo>
                    <a:lnTo>
                      <a:pt x="23141" y="118742"/>
                    </a:lnTo>
                    <a:lnTo>
                      <a:pt x="25049" y="118365"/>
                    </a:lnTo>
                    <a:lnTo>
                      <a:pt x="27037" y="117925"/>
                    </a:lnTo>
                    <a:lnTo>
                      <a:pt x="29105" y="117517"/>
                    </a:lnTo>
                    <a:lnTo>
                      <a:pt x="31252" y="117014"/>
                    </a:lnTo>
                    <a:lnTo>
                      <a:pt x="33320" y="116574"/>
                    </a:lnTo>
                    <a:lnTo>
                      <a:pt x="35308" y="116071"/>
                    </a:lnTo>
                    <a:lnTo>
                      <a:pt x="37216" y="115568"/>
                    </a:lnTo>
                    <a:lnTo>
                      <a:pt x="38966" y="115096"/>
                    </a:lnTo>
                    <a:lnTo>
                      <a:pt x="40556" y="114625"/>
                    </a:lnTo>
                    <a:lnTo>
                      <a:pt x="41908" y="114216"/>
                    </a:lnTo>
                    <a:lnTo>
                      <a:pt x="43260" y="113713"/>
                    </a:lnTo>
                    <a:lnTo>
                      <a:pt x="44850" y="113179"/>
                    </a:lnTo>
                    <a:lnTo>
                      <a:pt x="46679" y="112582"/>
                    </a:lnTo>
                    <a:lnTo>
                      <a:pt x="48747" y="111953"/>
                    </a:lnTo>
                    <a:lnTo>
                      <a:pt x="50974" y="111293"/>
                    </a:lnTo>
                    <a:lnTo>
                      <a:pt x="53359" y="110602"/>
                    </a:lnTo>
                    <a:lnTo>
                      <a:pt x="55984" y="109879"/>
                    </a:lnTo>
                    <a:lnTo>
                      <a:pt x="58528" y="109188"/>
                    </a:lnTo>
                    <a:lnTo>
                      <a:pt x="61232" y="108433"/>
                    </a:lnTo>
                    <a:lnTo>
                      <a:pt x="63936" y="107742"/>
                    </a:lnTo>
                    <a:lnTo>
                      <a:pt x="66719" y="107082"/>
                    </a:lnTo>
                    <a:lnTo>
                      <a:pt x="69502" y="106422"/>
                    </a:lnTo>
                    <a:lnTo>
                      <a:pt x="72127" y="105825"/>
                    </a:lnTo>
                    <a:lnTo>
                      <a:pt x="74751" y="105259"/>
                    </a:lnTo>
                    <a:lnTo>
                      <a:pt x="77216" y="104756"/>
                    </a:lnTo>
                    <a:lnTo>
                      <a:pt x="79602" y="104379"/>
                    </a:lnTo>
                    <a:lnTo>
                      <a:pt x="81908" y="103907"/>
                    </a:lnTo>
                    <a:lnTo>
                      <a:pt x="84294" y="103373"/>
                    </a:lnTo>
                    <a:lnTo>
                      <a:pt x="86918" y="102744"/>
                    </a:lnTo>
                    <a:lnTo>
                      <a:pt x="89463" y="102053"/>
                    </a:lnTo>
                    <a:lnTo>
                      <a:pt x="92087" y="101204"/>
                    </a:lnTo>
                    <a:lnTo>
                      <a:pt x="94711" y="100293"/>
                    </a:lnTo>
                    <a:lnTo>
                      <a:pt x="97415" y="99319"/>
                    </a:lnTo>
                    <a:lnTo>
                      <a:pt x="100039" y="98187"/>
                    </a:lnTo>
                    <a:lnTo>
                      <a:pt x="102664" y="96993"/>
                    </a:lnTo>
                    <a:lnTo>
                      <a:pt x="105208" y="95735"/>
                    </a:lnTo>
                    <a:lnTo>
                      <a:pt x="107673" y="94353"/>
                    </a:lnTo>
                    <a:lnTo>
                      <a:pt x="110139" y="92875"/>
                    </a:lnTo>
                    <a:lnTo>
                      <a:pt x="112445" y="91335"/>
                    </a:lnTo>
                    <a:lnTo>
                      <a:pt x="114671" y="89701"/>
                    </a:lnTo>
                    <a:lnTo>
                      <a:pt x="116660" y="88004"/>
                    </a:lnTo>
                    <a:lnTo>
                      <a:pt x="118648" y="86212"/>
                    </a:lnTo>
                    <a:lnTo>
                      <a:pt x="118648" y="86149"/>
                    </a:lnTo>
                    <a:lnTo>
                      <a:pt x="118648" y="86055"/>
                    </a:lnTo>
                    <a:lnTo>
                      <a:pt x="118727" y="85961"/>
                    </a:lnTo>
                    <a:lnTo>
                      <a:pt x="118807" y="85741"/>
                    </a:lnTo>
                    <a:lnTo>
                      <a:pt x="118886" y="85521"/>
                    </a:lnTo>
                    <a:lnTo>
                      <a:pt x="118966" y="85301"/>
                    </a:lnTo>
                    <a:lnTo>
                      <a:pt x="119125" y="85018"/>
                    </a:lnTo>
                    <a:lnTo>
                      <a:pt x="119284" y="84672"/>
                    </a:lnTo>
                    <a:lnTo>
                      <a:pt x="119363" y="84358"/>
                    </a:lnTo>
                    <a:lnTo>
                      <a:pt x="119443" y="84012"/>
                    </a:lnTo>
                    <a:lnTo>
                      <a:pt x="119522" y="83666"/>
                    </a:lnTo>
                    <a:lnTo>
                      <a:pt x="119602" y="83289"/>
                    </a:lnTo>
                    <a:lnTo>
                      <a:pt x="119681" y="82943"/>
                    </a:lnTo>
                    <a:lnTo>
                      <a:pt x="119761" y="82535"/>
                    </a:lnTo>
                    <a:lnTo>
                      <a:pt x="119761" y="82189"/>
                    </a:lnTo>
                    <a:lnTo>
                      <a:pt x="119920" y="81875"/>
                    </a:lnTo>
                    <a:lnTo>
                      <a:pt x="119920" y="81278"/>
                    </a:lnTo>
                    <a:lnTo>
                      <a:pt x="119920" y="80303"/>
                    </a:lnTo>
                    <a:lnTo>
                      <a:pt x="119920" y="78889"/>
                    </a:lnTo>
                    <a:lnTo>
                      <a:pt x="119920" y="77160"/>
                    </a:lnTo>
                    <a:lnTo>
                      <a:pt x="120000" y="75149"/>
                    </a:lnTo>
                    <a:lnTo>
                      <a:pt x="120000" y="72949"/>
                    </a:lnTo>
                    <a:lnTo>
                      <a:pt x="120000" y="70560"/>
                    </a:lnTo>
                    <a:lnTo>
                      <a:pt x="120000" y="68077"/>
                    </a:lnTo>
                    <a:lnTo>
                      <a:pt x="120000" y="65531"/>
                    </a:lnTo>
                    <a:lnTo>
                      <a:pt x="120000" y="63017"/>
                    </a:lnTo>
                    <a:lnTo>
                      <a:pt x="119920" y="60534"/>
                    </a:lnTo>
                    <a:lnTo>
                      <a:pt x="119920" y="58177"/>
                    </a:lnTo>
                    <a:lnTo>
                      <a:pt x="119681" y="56008"/>
                    </a:lnTo>
                    <a:lnTo>
                      <a:pt x="119602" y="54028"/>
                    </a:lnTo>
                    <a:lnTo>
                      <a:pt x="119443" y="52393"/>
                    </a:lnTo>
                    <a:lnTo>
                      <a:pt x="119284" y="51105"/>
                    </a:lnTo>
                    <a:lnTo>
                      <a:pt x="118966" y="49973"/>
                    </a:lnTo>
                    <a:lnTo>
                      <a:pt x="118648" y="48936"/>
                    </a:lnTo>
                    <a:lnTo>
                      <a:pt x="118250" y="47993"/>
                    </a:lnTo>
                    <a:lnTo>
                      <a:pt x="117932" y="47113"/>
                    </a:lnTo>
                    <a:lnTo>
                      <a:pt x="117455" y="46265"/>
                    </a:lnTo>
                    <a:lnTo>
                      <a:pt x="117057" y="45479"/>
                    </a:lnTo>
                    <a:lnTo>
                      <a:pt x="116580" y="44693"/>
                    </a:lnTo>
                    <a:lnTo>
                      <a:pt x="116182" y="43970"/>
                    </a:lnTo>
                    <a:lnTo>
                      <a:pt x="115705" y="43247"/>
                    </a:lnTo>
                    <a:lnTo>
                      <a:pt x="115228" y="42556"/>
                    </a:lnTo>
                    <a:lnTo>
                      <a:pt x="114831" y="41833"/>
                    </a:lnTo>
                    <a:lnTo>
                      <a:pt x="114433" y="41141"/>
                    </a:lnTo>
                    <a:lnTo>
                      <a:pt x="114115" y="40450"/>
                    </a:lnTo>
                    <a:lnTo>
                      <a:pt x="113876" y="39696"/>
                    </a:lnTo>
                    <a:lnTo>
                      <a:pt x="113558" y="38973"/>
                    </a:lnTo>
                    <a:lnTo>
                      <a:pt x="113479" y="38187"/>
                    </a:lnTo>
                    <a:lnTo>
                      <a:pt x="113320" y="37370"/>
                    </a:lnTo>
                    <a:lnTo>
                      <a:pt x="113161" y="36678"/>
                    </a:lnTo>
                    <a:lnTo>
                      <a:pt x="112922" y="36018"/>
                    </a:lnTo>
                    <a:lnTo>
                      <a:pt x="112763" y="35390"/>
                    </a:lnTo>
                    <a:lnTo>
                      <a:pt x="112604" y="34824"/>
                    </a:lnTo>
                    <a:lnTo>
                      <a:pt x="112365" y="34290"/>
                    </a:lnTo>
                    <a:lnTo>
                      <a:pt x="112127" y="33850"/>
                    </a:lnTo>
                    <a:lnTo>
                      <a:pt x="111888" y="33410"/>
                    </a:lnTo>
                    <a:lnTo>
                      <a:pt x="111729" y="33064"/>
                    </a:lnTo>
                    <a:lnTo>
                      <a:pt x="111570" y="32750"/>
                    </a:lnTo>
                    <a:lnTo>
                      <a:pt x="111332" y="32467"/>
                    </a:lnTo>
                    <a:lnTo>
                      <a:pt x="111172" y="32247"/>
                    </a:lnTo>
                    <a:lnTo>
                      <a:pt x="111093" y="32121"/>
                    </a:lnTo>
                    <a:lnTo>
                      <a:pt x="110934" y="31964"/>
                    </a:lnTo>
                    <a:lnTo>
                      <a:pt x="110934" y="31901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Shape 909"/>
              <p:cNvSpPr/>
              <p:nvPr/>
            </p:nvSpPr>
            <p:spPr>
              <a:xfrm>
                <a:off x="2821" y="1822"/>
                <a:ext cx="44" cy="1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613" y="117019"/>
                    </a:moveTo>
                    <a:lnTo>
                      <a:pt x="27613" y="113846"/>
                    </a:lnTo>
                    <a:lnTo>
                      <a:pt x="27954" y="109903"/>
                    </a:lnTo>
                    <a:lnTo>
                      <a:pt x="28977" y="105288"/>
                    </a:lnTo>
                    <a:lnTo>
                      <a:pt x="29659" y="100000"/>
                    </a:lnTo>
                    <a:lnTo>
                      <a:pt x="31022" y="94326"/>
                    </a:lnTo>
                    <a:lnTo>
                      <a:pt x="32727" y="88173"/>
                    </a:lnTo>
                    <a:lnTo>
                      <a:pt x="34431" y="81730"/>
                    </a:lnTo>
                    <a:lnTo>
                      <a:pt x="37159" y="75192"/>
                    </a:lnTo>
                    <a:lnTo>
                      <a:pt x="39886" y="68557"/>
                    </a:lnTo>
                    <a:lnTo>
                      <a:pt x="42954" y="61826"/>
                    </a:lnTo>
                    <a:lnTo>
                      <a:pt x="46363" y="55384"/>
                    </a:lnTo>
                    <a:lnTo>
                      <a:pt x="50454" y="49134"/>
                    </a:lnTo>
                    <a:lnTo>
                      <a:pt x="54886" y="43269"/>
                    </a:lnTo>
                    <a:lnTo>
                      <a:pt x="59659" y="37884"/>
                    </a:lnTo>
                    <a:lnTo>
                      <a:pt x="65113" y="33076"/>
                    </a:lnTo>
                    <a:lnTo>
                      <a:pt x="71250" y="28942"/>
                    </a:lnTo>
                    <a:lnTo>
                      <a:pt x="77045" y="25192"/>
                    </a:lnTo>
                    <a:lnTo>
                      <a:pt x="83181" y="21538"/>
                    </a:lnTo>
                    <a:lnTo>
                      <a:pt x="89318" y="17980"/>
                    </a:lnTo>
                    <a:lnTo>
                      <a:pt x="95113" y="14615"/>
                    </a:lnTo>
                    <a:lnTo>
                      <a:pt x="100909" y="11538"/>
                    </a:lnTo>
                    <a:lnTo>
                      <a:pt x="105681" y="8653"/>
                    </a:lnTo>
                    <a:lnTo>
                      <a:pt x="110454" y="6153"/>
                    </a:lnTo>
                    <a:lnTo>
                      <a:pt x="114204" y="4038"/>
                    </a:lnTo>
                    <a:lnTo>
                      <a:pt x="116931" y="2307"/>
                    </a:lnTo>
                    <a:lnTo>
                      <a:pt x="118636" y="961"/>
                    </a:lnTo>
                    <a:lnTo>
                      <a:pt x="120000" y="288"/>
                    </a:lnTo>
                    <a:lnTo>
                      <a:pt x="119659" y="0"/>
                    </a:lnTo>
                    <a:lnTo>
                      <a:pt x="117613" y="384"/>
                    </a:lnTo>
                    <a:lnTo>
                      <a:pt x="114545" y="1442"/>
                    </a:lnTo>
                    <a:lnTo>
                      <a:pt x="110113" y="3173"/>
                    </a:lnTo>
                    <a:lnTo>
                      <a:pt x="103977" y="5769"/>
                    </a:lnTo>
                    <a:lnTo>
                      <a:pt x="96136" y="8846"/>
                    </a:lnTo>
                    <a:lnTo>
                      <a:pt x="88295" y="12692"/>
                    </a:lnTo>
                    <a:lnTo>
                      <a:pt x="79772" y="17019"/>
                    </a:lnTo>
                    <a:lnTo>
                      <a:pt x="71590" y="21634"/>
                    </a:lnTo>
                    <a:lnTo>
                      <a:pt x="62727" y="26730"/>
                    </a:lnTo>
                    <a:lnTo>
                      <a:pt x="53863" y="32115"/>
                    </a:lnTo>
                    <a:lnTo>
                      <a:pt x="45681" y="37596"/>
                    </a:lnTo>
                    <a:lnTo>
                      <a:pt x="37500" y="43269"/>
                    </a:lnTo>
                    <a:lnTo>
                      <a:pt x="29659" y="48846"/>
                    </a:lnTo>
                    <a:lnTo>
                      <a:pt x="22840" y="54423"/>
                    </a:lnTo>
                    <a:lnTo>
                      <a:pt x="16363" y="60000"/>
                    </a:lnTo>
                    <a:lnTo>
                      <a:pt x="10568" y="65288"/>
                    </a:lnTo>
                    <a:lnTo>
                      <a:pt x="5795" y="70384"/>
                    </a:lnTo>
                    <a:lnTo>
                      <a:pt x="2386" y="75000"/>
                    </a:lnTo>
                    <a:lnTo>
                      <a:pt x="340" y="79230"/>
                    </a:lnTo>
                    <a:lnTo>
                      <a:pt x="0" y="83076"/>
                    </a:lnTo>
                    <a:lnTo>
                      <a:pt x="0" y="86538"/>
                    </a:lnTo>
                    <a:lnTo>
                      <a:pt x="1022" y="90288"/>
                    </a:lnTo>
                    <a:lnTo>
                      <a:pt x="2045" y="94038"/>
                    </a:lnTo>
                    <a:lnTo>
                      <a:pt x="4090" y="97884"/>
                    </a:lnTo>
                    <a:lnTo>
                      <a:pt x="5795" y="101538"/>
                    </a:lnTo>
                    <a:lnTo>
                      <a:pt x="8522" y="105096"/>
                    </a:lnTo>
                    <a:lnTo>
                      <a:pt x="10909" y="108557"/>
                    </a:lnTo>
                    <a:lnTo>
                      <a:pt x="13636" y="111538"/>
                    </a:lnTo>
                    <a:lnTo>
                      <a:pt x="16363" y="114230"/>
                    </a:lnTo>
                    <a:lnTo>
                      <a:pt x="18409" y="116442"/>
                    </a:lnTo>
                    <a:lnTo>
                      <a:pt x="21136" y="118269"/>
                    </a:lnTo>
                    <a:lnTo>
                      <a:pt x="23181" y="119519"/>
                    </a:lnTo>
                    <a:lnTo>
                      <a:pt x="24886" y="120000"/>
                    </a:lnTo>
                    <a:lnTo>
                      <a:pt x="26250" y="119807"/>
                    </a:lnTo>
                    <a:lnTo>
                      <a:pt x="27272" y="118846"/>
                    </a:lnTo>
                    <a:lnTo>
                      <a:pt x="27613" y="117019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Shape 910"/>
              <p:cNvSpPr/>
              <p:nvPr/>
            </p:nvSpPr>
            <p:spPr>
              <a:xfrm>
                <a:off x="2845" y="1886"/>
                <a:ext cx="28" cy="1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7875"/>
                    </a:moveTo>
                    <a:lnTo>
                      <a:pt x="521" y="85634"/>
                    </a:lnTo>
                    <a:lnTo>
                      <a:pt x="1565" y="83019"/>
                    </a:lnTo>
                    <a:lnTo>
                      <a:pt x="2608" y="80031"/>
                    </a:lnTo>
                    <a:lnTo>
                      <a:pt x="4173" y="76669"/>
                    </a:lnTo>
                    <a:lnTo>
                      <a:pt x="5217" y="72933"/>
                    </a:lnTo>
                    <a:lnTo>
                      <a:pt x="7304" y="68918"/>
                    </a:lnTo>
                    <a:lnTo>
                      <a:pt x="9391" y="64902"/>
                    </a:lnTo>
                    <a:lnTo>
                      <a:pt x="11478" y="60700"/>
                    </a:lnTo>
                    <a:lnTo>
                      <a:pt x="14608" y="56404"/>
                    </a:lnTo>
                    <a:lnTo>
                      <a:pt x="17739" y="52108"/>
                    </a:lnTo>
                    <a:lnTo>
                      <a:pt x="20869" y="48000"/>
                    </a:lnTo>
                    <a:lnTo>
                      <a:pt x="25043" y="43984"/>
                    </a:lnTo>
                    <a:lnTo>
                      <a:pt x="29217" y="40155"/>
                    </a:lnTo>
                    <a:lnTo>
                      <a:pt x="34434" y="36607"/>
                    </a:lnTo>
                    <a:lnTo>
                      <a:pt x="39652" y="33431"/>
                    </a:lnTo>
                    <a:lnTo>
                      <a:pt x="45913" y="30723"/>
                    </a:lnTo>
                    <a:lnTo>
                      <a:pt x="52695" y="28015"/>
                    </a:lnTo>
                    <a:lnTo>
                      <a:pt x="59478" y="25120"/>
                    </a:lnTo>
                    <a:lnTo>
                      <a:pt x="67304" y="22038"/>
                    </a:lnTo>
                    <a:lnTo>
                      <a:pt x="74608" y="18957"/>
                    </a:lnTo>
                    <a:lnTo>
                      <a:pt x="82434" y="15688"/>
                    </a:lnTo>
                    <a:lnTo>
                      <a:pt x="89217" y="12700"/>
                    </a:lnTo>
                    <a:lnTo>
                      <a:pt x="96521" y="9712"/>
                    </a:lnTo>
                    <a:lnTo>
                      <a:pt x="102782" y="7097"/>
                    </a:lnTo>
                    <a:lnTo>
                      <a:pt x="108521" y="4762"/>
                    </a:lnTo>
                    <a:lnTo>
                      <a:pt x="113217" y="2708"/>
                    </a:lnTo>
                    <a:lnTo>
                      <a:pt x="116869" y="1307"/>
                    </a:lnTo>
                    <a:lnTo>
                      <a:pt x="119478" y="373"/>
                    </a:lnTo>
                    <a:lnTo>
                      <a:pt x="120000" y="0"/>
                    </a:lnTo>
                    <a:lnTo>
                      <a:pt x="119478" y="466"/>
                    </a:lnTo>
                    <a:lnTo>
                      <a:pt x="117391" y="1587"/>
                    </a:lnTo>
                    <a:lnTo>
                      <a:pt x="113217" y="3735"/>
                    </a:lnTo>
                    <a:lnTo>
                      <a:pt x="107478" y="6443"/>
                    </a:lnTo>
                    <a:lnTo>
                      <a:pt x="101739" y="9525"/>
                    </a:lnTo>
                    <a:lnTo>
                      <a:pt x="94956" y="12980"/>
                    </a:lnTo>
                    <a:lnTo>
                      <a:pt x="88695" y="16715"/>
                    </a:lnTo>
                    <a:lnTo>
                      <a:pt x="82434" y="20731"/>
                    </a:lnTo>
                    <a:lnTo>
                      <a:pt x="75652" y="24747"/>
                    </a:lnTo>
                    <a:lnTo>
                      <a:pt x="69913" y="29136"/>
                    </a:lnTo>
                    <a:lnTo>
                      <a:pt x="64173" y="33525"/>
                    </a:lnTo>
                    <a:lnTo>
                      <a:pt x="58434" y="37914"/>
                    </a:lnTo>
                    <a:lnTo>
                      <a:pt x="53217" y="42396"/>
                    </a:lnTo>
                    <a:lnTo>
                      <a:pt x="49043" y="46785"/>
                    </a:lnTo>
                    <a:lnTo>
                      <a:pt x="44869" y="51175"/>
                    </a:lnTo>
                    <a:lnTo>
                      <a:pt x="41739" y="55377"/>
                    </a:lnTo>
                    <a:lnTo>
                      <a:pt x="39130" y="59392"/>
                    </a:lnTo>
                    <a:lnTo>
                      <a:pt x="37565" y="63221"/>
                    </a:lnTo>
                    <a:lnTo>
                      <a:pt x="37565" y="66770"/>
                    </a:lnTo>
                    <a:lnTo>
                      <a:pt x="37043" y="70319"/>
                    </a:lnTo>
                    <a:lnTo>
                      <a:pt x="36000" y="74147"/>
                    </a:lnTo>
                    <a:lnTo>
                      <a:pt x="35478" y="78256"/>
                    </a:lnTo>
                    <a:lnTo>
                      <a:pt x="34434" y="82645"/>
                    </a:lnTo>
                    <a:lnTo>
                      <a:pt x="33391" y="87035"/>
                    </a:lnTo>
                    <a:lnTo>
                      <a:pt x="32347" y="91424"/>
                    </a:lnTo>
                    <a:lnTo>
                      <a:pt x="30260" y="95813"/>
                    </a:lnTo>
                    <a:lnTo>
                      <a:pt x="29217" y="100108"/>
                    </a:lnTo>
                    <a:lnTo>
                      <a:pt x="27652" y="104124"/>
                    </a:lnTo>
                    <a:lnTo>
                      <a:pt x="25565" y="107766"/>
                    </a:lnTo>
                    <a:lnTo>
                      <a:pt x="24521" y="111221"/>
                    </a:lnTo>
                    <a:lnTo>
                      <a:pt x="23478" y="114210"/>
                    </a:lnTo>
                    <a:lnTo>
                      <a:pt x="22434" y="116544"/>
                    </a:lnTo>
                    <a:lnTo>
                      <a:pt x="21391" y="118412"/>
                    </a:lnTo>
                    <a:lnTo>
                      <a:pt x="20869" y="119626"/>
                    </a:lnTo>
                    <a:lnTo>
                      <a:pt x="20869" y="120000"/>
                    </a:lnTo>
                    <a:lnTo>
                      <a:pt x="0" y="87875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Shape 911"/>
              <p:cNvSpPr/>
              <p:nvPr/>
            </p:nvSpPr>
            <p:spPr>
              <a:xfrm>
                <a:off x="2878" y="1819"/>
                <a:ext cx="62" cy="1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080" y="118250"/>
                    </a:moveTo>
                    <a:lnTo>
                      <a:pt x="9600" y="114664"/>
                    </a:lnTo>
                    <a:lnTo>
                      <a:pt x="15600" y="110991"/>
                    </a:lnTo>
                    <a:lnTo>
                      <a:pt x="21360" y="107230"/>
                    </a:lnTo>
                    <a:lnTo>
                      <a:pt x="27360" y="103381"/>
                    </a:lnTo>
                    <a:lnTo>
                      <a:pt x="33360" y="99533"/>
                    </a:lnTo>
                    <a:lnTo>
                      <a:pt x="39120" y="95685"/>
                    </a:lnTo>
                    <a:lnTo>
                      <a:pt x="45120" y="91836"/>
                    </a:lnTo>
                    <a:lnTo>
                      <a:pt x="50880" y="87988"/>
                    </a:lnTo>
                    <a:lnTo>
                      <a:pt x="56640" y="84402"/>
                    </a:lnTo>
                    <a:lnTo>
                      <a:pt x="61920" y="80816"/>
                    </a:lnTo>
                    <a:lnTo>
                      <a:pt x="67440" y="77405"/>
                    </a:lnTo>
                    <a:lnTo>
                      <a:pt x="72480" y="74169"/>
                    </a:lnTo>
                    <a:lnTo>
                      <a:pt x="77280" y="71107"/>
                    </a:lnTo>
                    <a:lnTo>
                      <a:pt x="82080" y="68309"/>
                    </a:lnTo>
                    <a:lnTo>
                      <a:pt x="86400" y="65685"/>
                    </a:lnTo>
                    <a:lnTo>
                      <a:pt x="90720" y="63498"/>
                    </a:lnTo>
                    <a:lnTo>
                      <a:pt x="94560" y="61049"/>
                    </a:lnTo>
                    <a:lnTo>
                      <a:pt x="97920" y="58075"/>
                    </a:lnTo>
                    <a:lnTo>
                      <a:pt x="101040" y="54752"/>
                    </a:lnTo>
                    <a:lnTo>
                      <a:pt x="104160" y="50991"/>
                    </a:lnTo>
                    <a:lnTo>
                      <a:pt x="106800" y="46967"/>
                    </a:lnTo>
                    <a:lnTo>
                      <a:pt x="109200" y="42769"/>
                    </a:lnTo>
                    <a:lnTo>
                      <a:pt x="111360" y="38309"/>
                    </a:lnTo>
                    <a:lnTo>
                      <a:pt x="113280" y="33935"/>
                    </a:lnTo>
                    <a:lnTo>
                      <a:pt x="114960" y="29562"/>
                    </a:lnTo>
                    <a:lnTo>
                      <a:pt x="116160" y="25364"/>
                    </a:lnTo>
                    <a:lnTo>
                      <a:pt x="117360" y="21253"/>
                    </a:lnTo>
                    <a:lnTo>
                      <a:pt x="118320" y="17405"/>
                    </a:lnTo>
                    <a:lnTo>
                      <a:pt x="118800" y="13994"/>
                    </a:lnTo>
                    <a:lnTo>
                      <a:pt x="119520" y="10932"/>
                    </a:lnTo>
                    <a:lnTo>
                      <a:pt x="119760" y="8396"/>
                    </a:lnTo>
                    <a:lnTo>
                      <a:pt x="120000" y="6559"/>
                    </a:lnTo>
                    <a:lnTo>
                      <a:pt x="119760" y="4985"/>
                    </a:lnTo>
                    <a:lnTo>
                      <a:pt x="119520" y="3760"/>
                    </a:lnTo>
                    <a:lnTo>
                      <a:pt x="119040" y="2536"/>
                    </a:lnTo>
                    <a:lnTo>
                      <a:pt x="118560" y="1574"/>
                    </a:lnTo>
                    <a:lnTo>
                      <a:pt x="118080" y="787"/>
                    </a:lnTo>
                    <a:lnTo>
                      <a:pt x="117360" y="262"/>
                    </a:lnTo>
                    <a:lnTo>
                      <a:pt x="116400" y="0"/>
                    </a:lnTo>
                    <a:lnTo>
                      <a:pt x="115680" y="0"/>
                    </a:lnTo>
                    <a:lnTo>
                      <a:pt x="114960" y="262"/>
                    </a:lnTo>
                    <a:lnTo>
                      <a:pt x="114000" y="874"/>
                    </a:lnTo>
                    <a:lnTo>
                      <a:pt x="113280" y="1749"/>
                    </a:lnTo>
                    <a:lnTo>
                      <a:pt x="112320" y="2973"/>
                    </a:lnTo>
                    <a:lnTo>
                      <a:pt x="111600" y="4548"/>
                    </a:lnTo>
                    <a:lnTo>
                      <a:pt x="111120" y="6472"/>
                    </a:lnTo>
                    <a:lnTo>
                      <a:pt x="110640" y="8746"/>
                    </a:lnTo>
                    <a:lnTo>
                      <a:pt x="110160" y="11457"/>
                    </a:lnTo>
                    <a:lnTo>
                      <a:pt x="109440" y="14518"/>
                    </a:lnTo>
                    <a:lnTo>
                      <a:pt x="108480" y="18017"/>
                    </a:lnTo>
                    <a:lnTo>
                      <a:pt x="106800" y="21690"/>
                    </a:lnTo>
                    <a:lnTo>
                      <a:pt x="104640" y="25714"/>
                    </a:lnTo>
                    <a:lnTo>
                      <a:pt x="102240" y="29912"/>
                    </a:lnTo>
                    <a:lnTo>
                      <a:pt x="99360" y="34198"/>
                    </a:lnTo>
                    <a:lnTo>
                      <a:pt x="96000" y="38571"/>
                    </a:lnTo>
                    <a:lnTo>
                      <a:pt x="92640" y="42944"/>
                    </a:lnTo>
                    <a:lnTo>
                      <a:pt x="88560" y="47142"/>
                    </a:lnTo>
                    <a:lnTo>
                      <a:pt x="84480" y="51253"/>
                    </a:lnTo>
                    <a:lnTo>
                      <a:pt x="80160" y="55102"/>
                    </a:lnTo>
                    <a:lnTo>
                      <a:pt x="75600" y="58688"/>
                    </a:lnTo>
                    <a:lnTo>
                      <a:pt x="70800" y="62011"/>
                    </a:lnTo>
                    <a:lnTo>
                      <a:pt x="66000" y="64810"/>
                    </a:lnTo>
                    <a:lnTo>
                      <a:pt x="60960" y="67172"/>
                    </a:lnTo>
                    <a:lnTo>
                      <a:pt x="56160" y="69183"/>
                    </a:lnTo>
                    <a:lnTo>
                      <a:pt x="51360" y="70845"/>
                    </a:lnTo>
                    <a:lnTo>
                      <a:pt x="47040" y="72682"/>
                    </a:lnTo>
                    <a:lnTo>
                      <a:pt x="42960" y="74693"/>
                    </a:lnTo>
                    <a:lnTo>
                      <a:pt x="39360" y="76880"/>
                    </a:lnTo>
                    <a:lnTo>
                      <a:pt x="36480" y="79241"/>
                    </a:lnTo>
                    <a:lnTo>
                      <a:pt x="33840" y="81603"/>
                    </a:lnTo>
                    <a:lnTo>
                      <a:pt x="31440" y="84052"/>
                    </a:lnTo>
                    <a:lnTo>
                      <a:pt x="29520" y="86501"/>
                    </a:lnTo>
                    <a:lnTo>
                      <a:pt x="27360" y="88862"/>
                    </a:lnTo>
                    <a:lnTo>
                      <a:pt x="25680" y="91224"/>
                    </a:lnTo>
                    <a:lnTo>
                      <a:pt x="24240" y="93498"/>
                    </a:lnTo>
                    <a:lnTo>
                      <a:pt x="22800" y="95772"/>
                    </a:lnTo>
                    <a:lnTo>
                      <a:pt x="21360" y="97784"/>
                    </a:lnTo>
                    <a:lnTo>
                      <a:pt x="20160" y="99620"/>
                    </a:lnTo>
                    <a:lnTo>
                      <a:pt x="18720" y="101282"/>
                    </a:lnTo>
                    <a:lnTo>
                      <a:pt x="17520" y="102769"/>
                    </a:lnTo>
                    <a:lnTo>
                      <a:pt x="15840" y="104169"/>
                    </a:lnTo>
                    <a:lnTo>
                      <a:pt x="14160" y="105743"/>
                    </a:lnTo>
                    <a:lnTo>
                      <a:pt x="12240" y="107405"/>
                    </a:lnTo>
                    <a:lnTo>
                      <a:pt x="10560" y="109154"/>
                    </a:lnTo>
                    <a:lnTo>
                      <a:pt x="8640" y="110903"/>
                    </a:lnTo>
                    <a:lnTo>
                      <a:pt x="6720" y="112653"/>
                    </a:lnTo>
                    <a:lnTo>
                      <a:pt x="5040" y="114227"/>
                    </a:lnTo>
                    <a:lnTo>
                      <a:pt x="3600" y="115801"/>
                    </a:lnTo>
                    <a:lnTo>
                      <a:pt x="2160" y="117201"/>
                    </a:lnTo>
                    <a:lnTo>
                      <a:pt x="960" y="118250"/>
                    </a:lnTo>
                    <a:lnTo>
                      <a:pt x="240" y="119125"/>
                    </a:lnTo>
                    <a:lnTo>
                      <a:pt x="0" y="119737"/>
                    </a:lnTo>
                    <a:lnTo>
                      <a:pt x="240" y="120000"/>
                    </a:lnTo>
                    <a:lnTo>
                      <a:pt x="720" y="119825"/>
                    </a:lnTo>
                    <a:lnTo>
                      <a:pt x="2160" y="119212"/>
                    </a:lnTo>
                    <a:lnTo>
                      <a:pt x="4080" y="11825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2" name="Shape 912"/>
              <p:cNvSpPr/>
              <p:nvPr/>
            </p:nvSpPr>
            <p:spPr>
              <a:xfrm>
                <a:off x="2882" y="1854"/>
                <a:ext cx="81" cy="2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693" y="7896"/>
                    </a:moveTo>
                    <a:lnTo>
                      <a:pt x="118320" y="10716"/>
                    </a:lnTo>
                    <a:lnTo>
                      <a:pt x="117573" y="13889"/>
                    </a:lnTo>
                    <a:lnTo>
                      <a:pt x="116267" y="17273"/>
                    </a:lnTo>
                    <a:lnTo>
                      <a:pt x="114401" y="21010"/>
                    </a:lnTo>
                    <a:lnTo>
                      <a:pt x="111975" y="24817"/>
                    </a:lnTo>
                    <a:lnTo>
                      <a:pt x="109548" y="28766"/>
                    </a:lnTo>
                    <a:lnTo>
                      <a:pt x="106562" y="32855"/>
                    </a:lnTo>
                    <a:lnTo>
                      <a:pt x="103576" y="36944"/>
                    </a:lnTo>
                    <a:lnTo>
                      <a:pt x="100217" y="41104"/>
                    </a:lnTo>
                    <a:lnTo>
                      <a:pt x="96485" y="45193"/>
                    </a:lnTo>
                    <a:lnTo>
                      <a:pt x="92939" y="49142"/>
                    </a:lnTo>
                    <a:lnTo>
                      <a:pt x="88833" y="52878"/>
                    </a:lnTo>
                    <a:lnTo>
                      <a:pt x="85101" y="56545"/>
                    </a:lnTo>
                    <a:lnTo>
                      <a:pt x="81181" y="59929"/>
                    </a:lnTo>
                    <a:lnTo>
                      <a:pt x="77449" y="62961"/>
                    </a:lnTo>
                    <a:lnTo>
                      <a:pt x="73903" y="65781"/>
                    </a:lnTo>
                    <a:lnTo>
                      <a:pt x="69797" y="68460"/>
                    </a:lnTo>
                    <a:lnTo>
                      <a:pt x="65132" y="71421"/>
                    </a:lnTo>
                    <a:lnTo>
                      <a:pt x="59906" y="74665"/>
                    </a:lnTo>
                    <a:lnTo>
                      <a:pt x="54494" y="78049"/>
                    </a:lnTo>
                    <a:lnTo>
                      <a:pt x="48709" y="81574"/>
                    </a:lnTo>
                    <a:lnTo>
                      <a:pt x="42737" y="85311"/>
                    </a:lnTo>
                    <a:lnTo>
                      <a:pt x="36765" y="88977"/>
                    </a:lnTo>
                    <a:lnTo>
                      <a:pt x="30979" y="92714"/>
                    </a:lnTo>
                    <a:lnTo>
                      <a:pt x="25007" y="96451"/>
                    </a:lnTo>
                    <a:lnTo>
                      <a:pt x="19595" y="100047"/>
                    </a:lnTo>
                    <a:lnTo>
                      <a:pt x="14556" y="103501"/>
                    </a:lnTo>
                    <a:lnTo>
                      <a:pt x="10264" y="106745"/>
                    </a:lnTo>
                    <a:lnTo>
                      <a:pt x="6531" y="109847"/>
                    </a:lnTo>
                    <a:lnTo>
                      <a:pt x="3545" y="112596"/>
                    </a:lnTo>
                    <a:lnTo>
                      <a:pt x="1493" y="115135"/>
                    </a:lnTo>
                    <a:lnTo>
                      <a:pt x="373" y="117250"/>
                    </a:lnTo>
                    <a:lnTo>
                      <a:pt x="0" y="118730"/>
                    </a:lnTo>
                    <a:lnTo>
                      <a:pt x="0" y="119647"/>
                    </a:lnTo>
                    <a:lnTo>
                      <a:pt x="373" y="120000"/>
                    </a:lnTo>
                    <a:lnTo>
                      <a:pt x="1306" y="119788"/>
                    </a:lnTo>
                    <a:lnTo>
                      <a:pt x="2612" y="119012"/>
                    </a:lnTo>
                    <a:lnTo>
                      <a:pt x="3919" y="118025"/>
                    </a:lnTo>
                    <a:lnTo>
                      <a:pt x="6158" y="116615"/>
                    </a:lnTo>
                    <a:lnTo>
                      <a:pt x="8398" y="114923"/>
                    </a:lnTo>
                    <a:lnTo>
                      <a:pt x="10824" y="113160"/>
                    </a:lnTo>
                    <a:lnTo>
                      <a:pt x="13996" y="111186"/>
                    </a:lnTo>
                    <a:lnTo>
                      <a:pt x="17169" y="109212"/>
                    </a:lnTo>
                    <a:lnTo>
                      <a:pt x="20715" y="107238"/>
                    </a:lnTo>
                    <a:lnTo>
                      <a:pt x="24634" y="105334"/>
                    </a:lnTo>
                    <a:lnTo>
                      <a:pt x="28740" y="103501"/>
                    </a:lnTo>
                    <a:lnTo>
                      <a:pt x="33219" y="102021"/>
                    </a:lnTo>
                    <a:lnTo>
                      <a:pt x="38071" y="100822"/>
                    </a:lnTo>
                    <a:lnTo>
                      <a:pt x="42737" y="99412"/>
                    </a:lnTo>
                    <a:lnTo>
                      <a:pt x="48149" y="97367"/>
                    </a:lnTo>
                    <a:lnTo>
                      <a:pt x="53934" y="94759"/>
                    </a:lnTo>
                    <a:lnTo>
                      <a:pt x="59720" y="91656"/>
                    </a:lnTo>
                    <a:lnTo>
                      <a:pt x="65505" y="88131"/>
                    </a:lnTo>
                    <a:lnTo>
                      <a:pt x="71664" y="84324"/>
                    </a:lnTo>
                    <a:lnTo>
                      <a:pt x="77636" y="80235"/>
                    </a:lnTo>
                    <a:lnTo>
                      <a:pt x="83421" y="75934"/>
                    </a:lnTo>
                    <a:lnTo>
                      <a:pt x="89206" y="71492"/>
                    </a:lnTo>
                    <a:lnTo>
                      <a:pt x="94618" y="67050"/>
                    </a:lnTo>
                    <a:lnTo>
                      <a:pt x="99284" y="62538"/>
                    </a:lnTo>
                    <a:lnTo>
                      <a:pt x="103950" y="58166"/>
                    </a:lnTo>
                    <a:lnTo>
                      <a:pt x="107869" y="53936"/>
                    </a:lnTo>
                    <a:lnTo>
                      <a:pt x="111228" y="49988"/>
                    </a:lnTo>
                    <a:lnTo>
                      <a:pt x="114027" y="46251"/>
                    </a:lnTo>
                    <a:lnTo>
                      <a:pt x="115894" y="43078"/>
                    </a:lnTo>
                    <a:lnTo>
                      <a:pt x="117013" y="39553"/>
                    </a:lnTo>
                    <a:lnTo>
                      <a:pt x="117947" y="35746"/>
                    </a:lnTo>
                    <a:lnTo>
                      <a:pt x="118693" y="31374"/>
                    </a:lnTo>
                    <a:lnTo>
                      <a:pt x="119440" y="26862"/>
                    </a:lnTo>
                    <a:lnTo>
                      <a:pt x="119813" y="22350"/>
                    </a:lnTo>
                    <a:lnTo>
                      <a:pt x="120000" y="17837"/>
                    </a:lnTo>
                    <a:lnTo>
                      <a:pt x="120000" y="13466"/>
                    </a:lnTo>
                    <a:lnTo>
                      <a:pt x="120000" y="9447"/>
                    </a:lnTo>
                    <a:lnTo>
                      <a:pt x="119813" y="5992"/>
                    </a:lnTo>
                    <a:lnTo>
                      <a:pt x="119813" y="3172"/>
                    </a:lnTo>
                    <a:lnTo>
                      <a:pt x="119626" y="1198"/>
                    </a:lnTo>
                    <a:lnTo>
                      <a:pt x="119253" y="70"/>
                    </a:lnTo>
                    <a:lnTo>
                      <a:pt x="118880" y="0"/>
                    </a:lnTo>
                    <a:lnTo>
                      <a:pt x="118693" y="1198"/>
                    </a:lnTo>
                    <a:lnTo>
                      <a:pt x="118693" y="3807"/>
                    </a:lnTo>
                    <a:lnTo>
                      <a:pt x="118693" y="7896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Shape 913"/>
              <p:cNvSpPr/>
              <p:nvPr/>
            </p:nvSpPr>
            <p:spPr>
              <a:xfrm>
                <a:off x="2856" y="2173"/>
                <a:ext cx="57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76" y="808"/>
                    </a:lnTo>
                    <a:lnTo>
                      <a:pt x="3063" y="2424"/>
                    </a:lnTo>
                    <a:lnTo>
                      <a:pt x="4595" y="4444"/>
                    </a:lnTo>
                    <a:lnTo>
                      <a:pt x="6893" y="7676"/>
                    </a:lnTo>
                    <a:lnTo>
                      <a:pt x="9191" y="10909"/>
                    </a:lnTo>
                    <a:lnTo>
                      <a:pt x="12000" y="14949"/>
                    </a:lnTo>
                    <a:lnTo>
                      <a:pt x="15319" y="19393"/>
                    </a:lnTo>
                    <a:lnTo>
                      <a:pt x="18638" y="23838"/>
                    </a:lnTo>
                    <a:lnTo>
                      <a:pt x="22212" y="29494"/>
                    </a:lnTo>
                    <a:lnTo>
                      <a:pt x="26042" y="34747"/>
                    </a:lnTo>
                    <a:lnTo>
                      <a:pt x="30382" y="40404"/>
                    </a:lnTo>
                    <a:lnTo>
                      <a:pt x="34723" y="46464"/>
                    </a:lnTo>
                    <a:lnTo>
                      <a:pt x="39574" y="52525"/>
                    </a:lnTo>
                    <a:lnTo>
                      <a:pt x="44680" y="58585"/>
                    </a:lnTo>
                    <a:lnTo>
                      <a:pt x="49787" y="65050"/>
                    </a:lnTo>
                    <a:lnTo>
                      <a:pt x="55404" y="71515"/>
                    </a:lnTo>
                    <a:lnTo>
                      <a:pt x="60510" y="76363"/>
                    </a:lnTo>
                    <a:lnTo>
                      <a:pt x="66382" y="81616"/>
                    </a:lnTo>
                    <a:lnTo>
                      <a:pt x="72255" y="86868"/>
                    </a:lnTo>
                    <a:lnTo>
                      <a:pt x="78382" y="91313"/>
                    </a:lnTo>
                    <a:lnTo>
                      <a:pt x="84510" y="95353"/>
                    </a:lnTo>
                    <a:lnTo>
                      <a:pt x="90893" y="99393"/>
                    </a:lnTo>
                    <a:lnTo>
                      <a:pt x="96510" y="103030"/>
                    </a:lnTo>
                    <a:lnTo>
                      <a:pt x="102382" y="106666"/>
                    </a:lnTo>
                    <a:lnTo>
                      <a:pt x="107234" y="109898"/>
                    </a:lnTo>
                    <a:lnTo>
                      <a:pt x="111319" y="111919"/>
                    </a:lnTo>
                    <a:lnTo>
                      <a:pt x="115148" y="114747"/>
                    </a:lnTo>
                    <a:lnTo>
                      <a:pt x="117702" y="116767"/>
                    </a:lnTo>
                    <a:lnTo>
                      <a:pt x="119489" y="117979"/>
                    </a:lnTo>
                    <a:lnTo>
                      <a:pt x="120000" y="119191"/>
                    </a:lnTo>
                    <a:lnTo>
                      <a:pt x="119234" y="119595"/>
                    </a:lnTo>
                    <a:lnTo>
                      <a:pt x="116936" y="120000"/>
                    </a:lnTo>
                    <a:lnTo>
                      <a:pt x="112851" y="119191"/>
                    </a:lnTo>
                    <a:lnTo>
                      <a:pt x="107234" y="117171"/>
                    </a:lnTo>
                    <a:lnTo>
                      <a:pt x="100595" y="113535"/>
                    </a:lnTo>
                    <a:lnTo>
                      <a:pt x="92680" y="109090"/>
                    </a:lnTo>
                    <a:lnTo>
                      <a:pt x="83744" y="103434"/>
                    </a:lnTo>
                    <a:lnTo>
                      <a:pt x="74553" y="96969"/>
                    </a:lnTo>
                    <a:lnTo>
                      <a:pt x="64851" y="90909"/>
                    </a:lnTo>
                    <a:lnTo>
                      <a:pt x="55148" y="84040"/>
                    </a:lnTo>
                    <a:lnTo>
                      <a:pt x="45702" y="77171"/>
                    </a:lnTo>
                    <a:lnTo>
                      <a:pt x="36765" y="71111"/>
                    </a:lnTo>
                    <a:lnTo>
                      <a:pt x="28340" y="64646"/>
                    </a:lnTo>
                    <a:lnTo>
                      <a:pt x="20936" y="59393"/>
                    </a:lnTo>
                    <a:lnTo>
                      <a:pt x="14553" y="54545"/>
                    </a:lnTo>
                    <a:lnTo>
                      <a:pt x="10212" y="50909"/>
                    </a:lnTo>
                    <a:lnTo>
                      <a:pt x="6893" y="48888"/>
                    </a:lnTo>
                    <a:lnTo>
                      <a:pt x="6127" y="4848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Shape 914"/>
              <p:cNvSpPr/>
              <p:nvPr/>
            </p:nvSpPr>
            <p:spPr>
              <a:xfrm>
                <a:off x="2854" y="2189"/>
                <a:ext cx="55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273" y="361"/>
                    </a:lnTo>
                    <a:lnTo>
                      <a:pt x="1643" y="2168"/>
                    </a:lnTo>
                    <a:lnTo>
                      <a:pt x="4109" y="4698"/>
                    </a:lnTo>
                    <a:lnTo>
                      <a:pt x="7671" y="8132"/>
                    </a:lnTo>
                    <a:lnTo>
                      <a:pt x="11506" y="12469"/>
                    </a:lnTo>
                    <a:lnTo>
                      <a:pt x="16438" y="17349"/>
                    </a:lnTo>
                    <a:lnTo>
                      <a:pt x="21643" y="22590"/>
                    </a:lnTo>
                    <a:lnTo>
                      <a:pt x="27397" y="28192"/>
                    </a:lnTo>
                    <a:lnTo>
                      <a:pt x="33698" y="33975"/>
                    </a:lnTo>
                    <a:lnTo>
                      <a:pt x="40000" y="39939"/>
                    </a:lnTo>
                    <a:lnTo>
                      <a:pt x="46849" y="45722"/>
                    </a:lnTo>
                    <a:lnTo>
                      <a:pt x="53698" y="51506"/>
                    </a:lnTo>
                    <a:lnTo>
                      <a:pt x="60821" y="56927"/>
                    </a:lnTo>
                    <a:lnTo>
                      <a:pt x="67671" y="61807"/>
                    </a:lnTo>
                    <a:lnTo>
                      <a:pt x="74520" y="65963"/>
                    </a:lnTo>
                    <a:lnTo>
                      <a:pt x="81369" y="69759"/>
                    </a:lnTo>
                    <a:lnTo>
                      <a:pt x="87397" y="73012"/>
                    </a:lnTo>
                    <a:lnTo>
                      <a:pt x="93150" y="76265"/>
                    </a:lnTo>
                    <a:lnTo>
                      <a:pt x="98356" y="79518"/>
                    </a:lnTo>
                    <a:lnTo>
                      <a:pt x="102465" y="82951"/>
                    </a:lnTo>
                    <a:lnTo>
                      <a:pt x="106575" y="86204"/>
                    </a:lnTo>
                    <a:lnTo>
                      <a:pt x="109863" y="89457"/>
                    </a:lnTo>
                    <a:lnTo>
                      <a:pt x="112602" y="92710"/>
                    </a:lnTo>
                    <a:lnTo>
                      <a:pt x="114794" y="95783"/>
                    </a:lnTo>
                    <a:lnTo>
                      <a:pt x="116712" y="98674"/>
                    </a:lnTo>
                    <a:lnTo>
                      <a:pt x="118082" y="101566"/>
                    </a:lnTo>
                    <a:lnTo>
                      <a:pt x="119178" y="104457"/>
                    </a:lnTo>
                    <a:lnTo>
                      <a:pt x="119726" y="107168"/>
                    </a:lnTo>
                    <a:lnTo>
                      <a:pt x="120000" y="109698"/>
                    </a:lnTo>
                    <a:lnTo>
                      <a:pt x="120000" y="112048"/>
                    </a:lnTo>
                    <a:lnTo>
                      <a:pt x="119726" y="114216"/>
                    </a:lnTo>
                    <a:lnTo>
                      <a:pt x="119178" y="116385"/>
                    </a:lnTo>
                    <a:lnTo>
                      <a:pt x="117534" y="118012"/>
                    </a:lnTo>
                    <a:lnTo>
                      <a:pt x="115342" y="118915"/>
                    </a:lnTo>
                    <a:lnTo>
                      <a:pt x="112328" y="119819"/>
                    </a:lnTo>
                    <a:lnTo>
                      <a:pt x="108767" y="119999"/>
                    </a:lnTo>
                    <a:lnTo>
                      <a:pt x="104657" y="119819"/>
                    </a:lnTo>
                    <a:lnTo>
                      <a:pt x="100000" y="119096"/>
                    </a:lnTo>
                    <a:lnTo>
                      <a:pt x="95068" y="118373"/>
                    </a:lnTo>
                    <a:lnTo>
                      <a:pt x="90684" y="116927"/>
                    </a:lnTo>
                    <a:lnTo>
                      <a:pt x="85753" y="115301"/>
                    </a:lnTo>
                    <a:lnTo>
                      <a:pt x="81095" y="113313"/>
                    </a:lnTo>
                    <a:lnTo>
                      <a:pt x="76438" y="111144"/>
                    </a:lnTo>
                    <a:lnTo>
                      <a:pt x="72602" y="108433"/>
                    </a:lnTo>
                    <a:lnTo>
                      <a:pt x="69041" y="105542"/>
                    </a:lnTo>
                    <a:lnTo>
                      <a:pt x="66575" y="102650"/>
                    </a:lnTo>
                    <a:lnTo>
                      <a:pt x="64931" y="99397"/>
                    </a:lnTo>
                    <a:lnTo>
                      <a:pt x="63835" y="95963"/>
                    </a:lnTo>
                    <a:lnTo>
                      <a:pt x="64109" y="96144"/>
                    </a:lnTo>
                    <a:lnTo>
                      <a:pt x="65753" y="96867"/>
                    </a:lnTo>
                    <a:lnTo>
                      <a:pt x="68219" y="97951"/>
                    </a:lnTo>
                    <a:lnTo>
                      <a:pt x="70958" y="99397"/>
                    </a:lnTo>
                    <a:lnTo>
                      <a:pt x="74520" y="100662"/>
                    </a:lnTo>
                    <a:lnTo>
                      <a:pt x="78356" y="102289"/>
                    </a:lnTo>
                    <a:lnTo>
                      <a:pt x="82191" y="103734"/>
                    </a:lnTo>
                    <a:lnTo>
                      <a:pt x="86027" y="105180"/>
                    </a:lnTo>
                    <a:lnTo>
                      <a:pt x="89589" y="106265"/>
                    </a:lnTo>
                    <a:lnTo>
                      <a:pt x="93150" y="106987"/>
                    </a:lnTo>
                    <a:lnTo>
                      <a:pt x="96164" y="107168"/>
                    </a:lnTo>
                    <a:lnTo>
                      <a:pt x="98356" y="106807"/>
                    </a:lnTo>
                    <a:lnTo>
                      <a:pt x="99452" y="105722"/>
                    </a:lnTo>
                    <a:lnTo>
                      <a:pt x="99726" y="103734"/>
                    </a:lnTo>
                    <a:lnTo>
                      <a:pt x="99178" y="101024"/>
                    </a:lnTo>
                    <a:lnTo>
                      <a:pt x="96986" y="97228"/>
                    </a:lnTo>
                    <a:lnTo>
                      <a:pt x="93972" y="93072"/>
                    </a:lnTo>
                    <a:lnTo>
                      <a:pt x="90958" y="89096"/>
                    </a:lnTo>
                    <a:lnTo>
                      <a:pt x="87945" y="85662"/>
                    </a:lnTo>
                    <a:lnTo>
                      <a:pt x="84657" y="82228"/>
                    </a:lnTo>
                    <a:lnTo>
                      <a:pt x="81369" y="78975"/>
                    </a:lnTo>
                    <a:lnTo>
                      <a:pt x="78082" y="75722"/>
                    </a:lnTo>
                    <a:lnTo>
                      <a:pt x="74246" y="72650"/>
                    </a:lnTo>
                    <a:lnTo>
                      <a:pt x="70684" y="69759"/>
                    </a:lnTo>
                    <a:lnTo>
                      <a:pt x="66575" y="66867"/>
                    </a:lnTo>
                    <a:lnTo>
                      <a:pt x="62739" y="63975"/>
                    </a:lnTo>
                    <a:lnTo>
                      <a:pt x="58356" y="60903"/>
                    </a:lnTo>
                    <a:lnTo>
                      <a:pt x="53698" y="57650"/>
                    </a:lnTo>
                    <a:lnTo>
                      <a:pt x="49041" y="54397"/>
                    </a:lnTo>
                    <a:lnTo>
                      <a:pt x="44109" y="50963"/>
                    </a:lnTo>
                    <a:lnTo>
                      <a:pt x="38904" y="47349"/>
                    </a:lnTo>
                    <a:lnTo>
                      <a:pt x="33424" y="43554"/>
                    </a:lnTo>
                    <a:lnTo>
                      <a:pt x="27397" y="39397"/>
                    </a:lnTo>
                    <a:lnTo>
                      <a:pt x="23013" y="35240"/>
                    </a:lnTo>
                    <a:lnTo>
                      <a:pt x="18630" y="31445"/>
                    </a:lnTo>
                    <a:lnTo>
                      <a:pt x="14520" y="27650"/>
                    </a:lnTo>
                    <a:lnTo>
                      <a:pt x="11506" y="23674"/>
                    </a:lnTo>
                    <a:lnTo>
                      <a:pt x="8767" y="20060"/>
                    </a:lnTo>
                    <a:lnTo>
                      <a:pt x="6575" y="16626"/>
                    </a:lnTo>
                    <a:lnTo>
                      <a:pt x="4931" y="13373"/>
                    </a:lnTo>
                    <a:lnTo>
                      <a:pt x="3287" y="10662"/>
                    </a:lnTo>
                    <a:lnTo>
                      <a:pt x="2191" y="7951"/>
                    </a:lnTo>
                    <a:lnTo>
                      <a:pt x="1095" y="5602"/>
                    </a:lnTo>
                    <a:lnTo>
                      <a:pt x="547" y="3614"/>
                    </a:lnTo>
                    <a:lnTo>
                      <a:pt x="273" y="1987"/>
                    </a:lnTo>
                    <a:lnTo>
                      <a:pt x="0" y="722"/>
                    </a:lnTo>
                    <a:lnTo>
                      <a:pt x="0" y="1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5" name="Shape 915"/>
              <p:cNvSpPr/>
              <p:nvPr/>
            </p:nvSpPr>
            <p:spPr>
              <a:xfrm>
                <a:off x="2847" y="2235"/>
                <a:ext cx="56" cy="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74" y="6279"/>
                    </a:moveTo>
                    <a:lnTo>
                      <a:pt x="2946" y="10988"/>
                    </a:lnTo>
                    <a:lnTo>
                      <a:pt x="4553" y="16046"/>
                    </a:lnTo>
                    <a:lnTo>
                      <a:pt x="6964" y="21802"/>
                    </a:lnTo>
                    <a:lnTo>
                      <a:pt x="9642" y="27732"/>
                    </a:lnTo>
                    <a:lnTo>
                      <a:pt x="13124" y="34011"/>
                    </a:lnTo>
                    <a:lnTo>
                      <a:pt x="17142" y="40465"/>
                    </a:lnTo>
                    <a:lnTo>
                      <a:pt x="21964" y="47093"/>
                    </a:lnTo>
                    <a:lnTo>
                      <a:pt x="27321" y="53720"/>
                    </a:lnTo>
                    <a:lnTo>
                      <a:pt x="33214" y="60348"/>
                    </a:lnTo>
                    <a:lnTo>
                      <a:pt x="39910" y="66802"/>
                    </a:lnTo>
                    <a:lnTo>
                      <a:pt x="47678" y="73255"/>
                    </a:lnTo>
                    <a:lnTo>
                      <a:pt x="55982" y="79186"/>
                    </a:lnTo>
                    <a:lnTo>
                      <a:pt x="65357" y="85116"/>
                    </a:lnTo>
                    <a:lnTo>
                      <a:pt x="75535" y="90523"/>
                    </a:lnTo>
                    <a:lnTo>
                      <a:pt x="86249" y="95581"/>
                    </a:lnTo>
                    <a:lnTo>
                      <a:pt x="98571" y="100116"/>
                    </a:lnTo>
                    <a:lnTo>
                      <a:pt x="104732" y="102209"/>
                    </a:lnTo>
                    <a:lnTo>
                      <a:pt x="109821" y="104651"/>
                    </a:lnTo>
                    <a:lnTo>
                      <a:pt x="113839" y="106744"/>
                    </a:lnTo>
                    <a:lnTo>
                      <a:pt x="116785" y="108662"/>
                    </a:lnTo>
                    <a:lnTo>
                      <a:pt x="118928" y="110581"/>
                    </a:lnTo>
                    <a:lnTo>
                      <a:pt x="119732" y="112500"/>
                    </a:lnTo>
                    <a:lnTo>
                      <a:pt x="119999" y="114244"/>
                    </a:lnTo>
                    <a:lnTo>
                      <a:pt x="119464" y="115813"/>
                    </a:lnTo>
                    <a:lnTo>
                      <a:pt x="118392" y="116860"/>
                    </a:lnTo>
                    <a:lnTo>
                      <a:pt x="116249" y="118081"/>
                    </a:lnTo>
                    <a:lnTo>
                      <a:pt x="113839" y="118779"/>
                    </a:lnTo>
                    <a:lnTo>
                      <a:pt x="111160" y="119651"/>
                    </a:lnTo>
                    <a:lnTo>
                      <a:pt x="107678" y="120000"/>
                    </a:lnTo>
                    <a:lnTo>
                      <a:pt x="104196" y="120000"/>
                    </a:lnTo>
                    <a:lnTo>
                      <a:pt x="100178" y="120000"/>
                    </a:lnTo>
                    <a:lnTo>
                      <a:pt x="96428" y="119651"/>
                    </a:lnTo>
                    <a:lnTo>
                      <a:pt x="92142" y="118779"/>
                    </a:lnTo>
                    <a:lnTo>
                      <a:pt x="87589" y="117906"/>
                    </a:lnTo>
                    <a:lnTo>
                      <a:pt x="83303" y="116511"/>
                    </a:lnTo>
                    <a:lnTo>
                      <a:pt x="78482" y="114941"/>
                    </a:lnTo>
                    <a:lnTo>
                      <a:pt x="73392" y="113197"/>
                    </a:lnTo>
                    <a:lnTo>
                      <a:pt x="68571" y="111104"/>
                    </a:lnTo>
                    <a:lnTo>
                      <a:pt x="63482" y="108488"/>
                    </a:lnTo>
                    <a:lnTo>
                      <a:pt x="58660" y="106046"/>
                    </a:lnTo>
                    <a:lnTo>
                      <a:pt x="53571" y="103081"/>
                    </a:lnTo>
                    <a:lnTo>
                      <a:pt x="48749" y="100116"/>
                    </a:lnTo>
                    <a:lnTo>
                      <a:pt x="44196" y="96802"/>
                    </a:lnTo>
                    <a:lnTo>
                      <a:pt x="39910" y="93313"/>
                    </a:lnTo>
                    <a:lnTo>
                      <a:pt x="35625" y="89651"/>
                    </a:lnTo>
                    <a:lnTo>
                      <a:pt x="31607" y="85813"/>
                    </a:lnTo>
                    <a:lnTo>
                      <a:pt x="28392" y="81976"/>
                    </a:lnTo>
                    <a:lnTo>
                      <a:pt x="25446" y="77965"/>
                    </a:lnTo>
                    <a:lnTo>
                      <a:pt x="22767" y="73604"/>
                    </a:lnTo>
                    <a:lnTo>
                      <a:pt x="20357" y="69941"/>
                    </a:lnTo>
                    <a:lnTo>
                      <a:pt x="18214" y="66104"/>
                    </a:lnTo>
                    <a:lnTo>
                      <a:pt x="16339" y="62790"/>
                    </a:lnTo>
                    <a:lnTo>
                      <a:pt x="14999" y="59476"/>
                    </a:lnTo>
                    <a:lnTo>
                      <a:pt x="13660" y="56511"/>
                    </a:lnTo>
                    <a:lnTo>
                      <a:pt x="12589" y="53720"/>
                    </a:lnTo>
                    <a:lnTo>
                      <a:pt x="11517" y="50755"/>
                    </a:lnTo>
                    <a:lnTo>
                      <a:pt x="10714" y="48313"/>
                    </a:lnTo>
                    <a:lnTo>
                      <a:pt x="10178" y="45697"/>
                    </a:lnTo>
                    <a:lnTo>
                      <a:pt x="9375" y="43255"/>
                    </a:lnTo>
                    <a:lnTo>
                      <a:pt x="8571" y="40813"/>
                    </a:lnTo>
                    <a:lnTo>
                      <a:pt x="8035" y="38546"/>
                    </a:lnTo>
                    <a:lnTo>
                      <a:pt x="7499" y="36104"/>
                    </a:lnTo>
                    <a:lnTo>
                      <a:pt x="6964" y="33837"/>
                    </a:lnTo>
                    <a:lnTo>
                      <a:pt x="6160" y="31395"/>
                    </a:lnTo>
                    <a:lnTo>
                      <a:pt x="5357" y="28779"/>
                    </a:lnTo>
                    <a:lnTo>
                      <a:pt x="4553" y="25813"/>
                    </a:lnTo>
                    <a:lnTo>
                      <a:pt x="3482" y="22674"/>
                    </a:lnTo>
                    <a:lnTo>
                      <a:pt x="2946" y="19360"/>
                    </a:lnTo>
                    <a:lnTo>
                      <a:pt x="2410" y="16046"/>
                    </a:lnTo>
                    <a:lnTo>
                      <a:pt x="1339" y="12732"/>
                    </a:lnTo>
                    <a:lnTo>
                      <a:pt x="1071" y="9593"/>
                    </a:lnTo>
                    <a:lnTo>
                      <a:pt x="535" y="6627"/>
                    </a:lnTo>
                    <a:lnTo>
                      <a:pt x="267" y="4186"/>
                    </a:lnTo>
                    <a:lnTo>
                      <a:pt x="0" y="2267"/>
                    </a:lnTo>
                    <a:lnTo>
                      <a:pt x="0" y="872"/>
                    </a:lnTo>
                    <a:lnTo>
                      <a:pt x="0" y="0"/>
                    </a:lnTo>
                    <a:lnTo>
                      <a:pt x="0" y="348"/>
                    </a:lnTo>
                    <a:lnTo>
                      <a:pt x="535" y="1220"/>
                    </a:lnTo>
                    <a:lnTo>
                      <a:pt x="803" y="3139"/>
                    </a:lnTo>
                    <a:lnTo>
                      <a:pt x="1874" y="6279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6" name="Shape 916"/>
              <p:cNvSpPr/>
              <p:nvPr/>
            </p:nvSpPr>
            <p:spPr>
              <a:xfrm>
                <a:off x="2896" y="2225"/>
                <a:ext cx="109" cy="7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52" y="2975"/>
                    </a:moveTo>
                    <a:lnTo>
                      <a:pt x="7936" y="5553"/>
                    </a:lnTo>
                    <a:lnTo>
                      <a:pt x="11767" y="8528"/>
                    </a:lnTo>
                    <a:lnTo>
                      <a:pt x="15598" y="12495"/>
                    </a:lnTo>
                    <a:lnTo>
                      <a:pt x="19703" y="17256"/>
                    </a:lnTo>
                    <a:lnTo>
                      <a:pt x="23945" y="22413"/>
                    </a:lnTo>
                    <a:lnTo>
                      <a:pt x="28050" y="28165"/>
                    </a:lnTo>
                    <a:lnTo>
                      <a:pt x="32155" y="33917"/>
                    </a:lnTo>
                    <a:lnTo>
                      <a:pt x="36123" y="40066"/>
                    </a:lnTo>
                    <a:lnTo>
                      <a:pt x="39954" y="46413"/>
                    </a:lnTo>
                    <a:lnTo>
                      <a:pt x="43648" y="52958"/>
                    </a:lnTo>
                    <a:lnTo>
                      <a:pt x="46795" y="59305"/>
                    </a:lnTo>
                    <a:lnTo>
                      <a:pt x="49806" y="65652"/>
                    </a:lnTo>
                    <a:lnTo>
                      <a:pt x="52132" y="71603"/>
                    </a:lnTo>
                    <a:lnTo>
                      <a:pt x="54047" y="77157"/>
                    </a:lnTo>
                    <a:lnTo>
                      <a:pt x="55553" y="82512"/>
                    </a:lnTo>
                    <a:lnTo>
                      <a:pt x="56374" y="87272"/>
                    </a:lnTo>
                    <a:lnTo>
                      <a:pt x="56647" y="91438"/>
                    </a:lnTo>
                    <a:lnTo>
                      <a:pt x="57194" y="95008"/>
                    </a:lnTo>
                    <a:lnTo>
                      <a:pt x="57742" y="98380"/>
                    </a:lnTo>
                    <a:lnTo>
                      <a:pt x="58289" y="100958"/>
                    </a:lnTo>
                    <a:lnTo>
                      <a:pt x="58973" y="103338"/>
                    </a:lnTo>
                    <a:lnTo>
                      <a:pt x="59521" y="104727"/>
                    </a:lnTo>
                    <a:lnTo>
                      <a:pt x="60342" y="105917"/>
                    </a:lnTo>
                    <a:lnTo>
                      <a:pt x="60889" y="106512"/>
                    </a:lnTo>
                    <a:lnTo>
                      <a:pt x="61573" y="106909"/>
                    </a:lnTo>
                    <a:lnTo>
                      <a:pt x="61984" y="106314"/>
                    </a:lnTo>
                    <a:lnTo>
                      <a:pt x="62531" y="105520"/>
                    </a:lnTo>
                    <a:lnTo>
                      <a:pt x="63078" y="104132"/>
                    </a:lnTo>
                    <a:lnTo>
                      <a:pt x="63352" y="102148"/>
                    </a:lnTo>
                    <a:lnTo>
                      <a:pt x="63625" y="99966"/>
                    </a:lnTo>
                    <a:lnTo>
                      <a:pt x="63762" y="96991"/>
                    </a:lnTo>
                    <a:lnTo>
                      <a:pt x="64036" y="93818"/>
                    </a:lnTo>
                    <a:lnTo>
                      <a:pt x="63762" y="90247"/>
                    </a:lnTo>
                    <a:lnTo>
                      <a:pt x="63489" y="86677"/>
                    </a:lnTo>
                    <a:lnTo>
                      <a:pt x="63215" y="83504"/>
                    </a:lnTo>
                    <a:lnTo>
                      <a:pt x="62941" y="80727"/>
                    </a:lnTo>
                    <a:lnTo>
                      <a:pt x="62394" y="77950"/>
                    </a:lnTo>
                    <a:lnTo>
                      <a:pt x="62257" y="75570"/>
                    </a:lnTo>
                    <a:lnTo>
                      <a:pt x="62120" y="73388"/>
                    </a:lnTo>
                    <a:lnTo>
                      <a:pt x="62257" y="71801"/>
                    </a:lnTo>
                    <a:lnTo>
                      <a:pt x="62531" y="70413"/>
                    </a:lnTo>
                    <a:lnTo>
                      <a:pt x="63215" y="69619"/>
                    </a:lnTo>
                    <a:lnTo>
                      <a:pt x="64310" y="69421"/>
                    </a:lnTo>
                    <a:lnTo>
                      <a:pt x="65815" y="69421"/>
                    </a:lnTo>
                    <a:lnTo>
                      <a:pt x="67730" y="70214"/>
                    </a:lnTo>
                    <a:lnTo>
                      <a:pt x="70193" y="71603"/>
                    </a:lnTo>
                    <a:lnTo>
                      <a:pt x="73477" y="73586"/>
                    </a:lnTo>
                    <a:lnTo>
                      <a:pt x="77309" y="76165"/>
                    </a:lnTo>
                    <a:lnTo>
                      <a:pt x="81277" y="79140"/>
                    </a:lnTo>
                    <a:lnTo>
                      <a:pt x="84971" y="82115"/>
                    </a:lnTo>
                    <a:lnTo>
                      <a:pt x="88665" y="85289"/>
                    </a:lnTo>
                    <a:lnTo>
                      <a:pt x="91949" y="88462"/>
                    </a:lnTo>
                    <a:lnTo>
                      <a:pt x="95233" y="91438"/>
                    </a:lnTo>
                    <a:lnTo>
                      <a:pt x="98244" y="94611"/>
                    </a:lnTo>
                    <a:lnTo>
                      <a:pt x="101117" y="97785"/>
                    </a:lnTo>
                    <a:lnTo>
                      <a:pt x="103717" y="100561"/>
                    </a:lnTo>
                    <a:lnTo>
                      <a:pt x="106180" y="103537"/>
                    </a:lnTo>
                    <a:lnTo>
                      <a:pt x="108506" y="106115"/>
                    </a:lnTo>
                    <a:lnTo>
                      <a:pt x="110695" y="108892"/>
                    </a:lnTo>
                    <a:lnTo>
                      <a:pt x="112611" y="111272"/>
                    </a:lnTo>
                    <a:lnTo>
                      <a:pt x="114526" y="113454"/>
                    </a:lnTo>
                    <a:lnTo>
                      <a:pt x="116031" y="115636"/>
                    </a:lnTo>
                    <a:lnTo>
                      <a:pt x="117537" y="117421"/>
                    </a:lnTo>
                    <a:lnTo>
                      <a:pt x="118905" y="119206"/>
                    </a:lnTo>
                    <a:lnTo>
                      <a:pt x="119726" y="120000"/>
                    </a:lnTo>
                    <a:lnTo>
                      <a:pt x="120000" y="119603"/>
                    </a:lnTo>
                    <a:lnTo>
                      <a:pt x="119726" y="118214"/>
                    </a:lnTo>
                    <a:lnTo>
                      <a:pt x="118631" y="115834"/>
                    </a:lnTo>
                    <a:lnTo>
                      <a:pt x="117263" y="112859"/>
                    </a:lnTo>
                    <a:lnTo>
                      <a:pt x="115210" y="109090"/>
                    </a:lnTo>
                    <a:lnTo>
                      <a:pt x="112884" y="104727"/>
                    </a:lnTo>
                    <a:lnTo>
                      <a:pt x="110148" y="100165"/>
                    </a:lnTo>
                    <a:lnTo>
                      <a:pt x="107137" y="95603"/>
                    </a:lnTo>
                    <a:lnTo>
                      <a:pt x="103580" y="90644"/>
                    </a:lnTo>
                    <a:lnTo>
                      <a:pt x="99885" y="85685"/>
                    </a:lnTo>
                    <a:lnTo>
                      <a:pt x="96054" y="81322"/>
                    </a:lnTo>
                    <a:lnTo>
                      <a:pt x="92086" y="77157"/>
                    </a:lnTo>
                    <a:lnTo>
                      <a:pt x="87844" y="73388"/>
                    </a:lnTo>
                    <a:lnTo>
                      <a:pt x="83740" y="70413"/>
                    </a:lnTo>
                    <a:lnTo>
                      <a:pt x="79361" y="68231"/>
                    </a:lnTo>
                    <a:lnTo>
                      <a:pt x="75119" y="66247"/>
                    </a:lnTo>
                    <a:lnTo>
                      <a:pt x="71014" y="63867"/>
                    </a:lnTo>
                    <a:lnTo>
                      <a:pt x="67183" y="61289"/>
                    </a:lnTo>
                    <a:lnTo>
                      <a:pt x="63352" y="58512"/>
                    </a:lnTo>
                    <a:lnTo>
                      <a:pt x="59657" y="55338"/>
                    </a:lnTo>
                    <a:lnTo>
                      <a:pt x="56237" y="51966"/>
                    </a:lnTo>
                    <a:lnTo>
                      <a:pt x="52816" y="48793"/>
                    </a:lnTo>
                    <a:lnTo>
                      <a:pt x="49395" y="45223"/>
                    </a:lnTo>
                    <a:lnTo>
                      <a:pt x="46248" y="41652"/>
                    </a:lnTo>
                    <a:lnTo>
                      <a:pt x="43101" y="38082"/>
                    </a:lnTo>
                    <a:lnTo>
                      <a:pt x="40091" y="34512"/>
                    </a:lnTo>
                    <a:lnTo>
                      <a:pt x="37080" y="31140"/>
                    </a:lnTo>
                    <a:lnTo>
                      <a:pt x="34207" y="27768"/>
                    </a:lnTo>
                    <a:lnTo>
                      <a:pt x="31060" y="24595"/>
                    </a:lnTo>
                    <a:lnTo>
                      <a:pt x="28187" y="21421"/>
                    </a:lnTo>
                    <a:lnTo>
                      <a:pt x="25450" y="18842"/>
                    </a:lnTo>
                    <a:lnTo>
                      <a:pt x="22576" y="16066"/>
                    </a:lnTo>
                    <a:lnTo>
                      <a:pt x="19429" y="13685"/>
                    </a:lnTo>
                    <a:lnTo>
                      <a:pt x="16556" y="11305"/>
                    </a:lnTo>
                    <a:lnTo>
                      <a:pt x="13819" y="8925"/>
                    </a:lnTo>
                    <a:lnTo>
                      <a:pt x="11083" y="6942"/>
                    </a:lnTo>
                    <a:lnTo>
                      <a:pt x="8620" y="5157"/>
                    </a:lnTo>
                    <a:lnTo>
                      <a:pt x="6294" y="3768"/>
                    </a:lnTo>
                    <a:lnTo>
                      <a:pt x="4378" y="2380"/>
                    </a:lnTo>
                    <a:lnTo>
                      <a:pt x="2599" y="1190"/>
                    </a:lnTo>
                    <a:lnTo>
                      <a:pt x="1231" y="595"/>
                    </a:lnTo>
                    <a:lnTo>
                      <a:pt x="547" y="198"/>
                    </a:lnTo>
                    <a:lnTo>
                      <a:pt x="0" y="0"/>
                    </a:lnTo>
                    <a:lnTo>
                      <a:pt x="273" y="198"/>
                    </a:lnTo>
                    <a:lnTo>
                      <a:pt x="1094" y="595"/>
                    </a:lnTo>
                    <a:lnTo>
                      <a:pt x="2462" y="1388"/>
                    </a:lnTo>
                    <a:lnTo>
                      <a:pt x="4652" y="2975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Shape 917"/>
              <p:cNvSpPr/>
              <p:nvPr/>
            </p:nvSpPr>
            <p:spPr>
              <a:xfrm>
                <a:off x="3026" y="1793"/>
                <a:ext cx="110" cy="2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73188"/>
                    </a:moveTo>
                    <a:lnTo>
                      <a:pt x="119726" y="73188"/>
                    </a:lnTo>
                    <a:lnTo>
                      <a:pt x="119317" y="73250"/>
                    </a:lnTo>
                    <a:lnTo>
                      <a:pt x="118361" y="73374"/>
                    </a:lnTo>
                    <a:lnTo>
                      <a:pt x="117133" y="73374"/>
                    </a:lnTo>
                    <a:lnTo>
                      <a:pt x="115767" y="73436"/>
                    </a:lnTo>
                    <a:lnTo>
                      <a:pt x="114129" y="73374"/>
                    </a:lnTo>
                    <a:lnTo>
                      <a:pt x="112081" y="73188"/>
                    </a:lnTo>
                    <a:lnTo>
                      <a:pt x="110170" y="72941"/>
                    </a:lnTo>
                    <a:lnTo>
                      <a:pt x="107849" y="72507"/>
                    </a:lnTo>
                    <a:lnTo>
                      <a:pt x="105529" y="71950"/>
                    </a:lnTo>
                    <a:lnTo>
                      <a:pt x="103071" y="71207"/>
                    </a:lnTo>
                    <a:lnTo>
                      <a:pt x="100477" y="70216"/>
                    </a:lnTo>
                    <a:lnTo>
                      <a:pt x="97883" y="68978"/>
                    </a:lnTo>
                    <a:lnTo>
                      <a:pt x="95426" y="67554"/>
                    </a:lnTo>
                    <a:lnTo>
                      <a:pt x="92832" y="65820"/>
                    </a:lnTo>
                    <a:lnTo>
                      <a:pt x="90375" y="63715"/>
                    </a:lnTo>
                    <a:lnTo>
                      <a:pt x="87645" y="61362"/>
                    </a:lnTo>
                    <a:lnTo>
                      <a:pt x="84505" y="58947"/>
                    </a:lnTo>
                    <a:lnTo>
                      <a:pt x="80955" y="56470"/>
                    </a:lnTo>
                    <a:lnTo>
                      <a:pt x="77133" y="53808"/>
                    </a:lnTo>
                    <a:lnTo>
                      <a:pt x="73174" y="51207"/>
                    </a:lnTo>
                    <a:lnTo>
                      <a:pt x="68941" y="48421"/>
                    </a:lnTo>
                    <a:lnTo>
                      <a:pt x="64300" y="45696"/>
                    </a:lnTo>
                    <a:lnTo>
                      <a:pt x="59931" y="42910"/>
                    </a:lnTo>
                    <a:lnTo>
                      <a:pt x="55290" y="40123"/>
                    </a:lnTo>
                    <a:lnTo>
                      <a:pt x="50784" y="37275"/>
                    </a:lnTo>
                    <a:lnTo>
                      <a:pt x="46143" y="34489"/>
                    </a:lnTo>
                    <a:lnTo>
                      <a:pt x="41911" y="31826"/>
                    </a:lnTo>
                    <a:lnTo>
                      <a:pt x="37542" y="29102"/>
                    </a:lnTo>
                    <a:lnTo>
                      <a:pt x="33583" y="26377"/>
                    </a:lnTo>
                    <a:lnTo>
                      <a:pt x="30034" y="23839"/>
                    </a:lnTo>
                    <a:lnTo>
                      <a:pt x="26757" y="21424"/>
                    </a:lnTo>
                    <a:lnTo>
                      <a:pt x="23754" y="18947"/>
                    </a:lnTo>
                    <a:lnTo>
                      <a:pt x="20614" y="16532"/>
                    </a:lnTo>
                    <a:lnTo>
                      <a:pt x="17747" y="14117"/>
                    </a:lnTo>
                    <a:lnTo>
                      <a:pt x="15017" y="11764"/>
                    </a:lnTo>
                    <a:lnTo>
                      <a:pt x="12286" y="9597"/>
                    </a:lnTo>
                    <a:lnTo>
                      <a:pt x="9829" y="7492"/>
                    </a:lnTo>
                    <a:lnTo>
                      <a:pt x="7508" y="5634"/>
                    </a:lnTo>
                    <a:lnTo>
                      <a:pt x="5597" y="3962"/>
                    </a:lnTo>
                    <a:lnTo>
                      <a:pt x="3686" y="2538"/>
                    </a:lnTo>
                    <a:lnTo>
                      <a:pt x="2320" y="1424"/>
                    </a:lnTo>
                    <a:lnTo>
                      <a:pt x="1092" y="557"/>
                    </a:lnTo>
                    <a:lnTo>
                      <a:pt x="409" y="123"/>
                    </a:lnTo>
                    <a:lnTo>
                      <a:pt x="0" y="0"/>
                    </a:lnTo>
                    <a:lnTo>
                      <a:pt x="0" y="371"/>
                    </a:lnTo>
                    <a:lnTo>
                      <a:pt x="546" y="1176"/>
                    </a:lnTo>
                    <a:lnTo>
                      <a:pt x="1638" y="2538"/>
                    </a:lnTo>
                    <a:lnTo>
                      <a:pt x="3003" y="4148"/>
                    </a:lnTo>
                    <a:lnTo>
                      <a:pt x="4641" y="6068"/>
                    </a:lnTo>
                    <a:lnTo>
                      <a:pt x="6552" y="8049"/>
                    </a:lnTo>
                    <a:lnTo>
                      <a:pt x="8737" y="10216"/>
                    </a:lnTo>
                    <a:lnTo>
                      <a:pt x="11058" y="12507"/>
                    </a:lnTo>
                    <a:lnTo>
                      <a:pt x="13651" y="14798"/>
                    </a:lnTo>
                    <a:lnTo>
                      <a:pt x="16245" y="17151"/>
                    </a:lnTo>
                    <a:lnTo>
                      <a:pt x="18839" y="19504"/>
                    </a:lnTo>
                    <a:lnTo>
                      <a:pt x="21569" y="21857"/>
                    </a:lnTo>
                    <a:lnTo>
                      <a:pt x="24163" y="24148"/>
                    </a:lnTo>
                    <a:lnTo>
                      <a:pt x="26757" y="26315"/>
                    </a:lnTo>
                    <a:lnTo>
                      <a:pt x="29351" y="28482"/>
                    </a:lnTo>
                    <a:lnTo>
                      <a:pt x="31672" y="30402"/>
                    </a:lnTo>
                    <a:lnTo>
                      <a:pt x="33993" y="32198"/>
                    </a:lnTo>
                    <a:lnTo>
                      <a:pt x="35904" y="33869"/>
                    </a:lnTo>
                    <a:lnTo>
                      <a:pt x="37815" y="35356"/>
                    </a:lnTo>
                    <a:lnTo>
                      <a:pt x="39863" y="37089"/>
                    </a:lnTo>
                    <a:lnTo>
                      <a:pt x="43003" y="39628"/>
                    </a:lnTo>
                    <a:lnTo>
                      <a:pt x="46962" y="42910"/>
                    </a:lnTo>
                    <a:lnTo>
                      <a:pt x="51467" y="46687"/>
                    </a:lnTo>
                    <a:lnTo>
                      <a:pt x="56655" y="50959"/>
                    </a:lnTo>
                    <a:lnTo>
                      <a:pt x="62116" y="55603"/>
                    </a:lnTo>
                    <a:lnTo>
                      <a:pt x="67849" y="60495"/>
                    </a:lnTo>
                    <a:lnTo>
                      <a:pt x="73583" y="65448"/>
                    </a:lnTo>
                    <a:lnTo>
                      <a:pt x="79317" y="70464"/>
                    </a:lnTo>
                    <a:lnTo>
                      <a:pt x="84778" y="75294"/>
                    </a:lnTo>
                    <a:lnTo>
                      <a:pt x="89829" y="79938"/>
                    </a:lnTo>
                    <a:lnTo>
                      <a:pt x="94334" y="84210"/>
                    </a:lnTo>
                    <a:lnTo>
                      <a:pt x="98293" y="88049"/>
                    </a:lnTo>
                    <a:lnTo>
                      <a:pt x="101433" y="91269"/>
                    </a:lnTo>
                    <a:lnTo>
                      <a:pt x="103481" y="93746"/>
                    </a:lnTo>
                    <a:lnTo>
                      <a:pt x="104573" y="95541"/>
                    </a:lnTo>
                    <a:lnTo>
                      <a:pt x="105119" y="96965"/>
                    </a:lnTo>
                    <a:lnTo>
                      <a:pt x="105665" y="98575"/>
                    </a:lnTo>
                    <a:lnTo>
                      <a:pt x="106348" y="100371"/>
                    </a:lnTo>
                    <a:lnTo>
                      <a:pt x="107030" y="102291"/>
                    </a:lnTo>
                    <a:lnTo>
                      <a:pt x="107849" y="104272"/>
                    </a:lnTo>
                    <a:lnTo>
                      <a:pt x="108668" y="106315"/>
                    </a:lnTo>
                    <a:lnTo>
                      <a:pt x="109624" y="108359"/>
                    </a:lnTo>
                    <a:lnTo>
                      <a:pt x="110443" y="110402"/>
                    </a:lnTo>
                    <a:lnTo>
                      <a:pt x="111262" y="112260"/>
                    </a:lnTo>
                    <a:lnTo>
                      <a:pt x="112081" y="114055"/>
                    </a:lnTo>
                    <a:lnTo>
                      <a:pt x="112764" y="115727"/>
                    </a:lnTo>
                    <a:lnTo>
                      <a:pt x="113310" y="117089"/>
                    </a:lnTo>
                    <a:lnTo>
                      <a:pt x="113856" y="118266"/>
                    </a:lnTo>
                    <a:lnTo>
                      <a:pt x="114266" y="119195"/>
                    </a:lnTo>
                    <a:lnTo>
                      <a:pt x="114539" y="119814"/>
                    </a:lnTo>
                    <a:lnTo>
                      <a:pt x="114675" y="120000"/>
                    </a:lnTo>
                    <a:lnTo>
                      <a:pt x="114675" y="119814"/>
                    </a:lnTo>
                    <a:lnTo>
                      <a:pt x="114812" y="119318"/>
                    </a:lnTo>
                    <a:lnTo>
                      <a:pt x="115085" y="118575"/>
                    </a:lnTo>
                    <a:lnTo>
                      <a:pt x="115494" y="117585"/>
                    </a:lnTo>
                    <a:lnTo>
                      <a:pt x="115767" y="116346"/>
                    </a:lnTo>
                    <a:lnTo>
                      <a:pt x="116177" y="114860"/>
                    </a:lnTo>
                    <a:lnTo>
                      <a:pt x="116723" y="113250"/>
                    </a:lnTo>
                    <a:lnTo>
                      <a:pt x="117133" y="111517"/>
                    </a:lnTo>
                    <a:lnTo>
                      <a:pt x="117542" y="109597"/>
                    </a:lnTo>
                    <a:lnTo>
                      <a:pt x="118088" y="107616"/>
                    </a:lnTo>
                    <a:lnTo>
                      <a:pt x="118361" y="105634"/>
                    </a:lnTo>
                    <a:lnTo>
                      <a:pt x="118634" y="103529"/>
                    </a:lnTo>
                    <a:lnTo>
                      <a:pt x="118907" y="101547"/>
                    </a:lnTo>
                    <a:lnTo>
                      <a:pt x="118907" y="99442"/>
                    </a:lnTo>
                    <a:lnTo>
                      <a:pt x="118907" y="97461"/>
                    </a:lnTo>
                    <a:lnTo>
                      <a:pt x="118907" y="95541"/>
                    </a:lnTo>
                    <a:lnTo>
                      <a:pt x="118634" y="93622"/>
                    </a:lnTo>
                    <a:lnTo>
                      <a:pt x="118634" y="91702"/>
                    </a:lnTo>
                    <a:lnTo>
                      <a:pt x="118634" y="89783"/>
                    </a:lnTo>
                    <a:lnTo>
                      <a:pt x="118634" y="87801"/>
                    </a:lnTo>
                    <a:lnTo>
                      <a:pt x="118634" y="85944"/>
                    </a:lnTo>
                    <a:lnTo>
                      <a:pt x="118771" y="84086"/>
                    </a:lnTo>
                    <a:lnTo>
                      <a:pt x="118771" y="82291"/>
                    </a:lnTo>
                    <a:lnTo>
                      <a:pt x="118907" y="80619"/>
                    </a:lnTo>
                    <a:lnTo>
                      <a:pt x="119044" y="79009"/>
                    </a:lnTo>
                    <a:lnTo>
                      <a:pt x="119317" y="77647"/>
                    </a:lnTo>
                    <a:lnTo>
                      <a:pt x="119453" y="76346"/>
                    </a:lnTo>
                    <a:lnTo>
                      <a:pt x="119590" y="75294"/>
                    </a:lnTo>
                    <a:lnTo>
                      <a:pt x="119726" y="74365"/>
                    </a:lnTo>
                    <a:lnTo>
                      <a:pt x="119863" y="73684"/>
                    </a:lnTo>
                    <a:lnTo>
                      <a:pt x="119863" y="73374"/>
                    </a:lnTo>
                    <a:lnTo>
                      <a:pt x="120000" y="73188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Shape 918"/>
              <p:cNvSpPr/>
              <p:nvPr/>
            </p:nvSpPr>
            <p:spPr>
              <a:xfrm>
                <a:off x="2928" y="2312"/>
                <a:ext cx="31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9999"/>
                    </a:moveTo>
                    <a:lnTo>
                      <a:pt x="118593" y="119120"/>
                    </a:lnTo>
                    <a:lnTo>
                      <a:pt x="116718" y="116043"/>
                    </a:lnTo>
                    <a:lnTo>
                      <a:pt x="112968" y="112087"/>
                    </a:lnTo>
                    <a:lnTo>
                      <a:pt x="108750" y="107252"/>
                    </a:lnTo>
                    <a:lnTo>
                      <a:pt x="103593" y="101098"/>
                    </a:lnTo>
                    <a:lnTo>
                      <a:pt x="97500" y="94505"/>
                    </a:lnTo>
                    <a:lnTo>
                      <a:pt x="90468" y="87472"/>
                    </a:lnTo>
                    <a:lnTo>
                      <a:pt x="83906" y="81318"/>
                    </a:lnTo>
                    <a:lnTo>
                      <a:pt x="76406" y="74725"/>
                    </a:lnTo>
                    <a:lnTo>
                      <a:pt x="68906" y="69010"/>
                    </a:lnTo>
                    <a:lnTo>
                      <a:pt x="61875" y="64175"/>
                    </a:lnTo>
                    <a:lnTo>
                      <a:pt x="54843" y="60659"/>
                    </a:lnTo>
                    <a:lnTo>
                      <a:pt x="48750" y="58021"/>
                    </a:lnTo>
                    <a:lnTo>
                      <a:pt x="42656" y="58021"/>
                    </a:lnTo>
                    <a:lnTo>
                      <a:pt x="37500" y="59780"/>
                    </a:lnTo>
                    <a:lnTo>
                      <a:pt x="33750" y="64175"/>
                    </a:lnTo>
                    <a:lnTo>
                      <a:pt x="30000" y="69450"/>
                    </a:lnTo>
                    <a:lnTo>
                      <a:pt x="26718" y="74725"/>
                    </a:lnTo>
                    <a:lnTo>
                      <a:pt x="23437" y="80879"/>
                    </a:lnTo>
                    <a:lnTo>
                      <a:pt x="20156" y="86593"/>
                    </a:lnTo>
                    <a:lnTo>
                      <a:pt x="17343" y="91868"/>
                    </a:lnTo>
                    <a:lnTo>
                      <a:pt x="14531" y="97142"/>
                    </a:lnTo>
                    <a:lnTo>
                      <a:pt x="11718" y="101538"/>
                    </a:lnTo>
                    <a:lnTo>
                      <a:pt x="9843" y="104615"/>
                    </a:lnTo>
                    <a:lnTo>
                      <a:pt x="7031" y="107252"/>
                    </a:lnTo>
                    <a:lnTo>
                      <a:pt x="5625" y="108131"/>
                    </a:lnTo>
                    <a:lnTo>
                      <a:pt x="3281" y="108131"/>
                    </a:lnTo>
                    <a:lnTo>
                      <a:pt x="2343" y="106373"/>
                    </a:lnTo>
                    <a:lnTo>
                      <a:pt x="937" y="102417"/>
                    </a:lnTo>
                    <a:lnTo>
                      <a:pt x="468" y="96263"/>
                    </a:lnTo>
                    <a:lnTo>
                      <a:pt x="0" y="87912"/>
                    </a:lnTo>
                    <a:lnTo>
                      <a:pt x="0" y="77802"/>
                    </a:lnTo>
                    <a:lnTo>
                      <a:pt x="0" y="65934"/>
                    </a:lnTo>
                    <a:lnTo>
                      <a:pt x="0" y="56263"/>
                    </a:lnTo>
                    <a:lnTo>
                      <a:pt x="0" y="47032"/>
                    </a:lnTo>
                    <a:lnTo>
                      <a:pt x="0" y="38681"/>
                    </a:lnTo>
                    <a:lnTo>
                      <a:pt x="468" y="31648"/>
                    </a:lnTo>
                    <a:lnTo>
                      <a:pt x="468" y="25054"/>
                    </a:lnTo>
                    <a:lnTo>
                      <a:pt x="1406" y="19780"/>
                    </a:lnTo>
                    <a:lnTo>
                      <a:pt x="1875" y="14945"/>
                    </a:lnTo>
                    <a:lnTo>
                      <a:pt x="2812" y="10989"/>
                    </a:lnTo>
                    <a:lnTo>
                      <a:pt x="4218" y="7472"/>
                    </a:lnTo>
                    <a:lnTo>
                      <a:pt x="5625" y="4835"/>
                    </a:lnTo>
                    <a:lnTo>
                      <a:pt x="7500" y="3076"/>
                    </a:lnTo>
                    <a:lnTo>
                      <a:pt x="9843" y="1758"/>
                    </a:lnTo>
                    <a:lnTo>
                      <a:pt x="12187" y="439"/>
                    </a:lnTo>
                    <a:lnTo>
                      <a:pt x="15000" y="0"/>
                    </a:lnTo>
                    <a:lnTo>
                      <a:pt x="18750" y="0"/>
                    </a:lnTo>
                    <a:lnTo>
                      <a:pt x="22968" y="1318"/>
                    </a:lnTo>
                    <a:lnTo>
                      <a:pt x="28125" y="4835"/>
                    </a:lnTo>
                    <a:lnTo>
                      <a:pt x="35156" y="10989"/>
                    </a:lnTo>
                    <a:lnTo>
                      <a:pt x="42187" y="18901"/>
                    </a:lnTo>
                    <a:lnTo>
                      <a:pt x="50156" y="27692"/>
                    </a:lnTo>
                    <a:lnTo>
                      <a:pt x="58593" y="37802"/>
                    </a:lnTo>
                    <a:lnTo>
                      <a:pt x="67500" y="48791"/>
                    </a:lnTo>
                    <a:lnTo>
                      <a:pt x="76406" y="60219"/>
                    </a:lnTo>
                    <a:lnTo>
                      <a:pt x="84843" y="70769"/>
                    </a:lnTo>
                    <a:lnTo>
                      <a:pt x="92812" y="81758"/>
                    </a:lnTo>
                    <a:lnTo>
                      <a:pt x="99843" y="91868"/>
                    </a:lnTo>
                    <a:lnTo>
                      <a:pt x="106406" y="101098"/>
                    </a:lnTo>
                    <a:lnTo>
                      <a:pt x="112031" y="108571"/>
                    </a:lnTo>
                    <a:lnTo>
                      <a:pt x="116250" y="114725"/>
                    </a:lnTo>
                    <a:lnTo>
                      <a:pt x="118593" y="118681"/>
                    </a:lnTo>
                    <a:lnTo>
                      <a:pt x="120000" y="119999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Shape 919"/>
              <p:cNvSpPr/>
              <p:nvPr/>
            </p:nvSpPr>
            <p:spPr>
              <a:xfrm>
                <a:off x="2925" y="2306"/>
                <a:ext cx="37" cy="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6789" y="113837"/>
                    </a:lnTo>
                    <a:lnTo>
                      <a:pt x="112775" y="106378"/>
                    </a:lnTo>
                    <a:lnTo>
                      <a:pt x="107959" y="97621"/>
                    </a:lnTo>
                    <a:lnTo>
                      <a:pt x="102341" y="88216"/>
                    </a:lnTo>
                    <a:lnTo>
                      <a:pt x="95919" y="77837"/>
                    </a:lnTo>
                    <a:lnTo>
                      <a:pt x="89096" y="67459"/>
                    </a:lnTo>
                    <a:lnTo>
                      <a:pt x="81471" y="56756"/>
                    </a:lnTo>
                    <a:lnTo>
                      <a:pt x="73846" y="46378"/>
                    </a:lnTo>
                    <a:lnTo>
                      <a:pt x="65819" y="36648"/>
                    </a:lnTo>
                    <a:lnTo>
                      <a:pt x="57792" y="27243"/>
                    </a:lnTo>
                    <a:lnTo>
                      <a:pt x="50167" y="18810"/>
                    </a:lnTo>
                    <a:lnTo>
                      <a:pt x="42140" y="11675"/>
                    </a:lnTo>
                    <a:lnTo>
                      <a:pt x="34515" y="5837"/>
                    </a:lnTo>
                    <a:lnTo>
                      <a:pt x="26889" y="1945"/>
                    </a:lnTo>
                    <a:lnTo>
                      <a:pt x="20066" y="0"/>
                    </a:lnTo>
                    <a:lnTo>
                      <a:pt x="13645" y="324"/>
                    </a:lnTo>
                    <a:lnTo>
                      <a:pt x="8428" y="3243"/>
                    </a:lnTo>
                    <a:lnTo>
                      <a:pt x="4414" y="8756"/>
                    </a:lnTo>
                    <a:lnTo>
                      <a:pt x="2006" y="16216"/>
                    </a:lnTo>
                    <a:lnTo>
                      <a:pt x="401" y="25621"/>
                    </a:lnTo>
                    <a:lnTo>
                      <a:pt x="0" y="36324"/>
                    </a:lnTo>
                    <a:lnTo>
                      <a:pt x="401" y="48000"/>
                    </a:lnTo>
                    <a:lnTo>
                      <a:pt x="1605" y="59351"/>
                    </a:lnTo>
                    <a:lnTo>
                      <a:pt x="3612" y="71027"/>
                    </a:lnTo>
                    <a:lnTo>
                      <a:pt x="5217" y="82054"/>
                    </a:lnTo>
                    <a:lnTo>
                      <a:pt x="7625" y="91783"/>
                    </a:lnTo>
                    <a:lnTo>
                      <a:pt x="9632" y="100540"/>
                    </a:lnTo>
                    <a:lnTo>
                      <a:pt x="12040" y="107027"/>
                    </a:lnTo>
                    <a:lnTo>
                      <a:pt x="14046" y="110918"/>
                    </a:lnTo>
                    <a:lnTo>
                      <a:pt x="15652" y="111891"/>
                    </a:lnTo>
                    <a:lnTo>
                      <a:pt x="16856" y="110270"/>
                    </a:lnTo>
                    <a:lnTo>
                      <a:pt x="17257" y="104432"/>
                    </a:lnTo>
                    <a:lnTo>
                      <a:pt x="16856" y="96324"/>
                    </a:lnTo>
                    <a:lnTo>
                      <a:pt x="16856" y="88540"/>
                    </a:lnTo>
                    <a:lnTo>
                      <a:pt x="16454" y="80108"/>
                    </a:lnTo>
                    <a:lnTo>
                      <a:pt x="16454" y="72000"/>
                    </a:lnTo>
                    <a:lnTo>
                      <a:pt x="16454" y="64540"/>
                    </a:lnTo>
                    <a:lnTo>
                      <a:pt x="16454" y="56756"/>
                    </a:lnTo>
                    <a:lnTo>
                      <a:pt x="16454" y="49945"/>
                    </a:lnTo>
                    <a:lnTo>
                      <a:pt x="16856" y="43459"/>
                    </a:lnTo>
                    <a:lnTo>
                      <a:pt x="17658" y="37621"/>
                    </a:lnTo>
                    <a:lnTo>
                      <a:pt x="18862" y="32756"/>
                    </a:lnTo>
                    <a:lnTo>
                      <a:pt x="20468" y="28540"/>
                    </a:lnTo>
                    <a:lnTo>
                      <a:pt x="22474" y="25297"/>
                    </a:lnTo>
                    <a:lnTo>
                      <a:pt x="24882" y="23675"/>
                    </a:lnTo>
                    <a:lnTo>
                      <a:pt x="28093" y="23351"/>
                    </a:lnTo>
                    <a:lnTo>
                      <a:pt x="31705" y="24000"/>
                    </a:lnTo>
                    <a:lnTo>
                      <a:pt x="36521" y="26594"/>
                    </a:lnTo>
                    <a:lnTo>
                      <a:pt x="43344" y="31135"/>
                    </a:lnTo>
                    <a:lnTo>
                      <a:pt x="50167" y="36972"/>
                    </a:lnTo>
                    <a:lnTo>
                      <a:pt x="57391" y="43459"/>
                    </a:lnTo>
                    <a:lnTo>
                      <a:pt x="64615" y="50594"/>
                    </a:lnTo>
                    <a:lnTo>
                      <a:pt x="71839" y="58378"/>
                    </a:lnTo>
                    <a:lnTo>
                      <a:pt x="78260" y="66486"/>
                    </a:lnTo>
                    <a:lnTo>
                      <a:pt x="85083" y="73945"/>
                    </a:lnTo>
                    <a:lnTo>
                      <a:pt x="91505" y="82054"/>
                    </a:lnTo>
                    <a:lnTo>
                      <a:pt x="97123" y="89513"/>
                    </a:lnTo>
                    <a:lnTo>
                      <a:pt x="102742" y="96324"/>
                    </a:lnTo>
                    <a:lnTo>
                      <a:pt x="107558" y="102810"/>
                    </a:lnTo>
                    <a:lnTo>
                      <a:pt x="111973" y="108324"/>
                    </a:lnTo>
                    <a:lnTo>
                      <a:pt x="115183" y="113189"/>
                    </a:lnTo>
                    <a:lnTo>
                      <a:pt x="117993" y="116756"/>
                    </a:lnTo>
                    <a:lnTo>
                      <a:pt x="119197" y="119027"/>
                    </a:lnTo>
                    <a:lnTo>
                      <a:pt x="120000" y="120000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Shape 920"/>
              <p:cNvSpPr/>
              <p:nvPr/>
            </p:nvSpPr>
            <p:spPr>
              <a:xfrm>
                <a:off x="2448" y="2288"/>
                <a:ext cx="44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932" y="612"/>
                    </a:moveTo>
                    <a:lnTo>
                      <a:pt x="112881" y="1224"/>
                    </a:lnTo>
                    <a:lnTo>
                      <a:pt x="109491" y="3061"/>
                    </a:lnTo>
                    <a:lnTo>
                      <a:pt x="105423" y="4897"/>
                    </a:lnTo>
                    <a:lnTo>
                      <a:pt x="100677" y="6734"/>
                    </a:lnTo>
                    <a:lnTo>
                      <a:pt x="95932" y="10408"/>
                    </a:lnTo>
                    <a:lnTo>
                      <a:pt x="90508" y="13469"/>
                    </a:lnTo>
                    <a:lnTo>
                      <a:pt x="84745" y="17142"/>
                    </a:lnTo>
                    <a:lnTo>
                      <a:pt x="78983" y="22040"/>
                    </a:lnTo>
                    <a:lnTo>
                      <a:pt x="72881" y="26326"/>
                    </a:lnTo>
                    <a:lnTo>
                      <a:pt x="66440" y="31224"/>
                    </a:lnTo>
                    <a:lnTo>
                      <a:pt x="59999" y="36734"/>
                    </a:lnTo>
                    <a:lnTo>
                      <a:pt x="53898" y="42244"/>
                    </a:lnTo>
                    <a:lnTo>
                      <a:pt x="47457" y="48367"/>
                    </a:lnTo>
                    <a:lnTo>
                      <a:pt x="41355" y="55714"/>
                    </a:lnTo>
                    <a:lnTo>
                      <a:pt x="35593" y="62448"/>
                    </a:lnTo>
                    <a:lnTo>
                      <a:pt x="30169" y="69795"/>
                    </a:lnTo>
                    <a:lnTo>
                      <a:pt x="25084" y="76530"/>
                    </a:lnTo>
                    <a:lnTo>
                      <a:pt x="20338" y="83265"/>
                    </a:lnTo>
                    <a:lnTo>
                      <a:pt x="15932" y="89999"/>
                    </a:lnTo>
                    <a:lnTo>
                      <a:pt x="12203" y="94897"/>
                    </a:lnTo>
                    <a:lnTo>
                      <a:pt x="9152" y="100408"/>
                    </a:lnTo>
                    <a:lnTo>
                      <a:pt x="6101" y="105306"/>
                    </a:lnTo>
                    <a:lnTo>
                      <a:pt x="3728" y="109591"/>
                    </a:lnTo>
                    <a:lnTo>
                      <a:pt x="2033" y="113265"/>
                    </a:lnTo>
                    <a:lnTo>
                      <a:pt x="677" y="115714"/>
                    </a:lnTo>
                    <a:lnTo>
                      <a:pt x="0" y="117551"/>
                    </a:lnTo>
                    <a:lnTo>
                      <a:pt x="0" y="119387"/>
                    </a:lnTo>
                    <a:lnTo>
                      <a:pt x="338" y="119999"/>
                    </a:lnTo>
                    <a:lnTo>
                      <a:pt x="1355" y="119999"/>
                    </a:lnTo>
                    <a:lnTo>
                      <a:pt x="3050" y="118163"/>
                    </a:lnTo>
                    <a:lnTo>
                      <a:pt x="5762" y="116938"/>
                    </a:lnTo>
                    <a:lnTo>
                      <a:pt x="8813" y="114489"/>
                    </a:lnTo>
                    <a:lnTo>
                      <a:pt x="11864" y="110816"/>
                    </a:lnTo>
                    <a:lnTo>
                      <a:pt x="15254" y="107755"/>
                    </a:lnTo>
                    <a:lnTo>
                      <a:pt x="18644" y="103469"/>
                    </a:lnTo>
                    <a:lnTo>
                      <a:pt x="22372" y="99795"/>
                    </a:lnTo>
                    <a:lnTo>
                      <a:pt x="25762" y="96734"/>
                    </a:lnTo>
                    <a:lnTo>
                      <a:pt x="29152" y="92448"/>
                    </a:lnTo>
                    <a:lnTo>
                      <a:pt x="32881" y="88775"/>
                    </a:lnTo>
                    <a:lnTo>
                      <a:pt x="36271" y="85102"/>
                    </a:lnTo>
                    <a:lnTo>
                      <a:pt x="40338" y="81428"/>
                    </a:lnTo>
                    <a:lnTo>
                      <a:pt x="43728" y="78367"/>
                    </a:lnTo>
                    <a:lnTo>
                      <a:pt x="47118" y="74693"/>
                    </a:lnTo>
                    <a:lnTo>
                      <a:pt x="50508" y="71020"/>
                    </a:lnTo>
                    <a:lnTo>
                      <a:pt x="53559" y="67959"/>
                    </a:lnTo>
                    <a:lnTo>
                      <a:pt x="56949" y="64897"/>
                    </a:lnTo>
                    <a:lnTo>
                      <a:pt x="59999" y="62448"/>
                    </a:lnTo>
                    <a:lnTo>
                      <a:pt x="63050" y="59999"/>
                    </a:lnTo>
                    <a:lnTo>
                      <a:pt x="66101" y="56938"/>
                    </a:lnTo>
                    <a:lnTo>
                      <a:pt x="70169" y="53265"/>
                    </a:lnTo>
                    <a:lnTo>
                      <a:pt x="74915" y="49591"/>
                    </a:lnTo>
                    <a:lnTo>
                      <a:pt x="80338" y="44693"/>
                    </a:lnTo>
                    <a:lnTo>
                      <a:pt x="86101" y="39795"/>
                    </a:lnTo>
                    <a:lnTo>
                      <a:pt x="91864" y="34285"/>
                    </a:lnTo>
                    <a:lnTo>
                      <a:pt x="96949" y="28775"/>
                    </a:lnTo>
                    <a:lnTo>
                      <a:pt x="102711" y="23877"/>
                    </a:lnTo>
                    <a:lnTo>
                      <a:pt x="107796" y="18367"/>
                    </a:lnTo>
                    <a:lnTo>
                      <a:pt x="111864" y="13469"/>
                    </a:lnTo>
                    <a:lnTo>
                      <a:pt x="115593" y="9795"/>
                    </a:lnTo>
                    <a:lnTo>
                      <a:pt x="118305" y="6122"/>
                    </a:lnTo>
                    <a:lnTo>
                      <a:pt x="119661" y="3061"/>
                    </a:lnTo>
                    <a:lnTo>
                      <a:pt x="119999" y="612"/>
                    </a:lnTo>
                    <a:lnTo>
                      <a:pt x="118644" y="0"/>
                    </a:lnTo>
                    <a:lnTo>
                      <a:pt x="115932" y="612"/>
                    </a:lnTo>
                    <a:close/>
                  </a:path>
                </a:pathLst>
              </a:custGeom>
              <a:solidFill>
                <a:srgbClr val="19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Shape 921"/>
              <p:cNvSpPr/>
              <p:nvPr/>
            </p:nvSpPr>
            <p:spPr>
              <a:xfrm>
                <a:off x="2429" y="2318"/>
                <a:ext cx="43" cy="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5885" y="472"/>
                    </a:moveTo>
                    <a:lnTo>
                      <a:pt x="112799" y="944"/>
                    </a:lnTo>
                    <a:lnTo>
                      <a:pt x="109714" y="1889"/>
                    </a:lnTo>
                    <a:lnTo>
                      <a:pt x="105942" y="3779"/>
                    </a:lnTo>
                    <a:lnTo>
                      <a:pt x="101828" y="5669"/>
                    </a:lnTo>
                    <a:lnTo>
                      <a:pt x="97371" y="8503"/>
                    </a:lnTo>
                    <a:lnTo>
                      <a:pt x="92914" y="10866"/>
                    </a:lnTo>
                    <a:lnTo>
                      <a:pt x="87771" y="14645"/>
                    </a:lnTo>
                    <a:lnTo>
                      <a:pt x="82285" y="18425"/>
                    </a:lnTo>
                    <a:lnTo>
                      <a:pt x="77142" y="22204"/>
                    </a:lnTo>
                    <a:lnTo>
                      <a:pt x="71314" y="26456"/>
                    </a:lnTo>
                    <a:lnTo>
                      <a:pt x="65485" y="31181"/>
                    </a:lnTo>
                    <a:lnTo>
                      <a:pt x="59657" y="35905"/>
                    </a:lnTo>
                    <a:lnTo>
                      <a:pt x="54171" y="41102"/>
                    </a:lnTo>
                    <a:lnTo>
                      <a:pt x="48342" y="46299"/>
                    </a:lnTo>
                    <a:lnTo>
                      <a:pt x="42857" y="51496"/>
                    </a:lnTo>
                    <a:lnTo>
                      <a:pt x="37714" y="57637"/>
                    </a:lnTo>
                    <a:lnTo>
                      <a:pt x="32228" y="62834"/>
                    </a:lnTo>
                    <a:lnTo>
                      <a:pt x="26742" y="68976"/>
                    </a:lnTo>
                    <a:lnTo>
                      <a:pt x="22285" y="75118"/>
                    </a:lnTo>
                    <a:lnTo>
                      <a:pt x="17485" y="81259"/>
                    </a:lnTo>
                    <a:lnTo>
                      <a:pt x="13714" y="86929"/>
                    </a:lnTo>
                    <a:lnTo>
                      <a:pt x="10285" y="93070"/>
                    </a:lnTo>
                    <a:lnTo>
                      <a:pt x="7199" y="98740"/>
                    </a:lnTo>
                    <a:lnTo>
                      <a:pt x="4457" y="103464"/>
                    </a:lnTo>
                    <a:lnTo>
                      <a:pt x="2400" y="108188"/>
                    </a:lnTo>
                    <a:lnTo>
                      <a:pt x="1028" y="111968"/>
                    </a:lnTo>
                    <a:lnTo>
                      <a:pt x="0" y="115748"/>
                    </a:lnTo>
                    <a:lnTo>
                      <a:pt x="0" y="117637"/>
                    </a:lnTo>
                    <a:lnTo>
                      <a:pt x="342" y="119055"/>
                    </a:lnTo>
                    <a:lnTo>
                      <a:pt x="2057" y="120000"/>
                    </a:lnTo>
                    <a:lnTo>
                      <a:pt x="3771" y="119055"/>
                    </a:lnTo>
                    <a:lnTo>
                      <a:pt x="6857" y="117637"/>
                    </a:lnTo>
                    <a:lnTo>
                      <a:pt x="9942" y="114330"/>
                    </a:lnTo>
                    <a:lnTo>
                      <a:pt x="13714" y="111496"/>
                    </a:lnTo>
                    <a:lnTo>
                      <a:pt x="17142" y="108188"/>
                    </a:lnTo>
                    <a:lnTo>
                      <a:pt x="20914" y="104409"/>
                    </a:lnTo>
                    <a:lnTo>
                      <a:pt x="25028" y="100157"/>
                    </a:lnTo>
                    <a:lnTo>
                      <a:pt x="28457" y="95905"/>
                    </a:lnTo>
                    <a:lnTo>
                      <a:pt x="32228" y="91653"/>
                    </a:lnTo>
                    <a:lnTo>
                      <a:pt x="36000" y="87401"/>
                    </a:lnTo>
                    <a:lnTo>
                      <a:pt x="39771" y="83149"/>
                    </a:lnTo>
                    <a:lnTo>
                      <a:pt x="43200" y="79842"/>
                    </a:lnTo>
                    <a:lnTo>
                      <a:pt x="46971" y="75590"/>
                    </a:lnTo>
                    <a:lnTo>
                      <a:pt x="50742" y="71811"/>
                    </a:lnTo>
                    <a:lnTo>
                      <a:pt x="54171" y="68503"/>
                    </a:lnTo>
                    <a:lnTo>
                      <a:pt x="57599" y="65196"/>
                    </a:lnTo>
                    <a:lnTo>
                      <a:pt x="60685" y="62834"/>
                    </a:lnTo>
                    <a:lnTo>
                      <a:pt x="63771" y="60944"/>
                    </a:lnTo>
                    <a:lnTo>
                      <a:pt x="66514" y="58582"/>
                    </a:lnTo>
                    <a:lnTo>
                      <a:pt x="70971" y="55275"/>
                    </a:lnTo>
                    <a:lnTo>
                      <a:pt x="75428" y="51496"/>
                    </a:lnTo>
                    <a:lnTo>
                      <a:pt x="80914" y="46771"/>
                    </a:lnTo>
                    <a:lnTo>
                      <a:pt x="86400" y="41574"/>
                    </a:lnTo>
                    <a:lnTo>
                      <a:pt x="91885" y="36377"/>
                    </a:lnTo>
                    <a:lnTo>
                      <a:pt x="97371" y="31181"/>
                    </a:lnTo>
                    <a:lnTo>
                      <a:pt x="102857" y="25039"/>
                    </a:lnTo>
                    <a:lnTo>
                      <a:pt x="107657" y="19842"/>
                    </a:lnTo>
                    <a:lnTo>
                      <a:pt x="111771" y="15118"/>
                    </a:lnTo>
                    <a:lnTo>
                      <a:pt x="115885" y="10393"/>
                    </a:lnTo>
                    <a:lnTo>
                      <a:pt x="118285" y="6614"/>
                    </a:lnTo>
                    <a:lnTo>
                      <a:pt x="119657" y="3779"/>
                    </a:lnTo>
                    <a:lnTo>
                      <a:pt x="119999" y="944"/>
                    </a:lnTo>
                    <a:lnTo>
                      <a:pt x="118285" y="0"/>
                    </a:lnTo>
                    <a:lnTo>
                      <a:pt x="115885" y="472"/>
                    </a:lnTo>
                    <a:close/>
                  </a:path>
                </a:pathLst>
              </a:custGeom>
              <a:solidFill>
                <a:srgbClr val="19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Shape 922"/>
              <p:cNvSpPr/>
              <p:nvPr/>
            </p:nvSpPr>
            <p:spPr>
              <a:xfrm>
                <a:off x="2692" y="2935"/>
                <a:ext cx="133" cy="29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212" y="457"/>
                    </a:moveTo>
                    <a:lnTo>
                      <a:pt x="117975" y="1371"/>
                    </a:lnTo>
                    <a:lnTo>
                      <a:pt x="116963" y="2386"/>
                    </a:lnTo>
                    <a:lnTo>
                      <a:pt x="115838" y="3504"/>
                    </a:lnTo>
                    <a:lnTo>
                      <a:pt x="114714" y="4621"/>
                    </a:lnTo>
                    <a:lnTo>
                      <a:pt x="113589" y="5687"/>
                    </a:lnTo>
                    <a:lnTo>
                      <a:pt x="112577" y="6855"/>
                    </a:lnTo>
                    <a:lnTo>
                      <a:pt x="111452" y="7972"/>
                    </a:lnTo>
                    <a:lnTo>
                      <a:pt x="110215" y="9039"/>
                    </a:lnTo>
                    <a:lnTo>
                      <a:pt x="109090" y="10055"/>
                    </a:lnTo>
                    <a:lnTo>
                      <a:pt x="107853" y="11121"/>
                    </a:lnTo>
                    <a:lnTo>
                      <a:pt x="106391" y="11984"/>
                    </a:lnTo>
                    <a:lnTo>
                      <a:pt x="105042" y="12848"/>
                    </a:lnTo>
                    <a:lnTo>
                      <a:pt x="103580" y="13609"/>
                    </a:lnTo>
                    <a:lnTo>
                      <a:pt x="101893" y="14219"/>
                    </a:lnTo>
                    <a:lnTo>
                      <a:pt x="100206" y="14727"/>
                    </a:lnTo>
                    <a:lnTo>
                      <a:pt x="98519" y="15133"/>
                    </a:lnTo>
                    <a:lnTo>
                      <a:pt x="96494" y="15488"/>
                    </a:lnTo>
                    <a:lnTo>
                      <a:pt x="94358" y="15945"/>
                    </a:lnTo>
                    <a:lnTo>
                      <a:pt x="92108" y="16453"/>
                    </a:lnTo>
                    <a:lnTo>
                      <a:pt x="89859" y="17012"/>
                    </a:lnTo>
                    <a:lnTo>
                      <a:pt x="87610" y="17621"/>
                    </a:lnTo>
                    <a:lnTo>
                      <a:pt x="85248" y="18332"/>
                    </a:lnTo>
                    <a:lnTo>
                      <a:pt x="83111" y="18942"/>
                    </a:lnTo>
                    <a:lnTo>
                      <a:pt x="81312" y="19602"/>
                    </a:lnTo>
                    <a:lnTo>
                      <a:pt x="79512" y="20313"/>
                    </a:lnTo>
                    <a:lnTo>
                      <a:pt x="78050" y="20922"/>
                    </a:lnTo>
                    <a:lnTo>
                      <a:pt x="76925" y="21481"/>
                    </a:lnTo>
                    <a:lnTo>
                      <a:pt x="76138" y="21988"/>
                    </a:lnTo>
                    <a:lnTo>
                      <a:pt x="75688" y="22446"/>
                    </a:lnTo>
                    <a:lnTo>
                      <a:pt x="75913" y="22852"/>
                    </a:lnTo>
                    <a:lnTo>
                      <a:pt x="76476" y="23055"/>
                    </a:lnTo>
                    <a:lnTo>
                      <a:pt x="77713" y="23258"/>
                    </a:lnTo>
                    <a:lnTo>
                      <a:pt x="79175" y="23309"/>
                    </a:lnTo>
                    <a:lnTo>
                      <a:pt x="80637" y="23461"/>
                    </a:lnTo>
                    <a:lnTo>
                      <a:pt x="81986" y="23664"/>
                    </a:lnTo>
                    <a:lnTo>
                      <a:pt x="83336" y="23867"/>
                    </a:lnTo>
                    <a:lnTo>
                      <a:pt x="84573" y="24172"/>
                    </a:lnTo>
                    <a:lnTo>
                      <a:pt x="85585" y="24426"/>
                    </a:lnTo>
                    <a:lnTo>
                      <a:pt x="86373" y="24832"/>
                    </a:lnTo>
                    <a:lnTo>
                      <a:pt x="87047" y="25239"/>
                    </a:lnTo>
                    <a:lnTo>
                      <a:pt x="87610" y="25696"/>
                    </a:lnTo>
                    <a:lnTo>
                      <a:pt x="87835" y="26203"/>
                    </a:lnTo>
                    <a:lnTo>
                      <a:pt x="87835" y="26762"/>
                    </a:lnTo>
                    <a:lnTo>
                      <a:pt x="87610" y="27473"/>
                    </a:lnTo>
                    <a:lnTo>
                      <a:pt x="86935" y="28133"/>
                    </a:lnTo>
                    <a:lnTo>
                      <a:pt x="86035" y="28895"/>
                    </a:lnTo>
                    <a:lnTo>
                      <a:pt x="84798" y="29707"/>
                    </a:lnTo>
                    <a:lnTo>
                      <a:pt x="83111" y="30622"/>
                    </a:lnTo>
                    <a:lnTo>
                      <a:pt x="81537" y="31536"/>
                    </a:lnTo>
                    <a:lnTo>
                      <a:pt x="80299" y="32450"/>
                    </a:lnTo>
                    <a:lnTo>
                      <a:pt x="79512" y="33415"/>
                    </a:lnTo>
                    <a:lnTo>
                      <a:pt x="79062" y="34430"/>
                    </a:lnTo>
                    <a:lnTo>
                      <a:pt x="78612" y="35446"/>
                    </a:lnTo>
                    <a:lnTo>
                      <a:pt x="78388" y="36512"/>
                    </a:lnTo>
                    <a:lnTo>
                      <a:pt x="78163" y="37630"/>
                    </a:lnTo>
                    <a:lnTo>
                      <a:pt x="77713" y="38798"/>
                    </a:lnTo>
                    <a:lnTo>
                      <a:pt x="77263" y="40067"/>
                    </a:lnTo>
                    <a:lnTo>
                      <a:pt x="76476" y="41388"/>
                    </a:lnTo>
                    <a:lnTo>
                      <a:pt x="75463" y="42708"/>
                    </a:lnTo>
                    <a:lnTo>
                      <a:pt x="74001" y="44181"/>
                    </a:lnTo>
                    <a:lnTo>
                      <a:pt x="71977" y="45755"/>
                    </a:lnTo>
                    <a:lnTo>
                      <a:pt x="69503" y="47380"/>
                    </a:lnTo>
                    <a:lnTo>
                      <a:pt x="66129" y="49157"/>
                    </a:lnTo>
                    <a:lnTo>
                      <a:pt x="62305" y="51036"/>
                    </a:lnTo>
                    <a:lnTo>
                      <a:pt x="58481" y="52763"/>
                    </a:lnTo>
                    <a:lnTo>
                      <a:pt x="55895" y="54388"/>
                    </a:lnTo>
                    <a:lnTo>
                      <a:pt x="54208" y="55708"/>
                    </a:lnTo>
                    <a:lnTo>
                      <a:pt x="53533" y="56978"/>
                    </a:lnTo>
                    <a:lnTo>
                      <a:pt x="53308" y="58044"/>
                    </a:lnTo>
                    <a:lnTo>
                      <a:pt x="53758" y="59009"/>
                    </a:lnTo>
                    <a:lnTo>
                      <a:pt x="54545" y="59873"/>
                    </a:lnTo>
                    <a:lnTo>
                      <a:pt x="55445" y="60736"/>
                    </a:lnTo>
                    <a:lnTo>
                      <a:pt x="56344" y="61498"/>
                    </a:lnTo>
                    <a:lnTo>
                      <a:pt x="57244" y="62310"/>
                    </a:lnTo>
                    <a:lnTo>
                      <a:pt x="57806" y="63123"/>
                    </a:lnTo>
                    <a:lnTo>
                      <a:pt x="57919" y="64037"/>
                    </a:lnTo>
                    <a:lnTo>
                      <a:pt x="57357" y="64951"/>
                    </a:lnTo>
                    <a:lnTo>
                      <a:pt x="56119" y="66017"/>
                    </a:lnTo>
                    <a:lnTo>
                      <a:pt x="53870" y="67185"/>
                    </a:lnTo>
                    <a:lnTo>
                      <a:pt x="50609" y="68607"/>
                    </a:lnTo>
                    <a:lnTo>
                      <a:pt x="46785" y="69978"/>
                    </a:lnTo>
                    <a:lnTo>
                      <a:pt x="43411" y="71299"/>
                    </a:lnTo>
                    <a:lnTo>
                      <a:pt x="40487" y="72517"/>
                    </a:lnTo>
                    <a:lnTo>
                      <a:pt x="37900" y="73685"/>
                    </a:lnTo>
                    <a:lnTo>
                      <a:pt x="35651" y="74752"/>
                    </a:lnTo>
                    <a:lnTo>
                      <a:pt x="33739" y="75717"/>
                    </a:lnTo>
                    <a:lnTo>
                      <a:pt x="32277" y="76580"/>
                    </a:lnTo>
                    <a:lnTo>
                      <a:pt x="31152" y="77342"/>
                    </a:lnTo>
                    <a:lnTo>
                      <a:pt x="30253" y="78104"/>
                    </a:lnTo>
                    <a:lnTo>
                      <a:pt x="29690" y="78662"/>
                    </a:lnTo>
                    <a:lnTo>
                      <a:pt x="29465" y="79170"/>
                    </a:lnTo>
                    <a:lnTo>
                      <a:pt x="29690" y="79627"/>
                    </a:lnTo>
                    <a:lnTo>
                      <a:pt x="30140" y="79983"/>
                    </a:lnTo>
                    <a:lnTo>
                      <a:pt x="30815" y="80186"/>
                    </a:lnTo>
                    <a:lnTo>
                      <a:pt x="31940" y="80389"/>
                    </a:lnTo>
                    <a:lnTo>
                      <a:pt x="33402" y="80440"/>
                    </a:lnTo>
                    <a:lnTo>
                      <a:pt x="34864" y="80490"/>
                    </a:lnTo>
                    <a:lnTo>
                      <a:pt x="36551" y="80643"/>
                    </a:lnTo>
                    <a:lnTo>
                      <a:pt x="38125" y="80947"/>
                    </a:lnTo>
                    <a:lnTo>
                      <a:pt x="39812" y="81404"/>
                    </a:lnTo>
                    <a:lnTo>
                      <a:pt x="41274" y="81912"/>
                    </a:lnTo>
                    <a:lnTo>
                      <a:pt x="42624" y="82522"/>
                    </a:lnTo>
                    <a:lnTo>
                      <a:pt x="44086" y="83233"/>
                    </a:lnTo>
                    <a:lnTo>
                      <a:pt x="45210" y="83994"/>
                    </a:lnTo>
                    <a:lnTo>
                      <a:pt x="46223" y="84858"/>
                    </a:lnTo>
                    <a:lnTo>
                      <a:pt x="46785" y="85772"/>
                    </a:lnTo>
                    <a:lnTo>
                      <a:pt x="47347" y="86787"/>
                    </a:lnTo>
                    <a:lnTo>
                      <a:pt x="47460" y="87803"/>
                    </a:lnTo>
                    <a:lnTo>
                      <a:pt x="47235" y="88870"/>
                    </a:lnTo>
                    <a:lnTo>
                      <a:pt x="46672" y="89987"/>
                    </a:lnTo>
                    <a:lnTo>
                      <a:pt x="45660" y="91104"/>
                    </a:lnTo>
                    <a:lnTo>
                      <a:pt x="44311" y="92272"/>
                    </a:lnTo>
                    <a:lnTo>
                      <a:pt x="42511" y="93389"/>
                    </a:lnTo>
                    <a:lnTo>
                      <a:pt x="40712" y="94405"/>
                    </a:lnTo>
                    <a:lnTo>
                      <a:pt x="38912" y="95319"/>
                    </a:lnTo>
                    <a:lnTo>
                      <a:pt x="37113" y="96233"/>
                    </a:lnTo>
                    <a:lnTo>
                      <a:pt x="35426" y="96995"/>
                    </a:lnTo>
                    <a:lnTo>
                      <a:pt x="33739" y="97757"/>
                    </a:lnTo>
                    <a:lnTo>
                      <a:pt x="32052" y="98468"/>
                    </a:lnTo>
                    <a:lnTo>
                      <a:pt x="30590" y="99128"/>
                    </a:lnTo>
                    <a:lnTo>
                      <a:pt x="29240" y="99737"/>
                    </a:lnTo>
                    <a:lnTo>
                      <a:pt x="28003" y="100296"/>
                    </a:lnTo>
                    <a:lnTo>
                      <a:pt x="26991" y="100804"/>
                    </a:lnTo>
                    <a:lnTo>
                      <a:pt x="26204" y="101311"/>
                    </a:lnTo>
                    <a:lnTo>
                      <a:pt x="25529" y="101819"/>
                    </a:lnTo>
                    <a:lnTo>
                      <a:pt x="25192" y="102276"/>
                    </a:lnTo>
                    <a:lnTo>
                      <a:pt x="25079" y="102733"/>
                    </a:lnTo>
                    <a:lnTo>
                      <a:pt x="25304" y="103241"/>
                    </a:lnTo>
                    <a:lnTo>
                      <a:pt x="25079" y="103800"/>
                    </a:lnTo>
                    <a:lnTo>
                      <a:pt x="23955" y="104714"/>
                    </a:lnTo>
                    <a:lnTo>
                      <a:pt x="22043" y="105831"/>
                    </a:lnTo>
                    <a:lnTo>
                      <a:pt x="19568" y="107050"/>
                    </a:lnTo>
                    <a:lnTo>
                      <a:pt x="16644" y="108472"/>
                    </a:lnTo>
                    <a:lnTo>
                      <a:pt x="13495" y="109944"/>
                    </a:lnTo>
                    <a:lnTo>
                      <a:pt x="10346" y="111468"/>
                    </a:lnTo>
                    <a:lnTo>
                      <a:pt x="7310" y="112941"/>
                    </a:lnTo>
                    <a:lnTo>
                      <a:pt x="4611" y="114464"/>
                    </a:lnTo>
                    <a:lnTo>
                      <a:pt x="2361" y="115886"/>
                    </a:lnTo>
                    <a:lnTo>
                      <a:pt x="674" y="117105"/>
                    </a:lnTo>
                    <a:lnTo>
                      <a:pt x="0" y="118171"/>
                    </a:lnTo>
                    <a:lnTo>
                      <a:pt x="337" y="119085"/>
                    </a:lnTo>
                    <a:lnTo>
                      <a:pt x="1799" y="119746"/>
                    </a:lnTo>
                    <a:lnTo>
                      <a:pt x="4611" y="120000"/>
                    </a:lnTo>
                    <a:lnTo>
                      <a:pt x="9109" y="120000"/>
                    </a:lnTo>
                    <a:lnTo>
                      <a:pt x="14170" y="119796"/>
                    </a:lnTo>
                    <a:lnTo>
                      <a:pt x="19006" y="119542"/>
                    </a:lnTo>
                    <a:lnTo>
                      <a:pt x="23842" y="119339"/>
                    </a:lnTo>
                    <a:lnTo>
                      <a:pt x="28228" y="119085"/>
                    </a:lnTo>
                    <a:lnTo>
                      <a:pt x="32389" y="118882"/>
                    </a:lnTo>
                    <a:lnTo>
                      <a:pt x="36438" y="118578"/>
                    </a:lnTo>
                    <a:lnTo>
                      <a:pt x="40037" y="118324"/>
                    </a:lnTo>
                    <a:lnTo>
                      <a:pt x="43411" y="117968"/>
                    </a:lnTo>
                    <a:lnTo>
                      <a:pt x="46560" y="117511"/>
                    </a:lnTo>
                    <a:lnTo>
                      <a:pt x="49372" y="117054"/>
                    </a:lnTo>
                    <a:lnTo>
                      <a:pt x="51846" y="116495"/>
                    </a:lnTo>
                    <a:lnTo>
                      <a:pt x="54095" y="115886"/>
                    </a:lnTo>
                    <a:lnTo>
                      <a:pt x="56007" y="115074"/>
                    </a:lnTo>
                    <a:lnTo>
                      <a:pt x="57469" y="114261"/>
                    </a:lnTo>
                    <a:lnTo>
                      <a:pt x="58819" y="113296"/>
                    </a:lnTo>
                    <a:lnTo>
                      <a:pt x="59606" y="112230"/>
                    </a:lnTo>
                    <a:lnTo>
                      <a:pt x="60168" y="110960"/>
                    </a:lnTo>
                    <a:lnTo>
                      <a:pt x="60731" y="109538"/>
                    </a:lnTo>
                    <a:lnTo>
                      <a:pt x="61293" y="108015"/>
                    </a:lnTo>
                    <a:lnTo>
                      <a:pt x="61630" y="106339"/>
                    </a:lnTo>
                    <a:lnTo>
                      <a:pt x="62080" y="104561"/>
                    </a:lnTo>
                    <a:lnTo>
                      <a:pt x="62305" y="102683"/>
                    </a:lnTo>
                    <a:lnTo>
                      <a:pt x="62642" y="100753"/>
                    </a:lnTo>
                    <a:lnTo>
                      <a:pt x="62867" y="98772"/>
                    </a:lnTo>
                    <a:lnTo>
                      <a:pt x="63205" y="96792"/>
                    </a:lnTo>
                    <a:lnTo>
                      <a:pt x="63317" y="94760"/>
                    </a:lnTo>
                    <a:lnTo>
                      <a:pt x="63542" y="92831"/>
                    </a:lnTo>
                    <a:lnTo>
                      <a:pt x="63767" y="90901"/>
                    </a:lnTo>
                    <a:lnTo>
                      <a:pt x="63992" y="89022"/>
                    </a:lnTo>
                    <a:lnTo>
                      <a:pt x="64329" y="87245"/>
                    </a:lnTo>
                    <a:lnTo>
                      <a:pt x="64554" y="85518"/>
                    </a:lnTo>
                    <a:lnTo>
                      <a:pt x="64892" y="84045"/>
                    </a:lnTo>
                    <a:lnTo>
                      <a:pt x="65229" y="82573"/>
                    </a:lnTo>
                    <a:lnTo>
                      <a:pt x="65679" y="81100"/>
                    </a:lnTo>
                    <a:lnTo>
                      <a:pt x="66016" y="79627"/>
                    </a:lnTo>
                    <a:lnTo>
                      <a:pt x="66579" y="78104"/>
                    </a:lnTo>
                    <a:lnTo>
                      <a:pt x="67029" y="76580"/>
                    </a:lnTo>
                    <a:lnTo>
                      <a:pt x="67703" y="75057"/>
                    </a:lnTo>
                    <a:lnTo>
                      <a:pt x="68266" y="73482"/>
                    </a:lnTo>
                    <a:lnTo>
                      <a:pt x="69053" y="71908"/>
                    </a:lnTo>
                    <a:lnTo>
                      <a:pt x="69840" y="70283"/>
                    </a:lnTo>
                    <a:lnTo>
                      <a:pt x="70740" y="68607"/>
                    </a:lnTo>
                    <a:lnTo>
                      <a:pt x="71752" y="66982"/>
                    </a:lnTo>
                    <a:lnTo>
                      <a:pt x="72877" y="65205"/>
                    </a:lnTo>
                    <a:lnTo>
                      <a:pt x="74114" y="63529"/>
                    </a:lnTo>
                    <a:lnTo>
                      <a:pt x="75463" y="61701"/>
                    </a:lnTo>
                    <a:lnTo>
                      <a:pt x="77038" y="59873"/>
                    </a:lnTo>
                    <a:lnTo>
                      <a:pt x="78612" y="57994"/>
                    </a:lnTo>
                    <a:lnTo>
                      <a:pt x="80299" y="56013"/>
                    </a:lnTo>
                    <a:lnTo>
                      <a:pt x="81986" y="54033"/>
                    </a:lnTo>
                    <a:lnTo>
                      <a:pt x="83786" y="52001"/>
                    </a:lnTo>
                    <a:lnTo>
                      <a:pt x="85698" y="49868"/>
                    </a:lnTo>
                    <a:lnTo>
                      <a:pt x="87610" y="47786"/>
                    </a:lnTo>
                    <a:lnTo>
                      <a:pt x="89297" y="45653"/>
                    </a:lnTo>
                    <a:lnTo>
                      <a:pt x="91208" y="43571"/>
                    </a:lnTo>
                    <a:lnTo>
                      <a:pt x="93008" y="41489"/>
                    </a:lnTo>
                    <a:lnTo>
                      <a:pt x="94695" y="39407"/>
                    </a:lnTo>
                    <a:lnTo>
                      <a:pt x="96494" y="37376"/>
                    </a:lnTo>
                    <a:lnTo>
                      <a:pt x="98069" y="35395"/>
                    </a:lnTo>
                    <a:lnTo>
                      <a:pt x="99643" y="33465"/>
                    </a:lnTo>
                    <a:lnTo>
                      <a:pt x="100993" y="31586"/>
                    </a:lnTo>
                    <a:lnTo>
                      <a:pt x="102343" y="29860"/>
                    </a:lnTo>
                    <a:lnTo>
                      <a:pt x="103692" y="28133"/>
                    </a:lnTo>
                    <a:lnTo>
                      <a:pt x="104817" y="26610"/>
                    </a:lnTo>
                    <a:lnTo>
                      <a:pt x="105829" y="24883"/>
                    </a:lnTo>
                    <a:lnTo>
                      <a:pt x="107066" y="22953"/>
                    </a:lnTo>
                    <a:lnTo>
                      <a:pt x="108416" y="20820"/>
                    </a:lnTo>
                    <a:lnTo>
                      <a:pt x="109990" y="18535"/>
                    </a:lnTo>
                    <a:lnTo>
                      <a:pt x="111340" y="16148"/>
                    </a:lnTo>
                    <a:lnTo>
                      <a:pt x="112802" y="13711"/>
                    </a:lnTo>
                    <a:lnTo>
                      <a:pt x="114264" y="11324"/>
                    </a:lnTo>
                    <a:lnTo>
                      <a:pt x="115613" y="9039"/>
                    </a:lnTo>
                    <a:lnTo>
                      <a:pt x="116850" y="6906"/>
                    </a:lnTo>
                    <a:lnTo>
                      <a:pt x="117975" y="4925"/>
                    </a:lnTo>
                    <a:lnTo>
                      <a:pt x="118875" y="3199"/>
                    </a:lnTo>
                    <a:lnTo>
                      <a:pt x="119550" y="1777"/>
                    </a:lnTo>
                    <a:lnTo>
                      <a:pt x="120000" y="761"/>
                    </a:lnTo>
                    <a:lnTo>
                      <a:pt x="120000" y="152"/>
                    </a:lnTo>
                    <a:lnTo>
                      <a:pt x="119775" y="0"/>
                    </a:lnTo>
                    <a:lnTo>
                      <a:pt x="119212" y="457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Shape 923"/>
              <p:cNvSpPr/>
              <p:nvPr/>
            </p:nvSpPr>
            <p:spPr>
              <a:xfrm>
                <a:off x="3229" y="2578"/>
                <a:ext cx="226" cy="28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55" y="117111"/>
                    </a:moveTo>
                    <a:lnTo>
                      <a:pt x="3509" y="114170"/>
                    </a:lnTo>
                    <a:lnTo>
                      <a:pt x="5165" y="111439"/>
                    </a:lnTo>
                    <a:lnTo>
                      <a:pt x="6754" y="108866"/>
                    </a:lnTo>
                    <a:lnTo>
                      <a:pt x="8211" y="106450"/>
                    </a:lnTo>
                    <a:lnTo>
                      <a:pt x="9470" y="104140"/>
                    </a:lnTo>
                    <a:lnTo>
                      <a:pt x="10728" y="101986"/>
                    </a:lnTo>
                    <a:lnTo>
                      <a:pt x="11854" y="99991"/>
                    </a:lnTo>
                    <a:lnTo>
                      <a:pt x="13046" y="98100"/>
                    </a:lnTo>
                    <a:lnTo>
                      <a:pt x="14039" y="96367"/>
                    </a:lnTo>
                    <a:lnTo>
                      <a:pt x="15165" y="94687"/>
                    </a:lnTo>
                    <a:lnTo>
                      <a:pt x="16291" y="93164"/>
                    </a:lnTo>
                    <a:lnTo>
                      <a:pt x="17417" y="91693"/>
                    </a:lnTo>
                    <a:lnTo>
                      <a:pt x="18675" y="90328"/>
                    </a:lnTo>
                    <a:lnTo>
                      <a:pt x="19933" y="89067"/>
                    </a:lnTo>
                    <a:lnTo>
                      <a:pt x="21324" y="87859"/>
                    </a:lnTo>
                    <a:lnTo>
                      <a:pt x="22847" y="86757"/>
                    </a:lnTo>
                    <a:lnTo>
                      <a:pt x="24966" y="85339"/>
                    </a:lnTo>
                    <a:lnTo>
                      <a:pt x="27814" y="83606"/>
                    </a:lnTo>
                    <a:lnTo>
                      <a:pt x="31523" y="81400"/>
                    </a:lnTo>
                    <a:lnTo>
                      <a:pt x="35761" y="78984"/>
                    </a:lnTo>
                    <a:lnTo>
                      <a:pt x="40596" y="76253"/>
                    </a:lnTo>
                    <a:lnTo>
                      <a:pt x="45629" y="73312"/>
                    </a:lnTo>
                    <a:lnTo>
                      <a:pt x="50860" y="70266"/>
                    </a:lnTo>
                    <a:lnTo>
                      <a:pt x="56291" y="67168"/>
                    </a:lnTo>
                    <a:lnTo>
                      <a:pt x="61523" y="64070"/>
                    </a:lnTo>
                    <a:lnTo>
                      <a:pt x="66622" y="60971"/>
                    </a:lnTo>
                    <a:lnTo>
                      <a:pt x="71390" y="58030"/>
                    </a:lnTo>
                    <a:lnTo>
                      <a:pt x="75695" y="55247"/>
                    </a:lnTo>
                    <a:lnTo>
                      <a:pt x="79470" y="52726"/>
                    </a:lnTo>
                    <a:lnTo>
                      <a:pt x="82384" y="50415"/>
                    </a:lnTo>
                    <a:lnTo>
                      <a:pt x="84569" y="48525"/>
                    </a:lnTo>
                    <a:lnTo>
                      <a:pt x="85761" y="47054"/>
                    </a:lnTo>
                    <a:lnTo>
                      <a:pt x="86357" y="45899"/>
                    </a:lnTo>
                    <a:lnTo>
                      <a:pt x="87086" y="45059"/>
                    </a:lnTo>
                    <a:lnTo>
                      <a:pt x="87880" y="44428"/>
                    </a:lnTo>
                    <a:lnTo>
                      <a:pt x="88874" y="44008"/>
                    </a:lnTo>
                    <a:lnTo>
                      <a:pt x="89735" y="43693"/>
                    </a:lnTo>
                    <a:lnTo>
                      <a:pt x="90728" y="43431"/>
                    </a:lnTo>
                    <a:lnTo>
                      <a:pt x="91655" y="43273"/>
                    </a:lnTo>
                    <a:lnTo>
                      <a:pt x="92582" y="43010"/>
                    </a:lnTo>
                    <a:lnTo>
                      <a:pt x="93443" y="42800"/>
                    </a:lnTo>
                    <a:lnTo>
                      <a:pt x="94172" y="42380"/>
                    </a:lnTo>
                    <a:lnTo>
                      <a:pt x="94900" y="41855"/>
                    </a:lnTo>
                    <a:lnTo>
                      <a:pt x="95496" y="41120"/>
                    </a:lnTo>
                    <a:lnTo>
                      <a:pt x="95960" y="40122"/>
                    </a:lnTo>
                    <a:lnTo>
                      <a:pt x="96225" y="38862"/>
                    </a:lnTo>
                    <a:lnTo>
                      <a:pt x="96423" y="37286"/>
                    </a:lnTo>
                    <a:lnTo>
                      <a:pt x="96357" y="35291"/>
                    </a:lnTo>
                    <a:lnTo>
                      <a:pt x="96026" y="33137"/>
                    </a:lnTo>
                    <a:lnTo>
                      <a:pt x="95695" y="31404"/>
                    </a:lnTo>
                    <a:lnTo>
                      <a:pt x="95231" y="29881"/>
                    </a:lnTo>
                    <a:lnTo>
                      <a:pt x="94635" y="28621"/>
                    </a:lnTo>
                    <a:lnTo>
                      <a:pt x="93973" y="27571"/>
                    </a:lnTo>
                    <a:lnTo>
                      <a:pt x="93178" y="26678"/>
                    </a:lnTo>
                    <a:lnTo>
                      <a:pt x="92185" y="26048"/>
                    </a:lnTo>
                    <a:lnTo>
                      <a:pt x="91059" y="25522"/>
                    </a:lnTo>
                    <a:lnTo>
                      <a:pt x="89867" y="25050"/>
                    </a:lnTo>
                    <a:lnTo>
                      <a:pt x="88543" y="24735"/>
                    </a:lnTo>
                    <a:lnTo>
                      <a:pt x="87019" y="24525"/>
                    </a:lnTo>
                    <a:lnTo>
                      <a:pt x="85364" y="24315"/>
                    </a:lnTo>
                    <a:lnTo>
                      <a:pt x="83509" y="24105"/>
                    </a:lnTo>
                    <a:lnTo>
                      <a:pt x="81589" y="23894"/>
                    </a:lnTo>
                    <a:lnTo>
                      <a:pt x="79470" y="23632"/>
                    </a:lnTo>
                    <a:lnTo>
                      <a:pt x="77152" y="23422"/>
                    </a:lnTo>
                    <a:lnTo>
                      <a:pt x="74834" y="22949"/>
                    </a:lnTo>
                    <a:lnTo>
                      <a:pt x="72781" y="22371"/>
                    </a:lnTo>
                    <a:lnTo>
                      <a:pt x="70993" y="21636"/>
                    </a:lnTo>
                    <a:lnTo>
                      <a:pt x="69337" y="20743"/>
                    </a:lnTo>
                    <a:lnTo>
                      <a:pt x="67748" y="19851"/>
                    </a:lnTo>
                    <a:lnTo>
                      <a:pt x="66357" y="18748"/>
                    </a:lnTo>
                    <a:lnTo>
                      <a:pt x="64966" y="17750"/>
                    </a:lnTo>
                    <a:lnTo>
                      <a:pt x="63509" y="16752"/>
                    </a:lnTo>
                    <a:lnTo>
                      <a:pt x="62119" y="15859"/>
                    </a:lnTo>
                    <a:lnTo>
                      <a:pt x="60662" y="14967"/>
                    </a:lnTo>
                    <a:lnTo>
                      <a:pt x="59072" y="14179"/>
                    </a:lnTo>
                    <a:lnTo>
                      <a:pt x="57417" y="13549"/>
                    </a:lnTo>
                    <a:lnTo>
                      <a:pt x="55430" y="13129"/>
                    </a:lnTo>
                    <a:lnTo>
                      <a:pt x="53377" y="12919"/>
                    </a:lnTo>
                    <a:lnTo>
                      <a:pt x="50993" y="12971"/>
                    </a:lnTo>
                    <a:lnTo>
                      <a:pt x="48410" y="13286"/>
                    </a:lnTo>
                    <a:lnTo>
                      <a:pt x="45629" y="13654"/>
                    </a:lnTo>
                    <a:lnTo>
                      <a:pt x="43046" y="13969"/>
                    </a:lnTo>
                    <a:lnTo>
                      <a:pt x="40529" y="14074"/>
                    </a:lnTo>
                    <a:lnTo>
                      <a:pt x="38145" y="14074"/>
                    </a:lnTo>
                    <a:lnTo>
                      <a:pt x="35960" y="14021"/>
                    </a:lnTo>
                    <a:lnTo>
                      <a:pt x="34039" y="13864"/>
                    </a:lnTo>
                    <a:lnTo>
                      <a:pt x="32384" y="13601"/>
                    </a:lnTo>
                    <a:lnTo>
                      <a:pt x="30927" y="13286"/>
                    </a:lnTo>
                    <a:lnTo>
                      <a:pt x="29933" y="12971"/>
                    </a:lnTo>
                    <a:lnTo>
                      <a:pt x="29205" y="12603"/>
                    </a:lnTo>
                    <a:lnTo>
                      <a:pt x="28807" y="12236"/>
                    </a:lnTo>
                    <a:lnTo>
                      <a:pt x="28807" y="11816"/>
                    </a:lnTo>
                    <a:lnTo>
                      <a:pt x="29271" y="11501"/>
                    </a:lnTo>
                    <a:lnTo>
                      <a:pt x="30198" y="11185"/>
                    </a:lnTo>
                    <a:lnTo>
                      <a:pt x="31589" y="10975"/>
                    </a:lnTo>
                    <a:lnTo>
                      <a:pt x="33509" y="10765"/>
                    </a:lnTo>
                    <a:lnTo>
                      <a:pt x="36357" y="10450"/>
                    </a:lnTo>
                    <a:lnTo>
                      <a:pt x="40397" y="9715"/>
                    </a:lnTo>
                    <a:lnTo>
                      <a:pt x="45562" y="8717"/>
                    </a:lnTo>
                    <a:lnTo>
                      <a:pt x="51456" y="7614"/>
                    </a:lnTo>
                    <a:lnTo>
                      <a:pt x="57947" y="6301"/>
                    </a:lnTo>
                    <a:lnTo>
                      <a:pt x="65033" y="4989"/>
                    </a:lnTo>
                    <a:lnTo>
                      <a:pt x="72251" y="3676"/>
                    </a:lnTo>
                    <a:lnTo>
                      <a:pt x="79602" y="2468"/>
                    </a:lnTo>
                    <a:lnTo>
                      <a:pt x="86821" y="1365"/>
                    </a:lnTo>
                    <a:lnTo>
                      <a:pt x="93841" y="577"/>
                    </a:lnTo>
                    <a:lnTo>
                      <a:pt x="100264" y="105"/>
                    </a:lnTo>
                    <a:lnTo>
                      <a:pt x="106026" y="0"/>
                    </a:lnTo>
                    <a:lnTo>
                      <a:pt x="110927" y="315"/>
                    </a:lnTo>
                    <a:lnTo>
                      <a:pt x="114768" y="1207"/>
                    </a:lnTo>
                    <a:lnTo>
                      <a:pt x="117417" y="2730"/>
                    </a:lnTo>
                    <a:lnTo>
                      <a:pt x="118609" y="4936"/>
                    </a:lnTo>
                    <a:lnTo>
                      <a:pt x="119006" y="7457"/>
                    </a:lnTo>
                    <a:lnTo>
                      <a:pt x="119271" y="9978"/>
                    </a:lnTo>
                    <a:lnTo>
                      <a:pt x="119602" y="12498"/>
                    </a:lnTo>
                    <a:lnTo>
                      <a:pt x="119801" y="15019"/>
                    </a:lnTo>
                    <a:lnTo>
                      <a:pt x="119933" y="17540"/>
                    </a:lnTo>
                    <a:lnTo>
                      <a:pt x="119999" y="20061"/>
                    </a:lnTo>
                    <a:lnTo>
                      <a:pt x="119999" y="22582"/>
                    </a:lnTo>
                    <a:lnTo>
                      <a:pt x="119933" y="25102"/>
                    </a:lnTo>
                    <a:lnTo>
                      <a:pt x="119801" y="27623"/>
                    </a:lnTo>
                    <a:lnTo>
                      <a:pt x="119668" y="30196"/>
                    </a:lnTo>
                    <a:lnTo>
                      <a:pt x="119271" y="32770"/>
                    </a:lnTo>
                    <a:lnTo>
                      <a:pt x="118940" y="35291"/>
                    </a:lnTo>
                    <a:lnTo>
                      <a:pt x="118476" y="37811"/>
                    </a:lnTo>
                    <a:lnTo>
                      <a:pt x="117880" y="40332"/>
                    </a:lnTo>
                    <a:lnTo>
                      <a:pt x="117218" y="42853"/>
                    </a:lnTo>
                    <a:lnTo>
                      <a:pt x="116490" y="45374"/>
                    </a:lnTo>
                    <a:lnTo>
                      <a:pt x="115629" y="47842"/>
                    </a:lnTo>
                    <a:lnTo>
                      <a:pt x="114966" y="50363"/>
                    </a:lnTo>
                    <a:lnTo>
                      <a:pt x="114370" y="52831"/>
                    </a:lnTo>
                    <a:lnTo>
                      <a:pt x="113774" y="55247"/>
                    </a:lnTo>
                    <a:lnTo>
                      <a:pt x="113377" y="57663"/>
                    </a:lnTo>
                    <a:lnTo>
                      <a:pt x="112913" y="59973"/>
                    </a:lnTo>
                    <a:lnTo>
                      <a:pt x="112516" y="62284"/>
                    </a:lnTo>
                    <a:lnTo>
                      <a:pt x="112251" y="64595"/>
                    </a:lnTo>
                    <a:lnTo>
                      <a:pt x="111986" y="66748"/>
                    </a:lnTo>
                    <a:lnTo>
                      <a:pt x="111721" y="68849"/>
                    </a:lnTo>
                    <a:lnTo>
                      <a:pt x="111523" y="70897"/>
                    </a:lnTo>
                    <a:lnTo>
                      <a:pt x="111456" y="72840"/>
                    </a:lnTo>
                    <a:lnTo>
                      <a:pt x="111258" y="74783"/>
                    </a:lnTo>
                    <a:lnTo>
                      <a:pt x="111192" y="76621"/>
                    </a:lnTo>
                    <a:lnTo>
                      <a:pt x="111192" y="78301"/>
                    </a:lnTo>
                    <a:lnTo>
                      <a:pt x="111192" y="79982"/>
                    </a:lnTo>
                    <a:lnTo>
                      <a:pt x="111258" y="81400"/>
                    </a:lnTo>
                    <a:lnTo>
                      <a:pt x="111523" y="82818"/>
                    </a:lnTo>
                    <a:lnTo>
                      <a:pt x="111986" y="84131"/>
                    </a:lnTo>
                    <a:lnTo>
                      <a:pt x="112450" y="85339"/>
                    </a:lnTo>
                    <a:lnTo>
                      <a:pt x="113112" y="86547"/>
                    </a:lnTo>
                    <a:lnTo>
                      <a:pt x="113907" y="87649"/>
                    </a:lnTo>
                    <a:lnTo>
                      <a:pt x="114635" y="88752"/>
                    </a:lnTo>
                    <a:lnTo>
                      <a:pt x="115430" y="89908"/>
                    </a:lnTo>
                    <a:lnTo>
                      <a:pt x="116225" y="91010"/>
                    </a:lnTo>
                    <a:lnTo>
                      <a:pt x="117019" y="92166"/>
                    </a:lnTo>
                    <a:lnTo>
                      <a:pt x="117748" y="93321"/>
                    </a:lnTo>
                    <a:lnTo>
                      <a:pt x="118410" y="94687"/>
                    </a:lnTo>
                    <a:lnTo>
                      <a:pt x="118940" y="96052"/>
                    </a:lnTo>
                    <a:lnTo>
                      <a:pt x="119337" y="97575"/>
                    </a:lnTo>
                    <a:lnTo>
                      <a:pt x="119602" y="99256"/>
                    </a:lnTo>
                    <a:lnTo>
                      <a:pt x="119735" y="101094"/>
                    </a:lnTo>
                    <a:lnTo>
                      <a:pt x="119668" y="102932"/>
                    </a:lnTo>
                    <a:lnTo>
                      <a:pt x="119668" y="104665"/>
                    </a:lnTo>
                    <a:lnTo>
                      <a:pt x="119602" y="106240"/>
                    </a:lnTo>
                    <a:lnTo>
                      <a:pt x="119536" y="107658"/>
                    </a:lnTo>
                    <a:lnTo>
                      <a:pt x="119337" y="108971"/>
                    </a:lnTo>
                    <a:lnTo>
                      <a:pt x="119205" y="110021"/>
                    </a:lnTo>
                    <a:lnTo>
                      <a:pt x="119072" y="110914"/>
                    </a:lnTo>
                    <a:lnTo>
                      <a:pt x="118807" y="111544"/>
                    </a:lnTo>
                    <a:lnTo>
                      <a:pt x="118609" y="111912"/>
                    </a:lnTo>
                    <a:lnTo>
                      <a:pt x="118410" y="112017"/>
                    </a:lnTo>
                    <a:lnTo>
                      <a:pt x="118145" y="111859"/>
                    </a:lnTo>
                    <a:lnTo>
                      <a:pt x="117880" y="111387"/>
                    </a:lnTo>
                    <a:lnTo>
                      <a:pt x="117483" y="110599"/>
                    </a:lnTo>
                    <a:lnTo>
                      <a:pt x="117218" y="109496"/>
                    </a:lnTo>
                    <a:lnTo>
                      <a:pt x="116821" y="107973"/>
                    </a:lnTo>
                    <a:lnTo>
                      <a:pt x="116490" y="106135"/>
                    </a:lnTo>
                    <a:lnTo>
                      <a:pt x="116026" y="104140"/>
                    </a:lnTo>
                    <a:lnTo>
                      <a:pt x="115629" y="102249"/>
                    </a:lnTo>
                    <a:lnTo>
                      <a:pt x="115298" y="100568"/>
                    </a:lnTo>
                    <a:lnTo>
                      <a:pt x="114834" y="98993"/>
                    </a:lnTo>
                    <a:lnTo>
                      <a:pt x="114503" y="97470"/>
                    </a:lnTo>
                    <a:lnTo>
                      <a:pt x="114039" y="96105"/>
                    </a:lnTo>
                    <a:lnTo>
                      <a:pt x="113576" y="94897"/>
                    </a:lnTo>
                    <a:lnTo>
                      <a:pt x="113112" y="93741"/>
                    </a:lnTo>
                    <a:lnTo>
                      <a:pt x="112715" y="92743"/>
                    </a:lnTo>
                    <a:lnTo>
                      <a:pt x="112251" y="91798"/>
                    </a:lnTo>
                    <a:lnTo>
                      <a:pt x="111721" y="91063"/>
                    </a:lnTo>
                    <a:lnTo>
                      <a:pt x="111192" y="90328"/>
                    </a:lnTo>
                    <a:lnTo>
                      <a:pt x="110662" y="89698"/>
                    </a:lnTo>
                    <a:lnTo>
                      <a:pt x="110198" y="89172"/>
                    </a:lnTo>
                    <a:lnTo>
                      <a:pt x="109602" y="88752"/>
                    </a:lnTo>
                    <a:lnTo>
                      <a:pt x="109072" y="88437"/>
                    </a:lnTo>
                    <a:lnTo>
                      <a:pt x="108476" y="88070"/>
                    </a:lnTo>
                    <a:lnTo>
                      <a:pt x="107947" y="87754"/>
                    </a:lnTo>
                    <a:lnTo>
                      <a:pt x="107417" y="87439"/>
                    </a:lnTo>
                    <a:lnTo>
                      <a:pt x="107019" y="87072"/>
                    </a:lnTo>
                    <a:lnTo>
                      <a:pt x="106622" y="86599"/>
                    </a:lnTo>
                    <a:lnTo>
                      <a:pt x="106357" y="86179"/>
                    </a:lnTo>
                    <a:lnTo>
                      <a:pt x="105960" y="85654"/>
                    </a:lnTo>
                    <a:lnTo>
                      <a:pt x="105761" y="85076"/>
                    </a:lnTo>
                    <a:lnTo>
                      <a:pt x="105496" y="84341"/>
                    </a:lnTo>
                    <a:lnTo>
                      <a:pt x="105298" y="83606"/>
                    </a:lnTo>
                    <a:lnTo>
                      <a:pt x="105165" y="82713"/>
                    </a:lnTo>
                    <a:lnTo>
                      <a:pt x="104966" y="81768"/>
                    </a:lnTo>
                    <a:lnTo>
                      <a:pt x="104900" y="80665"/>
                    </a:lnTo>
                    <a:lnTo>
                      <a:pt x="104834" y="79404"/>
                    </a:lnTo>
                    <a:lnTo>
                      <a:pt x="104834" y="78091"/>
                    </a:lnTo>
                    <a:lnTo>
                      <a:pt x="104834" y="76621"/>
                    </a:lnTo>
                    <a:lnTo>
                      <a:pt x="104834" y="74888"/>
                    </a:lnTo>
                    <a:lnTo>
                      <a:pt x="105099" y="73207"/>
                    </a:lnTo>
                    <a:lnTo>
                      <a:pt x="105364" y="71369"/>
                    </a:lnTo>
                    <a:lnTo>
                      <a:pt x="105629" y="69531"/>
                    </a:lnTo>
                    <a:lnTo>
                      <a:pt x="106026" y="67693"/>
                    </a:lnTo>
                    <a:lnTo>
                      <a:pt x="106423" y="65855"/>
                    </a:lnTo>
                    <a:lnTo>
                      <a:pt x="106688" y="64175"/>
                    </a:lnTo>
                    <a:lnTo>
                      <a:pt x="106887" y="62599"/>
                    </a:lnTo>
                    <a:lnTo>
                      <a:pt x="107086" y="61129"/>
                    </a:lnTo>
                    <a:lnTo>
                      <a:pt x="107086" y="59816"/>
                    </a:lnTo>
                    <a:lnTo>
                      <a:pt x="106887" y="58765"/>
                    </a:lnTo>
                    <a:lnTo>
                      <a:pt x="106622" y="57925"/>
                    </a:lnTo>
                    <a:lnTo>
                      <a:pt x="106026" y="57452"/>
                    </a:lnTo>
                    <a:lnTo>
                      <a:pt x="105231" y="57295"/>
                    </a:lnTo>
                    <a:lnTo>
                      <a:pt x="104105" y="57452"/>
                    </a:lnTo>
                    <a:lnTo>
                      <a:pt x="102715" y="58030"/>
                    </a:lnTo>
                    <a:lnTo>
                      <a:pt x="101059" y="58818"/>
                    </a:lnTo>
                    <a:lnTo>
                      <a:pt x="99536" y="59711"/>
                    </a:lnTo>
                    <a:lnTo>
                      <a:pt x="97947" y="60656"/>
                    </a:lnTo>
                    <a:lnTo>
                      <a:pt x="96357" y="61654"/>
                    </a:lnTo>
                    <a:lnTo>
                      <a:pt x="94768" y="62652"/>
                    </a:lnTo>
                    <a:lnTo>
                      <a:pt x="93178" y="63702"/>
                    </a:lnTo>
                    <a:lnTo>
                      <a:pt x="91523" y="64752"/>
                    </a:lnTo>
                    <a:lnTo>
                      <a:pt x="89801" y="65855"/>
                    </a:lnTo>
                    <a:lnTo>
                      <a:pt x="88013" y="66905"/>
                    </a:lnTo>
                    <a:lnTo>
                      <a:pt x="86158" y="68113"/>
                    </a:lnTo>
                    <a:lnTo>
                      <a:pt x="84172" y="69216"/>
                    </a:lnTo>
                    <a:lnTo>
                      <a:pt x="82185" y="70371"/>
                    </a:lnTo>
                    <a:lnTo>
                      <a:pt x="80066" y="71527"/>
                    </a:lnTo>
                    <a:lnTo>
                      <a:pt x="77814" y="72630"/>
                    </a:lnTo>
                    <a:lnTo>
                      <a:pt x="75430" y="73785"/>
                    </a:lnTo>
                    <a:lnTo>
                      <a:pt x="72913" y="74888"/>
                    </a:lnTo>
                    <a:lnTo>
                      <a:pt x="70198" y="76043"/>
                    </a:lnTo>
                    <a:lnTo>
                      <a:pt x="67350" y="77199"/>
                    </a:lnTo>
                    <a:lnTo>
                      <a:pt x="64437" y="78407"/>
                    </a:lnTo>
                    <a:lnTo>
                      <a:pt x="61390" y="79719"/>
                    </a:lnTo>
                    <a:lnTo>
                      <a:pt x="58211" y="81085"/>
                    </a:lnTo>
                    <a:lnTo>
                      <a:pt x="55033" y="82503"/>
                    </a:lnTo>
                    <a:lnTo>
                      <a:pt x="51854" y="83868"/>
                    </a:lnTo>
                    <a:lnTo>
                      <a:pt x="48543" y="85339"/>
                    </a:lnTo>
                    <a:lnTo>
                      <a:pt x="45298" y="86809"/>
                    </a:lnTo>
                    <a:lnTo>
                      <a:pt x="42119" y="88332"/>
                    </a:lnTo>
                    <a:lnTo>
                      <a:pt x="39006" y="89908"/>
                    </a:lnTo>
                    <a:lnTo>
                      <a:pt x="35894" y="91431"/>
                    </a:lnTo>
                    <a:lnTo>
                      <a:pt x="32980" y="93006"/>
                    </a:lnTo>
                    <a:lnTo>
                      <a:pt x="30132" y="94582"/>
                    </a:lnTo>
                    <a:lnTo>
                      <a:pt x="27483" y="96105"/>
                    </a:lnTo>
                    <a:lnTo>
                      <a:pt x="25033" y="97733"/>
                    </a:lnTo>
                    <a:lnTo>
                      <a:pt x="22516" y="99466"/>
                    </a:lnTo>
                    <a:lnTo>
                      <a:pt x="19999" y="101409"/>
                    </a:lnTo>
                    <a:lnTo>
                      <a:pt x="17483" y="103562"/>
                    </a:lnTo>
                    <a:lnTo>
                      <a:pt x="14966" y="105820"/>
                    </a:lnTo>
                    <a:lnTo>
                      <a:pt x="12450" y="108078"/>
                    </a:lnTo>
                    <a:lnTo>
                      <a:pt x="10066" y="110389"/>
                    </a:lnTo>
                    <a:lnTo>
                      <a:pt x="7880" y="112542"/>
                    </a:lnTo>
                    <a:lnTo>
                      <a:pt x="5827" y="114538"/>
                    </a:lnTo>
                    <a:lnTo>
                      <a:pt x="3973" y="116376"/>
                    </a:lnTo>
                    <a:lnTo>
                      <a:pt x="2516" y="117899"/>
                    </a:lnTo>
                    <a:lnTo>
                      <a:pt x="1258" y="119002"/>
                    </a:lnTo>
                    <a:lnTo>
                      <a:pt x="463" y="119789"/>
                    </a:lnTo>
                    <a:lnTo>
                      <a:pt x="0" y="120000"/>
                    </a:lnTo>
                    <a:lnTo>
                      <a:pt x="0" y="119632"/>
                    </a:lnTo>
                    <a:lnTo>
                      <a:pt x="529" y="118739"/>
                    </a:lnTo>
                    <a:lnTo>
                      <a:pt x="1655" y="117111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Shape 924"/>
              <p:cNvSpPr/>
              <p:nvPr/>
            </p:nvSpPr>
            <p:spPr>
              <a:xfrm>
                <a:off x="3320" y="2835"/>
                <a:ext cx="158" cy="7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6955" y="0"/>
                    </a:moveTo>
                    <a:lnTo>
                      <a:pt x="86860" y="2756"/>
                    </a:lnTo>
                    <a:lnTo>
                      <a:pt x="86671" y="6148"/>
                    </a:lnTo>
                    <a:lnTo>
                      <a:pt x="86388" y="9540"/>
                    </a:lnTo>
                    <a:lnTo>
                      <a:pt x="86011" y="13568"/>
                    </a:lnTo>
                    <a:lnTo>
                      <a:pt x="85444" y="17597"/>
                    </a:lnTo>
                    <a:lnTo>
                      <a:pt x="84972" y="21625"/>
                    </a:lnTo>
                    <a:lnTo>
                      <a:pt x="84217" y="25653"/>
                    </a:lnTo>
                    <a:lnTo>
                      <a:pt x="83273" y="29681"/>
                    </a:lnTo>
                    <a:lnTo>
                      <a:pt x="82328" y="33498"/>
                    </a:lnTo>
                    <a:lnTo>
                      <a:pt x="81101" y="36890"/>
                    </a:lnTo>
                    <a:lnTo>
                      <a:pt x="79968" y="39646"/>
                    </a:lnTo>
                    <a:lnTo>
                      <a:pt x="78646" y="42190"/>
                    </a:lnTo>
                    <a:lnTo>
                      <a:pt x="77041" y="43674"/>
                    </a:lnTo>
                    <a:lnTo>
                      <a:pt x="75436" y="44734"/>
                    </a:lnTo>
                    <a:lnTo>
                      <a:pt x="73642" y="44946"/>
                    </a:lnTo>
                    <a:lnTo>
                      <a:pt x="71754" y="44310"/>
                    </a:lnTo>
                    <a:lnTo>
                      <a:pt x="69394" y="43038"/>
                    </a:lnTo>
                    <a:lnTo>
                      <a:pt x="66467" y="41766"/>
                    </a:lnTo>
                    <a:lnTo>
                      <a:pt x="62974" y="41130"/>
                    </a:lnTo>
                    <a:lnTo>
                      <a:pt x="59197" y="40494"/>
                    </a:lnTo>
                    <a:lnTo>
                      <a:pt x="54854" y="40070"/>
                    </a:lnTo>
                    <a:lnTo>
                      <a:pt x="50322" y="39646"/>
                    </a:lnTo>
                    <a:lnTo>
                      <a:pt x="45507" y="39646"/>
                    </a:lnTo>
                    <a:lnTo>
                      <a:pt x="40503" y="40070"/>
                    </a:lnTo>
                    <a:lnTo>
                      <a:pt x="35310" y="40494"/>
                    </a:lnTo>
                    <a:lnTo>
                      <a:pt x="30306" y="41130"/>
                    </a:lnTo>
                    <a:lnTo>
                      <a:pt x="25208" y="42190"/>
                    </a:lnTo>
                    <a:lnTo>
                      <a:pt x="20298" y="43250"/>
                    </a:lnTo>
                    <a:lnTo>
                      <a:pt x="15578" y="44734"/>
                    </a:lnTo>
                    <a:lnTo>
                      <a:pt x="11235" y="46643"/>
                    </a:lnTo>
                    <a:lnTo>
                      <a:pt x="7175" y="48551"/>
                    </a:lnTo>
                    <a:lnTo>
                      <a:pt x="3587" y="51095"/>
                    </a:lnTo>
                    <a:lnTo>
                      <a:pt x="944" y="53215"/>
                    </a:lnTo>
                    <a:lnTo>
                      <a:pt x="0" y="54911"/>
                    </a:lnTo>
                    <a:lnTo>
                      <a:pt x="472" y="56183"/>
                    </a:lnTo>
                    <a:lnTo>
                      <a:pt x="2265" y="57031"/>
                    </a:lnTo>
                    <a:lnTo>
                      <a:pt x="5098" y="57455"/>
                    </a:lnTo>
                    <a:lnTo>
                      <a:pt x="8874" y="57667"/>
                    </a:lnTo>
                    <a:lnTo>
                      <a:pt x="13406" y="57667"/>
                    </a:lnTo>
                    <a:lnTo>
                      <a:pt x="18410" y="57879"/>
                    </a:lnTo>
                    <a:lnTo>
                      <a:pt x="24075" y="57879"/>
                    </a:lnTo>
                    <a:lnTo>
                      <a:pt x="29740" y="57879"/>
                    </a:lnTo>
                    <a:lnTo>
                      <a:pt x="35499" y="58303"/>
                    </a:lnTo>
                    <a:lnTo>
                      <a:pt x="41258" y="58727"/>
                    </a:lnTo>
                    <a:lnTo>
                      <a:pt x="46734" y="59575"/>
                    </a:lnTo>
                    <a:lnTo>
                      <a:pt x="51644" y="60848"/>
                    </a:lnTo>
                    <a:lnTo>
                      <a:pt x="55987" y="62544"/>
                    </a:lnTo>
                    <a:lnTo>
                      <a:pt x="59669" y="64876"/>
                    </a:lnTo>
                    <a:lnTo>
                      <a:pt x="62690" y="66996"/>
                    </a:lnTo>
                    <a:lnTo>
                      <a:pt x="65523" y="68904"/>
                    </a:lnTo>
                    <a:lnTo>
                      <a:pt x="68166" y="70600"/>
                    </a:lnTo>
                    <a:lnTo>
                      <a:pt x="70715" y="71660"/>
                    </a:lnTo>
                    <a:lnTo>
                      <a:pt x="72981" y="72932"/>
                    </a:lnTo>
                    <a:lnTo>
                      <a:pt x="75342" y="73568"/>
                    </a:lnTo>
                    <a:lnTo>
                      <a:pt x="77513" y="74628"/>
                    </a:lnTo>
                    <a:lnTo>
                      <a:pt x="79685" y="75265"/>
                    </a:lnTo>
                    <a:lnTo>
                      <a:pt x="81762" y="76325"/>
                    </a:lnTo>
                    <a:lnTo>
                      <a:pt x="83839" y="77173"/>
                    </a:lnTo>
                    <a:lnTo>
                      <a:pt x="86011" y="78233"/>
                    </a:lnTo>
                    <a:lnTo>
                      <a:pt x="88182" y="79505"/>
                    </a:lnTo>
                    <a:lnTo>
                      <a:pt x="90354" y="81201"/>
                    </a:lnTo>
                    <a:lnTo>
                      <a:pt x="92619" y="83109"/>
                    </a:lnTo>
                    <a:lnTo>
                      <a:pt x="94980" y="85441"/>
                    </a:lnTo>
                    <a:lnTo>
                      <a:pt x="97529" y="88621"/>
                    </a:lnTo>
                    <a:lnTo>
                      <a:pt x="100078" y="91802"/>
                    </a:lnTo>
                    <a:lnTo>
                      <a:pt x="102816" y="95406"/>
                    </a:lnTo>
                    <a:lnTo>
                      <a:pt x="105460" y="99222"/>
                    </a:lnTo>
                    <a:lnTo>
                      <a:pt x="107915" y="103038"/>
                    </a:lnTo>
                    <a:lnTo>
                      <a:pt x="110464" y="106855"/>
                    </a:lnTo>
                    <a:lnTo>
                      <a:pt x="112824" y="110459"/>
                    </a:lnTo>
                    <a:lnTo>
                      <a:pt x="114901" y="113427"/>
                    </a:lnTo>
                    <a:lnTo>
                      <a:pt x="116695" y="116395"/>
                    </a:lnTo>
                    <a:lnTo>
                      <a:pt x="118206" y="118303"/>
                    </a:lnTo>
                    <a:lnTo>
                      <a:pt x="119244" y="119575"/>
                    </a:lnTo>
                    <a:lnTo>
                      <a:pt x="119905" y="120000"/>
                    </a:lnTo>
                    <a:lnTo>
                      <a:pt x="119999" y="119575"/>
                    </a:lnTo>
                    <a:lnTo>
                      <a:pt x="119433" y="117879"/>
                    </a:lnTo>
                    <a:lnTo>
                      <a:pt x="118394" y="115335"/>
                    </a:lnTo>
                    <a:lnTo>
                      <a:pt x="116695" y="111095"/>
                    </a:lnTo>
                    <a:lnTo>
                      <a:pt x="114240" y="105583"/>
                    </a:lnTo>
                    <a:lnTo>
                      <a:pt x="111408" y="98798"/>
                    </a:lnTo>
                    <a:lnTo>
                      <a:pt x="108670" y="91166"/>
                    </a:lnTo>
                    <a:lnTo>
                      <a:pt x="106026" y="83109"/>
                    </a:lnTo>
                    <a:lnTo>
                      <a:pt x="103477" y="74628"/>
                    </a:lnTo>
                    <a:lnTo>
                      <a:pt x="101211" y="66148"/>
                    </a:lnTo>
                    <a:lnTo>
                      <a:pt x="98851" y="57243"/>
                    </a:lnTo>
                    <a:lnTo>
                      <a:pt x="96774" y="48551"/>
                    </a:lnTo>
                    <a:lnTo>
                      <a:pt x="94885" y="40070"/>
                    </a:lnTo>
                    <a:lnTo>
                      <a:pt x="93092" y="31802"/>
                    </a:lnTo>
                    <a:lnTo>
                      <a:pt x="91487" y="24381"/>
                    </a:lnTo>
                    <a:lnTo>
                      <a:pt x="90259" y="17385"/>
                    </a:lnTo>
                    <a:lnTo>
                      <a:pt x="89032" y="11448"/>
                    </a:lnTo>
                    <a:lnTo>
                      <a:pt x="88088" y="6572"/>
                    </a:lnTo>
                    <a:lnTo>
                      <a:pt x="87427" y="2968"/>
                    </a:lnTo>
                    <a:lnTo>
                      <a:pt x="87049" y="636"/>
                    </a:lnTo>
                    <a:lnTo>
                      <a:pt x="86955" y="0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Shape 925"/>
              <p:cNvSpPr/>
              <p:nvPr/>
            </p:nvSpPr>
            <p:spPr>
              <a:xfrm>
                <a:off x="2860" y="1917"/>
                <a:ext cx="58" cy="1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481" y="28707"/>
                    </a:moveTo>
                    <a:lnTo>
                      <a:pt x="115949" y="31345"/>
                    </a:lnTo>
                    <a:lnTo>
                      <a:pt x="112911" y="34406"/>
                    </a:lnTo>
                    <a:lnTo>
                      <a:pt x="109113" y="37783"/>
                    </a:lnTo>
                    <a:lnTo>
                      <a:pt x="105063" y="41266"/>
                    </a:lnTo>
                    <a:lnTo>
                      <a:pt x="101012" y="44960"/>
                    </a:lnTo>
                    <a:lnTo>
                      <a:pt x="96202" y="48865"/>
                    </a:lnTo>
                    <a:lnTo>
                      <a:pt x="91392" y="52770"/>
                    </a:lnTo>
                    <a:lnTo>
                      <a:pt x="86329" y="56675"/>
                    </a:lnTo>
                    <a:lnTo>
                      <a:pt x="81012" y="60686"/>
                    </a:lnTo>
                    <a:lnTo>
                      <a:pt x="76202" y="64591"/>
                    </a:lnTo>
                    <a:lnTo>
                      <a:pt x="71392" y="68284"/>
                    </a:lnTo>
                    <a:lnTo>
                      <a:pt x="66835" y="71978"/>
                    </a:lnTo>
                    <a:lnTo>
                      <a:pt x="62784" y="75567"/>
                    </a:lnTo>
                    <a:lnTo>
                      <a:pt x="58987" y="78839"/>
                    </a:lnTo>
                    <a:lnTo>
                      <a:pt x="55949" y="81899"/>
                    </a:lnTo>
                    <a:lnTo>
                      <a:pt x="53417" y="84643"/>
                    </a:lnTo>
                    <a:lnTo>
                      <a:pt x="50632" y="87282"/>
                    </a:lnTo>
                    <a:lnTo>
                      <a:pt x="47341" y="90343"/>
                    </a:lnTo>
                    <a:lnTo>
                      <a:pt x="43797" y="93720"/>
                    </a:lnTo>
                    <a:lnTo>
                      <a:pt x="39746" y="97203"/>
                    </a:lnTo>
                    <a:lnTo>
                      <a:pt x="35443" y="100791"/>
                    </a:lnTo>
                    <a:lnTo>
                      <a:pt x="31139" y="104274"/>
                    </a:lnTo>
                    <a:lnTo>
                      <a:pt x="26835" y="107651"/>
                    </a:lnTo>
                    <a:lnTo>
                      <a:pt x="22278" y="110817"/>
                    </a:lnTo>
                    <a:lnTo>
                      <a:pt x="17974" y="113667"/>
                    </a:lnTo>
                    <a:lnTo>
                      <a:pt x="13670" y="116094"/>
                    </a:lnTo>
                    <a:lnTo>
                      <a:pt x="10126" y="117994"/>
                    </a:lnTo>
                    <a:lnTo>
                      <a:pt x="6835" y="119366"/>
                    </a:lnTo>
                    <a:lnTo>
                      <a:pt x="4050" y="120000"/>
                    </a:lnTo>
                    <a:lnTo>
                      <a:pt x="2025" y="119894"/>
                    </a:lnTo>
                    <a:lnTo>
                      <a:pt x="759" y="118839"/>
                    </a:lnTo>
                    <a:lnTo>
                      <a:pt x="506" y="116833"/>
                    </a:lnTo>
                    <a:lnTo>
                      <a:pt x="253" y="113773"/>
                    </a:lnTo>
                    <a:lnTo>
                      <a:pt x="253" y="109868"/>
                    </a:lnTo>
                    <a:lnTo>
                      <a:pt x="253" y="105224"/>
                    </a:lnTo>
                    <a:lnTo>
                      <a:pt x="0" y="100052"/>
                    </a:lnTo>
                    <a:lnTo>
                      <a:pt x="0" y="94142"/>
                    </a:lnTo>
                    <a:lnTo>
                      <a:pt x="0" y="87915"/>
                    </a:lnTo>
                    <a:lnTo>
                      <a:pt x="253" y="81266"/>
                    </a:lnTo>
                    <a:lnTo>
                      <a:pt x="506" y="74300"/>
                    </a:lnTo>
                    <a:lnTo>
                      <a:pt x="1012" y="67229"/>
                    </a:lnTo>
                    <a:lnTo>
                      <a:pt x="1518" y="60158"/>
                    </a:lnTo>
                    <a:lnTo>
                      <a:pt x="2784" y="53087"/>
                    </a:lnTo>
                    <a:lnTo>
                      <a:pt x="3797" y="46226"/>
                    </a:lnTo>
                    <a:lnTo>
                      <a:pt x="5569" y="39472"/>
                    </a:lnTo>
                    <a:lnTo>
                      <a:pt x="7594" y="33139"/>
                    </a:lnTo>
                    <a:lnTo>
                      <a:pt x="9873" y="27229"/>
                    </a:lnTo>
                    <a:lnTo>
                      <a:pt x="12911" y="21952"/>
                    </a:lnTo>
                    <a:lnTo>
                      <a:pt x="15696" y="17097"/>
                    </a:lnTo>
                    <a:lnTo>
                      <a:pt x="18481" y="12875"/>
                    </a:lnTo>
                    <a:lnTo>
                      <a:pt x="21265" y="9182"/>
                    </a:lnTo>
                    <a:lnTo>
                      <a:pt x="24050" y="6121"/>
                    </a:lnTo>
                    <a:lnTo>
                      <a:pt x="26075" y="3693"/>
                    </a:lnTo>
                    <a:lnTo>
                      <a:pt x="28101" y="1794"/>
                    </a:lnTo>
                    <a:lnTo>
                      <a:pt x="29873" y="527"/>
                    </a:lnTo>
                    <a:lnTo>
                      <a:pt x="31645" y="0"/>
                    </a:lnTo>
                    <a:lnTo>
                      <a:pt x="32658" y="105"/>
                    </a:lnTo>
                    <a:lnTo>
                      <a:pt x="33164" y="844"/>
                    </a:lnTo>
                    <a:lnTo>
                      <a:pt x="33924" y="2321"/>
                    </a:lnTo>
                    <a:lnTo>
                      <a:pt x="33924" y="4432"/>
                    </a:lnTo>
                    <a:lnTo>
                      <a:pt x="33164" y="7282"/>
                    </a:lnTo>
                    <a:lnTo>
                      <a:pt x="32405" y="10870"/>
                    </a:lnTo>
                    <a:lnTo>
                      <a:pt x="31139" y="15092"/>
                    </a:lnTo>
                    <a:lnTo>
                      <a:pt x="29113" y="20158"/>
                    </a:lnTo>
                    <a:lnTo>
                      <a:pt x="26835" y="25646"/>
                    </a:lnTo>
                    <a:lnTo>
                      <a:pt x="24556" y="31029"/>
                    </a:lnTo>
                    <a:lnTo>
                      <a:pt x="22531" y="36411"/>
                    </a:lnTo>
                    <a:lnTo>
                      <a:pt x="20759" y="41794"/>
                    </a:lnTo>
                    <a:lnTo>
                      <a:pt x="19493" y="46965"/>
                    </a:lnTo>
                    <a:lnTo>
                      <a:pt x="17974" y="51926"/>
                    </a:lnTo>
                    <a:lnTo>
                      <a:pt x="16962" y="56675"/>
                    </a:lnTo>
                    <a:lnTo>
                      <a:pt x="16202" y="61002"/>
                    </a:lnTo>
                    <a:lnTo>
                      <a:pt x="15696" y="65013"/>
                    </a:lnTo>
                    <a:lnTo>
                      <a:pt x="15696" y="68601"/>
                    </a:lnTo>
                    <a:lnTo>
                      <a:pt x="15949" y="71767"/>
                    </a:lnTo>
                    <a:lnTo>
                      <a:pt x="16962" y="74195"/>
                    </a:lnTo>
                    <a:lnTo>
                      <a:pt x="18227" y="76200"/>
                    </a:lnTo>
                    <a:lnTo>
                      <a:pt x="20000" y="77572"/>
                    </a:lnTo>
                    <a:lnTo>
                      <a:pt x="22278" y="77994"/>
                    </a:lnTo>
                    <a:lnTo>
                      <a:pt x="25063" y="77889"/>
                    </a:lnTo>
                    <a:lnTo>
                      <a:pt x="28101" y="77044"/>
                    </a:lnTo>
                    <a:lnTo>
                      <a:pt x="31392" y="75883"/>
                    </a:lnTo>
                    <a:lnTo>
                      <a:pt x="34936" y="74617"/>
                    </a:lnTo>
                    <a:lnTo>
                      <a:pt x="38734" y="72928"/>
                    </a:lnTo>
                    <a:lnTo>
                      <a:pt x="42278" y="71134"/>
                    </a:lnTo>
                    <a:lnTo>
                      <a:pt x="46329" y="69129"/>
                    </a:lnTo>
                    <a:lnTo>
                      <a:pt x="50379" y="67018"/>
                    </a:lnTo>
                    <a:lnTo>
                      <a:pt x="54177" y="64907"/>
                    </a:lnTo>
                    <a:lnTo>
                      <a:pt x="58227" y="62691"/>
                    </a:lnTo>
                    <a:lnTo>
                      <a:pt x="62025" y="60263"/>
                    </a:lnTo>
                    <a:lnTo>
                      <a:pt x="66075" y="58047"/>
                    </a:lnTo>
                    <a:lnTo>
                      <a:pt x="70126" y="55831"/>
                    </a:lnTo>
                    <a:lnTo>
                      <a:pt x="73670" y="53720"/>
                    </a:lnTo>
                    <a:lnTo>
                      <a:pt x="77468" y="51715"/>
                    </a:lnTo>
                    <a:lnTo>
                      <a:pt x="80759" y="49815"/>
                    </a:lnTo>
                    <a:lnTo>
                      <a:pt x="84303" y="48126"/>
                    </a:lnTo>
                    <a:lnTo>
                      <a:pt x="87341" y="46332"/>
                    </a:lnTo>
                    <a:lnTo>
                      <a:pt x="90379" y="44327"/>
                    </a:lnTo>
                    <a:lnTo>
                      <a:pt x="93924" y="42216"/>
                    </a:lnTo>
                    <a:lnTo>
                      <a:pt x="97468" y="40000"/>
                    </a:lnTo>
                    <a:lnTo>
                      <a:pt x="101012" y="37783"/>
                    </a:lnTo>
                    <a:lnTo>
                      <a:pt x="104050" y="35461"/>
                    </a:lnTo>
                    <a:lnTo>
                      <a:pt x="107341" y="33350"/>
                    </a:lnTo>
                    <a:lnTo>
                      <a:pt x="110379" y="31345"/>
                    </a:lnTo>
                    <a:lnTo>
                      <a:pt x="113164" y="29656"/>
                    </a:lnTo>
                    <a:lnTo>
                      <a:pt x="115443" y="28073"/>
                    </a:lnTo>
                    <a:lnTo>
                      <a:pt x="117468" y="26912"/>
                    </a:lnTo>
                    <a:lnTo>
                      <a:pt x="118734" y="26174"/>
                    </a:lnTo>
                    <a:lnTo>
                      <a:pt x="119493" y="25963"/>
                    </a:lnTo>
                    <a:lnTo>
                      <a:pt x="120000" y="26174"/>
                    </a:lnTo>
                    <a:lnTo>
                      <a:pt x="119493" y="27018"/>
                    </a:lnTo>
                    <a:lnTo>
                      <a:pt x="118481" y="28707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Shape 926"/>
              <p:cNvSpPr/>
              <p:nvPr/>
            </p:nvSpPr>
            <p:spPr>
              <a:xfrm>
                <a:off x="2880" y="2190"/>
                <a:ext cx="103" cy="7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22" y="0"/>
                    </a:moveTo>
                    <a:lnTo>
                      <a:pt x="14527" y="1039"/>
                    </a:lnTo>
                    <a:lnTo>
                      <a:pt x="18014" y="2495"/>
                    </a:lnTo>
                    <a:lnTo>
                      <a:pt x="21937" y="3743"/>
                    </a:lnTo>
                    <a:lnTo>
                      <a:pt x="26150" y="5615"/>
                    </a:lnTo>
                    <a:lnTo>
                      <a:pt x="30508" y="7487"/>
                    </a:lnTo>
                    <a:lnTo>
                      <a:pt x="35157" y="9774"/>
                    </a:lnTo>
                    <a:lnTo>
                      <a:pt x="39951" y="12270"/>
                    </a:lnTo>
                    <a:lnTo>
                      <a:pt x="44745" y="14766"/>
                    </a:lnTo>
                    <a:lnTo>
                      <a:pt x="49539" y="17677"/>
                    </a:lnTo>
                    <a:lnTo>
                      <a:pt x="54043" y="20797"/>
                    </a:lnTo>
                    <a:lnTo>
                      <a:pt x="58401" y="24124"/>
                    </a:lnTo>
                    <a:lnTo>
                      <a:pt x="62324" y="27452"/>
                    </a:lnTo>
                    <a:lnTo>
                      <a:pt x="65956" y="31195"/>
                    </a:lnTo>
                    <a:lnTo>
                      <a:pt x="69007" y="34939"/>
                    </a:lnTo>
                    <a:lnTo>
                      <a:pt x="71622" y="39098"/>
                    </a:lnTo>
                    <a:lnTo>
                      <a:pt x="73510" y="43674"/>
                    </a:lnTo>
                    <a:lnTo>
                      <a:pt x="75108" y="48041"/>
                    </a:lnTo>
                    <a:lnTo>
                      <a:pt x="77142" y="52824"/>
                    </a:lnTo>
                    <a:lnTo>
                      <a:pt x="79322" y="58024"/>
                    </a:lnTo>
                    <a:lnTo>
                      <a:pt x="81937" y="63015"/>
                    </a:lnTo>
                    <a:lnTo>
                      <a:pt x="84697" y="68422"/>
                    </a:lnTo>
                    <a:lnTo>
                      <a:pt x="87602" y="73830"/>
                    </a:lnTo>
                    <a:lnTo>
                      <a:pt x="90653" y="79237"/>
                    </a:lnTo>
                    <a:lnTo>
                      <a:pt x="93704" y="84228"/>
                    </a:lnTo>
                    <a:lnTo>
                      <a:pt x="96900" y="89428"/>
                    </a:lnTo>
                    <a:lnTo>
                      <a:pt x="99951" y="94211"/>
                    </a:lnTo>
                    <a:lnTo>
                      <a:pt x="103147" y="98994"/>
                    </a:lnTo>
                    <a:lnTo>
                      <a:pt x="106198" y="103154"/>
                    </a:lnTo>
                    <a:lnTo>
                      <a:pt x="109104" y="106897"/>
                    </a:lnTo>
                    <a:lnTo>
                      <a:pt x="111719" y="110225"/>
                    </a:lnTo>
                    <a:lnTo>
                      <a:pt x="114334" y="113136"/>
                    </a:lnTo>
                    <a:lnTo>
                      <a:pt x="116803" y="115424"/>
                    </a:lnTo>
                    <a:lnTo>
                      <a:pt x="118547" y="117088"/>
                    </a:lnTo>
                    <a:lnTo>
                      <a:pt x="119709" y="118128"/>
                    </a:lnTo>
                    <a:lnTo>
                      <a:pt x="120000" y="119168"/>
                    </a:lnTo>
                    <a:lnTo>
                      <a:pt x="120000" y="119792"/>
                    </a:lnTo>
                    <a:lnTo>
                      <a:pt x="119418" y="120000"/>
                    </a:lnTo>
                    <a:lnTo>
                      <a:pt x="118256" y="119792"/>
                    </a:lnTo>
                    <a:lnTo>
                      <a:pt x="116658" y="119376"/>
                    </a:lnTo>
                    <a:lnTo>
                      <a:pt x="114624" y="118752"/>
                    </a:lnTo>
                    <a:lnTo>
                      <a:pt x="112154" y="117504"/>
                    </a:lnTo>
                    <a:lnTo>
                      <a:pt x="109539" y="116048"/>
                    </a:lnTo>
                    <a:lnTo>
                      <a:pt x="106634" y="114592"/>
                    </a:lnTo>
                    <a:lnTo>
                      <a:pt x="103438" y="112512"/>
                    </a:lnTo>
                    <a:lnTo>
                      <a:pt x="100242" y="110017"/>
                    </a:lnTo>
                    <a:lnTo>
                      <a:pt x="96755" y="107521"/>
                    </a:lnTo>
                    <a:lnTo>
                      <a:pt x="93268" y="104818"/>
                    </a:lnTo>
                    <a:lnTo>
                      <a:pt x="89782" y="101906"/>
                    </a:lnTo>
                    <a:lnTo>
                      <a:pt x="86150" y="98786"/>
                    </a:lnTo>
                    <a:lnTo>
                      <a:pt x="82663" y="95251"/>
                    </a:lnTo>
                    <a:lnTo>
                      <a:pt x="79031" y="91715"/>
                    </a:lnTo>
                    <a:lnTo>
                      <a:pt x="75399" y="88180"/>
                    </a:lnTo>
                    <a:lnTo>
                      <a:pt x="71622" y="84436"/>
                    </a:lnTo>
                    <a:lnTo>
                      <a:pt x="67845" y="80693"/>
                    </a:lnTo>
                    <a:lnTo>
                      <a:pt x="64067" y="77365"/>
                    </a:lnTo>
                    <a:lnTo>
                      <a:pt x="60435" y="73622"/>
                    </a:lnTo>
                    <a:lnTo>
                      <a:pt x="56513" y="70086"/>
                    </a:lnTo>
                    <a:lnTo>
                      <a:pt x="52590" y="66759"/>
                    </a:lnTo>
                    <a:lnTo>
                      <a:pt x="48668" y="63639"/>
                    </a:lnTo>
                    <a:lnTo>
                      <a:pt x="44745" y="60727"/>
                    </a:lnTo>
                    <a:lnTo>
                      <a:pt x="40823" y="58024"/>
                    </a:lnTo>
                    <a:lnTo>
                      <a:pt x="37046" y="55528"/>
                    </a:lnTo>
                    <a:lnTo>
                      <a:pt x="33123" y="53448"/>
                    </a:lnTo>
                    <a:lnTo>
                      <a:pt x="29200" y="51785"/>
                    </a:lnTo>
                    <a:lnTo>
                      <a:pt x="25133" y="49913"/>
                    </a:lnTo>
                    <a:lnTo>
                      <a:pt x="21355" y="48041"/>
                    </a:lnTo>
                    <a:lnTo>
                      <a:pt x="17723" y="45961"/>
                    </a:lnTo>
                    <a:lnTo>
                      <a:pt x="14237" y="43674"/>
                    </a:lnTo>
                    <a:lnTo>
                      <a:pt x="11186" y="41178"/>
                    </a:lnTo>
                    <a:lnTo>
                      <a:pt x="8280" y="38890"/>
                    </a:lnTo>
                    <a:lnTo>
                      <a:pt x="5665" y="36811"/>
                    </a:lnTo>
                    <a:lnTo>
                      <a:pt x="3486" y="34731"/>
                    </a:lnTo>
                    <a:lnTo>
                      <a:pt x="1888" y="32651"/>
                    </a:lnTo>
                    <a:lnTo>
                      <a:pt x="726" y="30987"/>
                    </a:lnTo>
                    <a:lnTo>
                      <a:pt x="145" y="29948"/>
                    </a:lnTo>
                    <a:lnTo>
                      <a:pt x="0" y="28700"/>
                    </a:lnTo>
                    <a:lnTo>
                      <a:pt x="581" y="28284"/>
                    </a:lnTo>
                    <a:lnTo>
                      <a:pt x="1888" y="28284"/>
                    </a:lnTo>
                    <a:lnTo>
                      <a:pt x="4067" y="28700"/>
                    </a:lnTo>
                    <a:lnTo>
                      <a:pt x="6973" y="30155"/>
                    </a:lnTo>
                    <a:lnTo>
                      <a:pt x="10314" y="31819"/>
                    </a:lnTo>
                    <a:lnTo>
                      <a:pt x="13946" y="33483"/>
                    </a:lnTo>
                    <a:lnTo>
                      <a:pt x="17869" y="35355"/>
                    </a:lnTo>
                    <a:lnTo>
                      <a:pt x="21937" y="37435"/>
                    </a:lnTo>
                    <a:lnTo>
                      <a:pt x="25859" y="39306"/>
                    </a:lnTo>
                    <a:lnTo>
                      <a:pt x="29782" y="41386"/>
                    </a:lnTo>
                    <a:lnTo>
                      <a:pt x="33704" y="43050"/>
                    </a:lnTo>
                    <a:lnTo>
                      <a:pt x="37481" y="44714"/>
                    </a:lnTo>
                    <a:lnTo>
                      <a:pt x="41113" y="45961"/>
                    </a:lnTo>
                    <a:lnTo>
                      <a:pt x="44309" y="46793"/>
                    </a:lnTo>
                    <a:lnTo>
                      <a:pt x="47215" y="47209"/>
                    </a:lnTo>
                    <a:lnTo>
                      <a:pt x="49830" y="47625"/>
                    </a:lnTo>
                    <a:lnTo>
                      <a:pt x="52009" y="46793"/>
                    </a:lnTo>
                    <a:lnTo>
                      <a:pt x="53462" y="45961"/>
                    </a:lnTo>
                    <a:lnTo>
                      <a:pt x="54334" y="44090"/>
                    </a:lnTo>
                    <a:lnTo>
                      <a:pt x="54915" y="41802"/>
                    </a:lnTo>
                    <a:lnTo>
                      <a:pt x="54769" y="38890"/>
                    </a:lnTo>
                    <a:lnTo>
                      <a:pt x="54334" y="36603"/>
                    </a:lnTo>
                    <a:lnTo>
                      <a:pt x="54043" y="34523"/>
                    </a:lnTo>
                    <a:lnTo>
                      <a:pt x="53607" y="32651"/>
                    </a:lnTo>
                    <a:lnTo>
                      <a:pt x="52736" y="30987"/>
                    </a:lnTo>
                    <a:lnTo>
                      <a:pt x="52009" y="29324"/>
                    </a:lnTo>
                    <a:lnTo>
                      <a:pt x="50847" y="28076"/>
                    </a:lnTo>
                    <a:lnTo>
                      <a:pt x="49685" y="26828"/>
                    </a:lnTo>
                    <a:lnTo>
                      <a:pt x="48377" y="25372"/>
                    </a:lnTo>
                    <a:lnTo>
                      <a:pt x="46924" y="24332"/>
                    </a:lnTo>
                    <a:lnTo>
                      <a:pt x="45326" y="23084"/>
                    </a:lnTo>
                    <a:lnTo>
                      <a:pt x="43438" y="22045"/>
                    </a:lnTo>
                    <a:lnTo>
                      <a:pt x="41549" y="20797"/>
                    </a:lnTo>
                    <a:lnTo>
                      <a:pt x="39370" y="19549"/>
                    </a:lnTo>
                    <a:lnTo>
                      <a:pt x="37336" y="18301"/>
                    </a:lnTo>
                    <a:lnTo>
                      <a:pt x="35012" y="16845"/>
                    </a:lnTo>
                    <a:lnTo>
                      <a:pt x="32542" y="15181"/>
                    </a:lnTo>
                    <a:lnTo>
                      <a:pt x="30363" y="13518"/>
                    </a:lnTo>
                    <a:lnTo>
                      <a:pt x="28038" y="11854"/>
                    </a:lnTo>
                    <a:lnTo>
                      <a:pt x="26004" y="10606"/>
                    </a:lnTo>
                    <a:lnTo>
                      <a:pt x="23825" y="9150"/>
                    </a:lnTo>
                    <a:lnTo>
                      <a:pt x="21937" y="7694"/>
                    </a:lnTo>
                    <a:lnTo>
                      <a:pt x="20048" y="6447"/>
                    </a:lnTo>
                    <a:lnTo>
                      <a:pt x="18450" y="5199"/>
                    </a:lnTo>
                    <a:lnTo>
                      <a:pt x="16997" y="3951"/>
                    </a:lnTo>
                    <a:lnTo>
                      <a:pt x="15544" y="3119"/>
                    </a:lnTo>
                    <a:lnTo>
                      <a:pt x="14382" y="2287"/>
                    </a:lnTo>
                    <a:lnTo>
                      <a:pt x="13510" y="1455"/>
                    </a:lnTo>
                    <a:lnTo>
                      <a:pt x="12639" y="831"/>
                    </a:lnTo>
                    <a:lnTo>
                      <a:pt x="11912" y="415"/>
                    </a:lnTo>
                    <a:lnTo>
                      <a:pt x="11622" y="0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Shape 927"/>
              <p:cNvSpPr/>
              <p:nvPr/>
            </p:nvSpPr>
            <p:spPr>
              <a:xfrm>
                <a:off x="2862" y="2242"/>
                <a:ext cx="63" cy="5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46" y="27300"/>
                    </a:moveTo>
                    <a:lnTo>
                      <a:pt x="12890" y="33900"/>
                    </a:lnTo>
                    <a:lnTo>
                      <a:pt x="16171" y="41400"/>
                    </a:lnTo>
                    <a:lnTo>
                      <a:pt x="20390" y="48300"/>
                    </a:lnTo>
                    <a:lnTo>
                      <a:pt x="25312" y="55500"/>
                    </a:lnTo>
                    <a:lnTo>
                      <a:pt x="30937" y="62400"/>
                    </a:lnTo>
                    <a:lnTo>
                      <a:pt x="36562" y="69000"/>
                    </a:lnTo>
                    <a:lnTo>
                      <a:pt x="42890" y="75000"/>
                    </a:lnTo>
                    <a:lnTo>
                      <a:pt x="49453" y="80400"/>
                    </a:lnTo>
                    <a:lnTo>
                      <a:pt x="55781" y="85200"/>
                    </a:lnTo>
                    <a:lnTo>
                      <a:pt x="62343" y="89100"/>
                    </a:lnTo>
                    <a:lnTo>
                      <a:pt x="68671" y="92400"/>
                    </a:lnTo>
                    <a:lnTo>
                      <a:pt x="74765" y="94500"/>
                    </a:lnTo>
                    <a:lnTo>
                      <a:pt x="80156" y="95100"/>
                    </a:lnTo>
                    <a:lnTo>
                      <a:pt x="85078" y="94800"/>
                    </a:lnTo>
                    <a:lnTo>
                      <a:pt x="89531" y="93000"/>
                    </a:lnTo>
                    <a:lnTo>
                      <a:pt x="93281" y="90000"/>
                    </a:lnTo>
                    <a:lnTo>
                      <a:pt x="95859" y="85800"/>
                    </a:lnTo>
                    <a:lnTo>
                      <a:pt x="98203" y="81300"/>
                    </a:lnTo>
                    <a:lnTo>
                      <a:pt x="99843" y="76200"/>
                    </a:lnTo>
                    <a:lnTo>
                      <a:pt x="100781" y="71700"/>
                    </a:lnTo>
                    <a:lnTo>
                      <a:pt x="101484" y="66300"/>
                    </a:lnTo>
                    <a:lnTo>
                      <a:pt x="101484" y="61200"/>
                    </a:lnTo>
                    <a:lnTo>
                      <a:pt x="101015" y="55800"/>
                    </a:lnTo>
                    <a:lnTo>
                      <a:pt x="100312" y="50400"/>
                    </a:lnTo>
                    <a:lnTo>
                      <a:pt x="99375" y="45000"/>
                    </a:lnTo>
                    <a:lnTo>
                      <a:pt x="97968" y="39600"/>
                    </a:lnTo>
                    <a:lnTo>
                      <a:pt x="96328" y="34800"/>
                    </a:lnTo>
                    <a:lnTo>
                      <a:pt x="94921" y="29700"/>
                    </a:lnTo>
                    <a:lnTo>
                      <a:pt x="93046" y="24900"/>
                    </a:lnTo>
                    <a:lnTo>
                      <a:pt x="91171" y="20700"/>
                    </a:lnTo>
                    <a:lnTo>
                      <a:pt x="89296" y="16500"/>
                    </a:lnTo>
                    <a:lnTo>
                      <a:pt x="87656" y="12900"/>
                    </a:lnTo>
                    <a:lnTo>
                      <a:pt x="86250" y="9600"/>
                    </a:lnTo>
                    <a:lnTo>
                      <a:pt x="85312" y="6900"/>
                    </a:lnTo>
                    <a:lnTo>
                      <a:pt x="85078" y="5100"/>
                    </a:lnTo>
                    <a:lnTo>
                      <a:pt x="85546" y="4200"/>
                    </a:lnTo>
                    <a:lnTo>
                      <a:pt x="86484" y="3600"/>
                    </a:lnTo>
                    <a:lnTo>
                      <a:pt x="87656" y="3900"/>
                    </a:lnTo>
                    <a:lnTo>
                      <a:pt x="89296" y="4800"/>
                    </a:lnTo>
                    <a:lnTo>
                      <a:pt x="91406" y="6300"/>
                    </a:lnTo>
                    <a:lnTo>
                      <a:pt x="93515" y="8400"/>
                    </a:lnTo>
                    <a:lnTo>
                      <a:pt x="96093" y="11100"/>
                    </a:lnTo>
                    <a:lnTo>
                      <a:pt x="98671" y="14700"/>
                    </a:lnTo>
                    <a:lnTo>
                      <a:pt x="101484" y="18300"/>
                    </a:lnTo>
                    <a:lnTo>
                      <a:pt x="104062" y="23100"/>
                    </a:lnTo>
                    <a:lnTo>
                      <a:pt x="106875" y="27900"/>
                    </a:lnTo>
                    <a:lnTo>
                      <a:pt x="109453" y="33300"/>
                    </a:lnTo>
                    <a:lnTo>
                      <a:pt x="112031" y="39600"/>
                    </a:lnTo>
                    <a:lnTo>
                      <a:pt x="114140" y="45900"/>
                    </a:lnTo>
                    <a:lnTo>
                      <a:pt x="116250" y="51900"/>
                    </a:lnTo>
                    <a:lnTo>
                      <a:pt x="117656" y="57900"/>
                    </a:lnTo>
                    <a:lnTo>
                      <a:pt x="118828" y="63600"/>
                    </a:lnTo>
                    <a:lnTo>
                      <a:pt x="119765" y="69300"/>
                    </a:lnTo>
                    <a:lnTo>
                      <a:pt x="120000" y="75000"/>
                    </a:lnTo>
                    <a:lnTo>
                      <a:pt x="119765" y="80100"/>
                    </a:lnTo>
                    <a:lnTo>
                      <a:pt x="119296" y="85200"/>
                    </a:lnTo>
                    <a:lnTo>
                      <a:pt x="118125" y="90000"/>
                    </a:lnTo>
                    <a:lnTo>
                      <a:pt x="116953" y="94800"/>
                    </a:lnTo>
                    <a:lnTo>
                      <a:pt x="114843" y="99000"/>
                    </a:lnTo>
                    <a:lnTo>
                      <a:pt x="112500" y="103200"/>
                    </a:lnTo>
                    <a:lnTo>
                      <a:pt x="109218" y="107100"/>
                    </a:lnTo>
                    <a:lnTo>
                      <a:pt x="105937" y="110400"/>
                    </a:lnTo>
                    <a:lnTo>
                      <a:pt x="101718" y="114000"/>
                    </a:lnTo>
                    <a:lnTo>
                      <a:pt x="97265" y="117000"/>
                    </a:lnTo>
                    <a:lnTo>
                      <a:pt x="91875" y="118800"/>
                    </a:lnTo>
                    <a:lnTo>
                      <a:pt x="86484" y="120000"/>
                    </a:lnTo>
                    <a:lnTo>
                      <a:pt x="80625" y="120000"/>
                    </a:lnTo>
                    <a:lnTo>
                      <a:pt x="74765" y="118500"/>
                    </a:lnTo>
                    <a:lnTo>
                      <a:pt x="68671" y="116400"/>
                    </a:lnTo>
                    <a:lnTo>
                      <a:pt x="62578" y="114000"/>
                    </a:lnTo>
                    <a:lnTo>
                      <a:pt x="56484" y="110100"/>
                    </a:lnTo>
                    <a:lnTo>
                      <a:pt x="50625" y="105900"/>
                    </a:lnTo>
                    <a:lnTo>
                      <a:pt x="44531" y="100500"/>
                    </a:lnTo>
                    <a:lnTo>
                      <a:pt x="38671" y="94800"/>
                    </a:lnTo>
                    <a:lnTo>
                      <a:pt x="33281" y="88800"/>
                    </a:lnTo>
                    <a:lnTo>
                      <a:pt x="28359" y="81900"/>
                    </a:lnTo>
                    <a:lnTo>
                      <a:pt x="23671" y="75000"/>
                    </a:lnTo>
                    <a:lnTo>
                      <a:pt x="19453" y="67200"/>
                    </a:lnTo>
                    <a:lnTo>
                      <a:pt x="15468" y="59400"/>
                    </a:lnTo>
                    <a:lnTo>
                      <a:pt x="12656" y="51900"/>
                    </a:lnTo>
                    <a:lnTo>
                      <a:pt x="9609" y="43800"/>
                    </a:lnTo>
                    <a:lnTo>
                      <a:pt x="7265" y="36000"/>
                    </a:lnTo>
                    <a:lnTo>
                      <a:pt x="5156" y="28800"/>
                    </a:lnTo>
                    <a:lnTo>
                      <a:pt x="3281" y="21900"/>
                    </a:lnTo>
                    <a:lnTo>
                      <a:pt x="2109" y="15900"/>
                    </a:lnTo>
                    <a:lnTo>
                      <a:pt x="937" y="10800"/>
                    </a:lnTo>
                    <a:lnTo>
                      <a:pt x="234" y="6600"/>
                    </a:lnTo>
                    <a:lnTo>
                      <a:pt x="0" y="3300"/>
                    </a:lnTo>
                    <a:lnTo>
                      <a:pt x="0" y="1200"/>
                    </a:lnTo>
                    <a:lnTo>
                      <a:pt x="234" y="0"/>
                    </a:lnTo>
                    <a:lnTo>
                      <a:pt x="937" y="900"/>
                    </a:lnTo>
                    <a:lnTo>
                      <a:pt x="2109" y="2400"/>
                    </a:lnTo>
                    <a:lnTo>
                      <a:pt x="3750" y="6300"/>
                    </a:lnTo>
                    <a:lnTo>
                      <a:pt x="5390" y="11100"/>
                    </a:lnTo>
                    <a:lnTo>
                      <a:pt x="7500" y="18300"/>
                    </a:lnTo>
                    <a:lnTo>
                      <a:pt x="10546" y="27300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28" name="Shape 928"/>
            <p:cNvGrpSpPr/>
            <p:nvPr/>
          </p:nvGrpSpPr>
          <p:grpSpPr>
            <a:xfrm>
              <a:off x="2204" y="1357"/>
              <a:ext cx="1497" cy="2113"/>
              <a:chOff x="2204" y="1357"/>
              <a:chExt cx="1497" cy="2113"/>
            </a:xfrm>
          </p:grpSpPr>
          <p:sp>
            <p:nvSpPr>
              <p:cNvPr id="929" name="Shape 929"/>
              <p:cNvSpPr/>
              <p:nvPr/>
            </p:nvSpPr>
            <p:spPr>
              <a:xfrm>
                <a:off x="2794" y="2193"/>
                <a:ext cx="50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962" y="8557"/>
                    </a:moveTo>
                    <a:lnTo>
                      <a:pt x="113620" y="13419"/>
                    </a:lnTo>
                    <a:lnTo>
                      <a:pt x="111493" y="18476"/>
                    </a:lnTo>
                    <a:lnTo>
                      <a:pt x="109670" y="22949"/>
                    </a:lnTo>
                    <a:lnTo>
                      <a:pt x="108455" y="27811"/>
                    </a:lnTo>
                    <a:lnTo>
                      <a:pt x="107240" y="32285"/>
                    </a:lnTo>
                    <a:lnTo>
                      <a:pt x="106632" y="36952"/>
                    </a:lnTo>
                    <a:lnTo>
                      <a:pt x="106632" y="41231"/>
                    </a:lnTo>
                    <a:lnTo>
                      <a:pt x="106632" y="45899"/>
                    </a:lnTo>
                    <a:lnTo>
                      <a:pt x="106936" y="50567"/>
                    </a:lnTo>
                    <a:lnTo>
                      <a:pt x="107544" y="55235"/>
                    </a:lnTo>
                    <a:lnTo>
                      <a:pt x="108455" y="59902"/>
                    </a:lnTo>
                    <a:lnTo>
                      <a:pt x="109367" y="64959"/>
                    </a:lnTo>
                    <a:lnTo>
                      <a:pt x="110278" y="70016"/>
                    </a:lnTo>
                    <a:lnTo>
                      <a:pt x="111797" y="75267"/>
                    </a:lnTo>
                    <a:lnTo>
                      <a:pt x="113012" y="80713"/>
                    </a:lnTo>
                    <a:lnTo>
                      <a:pt x="114531" y="86547"/>
                    </a:lnTo>
                    <a:lnTo>
                      <a:pt x="115443" y="91799"/>
                    </a:lnTo>
                    <a:lnTo>
                      <a:pt x="116050" y="95688"/>
                    </a:lnTo>
                    <a:lnTo>
                      <a:pt x="116050" y="98606"/>
                    </a:lnTo>
                    <a:lnTo>
                      <a:pt x="115746" y="100551"/>
                    </a:lnTo>
                    <a:lnTo>
                      <a:pt x="115139" y="101329"/>
                    </a:lnTo>
                    <a:lnTo>
                      <a:pt x="114227" y="101329"/>
                    </a:lnTo>
                    <a:lnTo>
                      <a:pt x="112708" y="100356"/>
                    </a:lnTo>
                    <a:lnTo>
                      <a:pt x="111189" y="98411"/>
                    </a:lnTo>
                    <a:lnTo>
                      <a:pt x="109367" y="96077"/>
                    </a:lnTo>
                    <a:lnTo>
                      <a:pt x="107240" y="92771"/>
                    </a:lnTo>
                    <a:lnTo>
                      <a:pt x="105417" y="88881"/>
                    </a:lnTo>
                    <a:lnTo>
                      <a:pt x="103291" y="84408"/>
                    </a:lnTo>
                    <a:lnTo>
                      <a:pt x="100860" y="79351"/>
                    </a:lnTo>
                    <a:lnTo>
                      <a:pt x="98734" y="73711"/>
                    </a:lnTo>
                    <a:lnTo>
                      <a:pt x="96911" y="67876"/>
                    </a:lnTo>
                    <a:lnTo>
                      <a:pt x="95088" y="61653"/>
                    </a:lnTo>
                    <a:lnTo>
                      <a:pt x="92658" y="55818"/>
                    </a:lnTo>
                    <a:lnTo>
                      <a:pt x="90531" y="51345"/>
                    </a:lnTo>
                    <a:lnTo>
                      <a:pt x="87797" y="48233"/>
                    </a:lnTo>
                    <a:lnTo>
                      <a:pt x="85367" y="46094"/>
                    </a:lnTo>
                    <a:lnTo>
                      <a:pt x="82632" y="44927"/>
                    </a:lnTo>
                    <a:lnTo>
                      <a:pt x="79594" y="44927"/>
                    </a:lnTo>
                    <a:lnTo>
                      <a:pt x="76253" y="45705"/>
                    </a:lnTo>
                    <a:lnTo>
                      <a:pt x="73215" y="47066"/>
                    </a:lnTo>
                    <a:lnTo>
                      <a:pt x="69873" y="49011"/>
                    </a:lnTo>
                    <a:lnTo>
                      <a:pt x="66835" y="51734"/>
                    </a:lnTo>
                    <a:lnTo>
                      <a:pt x="63493" y="54846"/>
                    </a:lnTo>
                    <a:lnTo>
                      <a:pt x="60455" y="57957"/>
                    </a:lnTo>
                    <a:lnTo>
                      <a:pt x="57417" y="61458"/>
                    </a:lnTo>
                    <a:lnTo>
                      <a:pt x="54379" y="65153"/>
                    </a:lnTo>
                    <a:lnTo>
                      <a:pt x="51341" y="68849"/>
                    </a:lnTo>
                    <a:lnTo>
                      <a:pt x="48607" y="72544"/>
                    </a:lnTo>
                    <a:lnTo>
                      <a:pt x="45265" y="76239"/>
                    </a:lnTo>
                    <a:lnTo>
                      <a:pt x="41316" y="80713"/>
                    </a:lnTo>
                    <a:lnTo>
                      <a:pt x="37367" y="85575"/>
                    </a:lnTo>
                    <a:lnTo>
                      <a:pt x="32506" y="90632"/>
                    </a:lnTo>
                    <a:lnTo>
                      <a:pt x="27949" y="95883"/>
                    </a:lnTo>
                    <a:lnTo>
                      <a:pt x="22784" y="100940"/>
                    </a:lnTo>
                    <a:lnTo>
                      <a:pt x="17924" y="105607"/>
                    </a:lnTo>
                    <a:lnTo>
                      <a:pt x="13670" y="110081"/>
                    </a:lnTo>
                    <a:lnTo>
                      <a:pt x="9417" y="113776"/>
                    </a:lnTo>
                    <a:lnTo>
                      <a:pt x="5772" y="116693"/>
                    </a:lnTo>
                    <a:lnTo>
                      <a:pt x="3037" y="118833"/>
                    </a:lnTo>
                    <a:lnTo>
                      <a:pt x="911" y="120000"/>
                    </a:lnTo>
                    <a:lnTo>
                      <a:pt x="0" y="119805"/>
                    </a:lnTo>
                    <a:lnTo>
                      <a:pt x="0" y="118249"/>
                    </a:lnTo>
                    <a:lnTo>
                      <a:pt x="1215" y="114943"/>
                    </a:lnTo>
                    <a:lnTo>
                      <a:pt x="4253" y="110275"/>
                    </a:lnTo>
                    <a:lnTo>
                      <a:pt x="8202" y="104051"/>
                    </a:lnTo>
                    <a:lnTo>
                      <a:pt x="12455" y="97828"/>
                    </a:lnTo>
                    <a:lnTo>
                      <a:pt x="17012" y="91604"/>
                    </a:lnTo>
                    <a:lnTo>
                      <a:pt x="22177" y="84797"/>
                    </a:lnTo>
                    <a:lnTo>
                      <a:pt x="27037" y="78184"/>
                    </a:lnTo>
                    <a:lnTo>
                      <a:pt x="32202" y="71766"/>
                    </a:lnTo>
                    <a:lnTo>
                      <a:pt x="37670" y="64959"/>
                    </a:lnTo>
                    <a:lnTo>
                      <a:pt x="43443" y="58735"/>
                    </a:lnTo>
                    <a:lnTo>
                      <a:pt x="48911" y="52317"/>
                    </a:lnTo>
                    <a:lnTo>
                      <a:pt x="54683" y="46288"/>
                    </a:lnTo>
                    <a:lnTo>
                      <a:pt x="60455" y="40453"/>
                    </a:lnTo>
                    <a:lnTo>
                      <a:pt x="65924" y="35008"/>
                    </a:lnTo>
                    <a:lnTo>
                      <a:pt x="71696" y="29951"/>
                    </a:lnTo>
                    <a:lnTo>
                      <a:pt x="77164" y="25478"/>
                    </a:lnTo>
                    <a:lnTo>
                      <a:pt x="82025" y="21393"/>
                    </a:lnTo>
                    <a:lnTo>
                      <a:pt x="87493" y="18087"/>
                    </a:lnTo>
                    <a:lnTo>
                      <a:pt x="92354" y="14781"/>
                    </a:lnTo>
                    <a:lnTo>
                      <a:pt x="96911" y="11863"/>
                    </a:lnTo>
                    <a:lnTo>
                      <a:pt x="100860" y="9335"/>
                    </a:lnTo>
                    <a:lnTo>
                      <a:pt x="104506" y="7001"/>
                    </a:lnTo>
                    <a:lnTo>
                      <a:pt x="107848" y="4862"/>
                    </a:lnTo>
                    <a:lnTo>
                      <a:pt x="111189" y="3306"/>
                    </a:lnTo>
                    <a:lnTo>
                      <a:pt x="113620" y="1944"/>
                    </a:lnTo>
                    <a:lnTo>
                      <a:pt x="115746" y="777"/>
                    </a:lnTo>
                    <a:lnTo>
                      <a:pt x="117569" y="194"/>
                    </a:lnTo>
                    <a:lnTo>
                      <a:pt x="118784" y="0"/>
                    </a:lnTo>
                    <a:lnTo>
                      <a:pt x="119392" y="194"/>
                    </a:lnTo>
                    <a:lnTo>
                      <a:pt x="120000" y="777"/>
                    </a:lnTo>
                    <a:lnTo>
                      <a:pt x="120000" y="2139"/>
                    </a:lnTo>
                    <a:lnTo>
                      <a:pt x="119088" y="3695"/>
                    </a:lnTo>
                    <a:lnTo>
                      <a:pt x="118177" y="5834"/>
                    </a:lnTo>
                    <a:lnTo>
                      <a:pt x="116962" y="8557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Shape 930"/>
              <p:cNvSpPr/>
              <p:nvPr/>
            </p:nvSpPr>
            <p:spPr>
              <a:xfrm>
                <a:off x="2655" y="2227"/>
                <a:ext cx="136" cy="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869" y="6082"/>
                    </a:moveTo>
                    <a:lnTo>
                      <a:pt x="107414" y="4792"/>
                    </a:lnTo>
                    <a:lnTo>
                      <a:pt x="108960" y="3686"/>
                    </a:lnTo>
                    <a:lnTo>
                      <a:pt x="110395" y="2764"/>
                    </a:lnTo>
                    <a:lnTo>
                      <a:pt x="111720" y="1843"/>
                    </a:lnTo>
                    <a:lnTo>
                      <a:pt x="113155" y="1290"/>
                    </a:lnTo>
                    <a:lnTo>
                      <a:pt x="114369" y="737"/>
                    </a:lnTo>
                    <a:lnTo>
                      <a:pt x="115473" y="184"/>
                    </a:lnTo>
                    <a:lnTo>
                      <a:pt x="116467" y="0"/>
                    </a:lnTo>
                    <a:lnTo>
                      <a:pt x="117460" y="0"/>
                    </a:lnTo>
                    <a:lnTo>
                      <a:pt x="118123" y="184"/>
                    </a:lnTo>
                    <a:lnTo>
                      <a:pt x="118785" y="737"/>
                    </a:lnTo>
                    <a:lnTo>
                      <a:pt x="119227" y="1290"/>
                    </a:lnTo>
                    <a:lnTo>
                      <a:pt x="119779" y="2027"/>
                    </a:lnTo>
                    <a:lnTo>
                      <a:pt x="119889" y="3133"/>
                    </a:lnTo>
                    <a:lnTo>
                      <a:pt x="120000" y="4423"/>
                    </a:lnTo>
                    <a:lnTo>
                      <a:pt x="120000" y="6082"/>
                    </a:lnTo>
                    <a:lnTo>
                      <a:pt x="119668" y="7926"/>
                    </a:lnTo>
                    <a:lnTo>
                      <a:pt x="119116" y="10322"/>
                    </a:lnTo>
                    <a:lnTo>
                      <a:pt x="118564" y="13271"/>
                    </a:lnTo>
                    <a:lnTo>
                      <a:pt x="117681" y="16405"/>
                    </a:lnTo>
                    <a:lnTo>
                      <a:pt x="116688" y="19539"/>
                    </a:lnTo>
                    <a:lnTo>
                      <a:pt x="115694" y="23041"/>
                    </a:lnTo>
                    <a:lnTo>
                      <a:pt x="114590" y="26359"/>
                    </a:lnTo>
                    <a:lnTo>
                      <a:pt x="113486" y="29677"/>
                    </a:lnTo>
                    <a:lnTo>
                      <a:pt x="112382" y="32626"/>
                    </a:lnTo>
                    <a:lnTo>
                      <a:pt x="111278" y="35207"/>
                    </a:lnTo>
                    <a:lnTo>
                      <a:pt x="110285" y="37419"/>
                    </a:lnTo>
                    <a:lnTo>
                      <a:pt x="109402" y="38709"/>
                    </a:lnTo>
                    <a:lnTo>
                      <a:pt x="108629" y="39631"/>
                    </a:lnTo>
                    <a:lnTo>
                      <a:pt x="108187" y="39631"/>
                    </a:lnTo>
                    <a:lnTo>
                      <a:pt x="107746" y="38709"/>
                    </a:lnTo>
                    <a:lnTo>
                      <a:pt x="107635" y="36866"/>
                    </a:lnTo>
                    <a:lnTo>
                      <a:pt x="107635" y="34470"/>
                    </a:lnTo>
                    <a:lnTo>
                      <a:pt x="107746" y="32258"/>
                    </a:lnTo>
                    <a:lnTo>
                      <a:pt x="107966" y="29861"/>
                    </a:lnTo>
                    <a:lnTo>
                      <a:pt x="108077" y="28018"/>
                    </a:lnTo>
                    <a:lnTo>
                      <a:pt x="108298" y="26359"/>
                    </a:lnTo>
                    <a:lnTo>
                      <a:pt x="108298" y="25069"/>
                    </a:lnTo>
                    <a:lnTo>
                      <a:pt x="108298" y="23778"/>
                    </a:lnTo>
                    <a:lnTo>
                      <a:pt x="108298" y="22672"/>
                    </a:lnTo>
                    <a:lnTo>
                      <a:pt x="107966" y="22119"/>
                    </a:lnTo>
                    <a:lnTo>
                      <a:pt x="107525" y="21751"/>
                    </a:lnTo>
                    <a:lnTo>
                      <a:pt x="106973" y="21751"/>
                    </a:lnTo>
                    <a:lnTo>
                      <a:pt x="106090" y="21935"/>
                    </a:lnTo>
                    <a:lnTo>
                      <a:pt x="104986" y="22488"/>
                    </a:lnTo>
                    <a:lnTo>
                      <a:pt x="103440" y="23594"/>
                    </a:lnTo>
                    <a:lnTo>
                      <a:pt x="101784" y="24700"/>
                    </a:lnTo>
                    <a:lnTo>
                      <a:pt x="99687" y="26543"/>
                    </a:lnTo>
                    <a:lnTo>
                      <a:pt x="97148" y="28571"/>
                    </a:lnTo>
                    <a:lnTo>
                      <a:pt x="94719" y="30046"/>
                    </a:lnTo>
                    <a:lnTo>
                      <a:pt x="92069" y="31705"/>
                    </a:lnTo>
                    <a:lnTo>
                      <a:pt x="89530" y="33364"/>
                    </a:lnTo>
                    <a:lnTo>
                      <a:pt x="86770" y="35023"/>
                    </a:lnTo>
                    <a:lnTo>
                      <a:pt x="84121" y="36682"/>
                    </a:lnTo>
                    <a:lnTo>
                      <a:pt x="81361" y="38156"/>
                    </a:lnTo>
                    <a:lnTo>
                      <a:pt x="78822" y="40000"/>
                    </a:lnTo>
                    <a:lnTo>
                      <a:pt x="76062" y="41658"/>
                    </a:lnTo>
                    <a:lnTo>
                      <a:pt x="73523" y="43502"/>
                    </a:lnTo>
                    <a:lnTo>
                      <a:pt x="70984" y="45529"/>
                    </a:lnTo>
                    <a:lnTo>
                      <a:pt x="68666" y="47926"/>
                    </a:lnTo>
                    <a:lnTo>
                      <a:pt x="66347" y="50322"/>
                    </a:lnTo>
                    <a:lnTo>
                      <a:pt x="64250" y="53087"/>
                    </a:lnTo>
                    <a:lnTo>
                      <a:pt x="62263" y="55852"/>
                    </a:lnTo>
                    <a:lnTo>
                      <a:pt x="60496" y="59170"/>
                    </a:lnTo>
                    <a:lnTo>
                      <a:pt x="58620" y="62304"/>
                    </a:lnTo>
                    <a:lnTo>
                      <a:pt x="56853" y="64884"/>
                    </a:lnTo>
                    <a:lnTo>
                      <a:pt x="54756" y="67649"/>
                    </a:lnTo>
                    <a:lnTo>
                      <a:pt x="52548" y="69861"/>
                    </a:lnTo>
                    <a:lnTo>
                      <a:pt x="50119" y="71889"/>
                    </a:lnTo>
                    <a:lnTo>
                      <a:pt x="47690" y="74101"/>
                    </a:lnTo>
                    <a:lnTo>
                      <a:pt x="45151" y="75944"/>
                    </a:lnTo>
                    <a:lnTo>
                      <a:pt x="42612" y="77788"/>
                    </a:lnTo>
                    <a:lnTo>
                      <a:pt x="40073" y="79631"/>
                    </a:lnTo>
                    <a:lnTo>
                      <a:pt x="37424" y="81658"/>
                    </a:lnTo>
                    <a:lnTo>
                      <a:pt x="34885" y="83686"/>
                    </a:lnTo>
                    <a:lnTo>
                      <a:pt x="32345" y="86082"/>
                    </a:lnTo>
                    <a:lnTo>
                      <a:pt x="29917" y="88479"/>
                    </a:lnTo>
                    <a:lnTo>
                      <a:pt x="27598" y="91059"/>
                    </a:lnTo>
                    <a:lnTo>
                      <a:pt x="25390" y="94193"/>
                    </a:lnTo>
                    <a:lnTo>
                      <a:pt x="23403" y="97695"/>
                    </a:lnTo>
                    <a:lnTo>
                      <a:pt x="21416" y="101013"/>
                    </a:lnTo>
                    <a:lnTo>
                      <a:pt x="19760" y="104331"/>
                    </a:lnTo>
                    <a:lnTo>
                      <a:pt x="18215" y="107465"/>
                    </a:lnTo>
                    <a:lnTo>
                      <a:pt x="17000" y="110230"/>
                    </a:lnTo>
                    <a:lnTo>
                      <a:pt x="15896" y="112811"/>
                    </a:lnTo>
                    <a:lnTo>
                      <a:pt x="14903" y="115023"/>
                    </a:lnTo>
                    <a:lnTo>
                      <a:pt x="14130" y="116866"/>
                    </a:lnTo>
                    <a:lnTo>
                      <a:pt x="13468" y="118341"/>
                    </a:lnTo>
                    <a:lnTo>
                      <a:pt x="13026" y="119447"/>
                    </a:lnTo>
                    <a:lnTo>
                      <a:pt x="12585" y="120000"/>
                    </a:lnTo>
                    <a:lnTo>
                      <a:pt x="12474" y="120000"/>
                    </a:lnTo>
                    <a:lnTo>
                      <a:pt x="12364" y="119631"/>
                    </a:lnTo>
                    <a:lnTo>
                      <a:pt x="12474" y="118709"/>
                    </a:lnTo>
                    <a:lnTo>
                      <a:pt x="12805" y="117235"/>
                    </a:lnTo>
                    <a:lnTo>
                      <a:pt x="13137" y="115207"/>
                    </a:lnTo>
                    <a:lnTo>
                      <a:pt x="13578" y="112626"/>
                    </a:lnTo>
                    <a:lnTo>
                      <a:pt x="14130" y="109308"/>
                    </a:lnTo>
                    <a:lnTo>
                      <a:pt x="14903" y="105990"/>
                    </a:lnTo>
                    <a:lnTo>
                      <a:pt x="15676" y="102488"/>
                    </a:lnTo>
                    <a:lnTo>
                      <a:pt x="16669" y="98986"/>
                    </a:lnTo>
                    <a:lnTo>
                      <a:pt x="17552" y="95299"/>
                    </a:lnTo>
                    <a:lnTo>
                      <a:pt x="18546" y="91797"/>
                    </a:lnTo>
                    <a:lnTo>
                      <a:pt x="19429" y="88294"/>
                    </a:lnTo>
                    <a:lnTo>
                      <a:pt x="20202" y="84976"/>
                    </a:lnTo>
                    <a:lnTo>
                      <a:pt x="20754" y="81843"/>
                    </a:lnTo>
                    <a:lnTo>
                      <a:pt x="21306" y="79262"/>
                    </a:lnTo>
                    <a:lnTo>
                      <a:pt x="21416" y="76497"/>
                    </a:lnTo>
                    <a:lnTo>
                      <a:pt x="21416" y="74470"/>
                    </a:lnTo>
                    <a:lnTo>
                      <a:pt x="21195" y="72811"/>
                    </a:lnTo>
                    <a:lnTo>
                      <a:pt x="20533" y="71520"/>
                    </a:lnTo>
                    <a:lnTo>
                      <a:pt x="19429" y="70967"/>
                    </a:lnTo>
                    <a:lnTo>
                      <a:pt x="18104" y="70967"/>
                    </a:lnTo>
                    <a:lnTo>
                      <a:pt x="16338" y="71336"/>
                    </a:lnTo>
                    <a:lnTo>
                      <a:pt x="14572" y="72258"/>
                    </a:lnTo>
                    <a:lnTo>
                      <a:pt x="12916" y="73179"/>
                    </a:lnTo>
                    <a:lnTo>
                      <a:pt x="11149" y="74470"/>
                    </a:lnTo>
                    <a:lnTo>
                      <a:pt x="9604" y="75944"/>
                    </a:lnTo>
                    <a:lnTo>
                      <a:pt x="7948" y="77419"/>
                    </a:lnTo>
                    <a:lnTo>
                      <a:pt x="6513" y="78709"/>
                    </a:lnTo>
                    <a:lnTo>
                      <a:pt x="5078" y="80184"/>
                    </a:lnTo>
                    <a:lnTo>
                      <a:pt x="3863" y="81474"/>
                    </a:lnTo>
                    <a:lnTo>
                      <a:pt x="2759" y="82396"/>
                    </a:lnTo>
                    <a:lnTo>
                      <a:pt x="1766" y="83133"/>
                    </a:lnTo>
                    <a:lnTo>
                      <a:pt x="993" y="83502"/>
                    </a:lnTo>
                    <a:lnTo>
                      <a:pt x="441" y="83317"/>
                    </a:lnTo>
                    <a:lnTo>
                      <a:pt x="220" y="82764"/>
                    </a:lnTo>
                    <a:lnTo>
                      <a:pt x="0" y="81474"/>
                    </a:lnTo>
                    <a:lnTo>
                      <a:pt x="331" y="79815"/>
                    </a:lnTo>
                    <a:lnTo>
                      <a:pt x="662" y="77603"/>
                    </a:lnTo>
                    <a:lnTo>
                      <a:pt x="993" y="75207"/>
                    </a:lnTo>
                    <a:lnTo>
                      <a:pt x="1655" y="73179"/>
                    </a:lnTo>
                    <a:lnTo>
                      <a:pt x="2318" y="71152"/>
                    </a:lnTo>
                    <a:lnTo>
                      <a:pt x="2980" y="69124"/>
                    </a:lnTo>
                    <a:lnTo>
                      <a:pt x="3753" y="67281"/>
                    </a:lnTo>
                    <a:lnTo>
                      <a:pt x="4636" y="65437"/>
                    </a:lnTo>
                    <a:lnTo>
                      <a:pt x="5519" y="63778"/>
                    </a:lnTo>
                    <a:lnTo>
                      <a:pt x="6513" y="62304"/>
                    </a:lnTo>
                    <a:lnTo>
                      <a:pt x="7396" y="60829"/>
                    </a:lnTo>
                    <a:lnTo>
                      <a:pt x="8390" y="59907"/>
                    </a:lnTo>
                    <a:lnTo>
                      <a:pt x="9383" y="58801"/>
                    </a:lnTo>
                    <a:lnTo>
                      <a:pt x="10377" y="58248"/>
                    </a:lnTo>
                    <a:lnTo>
                      <a:pt x="11481" y="57695"/>
                    </a:lnTo>
                    <a:lnTo>
                      <a:pt x="12474" y="57511"/>
                    </a:lnTo>
                    <a:lnTo>
                      <a:pt x="13578" y="57695"/>
                    </a:lnTo>
                    <a:lnTo>
                      <a:pt x="14572" y="57880"/>
                    </a:lnTo>
                    <a:lnTo>
                      <a:pt x="15896" y="58433"/>
                    </a:lnTo>
                    <a:lnTo>
                      <a:pt x="17111" y="58801"/>
                    </a:lnTo>
                    <a:lnTo>
                      <a:pt x="18546" y="59170"/>
                    </a:lnTo>
                    <a:lnTo>
                      <a:pt x="20091" y="59539"/>
                    </a:lnTo>
                    <a:lnTo>
                      <a:pt x="21637" y="60092"/>
                    </a:lnTo>
                    <a:lnTo>
                      <a:pt x="23403" y="60276"/>
                    </a:lnTo>
                    <a:lnTo>
                      <a:pt x="25390" y="60460"/>
                    </a:lnTo>
                    <a:lnTo>
                      <a:pt x="27157" y="60460"/>
                    </a:lnTo>
                    <a:lnTo>
                      <a:pt x="29254" y="60276"/>
                    </a:lnTo>
                    <a:lnTo>
                      <a:pt x="31573" y="59907"/>
                    </a:lnTo>
                    <a:lnTo>
                      <a:pt x="33781" y="58986"/>
                    </a:lnTo>
                    <a:lnTo>
                      <a:pt x="36099" y="58248"/>
                    </a:lnTo>
                    <a:lnTo>
                      <a:pt x="38528" y="56774"/>
                    </a:lnTo>
                    <a:lnTo>
                      <a:pt x="41067" y="55115"/>
                    </a:lnTo>
                    <a:lnTo>
                      <a:pt x="43716" y="53271"/>
                    </a:lnTo>
                    <a:lnTo>
                      <a:pt x="46697" y="50691"/>
                    </a:lnTo>
                    <a:lnTo>
                      <a:pt x="50119" y="47926"/>
                    </a:lnTo>
                    <a:lnTo>
                      <a:pt x="54093" y="44792"/>
                    </a:lnTo>
                    <a:lnTo>
                      <a:pt x="58509" y="41290"/>
                    </a:lnTo>
                    <a:lnTo>
                      <a:pt x="63146" y="37788"/>
                    </a:lnTo>
                    <a:lnTo>
                      <a:pt x="67893" y="34101"/>
                    </a:lnTo>
                    <a:lnTo>
                      <a:pt x="72861" y="30414"/>
                    </a:lnTo>
                    <a:lnTo>
                      <a:pt x="77718" y="26543"/>
                    </a:lnTo>
                    <a:lnTo>
                      <a:pt x="82465" y="23041"/>
                    </a:lnTo>
                    <a:lnTo>
                      <a:pt x="87212" y="19539"/>
                    </a:lnTo>
                    <a:lnTo>
                      <a:pt x="91517" y="16405"/>
                    </a:lnTo>
                    <a:lnTo>
                      <a:pt x="95492" y="13456"/>
                    </a:lnTo>
                    <a:lnTo>
                      <a:pt x="98914" y="10691"/>
                    </a:lnTo>
                    <a:lnTo>
                      <a:pt x="101895" y="8663"/>
                    </a:lnTo>
                    <a:lnTo>
                      <a:pt x="104213" y="7004"/>
                    </a:lnTo>
                    <a:lnTo>
                      <a:pt x="105869" y="6082"/>
                    </a:lnTo>
                    <a:close/>
                  </a:path>
                </a:pathLst>
              </a:custGeom>
              <a:solidFill>
                <a:srgbClr val="FFCB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1" name="Shape 931"/>
              <p:cNvSpPr/>
              <p:nvPr/>
            </p:nvSpPr>
            <p:spPr>
              <a:xfrm>
                <a:off x="2251" y="3416"/>
                <a:ext cx="142" cy="5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68" y="2460"/>
                    </a:moveTo>
                    <a:lnTo>
                      <a:pt x="5263" y="5466"/>
                    </a:lnTo>
                    <a:lnTo>
                      <a:pt x="7999" y="9567"/>
                    </a:lnTo>
                    <a:lnTo>
                      <a:pt x="11368" y="14214"/>
                    </a:lnTo>
                    <a:lnTo>
                      <a:pt x="15473" y="19407"/>
                    </a:lnTo>
                    <a:lnTo>
                      <a:pt x="20210" y="25694"/>
                    </a:lnTo>
                    <a:lnTo>
                      <a:pt x="25368" y="31981"/>
                    </a:lnTo>
                    <a:lnTo>
                      <a:pt x="31157" y="38815"/>
                    </a:lnTo>
                    <a:lnTo>
                      <a:pt x="37368" y="46195"/>
                    </a:lnTo>
                    <a:lnTo>
                      <a:pt x="44000" y="53576"/>
                    </a:lnTo>
                    <a:lnTo>
                      <a:pt x="50947" y="60683"/>
                    </a:lnTo>
                    <a:lnTo>
                      <a:pt x="58210" y="68337"/>
                    </a:lnTo>
                    <a:lnTo>
                      <a:pt x="65578" y="75717"/>
                    </a:lnTo>
                    <a:lnTo>
                      <a:pt x="73368" y="83097"/>
                    </a:lnTo>
                    <a:lnTo>
                      <a:pt x="81157" y="90205"/>
                    </a:lnTo>
                    <a:lnTo>
                      <a:pt x="89157" y="97038"/>
                    </a:lnTo>
                    <a:lnTo>
                      <a:pt x="97157" y="103599"/>
                    </a:lnTo>
                    <a:lnTo>
                      <a:pt x="99052" y="104692"/>
                    </a:lnTo>
                    <a:lnTo>
                      <a:pt x="101263" y="106332"/>
                    </a:lnTo>
                    <a:lnTo>
                      <a:pt x="103684" y="107425"/>
                    </a:lnTo>
                    <a:lnTo>
                      <a:pt x="106105" y="109066"/>
                    </a:lnTo>
                    <a:lnTo>
                      <a:pt x="108736" y="110432"/>
                    </a:lnTo>
                    <a:lnTo>
                      <a:pt x="111157" y="111526"/>
                    </a:lnTo>
                    <a:lnTo>
                      <a:pt x="113368" y="112619"/>
                    </a:lnTo>
                    <a:lnTo>
                      <a:pt x="115578" y="113986"/>
                    </a:lnTo>
                    <a:lnTo>
                      <a:pt x="117263" y="115079"/>
                    </a:lnTo>
                    <a:lnTo>
                      <a:pt x="118736" y="116173"/>
                    </a:lnTo>
                    <a:lnTo>
                      <a:pt x="119684" y="116993"/>
                    </a:lnTo>
                    <a:lnTo>
                      <a:pt x="119999" y="117813"/>
                    </a:lnTo>
                    <a:lnTo>
                      <a:pt x="119789" y="118633"/>
                    </a:lnTo>
                    <a:lnTo>
                      <a:pt x="118842" y="119179"/>
                    </a:lnTo>
                    <a:lnTo>
                      <a:pt x="117157" y="119453"/>
                    </a:lnTo>
                    <a:lnTo>
                      <a:pt x="114631" y="120000"/>
                    </a:lnTo>
                    <a:lnTo>
                      <a:pt x="114105" y="119726"/>
                    </a:lnTo>
                    <a:lnTo>
                      <a:pt x="113052" y="119179"/>
                    </a:lnTo>
                    <a:lnTo>
                      <a:pt x="111263" y="118359"/>
                    </a:lnTo>
                    <a:lnTo>
                      <a:pt x="108947" y="116993"/>
                    </a:lnTo>
                    <a:lnTo>
                      <a:pt x="106000" y="115079"/>
                    </a:lnTo>
                    <a:lnTo>
                      <a:pt x="102421" y="113166"/>
                    </a:lnTo>
                    <a:lnTo>
                      <a:pt x="98421" y="110706"/>
                    </a:lnTo>
                    <a:lnTo>
                      <a:pt x="94105" y="107425"/>
                    </a:lnTo>
                    <a:lnTo>
                      <a:pt x="89263" y="104145"/>
                    </a:lnTo>
                    <a:lnTo>
                      <a:pt x="84210" y="100318"/>
                    </a:lnTo>
                    <a:lnTo>
                      <a:pt x="78736" y="95945"/>
                    </a:lnTo>
                    <a:lnTo>
                      <a:pt x="73052" y="91025"/>
                    </a:lnTo>
                    <a:lnTo>
                      <a:pt x="67157" y="85831"/>
                    </a:lnTo>
                    <a:lnTo>
                      <a:pt x="61157" y="80091"/>
                    </a:lnTo>
                    <a:lnTo>
                      <a:pt x="55052" y="73804"/>
                    </a:lnTo>
                    <a:lnTo>
                      <a:pt x="48947" y="67243"/>
                    </a:lnTo>
                    <a:lnTo>
                      <a:pt x="42421" y="59863"/>
                    </a:lnTo>
                    <a:lnTo>
                      <a:pt x="36421" y="53029"/>
                    </a:lnTo>
                    <a:lnTo>
                      <a:pt x="31052" y="47015"/>
                    </a:lnTo>
                    <a:lnTo>
                      <a:pt x="26000" y="41548"/>
                    </a:lnTo>
                    <a:lnTo>
                      <a:pt x="21473" y="36628"/>
                    </a:lnTo>
                    <a:lnTo>
                      <a:pt x="17473" y="31981"/>
                    </a:lnTo>
                    <a:lnTo>
                      <a:pt x="14000" y="28154"/>
                    </a:lnTo>
                    <a:lnTo>
                      <a:pt x="10736" y="24328"/>
                    </a:lnTo>
                    <a:lnTo>
                      <a:pt x="8105" y="21321"/>
                    </a:lnTo>
                    <a:lnTo>
                      <a:pt x="5684" y="18314"/>
                    </a:lnTo>
                    <a:lnTo>
                      <a:pt x="3894" y="15854"/>
                    </a:lnTo>
                    <a:lnTo>
                      <a:pt x="2315" y="13394"/>
                    </a:lnTo>
                    <a:lnTo>
                      <a:pt x="1263" y="11207"/>
                    </a:lnTo>
                    <a:lnTo>
                      <a:pt x="421" y="9567"/>
                    </a:lnTo>
                    <a:lnTo>
                      <a:pt x="0" y="7653"/>
                    </a:lnTo>
                    <a:lnTo>
                      <a:pt x="0" y="6013"/>
                    </a:lnTo>
                    <a:lnTo>
                      <a:pt x="0" y="4373"/>
                    </a:lnTo>
                    <a:lnTo>
                      <a:pt x="105" y="3006"/>
                    </a:lnTo>
                    <a:lnTo>
                      <a:pt x="315" y="2186"/>
                    </a:lnTo>
                    <a:lnTo>
                      <a:pt x="421" y="1093"/>
                    </a:lnTo>
                    <a:lnTo>
                      <a:pt x="631" y="546"/>
                    </a:lnTo>
                    <a:lnTo>
                      <a:pt x="947" y="273"/>
                    </a:lnTo>
                    <a:lnTo>
                      <a:pt x="1052" y="0"/>
                    </a:lnTo>
                    <a:lnTo>
                      <a:pt x="1263" y="0"/>
                    </a:lnTo>
                    <a:lnTo>
                      <a:pt x="1473" y="0"/>
                    </a:lnTo>
                    <a:lnTo>
                      <a:pt x="1894" y="0"/>
                    </a:lnTo>
                    <a:lnTo>
                      <a:pt x="2105" y="273"/>
                    </a:lnTo>
                    <a:lnTo>
                      <a:pt x="2315" y="546"/>
                    </a:lnTo>
                    <a:lnTo>
                      <a:pt x="2526" y="820"/>
                    </a:lnTo>
                    <a:lnTo>
                      <a:pt x="2736" y="1366"/>
                    </a:lnTo>
                    <a:lnTo>
                      <a:pt x="3052" y="1913"/>
                    </a:lnTo>
                    <a:lnTo>
                      <a:pt x="3368" y="246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Shape 932"/>
              <p:cNvSpPr/>
              <p:nvPr/>
            </p:nvSpPr>
            <p:spPr>
              <a:xfrm>
                <a:off x="2465" y="3318"/>
                <a:ext cx="22" cy="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6590" y="25562"/>
                    </a:moveTo>
                    <a:lnTo>
                      <a:pt x="115909" y="25562"/>
                    </a:lnTo>
                    <a:lnTo>
                      <a:pt x="113863" y="27692"/>
                    </a:lnTo>
                    <a:lnTo>
                      <a:pt x="111818" y="31952"/>
                    </a:lnTo>
                    <a:lnTo>
                      <a:pt x="109090" y="35502"/>
                    </a:lnTo>
                    <a:lnTo>
                      <a:pt x="105000" y="41183"/>
                    </a:lnTo>
                    <a:lnTo>
                      <a:pt x="100227" y="47573"/>
                    </a:lnTo>
                    <a:lnTo>
                      <a:pt x="94772" y="53964"/>
                    </a:lnTo>
                    <a:lnTo>
                      <a:pt x="90000" y="61065"/>
                    </a:lnTo>
                    <a:lnTo>
                      <a:pt x="83863" y="68165"/>
                    </a:lnTo>
                    <a:lnTo>
                      <a:pt x="77045" y="75976"/>
                    </a:lnTo>
                    <a:lnTo>
                      <a:pt x="70227" y="83786"/>
                    </a:lnTo>
                    <a:lnTo>
                      <a:pt x="62727" y="90887"/>
                    </a:lnTo>
                    <a:lnTo>
                      <a:pt x="55227" y="97278"/>
                    </a:lnTo>
                    <a:lnTo>
                      <a:pt x="48409" y="102958"/>
                    </a:lnTo>
                    <a:lnTo>
                      <a:pt x="40909" y="107928"/>
                    </a:lnTo>
                    <a:lnTo>
                      <a:pt x="34090" y="112899"/>
                    </a:lnTo>
                    <a:lnTo>
                      <a:pt x="27272" y="115739"/>
                    </a:lnTo>
                    <a:lnTo>
                      <a:pt x="20454" y="118579"/>
                    </a:lnTo>
                    <a:lnTo>
                      <a:pt x="15000" y="119289"/>
                    </a:lnTo>
                    <a:lnTo>
                      <a:pt x="10227" y="120000"/>
                    </a:lnTo>
                    <a:lnTo>
                      <a:pt x="6818" y="119289"/>
                    </a:lnTo>
                    <a:lnTo>
                      <a:pt x="2727" y="117869"/>
                    </a:lnTo>
                    <a:lnTo>
                      <a:pt x="1363" y="115029"/>
                    </a:lnTo>
                    <a:lnTo>
                      <a:pt x="0" y="112189"/>
                    </a:lnTo>
                    <a:lnTo>
                      <a:pt x="0" y="107928"/>
                    </a:lnTo>
                    <a:lnTo>
                      <a:pt x="681" y="102958"/>
                    </a:lnTo>
                    <a:lnTo>
                      <a:pt x="2045" y="97278"/>
                    </a:lnTo>
                    <a:lnTo>
                      <a:pt x="6136" y="90887"/>
                    </a:lnTo>
                    <a:lnTo>
                      <a:pt x="9545" y="83786"/>
                    </a:lnTo>
                    <a:lnTo>
                      <a:pt x="15681" y="74556"/>
                    </a:lnTo>
                    <a:lnTo>
                      <a:pt x="22500" y="66035"/>
                    </a:lnTo>
                    <a:lnTo>
                      <a:pt x="32045" y="56094"/>
                    </a:lnTo>
                    <a:lnTo>
                      <a:pt x="40909" y="45443"/>
                    </a:lnTo>
                    <a:lnTo>
                      <a:pt x="51136" y="36923"/>
                    </a:lnTo>
                    <a:lnTo>
                      <a:pt x="60681" y="27692"/>
                    </a:lnTo>
                    <a:lnTo>
                      <a:pt x="70227" y="20591"/>
                    </a:lnTo>
                    <a:lnTo>
                      <a:pt x="78409" y="14201"/>
                    </a:lnTo>
                    <a:lnTo>
                      <a:pt x="86590" y="9940"/>
                    </a:lnTo>
                    <a:lnTo>
                      <a:pt x="94090" y="5680"/>
                    </a:lnTo>
                    <a:lnTo>
                      <a:pt x="100909" y="2130"/>
                    </a:lnTo>
                    <a:lnTo>
                      <a:pt x="106363" y="710"/>
                    </a:lnTo>
                    <a:lnTo>
                      <a:pt x="111818" y="0"/>
                    </a:lnTo>
                    <a:lnTo>
                      <a:pt x="115909" y="710"/>
                    </a:lnTo>
                    <a:lnTo>
                      <a:pt x="118636" y="3550"/>
                    </a:lnTo>
                    <a:lnTo>
                      <a:pt x="120000" y="6390"/>
                    </a:lnTo>
                    <a:lnTo>
                      <a:pt x="120000" y="11360"/>
                    </a:lnTo>
                    <a:lnTo>
                      <a:pt x="118636" y="17751"/>
                    </a:lnTo>
                    <a:lnTo>
                      <a:pt x="116590" y="25562"/>
                    </a:lnTo>
                    <a:close/>
                  </a:path>
                </a:pathLst>
              </a:custGeom>
              <a:solidFill>
                <a:srgbClr val="FF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Shape 933"/>
              <p:cNvSpPr/>
              <p:nvPr/>
            </p:nvSpPr>
            <p:spPr>
              <a:xfrm>
                <a:off x="2288" y="3354"/>
                <a:ext cx="28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085" y="12786"/>
                    </a:moveTo>
                    <a:lnTo>
                      <a:pt x="19570" y="15245"/>
                    </a:lnTo>
                    <a:lnTo>
                      <a:pt x="20085" y="18688"/>
                    </a:lnTo>
                    <a:lnTo>
                      <a:pt x="21630" y="23114"/>
                    </a:lnTo>
                    <a:lnTo>
                      <a:pt x="23690" y="28032"/>
                    </a:lnTo>
                    <a:lnTo>
                      <a:pt x="26781" y="32950"/>
                    </a:lnTo>
                    <a:lnTo>
                      <a:pt x="30901" y="38852"/>
                    </a:lnTo>
                    <a:lnTo>
                      <a:pt x="35536" y="45245"/>
                    </a:lnTo>
                    <a:lnTo>
                      <a:pt x="40686" y="51639"/>
                    </a:lnTo>
                    <a:lnTo>
                      <a:pt x="46351" y="58524"/>
                    </a:lnTo>
                    <a:lnTo>
                      <a:pt x="52532" y="64918"/>
                    </a:lnTo>
                    <a:lnTo>
                      <a:pt x="60257" y="71311"/>
                    </a:lnTo>
                    <a:lnTo>
                      <a:pt x="67467" y="78196"/>
                    </a:lnTo>
                    <a:lnTo>
                      <a:pt x="75708" y="84590"/>
                    </a:lnTo>
                    <a:lnTo>
                      <a:pt x="84463" y="90491"/>
                    </a:lnTo>
                    <a:lnTo>
                      <a:pt x="93218" y="96885"/>
                    </a:lnTo>
                    <a:lnTo>
                      <a:pt x="103004" y="102786"/>
                    </a:lnTo>
                    <a:lnTo>
                      <a:pt x="104549" y="103278"/>
                    </a:lnTo>
                    <a:lnTo>
                      <a:pt x="106094" y="104262"/>
                    </a:lnTo>
                    <a:lnTo>
                      <a:pt x="108669" y="106229"/>
                    </a:lnTo>
                    <a:lnTo>
                      <a:pt x="110729" y="107704"/>
                    </a:lnTo>
                    <a:lnTo>
                      <a:pt x="112789" y="109672"/>
                    </a:lnTo>
                    <a:lnTo>
                      <a:pt x="115364" y="111639"/>
                    </a:lnTo>
                    <a:lnTo>
                      <a:pt x="117424" y="113114"/>
                    </a:lnTo>
                    <a:lnTo>
                      <a:pt x="118969" y="115573"/>
                    </a:lnTo>
                    <a:lnTo>
                      <a:pt x="120000" y="116557"/>
                    </a:lnTo>
                    <a:lnTo>
                      <a:pt x="120000" y="118032"/>
                    </a:lnTo>
                    <a:lnTo>
                      <a:pt x="118969" y="119508"/>
                    </a:lnTo>
                    <a:lnTo>
                      <a:pt x="116394" y="120000"/>
                    </a:lnTo>
                    <a:lnTo>
                      <a:pt x="112789" y="120000"/>
                    </a:lnTo>
                    <a:lnTo>
                      <a:pt x="107639" y="119508"/>
                    </a:lnTo>
                    <a:lnTo>
                      <a:pt x="101459" y="119016"/>
                    </a:lnTo>
                    <a:lnTo>
                      <a:pt x="92703" y="116557"/>
                    </a:lnTo>
                    <a:lnTo>
                      <a:pt x="84978" y="113114"/>
                    </a:lnTo>
                    <a:lnTo>
                      <a:pt x="76223" y="108688"/>
                    </a:lnTo>
                    <a:lnTo>
                      <a:pt x="67467" y="103278"/>
                    </a:lnTo>
                    <a:lnTo>
                      <a:pt x="58712" y="97377"/>
                    </a:lnTo>
                    <a:lnTo>
                      <a:pt x="50472" y="90491"/>
                    </a:lnTo>
                    <a:lnTo>
                      <a:pt x="41716" y="83606"/>
                    </a:lnTo>
                    <a:lnTo>
                      <a:pt x="33991" y="75737"/>
                    </a:lnTo>
                    <a:lnTo>
                      <a:pt x="26781" y="68360"/>
                    </a:lnTo>
                    <a:lnTo>
                      <a:pt x="19570" y="60000"/>
                    </a:lnTo>
                    <a:lnTo>
                      <a:pt x="13905" y="52131"/>
                    </a:lnTo>
                    <a:lnTo>
                      <a:pt x="8755" y="44754"/>
                    </a:lnTo>
                    <a:lnTo>
                      <a:pt x="4635" y="37377"/>
                    </a:lnTo>
                    <a:lnTo>
                      <a:pt x="2060" y="30000"/>
                    </a:lnTo>
                    <a:lnTo>
                      <a:pt x="0" y="24098"/>
                    </a:lnTo>
                    <a:lnTo>
                      <a:pt x="0" y="18688"/>
                    </a:lnTo>
                    <a:lnTo>
                      <a:pt x="0" y="13770"/>
                    </a:lnTo>
                    <a:lnTo>
                      <a:pt x="1545" y="9344"/>
                    </a:lnTo>
                    <a:lnTo>
                      <a:pt x="2575" y="5901"/>
                    </a:lnTo>
                    <a:lnTo>
                      <a:pt x="4120" y="3934"/>
                    </a:lnTo>
                    <a:lnTo>
                      <a:pt x="6180" y="1475"/>
                    </a:lnTo>
                    <a:lnTo>
                      <a:pt x="8240" y="491"/>
                    </a:lnTo>
                    <a:lnTo>
                      <a:pt x="9785" y="0"/>
                    </a:lnTo>
                    <a:lnTo>
                      <a:pt x="12360" y="0"/>
                    </a:lnTo>
                    <a:lnTo>
                      <a:pt x="13905" y="491"/>
                    </a:lnTo>
                    <a:lnTo>
                      <a:pt x="15965" y="983"/>
                    </a:lnTo>
                    <a:lnTo>
                      <a:pt x="17510" y="1967"/>
                    </a:lnTo>
                    <a:lnTo>
                      <a:pt x="18540" y="3934"/>
                    </a:lnTo>
                    <a:lnTo>
                      <a:pt x="19570" y="5901"/>
                    </a:lnTo>
                    <a:lnTo>
                      <a:pt x="20085" y="7868"/>
                    </a:lnTo>
                    <a:lnTo>
                      <a:pt x="20085" y="9836"/>
                    </a:lnTo>
                    <a:lnTo>
                      <a:pt x="20085" y="12786"/>
                    </a:lnTo>
                    <a:close/>
                  </a:path>
                </a:pathLst>
              </a:custGeom>
              <a:solidFill>
                <a:srgbClr val="FFF2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Shape 934"/>
              <p:cNvSpPr/>
              <p:nvPr/>
            </p:nvSpPr>
            <p:spPr>
              <a:xfrm>
                <a:off x="2445" y="3102"/>
                <a:ext cx="323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27" y="98881"/>
                    </a:moveTo>
                    <a:lnTo>
                      <a:pt x="115778" y="100279"/>
                    </a:lnTo>
                    <a:lnTo>
                      <a:pt x="113645" y="101818"/>
                    </a:lnTo>
                    <a:lnTo>
                      <a:pt x="111325" y="103636"/>
                    </a:lnTo>
                    <a:lnTo>
                      <a:pt x="108774" y="105594"/>
                    </a:lnTo>
                    <a:lnTo>
                      <a:pt x="105945" y="107552"/>
                    </a:lnTo>
                    <a:lnTo>
                      <a:pt x="102883" y="109510"/>
                    </a:lnTo>
                    <a:lnTo>
                      <a:pt x="99543" y="111608"/>
                    </a:lnTo>
                    <a:lnTo>
                      <a:pt x="95925" y="113426"/>
                    </a:lnTo>
                    <a:lnTo>
                      <a:pt x="91982" y="115104"/>
                    </a:lnTo>
                    <a:lnTo>
                      <a:pt x="87715" y="116783"/>
                    </a:lnTo>
                    <a:lnTo>
                      <a:pt x="83216" y="118041"/>
                    </a:lnTo>
                    <a:lnTo>
                      <a:pt x="78299" y="118881"/>
                    </a:lnTo>
                    <a:lnTo>
                      <a:pt x="73057" y="119720"/>
                    </a:lnTo>
                    <a:lnTo>
                      <a:pt x="67444" y="120000"/>
                    </a:lnTo>
                    <a:lnTo>
                      <a:pt x="61461" y="119860"/>
                    </a:lnTo>
                    <a:lnTo>
                      <a:pt x="55106" y="119160"/>
                    </a:lnTo>
                    <a:lnTo>
                      <a:pt x="46664" y="117622"/>
                    </a:lnTo>
                    <a:lnTo>
                      <a:pt x="39149" y="115804"/>
                    </a:lnTo>
                    <a:lnTo>
                      <a:pt x="32470" y="113566"/>
                    </a:lnTo>
                    <a:lnTo>
                      <a:pt x="26532" y="111048"/>
                    </a:lnTo>
                    <a:lnTo>
                      <a:pt x="21337" y="108251"/>
                    </a:lnTo>
                    <a:lnTo>
                      <a:pt x="16838" y="105454"/>
                    </a:lnTo>
                    <a:lnTo>
                      <a:pt x="12988" y="102657"/>
                    </a:lnTo>
                    <a:lnTo>
                      <a:pt x="9787" y="99720"/>
                    </a:lnTo>
                    <a:lnTo>
                      <a:pt x="7097" y="96923"/>
                    </a:lnTo>
                    <a:lnTo>
                      <a:pt x="4916" y="94405"/>
                    </a:lnTo>
                    <a:lnTo>
                      <a:pt x="3200" y="91888"/>
                    </a:lnTo>
                    <a:lnTo>
                      <a:pt x="1901" y="89650"/>
                    </a:lnTo>
                    <a:lnTo>
                      <a:pt x="974" y="87972"/>
                    </a:lnTo>
                    <a:lnTo>
                      <a:pt x="417" y="86573"/>
                    </a:lnTo>
                    <a:lnTo>
                      <a:pt x="46" y="85594"/>
                    </a:lnTo>
                    <a:lnTo>
                      <a:pt x="0" y="85454"/>
                    </a:lnTo>
                    <a:lnTo>
                      <a:pt x="5566" y="0"/>
                    </a:lnTo>
                    <a:lnTo>
                      <a:pt x="5705" y="419"/>
                    </a:lnTo>
                    <a:lnTo>
                      <a:pt x="6076" y="1258"/>
                    </a:lnTo>
                    <a:lnTo>
                      <a:pt x="6679" y="3076"/>
                    </a:lnTo>
                    <a:lnTo>
                      <a:pt x="7653" y="5034"/>
                    </a:lnTo>
                    <a:lnTo>
                      <a:pt x="8998" y="7552"/>
                    </a:lnTo>
                    <a:lnTo>
                      <a:pt x="10715" y="10349"/>
                    </a:lnTo>
                    <a:lnTo>
                      <a:pt x="12895" y="13566"/>
                    </a:lnTo>
                    <a:lnTo>
                      <a:pt x="15492" y="16643"/>
                    </a:lnTo>
                    <a:lnTo>
                      <a:pt x="18600" y="19720"/>
                    </a:lnTo>
                    <a:lnTo>
                      <a:pt x="22265" y="23076"/>
                    </a:lnTo>
                    <a:lnTo>
                      <a:pt x="26486" y="26013"/>
                    </a:lnTo>
                    <a:lnTo>
                      <a:pt x="31310" y="28811"/>
                    </a:lnTo>
                    <a:lnTo>
                      <a:pt x="36737" y="31328"/>
                    </a:lnTo>
                    <a:lnTo>
                      <a:pt x="42860" y="33426"/>
                    </a:lnTo>
                    <a:lnTo>
                      <a:pt x="49725" y="34965"/>
                    </a:lnTo>
                    <a:lnTo>
                      <a:pt x="57332" y="36083"/>
                    </a:lnTo>
                    <a:lnTo>
                      <a:pt x="64429" y="36503"/>
                    </a:lnTo>
                    <a:lnTo>
                      <a:pt x="70970" y="36783"/>
                    </a:lnTo>
                    <a:lnTo>
                      <a:pt x="77000" y="36923"/>
                    </a:lnTo>
                    <a:lnTo>
                      <a:pt x="82427" y="36783"/>
                    </a:lnTo>
                    <a:lnTo>
                      <a:pt x="87483" y="36503"/>
                    </a:lnTo>
                    <a:lnTo>
                      <a:pt x="92029" y="36083"/>
                    </a:lnTo>
                    <a:lnTo>
                      <a:pt x="96204" y="35384"/>
                    </a:lnTo>
                    <a:lnTo>
                      <a:pt x="99961" y="34405"/>
                    </a:lnTo>
                    <a:lnTo>
                      <a:pt x="103393" y="33426"/>
                    </a:lnTo>
                    <a:lnTo>
                      <a:pt x="106455" y="32027"/>
                    </a:lnTo>
                    <a:lnTo>
                      <a:pt x="109238" y="30489"/>
                    </a:lnTo>
                    <a:lnTo>
                      <a:pt x="111789" y="28811"/>
                    </a:lnTo>
                    <a:lnTo>
                      <a:pt x="114062" y="26993"/>
                    </a:lnTo>
                    <a:lnTo>
                      <a:pt x="116196" y="24895"/>
                    </a:lnTo>
                    <a:lnTo>
                      <a:pt x="118190" y="22517"/>
                    </a:lnTo>
                    <a:lnTo>
                      <a:pt x="120000" y="20279"/>
                    </a:lnTo>
                    <a:lnTo>
                      <a:pt x="119953" y="20419"/>
                    </a:lnTo>
                    <a:lnTo>
                      <a:pt x="119907" y="20979"/>
                    </a:lnTo>
                    <a:lnTo>
                      <a:pt x="119814" y="22097"/>
                    </a:lnTo>
                    <a:lnTo>
                      <a:pt x="119721" y="23496"/>
                    </a:lnTo>
                    <a:lnTo>
                      <a:pt x="119582" y="25174"/>
                    </a:lnTo>
                    <a:lnTo>
                      <a:pt x="119489" y="27412"/>
                    </a:lnTo>
                    <a:lnTo>
                      <a:pt x="119304" y="29650"/>
                    </a:lnTo>
                    <a:lnTo>
                      <a:pt x="119165" y="32167"/>
                    </a:lnTo>
                    <a:lnTo>
                      <a:pt x="118933" y="34825"/>
                    </a:lnTo>
                    <a:lnTo>
                      <a:pt x="118793" y="37622"/>
                    </a:lnTo>
                    <a:lnTo>
                      <a:pt x="118654" y="40559"/>
                    </a:lnTo>
                    <a:lnTo>
                      <a:pt x="118469" y="43356"/>
                    </a:lnTo>
                    <a:lnTo>
                      <a:pt x="118376" y="46293"/>
                    </a:lnTo>
                    <a:lnTo>
                      <a:pt x="118237" y="49370"/>
                    </a:lnTo>
                    <a:lnTo>
                      <a:pt x="118144" y="52307"/>
                    </a:lnTo>
                    <a:lnTo>
                      <a:pt x="118051" y="55104"/>
                    </a:lnTo>
                    <a:lnTo>
                      <a:pt x="117959" y="57902"/>
                    </a:lnTo>
                    <a:lnTo>
                      <a:pt x="117912" y="61258"/>
                    </a:lnTo>
                    <a:lnTo>
                      <a:pt x="117866" y="64475"/>
                    </a:lnTo>
                    <a:lnTo>
                      <a:pt x="117819" y="68111"/>
                    </a:lnTo>
                    <a:lnTo>
                      <a:pt x="117819" y="71748"/>
                    </a:lnTo>
                    <a:lnTo>
                      <a:pt x="117773" y="75244"/>
                    </a:lnTo>
                    <a:lnTo>
                      <a:pt x="117773" y="78881"/>
                    </a:lnTo>
                    <a:lnTo>
                      <a:pt x="117727" y="82517"/>
                    </a:lnTo>
                    <a:lnTo>
                      <a:pt x="117727" y="85734"/>
                    </a:lnTo>
                    <a:lnTo>
                      <a:pt x="117727" y="88951"/>
                    </a:lnTo>
                    <a:lnTo>
                      <a:pt x="117727" y="91608"/>
                    </a:lnTo>
                    <a:lnTo>
                      <a:pt x="117727" y="93986"/>
                    </a:lnTo>
                    <a:lnTo>
                      <a:pt x="117727" y="96083"/>
                    </a:lnTo>
                    <a:lnTo>
                      <a:pt x="117727" y="97482"/>
                    </a:lnTo>
                    <a:lnTo>
                      <a:pt x="117727" y="98461"/>
                    </a:lnTo>
                    <a:lnTo>
                      <a:pt x="117727" y="98881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Shape 935"/>
              <p:cNvSpPr/>
              <p:nvPr/>
            </p:nvSpPr>
            <p:spPr>
              <a:xfrm>
                <a:off x="2450" y="3128"/>
                <a:ext cx="312" cy="5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37596"/>
                    </a:moveTo>
                    <a:lnTo>
                      <a:pt x="118131" y="40686"/>
                    </a:lnTo>
                    <a:lnTo>
                      <a:pt x="116119" y="44291"/>
                    </a:lnTo>
                    <a:lnTo>
                      <a:pt x="113964" y="47381"/>
                    </a:lnTo>
                    <a:lnTo>
                      <a:pt x="111616" y="50472"/>
                    </a:lnTo>
                    <a:lnTo>
                      <a:pt x="108982" y="53562"/>
                    </a:lnTo>
                    <a:lnTo>
                      <a:pt x="106107" y="56137"/>
                    </a:lnTo>
                    <a:lnTo>
                      <a:pt x="102898" y="58969"/>
                    </a:lnTo>
                    <a:lnTo>
                      <a:pt x="99401" y="61030"/>
                    </a:lnTo>
                    <a:lnTo>
                      <a:pt x="95473" y="63090"/>
                    </a:lnTo>
                    <a:lnTo>
                      <a:pt x="91209" y="64892"/>
                    </a:lnTo>
                    <a:lnTo>
                      <a:pt x="86514" y="65922"/>
                    </a:lnTo>
                    <a:lnTo>
                      <a:pt x="81293" y="67210"/>
                    </a:lnTo>
                    <a:lnTo>
                      <a:pt x="75688" y="67467"/>
                    </a:lnTo>
                    <a:lnTo>
                      <a:pt x="69461" y="67467"/>
                    </a:lnTo>
                    <a:lnTo>
                      <a:pt x="62706" y="67210"/>
                    </a:lnTo>
                    <a:lnTo>
                      <a:pt x="55377" y="66437"/>
                    </a:lnTo>
                    <a:lnTo>
                      <a:pt x="47520" y="64377"/>
                    </a:lnTo>
                    <a:lnTo>
                      <a:pt x="40431" y="61545"/>
                    </a:lnTo>
                    <a:lnTo>
                      <a:pt x="34107" y="57682"/>
                    </a:lnTo>
                    <a:lnTo>
                      <a:pt x="28502" y="53047"/>
                    </a:lnTo>
                    <a:lnTo>
                      <a:pt x="23520" y="47896"/>
                    </a:lnTo>
                    <a:lnTo>
                      <a:pt x="19161" y="42489"/>
                    </a:lnTo>
                    <a:lnTo>
                      <a:pt x="15377" y="36309"/>
                    </a:lnTo>
                    <a:lnTo>
                      <a:pt x="12167" y="30643"/>
                    </a:lnTo>
                    <a:lnTo>
                      <a:pt x="9485" y="24978"/>
                    </a:lnTo>
                    <a:lnTo>
                      <a:pt x="7233" y="19055"/>
                    </a:lnTo>
                    <a:lnTo>
                      <a:pt x="5461" y="13905"/>
                    </a:lnTo>
                    <a:lnTo>
                      <a:pt x="4071" y="9270"/>
                    </a:lnTo>
                    <a:lnTo>
                      <a:pt x="3065" y="5665"/>
                    </a:lnTo>
                    <a:lnTo>
                      <a:pt x="2395" y="2317"/>
                    </a:lnTo>
                    <a:lnTo>
                      <a:pt x="2011" y="772"/>
                    </a:lnTo>
                    <a:lnTo>
                      <a:pt x="1916" y="0"/>
                    </a:lnTo>
                    <a:lnTo>
                      <a:pt x="0" y="55879"/>
                    </a:lnTo>
                    <a:lnTo>
                      <a:pt x="47" y="56137"/>
                    </a:lnTo>
                    <a:lnTo>
                      <a:pt x="431" y="57939"/>
                    </a:lnTo>
                    <a:lnTo>
                      <a:pt x="1005" y="60515"/>
                    </a:lnTo>
                    <a:lnTo>
                      <a:pt x="1964" y="63862"/>
                    </a:lnTo>
                    <a:lnTo>
                      <a:pt x="3305" y="67725"/>
                    </a:lnTo>
                    <a:lnTo>
                      <a:pt x="5077" y="72360"/>
                    </a:lnTo>
                    <a:lnTo>
                      <a:pt x="7329" y="76995"/>
                    </a:lnTo>
                    <a:lnTo>
                      <a:pt x="10107" y="82145"/>
                    </a:lnTo>
                    <a:lnTo>
                      <a:pt x="13461" y="87553"/>
                    </a:lnTo>
                    <a:lnTo>
                      <a:pt x="17389" y="92703"/>
                    </a:lnTo>
                    <a:lnTo>
                      <a:pt x="21988" y="98111"/>
                    </a:lnTo>
                    <a:lnTo>
                      <a:pt x="27353" y="103261"/>
                    </a:lnTo>
                    <a:lnTo>
                      <a:pt x="33485" y="107896"/>
                    </a:lnTo>
                    <a:lnTo>
                      <a:pt x="40431" y="111759"/>
                    </a:lnTo>
                    <a:lnTo>
                      <a:pt x="48191" y="115364"/>
                    </a:lnTo>
                    <a:lnTo>
                      <a:pt x="56910" y="118197"/>
                    </a:lnTo>
                    <a:lnTo>
                      <a:pt x="63473" y="119227"/>
                    </a:lnTo>
                    <a:lnTo>
                      <a:pt x="69556" y="120000"/>
                    </a:lnTo>
                    <a:lnTo>
                      <a:pt x="75305" y="119484"/>
                    </a:lnTo>
                    <a:lnTo>
                      <a:pt x="80622" y="118712"/>
                    </a:lnTo>
                    <a:lnTo>
                      <a:pt x="85508" y="117682"/>
                    </a:lnTo>
                    <a:lnTo>
                      <a:pt x="90155" y="115622"/>
                    </a:lnTo>
                    <a:lnTo>
                      <a:pt x="94371" y="113304"/>
                    </a:lnTo>
                    <a:lnTo>
                      <a:pt x="98299" y="110729"/>
                    </a:lnTo>
                    <a:lnTo>
                      <a:pt x="101844" y="107896"/>
                    </a:lnTo>
                    <a:lnTo>
                      <a:pt x="105197" y="104806"/>
                    </a:lnTo>
                    <a:lnTo>
                      <a:pt x="108263" y="101716"/>
                    </a:lnTo>
                    <a:lnTo>
                      <a:pt x="111041" y="98626"/>
                    </a:lnTo>
                    <a:lnTo>
                      <a:pt x="113580" y="95536"/>
                    </a:lnTo>
                    <a:lnTo>
                      <a:pt x="115880" y="92446"/>
                    </a:lnTo>
                    <a:lnTo>
                      <a:pt x="118035" y="89613"/>
                    </a:lnTo>
                    <a:lnTo>
                      <a:pt x="120000" y="87296"/>
                    </a:lnTo>
                    <a:lnTo>
                      <a:pt x="120000" y="37596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Shape 936"/>
              <p:cNvSpPr/>
              <p:nvPr/>
            </p:nvSpPr>
            <p:spPr>
              <a:xfrm>
                <a:off x="2462" y="3137"/>
                <a:ext cx="115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57815"/>
                    </a:moveTo>
                    <a:lnTo>
                      <a:pt x="113819" y="120000"/>
                    </a:lnTo>
                    <a:lnTo>
                      <a:pt x="112789" y="119663"/>
                    </a:lnTo>
                    <a:lnTo>
                      <a:pt x="110085" y="119663"/>
                    </a:lnTo>
                    <a:lnTo>
                      <a:pt x="105836" y="119327"/>
                    </a:lnTo>
                    <a:lnTo>
                      <a:pt x="100042" y="118655"/>
                    </a:lnTo>
                    <a:lnTo>
                      <a:pt x="93218" y="117983"/>
                    </a:lnTo>
                    <a:lnTo>
                      <a:pt x="85364" y="116302"/>
                    </a:lnTo>
                    <a:lnTo>
                      <a:pt x="76866" y="114621"/>
                    </a:lnTo>
                    <a:lnTo>
                      <a:pt x="67854" y="112268"/>
                    </a:lnTo>
                    <a:lnTo>
                      <a:pt x="58326" y="109243"/>
                    </a:lnTo>
                    <a:lnTo>
                      <a:pt x="48798" y="105546"/>
                    </a:lnTo>
                    <a:lnTo>
                      <a:pt x="39141" y="100840"/>
                    </a:lnTo>
                    <a:lnTo>
                      <a:pt x="29871" y="96134"/>
                    </a:lnTo>
                    <a:lnTo>
                      <a:pt x="21244" y="90084"/>
                    </a:lnTo>
                    <a:lnTo>
                      <a:pt x="13133" y="83025"/>
                    </a:lnTo>
                    <a:lnTo>
                      <a:pt x="6051" y="74957"/>
                    </a:lnTo>
                    <a:lnTo>
                      <a:pt x="0" y="66218"/>
                    </a:lnTo>
                    <a:lnTo>
                      <a:pt x="5793" y="0"/>
                    </a:lnTo>
                    <a:lnTo>
                      <a:pt x="5922" y="0"/>
                    </a:lnTo>
                    <a:lnTo>
                      <a:pt x="6437" y="1008"/>
                    </a:lnTo>
                    <a:lnTo>
                      <a:pt x="7467" y="2016"/>
                    </a:lnTo>
                    <a:lnTo>
                      <a:pt x="8884" y="4033"/>
                    </a:lnTo>
                    <a:lnTo>
                      <a:pt x="10815" y="6386"/>
                    </a:lnTo>
                    <a:lnTo>
                      <a:pt x="13004" y="8403"/>
                    </a:lnTo>
                    <a:lnTo>
                      <a:pt x="15579" y="11428"/>
                    </a:lnTo>
                    <a:lnTo>
                      <a:pt x="18669" y="14453"/>
                    </a:lnTo>
                    <a:lnTo>
                      <a:pt x="22145" y="17478"/>
                    </a:lnTo>
                    <a:lnTo>
                      <a:pt x="25879" y="20840"/>
                    </a:lnTo>
                    <a:lnTo>
                      <a:pt x="30257" y="24537"/>
                    </a:lnTo>
                    <a:lnTo>
                      <a:pt x="35021" y="27899"/>
                    </a:lnTo>
                    <a:lnTo>
                      <a:pt x="40042" y="31596"/>
                    </a:lnTo>
                    <a:lnTo>
                      <a:pt x="45579" y="34957"/>
                    </a:lnTo>
                    <a:lnTo>
                      <a:pt x="51502" y="38319"/>
                    </a:lnTo>
                    <a:lnTo>
                      <a:pt x="58068" y="41680"/>
                    </a:lnTo>
                    <a:lnTo>
                      <a:pt x="64506" y="44369"/>
                    </a:lnTo>
                    <a:lnTo>
                      <a:pt x="70686" y="46722"/>
                    </a:lnTo>
                    <a:lnTo>
                      <a:pt x="76738" y="48739"/>
                    </a:lnTo>
                    <a:lnTo>
                      <a:pt x="82532" y="50756"/>
                    </a:lnTo>
                    <a:lnTo>
                      <a:pt x="87939" y="52436"/>
                    </a:lnTo>
                    <a:lnTo>
                      <a:pt x="92961" y="53445"/>
                    </a:lnTo>
                    <a:lnTo>
                      <a:pt x="97725" y="54789"/>
                    </a:lnTo>
                    <a:lnTo>
                      <a:pt x="102231" y="55462"/>
                    </a:lnTo>
                    <a:lnTo>
                      <a:pt x="106094" y="56134"/>
                    </a:lnTo>
                    <a:lnTo>
                      <a:pt x="109570" y="56470"/>
                    </a:lnTo>
                    <a:lnTo>
                      <a:pt x="112660" y="57142"/>
                    </a:lnTo>
                    <a:lnTo>
                      <a:pt x="115107" y="57478"/>
                    </a:lnTo>
                    <a:lnTo>
                      <a:pt x="117296" y="57478"/>
                    </a:lnTo>
                    <a:lnTo>
                      <a:pt x="118712" y="57478"/>
                    </a:lnTo>
                    <a:lnTo>
                      <a:pt x="119613" y="57478"/>
                    </a:lnTo>
                    <a:lnTo>
                      <a:pt x="120000" y="57815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7" name="Shape 937"/>
              <p:cNvSpPr/>
              <p:nvPr/>
            </p:nvSpPr>
            <p:spPr>
              <a:xfrm>
                <a:off x="2468" y="3139"/>
                <a:ext cx="103" cy="4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50" y="0"/>
                    </a:moveTo>
                    <a:lnTo>
                      <a:pt x="6795" y="0"/>
                    </a:lnTo>
                    <a:lnTo>
                      <a:pt x="7373" y="710"/>
                    </a:lnTo>
                    <a:lnTo>
                      <a:pt x="8385" y="2130"/>
                    </a:lnTo>
                    <a:lnTo>
                      <a:pt x="9831" y="3550"/>
                    </a:lnTo>
                    <a:lnTo>
                      <a:pt x="11710" y="6035"/>
                    </a:lnTo>
                    <a:lnTo>
                      <a:pt x="13879" y="7810"/>
                    </a:lnTo>
                    <a:lnTo>
                      <a:pt x="16481" y="10650"/>
                    </a:lnTo>
                    <a:lnTo>
                      <a:pt x="19518" y="13491"/>
                    </a:lnTo>
                    <a:lnTo>
                      <a:pt x="22987" y="16686"/>
                    </a:lnTo>
                    <a:lnTo>
                      <a:pt x="26891" y="19881"/>
                    </a:lnTo>
                    <a:lnTo>
                      <a:pt x="31084" y="23076"/>
                    </a:lnTo>
                    <a:lnTo>
                      <a:pt x="35566" y="26272"/>
                    </a:lnTo>
                    <a:lnTo>
                      <a:pt x="40626" y="29467"/>
                    </a:lnTo>
                    <a:lnTo>
                      <a:pt x="46120" y="32662"/>
                    </a:lnTo>
                    <a:lnTo>
                      <a:pt x="51759" y="35502"/>
                    </a:lnTo>
                    <a:lnTo>
                      <a:pt x="57975" y="38698"/>
                    </a:lnTo>
                    <a:lnTo>
                      <a:pt x="64481" y="40828"/>
                    </a:lnTo>
                    <a:lnTo>
                      <a:pt x="70843" y="43313"/>
                    </a:lnTo>
                    <a:lnTo>
                      <a:pt x="76915" y="45443"/>
                    </a:lnTo>
                    <a:lnTo>
                      <a:pt x="82554" y="47218"/>
                    </a:lnTo>
                    <a:lnTo>
                      <a:pt x="88048" y="48639"/>
                    </a:lnTo>
                    <a:lnTo>
                      <a:pt x="93108" y="50059"/>
                    </a:lnTo>
                    <a:lnTo>
                      <a:pt x="98024" y="50769"/>
                    </a:lnTo>
                    <a:lnTo>
                      <a:pt x="102361" y="51479"/>
                    </a:lnTo>
                    <a:lnTo>
                      <a:pt x="106265" y="52544"/>
                    </a:lnTo>
                    <a:lnTo>
                      <a:pt x="109590" y="52899"/>
                    </a:lnTo>
                    <a:lnTo>
                      <a:pt x="112626" y="53254"/>
                    </a:lnTo>
                    <a:lnTo>
                      <a:pt x="115228" y="53609"/>
                    </a:lnTo>
                    <a:lnTo>
                      <a:pt x="117253" y="53609"/>
                    </a:lnTo>
                    <a:lnTo>
                      <a:pt x="118698" y="53609"/>
                    </a:lnTo>
                    <a:lnTo>
                      <a:pt x="119566" y="53609"/>
                    </a:lnTo>
                    <a:lnTo>
                      <a:pt x="120000" y="53964"/>
                    </a:lnTo>
                    <a:lnTo>
                      <a:pt x="112771" y="120000"/>
                    </a:lnTo>
                    <a:lnTo>
                      <a:pt x="111903" y="119644"/>
                    </a:lnTo>
                    <a:lnTo>
                      <a:pt x="109156" y="119644"/>
                    </a:lnTo>
                    <a:lnTo>
                      <a:pt x="104963" y="119289"/>
                    </a:lnTo>
                    <a:lnTo>
                      <a:pt x="99469" y="118579"/>
                    </a:lnTo>
                    <a:lnTo>
                      <a:pt x="92819" y="117514"/>
                    </a:lnTo>
                    <a:lnTo>
                      <a:pt x="85156" y="116449"/>
                    </a:lnTo>
                    <a:lnTo>
                      <a:pt x="76771" y="114674"/>
                    </a:lnTo>
                    <a:lnTo>
                      <a:pt x="67951" y="112544"/>
                    </a:lnTo>
                    <a:lnTo>
                      <a:pt x="58698" y="109704"/>
                    </a:lnTo>
                    <a:lnTo>
                      <a:pt x="49156" y="106508"/>
                    </a:lnTo>
                    <a:lnTo>
                      <a:pt x="39759" y="101893"/>
                    </a:lnTo>
                    <a:lnTo>
                      <a:pt x="30506" y="97278"/>
                    </a:lnTo>
                    <a:lnTo>
                      <a:pt x="21831" y="91597"/>
                    </a:lnTo>
                    <a:lnTo>
                      <a:pt x="13590" y="85562"/>
                    </a:lnTo>
                    <a:lnTo>
                      <a:pt x="6361" y="78106"/>
                    </a:lnTo>
                    <a:lnTo>
                      <a:pt x="0" y="69940"/>
                    </a:lnTo>
                    <a:lnTo>
                      <a:pt x="6650" y="0"/>
                    </a:lnTo>
                    <a:close/>
                  </a:path>
                </a:pathLst>
              </a:custGeom>
              <a:solidFill>
                <a:srgbClr val="BBD3D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8" name="Shape 938"/>
              <p:cNvSpPr/>
              <p:nvPr/>
            </p:nvSpPr>
            <p:spPr>
              <a:xfrm>
                <a:off x="2472" y="3140"/>
                <a:ext cx="89" cy="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747" y="0"/>
                    </a:moveTo>
                    <a:lnTo>
                      <a:pt x="7912" y="0"/>
                    </a:lnTo>
                    <a:lnTo>
                      <a:pt x="8571" y="752"/>
                    </a:lnTo>
                    <a:lnTo>
                      <a:pt x="9560" y="1880"/>
                    </a:lnTo>
                    <a:lnTo>
                      <a:pt x="11043" y="3009"/>
                    </a:lnTo>
                    <a:lnTo>
                      <a:pt x="12857" y="5266"/>
                    </a:lnTo>
                    <a:lnTo>
                      <a:pt x="15164" y="7523"/>
                    </a:lnTo>
                    <a:lnTo>
                      <a:pt x="17637" y="9780"/>
                    </a:lnTo>
                    <a:lnTo>
                      <a:pt x="20769" y="12413"/>
                    </a:lnTo>
                    <a:lnTo>
                      <a:pt x="24230" y="15047"/>
                    </a:lnTo>
                    <a:lnTo>
                      <a:pt x="27857" y="18056"/>
                    </a:lnTo>
                    <a:lnTo>
                      <a:pt x="32142" y="20689"/>
                    </a:lnTo>
                    <a:lnTo>
                      <a:pt x="36428" y="23699"/>
                    </a:lnTo>
                    <a:lnTo>
                      <a:pt x="41538" y="26708"/>
                    </a:lnTo>
                    <a:lnTo>
                      <a:pt x="46648" y="29717"/>
                    </a:lnTo>
                    <a:lnTo>
                      <a:pt x="52087" y="32351"/>
                    </a:lnTo>
                    <a:lnTo>
                      <a:pt x="58186" y="34984"/>
                    </a:lnTo>
                    <a:lnTo>
                      <a:pt x="64780" y="37241"/>
                    </a:lnTo>
                    <a:lnTo>
                      <a:pt x="71208" y="39498"/>
                    </a:lnTo>
                    <a:lnTo>
                      <a:pt x="77307" y="41379"/>
                    </a:lnTo>
                    <a:lnTo>
                      <a:pt x="82912" y="43260"/>
                    </a:lnTo>
                    <a:lnTo>
                      <a:pt x="88516" y="44388"/>
                    </a:lnTo>
                    <a:lnTo>
                      <a:pt x="93461" y="45517"/>
                    </a:lnTo>
                    <a:lnTo>
                      <a:pt x="98241" y="46645"/>
                    </a:lnTo>
                    <a:lnTo>
                      <a:pt x="102527" y="47398"/>
                    </a:lnTo>
                    <a:lnTo>
                      <a:pt x="106318" y="47774"/>
                    </a:lnTo>
                    <a:lnTo>
                      <a:pt x="109780" y="48150"/>
                    </a:lnTo>
                    <a:lnTo>
                      <a:pt x="112747" y="48526"/>
                    </a:lnTo>
                    <a:lnTo>
                      <a:pt x="115384" y="48902"/>
                    </a:lnTo>
                    <a:lnTo>
                      <a:pt x="117197" y="48902"/>
                    </a:lnTo>
                    <a:lnTo>
                      <a:pt x="118681" y="48902"/>
                    </a:lnTo>
                    <a:lnTo>
                      <a:pt x="119670" y="48902"/>
                    </a:lnTo>
                    <a:lnTo>
                      <a:pt x="120000" y="49278"/>
                    </a:lnTo>
                    <a:lnTo>
                      <a:pt x="111923" y="120000"/>
                    </a:lnTo>
                    <a:lnTo>
                      <a:pt x="110934" y="119623"/>
                    </a:lnTo>
                    <a:lnTo>
                      <a:pt x="108296" y="119623"/>
                    </a:lnTo>
                    <a:lnTo>
                      <a:pt x="104340" y="119247"/>
                    </a:lnTo>
                    <a:lnTo>
                      <a:pt x="98901" y="118871"/>
                    </a:lnTo>
                    <a:lnTo>
                      <a:pt x="92472" y="118119"/>
                    </a:lnTo>
                    <a:lnTo>
                      <a:pt x="85219" y="116614"/>
                    </a:lnTo>
                    <a:lnTo>
                      <a:pt x="76978" y="115109"/>
                    </a:lnTo>
                    <a:lnTo>
                      <a:pt x="68406" y="112852"/>
                    </a:lnTo>
                    <a:lnTo>
                      <a:pt x="59340" y="110595"/>
                    </a:lnTo>
                    <a:lnTo>
                      <a:pt x="49945" y="107586"/>
                    </a:lnTo>
                    <a:lnTo>
                      <a:pt x="40549" y="103824"/>
                    </a:lnTo>
                    <a:lnTo>
                      <a:pt x="31483" y="99686"/>
                    </a:lnTo>
                    <a:lnTo>
                      <a:pt x="22747" y="94043"/>
                    </a:lnTo>
                    <a:lnTo>
                      <a:pt x="14340" y="88025"/>
                    </a:lnTo>
                    <a:lnTo>
                      <a:pt x="6593" y="82006"/>
                    </a:lnTo>
                    <a:lnTo>
                      <a:pt x="0" y="74106"/>
                    </a:lnTo>
                    <a:lnTo>
                      <a:pt x="7747" y="0"/>
                    </a:lnTo>
                    <a:close/>
                  </a:path>
                </a:pathLst>
              </a:custGeom>
              <a:solidFill>
                <a:srgbClr val="C4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Shape 939"/>
              <p:cNvSpPr/>
              <p:nvPr/>
            </p:nvSpPr>
            <p:spPr>
              <a:xfrm>
                <a:off x="2478" y="3143"/>
                <a:ext cx="77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46" y="0"/>
                    </a:moveTo>
                    <a:lnTo>
                      <a:pt x="9038" y="0"/>
                    </a:lnTo>
                    <a:lnTo>
                      <a:pt x="9807" y="398"/>
                    </a:lnTo>
                    <a:lnTo>
                      <a:pt x="10769" y="1993"/>
                    </a:lnTo>
                    <a:lnTo>
                      <a:pt x="12115" y="3189"/>
                    </a:lnTo>
                    <a:lnTo>
                      <a:pt x="14038" y="4784"/>
                    </a:lnTo>
                    <a:lnTo>
                      <a:pt x="16346" y="6777"/>
                    </a:lnTo>
                    <a:lnTo>
                      <a:pt x="19038" y="8770"/>
                    </a:lnTo>
                    <a:lnTo>
                      <a:pt x="21923" y="11162"/>
                    </a:lnTo>
                    <a:lnTo>
                      <a:pt x="25384" y="13953"/>
                    </a:lnTo>
                    <a:lnTo>
                      <a:pt x="29038" y="15946"/>
                    </a:lnTo>
                    <a:lnTo>
                      <a:pt x="33269" y="18737"/>
                    </a:lnTo>
                    <a:lnTo>
                      <a:pt x="37692" y="21528"/>
                    </a:lnTo>
                    <a:lnTo>
                      <a:pt x="42500" y="23920"/>
                    </a:lnTo>
                    <a:lnTo>
                      <a:pt x="47307" y="26312"/>
                    </a:lnTo>
                    <a:lnTo>
                      <a:pt x="52692" y="29102"/>
                    </a:lnTo>
                    <a:lnTo>
                      <a:pt x="58269" y="31096"/>
                    </a:lnTo>
                    <a:lnTo>
                      <a:pt x="65000" y="33089"/>
                    </a:lnTo>
                    <a:lnTo>
                      <a:pt x="71538" y="35083"/>
                    </a:lnTo>
                    <a:lnTo>
                      <a:pt x="77500" y="37076"/>
                    </a:lnTo>
                    <a:lnTo>
                      <a:pt x="83269" y="38272"/>
                    </a:lnTo>
                    <a:lnTo>
                      <a:pt x="88846" y="39867"/>
                    </a:lnTo>
                    <a:lnTo>
                      <a:pt x="93846" y="40664"/>
                    </a:lnTo>
                    <a:lnTo>
                      <a:pt x="98461" y="41461"/>
                    </a:lnTo>
                    <a:lnTo>
                      <a:pt x="102884" y="42259"/>
                    </a:lnTo>
                    <a:lnTo>
                      <a:pt x="106730" y="42657"/>
                    </a:lnTo>
                    <a:lnTo>
                      <a:pt x="110192" y="43455"/>
                    </a:lnTo>
                    <a:lnTo>
                      <a:pt x="112884" y="43853"/>
                    </a:lnTo>
                    <a:lnTo>
                      <a:pt x="115576" y="44252"/>
                    </a:lnTo>
                    <a:lnTo>
                      <a:pt x="117500" y="44252"/>
                    </a:lnTo>
                    <a:lnTo>
                      <a:pt x="118653" y="44252"/>
                    </a:lnTo>
                    <a:lnTo>
                      <a:pt x="119615" y="44252"/>
                    </a:lnTo>
                    <a:lnTo>
                      <a:pt x="120000" y="44651"/>
                    </a:lnTo>
                    <a:lnTo>
                      <a:pt x="110384" y="120000"/>
                    </a:lnTo>
                    <a:lnTo>
                      <a:pt x="109423" y="119601"/>
                    </a:lnTo>
                    <a:lnTo>
                      <a:pt x="106923" y="119601"/>
                    </a:lnTo>
                    <a:lnTo>
                      <a:pt x="103269" y="119202"/>
                    </a:lnTo>
                    <a:lnTo>
                      <a:pt x="98076" y="118405"/>
                    </a:lnTo>
                    <a:lnTo>
                      <a:pt x="92115" y="117607"/>
                    </a:lnTo>
                    <a:lnTo>
                      <a:pt x="85000" y="116810"/>
                    </a:lnTo>
                    <a:lnTo>
                      <a:pt x="77307" y="115215"/>
                    </a:lnTo>
                    <a:lnTo>
                      <a:pt x="68846" y="113222"/>
                    </a:lnTo>
                    <a:lnTo>
                      <a:pt x="60000" y="110830"/>
                    </a:lnTo>
                    <a:lnTo>
                      <a:pt x="50961" y="108438"/>
                    </a:lnTo>
                    <a:lnTo>
                      <a:pt x="41730" y="104850"/>
                    </a:lnTo>
                    <a:lnTo>
                      <a:pt x="32500" y="100863"/>
                    </a:lnTo>
                    <a:lnTo>
                      <a:pt x="23653" y="96478"/>
                    </a:lnTo>
                    <a:lnTo>
                      <a:pt x="15192" y="90897"/>
                    </a:lnTo>
                    <a:lnTo>
                      <a:pt x="7115" y="85315"/>
                    </a:lnTo>
                    <a:lnTo>
                      <a:pt x="0" y="78538"/>
                    </a:lnTo>
                    <a:lnTo>
                      <a:pt x="8846" y="0"/>
                    </a:lnTo>
                    <a:close/>
                  </a:path>
                </a:pathLst>
              </a:custGeom>
              <a:solidFill>
                <a:srgbClr val="CDE2E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Shape 940"/>
              <p:cNvSpPr/>
              <p:nvPr/>
            </p:nvSpPr>
            <p:spPr>
              <a:xfrm>
                <a:off x="2481" y="3145"/>
                <a:ext cx="66" cy="3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54" y="0"/>
                    </a:moveTo>
                    <a:lnTo>
                      <a:pt x="11472" y="848"/>
                    </a:lnTo>
                    <a:lnTo>
                      <a:pt x="12390" y="1696"/>
                    </a:lnTo>
                    <a:lnTo>
                      <a:pt x="13996" y="2968"/>
                    </a:lnTo>
                    <a:lnTo>
                      <a:pt x="16061" y="4664"/>
                    </a:lnTo>
                    <a:lnTo>
                      <a:pt x="18355" y="5936"/>
                    </a:lnTo>
                    <a:lnTo>
                      <a:pt x="20879" y="7632"/>
                    </a:lnTo>
                    <a:lnTo>
                      <a:pt x="23862" y="10176"/>
                    </a:lnTo>
                    <a:lnTo>
                      <a:pt x="27304" y="11872"/>
                    </a:lnTo>
                    <a:lnTo>
                      <a:pt x="30975" y="14416"/>
                    </a:lnTo>
                    <a:lnTo>
                      <a:pt x="35105" y="16961"/>
                    </a:lnTo>
                    <a:lnTo>
                      <a:pt x="39005" y="18657"/>
                    </a:lnTo>
                    <a:lnTo>
                      <a:pt x="43365" y="21201"/>
                    </a:lnTo>
                    <a:lnTo>
                      <a:pt x="48413" y="22897"/>
                    </a:lnTo>
                    <a:lnTo>
                      <a:pt x="53231" y="25017"/>
                    </a:lnTo>
                    <a:lnTo>
                      <a:pt x="58279" y="26713"/>
                    </a:lnTo>
                    <a:lnTo>
                      <a:pt x="64933" y="28833"/>
                    </a:lnTo>
                    <a:lnTo>
                      <a:pt x="71586" y="30530"/>
                    </a:lnTo>
                    <a:lnTo>
                      <a:pt x="77782" y="31802"/>
                    </a:lnTo>
                    <a:lnTo>
                      <a:pt x="83747" y="33498"/>
                    </a:lnTo>
                    <a:lnTo>
                      <a:pt x="89024" y="34346"/>
                    </a:lnTo>
                    <a:lnTo>
                      <a:pt x="94302" y="35618"/>
                    </a:lnTo>
                    <a:lnTo>
                      <a:pt x="98891" y="36042"/>
                    </a:lnTo>
                    <a:lnTo>
                      <a:pt x="103021" y="37314"/>
                    </a:lnTo>
                    <a:lnTo>
                      <a:pt x="106921" y="37738"/>
                    </a:lnTo>
                    <a:lnTo>
                      <a:pt x="110133" y="38162"/>
                    </a:lnTo>
                    <a:lnTo>
                      <a:pt x="112887" y="38586"/>
                    </a:lnTo>
                    <a:lnTo>
                      <a:pt x="115640" y="39010"/>
                    </a:lnTo>
                    <a:lnTo>
                      <a:pt x="117246" y="39010"/>
                    </a:lnTo>
                    <a:lnTo>
                      <a:pt x="118623" y="39010"/>
                    </a:lnTo>
                    <a:lnTo>
                      <a:pt x="119311" y="39010"/>
                    </a:lnTo>
                    <a:lnTo>
                      <a:pt x="120000" y="39434"/>
                    </a:lnTo>
                    <a:lnTo>
                      <a:pt x="108068" y="120000"/>
                    </a:lnTo>
                    <a:lnTo>
                      <a:pt x="107380" y="119575"/>
                    </a:lnTo>
                    <a:lnTo>
                      <a:pt x="105086" y="119575"/>
                    </a:lnTo>
                    <a:lnTo>
                      <a:pt x="101414" y="119151"/>
                    </a:lnTo>
                    <a:lnTo>
                      <a:pt x="96826" y="118727"/>
                    </a:lnTo>
                    <a:lnTo>
                      <a:pt x="91089" y="118303"/>
                    </a:lnTo>
                    <a:lnTo>
                      <a:pt x="84435" y="117455"/>
                    </a:lnTo>
                    <a:lnTo>
                      <a:pt x="77323" y="115759"/>
                    </a:lnTo>
                    <a:lnTo>
                      <a:pt x="69292" y="114063"/>
                    </a:lnTo>
                    <a:lnTo>
                      <a:pt x="60803" y="111943"/>
                    </a:lnTo>
                    <a:lnTo>
                      <a:pt x="52084" y="109823"/>
                    </a:lnTo>
                    <a:lnTo>
                      <a:pt x="43135" y="106855"/>
                    </a:lnTo>
                    <a:lnTo>
                      <a:pt x="33957" y="103038"/>
                    </a:lnTo>
                    <a:lnTo>
                      <a:pt x="25009" y="99222"/>
                    </a:lnTo>
                    <a:lnTo>
                      <a:pt x="16290" y="94982"/>
                    </a:lnTo>
                    <a:lnTo>
                      <a:pt x="7801" y="89893"/>
                    </a:lnTo>
                    <a:lnTo>
                      <a:pt x="0" y="83957"/>
                    </a:lnTo>
                    <a:lnTo>
                      <a:pt x="10554" y="0"/>
                    </a:lnTo>
                    <a:close/>
                  </a:path>
                </a:pathLst>
              </a:custGeom>
              <a:solidFill>
                <a:srgbClr val="D6EAE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Shape 941"/>
              <p:cNvSpPr/>
              <p:nvPr/>
            </p:nvSpPr>
            <p:spPr>
              <a:xfrm>
                <a:off x="2487" y="3146"/>
                <a:ext cx="53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396" y="0"/>
                    </a:moveTo>
                    <a:lnTo>
                      <a:pt x="14536" y="454"/>
                    </a:lnTo>
                    <a:lnTo>
                      <a:pt x="15391" y="909"/>
                    </a:lnTo>
                    <a:lnTo>
                      <a:pt x="17102" y="1818"/>
                    </a:lnTo>
                    <a:lnTo>
                      <a:pt x="19382" y="3636"/>
                    </a:lnTo>
                    <a:lnTo>
                      <a:pt x="21377" y="5000"/>
                    </a:lnTo>
                    <a:lnTo>
                      <a:pt x="23942" y="6818"/>
                    </a:lnTo>
                    <a:lnTo>
                      <a:pt x="27363" y="8181"/>
                    </a:lnTo>
                    <a:lnTo>
                      <a:pt x="30498" y="9545"/>
                    </a:lnTo>
                    <a:lnTo>
                      <a:pt x="33919" y="11818"/>
                    </a:lnTo>
                    <a:lnTo>
                      <a:pt x="37624" y="13181"/>
                    </a:lnTo>
                    <a:lnTo>
                      <a:pt x="41615" y="15454"/>
                    </a:lnTo>
                    <a:lnTo>
                      <a:pt x="45605" y="16818"/>
                    </a:lnTo>
                    <a:lnTo>
                      <a:pt x="49881" y="18181"/>
                    </a:lnTo>
                    <a:lnTo>
                      <a:pt x="54441" y="20000"/>
                    </a:lnTo>
                    <a:lnTo>
                      <a:pt x="58717" y="21363"/>
                    </a:lnTo>
                    <a:lnTo>
                      <a:pt x="65843" y="22727"/>
                    </a:lnTo>
                    <a:lnTo>
                      <a:pt x="72114" y="24545"/>
                    </a:lnTo>
                    <a:lnTo>
                      <a:pt x="78669" y="25909"/>
                    </a:lnTo>
                    <a:lnTo>
                      <a:pt x="84655" y="26818"/>
                    </a:lnTo>
                    <a:lnTo>
                      <a:pt x="90071" y="28181"/>
                    </a:lnTo>
                    <a:lnTo>
                      <a:pt x="94916" y="29090"/>
                    </a:lnTo>
                    <a:lnTo>
                      <a:pt x="99477" y="29545"/>
                    </a:lnTo>
                    <a:lnTo>
                      <a:pt x="103752" y="30454"/>
                    </a:lnTo>
                    <a:lnTo>
                      <a:pt x="107173" y="30909"/>
                    </a:lnTo>
                    <a:lnTo>
                      <a:pt x="110593" y="31363"/>
                    </a:lnTo>
                    <a:lnTo>
                      <a:pt x="113159" y="31363"/>
                    </a:lnTo>
                    <a:lnTo>
                      <a:pt x="115724" y="31818"/>
                    </a:lnTo>
                    <a:lnTo>
                      <a:pt x="117434" y="31818"/>
                    </a:lnTo>
                    <a:lnTo>
                      <a:pt x="118574" y="31818"/>
                    </a:lnTo>
                    <a:lnTo>
                      <a:pt x="119714" y="31818"/>
                    </a:lnTo>
                    <a:lnTo>
                      <a:pt x="120000" y="32727"/>
                    </a:lnTo>
                    <a:lnTo>
                      <a:pt x="104893" y="120000"/>
                    </a:lnTo>
                    <a:lnTo>
                      <a:pt x="104038" y="119545"/>
                    </a:lnTo>
                    <a:lnTo>
                      <a:pt x="102327" y="119545"/>
                    </a:lnTo>
                    <a:lnTo>
                      <a:pt x="99192" y="119545"/>
                    </a:lnTo>
                    <a:lnTo>
                      <a:pt x="95201" y="119090"/>
                    </a:lnTo>
                    <a:lnTo>
                      <a:pt x="90356" y="117727"/>
                    </a:lnTo>
                    <a:lnTo>
                      <a:pt x="84370" y="116818"/>
                    </a:lnTo>
                    <a:lnTo>
                      <a:pt x="77529" y="115909"/>
                    </a:lnTo>
                    <a:lnTo>
                      <a:pt x="70688" y="114545"/>
                    </a:lnTo>
                    <a:lnTo>
                      <a:pt x="62707" y="112727"/>
                    </a:lnTo>
                    <a:lnTo>
                      <a:pt x="54441" y="110909"/>
                    </a:lnTo>
                    <a:lnTo>
                      <a:pt x="45605" y="108181"/>
                    </a:lnTo>
                    <a:lnTo>
                      <a:pt x="36769" y="105000"/>
                    </a:lnTo>
                    <a:lnTo>
                      <a:pt x="27648" y="102272"/>
                    </a:lnTo>
                    <a:lnTo>
                      <a:pt x="18242" y="98181"/>
                    </a:lnTo>
                    <a:lnTo>
                      <a:pt x="9121" y="94090"/>
                    </a:lnTo>
                    <a:lnTo>
                      <a:pt x="0" y="89545"/>
                    </a:lnTo>
                    <a:lnTo>
                      <a:pt x="13396" y="0"/>
                    </a:lnTo>
                    <a:close/>
                  </a:path>
                </a:pathLst>
              </a:custGeom>
              <a:solidFill>
                <a:srgbClr val="DF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Shape 942"/>
              <p:cNvSpPr/>
              <p:nvPr/>
            </p:nvSpPr>
            <p:spPr>
              <a:xfrm>
                <a:off x="2492" y="3147"/>
                <a:ext cx="39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5853"/>
                    </a:moveTo>
                    <a:lnTo>
                      <a:pt x="100632" y="120000"/>
                    </a:lnTo>
                    <a:lnTo>
                      <a:pt x="99493" y="119512"/>
                    </a:lnTo>
                    <a:lnTo>
                      <a:pt x="98354" y="119512"/>
                    </a:lnTo>
                    <a:lnTo>
                      <a:pt x="96075" y="119512"/>
                    </a:lnTo>
                    <a:lnTo>
                      <a:pt x="92658" y="119024"/>
                    </a:lnTo>
                    <a:lnTo>
                      <a:pt x="88860" y="118536"/>
                    </a:lnTo>
                    <a:lnTo>
                      <a:pt x="83924" y="117560"/>
                    </a:lnTo>
                    <a:lnTo>
                      <a:pt x="78227" y="116585"/>
                    </a:lnTo>
                    <a:lnTo>
                      <a:pt x="72531" y="115121"/>
                    </a:lnTo>
                    <a:lnTo>
                      <a:pt x="65316" y="114146"/>
                    </a:lnTo>
                    <a:lnTo>
                      <a:pt x="57721" y="112195"/>
                    </a:lnTo>
                    <a:lnTo>
                      <a:pt x="49367" y="110243"/>
                    </a:lnTo>
                    <a:lnTo>
                      <a:pt x="40632" y="108292"/>
                    </a:lnTo>
                    <a:lnTo>
                      <a:pt x="30759" y="105365"/>
                    </a:lnTo>
                    <a:lnTo>
                      <a:pt x="21265" y="102926"/>
                    </a:lnTo>
                    <a:lnTo>
                      <a:pt x="10632" y="100000"/>
                    </a:lnTo>
                    <a:lnTo>
                      <a:pt x="0" y="96585"/>
                    </a:lnTo>
                    <a:lnTo>
                      <a:pt x="18227" y="0"/>
                    </a:lnTo>
                    <a:lnTo>
                      <a:pt x="18987" y="975"/>
                    </a:lnTo>
                    <a:lnTo>
                      <a:pt x="20126" y="1463"/>
                    </a:lnTo>
                    <a:lnTo>
                      <a:pt x="22025" y="1951"/>
                    </a:lnTo>
                    <a:lnTo>
                      <a:pt x="23924" y="2926"/>
                    </a:lnTo>
                    <a:lnTo>
                      <a:pt x="26582" y="3902"/>
                    </a:lnTo>
                    <a:lnTo>
                      <a:pt x="29240" y="5365"/>
                    </a:lnTo>
                    <a:lnTo>
                      <a:pt x="32278" y="6829"/>
                    </a:lnTo>
                    <a:lnTo>
                      <a:pt x="35696" y="7804"/>
                    </a:lnTo>
                    <a:lnTo>
                      <a:pt x="38734" y="9268"/>
                    </a:lnTo>
                    <a:lnTo>
                      <a:pt x="42151" y="10731"/>
                    </a:lnTo>
                    <a:lnTo>
                      <a:pt x="45569" y="11707"/>
                    </a:lnTo>
                    <a:lnTo>
                      <a:pt x="48987" y="13170"/>
                    </a:lnTo>
                    <a:lnTo>
                      <a:pt x="52405" y="14634"/>
                    </a:lnTo>
                    <a:lnTo>
                      <a:pt x="55822" y="15121"/>
                    </a:lnTo>
                    <a:lnTo>
                      <a:pt x="59240" y="16097"/>
                    </a:lnTo>
                    <a:lnTo>
                      <a:pt x="66455" y="17073"/>
                    </a:lnTo>
                    <a:lnTo>
                      <a:pt x="73291" y="18048"/>
                    </a:lnTo>
                    <a:lnTo>
                      <a:pt x="80126" y="19512"/>
                    </a:lnTo>
                    <a:lnTo>
                      <a:pt x="86202" y="20487"/>
                    </a:lnTo>
                    <a:lnTo>
                      <a:pt x="91518" y="21463"/>
                    </a:lnTo>
                    <a:lnTo>
                      <a:pt x="96075" y="21951"/>
                    </a:lnTo>
                    <a:lnTo>
                      <a:pt x="101012" y="22926"/>
                    </a:lnTo>
                    <a:lnTo>
                      <a:pt x="104810" y="23902"/>
                    </a:lnTo>
                    <a:lnTo>
                      <a:pt x="108607" y="24390"/>
                    </a:lnTo>
                    <a:lnTo>
                      <a:pt x="111645" y="24390"/>
                    </a:lnTo>
                    <a:lnTo>
                      <a:pt x="113924" y="24878"/>
                    </a:lnTo>
                    <a:lnTo>
                      <a:pt x="116202" y="25365"/>
                    </a:lnTo>
                    <a:lnTo>
                      <a:pt x="117721" y="25365"/>
                    </a:lnTo>
                    <a:lnTo>
                      <a:pt x="118860" y="25365"/>
                    </a:lnTo>
                    <a:lnTo>
                      <a:pt x="119620" y="25365"/>
                    </a:lnTo>
                    <a:lnTo>
                      <a:pt x="120000" y="25853"/>
                    </a:lnTo>
                    <a:close/>
                  </a:path>
                </a:pathLst>
              </a:custGeom>
              <a:solidFill>
                <a:srgbClr val="E8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Shape 943"/>
              <p:cNvSpPr/>
              <p:nvPr/>
            </p:nvSpPr>
            <p:spPr>
              <a:xfrm>
                <a:off x="3370" y="3115"/>
                <a:ext cx="331" cy="1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999" y="61518"/>
                    </a:moveTo>
                    <a:lnTo>
                      <a:pt x="118460" y="63767"/>
                    </a:lnTo>
                    <a:lnTo>
                      <a:pt x="116467" y="66466"/>
                    </a:lnTo>
                    <a:lnTo>
                      <a:pt x="114158" y="69390"/>
                    </a:lnTo>
                    <a:lnTo>
                      <a:pt x="111396" y="72764"/>
                    </a:lnTo>
                    <a:lnTo>
                      <a:pt x="108271" y="76363"/>
                    </a:lnTo>
                    <a:lnTo>
                      <a:pt x="104739" y="79962"/>
                    </a:lnTo>
                    <a:lnTo>
                      <a:pt x="100845" y="83898"/>
                    </a:lnTo>
                    <a:lnTo>
                      <a:pt x="96543" y="87835"/>
                    </a:lnTo>
                    <a:lnTo>
                      <a:pt x="91833" y="91883"/>
                    </a:lnTo>
                    <a:lnTo>
                      <a:pt x="86762" y="95595"/>
                    </a:lnTo>
                    <a:lnTo>
                      <a:pt x="81283" y="99418"/>
                    </a:lnTo>
                    <a:lnTo>
                      <a:pt x="75396" y="103017"/>
                    </a:lnTo>
                    <a:lnTo>
                      <a:pt x="69147" y="106391"/>
                    </a:lnTo>
                    <a:lnTo>
                      <a:pt x="62490" y="109540"/>
                    </a:lnTo>
                    <a:lnTo>
                      <a:pt x="55426" y="112352"/>
                    </a:lnTo>
                    <a:lnTo>
                      <a:pt x="48045" y="114826"/>
                    </a:lnTo>
                    <a:lnTo>
                      <a:pt x="41433" y="116626"/>
                    </a:lnTo>
                    <a:lnTo>
                      <a:pt x="35773" y="117975"/>
                    </a:lnTo>
                    <a:lnTo>
                      <a:pt x="30883" y="118875"/>
                    </a:lnTo>
                    <a:lnTo>
                      <a:pt x="26716" y="119662"/>
                    </a:lnTo>
                    <a:lnTo>
                      <a:pt x="23230" y="119887"/>
                    </a:lnTo>
                    <a:lnTo>
                      <a:pt x="20332" y="120000"/>
                    </a:lnTo>
                    <a:lnTo>
                      <a:pt x="18022" y="119887"/>
                    </a:lnTo>
                    <a:lnTo>
                      <a:pt x="16166" y="119662"/>
                    </a:lnTo>
                    <a:lnTo>
                      <a:pt x="14807" y="119212"/>
                    </a:lnTo>
                    <a:lnTo>
                      <a:pt x="13811" y="118762"/>
                    </a:lnTo>
                    <a:lnTo>
                      <a:pt x="13086" y="118200"/>
                    </a:lnTo>
                    <a:lnTo>
                      <a:pt x="12679" y="117750"/>
                    </a:lnTo>
                    <a:lnTo>
                      <a:pt x="12452" y="117188"/>
                    </a:lnTo>
                    <a:lnTo>
                      <a:pt x="12407" y="116850"/>
                    </a:lnTo>
                    <a:lnTo>
                      <a:pt x="12316" y="116626"/>
                    </a:lnTo>
                    <a:lnTo>
                      <a:pt x="12407" y="116626"/>
                    </a:lnTo>
                    <a:lnTo>
                      <a:pt x="0" y="55220"/>
                    </a:lnTo>
                    <a:lnTo>
                      <a:pt x="407" y="55220"/>
                    </a:lnTo>
                    <a:lnTo>
                      <a:pt x="1720" y="55445"/>
                    </a:lnTo>
                    <a:lnTo>
                      <a:pt x="3849" y="55782"/>
                    </a:lnTo>
                    <a:lnTo>
                      <a:pt x="6701" y="55895"/>
                    </a:lnTo>
                    <a:lnTo>
                      <a:pt x="10369" y="55895"/>
                    </a:lnTo>
                    <a:lnTo>
                      <a:pt x="14671" y="55782"/>
                    </a:lnTo>
                    <a:lnTo>
                      <a:pt x="19698" y="55220"/>
                    </a:lnTo>
                    <a:lnTo>
                      <a:pt x="25313" y="54320"/>
                    </a:lnTo>
                    <a:lnTo>
                      <a:pt x="31471" y="52970"/>
                    </a:lnTo>
                    <a:lnTo>
                      <a:pt x="38218" y="51059"/>
                    </a:lnTo>
                    <a:lnTo>
                      <a:pt x="45464" y="48472"/>
                    </a:lnTo>
                    <a:lnTo>
                      <a:pt x="53162" y="45098"/>
                    </a:lnTo>
                    <a:lnTo>
                      <a:pt x="61222" y="40937"/>
                    </a:lnTo>
                    <a:lnTo>
                      <a:pt x="69690" y="35876"/>
                    </a:lnTo>
                    <a:lnTo>
                      <a:pt x="78520" y="29690"/>
                    </a:lnTo>
                    <a:lnTo>
                      <a:pt x="87667" y="22717"/>
                    </a:lnTo>
                    <a:lnTo>
                      <a:pt x="89207" y="21255"/>
                    </a:lnTo>
                    <a:lnTo>
                      <a:pt x="90701" y="20018"/>
                    </a:lnTo>
                    <a:lnTo>
                      <a:pt x="92196" y="18669"/>
                    </a:lnTo>
                    <a:lnTo>
                      <a:pt x="93554" y="17432"/>
                    </a:lnTo>
                    <a:lnTo>
                      <a:pt x="94913" y="15970"/>
                    </a:lnTo>
                    <a:lnTo>
                      <a:pt x="96226" y="14732"/>
                    </a:lnTo>
                    <a:lnTo>
                      <a:pt x="97539" y="13383"/>
                    </a:lnTo>
                    <a:lnTo>
                      <a:pt x="98807" y="12146"/>
                    </a:lnTo>
                    <a:lnTo>
                      <a:pt x="100075" y="10684"/>
                    </a:lnTo>
                    <a:lnTo>
                      <a:pt x="101298" y="9222"/>
                    </a:lnTo>
                    <a:lnTo>
                      <a:pt x="102520" y="7872"/>
                    </a:lnTo>
                    <a:lnTo>
                      <a:pt x="103788" y="6298"/>
                    </a:lnTo>
                    <a:lnTo>
                      <a:pt x="104966" y="4835"/>
                    </a:lnTo>
                    <a:lnTo>
                      <a:pt x="106188" y="3261"/>
                    </a:lnTo>
                    <a:lnTo>
                      <a:pt x="107456" y="1686"/>
                    </a:lnTo>
                    <a:lnTo>
                      <a:pt x="108769" y="0"/>
                    </a:lnTo>
                    <a:lnTo>
                      <a:pt x="108769" y="112"/>
                    </a:lnTo>
                    <a:lnTo>
                      <a:pt x="108950" y="674"/>
                    </a:lnTo>
                    <a:lnTo>
                      <a:pt x="109086" y="1574"/>
                    </a:lnTo>
                    <a:lnTo>
                      <a:pt x="109403" y="2811"/>
                    </a:lnTo>
                    <a:lnTo>
                      <a:pt x="109675" y="4273"/>
                    </a:lnTo>
                    <a:lnTo>
                      <a:pt x="110037" y="5960"/>
                    </a:lnTo>
                    <a:lnTo>
                      <a:pt x="110445" y="7985"/>
                    </a:lnTo>
                    <a:lnTo>
                      <a:pt x="110898" y="10234"/>
                    </a:lnTo>
                    <a:lnTo>
                      <a:pt x="111396" y="12596"/>
                    </a:lnTo>
                    <a:lnTo>
                      <a:pt x="111939" y="15070"/>
                    </a:lnTo>
                    <a:lnTo>
                      <a:pt x="112483" y="17769"/>
                    </a:lnTo>
                    <a:lnTo>
                      <a:pt x="113026" y="20693"/>
                    </a:lnTo>
                    <a:lnTo>
                      <a:pt x="113569" y="23505"/>
                    </a:lnTo>
                    <a:lnTo>
                      <a:pt x="114158" y="26429"/>
                    </a:lnTo>
                    <a:lnTo>
                      <a:pt x="114701" y="29465"/>
                    </a:lnTo>
                    <a:lnTo>
                      <a:pt x="115290" y="32614"/>
                    </a:lnTo>
                    <a:lnTo>
                      <a:pt x="115833" y="35651"/>
                    </a:lnTo>
                    <a:lnTo>
                      <a:pt x="116332" y="38462"/>
                    </a:lnTo>
                    <a:lnTo>
                      <a:pt x="116830" y="41274"/>
                    </a:lnTo>
                    <a:lnTo>
                      <a:pt x="117283" y="43861"/>
                    </a:lnTo>
                    <a:lnTo>
                      <a:pt x="117690" y="46447"/>
                    </a:lnTo>
                    <a:lnTo>
                      <a:pt x="118052" y="48809"/>
                    </a:lnTo>
                    <a:lnTo>
                      <a:pt x="118415" y="51059"/>
                    </a:lnTo>
                    <a:lnTo>
                      <a:pt x="118777" y="53083"/>
                    </a:lnTo>
                    <a:lnTo>
                      <a:pt x="119003" y="54995"/>
                    </a:lnTo>
                    <a:lnTo>
                      <a:pt x="119275" y="56569"/>
                    </a:lnTo>
                    <a:lnTo>
                      <a:pt x="119501" y="58031"/>
                    </a:lnTo>
                    <a:lnTo>
                      <a:pt x="119683" y="59268"/>
                    </a:lnTo>
                    <a:lnTo>
                      <a:pt x="119818" y="60168"/>
                    </a:lnTo>
                    <a:lnTo>
                      <a:pt x="119909" y="60843"/>
                    </a:lnTo>
                    <a:lnTo>
                      <a:pt x="119954" y="61293"/>
                    </a:lnTo>
                    <a:lnTo>
                      <a:pt x="119999" y="61518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Shape 944"/>
              <p:cNvSpPr/>
              <p:nvPr/>
            </p:nvSpPr>
            <p:spPr>
              <a:xfrm>
                <a:off x="3384" y="3138"/>
                <a:ext cx="307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31805"/>
                    </a:moveTo>
                    <a:lnTo>
                      <a:pt x="117372" y="37994"/>
                    </a:lnTo>
                    <a:lnTo>
                      <a:pt x="113771" y="45042"/>
                    </a:lnTo>
                    <a:lnTo>
                      <a:pt x="109343" y="52435"/>
                    </a:lnTo>
                    <a:lnTo>
                      <a:pt x="103990" y="60171"/>
                    </a:lnTo>
                    <a:lnTo>
                      <a:pt x="97907" y="68080"/>
                    </a:lnTo>
                    <a:lnTo>
                      <a:pt x="91094" y="76160"/>
                    </a:lnTo>
                    <a:lnTo>
                      <a:pt x="83746" y="83724"/>
                    </a:lnTo>
                    <a:lnTo>
                      <a:pt x="75863" y="91117"/>
                    </a:lnTo>
                    <a:lnTo>
                      <a:pt x="67542" y="97994"/>
                    </a:lnTo>
                    <a:lnTo>
                      <a:pt x="58880" y="104355"/>
                    </a:lnTo>
                    <a:lnTo>
                      <a:pt x="50024" y="109684"/>
                    </a:lnTo>
                    <a:lnTo>
                      <a:pt x="40875" y="114154"/>
                    </a:lnTo>
                    <a:lnTo>
                      <a:pt x="31678" y="117421"/>
                    </a:lnTo>
                    <a:lnTo>
                      <a:pt x="22433" y="119312"/>
                    </a:lnTo>
                    <a:lnTo>
                      <a:pt x="13284" y="120000"/>
                    </a:lnTo>
                    <a:lnTo>
                      <a:pt x="4282" y="118796"/>
                    </a:lnTo>
                    <a:lnTo>
                      <a:pt x="0" y="88366"/>
                    </a:lnTo>
                    <a:lnTo>
                      <a:pt x="632" y="88538"/>
                    </a:lnTo>
                    <a:lnTo>
                      <a:pt x="2676" y="89054"/>
                    </a:lnTo>
                    <a:lnTo>
                      <a:pt x="5985" y="89570"/>
                    </a:lnTo>
                    <a:lnTo>
                      <a:pt x="10364" y="89914"/>
                    </a:lnTo>
                    <a:lnTo>
                      <a:pt x="15863" y="89914"/>
                    </a:lnTo>
                    <a:lnTo>
                      <a:pt x="22238" y="89398"/>
                    </a:lnTo>
                    <a:lnTo>
                      <a:pt x="29440" y="88022"/>
                    </a:lnTo>
                    <a:lnTo>
                      <a:pt x="37469" y="85444"/>
                    </a:lnTo>
                    <a:lnTo>
                      <a:pt x="46131" y="81661"/>
                    </a:lnTo>
                    <a:lnTo>
                      <a:pt x="55231" y="76332"/>
                    </a:lnTo>
                    <a:lnTo>
                      <a:pt x="64817" y="69455"/>
                    </a:lnTo>
                    <a:lnTo>
                      <a:pt x="74793" y="60343"/>
                    </a:lnTo>
                    <a:lnTo>
                      <a:pt x="84963" y="48997"/>
                    </a:lnTo>
                    <a:lnTo>
                      <a:pt x="95279" y="35415"/>
                    </a:lnTo>
                    <a:lnTo>
                      <a:pt x="105693" y="19083"/>
                    </a:lnTo>
                    <a:lnTo>
                      <a:pt x="116009" y="0"/>
                    </a:lnTo>
                    <a:lnTo>
                      <a:pt x="120000" y="31805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Shape 945"/>
              <p:cNvSpPr/>
              <p:nvPr/>
            </p:nvSpPr>
            <p:spPr>
              <a:xfrm>
                <a:off x="2702" y="2226"/>
                <a:ext cx="145" cy="2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231" y="15490"/>
                    </a:moveTo>
                    <a:lnTo>
                      <a:pt x="15374" y="16867"/>
                    </a:lnTo>
                    <a:lnTo>
                      <a:pt x="13619" y="18657"/>
                    </a:lnTo>
                    <a:lnTo>
                      <a:pt x="11762" y="20722"/>
                    </a:lnTo>
                    <a:lnTo>
                      <a:pt x="9905" y="22994"/>
                    </a:lnTo>
                    <a:lnTo>
                      <a:pt x="8048" y="25748"/>
                    </a:lnTo>
                    <a:lnTo>
                      <a:pt x="6500" y="28571"/>
                    </a:lnTo>
                    <a:lnTo>
                      <a:pt x="4849" y="31738"/>
                    </a:lnTo>
                    <a:lnTo>
                      <a:pt x="3508" y="35043"/>
                    </a:lnTo>
                    <a:lnTo>
                      <a:pt x="2166" y="38554"/>
                    </a:lnTo>
                    <a:lnTo>
                      <a:pt x="1238" y="42340"/>
                    </a:lnTo>
                    <a:lnTo>
                      <a:pt x="619" y="46196"/>
                    </a:lnTo>
                    <a:lnTo>
                      <a:pt x="103" y="50258"/>
                    </a:lnTo>
                    <a:lnTo>
                      <a:pt x="0" y="54457"/>
                    </a:lnTo>
                    <a:lnTo>
                      <a:pt x="309" y="58657"/>
                    </a:lnTo>
                    <a:lnTo>
                      <a:pt x="1031" y="63063"/>
                    </a:lnTo>
                    <a:lnTo>
                      <a:pt x="2269" y="67538"/>
                    </a:lnTo>
                    <a:lnTo>
                      <a:pt x="3714" y="71807"/>
                    </a:lnTo>
                    <a:lnTo>
                      <a:pt x="5468" y="75800"/>
                    </a:lnTo>
                    <a:lnTo>
                      <a:pt x="7222" y="79586"/>
                    </a:lnTo>
                    <a:lnTo>
                      <a:pt x="9079" y="83098"/>
                    </a:lnTo>
                    <a:lnTo>
                      <a:pt x="11143" y="86333"/>
                    </a:lnTo>
                    <a:lnTo>
                      <a:pt x="13310" y="89294"/>
                    </a:lnTo>
                    <a:lnTo>
                      <a:pt x="15477" y="92048"/>
                    </a:lnTo>
                    <a:lnTo>
                      <a:pt x="17644" y="94595"/>
                    </a:lnTo>
                    <a:lnTo>
                      <a:pt x="19707" y="97005"/>
                    </a:lnTo>
                    <a:lnTo>
                      <a:pt x="21874" y="99139"/>
                    </a:lnTo>
                    <a:lnTo>
                      <a:pt x="24041" y="101135"/>
                    </a:lnTo>
                    <a:lnTo>
                      <a:pt x="26104" y="102994"/>
                    </a:lnTo>
                    <a:lnTo>
                      <a:pt x="27962" y="104716"/>
                    </a:lnTo>
                    <a:lnTo>
                      <a:pt x="29716" y="106230"/>
                    </a:lnTo>
                    <a:lnTo>
                      <a:pt x="31470" y="107676"/>
                    </a:lnTo>
                    <a:lnTo>
                      <a:pt x="33018" y="108984"/>
                    </a:lnTo>
                    <a:lnTo>
                      <a:pt x="34359" y="110154"/>
                    </a:lnTo>
                    <a:lnTo>
                      <a:pt x="35907" y="111325"/>
                    </a:lnTo>
                    <a:lnTo>
                      <a:pt x="37351" y="112426"/>
                    </a:lnTo>
                    <a:lnTo>
                      <a:pt x="39002" y="113459"/>
                    </a:lnTo>
                    <a:lnTo>
                      <a:pt x="40756" y="114423"/>
                    </a:lnTo>
                    <a:lnTo>
                      <a:pt x="42407" y="115318"/>
                    </a:lnTo>
                    <a:lnTo>
                      <a:pt x="44161" y="116075"/>
                    </a:lnTo>
                    <a:lnTo>
                      <a:pt x="46018" y="116833"/>
                    </a:lnTo>
                    <a:lnTo>
                      <a:pt x="47773" y="117590"/>
                    </a:lnTo>
                    <a:lnTo>
                      <a:pt x="49630" y="118141"/>
                    </a:lnTo>
                    <a:lnTo>
                      <a:pt x="51487" y="118623"/>
                    </a:lnTo>
                    <a:lnTo>
                      <a:pt x="53344" y="119104"/>
                    </a:lnTo>
                    <a:lnTo>
                      <a:pt x="55305" y="119449"/>
                    </a:lnTo>
                    <a:lnTo>
                      <a:pt x="57059" y="119724"/>
                    </a:lnTo>
                    <a:lnTo>
                      <a:pt x="58916" y="119862"/>
                    </a:lnTo>
                    <a:lnTo>
                      <a:pt x="60773" y="120000"/>
                    </a:lnTo>
                    <a:lnTo>
                      <a:pt x="61392" y="119931"/>
                    </a:lnTo>
                    <a:lnTo>
                      <a:pt x="63147" y="119724"/>
                    </a:lnTo>
                    <a:lnTo>
                      <a:pt x="65726" y="119380"/>
                    </a:lnTo>
                    <a:lnTo>
                      <a:pt x="69337" y="119036"/>
                    </a:lnTo>
                    <a:lnTo>
                      <a:pt x="73465" y="118554"/>
                    </a:lnTo>
                    <a:lnTo>
                      <a:pt x="78108" y="118003"/>
                    </a:lnTo>
                    <a:lnTo>
                      <a:pt x="83164" y="117314"/>
                    </a:lnTo>
                    <a:lnTo>
                      <a:pt x="88529" y="116695"/>
                    </a:lnTo>
                    <a:lnTo>
                      <a:pt x="93791" y="115938"/>
                    </a:lnTo>
                    <a:lnTo>
                      <a:pt x="98950" y="115249"/>
                    </a:lnTo>
                    <a:lnTo>
                      <a:pt x="103903" y="114492"/>
                    </a:lnTo>
                    <a:lnTo>
                      <a:pt x="108546" y="113734"/>
                    </a:lnTo>
                    <a:lnTo>
                      <a:pt x="112570" y="112908"/>
                    </a:lnTo>
                    <a:lnTo>
                      <a:pt x="115975" y="112220"/>
                    </a:lnTo>
                    <a:lnTo>
                      <a:pt x="118452" y="111531"/>
                    </a:lnTo>
                    <a:lnTo>
                      <a:pt x="120000" y="110912"/>
                    </a:lnTo>
                    <a:lnTo>
                      <a:pt x="119587" y="110774"/>
                    </a:lnTo>
                    <a:lnTo>
                      <a:pt x="118555" y="110292"/>
                    </a:lnTo>
                    <a:lnTo>
                      <a:pt x="117110" y="109604"/>
                    </a:lnTo>
                    <a:lnTo>
                      <a:pt x="115150" y="108709"/>
                    </a:lnTo>
                    <a:lnTo>
                      <a:pt x="112674" y="107538"/>
                    </a:lnTo>
                    <a:lnTo>
                      <a:pt x="109991" y="106092"/>
                    </a:lnTo>
                    <a:lnTo>
                      <a:pt x="106895" y="104371"/>
                    </a:lnTo>
                    <a:lnTo>
                      <a:pt x="103594" y="102512"/>
                    </a:lnTo>
                    <a:lnTo>
                      <a:pt x="100085" y="100378"/>
                    </a:lnTo>
                    <a:lnTo>
                      <a:pt x="96577" y="98106"/>
                    </a:lnTo>
                    <a:lnTo>
                      <a:pt x="92966" y="95559"/>
                    </a:lnTo>
                    <a:lnTo>
                      <a:pt x="89355" y="92874"/>
                    </a:lnTo>
                    <a:lnTo>
                      <a:pt x="85950" y="89913"/>
                    </a:lnTo>
                    <a:lnTo>
                      <a:pt x="82751" y="86815"/>
                    </a:lnTo>
                    <a:lnTo>
                      <a:pt x="79552" y="83580"/>
                    </a:lnTo>
                    <a:lnTo>
                      <a:pt x="76870" y="80206"/>
                    </a:lnTo>
                    <a:lnTo>
                      <a:pt x="73568" y="75456"/>
                    </a:lnTo>
                    <a:lnTo>
                      <a:pt x="70679" y="70430"/>
                    </a:lnTo>
                    <a:lnTo>
                      <a:pt x="68202" y="65129"/>
                    </a:lnTo>
                    <a:lnTo>
                      <a:pt x="66139" y="59690"/>
                    </a:lnTo>
                    <a:lnTo>
                      <a:pt x="64385" y="54044"/>
                    </a:lnTo>
                    <a:lnTo>
                      <a:pt x="63147" y="48330"/>
                    </a:lnTo>
                    <a:lnTo>
                      <a:pt x="62218" y="42685"/>
                    </a:lnTo>
                    <a:lnTo>
                      <a:pt x="61702" y="36970"/>
                    </a:lnTo>
                    <a:lnTo>
                      <a:pt x="61702" y="31394"/>
                    </a:lnTo>
                    <a:lnTo>
                      <a:pt x="62218" y="26024"/>
                    </a:lnTo>
                    <a:lnTo>
                      <a:pt x="63147" y="20791"/>
                    </a:lnTo>
                    <a:lnTo>
                      <a:pt x="64488" y="15834"/>
                    </a:lnTo>
                    <a:lnTo>
                      <a:pt x="66345" y="11222"/>
                    </a:lnTo>
                    <a:lnTo>
                      <a:pt x="68718" y="7091"/>
                    </a:lnTo>
                    <a:lnTo>
                      <a:pt x="71711" y="3304"/>
                    </a:lnTo>
                    <a:lnTo>
                      <a:pt x="75219" y="68"/>
                    </a:lnTo>
                    <a:lnTo>
                      <a:pt x="75116" y="0"/>
                    </a:lnTo>
                    <a:lnTo>
                      <a:pt x="74806" y="0"/>
                    </a:lnTo>
                    <a:lnTo>
                      <a:pt x="74187" y="0"/>
                    </a:lnTo>
                    <a:lnTo>
                      <a:pt x="73465" y="0"/>
                    </a:lnTo>
                    <a:lnTo>
                      <a:pt x="72536" y="68"/>
                    </a:lnTo>
                    <a:lnTo>
                      <a:pt x="71504" y="68"/>
                    </a:lnTo>
                    <a:lnTo>
                      <a:pt x="70369" y="137"/>
                    </a:lnTo>
                    <a:lnTo>
                      <a:pt x="69131" y="206"/>
                    </a:lnTo>
                    <a:lnTo>
                      <a:pt x="67687" y="413"/>
                    </a:lnTo>
                    <a:lnTo>
                      <a:pt x="66242" y="550"/>
                    </a:lnTo>
                    <a:lnTo>
                      <a:pt x="64694" y="688"/>
                    </a:lnTo>
                    <a:lnTo>
                      <a:pt x="63147" y="963"/>
                    </a:lnTo>
                    <a:lnTo>
                      <a:pt x="61496" y="1239"/>
                    </a:lnTo>
                    <a:lnTo>
                      <a:pt x="59845" y="1652"/>
                    </a:lnTo>
                    <a:lnTo>
                      <a:pt x="58297" y="1996"/>
                    </a:lnTo>
                    <a:lnTo>
                      <a:pt x="56646" y="2547"/>
                    </a:lnTo>
                    <a:lnTo>
                      <a:pt x="54686" y="3098"/>
                    </a:lnTo>
                    <a:lnTo>
                      <a:pt x="52416" y="3855"/>
                    </a:lnTo>
                    <a:lnTo>
                      <a:pt x="49733" y="4681"/>
                    </a:lnTo>
                    <a:lnTo>
                      <a:pt x="46741" y="5714"/>
                    </a:lnTo>
                    <a:lnTo>
                      <a:pt x="43645" y="6678"/>
                    </a:lnTo>
                    <a:lnTo>
                      <a:pt x="40240" y="7779"/>
                    </a:lnTo>
                    <a:lnTo>
                      <a:pt x="36938" y="8950"/>
                    </a:lnTo>
                    <a:lnTo>
                      <a:pt x="33533" y="9982"/>
                    </a:lnTo>
                    <a:lnTo>
                      <a:pt x="30335" y="11084"/>
                    </a:lnTo>
                    <a:lnTo>
                      <a:pt x="27343" y="12117"/>
                    </a:lnTo>
                    <a:lnTo>
                      <a:pt x="24557" y="13012"/>
                    </a:lnTo>
                    <a:lnTo>
                      <a:pt x="22080" y="13769"/>
                    </a:lnTo>
                    <a:lnTo>
                      <a:pt x="20120" y="14457"/>
                    </a:lnTo>
                    <a:lnTo>
                      <a:pt x="18469" y="15008"/>
                    </a:lnTo>
                    <a:lnTo>
                      <a:pt x="17540" y="15352"/>
                    </a:lnTo>
                    <a:lnTo>
                      <a:pt x="17231" y="15490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Shape 946"/>
              <p:cNvSpPr/>
              <p:nvPr/>
            </p:nvSpPr>
            <p:spPr>
              <a:xfrm>
                <a:off x="2847" y="2044"/>
                <a:ext cx="291" cy="1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648" y="118447"/>
                    </a:moveTo>
                    <a:lnTo>
                      <a:pt x="1751" y="119294"/>
                    </a:lnTo>
                    <a:lnTo>
                      <a:pt x="2060" y="119858"/>
                    </a:lnTo>
                    <a:lnTo>
                      <a:pt x="2472" y="120000"/>
                    </a:lnTo>
                    <a:lnTo>
                      <a:pt x="2987" y="119717"/>
                    </a:lnTo>
                    <a:lnTo>
                      <a:pt x="3605" y="119011"/>
                    </a:lnTo>
                    <a:lnTo>
                      <a:pt x="4377" y="118164"/>
                    </a:lnTo>
                    <a:lnTo>
                      <a:pt x="5201" y="117035"/>
                    </a:lnTo>
                    <a:lnTo>
                      <a:pt x="6128" y="115905"/>
                    </a:lnTo>
                    <a:lnTo>
                      <a:pt x="7107" y="114494"/>
                    </a:lnTo>
                    <a:lnTo>
                      <a:pt x="8188" y="113223"/>
                    </a:lnTo>
                    <a:lnTo>
                      <a:pt x="9373" y="111952"/>
                    </a:lnTo>
                    <a:lnTo>
                      <a:pt x="10506" y="110823"/>
                    </a:lnTo>
                    <a:lnTo>
                      <a:pt x="11793" y="109694"/>
                    </a:lnTo>
                    <a:lnTo>
                      <a:pt x="13030" y="108988"/>
                    </a:lnTo>
                    <a:lnTo>
                      <a:pt x="14369" y="108423"/>
                    </a:lnTo>
                    <a:lnTo>
                      <a:pt x="15708" y="108282"/>
                    </a:lnTo>
                    <a:lnTo>
                      <a:pt x="17562" y="108141"/>
                    </a:lnTo>
                    <a:lnTo>
                      <a:pt x="19879" y="107858"/>
                    </a:lnTo>
                    <a:lnTo>
                      <a:pt x="22660" y="107576"/>
                    </a:lnTo>
                    <a:lnTo>
                      <a:pt x="25699" y="106870"/>
                    </a:lnTo>
                    <a:lnTo>
                      <a:pt x="29047" y="106305"/>
                    </a:lnTo>
                    <a:lnTo>
                      <a:pt x="32652" y="105458"/>
                    </a:lnTo>
                    <a:lnTo>
                      <a:pt x="36257" y="104752"/>
                    </a:lnTo>
                    <a:lnTo>
                      <a:pt x="40017" y="103905"/>
                    </a:lnTo>
                    <a:lnTo>
                      <a:pt x="43725" y="102917"/>
                    </a:lnTo>
                    <a:lnTo>
                      <a:pt x="47381" y="102211"/>
                    </a:lnTo>
                    <a:lnTo>
                      <a:pt x="50832" y="101223"/>
                    </a:lnTo>
                    <a:lnTo>
                      <a:pt x="54128" y="100376"/>
                    </a:lnTo>
                    <a:lnTo>
                      <a:pt x="57115" y="99670"/>
                    </a:lnTo>
                    <a:lnTo>
                      <a:pt x="59742" y="98964"/>
                    </a:lnTo>
                    <a:lnTo>
                      <a:pt x="61957" y="98400"/>
                    </a:lnTo>
                    <a:lnTo>
                      <a:pt x="63708" y="98117"/>
                    </a:lnTo>
                    <a:lnTo>
                      <a:pt x="66437" y="97411"/>
                    </a:lnTo>
                    <a:lnTo>
                      <a:pt x="69630" y="97270"/>
                    </a:lnTo>
                    <a:lnTo>
                      <a:pt x="73287" y="97129"/>
                    </a:lnTo>
                    <a:lnTo>
                      <a:pt x="77201" y="97270"/>
                    </a:lnTo>
                    <a:lnTo>
                      <a:pt x="81321" y="97694"/>
                    </a:lnTo>
                    <a:lnTo>
                      <a:pt x="85648" y="98258"/>
                    </a:lnTo>
                    <a:lnTo>
                      <a:pt x="90077" y="98964"/>
                    </a:lnTo>
                    <a:lnTo>
                      <a:pt x="94454" y="99811"/>
                    </a:lnTo>
                    <a:lnTo>
                      <a:pt x="98781" y="100800"/>
                    </a:lnTo>
                    <a:lnTo>
                      <a:pt x="102952" y="101788"/>
                    </a:lnTo>
                    <a:lnTo>
                      <a:pt x="106815" y="102917"/>
                    </a:lnTo>
                    <a:lnTo>
                      <a:pt x="110420" y="104188"/>
                    </a:lnTo>
                    <a:lnTo>
                      <a:pt x="113562" y="105458"/>
                    </a:lnTo>
                    <a:lnTo>
                      <a:pt x="116291" y="106729"/>
                    </a:lnTo>
                    <a:lnTo>
                      <a:pt x="118403" y="108000"/>
                    </a:lnTo>
                    <a:lnTo>
                      <a:pt x="120000" y="109411"/>
                    </a:lnTo>
                    <a:lnTo>
                      <a:pt x="119896" y="108988"/>
                    </a:lnTo>
                    <a:lnTo>
                      <a:pt x="119896" y="107858"/>
                    </a:lnTo>
                    <a:lnTo>
                      <a:pt x="119896" y="105882"/>
                    </a:lnTo>
                    <a:lnTo>
                      <a:pt x="119896" y="103482"/>
                    </a:lnTo>
                    <a:lnTo>
                      <a:pt x="119845" y="100376"/>
                    </a:lnTo>
                    <a:lnTo>
                      <a:pt x="119845" y="96847"/>
                    </a:lnTo>
                    <a:lnTo>
                      <a:pt x="119742" y="92752"/>
                    </a:lnTo>
                    <a:lnTo>
                      <a:pt x="119690" y="88094"/>
                    </a:lnTo>
                    <a:lnTo>
                      <a:pt x="119587" y="83011"/>
                    </a:lnTo>
                    <a:lnTo>
                      <a:pt x="119484" y="77647"/>
                    </a:lnTo>
                    <a:lnTo>
                      <a:pt x="119278" y="72141"/>
                    </a:lnTo>
                    <a:lnTo>
                      <a:pt x="119072" y="66352"/>
                    </a:lnTo>
                    <a:lnTo>
                      <a:pt x="118815" y="60141"/>
                    </a:lnTo>
                    <a:lnTo>
                      <a:pt x="118557" y="54070"/>
                    </a:lnTo>
                    <a:lnTo>
                      <a:pt x="118248" y="47717"/>
                    </a:lnTo>
                    <a:lnTo>
                      <a:pt x="117888" y="41364"/>
                    </a:lnTo>
                    <a:lnTo>
                      <a:pt x="117527" y="35435"/>
                    </a:lnTo>
                    <a:lnTo>
                      <a:pt x="117218" y="30211"/>
                    </a:lnTo>
                    <a:lnTo>
                      <a:pt x="116961" y="25552"/>
                    </a:lnTo>
                    <a:lnTo>
                      <a:pt x="116755" y="21741"/>
                    </a:lnTo>
                    <a:lnTo>
                      <a:pt x="116600" y="18494"/>
                    </a:lnTo>
                    <a:lnTo>
                      <a:pt x="116446" y="15811"/>
                    </a:lnTo>
                    <a:lnTo>
                      <a:pt x="116343" y="13694"/>
                    </a:lnTo>
                    <a:lnTo>
                      <a:pt x="116291" y="12000"/>
                    </a:lnTo>
                    <a:lnTo>
                      <a:pt x="116240" y="10729"/>
                    </a:lnTo>
                    <a:lnTo>
                      <a:pt x="116240" y="9741"/>
                    </a:lnTo>
                    <a:lnTo>
                      <a:pt x="116240" y="9035"/>
                    </a:lnTo>
                    <a:lnTo>
                      <a:pt x="116240" y="8752"/>
                    </a:lnTo>
                    <a:lnTo>
                      <a:pt x="116240" y="8329"/>
                    </a:lnTo>
                    <a:lnTo>
                      <a:pt x="116240" y="8188"/>
                    </a:lnTo>
                    <a:lnTo>
                      <a:pt x="116291" y="8329"/>
                    </a:lnTo>
                    <a:lnTo>
                      <a:pt x="115931" y="8188"/>
                    </a:lnTo>
                    <a:lnTo>
                      <a:pt x="115004" y="7764"/>
                    </a:lnTo>
                    <a:lnTo>
                      <a:pt x="113459" y="7058"/>
                    </a:lnTo>
                    <a:lnTo>
                      <a:pt x="111450" y="6494"/>
                    </a:lnTo>
                    <a:lnTo>
                      <a:pt x="108927" y="5505"/>
                    </a:lnTo>
                    <a:lnTo>
                      <a:pt x="105991" y="4658"/>
                    </a:lnTo>
                    <a:lnTo>
                      <a:pt x="102592" y="3670"/>
                    </a:lnTo>
                    <a:lnTo>
                      <a:pt x="98884" y="2823"/>
                    </a:lnTo>
                    <a:lnTo>
                      <a:pt x="94866" y="1976"/>
                    </a:lnTo>
                    <a:lnTo>
                      <a:pt x="90540" y="1129"/>
                    </a:lnTo>
                    <a:lnTo>
                      <a:pt x="86008" y="705"/>
                    </a:lnTo>
                    <a:lnTo>
                      <a:pt x="81321" y="141"/>
                    </a:lnTo>
                    <a:lnTo>
                      <a:pt x="76480" y="0"/>
                    </a:lnTo>
                    <a:lnTo>
                      <a:pt x="71536" y="141"/>
                    </a:lnTo>
                    <a:lnTo>
                      <a:pt x="66592" y="705"/>
                    </a:lnTo>
                    <a:lnTo>
                      <a:pt x="61648" y="1552"/>
                    </a:lnTo>
                    <a:lnTo>
                      <a:pt x="59124" y="2117"/>
                    </a:lnTo>
                    <a:lnTo>
                      <a:pt x="56600" y="2400"/>
                    </a:lnTo>
                    <a:lnTo>
                      <a:pt x="54025" y="2682"/>
                    </a:lnTo>
                    <a:lnTo>
                      <a:pt x="51553" y="2964"/>
                    </a:lnTo>
                    <a:lnTo>
                      <a:pt x="49133" y="3247"/>
                    </a:lnTo>
                    <a:lnTo>
                      <a:pt x="46712" y="3388"/>
                    </a:lnTo>
                    <a:lnTo>
                      <a:pt x="44446" y="3529"/>
                    </a:lnTo>
                    <a:lnTo>
                      <a:pt x="42180" y="3670"/>
                    </a:lnTo>
                    <a:lnTo>
                      <a:pt x="40068" y="3670"/>
                    </a:lnTo>
                    <a:lnTo>
                      <a:pt x="38060" y="3811"/>
                    </a:lnTo>
                    <a:lnTo>
                      <a:pt x="36154" y="4094"/>
                    </a:lnTo>
                    <a:lnTo>
                      <a:pt x="34403" y="4235"/>
                    </a:lnTo>
                    <a:lnTo>
                      <a:pt x="32858" y="4658"/>
                    </a:lnTo>
                    <a:lnTo>
                      <a:pt x="31467" y="5082"/>
                    </a:lnTo>
                    <a:lnTo>
                      <a:pt x="30283" y="5505"/>
                    </a:lnTo>
                    <a:lnTo>
                      <a:pt x="29356" y="6211"/>
                    </a:lnTo>
                    <a:lnTo>
                      <a:pt x="28429" y="6635"/>
                    </a:lnTo>
                    <a:lnTo>
                      <a:pt x="27450" y="7341"/>
                    </a:lnTo>
                    <a:lnTo>
                      <a:pt x="26420" y="7764"/>
                    </a:lnTo>
                    <a:lnTo>
                      <a:pt x="25339" y="8188"/>
                    </a:lnTo>
                    <a:lnTo>
                      <a:pt x="24206" y="8752"/>
                    </a:lnTo>
                    <a:lnTo>
                      <a:pt x="23072" y="9035"/>
                    </a:lnTo>
                    <a:lnTo>
                      <a:pt x="21939" y="9317"/>
                    </a:lnTo>
                    <a:lnTo>
                      <a:pt x="20755" y="9600"/>
                    </a:lnTo>
                    <a:lnTo>
                      <a:pt x="19673" y="10023"/>
                    </a:lnTo>
                    <a:lnTo>
                      <a:pt x="18592" y="10305"/>
                    </a:lnTo>
                    <a:lnTo>
                      <a:pt x="17613" y="10588"/>
                    </a:lnTo>
                    <a:lnTo>
                      <a:pt x="16686" y="10729"/>
                    </a:lnTo>
                    <a:lnTo>
                      <a:pt x="15811" y="11011"/>
                    </a:lnTo>
                    <a:lnTo>
                      <a:pt x="15141" y="11435"/>
                    </a:lnTo>
                    <a:lnTo>
                      <a:pt x="14472" y="11576"/>
                    </a:lnTo>
                    <a:lnTo>
                      <a:pt x="14111" y="11858"/>
                    </a:lnTo>
                    <a:lnTo>
                      <a:pt x="13545" y="12000"/>
                    </a:lnTo>
                    <a:lnTo>
                      <a:pt x="12978" y="12141"/>
                    </a:lnTo>
                    <a:lnTo>
                      <a:pt x="12257" y="12564"/>
                    </a:lnTo>
                    <a:lnTo>
                      <a:pt x="11433" y="12847"/>
                    </a:lnTo>
                    <a:lnTo>
                      <a:pt x="10506" y="13129"/>
                    </a:lnTo>
                    <a:lnTo>
                      <a:pt x="9527" y="13552"/>
                    </a:lnTo>
                    <a:lnTo>
                      <a:pt x="8549" y="14117"/>
                    </a:lnTo>
                    <a:lnTo>
                      <a:pt x="7467" y="14541"/>
                    </a:lnTo>
                    <a:lnTo>
                      <a:pt x="6437" y="15247"/>
                    </a:lnTo>
                    <a:lnTo>
                      <a:pt x="5356" y="15952"/>
                    </a:lnTo>
                    <a:lnTo>
                      <a:pt x="4274" y="16800"/>
                    </a:lnTo>
                    <a:lnTo>
                      <a:pt x="3244" y="17647"/>
                    </a:lnTo>
                    <a:lnTo>
                      <a:pt x="2317" y="18635"/>
                    </a:lnTo>
                    <a:lnTo>
                      <a:pt x="1442" y="19905"/>
                    </a:lnTo>
                    <a:lnTo>
                      <a:pt x="618" y="21176"/>
                    </a:lnTo>
                    <a:lnTo>
                      <a:pt x="0" y="22729"/>
                    </a:lnTo>
                    <a:lnTo>
                      <a:pt x="0" y="22870"/>
                    </a:lnTo>
                    <a:lnTo>
                      <a:pt x="0" y="23717"/>
                    </a:lnTo>
                    <a:lnTo>
                      <a:pt x="0" y="24847"/>
                    </a:lnTo>
                    <a:lnTo>
                      <a:pt x="51" y="26400"/>
                    </a:lnTo>
                    <a:lnTo>
                      <a:pt x="154" y="28235"/>
                    </a:lnTo>
                    <a:lnTo>
                      <a:pt x="257" y="30352"/>
                    </a:lnTo>
                    <a:lnTo>
                      <a:pt x="463" y="32894"/>
                    </a:lnTo>
                    <a:lnTo>
                      <a:pt x="669" y="35576"/>
                    </a:lnTo>
                    <a:lnTo>
                      <a:pt x="875" y="38400"/>
                    </a:lnTo>
                    <a:lnTo>
                      <a:pt x="1236" y="41223"/>
                    </a:lnTo>
                    <a:lnTo>
                      <a:pt x="1648" y="44329"/>
                    </a:lnTo>
                    <a:lnTo>
                      <a:pt x="2111" y="47435"/>
                    </a:lnTo>
                    <a:lnTo>
                      <a:pt x="2678" y="50541"/>
                    </a:lnTo>
                    <a:lnTo>
                      <a:pt x="3296" y="53647"/>
                    </a:lnTo>
                    <a:lnTo>
                      <a:pt x="4068" y="56470"/>
                    </a:lnTo>
                    <a:lnTo>
                      <a:pt x="4944" y="59576"/>
                    </a:lnTo>
                    <a:lnTo>
                      <a:pt x="5613" y="61694"/>
                    </a:lnTo>
                    <a:lnTo>
                      <a:pt x="6128" y="63952"/>
                    </a:lnTo>
                    <a:lnTo>
                      <a:pt x="6540" y="66211"/>
                    </a:lnTo>
                    <a:lnTo>
                      <a:pt x="6849" y="68188"/>
                    </a:lnTo>
                    <a:lnTo>
                      <a:pt x="7004" y="70164"/>
                    </a:lnTo>
                    <a:lnTo>
                      <a:pt x="7055" y="72000"/>
                    </a:lnTo>
                    <a:lnTo>
                      <a:pt x="7004" y="73694"/>
                    </a:lnTo>
                    <a:lnTo>
                      <a:pt x="6901" y="75529"/>
                    </a:lnTo>
                    <a:lnTo>
                      <a:pt x="6695" y="77082"/>
                    </a:lnTo>
                    <a:lnTo>
                      <a:pt x="6437" y="78635"/>
                    </a:lnTo>
                    <a:lnTo>
                      <a:pt x="6128" y="79905"/>
                    </a:lnTo>
                    <a:lnTo>
                      <a:pt x="5871" y="81317"/>
                    </a:lnTo>
                    <a:lnTo>
                      <a:pt x="5510" y="82447"/>
                    </a:lnTo>
                    <a:lnTo>
                      <a:pt x="5150" y="83576"/>
                    </a:lnTo>
                    <a:lnTo>
                      <a:pt x="4841" y="84705"/>
                    </a:lnTo>
                    <a:lnTo>
                      <a:pt x="4532" y="85552"/>
                    </a:lnTo>
                    <a:lnTo>
                      <a:pt x="4171" y="86541"/>
                    </a:lnTo>
                    <a:lnTo>
                      <a:pt x="3914" y="87670"/>
                    </a:lnTo>
                    <a:lnTo>
                      <a:pt x="3553" y="89223"/>
                    </a:lnTo>
                    <a:lnTo>
                      <a:pt x="3244" y="90776"/>
                    </a:lnTo>
                    <a:lnTo>
                      <a:pt x="2987" y="92752"/>
                    </a:lnTo>
                    <a:lnTo>
                      <a:pt x="2678" y="94729"/>
                    </a:lnTo>
                    <a:lnTo>
                      <a:pt x="2420" y="96988"/>
                    </a:lnTo>
                    <a:lnTo>
                      <a:pt x="2163" y="99105"/>
                    </a:lnTo>
                    <a:lnTo>
                      <a:pt x="1957" y="101505"/>
                    </a:lnTo>
                    <a:lnTo>
                      <a:pt x="1751" y="104047"/>
                    </a:lnTo>
                    <a:lnTo>
                      <a:pt x="1648" y="106447"/>
                    </a:lnTo>
                    <a:lnTo>
                      <a:pt x="1545" y="108988"/>
                    </a:lnTo>
                    <a:lnTo>
                      <a:pt x="1493" y="111247"/>
                    </a:lnTo>
                    <a:lnTo>
                      <a:pt x="1493" y="113647"/>
                    </a:lnTo>
                    <a:lnTo>
                      <a:pt x="1545" y="116047"/>
                    </a:lnTo>
                    <a:lnTo>
                      <a:pt x="1648" y="118447"/>
                    </a:lnTo>
                    <a:close/>
                  </a:path>
                </a:pathLst>
              </a:custGeom>
              <a:solidFill>
                <a:srgbClr val="FF32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Shape 947"/>
              <p:cNvSpPr/>
              <p:nvPr/>
            </p:nvSpPr>
            <p:spPr>
              <a:xfrm>
                <a:off x="2859" y="2076"/>
                <a:ext cx="280" cy="4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661" y="22153"/>
                    </a:moveTo>
                    <a:lnTo>
                      <a:pt x="118447" y="21415"/>
                    </a:lnTo>
                    <a:lnTo>
                      <a:pt x="117752" y="21046"/>
                    </a:lnTo>
                    <a:lnTo>
                      <a:pt x="116735" y="20307"/>
                    </a:lnTo>
                    <a:lnTo>
                      <a:pt x="115343" y="19569"/>
                    </a:lnTo>
                    <a:lnTo>
                      <a:pt x="113577" y="18461"/>
                    </a:lnTo>
                    <a:lnTo>
                      <a:pt x="111543" y="16615"/>
                    </a:lnTo>
                    <a:lnTo>
                      <a:pt x="109295" y="15138"/>
                    </a:lnTo>
                    <a:lnTo>
                      <a:pt x="106779" y="13292"/>
                    </a:lnTo>
                    <a:lnTo>
                      <a:pt x="103996" y="11815"/>
                    </a:lnTo>
                    <a:lnTo>
                      <a:pt x="101052" y="9969"/>
                    </a:lnTo>
                    <a:lnTo>
                      <a:pt x="98001" y="8492"/>
                    </a:lnTo>
                    <a:lnTo>
                      <a:pt x="94843" y="6646"/>
                    </a:lnTo>
                    <a:lnTo>
                      <a:pt x="91632" y="5169"/>
                    </a:lnTo>
                    <a:lnTo>
                      <a:pt x="88260" y="3323"/>
                    </a:lnTo>
                    <a:lnTo>
                      <a:pt x="84995" y="2215"/>
                    </a:lnTo>
                    <a:lnTo>
                      <a:pt x="81677" y="1476"/>
                    </a:lnTo>
                    <a:lnTo>
                      <a:pt x="77930" y="369"/>
                    </a:lnTo>
                    <a:lnTo>
                      <a:pt x="73916" y="0"/>
                    </a:lnTo>
                    <a:lnTo>
                      <a:pt x="69794" y="0"/>
                    </a:lnTo>
                    <a:lnTo>
                      <a:pt x="65459" y="369"/>
                    </a:lnTo>
                    <a:lnTo>
                      <a:pt x="61177" y="1846"/>
                    </a:lnTo>
                    <a:lnTo>
                      <a:pt x="56788" y="2953"/>
                    </a:lnTo>
                    <a:lnTo>
                      <a:pt x="52506" y="4430"/>
                    </a:lnTo>
                    <a:lnTo>
                      <a:pt x="48278" y="5907"/>
                    </a:lnTo>
                    <a:lnTo>
                      <a:pt x="44264" y="8123"/>
                    </a:lnTo>
                    <a:lnTo>
                      <a:pt x="40463" y="9969"/>
                    </a:lnTo>
                    <a:lnTo>
                      <a:pt x="36877" y="12184"/>
                    </a:lnTo>
                    <a:lnTo>
                      <a:pt x="33612" y="14030"/>
                    </a:lnTo>
                    <a:lnTo>
                      <a:pt x="30776" y="16246"/>
                    </a:lnTo>
                    <a:lnTo>
                      <a:pt x="28314" y="18461"/>
                    </a:lnTo>
                    <a:lnTo>
                      <a:pt x="26333" y="19938"/>
                    </a:lnTo>
                    <a:lnTo>
                      <a:pt x="24942" y="22153"/>
                    </a:lnTo>
                    <a:lnTo>
                      <a:pt x="23871" y="23261"/>
                    </a:lnTo>
                    <a:lnTo>
                      <a:pt x="22854" y="24738"/>
                    </a:lnTo>
                    <a:lnTo>
                      <a:pt x="22051" y="26215"/>
                    </a:lnTo>
                    <a:lnTo>
                      <a:pt x="21248" y="27692"/>
                    </a:lnTo>
                    <a:lnTo>
                      <a:pt x="20553" y="28430"/>
                    </a:lnTo>
                    <a:lnTo>
                      <a:pt x="19857" y="29907"/>
                    </a:lnTo>
                    <a:lnTo>
                      <a:pt x="19268" y="31015"/>
                    </a:lnTo>
                    <a:lnTo>
                      <a:pt x="18733" y="31753"/>
                    </a:lnTo>
                    <a:lnTo>
                      <a:pt x="18251" y="32861"/>
                    </a:lnTo>
                    <a:lnTo>
                      <a:pt x="17823" y="33969"/>
                    </a:lnTo>
                    <a:lnTo>
                      <a:pt x="17395" y="34707"/>
                    </a:lnTo>
                    <a:lnTo>
                      <a:pt x="17020" y="35815"/>
                    </a:lnTo>
                    <a:lnTo>
                      <a:pt x="16592" y="36553"/>
                    </a:lnTo>
                    <a:lnTo>
                      <a:pt x="16217" y="37661"/>
                    </a:lnTo>
                    <a:lnTo>
                      <a:pt x="15789" y="38400"/>
                    </a:lnTo>
                    <a:lnTo>
                      <a:pt x="15468" y="39876"/>
                    </a:lnTo>
                    <a:lnTo>
                      <a:pt x="14986" y="40615"/>
                    </a:lnTo>
                    <a:lnTo>
                      <a:pt x="14290" y="41353"/>
                    </a:lnTo>
                    <a:lnTo>
                      <a:pt x="13595" y="42092"/>
                    </a:lnTo>
                    <a:lnTo>
                      <a:pt x="12738" y="43200"/>
                    </a:lnTo>
                    <a:lnTo>
                      <a:pt x="11775" y="43569"/>
                    </a:lnTo>
                    <a:lnTo>
                      <a:pt x="10704" y="43938"/>
                    </a:lnTo>
                    <a:lnTo>
                      <a:pt x="9634" y="44676"/>
                    </a:lnTo>
                    <a:lnTo>
                      <a:pt x="8510" y="45046"/>
                    </a:lnTo>
                    <a:lnTo>
                      <a:pt x="7386" y="45415"/>
                    </a:lnTo>
                    <a:lnTo>
                      <a:pt x="6208" y="45415"/>
                    </a:lnTo>
                    <a:lnTo>
                      <a:pt x="5031" y="45784"/>
                    </a:lnTo>
                    <a:lnTo>
                      <a:pt x="3907" y="46523"/>
                    </a:lnTo>
                    <a:lnTo>
                      <a:pt x="2836" y="46892"/>
                    </a:lnTo>
                    <a:lnTo>
                      <a:pt x="1819" y="47261"/>
                    </a:lnTo>
                    <a:lnTo>
                      <a:pt x="856" y="47630"/>
                    </a:lnTo>
                    <a:lnTo>
                      <a:pt x="0" y="48369"/>
                    </a:lnTo>
                    <a:lnTo>
                      <a:pt x="160" y="49846"/>
                    </a:lnTo>
                    <a:lnTo>
                      <a:pt x="374" y="50953"/>
                    </a:lnTo>
                    <a:lnTo>
                      <a:pt x="642" y="52800"/>
                    </a:lnTo>
                    <a:lnTo>
                      <a:pt x="963" y="55753"/>
                    </a:lnTo>
                    <a:lnTo>
                      <a:pt x="1338" y="59076"/>
                    </a:lnTo>
                    <a:lnTo>
                      <a:pt x="1605" y="62769"/>
                    </a:lnTo>
                    <a:lnTo>
                      <a:pt x="1926" y="67569"/>
                    </a:lnTo>
                    <a:lnTo>
                      <a:pt x="2140" y="72369"/>
                    </a:lnTo>
                    <a:lnTo>
                      <a:pt x="2408" y="77907"/>
                    </a:lnTo>
                    <a:lnTo>
                      <a:pt x="2515" y="83446"/>
                    </a:lnTo>
                    <a:lnTo>
                      <a:pt x="2515" y="89723"/>
                    </a:lnTo>
                    <a:lnTo>
                      <a:pt x="2408" y="96738"/>
                    </a:lnTo>
                    <a:lnTo>
                      <a:pt x="2194" y="103753"/>
                    </a:lnTo>
                    <a:lnTo>
                      <a:pt x="1819" y="111507"/>
                    </a:lnTo>
                    <a:lnTo>
                      <a:pt x="1284" y="120000"/>
                    </a:lnTo>
                    <a:lnTo>
                      <a:pt x="1391" y="119261"/>
                    </a:lnTo>
                    <a:lnTo>
                      <a:pt x="1766" y="118523"/>
                    </a:lnTo>
                    <a:lnTo>
                      <a:pt x="2355" y="117784"/>
                    </a:lnTo>
                    <a:lnTo>
                      <a:pt x="3104" y="116676"/>
                    </a:lnTo>
                    <a:lnTo>
                      <a:pt x="4014" y="114830"/>
                    </a:lnTo>
                    <a:lnTo>
                      <a:pt x="5031" y="112984"/>
                    </a:lnTo>
                    <a:lnTo>
                      <a:pt x="6155" y="111138"/>
                    </a:lnTo>
                    <a:lnTo>
                      <a:pt x="7332" y="109292"/>
                    </a:lnTo>
                    <a:lnTo>
                      <a:pt x="8510" y="107076"/>
                    </a:lnTo>
                    <a:lnTo>
                      <a:pt x="9687" y="104861"/>
                    </a:lnTo>
                    <a:lnTo>
                      <a:pt x="10918" y="103015"/>
                    </a:lnTo>
                    <a:lnTo>
                      <a:pt x="11989" y="100800"/>
                    </a:lnTo>
                    <a:lnTo>
                      <a:pt x="12952" y="99323"/>
                    </a:lnTo>
                    <a:lnTo>
                      <a:pt x="13809" y="97846"/>
                    </a:lnTo>
                    <a:lnTo>
                      <a:pt x="14504" y="96738"/>
                    </a:lnTo>
                    <a:lnTo>
                      <a:pt x="15040" y="96369"/>
                    </a:lnTo>
                    <a:lnTo>
                      <a:pt x="15468" y="95630"/>
                    </a:lnTo>
                    <a:lnTo>
                      <a:pt x="15842" y="94523"/>
                    </a:lnTo>
                    <a:lnTo>
                      <a:pt x="16378" y="93415"/>
                    </a:lnTo>
                    <a:lnTo>
                      <a:pt x="16966" y="92676"/>
                    </a:lnTo>
                    <a:lnTo>
                      <a:pt x="17502" y="91200"/>
                    </a:lnTo>
                    <a:lnTo>
                      <a:pt x="18144" y="89723"/>
                    </a:lnTo>
                    <a:lnTo>
                      <a:pt x="18786" y="88615"/>
                    </a:lnTo>
                    <a:lnTo>
                      <a:pt x="19589" y="86769"/>
                    </a:lnTo>
                    <a:lnTo>
                      <a:pt x="20338" y="85292"/>
                    </a:lnTo>
                    <a:lnTo>
                      <a:pt x="21195" y="83815"/>
                    </a:lnTo>
                    <a:lnTo>
                      <a:pt x="22158" y="82338"/>
                    </a:lnTo>
                    <a:lnTo>
                      <a:pt x="23122" y="80492"/>
                    </a:lnTo>
                    <a:lnTo>
                      <a:pt x="24192" y="79384"/>
                    </a:lnTo>
                    <a:lnTo>
                      <a:pt x="25370" y="77907"/>
                    </a:lnTo>
                    <a:lnTo>
                      <a:pt x="26601" y="76430"/>
                    </a:lnTo>
                    <a:lnTo>
                      <a:pt x="27939" y="75692"/>
                    </a:lnTo>
                    <a:lnTo>
                      <a:pt x="29652" y="74584"/>
                    </a:lnTo>
                    <a:lnTo>
                      <a:pt x="31953" y="73107"/>
                    </a:lnTo>
                    <a:lnTo>
                      <a:pt x="34843" y="71630"/>
                    </a:lnTo>
                    <a:lnTo>
                      <a:pt x="38108" y="70153"/>
                    </a:lnTo>
                    <a:lnTo>
                      <a:pt x="41748" y="68676"/>
                    </a:lnTo>
                    <a:lnTo>
                      <a:pt x="45762" y="67569"/>
                    </a:lnTo>
                    <a:lnTo>
                      <a:pt x="49937" y="65723"/>
                    </a:lnTo>
                    <a:lnTo>
                      <a:pt x="54219" y="64615"/>
                    </a:lnTo>
                    <a:lnTo>
                      <a:pt x="58608" y="63138"/>
                    </a:lnTo>
                    <a:lnTo>
                      <a:pt x="62836" y="62400"/>
                    </a:lnTo>
                    <a:lnTo>
                      <a:pt x="67011" y="61292"/>
                    </a:lnTo>
                    <a:lnTo>
                      <a:pt x="71025" y="60923"/>
                    </a:lnTo>
                    <a:lnTo>
                      <a:pt x="74772" y="60553"/>
                    </a:lnTo>
                    <a:lnTo>
                      <a:pt x="78090" y="59815"/>
                    </a:lnTo>
                    <a:lnTo>
                      <a:pt x="81034" y="59815"/>
                    </a:lnTo>
                    <a:lnTo>
                      <a:pt x="83443" y="60923"/>
                    </a:lnTo>
                    <a:lnTo>
                      <a:pt x="85637" y="61292"/>
                    </a:lnTo>
                    <a:lnTo>
                      <a:pt x="88153" y="62769"/>
                    </a:lnTo>
                    <a:lnTo>
                      <a:pt x="90883" y="64615"/>
                    </a:lnTo>
                    <a:lnTo>
                      <a:pt x="93826" y="66461"/>
                    </a:lnTo>
                    <a:lnTo>
                      <a:pt x="96824" y="68676"/>
                    </a:lnTo>
                    <a:lnTo>
                      <a:pt x="99875" y="71261"/>
                    </a:lnTo>
                    <a:lnTo>
                      <a:pt x="102925" y="73846"/>
                    </a:lnTo>
                    <a:lnTo>
                      <a:pt x="105869" y="76430"/>
                    </a:lnTo>
                    <a:lnTo>
                      <a:pt x="108652" y="79015"/>
                    </a:lnTo>
                    <a:lnTo>
                      <a:pt x="111329" y="81969"/>
                    </a:lnTo>
                    <a:lnTo>
                      <a:pt x="113684" y="83815"/>
                    </a:lnTo>
                    <a:lnTo>
                      <a:pt x="115825" y="86030"/>
                    </a:lnTo>
                    <a:lnTo>
                      <a:pt x="117537" y="87507"/>
                    </a:lnTo>
                    <a:lnTo>
                      <a:pt x="118876" y="89353"/>
                    </a:lnTo>
                    <a:lnTo>
                      <a:pt x="119678" y="90092"/>
                    </a:lnTo>
                    <a:lnTo>
                      <a:pt x="120000" y="90461"/>
                    </a:lnTo>
                    <a:lnTo>
                      <a:pt x="118661" y="22153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Shape 948"/>
              <p:cNvSpPr/>
              <p:nvPr/>
            </p:nvSpPr>
            <p:spPr>
              <a:xfrm>
                <a:off x="2723" y="2237"/>
                <a:ext cx="88" cy="20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014" y="0"/>
                    </a:moveTo>
                    <a:lnTo>
                      <a:pt x="47624" y="1412"/>
                    </a:lnTo>
                    <a:lnTo>
                      <a:pt x="45405" y="3048"/>
                    </a:lnTo>
                    <a:lnTo>
                      <a:pt x="42844" y="4907"/>
                    </a:lnTo>
                    <a:lnTo>
                      <a:pt x="40625" y="7063"/>
                    </a:lnTo>
                    <a:lnTo>
                      <a:pt x="38236" y="9368"/>
                    </a:lnTo>
                    <a:lnTo>
                      <a:pt x="35675" y="11970"/>
                    </a:lnTo>
                    <a:lnTo>
                      <a:pt x="33627" y="14869"/>
                    </a:lnTo>
                    <a:lnTo>
                      <a:pt x="31408" y="17918"/>
                    </a:lnTo>
                    <a:lnTo>
                      <a:pt x="29701" y="21338"/>
                    </a:lnTo>
                    <a:lnTo>
                      <a:pt x="28165" y="24981"/>
                    </a:lnTo>
                    <a:lnTo>
                      <a:pt x="27140" y="28921"/>
                    </a:lnTo>
                    <a:lnTo>
                      <a:pt x="26458" y="33159"/>
                    </a:lnTo>
                    <a:lnTo>
                      <a:pt x="26287" y="37695"/>
                    </a:lnTo>
                    <a:lnTo>
                      <a:pt x="26628" y="42453"/>
                    </a:lnTo>
                    <a:lnTo>
                      <a:pt x="27823" y="47583"/>
                    </a:lnTo>
                    <a:lnTo>
                      <a:pt x="29530" y="53085"/>
                    </a:lnTo>
                    <a:lnTo>
                      <a:pt x="31920" y="58587"/>
                    </a:lnTo>
                    <a:lnTo>
                      <a:pt x="34651" y="63866"/>
                    </a:lnTo>
                    <a:lnTo>
                      <a:pt x="37894" y="69144"/>
                    </a:lnTo>
                    <a:lnTo>
                      <a:pt x="41820" y="74126"/>
                    </a:lnTo>
                    <a:lnTo>
                      <a:pt x="46088" y="78959"/>
                    </a:lnTo>
                    <a:lnTo>
                      <a:pt x="50867" y="83568"/>
                    </a:lnTo>
                    <a:lnTo>
                      <a:pt x="56159" y="88029"/>
                    </a:lnTo>
                    <a:lnTo>
                      <a:pt x="61792" y="92267"/>
                    </a:lnTo>
                    <a:lnTo>
                      <a:pt x="67937" y="96208"/>
                    </a:lnTo>
                    <a:lnTo>
                      <a:pt x="74253" y="99999"/>
                    </a:lnTo>
                    <a:lnTo>
                      <a:pt x="81081" y="103568"/>
                    </a:lnTo>
                    <a:lnTo>
                      <a:pt x="88079" y="106914"/>
                    </a:lnTo>
                    <a:lnTo>
                      <a:pt x="95761" y="109962"/>
                    </a:lnTo>
                    <a:lnTo>
                      <a:pt x="103442" y="112788"/>
                    </a:lnTo>
                    <a:lnTo>
                      <a:pt x="111635" y="115241"/>
                    </a:lnTo>
                    <a:lnTo>
                      <a:pt x="120000" y="117620"/>
                    </a:lnTo>
                    <a:lnTo>
                      <a:pt x="96614" y="119999"/>
                    </a:lnTo>
                    <a:lnTo>
                      <a:pt x="95590" y="119851"/>
                    </a:lnTo>
                    <a:lnTo>
                      <a:pt x="93200" y="119256"/>
                    </a:lnTo>
                    <a:lnTo>
                      <a:pt x="89103" y="118364"/>
                    </a:lnTo>
                    <a:lnTo>
                      <a:pt x="83812" y="117026"/>
                    </a:lnTo>
                    <a:lnTo>
                      <a:pt x="77667" y="115241"/>
                    </a:lnTo>
                    <a:lnTo>
                      <a:pt x="70668" y="112936"/>
                    </a:lnTo>
                    <a:lnTo>
                      <a:pt x="62987" y="110111"/>
                    </a:lnTo>
                    <a:lnTo>
                      <a:pt x="54964" y="106765"/>
                    </a:lnTo>
                    <a:lnTo>
                      <a:pt x="46770" y="102750"/>
                    </a:lnTo>
                    <a:lnTo>
                      <a:pt x="38577" y="98141"/>
                    </a:lnTo>
                    <a:lnTo>
                      <a:pt x="30725" y="92862"/>
                    </a:lnTo>
                    <a:lnTo>
                      <a:pt x="23214" y="86765"/>
                    </a:lnTo>
                    <a:lnTo>
                      <a:pt x="16386" y="80000"/>
                    </a:lnTo>
                    <a:lnTo>
                      <a:pt x="10412" y="72490"/>
                    </a:lnTo>
                    <a:lnTo>
                      <a:pt x="5462" y="64089"/>
                    </a:lnTo>
                    <a:lnTo>
                      <a:pt x="2048" y="54944"/>
                    </a:lnTo>
                    <a:lnTo>
                      <a:pt x="341" y="48178"/>
                    </a:lnTo>
                    <a:lnTo>
                      <a:pt x="0" y="42007"/>
                    </a:lnTo>
                    <a:lnTo>
                      <a:pt x="341" y="36431"/>
                    </a:lnTo>
                    <a:lnTo>
                      <a:pt x="1365" y="31375"/>
                    </a:lnTo>
                    <a:lnTo>
                      <a:pt x="3243" y="26840"/>
                    </a:lnTo>
                    <a:lnTo>
                      <a:pt x="5291" y="22676"/>
                    </a:lnTo>
                    <a:lnTo>
                      <a:pt x="8022" y="19107"/>
                    </a:lnTo>
                    <a:lnTo>
                      <a:pt x="10924" y="15836"/>
                    </a:lnTo>
                    <a:lnTo>
                      <a:pt x="13997" y="13085"/>
                    </a:lnTo>
                    <a:lnTo>
                      <a:pt x="16899" y="10780"/>
                    </a:lnTo>
                    <a:lnTo>
                      <a:pt x="19800" y="8847"/>
                    </a:lnTo>
                    <a:lnTo>
                      <a:pt x="22532" y="7286"/>
                    </a:lnTo>
                    <a:lnTo>
                      <a:pt x="24751" y="6096"/>
                    </a:lnTo>
                    <a:lnTo>
                      <a:pt x="26458" y="5278"/>
                    </a:lnTo>
                    <a:lnTo>
                      <a:pt x="27652" y="4758"/>
                    </a:lnTo>
                    <a:lnTo>
                      <a:pt x="28165" y="4684"/>
                    </a:lnTo>
                    <a:lnTo>
                      <a:pt x="50014" y="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Shape 949"/>
              <p:cNvSpPr/>
              <p:nvPr/>
            </p:nvSpPr>
            <p:spPr>
              <a:xfrm>
                <a:off x="2723" y="2259"/>
                <a:ext cx="28" cy="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11267"/>
                    </a:moveTo>
                    <a:lnTo>
                      <a:pt x="35733" y="120000"/>
                    </a:lnTo>
                    <a:lnTo>
                      <a:pt x="34133" y="119096"/>
                    </a:lnTo>
                    <a:lnTo>
                      <a:pt x="32000" y="117139"/>
                    </a:lnTo>
                    <a:lnTo>
                      <a:pt x="28266" y="113826"/>
                    </a:lnTo>
                    <a:lnTo>
                      <a:pt x="24000" y="109159"/>
                    </a:lnTo>
                    <a:lnTo>
                      <a:pt x="19200" y="103739"/>
                    </a:lnTo>
                    <a:lnTo>
                      <a:pt x="14400" y="97264"/>
                    </a:lnTo>
                    <a:lnTo>
                      <a:pt x="10133" y="90037"/>
                    </a:lnTo>
                    <a:lnTo>
                      <a:pt x="5866" y="82057"/>
                    </a:lnTo>
                    <a:lnTo>
                      <a:pt x="2133" y="73475"/>
                    </a:lnTo>
                    <a:lnTo>
                      <a:pt x="533" y="64592"/>
                    </a:lnTo>
                    <a:lnTo>
                      <a:pt x="0" y="55407"/>
                    </a:lnTo>
                    <a:lnTo>
                      <a:pt x="1600" y="45922"/>
                    </a:lnTo>
                    <a:lnTo>
                      <a:pt x="5333" y="36286"/>
                    </a:lnTo>
                    <a:lnTo>
                      <a:pt x="11733" y="26951"/>
                    </a:lnTo>
                    <a:lnTo>
                      <a:pt x="21333" y="17465"/>
                    </a:lnTo>
                    <a:lnTo>
                      <a:pt x="34133" y="8431"/>
                    </a:lnTo>
                    <a:lnTo>
                      <a:pt x="109866" y="0"/>
                    </a:lnTo>
                    <a:lnTo>
                      <a:pt x="109333" y="150"/>
                    </a:lnTo>
                    <a:lnTo>
                      <a:pt x="108800" y="602"/>
                    </a:lnTo>
                    <a:lnTo>
                      <a:pt x="107733" y="1505"/>
                    </a:lnTo>
                    <a:lnTo>
                      <a:pt x="106133" y="2710"/>
                    </a:lnTo>
                    <a:lnTo>
                      <a:pt x="104000" y="4366"/>
                    </a:lnTo>
                    <a:lnTo>
                      <a:pt x="101866" y="6173"/>
                    </a:lnTo>
                    <a:lnTo>
                      <a:pt x="99200" y="8582"/>
                    </a:lnTo>
                    <a:lnTo>
                      <a:pt x="97600" y="11442"/>
                    </a:lnTo>
                    <a:lnTo>
                      <a:pt x="94933" y="14454"/>
                    </a:lnTo>
                    <a:lnTo>
                      <a:pt x="92800" y="17917"/>
                    </a:lnTo>
                    <a:lnTo>
                      <a:pt x="90133" y="21982"/>
                    </a:lnTo>
                    <a:lnTo>
                      <a:pt x="88533" y="26348"/>
                    </a:lnTo>
                    <a:lnTo>
                      <a:pt x="86933" y="31166"/>
                    </a:lnTo>
                    <a:lnTo>
                      <a:pt x="85866" y="36286"/>
                    </a:lnTo>
                    <a:lnTo>
                      <a:pt x="84800" y="42007"/>
                    </a:lnTo>
                    <a:lnTo>
                      <a:pt x="84800" y="48331"/>
                    </a:lnTo>
                    <a:lnTo>
                      <a:pt x="84800" y="55859"/>
                    </a:lnTo>
                    <a:lnTo>
                      <a:pt x="86400" y="62936"/>
                    </a:lnTo>
                    <a:lnTo>
                      <a:pt x="88000" y="69560"/>
                    </a:lnTo>
                    <a:lnTo>
                      <a:pt x="90133" y="75734"/>
                    </a:lnTo>
                    <a:lnTo>
                      <a:pt x="92800" y="81304"/>
                    </a:lnTo>
                    <a:lnTo>
                      <a:pt x="96000" y="86424"/>
                    </a:lnTo>
                    <a:lnTo>
                      <a:pt x="98666" y="91242"/>
                    </a:lnTo>
                    <a:lnTo>
                      <a:pt x="102400" y="95457"/>
                    </a:lnTo>
                    <a:lnTo>
                      <a:pt x="106133" y="98920"/>
                    </a:lnTo>
                    <a:lnTo>
                      <a:pt x="108800" y="102383"/>
                    </a:lnTo>
                    <a:lnTo>
                      <a:pt x="112000" y="104943"/>
                    </a:lnTo>
                    <a:lnTo>
                      <a:pt x="114133" y="107202"/>
                    </a:lnTo>
                    <a:lnTo>
                      <a:pt x="116800" y="108858"/>
                    </a:lnTo>
                    <a:lnTo>
                      <a:pt x="118400" y="110213"/>
                    </a:lnTo>
                    <a:lnTo>
                      <a:pt x="119466" y="110966"/>
                    </a:lnTo>
                    <a:lnTo>
                      <a:pt x="120000" y="111267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0" name="Shape 950"/>
              <p:cNvSpPr/>
              <p:nvPr/>
            </p:nvSpPr>
            <p:spPr>
              <a:xfrm>
                <a:off x="2723" y="2262"/>
                <a:ext cx="27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0280" y="9308"/>
                    </a:moveTo>
                    <a:lnTo>
                      <a:pt x="111588" y="0"/>
                    </a:lnTo>
                    <a:lnTo>
                      <a:pt x="111028" y="0"/>
                    </a:lnTo>
                    <a:lnTo>
                      <a:pt x="109906" y="677"/>
                    </a:lnTo>
                    <a:lnTo>
                      <a:pt x="108785" y="1523"/>
                    </a:lnTo>
                    <a:lnTo>
                      <a:pt x="107663" y="3046"/>
                    </a:lnTo>
                    <a:lnTo>
                      <a:pt x="105981" y="4739"/>
                    </a:lnTo>
                    <a:lnTo>
                      <a:pt x="103738" y="6939"/>
                    </a:lnTo>
                    <a:lnTo>
                      <a:pt x="102056" y="9308"/>
                    </a:lnTo>
                    <a:lnTo>
                      <a:pt x="100373" y="12186"/>
                    </a:lnTo>
                    <a:lnTo>
                      <a:pt x="97570" y="15401"/>
                    </a:lnTo>
                    <a:lnTo>
                      <a:pt x="95887" y="18956"/>
                    </a:lnTo>
                    <a:lnTo>
                      <a:pt x="93644" y="23018"/>
                    </a:lnTo>
                    <a:lnTo>
                      <a:pt x="91962" y="27418"/>
                    </a:lnTo>
                    <a:lnTo>
                      <a:pt x="90841" y="32157"/>
                    </a:lnTo>
                    <a:lnTo>
                      <a:pt x="89719" y="37404"/>
                    </a:lnTo>
                    <a:lnTo>
                      <a:pt x="88598" y="42990"/>
                    </a:lnTo>
                    <a:lnTo>
                      <a:pt x="88598" y="49083"/>
                    </a:lnTo>
                    <a:lnTo>
                      <a:pt x="88598" y="56191"/>
                    </a:lnTo>
                    <a:lnTo>
                      <a:pt x="89719" y="63131"/>
                    </a:lnTo>
                    <a:lnTo>
                      <a:pt x="91401" y="69562"/>
                    </a:lnTo>
                    <a:lnTo>
                      <a:pt x="93084" y="75317"/>
                    </a:lnTo>
                    <a:lnTo>
                      <a:pt x="95887" y="80902"/>
                    </a:lnTo>
                    <a:lnTo>
                      <a:pt x="98130" y="85980"/>
                    </a:lnTo>
                    <a:lnTo>
                      <a:pt x="100934" y="90550"/>
                    </a:lnTo>
                    <a:lnTo>
                      <a:pt x="103738" y="94612"/>
                    </a:lnTo>
                    <a:lnTo>
                      <a:pt x="107102" y="98335"/>
                    </a:lnTo>
                    <a:lnTo>
                      <a:pt x="109345" y="101551"/>
                    </a:lnTo>
                    <a:lnTo>
                      <a:pt x="112710" y="104259"/>
                    </a:lnTo>
                    <a:lnTo>
                      <a:pt x="114953" y="106459"/>
                    </a:lnTo>
                    <a:lnTo>
                      <a:pt x="117196" y="108321"/>
                    </a:lnTo>
                    <a:lnTo>
                      <a:pt x="118317" y="109506"/>
                    </a:lnTo>
                    <a:lnTo>
                      <a:pt x="119439" y="110183"/>
                    </a:lnTo>
                    <a:lnTo>
                      <a:pt x="120000" y="110521"/>
                    </a:lnTo>
                    <a:lnTo>
                      <a:pt x="31962" y="120000"/>
                    </a:lnTo>
                    <a:lnTo>
                      <a:pt x="30280" y="119322"/>
                    </a:lnTo>
                    <a:lnTo>
                      <a:pt x="28598" y="117122"/>
                    </a:lnTo>
                    <a:lnTo>
                      <a:pt x="25794" y="113906"/>
                    </a:lnTo>
                    <a:lnTo>
                      <a:pt x="21869" y="109675"/>
                    </a:lnTo>
                    <a:lnTo>
                      <a:pt x="17383" y="104090"/>
                    </a:lnTo>
                    <a:lnTo>
                      <a:pt x="12897" y="97827"/>
                    </a:lnTo>
                    <a:lnTo>
                      <a:pt x="8411" y="90888"/>
                    </a:lnTo>
                    <a:lnTo>
                      <a:pt x="5046" y="83102"/>
                    </a:lnTo>
                    <a:lnTo>
                      <a:pt x="2242" y="74809"/>
                    </a:lnTo>
                    <a:lnTo>
                      <a:pt x="560" y="65839"/>
                    </a:lnTo>
                    <a:lnTo>
                      <a:pt x="0" y="56868"/>
                    </a:lnTo>
                    <a:lnTo>
                      <a:pt x="1121" y="47390"/>
                    </a:lnTo>
                    <a:lnTo>
                      <a:pt x="5046" y="37743"/>
                    </a:lnTo>
                    <a:lnTo>
                      <a:pt x="10654" y="28265"/>
                    </a:lnTo>
                    <a:lnTo>
                      <a:pt x="18504" y="18617"/>
                    </a:lnTo>
                    <a:lnTo>
                      <a:pt x="30280" y="9308"/>
                    </a:lnTo>
                    <a:close/>
                  </a:path>
                </a:pathLst>
              </a:custGeom>
              <a:solidFill>
                <a:srgbClr val="BBD3D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1" name="Shape 951"/>
              <p:cNvSpPr/>
              <p:nvPr/>
            </p:nvSpPr>
            <p:spPr>
              <a:xfrm>
                <a:off x="2723" y="2268"/>
                <a:ext cx="26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600" y="10241"/>
                    </a:moveTo>
                    <a:lnTo>
                      <a:pt x="112315" y="0"/>
                    </a:lnTo>
                    <a:lnTo>
                      <a:pt x="111724" y="0"/>
                    </a:lnTo>
                    <a:lnTo>
                      <a:pt x="111133" y="579"/>
                    </a:lnTo>
                    <a:lnTo>
                      <a:pt x="109950" y="1739"/>
                    </a:lnTo>
                    <a:lnTo>
                      <a:pt x="108768" y="3285"/>
                    </a:lnTo>
                    <a:lnTo>
                      <a:pt x="107586" y="5024"/>
                    </a:lnTo>
                    <a:lnTo>
                      <a:pt x="105812" y="7342"/>
                    </a:lnTo>
                    <a:lnTo>
                      <a:pt x="104039" y="9855"/>
                    </a:lnTo>
                    <a:lnTo>
                      <a:pt x="102266" y="12946"/>
                    </a:lnTo>
                    <a:lnTo>
                      <a:pt x="100492" y="16231"/>
                    </a:lnTo>
                    <a:lnTo>
                      <a:pt x="98128" y="19903"/>
                    </a:lnTo>
                    <a:lnTo>
                      <a:pt x="96945" y="23961"/>
                    </a:lnTo>
                    <a:lnTo>
                      <a:pt x="95763" y="28599"/>
                    </a:lnTo>
                    <a:lnTo>
                      <a:pt x="94581" y="33236"/>
                    </a:lnTo>
                    <a:lnTo>
                      <a:pt x="92807" y="38454"/>
                    </a:lnTo>
                    <a:lnTo>
                      <a:pt x="92216" y="44057"/>
                    </a:lnTo>
                    <a:lnTo>
                      <a:pt x="92216" y="49855"/>
                    </a:lnTo>
                    <a:lnTo>
                      <a:pt x="92216" y="56618"/>
                    </a:lnTo>
                    <a:lnTo>
                      <a:pt x="92807" y="62995"/>
                    </a:lnTo>
                    <a:lnTo>
                      <a:pt x="94581" y="69178"/>
                    </a:lnTo>
                    <a:lnTo>
                      <a:pt x="96354" y="74782"/>
                    </a:lnTo>
                    <a:lnTo>
                      <a:pt x="98128" y="80193"/>
                    </a:lnTo>
                    <a:lnTo>
                      <a:pt x="101083" y="84830"/>
                    </a:lnTo>
                    <a:lnTo>
                      <a:pt x="103448" y="89468"/>
                    </a:lnTo>
                    <a:lnTo>
                      <a:pt x="106403" y="93333"/>
                    </a:lnTo>
                    <a:lnTo>
                      <a:pt x="108177" y="97004"/>
                    </a:lnTo>
                    <a:lnTo>
                      <a:pt x="111133" y="100096"/>
                    </a:lnTo>
                    <a:lnTo>
                      <a:pt x="113497" y="102801"/>
                    </a:lnTo>
                    <a:lnTo>
                      <a:pt x="115270" y="104927"/>
                    </a:lnTo>
                    <a:lnTo>
                      <a:pt x="117635" y="106666"/>
                    </a:lnTo>
                    <a:lnTo>
                      <a:pt x="118817" y="108019"/>
                    </a:lnTo>
                    <a:lnTo>
                      <a:pt x="119408" y="108599"/>
                    </a:lnTo>
                    <a:lnTo>
                      <a:pt x="120000" y="109178"/>
                    </a:lnTo>
                    <a:lnTo>
                      <a:pt x="27192" y="120000"/>
                    </a:lnTo>
                    <a:lnTo>
                      <a:pt x="26600" y="119033"/>
                    </a:lnTo>
                    <a:lnTo>
                      <a:pt x="24236" y="117101"/>
                    </a:lnTo>
                    <a:lnTo>
                      <a:pt x="21871" y="114009"/>
                    </a:lnTo>
                    <a:lnTo>
                      <a:pt x="18325" y="109951"/>
                    </a:lnTo>
                    <a:lnTo>
                      <a:pt x="14187" y="104734"/>
                    </a:lnTo>
                    <a:lnTo>
                      <a:pt x="10640" y="98743"/>
                    </a:lnTo>
                    <a:lnTo>
                      <a:pt x="7093" y="91787"/>
                    </a:lnTo>
                    <a:lnTo>
                      <a:pt x="3546" y="84251"/>
                    </a:lnTo>
                    <a:lnTo>
                      <a:pt x="1773" y="76135"/>
                    </a:lnTo>
                    <a:lnTo>
                      <a:pt x="0" y="67439"/>
                    </a:lnTo>
                    <a:lnTo>
                      <a:pt x="0" y="58357"/>
                    </a:lnTo>
                    <a:lnTo>
                      <a:pt x="1182" y="48888"/>
                    </a:lnTo>
                    <a:lnTo>
                      <a:pt x="3546" y="39227"/>
                    </a:lnTo>
                    <a:lnTo>
                      <a:pt x="8866" y="29565"/>
                    </a:lnTo>
                    <a:lnTo>
                      <a:pt x="16551" y="19710"/>
                    </a:lnTo>
                    <a:lnTo>
                      <a:pt x="26600" y="10241"/>
                    </a:lnTo>
                    <a:close/>
                  </a:path>
                </a:pathLst>
              </a:custGeom>
              <a:solidFill>
                <a:srgbClr val="C4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Shape 952"/>
              <p:cNvSpPr/>
              <p:nvPr/>
            </p:nvSpPr>
            <p:spPr>
              <a:xfrm>
                <a:off x="2723" y="2271"/>
                <a:ext cx="25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875" y="11482"/>
                    </a:moveTo>
                    <a:lnTo>
                      <a:pt x="113750" y="0"/>
                    </a:lnTo>
                    <a:lnTo>
                      <a:pt x="113125" y="0"/>
                    </a:lnTo>
                    <a:lnTo>
                      <a:pt x="113125" y="675"/>
                    </a:lnTo>
                    <a:lnTo>
                      <a:pt x="111875" y="1801"/>
                    </a:lnTo>
                    <a:lnTo>
                      <a:pt x="111250" y="3377"/>
                    </a:lnTo>
                    <a:lnTo>
                      <a:pt x="109375" y="5403"/>
                    </a:lnTo>
                    <a:lnTo>
                      <a:pt x="108125" y="7879"/>
                    </a:lnTo>
                    <a:lnTo>
                      <a:pt x="106875" y="10806"/>
                    </a:lnTo>
                    <a:lnTo>
                      <a:pt x="105625" y="13958"/>
                    </a:lnTo>
                    <a:lnTo>
                      <a:pt x="103750" y="17560"/>
                    </a:lnTo>
                    <a:lnTo>
                      <a:pt x="102500" y="21388"/>
                    </a:lnTo>
                    <a:lnTo>
                      <a:pt x="101250" y="25666"/>
                    </a:lnTo>
                    <a:lnTo>
                      <a:pt x="100000" y="30168"/>
                    </a:lnTo>
                    <a:lnTo>
                      <a:pt x="98750" y="34896"/>
                    </a:lnTo>
                    <a:lnTo>
                      <a:pt x="97500" y="39849"/>
                    </a:lnTo>
                    <a:lnTo>
                      <a:pt x="96875" y="45253"/>
                    </a:lnTo>
                    <a:lnTo>
                      <a:pt x="96875" y="51106"/>
                    </a:lnTo>
                    <a:lnTo>
                      <a:pt x="96875" y="56960"/>
                    </a:lnTo>
                    <a:lnTo>
                      <a:pt x="97500" y="63039"/>
                    </a:lnTo>
                    <a:lnTo>
                      <a:pt x="98750" y="68667"/>
                    </a:lnTo>
                    <a:lnTo>
                      <a:pt x="100000" y="74071"/>
                    </a:lnTo>
                    <a:lnTo>
                      <a:pt x="101875" y="79249"/>
                    </a:lnTo>
                    <a:lnTo>
                      <a:pt x="103750" y="83752"/>
                    </a:lnTo>
                    <a:lnTo>
                      <a:pt x="106250" y="88030"/>
                    </a:lnTo>
                    <a:lnTo>
                      <a:pt x="108125" y="92082"/>
                    </a:lnTo>
                    <a:lnTo>
                      <a:pt x="110625" y="95459"/>
                    </a:lnTo>
                    <a:lnTo>
                      <a:pt x="112500" y="98611"/>
                    </a:lnTo>
                    <a:lnTo>
                      <a:pt x="114375" y="101313"/>
                    </a:lnTo>
                    <a:lnTo>
                      <a:pt x="115625" y="103339"/>
                    </a:lnTo>
                    <a:lnTo>
                      <a:pt x="117500" y="105140"/>
                    </a:lnTo>
                    <a:lnTo>
                      <a:pt x="118750" y="106266"/>
                    </a:lnTo>
                    <a:lnTo>
                      <a:pt x="119375" y="107166"/>
                    </a:lnTo>
                    <a:lnTo>
                      <a:pt x="120000" y="107617"/>
                    </a:lnTo>
                    <a:lnTo>
                      <a:pt x="22500" y="120000"/>
                    </a:lnTo>
                    <a:lnTo>
                      <a:pt x="21875" y="119324"/>
                    </a:lnTo>
                    <a:lnTo>
                      <a:pt x="20000" y="117523"/>
                    </a:lnTo>
                    <a:lnTo>
                      <a:pt x="17500" y="114371"/>
                    </a:lnTo>
                    <a:lnTo>
                      <a:pt x="15000" y="110318"/>
                    </a:lnTo>
                    <a:lnTo>
                      <a:pt x="11875" y="105590"/>
                    </a:lnTo>
                    <a:lnTo>
                      <a:pt x="8750" y="99737"/>
                    </a:lnTo>
                    <a:lnTo>
                      <a:pt x="5625" y="92983"/>
                    </a:lnTo>
                    <a:lnTo>
                      <a:pt x="3125" y="85778"/>
                    </a:lnTo>
                    <a:lnTo>
                      <a:pt x="1250" y="77898"/>
                    </a:lnTo>
                    <a:lnTo>
                      <a:pt x="0" y="69343"/>
                    </a:lnTo>
                    <a:lnTo>
                      <a:pt x="0" y="60337"/>
                    </a:lnTo>
                    <a:lnTo>
                      <a:pt x="625" y="51106"/>
                    </a:lnTo>
                    <a:lnTo>
                      <a:pt x="3125" y="41425"/>
                    </a:lnTo>
                    <a:lnTo>
                      <a:pt x="6875" y="31294"/>
                    </a:lnTo>
                    <a:lnTo>
                      <a:pt x="13125" y="21613"/>
                    </a:lnTo>
                    <a:lnTo>
                      <a:pt x="21875" y="11482"/>
                    </a:lnTo>
                    <a:close/>
                  </a:path>
                </a:pathLst>
              </a:custGeom>
              <a:solidFill>
                <a:srgbClr val="CDE2E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3" name="Shape 953"/>
              <p:cNvSpPr/>
              <p:nvPr/>
            </p:nvSpPr>
            <p:spPr>
              <a:xfrm>
                <a:off x="2723" y="2276"/>
                <a:ext cx="22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7142" y="13452"/>
                    </a:moveTo>
                    <a:lnTo>
                      <a:pt x="115384" y="0"/>
                    </a:lnTo>
                    <a:lnTo>
                      <a:pt x="114725" y="0"/>
                    </a:lnTo>
                    <a:lnTo>
                      <a:pt x="114725" y="807"/>
                    </a:lnTo>
                    <a:lnTo>
                      <a:pt x="114065" y="2421"/>
                    </a:lnTo>
                    <a:lnTo>
                      <a:pt x="113406" y="4304"/>
                    </a:lnTo>
                    <a:lnTo>
                      <a:pt x="112087" y="6457"/>
                    </a:lnTo>
                    <a:lnTo>
                      <a:pt x="111428" y="9147"/>
                    </a:lnTo>
                    <a:lnTo>
                      <a:pt x="109450" y="12107"/>
                    </a:lnTo>
                    <a:lnTo>
                      <a:pt x="108791" y="15605"/>
                    </a:lnTo>
                    <a:lnTo>
                      <a:pt x="107472" y="19372"/>
                    </a:lnTo>
                    <a:lnTo>
                      <a:pt x="106153" y="23408"/>
                    </a:lnTo>
                    <a:lnTo>
                      <a:pt x="105494" y="27713"/>
                    </a:lnTo>
                    <a:lnTo>
                      <a:pt x="104175" y="32556"/>
                    </a:lnTo>
                    <a:lnTo>
                      <a:pt x="102857" y="37130"/>
                    </a:lnTo>
                    <a:lnTo>
                      <a:pt x="102197" y="42242"/>
                    </a:lnTo>
                    <a:lnTo>
                      <a:pt x="101538" y="47354"/>
                    </a:lnTo>
                    <a:lnTo>
                      <a:pt x="101538" y="52735"/>
                    </a:lnTo>
                    <a:lnTo>
                      <a:pt x="101538" y="58116"/>
                    </a:lnTo>
                    <a:lnTo>
                      <a:pt x="102197" y="63228"/>
                    </a:lnTo>
                    <a:lnTo>
                      <a:pt x="102857" y="68340"/>
                    </a:lnTo>
                    <a:lnTo>
                      <a:pt x="104175" y="73183"/>
                    </a:lnTo>
                    <a:lnTo>
                      <a:pt x="105494" y="78026"/>
                    </a:lnTo>
                    <a:lnTo>
                      <a:pt x="106813" y="82062"/>
                    </a:lnTo>
                    <a:lnTo>
                      <a:pt x="108791" y="86367"/>
                    </a:lnTo>
                    <a:lnTo>
                      <a:pt x="110769" y="89865"/>
                    </a:lnTo>
                    <a:lnTo>
                      <a:pt x="112087" y="93632"/>
                    </a:lnTo>
                    <a:lnTo>
                      <a:pt x="114065" y="96591"/>
                    </a:lnTo>
                    <a:lnTo>
                      <a:pt x="115384" y="99013"/>
                    </a:lnTo>
                    <a:lnTo>
                      <a:pt x="117362" y="101434"/>
                    </a:lnTo>
                    <a:lnTo>
                      <a:pt x="118021" y="103318"/>
                    </a:lnTo>
                    <a:lnTo>
                      <a:pt x="118681" y="104394"/>
                    </a:lnTo>
                    <a:lnTo>
                      <a:pt x="119340" y="105201"/>
                    </a:lnTo>
                    <a:lnTo>
                      <a:pt x="120000" y="105739"/>
                    </a:lnTo>
                    <a:lnTo>
                      <a:pt x="17142" y="119999"/>
                    </a:lnTo>
                    <a:lnTo>
                      <a:pt x="15824" y="119461"/>
                    </a:lnTo>
                    <a:lnTo>
                      <a:pt x="14505" y="117578"/>
                    </a:lnTo>
                    <a:lnTo>
                      <a:pt x="13186" y="114887"/>
                    </a:lnTo>
                    <a:lnTo>
                      <a:pt x="11208" y="111390"/>
                    </a:lnTo>
                    <a:lnTo>
                      <a:pt x="8571" y="106816"/>
                    </a:lnTo>
                    <a:lnTo>
                      <a:pt x="6593" y="101434"/>
                    </a:lnTo>
                    <a:lnTo>
                      <a:pt x="4615" y="94977"/>
                    </a:lnTo>
                    <a:lnTo>
                      <a:pt x="2637" y="88251"/>
                    </a:lnTo>
                    <a:lnTo>
                      <a:pt x="1318" y="80717"/>
                    </a:lnTo>
                    <a:lnTo>
                      <a:pt x="659" y="72107"/>
                    </a:lnTo>
                    <a:lnTo>
                      <a:pt x="0" y="63497"/>
                    </a:lnTo>
                    <a:lnTo>
                      <a:pt x="659" y="54080"/>
                    </a:lnTo>
                    <a:lnTo>
                      <a:pt x="2637" y="44663"/>
                    </a:lnTo>
                    <a:lnTo>
                      <a:pt x="5934" y="34708"/>
                    </a:lnTo>
                    <a:lnTo>
                      <a:pt x="10549" y="24215"/>
                    </a:lnTo>
                    <a:lnTo>
                      <a:pt x="17142" y="13452"/>
                    </a:lnTo>
                    <a:close/>
                  </a:path>
                </a:pathLst>
              </a:custGeom>
              <a:solidFill>
                <a:srgbClr val="D6EAE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4" name="Shape 954"/>
              <p:cNvSpPr/>
              <p:nvPr/>
            </p:nvSpPr>
            <p:spPr>
              <a:xfrm>
                <a:off x="2725" y="2279"/>
                <a:ext cx="21" cy="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28" y="16470"/>
                    </a:moveTo>
                    <a:lnTo>
                      <a:pt x="117894" y="0"/>
                    </a:lnTo>
                    <a:lnTo>
                      <a:pt x="117192" y="0"/>
                    </a:lnTo>
                    <a:lnTo>
                      <a:pt x="117192" y="1008"/>
                    </a:lnTo>
                    <a:lnTo>
                      <a:pt x="115789" y="2352"/>
                    </a:lnTo>
                    <a:lnTo>
                      <a:pt x="115789" y="4705"/>
                    </a:lnTo>
                    <a:lnTo>
                      <a:pt x="115087" y="7394"/>
                    </a:lnTo>
                    <a:lnTo>
                      <a:pt x="114385" y="10756"/>
                    </a:lnTo>
                    <a:lnTo>
                      <a:pt x="113684" y="14117"/>
                    </a:lnTo>
                    <a:lnTo>
                      <a:pt x="112280" y="17815"/>
                    </a:lnTo>
                    <a:lnTo>
                      <a:pt x="111578" y="22184"/>
                    </a:lnTo>
                    <a:lnTo>
                      <a:pt x="110877" y="26554"/>
                    </a:lnTo>
                    <a:lnTo>
                      <a:pt x="110175" y="30924"/>
                    </a:lnTo>
                    <a:lnTo>
                      <a:pt x="108771" y="35966"/>
                    </a:lnTo>
                    <a:lnTo>
                      <a:pt x="108070" y="40336"/>
                    </a:lnTo>
                    <a:lnTo>
                      <a:pt x="107368" y="45378"/>
                    </a:lnTo>
                    <a:lnTo>
                      <a:pt x="107368" y="50084"/>
                    </a:lnTo>
                    <a:lnTo>
                      <a:pt x="107368" y="55126"/>
                    </a:lnTo>
                    <a:lnTo>
                      <a:pt x="107368" y="59159"/>
                    </a:lnTo>
                    <a:lnTo>
                      <a:pt x="107368" y="63529"/>
                    </a:lnTo>
                    <a:lnTo>
                      <a:pt x="108070" y="67563"/>
                    </a:lnTo>
                    <a:lnTo>
                      <a:pt x="108771" y="71932"/>
                    </a:lnTo>
                    <a:lnTo>
                      <a:pt x="110175" y="75630"/>
                    </a:lnTo>
                    <a:lnTo>
                      <a:pt x="110877" y="80000"/>
                    </a:lnTo>
                    <a:lnTo>
                      <a:pt x="112280" y="83697"/>
                    </a:lnTo>
                    <a:lnTo>
                      <a:pt x="112982" y="87058"/>
                    </a:lnTo>
                    <a:lnTo>
                      <a:pt x="114385" y="90420"/>
                    </a:lnTo>
                    <a:lnTo>
                      <a:pt x="115087" y="93109"/>
                    </a:lnTo>
                    <a:lnTo>
                      <a:pt x="117192" y="95798"/>
                    </a:lnTo>
                    <a:lnTo>
                      <a:pt x="117894" y="97815"/>
                    </a:lnTo>
                    <a:lnTo>
                      <a:pt x="118596" y="99831"/>
                    </a:lnTo>
                    <a:lnTo>
                      <a:pt x="119298" y="101512"/>
                    </a:lnTo>
                    <a:lnTo>
                      <a:pt x="119298" y="102184"/>
                    </a:lnTo>
                    <a:lnTo>
                      <a:pt x="120000" y="102521"/>
                    </a:lnTo>
                    <a:lnTo>
                      <a:pt x="11228" y="120000"/>
                    </a:lnTo>
                    <a:lnTo>
                      <a:pt x="10526" y="119327"/>
                    </a:lnTo>
                    <a:lnTo>
                      <a:pt x="9122" y="118319"/>
                    </a:lnTo>
                    <a:lnTo>
                      <a:pt x="8421" y="115630"/>
                    </a:lnTo>
                    <a:lnTo>
                      <a:pt x="7017" y="112605"/>
                    </a:lnTo>
                    <a:lnTo>
                      <a:pt x="5614" y="108571"/>
                    </a:lnTo>
                    <a:lnTo>
                      <a:pt x="4912" y="103529"/>
                    </a:lnTo>
                    <a:lnTo>
                      <a:pt x="2807" y="98487"/>
                    </a:lnTo>
                    <a:lnTo>
                      <a:pt x="1403" y="92100"/>
                    </a:lnTo>
                    <a:lnTo>
                      <a:pt x="701" y="84705"/>
                    </a:lnTo>
                    <a:lnTo>
                      <a:pt x="0" y="76974"/>
                    </a:lnTo>
                    <a:lnTo>
                      <a:pt x="0" y="68235"/>
                    </a:lnTo>
                    <a:lnTo>
                      <a:pt x="701" y="59159"/>
                    </a:lnTo>
                    <a:lnTo>
                      <a:pt x="1403" y="49075"/>
                    </a:lnTo>
                    <a:lnTo>
                      <a:pt x="4210" y="38991"/>
                    </a:lnTo>
                    <a:lnTo>
                      <a:pt x="7017" y="27563"/>
                    </a:lnTo>
                    <a:lnTo>
                      <a:pt x="11228" y="16470"/>
                    </a:lnTo>
                    <a:close/>
                  </a:path>
                </a:pathLst>
              </a:custGeom>
              <a:solidFill>
                <a:srgbClr val="DF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5" name="Shape 955"/>
              <p:cNvSpPr/>
              <p:nvPr/>
            </p:nvSpPr>
            <p:spPr>
              <a:xfrm>
                <a:off x="2725" y="2285"/>
                <a:ext cx="19" cy="3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7249"/>
                    </a:moveTo>
                    <a:lnTo>
                      <a:pt x="4500" y="120000"/>
                    </a:lnTo>
                    <a:lnTo>
                      <a:pt x="3750" y="119553"/>
                    </a:lnTo>
                    <a:lnTo>
                      <a:pt x="3750" y="118215"/>
                    </a:lnTo>
                    <a:lnTo>
                      <a:pt x="3750" y="116877"/>
                    </a:lnTo>
                    <a:lnTo>
                      <a:pt x="2250" y="114200"/>
                    </a:lnTo>
                    <a:lnTo>
                      <a:pt x="1500" y="111524"/>
                    </a:lnTo>
                    <a:lnTo>
                      <a:pt x="1500" y="107509"/>
                    </a:lnTo>
                    <a:lnTo>
                      <a:pt x="750" y="103048"/>
                    </a:lnTo>
                    <a:lnTo>
                      <a:pt x="0" y="97249"/>
                    </a:lnTo>
                    <a:lnTo>
                      <a:pt x="0" y="91003"/>
                    </a:lnTo>
                    <a:lnTo>
                      <a:pt x="0" y="83866"/>
                    </a:lnTo>
                    <a:lnTo>
                      <a:pt x="0" y="75836"/>
                    </a:lnTo>
                    <a:lnTo>
                      <a:pt x="0" y="66914"/>
                    </a:lnTo>
                    <a:lnTo>
                      <a:pt x="0" y="57100"/>
                    </a:lnTo>
                    <a:lnTo>
                      <a:pt x="750" y="45947"/>
                    </a:lnTo>
                    <a:lnTo>
                      <a:pt x="2250" y="33903"/>
                    </a:lnTo>
                    <a:lnTo>
                      <a:pt x="4500" y="21412"/>
                    </a:lnTo>
                    <a:lnTo>
                      <a:pt x="120000" y="0"/>
                    </a:lnTo>
                    <a:lnTo>
                      <a:pt x="119250" y="0"/>
                    </a:lnTo>
                    <a:lnTo>
                      <a:pt x="119250" y="1784"/>
                    </a:lnTo>
                    <a:lnTo>
                      <a:pt x="119250" y="3568"/>
                    </a:lnTo>
                    <a:lnTo>
                      <a:pt x="119250" y="6245"/>
                    </a:lnTo>
                    <a:lnTo>
                      <a:pt x="118500" y="9814"/>
                    </a:lnTo>
                    <a:lnTo>
                      <a:pt x="118500" y="13382"/>
                    </a:lnTo>
                    <a:lnTo>
                      <a:pt x="117750" y="17397"/>
                    </a:lnTo>
                    <a:lnTo>
                      <a:pt x="117000" y="21858"/>
                    </a:lnTo>
                    <a:lnTo>
                      <a:pt x="117000" y="26765"/>
                    </a:lnTo>
                    <a:lnTo>
                      <a:pt x="115500" y="31672"/>
                    </a:lnTo>
                    <a:lnTo>
                      <a:pt x="115500" y="36579"/>
                    </a:lnTo>
                    <a:lnTo>
                      <a:pt x="114750" y="41486"/>
                    </a:lnTo>
                    <a:lnTo>
                      <a:pt x="114750" y="46394"/>
                    </a:lnTo>
                    <a:lnTo>
                      <a:pt x="114000" y="50855"/>
                    </a:lnTo>
                    <a:lnTo>
                      <a:pt x="114000" y="55315"/>
                    </a:lnTo>
                    <a:lnTo>
                      <a:pt x="114000" y="59330"/>
                    </a:lnTo>
                    <a:lnTo>
                      <a:pt x="113250" y="61561"/>
                    </a:lnTo>
                    <a:lnTo>
                      <a:pt x="114000" y="63791"/>
                    </a:lnTo>
                    <a:lnTo>
                      <a:pt x="114000" y="66914"/>
                    </a:lnTo>
                    <a:lnTo>
                      <a:pt x="114000" y="70037"/>
                    </a:lnTo>
                    <a:lnTo>
                      <a:pt x="114750" y="73159"/>
                    </a:lnTo>
                    <a:lnTo>
                      <a:pt x="114750" y="75836"/>
                    </a:lnTo>
                    <a:lnTo>
                      <a:pt x="115500" y="79405"/>
                    </a:lnTo>
                    <a:lnTo>
                      <a:pt x="117000" y="82527"/>
                    </a:lnTo>
                    <a:lnTo>
                      <a:pt x="117000" y="85204"/>
                    </a:lnTo>
                    <a:lnTo>
                      <a:pt x="117750" y="87881"/>
                    </a:lnTo>
                    <a:lnTo>
                      <a:pt x="118500" y="90557"/>
                    </a:lnTo>
                    <a:lnTo>
                      <a:pt x="118500" y="92788"/>
                    </a:lnTo>
                    <a:lnTo>
                      <a:pt x="119250" y="94572"/>
                    </a:lnTo>
                    <a:lnTo>
                      <a:pt x="119250" y="95910"/>
                    </a:lnTo>
                    <a:lnTo>
                      <a:pt x="119250" y="96802"/>
                    </a:lnTo>
                    <a:lnTo>
                      <a:pt x="120000" y="97249"/>
                    </a:lnTo>
                    <a:close/>
                  </a:path>
                </a:pathLst>
              </a:custGeom>
              <a:solidFill>
                <a:srgbClr val="E8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6" name="Shape 956"/>
              <p:cNvSpPr/>
              <p:nvPr/>
            </p:nvSpPr>
            <p:spPr>
              <a:xfrm>
                <a:off x="2889" y="2078"/>
                <a:ext cx="84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853" y="0"/>
                    </a:moveTo>
                    <a:lnTo>
                      <a:pt x="116959" y="0"/>
                    </a:lnTo>
                    <a:lnTo>
                      <a:pt x="114813" y="0"/>
                    </a:lnTo>
                    <a:lnTo>
                      <a:pt x="111415" y="483"/>
                    </a:lnTo>
                    <a:lnTo>
                      <a:pt x="106766" y="1451"/>
                    </a:lnTo>
                    <a:lnTo>
                      <a:pt x="101222" y="2903"/>
                    </a:lnTo>
                    <a:lnTo>
                      <a:pt x="94783" y="4354"/>
                    </a:lnTo>
                    <a:lnTo>
                      <a:pt x="87630" y="5806"/>
                    </a:lnTo>
                    <a:lnTo>
                      <a:pt x="79940" y="8225"/>
                    </a:lnTo>
                    <a:lnTo>
                      <a:pt x="71713" y="10161"/>
                    </a:lnTo>
                    <a:lnTo>
                      <a:pt x="63308" y="13064"/>
                    </a:lnTo>
                    <a:lnTo>
                      <a:pt x="54724" y="16451"/>
                    </a:lnTo>
                    <a:lnTo>
                      <a:pt x="45782" y="19354"/>
                    </a:lnTo>
                    <a:lnTo>
                      <a:pt x="37377" y="23225"/>
                    </a:lnTo>
                    <a:lnTo>
                      <a:pt x="29150" y="27096"/>
                    </a:lnTo>
                    <a:lnTo>
                      <a:pt x="21102" y="31451"/>
                    </a:lnTo>
                    <a:lnTo>
                      <a:pt x="13949" y="36774"/>
                    </a:lnTo>
                    <a:lnTo>
                      <a:pt x="13591" y="36774"/>
                    </a:lnTo>
                    <a:lnTo>
                      <a:pt x="13412" y="36774"/>
                    </a:lnTo>
                    <a:lnTo>
                      <a:pt x="13055" y="37258"/>
                    </a:lnTo>
                    <a:lnTo>
                      <a:pt x="12697" y="37741"/>
                    </a:lnTo>
                    <a:lnTo>
                      <a:pt x="12160" y="38225"/>
                    </a:lnTo>
                    <a:lnTo>
                      <a:pt x="11266" y="39193"/>
                    </a:lnTo>
                    <a:lnTo>
                      <a:pt x="10551" y="40161"/>
                    </a:lnTo>
                    <a:lnTo>
                      <a:pt x="9478" y="40645"/>
                    </a:lnTo>
                    <a:lnTo>
                      <a:pt x="8405" y="41612"/>
                    </a:lnTo>
                    <a:lnTo>
                      <a:pt x="7511" y="42096"/>
                    </a:lnTo>
                    <a:lnTo>
                      <a:pt x="6259" y="43064"/>
                    </a:lnTo>
                    <a:lnTo>
                      <a:pt x="5007" y="44032"/>
                    </a:lnTo>
                    <a:lnTo>
                      <a:pt x="3934" y="44516"/>
                    </a:lnTo>
                    <a:lnTo>
                      <a:pt x="2682" y="45483"/>
                    </a:lnTo>
                    <a:lnTo>
                      <a:pt x="1251" y="45967"/>
                    </a:lnTo>
                    <a:lnTo>
                      <a:pt x="0" y="46451"/>
                    </a:lnTo>
                    <a:lnTo>
                      <a:pt x="0" y="47419"/>
                    </a:lnTo>
                    <a:lnTo>
                      <a:pt x="357" y="49354"/>
                    </a:lnTo>
                    <a:lnTo>
                      <a:pt x="536" y="51290"/>
                    </a:lnTo>
                    <a:lnTo>
                      <a:pt x="894" y="54193"/>
                    </a:lnTo>
                    <a:lnTo>
                      <a:pt x="1073" y="56612"/>
                    </a:lnTo>
                    <a:lnTo>
                      <a:pt x="1430" y="60000"/>
                    </a:lnTo>
                    <a:lnTo>
                      <a:pt x="1788" y="63387"/>
                    </a:lnTo>
                    <a:lnTo>
                      <a:pt x="2146" y="67258"/>
                    </a:lnTo>
                    <a:lnTo>
                      <a:pt x="2503" y="70161"/>
                    </a:lnTo>
                    <a:lnTo>
                      <a:pt x="2682" y="74032"/>
                    </a:lnTo>
                    <a:lnTo>
                      <a:pt x="3040" y="77419"/>
                    </a:lnTo>
                    <a:lnTo>
                      <a:pt x="3219" y="80806"/>
                    </a:lnTo>
                    <a:lnTo>
                      <a:pt x="3397" y="83709"/>
                    </a:lnTo>
                    <a:lnTo>
                      <a:pt x="3397" y="86612"/>
                    </a:lnTo>
                    <a:lnTo>
                      <a:pt x="3755" y="89032"/>
                    </a:lnTo>
                    <a:lnTo>
                      <a:pt x="3397" y="91451"/>
                    </a:lnTo>
                    <a:lnTo>
                      <a:pt x="3397" y="93387"/>
                    </a:lnTo>
                    <a:lnTo>
                      <a:pt x="3397" y="96290"/>
                    </a:lnTo>
                    <a:lnTo>
                      <a:pt x="3219" y="99193"/>
                    </a:lnTo>
                    <a:lnTo>
                      <a:pt x="3219" y="101129"/>
                    </a:lnTo>
                    <a:lnTo>
                      <a:pt x="3040" y="104032"/>
                    </a:lnTo>
                    <a:lnTo>
                      <a:pt x="2861" y="106451"/>
                    </a:lnTo>
                    <a:lnTo>
                      <a:pt x="2861" y="108870"/>
                    </a:lnTo>
                    <a:lnTo>
                      <a:pt x="2682" y="110806"/>
                    </a:lnTo>
                    <a:lnTo>
                      <a:pt x="2503" y="113225"/>
                    </a:lnTo>
                    <a:lnTo>
                      <a:pt x="2324" y="115161"/>
                    </a:lnTo>
                    <a:lnTo>
                      <a:pt x="2324" y="117096"/>
                    </a:lnTo>
                    <a:lnTo>
                      <a:pt x="2146" y="118064"/>
                    </a:lnTo>
                    <a:lnTo>
                      <a:pt x="2146" y="119032"/>
                    </a:lnTo>
                    <a:lnTo>
                      <a:pt x="2146" y="119516"/>
                    </a:lnTo>
                    <a:lnTo>
                      <a:pt x="2146" y="120000"/>
                    </a:lnTo>
                    <a:lnTo>
                      <a:pt x="2146" y="119516"/>
                    </a:lnTo>
                    <a:lnTo>
                      <a:pt x="2682" y="119516"/>
                    </a:lnTo>
                    <a:lnTo>
                      <a:pt x="3397" y="119032"/>
                    </a:lnTo>
                    <a:lnTo>
                      <a:pt x="4649" y="118064"/>
                    </a:lnTo>
                    <a:lnTo>
                      <a:pt x="6080" y="117096"/>
                    </a:lnTo>
                    <a:lnTo>
                      <a:pt x="7868" y="115645"/>
                    </a:lnTo>
                    <a:lnTo>
                      <a:pt x="9657" y="114677"/>
                    </a:lnTo>
                    <a:lnTo>
                      <a:pt x="12160" y="113225"/>
                    </a:lnTo>
                    <a:lnTo>
                      <a:pt x="14485" y="111290"/>
                    </a:lnTo>
                    <a:lnTo>
                      <a:pt x="17347" y="109838"/>
                    </a:lnTo>
                    <a:lnTo>
                      <a:pt x="20208" y="107903"/>
                    </a:lnTo>
                    <a:lnTo>
                      <a:pt x="23427" y="105967"/>
                    </a:lnTo>
                    <a:lnTo>
                      <a:pt x="26825" y="104032"/>
                    </a:lnTo>
                    <a:lnTo>
                      <a:pt x="30223" y="101612"/>
                    </a:lnTo>
                    <a:lnTo>
                      <a:pt x="33979" y="99677"/>
                    </a:lnTo>
                    <a:lnTo>
                      <a:pt x="38092" y="97258"/>
                    </a:lnTo>
                    <a:lnTo>
                      <a:pt x="42742" y="94838"/>
                    </a:lnTo>
                    <a:lnTo>
                      <a:pt x="48107" y="92419"/>
                    </a:lnTo>
                    <a:lnTo>
                      <a:pt x="54008" y="90483"/>
                    </a:lnTo>
                    <a:lnTo>
                      <a:pt x="60625" y="88548"/>
                    </a:lnTo>
                    <a:lnTo>
                      <a:pt x="67242" y="87096"/>
                    </a:lnTo>
                    <a:lnTo>
                      <a:pt x="74038" y="85645"/>
                    </a:lnTo>
                    <a:lnTo>
                      <a:pt x="80834" y="84193"/>
                    </a:lnTo>
                    <a:lnTo>
                      <a:pt x="87630" y="83225"/>
                    </a:lnTo>
                    <a:lnTo>
                      <a:pt x="94068" y="82258"/>
                    </a:lnTo>
                    <a:lnTo>
                      <a:pt x="99970" y="81290"/>
                    </a:lnTo>
                    <a:lnTo>
                      <a:pt x="105692" y="80806"/>
                    </a:lnTo>
                    <a:lnTo>
                      <a:pt x="110521" y="79838"/>
                    </a:lnTo>
                    <a:lnTo>
                      <a:pt x="114456" y="79354"/>
                    </a:lnTo>
                    <a:lnTo>
                      <a:pt x="117496" y="79354"/>
                    </a:lnTo>
                    <a:lnTo>
                      <a:pt x="119284" y="79354"/>
                    </a:lnTo>
                    <a:lnTo>
                      <a:pt x="120000" y="79354"/>
                    </a:lnTo>
                    <a:lnTo>
                      <a:pt x="117853" y="0"/>
                    </a:lnTo>
                    <a:close/>
                  </a:path>
                </a:pathLst>
              </a:custGeom>
              <a:solidFill>
                <a:srgbClr val="B2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7" name="Shape 957"/>
              <p:cNvSpPr/>
              <p:nvPr/>
            </p:nvSpPr>
            <p:spPr>
              <a:xfrm>
                <a:off x="2893" y="2079"/>
                <a:ext cx="72" cy="2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2343"/>
                    </a:moveTo>
                    <a:lnTo>
                      <a:pt x="119385" y="82343"/>
                    </a:lnTo>
                    <a:lnTo>
                      <a:pt x="117542" y="82343"/>
                    </a:lnTo>
                    <a:lnTo>
                      <a:pt x="114470" y="82343"/>
                    </a:lnTo>
                    <a:lnTo>
                      <a:pt x="110784" y="82845"/>
                    </a:lnTo>
                    <a:lnTo>
                      <a:pt x="106075" y="83347"/>
                    </a:lnTo>
                    <a:lnTo>
                      <a:pt x="100750" y="83849"/>
                    </a:lnTo>
                    <a:lnTo>
                      <a:pt x="95017" y="84351"/>
                    </a:lnTo>
                    <a:lnTo>
                      <a:pt x="88873" y="85355"/>
                    </a:lnTo>
                    <a:lnTo>
                      <a:pt x="82525" y="86359"/>
                    </a:lnTo>
                    <a:lnTo>
                      <a:pt x="75767" y="87364"/>
                    </a:lnTo>
                    <a:lnTo>
                      <a:pt x="69215" y="88368"/>
                    </a:lnTo>
                    <a:lnTo>
                      <a:pt x="62662" y="89874"/>
                    </a:lnTo>
                    <a:lnTo>
                      <a:pt x="56518" y="91882"/>
                    </a:lnTo>
                    <a:lnTo>
                      <a:pt x="50580" y="93389"/>
                    </a:lnTo>
                    <a:lnTo>
                      <a:pt x="45460" y="94895"/>
                    </a:lnTo>
                    <a:lnTo>
                      <a:pt x="40750" y="97405"/>
                    </a:lnTo>
                    <a:lnTo>
                      <a:pt x="36245" y="98912"/>
                    </a:lnTo>
                    <a:lnTo>
                      <a:pt x="32150" y="101422"/>
                    </a:lnTo>
                    <a:lnTo>
                      <a:pt x="28054" y="103430"/>
                    </a:lnTo>
                    <a:lnTo>
                      <a:pt x="24368" y="105941"/>
                    </a:lnTo>
                    <a:lnTo>
                      <a:pt x="20887" y="107447"/>
                    </a:lnTo>
                    <a:lnTo>
                      <a:pt x="17610" y="108953"/>
                    </a:lnTo>
                    <a:lnTo>
                      <a:pt x="14948" y="110962"/>
                    </a:lnTo>
                    <a:lnTo>
                      <a:pt x="12081" y="112468"/>
                    </a:lnTo>
                    <a:lnTo>
                      <a:pt x="9829" y="113974"/>
                    </a:lnTo>
                    <a:lnTo>
                      <a:pt x="7781" y="115481"/>
                    </a:lnTo>
                    <a:lnTo>
                      <a:pt x="6143" y="116485"/>
                    </a:lnTo>
                    <a:lnTo>
                      <a:pt x="4914" y="117489"/>
                    </a:lnTo>
                    <a:lnTo>
                      <a:pt x="3686" y="118493"/>
                    </a:lnTo>
                    <a:lnTo>
                      <a:pt x="2866" y="119497"/>
                    </a:lnTo>
                    <a:lnTo>
                      <a:pt x="2252" y="119497"/>
                    </a:lnTo>
                    <a:lnTo>
                      <a:pt x="2252" y="120000"/>
                    </a:lnTo>
                    <a:lnTo>
                      <a:pt x="2252" y="119497"/>
                    </a:lnTo>
                    <a:lnTo>
                      <a:pt x="2252" y="118493"/>
                    </a:lnTo>
                    <a:lnTo>
                      <a:pt x="2252" y="117489"/>
                    </a:lnTo>
                    <a:lnTo>
                      <a:pt x="2252" y="115983"/>
                    </a:lnTo>
                    <a:lnTo>
                      <a:pt x="2457" y="113974"/>
                    </a:lnTo>
                    <a:lnTo>
                      <a:pt x="2457" y="111966"/>
                    </a:lnTo>
                    <a:lnTo>
                      <a:pt x="2866" y="109958"/>
                    </a:lnTo>
                    <a:lnTo>
                      <a:pt x="3071" y="107447"/>
                    </a:lnTo>
                    <a:lnTo>
                      <a:pt x="3071" y="104435"/>
                    </a:lnTo>
                    <a:lnTo>
                      <a:pt x="3276" y="101924"/>
                    </a:lnTo>
                    <a:lnTo>
                      <a:pt x="3276" y="98912"/>
                    </a:lnTo>
                    <a:lnTo>
                      <a:pt x="3481" y="96401"/>
                    </a:lnTo>
                    <a:lnTo>
                      <a:pt x="3481" y="93389"/>
                    </a:lnTo>
                    <a:lnTo>
                      <a:pt x="3481" y="90376"/>
                    </a:lnTo>
                    <a:lnTo>
                      <a:pt x="3481" y="88368"/>
                    </a:lnTo>
                    <a:lnTo>
                      <a:pt x="3686" y="86359"/>
                    </a:lnTo>
                    <a:lnTo>
                      <a:pt x="3481" y="83347"/>
                    </a:lnTo>
                    <a:lnTo>
                      <a:pt x="3481" y="80334"/>
                    </a:lnTo>
                    <a:lnTo>
                      <a:pt x="3276" y="77824"/>
                    </a:lnTo>
                    <a:lnTo>
                      <a:pt x="3071" y="74309"/>
                    </a:lnTo>
                    <a:lnTo>
                      <a:pt x="2866" y="70794"/>
                    </a:lnTo>
                    <a:lnTo>
                      <a:pt x="2252" y="67280"/>
                    </a:lnTo>
                    <a:lnTo>
                      <a:pt x="2047" y="63765"/>
                    </a:lnTo>
                    <a:lnTo>
                      <a:pt x="1843" y="60251"/>
                    </a:lnTo>
                    <a:lnTo>
                      <a:pt x="1433" y="56736"/>
                    </a:lnTo>
                    <a:lnTo>
                      <a:pt x="1228" y="53723"/>
                    </a:lnTo>
                    <a:lnTo>
                      <a:pt x="614" y="50711"/>
                    </a:lnTo>
                    <a:lnTo>
                      <a:pt x="409" y="48200"/>
                    </a:lnTo>
                    <a:lnTo>
                      <a:pt x="204" y="46192"/>
                    </a:lnTo>
                    <a:lnTo>
                      <a:pt x="0" y="44686"/>
                    </a:lnTo>
                    <a:lnTo>
                      <a:pt x="0" y="43682"/>
                    </a:lnTo>
                    <a:lnTo>
                      <a:pt x="1433" y="42175"/>
                    </a:lnTo>
                    <a:lnTo>
                      <a:pt x="2866" y="41673"/>
                    </a:lnTo>
                    <a:lnTo>
                      <a:pt x="4095" y="40669"/>
                    </a:lnTo>
                    <a:lnTo>
                      <a:pt x="5529" y="40167"/>
                    </a:lnTo>
                    <a:lnTo>
                      <a:pt x="6962" y="39163"/>
                    </a:lnTo>
                    <a:lnTo>
                      <a:pt x="7986" y="38661"/>
                    </a:lnTo>
                    <a:lnTo>
                      <a:pt x="9215" y="37154"/>
                    </a:lnTo>
                    <a:lnTo>
                      <a:pt x="10238" y="36652"/>
                    </a:lnTo>
                    <a:lnTo>
                      <a:pt x="11262" y="36150"/>
                    </a:lnTo>
                    <a:lnTo>
                      <a:pt x="11877" y="35146"/>
                    </a:lnTo>
                    <a:lnTo>
                      <a:pt x="12901" y="34644"/>
                    </a:lnTo>
                    <a:lnTo>
                      <a:pt x="13310" y="34142"/>
                    </a:lnTo>
                    <a:lnTo>
                      <a:pt x="13924" y="34142"/>
                    </a:lnTo>
                    <a:lnTo>
                      <a:pt x="14129" y="33138"/>
                    </a:lnTo>
                    <a:lnTo>
                      <a:pt x="14539" y="33138"/>
                    </a:lnTo>
                    <a:lnTo>
                      <a:pt x="14744" y="33138"/>
                    </a:lnTo>
                    <a:lnTo>
                      <a:pt x="22320" y="28619"/>
                    </a:lnTo>
                    <a:lnTo>
                      <a:pt x="30307" y="25104"/>
                    </a:lnTo>
                    <a:lnTo>
                      <a:pt x="38703" y="21087"/>
                    </a:lnTo>
                    <a:lnTo>
                      <a:pt x="47098" y="17573"/>
                    </a:lnTo>
                    <a:lnTo>
                      <a:pt x="55904" y="15062"/>
                    </a:lnTo>
                    <a:lnTo>
                      <a:pt x="64300" y="12050"/>
                    </a:lnTo>
                    <a:lnTo>
                      <a:pt x="72901" y="9539"/>
                    </a:lnTo>
                    <a:lnTo>
                      <a:pt x="80887" y="7531"/>
                    </a:lnTo>
                    <a:lnTo>
                      <a:pt x="88259" y="6025"/>
                    </a:lnTo>
                    <a:lnTo>
                      <a:pt x="95221" y="4016"/>
                    </a:lnTo>
                    <a:lnTo>
                      <a:pt x="101365" y="3012"/>
                    </a:lnTo>
                    <a:lnTo>
                      <a:pt x="106894" y="2008"/>
                    </a:lnTo>
                    <a:lnTo>
                      <a:pt x="111399" y="1004"/>
                    </a:lnTo>
                    <a:lnTo>
                      <a:pt x="114470" y="0"/>
                    </a:lnTo>
                    <a:lnTo>
                      <a:pt x="116518" y="0"/>
                    </a:lnTo>
                    <a:lnTo>
                      <a:pt x="117542" y="0"/>
                    </a:lnTo>
                    <a:lnTo>
                      <a:pt x="120000" y="82343"/>
                    </a:lnTo>
                    <a:close/>
                  </a:path>
                </a:pathLst>
              </a:custGeom>
              <a:solidFill>
                <a:srgbClr val="BED5D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8" name="Shape 958"/>
              <p:cNvSpPr/>
              <p:nvPr/>
            </p:nvSpPr>
            <p:spPr>
              <a:xfrm>
                <a:off x="2895" y="2079"/>
                <a:ext cx="62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5638"/>
                    </a:moveTo>
                    <a:lnTo>
                      <a:pt x="119038" y="85638"/>
                    </a:lnTo>
                    <a:lnTo>
                      <a:pt x="117595" y="85638"/>
                    </a:lnTo>
                    <a:lnTo>
                      <a:pt x="114709" y="85638"/>
                    </a:lnTo>
                    <a:lnTo>
                      <a:pt x="111102" y="86167"/>
                    </a:lnTo>
                    <a:lnTo>
                      <a:pt x="106773" y="86167"/>
                    </a:lnTo>
                    <a:lnTo>
                      <a:pt x="101963" y="86696"/>
                    </a:lnTo>
                    <a:lnTo>
                      <a:pt x="96192" y="87224"/>
                    </a:lnTo>
                    <a:lnTo>
                      <a:pt x="90661" y="88810"/>
                    </a:lnTo>
                    <a:lnTo>
                      <a:pt x="84408" y="89339"/>
                    </a:lnTo>
                    <a:lnTo>
                      <a:pt x="77915" y="90396"/>
                    </a:lnTo>
                    <a:lnTo>
                      <a:pt x="71663" y="90925"/>
                    </a:lnTo>
                    <a:lnTo>
                      <a:pt x="65651" y="91982"/>
                    </a:lnTo>
                    <a:lnTo>
                      <a:pt x="59639" y="94096"/>
                    </a:lnTo>
                    <a:lnTo>
                      <a:pt x="54108" y="95154"/>
                    </a:lnTo>
                    <a:lnTo>
                      <a:pt x="48577" y="96740"/>
                    </a:lnTo>
                    <a:lnTo>
                      <a:pt x="44248" y="98854"/>
                    </a:lnTo>
                    <a:lnTo>
                      <a:pt x="38957" y="100440"/>
                    </a:lnTo>
                    <a:lnTo>
                      <a:pt x="34148" y="103083"/>
                    </a:lnTo>
                    <a:lnTo>
                      <a:pt x="29579" y="104669"/>
                    </a:lnTo>
                    <a:lnTo>
                      <a:pt x="25490" y="106255"/>
                    </a:lnTo>
                    <a:lnTo>
                      <a:pt x="21883" y="108370"/>
                    </a:lnTo>
                    <a:lnTo>
                      <a:pt x="18276" y="109955"/>
                    </a:lnTo>
                    <a:lnTo>
                      <a:pt x="15390" y="111541"/>
                    </a:lnTo>
                    <a:lnTo>
                      <a:pt x="12264" y="113656"/>
                    </a:lnTo>
                    <a:lnTo>
                      <a:pt x="9859" y="114713"/>
                    </a:lnTo>
                    <a:lnTo>
                      <a:pt x="8176" y="115770"/>
                    </a:lnTo>
                    <a:lnTo>
                      <a:pt x="6252" y="116828"/>
                    </a:lnTo>
                    <a:lnTo>
                      <a:pt x="4809" y="118414"/>
                    </a:lnTo>
                    <a:lnTo>
                      <a:pt x="3847" y="118942"/>
                    </a:lnTo>
                    <a:lnTo>
                      <a:pt x="2885" y="119471"/>
                    </a:lnTo>
                    <a:lnTo>
                      <a:pt x="2404" y="119471"/>
                    </a:lnTo>
                    <a:lnTo>
                      <a:pt x="2404" y="120000"/>
                    </a:lnTo>
                    <a:lnTo>
                      <a:pt x="2404" y="119471"/>
                    </a:lnTo>
                    <a:lnTo>
                      <a:pt x="2404" y="118942"/>
                    </a:lnTo>
                    <a:lnTo>
                      <a:pt x="2404" y="117356"/>
                    </a:lnTo>
                    <a:lnTo>
                      <a:pt x="2404" y="115770"/>
                    </a:lnTo>
                    <a:lnTo>
                      <a:pt x="2645" y="114185"/>
                    </a:lnTo>
                    <a:lnTo>
                      <a:pt x="2645" y="111541"/>
                    </a:lnTo>
                    <a:lnTo>
                      <a:pt x="2885" y="108898"/>
                    </a:lnTo>
                    <a:lnTo>
                      <a:pt x="2885" y="106255"/>
                    </a:lnTo>
                    <a:lnTo>
                      <a:pt x="2885" y="103612"/>
                    </a:lnTo>
                    <a:lnTo>
                      <a:pt x="3126" y="100440"/>
                    </a:lnTo>
                    <a:lnTo>
                      <a:pt x="3126" y="97268"/>
                    </a:lnTo>
                    <a:lnTo>
                      <a:pt x="3607" y="94625"/>
                    </a:lnTo>
                    <a:lnTo>
                      <a:pt x="3607" y="91453"/>
                    </a:lnTo>
                    <a:lnTo>
                      <a:pt x="3607" y="88810"/>
                    </a:lnTo>
                    <a:lnTo>
                      <a:pt x="3607" y="86167"/>
                    </a:lnTo>
                    <a:lnTo>
                      <a:pt x="3847" y="84052"/>
                    </a:lnTo>
                    <a:lnTo>
                      <a:pt x="3607" y="80881"/>
                    </a:lnTo>
                    <a:lnTo>
                      <a:pt x="3607" y="78237"/>
                    </a:lnTo>
                    <a:lnTo>
                      <a:pt x="3126" y="74537"/>
                    </a:lnTo>
                    <a:lnTo>
                      <a:pt x="2885" y="70837"/>
                    </a:lnTo>
                    <a:lnTo>
                      <a:pt x="2645" y="67136"/>
                    </a:lnTo>
                    <a:lnTo>
                      <a:pt x="2404" y="63964"/>
                    </a:lnTo>
                    <a:lnTo>
                      <a:pt x="2164" y="60264"/>
                    </a:lnTo>
                    <a:lnTo>
                      <a:pt x="1923" y="56563"/>
                    </a:lnTo>
                    <a:lnTo>
                      <a:pt x="1442" y="53392"/>
                    </a:lnTo>
                    <a:lnTo>
                      <a:pt x="961" y="50220"/>
                    </a:lnTo>
                    <a:lnTo>
                      <a:pt x="721" y="47048"/>
                    </a:lnTo>
                    <a:lnTo>
                      <a:pt x="480" y="44933"/>
                    </a:lnTo>
                    <a:lnTo>
                      <a:pt x="240" y="42290"/>
                    </a:lnTo>
                    <a:lnTo>
                      <a:pt x="0" y="41233"/>
                    </a:lnTo>
                    <a:lnTo>
                      <a:pt x="0" y="40176"/>
                    </a:lnTo>
                    <a:lnTo>
                      <a:pt x="1683" y="39118"/>
                    </a:lnTo>
                    <a:lnTo>
                      <a:pt x="3126" y="38061"/>
                    </a:lnTo>
                    <a:lnTo>
                      <a:pt x="4809" y="36475"/>
                    </a:lnTo>
                    <a:lnTo>
                      <a:pt x="6252" y="35947"/>
                    </a:lnTo>
                    <a:lnTo>
                      <a:pt x="7695" y="34889"/>
                    </a:lnTo>
                    <a:lnTo>
                      <a:pt x="9138" y="34361"/>
                    </a:lnTo>
                    <a:lnTo>
                      <a:pt x="10100" y="33303"/>
                    </a:lnTo>
                    <a:lnTo>
                      <a:pt x="11302" y="32246"/>
                    </a:lnTo>
                    <a:lnTo>
                      <a:pt x="12264" y="31718"/>
                    </a:lnTo>
                    <a:lnTo>
                      <a:pt x="13226" y="31189"/>
                    </a:lnTo>
                    <a:lnTo>
                      <a:pt x="13947" y="30660"/>
                    </a:lnTo>
                    <a:lnTo>
                      <a:pt x="14428" y="30660"/>
                    </a:lnTo>
                    <a:lnTo>
                      <a:pt x="15150" y="30132"/>
                    </a:lnTo>
                    <a:lnTo>
                      <a:pt x="15390" y="30132"/>
                    </a:lnTo>
                    <a:lnTo>
                      <a:pt x="15631" y="30132"/>
                    </a:lnTo>
                    <a:lnTo>
                      <a:pt x="15871" y="30132"/>
                    </a:lnTo>
                    <a:lnTo>
                      <a:pt x="23567" y="25903"/>
                    </a:lnTo>
                    <a:lnTo>
                      <a:pt x="31983" y="22202"/>
                    </a:lnTo>
                    <a:lnTo>
                      <a:pt x="40400" y="19030"/>
                    </a:lnTo>
                    <a:lnTo>
                      <a:pt x="48817" y="15859"/>
                    </a:lnTo>
                    <a:lnTo>
                      <a:pt x="57474" y="13215"/>
                    </a:lnTo>
                    <a:lnTo>
                      <a:pt x="65891" y="10572"/>
                    </a:lnTo>
                    <a:lnTo>
                      <a:pt x="73827" y="8458"/>
                    </a:lnTo>
                    <a:lnTo>
                      <a:pt x="81763" y="6343"/>
                    </a:lnTo>
                    <a:lnTo>
                      <a:pt x="88977" y="4757"/>
                    </a:lnTo>
                    <a:lnTo>
                      <a:pt x="95470" y="3700"/>
                    </a:lnTo>
                    <a:lnTo>
                      <a:pt x="101723" y="2114"/>
                    </a:lnTo>
                    <a:lnTo>
                      <a:pt x="106773" y="1057"/>
                    </a:lnTo>
                    <a:lnTo>
                      <a:pt x="110861" y="528"/>
                    </a:lnTo>
                    <a:lnTo>
                      <a:pt x="113987" y="0"/>
                    </a:lnTo>
                    <a:lnTo>
                      <a:pt x="115911" y="0"/>
                    </a:lnTo>
                    <a:lnTo>
                      <a:pt x="116633" y="0"/>
                    </a:lnTo>
                    <a:lnTo>
                      <a:pt x="120000" y="85638"/>
                    </a:lnTo>
                    <a:close/>
                  </a:path>
                </a:pathLst>
              </a:custGeom>
              <a:solidFill>
                <a:srgbClr val="C9DED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9" name="Shape 959"/>
              <p:cNvSpPr/>
              <p:nvPr/>
            </p:nvSpPr>
            <p:spPr>
              <a:xfrm>
                <a:off x="2900" y="2079"/>
                <a:ext cx="51" cy="2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89158"/>
                    </a:moveTo>
                    <a:lnTo>
                      <a:pt x="119416" y="89158"/>
                    </a:lnTo>
                    <a:lnTo>
                      <a:pt x="117956" y="89158"/>
                    </a:lnTo>
                    <a:lnTo>
                      <a:pt x="115328" y="89158"/>
                    </a:lnTo>
                    <a:lnTo>
                      <a:pt x="111824" y="89158"/>
                    </a:lnTo>
                    <a:lnTo>
                      <a:pt x="108029" y="90280"/>
                    </a:lnTo>
                    <a:lnTo>
                      <a:pt x="103065" y="90841"/>
                    </a:lnTo>
                    <a:lnTo>
                      <a:pt x="98102" y="91401"/>
                    </a:lnTo>
                    <a:lnTo>
                      <a:pt x="92554" y="91962"/>
                    </a:lnTo>
                    <a:lnTo>
                      <a:pt x="86715" y="92523"/>
                    </a:lnTo>
                    <a:lnTo>
                      <a:pt x="80875" y="93084"/>
                    </a:lnTo>
                    <a:lnTo>
                      <a:pt x="75036" y="93644"/>
                    </a:lnTo>
                    <a:lnTo>
                      <a:pt x="69197" y="94766"/>
                    </a:lnTo>
                    <a:lnTo>
                      <a:pt x="63649" y="95887"/>
                    </a:lnTo>
                    <a:lnTo>
                      <a:pt x="58102" y="97009"/>
                    </a:lnTo>
                    <a:lnTo>
                      <a:pt x="53138" y="98130"/>
                    </a:lnTo>
                    <a:lnTo>
                      <a:pt x="49051" y="99813"/>
                    </a:lnTo>
                    <a:lnTo>
                      <a:pt x="42335" y="101495"/>
                    </a:lnTo>
                    <a:lnTo>
                      <a:pt x="36788" y="103177"/>
                    </a:lnTo>
                    <a:lnTo>
                      <a:pt x="31532" y="104859"/>
                    </a:lnTo>
                    <a:lnTo>
                      <a:pt x="26861" y="107102"/>
                    </a:lnTo>
                    <a:lnTo>
                      <a:pt x="22481" y="108785"/>
                    </a:lnTo>
                    <a:lnTo>
                      <a:pt x="18978" y="110467"/>
                    </a:lnTo>
                    <a:lnTo>
                      <a:pt x="15182" y="112149"/>
                    </a:lnTo>
                    <a:lnTo>
                      <a:pt x="12262" y="113831"/>
                    </a:lnTo>
                    <a:lnTo>
                      <a:pt x="10218" y="114953"/>
                    </a:lnTo>
                    <a:lnTo>
                      <a:pt x="7883" y="116635"/>
                    </a:lnTo>
                    <a:lnTo>
                      <a:pt x="6131" y="117196"/>
                    </a:lnTo>
                    <a:lnTo>
                      <a:pt x="4963" y="118317"/>
                    </a:lnTo>
                    <a:lnTo>
                      <a:pt x="3503" y="118878"/>
                    </a:lnTo>
                    <a:lnTo>
                      <a:pt x="2919" y="119439"/>
                    </a:lnTo>
                    <a:lnTo>
                      <a:pt x="2627" y="119439"/>
                    </a:lnTo>
                    <a:lnTo>
                      <a:pt x="2627" y="120000"/>
                    </a:lnTo>
                    <a:lnTo>
                      <a:pt x="2627" y="119439"/>
                    </a:lnTo>
                    <a:lnTo>
                      <a:pt x="2627" y="118878"/>
                    </a:lnTo>
                    <a:lnTo>
                      <a:pt x="2627" y="117196"/>
                    </a:lnTo>
                    <a:lnTo>
                      <a:pt x="2627" y="115514"/>
                    </a:lnTo>
                    <a:lnTo>
                      <a:pt x="2627" y="113271"/>
                    </a:lnTo>
                    <a:lnTo>
                      <a:pt x="2627" y="110467"/>
                    </a:lnTo>
                    <a:lnTo>
                      <a:pt x="2919" y="108224"/>
                    </a:lnTo>
                    <a:lnTo>
                      <a:pt x="2919" y="104859"/>
                    </a:lnTo>
                    <a:lnTo>
                      <a:pt x="2919" y="102056"/>
                    </a:lnTo>
                    <a:lnTo>
                      <a:pt x="3211" y="98691"/>
                    </a:lnTo>
                    <a:lnTo>
                      <a:pt x="3211" y="94766"/>
                    </a:lnTo>
                    <a:lnTo>
                      <a:pt x="3211" y="91962"/>
                    </a:lnTo>
                    <a:lnTo>
                      <a:pt x="3211" y="88598"/>
                    </a:lnTo>
                    <a:lnTo>
                      <a:pt x="3211" y="85794"/>
                    </a:lnTo>
                    <a:lnTo>
                      <a:pt x="3211" y="82990"/>
                    </a:lnTo>
                    <a:lnTo>
                      <a:pt x="3503" y="80747"/>
                    </a:lnTo>
                    <a:lnTo>
                      <a:pt x="3211" y="77383"/>
                    </a:lnTo>
                    <a:lnTo>
                      <a:pt x="3211" y="74579"/>
                    </a:lnTo>
                    <a:lnTo>
                      <a:pt x="2919" y="70654"/>
                    </a:lnTo>
                    <a:lnTo>
                      <a:pt x="2919" y="67289"/>
                    </a:lnTo>
                    <a:lnTo>
                      <a:pt x="2627" y="63925"/>
                    </a:lnTo>
                    <a:lnTo>
                      <a:pt x="2335" y="60000"/>
                    </a:lnTo>
                    <a:lnTo>
                      <a:pt x="2043" y="56074"/>
                    </a:lnTo>
                    <a:lnTo>
                      <a:pt x="1751" y="52149"/>
                    </a:lnTo>
                    <a:lnTo>
                      <a:pt x="1167" y="49345"/>
                    </a:lnTo>
                    <a:lnTo>
                      <a:pt x="875" y="45981"/>
                    </a:lnTo>
                    <a:lnTo>
                      <a:pt x="583" y="43177"/>
                    </a:lnTo>
                    <a:lnTo>
                      <a:pt x="291" y="40373"/>
                    </a:lnTo>
                    <a:lnTo>
                      <a:pt x="291" y="38691"/>
                    </a:lnTo>
                    <a:lnTo>
                      <a:pt x="0" y="37570"/>
                    </a:lnTo>
                    <a:lnTo>
                      <a:pt x="0" y="35887"/>
                    </a:lnTo>
                    <a:lnTo>
                      <a:pt x="2043" y="34205"/>
                    </a:lnTo>
                    <a:lnTo>
                      <a:pt x="3503" y="33084"/>
                    </a:lnTo>
                    <a:lnTo>
                      <a:pt x="5547" y="31962"/>
                    </a:lnTo>
                    <a:lnTo>
                      <a:pt x="7299" y="30841"/>
                    </a:lnTo>
                    <a:lnTo>
                      <a:pt x="8467" y="29719"/>
                    </a:lnTo>
                    <a:lnTo>
                      <a:pt x="9635" y="29158"/>
                    </a:lnTo>
                    <a:lnTo>
                      <a:pt x="11094" y="28598"/>
                    </a:lnTo>
                    <a:lnTo>
                      <a:pt x="12262" y="28037"/>
                    </a:lnTo>
                    <a:lnTo>
                      <a:pt x="13430" y="27476"/>
                    </a:lnTo>
                    <a:lnTo>
                      <a:pt x="14306" y="26915"/>
                    </a:lnTo>
                    <a:lnTo>
                      <a:pt x="14890" y="26915"/>
                    </a:lnTo>
                    <a:lnTo>
                      <a:pt x="15766" y="25794"/>
                    </a:lnTo>
                    <a:lnTo>
                      <a:pt x="16350" y="25794"/>
                    </a:lnTo>
                    <a:lnTo>
                      <a:pt x="16642" y="25794"/>
                    </a:lnTo>
                    <a:lnTo>
                      <a:pt x="16934" y="25794"/>
                    </a:lnTo>
                    <a:lnTo>
                      <a:pt x="25109" y="22429"/>
                    </a:lnTo>
                    <a:lnTo>
                      <a:pt x="33868" y="19065"/>
                    </a:lnTo>
                    <a:lnTo>
                      <a:pt x="42335" y="16261"/>
                    </a:lnTo>
                    <a:lnTo>
                      <a:pt x="50802" y="13457"/>
                    </a:lnTo>
                    <a:lnTo>
                      <a:pt x="59270" y="11214"/>
                    </a:lnTo>
                    <a:lnTo>
                      <a:pt x="67445" y="8971"/>
                    </a:lnTo>
                    <a:lnTo>
                      <a:pt x="75328" y="7289"/>
                    </a:lnTo>
                    <a:lnTo>
                      <a:pt x="82919" y="5607"/>
                    </a:lnTo>
                    <a:lnTo>
                      <a:pt x="89635" y="3925"/>
                    </a:lnTo>
                    <a:lnTo>
                      <a:pt x="96058" y="2803"/>
                    </a:lnTo>
                    <a:lnTo>
                      <a:pt x="101897" y="1682"/>
                    </a:lnTo>
                    <a:lnTo>
                      <a:pt x="106277" y="1121"/>
                    </a:lnTo>
                    <a:lnTo>
                      <a:pt x="110364" y="560"/>
                    </a:lnTo>
                    <a:lnTo>
                      <a:pt x="113284" y="0"/>
                    </a:lnTo>
                    <a:lnTo>
                      <a:pt x="115328" y="0"/>
                    </a:lnTo>
                    <a:lnTo>
                      <a:pt x="115912" y="0"/>
                    </a:lnTo>
                    <a:lnTo>
                      <a:pt x="120000" y="89158"/>
                    </a:lnTo>
                    <a:close/>
                  </a:path>
                </a:pathLst>
              </a:custGeom>
              <a:solidFill>
                <a:srgbClr val="D5E7E7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0" name="Shape 960"/>
              <p:cNvSpPr/>
              <p:nvPr/>
            </p:nvSpPr>
            <p:spPr>
              <a:xfrm>
                <a:off x="2903" y="2080"/>
                <a:ext cx="41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93073"/>
                    </a:moveTo>
                    <a:lnTo>
                      <a:pt x="119263" y="93073"/>
                    </a:lnTo>
                    <a:lnTo>
                      <a:pt x="118159" y="93073"/>
                    </a:lnTo>
                    <a:lnTo>
                      <a:pt x="115950" y="93073"/>
                    </a:lnTo>
                    <a:lnTo>
                      <a:pt x="113006" y="93073"/>
                    </a:lnTo>
                    <a:lnTo>
                      <a:pt x="109325" y="93658"/>
                    </a:lnTo>
                    <a:lnTo>
                      <a:pt x="105276" y="93658"/>
                    </a:lnTo>
                    <a:lnTo>
                      <a:pt x="101226" y="94243"/>
                    </a:lnTo>
                    <a:lnTo>
                      <a:pt x="96073" y="94829"/>
                    </a:lnTo>
                    <a:lnTo>
                      <a:pt x="91288" y="94829"/>
                    </a:lnTo>
                    <a:lnTo>
                      <a:pt x="85766" y="95414"/>
                    </a:lnTo>
                    <a:lnTo>
                      <a:pt x="80613" y="96000"/>
                    </a:lnTo>
                    <a:lnTo>
                      <a:pt x="75460" y="96585"/>
                    </a:lnTo>
                    <a:lnTo>
                      <a:pt x="70306" y="97756"/>
                    </a:lnTo>
                    <a:lnTo>
                      <a:pt x="65153" y="98926"/>
                    </a:lnTo>
                    <a:lnTo>
                      <a:pt x="60736" y="99512"/>
                    </a:lnTo>
                    <a:lnTo>
                      <a:pt x="56687" y="100682"/>
                    </a:lnTo>
                    <a:lnTo>
                      <a:pt x="48588" y="101853"/>
                    </a:lnTo>
                    <a:lnTo>
                      <a:pt x="41595" y="103609"/>
                    </a:lnTo>
                    <a:lnTo>
                      <a:pt x="34969" y="105365"/>
                    </a:lnTo>
                    <a:lnTo>
                      <a:pt x="29447" y="107121"/>
                    </a:lnTo>
                    <a:lnTo>
                      <a:pt x="24294" y="108878"/>
                    </a:lnTo>
                    <a:lnTo>
                      <a:pt x="19877" y="110048"/>
                    </a:lnTo>
                    <a:lnTo>
                      <a:pt x="16196" y="111804"/>
                    </a:lnTo>
                    <a:lnTo>
                      <a:pt x="12883" y="112975"/>
                    </a:lnTo>
                    <a:lnTo>
                      <a:pt x="10306" y="114731"/>
                    </a:lnTo>
                    <a:lnTo>
                      <a:pt x="8098" y="115902"/>
                    </a:lnTo>
                    <a:lnTo>
                      <a:pt x="6625" y="116487"/>
                    </a:lnTo>
                    <a:lnTo>
                      <a:pt x="5153" y="117658"/>
                    </a:lnTo>
                    <a:lnTo>
                      <a:pt x="4049" y="118243"/>
                    </a:lnTo>
                    <a:lnTo>
                      <a:pt x="3680" y="119414"/>
                    </a:lnTo>
                    <a:lnTo>
                      <a:pt x="3312" y="119414"/>
                    </a:lnTo>
                    <a:lnTo>
                      <a:pt x="3312" y="120000"/>
                    </a:lnTo>
                    <a:lnTo>
                      <a:pt x="3312" y="119414"/>
                    </a:lnTo>
                    <a:lnTo>
                      <a:pt x="3312" y="118243"/>
                    </a:lnTo>
                    <a:lnTo>
                      <a:pt x="3312" y="116487"/>
                    </a:lnTo>
                    <a:lnTo>
                      <a:pt x="3312" y="114731"/>
                    </a:lnTo>
                    <a:lnTo>
                      <a:pt x="3312" y="111804"/>
                    </a:lnTo>
                    <a:lnTo>
                      <a:pt x="3312" y="109463"/>
                    </a:lnTo>
                    <a:lnTo>
                      <a:pt x="3312" y="105951"/>
                    </a:lnTo>
                    <a:lnTo>
                      <a:pt x="3312" y="103024"/>
                    </a:lnTo>
                    <a:lnTo>
                      <a:pt x="3312" y="99512"/>
                    </a:lnTo>
                    <a:lnTo>
                      <a:pt x="3312" y="96000"/>
                    </a:lnTo>
                    <a:lnTo>
                      <a:pt x="3312" y="92487"/>
                    </a:lnTo>
                    <a:lnTo>
                      <a:pt x="3312" y="88975"/>
                    </a:lnTo>
                    <a:lnTo>
                      <a:pt x="3312" y="84878"/>
                    </a:lnTo>
                    <a:lnTo>
                      <a:pt x="3312" y="81951"/>
                    </a:lnTo>
                    <a:lnTo>
                      <a:pt x="3312" y="79024"/>
                    </a:lnTo>
                    <a:lnTo>
                      <a:pt x="3680" y="76682"/>
                    </a:lnTo>
                    <a:lnTo>
                      <a:pt x="3312" y="73170"/>
                    </a:lnTo>
                    <a:lnTo>
                      <a:pt x="3312" y="70243"/>
                    </a:lnTo>
                    <a:lnTo>
                      <a:pt x="3312" y="66731"/>
                    </a:lnTo>
                    <a:lnTo>
                      <a:pt x="2576" y="62634"/>
                    </a:lnTo>
                    <a:lnTo>
                      <a:pt x="2208" y="59707"/>
                    </a:lnTo>
                    <a:lnTo>
                      <a:pt x="2208" y="55609"/>
                    </a:lnTo>
                    <a:lnTo>
                      <a:pt x="1840" y="51512"/>
                    </a:lnTo>
                    <a:lnTo>
                      <a:pt x="1472" y="48585"/>
                    </a:lnTo>
                    <a:lnTo>
                      <a:pt x="1104" y="45073"/>
                    </a:lnTo>
                    <a:lnTo>
                      <a:pt x="736" y="42146"/>
                    </a:lnTo>
                    <a:lnTo>
                      <a:pt x="736" y="39219"/>
                    </a:lnTo>
                    <a:lnTo>
                      <a:pt x="368" y="36878"/>
                    </a:lnTo>
                    <a:lnTo>
                      <a:pt x="0" y="34536"/>
                    </a:lnTo>
                    <a:lnTo>
                      <a:pt x="0" y="32780"/>
                    </a:lnTo>
                    <a:lnTo>
                      <a:pt x="0" y="32195"/>
                    </a:lnTo>
                    <a:lnTo>
                      <a:pt x="1840" y="29853"/>
                    </a:lnTo>
                    <a:lnTo>
                      <a:pt x="4417" y="28682"/>
                    </a:lnTo>
                    <a:lnTo>
                      <a:pt x="6625" y="27512"/>
                    </a:lnTo>
                    <a:lnTo>
                      <a:pt x="8466" y="26341"/>
                    </a:lnTo>
                    <a:lnTo>
                      <a:pt x="10306" y="24585"/>
                    </a:lnTo>
                    <a:lnTo>
                      <a:pt x="11779" y="24000"/>
                    </a:lnTo>
                    <a:lnTo>
                      <a:pt x="13619" y="23414"/>
                    </a:lnTo>
                    <a:lnTo>
                      <a:pt x="14723" y="22829"/>
                    </a:lnTo>
                    <a:lnTo>
                      <a:pt x="15828" y="22829"/>
                    </a:lnTo>
                    <a:lnTo>
                      <a:pt x="16564" y="22243"/>
                    </a:lnTo>
                    <a:lnTo>
                      <a:pt x="17668" y="22243"/>
                    </a:lnTo>
                    <a:lnTo>
                      <a:pt x="18404" y="22243"/>
                    </a:lnTo>
                    <a:lnTo>
                      <a:pt x="18773" y="22243"/>
                    </a:lnTo>
                    <a:lnTo>
                      <a:pt x="19141" y="22243"/>
                    </a:lnTo>
                    <a:lnTo>
                      <a:pt x="19509" y="22243"/>
                    </a:lnTo>
                    <a:lnTo>
                      <a:pt x="28711" y="18731"/>
                    </a:lnTo>
                    <a:lnTo>
                      <a:pt x="37177" y="16390"/>
                    </a:lnTo>
                    <a:lnTo>
                      <a:pt x="46380" y="13463"/>
                    </a:lnTo>
                    <a:lnTo>
                      <a:pt x="54478" y="11707"/>
                    </a:lnTo>
                    <a:lnTo>
                      <a:pt x="62944" y="9951"/>
                    </a:lnTo>
                    <a:lnTo>
                      <a:pt x="70674" y="7609"/>
                    </a:lnTo>
                    <a:lnTo>
                      <a:pt x="78036" y="5853"/>
                    </a:lnTo>
                    <a:lnTo>
                      <a:pt x="85030" y="4682"/>
                    </a:lnTo>
                    <a:lnTo>
                      <a:pt x="91656" y="3512"/>
                    </a:lnTo>
                    <a:lnTo>
                      <a:pt x="97546" y="2341"/>
                    </a:lnTo>
                    <a:lnTo>
                      <a:pt x="102331" y="1170"/>
                    </a:lnTo>
                    <a:lnTo>
                      <a:pt x="106380" y="585"/>
                    </a:lnTo>
                    <a:lnTo>
                      <a:pt x="109693" y="0"/>
                    </a:lnTo>
                    <a:lnTo>
                      <a:pt x="112269" y="0"/>
                    </a:lnTo>
                    <a:lnTo>
                      <a:pt x="113742" y="0"/>
                    </a:lnTo>
                    <a:lnTo>
                      <a:pt x="114846" y="0"/>
                    </a:lnTo>
                    <a:lnTo>
                      <a:pt x="120000" y="93073"/>
                    </a:lnTo>
                    <a:close/>
                  </a:path>
                </a:pathLst>
              </a:custGeom>
              <a:solidFill>
                <a:srgbClr val="E1F0F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1" name="Shape 961"/>
              <p:cNvSpPr/>
              <p:nvPr/>
            </p:nvSpPr>
            <p:spPr>
              <a:xfrm>
                <a:off x="2905" y="2080"/>
                <a:ext cx="29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2033" y="0"/>
                    </a:moveTo>
                    <a:lnTo>
                      <a:pt x="111535" y="0"/>
                    </a:lnTo>
                    <a:lnTo>
                      <a:pt x="110539" y="0"/>
                    </a:lnTo>
                    <a:lnTo>
                      <a:pt x="108049" y="0"/>
                    </a:lnTo>
                    <a:lnTo>
                      <a:pt x="106058" y="1237"/>
                    </a:lnTo>
                    <a:lnTo>
                      <a:pt x="102572" y="1855"/>
                    </a:lnTo>
                    <a:lnTo>
                      <a:pt x="98589" y="2474"/>
                    </a:lnTo>
                    <a:lnTo>
                      <a:pt x="94107" y="3092"/>
                    </a:lnTo>
                    <a:lnTo>
                      <a:pt x="88630" y="3711"/>
                    </a:lnTo>
                    <a:lnTo>
                      <a:pt x="82655" y="4948"/>
                    </a:lnTo>
                    <a:lnTo>
                      <a:pt x="76182" y="6804"/>
                    </a:lnTo>
                    <a:lnTo>
                      <a:pt x="68713" y="8041"/>
                    </a:lnTo>
                    <a:lnTo>
                      <a:pt x="60746" y="9278"/>
                    </a:lnTo>
                    <a:lnTo>
                      <a:pt x="52780" y="11134"/>
                    </a:lnTo>
                    <a:lnTo>
                      <a:pt x="43817" y="12989"/>
                    </a:lnTo>
                    <a:lnTo>
                      <a:pt x="34356" y="14845"/>
                    </a:lnTo>
                    <a:lnTo>
                      <a:pt x="24398" y="17319"/>
                    </a:lnTo>
                    <a:lnTo>
                      <a:pt x="23402" y="16701"/>
                    </a:lnTo>
                    <a:lnTo>
                      <a:pt x="22904" y="16701"/>
                    </a:lnTo>
                    <a:lnTo>
                      <a:pt x="22406" y="16701"/>
                    </a:lnTo>
                    <a:lnTo>
                      <a:pt x="21908" y="16701"/>
                    </a:lnTo>
                    <a:lnTo>
                      <a:pt x="20912" y="17319"/>
                    </a:lnTo>
                    <a:lnTo>
                      <a:pt x="19917" y="17319"/>
                    </a:lnTo>
                    <a:lnTo>
                      <a:pt x="18423" y="17319"/>
                    </a:lnTo>
                    <a:lnTo>
                      <a:pt x="16929" y="18556"/>
                    </a:lnTo>
                    <a:lnTo>
                      <a:pt x="15435" y="19175"/>
                    </a:lnTo>
                    <a:lnTo>
                      <a:pt x="13443" y="19793"/>
                    </a:lnTo>
                    <a:lnTo>
                      <a:pt x="11452" y="21030"/>
                    </a:lnTo>
                    <a:lnTo>
                      <a:pt x="8464" y="21649"/>
                    </a:lnTo>
                    <a:lnTo>
                      <a:pt x="6473" y="23505"/>
                    </a:lnTo>
                    <a:lnTo>
                      <a:pt x="2987" y="25360"/>
                    </a:lnTo>
                    <a:lnTo>
                      <a:pt x="0" y="27835"/>
                    </a:lnTo>
                    <a:lnTo>
                      <a:pt x="0" y="28453"/>
                    </a:lnTo>
                    <a:lnTo>
                      <a:pt x="0" y="30927"/>
                    </a:lnTo>
                    <a:lnTo>
                      <a:pt x="995" y="32164"/>
                    </a:lnTo>
                    <a:lnTo>
                      <a:pt x="995" y="34639"/>
                    </a:lnTo>
                    <a:lnTo>
                      <a:pt x="1493" y="37731"/>
                    </a:lnTo>
                    <a:lnTo>
                      <a:pt x="1493" y="40206"/>
                    </a:lnTo>
                    <a:lnTo>
                      <a:pt x="1991" y="43917"/>
                    </a:lnTo>
                    <a:lnTo>
                      <a:pt x="2489" y="47628"/>
                    </a:lnTo>
                    <a:lnTo>
                      <a:pt x="2489" y="51340"/>
                    </a:lnTo>
                    <a:lnTo>
                      <a:pt x="2987" y="55051"/>
                    </a:lnTo>
                    <a:lnTo>
                      <a:pt x="2987" y="58144"/>
                    </a:lnTo>
                    <a:lnTo>
                      <a:pt x="3485" y="61855"/>
                    </a:lnTo>
                    <a:lnTo>
                      <a:pt x="3485" y="65567"/>
                    </a:lnTo>
                    <a:lnTo>
                      <a:pt x="3485" y="68659"/>
                    </a:lnTo>
                    <a:lnTo>
                      <a:pt x="3983" y="72371"/>
                    </a:lnTo>
                    <a:lnTo>
                      <a:pt x="3983" y="74845"/>
                    </a:lnTo>
                    <a:lnTo>
                      <a:pt x="3983" y="78556"/>
                    </a:lnTo>
                    <a:lnTo>
                      <a:pt x="3983" y="81649"/>
                    </a:lnTo>
                    <a:lnTo>
                      <a:pt x="3983" y="85979"/>
                    </a:lnTo>
                    <a:lnTo>
                      <a:pt x="3983" y="89690"/>
                    </a:lnTo>
                    <a:lnTo>
                      <a:pt x="3983" y="93402"/>
                    </a:lnTo>
                    <a:lnTo>
                      <a:pt x="3983" y="97731"/>
                    </a:lnTo>
                    <a:lnTo>
                      <a:pt x="3983" y="101443"/>
                    </a:lnTo>
                    <a:lnTo>
                      <a:pt x="3983" y="105154"/>
                    </a:lnTo>
                    <a:lnTo>
                      <a:pt x="3983" y="108247"/>
                    </a:lnTo>
                    <a:lnTo>
                      <a:pt x="3983" y="111958"/>
                    </a:lnTo>
                    <a:lnTo>
                      <a:pt x="3983" y="114432"/>
                    </a:lnTo>
                    <a:lnTo>
                      <a:pt x="3983" y="116288"/>
                    </a:lnTo>
                    <a:lnTo>
                      <a:pt x="3983" y="118144"/>
                    </a:lnTo>
                    <a:lnTo>
                      <a:pt x="3983" y="119381"/>
                    </a:lnTo>
                    <a:lnTo>
                      <a:pt x="3983" y="120000"/>
                    </a:lnTo>
                    <a:lnTo>
                      <a:pt x="3983" y="119381"/>
                    </a:lnTo>
                    <a:lnTo>
                      <a:pt x="4481" y="118762"/>
                    </a:lnTo>
                    <a:lnTo>
                      <a:pt x="5975" y="118144"/>
                    </a:lnTo>
                    <a:lnTo>
                      <a:pt x="6970" y="116907"/>
                    </a:lnTo>
                    <a:lnTo>
                      <a:pt x="8464" y="115670"/>
                    </a:lnTo>
                    <a:lnTo>
                      <a:pt x="11452" y="115051"/>
                    </a:lnTo>
                    <a:lnTo>
                      <a:pt x="13941" y="113814"/>
                    </a:lnTo>
                    <a:lnTo>
                      <a:pt x="17925" y="112577"/>
                    </a:lnTo>
                    <a:lnTo>
                      <a:pt x="22406" y="110721"/>
                    </a:lnTo>
                    <a:lnTo>
                      <a:pt x="27385" y="109484"/>
                    </a:lnTo>
                    <a:lnTo>
                      <a:pt x="34356" y="108247"/>
                    </a:lnTo>
                    <a:lnTo>
                      <a:pt x="41327" y="107010"/>
                    </a:lnTo>
                    <a:lnTo>
                      <a:pt x="49294" y="105154"/>
                    </a:lnTo>
                    <a:lnTo>
                      <a:pt x="58755" y="103917"/>
                    </a:lnTo>
                    <a:lnTo>
                      <a:pt x="69709" y="102680"/>
                    </a:lnTo>
                    <a:lnTo>
                      <a:pt x="73195" y="102061"/>
                    </a:lnTo>
                    <a:lnTo>
                      <a:pt x="77676" y="101443"/>
                    </a:lnTo>
                    <a:lnTo>
                      <a:pt x="81659" y="100824"/>
                    </a:lnTo>
                    <a:lnTo>
                      <a:pt x="86141" y="100824"/>
                    </a:lnTo>
                    <a:lnTo>
                      <a:pt x="89626" y="99587"/>
                    </a:lnTo>
                    <a:lnTo>
                      <a:pt x="94107" y="99587"/>
                    </a:lnTo>
                    <a:lnTo>
                      <a:pt x="98091" y="98969"/>
                    </a:lnTo>
                    <a:lnTo>
                      <a:pt x="102074" y="98969"/>
                    </a:lnTo>
                    <a:lnTo>
                      <a:pt x="106058" y="98350"/>
                    </a:lnTo>
                    <a:lnTo>
                      <a:pt x="109543" y="98350"/>
                    </a:lnTo>
                    <a:lnTo>
                      <a:pt x="112033" y="97731"/>
                    </a:lnTo>
                    <a:lnTo>
                      <a:pt x="115020" y="97731"/>
                    </a:lnTo>
                    <a:lnTo>
                      <a:pt x="116514" y="97731"/>
                    </a:lnTo>
                    <a:lnTo>
                      <a:pt x="118008" y="97731"/>
                    </a:lnTo>
                    <a:lnTo>
                      <a:pt x="119502" y="97731"/>
                    </a:lnTo>
                    <a:lnTo>
                      <a:pt x="120000" y="97731"/>
                    </a:lnTo>
                    <a:lnTo>
                      <a:pt x="112033" y="0"/>
                    </a:lnTo>
                    <a:close/>
                  </a:path>
                </a:pathLst>
              </a:custGeom>
              <a:solidFill>
                <a:srgbClr val="EDF9F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2" name="Shape 962"/>
              <p:cNvSpPr/>
              <p:nvPr/>
            </p:nvSpPr>
            <p:spPr>
              <a:xfrm>
                <a:off x="3291" y="2048"/>
                <a:ext cx="72" cy="8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0430" y="0"/>
                    </a:moveTo>
                    <a:lnTo>
                      <a:pt x="70843" y="337"/>
                    </a:lnTo>
                    <a:lnTo>
                      <a:pt x="71669" y="1853"/>
                    </a:lnTo>
                    <a:lnTo>
                      <a:pt x="73115" y="4213"/>
                    </a:lnTo>
                    <a:lnTo>
                      <a:pt x="74974" y="7247"/>
                    </a:lnTo>
                    <a:lnTo>
                      <a:pt x="77246" y="10786"/>
                    </a:lnTo>
                    <a:lnTo>
                      <a:pt x="79931" y="14831"/>
                    </a:lnTo>
                    <a:lnTo>
                      <a:pt x="83029" y="19550"/>
                    </a:lnTo>
                    <a:lnTo>
                      <a:pt x="86540" y="24438"/>
                    </a:lnTo>
                    <a:lnTo>
                      <a:pt x="90258" y="29831"/>
                    </a:lnTo>
                    <a:lnTo>
                      <a:pt x="93769" y="35224"/>
                    </a:lnTo>
                    <a:lnTo>
                      <a:pt x="98106" y="40786"/>
                    </a:lnTo>
                    <a:lnTo>
                      <a:pt x="102237" y="46179"/>
                    </a:lnTo>
                    <a:lnTo>
                      <a:pt x="106574" y="51573"/>
                    </a:lnTo>
                    <a:lnTo>
                      <a:pt x="110912" y="56797"/>
                    </a:lnTo>
                    <a:lnTo>
                      <a:pt x="115249" y="61685"/>
                    </a:lnTo>
                    <a:lnTo>
                      <a:pt x="120000" y="66235"/>
                    </a:lnTo>
                    <a:lnTo>
                      <a:pt x="119793" y="66404"/>
                    </a:lnTo>
                    <a:lnTo>
                      <a:pt x="119173" y="66910"/>
                    </a:lnTo>
                    <a:lnTo>
                      <a:pt x="118347" y="67921"/>
                    </a:lnTo>
                    <a:lnTo>
                      <a:pt x="117108" y="69438"/>
                    </a:lnTo>
                    <a:lnTo>
                      <a:pt x="115249" y="71123"/>
                    </a:lnTo>
                    <a:lnTo>
                      <a:pt x="112977" y="73314"/>
                    </a:lnTo>
                    <a:lnTo>
                      <a:pt x="110086" y="76179"/>
                    </a:lnTo>
                    <a:lnTo>
                      <a:pt x="106368" y="79213"/>
                    </a:lnTo>
                    <a:lnTo>
                      <a:pt x="102237" y="82752"/>
                    </a:lnTo>
                    <a:lnTo>
                      <a:pt x="97074" y="86629"/>
                    </a:lnTo>
                    <a:lnTo>
                      <a:pt x="91084" y="91011"/>
                    </a:lnTo>
                    <a:lnTo>
                      <a:pt x="84475" y="95898"/>
                    </a:lnTo>
                    <a:lnTo>
                      <a:pt x="76626" y="101292"/>
                    </a:lnTo>
                    <a:lnTo>
                      <a:pt x="67745" y="107022"/>
                    </a:lnTo>
                    <a:lnTo>
                      <a:pt x="58037" y="113258"/>
                    </a:lnTo>
                    <a:lnTo>
                      <a:pt x="47297" y="120000"/>
                    </a:lnTo>
                    <a:lnTo>
                      <a:pt x="0" y="59494"/>
                    </a:lnTo>
                    <a:lnTo>
                      <a:pt x="619" y="58988"/>
                    </a:lnTo>
                    <a:lnTo>
                      <a:pt x="1858" y="57977"/>
                    </a:lnTo>
                    <a:lnTo>
                      <a:pt x="4543" y="56123"/>
                    </a:lnTo>
                    <a:lnTo>
                      <a:pt x="7641" y="53932"/>
                    </a:lnTo>
                    <a:lnTo>
                      <a:pt x="11359" y="50898"/>
                    </a:lnTo>
                    <a:lnTo>
                      <a:pt x="16110" y="47528"/>
                    </a:lnTo>
                    <a:lnTo>
                      <a:pt x="20860" y="43651"/>
                    </a:lnTo>
                    <a:lnTo>
                      <a:pt x="26230" y="39606"/>
                    </a:lnTo>
                    <a:lnTo>
                      <a:pt x="31807" y="35056"/>
                    </a:lnTo>
                    <a:lnTo>
                      <a:pt x="37590" y="30337"/>
                    </a:lnTo>
                    <a:lnTo>
                      <a:pt x="43580" y="25280"/>
                    </a:lnTo>
                    <a:lnTo>
                      <a:pt x="49363" y="20393"/>
                    </a:lnTo>
                    <a:lnTo>
                      <a:pt x="55146" y="15168"/>
                    </a:lnTo>
                    <a:lnTo>
                      <a:pt x="60516" y="9943"/>
                    </a:lnTo>
                    <a:lnTo>
                      <a:pt x="65679" y="4887"/>
                    </a:lnTo>
                    <a:lnTo>
                      <a:pt x="70430" y="0"/>
                    </a:lnTo>
                    <a:close/>
                  </a:path>
                </a:pathLst>
              </a:custGeom>
              <a:solidFill>
                <a:srgbClr val="BFCB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3" name="Shape 963"/>
              <p:cNvSpPr/>
              <p:nvPr/>
            </p:nvSpPr>
            <p:spPr>
              <a:xfrm>
                <a:off x="3297" y="2050"/>
                <a:ext cx="66" cy="8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5142" y="0"/>
                    </a:moveTo>
                    <a:lnTo>
                      <a:pt x="65371" y="363"/>
                    </a:lnTo>
                    <a:lnTo>
                      <a:pt x="66285" y="1996"/>
                    </a:lnTo>
                    <a:lnTo>
                      <a:pt x="67885" y="4538"/>
                    </a:lnTo>
                    <a:lnTo>
                      <a:pt x="69942" y="7806"/>
                    </a:lnTo>
                    <a:lnTo>
                      <a:pt x="72685" y="11618"/>
                    </a:lnTo>
                    <a:lnTo>
                      <a:pt x="75885" y="15975"/>
                    </a:lnTo>
                    <a:lnTo>
                      <a:pt x="79314" y="21059"/>
                    </a:lnTo>
                    <a:lnTo>
                      <a:pt x="83200" y="26686"/>
                    </a:lnTo>
                    <a:lnTo>
                      <a:pt x="87314" y="32314"/>
                    </a:lnTo>
                    <a:lnTo>
                      <a:pt x="91657" y="37942"/>
                    </a:lnTo>
                    <a:lnTo>
                      <a:pt x="96228" y="43933"/>
                    </a:lnTo>
                    <a:lnTo>
                      <a:pt x="100800" y="49742"/>
                    </a:lnTo>
                    <a:lnTo>
                      <a:pt x="105600" y="55733"/>
                    </a:lnTo>
                    <a:lnTo>
                      <a:pt x="110400" y="61180"/>
                    </a:lnTo>
                    <a:lnTo>
                      <a:pt x="115200" y="66263"/>
                    </a:lnTo>
                    <a:lnTo>
                      <a:pt x="120000" y="70983"/>
                    </a:lnTo>
                    <a:lnTo>
                      <a:pt x="119771" y="70983"/>
                    </a:lnTo>
                    <a:lnTo>
                      <a:pt x="119314" y="71709"/>
                    </a:lnTo>
                    <a:lnTo>
                      <a:pt x="118400" y="72617"/>
                    </a:lnTo>
                    <a:lnTo>
                      <a:pt x="117257" y="73888"/>
                    </a:lnTo>
                    <a:lnTo>
                      <a:pt x="115657" y="75521"/>
                    </a:lnTo>
                    <a:lnTo>
                      <a:pt x="113371" y="77518"/>
                    </a:lnTo>
                    <a:lnTo>
                      <a:pt x="110628" y="80060"/>
                    </a:lnTo>
                    <a:lnTo>
                      <a:pt x="107200" y="82783"/>
                    </a:lnTo>
                    <a:lnTo>
                      <a:pt x="103085" y="86051"/>
                    </a:lnTo>
                    <a:lnTo>
                      <a:pt x="98514" y="89682"/>
                    </a:lnTo>
                    <a:lnTo>
                      <a:pt x="93257" y="93676"/>
                    </a:lnTo>
                    <a:lnTo>
                      <a:pt x="86857" y="98033"/>
                    </a:lnTo>
                    <a:lnTo>
                      <a:pt x="79542" y="102934"/>
                    </a:lnTo>
                    <a:lnTo>
                      <a:pt x="71771" y="108199"/>
                    </a:lnTo>
                    <a:lnTo>
                      <a:pt x="62857" y="113827"/>
                    </a:lnTo>
                    <a:lnTo>
                      <a:pt x="52800" y="120000"/>
                    </a:lnTo>
                    <a:lnTo>
                      <a:pt x="0" y="53736"/>
                    </a:lnTo>
                    <a:lnTo>
                      <a:pt x="228" y="53373"/>
                    </a:lnTo>
                    <a:lnTo>
                      <a:pt x="1600" y="52465"/>
                    </a:lnTo>
                    <a:lnTo>
                      <a:pt x="3657" y="51013"/>
                    </a:lnTo>
                    <a:lnTo>
                      <a:pt x="6628" y="48653"/>
                    </a:lnTo>
                    <a:lnTo>
                      <a:pt x="10057" y="46293"/>
                    </a:lnTo>
                    <a:lnTo>
                      <a:pt x="13942" y="43207"/>
                    </a:lnTo>
                    <a:lnTo>
                      <a:pt x="18514" y="39757"/>
                    </a:lnTo>
                    <a:lnTo>
                      <a:pt x="23314" y="36127"/>
                    </a:lnTo>
                    <a:lnTo>
                      <a:pt x="28571" y="32133"/>
                    </a:lnTo>
                    <a:lnTo>
                      <a:pt x="33828" y="27776"/>
                    </a:lnTo>
                    <a:lnTo>
                      <a:pt x="39314" y="23419"/>
                    </a:lnTo>
                    <a:lnTo>
                      <a:pt x="44571" y="18880"/>
                    </a:lnTo>
                    <a:lnTo>
                      <a:pt x="50057" y="14160"/>
                    </a:lnTo>
                    <a:lnTo>
                      <a:pt x="55314" y="9440"/>
                    </a:lnTo>
                    <a:lnTo>
                      <a:pt x="60114" y="4720"/>
                    </a:lnTo>
                    <a:lnTo>
                      <a:pt x="65142" y="0"/>
                    </a:lnTo>
                    <a:close/>
                  </a:path>
                </a:pathLst>
              </a:custGeom>
              <a:solidFill>
                <a:srgbClr val="C6D3D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4" name="Shape 964"/>
              <p:cNvSpPr/>
              <p:nvPr/>
            </p:nvSpPr>
            <p:spPr>
              <a:xfrm>
                <a:off x="3304" y="2051"/>
                <a:ext cx="58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8592" y="0"/>
                    </a:moveTo>
                    <a:lnTo>
                      <a:pt x="58848" y="393"/>
                    </a:lnTo>
                    <a:lnTo>
                      <a:pt x="59872" y="2163"/>
                    </a:lnTo>
                    <a:lnTo>
                      <a:pt x="61663" y="4918"/>
                    </a:lnTo>
                    <a:lnTo>
                      <a:pt x="64221" y="8459"/>
                    </a:lnTo>
                    <a:lnTo>
                      <a:pt x="67547" y="12590"/>
                    </a:lnTo>
                    <a:lnTo>
                      <a:pt x="70874" y="17508"/>
                    </a:lnTo>
                    <a:lnTo>
                      <a:pt x="74968" y="22819"/>
                    </a:lnTo>
                    <a:lnTo>
                      <a:pt x="79061" y="28721"/>
                    </a:lnTo>
                    <a:lnTo>
                      <a:pt x="83667" y="34819"/>
                    </a:lnTo>
                    <a:lnTo>
                      <a:pt x="88784" y="41114"/>
                    </a:lnTo>
                    <a:lnTo>
                      <a:pt x="93646" y="47606"/>
                    </a:lnTo>
                    <a:lnTo>
                      <a:pt x="99275" y="53901"/>
                    </a:lnTo>
                    <a:lnTo>
                      <a:pt x="104392" y="60000"/>
                    </a:lnTo>
                    <a:lnTo>
                      <a:pt x="109765" y="66098"/>
                    </a:lnTo>
                    <a:lnTo>
                      <a:pt x="114882" y="71606"/>
                    </a:lnTo>
                    <a:lnTo>
                      <a:pt x="120000" y="76524"/>
                    </a:lnTo>
                    <a:lnTo>
                      <a:pt x="119744" y="76524"/>
                    </a:lnTo>
                    <a:lnTo>
                      <a:pt x="119488" y="77311"/>
                    </a:lnTo>
                    <a:lnTo>
                      <a:pt x="118720" y="77901"/>
                    </a:lnTo>
                    <a:lnTo>
                      <a:pt x="117441" y="79278"/>
                    </a:lnTo>
                    <a:lnTo>
                      <a:pt x="116162" y="80459"/>
                    </a:lnTo>
                    <a:lnTo>
                      <a:pt x="114115" y="82622"/>
                    </a:lnTo>
                    <a:lnTo>
                      <a:pt x="111556" y="84786"/>
                    </a:lnTo>
                    <a:lnTo>
                      <a:pt x="108230" y="87147"/>
                    </a:lnTo>
                    <a:lnTo>
                      <a:pt x="104648" y="90098"/>
                    </a:lnTo>
                    <a:lnTo>
                      <a:pt x="100298" y="93245"/>
                    </a:lnTo>
                    <a:lnTo>
                      <a:pt x="95437" y="96786"/>
                    </a:lnTo>
                    <a:lnTo>
                      <a:pt x="89808" y="100721"/>
                    </a:lnTo>
                    <a:lnTo>
                      <a:pt x="83411" y="105049"/>
                    </a:lnTo>
                    <a:lnTo>
                      <a:pt x="76247" y="109573"/>
                    </a:lnTo>
                    <a:lnTo>
                      <a:pt x="68315" y="114491"/>
                    </a:lnTo>
                    <a:lnTo>
                      <a:pt x="59360" y="120000"/>
                    </a:lnTo>
                    <a:lnTo>
                      <a:pt x="0" y="46819"/>
                    </a:lnTo>
                    <a:lnTo>
                      <a:pt x="255" y="46426"/>
                    </a:lnTo>
                    <a:lnTo>
                      <a:pt x="1279" y="45836"/>
                    </a:lnTo>
                    <a:lnTo>
                      <a:pt x="3070" y="44459"/>
                    </a:lnTo>
                    <a:lnTo>
                      <a:pt x="5628" y="42688"/>
                    </a:lnTo>
                    <a:lnTo>
                      <a:pt x="8443" y="40721"/>
                    </a:lnTo>
                    <a:lnTo>
                      <a:pt x="12025" y="38163"/>
                    </a:lnTo>
                    <a:lnTo>
                      <a:pt x="15607" y="35213"/>
                    </a:lnTo>
                    <a:lnTo>
                      <a:pt x="19957" y="32065"/>
                    </a:lnTo>
                    <a:lnTo>
                      <a:pt x="24562" y="28918"/>
                    </a:lnTo>
                    <a:lnTo>
                      <a:pt x="29168" y="25180"/>
                    </a:lnTo>
                    <a:lnTo>
                      <a:pt x="34029" y="21245"/>
                    </a:lnTo>
                    <a:lnTo>
                      <a:pt x="39147" y="17114"/>
                    </a:lnTo>
                    <a:lnTo>
                      <a:pt x="44008" y="12983"/>
                    </a:lnTo>
                    <a:lnTo>
                      <a:pt x="48869" y="8655"/>
                    </a:lnTo>
                    <a:lnTo>
                      <a:pt x="53731" y="4524"/>
                    </a:lnTo>
                    <a:lnTo>
                      <a:pt x="58592" y="0"/>
                    </a:lnTo>
                    <a:close/>
                  </a:path>
                </a:pathLst>
              </a:custGeom>
              <a:solidFill>
                <a:srgbClr val="CEDBD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5" name="Shape 965"/>
              <p:cNvSpPr/>
              <p:nvPr/>
            </p:nvSpPr>
            <p:spPr>
              <a:xfrm>
                <a:off x="3309" y="2053"/>
                <a:ext cx="52" cy="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266" y="0"/>
                    </a:moveTo>
                    <a:lnTo>
                      <a:pt x="50556" y="430"/>
                    </a:lnTo>
                    <a:lnTo>
                      <a:pt x="52009" y="2365"/>
                    </a:lnTo>
                    <a:lnTo>
                      <a:pt x="54043" y="5376"/>
                    </a:lnTo>
                    <a:lnTo>
                      <a:pt x="56949" y="9247"/>
                    </a:lnTo>
                    <a:lnTo>
                      <a:pt x="60726" y="13763"/>
                    </a:lnTo>
                    <a:lnTo>
                      <a:pt x="64503" y="19139"/>
                    </a:lnTo>
                    <a:lnTo>
                      <a:pt x="69443" y="25161"/>
                    </a:lnTo>
                    <a:lnTo>
                      <a:pt x="74382" y="31612"/>
                    </a:lnTo>
                    <a:lnTo>
                      <a:pt x="79903" y="38064"/>
                    </a:lnTo>
                    <a:lnTo>
                      <a:pt x="85423" y="44946"/>
                    </a:lnTo>
                    <a:lnTo>
                      <a:pt x="91234" y="52043"/>
                    </a:lnTo>
                    <a:lnTo>
                      <a:pt x="97046" y="58924"/>
                    </a:lnTo>
                    <a:lnTo>
                      <a:pt x="102857" y="65806"/>
                    </a:lnTo>
                    <a:lnTo>
                      <a:pt x="108668" y="72043"/>
                    </a:lnTo>
                    <a:lnTo>
                      <a:pt x="114479" y="78064"/>
                    </a:lnTo>
                    <a:lnTo>
                      <a:pt x="120000" y="83440"/>
                    </a:lnTo>
                    <a:lnTo>
                      <a:pt x="119709" y="83440"/>
                    </a:lnTo>
                    <a:lnTo>
                      <a:pt x="119418" y="83870"/>
                    </a:lnTo>
                    <a:lnTo>
                      <a:pt x="118837" y="84731"/>
                    </a:lnTo>
                    <a:lnTo>
                      <a:pt x="117966" y="85591"/>
                    </a:lnTo>
                    <a:lnTo>
                      <a:pt x="116513" y="86881"/>
                    </a:lnTo>
                    <a:lnTo>
                      <a:pt x="114479" y="88602"/>
                    </a:lnTo>
                    <a:lnTo>
                      <a:pt x="112445" y="90537"/>
                    </a:lnTo>
                    <a:lnTo>
                      <a:pt x="109830" y="92688"/>
                    </a:lnTo>
                    <a:lnTo>
                      <a:pt x="106343" y="95053"/>
                    </a:lnTo>
                    <a:lnTo>
                      <a:pt x="102857" y="97634"/>
                    </a:lnTo>
                    <a:lnTo>
                      <a:pt x="98789" y="100645"/>
                    </a:lnTo>
                    <a:lnTo>
                      <a:pt x="93849" y="103870"/>
                    </a:lnTo>
                    <a:lnTo>
                      <a:pt x="88329" y="107526"/>
                    </a:lnTo>
                    <a:lnTo>
                      <a:pt x="82227" y="111397"/>
                    </a:lnTo>
                    <a:lnTo>
                      <a:pt x="75254" y="115483"/>
                    </a:lnTo>
                    <a:lnTo>
                      <a:pt x="67699" y="120000"/>
                    </a:lnTo>
                    <a:lnTo>
                      <a:pt x="0" y="38924"/>
                    </a:lnTo>
                    <a:lnTo>
                      <a:pt x="0" y="38709"/>
                    </a:lnTo>
                    <a:lnTo>
                      <a:pt x="871" y="38064"/>
                    </a:lnTo>
                    <a:lnTo>
                      <a:pt x="2324" y="36989"/>
                    </a:lnTo>
                    <a:lnTo>
                      <a:pt x="4067" y="35913"/>
                    </a:lnTo>
                    <a:lnTo>
                      <a:pt x="6392" y="34193"/>
                    </a:lnTo>
                    <a:lnTo>
                      <a:pt x="9297" y="32258"/>
                    </a:lnTo>
                    <a:lnTo>
                      <a:pt x="12203" y="30107"/>
                    </a:lnTo>
                    <a:lnTo>
                      <a:pt x="15980" y="27741"/>
                    </a:lnTo>
                    <a:lnTo>
                      <a:pt x="19467" y="24731"/>
                    </a:lnTo>
                    <a:lnTo>
                      <a:pt x="23244" y="21935"/>
                    </a:lnTo>
                    <a:lnTo>
                      <a:pt x="27602" y="18494"/>
                    </a:lnTo>
                    <a:lnTo>
                      <a:pt x="31961" y="15268"/>
                    </a:lnTo>
                    <a:lnTo>
                      <a:pt x="36319" y="11612"/>
                    </a:lnTo>
                    <a:lnTo>
                      <a:pt x="40968" y="7956"/>
                    </a:lnTo>
                    <a:lnTo>
                      <a:pt x="45326" y="3870"/>
                    </a:lnTo>
                    <a:lnTo>
                      <a:pt x="50266" y="0"/>
                    </a:lnTo>
                    <a:close/>
                  </a:path>
                </a:pathLst>
              </a:custGeom>
              <a:solidFill>
                <a:srgbClr val="D6E2E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6" name="Shape 966"/>
              <p:cNvSpPr/>
              <p:nvPr/>
            </p:nvSpPr>
            <p:spPr>
              <a:xfrm>
                <a:off x="3315" y="2054"/>
                <a:ext cx="44" cy="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217" y="0"/>
                    </a:moveTo>
                    <a:lnTo>
                      <a:pt x="39553" y="708"/>
                    </a:lnTo>
                    <a:lnTo>
                      <a:pt x="41229" y="2834"/>
                    </a:lnTo>
                    <a:lnTo>
                      <a:pt x="43910" y="5905"/>
                    </a:lnTo>
                    <a:lnTo>
                      <a:pt x="47262" y="10157"/>
                    </a:lnTo>
                    <a:lnTo>
                      <a:pt x="51284" y="15118"/>
                    </a:lnTo>
                    <a:lnTo>
                      <a:pt x="56312" y="21259"/>
                    </a:lnTo>
                    <a:lnTo>
                      <a:pt x="61675" y="27637"/>
                    </a:lnTo>
                    <a:lnTo>
                      <a:pt x="67709" y="34724"/>
                    </a:lnTo>
                    <a:lnTo>
                      <a:pt x="73743" y="41811"/>
                    </a:lnTo>
                    <a:lnTo>
                      <a:pt x="80446" y="49370"/>
                    </a:lnTo>
                    <a:lnTo>
                      <a:pt x="86815" y="57165"/>
                    </a:lnTo>
                    <a:lnTo>
                      <a:pt x="93519" y="64488"/>
                    </a:lnTo>
                    <a:lnTo>
                      <a:pt x="100223" y="71811"/>
                    </a:lnTo>
                    <a:lnTo>
                      <a:pt x="107262" y="78897"/>
                    </a:lnTo>
                    <a:lnTo>
                      <a:pt x="113631" y="85039"/>
                    </a:lnTo>
                    <a:lnTo>
                      <a:pt x="120000" y="91181"/>
                    </a:lnTo>
                    <a:lnTo>
                      <a:pt x="119329" y="91181"/>
                    </a:lnTo>
                    <a:lnTo>
                      <a:pt x="118994" y="91417"/>
                    </a:lnTo>
                    <a:lnTo>
                      <a:pt x="118659" y="91889"/>
                    </a:lnTo>
                    <a:lnTo>
                      <a:pt x="117988" y="93070"/>
                    </a:lnTo>
                    <a:lnTo>
                      <a:pt x="116983" y="93779"/>
                    </a:lnTo>
                    <a:lnTo>
                      <a:pt x="115307" y="95196"/>
                    </a:lnTo>
                    <a:lnTo>
                      <a:pt x="113631" y="96850"/>
                    </a:lnTo>
                    <a:lnTo>
                      <a:pt x="111284" y="98267"/>
                    </a:lnTo>
                    <a:lnTo>
                      <a:pt x="108938" y="100393"/>
                    </a:lnTo>
                    <a:lnTo>
                      <a:pt x="105921" y="102519"/>
                    </a:lnTo>
                    <a:lnTo>
                      <a:pt x="102569" y="104881"/>
                    </a:lnTo>
                    <a:lnTo>
                      <a:pt x="98882" y="107480"/>
                    </a:lnTo>
                    <a:lnTo>
                      <a:pt x="94525" y="110314"/>
                    </a:lnTo>
                    <a:lnTo>
                      <a:pt x="89832" y="113149"/>
                    </a:lnTo>
                    <a:lnTo>
                      <a:pt x="84469" y="116456"/>
                    </a:lnTo>
                    <a:lnTo>
                      <a:pt x="79106" y="120000"/>
                    </a:lnTo>
                    <a:lnTo>
                      <a:pt x="0" y="29055"/>
                    </a:lnTo>
                    <a:lnTo>
                      <a:pt x="0" y="28818"/>
                    </a:lnTo>
                    <a:lnTo>
                      <a:pt x="335" y="28582"/>
                    </a:lnTo>
                    <a:lnTo>
                      <a:pt x="1340" y="28110"/>
                    </a:lnTo>
                    <a:lnTo>
                      <a:pt x="2681" y="27165"/>
                    </a:lnTo>
                    <a:lnTo>
                      <a:pt x="4022" y="26220"/>
                    </a:lnTo>
                    <a:lnTo>
                      <a:pt x="6033" y="24803"/>
                    </a:lnTo>
                    <a:lnTo>
                      <a:pt x="7709" y="23622"/>
                    </a:lnTo>
                    <a:lnTo>
                      <a:pt x="10391" y="21968"/>
                    </a:lnTo>
                    <a:lnTo>
                      <a:pt x="13072" y="19842"/>
                    </a:lnTo>
                    <a:lnTo>
                      <a:pt x="16089" y="17716"/>
                    </a:lnTo>
                    <a:lnTo>
                      <a:pt x="19106" y="15354"/>
                    </a:lnTo>
                    <a:lnTo>
                      <a:pt x="22793" y="12755"/>
                    </a:lnTo>
                    <a:lnTo>
                      <a:pt x="26480" y="10157"/>
                    </a:lnTo>
                    <a:lnTo>
                      <a:pt x="30167" y="6850"/>
                    </a:lnTo>
                    <a:lnTo>
                      <a:pt x="34860" y="3543"/>
                    </a:lnTo>
                    <a:lnTo>
                      <a:pt x="39217" y="0"/>
                    </a:lnTo>
                    <a:close/>
                  </a:path>
                </a:pathLst>
              </a:custGeom>
              <a:solidFill>
                <a:srgbClr val="DDEAE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Shape 967"/>
              <p:cNvSpPr/>
              <p:nvPr/>
            </p:nvSpPr>
            <p:spPr>
              <a:xfrm>
                <a:off x="3322" y="2054"/>
                <a:ext cx="37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238" y="0"/>
                    </a:moveTo>
                    <a:lnTo>
                      <a:pt x="24635" y="787"/>
                    </a:lnTo>
                    <a:lnTo>
                      <a:pt x="26622" y="3150"/>
                    </a:lnTo>
                    <a:lnTo>
                      <a:pt x="30198" y="6564"/>
                    </a:lnTo>
                    <a:lnTo>
                      <a:pt x="34172" y="11291"/>
                    </a:lnTo>
                    <a:lnTo>
                      <a:pt x="38940" y="16805"/>
                    </a:lnTo>
                    <a:lnTo>
                      <a:pt x="45298" y="23632"/>
                    </a:lnTo>
                    <a:lnTo>
                      <a:pt x="51655" y="30722"/>
                    </a:lnTo>
                    <a:lnTo>
                      <a:pt x="58410" y="38599"/>
                    </a:lnTo>
                    <a:lnTo>
                      <a:pt x="65960" y="46477"/>
                    </a:lnTo>
                    <a:lnTo>
                      <a:pt x="74304" y="54879"/>
                    </a:lnTo>
                    <a:lnTo>
                      <a:pt x="82251" y="63282"/>
                    </a:lnTo>
                    <a:lnTo>
                      <a:pt x="90198" y="71684"/>
                    </a:lnTo>
                    <a:lnTo>
                      <a:pt x="97748" y="79562"/>
                    </a:lnTo>
                    <a:lnTo>
                      <a:pt x="105695" y="87177"/>
                    </a:lnTo>
                    <a:lnTo>
                      <a:pt x="112847" y="94529"/>
                    </a:lnTo>
                    <a:lnTo>
                      <a:pt x="120000" y="101094"/>
                    </a:lnTo>
                    <a:lnTo>
                      <a:pt x="119602" y="101094"/>
                    </a:lnTo>
                    <a:lnTo>
                      <a:pt x="119602" y="101356"/>
                    </a:lnTo>
                    <a:lnTo>
                      <a:pt x="119205" y="101619"/>
                    </a:lnTo>
                    <a:lnTo>
                      <a:pt x="118013" y="102407"/>
                    </a:lnTo>
                    <a:lnTo>
                      <a:pt x="117615" y="102932"/>
                    </a:lnTo>
                    <a:lnTo>
                      <a:pt x="116423" y="103719"/>
                    </a:lnTo>
                    <a:lnTo>
                      <a:pt x="114834" y="105032"/>
                    </a:lnTo>
                    <a:lnTo>
                      <a:pt x="113642" y="106083"/>
                    </a:lnTo>
                    <a:lnTo>
                      <a:pt x="112450" y="107396"/>
                    </a:lnTo>
                    <a:lnTo>
                      <a:pt x="110066" y="108708"/>
                    </a:lnTo>
                    <a:lnTo>
                      <a:pt x="108476" y="110284"/>
                    </a:lnTo>
                    <a:lnTo>
                      <a:pt x="105695" y="111859"/>
                    </a:lnTo>
                    <a:lnTo>
                      <a:pt x="102913" y="113698"/>
                    </a:lnTo>
                    <a:lnTo>
                      <a:pt x="100529" y="115798"/>
                    </a:lnTo>
                    <a:lnTo>
                      <a:pt x="97350" y="117636"/>
                    </a:lnTo>
                    <a:lnTo>
                      <a:pt x="94172" y="120000"/>
                    </a:lnTo>
                    <a:lnTo>
                      <a:pt x="0" y="16805"/>
                    </a:lnTo>
                    <a:lnTo>
                      <a:pt x="0" y="16542"/>
                    </a:lnTo>
                    <a:lnTo>
                      <a:pt x="397" y="16280"/>
                    </a:lnTo>
                    <a:lnTo>
                      <a:pt x="794" y="15754"/>
                    </a:lnTo>
                    <a:lnTo>
                      <a:pt x="1589" y="15492"/>
                    </a:lnTo>
                    <a:lnTo>
                      <a:pt x="2781" y="14442"/>
                    </a:lnTo>
                    <a:lnTo>
                      <a:pt x="3973" y="13654"/>
                    </a:lnTo>
                    <a:lnTo>
                      <a:pt x="5562" y="12603"/>
                    </a:lnTo>
                    <a:lnTo>
                      <a:pt x="7549" y="11291"/>
                    </a:lnTo>
                    <a:lnTo>
                      <a:pt x="10331" y="9452"/>
                    </a:lnTo>
                    <a:lnTo>
                      <a:pt x="12715" y="7614"/>
                    </a:lnTo>
                    <a:lnTo>
                      <a:pt x="15894" y="5514"/>
                    </a:lnTo>
                    <a:lnTo>
                      <a:pt x="19867" y="3150"/>
                    </a:lnTo>
                    <a:lnTo>
                      <a:pt x="24238" y="0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8" name="Shape 968"/>
              <p:cNvSpPr/>
              <p:nvPr/>
            </p:nvSpPr>
            <p:spPr>
              <a:xfrm>
                <a:off x="2762" y="1669"/>
                <a:ext cx="37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084" y="0"/>
                    </a:moveTo>
                    <a:lnTo>
                      <a:pt x="119999" y="0"/>
                    </a:lnTo>
                    <a:lnTo>
                      <a:pt x="119218" y="0"/>
                    </a:lnTo>
                    <a:lnTo>
                      <a:pt x="118045" y="0"/>
                    </a:lnTo>
                    <a:lnTo>
                      <a:pt x="116091" y="975"/>
                    </a:lnTo>
                    <a:lnTo>
                      <a:pt x="112964" y="1951"/>
                    </a:lnTo>
                    <a:lnTo>
                      <a:pt x="109446" y="4390"/>
                    </a:lnTo>
                    <a:lnTo>
                      <a:pt x="105146" y="7804"/>
                    </a:lnTo>
                    <a:lnTo>
                      <a:pt x="99674" y="11219"/>
                    </a:lnTo>
                    <a:lnTo>
                      <a:pt x="94201" y="17073"/>
                    </a:lnTo>
                    <a:lnTo>
                      <a:pt x="87557" y="23414"/>
                    </a:lnTo>
                    <a:lnTo>
                      <a:pt x="80521" y="31707"/>
                    </a:lnTo>
                    <a:lnTo>
                      <a:pt x="73094" y="41463"/>
                    </a:lnTo>
                    <a:lnTo>
                      <a:pt x="65276" y="52682"/>
                    </a:lnTo>
                    <a:lnTo>
                      <a:pt x="57068" y="66341"/>
                    </a:lnTo>
                    <a:lnTo>
                      <a:pt x="47687" y="81951"/>
                    </a:lnTo>
                    <a:lnTo>
                      <a:pt x="38697" y="100000"/>
                    </a:lnTo>
                    <a:lnTo>
                      <a:pt x="28925" y="120000"/>
                    </a:lnTo>
                    <a:lnTo>
                      <a:pt x="0" y="117560"/>
                    </a:lnTo>
                    <a:lnTo>
                      <a:pt x="781" y="116585"/>
                    </a:lnTo>
                    <a:lnTo>
                      <a:pt x="1954" y="113658"/>
                    </a:lnTo>
                    <a:lnTo>
                      <a:pt x="4299" y="108292"/>
                    </a:lnTo>
                    <a:lnTo>
                      <a:pt x="6644" y="101951"/>
                    </a:lnTo>
                    <a:lnTo>
                      <a:pt x="10553" y="94146"/>
                    </a:lnTo>
                    <a:lnTo>
                      <a:pt x="14462" y="86341"/>
                    </a:lnTo>
                    <a:lnTo>
                      <a:pt x="19934" y="77073"/>
                    </a:lnTo>
                    <a:lnTo>
                      <a:pt x="25016" y="66829"/>
                    </a:lnTo>
                    <a:lnTo>
                      <a:pt x="31270" y="56585"/>
                    </a:lnTo>
                    <a:lnTo>
                      <a:pt x="37524" y="46341"/>
                    </a:lnTo>
                    <a:lnTo>
                      <a:pt x="44169" y="36585"/>
                    </a:lnTo>
                    <a:lnTo>
                      <a:pt x="51205" y="27317"/>
                    </a:lnTo>
                    <a:lnTo>
                      <a:pt x="58631" y="18536"/>
                    </a:lnTo>
                    <a:lnTo>
                      <a:pt x="66058" y="10731"/>
                    </a:lnTo>
                    <a:lnTo>
                      <a:pt x="73876" y="4878"/>
                    </a:lnTo>
                    <a:lnTo>
                      <a:pt x="82084" y="0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9" name="Shape 969"/>
              <p:cNvSpPr/>
              <p:nvPr/>
            </p:nvSpPr>
            <p:spPr>
              <a:xfrm>
                <a:off x="2395" y="1959"/>
                <a:ext cx="59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468" y="10877"/>
                    </a:moveTo>
                    <a:lnTo>
                      <a:pt x="120000" y="17894"/>
                    </a:lnTo>
                    <a:lnTo>
                      <a:pt x="119746" y="25964"/>
                    </a:lnTo>
                    <a:lnTo>
                      <a:pt x="116962" y="35789"/>
                    </a:lnTo>
                    <a:lnTo>
                      <a:pt x="111645" y="45964"/>
                    </a:lnTo>
                    <a:lnTo>
                      <a:pt x="104810" y="56842"/>
                    </a:lnTo>
                    <a:lnTo>
                      <a:pt x="96202" y="68070"/>
                    </a:lnTo>
                    <a:lnTo>
                      <a:pt x="86582" y="78596"/>
                    </a:lnTo>
                    <a:lnTo>
                      <a:pt x="76202" y="88771"/>
                    </a:lnTo>
                    <a:lnTo>
                      <a:pt x="65063" y="98245"/>
                    </a:lnTo>
                    <a:lnTo>
                      <a:pt x="53670" y="106315"/>
                    </a:lnTo>
                    <a:lnTo>
                      <a:pt x="42784" y="112631"/>
                    </a:lnTo>
                    <a:lnTo>
                      <a:pt x="32151" y="117894"/>
                    </a:lnTo>
                    <a:lnTo>
                      <a:pt x="22531" y="120000"/>
                    </a:lnTo>
                    <a:lnTo>
                      <a:pt x="14177" y="120000"/>
                    </a:lnTo>
                    <a:lnTo>
                      <a:pt x="7341" y="117894"/>
                    </a:lnTo>
                    <a:lnTo>
                      <a:pt x="2531" y="111929"/>
                    </a:lnTo>
                    <a:lnTo>
                      <a:pt x="0" y="103859"/>
                    </a:lnTo>
                    <a:lnTo>
                      <a:pt x="253" y="94385"/>
                    </a:lnTo>
                    <a:lnTo>
                      <a:pt x="2784" y="83859"/>
                    </a:lnTo>
                    <a:lnTo>
                      <a:pt x="7341" y="72631"/>
                    </a:lnTo>
                    <a:lnTo>
                      <a:pt x="13924" y="61754"/>
                    </a:lnTo>
                    <a:lnTo>
                      <a:pt x="21772" y="50877"/>
                    </a:lnTo>
                    <a:lnTo>
                      <a:pt x="30886" y="39649"/>
                    </a:lnTo>
                    <a:lnTo>
                      <a:pt x="40759" y="29473"/>
                    </a:lnTo>
                    <a:lnTo>
                      <a:pt x="51139" y="20350"/>
                    </a:lnTo>
                    <a:lnTo>
                      <a:pt x="62278" y="12631"/>
                    </a:lnTo>
                    <a:lnTo>
                      <a:pt x="72911" y="6315"/>
                    </a:lnTo>
                    <a:lnTo>
                      <a:pt x="83797" y="2105"/>
                    </a:lnTo>
                    <a:lnTo>
                      <a:pt x="93670" y="0"/>
                    </a:lnTo>
                    <a:lnTo>
                      <a:pt x="102784" y="350"/>
                    </a:lnTo>
                    <a:lnTo>
                      <a:pt x="110886" y="4210"/>
                    </a:lnTo>
                    <a:lnTo>
                      <a:pt x="117468" y="1087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Shape 970"/>
              <p:cNvSpPr/>
              <p:nvPr/>
            </p:nvSpPr>
            <p:spPr>
              <a:xfrm>
                <a:off x="2395" y="1959"/>
                <a:ext cx="59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468" y="10877"/>
                    </a:moveTo>
                    <a:lnTo>
                      <a:pt x="120000" y="17894"/>
                    </a:lnTo>
                    <a:lnTo>
                      <a:pt x="119746" y="25964"/>
                    </a:lnTo>
                    <a:lnTo>
                      <a:pt x="116962" y="35789"/>
                    </a:lnTo>
                    <a:lnTo>
                      <a:pt x="111645" y="45964"/>
                    </a:lnTo>
                    <a:lnTo>
                      <a:pt x="104810" y="56842"/>
                    </a:lnTo>
                    <a:lnTo>
                      <a:pt x="96202" y="68070"/>
                    </a:lnTo>
                    <a:lnTo>
                      <a:pt x="86582" y="78596"/>
                    </a:lnTo>
                    <a:lnTo>
                      <a:pt x="76202" y="88771"/>
                    </a:lnTo>
                    <a:lnTo>
                      <a:pt x="65063" y="98245"/>
                    </a:lnTo>
                    <a:lnTo>
                      <a:pt x="53670" y="106315"/>
                    </a:lnTo>
                    <a:lnTo>
                      <a:pt x="42784" y="112631"/>
                    </a:lnTo>
                    <a:lnTo>
                      <a:pt x="32151" y="117894"/>
                    </a:lnTo>
                    <a:lnTo>
                      <a:pt x="22531" y="120000"/>
                    </a:lnTo>
                    <a:lnTo>
                      <a:pt x="14177" y="120000"/>
                    </a:lnTo>
                    <a:lnTo>
                      <a:pt x="7341" y="117894"/>
                    </a:lnTo>
                    <a:lnTo>
                      <a:pt x="2531" y="111929"/>
                    </a:lnTo>
                    <a:lnTo>
                      <a:pt x="0" y="103859"/>
                    </a:lnTo>
                    <a:lnTo>
                      <a:pt x="253" y="94385"/>
                    </a:lnTo>
                    <a:lnTo>
                      <a:pt x="2784" y="83859"/>
                    </a:lnTo>
                    <a:lnTo>
                      <a:pt x="7341" y="72631"/>
                    </a:lnTo>
                    <a:lnTo>
                      <a:pt x="13924" y="61754"/>
                    </a:lnTo>
                    <a:lnTo>
                      <a:pt x="21772" y="50877"/>
                    </a:lnTo>
                    <a:lnTo>
                      <a:pt x="30886" y="39649"/>
                    </a:lnTo>
                    <a:lnTo>
                      <a:pt x="40759" y="29473"/>
                    </a:lnTo>
                    <a:lnTo>
                      <a:pt x="51139" y="20350"/>
                    </a:lnTo>
                    <a:lnTo>
                      <a:pt x="62278" y="12631"/>
                    </a:lnTo>
                    <a:lnTo>
                      <a:pt x="72911" y="6315"/>
                    </a:lnTo>
                    <a:lnTo>
                      <a:pt x="83797" y="2105"/>
                    </a:lnTo>
                    <a:lnTo>
                      <a:pt x="93670" y="0"/>
                    </a:lnTo>
                    <a:lnTo>
                      <a:pt x="102784" y="350"/>
                    </a:lnTo>
                    <a:lnTo>
                      <a:pt x="110886" y="4210"/>
                    </a:lnTo>
                    <a:lnTo>
                      <a:pt x="117468" y="1087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Shape 971"/>
              <p:cNvSpPr/>
              <p:nvPr/>
            </p:nvSpPr>
            <p:spPr>
              <a:xfrm>
                <a:off x="2388" y="1954"/>
                <a:ext cx="6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577" y="18367"/>
                    </a:moveTo>
                    <a:lnTo>
                      <a:pt x="120000" y="26938"/>
                    </a:lnTo>
                    <a:lnTo>
                      <a:pt x="119051" y="36326"/>
                    </a:lnTo>
                    <a:lnTo>
                      <a:pt x="115256" y="46938"/>
                    </a:lnTo>
                    <a:lnTo>
                      <a:pt x="109565" y="57551"/>
                    </a:lnTo>
                    <a:lnTo>
                      <a:pt x="101976" y="68571"/>
                    </a:lnTo>
                    <a:lnTo>
                      <a:pt x="92964" y="78367"/>
                    </a:lnTo>
                    <a:lnTo>
                      <a:pt x="83003" y="88571"/>
                    </a:lnTo>
                    <a:lnTo>
                      <a:pt x="72094" y="97551"/>
                    </a:lnTo>
                    <a:lnTo>
                      <a:pt x="60711" y="105306"/>
                    </a:lnTo>
                    <a:lnTo>
                      <a:pt x="49565" y="111836"/>
                    </a:lnTo>
                    <a:lnTo>
                      <a:pt x="38656" y="116326"/>
                    </a:lnTo>
                    <a:lnTo>
                      <a:pt x="28458" y="119591"/>
                    </a:lnTo>
                    <a:lnTo>
                      <a:pt x="19446" y="120000"/>
                    </a:lnTo>
                    <a:lnTo>
                      <a:pt x="11383" y="117551"/>
                    </a:lnTo>
                    <a:lnTo>
                      <a:pt x="5217" y="112653"/>
                    </a:lnTo>
                    <a:lnTo>
                      <a:pt x="1660" y="104897"/>
                    </a:lnTo>
                    <a:lnTo>
                      <a:pt x="0" y="95102"/>
                    </a:lnTo>
                    <a:lnTo>
                      <a:pt x="1422" y="84081"/>
                    </a:lnTo>
                    <a:lnTo>
                      <a:pt x="4743" y="72653"/>
                    </a:lnTo>
                    <a:lnTo>
                      <a:pt x="9960" y="61632"/>
                    </a:lnTo>
                    <a:lnTo>
                      <a:pt x="17312" y="50204"/>
                    </a:lnTo>
                    <a:lnTo>
                      <a:pt x="25612" y="39591"/>
                    </a:lnTo>
                    <a:lnTo>
                      <a:pt x="35335" y="29795"/>
                    </a:lnTo>
                    <a:lnTo>
                      <a:pt x="45533" y="20408"/>
                    </a:lnTo>
                    <a:lnTo>
                      <a:pt x="56205" y="12653"/>
                    </a:lnTo>
                    <a:lnTo>
                      <a:pt x="67351" y="6530"/>
                    </a:lnTo>
                    <a:lnTo>
                      <a:pt x="78023" y="2448"/>
                    </a:lnTo>
                    <a:lnTo>
                      <a:pt x="88221" y="0"/>
                    </a:lnTo>
                    <a:lnTo>
                      <a:pt x="97470" y="0"/>
                    </a:lnTo>
                    <a:lnTo>
                      <a:pt x="106007" y="3265"/>
                    </a:lnTo>
                    <a:lnTo>
                      <a:pt x="112885" y="8571"/>
                    </a:lnTo>
                    <a:lnTo>
                      <a:pt x="118577" y="18367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Shape 972"/>
              <p:cNvSpPr/>
              <p:nvPr/>
            </p:nvSpPr>
            <p:spPr>
              <a:xfrm>
                <a:off x="2388" y="1954"/>
                <a:ext cx="63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8577" y="18367"/>
                    </a:moveTo>
                    <a:lnTo>
                      <a:pt x="120000" y="26938"/>
                    </a:lnTo>
                    <a:lnTo>
                      <a:pt x="119051" y="36326"/>
                    </a:lnTo>
                    <a:lnTo>
                      <a:pt x="115256" y="46938"/>
                    </a:lnTo>
                    <a:lnTo>
                      <a:pt x="109565" y="57551"/>
                    </a:lnTo>
                    <a:lnTo>
                      <a:pt x="101976" y="68571"/>
                    </a:lnTo>
                    <a:lnTo>
                      <a:pt x="92964" y="78367"/>
                    </a:lnTo>
                    <a:lnTo>
                      <a:pt x="83003" y="88571"/>
                    </a:lnTo>
                    <a:lnTo>
                      <a:pt x="72094" y="97551"/>
                    </a:lnTo>
                    <a:lnTo>
                      <a:pt x="60711" y="105306"/>
                    </a:lnTo>
                    <a:lnTo>
                      <a:pt x="49565" y="111836"/>
                    </a:lnTo>
                    <a:lnTo>
                      <a:pt x="38656" y="116326"/>
                    </a:lnTo>
                    <a:lnTo>
                      <a:pt x="28458" y="119591"/>
                    </a:lnTo>
                    <a:lnTo>
                      <a:pt x="19446" y="120000"/>
                    </a:lnTo>
                    <a:lnTo>
                      <a:pt x="11383" y="117551"/>
                    </a:lnTo>
                    <a:lnTo>
                      <a:pt x="5217" y="112653"/>
                    </a:lnTo>
                    <a:lnTo>
                      <a:pt x="1660" y="104897"/>
                    </a:lnTo>
                    <a:lnTo>
                      <a:pt x="0" y="95102"/>
                    </a:lnTo>
                    <a:lnTo>
                      <a:pt x="1422" y="84081"/>
                    </a:lnTo>
                    <a:lnTo>
                      <a:pt x="4743" y="72653"/>
                    </a:lnTo>
                    <a:lnTo>
                      <a:pt x="9960" y="61632"/>
                    </a:lnTo>
                    <a:lnTo>
                      <a:pt x="17312" y="50204"/>
                    </a:lnTo>
                    <a:lnTo>
                      <a:pt x="25612" y="39591"/>
                    </a:lnTo>
                    <a:lnTo>
                      <a:pt x="35335" y="29795"/>
                    </a:lnTo>
                    <a:lnTo>
                      <a:pt x="45533" y="20408"/>
                    </a:lnTo>
                    <a:lnTo>
                      <a:pt x="56205" y="12653"/>
                    </a:lnTo>
                    <a:lnTo>
                      <a:pt x="67351" y="6530"/>
                    </a:lnTo>
                    <a:lnTo>
                      <a:pt x="78023" y="2448"/>
                    </a:lnTo>
                    <a:lnTo>
                      <a:pt x="88221" y="0"/>
                    </a:lnTo>
                    <a:lnTo>
                      <a:pt x="97470" y="0"/>
                    </a:lnTo>
                    <a:lnTo>
                      <a:pt x="106007" y="3265"/>
                    </a:lnTo>
                    <a:lnTo>
                      <a:pt x="112885" y="8571"/>
                    </a:lnTo>
                    <a:lnTo>
                      <a:pt x="118577" y="1836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Shape 973"/>
              <p:cNvSpPr/>
              <p:nvPr/>
            </p:nvSpPr>
            <p:spPr>
              <a:xfrm>
                <a:off x="2386" y="1946"/>
                <a:ext cx="66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89" y="31680"/>
                    </a:moveTo>
                    <a:lnTo>
                      <a:pt x="120000" y="42240"/>
                    </a:lnTo>
                    <a:lnTo>
                      <a:pt x="117950" y="53280"/>
                    </a:lnTo>
                    <a:lnTo>
                      <a:pt x="113624" y="63840"/>
                    </a:lnTo>
                    <a:lnTo>
                      <a:pt x="107248" y="74400"/>
                    </a:lnTo>
                    <a:lnTo>
                      <a:pt x="99051" y="84000"/>
                    </a:lnTo>
                    <a:lnTo>
                      <a:pt x="89259" y="93120"/>
                    </a:lnTo>
                    <a:lnTo>
                      <a:pt x="79013" y="101280"/>
                    </a:lnTo>
                    <a:lnTo>
                      <a:pt x="68083" y="108480"/>
                    </a:lnTo>
                    <a:lnTo>
                      <a:pt x="56470" y="114240"/>
                    </a:lnTo>
                    <a:lnTo>
                      <a:pt x="45313" y="118080"/>
                    </a:lnTo>
                    <a:lnTo>
                      <a:pt x="34611" y="120000"/>
                    </a:lnTo>
                    <a:lnTo>
                      <a:pt x="24592" y="120000"/>
                    </a:lnTo>
                    <a:lnTo>
                      <a:pt x="15711" y="117600"/>
                    </a:lnTo>
                    <a:lnTo>
                      <a:pt x="8652" y="112800"/>
                    </a:lnTo>
                    <a:lnTo>
                      <a:pt x="3415" y="105120"/>
                    </a:lnTo>
                    <a:lnTo>
                      <a:pt x="455" y="95040"/>
                    </a:lnTo>
                    <a:lnTo>
                      <a:pt x="0" y="82560"/>
                    </a:lnTo>
                    <a:lnTo>
                      <a:pt x="2049" y="70080"/>
                    </a:lnTo>
                    <a:lnTo>
                      <a:pt x="6375" y="58560"/>
                    </a:lnTo>
                    <a:lnTo>
                      <a:pt x="12523" y="46560"/>
                    </a:lnTo>
                    <a:lnTo>
                      <a:pt x="20265" y="36480"/>
                    </a:lnTo>
                    <a:lnTo>
                      <a:pt x="29373" y="26400"/>
                    </a:lnTo>
                    <a:lnTo>
                      <a:pt x="39165" y="17760"/>
                    </a:lnTo>
                    <a:lnTo>
                      <a:pt x="49867" y="10560"/>
                    </a:lnTo>
                    <a:lnTo>
                      <a:pt x="60796" y="5280"/>
                    </a:lnTo>
                    <a:lnTo>
                      <a:pt x="71499" y="1440"/>
                    </a:lnTo>
                    <a:lnTo>
                      <a:pt x="82201" y="0"/>
                    </a:lnTo>
                    <a:lnTo>
                      <a:pt x="92220" y="480"/>
                    </a:lnTo>
                    <a:lnTo>
                      <a:pt x="101100" y="3840"/>
                    </a:lnTo>
                    <a:lnTo>
                      <a:pt x="108614" y="10080"/>
                    </a:lnTo>
                    <a:lnTo>
                      <a:pt x="114762" y="19200"/>
                    </a:lnTo>
                    <a:lnTo>
                      <a:pt x="119089" y="3168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4" name="Shape 974"/>
              <p:cNvSpPr/>
              <p:nvPr/>
            </p:nvSpPr>
            <p:spPr>
              <a:xfrm>
                <a:off x="2386" y="1946"/>
                <a:ext cx="66" cy="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89" y="31680"/>
                    </a:moveTo>
                    <a:lnTo>
                      <a:pt x="120000" y="42240"/>
                    </a:lnTo>
                    <a:lnTo>
                      <a:pt x="117950" y="53280"/>
                    </a:lnTo>
                    <a:lnTo>
                      <a:pt x="113624" y="63840"/>
                    </a:lnTo>
                    <a:lnTo>
                      <a:pt x="107248" y="74400"/>
                    </a:lnTo>
                    <a:lnTo>
                      <a:pt x="99051" y="84000"/>
                    </a:lnTo>
                    <a:lnTo>
                      <a:pt x="89259" y="93120"/>
                    </a:lnTo>
                    <a:lnTo>
                      <a:pt x="79013" y="101280"/>
                    </a:lnTo>
                    <a:lnTo>
                      <a:pt x="68083" y="108480"/>
                    </a:lnTo>
                    <a:lnTo>
                      <a:pt x="56470" y="114240"/>
                    </a:lnTo>
                    <a:lnTo>
                      <a:pt x="45313" y="118080"/>
                    </a:lnTo>
                    <a:lnTo>
                      <a:pt x="34611" y="120000"/>
                    </a:lnTo>
                    <a:lnTo>
                      <a:pt x="24592" y="120000"/>
                    </a:lnTo>
                    <a:lnTo>
                      <a:pt x="15711" y="117600"/>
                    </a:lnTo>
                    <a:lnTo>
                      <a:pt x="8652" y="112800"/>
                    </a:lnTo>
                    <a:lnTo>
                      <a:pt x="3415" y="105120"/>
                    </a:lnTo>
                    <a:lnTo>
                      <a:pt x="455" y="95040"/>
                    </a:lnTo>
                    <a:lnTo>
                      <a:pt x="0" y="82560"/>
                    </a:lnTo>
                    <a:lnTo>
                      <a:pt x="2049" y="70080"/>
                    </a:lnTo>
                    <a:lnTo>
                      <a:pt x="6375" y="58560"/>
                    </a:lnTo>
                    <a:lnTo>
                      <a:pt x="12523" y="46560"/>
                    </a:lnTo>
                    <a:lnTo>
                      <a:pt x="20265" y="36480"/>
                    </a:lnTo>
                    <a:lnTo>
                      <a:pt x="29373" y="26400"/>
                    </a:lnTo>
                    <a:lnTo>
                      <a:pt x="39165" y="17760"/>
                    </a:lnTo>
                    <a:lnTo>
                      <a:pt x="49867" y="10560"/>
                    </a:lnTo>
                    <a:lnTo>
                      <a:pt x="60796" y="5280"/>
                    </a:lnTo>
                    <a:lnTo>
                      <a:pt x="71499" y="1440"/>
                    </a:lnTo>
                    <a:lnTo>
                      <a:pt x="82201" y="0"/>
                    </a:lnTo>
                    <a:lnTo>
                      <a:pt x="92220" y="480"/>
                    </a:lnTo>
                    <a:lnTo>
                      <a:pt x="101100" y="3840"/>
                    </a:lnTo>
                    <a:lnTo>
                      <a:pt x="108614" y="10080"/>
                    </a:lnTo>
                    <a:lnTo>
                      <a:pt x="114762" y="19200"/>
                    </a:lnTo>
                    <a:lnTo>
                      <a:pt x="119089" y="3168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Shape 975"/>
              <p:cNvSpPr/>
              <p:nvPr/>
            </p:nvSpPr>
            <p:spPr>
              <a:xfrm>
                <a:off x="2278" y="1586"/>
                <a:ext cx="237" cy="2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5138"/>
                    </a:moveTo>
                    <a:lnTo>
                      <a:pt x="2023" y="24386"/>
                    </a:lnTo>
                    <a:lnTo>
                      <a:pt x="5121" y="23581"/>
                    </a:lnTo>
                    <a:lnTo>
                      <a:pt x="8914" y="22882"/>
                    </a:lnTo>
                    <a:lnTo>
                      <a:pt x="13277" y="22238"/>
                    </a:lnTo>
                    <a:lnTo>
                      <a:pt x="18145" y="21754"/>
                    </a:lnTo>
                    <a:lnTo>
                      <a:pt x="23456" y="21593"/>
                    </a:lnTo>
                    <a:lnTo>
                      <a:pt x="28893" y="21700"/>
                    </a:lnTo>
                    <a:lnTo>
                      <a:pt x="34394" y="22345"/>
                    </a:lnTo>
                    <a:lnTo>
                      <a:pt x="39957" y="23366"/>
                    </a:lnTo>
                    <a:lnTo>
                      <a:pt x="45142" y="24923"/>
                    </a:lnTo>
                    <a:lnTo>
                      <a:pt x="50073" y="27126"/>
                    </a:lnTo>
                    <a:lnTo>
                      <a:pt x="54436" y="30080"/>
                    </a:lnTo>
                    <a:lnTo>
                      <a:pt x="58229" y="33786"/>
                    </a:lnTo>
                    <a:lnTo>
                      <a:pt x="61201" y="38352"/>
                    </a:lnTo>
                    <a:lnTo>
                      <a:pt x="63350" y="43831"/>
                    </a:lnTo>
                    <a:lnTo>
                      <a:pt x="64425" y="50384"/>
                    </a:lnTo>
                    <a:lnTo>
                      <a:pt x="64615" y="57206"/>
                    </a:lnTo>
                    <a:lnTo>
                      <a:pt x="64488" y="63652"/>
                    </a:lnTo>
                    <a:lnTo>
                      <a:pt x="63983" y="69615"/>
                    </a:lnTo>
                    <a:lnTo>
                      <a:pt x="63097" y="75040"/>
                    </a:lnTo>
                    <a:lnTo>
                      <a:pt x="62023" y="80143"/>
                    </a:lnTo>
                    <a:lnTo>
                      <a:pt x="60632" y="84762"/>
                    </a:lnTo>
                    <a:lnTo>
                      <a:pt x="59114" y="89006"/>
                    </a:lnTo>
                    <a:lnTo>
                      <a:pt x="57471" y="92820"/>
                    </a:lnTo>
                    <a:lnTo>
                      <a:pt x="55700" y="96311"/>
                    </a:lnTo>
                    <a:lnTo>
                      <a:pt x="53930" y="99373"/>
                    </a:lnTo>
                    <a:lnTo>
                      <a:pt x="52160" y="102059"/>
                    </a:lnTo>
                    <a:lnTo>
                      <a:pt x="50453" y="104476"/>
                    </a:lnTo>
                    <a:lnTo>
                      <a:pt x="48872" y="106517"/>
                    </a:lnTo>
                    <a:lnTo>
                      <a:pt x="47355" y="108290"/>
                    </a:lnTo>
                    <a:lnTo>
                      <a:pt x="46153" y="109632"/>
                    </a:lnTo>
                    <a:lnTo>
                      <a:pt x="45142" y="110814"/>
                    </a:lnTo>
                    <a:lnTo>
                      <a:pt x="44130" y="111674"/>
                    </a:lnTo>
                    <a:lnTo>
                      <a:pt x="42866" y="112641"/>
                    </a:lnTo>
                    <a:lnTo>
                      <a:pt x="41348" y="113500"/>
                    </a:lnTo>
                    <a:lnTo>
                      <a:pt x="39641" y="114359"/>
                    </a:lnTo>
                    <a:lnTo>
                      <a:pt x="37871" y="115165"/>
                    </a:lnTo>
                    <a:lnTo>
                      <a:pt x="36037" y="115917"/>
                    </a:lnTo>
                    <a:lnTo>
                      <a:pt x="34204" y="116615"/>
                    </a:lnTo>
                    <a:lnTo>
                      <a:pt x="32370" y="117206"/>
                    </a:lnTo>
                    <a:lnTo>
                      <a:pt x="30663" y="117797"/>
                    </a:lnTo>
                    <a:lnTo>
                      <a:pt x="29083" y="118281"/>
                    </a:lnTo>
                    <a:lnTo>
                      <a:pt x="27629" y="118764"/>
                    </a:lnTo>
                    <a:lnTo>
                      <a:pt x="26491" y="119140"/>
                    </a:lnTo>
                    <a:lnTo>
                      <a:pt x="25669" y="119462"/>
                    </a:lnTo>
                    <a:lnTo>
                      <a:pt x="25163" y="119677"/>
                    </a:lnTo>
                    <a:lnTo>
                      <a:pt x="25036" y="119785"/>
                    </a:lnTo>
                    <a:lnTo>
                      <a:pt x="25353" y="119838"/>
                    </a:lnTo>
                    <a:lnTo>
                      <a:pt x="26111" y="119838"/>
                    </a:lnTo>
                    <a:lnTo>
                      <a:pt x="27312" y="119946"/>
                    </a:lnTo>
                    <a:lnTo>
                      <a:pt x="28767" y="120000"/>
                    </a:lnTo>
                    <a:lnTo>
                      <a:pt x="30663" y="120000"/>
                    </a:lnTo>
                    <a:lnTo>
                      <a:pt x="32876" y="120000"/>
                    </a:lnTo>
                    <a:lnTo>
                      <a:pt x="35342" y="119946"/>
                    </a:lnTo>
                    <a:lnTo>
                      <a:pt x="38187" y="119731"/>
                    </a:lnTo>
                    <a:lnTo>
                      <a:pt x="41222" y="119516"/>
                    </a:lnTo>
                    <a:lnTo>
                      <a:pt x="44510" y="119140"/>
                    </a:lnTo>
                    <a:lnTo>
                      <a:pt x="48050" y="118549"/>
                    </a:lnTo>
                    <a:lnTo>
                      <a:pt x="51844" y="117797"/>
                    </a:lnTo>
                    <a:lnTo>
                      <a:pt x="55763" y="116938"/>
                    </a:lnTo>
                    <a:lnTo>
                      <a:pt x="59873" y="115756"/>
                    </a:lnTo>
                    <a:lnTo>
                      <a:pt x="64109" y="114413"/>
                    </a:lnTo>
                    <a:lnTo>
                      <a:pt x="68535" y="112694"/>
                    </a:lnTo>
                    <a:lnTo>
                      <a:pt x="73087" y="110814"/>
                    </a:lnTo>
                    <a:lnTo>
                      <a:pt x="77829" y="108075"/>
                    </a:lnTo>
                    <a:lnTo>
                      <a:pt x="82824" y="104315"/>
                    </a:lnTo>
                    <a:lnTo>
                      <a:pt x="88071" y="99534"/>
                    </a:lnTo>
                    <a:lnTo>
                      <a:pt x="93319" y="93948"/>
                    </a:lnTo>
                    <a:lnTo>
                      <a:pt x="98440" y="87717"/>
                    </a:lnTo>
                    <a:lnTo>
                      <a:pt x="103371" y="80948"/>
                    </a:lnTo>
                    <a:lnTo>
                      <a:pt x="107860" y="73751"/>
                    </a:lnTo>
                    <a:lnTo>
                      <a:pt x="111907" y="66230"/>
                    </a:lnTo>
                    <a:lnTo>
                      <a:pt x="115194" y="58603"/>
                    </a:lnTo>
                    <a:lnTo>
                      <a:pt x="117787" y="50922"/>
                    </a:lnTo>
                    <a:lnTo>
                      <a:pt x="119367" y="43348"/>
                    </a:lnTo>
                    <a:lnTo>
                      <a:pt x="120000" y="35989"/>
                    </a:lnTo>
                    <a:lnTo>
                      <a:pt x="119367" y="29113"/>
                    </a:lnTo>
                    <a:lnTo>
                      <a:pt x="117471" y="22667"/>
                    </a:lnTo>
                    <a:lnTo>
                      <a:pt x="114120" y="16920"/>
                    </a:lnTo>
                    <a:lnTo>
                      <a:pt x="109125" y="11978"/>
                    </a:lnTo>
                    <a:lnTo>
                      <a:pt x="100842" y="6660"/>
                    </a:lnTo>
                    <a:lnTo>
                      <a:pt x="92181" y="2954"/>
                    </a:lnTo>
                    <a:lnTo>
                      <a:pt x="83203" y="805"/>
                    </a:lnTo>
                    <a:lnTo>
                      <a:pt x="74099" y="0"/>
                    </a:lnTo>
                    <a:lnTo>
                      <a:pt x="64868" y="268"/>
                    </a:lnTo>
                    <a:lnTo>
                      <a:pt x="55827" y="1504"/>
                    </a:lnTo>
                    <a:lnTo>
                      <a:pt x="46975" y="3545"/>
                    </a:lnTo>
                    <a:lnTo>
                      <a:pt x="38503" y="6069"/>
                    </a:lnTo>
                    <a:lnTo>
                      <a:pt x="30600" y="8970"/>
                    </a:lnTo>
                    <a:lnTo>
                      <a:pt x="23266" y="12193"/>
                    </a:lnTo>
                    <a:lnTo>
                      <a:pt x="16691" y="15362"/>
                    </a:lnTo>
                    <a:lnTo>
                      <a:pt x="11001" y="18370"/>
                    </a:lnTo>
                    <a:lnTo>
                      <a:pt x="6385" y="21056"/>
                    </a:lnTo>
                    <a:lnTo>
                      <a:pt x="2908" y="23151"/>
                    </a:lnTo>
                    <a:lnTo>
                      <a:pt x="695" y="24601"/>
                    </a:lnTo>
                    <a:lnTo>
                      <a:pt x="0" y="25138"/>
                    </a:lnTo>
                    <a:close/>
                  </a:path>
                </a:pathLst>
              </a:custGeom>
              <a:solidFill>
                <a:srgbClr val="0C0C0C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Shape 976"/>
              <p:cNvSpPr/>
              <p:nvPr/>
            </p:nvSpPr>
            <p:spPr>
              <a:xfrm>
                <a:off x="2278" y="1586"/>
                <a:ext cx="237" cy="2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25138"/>
                    </a:moveTo>
                    <a:lnTo>
                      <a:pt x="2023" y="24386"/>
                    </a:lnTo>
                    <a:lnTo>
                      <a:pt x="5121" y="23581"/>
                    </a:lnTo>
                    <a:lnTo>
                      <a:pt x="8914" y="22882"/>
                    </a:lnTo>
                    <a:lnTo>
                      <a:pt x="13277" y="22238"/>
                    </a:lnTo>
                    <a:lnTo>
                      <a:pt x="18145" y="21754"/>
                    </a:lnTo>
                    <a:lnTo>
                      <a:pt x="23456" y="21593"/>
                    </a:lnTo>
                    <a:lnTo>
                      <a:pt x="28893" y="21700"/>
                    </a:lnTo>
                    <a:lnTo>
                      <a:pt x="34394" y="22345"/>
                    </a:lnTo>
                    <a:lnTo>
                      <a:pt x="39957" y="23366"/>
                    </a:lnTo>
                    <a:lnTo>
                      <a:pt x="45142" y="24923"/>
                    </a:lnTo>
                    <a:lnTo>
                      <a:pt x="50073" y="27126"/>
                    </a:lnTo>
                    <a:lnTo>
                      <a:pt x="54436" y="30080"/>
                    </a:lnTo>
                    <a:lnTo>
                      <a:pt x="58229" y="33786"/>
                    </a:lnTo>
                    <a:lnTo>
                      <a:pt x="61201" y="38352"/>
                    </a:lnTo>
                    <a:lnTo>
                      <a:pt x="63350" y="43831"/>
                    </a:lnTo>
                    <a:lnTo>
                      <a:pt x="64425" y="50384"/>
                    </a:lnTo>
                    <a:lnTo>
                      <a:pt x="64615" y="57206"/>
                    </a:lnTo>
                    <a:lnTo>
                      <a:pt x="64488" y="63652"/>
                    </a:lnTo>
                    <a:lnTo>
                      <a:pt x="63983" y="69615"/>
                    </a:lnTo>
                    <a:lnTo>
                      <a:pt x="63097" y="75040"/>
                    </a:lnTo>
                    <a:lnTo>
                      <a:pt x="62023" y="80143"/>
                    </a:lnTo>
                    <a:lnTo>
                      <a:pt x="60632" y="84762"/>
                    </a:lnTo>
                    <a:lnTo>
                      <a:pt x="59114" y="89006"/>
                    </a:lnTo>
                    <a:lnTo>
                      <a:pt x="57471" y="92820"/>
                    </a:lnTo>
                    <a:lnTo>
                      <a:pt x="55700" y="96311"/>
                    </a:lnTo>
                    <a:lnTo>
                      <a:pt x="53930" y="99373"/>
                    </a:lnTo>
                    <a:lnTo>
                      <a:pt x="52160" y="102059"/>
                    </a:lnTo>
                    <a:lnTo>
                      <a:pt x="50453" y="104476"/>
                    </a:lnTo>
                    <a:lnTo>
                      <a:pt x="48872" y="106517"/>
                    </a:lnTo>
                    <a:lnTo>
                      <a:pt x="47355" y="108290"/>
                    </a:lnTo>
                    <a:lnTo>
                      <a:pt x="46153" y="109632"/>
                    </a:lnTo>
                    <a:lnTo>
                      <a:pt x="45142" y="110814"/>
                    </a:lnTo>
                    <a:lnTo>
                      <a:pt x="44130" y="111674"/>
                    </a:lnTo>
                    <a:lnTo>
                      <a:pt x="42866" y="112641"/>
                    </a:lnTo>
                    <a:lnTo>
                      <a:pt x="41348" y="113500"/>
                    </a:lnTo>
                    <a:lnTo>
                      <a:pt x="39641" y="114359"/>
                    </a:lnTo>
                    <a:lnTo>
                      <a:pt x="37871" y="115165"/>
                    </a:lnTo>
                    <a:lnTo>
                      <a:pt x="36037" y="115917"/>
                    </a:lnTo>
                    <a:lnTo>
                      <a:pt x="34204" y="116615"/>
                    </a:lnTo>
                    <a:lnTo>
                      <a:pt x="32370" y="117206"/>
                    </a:lnTo>
                    <a:lnTo>
                      <a:pt x="30663" y="117797"/>
                    </a:lnTo>
                    <a:lnTo>
                      <a:pt x="29083" y="118281"/>
                    </a:lnTo>
                    <a:lnTo>
                      <a:pt x="27629" y="118764"/>
                    </a:lnTo>
                    <a:lnTo>
                      <a:pt x="26491" y="119140"/>
                    </a:lnTo>
                    <a:lnTo>
                      <a:pt x="25669" y="119462"/>
                    </a:lnTo>
                    <a:lnTo>
                      <a:pt x="25163" y="119677"/>
                    </a:lnTo>
                    <a:lnTo>
                      <a:pt x="25036" y="119785"/>
                    </a:lnTo>
                    <a:lnTo>
                      <a:pt x="25353" y="119838"/>
                    </a:lnTo>
                    <a:lnTo>
                      <a:pt x="26111" y="119838"/>
                    </a:lnTo>
                    <a:lnTo>
                      <a:pt x="27312" y="119946"/>
                    </a:lnTo>
                    <a:lnTo>
                      <a:pt x="28767" y="120000"/>
                    </a:lnTo>
                    <a:lnTo>
                      <a:pt x="30663" y="120000"/>
                    </a:lnTo>
                    <a:lnTo>
                      <a:pt x="32876" y="120000"/>
                    </a:lnTo>
                    <a:lnTo>
                      <a:pt x="35342" y="119946"/>
                    </a:lnTo>
                    <a:lnTo>
                      <a:pt x="38187" y="119731"/>
                    </a:lnTo>
                    <a:lnTo>
                      <a:pt x="41222" y="119516"/>
                    </a:lnTo>
                    <a:lnTo>
                      <a:pt x="44510" y="119140"/>
                    </a:lnTo>
                    <a:lnTo>
                      <a:pt x="48050" y="118549"/>
                    </a:lnTo>
                    <a:lnTo>
                      <a:pt x="51844" y="117797"/>
                    </a:lnTo>
                    <a:lnTo>
                      <a:pt x="55763" y="116938"/>
                    </a:lnTo>
                    <a:lnTo>
                      <a:pt x="59873" y="115756"/>
                    </a:lnTo>
                    <a:lnTo>
                      <a:pt x="64109" y="114413"/>
                    </a:lnTo>
                    <a:lnTo>
                      <a:pt x="68535" y="112694"/>
                    </a:lnTo>
                    <a:lnTo>
                      <a:pt x="73087" y="110814"/>
                    </a:lnTo>
                    <a:lnTo>
                      <a:pt x="77829" y="108075"/>
                    </a:lnTo>
                    <a:lnTo>
                      <a:pt x="82824" y="104315"/>
                    </a:lnTo>
                    <a:lnTo>
                      <a:pt x="88071" y="99534"/>
                    </a:lnTo>
                    <a:lnTo>
                      <a:pt x="93319" y="93948"/>
                    </a:lnTo>
                    <a:lnTo>
                      <a:pt x="98440" y="87717"/>
                    </a:lnTo>
                    <a:lnTo>
                      <a:pt x="103371" y="80948"/>
                    </a:lnTo>
                    <a:lnTo>
                      <a:pt x="107860" y="73751"/>
                    </a:lnTo>
                    <a:lnTo>
                      <a:pt x="111907" y="66230"/>
                    </a:lnTo>
                    <a:lnTo>
                      <a:pt x="115194" y="58603"/>
                    </a:lnTo>
                    <a:lnTo>
                      <a:pt x="117787" y="50922"/>
                    </a:lnTo>
                    <a:lnTo>
                      <a:pt x="119367" y="43348"/>
                    </a:lnTo>
                    <a:lnTo>
                      <a:pt x="120000" y="35989"/>
                    </a:lnTo>
                    <a:lnTo>
                      <a:pt x="119367" y="29113"/>
                    </a:lnTo>
                    <a:lnTo>
                      <a:pt x="117471" y="22667"/>
                    </a:lnTo>
                    <a:lnTo>
                      <a:pt x="114120" y="16920"/>
                    </a:lnTo>
                    <a:lnTo>
                      <a:pt x="109125" y="11978"/>
                    </a:lnTo>
                    <a:lnTo>
                      <a:pt x="100842" y="6660"/>
                    </a:lnTo>
                    <a:lnTo>
                      <a:pt x="92181" y="2954"/>
                    </a:lnTo>
                    <a:lnTo>
                      <a:pt x="83203" y="805"/>
                    </a:lnTo>
                    <a:lnTo>
                      <a:pt x="74099" y="0"/>
                    </a:lnTo>
                    <a:lnTo>
                      <a:pt x="64868" y="268"/>
                    </a:lnTo>
                    <a:lnTo>
                      <a:pt x="55827" y="1504"/>
                    </a:lnTo>
                    <a:lnTo>
                      <a:pt x="46975" y="3545"/>
                    </a:lnTo>
                    <a:lnTo>
                      <a:pt x="38503" y="6069"/>
                    </a:lnTo>
                    <a:lnTo>
                      <a:pt x="30600" y="8970"/>
                    </a:lnTo>
                    <a:lnTo>
                      <a:pt x="23266" y="12193"/>
                    </a:lnTo>
                    <a:lnTo>
                      <a:pt x="16691" y="15362"/>
                    </a:lnTo>
                    <a:lnTo>
                      <a:pt x="11001" y="18370"/>
                    </a:lnTo>
                    <a:lnTo>
                      <a:pt x="6385" y="21056"/>
                    </a:lnTo>
                    <a:lnTo>
                      <a:pt x="2908" y="23151"/>
                    </a:lnTo>
                    <a:lnTo>
                      <a:pt x="695" y="24601"/>
                    </a:lnTo>
                    <a:lnTo>
                      <a:pt x="0" y="25138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7" name="Shape 977"/>
              <p:cNvSpPr/>
              <p:nvPr/>
            </p:nvSpPr>
            <p:spPr>
              <a:xfrm>
                <a:off x="2317" y="1581"/>
                <a:ext cx="186" cy="2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2" y="37000"/>
                    </a:moveTo>
                    <a:lnTo>
                      <a:pt x="722" y="38477"/>
                    </a:lnTo>
                    <a:lnTo>
                      <a:pt x="883" y="39955"/>
                    </a:lnTo>
                    <a:lnTo>
                      <a:pt x="1044" y="41499"/>
                    </a:lnTo>
                    <a:lnTo>
                      <a:pt x="1365" y="43044"/>
                    </a:lnTo>
                    <a:lnTo>
                      <a:pt x="1606" y="44588"/>
                    </a:lnTo>
                    <a:lnTo>
                      <a:pt x="2008" y="46066"/>
                    </a:lnTo>
                    <a:lnTo>
                      <a:pt x="2329" y="47543"/>
                    </a:lnTo>
                    <a:lnTo>
                      <a:pt x="2891" y="48953"/>
                    </a:lnTo>
                    <a:lnTo>
                      <a:pt x="3293" y="50430"/>
                    </a:lnTo>
                    <a:lnTo>
                      <a:pt x="3855" y="51773"/>
                    </a:lnTo>
                    <a:lnTo>
                      <a:pt x="4497" y="53049"/>
                    </a:lnTo>
                    <a:lnTo>
                      <a:pt x="5220" y="54258"/>
                    </a:lnTo>
                    <a:lnTo>
                      <a:pt x="5943" y="55265"/>
                    </a:lnTo>
                    <a:lnTo>
                      <a:pt x="6746" y="56340"/>
                    </a:lnTo>
                    <a:lnTo>
                      <a:pt x="7630" y="57213"/>
                    </a:lnTo>
                    <a:lnTo>
                      <a:pt x="8594" y="58086"/>
                    </a:lnTo>
                    <a:lnTo>
                      <a:pt x="9477" y="58757"/>
                    </a:lnTo>
                    <a:lnTo>
                      <a:pt x="10522" y="59362"/>
                    </a:lnTo>
                    <a:lnTo>
                      <a:pt x="11485" y="59899"/>
                    </a:lnTo>
                    <a:lnTo>
                      <a:pt x="12449" y="60503"/>
                    </a:lnTo>
                    <a:lnTo>
                      <a:pt x="13413" y="61108"/>
                    </a:lnTo>
                    <a:lnTo>
                      <a:pt x="14297" y="61645"/>
                    </a:lnTo>
                    <a:lnTo>
                      <a:pt x="15180" y="62451"/>
                    </a:lnTo>
                    <a:lnTo>
                      <a:pt x="15983" y="63189"/>
                    </a:lnTo>
                    <a:lnTo>
                      <a:pt x="16787" y="64129"/>
                    </a:lnTo>
                    <a:lnTo>
                      <a:pt x="17510" y="65204"/>
                    </a:lnTo>
                    <a:lnTo>
                      <a:pt x="18152" y="66480"/>
                    </a:lnTo>
                    <a:lnTo>
                      <a:pt x="18795" y="67957"/>
                    </a:lnTo>
                    <a:lnTo>
                      <a:pt x="19277" y="69703"/>
                    </a:lnTo>
                    <a:lnTo>
                      <a:pt x="19759" y="71650"/>
                    </a:lnTo>
                    <a:lnTo>
                      <a:pt x="20080" y="74001"/>
                    </a:lnTo>
                    <a:lnTo>
                      <a:pt x="20481" y="76620"/>
                    </a:lnTo>
                    <a:lnTo>
                      <a:pt x="20562" y="79373"/>
                    </a:lnTo>
                    <a:lnTo>
                      <a:pt x="20642" y="82193"/>
                    </a:lnTo>
                    <a:lnTo>
                      <a:pt x="20642" y="84946"/>
                    </a:lnTo>
                    <a:lnTo>
                      <a:pt x="20562" y="87700"/>
                    </a:lnTo>
                    <a:lnTo>
                      <a:pt x="20481" y="90520"/>
                    </a:lnTo>
                    <a:lnTo>
                      <a:pt x="20321" y="93139"/>
                    </a:lnTo>
                    <a:lnTo>
                      <a:pt x="20080" y="95691"/>
                    </a:lnTo>
                    <a:lnTo>
                      <a:pt x="20000" y="98175"/>
                    </a:lnTo>
                    <a:lnTo>
                      <a:pt x="19839" y="100526"/>
                    </a:lnTo>
                    <a:lnTo>
                      <a:pt x="19839" y="102607"/>
                    </a:lnTo>
                    <a:lnTo>
                      <a:pt x="19839" y="104555"/>
                    </a:lnTo>
                    <a:lnTo>
                      <a:pt x="19919" y="106368"/>
                    </a:lnTo>
                    <a:lnTo>
                      <a:pt x="20160" y="107845"/>
                    </a:lnTo>
                    <a:lnTo>
                      <a:pt x="20562" y="109121"/>
                    </a:lnTo>
                    <a:lnTo>
                      <a:pt x="21124" y="110195"/>
                    </a:lnTo>
                    <a:lnTo>
                      <a:pt x="21847" y="110934"/>
                    </a:lnTo>
                    <a:lnTo>
                      <a:pt x="23293" y="111673"/>
                    </a:lnTo>
                    <a:lnTo>
                      <a:pt x="26024" y="112814"/>
                    </a:lnTo>
                    <a:lnTo>
                      <a:pt x="29879" y="114090"/>
                    </a:lnTo>
                    <a:lnTo>
                      <a:pt x="34779" y="115567"/>
                    </a:lnTo>
                    <a:lnTo>
                      <a:pt x="40401" y="117045"/>
                    </a:lnTo>
                    <a:lnTo>
                      <a:pt x="46666" y="118321"/>
                    </a:lnTo>
                    <a:lnTo>
                      <a:pt x="53493" y="119261"/>
                    </a:lnTo>
                    <a:lnTo>
                      <a:pt x="60722" y="119932"/>
                    </a:lnTo>
                    <a:lnTo>
                      <a:pt x="67951" y="120000"/>
                    </a:lnTo>
                    <a:lnTo>
                      <a:pt x="75261" y="119462"/>
                    </a:lnTo>
                    <a:lnTo>
                      <a:pt x="82409" y="118321"/>
                    </a:lnTo>
                    <a:lnTo>
                      <a:pt x="89317" y="116105"/>
                    </a:lnTo>
                    <a:lnTo>
                      <a:pt x="95742" y="112949"/>
                    </a:lnTo>
                    <a:lnTo>
                      <a:pt x="101526" y="108651"/>
                    </a:lnTo>
                    <a:lnTo>
                      <a:pt x="106586" y="103212"/>
                    </a:lnTo>
                    <a:lnTo>
                      <a:pt x="110682" y="96362"/>
                    </a:lnTo>
                    <a:lnTo>
                      <a:pt x="115662" y="83805"/>
                    </a:lnTo>
                    <a:lnTo>
                      <a:pt x="118714" y="71717"/>
                    </a:lnTo>
                    <a:lnTo>
                      <a:pt x="120000" y="60167"/>
                    </a:lnTo>
                    <a:lnTo>
                      <a:pt x="119518" y="49222"/>
                    </a:lnTo>
                    <a:lnTo>
                      <a:pt x="117349" y="39082"/>
                    </a:lnTo>
                    <a:lnTo>
                      <a:pt x="113574" y="29815"/>
                    </a:lnTo>
                    <a:lnTo>
                      <a:pt x="108192" y="21622"/>
                    </a:lnTo>
                    <a:lnTo>
                      <a:pt x="101365" y="14571"/>
                    </a:lnTo>
                    <a:lnTo>
                      <a:pt x="93092" y="8729"/>
                    </a:lnTo>
                    <a:lnTo>
                      <a:pt x="83453" y="4297"/>
                    </a:lnTo>
                    <a:lnTo>
                      <a:pt x="72449" y="1410"/>
                    </a:lnTo>
                    <a:lnTo>
                      <a:pt x="60240" y="0"/>
                    </a:lnTo>
                    <a:lnTo>
                      <a:pt x="46907" y="470"/>
                    </a:lnTo>
                    <a:lnTo>
                      <a:pt x="32289" y="2820"/>
                    </a:lnTo>
                    <a:lnTo>
                      <a:pt x="16787" y="6983"/>
                    </a:lnTo>
                    <a:lnTo>
                      <a:pt x="240" y="13497"/>
                    </a:lnTo>
                    <a:lnTo>
                      <a:pt x="160" y="13564"/>
                    </a:lnTo>
                    <a:lnTo>
                      <a:pt x="160" y="13766"/>
                    </a:lnTo>
                    <a:lnTo>
                      <a:pt x="160" y="14236"/>
                    </a:lnTo>
                    <a:lnTo>
                      <a:pt x="160" y="14840"/>
                    </a:lnTo>
                    <a:lnTo>
                      <a:pt x="80" y="15646"/>
                    </a:lnTo>
                    <a:lnTo>
                      <a:pt x="80" y="16653"/>
                    </a:lnTo>
                    <a:lnTo>
                      <a:pt x="80" y="17795"/>
                    </a:lnTo>
                    <a:lnTo>
                      <a:pt x="0" y="19205"/>
                    </a:lnTo>
                    <a:lnTo>
                      <a:pt x="0" y="20749"/>
                    </a:lnTo>
                    <a:lnTo>
                      <a:pt x="0" y="22495"/>
                    </a:lnTo>
                    <a:lnTo>
                      <a:pt x="80" y="24443"/>
                    </a:lnTo>
                    <a:lnTo>
                      <a:pt x="80" y="26524"/>
                    </a:lnTo>
                    <a:lnTo>
                      <a:pt x="160" y="28875"/>
                    </a:lnTo>
                    <a:lnTo>
                      <a:pt x="240" y="31359"/>
                    </a:lnTo>
                    <a:lnTo>
                      <a:pt x="481" y="34045"/>
                    </a:lnTo>
                    <a:lnTo>
                      <a:pt x="642" y="37000"/>
                    </a:lnTo>
                    <a:close/>
                  </a:path>
                </a:pathLst>
              </a:custGeom>
              <a:solidFill>
                <a:srgbClr val="590C00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8" name="Shape 978"/>
              <p:cNvSpPr/>
              <p:nvPr/>
            </p:nvSpPr>
            <p:spPr>
              <a:xfrm>
                <a:off x="2317" y="1581"/>
                <a:ext cx="186" cy="2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42" y="37000"/>
                    </a:moveTo>
                    <a:lnTo>
                      <a:pt x="722" y="38477"/>
                    </a:lnTo>
                    <a:lnTo>
                      <a:pt x="883" y="39955"/>
                    </a:lnTo>
                    <a:lnTo>
                      <a:pt x="1044" y="41499"/>
                    </a:lnTo>
                    <a:lnTo>
                      <a:pt x="1365" y="43044"/>
                    </a:lnTo>
                    <a:lnTo>
                      <a:pt x="1606" y="44588"/>
                    </a:lnTo>
                    <a:lnTo>
                      <a:pt x="2008" y="46066"/>
                    </a:lnTo>
                    <a:lnTo>
                      <a:pt x="2329" y="47543"/>
                    </a:lnTo>
                    <a:lnTo>
                      <a:pt x="2891" y="48953"/>
                    </a:lnTo>
                    <a:lnTo>
                      <a:pt x="3293" y="50430"/>
                    </a:lnTo>
                    <a:lnTo>
                      <a:pt x="3855" y="51773"/>
                    </a:lnTo>
                    <a:lnTo>
                      <a:pt x="4497" y="53049"/>
                    </a:lnTo>
                    <a:lnTo>
                      <a:pt x="5220" y="54258"/>
                    </a:lnTo>
                    <a:lnTo>
                      <a:pt x="5943" y="55265"/>
                    </a:lnTo>
                    <a:lnTo>
                      <a:pt x="6746" y="56340"/>
                    </a:lnTo>
                    <a:lnTo>
                      <a:pt x="7630" y="57213"/>
                    </a:lnTo>
                    <a:lnTo>
                      <a:pt x="8594" y="58086"/>
                    </a:lnTo>
                    <a:lnTo>
                      <a:pt x="9477" y="58757"/>
                    </a:lnTo>
                    <a:lnTo>
                      <a:pt x="10522" y="59362"/>
                    </a:lnTo>
                    <a:lnTo>
                      <a:pt x="11485" y="59899"/>
                    </a:lnTo>
                    <a:lnTo>
                      <a:pt x="12449" y="60503"/>
                    </a:lnTo>
                    <a:lnTo>
                      <a:pt x="13413" y="61108"/>
                    </a:lnTo>
                    <a:lnTo>
                      <a:pt x="14297" y="61645"/>
                    </a:lnTo>
                    <a:lnTo>
                      <a:pt x="15180" y="62451"/>
                    </a:lnTo>
                    <a:lnTo>
                      <a:pt x="15983" y="63189"/>
                    </a:lnTo>
                    <a:lnTo>
                      <a:pt x="16787" y="64129"/>
                    </a:lnTo>
                    <a:lnTo>
                      <a:pt x="17510" y="65204"/>
                    </a:lnTo>
                    <a:lnTo>
                      <a:pt x="18152" y="66480"/>
                    </a:lnTo>
                    <a:lnTo>
                      <a:pt x="18795" y="67957"/>
                    </a:lnTo>
                    <a:lnTo>
                      <a:pt x="19277" y="69703"/>
                    </a:lnTo>
                    <a:lnTo>
                      <a:pt x="19759" y="71650"/>
                    </a:lnTo>
                    <a:lnTo>
                      <a:pt x="20080" y="74001"/>
                    </a:lnTo>
                    <a:lnTo>
                      <a:pt x="20481" y="76620"/>
                    </a:lnTo>
                    <a:lnTo>
                      <a:pt x="20562" y="79373"/>
                    </a:lnTo>
                    <a:lnTo>
                      <a:pt x="20642" y="82193"/>
                    </a:lnTo>
                    <a:lnTo>
                      <a:pt x="20642" y="84946"/>
                    </a:lnTo>
                    <a:lnTo>
                      <a:pt x="20562" y="87700"/>
                    </a:lnTo>
                    <a:lnTo>
                      <a:pt x="20481" y="90520"/>
                    </a:lnTo>
                    <a:lnTo>
                      <a:pt x="20321" y="93139"/>
                    </a:lnTo>
                    <a:lnTo>
                      <a:pt x="20080" y="95691"/>
                    </a:lnTo>
                    <a:lnTo>
                      <a:pt x="20000" y="98175"/>
                    </a:lnTo>
                    <a:lnTo>
                      <a:pt x="19839" y="100526"/>
                    </a:lnTo>
                    <a:lnTo>
                      <a:pt x="19839" y="102607"/>
                    </a:lnTo>
                    <a:lnTo>
                      <a:pt x="19839" y="104555"/>
                    </a:lnTo>
                    <a:lnTo>
                      <a:pt x="19919" y="106368"/>
                    </a:lnTo>
                    <a:lnTo>
                      <a:pt x="20160" y="107845"/>
                    </a:lnTo>
                    <a:lnTo>
                      <a:pt x="20562" y="109121"/>
                    </a:lnTo>
                    <a:lnTo>
                      <a:pt x="21124" y="110195"/>
                    </a:lnTo>
                    <a:lnTo>
                      <a:pt x="21847" y="110934"/>
                    </a:lnTo>
                    <a:lnTo>
                      <a:pt x="23293" y="111673"/>
                    </a:lnTo>
                    <a:lnTo>
                      <a:pt x="26024" y="112814"/>
                    </a:lnTo>
                    <a:lnTo>
                      <a:pt x="29879" y="114090"/>
                    </a:lnTo>
                    <a:lnTo>
                      <a:pt x="34779" y="115567"/>
                    </a:lnTo>
                    <a:lnTo>
                      <a:pt x="40401" y="117045"/>
                    </a:lnTo>
                    <a:lnTo>
                      <a:pt x="46666" y="118321"/>
                    </a:lnTo>
                    <a:lnTo>
                      <a:pt x="53493" y="119261"/>
                    </a:lnTo>
                    <a:lnTo>
                      <a:pt x="60722" y="119932"/>
                    </a:lnTo>
                    <a:lnTo>
                      <a:pt x="67951" y="120000"/>
                    </a:lnTo>
                    <a:lnTo>
                      <a:pt x="75261" y="119462"/>
                    </a:lnTo>
                    <a:lnTo>
                      <a:pt x="82409" y="118321"/>
                    </a:lnTo>
                    <a:lnTo>
                      <a:pt x="89317" y="116105"/>
                    </a:lnTo>
                    <a:lnTo>
                      <a:pt x="95742" y="112949"/>
                    </a:lnTo>
                    <a:lnTo>
                      <a:pt x="101526" y="108651"/>
                    </a:lnTo>
                    <a:lnTo>
                      <a:pt x="106586" y="103212"/>
                    </a:lnTo>
                    <a:lnTo>
                      <a:pt x="110682" y="96362"/>
                    </a:lnTo>
                    <a:lnTo>
                      <a:pt x="115662" y="83805"/>
                    </a:lnTo>
                    <a:lnTo>
                      <a:pt x="118714" y="71717"/>
                    </a:lnTo>
                    <a:lnTo>
                      <a:pt x="120000" y="60167"/>
                    </a:lnTo>
                    <a:lnTo>
                      <a:pt x="119518" y="49222"/>
                    </a:lnTo>
                    <a:lnTo>
                      <a:pt x="117349" y="39082"/>
                    </a:lnTo>
                    <a:lnTo>
                      <a:pt x="113574" y="29815"/>
                    </a:lnTo>
                    <a:lnTo>
                      <a:pt x="108192" y="21622"/>
                    </a:lnTo>
                    <a:lnTo>
                      <a:pt x="101365" y="14571"/>
                    </a:lnTo>
                    <a:lnTo>
                      <a:pt x="93092" y="8729"/>
                    </a:lnTo>
                    <a:lnTo>
                      <a:pt x="83453" y="4297"/>
                    </a:lnTo>
                    <a:lnTo>
                      <a:pt x="72449" y="1410"/>
                    </a:lnTo>
                    <a:lnTo>
                      <a:pt x="60240" y="0"/>
                    </a:lnTo>
                    <a:lnTo>
                      <a:pt x="46907" y="470"/>
                    </a:lnTo>
                    <a:lnTo>
                      <a:pt x="32289" y="2820"/>
                    </a:lnTo>
                    <a:lnTo>
                      <a:pt x="16787" y="6983"/>
                    </a:lnTo>
                    <a:lnTo>
                      <a:pt x="240" y="13497"/>
                    </a:lnTo>
                    <a:lnTo>
                      <a:pt x="160" y="13564"/>
                    </a:lnTo>
                    <a:lnTo>
                      <a:pt x="160" y="13766"/>
                    </a:lnTo>
                    <a:lnTo>
                      <a:pt x="160" y="14236"/>
                    </a:lnTo>
                    <a:lnTo>
                      <a:pt x="160" y="14840"/>
                    </a:lnTo>
                    <a:lnTo>
                      <a:pt x="80" y="15646"/>
                    </a:lnTo>
                    <a:lnTo>
                      <a:pt x="80" y="16653"/>
                    </a:lnTo>
                    <a:lnTo>
                      <a:pt x="80" y="17795"/>
                    </a:lnTo>
                    <a:lnTo>
                      <a:pt x="0" y="19205"/>
                    </a:lnTo>
                    <a:lnTo>
                      <a:pt x="0" y="20749"/>
                    </a:lnTo>
                    <a:lnTo>
                      <a:pt x="0" y="22495"/>
                    </a:lnTo>
                    <a:lnTo>
                      <a:pt x="80" y="24443"/>
                    </a:lnTo>
                    <a:lnTo>
                      <a:pt x="80" y="26524"/>
                    </a:lnTo>
                    <a:lnTo>
                      <a:pt x="160" y="28875"/>
                    </a:lnTo>
                    <a:lnTo>
                      <a:pt x="240" y="31359"/>
                    </a:lnTo>
                    <a:lnTo>
                      <a:pt x="481" y="34045"/>
                    </a:lnTo>
                    <a:lnTo>
                      <a:pt x="642" y="37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9" name="Shape 979"/>
              <p:cNvSpPr/>
              <p:nvPr/>
            </p:nvSpPr>
            <p:spPr>
              <a:xfrm>
                <a:off x="2319" y="1594"/>
                <a:ext cx="173" cy="20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36" y="55339"/>
                    </a:moveTo>
                    <a:lnTo>
                      <a:pt x="7109" y="54466"/>
                    </a:lnTo>
                    <a:lnTo>
                      <a:pt x="6242" y="53592"/>
                    </a:lnTo>
                    <a:lnTo>
                      <a:pt x="5375" y="52500"/>
                    </a:lnTo>
                    <a:lnTo>
                      <a:pt x="4595" y="51407"/>
                    </a:lnTo>
                    <a:lnTo>
                      <a:pt x="3988" y="50242"/>
                    </a:lnTo>
                    <a:lnTo>
                      <a:pt x="3294" y="48932"/>
                    </a:lnTo>
                    <a:lnTo>
                      <a:pt x="2687" y="47621"/>
                    </a:lnTo>
                    <a:lnTo>
                      <a:pt x="2167" y="46237"/>
                    </a:lnTo>
                    <a:lnTo>
                      <a:pt x="1734" y="44854"/>
                    </a:lnTo>
                    <a:lnTo>
                      <a:pt x="1300" y="43470"/>
                    </a:lnTo>
                    <a:lnTo>
                      <a:pt x="1040" y="42014"/>
                    </a:lnTo>
                    <a:lnTo>
                      <a:pt x="780" y="40558"/>
                    </a:lnTo>
                    <a:lnTo>
                      <a:pt x="433" y="39101"/>
                    </a:lnTo>
                    <a:lnTo>
                      <a:pt x="260" y="37645"/>
                    </a:lnTo>
                    <a:lnTo>
                      <a:pt x="173" y="36189"/>
                    </a:lnTo>
                    <a:lnTo>
                      <a:pt x="86" y="34805"/>
                    </a:lnTo>
                    <a:lnTo>
                      <a:pt x="0" y="32111"/>
                    </a:lnTo>
                    <a:lnTo>
                      <a:pt x="0" y="29563"/>
                    </a:lnTo>
                    <a:lnTo>
                      <a:pt x="260" y="27305"/>
                    </a:lnTo>
                    <a:lnTo>
                      <a:pt x="520" y="25048"/>
                    </a:lnTo>
                    <a:lnTo>
                      <a:pt x="953" y="23155"/>
                    </a:lnTo>
                    <a:lnTo>
                      <a:pt x="1560" y="21262"/>
                    </a:lnTo>
                    <a:lnTo>
                      <a:pt x="2080" y="19660"/>
                    </a:lnTo>
                    <a:lnTo>
                      <a:pt x="2687" y="18131"/>
                    </a:lnTo>
                    <a:lnTo>
                      <a:pt x="3294" y="16893"/>
                    </a:lnTo>
                    <a:lnTo>
                      <a:pt x="3815" y="15728"/>
                    </a:lnTo>
                    <a:lnTo>
                      <a:pt x="4421" y="14708"/>
                    </a:lnTo>
                    <a:lnTo>
                      <a:pt x="4942" y="13907"/>
                    </a:lnTo>
                    <a:lnTo>
                      <a:pt x="5375" y="13252"/>
                    </a:lnTo>
                    <a:lnTo>
                      <a:pt x="5722" y="12888"/>
                    </a:lnTo>
                    <a:lnTo>
                      <a:pt x="5982" y="12597"/>
                    </a:lnTo>
                    <a:lnTo>
                      <a:pt x="6069" y="12524"/>
                    </a:lnTo>
                    <a:lnTo>
                      <a:pt x="22456" y="6626"/>
                    </a:lnTo>
                    <a:lnTo>
                      <a:pt x="37890" y="2621"/>
                    </a:lnTo>
                    <a:lnTo>
                      <a:pt x="52023" y="436"/>
                    </a:lnTo>
                    <a:lnTo>
                      <a:pt x="64942" y="0"/>
                    </a:lnTo>
                    <a:lnTo>
                      <a:pt x="76647" y="1165"/>
                    </a:lnTo>
                    <a:lnTo>
                      <a:pt x="87052" y="3859"/>
                    </a:lnTo>
                    <a:lnTo>
                      <a:pt x="96069" y="8009"/>
                    </a:lnTo>
                    <a:lnTo>
                      <a:pt x="103699" y="13470"/>
                    </a:lnTo>
                    <a:lnTo>
                      <a:pt x="110028" y="20024"/>
                    </a:lnTo>
                    <a:lnTo>
                      <a:pt x="114710" y="27815"/>
                    </a:lnTo>
                    <a:lnTo>
                      <a:pt x="118005" y="36553"/>
                    </a:lnTo>
                    <a:lnTo>
                      <a:pt x="119826" y="46237"/>
                    </a:lnTo>
                    <a:lnTo>
                      <a:pt x="120000" y="56723"/>
                    </a:lnTo>
                    <a:lnTo>
                      <a:pt x="118439" y="67936"/>
                    </a:lnTo>
                    <a:lnTo>
                      <a:pt x="115317" y="79660"/>
                    </a:lnTo>
                    <a:lnTo>
                      <a:pt x="110549" y="91893"/>
                    </a:lnTo>
                    <a:lnTo>
                      <a:pt x="106300" y="99393"/>
                    </a:lnTo>
                    <a:lnTo>
                      <a:pt x="101271" y="105582"/>
                    </a:lnTo>
                    <a:lnTo>
                      <a:pt x="95462" y="110461"/>
                    </a:lnTo>
                    <a:lnTo>
                      <a:pt x="89046" y="114174"/>
                    </a:lnTo>
                    <a:lnTo>
                      <a:pt x="82283" y="116941"/>
                    </a:lnTo>
                    <a:lnTo>
                      <a:pt x="75173" y="118689"/>
                    </a:lnTo>
                    <a:lnTo>
                      <a:pt x="67890" y="119708"/>
                    </a:lnTo>
                    <a:lnTo>
                      <a:pt x="60780" y="120000"/>
                    </a:lnTo>
                    <a:lnTo>
                      <a:pt x="53757" y="119781"/>
                    </a:lnTo>
                    <a:lnTo>
                      <a:pt x="47080" y="119126"/>
                    </a:lnTo>
                    <a:lnTo>
                      <a:pt x="41011" y="118179"/>
                    </a:lnTo>
                    <a:lnTo>
                      <a:pt x="35375" y="116941"/>
                    </a:lnTo>
                    <a:lnTo>
                      <a:pt x="30606" y="115703"/>
                    </a:lnTo>
                    <a:lnTo>
                      <a:pt x="26791" y="114466"/>
                    </a:lnTo>
                    <a:lnTo>
                      <a:pt x="24017" y="113446"/>
                    </a:lnTo>
                    <a:lnTo>
                      <a:pt x="22543" y="112718"/>
                    </a:lnTo>
                    <a:lnTo>
                      <a:pt x="21763" y="111844"/>
                    </a:lnTo>
                    <a:lnTo>
                      <a:pt x="21242" y="110752"/>
                    </a:lnTo>
                    <a:lnTo>
                      <a:pt x="20722" y="109368"/>
                    </a:lnTo>
                    <a:lnTo>
                      <a:pt x="20549" y="107694"/>
                    </a:lnTo>
                    <a:lnTo>
                      <a:pt x="20462" y="105800"/>
                    </a:lnTo>
                    <a:lnTo>
                      <a:pt x="20289" y="103616"/>
                    </a:lnTo>
                    <a:lnTo>
                      <a:pt x="20462" y="101359"/>
                    </a:lnTo>
                    <a:lnTo>
                      <a:pt x="20549" y="98883"/>
                    </a:lnTo>
                    <a:lnTo>
                      <a:pt x="20722" y="96189"/>
                    </a:lnTo>
                    <a:lnTo>
                      <a:pt x="20809" y="93422"/>
                    </a:lnTo>
                    <a:lnTo>
                      <a:pt x="20982" y="90509"/>
                    </a:lnTo>
                    <a:lnTo>
                      <a:pt x="21242" y="87524"/>
                    </a:lnTo>
                    <a:lnTo>
                      <a:pt x="21242" y="84538"/>
                    </a:lnTo>
                    <a:lnTo>
                      <a:pt x="21329" y="81480"/>
                    </a:lnTo>
                    <a:lnTo>
                      <a:pt x="21242" y="78495"/>
                    </a:lnTo>
                    <a:lnTo>
                      <a:pt x="20982" y="75509"/>
                    </a:lnTo>
                    <a:lnTo>
                      <a:pt x="20635" y="72597"/>
                    </a:lnTo>
                    <a:lnTo>
                      <a:pt x="20202" y="70194"/>
                    </a:lnTo>
                    <a:lnTo>
                      <a:pt x="19768" y="68009"/>
                    </a:lnTo>
                    <a:lnTo>
                      <a:pt x="19161" y="66116"/>
                    </a:lnTo>
                    <a:lnTo>
                      <a:pt x="18468" y="64587"/>
                    </a:lnTo>
                    <a:lnTo>
                      <a:pt x="17774" y="63203"/>
                    </a:lnTo>
                    <a:lnTo>
                      <a:pt x="16994" y="61966"/>
                    </a:lnTo>
                    <a:lnTo>
                      <a:pt x="16127" y="61019"/>
                    </a:lnTo>
                    <a:lnTo>
                      <a:pt x="15260" y="60072"/>
                    </a:lnTo>
                    <a:lnTo>
                      <a:pt x="14306" y="59271"/>
                    </a:lnTo>
                    <a:lnTo>
                      <a:pt x="13352" y="58616"/>
                    </a:lnTo>
                    <a:lnTo>
                      <a:pt x="12398" y="57961"/>
                    </a:lnTo>
                    <a:lnTo>
                      <a:pt x="11358" y="57305"/>
                    </a:lnTo>
                    <a:lnTo>
                      <a:pt x="10231" y="56723"/>
                    </a:lnTo>
                    <a:lnTo>
                      <a:pt x="9190" y="56067"/>
                    </a:lnTo>
                    <a:lnTo>
                      <a:pt x="8236" y="55339"/>
                    </a:lnTo>
                    <a:close/>
                  </a:path>
                </a:pathLst>
              </a:custGeom>
              <a:solidFill>
                <a:srgbClr val="7023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0" name="Shape 980"/>
              <p:cNvSpPr/>
              <p:nvPr/>
            </p:nvSpPr>
            <p:spPr>
              <a:xfrm>
                <a:off x="2320" y="1607"/>
                <a:ext cx="164" cy="1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31" y="50592"/>
                    </a:moveTo>
                    <a:lnTo>
                      <a:pt x="7134" y="49655"/>
                    </a:lnTo>
                    <a:lnTo>
                      <a:pt x="6219" y="48640"/>
                    </a:lnTo>
                    <a:lnTo>
                      <a:pt x="5304" y="47625"/>
                    </a:lnTo>
                    <a:lnTo>
                      <a:pt x="4481" y="46610"/>
                    </a:lnTo>
                    <a:lnTo>
                      <a:pt x="3750" y="45361"/>
                    </a:lnTo>
                    <a:lnTo>
                      <a:pt x="3109" y="44189"/>
                    </a:lnTo>
                    <a:lnTo>
                      <a:pt x="2560" y="42940"/>
                    </a:lnTo>
                    <a:lnTo>
                      <a:pt x="2012" y="41691"/>
                    </a:lnTo>
                    <a:lnTo>
                      <a:pt x="1646" y="40364"/>
                    </a:lnTo>
                    <a:lnTo>
                      <a:pt x="1189" y="38959"/>
                    </a:lnTo>
                    <a:lnTo>
                      <a:pt x="914" y="37709"/>
                    </a:lnTo>
                    <a:lnTo>
                      <a:pt x="548" y="36382"/>
                    </a:lnTo>
                    <a:lnTo>
                      <a:pt x="365" y="34977"/>
                    </a:lnTo>
                    <a:lnTo>
                      <a:pt x="182" y="33649"/>
                    </a:lnTo>
                    <a:lnTo>
                      <a:pt x="91" y="32244"/>
                    </a:lnTo>
                    <a:lnTo>
                      <a:pt x="0" y="31073"/>
                    </a:lnTo>
                    <a:lnTo>
                      <a:pt x="0" y="28653"/>
                    </a:lnTo>
                    <a:lnTo>
                      <a:pt x="274" y="26389"/>
                    </a:lnTo>
                    <a:lnTo>
                      <a:pt x="823" y="24359"/>
                    </a:lnTo>
                    <a:lnTo>
                      <a:pt x="1646" y="22407"/>
                    </a:lnTo>
                    <a:lnTo>
                      <a:pt x="2652" y="20533"/>
                    </a:lnTo>
                    <a:lnTo>
                      <a:pt x="3750" y="18815"/>
                    </a:lnTo>
                    <a:lnTo>
                      <a:pt x="5030" y="17254"/>
                    </a:lnTo>
                    <a:lnTo>
                      <a:pt x="6219" y="15849"/>
                    </a:lnTo>
                    <a:lnTo>
                      <a:pt x="7408" y="14599"/>
                    </a:lnTo>
                    <a:lnTo>
                      <a:pt x="8780" y="13506"/>
                    </a:lnTo>
                    <a:lnTo>
                      <a:pt x="9878" y="12648"/>
                    </a:lnTo>
                    <a:lnTo>
                      <a:pt x="10884" y="11867"/>
                    </a:lnTo>
                    <a:lnTo>
                      <a:pt x="11798" y="11242"/>
                    </a:lnTo>
                    <a:lnTo>
                      <a:pt x="12530" y="10774"/>
                    </a:lnTo>
                    <a:lnTo>
                      <a:pt x="12987" y="10540"/>
                    </a:lnTo>
                    <a:lnTo>
                      <a:pt x="13170" y="10461"/>
                    </a:lnTo>
                    <a:lnTo>
                      <a:pt x="28993" y="5230"/>
                    </a:lnTo>
                    <a:lnTo>
                      <a:pt x="43810" y="1795"/>
                    </a:lnTo>
                    <a:lnTo>
                      <a:pt x="57347" y="78"/>
                    </a:lnTo>
                    <a:lnTo>
                      <a:pt x="69603" y="0"/>
                    </a:lnTo>
                    <a:lnTo>
                      <a:pt x="80579" y="1327"/>
                    </a:lnTo>
                    <a:lnTo>
                      <a:pt x="90274" y="4216"/>
                    </a:lnTo>
                    <a:lnTo>
                      <a:pt x="98689" y="8432"/>
                    </a:lnTo>
                    <a:lnTo>
                      <a:pt x="105731" y="13819"/>
                    </a:lnTo>
                    <a:lnTo>
                      <a:pt x="111402" y="20377"/>
                    </a:lnTo>
                    <a:lnTo>
                      <a:pt x="115701" y="27950"/>
                    </a:lnTo>
                    <a:lnTo>
                      <a:pt x="118628" y="36460"/>
                    </a:lnTo>
                    <a:lnTo>
                      <a:pt x="120000" y="45829"/>
                    </a:lnTo>
                    <a:lnTo>
                      <a:pt x="120000" y="55901"/>
                    </a:lnTo>
                    <a:lnTo>
                      <a:pt x="118628" y="66675"/>
                    </a:lnTo>
                    <a:lnTo>
                      <a:pt x="115609" y="77996"/>
                    </a:lnTo>
                    <a:lnTo>
                      <a:pt x="111128" y="89785"/>
                    </a:lnTo>
                    <a:lnTo>
                      <a:pt x="106829" y="97905"/>
                    </a:lnTo>
                    <a:lnTo>
                      <a:pt x="101615" y="104541"/>
                    </a:lnTo>
                    <a:lnTo>
                      <a:pt x="95762" y="109772"/>
                    </a:lnTo>
                    <a:lnTo>
                      <a:pt x="89451" y="113832"/>
                    </a:lnTo>
                    <a:lnTo>
                      <a:pt x="82682" y="116720"/>
                    </a:lnTo>
                    <a:lnTo>
                      <a:pt x="75640" y="118594"/>
                    </a:lnTo>
                    <a:lnTo>
                      <a:pt x="68506" y="119687"/>
                    </a:lnTo>
                    <a:lnTo>
                      <a:pt x="61371" y="120000"/>
                    </a:lnTo>
                    <a:lnTo>
                      <a:pt x="54420" y="119765"/>
                    </a:lnTo>
                    <a:lnTo>
                      <a:pt x="47743" y="119063"/>
                    </a:lnTo>
                    <a:lnTo>
                      <a:pt x="41615" y="117891"/>
                    </a:lnTo>
                    <a:lnTo>
                      <a:pt x="36219" y="116720"/>
                    </a:lnTo>
                    <a:lnTo>
                      <a:pt x="31371" y="115315"/>
                    </a:lnTo>
                    <a:lnTo>
                      <a:pt x="27621" y="113988"/>
                    </a:lnTo>
                    <a:lnTo>
                      <a:pt x="24786" y="112817"/>
                    </a:lnTo>
                    <a:lnTo>
                      <a:pt x="23323" y="112036"/>
                    </a:lnTo>
                    <a:lnTo>
                      <a:pt x="22500" y="111177"/>
                    </a:lnTo>
                    <a:lnTo>
                      <a:pt x="21859" y="110084"/>
                    </a:lnTo>
                    <a:lnTo>
                      <a:pt x="21493" y="108601"/>
                    </a:lnTo>
                    <a:lnTo>
                      <a:pt x="21128" y="106805"/>
                    </a:lnTo>
                    <a:lnTo>
                      <a:pt x="21036" y="104697"/>
                    </a:lnTo>
                    <a:lnTo>
                      <a:pt x="21036" y="102433"/>
                    </a:lnTo>
                    <a:lnTo>
                      <a:pt x="21036" y="99934"/>
                    </a:lnTo>
                    <a:lnTo>
                      <a:pt x="21219" y="97280"/>
                    </a:lnTo>
                    <a:lnTo>
                      <a:pt x="21310" y="94391"/>
                    </a:lnTo>
                    <a:lnTo>
                      <a:pt x="21585" y="91424"/>
                    </a:lnTo>
                    <a:lnTo>
                      <a:pt x="21768" y="88379"/>
                    </a:lnTo>
                    <a:lnTo>
                      <a:pt x="21859" y="85178"/>
                    </a:lnTo>
                    <a:lnTo>
                      <a:pt x="21951" y="81899"/>
                    </a:lnTo>
                    <a:lnTo>
                      <a:pt x="21951" y="78698"/>
                    </a:lnTo>
                    <a:lnTo>
                      <a:pt x="21859" y="75497"/>
                    </a:lnTo>
                    <a:lnTo>
                      <a:pt x="21768" y="72218"/>
                    </a:lnTo>
                    <a:lnTo>
                      <a:pt x="21310" y="69173"/>
                    </a:lnTo>
                    <a:lnTo>
                      <a:pt x="20945" y="66519"/>
                    </a:lnTo>
                    <a:lnTo>
                      <a:pt x="20396" y="64255"/>
                    </a:lnTo>
                    <a:lnTo>
                      <a:pt x="19847" y="62225"/>
                    </a:lnTo>
                    <a:lnTo>
                      <a:pt x="19115" y="60429"/>
                    </a:lnTo>
                    <a:lnTo>
                      <a:pt x="18292" y="58945"/>
                    </a:lnTo>
                    <a:lnTo>
                      <a:pt x="17469" y="57696"/>
                    </a:lnTo>
                    <a:lnTo>
                      <a:pt x="16554" y="56603"/>
                    </a:lnTo>
                    <a:lnTo>
                      <a:pt x="15640" y="55666"/>
                    </a:lnTo>
                    <a:lnTo>
                      <a:pt x="14634" y="54808"/>
                    </a:lnTo>
                    <a:lnTo>
                      <a:pt x="13536" y="54105"/>
                    </a:lnTo>
                    <a:lnTo>
                      <a:pt x="12530" y="53402"/>
                    </a:lnTo>
                    <a:lnTo>
                      <a:pt x="11524" y="52700"/>
                    </a:lnTo>
                    <a:lnTo>
                      <a:pt x="10426" y="52075"/>
                    </a:lnTo>
                    <a:lnTo>
                      <a:pt x="9329" y="51372"/>
                    </a:lnTo>
                    <a:lnTo>
                      <a:pt x="8231" y="50592"/>
                    </a:lnTo>
                    <a:close/>
                  </a:path>
                </a:pathLst>
              </a:custGeom>
              <a:solidFill>
                <a:srgbClr val="873A2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1" name="Shape 981"/>
              <p:cNvSpPr/>
              <p:nvPr/>
            </p:nvSpPr>
            <p:spPr>
              <a:xfrm>
                <a:off x="2321" y="1620"/>
                <a:ext cx="154" cy="1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05" y="45262"/>
                    </a:moveTo>
                    <a:lnTo>
                      <a:pt x="7047" y="44338"/>
                    </a:lnTo>
                    <a:lnTo>
                      <a:pt x="5985" y="43247"/>
                    </a:lnTo>
                    <a:lnTo>
                      <a:pt x="5020" y="42239"/>
                    </a:lnTo>
                    <a:lnTo>
                      <a:pt x="4344" y="41231"/>
                    </a:lnTo>
                    <a:lnTo>
                      <a:pt x="3572" y="40055"/>
                    </a:lnTo>
                    <a:lnTo>
                      <a:pt x="2896" y="38964"/>
                    </a:lnTo>
                    <a:lnTo>
                      <a:pt x="2316" y="37704"/>
                    </a:lnTo>
                    <a:lnTo>
                      <a:pt x="1930" y="36529"/>
                    </a:lnTo>
                    <a:lnTo>
                      <a:pt x="1448" y="35269"/>
                    </a:lnTo>
                    <a:lnTo>
                      <a:pt x="1061" y="34093"/>
                    </a:lnTo>
                    <a:lnTo>
                      <a:pt x="868" y="32834"/>
                    </a:lnTo>
                    <a:lnTo>
                      <a:pt x="482" y="31658"/>
                    </a:lnTo>
                    <a:lnTo>
                      <a:pt x="289" y="30398"/>
                    </a:lnTo>
                    <a:lnTo>
                      <a:pt x="193" y="29223"/>
                    </a:lnTo>
                    <a:lnTo>
                      <a:pt x="96" y="28047"/>
                    </a:lnTo>
                    <a:lnTo>
                      <a:pt x="0" y="26955"/>
                    </a:lnTo>
                    <a:lnTo>
                      <a:pt x="0" y="24940"/>
                    </a:lnTo>
                    <a:lnTo>
                      <a:pt x="675" y="23093"/>
                    </a:lnTo>
                    <a:lnTo>
                      <a:pt x="1641" y="21161"/>
                    </a:lnTo>
                    <a:lnTo>
                      <a:pt x="2896" y="19482"/>
                    </a:lnTo>
                    <a:lnTo>
                      <a:pt x="4440" y="17886"/>
                    </a:lnTo>
                    <a:lnTo>
                      <a:pt x="6275" y="16291"/>
                    </a:lnTo>
                    <a:lnTo>
                      <a:pt x="8205" y="14947"/>
                    </a:lnTo>
                    <a:lnTo>
                      <a:pt x="10233" y="13603"/>
                    </a:lnTo>
                    <a:lnTo>
                      <a:pt x="12164" y="12428"/>
                    </a:lnTo>
                    <a:lnTo>
                      <a:pt x="14094" y="11336"/>
                    </a:lnTo>
                    <a:lnTo>
                      <a:pt x="15929" y="10496"/>
                    </a:lnTo>
                    <a:lnTo>
                      <a:pt x="17666" y="9741"/>
                    </a:lnTo>
                    <a:lnTo>
                      <a:pt x="19115" y="9069"/>
                    </a:lnTo>
                    <a:lnTo>
                      <a:pt x="20176" y="8649"/>
                    </a:lnTo>
                    <a:lnTo>
                      <a:pt x="20852" y="8313"/>
                    </a:lnTo>
                    <a:lnTo>
                      <a:pt x="21142" y="8313"/>
                    </a:lnTo>
                    <a:lnTo>
                      <a:pt x="36395" y="3946"/>
                    </a:lnTo>
                    <a:lnTo>
                      <a:pt x="50394" y="1175"/>
                    </a:lnTo>
                    <a:lnTo>
                      <a:pt x="63137" y="0"/>
                    </a:lnTo>
                    <a:lnTo>
                      <a:pt x="74722" y="335"/>
                    </a:lnTo>
                    <a:lnTo>
                      <a:pt x="84859" y="2015"/>
                    </a:lnTo>
                    <a:lnTo>
                      <a:pt x="93644" y="5038"/>
                    </a:lnTo>
                    <a:lnTo>
                      <a:pt x="101367" y="9237"/>
                    </a:lnTo>
                    <a:lnTo>
                      <a:pt x="107739" y="14611"/>
                    </a:lnTo>
                    <a:lnTo>
                      <a:pt x="112662" y="20993"/>
                    </a:lnTo>
                    <a:lnTo>
                      <a:pt x="116427" y="28299"/>
                    </a:lnTo>
                    <a:lnTo>
                      <a:pt x="118938" y="36529"/>
                    </a:lnTo>
                    <a:lnTo>
                      <a:pt x="119999" y="45514"/>
                    </a:lnTo>
                    <a:lnTo>
                      <a:pt x="119903" y="55087"/>
                    </a:lnTo>
                    <a:lnTo>
                      <a:pt x="118358" y="65416"/>
                    </a:lnTo>
                    <a:lnTo>
                      <a:pt x="115559" y="76165"/>
                    </a:lnTo>
                    <a:lnTo>
                      <a:pt x="111600" y="87417"/>
                    </a:lnTo>
                    <a:lnTo>
                      <a:pt x="107160" y="96151"/>
                    </a:lnTo>
                    <a:lnTo>
                      <a:pt x="101946" y="103289"/>
                    </a:lnTo>
                    <a:lnTo>
                      <a:pt x="96057" y="108999"/>
                    </a:lnTo>
                    <a:lnTo>
                      <a:pt x="89686" y="113282"/>
                    </a:lnTo>
                    <a:lnTo>
                      <a:pt x="82831" y="116389"/>
                    </a:lnTo>
                    <a:lnTo>
                      <a:pt x="75977" y="118488"/>
                    </a:lnTo>
                    <a:lnTo>
                      <a:pt x="68833" y="119580"/>
                    </a:lnTo>
                    <a:lnTo>
                      <a:pt x="61786" y="119999"/>
                    </a:lnTo>
                    <a:lnTo>
                      <a:pt x="54931" y="119664"/>
                    </a:lnTo>
                    <a:lnTo>
                      <a:pt x="48366" y="118908"/>
                    </a:lnTo>
                    <a:lnTo>
                      <a:pt x="42284" y="117732"/>
                    </a:lnTo>
                    <a:lnTo>
                      <a:pt x="36878" y="116305"/>
                    </a:lnTo>
                    <a:lnTo>
                      <a:pt x="32148" y="114877"/>
                    </a:lnTo>
                    <a:lnTo>
                      <a:pt x="28382" y="113365"/>
                    </a:lnTo>
                    <a:lnTo>
                      <a:pt x="25583" y="112190"/>
                    </a:lnTo>
                    <a:lnTo>
                      <a:pt x="24038" y="111350"/>
                    </a:lnTo>
                    <a:lnTo>
                      <a:pt x="23169" y="110426"/>
                    </a:lnTo>
                    <a:lnTo>
                      <a:pt x="22493" y="109167"/>
                    </a:lnTo>
                    <a:lnTo>
                      <a:pt x="22107" y="107571"/>
                    </a:lnTo>
                    <a:lnTo>
                      <a:pt x="21818" y="105724"/>
                    </a:lnTo>
                    <a:lnTo>
                      <a:pt x="21721" y="103456"/>
                    </a:lnTo>
                    <a:lnTo>
                      <a:pt x="21721" y="101021"/>
                    </a:lnTo>
                    <a:lnTo>
                      <a:pt x="21721" y="98250"/>
                    </a:lnTo>
                    <a:lnTo>
                      <a:pt x="21914" y="95479"/>
                    </a:lnTo>
                    <a:lnTo>
                      <a:pt x="22011" y="92372"/>
                    </a:lnTo>
                    <a:lnTo>
                      <a:pt x="22204" y="89181"/>
                    </a:lnTo>
                    <a:lnTo>
                      <a:pt x="22397" y="85906"/>
                    </a:lnTo>
                    <a:lnTo>
                      <a:pt x="22493" y="82463"/>
                    </a:lnTo>
                    <a:lnTo>
                      <a:pt x="22687" y="78936"/>
                    </a:lnTo>
                    <a:lnTo>
                      <a:pt x="22687" y="75493"/>
                    </a:lnTo>
                    <a:lnTo>
                      <a:pt x="22493" y="71966"/>
                    </a:lnTo>
                    <a:lnTo>
                      <a:pt x="22397" y="68523"/>
                    </a:lnTo>
                    <a:lnTo>
                      <a:pt x="22011" y="65248"/>
                    </a:lnTo>
                    <a:lnTo>
                      <a:pt x="21528" y="62309"/>
                    </a:lnTo>
                    <a:lnTo>
                      <a:pt x="21045" y="59874"/>
                    </a:lnTo>
                    <a:lnTo>
                      <a:pt x="20370" y="57690"/>
                    </a:lnTo>
                    <a:lnTo>
                      <a:pt x="19597" y="55843"/>
                    </a:lnTo>
                    <a:lnTo>
                      <a:pt x="18825" y="54247"/>
                    </a:lnTo>
                    <a:lnTo>
                      <a:pt x="18053" y="52820"/>
                    </a:lnTo>
                    <a:lnTo>
                      <a:pt x="16991" y="51728"/>
                    </a:lnTo>
                    <a:lnTo>
                      <a:pt x="16025" y="50720"/>
                    </a:lnTo>
                    <a:lnTo>
                      <a:pt x="14963" y="49713"/>
                    </a:lnTo>
                    <a:lnTo>
                      <a:pt x="13901" y="48957"/>
                    </a:lnTo>
                    <a:lnTo>
                      <a:pt x="12839" y="48201"/>
                    </a:lnTo>
                    <a:lnTo>
                      <a:pt x="11681" y="47529"/>
                    </a:lnTo>
                    <a:lnTo>
                      <a:pt x="10426" y="46857"/>
                    </a:lnTo>
                    <a:lnTo>
                      <a:pt x="9267" y="46102"/>
                    </a:lnTo>
                    <a:lnTo>
                      <a:pt x="8205" y="45262"/>
                    </a:lnTo>
                    <a:close/>
                  </a:path>
                </a:pathLst>
              </a:custGeom>
              <a:solidFill>
                <a:srgbClr val="9E513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2" name="Shape 982"/>
              <p:cNvSpPr/>
              <p:nvPr/>
            </p:nvSpPr>
            <p:spPr>
              <a:xfrm>
                <a:off x="2322" y="1635"/>
                <a:ext cx="146" cy="1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068" y="39031"/>
                    </a:moveTo>
                    <a:lnTo>
                      <a:pt x="6842" y="38033"/>
                    </a:lnTo>
                    <a:lnTo>
                      <a:pt x="5821" y="37034"/>
                    </a:lnTo>
                    <a:lnTo>
                      <a:pt x="4902" y="36036"/>
                    </a:lnTo>
                    <a:lnTo>
                      <a:pt x="4085" y="34947"/>
                    </a:lnTo>
                    <a:lnTo>
                      <a:pt x="3268" y="33857"/>
                    </a:lnTo>
                    <a:lnTo>
                      <a:pt x="2757" y="32768"/>
                    </a:lnTo>
                    <a:lnTo>
                      <a:pt x="2144" y="31679"/>
                    </a:lnTo>
                    <a:lnTo>
                      <a:pt x="1736" y="30680"/>
                    </a:lnTo>
                    <a:lnTo>
                      <a:pt x="1225" y="29500"/>
                    </a:lnTo>
                    <a:lnTo>
                      <a:pt x="919" y="28411"/>
                    </a:lnTo>
                    <a:lnTo>
                      <a:pt x="714" y="27322"/>
                    </a:lnTo>
                    <a:lnTo>
                      <a:pt x="408" y="26232"/>
                    </a:lnTo>
                    <a:lnTo>
                      <a:pt x="306" y="25143"/>
                    </a:lnTo>
                    <a:lnTo>
                      <a:pt x="102" y="24145"/>
                    </a:lnTo>
                    <a:lnTo>
                      <a:pt x="0" y="23146"/>
                    </a:lnTo>
                    <a:lnTo>
                      <a:pt x="0" y="22239"/>
                    </a:lnTo>
                    <a:lnTo>
                      <a:pt x="102" y="20605"/>
                    </a:lnTo>
                    <a:lnTo>
                      <a:pt x="1021" y="19062"/>
                    </a:lnTo>
                    <a:lnTo>
                      <a:pt x="2348" y="17609"/>
                    </a:lnTo>
                    <a:lnTo>
                      <a:pt x="4187" y="16157"/>
                    </a:lnTo>
                    <a:lnTo>
                      <a:pt x="6536" y="14704"/>
                    </a:lnTo>
                    <a:lnTo>
                      <a:pt x="8987" y="13343"/>
                    </a:lnTo>
                    <a:lnTo>
                      <a:pt x="11744" y="12163"/>
                    </a:lnTo>
                    <a:lnTo>
                      <a:pt x="14604" y="10983"/>
                    </a:lnTo>
                    <a:lnTo>
                      <a:pt x="17463" y="9803"/>
                    </a:lnTo>
                    <a:lnTo>
                      <a:pt x="20221" y="8895"/>
                    </a:lnTo>
                    <a:lnTo>
                      <a:pt x="22672" y="7987"/>
                    </a:lnTo>
                    <a:lnTo>
                      <a:pt x="25123" y="7261"/>
                    </a:lnTo>
                    <a:lnTo>
                      <a:pt x="27063" y="6717"/>
                    </a:lnTo>
                    <a:lnTo>
                      <a:pt x="28493" y="6263"/>
                    </a:lnTo>
                    <a:lnTo>
                      <a:pt x="29412" y="5990"/>
                    </a:lnTo>
                    <a:lnTo>
                      <a:pt x="29923" y="5990"/>
                    </a:lnTo>
                    <a:lnTo>
                      <a:pt x="44425" y="2541"/>
                    </a:lnTo>
                    <a:lnTo>
                      <a:pt x="57702" y="635"/>
                    </a:lnTo>
                    <a:lnTo>
                      <a:pt x="69548" y="0"/>
                    </a:lnTo>
                    <a:lnTo>
                      <a:pt x="80170" y="816"/>
                    </a:lnTo>
                    <a:lnTo>
                      <a:pt x="89463" y="2813"/>
                    </a:lnTo>
                    <a:lnTo>
                      <a:pt x="97531" y="5990"/>
                    </a:lnTo>
                    <a:lnTo>
                      <a:pt x="104272" y="10257"/>
                    </a:lnTo>
                    <a:lnTo>
                      <a:pt x="109787" y="15521"/>
                    </a:lnTo>
                    <a:lnTo>
                      <a:pt x="114178" y="21694"/>
                    </a:lnTo>
                    <a:lnTo>
                      <a:pt x="117242" y="28774"/>
                    </a:lnTo>
                    <a:lnTo>
                      <a:pt x="119182" y="36671"/>
                    </a:lnTo>
                    <a:lnTo>
                      <a:pt x="120000" y="45113"/>
                    </a:lnTo>
                    <a:lnTo>
                      <a:pt x="119489" y="54281"/>
                    </a:lnTo>
                    <a:lnTo>
                      <a:pt x="118059" y="63903"/>
                    </a:lnTo>
                    <a:lnTo>
                      <a:pt x="115506" y="74160"/>
                    </a:lnTo>
                    <a:lnTo>
                      <a:pt x="111931" y="84780"/>
                    </a:lnTo>
                    <a:lnTo>
                      <a:pt x="107336" y="94220"/>
                    </a:lnTo>
                    <a:lnTo>
                      <a:pt x="102229" y="101845"/>
                    </a:lnTo>
                    <a:lnTo>
                      <a:pt x="96204" y="108108"/>
                    </a:lnTo>
                    <a:lnTo>
                      <a:pt x="89974" y="112738"/>
                    </a:lnTo>
                    <a:lnTo>
                      <a:pt x="83234" y="116096"/>
                    </a:lnTo>
                    <a:lnTo>
                      <a:pt x="76289" y="118366"/>
                    </a:lnTo>
                    <a:lnTo>
                      <a:pt x="69344" y="119546"/>
                    </a:lnTo>
                    <a:lnTo>
                      <a:pt x="62297" y="120000"/>
                    </a:lnTo>
                    <a:lnTo>
                      <a:pt x="55557" y="119636"/>
                    </a:lnTo>
                    <a:lnTo>
                      <a:pt x="49123" y="118729"/>
                    </a:lnTo>
                    <a:lnTo>
                      <a:pt x="43200" y="117549"/>
                    </a:lnTo>
                    <a:lnTo>
                      <a:pt x="37685" y="116006"/>
                    </a:lnTo>
                    <a:lnTo>
                      <a:pt x="33089" y="114372"/>
                    </a:lnTo>
                    <a:lnTo>
                      <a:pt x="29208" y="112829"/>
                    </a:lnTo>
                    <a:lnTo>
                      <a:pt x="26451" y="111467"/>
                    </a:lnTo>
                    <a:lnTo>
                      <a:pt x="24919" y="110559"/>
                    </a:lnTo>
                    <a:lnTo>
                      <a:pt x="24000" y="109470"/>
                    </a:lnTo>
                    <a:lnTo>
                      <a:pt x="23285" y="108199"/>
                    </a:lnTo>
                    <a:lnTo>
                      <a:pt x="22774" y="106475"/>
                    </a:lnTo>
                    <a:lnTo>
                      <a:pt x="22468" y="104387"/>
                    </a:lnTo>
                    <a:lnTo>
                      <a:pt x="22365" y="102027"/>
                    </a:lnTo>
                    <a:lnTo>
                      <a:pt x="22365" y="99394"/>
                    </a:lnTo>
                    <a:lnTo>
                      <a:pt x="22365" y="96399"/>
                    </a:lnTo>
                    <a:lnTo>
                      <a:pt x="22570" y="93403"/>
                    </a:lnTo>
                    <a:lnTo>
                      <a:pt x="22672" y="90045"/>
                    </a:lnTo>
                    <a:lnTo>
                      <a:pt x="22978" y="86596"/>
                    </a:lnTo>
                    <a:lnTo>
                      <a:pt x="23182" y="83055"/>
                    </a:lnTo>
                    <a:lnTo>
                      <a:pt x="23285" y="79243"/>
                    </a:lnTo>
                    <a:lnTo>
                      <a:pt x="23387" y="75521"/>
                    </a:lnTo>
                    <a:lnTo>
                      <a:pt x="23387" y="71709"/>
                    </a:lnTo>
                    <a:lnTo>
                      <a:pt x="23285" y="67987"/>
                    </a:lnTo>
                    <a:lnTo>
                      <a:pt x="23182" y="64266"/>
                    </a:lnTo>
                    <a:lnTo>
                      <a:pt x="22672" y="60726"/>
                    </a:lnTo>
                    <a:lnTo>
                      <a:pt x="22263" y="57549"/>
                    </a:lnTo>
                    <a:lnTo>
                      <a:pt x="21651" y="54916"/>
                    </a:lnTo>
                    <a:lnTo>
                      <a:pt x="21038" y="52556"/>
                    </a:lnTo>
                    <a:lnTo>
                      <a:pt x="20221" y="50559"/>
                    </a:lnTo>
                    <a:lnTo>
                      <a:pt x="19404" y="48835"/>
                    </a:lnTo>
                    <a:lnTo>
                      <a:pt x="18485" y="47382"/>
                    </a:lnTo>
                    <a:lnTo>
                      <a:pt x="17463" y="46111"/>
                    </a:lnTo>
                    <a:lnTo>
                      <a:pt x="16442" y="44931"/>
                    </a:lnTo>
                    <a:lnTo>
                      <a:pt x="15319" y="44024"/>
                    </a:lnTo>
                    <a:lnTo>
                      <a:pt x="14195" y="43116"/>
                    </a:lnTo>
                    <a:lnTo>
                      <a:pt x="12970" y="42299"/>
                    </a:lnTo>
                    <a:lnTo>
                      <a:pt x="11744" y="41573"/>
                    </a:lnTo>
                    <a:lnTo>
                      <a:pt x="10519" y="40756"/>
                    </a:lnTo>
                    <a:lnTo>
                      <a:pt x="9191" y="39939"/>
                    </a:lnTo>
                    <a:lnTo>
                      <a:pt x="8068" y="39031"/>
                    </a:lnTo>
                    <a:close/>
                  </a:path>
                </a:pathLst>
              </a:custGeom>
              <a:solidFill>
                <a:srgbClr val="B5684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Shape 983"/>
              <p:cNvSpPr/>
              <p:nvPr/>
            </p:nvSpPr>
            <p:spPr>
              <a:xfrm>
                <a:off x="2323" y="1647"/>
                <a:ext cx="139" cy="1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6691"/>
                    </a:moveTo>
                    <a:lnTo>
                      <a:pt x="0" y="17481"/>
                    </a:lnTo>
                    <a:lnTo>
                      <a:pt x="108" y="18172"/>
                    </a:lnTo>
                    <a:lnTo>
                      <a:pt x="325" y="19061"/>
                    </a:lnTo>
                    <a:lnTo>
                      <a:pt x="433" y="19950"/>
                    </a:lnTo>
                    <a:lnTo>
                      <a:pt x="758" y="20839"/>
                    </a:lnTo>
                    <a:lnTo>
                      <a:pt x="975" y="21728"/>
                    </a:lnTo>
                    <a:lnTo>
                      <a:pt x="1300" y="22716"/>
                    </a:lnTo>
                    <a:lnTo>
                      <a:pt x="1626" y="23703"/>
                    </a:lnTo>
                    <a:lnTo>
                      <a:pt x="2059" y="24592"/>
                    </a:lnTo>
                    <a:lnTo>
                      <a:pt x="2601" y="25580"/>
                    </a:lnTo>
                    <a:lnTo>
                      <a:pt x="3252" y="26666"/>
                    </a:lnTo>
                    <a:lnTo>
                      <a:pt x="4010" y="27753"/>
                    </a:lnTo>
                    <a:lnTo>
                      <a:pt x="4878" y="28740"/>
                    </a:lnTo>
                    <a:lnTo>
                      <a:pt x="5853" y="29728"/>
                    </a:lnTo>
                    <a:lnTo>
                      <a:pt x="6937" y="30814"/>
                    </a:lnTo>
                    <a:lnTo>
                      <a:pt x="8238" y="31901"/>
                    </a:lnTo>
                    <a:lnTo>
                      <a:pt x="9430" y="32888"/>
                    </a:lnTo>
                    <a:lnTo>
                      <a:pt x="10731" y="33777"/>
                    </a:lnTo>
                    <a:lnTo>
                      <a:pt x="12140" y="34666"/>
                    </a:lnTo>
                    <a:lnTo>
                      <a:pt x="13333" y="35456"/>
                    </a:lnTo>
                    <a:lnTo>
                      <a:pt x="14525" y="36345"/>
                    </a:lnTo>
                    <a:lnTo>
                      <a:pt x="15718" y="37333"/>
                    </a:lnTo>
                    <a:lnTo>
                      <a:pt x="16910" y="38320"/>
                    </a:lnTo>
                    <a:lnTo>
                      <a:pt x="17994" y="39506"/>
                    </a:lnTo>
                    <a:lnTo>
                      <a:pt x="19078" y="40987"/>
                    </a:lnTo>
                    <a:lnTo>
                      <a:pt x="20054" y="42469"/>
                    </a:lnTo>
                    <a:lnTo>
                      <a:pt x="21029" y="44345"/>
                    </a:lnTo>
                    <a:lnTo>
                      <a:pt x="21897" y="46617"/>
                    </a:lnTo>
                    <a:lnTo>
                      <a:pt x="22655" y="49086"/>
                    </a:lnTo>
                    <a:lnTo>
                      <a:pt x="23197" y="52049"/>
                    </a:lnTo>
                    <a:lnTo>
                      <a:pt x="23739" y="55407"/>
                    </a:lnTo>
                    <a:lnTo>
                      <a:pt x="24173" y="59259"/>
                    </a:lnTo>
                    <a:lnTo>
                      <a:pt x="24390" y="63407"/>
                    </a:lnTo>
                    <a:lnTo>
                      <a:pt x="24498" y="67456"/>
                    </a:lnTo>
                    <a:lnTo>
                      <a:pt x="24498" y="71506"/>
                    </a:lnTo>
                    <a:lnTo>
                      <a:pt x="24390" y="75654"/>
                    </a:lnTo>
                    <a:lnTo>
                      <a:pt x="24173" y="79703"/>
                    </a:lnTo>
                    <a:lnTo>
                      <a:pt x="23956" y="83555"/>
                    </a:lnTo>
                    <a:lnTo>
                      <a:pt x="23739" y="87308"/>
                    </a:lnTo>
                    <a:lnTo>
                      <a:pt x="23523" y="90962"/>
                    </a:lnTo>
                    <a:lnTo>
                      <a:pt x="23414" y="94320"/>
                    </a:lnTo>
                    <a:lnTo>
                      <a:pt x="23197" y="97481"/>
                    </a:lnTo>
                    <a:lnTo>
                      <a:pt x="23414" y="100345"/>
                    </a:lnTo>
                    <a:lnTo>
                      <a:pt x="23523" y="103012"/>
                    </a:lnTo>
                    <a:lnTo>
                      <a:pt x="23739" y="105185"/>
                    </a:lnTo>
                    <a:lnTo>
                      <a:pt x="24390" y="107061"/>
                    </a:lnTo>
                    <a:lnTo>
                      <a:pt x="25040" y="108543"/>
                    </a:lnTo>
                    <a:lnTo>
                      <a:pt x="26016" y="109629"/>
                    </a:lnTo>
                    <a:lnTo>
                      <a:pt x="27642" y="110617"/>
                    </a:lnTo>
                    <a:lnTo>
                      <a:pt x="30352" y="112197"/>
                    </a:lnTo>
                    <a:lnTo>
                      <a:pt x="34146" y="113876"/>
                    </a:lnTo>
                    <a:lnTo>
                      <a:pt x="38807" y="115654"/>
                    </a:lnTo>
                    <a:lnTo>
                      <a:pt x="44119" y="117234"/>
                    </a:lnTo>
                    <a:lnTo>
                      <a:pt x="50081" y="118716"/>
                    </a:lnTo>
                    <a:lnTo>
                      <a:pt x="56368" y="119604"/>
                    </a:lnTo>
                    <a:lnTo>
                      <a:pt x="62981" y="120000"/>
                    </a:lnTo>
                    <a:lnTo>
                      <a:pt x="69918" y="119604"/>
                    </a:lnTo>
                    <a:lnTo>
                      <a:pt x="76856" y="118222"/>
                    </a:lnTo>
                    <a:lnTo>
                      <a:pt x="83685" y="115851"/>
                    </a:lnTo>
                    <a:lnTo>
                      <a:pt x="90406" y="112197"/>
                    </a:lnTo>
                    <a:lnTo>
                      <a:pt x="96693" y="107061"/>
                    </a:lnTo>
                    <a:lnTo>
                      <a:pt x="102547" y="100345"/>
                    </a:lnTo>
                    <a:lnTo>
                      <a:pt x="107859" y="91851"/>
                    </a:lnTo>
                    <a:lnTo>
                      <a:pt x="112411" y="81580"/>
                    </a:lnTo>
                    <a:lnTo>
                      <a:pt x="115555" y="71802"/>
                    </a:lnTo>
                    <a:lnTo>
                      <a:pt x="117940" y="62419"/>
                    </a:lnTo>
                    <a:lnTo>
                      <a:pt x="119457" y="53432"/>
                    </a:lnTo>
                    <a:lnTo>
                      <a:pt x="120000" y="44938"/>
                    </a:lnTo>
                    <a:lnTo>
                      <a:pt x="119566" y="36839"/>
                    </a:lnTo>
                    <a:lnTo>
                      <a:pt x="118265" y="29432"/>
                    </a:lnTo>
                    <a:lnTo>
                      <a:pt x="115880" y="22716"/>
                    </a:lnTo>
                    <a:lnTo>
                      <a:pt x="112303" y="16790"/>
                    </a:lnTo>
                    <a:lnTo>
                      <a:pt x="107642" y="11555"/>
                    </a:lnTo>
                    <a:lnTo>
                      <a:pt x="101788" y="7308"/>
                    </a:lnTo>
                    <a:lnTo>
                      <a:pt x="94742" y="3851"/>
                    </a:lnTo>
                    <a:lnTo>
                      <a:pt x="86504" y="1382"/>
                    </a:lnTo>
                    <a:lnTo>
                      <a:pt x="76964" y="98"/>
                    </a:lnTo>
                    <a:lnTo>
                      <a:pt x="66016" y="0"/>
                    </a:lnTo>
                    <a:lnTo>
                      <a:pt x="53658" y="987"/>
                    </a:lnTo>
                    <a:lnTo>
                      <a:pt x="40000" y="3259"/>
                    </a:lnTo>
                    <a:lnTo>
                      <a:pt x="39457" y="3259"/>
                    </a:lnTo>
                    <a:lnTo>
                      <a:pt x="38157" y="3654"/>
                    </a:lnTo>
                    <a:lnTo>
                      <a:pt x="36205" y="4049"/>
                    </a:lnTo>
                    <a:lnTo>
                      <a:pt x="33604" y="4641"/>
                    </a:lnTo>
                    <a:lnTo>
                      <a:pt x="30569" y="5333"/>
                    </a:lnTo>
                    <a:lnTo>
                      <a:pt x="27100" y="6024"/>
                    </a:lnTo>
                    <a:lnTo>
                      <a:pt x="23523" y="7012"/>
                    </a:lnTo>
                    <a:lnTo>
                      <a:pt x="19728" y="7901"/>
                    </a:lnTo>
                    <a:lnTo>
                      <a:pt x="15934" y="9086"/>
                    </a:lnTo>
                    <a:lnTo>
                      <a:pt x="12357" y="10172"/>
                    </a:lnTo>
                    <a:lnTo>
                      <a:pt x="8997" y="11259"/>
                    </a:lnTo>
                    <a:lnTo>
                      <a:pt x="5962" y="12345"/>
                    </a:lnTo>
                    <a:lnTo>
                      <a:pt x="3360" y="13432"/>
                    </a:lnTo>
                    <a:lnTo>
                      <a:pt x="1409" y="14518"/>
                    </a:lnTo>
                    <a:lnTo>
                      <a:pt x="216" y="15604"/>
                    </a:lnTo>
                    <a:lnTo>
                      <a:pt x="0" y="16691"/>
                    </a:lnTo>
                    <a:close/>
                  </a:path>
                </a:pathLst>
              </a:custGeom>
              <a:solidFill>
                <a:srgbClr val="CB7F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Shape 984"/>
              <p:cNvSpPr/>
              <p:nvPr/>
            </p:nvSpPr>
            <p:spPr>
              <a:xfrm>
                <a:off x="2351" y="1668"/>
                <a:ext cx="95" cy="6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116" y="6105"/>
                    </a:moveTo>
                    <a:lnTo>
                      <a:pt x="112490" y="6105"/>
                    </a:lnTo>
                    <a:lnTo>
                      <a:pt x="111082" y="6105"/>
                    </a:lnTo>
                    <a:lnTo>
                      <a:pt x="109048" y="6105"/>
                    </a:lnTo>
                    <a:lnTo>
                      <a:pt x="106232" y="6340"/>
                    </a:lnTo>
                    <a:lnTo>
                      <a:pt x="102946" y="6340"/>
                    </a:lnTo>
                    <a:lnTo>
                      <a:pt x="98878" y="6810"/>
                    </a:lnTo>
                    <a:lnTo>
                      <a:pt x="94341" y="7045"/>
                    </a:lnTo>
                    <a:lnTo>
                      <a:pt x="89491" y="7984"/>
                    </a:lnTo>
                    <a:lnTo>
                      <a:pt x="84172" y="8688"/>
                    </a:lnTo>
                    <a:lnTo>
                      <a:pt x="78539" y="9393"/>
                    </a:lnTo>
                    <a:lnTo>
                      <a:pt x="72750" y="10802"/>
                    </a:lnTo>
                    <a:lnTo>
                      <a:pt x="66962" y="12211"/>
                    </a:lnTo>
                    <a:lnTo>
                      <a:pt x="61016" y="13620"/>
                    </a:lnTo>
                    <a:lnTo>
                      <a:pt x="55071" y="15733"/>
                    </a:lnTo>
                    <a:lnTo>
                      <a:pt x="49439" y="17847"/>
                    </a:lnTo>
                    <a:lnTo>
                      <a:pt x="43963" y="20430"/>
                    </a:lnTo>
                    <a:lnTo>
                      <a:pt x="43494" y="20430"/>
                    </a:lnTo>
                    <a:lnTo>
                      <a:pt x="42555" y="20665"/>
                    </a:lnTo>
                    <a:lnTo>
                      <a:pt x="40990" y="21369"/>
                    </a:lnTo>
                    <a:lnTo>
                      <a:pt x="38800" y="22074"/>
                    </a:lnTo>
                    <a:lnTo>
                      <a:pt x="36453" y="22778"/>
                    </a:lnTo>
                    <a:lnTo>
                      <a:pt x="33637" y="23718"/>
                    </a:lnTo>
                    <a:lnTo>
                      <a:pt x="30664" y="24422"/>
                    </a:lnTo>
                    <a:lnTo>
                      <a:pt x="27535" y="25127"/>
                    </a:lnTo>
                    <a:lnTo>
                      <a:pt x="24406" y="25831"/>
                    </a:lnTo>
                    <a:lnTo>
                      <a:pt x="21434" y="26536"/>
                    </a:lnTo>
                    <a:lnTo>
                      <a:pt x="18461" y="26771"/>
                    </a:lnTo>
                    <a:lnTo>
                      <a:pt x="15645" y="27005"/>
                    </a:lnTo>
                    <a:lnTo>
                      <a:pt x="13142" y="27005"/>
                    </a:lnTo>
                    <a:lnTo>
                      <a:pt x="11108" y="26536"/>
                    </a:lnTo>
                    <a:lnTo>
                      <a:pt x="9543" y="26066"/>
                    </a:lnTo>
                    <a:lnTo>
                      <a:pt x="8604" y="24892"/>
                    </a:lnTo>
                    <a:lnTo>
                      <a:pt x="7979" y="23483"/>
                    </a:lnTo>
                    <a:lnTo>
                      <a:pt x="7196" y="21604"/>
                    </a:lnTo>
                    <a:lnTo>
                      <a:pt x="6414" y="19491"/>
                    </a:lnTo>
                    <a:lnTo>
                      <a:pt x="5632" y="17377"/>
                    </a:lnTo>
                    <a:lnTo>
                      <a:pt x="5006" y="15029"/>
                    </a:lnTo>
                    <a:lnTo>
                      <a:pt x="4224" y="12681"/>
                    </a:lnTo>
                    <a:lnTo>
                      <a:pt x="3598" y="10332"/>
                    </a:lnTo>
                    <a:lnTo>
                      <a:pt x="2816" y="7984"/>
                    </a:lnTo>
                    <a:lnTo>
                      <a:pt x="2190" y="5870"/>
                    </a:lnTo>
                    <a:lnTo>
                      <a:pt x="1564" y="3992"/>
                    </a:lnTo>
                    <a:lnTo>
                      <a:pt x="1095" y="2348"/>
                    </a:lnTo>
                    <a:lnTo>
                      <a:pt x="782" y="1174"/>
                    </a:lnTo>
                    <a:lnTo>
                      <a:pt x="312" y="234"/>
                    </a:lnTo>
                    <a:lnTo>
                      <a:pt x="156" y="0"/>
                    </a:lnTo>
                    <a:lnTo>
                      <a:pt x="0" y="234"/>
                    </a:lnTo>
                    <a:lnTo>
                      <a:pt x="156" y="1409"/>
                    </a:lnTo>
                    <a:lnTo>
                      <a:pt x="156" y="2583"/>
                    </a:lnTo>
                    <a:lnTo>
                      <a:pt x="312" y="4461"/>
                    </a:lnTo>
                    <a:lnTo>
                      <a:pt x="782" y="6810"/>
                    </a:lnTo>
                    <a:lnTo>
                      <a:pt x="1095" y="9158"/>
                    </a:lnTo>
                    <a:lnTo>
                      <a:pt x="1564" y="11741"/>
                    </a:lnTo>
                    <a:lnTo>
                      <a:pt x="2190" y="14794"/>
                    </a:lnTo>
                    <a:lnTo>
                      <a:pt x="2659" y="17612"/>
                    </a:lnTo>
                    <a:lnTo>
                      <a:pt x="3441" y="20430"/>
                    </a:lnTo>
                    <a:lnTo>
                      <a:pt x="4224" y="23483"/>
                    </a:lnTo>
                    <a:lnTo>
                      <a:pt x="5006" y="26066"/>
                    </a:lnTo>
                    <a:lnTo>
                      <a:pt x="5788" y="28414"/>
                    </a:lnTo>
                    <a:lnTo>
                      <a:pt x="6883" y="30528"/>
                    </a:lnTo>
                    <a:lnTo>
                      <a:pt x="7666" y="32407"/>
                    </a:lnTo>
                    <a:lnTo>
                      <a:pt x="8917" y="33581"/>
                    </a:lnTo>
                    <a:lnTo>
                      <a:pt x="10013" y="34520"/>
                    </a:lnTo>
                    <a:lnTo>
                      <a:pt x="11264" y="34990"/>
                    </a:lnTo>
                    <a:lnTo>
                      <a:pt x="11734" y="35225"/>
                    </a:lnTo>
                    <a:lnTo>
                      <a:pt x="12359" y="35929"/>
                    </a:lnTo>
                    <a:lnTo>
                      <a:pt x="13142" y="36868"/>
                    </a:lnTo>
                    <a:lnTo>
                      <a:pt x="14237" y="37573"/>
                    </a:lnTo>
                    <a:lnTo>
                      <a:pt x="15332" y="38512"/>
                    </a:lnTo>
                    <a:lnTo>
                      <a:pt x="16584" y="39921"/>
                    </a:lnTo>
                    <a:lnTo>
                      <a:pt x="17835" y="41330"/>
                    </a:lnTo>
                    <a:lnTo>
                      <a:pt x="19243" y="42739"/>
                    </a:lnTo>
                    <a:lnTo>
                      <a:pt x="20651" y="44383"/>
                    </a:lnTo>
                    <a:lnTo>
                      <a:pt x="21903" y="46027"/>
                    </a:lnTo>
                    <a:lnTo>
                      <a:pt x="23155" y="47436"/>
                    </a:lnTo>
                    <a:lnTo>
                      <a:pt x="24406" y="49080"/>
                    </a:lnTo>
                    <a:lnTo>
                      <a:pt x="25345" y="50724"/>
                    </a:lnTo>
                    <a:lnTo>
                      <a:pt x="26284" y="52602"/>
                    </a:lnTo>
                    <a:lnTo>
                      <a:pt x="26910" y="54011"/>
                    </a:lnTo>
                    <a:lnTo>
                      <a:pt x="28005" y="57769"/>
                    </a:lnTo>
                    <a:lnTo>
                      <a:pt x="28943" y="62230"/>
                    </a:lnTo>
                    <a:lnTo>
                      <a:pt x="29569" y="67866"/>
                    </a:lnTo>
                    <a:lnTo>
                      <a:pt x="30352" y="73502"/>
                    </a:lnTo>
                    <a:lnTo>
                      <a:pt x="30664" y="79843"/>
                    </a:lnTo>
                    <a:lnTo>
                      <a:pt x="30977" y="86183"/>
                    </a:lnTo>
                    <a:lnTo>
                      <a:pt x="31290" y="92524"/>
                    </a:lnTo>
                    <a:lnTo>
                      <a:pt x="31603" y="98395"/>
                    </a:lnTo>
                    <a:lnTo>
                      <a:pt x="31760" y="104266"/>
                    </a:lnTo>
                    <a:lnTo>
                      <a:pt x="31760" y="109197"/>
                    </a:lnTo>
                    <a:lnTo>
                      <a:pt x="31916" y="113659"/>
                    </a:lnTo>
                    <a:lnTo>
                      <a:pt x="31916" y="116947"/>
                    </a:lnTo>
                    <a:lnTo>
                      <a:pt x="32073" y="119295"/>
                    </a:lnTo>
                    <a:lnTo>
                      <a:pt x="32073" y="120000"/>
                    </a:lnTo>
                    <a:lnTo>
                      <a:pt x="32229" y="119295"/>
                    </a:lnTo>
                    <a:lnTo>
                      <a:pt x="32542" y="116947"/>
                    </a:lnTo>
                    <a:lnTo>
                      <a:pt x="32698" y="113189"/>
                    </a:lnTo>
                    <a:lnTo>
                      <a:pt x="32855" y="109667"/>
                    </a:lnTo>
                    <a:lnTo>
                      <a:pt x="33168" y="106144"/>
                    </a:lnTo>
                    <a:lnTo>
                      <a:pt x="33481" y="102152"/>
                    </a:lnTo>
                    <a:lnTo>
                      <a:pt x="33637" y="98395"/>
                    </a:lnTo>
                    <a:lnTo>
                      <a:pt x="33950" y="94637"/>
                    </a:lnTo>
                    <a:lnTo>
                      <a:pt x="34263" y="90880"/>
                    </a:lnTo>
                    <a:lnTo>
                      <a:pt x="34732" y="87123"/>
                    </a:lnTo>
                    <a:lnTo>
                      <a:pt x="35202" y="83835"/>
                    </a:lnTo>
                    <a:lnTo>
                      <a:pt x="35671" y="80078"/>
                    </a:lnTo>
                    <a:lnTo>
                      <a:pt x="36297" y="77025"/>
                    </a:lnTo>
                    <a:lnTo>
                      <a:pt x="36923" y="73737"/>
                    </a:lnTo>
                    <a:lnTo>
                      <a:pt x="37705" y="70919"/>
                    </a:lnTo>
                    <a:lnTo>
                      <a:pt x="38331" y="68571"/>
                    </a:lnTo>
                    <a:lnTo>
                      <a:pt x="39426" y="66223"/>
                    </a:lnTo>
                    <a:lnTo>
                      <a:pt x="40521" y="64344"/>
                    </a:lnTo>
                    <a:lnTo>
                      <a:pt x="41460" y="62465"/>
                    </a:lnTo>
                    <a:lnTo>
                      <a:pt x="42868" y="61291"/>
                    </a:lnTo>
                    <a:lnTo>
                      <a:pt x="44589" y="59882"/>
                    </a:lnTo>
                    <a:lnTo>
                      <a:pt x="46623" y="58943"/>
                    </a:lnTo>
                    <a:lnTo>
                      <a:pt x="48657" y="57534"/>
                    </a:lnTo>
                    <a:lnTo>
                      <a:pt x="51160" y="56594"/>
                    </a:lnTo>
                    <a:lnTo>
                      <a:pt x="53820" y="55185"/>
                    </a:lnTo>
                    <a:lnTo>
                      <a:pt x="56792" y="54011"/>
                    </a:lnTo>
                    <a:lnTo>
                      <a:pt x="59921" y="52602"/>
                    </a:lnTo>
                    <a:lnTo>
                      <a:pt x="63207" y="50958"/>
                    </a:lnTo>
                    <a:lnTo>
                      <a:pt x="66805" y="49080"/>
                    </a:lnTo>
                    <a:lnTo>
                      <a:pt x="70873" y="46966"/>
                    </a:lnTo>
                    <a:lnTo>
                      <a:pt x="74941" y="44383"/>
                    </a:lnTo>
                    <a:lnTo>
                      <a:pt x="79322" y="41565"/>
                    </a:lnTo>
                    <a:lnTo>
                      <a:pt x="84015" y="38277"/>
                    </a:lnTo>
                    <a:lnTo>
                      <a:pt x="88865" y="34755"/>
                    </a:lnTo>
                    <a:lnTo>
                      <a:pt x="91368" y="32407"/>
                    </a:lnTo>
                    <a:lnTo>
                      <a:pt x="93872" y="30293"/>
                    </a:lnTo>
                    <a:lnTo>
                      <a:pt x="96062" y="28180"/>
                    </a:lnTo>
                    <a:lnTo>
                      <a:pt x="98096" y="26066"/>
                    </a:lnTo>
                    <a:lnTo>
                      <a:pt x="100130" y="24187"/>
                    </a:lnTo>
                    <a:lnTo>
                      <a:pt x="101851" y="22309"/>
                    </a:lnTo>
                    <a:lnTo>
                      <a:pt x="103572" y="20665"/>
                    </a:lnTo>
                    <a:lnTo>
                      <a:pt x="105136" y="19256"/>
                    </a:lnTo>
                    <a:lnTo>
                      <a:pt x="106544" y="17612"/>
                    </a:lnTo>
                    <a:lnTo>
                      <a:pt x="107953" y="16203"/>
                    </a:lnTo>
                    <a:lnTo>
                      <a:pt x="109204" y="15029"/>
                    </a:lnTo>
                    <a:lnTo>
                      <a:pt x="110456" y="13855"/>
                    </a:lnTo>
                    <a:lnTo>
                      <a:pt x="111395" y="13150"/>
                    </a:lnTo>
                    <a:lnTo>
                      <a:pt x="112490" y="12446"/>
                    </a:lnTo>
                    <a:lnTo>
                      <a:pt x="113585" y="11741"/>
                    </a:lnTo>
                    <a:lnTo>
                      <a:pt x="114680" y="11506"/>
                    </a:lnTo>
                    <a:lnTo>
                      <a:pt x="115462" y="11037"/>
                    </a:lnTo>
                    <a:lnTo>
                      <a:pt x="116401" y="10802"/>
                    </a:lnTo>
                    <a:lnTo>
                      <a:pt x="117183" y="10332"/>
                    </a:lnTo>
                    <a:lnTo>
                      <a:pt x="117966" y="9628"/>
                    </a:lnTo>
                    <a:lnTo>
                      <a:pt x="118748" y="9158"/>
                    </a:lnTo>
                    <a:lnTo>
                      <a:pt x="119374" y="8688"/>
                    </a:lnTo>
                    <a:lnTo>
                      <a:pt x="119687" y="8219"/>
                    </a:lnTo>
                    <a:lnTo>
                      <a:pt x="120000" y="7984"/>
                    </a:lnTo>
                    <a:lnTo>
                      <a:pt x="120000" y="7279"/>
                    </a:lnTo>
                    <a:lnTo>
                      <a:pt x="120000" y="6810"/>
                    </a:lnTo>
                    <a:lnTo>
                      <a:pt x="119530" y="6575"/>
                    </a:lnTo>
                    <a:lnTo>
                      <a:pt x="119061" y="6340"/>
                    </a:lnTo>
                    <a:lnTo>
                      <a:pt x="117966" y="6105"/>
                    </a:lnTo>
                    <a:lnTo>
                      <a:pt x="116714" y="5870"/>
                    </a:lnTo>
                    <a:lnTo>
                      <a:pt x="114993" y="5870"/>
                    </a:lnTo>
                    <a:lnTo>
                      <a:pt x="113116" y="6105"/>
                    </a:lnTo>
                    <a:close/>
                  </a:path>
                </a:pathLst>
              </a:custGeom>
              <a:solidFill>
                <a:srgbClr val="A5593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Shape 985"/>
              <p:cNvSpPr/>
              <p:nvPr/>
            </p:nvSpPr>
            <p:spPr>
              <a:xfrm>
                <a:off x="2346" y="1660"/>
                <a:ext cx="100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097" y="88831"/>
                    </a:moveTo>
                    <a:lnTo>
                      <a:pt x="2097" y="88051"/>
                    </a:lnTo>
                    <a:lnTo>
                      <a:pt x="2247" y="87272"/>
                    </a:lnTo>
                    <a:lnTo>
                      <a:pt x="2696" y="85714"/>
                    </a:lnTo>
                    <a:lnTo>
                      <a:pt x="2996" y="84155"/>
                    </a:lnTo>
                    <a:lnTo>
                      <a:pt x="3445" y="81038"/>
                    </a:lnTo>
                    <a:lnTo>
                      <a:pt x="4194" y="78701"/>
                    </a:lnTo>
                    <a:lnTo>
                      <a:pt x="4943" y="75584"/>
                    </a:lnTo>
                    <a:lnTo>
                      <a:pt x="5842" y="71688"/>
                    </a:lnTo>
                    <a:lnTo>
                      <a:pt x="6891" y="68571"/>
                    </a:lnTo>
                    <a:lnTo>
                      <a:pt x="7790" y="64675"/>
                    </a:lnTo>
                    <a:lnTo>
                      <a:pt x="8988" y="60779"/>
                    </a:lnTo>
                    <a:lnTo>
                      <a:pt x="10337" y="56103"/>
                    </a:lnTo>
                    <a:lnTo>
                      <a:pt x="11685" y="51428"/>
                    </a:lnTo>
                    <a:lnTo>
                      <a:pt x="13183" y="47532"/>
                    </a:lnTo>
                    <a:lnTo>
                      <a:pt x="14681" y="42857"/>
                    </a:lnTo>
                    <a:lnTo>
                      <a:pt x="16479" y="39740"/>
                    </a:lnTo>
                    <a:lnTo>
                      <a:pt x="18426" y="34285"/>
                    </a:lnTo>
                    <a:lnTo>
                      <a:pt x="20374" y="29610"/>
                    </a:lnTo>
                    <a:lnTo>
                      <a:pt x="22471" y="26493"/>
                    </a:lnTo>
                    <a:lnTo>
                      <a:pt x="24569" y="22597"/>
                    </a:lnTo>
                    <a:lnTo>
                      <a:pt x="26516" y="19480"/>
                    </a:lnTo>
                    <a:lnTo>
                      <a:pt x="28614" y="17142"/>
                    </a:lnTo>
                    <a:lnTo>
                      <a:pt x="30561" y="14025"/>
                    </a:lnTo>
                    <a:lnTo>
                      <a:pt x="32659" y="12467"/>
                    </a:lnTo>
                    <a:lnTo>
                      <a:pt x="34307" y="10129"/>
                    </a:lnTo>
                    <a:lnTo>
                      <a:pt x="35955" y="9350"/>
                    </a:lnTo>
                    <a:lnTo>
                      <a:pt x="37303" y="7012"/>
                    </a:lnTo>
                    <a:lnTo>
                      <a:pt x="38651" y="6233"/>
                    </a:lnTo>
                    <a:lnTo>
                      <a:pt x="39700" y="5454"/>
                    </a:lnTo>
                    <a:lnTo>
                      <a:pt x="40449" y="4675"/>
                    </a:lnTo>
                    <a:lnTo>
                      <a:pt x="41048" y="4675"/>
                    </a:lnTo>
                    <a:lnTo>
                      <a:pt x="41198" y="4675"/>
                    </a:lnTo>
                    <a:lnTo>
                      <a:pt x="36404" y="24155"/>
                    </a:lnTo>
                    <a:lnTo>
                      <a:pt x="36704" y="22597"/>
                    </a:lnTo>
                    <a:lnTo>
                      <a:pt x="37153" y="21818"/>
                    </a:lnTo>
                    <a:lnTo>
                      <a:pt x="38052" y="21038"/>
                    </a:lnTo>
                    <a:lnTo>
                      <a:pt x="38951" y="20259"/>
                    </a:lnTo>
                    <a:lnTo>
                      <a:pt x="40449" y="18701"/>
                    </a:lnTo>
                    <a:lnTo>
                      <a:pt x="41947" y="17142"/>
                    </a:lnTo>
                    <a:lnTo>
                      <a:pt x="44044" y="14025"/>
                    </a:lnTo>
                    <a:lnTo>
                      <a:pt x="45992" y="12467"/>
                    </a:lnTo>
                    <a:lnTo>
                      <a:pt x="48239" y="10909"/>
                    </a:lnTo>
                    <a:lnTo>
                      <a:pt x="50486" y="7792"/>
                    </a:lnTo>
                    <a:lnTo>
                      <a:pt x="53033" y="6233"/>
                    </a:lnTo>
                    <a:lnTo>
                      <a:pt x="55580" y="4675"/>
                    </a:lnTo>
                    <a:lnTo>
                      <a:pt x="58277" y="3896"/>
                    </a:lnTo>
                    <a:lnTo>
                      <a:pt x="60973" y="3116"/>
                    </a:lnTo>
                    <a:lnTo>
                      <a:pt x="63670" y="2337"/>
                    </a:lnTo>
                    <a:lnTo>
                      <a:pt x="66516" y="2337"/>
                    </a:lnTo>
                    <a:lnTo>
                      <a:pt x="69063" y="779"/>
                    </a:lnTo>
                    <a:lnTo>
                      <a:pt x="71910" y="779"/>
                    </a:lnTo>
                    <a:lnTo>
                      <a:pt x="74756" y="779"/>
                    </a:lnTo>
                    <a:lnTo>
                      <a:pt x="77602" y="779"/>
                    </a:lnTo>
                    <a:lnTo>
                      <a:pt x="80449" y="779"/>
                    </a:lnTo>
                    <a:lnTo>
                      <a:pt x="83445" y="0"/>
                    </a:lnTo>
                    <a:lnTo>
                      <a:pt x="86292" y="0"/>
                    </a:lnTo>
                    <a:lnTo>
                      <a:pt x="89138" y="779"/>
                    </a:lnTo>
                    <a:lnTo>
                      <a:pt x="91685" y="779"/>
                    </a:lnTo>
                    <a:lnTo>
                      <a:pt x="94382" y="2337"/>
                    </a:lnTo>
                    <a:lnTo>
                      <a:pt x="96928" y="3116"/>
                    </a:lnTo>
                    <a:lnTo>
                      <a:pt x="99325" y="3896"/>
                    </a:lnTo>
                    <a:lnTo>
                      <a:pt x="101573" y="5454"/>
                    </a:lnTo>
                    <a:lnTo>
                      <a:pt x="103670" y="7792"/>
                    </a:lnTo>
                    <a:lnTo>
                      <a:pt x="105468" y="10909"/>
                    </a:lnTo>
                    <a:lnTo>
                      <a:pt x="107265" y="14025"/>
                    </a:lnTo>
                    <a:lnTo>
                      <a:pt x="108764" y="17922"/>
                    </a:lnTo>
                    <a:lnTo>
                      <a:pt x="110112" y="20259"/>
                    </a:lnTo>
                    <a:lnTo>
                      <a:pt x="111460" y="24155"/>
                    </a:lnTo>
                    <a:lnTo>
                      <a:pt x="112808" y="26493"/>
                    </a:lnTo>
                    <a:lnTo>
                      <a:pt x="114007" y="29610"/>
                    </a:lnTo>
                    <a:lnTo>
                      <a:pt x="115056" y="32727"/>
                    </a:lnTo>
                    <a:lnTo>
                      <a:pt x="116104" y="34285"/>
                    </a:lnTo>
                    <a:lnTo>
                      <a:pt x="116853" y="36623"/>
                    </a:lnTo>
                    <a:lnTo>
                      <a:pt x="117602" y="38961"/>
                    </a:lnTo>
                    <a:lnTo>
                      <a:pt x="118202" y="40519"/>
                    </a:lnTo>
                    <a:lnTo>
                      <a:pt x="118651" y="42077"/>
                    </a:lnTo>
                    <a:lnTo>
                      <a:pt x="119250" y="42857"/>
                    </a:lnTo>
                    <a:lnTo>
                      <a:pt x="119550" y="43636"/>
                    </a:lnTo>
                    <a:lnTo>
                      <a:pt x="119700" y="44415"/>
                    </a:lnTo>
                    <a:lnTo>
                      <a:pt x="119850" y="44415"/>
                    </a:lnTo>
                    <a:lnTo>
                      <a:pt x="120000" y="45974"/>
                    </a:lnTo>
                    <a:lnTo>
                      <a:pt x="119700" y="44415"/>
                    </a:lnTo>
                    <a:lnTo>
                      <a:pt x="119250" y="43636"/>
                    </a:lnTo>
                    <a:lnTo>
                      <a:pt x="118202" y="41298"/>
                    </a:lnTo>
                    <a:lnTo>
                      <a:pt x="116853" y="39740"/>
                    </a:lnTo>
                    <a:lnTo>
                      <a:pt x="115056" y="36623"/>
                    </a:lnTo>
                    <a:lnTo>
                      <a:pt x="112808" y="34285"/>
                    </a:lnTo>
                    <a:lnTo>
                      <a:pt x="110112" y="31168"/>
                    </a:lnTo>
                    <a:lnTo>
                      <a:pt x="107116" y="28831"/>
                    </a:lnTo>
                    <a:lnTo>
                      <a:pt x="103670" y="26493"/>
                    </a:lnTo>
                    <a:lnTo>
                      <a:pt x="99475" y="24935"/>
                    </a:lnTo>
                    <a:lnTo>
                      <a:pt x="94981" y="24155"/>
                    </a:lnTo>
                    <a:lnTo>
                      <a:pt x="89887" y="24155"/>
                    </a:lnTo>
                    <a:lnTo>
                      <a:pt x="84344" y="24935"/>
                    </a:lnTo>
                    <a:lnTo>
                      <a:pt x="78352" y="27272"/>
                    </a:lnTo>
                    <a:lnTo>
                      <a:pt x="71610" y="31168"/>
                    </a:lnTo>
                    <a:lnTo>
                      <a:pt x="64569" y="35844"/>
                    </a:lnTo>
                    <a:lnTo>
                      <a:pt x="57528" y="41298"/>
                    </a:lnTo>
                    <a:lnTo>
                      <a:pt x="51535" y="45974"/>
                    </a:lnTo>
                    <a:lnTo>
                      <a:pt x="46142" y="49870"/>
                    </a:lnTo>
                    <a:lnTo>
                      <a:pt x="41647" y="53766"/>
                    </a:lnTo>
                    <a:lnTo>
                      <a:pt x="37752" y="56883"/>
                    </a:lnTo>
                    <a:lnTo>
                      <a:pt x="34456" y="60779"/>
                    </a:lnTo>
                    <a:lnTo>
                      <a:pt x="31610" y="63116"/>
                    </a:lnTo>
                    <a:lnTo>
                      <a:pt x="29063" y="65454"/>
                    </a:lnTo>
                    <a:lnTo>
                      <a:pt x="26966" y="68571"/>
                    </a:lnTo>
                    <a:lnTo>
                      <a:pt x="24868" y="71688"/>
                    </a:lnTo>
                    <a:lnTo>
                      <a:pt x="23071" y="74025"/>
                    </a:lnTo>
                    <a:lnTo>
                      <a:pt x="21123" y="77922"/>
                    </a:lnTo>
                    <a:lnTo>
                      <a:pt x="19176" y="81818"/>
                    </a:lnTo>
                    <a:lnTo>
                      <a:pt x="17228" y="86493"/>
                    </a:lnTo>
                    <a:lnTo>
                      <a:pt x="14831" y="91948"/>
                    </a:lnTo>
                    <a:lnTo>
                      <a:pt x="12284" y="98961"/>
                    </a:lnTo>
                    <a:lnTo>
                      <a:pt x="9737" y="103636"/>
                    </a:lnTo>
                    <a:lnTo>
                      <a:pt x="7340" y="109090"/>
                    </a:lnTo>
                    <a:lnTo>
                      <a:pt x="5543" y="113766"/>
                    </a:lnTo>
                    <a:lnTo>
                      <a:pt x="3745" y="116103"/>
                    </a:lnTo>
                    <a:lnTo>
                      <a:pt x="2696" y="117662"/>
                    </a:lnTo>
                    <a:lnTo>
                      <a:pt x="1647" y="118441"/>
                    </a:lnTo>
                    <a:lnTo>
                      <a:pt x="749" y="120000"/>
                    </a:lnTo>
                    <a:lnTo>
                      <a:pt x="449" y="118441"/>
                    </a:lnTo>
                    <a:lnTo>
                      <a:pt x="149" y="116883"/>
                    </a:lnTo>
                    <a:lnTo>
                      <a:pt x="0" y="115324"/>
                    </a:lnTo>
                    <a:lnTo>
                      <a:pt x="149" y="112987"/>
                    </a:lnTo>
                    <a:lnTo>
                      <a:pt x="299" y="108311"/>
                    </a:lnTo>
                    <a:lnTo>
                      <a:pt x="599" y="105194"/>
                    </a:lnTo>
                    <a:lnTo>
                      <a:pt x="898" y="99740"/>
                    </a:lnTo>
                    <a:lnTo>
                      <a:pt x="1498" y="94285"/>
                    </a:lnTo>
                    <a:lnTo>
                      <a:pt x="2097" y="88831"/>
                    </a:lnTo>
                    <a:close/>
                  </a:path>
                </a:pathLst>
              </a:custGeom>
              <a:solidFill>
                <a:srgbClr val="4C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Shape 986"/>
              <p:cNvSpPr/>
              <p:nvPr/>
            </p:nvSpPr>
            <p:spPr>
              <a:xfrm>
                <a:off x="2311" y="1582"/>
                <a:ext cx="178" cy="6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80617"/>
                    </a:moveTo>
                    <a:lnTo>
                      <a:pt x="0" y="81312"/>
                    </a:lnTo>
                    <a:lnTo>
                      <a:pt x="83" y="82007"/>
                    </a:lnTo>
                    <a:lnTo>
                      <a:pt x="251" y="82702"/>
                    </a:lnTo>
                    <a:lnTo>
                      <a:pt x="334" y="84092"/>
                    </a:lnTo>
                    <a:lnTo>
                      <a:pt x="586" y="85482"/>
                    </a:lnTo>
                    <a:lnTo>
                      <a:pt x="837" y="86872"/>
                    </a:lnTo>
                    <a:lnTo>
                      <a:pt x="1088" y="88725"/>
                    </a:lnTo>
                    <a:lnTo>
                      <a:pt x="1423" y="90347"/>
                    </a:lnTo>
                    <a:lnTo>
                      <a:pt x="1842" y="92200"/>
                    </a:lnTo>
                    <a:lnTo>
                      <a:pt x="2260" y="93822"/>
                    </a:lnTo>
                    <a:lnTo>
                      <a:pt x="2763" y="95907"/>
                    </a:lnTo>
                    <a:lnTo>
                      <a:pt x="3349" y="97760"/>
                    </a:lnTo>
                    <a:lnTo>
                      <a:pt x="4019" y="99613"/>
                    </a:lnTo>
                    <a:lnTo>
                      <a:pt x="4605" y="101235"/>
                    </a:lnTo>
                    <a:lnTo>
                      <a:pt x="5359" y="103088"/>
                    </a:lnTo>
                    <a:lnTo>
                      <a:pt x="5610" y="103783"/>
                    </a:lnTo>
                    <a:lnTo>
                      <a:pt x="5778" y="104478"/>
                    </a:lnTo>
                    <a:lnTo>
                      <a:pt x="6196" y="105868"/>
                    </a:lnTo>
                    <a:lnTo>
                      <a:pt x="6782" y="107490"/>
                    </a:lnTo>
                    <a:lnTo>
                      <a:pt x="7536" y="108880"/>
                    </a:lnTo>
                    <a:lnTo>
                      <a:pt x="8457" y="110501"/>
                    </a:lnTo>
                    <a:lnTo>
                      <a:pt x="9713" y="112355"/>
                    </a:lnTo>
                    <a:lnTo>
                      <a:pt x="10969" y="114208"/>
                    </a:lnTo>
                    <a:lnTo>
                      <a:pt x="12728" y="115598"/>
                    </a:lnTo>
                    <a:lnTo>
                      <a:pt x="14570" y="116988"/>
                    </a:lnTo>
                    <a:lnTo>
                      <a:pt x="16831" y="118378"/>
                    </a:lnTo>
                    <a:lnTo>
                      <a:pt x="19344" y="119305"/>
                    </a:lnTo>
                    <a:lnTo>
                      <a:pt x="22107" y="119768"/>
                    </a:lnTo>
                    <a:lnTo>
                      <a:pt x="25289" y="120000"/>
                    </a:lnTo>
                    <a:lnTo>
                      <a:pt x="28890" y="119768"/>
                    </a:lnTo>
                    <a:lnTo>
                      <a:pt x="28722" y="119536"/>
                    </a:lnTo>
                    <a:lnTo>
                      <a:pt x="28220" y="119073"/>
                    </a:lnTo>
                    <a:lnTo>
                      <a:pt x="27466" y="118378"/>
                    </a:lnTo>
                    <a:lnTo>
                      <a:pt x="26545" y="117220"/>
                    </a:lnTo>
                    <a:lnTo>
                      <a:pt x="25457" y="115830"/>
                    </a:lnTo>
                    <a:lnTo>
                      <a:pt x="24200" y="114440"/>
                    </a:lnTo>
                    <a:lnTo>
                      <a:pt x="22861" y="112586"/>
                    </a:lnTo>
                    <a:lnTo>
                      <a:pt x="21521" y="110501"/>
                    </a:lnTo>
                    <a:lnTo>
                      <a:pt x="20097" y="108185"/>
                    </a:lnTo>
                    <a:lnTo>
                      <a:pt x="18674" y="105637"/>
                    </a:lnTo>
                    <a:lnTo>
                      <a:pt x="17334" y="103088"/>
                    </a:lnTo>
                    <a:lnTo>
                      <a:pt x="16161" y="99845"/>
                    </a:lnTo>
                    <a:lnTo>
                      <a:pt x="15157" y="96833"/>
                    </a:lnTo>
                    <a:lnTo>
                      <a:pt x="14319" y="93359"/>
                    </a:lnTo>
                    <a:lnTo>
                      <a:pt x="13649" y="89884"/>
                    </a:lnTo>
                    <a:lnTo>
                      <a:pt x="13314" y="86177"/>
                    </a:lnTo>
                    <a:lnTo>
                      <a:pt x="13482" y="86409"/>
                    </a:lnTo>
                    <a:lnTo>
                      <a:pt x="13900" y="87335"/>
                    </a:lnTo>
                    <a:lnTo>
                      <a:pt x="14738" y="88957"/>
                    </a:lnTo>
                    <a:lnTo>
                      <a:pt x="15743" y="91042"/>
                    </a:lnTo>
                    <a:lnTo>
                      <a:pt x="17166" y="93359"/>
                    </a:lnTo>
                    <a:lnTo>
                      <a:pt x="18757" y="96138"/>
                    </a:lnTo>
                    <a:lnTo>
                      <a:pt x="20683" y="99150"/>
                    </a:lnTo>
                    <a:lnTo>
                      <a:pt x="22693" y="101930"/>
                    </a:lnTo>
                    <a:lnTo>
                      <a:pt x="24954" y="104710"/>
                    </a:lnTo>
                    <a:lnTo>
                      <a:pt x="27466" y="107722"/>
                    </a:lnTo>
                    <a:lnTo>
                      <a:pt x="30146" y="110038"/>
                    </a:lnTo>
                    <a:lnTo>
                      <a:pt x="32993" y="112123"/>
                    </a:lnTo>
                    <a:lnTo>
                      <a:pt x="36008" y="113745"/>
                    </a:lnTo>
                    <a:lnTo>
                      <a:pt x="39106" y="114903"/>
                    </a:lnTo>
                    <a:lnTo>
                      <a:pt x="42372" y="115366"/>
                    </a:lnTo>
                    <a:lnTo>
                      <a:pt x="45722" y="115135"/>
                    </a:lnTo>
                    <a:lnTo>
                      <a:pt x="45554" y="114903"/>
                    </a:lnTo>
                    <a:lnTo>
                      <a:pt x="45303" y="114671"/>
                    </a:lnTo>
                    <a:lnTo>
                      <a:pt x="44717" y="114440"/>
                    </a:lnTo>
                    <a:lnTo>
                      <a:pt x="43963" y="114208"/>
                    </a:lnTo>
                    <a:lnTo>
                      <a:pt x="43126" y="113281"/>
                    </a:lnTo>
                    <a:lnTo>
                      <a:pt x="42205" y="112818"/>
                    </a:lnTo>
                    <a:lnTo>
                      <a:pt x="41116" y="112123"/>
                    </a:lnTo>
                    <a:lnTo>
                      <a:pt x="40027" y="110965"/>
                    </a:lnTo>
                    <a:lnTo>
                      <a:pt x="38771" y="110038"/>
                    </a:lnTo>
                    <a:lnTo>
                      <a:pt x="37599" y="108880"/>
                    </a:lnTo>
                    <a:lnTo>
                      <a:pt x="36510" y="107722"/>
                    </a:lnTo>
                    <a:lnTo>
                      <a:pt x="35338" y="106332"/>
                    </a:lnTo>
                    <a:lnTo>
                      <a:pt x="34249" y="104710"/>
                    </a:lnTo>
                    <a:lnTo>
                      <a:pt x="33161" y="103320"/>
                    </a:lnTo>
                    <a:lnTo>
                      <a:pt x="32323" y="101698"/>
                    </a:lnTo>
                    <a:lnTo>
                      <a:pt x="31570" y="100077"/>
                    </a:lnTo>
                    <a:lnTo>
                      <a:pt x="30816" y="97992"/>
                    </a:lnTo>
                    <a:lnTo>
                      <a:pt x="30230" y="96138"/>
                    </a:lnTo>
                    <a:lnTo>
                      <a:pt x="29476" y="94285"/>
                    </a:lnTo>
                    <a:lnTo>
                      <a:pt x="28806" y="92200"/>
                    </a:lnTo>
                    <a:lnTo>
                      <a:pt x="28136" y="90115"/>
                    </a:lnTo>
                    <a:lnTo>
                      <a:pt x="27550" y="88030"/>
                    </a:lnTo>
                    <a:lnTo>
                      <a:pt x="27048" y="86177"/>
                    </a:lnTo>
                    <a:lnTo>
                      <a:pt x="26461" y="84092"/>
                    </a:lnTo>
                    <a:lnTo>
                      <a:pt x="25959" y="82239"/>
                    </a:lnTo>
                    <a:lnTo>
                      <a:pt x="25540" y="80386"/>
                    </a:lnTo>
                    <a:lnTo>
                      <a:pt x="25122" y="79227"/>
                    </a:lnTo>
                    <a:lnTo>
                      <a:pt x="24787" y="77606"/>
                    </a:lnTo>
                    <a:lnTo>
                      <a:pt x="24452" y="76447"/>
                    </a:lnTo>
                    <a:lnTo>
                      <a:pt x="24284" y="75752"/>
                    </a:lnTo>
                    <a:lnTo>
                      <a:pt x="24200" y="75289"/>
                    </a:lnTo>
                    <a:lnTo>
                      <a:pt x="24117" y="75057"/>
                    </a:lnTo>
                    <a:lnTo>
                      <a:pt x="24033" y="74131"/>
                    </a:lnTo>
                    <a:lnTo>
                      <a:pt x="23866" y="72972"/>
                    </a:lnTo>
                    <a:lnTo>
                      <a:pt x="23531" y="71583"/>
                    </a:lnTo>
                    <a:lnTo>
                      <a:pt x="23279" y="69729"/>
                    </a:lnTo>
                    <a:lnTo>
                      <a:pt x="23028" y="68108"/>
                    </a:lnTo>
                    <a:lnTo>
                      <a:pt x="22609" y="66023"/>
                    </a:lnTo>
                    <a:lnTo>
                      <a:pt x="22358" y="63938"/>
                    </a:lnTo>
                    <a:lnTo>
                      <a:pt x="22023" y="61621"/>
                    </a:lnTo>
                    <a:lnTo>
                      <a:pt x="21772" y="59536"/>
                    </a:lnTo>
                    <a:lnTo>
                      <a:pt x="21605" y="57451"/>
                    </a:lnTo>
                    <a:lnTo>
                      <a:pt x="21437" y="55598"/>
                    </a:lnTo>
                    <a:lnTo>
                      <a:pt x="21437" y="53976"/>
                    </a:lnTo>
                    <a:lnTo>
                      <a:pt x="21437" y="53050"/>
                    </a:lnTo>
                    <a:lnTo>
                      <a:pt x="21605" y="51891"/>
                    </a:lnTo>
                    <a:lnTo>
                      <a:pt x="21856" y="51660"/>
                    </a:lnTo>
                    <a:lnTo>
                      <a:pt x="22358" y="51428"/>
                    </a:lnTo>
                    <a:lnTo>
                      <a:pt x="22777" y="51891"/>
                    </a:lnTo>
                    <a:lnTo>
                      <a:pt x="23196" y="52818"/>
                    </a:lnTo>
                    <a:lnTo>
                      <a:pt x="23614" y="53976"/>
                    </a:lnTo>
                    <a:lnTo>
                      <a:pt x="24033" y="55598"/>
                    </a:lnTo>
                    <a:lnTo>
                      <a:pt x="24368" y="57683"/>
                    </a:lnTo>
                    <a:lnTo>
                      <a:pt x="24954" y="60000"/>
                    </a:lnTo>
                    <a:lnTo>
                      <a:pt x="25540" y="62548"/>
                    </a:lnTo>
                    <a:lnTo>
                      <a:pt x="26210" y="65096"/>
                    </a:lnTo>
                    <a:lnTo>
                      <a:pt x="27048" y="68339"/>
                    </a:lnTo>
                    <a:lnTo>
                      <a:pt x="28053" y="71351"/>
                    </a:lnTo>
                    <a:lnTo>
                      <a:pt x="29141" y="74594"/>
                    </a:lnTo>
                    <a:lnTo>
                      <a:pt x="30565" y="77837"/>
                    </a:lnTo>
                    <a:lnTo>
                      <a:pt x="32156" y="81312"/>
                    </a:lnTo>
                    <a:lnTo>
                      <a:pt x="33998" y="84555"/>
                    </a:lnTo>
                    <a:lnTo>
                      <a:pt x="36259" y="88262"/>
                    </a:lnTo>
                    <a:lnTo>
                      <a:pt x="37515" y="89884"/>
                    </a:lnTo>
                    <a:lnTo>
                      <a:pt x="39023" y="91505"/>
                    </a:lnTo>
                    <a:lnTo>
                      <a:pt x="40530" y="93127"/>
                    </a:lnTo>
                    <a:lnTo>
                      <a:pt x="42205" y="94749"/>
                    </a:lnTo>
                    <a:lnTo>
                      <a:pt x="44047" y="96138"/>
                    </a:lnTo>
                    <a:lnTo>
                      <a:pt x="45889" y="97528"/>
                    </a:lnTo>
                    <a:lnTo>
                      <a:pt x="47983" y="98918"/>
                    </a:lnTo>
                    <a:lnTo>
                      <a:pt x="50076" y="100077"/>
                    </a:lnTo>
                    <a:lnTo>
                      <a:pt x="52254" y="101235"/>
                    </a:lnTo>
                    <a:lnTo>
                      <a:pt x="54515" y="101930"/>
                    </a:lnTo>
                    <a:lnTo>
                      <a:pt x="56859" y="102393"/>
                    </a:lnTo>
                    <a:lnTo>
                      <a:pt x="59288" y="103088"/>
                    </a:lnTo>
                    <a:lnTo>
                      <a:pt x="61884" y="103320"/>
                    </a:lnTo>
                    <a:lnTo>
                      <a:pt x="64396" y="103552"/>
                    </a:lnTo>
                    <a:lnTo>
                      <a:pt x="66908" y="103320"/>
                    </a:lnTo>
                    <a:lnTo>
                      <a:pt x="69588" y="103088"/>
                    </a:lnTo>
                    <a:lnTo>
                      <a:pt x="69337" y="102625"/>
                    </a:lnTo>
                    <a:lnTo>
                      <a:pt x="68750" y="102625"/>
                    </a:lnTo>
                    <a:lnTo>
                      <a:pt x="67913" y="102393"/>
                    </a:lnTo>
                    <a:lnTo>
                      <a:pt x="66741" y="101930"/>
                    </a:lnTo>
                    <a:lnTo>
                      <a:pt x="65317" y="101467"/>
                    </a:lnTo>
                    <a:lnTo>
                      <a:pt x="63726" y="101003"/>
                    </a:lnTo>
                    <a:lnTo>
                      <a:pt x="62051" y="100077"/>
                    </a:lnTo>
                    <a:lnTo>
                      <a:pt x="60125" y="99382"/>
                    </a:lnTo>
                    <a:lnTo>
                      <a:pt x="58199" y="98223"/>
                    </a:lnTo>
                    <a:lnTo>
                      <a:pt x="56357" y="97297"/>
                    </a:lnTo>
                    <a:lnTo>
                      <a:pt x="54347" y="96138"/>
                    </a:lnTo>
                    <a:lnTo>
                      <a:pt x="52588" y="94980"/>
                    </a:lnTo>
                    <a:lnTo>
                      <a:pt x="50830" y="93590"/>
                    </a:lnTo>
                    <a:lnTo>
                      <a:pt x="49239" y="92200"/>
                    </a:lnTo>
                    <a:lnTo>
                      <a:pt x="47899" y="90579"/>
                    </a:lnTo>
                    <a:lnTo>
                      <a:pt x="46810" y="88957"/>
                    </a:lnTo>
                    <a:lnTo>
                      <a:pt x="46978" y="88957"/>
                    </a:lnTo>
                    <a:lnTo>
                      <a:pt x="47648" y="88957"/>
                    </a:lnTo>
                    <a:lnTo>
                      <a:pt x="48736" y="89189"/>
                    </a:lnTo>
                    <a:lnTo>
                      <a:pt x="50160" y="89189"/>
                    </a:lnTo>
                    <a:lnTo>
                      <a:pt x="51919" y="89420"/>
                    </a:lnTo>
                    <a:lnTo>
                      <a:pt x="54012" y="89420"/>
                    </a:lnTo>
                    <a:lnTo>
                      <a:pt x="56189" y="89884"/>
                    </a:lnTo>
                    <a:lnTo>
                      <a:pt x="58785" y="89884"/>
                    </a:lnTo>
                    <a:lnTo>
                      <a:pt x="61297" y="89420"/>
                    </a:lnTo>
                    <a:lnTo>
                      <a:pt x="63977" y="89189"/>
                    </a:lnTo>
                    <a:lnTo>
                      <a:pt x="66824" y="88957"/>
                    </a:lnTo>
                    <a:lnTo>
                      <a:pt x="69588" y="88494"/>
                    </a:lnTo>
                    <a:lnTo>
                      <a:pt x="72435" y="87799"/>
                    </a:lnTo>
                    <a:lnTo>
                      <a:pt x="75115" y="86640"/>
                    </a:lnTo>
                    <a:lnTo>
                      <a:pt x="77794" y="85714"/>
                    </a:lnTo>
                    <a:lnTo>
                      <a:pt x="80307" y="84324"/>
                    </a:lnTo>
                    <a:lnTo>
                      <a:pt x="82568" y="82471"/>
                    </a:lnTo>
                    <a:lnTo>
                      <a:pt x="84996" y="80386"/>
                    </a:lnTo>
                    <a:lnTo>
                      <a:pt x="87592" y="78301"/>
                    </a:lnTo>
                    <a:lnTo>
                      <a:pt x="90188" y="75752"/>
                    </a:lnTo>
                    <a:lnTo>
                      <a:pt x="92951" y="73436"/>
                    </a:lnTo>
                    <a:lnTo>
                      <a:pt x="95631" y="71119"/>
                    </a:lnTo>
                    <a:lnTo>
                      <a:pt x="98478" y="68803"/>
                    </a:lnTo>
                    <a:lnTo>
                      <a:pt x="101158" y="67181"/>
                    </a:lnTo>
                    <a:lnTo>
                      <a:pt x="103921" y="65791"/>
                    </a:lnTo>
                    <a:lnTo>
                      <a:pt x="106601" y="64864"/>
                    </a:lnTo>
                    <a:lnTo>
                      <a:pt x="109113" y="64864"/>
                    </a:lnTo>
                    <a:lnTo>
                      <a:pt x="111625" y="65791"/>
                    </a:lnTo>
                    <a:lnTo>
                      <a:pt x="113970" y="67181"/>
                    </a:lnTo>
                    <a:lnTo>
                      <a:pt x="116147" y="69729"/>
                    </a:lnTo>
                    <a:lnTo>
                      <a:pt x="118073" y="73667"/>
                    </a:lnTo>
                    <a:lnTo>
                      <a:pt x="119999" y="78996"/>
                    </a:lnTo>
                    <a:lnTo>
                      <a:pt x="119832" y="77837"/>
                    </a:lnTo>
                    <a:lnTo>
                      <a:pt x="119330" y="75289"/>
                    </a:lnTo>
                    <a:lnTo>
                      <a:pt x="118576" y="71119"/>
                    </a:lnTo>
                    <a:lnTo>
                      <a:pt x="117404" y="65791"/>
                    </a:lnTo>
                    <a:lnTo>
                      <a:pt x="115812" y="59536"/>
                    </a:lnTo>
                    <a:lnTo>
                      <a:pt x="113719" y="52355"/>
                    </a:lnTo>
                    <a:lnTo>
                      <a:pt x="111207" y="45173"/>
                    </a:lnTo>
                    <a:lnTo>
                      <a:pt x="108108" y="37528"/>
                    </a:lnTo>
                    <a:lnTo>
                      <a:pt x="104508" y="29884"/>
                    </a:lnTo>
                    <a:lnTo>
                      <a:pt x="100321" y="22702"/>
                    </a:lnTo>
                    <a:lnTo>
                      <a:pt x="95464" y="15984"/>
                    </a:lnTo>
                    <a:lnTo>
                      <a:pt x="90020" y="10193"/>
                    </a:lnTo>
                    <a:lnTo>
                      <a:pt x="83824" y="5328"/>
                    </a:lnTo>
                    <a:lnTo>
                      <a:pt x="76957" y="1621"/>
                    </a:lnTo>
                    <a:lnTo>
                      <a:pt x="69253" y="0"/>
                    </a:lnTo>
                    <a:lnTo>
                      <a:pt x="60795" y="0"/>
                    </a:lnTo>
                    <a:lnTo>
                      <a:pt x="52254" y="1158"/>
                    </a:lnTo>
                    <a:lnTo>
                      <a:pt x="44633" y="3243"/>
                    </a:lnTo>
                    <a:lnTo>
                      <a:pt x="37683" y="6023"/>
                    </a:lnTo>
                    <a:lnTo>
                      <a:pt x="31486" y="9729"/>
                    </a:lnTo>
                    <a:lnTo>
                      <a:pt x="26043" y="13667"/>
                    </a:lnTo>
                    <a:lnTo>
                      <a:pt x="21270" y="18069"/>
                    </a:lnTo>
                    <a:lnTo>
                      <a:pt x="17166" y="22471"/>
                    </a:lnTo>
                    <a:lnTo>
                      <a:pt x="13565" y="27104"/>
                    </a:lnTo>
                    <a:lnTo>
                      <a:pt x="10551" y="31505"/>
                    </a:lnTo>
                    <a:lnTo>
                      <a:pt x="8122" y="35907"/>
                    </a:lnTo>
                    <a:lnTo>
                      <a:pt x="6029" y="39845"/>
                    </a:lnTo>
                    <a:lnTo>
                      <a:pt x="4438" y="43320"/>
                    </a:lnTo>
                    <a:lnTo>
                      <a:pt x="3349" y="46563"/>
                    </a:lnTo>
                    <a:lnTo>
                      <a:pt x="2595" y="48880"/>
                    </a:lnTo>
                    <a:lnTo>
                      <a:pt x="2093" y="50038"/>
                    </a:lnTo>
                    <a:lnTo>
                      <a:pt x="2009" y="50965"/>
                    </a:lnTo>
                    <a:lnTo>
                      <a:pt x="1926" y="50965"/>
                    </a:lnTo>
                    <a:lnTo>
                      <a:pt x="1926" y="51428"/>
                    </a:lnTo>
                    <a:lnTo>
                      <a:pt x="1758" y="52123"/>
                    </a:lnTo>
                    <a:lnTo>
                      <a:pt x="1674" y="53050"/>
                    </a:lnTo>
                    <a:lnTo>
                      <a:pt x="1423" y="54208"/>
                    </a:lnTo>
                    <a:lnTo>
                      <a:pt x="1339" y="55830"/>
                    </a:lnTo>
                    <a:lnTo>
                      <a:pt x="1172" y="57683"/>
                    </a:lnTo>
                    <a:lnTo>
                      <a:pt x="1004" y="59536"/>
                    </a:lnTo>
                    <a:lnTo>
                      <a:pt x="669" y="61621"/>
                    </a:lnTo>
                    <a:lnTo>
                      <a:pt x="502" y="63938"/>
                    </a:lnTo>
                    <a:lnTo>
                      <a:pt x="418" y="66254"/>
                    </a:lnTo>
                    <a:lnTo>
                      <a:pt x="251" y="69034"/>
                    </a:lnTo>
                    <a:lnTo>
                      <a:pt x="167" y="71583"/>
                    </a:lnTo>
                    <a:lnTo>
                      <a:pt x="0" y="74594"/>
                    </a:lnTo>
                    <a:lnTo>
                      <a:pt x="0" y="77606"/>
                    </a:lnTo>
                    <a:lnTo>
                      <a:pt x="0" y="80617"/>
                    </a:lnTo>
                    <a:close/>
                  </a:path>
                </a:pathLst>
              </a:custGeom>
              <a:solidFill>
                <a:srgbClr val="4C00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Shape 987"/>
              <p:cNvSpPr/>
              <p:nvPr/>
            </p:nvSpPr>
            <p:spPr>
              <a:xfrm>
                <a:off x="2335" y="1744"/>
                <a:ext cx="134" cy="1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1149"/>
                    </a:moveTo>
                    <a:lnTo>
                      <a:pt x="119439" y="40718"/>
                    </a:lnTo>
                    <a:lnTo>
                      <a:pt x="117871" y="40179"/>
                    </a:lnTo>
                    <a:lnTo>
                      <a:pt x="115518" y="38994"/>
                    </a:lnTo>
                    <a:lnTo>
                      <a:pt x="112492" y="37486"/>
                    </a:lnTo>
                    <a:lnTo>
                      <a:pt x="108795" y="35763"/>
                    </a:lnTo>
                    <a:lnTo>
                      <a:pt x="104425" y="33931"/>
                    </a:lnTo>
                    <a:lnTo>
                      <a:pt x="99831" y="31885"/>
                    </a:lnTo>
                    <a:lnTo>
                      <a:pt x="95014" y="29622"/>
                    </a:lnTo>
                    <a:lnTo>
                      <a:pt x="89971" y="27360"/>
                    </a:lnTo>
                    <a:lnTo>
                      <a:pt x="84929" y="25206"/>
                    </a:lnTo>
                    <a:lnTo>
                      <a:pt x="79887" y="23159"/>
                    </a:lnTo>
                    <a:lnTo>
                      <a:pt x="75182" y="21220"/>
                    </a:lnTo>
                    <a:lnTo>
                      <a:pt x="70812" y="19605"/>
                    </a:lnTo>
                    <a:lnTo>
                      <a:pt x="66778" y="18096"/>
                    </a:lnTo>
                    <a:lnTo>
                      <a:pt x="63305" y="17019"/>
                    </a:lnTo>
                    <a:lnTo>
                      <a:pt x="60616" y="16373"/>
                    </a:lnTo>
                    <a:lnTo>
                      <a:pt x="60392" y="16265"/>
                    </a:lnTo>
                    <a:lnTo>
                      <a:pt x="59719" y="16157"/>
                    </a:lnTo>
                    <a:lnTo>
                      <a:pt x="58935" y="15942"/>
                    </a:lnTo>
                    <a:lnTo>
                      <a:pt x="57591" y="15727"/>
                    </a:lnTo>
                    <a:lnTo>
                      <a:pt x="56134" y="15296"/>
                    </a:lnTo>
                    <a:lnTo>
                      <a:pt x="54341" y="14757"/>
                    </a:lnTo>
                    <a:lnTo>
                      <a:pt x="52212" y="14111"/>
                    </a:lnTo>
                    <a:lnTo>
                      <a:pt x="49971" y="13572"/>
                    </a:lnTo>
                    <a:lnTo>
                      <a:pt x="47619" y="12710"/>
                    </a:lnTo>
                    <a:lnTo>
                      <a:pt x="44929" y="11741"/>
                    </a:lnTo>
                    <a:lnTo>
                      <a:pt x="42240" y="10664"/>
                    </a:lnTo>
                    <a:lnTo>
                      <a:pt x="39439" y="9479"/>
                    </a:lnTo>
                    <a:lnTo>
                      <a:pt x="36638" y="8078"/>
                    </a:lnTo>
                    <a:lnTo>
                      <a:pt x="33613" y="6678"/>
                    </a:lnTo>
                    <a:lnTo>
                      <a:pt x="30588" y="5062"/>
                    </a:lnTo>
                    <a:lnTo>
                      <a:pt x="27675" y="3447"/>
                    </a:lnTo>
                    <a:lnTo>
                      <a:pt x="25882" y="2369"/>
                    </a:lnTo>
                    <a:lnTo>
                      <a:pt x="24201" y="1508"/>
                    </a:lnTo>
                    <a:lnTo>
                      <a:pt x="22408" y="861"/>
                    </a:lnTo>
                    <a:lnTo>
                      <a:pt x="20504" y="430"/>
                    </a:lnTo>
                    <a:lnTo>
                      <a:pt x="18935" y="215"/>
                    </a:lnTo>
                    <a:lnTo>
                      <a:pt x="17142" y="0"/>
                    </a:lnTo>
                    <a:lnTo>
                      <a:pt x="15574" y="215"/>
                    </a:lnTo>
                    <a:lnTo>
                      <a:pt x="14005" y="538"/>
                    </a:lnTo>
                    <a:lnTo>
                      <a:pt x="12661" y="969"/>
                    </a:lnTo>
                    <a:lnTo>
                      <a:pt x="11316" y="1831"/>
                    </a:lnTo>
                    <a:lnTo>
                      <a:pt x="10196" y="2692"/>
                    </a:lnTo>
                    <a:lnTo>
                      <a:pt x="9075" y="3877"/>
                    </a:lnTo>
                    <a:lnTo>
                      <a:pt x="8179" y="5385"/>
                    </a:lnTo>
                    <a:lnTo>
                      <a:pt x="7507" y="6894"/>
                    </a:lnTo>
                    <a:lnTo>
                      <a:pt x="7058" y="8725"/>
                    </a:lnTo>
                    <a:lnTo>
                      <a:pt x="6946" y="10879"/>
                    </a:lnTo>
                    <a:lnTo>
                      <a:pt x="6722" y="12280"/>
                    </a:lnTo>
                    <a:lnTo>
                      <a:pt x="6610" y="14219"/>
                    </a:lnTo>
                    <a:lnTo>
                      <a:pt x="6386" y="16373"/>
                    </a:lnTo>
                    <a:lnTo>
                      <a:pt x="6274" y="18958"/>
                    </a:lnTo>
                    <a:lnTo>
                      <a:pt x="6050" y="21759"/>
                    </a:lnTo>
                    <a:lnTo>
                      <a:pt x="5714" y="24775"/>
                    </a:lnTo>
                    <a:lnTo>
                      <a:pt x="5378" y="27791"/>
                    </a:lnTo>
                    <a:lnTo>
                      <a:pt x="5154" y="31023"/>
                    </a:lnTo>
                    <a:lnTo>
                      <a:pt x="4817" y="34147"/>
                    </a:lnTo>
                    <a:lnTo>
                      <a:pt x="4257" y="37378"/>
                    </a:lnTo>
                    <a:lnTo>
                      <a:pt x="3921" y="40610"/>
                    </a:lnTo>
                    <a:lnTo>
                      <a:pt x="3473" y="43626"/>
                    </a:lnTo>
                    <a:lnTo>
                      <a:pt x="3025" y="46642"/>
                    </a:lnTo>
                    <a:lnTo>
                      <a:pt x="2464" y="49335"/>
                    </a:lnTo>
                    <a:lnTo>
                      <a:pt x="2016" y="51813"/>
                    </a:lnTo>
                    <a:lnTo>
                      <a:pt x="1456" y="54075"/>
                    </a:lnTo>
                    <a:lnTo>
                      <a:pt x="896" y="56552"/>
                    </a:lnTo>
                    <a:lnTo>
                      <a:pt x="560" y="59676"/>
                    </a:lnTo>
                    <a:lnTo>
                      <a:pt x="224" y="63447"/>
                    </a:lnTo>
                    <a:lnTo>
                      <a:pt x="112" y="67755"/>
                    </a:lnTo>
                    <a:lnTo>
                      <a:pt x="0" y="72387"/>
                    </a:lnTo>
                    <a:lnTo>
                      <a:pt x="112" y="77450"/>
                    </a:lnTo>
                    <a:lnTo>
                      <a:pt x="224" y="82621"/>
                    </a:lnTo>
                    <a:lnTo>
                      <a:pt x="560" y="87899"/>
                    </a:lnTo>
                    <a:lnTo>
                      <a:pt x="784" y="93070"/>
                    </a:lnTo>
                    <a:lnTo>
                      <a:pt x="1120" y="98132"/>
                    </a:lnTo>
                    <a:lnTo>
                      <a:pt x="1680" y="102764"/>
                    </a:lnTo>
                    <a:lnTo>
                      <a:pt x="2128" y="107073"/>
                    </a:lnTo>
                    <a:lnTo>
                      <a:pt x="2801" y="110951"/>
                    </a:lnTo>
                    <a:lnTo>
                      <a:pt x="3473" y="114183"/>
                    </a:lnTo>
                    <a:lnTo>
                      <a:pt x="4257" y="116660"/>
                    </a:lnTo>
                    <a:lnTo>
                      <a:pt x="5154" y="118276"/>
                    </a:lnTo>
                    <a:lnTo>
                      <a:pt x="7058" y="119245"/>
                    </a:lnTo>
                    <a:lnTo>
                      <a:pt x="11204" y="119892"/>
                    </a:lnTo>
                    <a:lnTo>
                      <a:pt x="17030" y="120000"/>
                    </a:lnTo>
                    <a:lnTo>
                      <a:pt x="24425" y="119569"/>
                    </a:lnTo>
                    <a:lnTo>
                      <a:pt x="33053" y="118491"/>
                    </a:lnTo>
                    <a:lnTo>
                      <a:pt x="42577" y="116552"/>
                    </a:lnTo>
                    <a:lnTo>
                      <a:pt x="52661" y="113967"/>
                    </a:lnTo>
                    <a:lnTo>
                      <a:pt x="62969" y="110412"/>
                    </a:lnTo>
                    <a:lnTo>
                      <a:pt x="73277" y="105888"/>
                    </a:lnTo>
                    <a:lnTo>
                      <a:pt x="83361" y="100394"/>
                    </a:lnTo>
                    <a:lnTo>
                      <a:pt x="92885" y="93716"/>
                    </a:lnTo>
                    <a:lnTo>
                      <a:pt x="101176" y="85960"/>
                    </a:lnTo>
                    <a:lnTo>
                      <a:pt x="108459" y="76912"/>
                    </a:lnTo>
                    <a:lnTo>
                      <a:pt x="114285" y="66355"/>
                    </a:lnTo>
                    <a:lnTo>
                      <a:pt x="118095" y="54506"/>
                    </a:lnTo>
                    <a:lnTo>
                      <a:pt x="120000" y="41149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Shape 988"/>
              <p:cNvSpPr/>
              <p:nvPr/>
            </p:nvSpPr>
            <p:spPr>
              <a:xfrm>
                <a:off x="2335" y="1744"/>
                <a:ext cx="134" cy="1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1149"/>
                    </a:moveTo>
                    <a:lnTo>
                      <a:pt x="119439" y="40718"/>
                    </a:lnTo>
                    <a:lnTo>
                      <a:pt x="117871" y="40179"/>
                    </a:lnTo>
                    <a:lnTo>
                      <a:pt x="115518" y="38994"/>
                    </a:lnTo>
                    <a:lnTo>
                      <a:pt x="112492" y="37486"/>
                    </a:lnTo>
                    <a:lnTo>
                      <a:pt x="108795" y="35763"/>
                    </a:lnTo>
                    <a:lnTo>
                      <a:pt x="104425" y="33931"/>
                    </a:lnTo>
                    <a:lnTo>
                      <a:pt x="99831" y="31885"/>
                    </a:lnTo>
                    <a:lnTo>
                      <a:pt x="95014" y="29622"/>
                    </a:lnTo>
                    <a:lnTo>
                      <a:pt x="89971" y="27360"/>
                    </a:lnTo>
                    <a:lnTo>
                      <a:pt x="84929" y="25206"/>
                    </a:lnTo>
                    <a:lnTo>
                      <a:pt x="79887" y="23159"/>
                    </a:lnTo>
                    <a:lnTo>
                      <a:pt x="75182" y="21220"/>
                    </a:lnTo>
                    <a:lnTo>
                      <a:pt x="70812" y="19605"/>
                    </a:lnTo>
                    <a:lnTo>
                      <a:pt x="66778" y="18096"/>
                    </a:lnTo>
                    <a:lnTo>
                      <a:pt x="63305" y="17019"/>
                    </a:lnTo>
                    <a:lnTo>
                      <a:pt x="60616" y="16373"/>
                    </a:lnTo>
                    <a:lnTo>
                      <a:pt x="60392" y="16265"/>
                    </a:lnTo>
                    <a:lnTo>
                      <a:pt x="59719" y="16157"/>
                    </a:lnTo>
                    <a:lnTo>
                      <a:pt x="58935" y="15942"/>
                    </a:lnTo>
                    <a:lnTo>
                      <a:pt x="57591" y="15727"/>
                    </a:lnTo>
                    <a:lnTo>
                      <a:pt x="56134" y="15296"/>
                    </a:lnTo>
                    <a:lnTo>
                      <a:pt x="54341" y="14757"/>
                    </a:lnTo>
                    <a:lnTo>
                      <a:pt x="52212" y="14111"/>
                    </a:lnTo>
                    <a:lnTo>
                      <a:pt x="49971" y="13572"/>
                    </a:lnTo>
                    <a:lnTo>
                      <a:pt x="47619" y="12710"/>
                    </a:lnTo>
                    <a:lnTo>
                      <a:pt x="44929" y="11741"/>
                    </a:lnTo>
                    <a:lnTo>
                      <a:pt x="42240" y="10664"/>
                    </a:lnTo>
                    <a:lnTo>
                      <a:pt x="39439" y="9479"/>
                    </a:lnTo>
                    <a:lnTo>
                      <a:pt x="36638" y="8078"/>
                    </a:lnTo>
                    <a:lnTo>
                      <a:pt x="33613" y="6678"/>
                    </a:lnTo>
                    <a:lnTo>
                      <a:pt x="30588" y="5062"/>
                    </a:lnTo>
                    <a:lnTo>
                      <a:pt x="27675" y="3447"/>
                    </a:lnTo>
                    <a:lnTo>
                      <a:pt x="25882" y="2369"/>
                    </a:lnTo>
                    <a:lnTo>
                      <a:pt x="24201" y="1508"/>
                    </a:lnTo>
                    <a:lnTo>
                      <a:pt x="22408" y="861"/>
                    </a:lnTo>
                    <a:lnTo>
                      <a:pt x="20504" y="430"/>
                    </a:lnTo>
                    <a:lnTo>
                      <a:pt x="18935" y="215"/>
                    </a:lnTo>
                    <a:lnTo>
                      <a:pt x="17142" y="0"/>
                    </a:lnTo>
                    <a:lnTo>
                      <a:pt x="15574" y="215"/>
                    </a:lnTo>
                    <a:lnTo>
                      <a:pt x="14005" y="538"/>
                    </a:lnTo>
                    <a:lnTo>
                      <a:pt x="12661" y="969"/>
                    </a:lnTo>
                    <a:lnTo>
                      <a:pt x="11316" y="1831"/>
                    </a:lnTo>
                    <a:lnTo>
                      <a:pt x="10196" y="2692"/>
                    </a:lnTo>
                    <a:lnTo>
                      <a:pt x="9075" y="3877"/>
                    </a:lnTo>
                    <a:lnTo>
                      <a:pt x="8179" y="5385"/>
                    </a:lnTo>
                    <a:lnTo>
                      <a:pt x="7507" y="6894"/>
                    </a:lnTo>
                    <a:lnTo>
                      <a:pt x="7058" y="8725"/>
                    </a:lnTo>
                    <a:lnTo>
                      <a:pt x="6946" y="10879"/>
                    </a:lnTo>
                    <a:lnTo>
                      <a:pt x="6722" y="12280"/>
                    </a:lnTo>
                    <a:lnTo>
                      <a:pt x="6610" y="14219"/>
                    </a:lnTo>
                    <a:lnTo>
                      <a:pt x="6386" y="16373"/>
                    </a:lnTo>
                    <a:lnTo>
                      <a:pt x="6274" y="18958"/>
                    </a:lnTo>
                    <a:lnTo>
                      <a:pt x="6050" y="21759"/>
                    </a:lnTo>
                    <a:lnTo>
                      <a:pt x="5714" y="24775"/>
                    </a:lnTo>
                    <a:lnTo>
                      <a:pt x="5378" y="27791"/>
                    </a:lnTo>
                    <a:lnTo>
                      <a:pt x="5154" y="31023"/>
                    </a:lnTo>
                    <a:lnTo>
                      <a:pt x="4817" y="34147"/>
                    </a:lnTo>
                    <a:lnTo>
                      <a:pt x="4257" y="37378"/>
                    </a:lnTo>
                    <a:lnTo>
                      <a:pt x="3921" y="40610"/>
                    </a:lnTo>
                    <a:lnTo>
                      <a:pt x="3473" y="43626"/>
                    </a:lnTo>
                    <a:lnTo>
                      <a:pt x="3025" y="46642"/>
                    </a:lnTo>
                    <a:lnTo>
                      <a:pt x="2464" y="49335"/>
                    </a:lnTo>
                    <a:lnTo>
                      <a:pt x="2016" y="51813"/>
                    </a:lnTo>
                    <a:lnTo>
                      <a:pt x="1456" y="54075"/>
                    </a:lnTo>
                    <a:lnTo>
                      <a:pt x="896" y="56552"/>
                    </a:lnTo>
                    <a:lnTo>
                      <a:pt x="560" y="59676"/>
                    </a:lnTo>
                    <a:lnTo>
                      <a:pt x="224" y="63447"/>
                    </a:lnTo>
                    <a:lnTo>
                      <a:pt x="112" y="67755"/>
                    </a:lnTo>
                    <a:lnTo>
                      <a:pt x="0" y="72387"/>
                    </a:lnTo>
                    <a:lnTo>
                      <a:pt x="112" y="77450"/>
                    </a:lnTo>
                    <a:lnTo>
                      <a:pt x="224" y="82621"/>
                    </a:lnTo>
                    <a:lnTo>
                      <a:pt x="560" y="87899"/>
                    </a:lnTo>
                    <a:lnTo>
                      <a:pt x="784" y="93070"/>
                    </a:lnTo>
                    <a:lnTo>
                      <a:pt x="1120" y="98132"/>
                    </a:lnTo>
                    <a:lnTo>
                      <a:pt x="1680" y="102764"/>
                    </a:lnTo>
                    <a:lnTo>
                      <a:pt x="2128" y="107073"/>
                    </a:lnTo>
                    <a:lnTo>
                      <a:pt x="2801" y="110951"/>
                    </a:lnTo>
                    <a:lnTo>
                      <a:pt x="3473" y="114183"/>
                    </a:lnTo>
                    <a:lnTo>
                      <a:pt x="4257" y="116660"/>
                    </a:lnTo>
                    <a:lnTo>
                      <a:pt x="5154" y="118276"/>
                    </a:lnTo>
                    <a:lnTo>
                      <a:pt x="7058" y="119245"/>
                    </a:lnTo>
                    <a:lnTo>
                      <a:pt x="11204" y="119892"/>
                    </a:lnTo>
                    <a:lnTo>
                      <a:pt x="17030" y="120000"/>
                    </a:lnTo>
                    <a:lnTo>
                      <a:pt x="24425" y="119569"/>
                    </a:lnTo>
                    <a:lnTo>
                      <a:pt x="33053" y="118491"/>
                    </a:lnTo>
                    <a:lnTo>
                      <a:pt x="42577" y="116552"/>
                    </a:lnTo>
                    <a:lnTo>
                      <a:pt x="52661" y="113967"/>
                    </a:lnTo>
                    <a:lnTo>
                      <a:pt x="62969" y="110412"/>
                    </a:lnTo>
                    <a:lnTo>
                      <a:pt x="73277" y="105888"/>
                    </a:lnTo>
                    <a:lnTo>
                      <a:pt x="83361" y="100394"/>
                    </a:lnTo>
                    <a:lnTo>
                      <a:pt x="92885" y="93716"/>
                    </a:lnTo>
                    <a:lnTo>
                      <a:pt x="101176" y="85960"/>
                    </a:lnTo>
                    <a:lnTo>
                      <a:pt x="108459" y="76912"/>
                    </a:lnTo>
                    <a:lnTo>
                      <a:pt x="114285" y="66355"/>
                    </a:lnTo>
                    <a:lnTo>
                      <a:pt x="118095" y="54506"/>
                    </a:lnTo>
                    <a:lnTo>
                      <a:pt x="120000" y="41149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Shape 989"/>
              <p:cNvSpPr/>
              <p:nvPr/>
            </p:nvSpPr>
            <p:spPr>
              <a:xfrm>
                <a:off x="2337" y="1745"/>
                <a:ext cx="36" cy="13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9191" y="1729"/>
                    </a:moveTo>
                    <a:lnTo>
                      <a:pt x="41212" y="1152"/>
                    </a:lnTo>
                    <a:lnTo>
                      <a:pt x="44040" y="922"/>
                    </a:lnTo>
                    <a:lnTo>
                      <a:pt x="46868" y="576"/>
                    </a:lnTo>
                    <a:lnTo>
                      <a:pt x="50101" y="230"/>
                    </a:lnTo>
                    <a:lnTo>
                      <a:pt x="53333" y="115"/>
                    </a:lnTo>
                    <a:lnTo>
                      <a:pt x="56969" y="0"/>
                    </a:lnTo>
                    <a:lnTo>
                      <a:pt x="60606" y="0"/>
                    </a:lnTo>
                    <a:lnTo>
                      <a:pt x="64646" y="115"/>
                    </a:lnTo>
                    <a:lnTo>
                      <a:pt x="68686" y="230"/>
                    </a:lnTo>
                    <a:lnTo>
                      <a:pt x="72323" y="576"/>
                    </a:lnTo>
                    <a:lnTo>
                      <a:pt x="76363" y="922"/>
                    </a:lnTo>
                    <a:lnTo>
                      <a:pt x="80404" y="1383"/>
                    </a:lnTo>
                    <a:lnTo>
                      <a:pt x="84444" y="1959"/>
                    </a:lnTo>
                    <a:lnTo>
                      <a:pt x="88080" y="2766"/>
                    </a:lnTo>
                    <a:lnTo>
                      <a:pt x="91717" y="3573"/>
                    </a:lnTo>
                    <a:lnTo>
                      <a:pt x="95353" y="4610"/>
                    </a:lnTo>
                    <a:lnTo>
                      <a:pt x="97777" y="5648"/>
                    </a:lnTo>
                    <a:lnTo>
                      <a:pt x="99797" y="7377"/>
                    </a:lnTo>
                    <a:lnTo>
                      <a:pt x="101818" y="9337"/>
                    </a:lnTo>
                    <a:lnTo>
                      <a:pt x="103030" y="11642"/>
                    </a:lnTo>
                    <a:lnTo>
                      <a:pt x="103838" y="14293"/>
                    </a:lnTo>
                    <a:lnTo>
                      <a:pt x="105050" y="17175"/>
                    </a:lnTo>
                    <a:lnTo>
                      <a:pt x="105454" y="20288"/>
                    </a:lnTo>
                    <a:lnTo>
                      <a:pt x="105454" y="23515"/>
                    </a:lnTo>
                    <a:lnTo>
                      <a:pt x="105454" y="26858"/>
                    </a:lnTo>
                    <a:lnTo>
                      <a:pt x="105050" y="30201"/>
                    </a:lnTo>
                    <a:lnTo>
                      <a:pt x="104242" y="33544"/>
                    </a:lnTo>
                    <a:lnTo>
                      <a:pt x="104242" y="36887"/>
                    </a:lnTo>
                    <a:lnTo>
                      <a:pt x="103838" y="40000"/>
                    </a:lnTo>
                    <a:lnTo>
                      <a:pt x="103434" y="43112"/>
                    </a:lnTo>
                    <a:lnTo>
                      <a:pt x="103030" y="45878"/>
                    </a:lnTo>
                    <a:lnTo>
                      <a:pt x="103030" y="48645"/>
                    </a:lnTo>
                    <a:lnTo>
                      <a:pt x="103030" y="54293"/>
                    </a:lnTo>
                    <a:lnTo>
                      <a:pt x="103838" y="59942"/>
                    </a:lnTo>
                    <a:lnTo>
                      <a:pt x="105454" y="65360"/>
                    </a:lnTo>
                    <a:lnTo>
                      <a:pt x="107070" y="70662"/>
                    </a:lnTo>
                    <a:lnTo>
                      <a:pt x="109494" y="75734"/>
                    </a:lnTo>
                    <a:lnTo>
                      <a:pt x="111919" y="80461"/>
                    </a:lnTo>
                    <a:lnTo>
                      <a:pt x="114343" y="85072"/>
                    </a:lnTo>
                    <a:lnTo>
                      <a:pt x="116363" y="89337"/>
                    </a:lnTo>
                    <a:lnTo>
                      <a:pt x="117979" y="93487"/>
                    </a:lnTo>
                    <a:lnTo>
                      <a:pt x="119191" y="97175"/>
                    </a:lnTo>
                    <a:lnTo>
                      <a:pt x="120000" y="100518"/>
                    </a:lnTo>
                    <a:lnTo>
                      <a:pt x="119191" y="103631"/>
                    </a:lnTo>
                    <a:lnTo>
                      <a:pt x="117575" y="106397"/>
                    </a:lnTo>
                    <a:lnTo>
                      <a:pt x="114747" y="108818"/>
                    </a:lnTo>
                    <a:lnTo>
                      <a:pt x="110707" y="110778"/>
                    </a:lnTo>
                    <a:lnTo>
                      <a:pt x="105454" y="112391"/>
                    </a:lnTo>
                    <a:lnTo>
                      <a:pt x="88484" y="115619"/>
                    </a:lnTo>
                    <a:lnTo>
                      <a:pt x="73131" y="117925"/>
                    </a:lnTo>
                    <a:lnTo>
                      <a:pt x="60202" y="119423"/>
                    </a:lnTo>
                    <a:lnTo>
                      <a:pt x="48484" y="120000"/>
                    </a:lnTo>
                    <a:lnTo>
                      <a:pt x="37979" y="119769"/>
                    </a:lnTo>
                    <a:lnTo>
                      <a:pt x="29090" y="118616"/>
                    </a:lnTo>
                    <a:lnTo>
                      <a:pt x="21414" y="116657"/>
                    </a:lnTo>
                    <a:lnTo>
                      <a:pt x="14949" y="114005"/>
                    </a:lnTo>
                    <a:lnTo>
                      <a:pt x="10101" y="110317"/>
                    </a:lnTo>
                    <a:lnTo>
                      <a:pt x="6060" y="106051"/>
                    </a:lnTo>
                    <a:lnTo>
                      <a:pt x="2828" y="100979"/>
                    </a:lnTo>
                    <a:lnTo>
                      <a:pt x="808" y="95100"/>
                    </a:lnTo>
                    <a:lnTo>
                      <a:pt x="0" y="88530"/>
                    </a:lnTo>
                    <a:lnTo>
                      <a:pt x="0" y="81268"/>
                    </a:lnTo>
                    <a:lnTo>
                      <a:pt x="404" y="73083"/>
                    </a:lnTo>
                    <a:lnTo>
                      <a:pt x="2424" y="64438"/>
                    </a:lnTo>
                    <a:lnTo>
                      <a:pt x="2424" y="63976"/>
                    </a:lnTo>
                    <a:lnTo>
                      <a:pt x="2828" y="62824"/>
                    </a:lnTo>
                    <a:lnTo>
                      <a:pt x="3636" y="60979"/>
                    </a:lnTo>
                    <a:lnTo>
                      <a:pt x="5252" y="58559"/>
                    </a:lnTo>
                    <a:lnTo>
                      <a:pt x="6464" y="55561"/>
                    </a:lnTo>
                    <a:lnTo>
                      <a:pt x="7676" y="52334"/>
                    </a:lnTo>
                    <a:lnTo>
                      <a:pt x="9696" y="48760"/>
                    </a:lnTo>
                    <a:lnTo>
                      <a:pt x="11313" y="45187"/>
                    </a:lnTo>
                    <a:lnTo>
                      <a:pt x="13333" y="41268"/>
                    </a:lnTo>
                    <a:lnTo>
                      <a:pt x="14949" y="37579"/>
                    </a:lnTo>
                    <a:lnTo>
                      <a:pt x="16969" y="33775"/>
                    </a:lnTo>
                    <a:lnTo>
                      <a:pt x="18181" y="30432"/>
                    </a:lnTo>
                    <a:lnTo>
                      <a:pt x="19393" y="27319"/>
                    </a:lnTo>
                    <a:lnTo>
                      <a:pt x="20606" y="24668"/>
                    </a:lnTo>
                    <a:lnTo>
                      <a:pt x="21414" y="22478"/>
                    </a:lnTo>
                    <a:lnTo>
                      <a:pt x="22222" y="20864"/>
                    </a:lnTo>
                    <a:lnTo>
                      <a:pt x="22222" y="19250"/>
                    </a:lnTo>
                    <a:lnTo>
                      <a:pt x="22626" y="17521"/>
                    </a:lnTo>
                    <a:lnTo>
                      <a:pt x="23030" y="16023"/>
                    </a:lnTo>
                    <a:lnTo>
                      <a:pt x="23838" y="14409"/>
                    </a:lnTo>
                    <a:lnTo>
                      <a:pt x="24646" y="12910"/>
                    </a:lnTo>
                    <a:lnTo>
                      <a:pt x="25454" y="11527"/>
                    </a:lnTo>
                    <a:lnTo>
                      <a:pt x="26262" y="10028"/>
                    </a:lnTo>
                    <a:lnTo>
                      <a:pt x="27070" y="8760"/>
                    </a:lnTo>
                    <a:lnTo>
                      <a:pt x="28282" y="7492"/>
                    </a:lnTo>
                    <a:lnTo>
                      <a:pt x="29494" y="6340"/>
                    </a:lnTo>
                    <a:lnTo>
                      <a:pt x="30303" y="5302"/>
                    </a:lnTo>
                    <a:lnTo>
                      <a:pt x="32323" y="4380"/>
                    </a:lnTo>
                    <a:lnTo>
                      <a:pt x="33535" y="3458"/>
                    </a:lnTo>
                    <a:lnTo>
                      <a:pt x="35151" y="2766"/>
                    </a:lnTo>
                    <a:lnTo>
                      <a:pt x="37171" y="2074"/>
                    </a:lnTo>
                    <a:lnTo>
                      <a:pt x="39191" y="1729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0" name="Shape 990"/>
              <p:cNvSpPr/>
              <p:nvPr/>
            </p:nvSpPr>
            <p:spPr>
              <a:xfrm>
                <a:off x="2337" y="1746"/>
                <a:ext cx="31" cy="12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2000" y="1773"/>
                    </a:moveTo>
                    <a:lnTo>
                      <a:pt x="43846" y="1182"/>
                    </a:lnTo>
                    <a:lnTo>
                      <a:pt x="46615" y="945"/>
                    </a:lnTo>
                    <a:lnTo>
                      <a:pt x="49384" y="591"/>
                    </a:lnTo>
                    <a:lnTo>
                      <a:pt x="52615" y="236"/>
                    </a:lnTo>
                    <a:lnTo>
                      <a:pt x="55846" y="118"/>
                    </a:lnTo>
                    <a:lnTo>
                      <a:pt x="59538" y="0"/>
                    </a:lnTo>
                    <a:lnTo>
                      <a:pt x="63692" y="0"/>
                    </a:lnTo>
                    <a:lnTo>
                      <a:pt x="67384" y="118"/>
                    </a:lnTo>
                    <a:lnTo>
                      <a:pt x="71538" y="236"/>
                    </a:lnTo>
                    <a:lnTo>
                      <a:pt x="75692" y="591"/>
                    </a:lnTo>
                    <a:lnTo>
                      <a:pt x="78923" y="945"/>
                    </a:lnTo>
                    <a:lnTo>
                      <a:pt x="83076" y="1300"/>
                    </a:lnTo>
                    <a:lnTo>
                      <a:pt x="87230" y="2009"/>
                    </a:lnTo>
                    <a:lnTo>
                      <a:pt x="90923" y="2600"/>
                    </a:lnTo>
                    <a:lnTo>
                      <a:pt x="94615" y="3428"/>
                    </a:lnTo>
                    <a:lnTo>
                      <a:pt x="98307" y="4492"/>
                    </a:lnTo>
                    <a:lnTo>
                      <a:pt x="100153" y="5556"/>
                    </a:lnTo>
                    <a:lnTo>
                      <a:pt x="102461" y="7330"/>
                    </a:lnTo>
                    <a:lnTo>
                      <a:pt x="103846" y="9221"/>
                    </a:lnTo>
                    <a:lnTo>
                      <a:pt x="105230" y="11704"/>
                    </a:lnTo>
                    <a:lnTo>
                      <a:pt x="106153" y="14305"/>
                    </a:lnTo>
                    <a:lnTo>
                      <a:pt x="106615" y="17142"/>
                    </a:lnTo>
                    <a:lnTo>
                      <a:pt x="107076" y="20334"/>
                    </a:lnTo>
                    <a:lnTo>
                      <a:pt x="107076" y="23527"/>
                    </a:lnTo>
                    <a:lnTo>
                      <a:pt x="106615" y="26955"/>
                    </a:lnTo>
                    <a:lnTo>
                      <a:pt x="106153" y="30266"/>
                    </a:lnTo>
                    <a:lnTo>
                      <a:pt x="105230" y="33694"/>
                    </a:lnTo>
                    <a:lnTo>
                      <a:pt x="104769" y="37004"/>
                    </a:lnTo>
                    <a:lnTo>
                      <a:pt x="104307" y="40315"/>
                    </a:lnTo>
                    <a:lnTo>
                      <a:pt x="103846" y="43389"/>
                    </a:lnTo>
                    <a:lnTo>
                      <a:pt x="103384" y="46226"/>
                    </a:lnTo>
                    <a:lnTo>
                      <a:pt x="103384" y="48945"/>
                    </a:lnTo>
                    <a:lnTo>
                      <a:pt x="102923" y="54738"/>
                    </a:lnTo>
                    <a:lnTo>
                      <a:pt x="103846" y="60532"/>
                    </a:lnTo>
                    <a:lnTo>
                      <a:pt x="104769" y="66206"/>
                    </a:lnTo>
                    <a:lnTo>
                      <a:pt x="107076" y="71645"/>
                    </a:lnTo>
                    <a:lnTo>
                      <a:pt x="108923" y="76847"/>
                    </a:lnTo>
                    <a:lnTo>
                      <a:pt x="111692" y="81812"/>
                    </a:lnTo>
                    <a:lnTo>
                      <a:pt x="114000" y="86423"/>
                    </a:lnTo>
                    <a:lnTo>
                      <a:pt x="116307" y="90916"/>
                    </a:lnTo>
                    <a:lnTo>
                      <a:pt x="117692" y="95054"/>
                    </a:lnTo>
                    <a:lnTo>
                      <a:pt x="119538" y="98837"/>
                    </a:lnTo>
                    <a:lnTo>
                      <a:pt x="120000" y="102384"/>
                    </a:lnTo>
                    <a:lnTo>
                      <a:pt x="119538" y="105458"/>
                    </a:lnTo>
                    <a:lnTo>
                      <a:pt x="117230" y="108177"/>
                    </a:lnTo>
                    <a:lnTo>
                      <a:pt x="114923" y="110541"/>
                    </a:lnTo>
                    <a:lnTo>
                      <a:pt x="110307" y="112433"/>
                    </a:lnTo>
                    <a:lnTo>
                      <a:pt x="104307" y="113852"/>
                    </a:lnTo>
                    <a:lnTo>
                      <a:pt x="87692" y="116571"/>
                    </a:lnTo>
                    <a:lnTo>
                      <a:pt x="72923" y="118581"/>
                    </a:lnTo>
                    <a:lnTo>
                      <a:pt x="60000" y="119645"/>
                    </a:lnTo>
                    <a:lnTo>
                      <a:pt x="48000" y="120000"/>
                    </a:lnTo>
                    <a:lnTo>
                      <a:pt x="37846" y="119645"/>
                    </a:lnTo>
                    <a:lnTo>
                      <a:pt x="29076" y="118463"/>
                    </a:lnTo>
                    <a:lnTo>
                      <a:pt x="21230" y="116453"/>
                    </a:lnTo>
                    <a:lnTo>
                      <a:pt x="15230" y="113733"/>
                    </a:lnTo>
                    <a:lnTo>
                      <a:pt x="10153" y="110305"/>
                    </a:lnTo>
                    <a:lnTo>
                      <a:pt x="6000" y="106049"/>
                    </a:lnTo>
                    <a:lnTo>
                      <a:pt x="3230" y="101083"/>
                    </a:lnTo>
                    <a:lnTo>
                      <a:pt x="1384" y="95408"/>
                    </a:lnTo>
                    <a:lnTo>
                      <a:pt x="0" y="89142"/>
                    </a:lnTo>
                    <a:lnTo>
                      <a:pt x="0" y="82049"/>
                    </a:lnTo>
                    <a:lnTo>
                      <a:pt x="923" y="74482"/>
                    </a:lnTo>
                    <a:lnTo>
                      <a:pt x="2307" y="66088"/>
                    </a:lnTo>
                    <a:lnTo>
                      <a:pt x="2307" y="65615"/>
                    </a:lnTo>
                    <a:lnTo>
                      <a:pt x="2769" y="64433"/>
                    </a:lnTo>
                    <a:lnTo>
                      <a:pt x="3692" y="62541"/>
                    </a:lnTo>
                    <a:lnTo>
                      <a:pt x="4615" y="60059"/>
                    </a:lnTo>
                    <a:lnTo>
                      <a:pt x="6461" y="56985"/>
                    </a:lnTo>
                    <a:lnTo>
                      <a:pt x="8307" y="53674"/>
                    </a:lnTo>
                    <a:lnTo>
                      <a:pt x="10153" y="50009"/>
                    </a:lnTo>
                    <a:lnTo>
                      <a:pt x="12000" y="46108"/>
                    </a:lnTo>
                    <a:lnTo>
                      <a:pt x="14307" y="42325"/>
                    </a:lnTo>
                    <a:lnTo>
                      <a:pt x="15692" y="38305"/>
                    </a:lnTo>
                    <a:lnTo>
                      <a:pt x="17538" y="34640"/>
                    </a:lnTo>
                    <a:lnTo>
                      <a:pt x="19384" y="31093"/>
                    </a:lnTo>
                    <a:lnTo>
                      <a:pt x="20769" y="27901"/>
                    </a:lnTo>
                    <a:lnTo>
                      <a:pt x="21692" y="25182"/>
                    </a:lnTo>
                    <a:lnTo>
                      <a:pt x="23076" y="22935"/>
                    </a:lnTo>
                    <a:lnTo>
                      <a:pt x="23538" y="21280"/>
                    </a:lnTo>
                    <a:lnTo>
                      <a:pt x="24000" y="19389"/>
                    </a:lnTo>
                    <a:lnTo>
                      <a:pt x="24461" y="17852"/>
                    </a:lnTo>
                    <a:lnTo>
                      <a:pt x="24923" y="16197"/>
                    </a:lnTo>
                    <a:lnTo>
                      <a:pt x="25384" y="14541"/>
                    </a:lnTo>
                    <a:lnTo>
                      <a:pt x="26307" y="13123"/>
                    </a:lnTo>
                    <a:lnTo>
                      <a:pt x="27230" y="11704"/>
                    </a:lnTo>
                    <a:lnTo>
                      <a:pt x="28153" y="10285"/>
                    </a:lnTo>
                    <a:lnTo>
                      <a:pt x="29076" y="8985"/>
                    </a:lnTo>
                    <a:lnTo>
                      <a:pt x="30000" y="7684"/>
                    </a:lnTo>
                    <a:lnTo>
                      <a:pt x="31846" y="6620"/>
                    </a:lnTo>
                    <a:lnTo>
                      <a:pt x="32769" y="5556"/>
                    </a:lnTo>
                    <a:lnTo>
                      <a:pt x="34153" y="4610"/>
                    </a:lnTo>
                    <a:lnTo>
                      <a:pt x="36000" y="3665"/>
                    </a:lnTo>
                    <a:lnTo>
                      <a:pt x="37846" y="2955"/>
                    </a:lnTo>
                    <a:lnTo>
                      <a:pt x="39230" y="2246"/>
                    </a:lnTo>
                    <a:lnTo>
                      <a:pt x="42000" y="1773"/>
                    </a:lnTo>
                    <a:close/>
                  </a:path>
                </a:pathLst>
              </a:custGeom>
              <a:solidFill>
                <a:srgbClr val="21212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Shape 991"/>
              <p:cNvSpPr/>
              <p:nvPr/>
            </p:nvSpPr>
            <p:spPr>
              <a:xfrm>
                <a:off x="2338" y="1748"/>
                <a:ext cx="28" cy="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739" y="1818"/>
                    </a:moveTo>
                    <a:lnTo>
                      <a:pt x="47892" y="1212"/>
                    </a:lnTo>
                    <a:lnTo>
                      <a:pt x="50582" y="969"/>
                    </a:lnTo>
                    <a:lnTo>
                      <a:pt x="53811" y="606"/>
                    </a:lnTo>
                    <a:lnTo>
                      <a:pt x="57040" y="242"/>
                    </a:lnTo>
                    <a:lnTo>
                      <a:pt x="60269" y="121"/>
                    </a:lnTo>
                    <a:lnTo>
                      <a:pt x="64035" y="0"/>
                    </a:lnTo>
                    <a:lnTo>
                      <a:pt x="67802" y="0"/>
                    </a:lnTo>
                    <a:lnTo>
                      <a:pt x="72107" y="0"/>
                    </a:lnTo>
                    <a:lnTo>
                      <a:pt x="75874" y="121"/>
                    </a:lnTo>
                    <a:lnTo>
                      <a:pt x="79641" y="484"/>
                    </a:lnTo>
                    <a:lnTo>
                      <a:pt x="83946" y="727"/>
                    </a:lnTo>
                    <a:lnTo>
                      <a:pt x="87713" y="1212"/>
                    </a:lnTo>
                    <a:lnTo>
                      <a:pt x="91479" y="1818"/>
                    </a:lnTo>
                    <a:lnTo>
                      <a:pt x="95246" y="2424"/>
                    </a:lnTo>
                    <a:lnTo>
                      <a:pt x="98475" y="3272"/>
                    </a:lnTo>
                    <a:lnTo>
                      <a:pt x="101704" y="4242"/>
                    </a:lnTo>
                    <a:lnTo>
                      <a:pt x="104394" y="5333"/>
                    </a:lnTo>
                    <a:lnTo>
                      <a:pt x="106008" y="6909"/>
                    </a:lnTo>
                    <a:lnTo>
                      <a:pt x="107085" y="8969"/>
                    </a:lnTo>
                    <a:lnTo>
                      <a:pt x="108699" y="11393"/>
                    </a:lnTo>
                    <a:lnTo>
                      <a:pt x="109237" y="14060"/>
                    </a:lnTo>
                    <a:lnTo>
                      <a:pt x="109237" y="17090"/>
                    </a:lnTo>
                    <a:lnTo>
                      <a:pt x="109237" y="20242"/>
                    </a:lnTo>
                    <a:lnTo>
                      <a:pt x="109237" y="23636"/>
                    </a:lnTo>
                    <a:lnTo>
                      <a:pt x="108699" y="27030"/>
                    </a:lnTo>
                    <a:lnTo>
                      <a:pt x="108161" y="30424"/>
                    </a:lnTo>
                    <a:lnTo>
                      <a:pt x="107085" y="33818"/>
                    </a:lnTo>
                    <a:lnTo>
                      <a:pt x="106547" y="37212"/>
                    </a:lnTo>
                    <a:lnTo>
                      <a:pt x="106008" y="40363"/>
                    </a:lnTo>
                    <a:lnTo>
                      <a:pt x="104932" y="43515"/>
                    </a:lnTo>
                    <a:lnTo>
                      <a:pt x="104394" y="46424"/>
                    </a:lnTo>
                    <a:lnTo>
                      <a:pt x="104394" y="49090"/>
                    </a:lnTo>
                    <a:lnTo>
                      <a:pt x="103856" y="55030"/>
                    </a:lnTo>
                    <a:lnTo>
                      <a:pt x="103856" y="60969"/>
                    </a:lnTo>
                    <a:lnTo>
                      <a:pt x="104932" y="66787"/>
                    </a:lnTo>
                    <a:lnTo>
                      <a:pt x="106547" y="72363"/>
                    </a:lnTo>
                    <a:lnTo>
                      <a:pt x="109237" y="77696"/>
                    </a:lnTo>
                    <a:lnTo>
                      <a:pt x="111390" y="82787"/>
                    </a:lnTo>
                    <a:lnTo>
                      <a:pt x="114080" y="87757"/>
                    </a:lnTo>
                    <a:lnTo>
                      <a:pt x="116233" y="92363"/>
                    </a:lnTo>
                    <a:lnTo>
                      <a:pt x="118385" y="96484"/>
                    </a:lnTo>
                    <a:lnTo>
                      <a:pt x="119461" y="100484"/>
                    </a:lnTo>
                    <a:lnTo>
                      <a:pt x="119999" y="104000"/>
                    </a:lnTo>
                    <a:lnTo>
                      <a:pt x="119461" y="107151"/>
                    </a:lnTo>
                    <a:lnTo>
                      <a:pt x="117309" y="109818"/>
                    </a:lnTo>
                    <a:lnTo>
                      <a:pt x="114618" y="112121"/>
                    </a:lnTo>
                    <a:lnTo>
                      <a:pt x="109775" y="113818"/>
                    </a:lnTo>
                    <a:lnTo>
                      <a:pt x="103856" y="115272"/>
                    </a:lnTo>
                    <a:lnTo>
                      <a:pt x="87713" y="117575"/>
                    </a:lnTo>
                    <a:lnTo>
                      <a:pt x="73183" y="119030"/>
                    </a:lnTo>
                    <a:lnTo>
                      <a:pt x="59730" y="119878"/>
                    </a:lnTo>
                    <a:lnTo>
                      <a:pt x="48430" y="120000"/>
                    </a:lnTo>
                    <a:lnTo>
                      <a:pt x="38206" y="119393"/>
                    </a:lnTo>
                    <a:lnTo>
                      <a:pt x="29596" y="118060"/>
                    </a:lnTo>
                    <a:lnTo>
                      <a:pt x="22062" y="116000"/>
                    </a:lnTo>
                    <a:lnTo>
                      <a:pt x="16143" y="113333"/>
                    </a:lnTo>
                    <a:lnTo>
                      <a:pt x="10224" y="109818"/>
                    </a:lnTo>
                    <a:lnTo>
                      <a:pt x="6995" y="105696"/>
                    </a:lnTo>
                    <a:lnTo>
                      <a:pt x="3766" y="100969"/>
                    </a:lnTo>
                    <a:lnTo>
                      <a:pt x="1614" y="95515"/>
                    </a:lnTo>
                    <a:lnTo>
                      <a:pt x="1076" y="89575"/>
                    </a:lnTo>
                    <a:lnTo>
                      <a:pt x="0" y="82787"/>
                    </a:lnTo>
                    <a:lnTo>
                      <a:pt x="1076" y="75515"/>
                    </a:lnTo>
                    <a:lnTo>
                      <a:pt x="2690" y="67636"/>
                    </a:lnTo>
                    <a:lnTo>
                      <a:pt x="2690" y="67151"/>
                    </a:lnTo>
                    <a:lnTo>
                      <a:pt x="3228" y="65939"/>
                    </a:lnTo>
                    <a:lnTo>
                      <a:pt x="4304" y="63878"/>
                    </a:lnTo>
                    <a:lnTo>
                      <a:pt x="5919" y="61454"/>
                    </a:lnTo>
                    <a:lnTo>
                      <a:pt x="7533" y="58303"/>
                    </a:lnTo>
                    <a:lnTo>
                      <a:pt x="9147" y="54787"/>
                    </a:lnTo>
                    <a:lnTo>
                      <a:pt x="11300" y="51151"/>
                    </a:lnTo>
                    <a:lnTo>
                      <a:pt x="13452" y="47151"/>
                    </a:lnTo>
                    <a:lnTo>
                      <a:pt x="15067" y="43151"/>
                    </a:lnTo>
                    <a:lnTo>
                      <a:pt x="17219" y="39030"/>
                    </a:lnTo>
                    <a:lnTo>
                      <a:pt x="19372" y="35272"/>
                    </a:lnTo>
                    <a:lnTo>
                      <a:pt x="21524" y="31636"/>
                    </a:lnTo>
                    <a:lnTo>
                      <a:pt x="22600" y="28363"/>
                    </a:lnTo>
                    <a:lnTo>
                      <a:pt x="24215" y="25454"/>
                    </a:lnTo>
                    <a:lnTo>
                      <a:pt x="24753" y="23151"/>
                    </a:lnTo>
                    <a:lnTo>
                      <a:pt x="26367" y="21575"/>
                    </a:lnTo>
                    <a:lnTo>
                      <a:pt x="26905" y="19636"/>
                    </a:lnTo>
                    <a:lnTo>
                      <a:pt x="27443" y="17939"/>
                    </a:lnTo>
                    <a:lnTo>
                      <a:pt x="27982" y="16242"/>
                    </a:lnTo>
                    <a:lnTo>
                      <a:pt x="28520" y="14666"/>
                    </a:lnTo>
                    <a:lnTo>
                      <a:pt x="29596" y="13212"/>
                    </a:lnTo>
                    <a:lnTo>
                      <a:pt x="30134" y="11636"/>
                    </a:lnTo>
                    <a:lnTo>
                      <a:pt x="31748" y="10303"/>
                    </a:lnTo>
                    <a:lnTo>
                      <a:pt x="32286" y="9090"/>
                    </a:lnTo>
                    <a:lnTo>
                      <a:pt x="33363" y="7878"/>
                    </a:lnTo>
                    <a:lnTo>
                      <a:pt x="34439" y="6787"/>
                    </a:lnTo>
                    <a:lnTo>
                      <a:pt x="36591" y="5696"/>
                    </a:lnTo>
                    <a:lnTo>
                      <a:pt x="37668" y="4727"/>
                    </a:lnTo>
                    <a:lnTo>
                      <a:pt x="39282" y="3757"/>
                    </a:lnTo>
                    <a:lnTo>
                      <a:pt x="40896" y="3030"/>
                    </a:lnTo>
                    <a:lnTo>
                      <a:pt x="43587" y="2303"/>
                    </a:lnTo>
                    <a:lnTo>
                      <a:pt x="45739" y="1818"/>
                    </a:lnTo>
                    <a:close/>
                  </a:path>
                </a:pathLst>
              </a:custGeom>
              <a:solidFill>
                <a:srgbClr val="2A2A2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2" name="Shape 992"/>
              <p:cNvSpPr/>
              <p:nvPr/>
            </p:nvSpPr>
            <p:spPr>
              <a:xfrm>
                <a:off x="2340" y="1750"/>
                <a:ext cx="22" cy="11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491" y="1987"/>
                    </a:moveTo>
                    <a:lnTo>
                      <a:pt x="52459" y="1366"/>
                    </a:lnTo>
                    <a:lnTo>
                      <a:pt x="55737" y="993"/>
                    </a:lnTo>
                    <a:lnTo>
                      <a:pt x="58360" y="745"/>
                    </a:lnTo>
                    <a:lnTo>
                      <a:pt x="61639" y="372"/>
                    </a:lnTo>
                    <a:lnTo>
                      <a:pt x="64918" y="124"/>
                    </a:lnTo>
                    <a:lnTo>
                      <a:pt x="68852" y="0"/>
                    </a:lnTo>
                    <a:lnTo>
                      <a:pt x="73442" y="0"/>
                    </a:lnTo>
                    <a:lnTo>
                      <a:pt x="76721" y="0"/>
                    </a:lnTo>
                    <a:lnTo>
                      <a:pt x="81311" y="124"/>
                    </a:lnTo>
                    <a:lnTo>
                      <a:pt x="84590" y="372"/>
                    </a:lnTo>
                    <a:lnTo>
                      <a:pt x="89180" y="745"/>
                    </a:lnTo>
                    <a:lnTo>
                      <a:pt x="93114" y="1118"/>
                    </a:lnTo>
                    <a:lnTo>
                      <a:pt x="96393" y="1739"/>
                    </a:lnTo>
                    <a:lnTo>
                      <a:pt x="100327" y="2360"/>
                    </a:lnTo>
                    <a:lnTo>
                      <a:pt x="102950" y="3105"/>
                    </a:lnTo>
                    <a:lnTo>
                      <a:pt x="106885" y="4099"/>
                    </a:lnTo>
                    <a:lnTo>
                      <a:pt x="108852" y="5093"/>
                    </a:lnTo>
                    <a:lnTo>
                      <a:pt x="110819" y="6832"/>
                    </a:lnTo>
                    <a:lnTo>
                      <a:pt x="112131" y="8944"/>
                    </a:lnTo>
                    <a:lnTo>
                      <a:pt x="112786" y="11428"/>
                    </a:lnTo>
                    <a:lnTo>
                      <a:pt x="112786" y="14161"/>
                    </a:lnTo>
                    <a:lnTo>
                      <a:pt x="113442" y="17142"/>
                    </a:lnTo>
                    <a:lnTo>
                      <a:pt x="112786" y="20248"/>
                    </a:lnTo>
                    <a:lnTo>
                      <a:pt x="112786" y="23602"/>
                    </a:lnTo>
                    <a:lnTo>
                      <a:pt x="112131" y="27080"/>
                    </a:lnTo>
                    <a:lnTo>
                      <a:pt x="110819" y="30559"/>
                    </a:lnTo>
                    <a:lnTo>
                      <a:pt x="109508" y="34037"/>
                    </a:lnTo>
                    <a:lnTo>
                      <a:pt x="108852" y="37391"/>
                    </a:lnTo>
                    <a:lnTo>
                      <a:pt x="107540" y="40745"/>
                    </a:lnTo>
                    <a:lnTo>
                      <a:pt x="106885" y="43726"/>
                    </a:lnTo>
                    <a:lnTo>
                      <a:pt x="106229" y="46708"/>
                    </a:lnTo>
                    <a:lnTo>
                      <a:pt x="105573" y="49316"/>
                    </a:lnTo>
                    <a:lnTo>
                      <a:pt x="104262" y="55403"/>
                    </a:lnTo>
                    <a:lnTo>
                      <a:pt x="104262" y="61490"/>
                    </a:lnTo>
                    <a:lnTo>
                      <a:pt x="104918" y="67577"/>
                    </a:lnTo>
                    <a:lnTo>
                      <a:pt x="106885" y="73167"/>
                    </a:lnTo>
                    <a:lnTo>
                      <a:pt x="108852" y="78757"/>
                    </a:lnTo>
                    <a:lnTo>
                      <a:pt x="111475" y="84099"/>
                    </a:lnTo>
                    <a:lnTo>
                      <a:pt x="114098" y="89068"/>
                    </a:lnTo>
                    <a:lnTo>
                      <a:pt x="116721" y="93788"/>
                    </a:lnTo>
                    <a:lnTo>
                      <a:pt x="118688" y="98136"/>
                    </a:lnTo>
                    <a:lnTo>
                      <a:pt x="119344" y="102111"/>
                    </a:lnTo>
                    <a:lnTo>
                      <a:pt x="120000" y="105590"/>
                    </a:lnTo>
                    <a:lnTo>
                      <a:pt x="119344" y="108819"/>
                    </a:lnTo>
                    <a:lnTo>
                      <a:pt x="117377" y="111552"/>
                    </a:lnTo>
                    <a:lnTo>
                      <a:pt x="114098" y="113788"/>
                    </a:lnTo>
                    <a:lnTo>
                      <a:pt x="108196" y="115403"/>
                    </a:lnTo>
                    <a:lnTo>
                      <a:pt x="101639" y="116645"/>
                    </a:lnTo>
                    <a:lnTo>
                      <a:pt x="85901" y="118385"/>
                    </a:lnTo>
                    <a:lnTo>
                      <a:pt x="71475" y="119627"/>
                    </a:lnTo>
                    <a:lnTo>
                      <a:pt x="58360" y="120000"/>
                    </a:lnTo>
                    <a:lnTo>
                      <a:pt x="47213" y="119875"/>
                    </a:lnTo>
                    <a:lnTo>
                      <a:pt x="37377" y="119006"/>
                    </a:lnTo>
                    <a:lnTo>
                      <a:pt x="28196" y="117639"/>
                    </a:lnTo>
                    <a:lnTo>
                      <a:pt x="20983" y="115527"/>
                    </a:lnTo>
                    <a:lnTo>
                      <a:pt x="15081" y="112795"/>
                    </a:lnTo>
                    <a:lnTo>
                      <a:pt x="9836" y="109440"/>
                    </a:lnTo>
                    <a:lnTo>
                      <a:pt x="5901" y="105590"/>
                    </a:lnTo>
                    <a:lnTo>
                      <a:pt x="2622" y="100993"/>
                    </a:lnTo>
                    <a:lnTo>
                      <a:pt x="655" y="95900"/>
                    </a:lnTo>
                    <a:lnTo>
                      <a:pt x="0" y="90186"/>
                    </a:lnTo>
                    <a:lnTo>
                      <a:pt x="0" y="83726"/>
                    </a:lnTo>
                    <a:lnTo>
                      <a:pt x="655" y="76770"/>
                    </a:lnTo>
                    <a:lnTo>
                      <a:pt x="1967" y="69440"/>
                    </a:lnTo>
                    <a:lnTo>
                      <a:pt x="1967" y="68944"/>
                    </a:lnTo>
                    <a:lnTo>
                      <a:pt x="2622" y="67701"/>
                    </a:lnTo>
                    <a:lnTo>
                      <a:pt x="3278" y="65590"/>
                    </a:lnTo>
                    <a:lnTo>
                      <a:pt x="5245" y="62981"/>
                    </a:lnTo>
                    <a:lnTo>
                      <a:pt x="7213" y="59751"/>
                    </a:lnTo>
                    <a:lnTo>
                      <a:pt x="9180" y="56273"/>
                    </a:lnTo>
                    <a:lnTo>
                      <a:pt x="11803" y="52422"/>
                    </a:lnTo>
                    <a:lnTo>
                      <a:pt x="13770" y="48322"/>
                    </a:lnTo>
                    <a:lnTo>
                      <a:pt x="15737" y="44223"/>
                    </a:lnTo>
                    <a:lnTo>
                      <a:pt x="18360" y="40000"/>
                    </a:lnTo>
                    <a:lnTo>
                      <a:pt x="20327" y="36024"/>
                    </a:lnTo>
                    <a:lnTo>
                      <a:pt x="22295" y="32298"/>
                    </a:lnTo>
                    <a:lnTo>
                      <a:pt x="24262" y="28944"/>
                    </a:lnTo>
                    <a:lnTo>
                      <a:pt x="26229" y="25962"/>
                    </a:lnTo>
                    <a:lnTo>
                      <a:pt x="26885" y="23602"/>
                    </a:lnTo>
                    <a:lnTo>
                      <a:pt x="28196" y="21987"/>
                    </a:lnTo>
                    <a:lnTo>
                      <a:pt x="28852" y="20000"/>
                    </a:lnTo>
                    <a:lnTo>
                      <a:pt x="30163" y="18260"/>
                    </a:lnTo>
                    <a:lnTo>
                      <a:pt x="30819" y="16521"/>
                    </a:lnTo>
                    <a:lnTo>
                      <a:pt x="31475" y="14906"/>
                    </a:lnTo>
                    <a:lnTo>
                      <a:pt x="32786" y="13291"/>
                    </a:lnTo>
                    <a:lnTo>
                      <a:pt x="33442" y="11925"/>
                    </a:lnTo>
                    <a:lnTo>
                      <a:pt x="34098" y="10559"/>
                    </a:lnTo>
                    <a:lnTo>
                      <a:pt x="36065" y="9316"/>
                    </a:lnTo>
                    <a:lnTo>
                      <a:pt x="37377" y="8074"/>
                    </a:lnTo>
                    <a:lnTo>
                      <a:pt x="38688" y="6956"/>
                    </a:lnTo>
                    <a:lnTo>
                      <a:pt x="40000" y="5962"/>
                    </a:lnTo>
                    <a:lnTo>
                      <a:pt x="41311" y="4968"/>
                    </a:lnTo>
                    <a:lnTo>
                      <a:pt x="43278" y="4223"/>
                    </a:lnTo>
                    <a:lnTo>
                      <a:pt x="45245" y="3354"/>
                    </a:lnTo>
                    <a:lnTo>
                      <a:pt x="47213" y="2484"/>
                    </a:lnTo>
                    <a:lnTo>
                      <a:pt x="50491" y="1987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Shape 993"/>
              <p:cNvSpPr/>
              <p:nvPr/>
            </p:nvSpPr>
            <p:spPr>
              <a:xfrm>
                <a:off x="2342" y="1751"/>
                <a:ext cx="18" cy="11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534" y="2033"/>
                    </a:moveTo>
                    <a:lnTo>
                      <a:pt x="59999" y="1398"/>
                    </a:lnTo>
                    <a:lnTo>
                      <a:pt x="62465" y="1016"/>
                    </a:lnTo>
                    <a:lnTo>
                      <a:pt x="65753" y="762"/>
                    </a:lnTo>
                    <a:lnTo>
                      <a:pt x="69041" y="381"/>
                    </a:lnTo>
                    <a:lnTo>
                      <a:pt x="72328" y="127"/>
                    </a:lnTo>
                    <a:lnTo>
                      <a:pt x="77260" y="127"/>
                    </a:lnTo>
                    <a:lnTo>
                      <a:pt x="80547" y="0"/>
                    </a:lnTo>
                    <a:lnTo>
                      <a:pt x="84657" y="127"/>
                    </a:lnTo>
                    <a:lnTo>
                      <a:pt x="88767" y="127"/>
                    </a:lnTo>
                    <a:lnTo>
                      <a:pt x="92876" y="381"/>
                    </a:lnTo>
                    <a:lnTo>
                      <a:pt x="96164" y="762"/>
                    </a:lnTo>
                    <a:lnTo>
                      <a:pt x="100273" y="1144"/>
                    </a:lnTo>
                    <a:lnTo>
                      <a:pt x="103561" y="1525"/>
                    </a:lnTo>
                    <a:lnTo>
                      <a:pt x="107671" y="2288"/>
                    </a:lnTo>
                    <a:lnTo>
                      <a:pt x="110136" y="3050"/>
                    </a:lnTo>
                    <a:lnTo>
                      <a:pt x="114246" y="3813"/>
                    </a:lnTo>
                    <a:lnTo>
                      <a:pt x="115890" y="4957"/>
                    </a:lnTo>
                    <a:lnTo>
                      <a:pt x="116712" y="6737"/>
                    </a:lnTo>
                    <a:lnTo>
                      <a:pt x="117534" y="8771"/>
                    </a:lnTo>
                    <a:lnTo>
                      <a:pt x="118356" y="11186"/>
                    </a:lnTo>
                    <a:lnTo>
                      <a:pt x="118356" y="13983"/>
                    </a:lnTo>
                    <a:lnTo>
                      <a:pt x="118356" y="17033"/>
                    </a:lnTo>
                    <a:lnTo>
                      <a:pt x="117534" y="20211"/>
                    </a:lnTo>
                    <a:lnTo>
                      <a:pt x="116712" y="23644"/>
                    </a:lnTo>
                    <a:lnTo>
                      <a:pt x="115890" y="27076"/>
                    </a:lnTo>
                    <a:lnTo>
                      <a:pt x="114246" y="30508"/>
                    </a:lnTo>
                    <a:lnTo>
                      <a:pt x="112602" y="33940"/>
                    </a:lnTo>
                    <a:lnTo>
                      <a:pt x="110958" y="37372"/>
                    </a:lnTo>
                    <a:lnTo>
                      <a:pt x="110136" y="40677"/>
                    </a:lnTo>
                    <a:lnTo>
                      <a:pt x="108493" y="43728"/>
                    </a:lnTo>
                    <a:lnTo>
                      <a:pt x="107671" y="46652"/>
                    </a:lnTo>
                    <a:lnTo>
                      <a:pt x="106849" y="49322"/>
                    </a:lnTo>
                    <a:lnTo>
                      <a:pt x="103561" y="55550"/>
                    </a:lnTo>
                    <a:lnTo>
                      <a:pt x="103561" y="61779"/>
                    </a:lnTo>
                    <a:lnTo>
                      <a:pt x="104383" y="68008"/>
                    </a:lnTo>
                    <a:lnTo>
                      <a:pt x="106027" y="73855"/>
                    </a:lnTo>
                    <a:lnTo>
                      <a:pt x="108493" y="79576"/>
                    </a:lnTo>
                    <a:lnTo>
                      <a:pt x="110958" y="85042"/>
                    </a:lnTo>
                    <a:lnTo>
                      <a:pt x="114246" y="90127"/>
                    </a:lnTo>
                    <a:lnTo>
                      <a:pt x="116712" y="94957"/>
                    </a:lnTo>
                    <a:lnTo>
                      <a:pt x="118356" y="99533"/>
                    </a:lnTo>
                    <a:lnTo>
                      <a:pt x="119178" y="103474"/>
                    </a:lnTo>
                    <a:lnTo>
                      <a:pt x="119999" y="107161"/>
                    </a:lnTo>
                    <a:lnTo>
                      <a:pt x="119178" y="110466"/>
                    </a:lnTo>
                    <a:lnTo>
                      <a:pt x="117534" y="113135"/>
                    </a:lnTo>
                    <a:lnTo>
                      <a:pt x="112602" y="115296"/>
                    </a:lnTo>
                    <a:lnTo>
                      <a:pt x="107671" y="116822"/>
                    </a:lnTo>
                    <a:lnTo>
                      <a:pt x="99452" y="117966"/>
                    </a:lnTo>
                    <a:lnTo>
                      <a:pt x="83835" y="119110"/>
                    </a:lnTo>
                    <a:lnTo>
                      <a:pt x="69863" y="119872"/>
                    </a:lnTo>
                    <a:lnTo>
                      <a:pt x="57534" y="120000"/>
                    </a:lnTo>
                    <a:lnTo>
                      <a:pt x="46849" y="119491"/>
                    </a:lnTo>
                    <a:lnTo>
                      <a:pt x="36986" y="118601"/>
                    </a:lnTo>
                    <a:lnTo>
                      <a:pt x="28767" y="116949"/>
                    </a:lnTo>
                    <a:lnTo>
                      <a:pt x="21369" y="114915"/>
                    </a:lnTo>
                    <a:lnTo>
                      <a:pt x="14794" y="112118"/>
                    </a:lnTo>
                    <a:lnTo>
                      <a:pt x="9863" y="108940"/>
                    </a:lnTo>
                    <a:lnTo>
                      <a:pt x="6575" y="105127"/>
                    </a:lnTo>
                    <a:lnTo>
                      <a:pt x="2465" y="100805"/>
                    </a:lnTo>
                    <a:lnTo>
                      <a:pt x="821" y="95974"/>
                    </a:lnTo>
                    <a:lnTo>
                      <a:pt x="0" y="90508"/>
                    </a:lnTo>
                    <a:lnTo>
                      <a:pt x="0" y="84533"/>
                    </a:lnTo>
                    <a:lnTo>
                      <a:pt x="821" y="78050"/>
                    </a:lnTo>
                    <a:lnTo>
                      <a:pt x="2465" y="71059"/>
                    </a:lnTo>
                    <a:lnTo>
                      <a:pt x="2465" y="70550"/>
                    </a:lnTo>
                    <a:lnTo>
                      <a:pt x="3287" y="69279"/>
                    </a:lnTo>
                    <a:lnTo>
                      <a:pt x="4931" y="67118"/>
                    </a:lnTo>
                    <a:lnTo>
                      <a:pt x="6575" y="64449"/>
                    </a:lnTo>
                    <a:lnTo>
                      <a:pt x="8219" y="61144"/>
                    </a:lnTo>
                    <a:lnTo>
                      <a:pt x="9863" y="57457"/>
                    </a:lnTo>
                    <a:lnTo>
                      <a:pt x="13150" y="53389"/>
                    </a:lnTo>
                    <a:lnTo>
                      <a:pt x="15616" y="49322"/>
                    </a:lnTo>
                    <a:lnTo>
                      <a:pt x="17260" y="45127"/>
                    </a:lnTo>
                    <a:lnTo>
                      <a:pt x="20547" y="40805"/>
                    </a:lnTo>
                    <a:lnTo>
                      <a:pt x="23013" y="36737"/>
                    </a:lnTo>
                    <a:lnTo>
                      <a:pt x="24657" y="32796"/>
                    </a:lnTo>
                    <a:lnTo>
                      <a:pt x="27123" y="29491"/>
                    </a:lnTo>
                    <a:lnTo>
                      <a:pt x="29589" y="26440"/>
                    </a:lnTo>
                    <a:lnTo>
                      <a:pt x="30410" y="24025"/>
                    </a:lnTo>
                    <a:lnTo>
                      <a:pt x="32054" y="22372"/>
                    </a:lnTo>
                    <a:lnTo>
                      <a:pt x="32876" y="20338"/>
                    </a:lnTo>
                    <a:lnTo>
                      <a:pt x="33698" y="18305"/>
                    </a:lnTo>
                    <a:lnTo>
                      <a:pt x="36164" y="16652"/>
                    </a:lnTo>
                    <a:lnTo>
                      <a:pt x="36986" y="15127"/>
                    </a:lnTo>
                    <a:lnTo>
                      <a:pt x="37808" y="13474"/>
                    </a:lnTo>
                    <a:lnTo>
                      <a:pt x="38630" y="12076"/>
                    </a:lnTo>
                    <a:lnTo>
                      <a:pt x="40273" y="10805"/>
                    </a:lnTo>
                    <a:lnTo>
                      <a:pt x="41095" y="9533"/>
                    </a:lnTo>
                    <a:lnTo>
                      <a:pt x="42739" y="8389"/>
                    </a:lnTo>
                    <a:lnTo>
                      <a:pt x="44383" y="7245"/>
                    </a:lnTo>
                    <a:lnTo>
                      <a:pt x="46027" y="6228"/>
                    </a:lnTo>
                    <a:lnTo>
                      <a:pt x="47671" y="5211"/>
                    </a:lnTo>
                    <a:lnTo>
                      <a:pt x="49315" y="4449"/>
                    </a:lnTo>
                    <a:lnTo>
                      <a:pt x="52602" y="3559"/>
                    </a:lnTo>
                    <a:lnTo>
                      <a:pt x="54246" y="2669"/>
                    </a:lnTo>
                    <a:lnTo>
                      <a:pt x="57534" y="2033"/>
                    </a:lnTo>
                    <a:close/>
                  </a:path>
                </a:pathLst>
              </a:custGeom>
              <a:solidFill>
                <a:srgbClr val="3B3B3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Shape 994"/>
              <p:cNvSpPr/>
              <p:nvPr/>
            </p:nvSpPr>
            <p:spPr>
              <a:xfrm>
                <a:off x="2344" y="1752"/>
                <a:ext cx="14" cy="1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6101" y="2084"/>
                    </a:moveTo>
                    <a:lnTo>
                      <a:pt x="68135" y="1433"/>
                    </a:lnTo>
                    <a:lnTo>
                      <a:pt x="70169" y="1042"/>
                    </a:lnTo>
                    <a:lnTo>
                      <a:pt x="74237" y="781"/>
                    </a:lnTo>
                    <a:lnTo>
                      <a:pt x="76271" y="390"/>
                    </a:lnTo>
                    <a:lnTo>
                      <a:pt x="81355" y="130"/>
                    </a:lnTo>
                    <a:lnTo>
                      <a:pt x="84406" y="0"/>
                    </a:lnTo>
                    <a:lnTo>
                      <a:pt x="87457" y="0"/>
                    </a:lnTo>
                    <a:lnTo>
                      <a:pt x="91525" y="0"/>
                    </a:lnTo>
                    <a:lnTo>
                      <a:pt x="95593" y="0"/>
                    </a:lnTo>
                    <a:lnTo>
                      <a:pt x="98644" y="260"/>
                    </a:lnTo>
                    <a:lnTo>
                      <a:pt x="102711" y="651"/>
                    </a:lnTo>
                    <a:lnTo>
                      <a:pt x="105762" y="912"/>
                    </a:lnTo>
                    <a:lnTo>
                      <a:pt x="108813" y="1302"/>
                    </a:lnTo>
                    <a:lnTo>
                      <a:pt x="111864" y="1954"/>
                    </a:lnTo>
                    <a:lnTo>
                      <a:pt x="114915" y="2605"/>
                    </a:lnTo>
                    <a:lnTo>
                      <a:pt x="116949" y="3517"/>
                    </a:lnTo>
                    <a:lnTo>
                      <a:pt x="117966" y="4690"/>
                    </a:lnTo>
                    <a:lnTo>
                      <a:pt x="117966" y="6384"/>
                    </a:lnTo>
                    <a:lnTo>
                      <a:pt x="120000" y="8469"/>
                    </a:lnTo>
                    <a:lnTo>
                      <a:pt x="120000" y="11074"/>
                    </a:lnTo>
                    <a:lnTo>
                      <a:pt x="117966" y="13811"/>
                    </a:lnTo>
                    <a:lnTo>
                      <a:pt x="116949" y="16938"/>
                    </a:lnTo>
                    <a:lnTo>
                      <a:pt x="115932" y="20065"/>
                    </a:lnTo>
                    <a:lnTo>
                      <a:pt x="114915" y="23583"/>
                    </a:lnTo>
                    <a:lnTo>
                      <a:pt x="112881" y="26970"/>
                    </a:lnTo>
                    <a:lnTo>
                      <a:pt x="110847" y="30618"/>
                    </a:lnTo>
                    <a:lnTo>
                      <a:pt x="108813" y="34136"/>
                    </a:lnTo>
                    <a:lnTo>
                      <a:pt x="106779" y="37394"/>
                    </a:lnTo>
                    <a:lnTo>
                      <a:pt x="104745" y="40781"/>
                    </a:lnTo>
                    <a:lnTo>
                      <a:pt x="102711" y="43908"/>
                    </a:lnTo>
                    <a:lnTo>
                      <a:pt x="101694" y="46775"/>
                    </a:lnTo>
                    <a:lnTo>
                      <a:pt x="100677" y="49381"/>
                    </a:lnTo>
                    <a:lnTo>
                      <a:pt x="96610" y="55765"/>
                    </a:lnTo>
                    <a:lnTo>
                      <a:pt x="95593" y="62280"/>
                    </a:lnTo>
                    <a:lnTo>
                      <a:pt x="95593" y="68664"/>
                    </a:lnTo>
                    <a:lnTo>
                      <a:pt x="96610" y="74657"/>
                    </a:lnTo>
                    <a:lnTo>
                      <a:pt x="98644" y="80521"/>
                    </a:lnTo>
                    <a:lnTo>
                      <a:pt x="101694" y="86123"/>
                    </a:lnTo>
                    <a:lnTo>
                      <a:pt x="104745" y="91335"/>
                    </a:lnTo>
                    <a:lnTo>
                      <a:pt x="106779" y="96286"/>
                    </a:lnTo>
                    <a:lnTo>
                      <a:pt x="108813" y="100977"/>
                    </a:lnTo>
                    <a:lnTo>
                      <a:pt x="110847" y="105016"/>
                    </a:lnTo>
                    <a:lnTo>
                      <a:pt x="111864" y="108794"/>
                    </a:lnTo>
                    <a:lnTo>
                      <a:pt x="110847" y="112052"/>
                    </a:lnTo>
                    <a:lnTo>
                      <a:pt x="107796" y="114657"/>
                    </a:lnTo>
                    <a:lnTo>
                      <a:pt x="103728" y="116742"/>
                    </a:lnTo>
                    <a:lnTo>
                      <a:pt x="96610" y="118306"/>
                    </a:lnTo>
                    <a:lnTo>
                      <a:pt x="87457" y="119218"/>
                    </a:lnTo>
                    <a:lnTo>
                      <a:pt x="74237" y="119739"/>
                    </a:lnTo>
                    <a:lnTo>
                      <a:pt x="63050" y="120000"/>
                    </a:lnTo>
                    <a:lnTo>
                      <a:pt x="50847" y="119739"/>
                    </a:lnTo>
                    <a:lnTo>
                      <a:pt x="41694" y="119087"/>
                    </a:lnTo>
                    <a:lnTo>
                      <a:pt x="33559" y="117915"/>
                    </a:lnTo>
                    <a:lnTo>
                      <a:pt x="26440" y="116221"/>
                    </a:lnTo>
                    <a:lnTo>
                      <a:pt x="19322" y="114136"/>
                    </a:lnTo>
                    <a:lnTo>
                      <a:pt x="14237" y="111530"/>
                    </a:lnTo>
                    <a:lnTo>
                      <a:pt x="9152" y="108273"/>
                    </a:lnTo>
                    <a:lnTo>
                      <a:pt x="6101" y="104625"/>
                    </a:lnTo>
                    <a:lnTo>
                      <a:pt x="3050" y="100586"/>
                    </a:lnTo>
                    <a:lnTo>
                      <a:pt x="1016" y="95895"/>
                    </a:lnTo>
                    <a:lnTo>
                      <a:pt x="0" y="90814"/>
                    </a:lnTo>
                    <a:lnTo>
                      <a:pt x="0" y="85211"/>
                    </a:lnTo>
                    <a:lnTo>
                      <a:pt x="0" y="79218"/>
                    </a:lnTo>
                    <a:lnTo>
                      <a:pt x="2033" y="72703"/>
                    </a:lnTo>
                    <a:lnTo>
                      <a:pt x="2033" y="72182"/>
                    </a:lnTo>
                    <a:lnTo>
                      <a:pt x="3050" y="70879"/>
                    </a:lnTo>
                    <a:lnTo>
                      <a:pt x="5084" y="68664"/>
                    </a:lnTo>
                    <a:lnTo>
                      <a:pt x="6101" y="65928"/>
                    </a:lnTo>
                    <a:lnTo>
                      <a:pt x="8135" y="62540"/>
                    </a:lnTo>
                    <a:lnTo>
                      <a:pt x="10169" y="58762"/>
                    </a:lnTo>
                    <a:lnTo>
                      <a:pt x="14237" y="54592"/>
                    </a:lnTo>
                    <a:lnTo>
                      <a:pt x="16271" y="50293"/>
                    </a:lnTo>
                    <a:lnTo>
                      <a:pt x="19322" y="45863"/>
                    </a:lnTo>
                    <a:lnTo>
                      <a:pt x="21355" y="41563"/>
                    </a:lnTo>
                    <a:lnTo>
                      <a:pt x="25423" y="37263"/>
                    </a:lnTo>
                    <a:lnTo>
                      <a:pt x="27457" y="33355"/>
                    </a:lnTo>
                    <a:lnTo>
                      <a:pt x="30508" y="29837"/>
                    </a:lnTo>
                    <a:lnTo>
                      <a:pt x="31525" y="26840"/>
                    </a:lnTo>
                    <a:lnTo>
                      <a:pt x="34576" y="24364"/>
                    </a:lnTo>
                    <a:lnTo>
                      <a:pt x="36610" y="22540"/>
                    </a:lnTo>
                    <a:lnTo>
                      <a:pt x="37627" y="20456"/>
                    </a:lnTo>
                    <a:lnTo>
                      <a:pt x="39661" y="18501"/>
                    </a:lnTo>
                    <a:lnTo>
                      <a:pt x="40677" y="16807"/>
                    </a:lnTo>
                    <a:lnTo>
                      <a:pt x="41694" y="15114"/>
                    </a:lnTo>
                    <a:lnTo>
                      <a:pt x="43728" y="13550"/>
                    </a:lnTo>
                    <a:lnTo>
                      <a:pt x="44745" y="12247"/>
                    </a:lnTo>
                    <a:lnTo>
                      <a:pt x="46779" y="10944"/>
                    </a:lnTo>
                    <a:lnTo>
                      <a:pt x="47796" y="9641"/>
                    </a:lnTo>
                    <a:lnTo>
                      <a:pt x="48813" y="8599"/>
                    </a:lnTo>
                    <a:lnTo>
                      <a:pt x="50847" y="7426"/>
                    </a:lnTo>
                    <a:lnTo>
                      <a:pt x="52881" y="6384"/>
                    </a:lnTo>
                    <a:lnTo>
                      <a:pt x="54915" y="5602"/>
                    </a:lnTo>
                    <a:lnTo>
                      <a:pt x="56949" y="4560"/>
                    </a:lnTo>
                    <a:lnTo>
                      <a:pt x="58983" y="3648"/>
                    </a:lnTo>
                    <a:lnTo>
                      <a:pt x="63050" y="2736"/>
                    </a:lnTo>
                    <a:lnTo>
                      <a:pt x="66101" y="2084"/>
                    </a:lnTo>
                    <a:close/>
                  </a:path>
                </a:pathLst>
              </a:custGeom>
              <a:solidFill>
                <a:srgbClr val="44444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5" name="Shape 995"/>
              <p:cNvSpPr/>
              <p:nvPr/>
            </p:nvSpPr>
            <p:spPr>
              <a:xfrm>
                <a:off x="2345" y="1753"/>
                <a:ext cx="11" cy="11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6483" y="2123"/>
                    </a:moveTo>
                    <a:lnTo>
                      <a:pt x="79120" y="1460"/>
                    </a:lnTo>
                    <a:lnTo>
                      <a:pt x="81758" y="1061"/>
                    </a:lnTo>
                    <a:lnTo>
                      <a:pt x="84395" y="796"/>
                    </a:lnTo>
                    <a:lnTo>
                      <a:pt x="87032" y="398"/>
                    </a:lnTo>
                    <a:lnTo>
                      <a:pt x="90989" y="132"/>
                    </a:lnTo>
                    <a:lnTo>
                      <a:pt x="93626" y="0"/>
                    </a:lnTo>
                    <a:lnTo>
                      <a:pt x="96263" y="0"/>
                    </a:lnTo>
                    <a:lnTo>
                      <a:pt x="100219" y="0"/>
                    </a:lnTo>
                    <a:lnTo>
                      <a:pt x="104175" y="0"/>
                    </a:lnTo>
                    <a:lnTo>
                      <a:pt x="106813" y="265"/>
                    </a:lnTo>
                    <a:lnTo>
                      <a:pt x="109450" y="398"/>
                    </a:lnTo>
                    <a:lnTo>
                      <a:pt x="112087" y="929"/>
                    </a:lnTo>
                    <a:lnTo>
                      <a:pt x="113406" y="1327"/>
                    </a:lnTo>
                    <a:lnTo>
                      <a:pt x="117362" y="1725"/>
                    </a:lnTo>
                    <a:lnTo>
                      <a:pt x="118681" y="2522"/>
                    </a:lnTo>
                    <a:lnTo>
                      <a:pt x="120000" y="3318"/>
                    </a:lnTo>
                    <a:lnTo>
                      <a:pt x="120000" y="4513"/>
                    </a:lnTo>
                    <a:lnTo>
                      <a:pt x="120000" y="6238"/>
                    </a:lnTo>
                    <a:lnTo>
                      <a:pt x="118681" y="8362"/>
                    </a:lnTo>
                    <a:lnTo>
                      <a:pt x="118681" y="10884"/>
                    </a:lnTo>
                    <a:lnTo>
                      <a:pt x="117362" y="13672"/>
                    </a:lnTo>
                    <a:lnTo>
                      <a:pt x="113406" y="16725"/>
                    </a:lnTo>
                    <a:lnTo>
                      <a:pt x="112087" y="20044"/>
                    </a:lnTo>
                    <a:lnTo>
                      <a:pt x="109450" y="23495"/>
                    </a:lnTo>
                    <a:lnTo>
                      <a:pt x="106813" y="26814"/>
                    </a:lnTo>
                    <a:lnTo>
                      <a:pt x="104175" y="30398"/>
                    </a:lnTo>
                    <a:lnTo>
                      <a:pt x="101538" y="33982"/>
                    </a:lnTo>
                    <a:lnTo>
                      <a:pt x="98901" y="37433"/>
                    </a:lnTo>
                    <a:lnTo>
                      <a:pt x="96263" y="40619"/>
                    </a:lnTo>
                    <a:lnTo>
                      <a:pt x="93626" y="43805"/>
                    </a:lnTo>
                    <a:lnTo>
                      <a:pt x="90989" y="46592"/>
                    </a:lnTo>
                    <a:lnTo>
                      <a:pt x="88351" y="49247"/>
                    </a:lnTo>
                    <a:lnTo>
                      <a:pt x="83076" y="55752"/>
                    </a:lnTo>
                    <a:lnTo>
                      <a:pt x="81758" y="62389"/>
                    </a:lnTo>
                    <a:lnTo>
                      <a:pt x="80439" y="68893"/>
                    </a:lnTo>
                    <a:lnTo>
                      <a:pt x="81758" y="75000"/>
                    </a:lnTo>
                    <a:lnTo>
                      <a:pt x="83076" y="81106"/>
                    </a:lnTo>
                    <a:lnTo>
                      <a:pt x="85714" y="86681"/>
                    </a:lnTo>
                    <a:lnTo>
                      <a:pt x="88351" y="92123"/>
                    </a:lnTo>
                    <a:lnTo>
                      <a:pt x="90989" y="97168"/>
                    </a:lnTo>
                    <a:lnTo>
                      <a:pt x="93626" y="101814"/>
                    </a:lnTo>
                    <a:lnTo>
                      <a:pt x="94945" y="106194"/>
                    </a:lnTo>
                    <a:lnTo>
                      <a:pt x="94945" y="109778"/>
                    </a:lnTo>
                    <a:lnTo>
                      <a:pt x="93626" y="113097"/>
                    </a:lnTo>
                    <a:lnTo>
                      <a:pt x="90989" y="115752"/>
                    </a:lnTo>
                    <a:lnTo>
                      <a:pt x="84395" y="117743"/>
                    </a:lnTo>
                    <a:lnTo>
                      <a:pt x="76483" y="119203"/>
                    </a:lnTo>
                    <a:lnTo>
                      <a:pt x="67252" y="120000"/>
                    </a:lnTo>
                    <a:lnTo>
                      <a:pt x="56703" y="120000"/>
                    </a:lnTo>
                    <a:lnTo>
                      <a:pt x="47472" y="119601"/>
                    </a:lnTo>
                    <a:lnTo>
                      <a:pt x="39560" y="119070"/>
                    </a:lnTo>
                    <a:lnTo>
                      <a:pt x="32967" y="118008"/>
                    </a:lnTo>
                    <a:lnTo>
                      <a:pt x="26373" y="116548"/>
                    </a:lnTo>
                    <a:lnTo>
                      <a:pt x="21098" y="114690"/>
                    </a:lnTo>
                    <a:lnTo>
                      <a:pt x="17142" y="112566"/>
                    </a:lnTo>
                    <a:lnTo>
                      <a:pt x="11868" y="110044"/>
                    </a:lnTo>
                    <a:lnTo>
                      <a:pt x="9230" y="106858"/>
                    </a:lnTo>
                    <a:lnTo>
                      <a:pt x="6593" y="103407"/>
                    </a:lnTo>
                    <a:lnTo>
                      <a:pt x="3956" y="99690"/>
                    </a:lnTo>
                    <a:lnTo>
                      <a:pt x="1318" y="95442"/>
                    </a:lnTo>
                    <a:lnTo>
                      <a:pt x="1318" y="90796"/>
                    </a:lnTo>
                    <a:lnTo>
                      <a:pt x="0" y="85619"/>
                    </a:lnTo>
                    <a:lnTo>
                      <a:pt x="1318" y="80176"/>
                    </a:lnTo>
                    <a:lnTo>
                      <a:pt x="3956" y="74203"/>
                    </a:lnTo>
                    <a:lnTo>
                      <a:pt x="3956" y="73672"/>
                    </a:lnTo>
                    <a:lnTo>
                      <a:pt x="3956" y="72345"/>
                    </a:lnTo>
                    <a:lnTo>
                      <a:pt x="5274" y="70088"/>
                    </a:lnTo>
                    <a:lnTo>
                      <a:pt x="7912" y="67035"/>
                    </a:lnTo>
                    <a:lnTo>
                      <a:pt x="9230" y="63716"/>
                    </a:lnTo>
                    <a:lnTo>
                      <a:pt x="11868" y="59867"/>
                    </a:lnTo>
                    <a:lnTo>
                      <a:pt x="14505" y="55619"/>
                    </a:lnTo>
                    <a:lnTo>
                      <a:pt x="18461" y="51238"/>
                    </a:lnTo>
                    <a:lnTo>
                      <a:pt x="21098" y="46725"/>
                    </a:lnTo>
                    <a:lnTo>
                      <a:pt x="25054" y="42345"/>
                    </a:lnTo>
                    <a:lnTo>
                      <a:pt x="29010" y="37964"/>
                    </a:lnTo>
                    <a:lnTo>
                      <a:pt x="31648" y="33982"/>
                    </a:lnTo>
                    <a:lnTo>
                      <a:pt x="34285" y="30398"/>
                    </a:lnTo>
                    <a:lnTo>
                      <a:pt x="36923" y="27212"/>
                    </a:lnTo>
                    <a:lnTo>
                      <a:pt x="38241" y="24690"/>
                    </a:lnTo>
                    <a:lnTo>
                      <a:pt x="42197" y="22964"/>
                    </a:lnTo>
                    <a:lnTo>
                      <a:pt x="43516" y="20840"/>
                    </a:lnTo>
                    <a:lnTo>
                      <a:pt x="46153" y="18849"/>
                    </a:lnTo>
                    <a:lnTo>
                      <a:pt x="48791" y="16991"/>
                    </a:lnTo>
                    <a:lnTo>
                      <a:pt x="50109" y="15265"/>
                    </a:lnTo>
                    <a:lnTo>
                      <a:pt x="51428" y="13805"/>
                    </a:lnTo>
                    <a:lnTo>
                      <a:pt x="55384" y="12345"/>
                    </a:lnTo>
                    <a:lnTo>
                      <a:pt x="56703" y="11017"/>
                    </a:lnTo>
                    <a:lnTo>
                      <a:pt x="58021" y="9823"/>
                    </a:lnTo>
                    <a:lnTo>
                      <a:pt x="59340" y="8761"/>
                    </a:lnTo>
                    <a:lnTo>
                      <a:pt x="60659" y="7699"/>
                    </a:lnTo>
                    <a:lnTo>
                      <a:pt x="61978" y="6637"/>
                    </a:lnTo>
                    <a:lnTo>
                      <a:pt x="64615" y="5707"/>
                    </a:lnTo>
                    <a:lnTo>
                      <a:pt x="67252" y="4778"/>
                    </a:lnTo>
                    <a:lnTo>
                      <a:pt x="69890" y="3849"/>
                    </a:lnTo>
                    <a:lnTo>
                      <a:pt x="72527" y="2920"/>
                    </a:lnTo>
                    <a:lnTo>
                      <a:pt x="76483" y="2123"/>
                    </a:lnTo>
                    <a:close/>
                  </a:path>
                </a:pathLst>
              </a:custGeom>
              <a:solidFill>
                <a:srgbClr val="4C4C4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6" name="Shape 996"/>
              <p:cNvSpPr/>
              <p:nvPr/>
            </p:nvSpPr>
            <p:spPr>
              <a:xfrm>
                <a:off x="2275" y="1535"/>
                <a:ext cx="306" cy="4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296" y="118790"/>
                    </a:moveTo>
                    <a:lnTo>
                      <a:pt x="69296" y="118753"/>
                    </a:lnTo>
                    <a:lnTo>
                      <a:pt x="69442" y="118753"/>
                    </a:lnTo>
                    <a:lnTo>
                      <a:pt x="69686" y="118753"/>
                    </a:lnTo>
                    <a:lnTo>
                      <a:pt x="69930" y="118753"/>
                    </a:lnTo>
                    <a:lnTo>
                      <a:pt x="70272" y="118753"/>
                    </a:lnTo>
                    <a:lnTo>
                      <a:pt x="70662" y="118753"/>
                    </a:lnTo>
                    <a:lnTo>
                      <a:pt x="71102" y="118716"/>
                    </a:lnTo>
                    <a:lnTo>
                      <a:pt x="71590" y="118716"/>
                    </a:lnTo>
                    <a:lnTo>
                      <a:pt x="72029" y="118680"/>
                    </a:lnTo>
                    <a:lnTo>
                      <a:pt x="72566" y="118643"/>
                    </a:lnTo>
                    <a:lnTo>
                      <a:pt x="73054" y="118606"/>
                    </a:lnTo>
                    <a:lnTo>
                      <a:pt x="73542" y="118533"/>
                    </a:lnTo>
                    <a:lnTo>
                      <a:pt x="74030" y="118460"/>
                    </a:lnTo>
                    <a:lnTo>
                      <a:pt x="74469" y="118386"/>
                    </a:lnTo>
                    <a:lnTo>
                      <a:pt x="74908" y="118313"/>
                    </a:lnTo>
                    <a:lnTo>
                      <a:pt x="75347" y="118203"/>
                    </a:lnTo>
                    <a:lnTo>
                      <a:pt x="76079" y="117946"/>
                    </a:lnTo>
                    <a:lnTo>
                      <a:pt x="76714" y="117653"/>
                    </a:lnTo>
                    <a:lnTo>
                      <a:pt x="77397" y="117286"/>
                    </a:lnTo>
                    <a:lnTo>
                      <a:pt x="77934" y="116920"/>
                    </a:lnTo>
                    <a:lnTo>
                      <a:pt x="78470" y="116443"/>
                    </a:lnTo>
                    <a:lnTo>
                      <a:pt x="78958" y="116003"/>
                    </a:lnTo>
                    <a:lnTo>
                      <a:pt x="79398" y="115527"/>
                    </a:lnTo>
                    <a:lnTo>
                      <a:pt x="79837" y="114940"/>
                    </a:lnTo>
                    <a:lnTo>
                      <a:pt x="80227" y="114353"/>
                    </a:lnTo>
                    <a:lnTo>
                      <a:pt x="80520" y="113767"/>
                    </a:lnTo>
                    <a:lnTo>
                      <a:pt x="80910" y="113107"/>
                    </a:lnTo>
                    <a:lnTo>
                      <a:pt x="81252" y="112410"/>
                    </a:lnTo>
                    <a:lnTo>
                      <a:pt x="81545" y="111714"/>
                    </a:lnTo>
                    <a:lnTo>
                      <a:pt x="81838" y="110980"/>
                    </a:lnTo>
                    <a:lnTo>
                      <a:pt x="82130" y="110137"/>
                    </a:lnTo>
                    <a:lnTo>
                      <a:pt x="82472" y="109367"/>
                    </a:lnTo>
                    <a:lnTo>
                      <a:pt x="82765" y="108634"/>
                    </a:lnTo>
                    <a:lnTo>
                      <a:pt x="83302" y="107754"/>
                    </a:lnTo>
                    <a:lnTo>
                      <a:pt x="84034" y="106764"/>
                    </a:lnTo>
                    <a:lnTo>
                      <a:pt x="84912" y="105664"/>
                    </a:lnTo>
                    <a:lnTo>
                      <a:pt x="85888" y="104491"/>
                    </a:lnTo>
                    <a:lnTo>
                      <a:pt x="86962" y="103244"/>
                    </a:lnTo>
                    <a:lnTo>
                      <a:pt x="88182" y="101961"/>
                    </a:lnTo>
                    <a:lnTo>
                      <a:pt x="89450" y="100604"/>
                    </a:lnTo>
                    <a:lnTo>
                      <a:pt x="90719" y="99211"/>
                    </a:lnTo>
                    <a:lnTo>
                      <a:pt x="91988" y="97818"/>
                    </a:lnTo>
                    <a:lnTo>
                      <a:pt x="93257" y="96425"/>
                    </a:lnTo>
                    <a:lnTo>
                      <a:pt x="94526" y="95068"/>
                    </a:lnTo>
                    <a:lnTo>
                      <a:pt x="95648" y="93748"/>
                    </a:lnTo>
                    <a:lnTo>
                      <a:pt x="96673" y="92465"/>
                    </a:lnTo>
                    <a:lnTo>
                      <a:pt x="97649" y="91292"/>
                    </a:lnTo>
                    <a:lnTo>
                      <a:pt x="98479" y="90229"/>
                    </a:lnTo>
                    <a:lnTo>
                      <a:pt x="99308" y="89055"/>
                    </a:lnTo>
                    <a:lnTo>
                      <a:pt x="100382" y="87772"/>
                    </a:lnTo>
                    <a:lnTo>
                      <a:pt x="101699" y="86269"/>
                    </a:lnTo>
                    <a:lnTo>
                      <a:pt x="103115" y="84619"/>
                    </a:lnTo>
                    <a:lnTo>
                      <a:pt x="104676" y="82786"/>
                    </a:lnTo>
                    <a:lnTo>
                      <a:pt x="106287" y="80843"/>
                    </a:lnTo>
                    <a:lnTo>
                      <a:pt x="107995" y="78643"/>
                    </a:lnTo>
                    <a:lnTo>
                      <a:pt x="109654" y="76370"/>
                    </a:lnTo>
                    <a:lnTo>
                      <a:pt x="111362" y="73913"/>
                    </a:lnTo>
                    <a:lnTo>
                      <a:pt x="113021" y="71274"/>
                    </a:lnTo>
                    <a:lnTo>
                      <a:pt x="114534" y="68487"/>
                    </a:lnTo>
                    <a:lnTo>
                      <a:pt x="115949" y="65554"/>
                    </a:lnTo>
                    <a:lnTo>
                      <a:pt x="117218" y="62438"/>
                    </a:lnTo>
                    <a:lnTo>
                      <a:pt x="118243" y="59175"/>
                    </a:lnTo>
                    <a:lnTo>
                      <a:pt x="119072" y="55728"/>
                    </a:lnTo>
                    <a:lnTo>
                      <a:pt x="119658" y="52208"/>
                    </a:lnTo>
                    <a:lnTo>
                      <a:pt x="120000" y="47186"/>
                    </a:lnTo>
                    <a:lnTo>
                      <a:pt x="119951" y="42199"/>
                    </a:lnTo>
                    <a:lnTo>
                      <a:pt x="119463" y="37470"/>
                    </a:lnTo>
                    <a:lnTo>
                      <a:pt x="118535" y="32813"/>
                    </a:lnTo>
                    <a:lnTo>
                      <a:pt x="117218" y="28340"/>
                    </a:lnTo>
                    <a:lnTo>
                      <a:pt x="115510" y="24161"/>
                    </a:lnTo>
                    <a:lnTo>
                      <a:pt x="113509" y="20201"/>
                    </a:lnTo>
                    <a:lnTo>
                      <a:pt x="111167" y="16461"/>
                    </a:lnTo>
                    <a:lnTo>
                      <a:pt x="108434" y="13052"/>
                    </a:lnTo>
                    <a:lnTo>
                      <a:pt x="105408" y="10045"/>
                    </a:lnTo>
                    <a:lnTo>
                      <a:pt x="102139" y="7296"/>
                    </a:lnTo>
                    <a:lnTo>
                      <a:pt x="98576" y="4986"/>
                    </a:lnTo>
                    <a:lnTo>
                      <a:pt x="94770" y="3079"/>
                    </a:lnTo>
                    <a:lnTo>
                      <a:pt x="90719" y="1576"/>
                    </a:lnTo>
                    <a:lnTo>
                      <a:pt x="86474" y="549"/>
                    </a:lnTo>
                    <a:lnTo>
                      <a:pt x="82082" y="73"/>
                    </a:lnTo>
                    <a:lnTo>
                      <a:pt x="81447" y="36"/>
                    </a:lnTo>
                    <a:lnTo>
                      <a:pt x="80910" y="36"/>
                    </a:lnTo>
                    <a:lnTo>
                      <a:pt x="80325" y="0"/>
                    </a:lnTo>
                    <a:lnTo>
                      <a:pt x="79788" y="36"/>
                    </a:lnTo>
                    <a:lnTo>
                      <a:pt x="79154" y="36"/>
                    </a:lnTo>
                    <a:lnTo>
                      <a:pt x="78519" y="73"/>
                    </a:lnTo>
                    <a:lnTo>
                      <a:pt x="77934" y="109"/>
                    </a:lnTo>
                    <a:lnTo>
                      <a:pt x="77299" y="146"/>
                    </a:lnTo>
                    <a:lnTo>
                      <a:pt x="76665" y="183"/>
                    </a:lnTo>
                    <a:lnTo>
                      <a:pt x="76030" y="293"/>
                    </a:lnTo>
                    <a:lnTo>
                      <a:pt x="75396" y="366"/>
                    </a:lnTo>
                    <a:lnTo>
                      <a:pt x="74762" y="439"/>
                    </a:lnTo>
                    <a:lnTo>
                      <a:pt x="74078" y="549"/>
                    </a:lnTo>
                    <a:lnTo>
                      <a:pt x="73493" y="696"/>
                    </a:lnTo>
                    <a:lnTo>
                      <a:pt x="72858" y="806"/>
                    </a:lnTo>
                    <a:lnTo>
                      <a:pt x="72224" y="989"/>
                    </a:lnTo>
                    <a:lnTo>
                      <a:pt x="64026" y="2933"/>
                    </a:lnTo>
                    <a:lnTo>
                      <a:pt x="56315" y="4876"/>
                    </a:lnTo>
                    <a:lnTo>
                      <a:pt x="49239" y="6746"/>
                    </a:lnTo>
                    <a:lnTo>
                      <a:pt x="42553" y="8615"/>
                    </a:lnTo>
                    <a:lnTo>
                      <a:pt x="36502" y="10412"/>
                    </a:lnTo>
                    <a:lnTo>
                      <a:pt x="30939" y="12135"/>
                    </a:lnTo>
                    <a:lnTo>
                      <a:pt x="25864" y="13712"/>
                    </a:lnTo>
                    <a:lnTo>
                      <a:pt x="21325" y="15288"/>
                    </a:lnTo>
                    <a:lnTo>
                      <a:pt x="17324" y="16681"/>
                    </a:lnTo>
                    <a:lnTo>
                      <a:pt x="13712" y="18001"/>
                    </a:lnTo>
                    <a:lnTo>
                      <a:pt x="10638" y="19175"/>
                    </a:lnTo>
                    <a:lnTo>
                      <a:pt x="8052" y="20201"/>
                    </a:lnTo>
                    <a:lnTo>
                      <a:pt x="5904" y="21118"/>
                    </a:lnTo>
                    <a:lnTo>
                      <a:pt x="4196" y="21851"/>
                    </a:lnTo>
                    <a:lnTo>
                      <a:pt x="3025" y="22401"/>
                    </a:lnTo>
                    <a:lnTo>
                      <a:pt x="2244" y="22841"/>
                    </a:lnTo>
                    <a:lnTo>
                      <a:pt x="1805" y="23024"/>
                    </a:lnTo>
                    <a:lnTo>
                      <a:pt x="1464" y="23318"/>
                    </a:lnTo>
                    <a:lnTo>
                      <a:pt x="1171" y="23611"/>
                    </a:lnTo>
                    <a:lnTo>
                      <a:pt x="927" y="23904"/>
                    </a:lnTo>
                    <a:lnTo>
                      <a:pt x="732" y="24161"/>
                    </a:lnTo>
                    <a:lnTo>
                      <a:pt x="536" y="24491"/>
                    </a:lnTo>
                    <a:lnTo>
                      <a:pt x="390" y="24857"/>
                    </a:lnTo>
                    <a:lnTo>
                      <a:pt x="341" y="25187"/>
                    </a:lnTo>
                    <a:lnTo>
                      <a:pt x="244" y="25554"/>
                    </a:lnTo>
                    <a:lnTo>
                      <a:pt x="195" y="25921"/>
                    </a:lnTo>
                    <a:lnTo>
                      <a:pt x="97" y="26361"/>
                    </a:lnTo>
                    <a:lnTo>
                      <a:pt x="97" y="26727"/>
                    </a:lnTo>
                    <a:lnTo>
                      <a:pt x="97" y="27131"/>
                    </a:lnTo>
                    <a:lnTo>
                      <a:pt x="48" y="27534"/>
                    </a:lnTo>
                    <a:lnTo>
                      <a:pt x="48" y="27937"/>
                    </a:lnTo>
                    <a:lnTo>
                      <a:pt x="48" y="28340"/>
                    </a:lnTo>
                    <a:lnTo>
                      <a:pt x="0" y="29477"/>
                    </a:lnTo>
                    <a:lnTo>
                      <a:pt x="0" y="30357"/>
                    </a:lnTo>
                    <a:lnTo>
                      <a:pt x="48" y="31054"/>
                    </a:lnTo>
                    <a:lnTo>
                      <a:pt x="244" y="31604"/>
                    </a:lnTo>
                    <a:lnTo>
                      <a:pt x="390" y="31970"/>
                    </a:lnTo>
                    <a:lnTo>
                      <a:pt x="536" y="32227"/>
                    </a:lnTo>
                    <a:lnTo>
                      <a:pt x="829" y="32337"/>
                    </a:lnTo>
                    <a:lnTo>
                      <a:pt x="1122" y="32337"/>
                    </a:lnTo>
                    <a:lnTo>
                      <a:pt x="1464" y="32227"/>
                    </a:lnTo>
                    <a:lnTo>
                      <a:pt x="1805" y="32043"/>
                    </a:lnTo>
                    <a:lnTo>
                      <a:pt x="2244" y="31787"/>
                    </a:lnTo>
                    <a:lnTo>
                      <a:pt x="2684" y="31530"/>
                    </a:lnTo>
                    <a:lnTo>
                      <a:pt x="3172" y="31127"/>
                    </a:lnTo>
                    <a:lnTo>
                      <a:pt x="3660" y="30834"/>
                    </a:lnTo>
                    <a:lnTo>
                      <a:pt x="4196" y="30430"/>
                    </a:lnTo>
                    <a:lnTo>
                      <a:pt x="4831" y="30137"/>
                    </a:lnTo>
                    <a:lnTo>
                      <a:pt x="5172" y="29917"/>
                    </a:lnTo>
                    <a:lnTo>
                      <a:pt x="6441" y="29440"/>
                    </a:lnTo>
                    <a:lnTo>
                      <a:pt x="8344" y="28670"/>
                    </a:lnTo>
                    <a:lnTo>
                      <a:pt x="10980" y="27717"/>
                    </a:lnTo>
                    <a:lnTo>
                      <a:pt x="14200" y="26544"/>
                    </a:lnTo>
                    <a:lnTo>
                      <a:pt x="17909" y="25334"/>
                    </a:lnTo>
                    <a:lnTo>
                      <a:pt x="22106" y="24051"/>
                    </a:lnTo>
                    <a:lnTo>
                      <a:pt x="26644" y="22731"/>
                    </a:lnTo>
                    <a:lnTo>
                      <a:pt x="31525" y="21521"/>
                    </a:lnTo>
                    <a:lnTo>
                      <a:pt x="36649" y="20421"/>
                    </a:lnTo>
                    <a:lnTo>
                      <a:pt x="42017" y="19431"/>
                    </a:lnTo>
                    <a:lnTo>
                      <a:pt x="47482" y="18698"/>
                    </a:lnTo>
                    <a:lnTo>
                      <a:pt x="52997" y="18185"/>
                    </a:lnTo>
                    <a:lnTo>
                      <a:pt x="58462" y="18075"/>
                    </a:lnTo>
                    <a:lnTo>
                      <a:pt x="63830" y="18258"/>
                    </a:lnTo>
                    <a:lnTo>
                      <a:pt x="69150" y="18918"/>
                    </a:lnTo>
                    <a:lnTo>
                      <a:pt x="73834" y="20164"/>
                    </a:lnTo>
                    <a:lnTo>
                      <a:pt x="77738" y="22108"/>
                    </a:lnTo>
                    <a:lnTo>
                      <a:pt x="80910" y="24711"/>
                    </a:lnTo>
                    <a:lnTo>
                      <a:pt x="83302" y="27791"/>
                    </a:lnTo>
                    <a:lnTo>
                      <a:pt x="85107" y="31347"/>
                    </a:lnTo>
                    <a:lnTo>
                      <a:pt x="86230" y="35270"/>
                    </a:lnTo>
                    <a:lnTo>
                      <a:pt x="86766" y="39450"/>
                    </a:lnTo>
                    <a:lnTo>
                      <a:pt x="86766" y="43886"/>
                    </a:lnTo>
                    <a:lnTo>
                      <a:pt x="86230" y="48395"/>
                    </a:lnTo>
                    <a:lnTo>
                      <a:pt x="85254" y="52942"/>
                    </a:lnTo>
                    <a:lnTo>
                      <a:pt x="83790" y="57451"/>
                    </a:lnTo>
                    <a:lnTo>
                      <a:pt x="82033" y="61814"/>
                    </a:lnTo>
                    <a:lnTo>
                      <a:pt x="79886" y="65994"/>
                    </a:lnTo>
                    <a:lnTo>
                      <a:pt x="77446" y="69844"/>
                    </a:lnTo>
                    <a:lnTo>
                      <a:pt x="74762" y="73327"/>
                    </a:lnTo>
                    <a:lnTo>
                      <a:pt x="71882" y="76370"/>
                    </a:lnTo>
                    <a:lnTo>
                      <a:pt x="69345" y="78496"/>
                    </a:lnTo>
                    <a:lnTo>
                      <a:pt x="66856" y="80476"/>
                    </a:lnTo>
                    <a:lnTo>
                      <a:pt x="64367" y="82273"/>
                    </a:lnTo>
                    <a:lnTo>
                      <a:pt x="61927" y="83813"/>
                    </a:lnTo>
                    <a:lnTo>
                      <a:pt x="59585" y="85242"/>
                    </a:lnTo>
                    <a:lnTo>
                      <a:pt x="57340" y="86489"/>
                    </a:lnTo>
                    <a:lnTo>
                      <a:pt x="55193" y="87589"/>
                    </a:lnTo>
                    <a:lnTo>
                      <a:pt x="53143" y="88542"/>
                    </a:lnTo>
                    <a:lnTo>
                      <a:pt x="51289" y="89349"/>
                    </a:lnTo>
                    <a:lnTo>
                      <a:pt x="49581" y="90009"/>
                    </a:lnTo>
                    <a:lnTo>
                      <a:pt x="48068" y="90559"/>
                    </a:lnTo>
                    <a:lnTo>
                      <a:pt x="46799" y="90999"/>
                    </a:lnTo>
                    <a:lnTo>
                      <a:pt x="45774" y="91292"/>
                    </a:lnTo>
                    <a:lnTo>
                      <a:pt x="45042" y="91549"/>
                    </a:lnTo>
                    <a:lnTo>
                      <a:pt x="44505" y="91659"/>
                    </a:lnTo>
                    <a:lnTo>
                      <a:pt x="44408" y="91695"/>
                    </a:lnTo>
                    <a:lnTo>
                      <a:pt x="44261" y="91695"/>
                    </a:lnTo>
                    <a:lnTo>
                      <a:pt x="43871" y="91805"/>
                    </a:lnTo>
                    <a:lnTo>
                      <a:pt x="43285" y="91952"/>
                    </a:lnTo>
                    <a:lnTo>
                      <a:pt x="42505" y="92135"/>
                    </a:lnTo>
                    <a:lnTo>
                      <a:pt x="41577" y="92392"/>
                    </a:lnTo>
                    <a:lnTo>
                      <a:pt x="40553" y="92648"/>
                    </a:lnTo>
                    <a:lnTo>
                      <a:pt x="39333" y="92942"/>
                    </a:lnTo>
                    <a:lnTo>
                      <a:pt x="38161" y="93198"/>
                    </a:lnTo>
                    <a:lnTo>
                      <a:pt x="36893" y="93528"/>
                    </a:lnTo>
                    <a:lnTo>
                      <a:pt x="35673" y="93822"/>
                    </a:lnTo>
                    <a:lnTo>
                      <a:pt x="34453" y="94115"/>
                    </a:lnTo>
                    <a:lnTo>
                      <a:pt x="33281" y="94408"/>
                    </a:lnTo>
                    <a:lnTo>
                      <a:pt x="32257" y="94665"/>
                    </a:lnTo>
                    <a:lnTo>
                      <a:pt x="31281" y="94885"/>
                    </a:lnTo>
                    <a:lnTo>
                      <a:pt x="30500" y="95068"/>
                    </a:lnTo>
                    <a:lnTo>
                      <a:pt x="29914" y="95215"/>
                    </a:lnTo>
                    <a:lnTo>
                      <a:pt x="29036" y="95362"/>
                    </a:lnTo>
                    <a:lnTo>
                      <a:pt x="28206" y="95508"/>
                    </a:lnTo>
                    <a:lnTo>
                      <a:pt x="27376" y="95655"/>
                    </a:lnTo>
                    <a:lnTo>
                      <a:pt x="26596" y="95802"/>
                    </a:lnTo>
                    <a:lnTo>
                      <a:pt x="25766" y="95912"/>
                    </a:lnTo>
                    <a:lnTo>
                      <a:pt x="24985" y="96058"/>
                    </a:lnTo>
                    <a:lnTo>
                      <a:pt x="24302" y="96168"/>
                    </a:lnTo>
                    <a:lnTo>
                      <a:pt x="23570" y="96241"/>
                    </a:lnTo>
                    <a:lnTo>
                      <a:pt x="22936" y="96351"/>
                    </a:lnTo>
                    <a:lnTo>
                      <a:pt x="22399" y="96461"/>
                    </a:lnTo>
                    <a:lnTo>
                      <a:pt x="21813" y="96498"/>
                    </a:lnTo>
                    <a:lnTo>
                      <a:pt x="21374" y="96571"/>
                    </a:lnTo>
                    <a:lnTo>
                      <a:pt x="21032" y="96608"/>
                    </a:lnTo>
                    <a:lnTo>
                      <a:pt x="20788" y="96645"/>
                    </a:lnTo>
                    <a:lnTo>
                      <a:pt x="20642" y="96645"/>
                    </a:lnTo>
                    <a:lnTo>
                      <a:pt x="20593" y="96681"/>
                    </a:lnTo>
                    <a:lnTo>
                      <a:pt x="22301" y="98551"/>
                    </a:lnTo>
                    <a:lnTo>
                      <a:pt x="22301" y="98588"/>
                    </a:lnTo>
                    <a:lnTo>
                      <a:pt x="22399" y="98698"/>
                    </a:lnTo>
                    <a:lnTo>
                      <a:pt x="22496" y="98955"/>
                    </a:lnTo>
                    <a:lnTo>
                      <a:pt x="22643" y="99285"/>
                    </a:lnTo>
                    <a:lnTo>
                      <a:pt x="22887" y="99688"/>
                    </a:lnTo>
                    <a:lnTo>
                      <a:pt x="23082" y="100128"/>
                    </a:lnTo>
                    <a:lnTo>
                      <a:pt x="23326" y="100641"/>
                    </a:lnTo>
                    <a:lnTo>
                      <a:pt x="23570" y="101191"/>
                    </a:lnTo>
                    <a:lnTo>
                      <a:pt x="23814" y="101778"/>
                    </a:lnTo>
                    <a:lnTo>
                      <a:pt x="24058" y="102401"/>
                    </a:lnTo>
                    <a:lnTo>
                      <a:pt x="24351" y="103061"/>
                    </a:lnTo>
                    <a:lnTo>
                      <a:pt x="24595" y="103648"/>
                    </a:lnTo>
                    <a:lnTo>
                      <a:pt x="24888" y="104307"/>
                    </a:lnTo>
                    <a:lnTo>
                      <a:pt x="25083" y="104931"/>
                    </a:lnTo>
                    <a:lnTo>
                      <a:pt x="25327" y="105554"/>
                    </a:lnTo>
                    <a:lnTo>
                      <a:pt x="25522" y="106141"/>
                    </a:lnTo>
                    <a:lnTo>
                      <a:pt x="25717" y="106544"/>
                    </a:lnTo>
                    <a:lnTo>
                      <a:pt x="25864" y="106984"/>
                    </a:lnTo>
                    <a:lnTo>
                      <a:pt x="26108" y="107387"/>
                    </a:lnTo>
                    <a:lnTo>
                      <a:pt x="26303" y="107864"/>
                    </a:lnTo>
                    <a:lnTo>
                      <a:pt x="26596" y="108267"/>
                    </a:lnTo>
                    <a:lnTo>
                      <a:pt x="26840" y="108670"/>
                    </a:lnTo>
                    <a:lnTo>
                      <a:pt x="27132" y="109110"/>
                    </a:lnTo>
                    <a:lnTo>
                      <a:pt x="27376" y="109514"/>
                    </a:lnTo>
                    <a:lnTo>
                      <a:pt x="27718" y="109990"/>
                    </a:lnTo>
                    <a:lnTo>
                      <a:pt x="28060" y="110394"/>
                    </a:lnTo>
                    <a:lnTo>
                      <a:pt x="28401" y="110834"/>
                    </a:lnTo>
                    <a:lnTo>
                      <a:pt x="28694" y="111274"/>
                    </a:lnTo>
                    <a:lnTo>
                      <a:pt x="29036" y="111750"/>
                    </a:lnTo>
                    <a:lnTo>
                      <a:pt x="29426" y="112190"/>
                    </a:lnTo>
                    <a:lnTo>
                      <a:pt x="29719" y="112667"/>
                    </a:lnTo>
                    <a:lnTo>
                      <a:pt x="30109" y="113180"/>
                    </a:lnTo>
                    <a:lnTo>
                      <a:pt x="30402" y="113620"/>
                    </a:lnTo>
                    <a:lnTo>
                      <a:pt x="30695" y="114170"/>
                    </a:lnTo>
                    <a:lnTo>
                      <a:pt x="30939" y="114647"/>
                    </a:lnTo>
                    <a:lnTo>
                      <a:pt x="31085" y="115197"/>
                    </a:lnTo>
                    <a:lnTo>
                      <a:pt x="31329" y="115710"/>
                    </a:lnTo>
                    <a:lnTo>
                      <a:pt x="31476" y="116260"/>
                    </a:lnTo>
                    <a:lnTo>
                      <a:pt x="31671" y="116736"/>
                    </a:lnTo>
                    <a:lnTo>
                      <a:pt x="31817" y="117250"/>
                    </a:lnTo>
                    <a:lnTo>
                      <a:pt x="31964" y="117726"/>
                    </a:lnTo>
                    <a:lnTo>
                      <a:pt x="32159" y="118130"/>
                    </a:lnTo>
                    <a:lnTo>
                      <a:pt x="32305" y="118533"/>
                    </a:lnTo>
                    <a:lnTo>
                      <a:pt x="32452" y="118863"/>
                    </a:lnTo>
                    <a:lnTo>
                      <a:pt x="32696" y="119156"/>
                    </a:lnTo>
                    <a:lnTo>
                      <a:pt x="32891" y="119413"/>
                    </a:lnTo>
                    <a:lnTo>
                      <a:pt x="33135" y="119560"/>
                    </a:lnTo>
                    <a:lnTo>
                      <a:pt x="33477" y="119706"/>
                    </a:lnTo>
                    <a:lnTo>
                      <a:pt x="33721" y="119743"/>
                    </a:lnTo>
                    <a:lnTo>
                      <a:pt x="34111" y="119780"/>
                    </a:lnTo>
                    <a:lnTo>
                      <a:pt x="34599" y="119816"/>
                    </a:lnTo>
                    <a:lnTo>
                      <a:pt x="35087" y="119853"/>
                    </a:lnTo>
                    <a:lnTo>
                      <a:pt x="35673" y="119853"/>
                    </a:lnTo>
                    <a:lnTo>
                      <a:pt x="36356" y="119890"/>
                    </a:lnTo>
                    <a:lnTo>
                      <a:pt x="37039" y="119890"/>
                    </a:lnTo>
                    <a:lnTo>
                      <a:pt x="37820" y="119926"/>
                    </a:lnTo>
                    <a:lnTo>
                      <a:pt x="38698" y="119926"/>
                    </a:lnTo>
                    <a:lnTo>
                      <a:pt x="39577" y="119926"/>
                    </a:lnTo>
                    <a:lnTo>
                      <a:pt x="40553" y="119926"/>
                    </a:lnTo>
                    <a:lnTo>
                      <a:pt x="41577" y="119926"/>
                    </a:lnTo>
                    <a:lnTo>
                      <a:pt x="42651" y="119926"/>
                    </a:lnTo>
                    <a:lnTo>
                      <a:pt x="43822" y="119926"/>
                    </a:lnTo>
                    <a:lnTo>
                      <a:pt x="45091" y="119926"/>
                    </a:lnTo>
                    <a:lnTo>
                      <a:pt x="46409" y="120000"/>
                    </a:lnTo>
                    <a:lnTo>
                      <a:pt x="47726" y="119926"/>
                    </a:lnTo>
                    <a:lnTo>
                      <a:pt x="49239" y="119926"/>
                    </a:lnTo>
                    <a:lnTo>
                      <a:pt x="50801" y="119853"/>
                    </a:lnTo>
                    <a:lnTo>
                      <a:pt x="52460" y="119816"/>
                    </a:lnTo>
                    <a:lnTo>
                      <a:pt x="54070" y="119743"/>
                    </a:lnTo>
                    <a:lnTo>
                      <a:pt x="55778" y="119670"/>
                    </a:lnTo>
                    <a:lnTo>
                      <a:pt x="57437" y="119560"/>
                    </a:lnTo>
                    <a:lnTo>
                      <a:pt x="59145" y="119486"/>
                    </a:lnTo>
                    <a:lnTo>
                      <a:pt x="60805" y="119376"/>
                    </a:lnTo>
                    <a:lnTo>
                      <a:pt x="62318" y="119303"/>
                    </a:lnTo>
                    <a:lnTo>
                      <a:pt x="63830" y="119156"/>
                    </a:lnTo>
                    <a:lnTo>
                      <a:pt x="65197" y="119083"/>
                    </a:lnTo>
                    <a:lnTo>
                      <a:pt x="66466" y="119010"/>
                    </a:lnTo>
                    <a:lnTo>
                      <a:pt x="67539" y="118900"/>
                    </a:lnTo>
                    <a:lnTo>
                      <a:pt x="68515" y="118826"/>
                    </a:lnTo>
                    <a:lnTo>
                      <a:pt x="69296" y="11879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Shape 997"/>
              <p:cNvSpPr/>
              <p:nvPr/>
            </p:nvSpPr>
            <p:spPr>
              <a:xfrm>
                <a:off x="2275" y="1535"/>
                <a:ext cx="306" cy="40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296" y="118790"/>
                    </a:moveTo>
                    <a:lnTo>
                      <a:pt x="69296" y="118753"/>
                    </a:lnTo>
                    <a:lnTo>
                      <a:pt x="69442" y="118753"/>
                    </a:lnTo>
                    <a:lnTo>
                      <a:pt x="69686" y="118753"/>
                    </a:lnTo>
                    <a:lnTo>
                      <a:pt x="69930" y="118753"/>
                    </a:lnTo>
                    <a:lnTo>
                      <a:pt x="70272" y="118753"/>
                    </a:lnTo>
                    <a:lnTo>
                      <a:pt x="70662" y="118753"/>
                    </a:lnTo>
                    <a:lnTo>
                      <a:pt x="71102" y="118716"/>
                    </a:lnTo>
                    <a:lnTo>
                      <a:pt x="71590" y="118716"/>
                    </a:lnTo>
                    <a:lnTo>
                      <a:pt x="72029" y="118680"/>
                    </a:lnTo>
                    <a:lnTo>
                      <a:pt x="72566" y="118643"/>
                    </a:lnTo>
                    <a:lnTo>
                      <a:pt x="73054" y="118606"/>
                    </a:lnTo>
                    <a:lnTo>
                      <a:pt x="73542" y="118533"/>
                    </a:lnTo>
                    <a:lnTo>
                      <a:pt x="74030" y="118460"/>
                    </a:lnTo>
                    <a:lnTo>
                      <a:pt x="74469" y="118386"/>
                    </a:lnTo>
                    <a:lnTo>
                      <a:pt x="74908" y="118313"/>
                    </a:lnTo>
                    <a:lnTo>
                      <a:pt x="75347" y="118203"/>
                    </a:lnTo>
                    <a:lnTo>
                      <a:pt x="76079" y="117946"/>
                    </a:lnTo>
                    <a:lnTo>
                      <a:pt x="76714" y="117653"/>
                    </a:lnTo>
                    <a:lnTo>
                      <a:pt x="77397" y="117286"/>
                    </a:lnTo>
                    <a:lnTo>
                      <a:pt x="77934" y="116920"/>
                    </a:lnTo>
                    <a:lnTo>
                      <a:pt x="78470" y="116443"/>
                    </a:lnTo>
                    <a:lnTo>
                      <a:pt x="78958" y="116003"/>
                    </a:lnTo>
                    <a:lnTo>
                      <a:pt x="79398" y="115527"/>
                    </a:lnTo>
                    <a:lnTo>
                      <a:pt x="79837" y="114940"/>
                    </a:lnTo>
                    <a:lnTo>
                      <a:pt x="80227" y="114353"/>
                    </a:lnTo>
                    <a:lnTo>
                      <a:pt x="80520" y="113767"/>
                    </a:lnTo>
                    <a:lnTo>
                      <a:pt x="80910" y="113107"/>
                    </a:lnTo>
                    <a:lnTo>
                      <a:pt x="81252" y="112410"/>
                    </a:lnTo>
                    <a:lnTo>
                      <a:pt x="81545" y="111714"/>
                    </a:lnTo>
                    <a:lnTo>
                      <a:pt x="81838" y="110980"/>
                    </a:lnTo>
                    <a:lnTo>
                      <a:pt x="82130" y="110137"/>
                    </a:lnTo>
                    <a:lnTo>
                      <a:pt x="82472" y="109367"/>
                    </a:lnTo>
                    <a:lnTo>
                      <a:pt x="82765" y="108634"/>
                    </a:lnTo>
                    <a:lnTo>
                      <a:pt x="83302" y="107754"/>
                    </a:lnTo>
                    <a:lnTo>
                      <a:pt x="84034" y="106764"/>
                    </a:lnTo>
                    <a:lnTo>
                      <a:pt x="84912" y="105664"/>
                    </a:lnTo>
                    <a:lnTo>
                      <a:pt x="85888" y="104491"/>
                    </a:lnTo>
                    <a:lnTo>
                      <a:pt x="86962" y="103244"/>
                    </a:lnTo>
                    <a:lnTo>
                      <a:pt x="88182" y="101961"/>
                    </a:lnTo>
                    <a:lnTo>
                      <a:pt x="89450" y="100604"/>
                    </a:lnTo>
                    <a:lnTo>
                      <a:pt x="90719" y="99211"/>
                    </a:lnTo>
                    <a:lnTo>
                      <a:pt x="91988" y="97818"/>
                    </a:lnTo>
                    <a:lnTo>
                      <a:pt x="93257" y="96425"/>
                    </a:lnTo>
                    <a:lnTo>
                      <a:pt x="94526" y="95068"/>
                    </a:lnTo>
                    <a:lnTo>
                      <a:pt x="95648" y="93748"/>
                    </a:lnTo>
                    <a:lnTo>
                      <a:pt x="96673" y="92465"/>
                    </a:lnTo>
                    <a:lnTo>
                      <a:pt x="97649" y="91292"/>
                    </a:lnTo>
                    <a:lnTo>
                      <a:pt x="98479" y="90229"/>
                    </a:lnTo>
                    <a:lnTo>
                      <a:pt x="99308" y="89055"/>
                    </a:lnTo>
                    <a:lnTo>
                      <a:pt x="100382" y="87772"/>
                    </a:lnTo>
                    <a:lnTo>
                      <a:pt x="101699" y="86269"/>
                    </a:lnTo>
                    <a:lnTo>
                      <a:pt x="103115" y="84619"/>
                    </a:lnTo>
                    <a:lnTo>
                      <a:pt x="104676" y="82786"/>
                    </a:lnTo>
                    <a:lnTo>
                      <a:pt x="106287" y="80843"/>
                    </a:lnTo>
                    <a:lnTo>
                      <a:pt x="107995" y="78643"/>
                    </a:lnTo>
                    <a:lnTo>
                      <a:pt x="109654" y="76370"/>
                    </a:lnTo>
                    <a:lnTo>
                      <a:pt x="111362" y="73913"/>
                    </a:lnTo>
                    <a:lnTo>
                      <a:pt x="113021" y="71274"/>
                    </a:lnTo>
                    <a:lnTo>
                      <a:pt x="114534" y="68487"/>
                    </a:lnTo>
                    <a:lnTo>
                      <a:pt x="115949" y="65554"/>
                    </a:lnTo>
                    <a:lnTo>
                      <a:pt x="117218" y="62438"/>
                    </a:lnTo>
                    <a:lnTo>
                      <a:pt x="118243" y="59175"/>
                    </a:lnTo>
                    <a:lnTo>
                      <a:pt x="119072" y="55728"/>
                    </a:lnTo>
                    <a:lnTo>
                      <a:pt x="119658" y="52208"/>
                    </a:lnTo>
                    <a:lnTo>
                      <a:pt x="120000" y="47186"/>
                    </a:lnTo>
                    <a:lnTo>
                      <a:pt x="119951" y="42199"/>
                    </a:lnTo>
                    <a:lnTo>
                      <a:pt x="119463" y="37470"/>
                    </a:lnTo>
                    <a:lnTo>
                      <a:pt x="118535" y="32813"/>
                    </a:lnTo>
                    <a:lnTo>
                      <a:pt x="117218" y="28340"/>
                    </a:lnTo>
                    <a:lnTo>
                      <a:pt x="115510" y="24161"/>
                    </a:lnTo>
                    <a:lnTo>
                      <a:pt x="113509" y="20201"/>
                    </a:lnTo>
                    <a:lnTo>
                      <a:pt x="111167" y="16461"/>
                    </a:lnTo>
                    <a:lnTo>
                      <a:pt x="108434" y="13052"/>
                    </a:lnTo>
                    <a:lnTo>
                      <a:pt x="105408" y="10045"/>
                    </a:lnTo>
                    <a:lnTo>
                      <a:pt x="102139" y="7296"/>
                    </a:lnTo>
                    <a:lnTo>
                      <a:pt x="98576" y="4986"/>
                    </a:lnTo>
                    <a:lnTo>
                      <a:pt x="94770" y="3079"/>
                    </a:lnTo>
                    <a:lnTo>
                      <a:pt x="90719" y="1576"/>
                    </a:lnTo>
                    <a:lnTo>
                      <a:pt x="86474" y="549"/>
                    </a:lnTo>
                    <a:lnTo>
                      <a:pt x="82082" y="73"/>
                    </a:lnTo>
                    <a:lnTo>
                      <a:pt x="81447" y="36"/>
                    </a:lnTo>
                    <a:lnTo>
                      <a:pt x="80910" y="36"/>
                    </a:lnTo>
                    <a:lnTo>
                      <a:pt x="80325" y="0"/>
                    </a:lnTo>
                    <a:lnTo>
                      <a:pt x="79788" y="36"/>
                    </a:lnTo>
                    <a:lnTo>
                      <a:pt x="79154" y="36"/>
                    </a:lnTo>
                    <a:lnTo>
                      <a:pt x="78519" y="73"/>
                    </a:lnTo>
                    <a:lnTo>
                      <a:pt x="77934" y="109"/>
                    </a:lnTo>
                    <a:lnTo>
                      <a:pt x="77299" y="146"/>
                    </a:lnTo>
                    <a:lnTo>
                      <a:pt x="76665" y="183"/>
                    </a:lnTo>
                    <a:lnTo>
                      <a:pt x="76030" y="293"/>
                    </a:lnTo>
                    <a:lnTo>
                      <a:pt x="75396" y="366"/>
                    </a:lnTo>
                    <a:lnTo>
                      <a:pt x="74762" y="439"/>
                    </a:lnTo>
                    <a:lnTo>
                      <a:pt x="74078" y="549"/>
                    </a:lnTo>
                    <a:lnTo>
                      <a:pt x="73493" y="696"/>
                    </a:lnTo>
                    <a:lnTo>
                      <a:pt x="72858" y="806"/>
                    </a:lnTo>
                    <a:lnTo>
                      <a:pt x="72224" y="989"/>
                    </a:lnTo>
                    <a:lnTo>
                      <a:pt x="64026" y="2933"/>
                    </a:lnTo>
                    <a:lnTo>
                      <a:pt x="56315" y="4876"/>
                    </a:lnTo>
                    <a:lnTo>
                      <a:pt x="49239" y="6746"/>
                    </a:lnTo>
                    <a:lnTo>
                      <a:pt x="42553" y="8615"/>
                    </a:lnTo>
                    <a:lnTo>
                      <a:pt x="36502" y="10412"/>
                    </a:lnTo>
                    <a:lnTo>
                      <a:pt x="30939" y="12135"/>
                    </a:lnTo>
                    <a:lnTo>
                      <a:pt x="25864" y="13712"/>
                    </a:lnTo>
                    <a:lnTo>
                      <a:pt x="21325" y="15288"/>
                    </a:lnTo>
                    <a:lnTo>
                      <a:pt x="17324" y="16681"/>
                    </a:lnTo>
                    <a:lnTo>
                      <a:pt x="13712" y="18001"/>
                    </a:lnTo>
                    <a:lnTo>
                      <a:pt x="10638" y="19175"/>
                    </a:lnTo>
                    <a:lnTo>
                      <a:pt x="8052" y="20201"/>
                    </a:lnTo>
                    <a:lnTo>
                      <a:pt x="5904" y="21118"/>
                    </a:lnTo>
                    <a:lnTo>
                      <a:pt x="4196" y="21851"/>
                    </a:lnTo>
                    <a:lnTo>
                      <a:pt x="3025" y="22401"/>
                    </a:lnTo>
                    <a:lnTo>
                      <a:pt x="2244" y="22841"/>
                    </a:lnTo>
                    <a:lnTo>
                      <a:pt x="1805" y="23024"/>
                    </a:lnTo>
                    <a:lnTo>
                      <a:pt x="1464" y="23318"/>
                    </a:lnTo>
                    <a:lnTo>
                      <a:pt x="1171" y="23611"/>
                    </a:lnTo>
                    <a:lnTo>
                      <a:pt x="927" y="23904"/>
                    </a:lnTo>
                    <a:lnTo>
                      <a:pt x="732" y="24161"/>
                    </a:lnTo>
                    <a:lnTo>
                      <a:pt x="536" y="24491"/>
                    </a:lnTo>
                    <a:lnTo>
                      <a:pt x="390" y="24857"/>
                    </a:lnTo>
                    <a:lnTo>
                      <a:pt x="341" y="25187"/>
                    </a:lnTo>
                    <a:lnTo>
                      <a:pt x="244" y="25554"/>
                    </a:lnTo>
                    <a:lnTo>
                      <a:pt x="195" y="25921"/>
                    </a:lnTo>
                    <a:lnTo>
                      <a:pt x="97" y="26361"/>
                    </a:lnTo>
                    <a:lnTo>
                      <a:pt x="97" y="26727"/>
                    </a:lnTo>
                    <a:lnTo>
                      <a:pt x="97" y="27131"/>
                    </a:lnTo>
                    <a:lnTo>
                      <a:pt x="48" y="27534"/>
                    </a:lnTo>
                    <a:lnTo>
                      <a:pt x="48" y="27937"/>
                    </a:lnTo>
                    <a:lnTo>
                      <a:pt x="48" y="28340"/>
                    </a:lnTo>
                    <a:lnTo>
                      <a:pt x="0" y="29477"/>
                    </a:lnTo>
                    <a:lnTo>
                      <a:pt x="0" y="30357"/>
                    </a:lnTo>
                    <a:lnTo>
                      <a:pt x="48" y="31054"/>
                    </a:lnTo>
                    <a:lnTo>
                      <a:pt x="244" y="31604"/>
                    </a:lnTo>
                    <a:lnTo>
                      <a:pt x="390" y="31970"/>
                    </a:lnTo>
                    <a:lnTo>
                      <a:pt x="536" y="32227"/>
                    </a:lnTo>
                    <a:lnTo>
                      <a:pt x="829" y="32337"/>
                    </a:lnTo>
                    <a:lnTo>
                      <a:pt x="1122" y="32337"/>
                    </a:lnTo>
                    <a:lnTo>
                      <a:pt x="1464" y="32227"/>
                    </a:lnTo>
                    <a:lnTo>
                      <a:pt x="1805" y="32043"/>
                    </a:lnTo>
                    <a:lnTo>
                      <a:pt x="2244" y="31787"/>
                    </a:lnTo>
                    <a:lnTo>
                      <a:pt x="2684" y="31530"/>
                    </a:lnTo>
                    <a:lnTo>
                      <a:pt x="3172" y="31127"/>
                    </a:lnTo>
                    <a:lnTo>
                      <a:pt x="3660" y="30834"/>
                    </a:lnTo>
                    <a:lnTo>
                      <a:pt x="4196" y="30430"/>
                    </a:lnTo>
                    <a:lnTo>
                      <a:pt x="4831" y="30137"/>
                    </a:lnTo>
                    <a:lnTo>
                      <a:pt x="5172" y="29917"/>
                    </a:lnTo>
                    <a:lnTo>
                      <a:pt x="6441" y="29440"/>
                    </a:lnTo>
                    <a:lnTo>
                      <a:pt x="8344" y="28670"/>
                    </a:lnTo>
                    <a:lnTo>
                      <a:pt x="10980" y="27717"/>
                    </a:lnTo>
                    <a:lnTo>
                      <a:pt x="14200" y="26544"/>
                    </a:lnTo>
                    <a:lnTo>
                      <a:pt x="17909" y="25334"/>
                    </a:lnTo>
                    <a:lnTo>
                      <a:pt x="22106" y="24051"/>
                    </a:lnTo>
                    <a:lnTo>
                      <a:pt x="26644" y="22731"/>
                    </a:lnTo>
                    <a:lnTo>
                      <a:pt x="31525" y="21521"/>
                    </a:lnTo>
                    <a:lnTo>
                      <a:pt x="36649" y="20421"/>
                    </a:lnTo>
                    <a:lnTo>
                      <a:pt x="42017" y="19431"/>
                    </a:lnTo>
                    <a:lnTo>
                      <a:pt x="47482" y="18698"/>
                    </a:lnTo>
                    <a:lnTo>
                      <a:pt x="52997" y="18185"/>
                    </a:lnTo>
                    <a:lnTo>
                      <a:pt x="58462" y="18075"/>
                    </a:lnTo>
                    <a:lnTo>
                      <a:pt x="63830" y="18258"/>
                    </a:lnTo>
                    <a:lnTo>
                      <a:pt x="69150" y="18918"/>
                    </a:lnTo>
                    <a:lnTo>
                      <a:pt x="73834" y="20164"/>
                    </a:lnTo>
                    <a:lnTo>
                      <a:pt x="77738" y="22108"/>
                    </a:lnTo>
                    <a:lnTo>
                      <a:pt x="80910" y="24711"/>
                    </a:lnTo>
                    <a:lnTo>
                      <a:pt x="83302" y="27791"/>
                    </a:lnTo>
                    <a:lnTo>
                      <a:pt x="85107" y="31347"/>
                    </a:lnTo>
                    <a:lnTo>
                      <a:pt x="86230" y="35270"/>
                    </a:lnTo>
                    <a:lnTo>
                      <a:pt x="86766" y="39450"/>
                    </a:lnTo>
                    <a:lnTo>
                      <a:pt x="86766" y="43886"/>
                    </a:lnTo>
                    <a:lnTo>
                      <a:pt x="86230" y="48395"/>
                    </a:lnTo>
                    <a:lnTo>
                      <a:pt x="85254" y="52942"/>
                    </a:lnTo>
                    <a:lnTo>
                      <a:pt x="83790" y="57451"/>
                    </a:lnTo>
                    <a:lnTo>
                      <a:pt x="82033" y="61814"/>
                    </a:lnTo>
                    <a:lnTo>
                      <a:pt x="79886" y="65994"/>
                    </a:lnTo>
                    <a:lnTo>
                      <a:pt x="77446" y="69844"/>
                    </a:lnTo>
                    <a:lnTo>
                      <a:pt x="74762" y="73327"/>
                    </a:lnTo>
                    <a:lnTo>
                      <a:pt x="71882" y="76370"/>
                    </a:lnTo>
                    <a:lnTo>
                      <a:pt x="69345" y="78496"/>
                    </a:lnTo>
                    <a:lnTo>
                      <a:pt x="66856" y="80476"/>
                    </a:lnTo>
                    <a:lnTo>
                      <a:pt x="64367" y="82273"/>
                    </a:lnTo>
                    <a:lnTo>
                      <a:pt x="61927" y="83813"/>
                    </a:lnTo>
                    <a:lnTo>
                      <a:pt x="59585" y="85242"/>
                    </a:lnTo>
                    <a:lnTo>
                      <a:pt x="57340" y="86489"/>
                    </a:lnTo>
                    <a:lnTo>
                      <a:pt x="55193" y="87589"/>
                    </a:lnTo>
                    <a:lnTo>
                      <a:pt x="53143" y="88542"/>
                    </a:lnTo>
                    <a:lnTo>
                      <a:pt x="51289" y="89349"/>
                    </a:lnTo>
                    <a:lnTo>
                      <a:pt x="49581" y="90009"/>
                    </a:lnTo>
                    <a:lnTo>
                      <a:pt x="48068" y="90559"/>
                    </a:lnTo>
                    <a:lnTo>
                      <a:pt x="46799" y="90999"/>
                    </a:lnTo>
                    <a:lnTo>
                      <a:pt x="45774" y="91292"/>
                    </a:lnTo>
                    <a:lnTo>
                      <a:pt x="45042" y="91549"/>
                    </a:lnTo>
                    <a:lnTo>
                      <a:pt x="44505" y="91659"/>
                    </a:lnTo>
                    <a:lnTo>
                      <a:pt x="44408" y="91695"/>
                    </a:lnTo>
                    <a:lnTo>
                      <a:pt x="44261" y="91695"/>
                    </a:lnTo>
                    <a:lnTo>
                      <a:pt x="43871" y="91805"/>
                    </a:lnTo>
                    <a:lnTo>
                      <a:pt x="43285" y="91952"/>
                    </a:lnTo>
                    <a:lnTo>
                      <a:pt x="42505" y="92135"/>
                    </a:lnTo>
                    <a:lnTo>
                      <a:pt x="41577" y="92392"/>
                    </a:lnTo>
                    <a:lnTo>
                      <a:pt x="40553" y="92648"/>
                    </a:lnTo>
                    <a:lnTo>
                      <a:pt x="39333" y="92942"/>
                    </a:lnTo>
                    <a:lnTo>
                      <a:pt x="38161" y="93198"/>
                    </a:lnTo>
                    <a:lnTo>
                      <a:pt x="36893" y="93528"/>
                    </a:lnTo>
                    <a:lnTo>
                      <a:pt x="35673" y="93822"/>
                    </a:lnTo>
                    <a:lnTo>
                      <a:pt x="34453" y="94115"/>
                    </a:lnTo>
                    <a:lnTo>
                      <a:pt x="33281" y="94408"/>
                    </a:lnTo>
                    <a:lnTo>
                      <a:pt x="32257" y="94665"/>
                    </a:lnTo>
                    <a:lnTo>
                      <a:pt x="31281" y="94885"/>
                    </a:lnTo>
                    <a:lnTo>
                      <a:pt x="30500" y="95068"/>
                    </a:lnTo>
                    <a:lnTo>
                      <a:pt x="29914" y="95215"/>
                    </a:lnTo>
                    <a:lnTo>
                      <a:pt x="29036" y="95362"/>
                    </a:lnTo>
                    <a:lnTo>
                      <a:pt x="28206" y="95508"/>
                    </a:lnTo>
                    <a:lnTo>
                      <a:pt x="27376" y="95655"/>
                    </a:lnTo>
                    <a:lnTo>
                      <a:pt x="26596" y="95802"/>
                    </a:lnTo>
                    <a:lnTo>
                      <a:pt x="25766" y="95912"/>
                    </a:lnTo>
                    <a:lnTo>
                      <a:pt x="24985" y="96058"/>
                    </a:lnTo>
                    <a:lnTo>
                      <a:pt x="24302" y="96168"/>
                    </a:lnTo>
                    <a:lnTo>
                      <a:pt x="23570" y="96241"/>
                    </a:lnTo>
                    <a:lnTo>
                      <a:pt x="22936" y="96351"/>
                    </a:lnTo>
                    <a:lnTo>
                      <a:pt x="22399" y="96461"/>
                    </a:lnTo>
                    <a:lnTo>
                      <a:pt x="21813" y="96498"/>
                    </a:lnTo>
                    <a:lnTo>
                      <a:pt x="21374" y="96571"/>
                    </a:lnTo>
                    <a:lnTo>
                      <a:pt x="21032" y="96608"/>
                    </a:lnTo>
                    <a:lnTo>
                      <a:pt x="20788" y="96645"/>
                    </a:lnTo>
                    <a:lnTo>
                      <a:pt x="20642" y="96645"/>
                    </a:lnTo>
                    <a:lnTo>
                      <a:pt x="20593" y="96681"/>
                    </a:lnTo>
                    <a:lnTo>
                      <a:pt x="22301" y="98551"/>
                    </a:lnTo>
                    <a:lnTo>
                      <a:pt x="22301" y="98588"/>
                    </a:lnTo>
                    <a:lnTo>
                      <a:pt x="22399" y="98698"/>
                    </a:lnTo>
                    <a:lnTo>
                      <a:pt x="22496" y="98955"/>
                    </a:lnTo>
                    <a:lnTo>
                      <a:pt x="22643" y="99285"/>
                    </a:lnTo>
                    <a:lnTo>
                      <a:pt x="22887" y="99688"/>
                    </a:lnTo>
                    <a:lnTo>
                      <a:pt x="23082" y="100128"/>
                    </a:lnTo>
                    <a:lnTo>
                      <a:pt x="23326" y="100641"/>
                    </a:lnTo>
                    <a:lnTo>
                      <a:pt x="23570" y="101191"/>
                    </a:lnTo>
                    <a:lnTo>
                      <a:pt x="23814" y="101778"/>
                    </a:lnTo>
                    <a:lnTo>
                      <a:pt x="24058" y="102401"/>
                    </a:lnTo>
                    <a:lnTo>
                      <a:pt x="24351" y="103061"/>
                    </a:lnTo>
                    <a:lnTo>
                      <a:pt x="24595" y="103648"/>
                    </a:lnTo>
                    <a:lnTo>
                      <a:pt x="24888" y="104307"/>
                    </a:lnTo>
                    <a:lnTo>
                      <a:pt x="25083" y="104931"/>
                    </a:lnTo>
                    <a:lnTo>
                      <a:pt x="25327" y="105554"/>
                    </a:lnTo>
                    <a:lnTo>
                      <a:pt x="25522" y="106141"/>
                    </a:lnTo>
                    <a:lnTo>
                      <a:pt x="25717" y="106544"/>
                    </a:lnTo>
                    <a:lnTo>
                      <a:pt x="25864" y="106984"/>
                    </a:lnTo>
                    <a:lnTo>
                      <a:pt x="26108" y="107387"/>
                    </a:lnTo>
                    <a:lnTo>
                      <a:pt x="26303" y="107864"/>
                    </a:lnTo>
                    <a:lnTo>
                      <a:pt x="26596" y="108267"/>
                    </a:lnTo>
                    <a:lnTo>
                      <a:pt x="26840" y="108670"/>
                    </a:lnTo>
                    <a:lnTo>
                      <a:pt x="27132" y="109110"/>
                    </a:lnTo>
                    <a:lnTo>
                      <a:pt x="27376" y="109514"/>
                    </a:lnTo>
                    <a:lnTo>
                      <a:pt x="27718" y="109990"/>
                    </a:lnTo>
                    <a:lnTo>
                      <a:pt x="28060" y="110394"/>
                    </a:lnTo>
                    <a:lnTo>
                      <a:pt x="28401" y="110834"/>
                    </a:lnTo>
                    <a:lnTo>
                      <a:pt x="28694" y="111274"/>
                    </a:lnTo>
                    <a:lnTo>
                      <a:pt x="29036" y="111750"/>
                    </a:lnTo>
                    <a:lnTo>
                      <a:pt x="29426" y="112190"/>
                    </a:lnTo>
                    <a:lnTo>
                      <a:pt x="29719" y="112667"/>
                    </a:lnTo>
                    <a:lnTo>
                      <a:pt x="30109" y="113180"/>
                    </a:lnTo>
                    <a:lnTo>
                      <a:pt x="30402" y="113620"/>
                    </a:lnTo>
                    <a:lnTo>
                      <a:pt x="30695" y="114170"/>
                    </a:lnTo>
                    <a:lnTo>
                      <a:pt x="30939" y="114647"/>
                    </a:lnTo>
                    <a:lnTo>
                      <a:pt x="31085" y="115197"/>
                    </a:lnTo>
                    <a:lnTo>
                      <a:pt x="31329" y="115710"/>
                    </a:lnTo>
                    <a:lnTo>
                      <a:pt x="31476" y="116260"/>
                    </a:lnTo>
                    <a:lnTo>
                      <a:pt x="31671" y="116736"/>
                    </a:lnTo>
                    <a:lnTo>
                      <a:pt x="31817" y="117250"/>
                    </a:lnTo>
                    <a:lnTo>
                      <a:pt x="31964" y="117726"/>
                    </a:lnTo>
                    <a:lnTo>
                      <a:pt x="32159" y="118130"/>
                    </a:lnTo>
                    <a:lnTo>
                      <a:pt x="32305" y="118533"/>
                    </a:lnTo>
                    <a:lnTo>
                      <a:pt x="32452" y="118863"/>
                    </a:lnTo>
                    <a:lnTo>
                      <a:pt x="32696" y="119156"/>
                    </a:lnTo>
                    <a:lnTo>
                      <a:pt x="32891" y="119413"/>
                    </a:lnTo>
                    <a:lnTo>
                      <a:pt x="33135" y="119560"/>
                    </a:lnTo>
                    <a:lnTo>
                      <a:pt x="33477" y="119706"/>
                    </a:lnTo>
                    <a:lnTo>
                      <a:pt x="33721" y="119743"/>
                    </a:lnTo>
                    <a:lnTo>
                      <a:pt x="34111" y="119780"/>
                    </a:lnTo>
                    <a:lnTo>
                      <a:pt x="34599" y="119816"/>
                    </a:lnTo>
                    <a:lnTo>
                      <a:pt x="35087" y="119853"/>
                    </a:lnTo>
                    <a:lnTo>
                      <a:pt x="35673" y="119853"/>
                    </a:lnTo>
                    <a:lnTo>
                      <a:pt x="36356" y="119890"/>
                    </a:lnTo>
                    <a:lnTo>
                      <a:pt x="37039" y="119890"/>
                    </a:lnTo>
                    <a:lnTo>
                      <a:pt x="37820" y="119926"/>
                    </a:lnTo>
                    <a:lnTo>
                      <a:pt x="38698" y="119926"/>
                    </a:lnTo>
                    <a:lnTo>
                      <a:pt x="39577" y="119926"/>
                    </a:lnTo>
                    <a:lnTo>
                      <a:pt x="40553" y="119926"/>
                    </a:lnTo>
                    <a:lnTo>
                      <a:pt x="41577" y="119926"/>
                    </a:lnTo>
                    <a:lnTo>
                      <a:pt x="42651" y="119926"/>
                    </a:lnTo>
                    <a:lnTo>
                      <a:pt x="43822" y="119926"/>
                    </a:lnTo>
                    <a:lnTo>
                      <a:pt x="45091" y="119926"/>
                    </a:lnTo>
                    <a:lnTo>
                      <a:pt x="46409" y="120000"/>
                    </a:lnTo>
                    <a:lnTo>
                      <a:pt x="47726" y="119926"/>
                    </a:lnTo>
                    <a:lnTo>
                      <a:pt x="49239" y="119926"/>
                    </a:lnTo>
                    <a:lnTo>
                      <a:pt x="50801" y="119853"/>
                    </a:lnTo>
                    <a:lnTo>
                      <a:pt x="52460" y="119816"/>
                    </a:lnTo>
                    <a:lnTo>
                      <a:pt x="54070" y="119743"/>
                    </a:lnTo>
                    <a:lnTo>
                      <a:pt x="55778" y="119670"/>
                    </a:lnTo>
                    <a:lnTo>
                      <a:pt x="57437" y="119560"/>
                    </a:lnTo>
                    <a:lnTo>
                      <a:pt x="59145" y="119486"/>
                    </a:lnTo>
                    <a:lnTo>
                      <a:pt x="60805" y="119376"/>
                    </a:lnTo>
                    <a:lnTo>
                      <a:pt x="62318" y="119303"/>
                    </a:lnTo>
                    <a:lnTo>
                      <a:pt x="63830" y="119156"/>
                    </a:lnTo>
                    <a:lnTo>
                      <a:pt x="65197" y="119083"/>
                    </a:lnTo>
                    <a:lnTo>
                      <a:pt x="66466" y="119010"/>
                    </a:lnTo>
                    <a:lnTo>
                      <a:pt x="67539" y="118900"/>
                    </a:lnTo>
                    <a:lnTo>
                      <a:pt x="68515" y="118826"/>
                    </a:lnTo>
                    <a:lnTo>
                      <a:pt x="69296" y="11879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8" name="Shape 998"/>
              <p:cNvSpPr/>
              <p:nvPr/>
            </p:nvSpPr>
            <p:spPr>
              <a:xfrm>
                <a:off x="2277" y="1536"/>
                <a:ext cx="311" cy="24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283" y="120000"/>
                    </a:moveTo>
                    <a:lnTo>
                      <a:pt x="101716" y="116778"/>
                    </a:lnTo>
                    <a:lnTo>
                      <a:pt x="102245" y="113556"/>
                    </a:lnTo>
                    <a:lnTo>
                      <a:pt x="102822" y="110273"/>
                    </a:lnTo>
                    <a:lnTo>
                      <a:pt x="103352" y="106930"/>
                    </a:lnTo>
                    <a:lnTo>
                      <a:pt x="103929" y="103586"/>
                    </a:lnTo>
                    <a:lnTo>
                      <a:pt x="104506" y="100303"/>
                    </a:lnTo>
                    <a:lnTo>
                      <a:pt x="105084" y="97082"/>
                    </a:lnTo>
                    <a:lnTo>
                      <a:pt x="105565" y="93981"/>
                    </a:lnTo>
                    <a:lnTo>
                      <a:pt x="106046" y="90942"/>
                    </a:lnTo>
                    <a:lnTo>
                      <a:pt x="106431" y="88085"/>
                    </a:lnTo>
                    <a:lnTo>
                      <a:pt x="106720" y="85471"/>
                    </a:lnTo>
                    <a:lnTo>
                      <a:pt x="106960" y="83039"/>
                    </a:lnTo>
                    <a:lnTo>
                      <a:pt x="107056" y="80790"/>
                    </a:lnTo>
                    <a:lnTo>
                      <a:pt x="107056" y="78844"/>
                    </a:lnTo>
                    <a:lnTo>
                      <a:pt x="106960" y="77264"/>
                    </a:lnTo>
                    <a:lnTo>
                      <a:pt x="106672" y="75987"/>
                    </a:lnTo>
                    <a:lnTo>
                      <a:pt x="106190" y="74832"/>
                    </a:lnTo>
                    <a:lnTo>
                      <a:pt x="105613" y="73677"/>
                    </a:lnTo>
                    <a:lnTo>
                      <a:pt x="104891" y="72522"/>
                    </a:lnTo>
                    <a:lnTo>
                      <a:pt x="104025" y="71306"/>
                    </a:lnTo>
                    <a:lnTo>
                      <a:pt x="103063" y="70030"/>
                    </a:lnTo>
                    <a:lnTo>
                      <a:pt x="102052" y="68753"/>
                    </a:lnTo>
                    <a:lnTo>
                      <a:pt x="100898" y="67294"/>
                    </a:lnTo>
                    <a:lnTo>
                      <a:pt x="99743" y="65835"/>
                    </a:lnTo>
                    <a:lnTo>
                      <a:pt x="98492" y="64316"/>
                    </a:lnTo>
                    <a:lnTo>
                      <a:pt x="97241" y="62613"/>
                    </a:lnTo>
                    <a:lnTo>
                      <a:pt x="95942" y="60911"/>
                    </a:lnTo>
                    <a:lnTo>
                      <a:pt x="94643" y="59088"/>
                    </a:lnTo>
                    <a:lnTo>
                      <a:pt x="93344" y="57142"/>
                    </a:lnTo>
                    <a:lnTo>
                      <a:pt x="92093" y="55075"/>
                    </a:lnTo>
                    <a:lnTo>
                      <a:pt x="90842" y="52887"/>
                    </a:lnTo>
                    <a:lnTo>
                      <a:pt x="89687" y="50577"/>
                    </a:lnTo>
                    <a:lnTo>
                      <a:pt x="88484" y="48085"/>
                    </a:lnTo>
                    <a:lnTo>
                      <a:pt x="87281" y="45471"/>
                    </a:lnTo>
                    <a:lnTo>
                      <a:pt x="86078" y="42857"/>
                    </a:lnTo>
                    <a:lnTo>
                      <a:pt x="84827" y="40060"/>
                    </a:lnTo>
                    <a:lnTo>
                      <a:pt x="83576" y="37325"/>
                    </a:lnTo>
                    <a:lnTo>
                      <a:pt x="82373" y="34589"/>
                    </a:lnTo>
                    <a:lnTo>
                      <a:pt x="81122" y="32036"/>
                    </a:lnTo>
                    <a:lnTo>
                      <a:pt x="79823" y="29544"/>
                    </a:lnTo>
                    <a:lnTo>
                      <a:pt x="78620" y="27234"/>
                    </a:lnTo>
                    <a:lnTo>
                      <a:pt x="77369" y="25106"/>
                    </a:lnTo>
                    <a:lnTo>
                      <a:pt x="76118" y="23343"/>
                    </a:lnTo>
                    <a:lnTo>
                      <a:pt x="74915" y="21762"/>
                    </a:lnTo>
                    <a:lnTo>
                      <a:pt x="73761" y="20607"/>
                    </a:lnTo>
                    <a:lnTo>
                      <a:pt x="72558" y="19878"/>
                    </a:lnTo>
                    <a:lnTo>
                      <a:pt x="71451" y="19574"/>
                    </a:lnTo>
                    <a:lnTo>
                      <a:pt x="70344" y="19817"/>
                    </a:lnTo>
                    <a:lnTo>
                      <a:pt x="69190" y="20243"/>
                    </a:lnTo>
                    <a:lnTo>
                      <a:pt x="67987" y="20911"/>
                    </a:lnTo>
                    <a:lnTo>
                      <a:pt x="66784" y="21580"/>
                    </a:lnTo>
                    <a:lnTo>
                      <a:pt x="65485" y="22310"/>
                    </a:lnTo>
                    <a:lnTo>
                      <a:pt x="64186" y="23039"/>
                    </a:lnTo>
                    <a:lnTo>
                      <a:pt x="62886" y="23829"/>
                    </a:lnTo>
                    <a:lnTo>
                      <a:pt x="61635" y="24620"/>
                    </a:lnTo>
                    <a:lnTo>
                      <a:pt x="60481" y="25349"/>
                    </a:lnTo>
                    <a:lnTo>
                      <a:pt x="59278" y="26139"/>
                    </a:lnTo>
                    <a:lnTo>
                      <a:pt x="58267" y="26808"/>
                    </a:lnTo>
                    <a:lnTo>
                      <a:pt x="57305" y="27416"/>
                    </a:lnTo>
                    <a:lnTo>
                      <a:pt x="56487" y="27963"/>
                    </a:lnTo>
                    <a:lnTo>
                      <a:pt x="55862" y="28449"/>
                    </a:lnTo>
                    <a:lnTo>
                      <a:pt x="55284" y="28753"/>
                    </a:lnTo>
                    <a:lnTo>
                      <a:pt x="55044" y="28996"/>
                    </a:lnTo>
                    <a:lnTo>
                      <a:pt x="54947" y="29118"/>
                    </a:lnTo>
                    <a:lnTo>
                      <a:pt x="54803" y="29057"/>
                    </a:lnTo>
                    <a:lnTo>
                      <a:pt x="54514" y="29057"/>
                    </a:lnTo>
                    <a:lnTo>
                      <a:pt x="54081" y="29057"/>
                    </a:lnTo>
                    <a:lnTo>
                      <a:pt x="53408" y="29057"/>
                    </a:lnTo>
                    <a:lnTo>
                      <a:pt x="52590" y="29118"/>
                    </a:lnTo>
                    <a:lnTo>
                      <a:pt x="51627" y="29179"/>
                    </a:lnTo>
                    <a:lnTo>
                      <a:pt x="50521" y="29240"/>
                    </a:lnTo>
                    <a:lnTo>
                      <a:pt x="49270" y="29361"/>
                    </a:lnTo>
                    <a:lnTo>
                      <a:pt x="47874" y="29604"/>
                    </a:lnTo>
                    <a:lnTo>
                      <a:pt x="46383" y="29848"/>
                    </a:lnTo>
                    <a:lnTo>
                      <a:pt x="44699" y="30151"/>
                    </a:lnTo>
                    <a:lnTo>
                      <a:pt x="42967" y="30516"/>
                    </a:lnTo>
                    <a:lnTo>
                      <a:pt x="41090" y="31003"/>
                    </a:lnTo>
                    <a:lnTo>
                      <a:pt x="39117" y="31550"/>
                    </a:lnTo>
                    <a:lnTo>
                      <a:pt x="37048" y="32218"/>
                    </a:lnTo>
                    <a:lnTo>
                      <a:pt x="34979" y="33069"/>
                    </a:lnTo>
                    <a:lnTo>
                      <a:pt x="31708" y="34285"/>
                    </a:lnTo>
                    <a:lnTo>
                      <a:pt x="28628" y="35501"/>
                    </a:lnTo>
                    <a:lnTo>
                      <a:pt x="25693" y="36717"/>
                    </a:lnTo>
                    <a:lnTo>
                      <a:pt x="22902" y="37933"/>
                    </a:lnTo>
                    <a:lnTo>
                      <a:pt x="20304" y="39148"/>
                    </a:lnTo>
                    <a:lnTo>
                      <a:pt x="17802" y="40303"/>
                    </a:lnTo>
                    <a:lnTo>
                      <a:pt x="15493" y="41458"/>
                    </a:lnTo>
                    <a:lnTo>
                      <a:pt x="13279" y="42674"/>
                    </a:lnTo>
                    <a:lnTo>
                      <a:pt x="11210" y="43829"/>
                    </a:lnTo>
                    <a:lnTo>
                      <a:pt x="9286" y="45045"/>
                    </a:lnTo>
                    <a:lnTo>
                      <a:pt x="7457" y="46200"/>
                    </a:lnTo>
                    <a:lnTo>
                      <a:pt x="5821" y="47355"/>
                    </a:lnTo>
                    <a:lnTo>
                      <a:pt x="4330" y="48571"/>
                    </a:lnTo>
                    <a:lnTo>
                      <a:pt x="2838" y="49726"/>
                    </a:lnTo>
                    <a:lnTo>
                      <a:pt x="1539" y="50881"/>
                    </a:lnTo>
                    <a:lnTo>
                      <a:pt x="433" y="52097"/>
                    </a:lnTo>
                    <a:lnTo>
                      <a:pt x="384" y="52036"/>
                    </a:lnTo>
                    <a:lnTo>
                      <a:pt x="384" y="51793"/>
                    </a:lnTo>
                    <a:lnTo>
                      <a:pt x="336" y="51550"/>
                    </a:lnTo>
                    <a:lnTo>
                      <a:pt x="240" y="51185"/>
                    </a:lnTo>
                    <a:lnTo>
                      <a:pt x="144" y="50699"/>
                    </a:lnTo>
                    <a:lnTo>
                      <a:pt x="96" y="50151"/>
                    </a:lnTo>
                    <a:lnTo>
                      <a:pt x="48" y="49483"/>
                    </a:lnTo>
                    <a:lnTo>
                      <a:pt x="0" y="48753"/>
                    </a:lnTo>
                    <a:lnTo>
                      <a:pt x="0" y="47841"/>
                    </a:lnTo>
                    <a:lnTo>
                      <a:pt x="0" y="46930"/>
                    </a:lnTo>
                    <a:lnTo>
                      <a:pt x="48" y="45896"/>
                    </a:lnTo>
                    <a:lnTo>
                      <a:pt x="96" y="44741"/>
                    </a:lnTo>
                    <a:lnTo>
                      <a:pt x="288" y="43525"/>
                    </a:lnTo>
                    <a:lnTo>
                      <a:pt x="433" y="42249"/>
                    </a:lnTo>
                    <a:lnTo>
                      <a:pt x="721" y="40851"/>
                    </a:lnTo>
                    <a:lnTo>
                      <a:pt x="1010" y="39452"/>
                    </a:lnTo>
                    <a:lnTo>
                      <a:pt x="1491" y="38601"/>
                    </a:lnTo>
                    <a:lnTo>
                      <a:pt x="2694" y="37386"/>
                    </a:lnTo>
                    <a:lnTo>
                      <a:pt x="4570" y="35866"/>
                    </a:lnTo>
                    <a:lnTo>
                      <a:pt x="7121" y="33920"/>
                    </a:lnTo>
                    <a:lnTo>
                      <a:pt x="10296" y="31732"/>
                    </a:lnTo>
                    <a:lnTo>
                      <a:pt x="14001" y="29361"/>
                    </a:lnTo>
                    <a:lnTo>
                      <a:pt x="18283" y="26747"/>
                    </a:lnTo>
                    <a:lnTo>
                      <a:pt x="23143" y="23951"/>
                    </a:lnTo>
                    <a:lnTo>
                      <a:pt x="28388" y="21033"/>
                    </a:lnTo>
                    <a:lnTo>
                      <a:pt x="34161" y="17933"/>
                    </a:lnTo>
                    <a:lnTo>
                      <a:pt x="40368" y="14893"/>
                    </a:lnTo>
                    <a:lnTo>
                      <a:pt x="46912" y="11854"/>
                    </a:lnTo>
                    <a:lnTo>
                      <a:pt x="53793" y="8814"/>
                    </a:lnTo>
                    <a:lnTo>
                      <a:pt x="61058" y="5714"/>
                    </a:lnTo>
                    <a:lnTo>
                      <a:pt x="68612" y="2796"/>
                    </a:lnTo>
                    <a:lnTo>
                      <a:pt x="76407" y="60"/>
                    </a:lnTo>
                    <a:lnTo>
                      <a:pt x="78765" y="0"/>
                    </a:lnTo>
                    <a:lnTo>
                      <a:pt x="81555" y="1398"/>
                    </a:lnTo>
                    <a:lnTo>
                      <a:pt x="84635" y="3890"/>
                    </a:lnTo>
                    <a:lnTo>
                      <a:pt x="87906" y="7416"/>
                    </a:lnTo>
                    <a:lnTo>
                      <a:pt x="91323" y="11854"/>
                    </a:lnTo>
                    <a:lnTo>
                      <a:pt x="94883" y="16960"/>
                    </a:lnTo>
                    <a:lnTo>
                      <a:pt x="98444" y="22674"/>
                    </a:lnTo>
                    <a:lnTo>
                      <a:pt x="101956" y="28753"/>
                    </a:lnTo>
                    <a:lnTo>
                      <a:pt x="105324" y="35075"/>
                    </a:lnTo>
                    <a:lnTo>
                      <a:pt x="108548" y="41458"/>
                    </a:lnTo>
                    <a:lnTo>
                      <a:pt x="111483" y="47781"/>
                    </a:lnTo>
                    <a:lnTo>
                      <a:pt x="114081" y="53860"/>
                    </a:lnTo>
                    <a:lnTo>
                      <a:pt x="116246" y="59574"/>
                    </a:lnTo>
                    <a:lnTo>
                      <a:pt x="118027" y="64680"/>
                    </a:lnTo>
                    <a:lnTo>
                      <a:pt x="119230" y="69057"/>
                    </a:lnTo>
                    <a:lnTo>
                      <a:pt x="119807" y="72583"/>
                    </a:lnTo>
                    <a:lnTo>
                      <a:pt x="120000" y="78419"/>
                    </a:lnTo>
                    <a:lnTo>
                      <a:pt x="119759" y="83890"/>
                    </a:lnTo>
                    <a:lnTo>
                      <a:pt x="119085" y="88936"/>
                    </a:lnTo>
                    <a:lnTo>
                      <a:pt x="118027" y="93556"/>
                    </a:lnTo>
                    <a:lnTo>
                      <a:pt x="116680" y="97811"/>
                    </a:lnTo>
                    <a:lnTo>
                      <a:pt x="115140" y="101702"/>
                    </a:lnTo>
                    <a:lnTo>
                      <a:pt x="113408" y="105227"/>
                    </a:lnTo>
                    <a:lnTo>
                      <a:pt x="111579" y="108389"/>
                    </a:lnTo>
                    <a:lnTo>
                      <a:pt x="109703" y="111063"/>
                    </a:lnTo>
                    <a:lnTo>
                      <a:pt x="107874" y="113434"/>
                    </a:lnTo>
                    <a:lnTo>
                      <a:pt x="106142" y="115440"/>
                    </a:lnTo>
                    <a:lnTo>
                      <a:pt x="104506" y="117082"/>
                    </a:lnTo>
                    <a:lnTo>
                      <a:pt x="103255" y="118358"/>
                    </a:lnTo>
                    <a:lnTo>
                      <a:pt x="102149" y="119270"/>
                    </a:lnTo>
                    <a:lnTo>
                      <a:pt x="101523" y="119756"/>
                    </a:lnTo>
                    <a:lnTo>
                      <a:pt x="101283" y="12000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9" name="Shape 999"/>
              <p:cNvSpPr/>
              <p:nvPr/>
            </p:nvSpPr>
            <p:spPr>
              <a:xfrm>
                <a:off x="2695" y="1689"/>
                <a:ext cx="45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474"/>
                    </a:moveTo>
                    <a:lnTo>
                      <a:pt x="119021" y="4881"/>
                    </a:lnTo>
                    <a:lnTo>
                      <a:pt x="116413" y="6101"/>
                    </a:lnTo>
                    <a:lnTo>
                      <a:pt x="112173" y="8949"/>
                    </a:lnTo>
                    <a:lnTo>
                      <a:pt x="106956" y="12610"/>
                    </a:lnTo>
                    <a:lnTo>
                      <a:pt x="100760" y="17084"/>
                    </a:lnTo>
                    <a:lnTo>
                      <a:pt x="93260" y="22372"/>
                    </a:lnTo>
                    <a:lnTo>
                      <a:pt x="85108" y="28881"/>
                    </a:lnTo>
                    <a:lnTo>
                      <a:pt x="76630" y="35796"/>
                    </a:lnTo>
                    <a:lnTo>
                      <a:pt x="67500" y="43525"/>
                    </a:lnTo>
                    <a:lnTo>
                      <a:pt x="58369" y="51661"/>
                    </a:lnTo>
                    <a:lnTo>
                      <a:pt x="48913" y="60610"/>
                    </a:lnTo>
                    <a:lnTo>
                      <a:pt x="40108" y="70372"/>
                    </a:lnTo>
                    <a:lnTo>
                      <a:pt x="31304" y="79728"/>
                    </a:lnTo>
                    <a:lnTo>
                      <a:pt x="23152" y="90305"/>
                    </a:lnTo>
                    <a:lnTo>
                      <a:pt x="15652" y="100881"/>
                    </a:lnTo>
                    <a:lnTo>
                      <a:pt x="9456" y="112271"/>
                    </a:lnTo>
                    <a:lnTo>
                      <a:pt x="5543" y="117559"/>
                    </a:lnTo>
                    <a:lnTo>
                      <a:pt x="2934" y="120000"/>
                    </a:lnTo>
                    <a:lnTo>
                      <a:pt x="978" y="118372"/>
                    </a:lnTo>
                    <a:lnTo>
                      <a:pt x="326" y="114305"/>
                    </a:lnTo>
                    <a:lnTo>
                      <a:pt x="0" y="107796"/>
                    </a:lnTo>
                    <a:lnTo>
                      <a:pt x="652" y="98847"/>
                    </a:lnTo>
                    <a:lnTo>
                      <a:pt x="1956" y="89084"/>
                    </a:lnTo>
                    <a:lnTo>
                      <a:pt x="3586" y="77694"/>
                    </a:lnTo>
                    <a:lnTo>
                      <a:pt x="5869" y="65898"/>
                    </a:lnTo>
                    <a:lnTo>
                      <a:pt x="8804" y="53288"/>
                    </a:lnTo>
                    <a:lnTo>
                      <a:pt x="11739" y="42305"/>
                    </a:lnTo>
                    <a:lnTo>
                      <a:pt x="15326" y="30915"/>
                    </a:lnTo>
                    <a:lnTo>
                      <a:pt x="18913" y="21152"/>
                    </a:lnTo>
                    <a:lnTo>
                      <a:pt x="23152" y="13423"/>
                    </a:lnTo>
                    <a:lnTo>
                      <a:pt x="26739" y="7728"/>
                    </a:lnTo>
                    <a:lnTo>
                      <a:pt x="30978" y="4474"/>
                    </a:lnTo>
                    <a:lnTo>
                      <a:pt x="35543" y="2440"/>
                    </a:lnTo>
                    <a:lnTo>
                      <a:pt x="40434" y="1220"/>
                    </a:lnTo>
                    <a:lnTo>
                      <a:pt x="46630" y="406"/>
                    </a:lnTo>
                    <a:lnTo>
                      <a:pt x="53478" y="0"/>
                    </a:lnTo>
                    <a:lnTo>
                      <a:pt x="60652" y="0"/>
                    </a:lnTo>
                    <a:lnTo>
                      <a:pt x="68152" y="0"/>
                    </a:lnTo>
                    <a:lnTo>
                      <a:pt x="75652" y="0"/>
                    </a:lnTo>
                    <a:lnTo>
                      <a:pt x="83152" y="406"/>
                    </a:lnTo>
                    <a:lnTo>
                      <a:pt x="90326" y="813"/>
                    </a:lnTo>
                    <a:lnTo>
                      <a:pt x="97173" y="1627"/>
                    </a:lnTo>
                    <a:lnTo>
                      <a:pt x="103369" y="2033"/>
                    </a:lnTo>
                    <a:lnTo>
                      <a:pt x="108586" y="2440"/>
                    </a:lnTo>
                    <a:lnTo>
                      <a:pt x="113478" y="3254"/>
                    </a:lnTo>
                    <a:lnTo>
                      <a:pt x="116739" y="4067"/>
                    </a:lnTo>
                    <a:lnTo>
                      <a:pt x="119021" y="4067"/>
                    </a:lnTo>
                    <a:lnTo>
                      <a:pt x="120000" y="4474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Shape 1000"/>
              <p:cNvSpPr/>
              <p:nvPr/>
            </p:nvSpPr>
            <p:spPr>
              <a:xfrm>
                <a:off x="2519" y="1639"/>
                <a:ext cx="189" cy="2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229" y="1892"/>
                    </a:moveTo>
                    <a:lnTo>
                      <a:pt x="54221" y="4139"/>
                    </a:lnTo>
                    <a:lnTo>
                      <a:pt x="50659" y="7688"/>
                    </a:lnTo>
                    <a:lnTo>
                      <a:pt x="46701" y="12301"/>
                    </a:lnTo>
                    <a:lnTo>
                      <a:pt x="42348" y="18038"/>
                    </a:lnTo>
                    <a:lnTo>
                      <a:pt x="37678" y="24425"/>
                    </a:lnTo>
                    <a:lnTo>
                      <a:pt x="32849" y="31463"/>
                    </a:lnTo>
                    <a:lnTo>
                      <a:pt x="28100" y="38974"/>
                    </a:lnTo>
                    <a:lnTo>
                      <a:pt x="23350" y="46840"/>
                    </a:lnTo>
                    <a:lnTo>
                      <a:pt x="18759" y="54943"/>
                    </a:lnTo>
                    <a:lnTo>
                      <a:pt x="14406" y="62927"/>
                    </a:lnTo>
                    <a:lnTo>
                      <a:pt x="10369" y="70852"/>
                    </a:lnTo>
                    <a:lnTo>
                      <a:pt x="6886" y="78482"/>
                    </a:lnTo>
                    <a:lnTo>
                      <a:pt x="4036" y="85519"/>
                    </a:lnTo>
                    <a:lnTo>
                      <a:pt x="1820" y="92084"/>
                    </a:lnTo>
                    <a:lnTo>
                      <a:pt x="395" y="97762"/>
                    </a:lnTo>
                    <a:lnTo>
                      <a:pt x="0" y="102612"/>
                    </a:lnTo>
                    <a:lnTo>
                      <a:pt x="237" y="105214"/>
                    </a:lnTo>
                    <a:lnTo>
                      <a:pt x="1266" y="107461"/>
                    </a:lnTo>
                    <a:lnTo>
                      <a:pt x="2770" y="109413"/>
                    </a:lnTo>
                    <a:lnTo>
                      <a:pt x="4907" y="111010"/>
                    </a:lnTo>
                    <a:lnTo>
                      <a:pt x="7361" y="112311"/>
                    </a:lnTo>
                    <a:lnTo>
                      <a:pt x="10211" y="113435"/>
                    </a:lnTo>
                    <a:lnTo>
                      <a:pt x="13298" y="114322"/>
                    </a:lnTo>
                    <a:lnTo>
                      <a:pt x="16781" y="115032"/>
                    </a:lnTo>
                    <a:lnTo>
                      <a:pt x="20263" y="115682"/>
                    </a:lnTo>
                    <a:lnTo>
                      <a:pt x="23825" y="116214"/>
                    </a:lnTo>
                    <a:lnTo>
                      <a:pt x="27467" y="116688"/>
                    </a:lnTo>
                    <a:lnTo>
                      <a:pt x="31029" y="117161"/>
                    </a:lnTo>
                    <a:lnTo>
                      <a:pt x="34353" y="117693"/>
                    </a:lnTo>
                    <a:lnTo>
                      <a:pt x="37598" y="118225"/>
                    </a:lnTo>
                    <a:lnTo>
                      <a:pt x="40527" y="118876"/>
                    </a:lnTo>
                    <a:lnTo>
                      <a:pt x="43139" y="119704"/>
                    </a:lnTo>
                    <a:lnTo>
                      <a:pt x="45751" y="120000"/>
                    </a:lnTo>
                    <a:lnTo>
                      <a:pt x="48839" y="119112"/>
                    </a:lnTo>
                    <a:lnTo>
                      <a:pt x="52242" y="117338"/>
                    </a:lnTo>
                    <a:lnTo>
                      <a:pt x="56042" y="114677"/>
                    </a:lnTo>
                    <a:lnTo>
                      <a:pt x="60079" y="111365"/>
                    </a:lnTo>
                    <a:lnTo>
                      <a:pt x="64116" y="107402"/>
                    </a:lnTo>
                    <a:lnTo>
                      <a:pt x="68390" y="103085"/>
                    </a:lnTo>
                    <a:lnTo>
                      <a:pt x="72585" y="98413"/>
                    </a:lnTo>
                    <a:lnTo>
                      <a:pt x="76781" y="93622"/>
                    </a:lnTo>
                    <a:lnTo>
                      <a:pt x="80738" y="88713"/>
                    </a:lnTo>
                    <a:lnTo>
                      <a:pt x="84538" y="83923"/>
                    </a:lnTo>
                    <a:lnTo>
                      <a:pt x="88100" y="79428"/>
                    </a:lnTo>
                    <a:lnTo>
                      <a:pt x="91266" y="75347"/>
                    </a:lnTo>
                    <a:lnTo>
                      <a:pt x="94036" y="71739"/>
                    </a:lnTo>
                    <a:lnTo>
                      <a:pt x="96253" y="68723"/>
                    </a:lnTo>
                    <a:lnTo>
                      <a:pt x="97915" y="66535"/>
                    </a:lnTo>
                    <a:lnTo>
                      <a:pt x="101081" y="62099"/>
                    </a:lnTo>
                    <a:lnTo>
                      <a:pt x="104010" y="57782"/>
                    </a:lnTo>
                    <a:lnTo>
                      <a:pt x="106701" y="53523"/>
                    </a:lnTo>
                    <a:lnTo>
                      <a:pt x="109076" y="49443"/>
                    </a:lnTo>
                    <a:lnTo>
                      <a:pt x="111292" y="45539"/>
                    </a:lnTo>
                    <a:lnTo>
                      <a:pt x="113113" y="41754"/>
                    </a:lnTo>
                    <a:lnTo>
                      <a:pt x="114854" y="38206"/>
                    </a:lnTo>
                    <a:lnTo>
                      <a:pt x="116279" y="34894"/>
                    </a:lnTo>
                    <a:lnTo>
                      <a:pt x="117467" y="31818"/>
                    </a:lnTo>
                    <a:lnTo>
                      <a:pt x="118496" y="28979"/>
                    </a:lnTo>
                    <a:lnTo>
                      <a:pt x="119208" y="26495"/>
                    </a:lnTo>
                    <a:lnTo>
                      <a:pt x="119604" y="24248"/>
                    </a:lnTo>
                    <a:lnTo>
                      <a:pt x="120000" y="22355"/>
                    </a:lnTo>
                    <a:lnTo>
                      <a:pt x="120000" y="20877"/>
                    </a:lnTo>
                    <a:lnTo>
                      <a:pt x="119841" y="19753"/>
                    </a:lnTo>
                    <a:lnTo>
                      <a:pt x="119525" y="18984"/>
                    </a:lnTo>
                    <a:lnTo>
                      <a:pt x="118575" y="18215"/>
                    </a:lnTo>
                    <a:lnTo>
                      <a:pt x="116596" y="17033"/>
                    </a:lnTo>
                    <a:lnTo>
                      <a:pt x="113984" y="15554"/>
                    </a:lnTo>
                    <a:lnTo>
                      <a:pt x="110580" y="13839"/>
                    </a:lnTo>
                    <a:lnTo>
                      <a:pt x="106701" y="12005"/>
                    </a:lnTo>
                    <a:lnTo>
                      <a:pt x="102269" y="9995"/>
                    </a:lnTo>
                    <a:lnTo>
                      <a:pt x="97598" y="8043"/>
                    </a:lnTo>
                    <a:lnTo>
                      <a:pt x="92612" y="6091"/>
                    </a:lnTo>
                    <a:lnTo>
                      <a:pt x="87467" y="4317"/>
                    </a:lnTo>
                    <a:lnTo>
                      <a:pt x="82321" y="2720"/>
                    </a:lnTo>
                    <a:lnTo>
                      <a:pt x="77335" y="1478"/>
                    </a:lnTo>
                    <a:lnTo>
                      <a:pt x="72427" y="473"/>
                    </a:lnTo>
                    <a:lnTo>
                      <a:pt x="67836" y="0"/>
                    </a:lnTo>
                    <a:lnTo>
                      <a:pt x="63799" y="0"/>
                    </a:lnTo>
                    <a:lnTo>
                      <a:pt x="60158" y="650"/>
                    </a:lnTo>
                    <a:lnTo>
                      <a:pt x="57229" y="1892"/>
                    </a:lnTo>
                    <a:close/>
                  </a:path>
                </a:pathLst>
              </a:custGeom>
              <a:solidFill>
                <a:srgbClr val="E5B2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1" name="Shape 1001"/>
              <p:cNvSpPr/>
              <p:nvPr/>
            </p:nvSpPr>
            <p:spPr>
              <a:xfrm>
                <a:off x="2519" y="1639"/>
                <a:ext cx="189" cy="25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229" y="1892"/>
                    </a:moveTo>
                    <a:lnTo>
                      <a:pt x="54221" y="4139"/>
                    </a:lnTo>
                    <a:lnTo>
                      <a:pt x="50659" y="7688"/>
                    </a:lnTo>
                    <a:lnTo>
                      <a:pt x="46701" y="12301"/>
                    </a:lnTo>
                    <a:lnTo>
                      <a:pt x="42348" y="18038"/>
                    </a:lnTo>
                    <a:lnTo>
                      <a:pt x="37678" y="24425"/>
                    </a:lnTo>
                    <a:lnTo>
                      <a:pt x="32849" y="31463"/>
                    </a:lnTo>
                    <a:lnTo>
                      <a:pt x="28100" y="38974"/>
                    </a:lnTo>
                    <a:lnTo>
                      <a:pt x="23350" y="46840"/>
                    </a:lnTo>
                    <a:lnTo>
                      <a:pt x="18759" y="54943"/>
                    </a:lnTo>
                    <a:lnTo>
                      <a:pt x="14406" y="62927"/>
                    </a:lnTo>
                    <a:lnTo>
                      <a:pt x="10369" y="70852"/>
                    </a:lnTo>
                    <a:lnTo>
                      <a:pt x="6886" y="78482"/>
                    </a:lnTo>
                    <a:lnTo>
                      <a:pt x="4036" y="85519"/>
                    </a:lnTo>
                    <a:lnTo>
                      <a:pt x="1820" y="92084"/>
                    </a:lnTo>
                    <a:lnTo>
                      <a:pt x="395" y="97762"/>
                    </a:lnTo>
                    <a:lnTo>
                      <a:pt x="0" y="102612"/>
                    </a:lnTo>
                    <a:lnTo>
                      <a:pt x="237" y="105214"/>
                    </a:lnTo>
                    <a:lnTo>
                      <a:pt x="1266" y="107461"/>
                    </a:lnTo>
                    <a:lnTo>
                      <a:pt x="2770" y="109413"/>
                    </a:lnTo>
                    <a:lnTo>
                      <a:pt x="4907" y="111010"/>
                    </a:lnTo>
                    <a:lnTo>
                      <a:pt x="7361" y="112311"/>
                    </a:lnTo>
                    <a:lnTo>
                      <a:pt x="10211" y="113435"/>
                    </a:lnTo>
                    <a:lnTo>
                      <a:pt x="13298" y="114322"/>
                    </a:lnTo>
                    <a:lnTo>
                      <a:pt x="16781" y="115032"/>
                    </a:lnTo>
                    <a:lnTo>
                      <a:pt x="20263" y="115682"/>
                    </a:lnTo>
                    <a:lnTo>
                      <a:pt x="23825" y="116214"/>
                    </a:lnTo>
                    <a:lnTo>
                      <a:pt x="27467" y="116688"/>
                    </a:lnTo>
                    <a:lnTo>
                      <a:pt x="31029" y="117161"/>
                    </a:lnTo>
                    <a:lnTo>
                      <a:pt x="34353" y="117693"/>
                    </a:lnTo>
                    <a:lnTo>
                      <a:pt x="37598" y="118225"/>
                    </a:lnTo>
                    <a:lnTo>
                      <a:pt x="40527" y="118876"/>
                    </a:lnTo>
                    <a:lnTo>
                      <a:pt x="43139" y="119704"/>
                    </a:lnTo>
                    <a:lnTo>
                      <a:pt x="45751" y="120000"/>
                    </a:lnTo>
                    <a:lnTo>
                      <a:pt x="48839" y="119112"/>
                    </a:lnTo>
                    <a:lnTo>
                      <a:pt x="52242" y="117338"/>
                    </a:lnTo>
                    <a:lnTo>
                      <a:pt x="56042" y="114677"/>
                    </a:lnTo>
                    <a:lnTo>
                      <a:pt x="60079" y="111365"/>
                    </a:lnTo>
                    <a:lnTo>
                      <a:pt x="64116" y="107402"/>
                    </a:lnTo>
                    <a:lnTo>
                      <a:pt x="68390" y="103085"/>
                    </a:lnTo>
                    <a:lnTo>
                      <a:pt x="72585" y="98413"/>
                    </a:lnTo>
                    <a:lnTo>
                      <a:pt x="76781" y="93622"/>
                    </a:lnTo>
                    <a:lnTo>
                      <a:pt x="80738" y="88713"/>
                    </a:lnTo>
                    <a:lnTo>
                      <a:pt x="84538" y="83923"/>
                    </a:lnTo>
                    <a:lnTo>
                      <a:pt x="88100" y="79428"/>
                    </a:lnTo>
                    <a:lnTo>
                      <a:pt x="91266" y="75347"/>
                    </a:lnTo>
                    <a:lnTo>
                      <a:pt x="94036" y="71739"/>
                    </a:lnTo>
                    <a:lnTo>
                      <a:pt x="96253" y="68723"/>
                    </a:lnTo>
                    <a:lnTo>
                      <a:pt x="97915" y="66535"/>
                    </a:lnTo>
                    <a:lnTo>
                      <a:pt x="101081" y="62099"/>
                    </a:lnTo>
                    <a:lnTo>
                      <a:pt x="104010" y="57782"/>
                    </a:lnTo>
                    <a:lnTo>
                      <a:pt x="106701" y="53523"/>
                    </a:lnTo>
                    <a:lnTo>
                      <a:pt x="109076" y="49443"/>
                    </a:lnTo>
                    <a:lnTo>
                      <a:pt x="111292" y="45539"/>
                    </a:lnTo>
                    <a:lnTo>
                      <a:pt x="113113" y="41754"/>
                    </a:lnTo>
                    <a:lnTo>
                      <a:pt x="114854" y="38206"/>
                    </a:lnTo>
                    <a:lnTo>
                      <a:pt x="116279" y="34894"/>
                    </a:lnTo>
                    <a:lnTo>
                      <a:pt x="117467" y="31818"/>
                    </a:lnTo>
                    <a:lnTo>
                      <a:pt x="118496" y="28979"/>
                    </a:lnTo>
                    <a:lnTo>
                      <a:pt x="119208" y="26495"/>
                    </a:lnTo>
                    <a:lnTo>
                      <a:pt x="119604" y="24248"/>
                    </a:lnTo>
                    <a:lnTo>
                      <a:pt x="120000" y="22355"/>
                    </a:lnTo>
                    <a:lnTo>
                      <a:pt x="120000" y="20877"/>
                    </a:lnTo>
                    <a:lnTo>
                      <a:pt x="119841" y="19753"/>
                    </a:lnTo>
                    <a:lnTo>
                      <a:pt x="119525" y="18984"/>
                    </a:lnTo>
                    <a:lnTo>
                      <a:pt x="118575" y="18215"/>
                    </a:lnTo>
                    <a:lnTo>
                      <a:pt x="116596" y="17033"/>
                    </a:lnTo>
                    <a:lnTo>
                      <a:pt x="113984" y="15554"/>
                    </a:lnTo>
                    <a:lnTo>
                      <a:pt x="110580" y="13839"/>
                    </a:lnTo>
                    <a:lnTo>
                      <a:pt x="106701" y="12005"/>
                    </a:lnTo>
                    <a:lnTo>
                      <a:pt x="102269" y="9995"/>
                    </a:lnTo>
                    <a:lnTo>
                      <a:pt x="97598" y="8043"/>
                    </a:lnTo>
                    <a:lnTo>
                      <a:pt x="92612" y="6091"/>
                    </a:lnTo>
                    <a:lnTo>
                      <a:pt x="87467" y="4317"/>
                    </a:lnTo>
                    <a:lnTo>
                      <a:pt x="82321" y="2720"/>
                    </a:lnTo>
                    <a:lnTo>
                      <a:pt x="77335" y="1478"/>
                    </a:lnTo>
                    <a:lnTo>
                      <a:pt x="72427" y="473"/>
                    </a:lnTo>
                    <a:lnTo>
                      <a:pt x="67836" y="0"/>
                    </a:lnTo>
                    <a:lnTo>
                      <a:pt x="63799" y="0"/>
                    </a:lnTo>
                    <a:lnTo>
                      <a:pt x="60158" y="650"/>
                    </a:lnTo>
                    <a:lnTo>
                      <a:pt x="57229" y="189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2" name="Shape 1002"/>
              <p:cNvSpPr/>
              <p:nvPr/>
            </p:nvSpPr>
            <p:spPr>
              <a:xfrm>
                <a:off x="2576" y="1673"/>
                <a:ext cx="127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48173"/>
                    </a:moveTo>
                    <a:lnTo>
                      <a:pt x="119764" y="48461"/>
                    </a:lnTo>
                    <a:lnTo>
                      <a:pt x="119647" y="50480"/>
                    </a:lnTo>
                    <a:lnTo>
                      <a:pt x="119411" y="53365"/>
                    </a:lnTo>
                    <a:lnTo>
                      <a:pt x="119058" y="56826"/>
                    </a:lnTo>
                    <a:lnTo>
                      <a:pt x="118588" y="61442"/>
                    </a:lnTo>
                    <a:lnTo>
                      <a:pt x="118117" y="66634"/>
                    </a:lnTo>
                    <a:lnTo>
                      <a:pt x="117529" y="72115"/>
                    </a:lnTo>
                    <a:lnTo>
                      <a:pt x="116941" y="77884"/>
                    </a:lnTo>
                    <a:lnTo>
                      <a:pt x="116117" y="83942"/>
                    </a:lnTo>
                    <a:lnTo>
                      <a:pt x="115529" y="90000"/>
                    </a:lnTo>
                    <a:lnTo>
                      <a:pt x="114705" y="96346"/>
                    </a:lnTo>
                    <a:lnTo>
                      <a:pt x="113882" y="102115"/>
                    </a:lnTo>
                    <a:lnTo>
                      <a:pt x="112941" y="107307"/>
                    </a:lnTo>
                    <a:lnTo>
                      <a:pt x="112235" y="112500"/>
                    </a:lnTo>
                    <a:lnTo>
                      <a:pt x="111294" y="116538"/>
                    </a:lnTo>
                    <a:lnTo>
                      <a:pt x="110470" y="120000"/>
                    </a:lnTo>
                    <a:lnTo>
                      <a:pt x="109529" y="119711"/>
                    </a:lnTo>
                    <a:lnTo>
                      <a:pt x="107176" y="119711"/>
                    </a:lnTo>
                    <a:lnTo>
                      <a:pt x="103529" y="119711"/>
                    </a:lnTo>
                    <a:lnTo>
                      <a:pt x="98823" y="119711"/>
                    </a:lnTo>
                    <a:lnTo>
                      <a:pt x="93058" y="119423"/>
                    </a:lnTo>
                    <a:lnTo>
                      <a:pt x="86705" y="119423"/>
                    </a:lnTo>
                    <a:lnTo>
                      <a:pt x="79647" y="119134"/>
                    </a:lnTo>
                    <a:lnTo>
                      <a:pt x="72352" y="118846"/>
                    </a:lnTo>
                    <a:lnTo>
                      <a:pt x="64941" y="118557"/>
                    </a:lnTo>
                    <a:lnTo>
                      <a:pt x="57647" y="117980"/>
                    </a:lnTo>
                    <a:lnTo>
                      <a:pt x="50588" y="117403"/>
                    </a:lnTo>
                    <a:lnTo>
                      <a:pt x="44000" y="116826"/>
                    </a:lnTo>
                    <a:lnTo>
                      <a:pt x="38117" y="115961"/>
                    </a:lnTo>
                    <a:lnTo>
                      <a:pt x="33058" y="115384"/>
                    </a:lnTo>
                    <a:lnTo>
                      <a:pt x="29058" y="114230"/>
                    </a:lnTo>
                    <a:lnTo>
                      <a:pt x="26470" y="113365"/>
                    </a:lnTo>
                    <a:lnTo>
                      <a:pt x="23411" y="111346"/>
                    </a:lnTo>
                    <a:lnTo>
                      <a:pt x="20588" y="109326"/>
                    </a:lnTo>
                    <a:lnTo>
                      <a:pt x="17882" y="107307"/>
                    </a:lnTo>
                    <a:lnTo>
                      <a:pt x="15411" y="105288"/>
                    </a:lnTo>
                    <a:lnTo>
                      <a:pt x="13058" y="102980"/>
                    </a:lnTo>
                    <a:lnTo>
                      <a:pt x="10941" y="100961"/>
                    </a:lnTo>
                    <a:lnTo>
                      <a:pt x="8941" y="98942"/>
                    </a:lnTo>
                    <a:lnTo>
                      <a:pt x="7058" y="96923"/>
                    </a:lnTo>
                    <a:lnTo>
                      <a:pt x="5529" y="94903"/>
                    </a:lnTo>
                    <a:lnTo>
                      <a:pt x="4117" y="93461"/>
                    </a:lnTo>
                    <a:lnTo>
                      <a:pt x="2705" y="91730"/>
                    </a:lnTo>
                    <a:lnTo>
                      <a:pt x="1882" y="90576"/>
                    </a:lnTo>
                    <a:lnTo>
                      <a:pt x="1058" y="89134"/>
                    </a:lnTo>
                    <a:lnTo>
                      <a:pt x="352" y="88557"/>
                    </a:lnTo>
                    <a:lnTo>
                      <a:pt x="0" y="87980"/>
                    </a:lnTo>
                    <a:lnTo>
                      <a:pt x="0" y="86826"/>
                    </a:lnTo>
                    <a:lnTo>
                      <a:pt x="352" y="84230"/>
                    </a:lnTo>
                    <a:lnTo>
                      <a:pt x="941" y="80192"/>
                    </a:lnTo>
                    <a:lnTo>
                      <a:pt x="1647" y="75000"/>
                    </a:lnTo>
                    <a:lnTo>
                      <a:pt x="2470" y="68942"/>
                    </a:lnTo>
                    <a:lnTo>
                      <a:pt x="3529" y="61730"/>
                    </a:lnTo>
                    <a:lnTo>
                      <a:pt x="4588" y="54230"/>
                    </a:lnTo>
                    <a:lnTo>
                      <a:pt x="5764" y="46442"/>
                    </a:lnTo>
                    <a:lnTo>
                      <a:pt x="7058" y="38942"/>
                    </a:lnTo>
                    <a:lnTo>
                      <a:pt x="8352" y="31153"/>
                    </a:lnTo>
                    <a:lnTo>
                      <a:pt x="9764" y="23653"/>
                    </a:lnTo>
                    <a:lnTo>
                      <a:pt x="10941" y="17019"/>
                    </a:lnTo>
                    <a:lnTo>
                      <a:pt x="12235" y="10961"/>
                    </a:lnTo>
                    <a:lnTo>
                      <a:pt x="13411" y="6346"/>
                    </a:lnTo>
                    <a:lnTo>
                      <a:pt x="14588" y="2596"/>
                    </a:lnTo>
                    <a:lnTo>
                      <a:pt x="15647" y="865"/>
                    </a:lnTo>
                    <a:lnTo>
                      <a:pt x="17647" y="0"/>
                    </a:lnTo>
                    <a:lnTo>
                      <a:pt x="21411" y="1153"/>
                    </a:lnTo>
                    <a:lnTo>
                      <a:pt x="27058" y="2596"/>
                    </a:lnTo>
                    <a:lnTo>
                      <a:pt x="33882" y="5480"/>
                    </a:lnTo>
                    <a:lnTo>
                      <a:pt x="42000" y="9230"/>
                    </a:lnTo>
                    <a:lnTo>
                      <a:pt x="50705" y="12980"/>
                    </a:lnTo>
                    <a:lnTo>
                      <a:pt x="60117" y="17596"/>
                    </a:lnTo>
                    <a:lnTo>
                      <a:pt x="69529" y="21923"/>
                    </a:lnTo>
                    <a:lnTo>
                      <a:pt x="79058" y="26826"/>
                    </a:lnTo>
                    <a:lnTo>
                      <a:pt x="88235" y="31442"/>
                    </a:lnTo>
                    <a:lnTo>
                      <a:pt x="96705" y="36057"/>
                    </a:lnTo>
                    <a:lnTo>
                      <a:pt x="104352" y="39807"/>
                    </a:lnTo>
                    <a:lnTo>
                      <a:pt x="110705" y="42980"/>
                    </a:lnTo>
                    <a:lnTo>
                      <a:pt x="115647" y="45576"/>
                    </a:lnTo>
                    <a:lnTo>
                      <a:pt x="118705" y="47596"/>
                    </a:lnTo>
                    <a:lnTo>
                      <a:pt x="120000" y="48173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Shape 1003"/>
              <p:cNvSpPr/>
              <p:nvPr/>
            </p:nvSpPr>
            <p:spPr>
              <a:xfrm>
                <a:off x="2382" y="1942"/>
                <a:ext cx="67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81" y="0"/>
                    </a:moveTo>
                    <a:lnTo>
                      <a:pt x="117781" y="609"/>
                    </a:lnTo>
                    <a:lnTo>
                      <a:pt x="117781" y="2436"/>
                    </a:lnTo>
                    <a:lnTo>
                      <a:pt x="118003" y="6091"/>
                    </a:lnTo>
                    <a:lnTo>
                      <a:pt x="118447" y="10964"/>
                    </a:lnTo>
                    <a:lnTo>
                      <a:pt x="118890" y="16446"/>
                    </a:lnTo>
                    <a:lnTo>
                      <a:pt x="119112" y="22538"/>
                    </a:lnTo>
                    <a:lnTo>
                      <a:pt x="119334" y="28629"/>
                    </a:lnTo>
                    <a:lnTo>
                      <a:pt x="119778" y="35939"/>
                    </a:lnTo>
                    <a:lnTo>
                      <a:pt x="119778" y="42639"/>
                    </a:lnTo>
                    <a:lnTo>
                      <a:pt x="120000" y="49949"/>
                    </a:lnTo>
                    <a:lnTo>
                      <a:pt x="120000" y="56649"/>
                    </a:lnTo>
                    <a:lnTo>
                      <a:pt x="119778" y="63350"/>
                    </a:lnTo>
                    <a:lnTo>
                      <a:pt x="119556" y="68832"/>
                    </a:lnTo>
                    <a:lnTo>
                      <a:pt x="118890" y="74314"/>
                    </a:lnTo>
                    <a:lnTo>
                      <a:pt x="118003" y="77360"/>
                    </a:lnTo>
                    <a:lnTo>
                      <a:pt x="117338" y="81015"/>
                    </a:lnTo>
                    <a:lnTo>
                      <a:pt x="116007" y="82842"/>
                    </a:lnTo>
                    <a:lnTo>
                      <a:pt x="114898" y="85279"/>
                    </a:lnTo>
                    <a:lnTo>
                      <a:pt x="113345" y="87106"/>
                    </a:lnTo>
                    <a:lnTo>
                      <a:pt x="111571" y="88934"/>
                    </a:lnTo>
                    <a:lnTo>
                      <a:pt x="109574" y="91979"/>
                    </a:lnTo>
                    <a:lnTo>
                      <a:pt x="107356" y="93807"/>
                    </a:lnTo>
                    <a:lnTo>
                      <a:pt x="104695" y="96243"/>
                    </a:lnTo>
                    <a:lnTo>
                      <a:pt x="102033" y="98680"/>
                    </a:lnTo>
                    <a:lnTo>
                      <a:pt x="98706" y="100507"/>
                    </a:lnTo>
                    <a:lnTo>
                      <a:pt x="94935" y="102944"/>
                    </a:lnTo>
                    <a:lnTo>
                      <a:pt x="90942" y="104771"/>
                    </a:lnTo>
                    <a:lnTo>
                      <a:pt x="86506" y="107817"/>
                    </a:lnTo>
                    <a:lnTo>
                      <a:pt x="81848" y="109644"/>
                    </a:lnTo>
                    <a:lnTo>
                      <a:pt x="76303" y="111472"/>
                    </a:lnTo>
                    <a:lnTo>
                      <a:pt x="70536" y="113908"/>
                    </a:lnTo>
                    <a:lnTo>
                      <a:pt x="64325" y="116345"/>
                    </a:lnTo>
                    <a:lnTo>
                      <a:pt x="59223" y="117563"/>
                    </a:lnTo>
                    <a:lnTo>
                      <a:pt x="54343" y="118172"/>
                    </a:lnTo>
                    <a:lnTo>
                      <a:pt x="49020" y="120000"/>
                    </a:lnTo>
                    <a:lnTo>
                      <a:pt x="43918" y="120000"/>
                    </a:lnTo>
                    <a:lnTo>
                      <a:pt x="38595" y="120000"/>
                    </a:lnTo>
                    <a:lnTo>
                      <a:pt x="33715" y="120000"/>
                    </a:lnTo>
                    <a:lnTo>
                      <a:pt x="28835" y="119390"/>
                    </a:lnTo>
                    <a:lnTo>
                      <a:pt x="24177" y="117563"/>
                    </a:lnTo>
                    <a:lnTo>
                      <a:pt x="19519" y="116345"/>
                    </a:lnTo>
                    <a:lnTo>
                      <a:pt x="15304" y="115126"/>
                    </a:lnTo>
                    <a:lnTo>
                      <a:pt x="11977" y="112081"/>
                    </a:lnTo>
                    <a:lnTo>
                      <a:pt x="8650" y="109644"/>
                    </a:lnTo>
                    <a:lnTo>
                      <a:pt x="6210" y="106598"/>
                    </a:lnTo>
                    <a:lnTo>
                      <a:pt x="4214" y="103553"/>
                    </a:lnTo>
                    <a:lnTo>
                      <a:pt x="2883" y="99289"/>
                    </a:lnTo>
                    <a:lnTo>
                      <a:pt x="2661" y="95025"/>
                    </a:lnTo>
                    <a:lnTo>
                      <a:pt x="2439" y="94416"/>
                    </a:lnTo>
                    <a:lnTo>
                      <a:pt x="2439" y="93197"/>
                    </a:lnTo>
                    <a:lnTo>
                      <a:pt x="2439" y="90761"/>
                    </a:lnTo>
                    <a:lnTo>
                      <a:pt x="2218" y="87715"/>
                    </a:lnTo>
                    <a:lnTo>
                      <a:pt x="1996" y="83451"/>
                    </a:lnTo>
                    <a:lnTo>
                      <a:pt x="1774" y="79187"/>
                    </a:lnTo>
                    <a:lnTo>
                      <a:pt x="1552" y="74314"/>
                    </a:lnTo>
                    <a:lnTo>
                      <a:pt x="1330" y="68832"/>
                    </a:lnTo>
                    <a:lnTo>
                      <a:pt x="1109" y="62741"/>
                    </a:lnTo>
                    <a:lnTo>
                      <a:pt x="665" y="56649"/>
                    </a:lnTo>
                    <a:lnTo>
                      <a:pt x="443" y="50558"/>
                    </a:lnTo>
                    <a:lnTo>
                      <a:pt x="443" y="43248"/>
                    </a:lnTo>
                    <a:lnTo>
                      <a:pt x="221" y="36548"/>
                    </a:lnTo>
                    <a:lnTo>
                      <a:pt x="0" y="29847"/>
                    </a:lnTo>
                    <a:lnTo>
                      <a:pt x="0" y="23756"/>
                    </a:lnTo>
                    <a:lnTo>
                      <a:pt x="0" y="17664"/>
                    </a:lnTo>
                    <a:lnTo>
                      <a:pt x="0" y="17055"/>
                    </a:lnTo>
                    <a:lnTo>
                      <a:pt x="665" y="17055"/>
                    </a:lnTo>
                    <a:lnTo>
                      <a:pt x="1996" y="16446"/>
                    </a:lnTo>
                    <a:lnTo>
                      <a:pt x="3548" y="15837"/>
                    </a:lnTo>
                    <a:lnTo>
                      <a:pt x="5767" y="14010"/>
                    </a:lnTo>
                    <a:lnTo>
                      <a:pt x="8207" y="13401"/>
                    </a:lnTo>
                    <a:lnTo>
                      <a:pt x="11090" y="12182"/>
                    </a:lnTo>
                    <a:lnTo>
                      <a:pt x="14417" y="10964"/>
                    </a:lnTo>
                    <a:lnTo>
                      <a:pt x="18410" y="9746"/>
                    </a:lnTo>
                    <a:lnTo>
                      <a:pt x="22624" y="7918"/>
                    </a:lnTo>
                    <a:lnTo>
                      <a:pt x="27282" y="6700"/>
                    </a:lnTo>
                    <a:lnTo>
                      <a:pt x="32606" y="6091"/>
                    </a:lnTo>
                    <a:lnTo>
                      <a:pt x="37929" y="4873"/>
                    </a:lnTo>
                    <a:lnTo>
                      <a:pt x="43918" y="4263"/>
                    </a:lnTo>
                    <a:lnTo>
                      <a:pt x="50351" y="2436"/>
                    </a:lnTo>
                    <a:lnTo>
                      <a:pt x="57227" y="2436"/>
                    </a:lnTo>
                    <a:lnTo>
                      <a:pt x="66543" y="1827"/>
                    </a:lnTo>
                    <a:lnTo>
                      <a:pt x="74750" y="1218"/>
                    </a:lnTo>
                    <a:lnTo>
                      <a:pt x="82070" y="1218"/>
                    </a:lnTo>
                    <a:lnTo>
                      <a:pt x="88502" y="609"/>
                    </a:lnTo>
                    <a:lnTo>
                      <a:pt x="94269" y="609"/>
                    </a:lnTo>
                    <a:lnTo>
                      <a:pt x="99149" y="0"/>
                    </a:lnTo>
                    <a:lnTo>
                      <a:pt x="103364" y="0"/>
                    </a:lnTo>
                    <a:lnTo>
                      <a:pt x="106913" y="0"/>
                    </a:lnTo>
                    <a:lnTo>
                      <a:pt x="109796" y="0"/>
                    </a:lnTo>
                    <a:lnTo>
                      <a:pt x="112014" y="0"/>
                    </a:lnTo>
                    <a:lnTo>
                      <a:pt x="114011" y="0"/>
                    </a:lnTo>
                    <a:lnTo>
                      <a:pt x="115563" y="0"/>
                    </a:lnTo>
                    <a:lnTo>
                      <a:pt x="116672" y="0"/>
                    </a:lnTo>
                    <a:lnTo>
                      <a:pt x="117338" y="0"/>
                    </a:lnTo>
                    <a:lnTo>
                      <a:pt x="117560" y="0"/>
                    </a:lnTo>
                    <a:lnTo>
                      <a:pt x="117781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Shape 1004"/>
              <p:cNvSpPr/>
              <p:nvPr/>
            </p:nvSpPr>
            <p:spPr>
              <a:xfrm>
                <a:off x="2382" y="1942"/>
                <a:ext cx="67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781" y="0"/>
                    </a:moveTo>
                    <a:lnTo>
                      <a:pt x="117781" y="609"/>
                    </a:lnTo>
                    <a:lnTo>
                      <a:pt x="117781" y="2436"/>
                    </a:lnTo>
                    <a:lnTo>
                      <a:pt x="118003" y="6091"/>
                    </a:lnTo>
                    <a:lnTo>
                      <a:pt x="118447" y="10964"/>
                    </a:lnTo>
                    <a:lnTo>
                      <a:pt x="118890" y="16446"/>
                    </a:lnTo>
                    <a:lnTo>
                      <a:pt x="119112" y="22538"/>
                    </a:lnTo>
                    <a:lnTo>
                      <a:pt x="119334" y="28629"/>
                    </a:lnTo>
                    <a:lnTo>
                      <a:pt x="119778" y="35939"/>
                    </a:lnTo>
                    <a:lnTo>
                      <a:pt x="119778" y="42639"/>
                    </a:lnTo>
                    <a:lnTo>
                      <a:pt x="120000" y="49949"/>
                    </a:lnTo>
                    <a:lnTo>
                      <a:pt x="120000" y="56649"/>
                    </a:lnTo>
                    <a:lnTo>
                      <a:pt x="119778" y="63350"/>
                    </a:lnTo>
                    <a:lnTo>
                      <a:pt x="119556" y="68832"/>
                    </a:lnTo>
                    <a:lnTo>
                      <a:pt x="118890" y="74314"/>
                    </a:lnTo>
                    <a:lnTo>
                      <a:pt x="118003" y="77360"/>
                    </a:lnTo>
                    <a:lnTo>
                      <a:pt x="117338" y="81015"/>
                    </a:lnTo>
                    <a:lnTo>
                      <a:pt x="116007" y="82842"/>
                    </a:lnTo>
                    <a:lnTo>
                      <a:pt x="114898" y="85279"/>
                    </a:lnTo>
                    <a:lnTo>
                      <a:pt x="113345" y="87106"/>
                    </a:lnTo>
                    <a:lnTo>
                      <a:pt x="111571" y="88934"/>
                    </a:lnTo>
                    <a:lnTo>
                      <a:pt x="109574" y="91979"/>
                    </a:lnTo>
                    <a:lnTo>
                      <a:pt x="107356" y="93807"/>
                    </a:lnTo>
                    <a:lnTo>
                      <a:pt x="104695" y="96243"/>
                    </a:lnTo>
                    <a:lnTo>
                      <a:pt x="102033" y="98680"/>
                    </a:lnTo>
                    <a:lnTo>
                      <a:pt x="98706" y="100507"/>
                    </a:lnTo>
                    <a:lnTo>
                      <a:pt x="94935" y="102944"/>
                    </a:lnTo>
                    <a:lnTo>
                      <a:pt x="90942" y="104771"/>
                    </a:lnTo>
                    <a:lnTo>
                      <a:pt x="86506" y="107817"/>
                    </a:lnTo>
                    <a:lnTo>
                      <a:pt x="81848" y="109644"/>
                    </a:lnTo>
                    <a:lnTo>
                      <a:pt x="76303" y="111472"/>
                    </a:lnTo>
                    <a:lnTo>
                      <a:pt x="70536" y="113908"/>
                    </a:lnTo>
                    <a:lnTo>
                      <a:pt x="64325" y="116345"/>
                    </a:lnTo>
                    <a:lnTo>
                      <a:pt x="59223" y="117563"/>
                    </a:lnTo>
                    <a:lnTo>
                      <a:pt x="54343" y="118172"/>
                    </a:lnTo>
                    <a:lnTo>
                      <a:pt x="49020" y="120000"/>
                    </a:lnTo>
                    <a:lnTo>
                      <a:pt x="43918" y="120000"/>
                    </a:lnTo>
                    <a:lnTo>
                      <a:pt x="38595" y="120000"/>
                    </a:lnTo>
                    <a:lnTo>
                      <a:pt x="33715" y="120000"/>
                    </a:lnTo>
                    <a:lnTo>
                      <a:pt x="28835" y="119390"/>
                    </a:lnTo>
                    <a:lnTo>
                      <a:pt x="24177" y="117563"/>
                    </a:lnTo>
                    <a:lnTo>
                      <a:pt x="19519" y="116345"/>
                    </a:lnTo>
                    <a:lnTo>
                      <a:pt x="15304" y="115126"/>
                    </a:lnTo>
                    <a:lnTo>
                      <a:pt x="11977" y="112081"/>
                    </a:lnTo>
                    <a:lnTo>
                      <a:pt x="8650" y="109644"/>
                    </a:lnTo>
                    <a:lnTo>
                      <a:pt x="6210" y="106598"/>
                    </a:lnTo>
                    <a:lnTo>
                      <a:pt x="4214" y="103553"/>
                    </a:lnTo>
                    <a:lnTo>
                      <a:pt x="2883" y="99289"/>
                    </a:lnTo>
                    <a:lnTo>
                      <a:pt x="2661" y="95025"/>
                    </a:lnTo>
                    <a:lnTo>
                      <a:pt x="2439" y="94416"/>
                    </a:lnTo>
                    <a:lnTo>
                      <a:pt x="2439" y="93197"/>
                    </a:lnTo>
                    <a:lnTo>
                      <a:pt x="2439" y="90761"/>
                    </a:lnTo>
                    <a:lnTo>
                      <a:pt x="2218" y="87715"/>
                    </a:lnTo>
                    <a:lnTo>
                      <a:pt x="1996" y="83451"/>
                    </a:lnTo>
                    <a:lnTo>
                      <a:pt x="1774" y="79187"/>
                    </a:lnTo>
                    <a:lnTo>
                      <a:pt x="1552" y="74314"/>
                    </a:lnTo>
                    <a:lnTo>
                      <a:pt x="1330" y="68832"/>
                    </a:lnTo>
                    <a:lnTo>
                      <a:pt x="1109" y="62741"/>
                    </a:lnTo>
                    <a:lnTo>
                      <a:pt x="665" y="56649"/>
                    </a:lnTo>
                    <a:lnTo>
                      <a:pt x="443" y="50558"/>
                    </a:lnTo>
                    <a:lnTo>
                      <a:pt x="443" y="43248"/>
                    </a:lnTo>
                    <a:lnTo>
                      <a:pt x="221" y="36548"/>
                    </a:lnTo>
                    <a:lnTo>
                      <a:pt x="0" y="29847"/>
                    </a:lnTo>
                    <a:lnTo>
                      <a:pt x="0" y="23756"/>
                    </a:lnTo>
                    <a:lnTo>
                      <a:pt x="0" y="17664"/>
                    </a:lnTo>
                    <a:lnTo>
                      <a:pt x="0" y="17055"/>
                    </a:lnTo>
                    <a:lnTo>
                      <a:pt x="665" y="17055"/>
                    </a:lnTo>
                    <a:lnTo>
                      <a:pt x="1996" y="16446"/>
                    </a:lnTo>
                    <a:lnTo>
                      <a:pt x="3548" y="15837"/>
                    </a:lnTo>
                    <a:lnTo>
                      <a:pt x="5767" y="14010"/>
                    </a:lnTo>
                    <a:lnTo>
                      <a:pt x="8207" y="13401"/>
                    </a:lnTo>
                    <a:lnTo>
                      <a:pt x="11090" y="12182"/>
                    </a:lnTo>
                    <a:lnTo>
                      <a:pt x="14417" y="10964"/>
                    </a:lnTo>
                    <a:lnTo>
                      <a:pt x="18410" y="9746"/>
                    </a:lnTo>
                    <a:lnTo>
                      <a:pt x="22624" y="7918"/>
                    </a:lnTo>
                    <a:lnTo>
                      <a:pt x="27282" y="6700"/>
                    </a:lnTo>
                    <a:lnTo>
                      <a:pt x="32606" y="6091"/>
                    </a:lnTo>
                    <a:lnTo>
                      <a:pt x="37929" y="4873"/>
                    </a:lnTo>
                    <a:lnTo>
                      <a:pt x="43918" y="4263"/>
                    </a:lnTo>
                    <a:lnTo>
                      <a:pt x="50351" y="2436"/>
                    </a:lnTo>
                    <a:lnTo>
                      <a:pt x="57227" y="2436"/>
                    </a:lnTo>
                    <a:lnTo>
                      <a:pt x="66543" y="1827"/>
                    </a:lnTo>
                    <a:lnTo>
                      <a:pt x="74750" y="1218"/>
                    </a:lnTo>
                    <a:lnTo>
                      <a:pt x="82070" y="1218"/>
                    </a:lnTo>
                    <a:lnTo>
                      <a:pt x="88502" y="609"/>
                    </a:lnTo>
                    <a:lnTo>
                      <a:pt x="94269" y="609"/>
                    </a:lnTo>
                    <a:lnTo>
                      <a:pt x="99149" y="0"/>
                    </a:lnTo>
                    <a:lnTo>
                      <a:pt x="103364" y="0"/>
                    </a:lnTo>
                    <a:lnTo>
                      <a:pt x="106913" y="0"/>
                    </a:lnTo>
                    <a:lnTo>
                      <a:pt x="109796" y="0"/>
                    </a:lnTo>
                    <a:lnTo>
                      <a:pt x="112014" y="0"/>
                    </a:lnTo>
                    <a:lnTo>
                      <a:pt x="114011" y="0"/>
                    </a:lnTo>
                    <a:lnTo>
                      <a:pt x="115563" y="0"/>
                    </a:lnTo>
                    <a:lnTo>
                      <a:pt x="116672" y="0"/>
                    </a:lnTo>
                    <a:lnTo>
                      <a:pt x="117338" y="0"/>
                    </a:lnTo>
                    <a:lnTo>
                      <a:pt x="117560" y="0"/>
                    </a:lnTo>
                    <a:lnTo>
                      <a:pt x="117781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5" name="Shape 1005"/>
              <p:cNvSpPr/>
              <p:nvPr/>
            </p:nvSpPr>
            <p:spPr>
              <a:xfrm>
                <a:off x="2387" y="1963"/>
                <a:ext cx="467" cy="2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871" y="111490"/>
                    </a:moveTo>
                    <a:lnTo>
                      <a:pt x="119967" y="111091"/>
                    </a:lnTo>
                    <a:lnTo>
                      <a:pt x="120000" y="111091"/>
                    </a:lnTo>
                    <a:lnTo>
                      <a:pt x="119967" y="111290"/>
                    </a:lnTo>
                    <a:lnTo>
                      <a:pt x="119871" y="111756"/>
                    </a:lnTo>
                    <a:lnTo>
                      <a:pt x="119775" y="112354"/>
                    </a:lnTo>
                    <a:lnTo>
                      <a:pt x="119615" y="113019"/>
                    </a:lnTo>
                    <a:lnTo>
                      <a:pt x="119455" y="113883"/>
                    </a:lnTo>
                    <a:lnTo>
                      <a:pt x="119198" y="114814"/>
                    </a:lnTo>
                    <a:lnTo>
                      <a:pt x="118942" y="115678"/>
                    </a:lnTo>
                    <a:lnTo>
                      <a:pt x="118653" y="116609"/>
                    </a:lnTo>
                    <a:lnTo>
                      <a:pt x="118333" y="117473"/>
                    </a:lnTo>
                    <a:lnTo>
                      <a:pt x="117980" y="118271"/>
                    </a:lnTo>
                    <a:lnTo>
                      <a:pt x="117628" y="119002"/>
                    </a:lnTo>
                    <a:lnTo>
                      <a:pt x="117243" y="119468"/>
                    </a:lnTo>
                    <a:lnTo>
                      <a:pt x="116794" y="119867"/>
                    </a:lnTo>
                    <a:lnTo>
                      <a:pt x="116410" y="120000"/>
                    </a:lnTo>
                    <a:lnTo>
                      <a:pt x="115256" y="117606"/>
                    </a:lnTo>
                    <a:lnTo>
                      <a:pt x="115224" y="117606"/>
                    </a:lnTo>
                    <a:lnTo>
                      <a:pt x="115192" y="117606"/>
                    </a:lnTo>
                    <a:lnTo>
                      <a:pt x="115128" y="117739"/>
                    </a:lnTo>
                    <a:lnTo>
                      <a:pt x="115032" y="117872"/>
                    </a:lnTo>
                    <a:lnTo>
                      <a:pt x="114935" y="117939"/>
                    </a:lnTo>
                    <a:lnTo>
                      <a:pt x="114839" y="118072"/>
                    </a:lnTo>
                    <a:lnTo>
                      <a:pt x="114679" y="118138"/>
                    </a:lnTo>
                    <a:lnTo>
                      <a:pt x="114551" y="118271"/>
                    </a:lnTo>
                    <a:lnTo>
                      <a:pt x="114358" y="118404"/>
                    </a:lnTo>
                    <a:lnTo>
                      <a:pt x="114230" y="118470"/>
                    </a:lnTo>
                    <a:lnTo>
                      <a:pt x="114038" y="118537"/>
                    </a:lnTo>
                    <a:lnTo>
                      <a:pt x="113846" y="118603"/>
                    </a:lnTo>
                    <a:lnTo>
                      <a:pt x="113685" y="118603"/>
                    </a:lnTo>
                    <a:lnTo>
                      <a:pt x="113493" y="118537"/>
                    </a:lnTo>
                    <a:lnTo>
                      <a:pt x="113333" y="118470"/>
                    </a:lnTo>
                    <a:lnTo>
                      <a:pt x="113173" y="118404"/>
                    </a:lnTo>
                    <a:lnTo>
                      <a:pt x="113012" y="118138"/>
                    </a:lnTo>
                    <a:lnTo>
                      <a:pt x="112852" y="118005"/>
                    </a:lnTo>
                    <a:lnTo>
                      <a:pt x="112756" y="117806"/>
                    </a:lnTo>
                    <a:lnTo>
                      <a:pt x="112628" y="117540"/>
                    </a:lnTo>
                    <a:lnTo>
                      <a:pt x="112564" y="117274"/>
                    </a:lnTo>
                    <a:lnTo>
                      <a:pt x="112500" y="117008"/>
                    </a:lnTo>
                    <a:lnTo>
                      <a:pt x="112435" y="116742"/>
                    </a:lnTo>
                    <a:lnTo>
                      <a:pt x="112403" y="116409"/>
                    </a:lnTo>
                    <a:lnTo>
                      <a:pt x="112371" y="116210"/>
                    </a:lnTo>
                    <a:lnTo>
                      <a:pt x="112307" y="115944"/>
                    </a:lnTo>
                    <a:lnTo>
                      <a:pt x="112275" y="115678"/>
                    </a:lnTo>
                    <a:lnTo>
                      <a:pt x="112275" y="115545"/>
                    </a:lnTo>
                    <a:lnTo>
                      <a:pt x="112275" y="115412"/>
                    </a:lnTo>
                    <a:lnTo>
                      <a:pt x="112275" y="115279"/>
                    </a:lnTo>
                    <a:lnTo>
                      <a:pt x="112275" y="115146"/>
                    </a:lnTo>
                    <a:lnTo>
                      <a:pt x="112243" y="115146"/>
                    </a:lnTo>
                    <a:lnTo>
                      <a:pt x="112211" y="115279"/>
                    </a:lnTo>
                    <a:lnTo>
                      <a:pt x="112179" y="115479"/>
                    </a:lnTo>
                    <a:lnTo>
                      <a:pt x="112115" y="115678"/>
                    </a:lnTo>
                    <a:lnTo>
                      <a:pt x="112019" y="115944"/>
                    </a:lnTo>
                    <a:lnTo>
                      <a:pt x="111923" y="116210"/>
                    </a:lnTo>
                    <a:lnTo>
                      <a:pt x="111826" y="116542"/>
                    </a:lnTo>
                    <a:lnTo>
                      <a:pt x="111666" y="116742"/>
                    </a:lnTo>
                    <a:lnTo>
                      <a:pt x="111538" y="117008"/>
                    </a:lnTo>
                    <a:lnTo>
                      <a:pt x="111378" y="117274"/>
                    </a:lnTo>
                    <a:lnTo>
                      <a:pt x="111217" y="117473"/>
                    </a:lnTo>
                    <a:lnTo>
                      <a:pt x="111025" y="117739"/>
                    </a:lnTo>
                    <a:lnTo>
                      <a:pt x="110865" y="117806"/>
                    </a:lnTo>
                    <a:lnTo>
                      <a:pt x="110673" y="117872"/>
                    </a:lnTo>
                    <a:lnTo>
                      <a:pt x="110448" y="117806"/>
                    </a:lnTo>
                    <a:lnTo>
                      <a:pt x="110288" y="117739"/>
                    </a:lnTo>
                    <a:lnTo>
                      <a:pt x="110064" y="117473"/>
                    </a:lnTo>
                    <a:lnTo>
                      <a:pt x="109871" y="117274"/>
                    </a:lnTo>
                    <a:lnTo>
                      <a:pt x="109711" y="116941"/>
                    </a:lnTo>
                    <a:lnTo>
                      <a:pt x="109551" y="116675"/>
                    </a:lnTo>
                    <a:lnTo>
                      <a:pt x="109423" y="116277"/>
                    </a:lnTo>
                    <a:lnTo>
                      <a:pt x="109326" y="115944"/>
                    </a:lnTo>
                    <a:lnTo>
                      <a:pt x="109198" y="115545"/>
                    </a:lnTo>
                    <a:lnTo>
                      <a:pt x="109102" y="115279"/>
                    </a:lnTo>
                    <a:lnTo>
                      <a:pt x="109038" y="114880"/>
                    </a:lnTo>
                    <a:lnTo>
                      <a:pt x="108942" y="114481"/>
                    </a:lnTo>
                    <a:lnTo>
                      <a:pt x="108910" y="114216"/>
                    </a:lnTo>
                    <a:lnTo>
                      <a:pt x="108878" y="114016"/>
                    </a:lnTo>
                    <a:lnTo>
                      <a:pt x="108846" y="113750"/>
                    </a:lnTo>
                    <a:lnTo>
                      <a:pt x="108814" y="113551"/>
                    </a:lnTo>
                    <a:lnTo>
                      <a:pt x="108814" y="113484"/>
                    </a:lnTo>
                    <a:lnTo>
                      <a:pt x="108782" y="113484"/>
                    </a:lnTo>
                    <a:lnTo>
                      <a:pt x="108750" y="113551"/>
                    </a:lnTo>
                    <a:lnTo>
                      <a:pt x="108653" y="113684"/>
                    </a:lnTo>
                    <a:lnTo>
                      <a:pt x="108557" y="113883"/>
                    </a:lnTo>
                    <a:lnTo>
                      <a:pt x="108461" y="114149"/>
                    </a:lnTo>
                    <a:lnTo>
                      <a:pt x="108333" y="114349"/>
                    </a:lnTo>
                    <a:lnTo>
                      <a:pt x="108205" y="114614"/>
                    </a:lnTo>
                    <a:lnTo>
                      <a:pt x="108012" y="114880"/>
                    </a:lnTo>
                    <a:lnTo>
                      <a:pt x="107884" y="115080"/>
                    </a:lnTo>
                    <a:lnTo>
                      <a:pt x="107692" y="115346"/>
                    </a:lnTo>
                    <a:lnTo>
                      <a:pt x="107532" y="115545"/>
                    </a:lnTo>
                    <a:lnTo>
                      <a:pt x="107339" y="115745"/>
                    </a:lnTo>
                    <a:lnTo>
                      <a:pt x="107147" y="115944"/>
                    </a:lnTo>
                    <a:lnTo>
                      <a:pt x="106987" y="116011"/>
                    </a:lnTo>
                    <a:lnTo>
                      <a:pt x="106826" y="116011"/>
                    </a:lnTo>
                    <a:lnTo>
                      <a:pt x="106698" y="116011"/>
                    </a:lnTo>
                    <a:lnTo>
                      <a:pt x="106538" y="115944"/>
                    </a:lnTo>
                    <a:lnTo>
                      <a:pt x="106410" y="115878"/>
                    </a:lnTo>
                    <a:lnTo>
                      <a:pt x="106250" y="115745"/>
                    </a:lnTo>
                    <a:lnTo>
                      <a:pt x="106153" y="115678"/>
                    </a:lnTo>
                    <a:lnTo>
                      <a:pt x="106057" y="115612"/>
                    </a:lnTo>
                    <a:lnTo>
                      <a:pt x="105929" y="115479"/>
                    </a:lnTo>
                    <a:lnTo>
                      <a:pt x="105833" y="115412"/>
                    </a:lnTo>
                    <a:lnTo>
                      <a:pt x="105769" y="115279"/>
                    </a:lnTo>
                    <a:lnTo>
                      <a:pt x="105641" y="115013"/>
                    </a:lnTo>
                    <a:lnTo>
                      <a:pt x="105576" y="114880"/>
                    </a:lnTo>
                    <a:lnTo>
                      <a:pt x="105480" y="114614"/>
                    </a:lnTo>
                    <a:lnTo>
                      <a:pt x="105416" y="114349"/>
                    </a:lnTo>
                    <a:lnTo>
                      <a:pt x="105288" y="114016"/>
                    </a:lnTo>
                    <a:lnTo>
                      <a:pt x="105224" y="113617"/>
                    </a:lnTo>
                    <a:lnTo>
                      <a:pt x="105128" y="113218"/>
                    </a:lnTo>
                    <a:lnTo>
                      <a:pt x="105032" y="112819"/>
                    </a:lnTo>
                    <a:lnTo>
                      <a:pt x="105000" y="112819"/>
                    </a:lnTo>
                    <a:lnTo>
                      <a:pt x="104967" y="112886"/>
                    </a:lnTo>
                    <a:lnTo>
                      <a:pt x="104935" y="112952"/>
                    </a:lnTo>
                    <a:lnTo>
                      <a:pt x="104871" y="113019"/>
                    </a:lnTo>
                    <a:lnTo>
                      <a:pt x="104807" y="113152"/>
                    </a:lnTo>
                    <a:lnTo>
                      <a:pt x="104679" y="113351"/>
                    </a:lnTo>
                    <a:lnTo>
                      <a:pt x="104551" y="113484"/>
                    </a:lnTo>
                    <a:lnTo>
                      <a:pt x="104423" y="113617"/>
                    </a:lnTo>
                    <a:lnTo>
                      <a:pt x="104294" y="113750"/>
                    </a:lnTo>
                    <a:lnTo>
                      <a:pt x="104166" y="113817"/>
                    </a:lnTo>
                    <a:lnTo>
                      <a:pt x="103974" y="113883"/>
                    </a:lnTo>
                    <a:lnTo>
                      <a:pt x="103782" y="114016"/>
                    </a:lnTo>
                    <a:lnTo>
                      <a:pt x="103621" y="114083"/>
                    </a:lnTo>
                    <a:lnTo>
                      <a:pt x="103429" y="114083"/>
                    </a:lnTo>
                    <a:lnTo>
                      <a:pt x="103269" y="114016"/>
                    </a:lnTo>
                    <a:lnTo>
                      <a:pt x="103076" y="113883"/>
                    </a:lnTo>
                    <a:lnTo>
                      <a:pt x="102852" y="113684"/>
                    </a:lnTo>
                    <a:lnTo>
                      <a:pt x="102724" y="113551"/>
                    </a:lnTo>
                    <a:lnTo>
                      <a:pt x="102564" y="113351"/>
                    </a:lnTo>
                    <a:lnTo>
                      <a:pt x="102467" y="113152"/>
                    </a:lnTo>
                    <a:lnTo>
                      <a:pt x="102371" y="112952"/>
                    </a:lnTo>
                    <a:lnTo>
                      <a:pt x="102243" y="112753"/>
                    </a:lnTo>
                    <a:lnTo>
                      <a:pt x="102179" y="112487"/>
                    </a:lnTo>
                    <a:lnTo>
                      <a:pt x="102147" y="112288"/>
                    </a:lnTo>
                    <a:lnTo>
                      <a:pt x="102083" y="112155"/>
                    </a:lnTo>
                    <a:lnTo>
                      <a:pt x="102051" y="111889"/>
                    </a:lnTo>
                    <a:lnTo>
                      <a:pt x="102051" y="111756"/>
                    </a:lnTo>
                    <a:lnTo>
                      <a:pt x="101987" y="111623"/>
                    </a:lnTo>
                    <a:lnTo>
                      <a:pt x="101987" y="111556"/>
                    </a:lnTo>
                    <a:lnTo>
                      <a:pt x="101987" y="111490"/>
                    </a:lnTo>
                    <a:lnTo>
                      <a:pt x="101987" y="111357"/>
                    </a:lnTo>
                    <a:lnTo>
                      <a:pt x="101955" y="111357"/>
                    </a:lnTo>
                    <a:lnTo>
                      <a:pt x="101923" y="111490"/>
                    </a:lnTo>
                    <a:lnTo>
                      <a:pt x="101858" y="111556"/>
                    </a:lnTo>
                    <a:lnTo>
                      <a:pt x="101826" y="111623"/>
                    </a:lnTo>
                    <a:lnTo>
                      <a:pt x="101698" y="111756"/>
                    </a:lnTo>
                    <a:lnTo>
                      <a:pt x="101634" y="111822"/>
                    </a:lnTo>
                    <a:lnTo>
                      <a:pt x="101538" y="111889"/>
                    </a:lnTo>
                    <a:lnTo>
                      <a:pt x="101442" y="111955"/>
                    </a:lnTo>
                    <a:lnTo>
                      <a:pt x="101314" y="112088"/>
                    </a:lnTo>
                    <a:lnTo>
                      <a:pt x="101217" y="112155"/>
                    </a:lnTo>
                    <a:lnTo>
                      <a:pt x="101057" y="112221"/>
                    </a:lnTo>
                    <a:lnTo>
                      <a:pt x="100929" y="112221"/>
                    </a:lnTo>
                    <a:lnTo>
                      <a:pt x="100769" y="112221"/>
                    </a:lnTo>
                    <a:lnTo>
                      <a:pt x="100608" y="112221"/>
                    </a:lnTo>
                    <a:lnTo>
                      <a:pt x="100448" y="112155"/>
                    </a:lnTo>
                    <a:lnTo>
                      <a:pt x="100288" y="111955"/>
                    </a:lnTo>
                    <a:lnTo>
                      <a:pt x="100128" y="111822"/>
                    </a:lnTo>
                    <a:lnTo>
                      <a:pt x="100000" y="111623"/>
                    </a:lnTo>
                    <a:lnTo>
                      <a:pt x="99839" y="111357"/>
                    </a:lnTo>
                    <a:lnTo>
                      <a:pt x="99743" y="111091"/>
                    </a:lnTo>
                    <a:lnTo>
                      <a:pt x="99647" y="110891"/>
                    </a:lnTo>
                    <a:lnTo>
                      <a:pt x="99519" y="110559"/>
                    </a:lnTo>
                    <a:lnTo>
                      <a:pt x="99455" y="110293"/>
                    </a:lnTo>
                    <a:lnTo>
                      <a:pt x="99391" y="110027"/>
                    </a:lnTo>
                    <a:lnTo>
                      <a:pt x="99326" y="109761"/>
                    </a:lnTo>
                    <a:lnTo>
                      <a:pt x="99262" y="109562"/>
                    </a:lnTo>
                    <a:lnTo>
                      <a:pt x="99230" y="109296"/>
                    </a:lnTo>
                    <a:lnTo>
                      <a:pt x="99198" y="109163"/>
                    </a:lnTo>
                    <a:lnTo>
                      <a:pt x="99166" y="109030"/>
                    </a:lnTo>
                    <a:lnTo>
                      <a:pt x="99166" y="108963"/>
                    </a:lnTo>
                    <a:lnTo>
                      <a:pt x="99134" y="108963"/>
                    </a:lnTo>
                    <a:lnTo>
                      <a:pt x="99134" y="109030"/>
                    </a:lnTo>
                    <a:lnTo>
                      <a:pt x="99102" y="109096"/>
                    </a:lnTo>
                    <a:lnTo>
                      <a:pt x="99038" y="109163"/>
                    </a:lnTo>
                    <a:lnTo>
                      <a:pt x="99006" y="109296"/>
                    </a:lnTo>
                    <a:lnTo>
                      <a:pt x="98878" y="109429"/>
                    </a:lnTo>
                    <a:lnTo>
                      <a:pt x="98814" y="109628"/>
                    </a:lnTo>
                    <a:lnTo>
                      <a:pt x="98717" y="109761"/>
                    </a:lnTo>
                    <a:lnTo>
                      <a:pt x="98589" y="109894"/>
                    </a:lnTo>
                    <a:lnTo>
                      <a:pt x="98461" y="110027"/>
                    </a:lnTo>
                    <a:lnTo>
                      <a:pt x="98301" y="110227"/>
                    </a:lnTo>
                    <a:lnTo>
                      <a:pt x="98141" y="110293"/>
                    </a:lnTo>
                    <a:lnTo>
                      <a:pt x="97948" y="110293"/>
                    </a:lnTo>
                    <a:lnTo>
                      <a:pt x="97756" y="110293"/>
                    </a:lnTo>
                    <a:lnTo>
                      <a:pt x="97564" y="110293"/>
                    </a:lnTo>
                    <a:lnTo>
                      <a:pt x="97371" y="110227"/>
                    </a:lnTo>
                    <a:lnTo>
                      <a:pt x="97147" y="110027"/>
                    </a:lnTo>
                    <a:lnTo>
                      <a:pt x="96987" y="109894"/>
                    </a:lnTo>
                    <a:lnTo>
                      <a:pt x="96826" y="109695"/>
                    </a:lnTo>
                    <a:lnTo>
                      <a:pt x="96698" y="109562"/>
                    </a:lnTo>
                    <a:lnTo>
                      <a:pt x="96602" y="109296"/>
                    </a:lnTo>
                    <a:lnTo>
                      <a:pt x="96474" y="109096"/>
                    </a:lnTo>
                    <a:lnTo>
                      <a:pt x="96410" y="108831"/>
                    </a:lnTo>
                    <a:lnTo>
                      <a:pt x="96346" y="108631"/>
                    </a:lnTo>
                    <a:lnTo>
                      <a:pt x="96314" y="108432"/>
                    </a:lnTo>
                    <a:lnTo>
                      <a:pt x="96282" y="108166"/>
                    </a:lnTo>
                    <a:lnTo>
                      <a:pt x="96217" y="107966"/>
                    </a:lnTo>
                    <a:lnTo>
                      <a:pt x="96185" y="107833"/>
                    </a:lnTo>
                    <a:lnTo>
                      <a:pt x="96185" y="107700"/>
                    </a:lnTo>
                    <a:lnTo>
                      <a:pt x="96185" y="107567"/>
                    </a:lnTo>
                    <a:lnTo>
                      <a:pt x="96185" y="107501"/>
                    </a:lnTo>
                    <a:lnTo>
                      <a:pt x="96153" y="107501"/>
                    </a:lnTo>
                    <a:lnTo>
                      <a:pt x="96089" y="107567"/>
                    </a:lnTo>
                    <a:lnTo>
                      <a:pt x="96057" y="107700"/>
                    </a:lnTo>
                    <a:lnTo>
                      <a:pt x="95993" y="107767"/>
                    </a:lnTo>
                    <a:lnTo>
                      <a:pt x="95897" y="107833"/>
                    </a:lnTo>
                    <a:lnTo>
                      <a:pt x="95801" y="107900"/>
                    </a:lnTo>
                    <a:lnTo>
                      <a:pt x="95705" y="108033"/>
                    </a:lnTo>
                    <a:lnTo>
                      <a:pt x="95576" y="108099"/>
                    </a:lnTo>
                    <a:lnTo>
                      <a:pt x="95480" y="108099"/>
                    </a:lnTo>
                    <a:lnTo>
                      <a:pt x="95320" y="108166"/>
                    </a:lnTo>
                    <a:lnTo>
                      <a:pt x="95224" y="108232"/>
                    </a:lnTo>
                    <a:lnTo>
                      <a:pt x="95096" y="108232"/>
                    </a:lnTo>
                    <a:lnTo>
                      <a:pt x="94935" y="108166"/>
                    </a:lnTo>
                    <a:lnTo>
                      <a:pt x="94807" y="108166"/>
                    </a:lnTo>
                    <a:lnTo>
                      <a:pt x="94647" y="108099"/>
                    </a:lnTo>
                    <a:lnTo>
                      <a:pt x="94487" y="107966"/>
                    </a:lnTo>
                    <a:lnTo>
                      <a:pt x="94326" y="107767"/>
                    </a:lnTo>
                    <a:lnTo>
                      <a:pt x="94230" y="107567"/>
                    </a:lnTo>
                    <a:lnTo>
                      <a:pt x="94070" y="107434"/>
                    </a:lnTo>
                    <a:lnTo>
                      <a:pt x="94006" y="107235"/>
                    </a:lnTo>
                    <a:lnTo>
                      <a:pt x="93910" y="106969"/>
                    </a:lnTo>
                    <a:lnTo>
                      <a:pt x="93846" y="106770"/>
                    </a:lnTo>
                    <a:lnTo>
                      <a:pt x="93782" y="106637"/>
                    </a:lnTo>
                    <a:lnTo>
                      <a:pt x="93717" y="106437"/>
                    </a:lnTo>
                    <a:lnTo>
                      <a:pt x="93685" y="106238"/>
                    </a:lnTo>
                    <a:lnTo>
                      <a:pt x="93653" y="106038"/>
                    </a:lnTo>
                    <a:lnTo>
                      <a:pt x="93653" y="105905"/>
                    </a:lnTo>
                    <a:lnTo>
                      <a:pt x="93621" y="105839"/>
                    </a:lnTo>
                    <a:lnTo>
                      <a:pt x="93621" y="105706"/>
                    </a:lnTo>
                    <a:lnTo>
                      <a:pt x="93621" y="105639"/>
                    </a:lnTo>
                    <a:lnTo>
                      <a:pt x="93589" y="105639"/>
                    </a:lnTo>
                    <a:lnTo>
                      <a:pt x="93493" y="105639"/>
                    </a:lnTo>
                    <a:lnTo>
                      <a:pt x="93397" y="105706"/>
                    </a:lnTo>
                    <a:lnTo>
                      <a:pt x="93301" y="105905"/>
                    </a:lnTo>
                    <a:lnTo>
                      <a:pt x="93108" y="105972"/>
                    </a:lnTo>
                    <a:lnTo>
                      <a:pt x="92980" y="105972"/>
                    </a:lnTo>
                    <a:lnTo>
                      <a:pt x="92756" y="106038"/>
                    </a:lnTo>
                    <a:lnTo>
                      <a:pt x="92564" y="106038"/>
                    </a:lnTo>
                    <a:lnTo>
                      <a:pt x="92371" y="105972"/>
                    </a:lnTo>
                    <a:lnTo>
                      <a:pt x="92147" y="105905"/>
                    </a:lnTo>
                    <a:lnTo>
                      <a:pt x="91923" y="105639"/>
                    </a:lnTo>
                    <a:lnTo>
                      <a:pt x="91730" y="105440"/>
                    </a:lnTo>
                    <a:lnTo>
                      <a:pt x="91538" y="105041"/>
                    </a:lnTo>
                    <a:lnTo>
                      <a:pt x="91346" y="104576"/>
                    </a:lnTo>
                    <a:lnTo>
                      <a:pt x="91217" y="103977"/>
                    </a:lnTo>
                    <a:lnTo>
                      <a:pt x="91121" y="103313"/>
                    </a:lnTo>
                    <a:lnTo>
                      <a:pt x="91057" y="103313"/>
                    </a:lnTo>
                    <a:lnTo>
                      <a:pt x="91025" y="103313"/>
                    </a:lnTo>
                    <a:lnTo>
                      <a:pt x="90993" y="103379"/>
                    </a:lnTo>
                    <a:lnTo>
                      <a:pt x="90929" y="103445"/>
                    </a:lnTo>
                    <a:lnTo>
                      <a:pt x="90833" y="103512"/>
                    </a:lnTo>
                    <a:lnTo>
                      <a:pt x="90737" y="103578"/>
                    </a:lnTo>
                    <a:lnTo>
                      <a:pt x="90608" y="103645"/>
                    </a:lnTo>
                    <a:lnTo>
                      <a:pt x="90512" y="103711"/>
                    </a:lnTo>
                    <a:lnTo>
                      <a:pt x="90352" y="103778"/>
                    </a:lnTo>
                    <a:lnTo>
                      <a:pt x="90224" y="103911"/>
                    </a:lnTo>
                    <a:lnTo>
                      <a:pt x="90064" y="103977"/>
                    </a:lnTo>
                    <a:lnTo>
                      <a:pt x="89935" y="103977"/>
                    </a:lnTo>
                    <a:lnTo>
                      <a:pt x="89775" y="103977"/>
                    </a:lnTo>
                    <a:lnTo>
                      <a:pt x="89647" y="103977"/>
                    </a:lnTo>
                    <a:lnTo>
                      <a:pt x="89487" y="103911"/>
                    </a:lnTo>
                    <a:lnTo>
                      <a:pt x="89391" y="103778"/>
                    </a:lnTo>
                    <a:lnTo>
                      <a:pt x="89166" y="103578"/>
                    </a:lnTo>
                    <a:lnTo>
                      <a:pt x="89038" y="103379"/>
                    </a:lnTo>
                    <a:lnTo>
                      <a:pt x="88878" y="103113"/>
                    </a:lnTo>
                    <a:lnTo>
                      <a:pt x="88750" y="102914"/>
                    </a:lnTo>
                    <a:lnTo>
                      <a:pt x="88621" y="102648"/>
                    </a:lnTo>
                    <a:lnTo>
                      <a:pt x="88557" y="102382"/>
                    </a:lnTo>
                    <a:lnTo>
                      <a:pt x="88493" y="102116"/>
                    </a:lnTo>
                    <a:lnTo>
                      <a:pt x="88429" y="101850"/>
                    </a:lnTo>
                    <a:lnTo>
                      <a:pt x="88397" y="101650"/>
                    </a:lnTo>
                    <a:lnTo>
                      <a:pt x="88333" y="101451"/>
                    </a:lnTo>
                    <a:lnTo>
                      <a:pt x="88301" y="101185"/>
                    </a:lnTo>
                    <a:lnTo>
                      <a:pt x="88301" y="101052"/>
                    </a:lnTo>
                    <a:lnTo>
                      <a:pt x="88301" y="100919"/>
                    </a:lnTo>
                    <a:lnTo>
                      <a:pt x="88301" y="100853"/>
                    </a:lnTo>
                    <a:lnTo>
                      <a:pt x="88301" y="100786"/>
                    </a:lnTo>
                    <a:lnTo>
                      <a:pt x="88269" y="100786"/>
                    </a:lnTo>
                    <a:lnTo>
                      <a:pt x="88237" y="100853"/>
                    </a:lnTo>
                    <a:lnTo>
                      <a:pt x="88205" y="100919"/>
                    </a:lnTo>
                    <a:lnTo>
                      <a:pt x="88173" y="100986"/>
                    </a:lnTo>
                    <a:lnTo>
                      <a:pt x="88076" y="101119"/>
                    </a:lnTo>
                    <a:lnTo>
                      <a:pt x="87980" y="101252"/>
                    </a:lnTo>
                    <a:lnTo>
                      <a:pt x="87884" y="101385"/>
                    </a:lnTo>
                    <a:lnTo>
                      <a:pt x="87724" y="101518"/>
                    </a:lnTo>
                    <a:lnTo>
                      <a:pt x="87628" y="101650"/>
                    </a:lnTo>
                    <a:lnTo>
                      <a:pt x="87435" y="101717"/>
                    </a:lnTo>
                    <a:lnTo>
                      <a:pt x="87307" y="101783"/>
                    </a:lnTo>
                    <a:lnTo>
                      <a:pt x="87115" y="101850"/>
                    </a:lnTo>
                    <a:lnTo>
                      <a:pt x="86955" y="101850"/>
                    </a:lnTo>
                    <a:lnTo>
                      <a:pt x="86730" y="101850"/>
                    </a:lnTo>
                    <a:lnTo>
                      <a:pt x="86570" y="101783"/>
                    </a:lnTo>
                    <a:lnTo>
                      <a:pt x="86346" y="101717"/>
                    </a:lnTo>
                    <a:lnTo>
                      <a:pt x="86153" y="101518"/>
                    </a:lnTo>
                    <a:lnTo>
                      <a:pt x="85993" y="101385"/>
                    </a:lnTo>
                    <a:lnTo>
                      <a:pt x="85833" y="101052"/>
                    </a:lnTo>
                    <a:lnTo>
                      <a:pt x="85705" y="100786"/>
                    </a:lnTo>
                    <a:lnTo>
                      <a:pt x="85576" y="100454"/>
                    </a:lnTo>
                    <a:lnTo>
                      <a:pt x="85480" y="100121"/>
                    </a:lnTo>
                    <a:lnTo>
                      <a:pt x="85416" y="99722"/>
                    </a:lnTo>
                    <a:lnTo>
                      <a:pt x="85288" y="99324"/>
                    </a:lnTo>
                    <a:lnTo>
                      <a:pt x="85224" y="98991"/>
                    </a:lnTo>
                    <a:lnTo>
                      <a:pt x="85192" y="98592"/>
                    </a:lnTo>
                    <a:lnTo>
                      <a:pt x="85128" y="98260"/>
                    </a:lnTo>
                    <a:lnTo>
                      <a:pt x="85096" y="97861"/>
                    </a:lnTo>
                    <a:lnTo>
                      <a:pt x="85096" y="97529"/>
                    </a:lnTo>
                    <a:lnTo>
                      <a:pt x="85064" y="97263"/>
                    </a:lnTo>
                    <a:lnTo>
                      <a:pt x="85064" y="97063"/>
                    </a:lnTo>
                    <a:lnTo>
                      <a:pt x="85064" y="96864"/>
                    </a:lnTo>
                    <a:lnTo>
                      <a:pt x="85000" y="96864"/>
                    </a:lnTo>
                    <a:lnTo>
                      <a:pt x="84967" y="96997"/>
                    </a:lnTo>
                    <a:lnTo>
                      <a:pt x="84903" y="97130"/>
                    </a:lnTo>
                    <a:lnTo>
                      <a:pt x="84839" y="97329"/>
                    </a:lnTo>
                    <a:lnTo>
                      <a:pt x="84743" y="97462"/>
                    </a:lnTo>
                    <a:lnTo>
                      <a:pt x="84615" y="97728"/>
                    </a:lnTo>
                    <a:lnTo>
                      <a:pt x="84487" y="97994"/>
                    </a:lnTo>
                    <a:lnTo>
                      <a:pt x="84326" y="98260"/>
                    </a:lnTo>
                    <a:lnTo>
                      <a:pt x="84166" y="98459"/>
                    </a:lnTo>
                    <a:lnTo>
                      <a:pt x="83974" y="98592"/>
                    </a:lnTo>
                    <a:lnTo>
                      <a:pt x="83782" y="98725"/>
                    </a:lnTo>
                    <a:lnTo>
                      <a:pt x="83589" y="98925"/>
                    </a:lnTo>
                    <a:lnTo>
                      <a:pt x="83397" y="98991"/>
                    </a:lnTo>
                    <a:lnTo>
                      <a:pt x="83173" y="98991"/>
                    </a:lnTo>
                    <a:lnTo>
                      <a:pt x="82980" y="98925"/>
                    </a:lnTo>
                    <a:lnTo>
                      <a:pt x="82756" y="98725"/>
                    </a:lnTo>
                    <a:lnTo>
                      <a:pt x="82532" y="98526"/>
                    </a:lnTo>
                    <a:lnTo>
                      <a:pt x="82403" y="98326"/>
                    </a:lnTo>
                    <a:lnTo>
                      <a:pt x="82243" y="97994"/>
                    </a:lnTo>
                    <a:lnTo>
                      <a:pt x="82115" y="97795"/>
                    </a:lnTo>
                    <a:lnTo>
                      <a:pt x="82019" y="97462"/>
                    </a:lnTo>
                    <a:lnTo>
                      <a:pt x="81891" y="97130"/>
                    </a:lnTo>
                    <a:lnTo>
                      <a:pt x="81826" y="96797"/>
                    </a:lnTo>
                    <a:lnTo>
                      <a:pt x="81762" y="96531"/>
                    </a:lnTo>
                    <a:lnTo>
                      <a:pt x="81666" y="96199"/>
                    </a:lnTo>
                    <a:lnTo>
                      <a:pt x="81634" y="95933"/>
                    </a:lnTo>
                    <a:lnTo>
                      <a:pt x="81602" y="95734"/>
                    </a:lnTo>
                    <a:lnTo>
                      <a:pt x="81570" y="95468"/>
                    </a:lnTo>
                    <a:lnTo>
                      <a:pt x="81538" y="95268"/>
                    </a:lnTo>
                    <a:lnTo>
                      <a:pt x="81538" y="95135"/>
                    </a:lnTo>
                    <a:lnTo>
                      <a:pt x="81538" y="95002"/>
                    </a:lnTo>
                    <a:lnTo>
                      <a:pt x="81506" y="95002"/>
                    </a:lnTo>
                    <a:lnTo>
                      <a:pt x="81474" y="95002"/>
                    </a:lnTo>
                    <a:lnTo>
                      <a:pt x="81442" y="95135"/>
                    </a:lnTo>
                    <a:lnTo>
                      <a:pt x="81346" y="95202"/>
                    </a:lnTo>
                    <a:lnTo>
                      <a:pt x="81250" y="95268"/>
                    </a:lnTo>
                    <a:lnTo>
                      <a:pt x="81153" y="95401"/>
                    </a:lnTo>
                    <a:lnTo>
                      <a:pt x="81025" y="95468"/>
                    </a:lnTo>
                    <a:lnTo>
                      <a:pt x="80897" y="95601"/>
                    </a:lnTo>
                    <a:lnTo>
                      <a:pt x="80737" y="95734"/>
                    </a:lnTo>
                    <a:lnTo>
                      <a:pt x="80608" y="95800"/>
                    </a:lnTo>
                    <a:lnTo>
                      <a:pt x="80448" y="95867"/>
                    </a:lnTo>
                    <a:lnTo>
                      <a:pt x="80320" y="95933"/>
                    </a:lnTo>
                    <a:lnTo>
                      <a:pt x="80192" y="95933"/>
                    </a:lnTo>
                    <a:lnTo>
                      <a:pt x="80000" y="95933"/>
                    </a:lnTo>
                    <a:lnTo>
                      <a:pt x="79839" y="95933"/>
                    </a:lnTo>
                    <a:lnTo>
                      <a:pt x="79743" y="95867"/>
                    </a:lnTo>
                    <a:lnTo>
                      <a:pt x="79615" y="95734"/>
                    </a:lnTo>
                    <a:lnTo>
                      <a:pt x="79487" y="95534"/>
                    </a:lnTo>
                    <a:lnTo>
                      <a:pt x="79358" y="95401"/>
                    </a:lnTo>
                    <a:lnTo>
                      <a:pt x="79230" y="95268"/>
                    </a:lnTo>
                    <a:lnTo>
                      <a:pt x="79166" y="95135"/>
                    </a:lnTo>
                    <a:lnTo>
                      <a:pt x="79070" y="94869"/>
                    </a:lnTo>
                    <a:lnTo>
                      <a:pt x="79006" y="94736"/>
                    </a:lnTo>
                    <a:lnTo>
                      <a:pt x="78878" y="94537"/>
                    </a:lnTo>
                    <a:lnTo>
                      <a:pt x="78814" y="94271"/>
                    </a:lnTo>
                    <a:lnTo>
                      <a:pt x="78782" y="94138"/>
                    </a:lnTo>
                    <a:lnTo>
                      <a:pt x="78717" y="93939"/>
                    </a:lnTo>
                    <a:lnTo>
                      <a:pt x="78685" y="93739"/>
                    </a:lnTo>
                    <a:lnTo>
                      <a:pt x="78621" y="93540"/>
                    </a:lnTo>
                    <a:lnTo>
                      <a:pt x="78589" y="93407"/>
                    </a:lnTo>
                    <a:lnTo>
                      <a:pt x="78589" y="93207"/>
                    </a:lnTo>
                    <a:lnTo>
                      <a:pt x="78589" y="93074"/>
                    </a:lnTo>
                    <a:lnTo>
                      <a:pt x="78557" y="93074"/>
                    </a:lnTo>
                    <a:lnTo>
                      <a:pt x="78525" y="93074"/>
                    </a:lnTo>
                    <a:lnTo>
                      <a:pt x="78493" y="93074"/>
                    </a:lnTo>
                    <a:lnTo>
                      <a:pt x="78429" y="93207"/>
                    </a:lnTo>
                    <a:lnTo>
                      <a:pt x="78365" y="93274"/>
                    </a:lnTo>
                    <a:lnTo>
                      <a:pt x="78237" y="93340"/>
                    </a:lnTo>
                    <a:lnTo>
                      <a:pt x="78141" y="93340"/>
                    </a:lnTo>
                    <a:lnTo>
                      <a:pt x="78012" y="93407"/>
                    </a:lnTo>
                    <a:lnTo>
                      <a:pt x="77916" y="93407"/>
                    </a:lnTo>
                    <a:lnTo>
                      <a:pt x="77788" y="93473"/>
                    </a:lnTo>
                    <a:lnTo>
                      <a:pt x="77660" y="93473"/>
                    </a:lnTo>
                    <a:lnTo>
                      <a:pt x="77532" y="93473"/>
                    </a:lnTo>
                    <a:lnTo>
                      <a:pt x="77371" y="93473"/>
                    </a:lnTo>
                    <a:lnTo>
                      <a:pt x="77275" y="93407"/>
                    </a:lnTo>
                    <a:lnTo>
                      <a:pt x="77179" y="93340"/>
                    </a:lnTo>
                    <a:lnTo>
                      <a:pt x="77051" y="93274"/>
                    </a:lnTo>
                    <a:lnTo>
                      <a:pt x="76955" y="93074"/>
                    </a:lnTo>
                    <a:lnTo>
                      <a:pt x="76858" y="92941"/>
                    </a:lnTo>
                    <a:lnTo>
                      <a:pt x="76730" y="92808"/>
                    </a:lnTo>
                    <a:lnTo>
                      <a:pt x="76666" y="92675"/>
                    </a:lnTo>
                    <a:lnTo>
                      <a:pt x="76570" y="92476"/>
                    </a:lnTo>
                    <a:lnTo>
                      <a:pt x="76474" y="92343"/>
                    </a:lnTo>
                    <a:lnTo>
                      <a:pt x="76410" y="92144"/>
                    </a:lnTo>
                    <a:lnTo>
                      <a:pt x="76346" y="92011"/>
                    </a:lnTo>
                    <a:lnTo>
                      <a:pt x="76282" y="91745"/>
                    </a:lnTo>
                    <a:lnTo>
                      <a:pt x="76250" y="91545"/>
                    </a:lnTo>
                    <a:lnTo>
                      <a:pt x="76153" y="91213"/>
                    </a:lnTo>
                    <a:lnTo>
                      <a:pt x="76121" y="91013"/>
                    </a:lnTo>
                    <a:lnTo>
                      <a:pt x="76057" y="90747"/>
                    </a:lnTo>
                    <a:lnTo>
                      <a:pt x="76025" y="90349"/>
                    </a:lnTo>
                    <a:lnTo>
                      <a:pt x="75993" y="90083"/>
                    </a:lnTo>
                    <a:lnTo>
                      <a:pt x="75961" y="89684"/>
                    </a:lnTo>
                    <a:lnTo>
                      <a:pt x="75897" y="89684"/>
                    </a:lnTo>
                    <a:lnTo>
                      <a:pt x="75865" y="89684"/>
                    </a:lnTo>
                    <a:lnTo>
                      <a:pt x="75833" y="89750"/>
                    </a:lnTo>
                    <a:lnTo>
                      <a:pt x="75737" y="89817"/>
                    </a:lnTo>
                    <a:lnTo>
                      <a:pt x="75673" y="89950"/>
                    </a:lnTo>
                    <a:lnTo>
                      <a:pt x="75544" y="90083"/>
                    </a:lnTo>
                    <a:lnTo>
                      <a:pt x="75416" y="90149"/>
                    </a:lnTo>
                    <a:lnTo>
                      <a:pt x="75256" y="90282"/>
                    </a:lnTo>
                    <a:lnTo>
                      <a:pt x="75128" y="90349"/>
                    </a:lnTo>
                    <a:lnTo>
                      <a:pt x="74967" y="90415"/>
                    </a:lnTo>
                    <a:lnTo>
                      <a:pt x="74839" y="90415"/>
                    </a:lnTo>
                    <a:lnTo>
                      <a:pt x="74647" y="90415"/>
                    </a:lnTo>
                    <a:lnTo>
                      <a:pt x="74519" y="90415"/>
                    </a:lnTo>
                    <a:lnTo>
                      <a:pt x="74358" y="90415"/>
                    </a:lnTo>
                    <a:lnTo>
                      <a:pt x="74230" y="90282"/>
                    </a:lnTo>
                    <a:lnTo>
                      <a:pt x="74070" y="90216"/>
                    </a:lnTo>
                    <a:lnTo>
                      <a:pt x="73942" y="89950"/>
                    </a:lnTo>
                    <a:lnTo>
                      <a:pt x="73846" y="89817"/>
                    </a:lnTo>
                    <a:lnTo>
                      <a:pt x="73685" y="89617"/>
                    </a:lnTo>
                    <a:lnTo>
                      <a:pt x="73621" y="89351"/>
                    </a:lnTo>
                    <a:lnTo>
                      <a:pt x="73525" y="89218"/>
                    </a:lnTo>
                    <a:lnTo>
                      <a:pt x="73429" y="89019"/>
                    </a:lnTo>
                    <a:lnTo>
                      <a:pt x="73365" y="88819"/>
                    </a:lnTo>
                    <a:lnTo>
                      <a:pt x="73301" y="88554"/>
                    </a:lnTo>
                    <a:lnTo>
                      <a:pt x="73237" y="88354"/>
                    </a:lnTo>
                    <a:lnTo>
                      <a:pt x="73205" y="88221"/>
                    </a:lnTo>
                    <a:lnTo>
                      <a:pt x="73141" y="87955"/>
                    </a:lnTo>
                    <a:lnTo>
                      <a:pt x="73108" y="87756"/>
                    </a:lnTo>
                    <a:lnTo>
                      <a:pt x="73076" y="87623"/>
                    </a:lnTo>
                    <a:lnTo>
                      <a:pt x="73044" y="87423"/>
                    </a:lnTo>
                    <a:lnTo>
                      <a:pt x="73044" y="87290"/>
                    </a:lnTo>
                    <a:lnTo>
                      <a:pt x="73044" y="87224"/>
                    </a:lnTo>
                    <a:lnTo>
                      <a:pt x="73012" y="87224"/>
                    </a:lnTo>
                    <a:lnTo>
                      <a:pt x="72980" y="87224"/>
                    </a:lnTo>
                    <a:lnTo>
                      <a:pt x="72948" y="87224"/>
                    </a:lnTo>
                    <a:lnTo>
                      <a:pt x="72852" y="87224"/>
                    </a:lnTo>
                    <a:lnTo>
                      <a:pt x="72788" y="87290"/>
                    </a:lnTo>
                    <a:lnTo>
                      <a:pt x="72724" y="87290"/>
                    </a:lnTo>
                    <a:lnTo>
                      <a:pt x="72628" y="87357"/>
                    </a:lnTo>
                    <a:lnTo>
                      <a:pt x="72500" y="87357"/>
                    </a:lnTo>
                    <a:lnTo>
                      <a:pt x="72403" y="87357"/>
                    </a:lnTo>
                    <a:lnTo>
                      <a:pt x="72307" y="87423"/>
                    </a:lnTo>
                    <a:lnTo>
                      <a:pt x="72179" y="87423"/>
                    </a:lnTo>
                    <a:lnTo>
                      <a:pt x="72083" y="87357"/>
                    </a:lnTo>
                    <a:lnTo>
                      <a:pt x="71923" y="87357"/>
                    </a:lnTo>
                    <a:lnTo>
                      <a:pt x="71858" y="87357"/>
                    </a:lnTo>
                    <a:lnTo>
                      <a:pt x="71762" y="87290"/>
                    </a:lnTo>
                    <a:lnTo>
                      <a:pt x="71698" y="87224"/>
                    </a:lnTo>
                    <a:lnTo>
                      <a:pt x="71570" y="87091"/>
                    </a:lnTo>
                    <a:lnTo>
                      <a:pt x="71506" y="87024"/>
                    </a:lnTo>
                    <a:lnTo>
                      <a:pt x="71442" y="86958"/>
                    </a:lnTo>
                    <a:lnTo>
                      <a:pt x="71346" y="86825"/>
                    </a:lnTo>
                    <a:lnTo>
                      <a:pt x="71282" y="86759"/>
                    </a:lnTo>
                    <a:lnTo>
                      <a:pt x="71250" y="86692"/>
                    </a:lnTo>
                    <a:lnTo>
                      <a:pt x="71217" y="86626"/>
                    </a:lnTo>
                    <a:lnTo>
                      <a:pt x="71153" y="86559"/>
                    </a:lnTo>
                    <a:lnTo>
                      <a:pt x="71121" y="86493"/>
                    </a:lnTo>
                    <a:lnTo>
                      <a:pt x="71089" y="86426"/>
                    </a:lnTo>
                    <a:lnTo>
                      <a:pt x="71089" y="86360"/>
                    </a:lnTo>
                    <a:lnTo>
                      <a:pt x="71025" y="86293"/>
                    </a:lnTo>
                    <a:lnTo>
                      <a:pt x="70993" y="86160"/>
                    </a:lnTo>
                    <a:lnTo>
                      <a:pt x="70993" y="86094"/>
                    </a:lnTo>
                    <a:lnTo>
                      <a:pt x="70961" y="85961"/>
                    </a:lnTo>
                    <a:lnTo>
                      <a:pt x="70961" y="85894"/>
                    </a:lnTo>
                    <a:lnTo>
                      <a:pt x="70929" y="85894"/>
                    </a:lnTo>
                    <a:lnTo>
                      <a:pt x="70897" y="85894"/>
                    </a:lnTo>
                    <a:lnTo>
                      <a:pt x="70833" y="85894"/>
                    </a:lnTo>
                    <a:lnTo>
                      <a:pt x="70737" y="85894"/>
                    </a:lnTo>
                    <a:lnTo>
                      <a:pt x="70641" y="85894"/>
                    </a:lnTo>
                    <a:lnTo>
                      <a:pt x="70544" y="85828"/>
                    </a:lnTo>
                    <a:lnTo>
                      <a:pt x="70384" y="85761"/>
                    </a:lnTo>
                    <a:lnTo>
                      <a:pt x="70256" y="85695"/>
                    </a:lnTo>
                    <a:lnTo>
                      <a:pt x="70096" y="85562"/>
                    </a:lnTo>
                    <a:lnTo>
                      <a:pt x="69967" y="85362"/>
                    </a:lnTo>
                    <a:lnTo>
                      <a:pt x="69775" y="85163"/>
                    </a:lnTo>
                    <a:lnTo>
                      <a:pt x="69647" y="84897"/>
                    </a:lnTo>
                    <a:lnTo>
                      <a:pt x="69487" y="84565"/>
                    </a:lnTo>
                    <a:lnTo>
                      <a:pt x="69358" y="84166"/>
                    </a:lnTo>
                    <a:lnTo>
                      <a:pt x="69262" y="83767"/>
                    </a:lnTo>
                    <a:lnTo>
                      <a:pt x="69134" y="83235"/>
                    </a:lnTo>
                    <a:lnTo>
                      <a:pt x="69102" y="83235"/>
                    </a:lnTo>
                    <a:lnTo>
                      <a:pt x="69070" y="83235"/>
                    </a:lnTo>
                    <a:lnTo>
                      <a:pt x="69038" y="83301"/>
                    </a:lnTo>
                    <a:lnTo>
                      <a:pt x="69006" y="83368"/>
                    </a:lnTo>
                    <a:lnTo>
                      <a:pt x="68878" y="83434"/>
                    </a:lnTo>
                    <a:lnTo>
                      <a:pt x="68814" y="83501"/>
                    </a:lnTo>
                    <a:lnTo>
                      <a:pt x="68717" y="83567"/>
                    </a:lnTo>
                    <a:lnTo>
                      <a:pt x="68589" y="83634"/>
                    </a:lnTo>
                    <a:lnTo>
                      <a:pt x="68493" y="83767"/>
                    </a:lnTo>
                    <a:lnTo>
                      <a:pt x="68365" y="83833"/>
                    </a:lnTo>
                    <a:lnTo>
                      <a:pt x="68205" y="83833"/>
                    </a:lnTo>
                    <a:lnTo>
                      <a:pt x="68076" y="83833"/>
                    </a:lnTo>
                    <a:lnTo>
                      <a:pt x="67916" y="83833"/>
                    </a:lnTo>
                    <a:lnTo>
                      <a:pt x="67756" y="83767"/>
                    </a:lnTo>
                    <a:lnTo>
                      <a:pt x="67596" y="83567"/>
                    </a:lnTo>
                    <a:lnTo>
                      <a:pt x="67467" y="83501"/>
                    </a:lnTo>
                    <a:lnTo>
                      <a:pt x="67307" y="83301"/>
                    </a:lnTo>
                    <a:lnTo>
                      <a:pt x="67211" y="83168"/>
                    </a:lnTo>
                    <a:lnTo>
                      <a:pt x="67051" y="82969"/>
                    </a:lnTo>
                    <a:lnTo>
                      <a:pt x="66987" y="82770"/>
                    </a:lnTo>
                    <a:lnTo>
                      <a:pt x="66891" y="82570"/>
                    </a:lnTo>
                    <a:lnTo>
                      <a:pt x="66826" y="82304"/>
                    </a:lnTo>
                    <a:lnTo>
                      <a:pt x="66698" y="82105"/>
                    </a:lnTo>
                    <a:lnTo>
                      <a:pt x="66666" y="81905"/>
                    </a:lnTo>
                    <a:lnTo>
                      <a:pt x="66602" y="81639"/>
                    </a:lnTo>
                    <a:lnTo>
                      <a:pt x="66538" y="81440"/>
                    </a:lnTo>
                    <a:lnTo>
                      <a:pt x="66474" y="81174"/>
                    </a:lnTo>
                    <a:lnTo>
                      <a:pt x="66442" y="80975"/>
                    </a:lnTo>
                    <a:lnTo>
                      <a:pt x="66410" y="80842"/>
                    </a:lnTo>
                    <a:lnTo>
                      <a:pt x="66410" y="80709"/>
                    </a:lnTo>
                    <a:lnTo>
                      <a:pt x="66410" y="80509"/>
                    </a:lnTo>
                    <a:lnTo>
                      <a:pt x="66410" y="80443"/>
                    </a:lnTo>
                    <a:lnTo>
                      <a:pt x="66378" y="80443"/>
                    </a:lnTo>
                    <a:lnTo>
                      <a:pt x="66314" y="80509"/>
                    </a:lnTo>
                    <a:lnTo>
                      <a:pt x="66282" y="80642"/>
                    </a:lnTo>
                    <a:lnTo>
                      <a:pt x="66217" y="80775"/>
                    </a:lnTo>
                    <a:lnTo>
                      <a:pt x="66121" y="80842"/>
                    </a:lnTo>
                    <a:lnTo>
                      <a:pt x="66025" y="80975"/>
                    </a:lnTo>
                    <a:lnTo>
                      <a:pt x="65929" y="81041"/>
                    </a:lnTo>
                    <a:lnTo>
                      <a:pt x="65801" y="81174"/>
                    </a:lnTo>
                    <a:lnTo>
                      <a:pt x="65673" y="81307"/>
                    </a:lnTo>
                    <a:lnTo>
                      <a:pt x="65512" y="81373"/>
                    </a:lnTo>
                    <a:lnTo>
                      <a:pt x="65384" y="81440"/>
                    </a:lnTo>
                    <a:lnTo>
                      <a:pt x="65192" y="81440"/>
                    </a:lnTo>
                    <a:lnTo>
                      <a:pt x="65064" y="81440"/>
                    </a:lnTo>
                    <a:lnTo>
                      <a:pt x="64871" y="81440"/>
                    </a:lnTo>
                    <a:lnTo>
                      <a:pt x="64711" y="81373"/>
                    </a:lnTo>
                    <a:lnTo>
                      <a:pt x="64487" y="81174"/>
                    </a:lnTo>
                    <a:lnTo>
                      <a:pt x="64326" y="80975"/>
                    </a:lnTo>
                    <a:lnTo>
                      <a:pt x="64166" y="80775"/>
                    </a:lnTo>
                    <a:lnTo>
                      <a:pt x="64006" y="80509"/>
                    </a:lnTo>
                    <a:lnTo>
                      <a:pt x="63910" y="80177"/>
                    </a:lnTo>
                    <a:lnTo>
                      <a:pt x="63750" y="79844"/>
                    </a:lnTo>
                    <a:lnTo>
                      <a:pt x="63685" y="79512"/>
                    </a:lnTo>
                    <a:lnTo>
                      <a:pt x="63589" y="79113"/>
                    </a:lnTo>
                    <a:lnTo>
                      <a:pt x="63525" y="78781"/>
                    </a:lnTo>
                    <a:lnTo>
                      <a:pt x="63429" y="78382"/>
                    </a:lnTo>
                    <a:lnTo>
                      <a:pt x="63397" y="77983"/>
                    </a:lnTo>
                    <a:lnTo>
                      <a:pt x="63365" y="77650"/>
                    </a:lnTo>
                    <a:lnTo>
                      <a:pt x="63333" y="77318"/>
                    </a:lnTo>
                    <a:lnTo>
                      <a:pt x="63333" y="77052"/>
                    </a:lnTo>
                    <a:lnTo>
                      <a:pt x="63301" y="76720"/>
                    </a:lnTo>
                    <a:lnTo>
                      <a:pt x="63333" y="76587"/>
                    </a:lnTo>
                    <a:lnTo>
                      <a:pt x="63301" y="76587"/>
                    </a:lnTo>
                    <a:lnTo>
                      <a:pt x="63269" y="76653"/>
                    </a:lnTo>
                    <a:lnTo>
                      <a:pt x="63205" y="76720"/>
                    </a:lnTo>
                    <a:lnTo>
                      <a:pt x="63108" y="76919"/>
                    </a:lnTo>
                    <a:lnTo>
                      <a:pt x="63012" y="77052"/>
                    </a:lnTo>
                    <a:lnTo>
                      <a:pt x="62884" y="77185"/>
                    </a:lnTo>
                    <a:lnTo>
                      <a:pt x="62724" y="77318"/>
                    </a:lnTo>
                    <a:lnTo>
                      <a:pt x="62596" y="77518"/>
                    </a:lnTo>
                    <a:lnTo>
                      <a:pt x="62435" y="77650"/>
                    </a:lnTo>
                    <a:lnTo>
                      <a:pt x="62275" y="77783"/>
                    </a:lnTo>
                    <a:lnTo>
                      <a:pt x="62083" y="77916"/>
                    </a:lnTo>
                    <a:lnTo>
                      <a:pt x="61891" y="77983"/>
                    </a:lnTo>
                    <a:lnTo>
                      <a:pt x="61730" y="78116"/>
                    </a:lnTo>
                    <a:lnTo>
                      <a:pt x="61538" y="78116"/>
                    </a:lnTo>
                    <a:lnTo>
                      <a:pt x="61314" y="78116"/>
                    </a:lnTo>
                    <a:lnTo>
                      <a:pt x="61185" y="77983"/>
                    </a:lnTo>
                    <a:lnTo>
                      <a:pt x="60993" y="77850"/>
                    </a:lnTo>
                    <a:lnTo>
                      <a:pt x="60833" y="77717"/>
                    </a:lnTo>
                    <a:lnTo>
                      <a:pt x="60673" y="77518"/>
                    </a:lnTo>
                    <a:lnTo>
                      <a:pt x="60576" y="77318"/>
                    </a:lnTo>
                    <a:lnTo>
                      <a:pt x="60480" y="77119"/>
                    </a:lnTo>
                    <a:lnTo>
                      <a:pt x="60352" y="76919"/>
                    </a:lnTo>
                    <a:lnTo>
                      <a:pt x="60256" y="76587"/>
                    </a:lnTo>
                    <a:lnTo>
                      <a:pt x="60192" y="76387"/>
                    </a:lnTo>
                    <a:lnTo>
                      <a:pt x="60096" y="76121"/>
                    </a:lnTo>
                    <a:lnTo>
                      <a:pt x="60032" y="75855"/>
                    </a:lnTo>
                    <a:lnTo>
                      <a:pt x="60000" y="75656"/>
                    </a:lnTo>
                    <a:lnTo>
                      <a:pt x="59935" y="75324"/>
                    </a:lnTo>
                    <a:lnTo>
                      <a:pt x="59903" y="75124"/>
                    </a:lnTo>
                    <a:lnTo>
                      <a:pt x="59871" y="74858"/>
                    </a:lnTo>
                    <a:lnTo>
                      <a:pt x="59807" y="74592"/>
                    </a:lnTo>
                    <a:lnTo>
                      <a:pt x="59807" y="74459"/>
                    </a:lnTo>
                    <a:lnTo>
                      <a:pt x="59775" y="74459"/>
                    </a:lnTo>
                    <a:lnTo>
                      <a:pt x="59743" y="74526"/>
                    </a:lnTo>
                    <a:lnTo>
                      <a:pt x="59679" y="74592"/>
                    </a:lnTo>
                    <a:lnTo>
                      <a:pt x="59615" y="74659"/>
                    </a:lnTo>
                    <a:lnTo>
                      <a:pt x="59551" y="74725"/>
                    </a:lnTo>
                    <a:lnTo>
                      <a:pt x="59423" y="74792"/>
                    </a:lnTo>
                    <a:lnTo>
                      <a:pt x="59358" y="74858"/>
                    </a:lnTo>
                    <a:lnTo>
                      <a:pt x="59262" y="74991"/>
                    </a:lnTo>
                    <a:lnTo>
                      <a:pt x="59102" y="74991"/>
                    </a:lnTo>
                    <a:lnTo>
                      <a:pt x="59006" y="75058"/>
                    </a:lnTo>
                    <a:lnTo>
                      <a:pt x="58846" y="75058"/>
                    </a:lnTo>
                    <a:lnTo>
                      <a:pt x="58717" y="75058"/>
                    </a:lnTo>
                    <a:lnTo>
                      <a:pt x="58557" y="74991"/>
                    </a:lnTo>
                    <a:lnTo>
                      <a:pt x="58429" y="74858"/>
                    </a:lnTo>
                    <a:lnTo>
                      <a:pt x="58269" y="74792"/>
                    </a:lnTo>
                    <a:lnTo>
                      <a:pt x="58108" y="74592"/>
                    </a:lnTo>
                    <a:lnTo>
                      <a:pt x="57980" y="74459"/>
                    </a:lnTo>
                    <a:lnTo>
                      <a:pt x="57852" y="74193"/>
                    </a:lnTo>
                    <a:lnTo>
                      <a:pt x="57756" y="73994"/>
                    </a:lnTo>
                    <a:lnTo>
                      <a:pt x="57660" y="73795"/>
                    </a:lnTo>
                    <a:lnTo>
                      <a:pt x="57564" y="73462"/>
                    </a:lnTo>
                    <a:lnTo>
                      <a:pt x="57500" y="73263"/>
                    </a:lnTo>
                    <a:lnTo>
                      <a:pt x="57435" y="72997"/>
                    </a:lnTo>
                    <a:lnTo>
                      <a:pt x="57371" y="72797"/>
                    </a:lnTo>
                    <a:lnTo>
                      <a:pt x="57339" y="72598"/>
                    </a:lnTo>
                    <a:lnTo>
                      <a:pt x="57307" y="72332"/>
                    </a:lnTo>
                    <a:lnTo>
                      <a:pt x="57275" y="72199"/>
                    </a:lnTo>
                    <a:lnTo>
                      <a:pt x="57243" y="72066"/>
                    </a:lnTo>
                    <a:lnTo>
                      <a:pt x="57243" y="72000"/>
                    </a:lnTo>
                    <a:lnTo>
                      <a:pt x="57243" y="71933"/>
                    </a:lnTo>
                    <a:lnTo>
                      <a:pt x="57211" y="71933"/>
                    </a:lnTo>
                    <a:lnTo>
                      <a:pt x="57147" y="72000"/>
                    </a:lnTo>
                    <a:lnTo>
                      <a:pt x="57115" y="72000"/>
                    </a:lnTo>
                    <a:lnTo>
                      <a:pt x="57019" y="72066"/>
                    </a:lnTo>
                    <a:lnTo>
                      <a:pt x="56955" y="72132"/>
                    </a:lnTo>
                    <a:lnTo>
                      <a:pt x="56858" y="72199"/>
                    </a:lnTo>
                    <a:lnTo>
                      <a:pt x="56762" y="72265"/>
                    </a:lnTo>
                    <a:lnTo>
                      <a:pt x="56634" y="72265"/>
                    </a:lnTo>
                    <a:lnTo>
                      <a:pt x="56538" y="72332"/>
                    </a:lnTo>
                    <a:lnTo>
                      <a:pt x="56410" y="72332"/>
                    </a:lnTo>
                    <a:lnTo>
                      <a:pt x="56282" y="72332"/>
                    </a:lnTo>
                    <a:lnTo>
                      <a:pt x="56153" y="72332"/>
                    </a:lnTo>
                    <a:lnTo>
                      <a:pt x="56025" y="72332"/>
                    </a:lnTo>
                    <a:lnTo>
                      <a:pt x="55897" y="72265"/>
                    </a:lnTo>
                    <a:lnTo>
                      <a:pt x="55769" y="72199"/>
                    </a:lnTo>
                    <a:lnTo>
                      <a:pt x="55641" y="72066"/>
                    </a:lnTo>
                    <a:lnTo>
                      <a:pt x="55512" y="71933"/>
                    </a:lnTo>
                    <a:lnTo>
                      <a:pt x="55416" y="71734"/>
                    </a:lnTo>
                    <a:lnTo>
                      <a:pt x="55352" y="71601"/>
                    </a:lnTo>
                    <a:lnTo>
                      <a:pt x="55224" y="71468"/>
                    </a:lnTo>
                    <a:lnTo>
                      <a:pt x="55128" y="71268"/>
                    </a:lnTo>
                    <a:lnTo>
                      <a:pt x="55064" y="71002"/>
                    </a:lnTo>
                    <a:lnTo>
                      <a:pt x="55000" y="70803"/>
                    </a:lnTo>
                    <a:lnTo>
                      <a:pt x="54903" y="70603"/>
                    </a:lnTo>
                    <a:lnTo>
                      <a:pt x="54839" y="70337"/>
                    </a:lnTo>
                    <a:lnTo>
                      <a:pt x="54775" y="70072"/>
                    </a:lnTo>
                    <a:lnTo>
                      <a:pt x="54743" y="69739"/>
                    </a:lnTo>
                    <a:lnTo>
                      <a:pt x="54647" y="69473"/>
                    </a:lnTo>
                    <a:lnTo>
                      <a:pt x="54615" y="69141"/>
                    </a:lnTo>
                    <a:lnTo>
                      <a:pt x="54583" y="68808"/>
                    </a:lnTo>
                    <a:lnTo>
                      <a:pt x="54583" y="68476"/>
                    </a:lnTo>
                    <a:lnTo>
                      <a:pt x="54551" y="68476"/>
                    </a:lnTo>
                    <a:lnTo>
                      <a:pt x="54519" y="68476"/>
                    </a:lnTo>
                    <a:lnTo>
                      <a:pt x="54487" y="68542"/>
                    </a:lnTo>
                    <a:lnTo>
                      <a:pt x="54423" y="68675"/>
                    </a:lnTo>
                    <a:lnTo>
                      <a:pt x="54294" y="68742"/>
                    </a:lnTo>
                    <a:lnTo>
                      <a:pt x="54198" y="68875"/>
                    </a:lnTo>
                    <a:lnTo>
                      <a:pt x="54102" y="68941"/>
                    </a:lnTo>
                    <a:lnTo>
                      <a:pt x="53942" y="69008"/>
                    </a:lnTo>
                    <a:lnTo>
                      <a:pt x="53814" y="69074"/>
                    </a:lnTo>
                    <a:lnTo>
                      <a:pt x="53653" y="69141"/>
                    </a:lnTo>
                    <a:lnTo>
                      <a:pt x="53525" y="69207"/>
                    </a:lnTo>
                    <a:lnTo>
                      <a:pt x="53333" y="69207"/>
                    </a:lnTo>
                    <a:lnTo>
                      <a:pt x="53205" y="69207"/>
                    </a:lnTo>
                    <a:lnTo>
                      <a:pt x="53012" y="69207"/>
                    </a:lnTo>
                    <a:lnTo>
                      <a:pt x="52820" y="69141"/>
                    </a:lnTo>
                    <a:lnTo>
                      <a:pt x="52692" y="69074"/>
                    </a:lnTo>
                    <a:lnTo>
                      <a:pt x="52500" y="68875"/>
                    </a:lnTo>
                    <a:lnTo>
                      <a:pt x="52371" y="68742"/>
                    </a:lnTo>
                    <a:lnTo>
                      <a:pt x="52275" y="68476"/>
                    </a:lnTo>
                    <a:lnTo>
                      <a:pt x="52147" y="68277"/>
                    </a:lnTo>
                    <a:lnTo>
                      <a:pt x="52051" y="67944"/>
                    </a:lnTo>
                    <a:lnTo>
                      <a:pt x="51987" y="67745"/>
                    </a:lnTo>
                    <a:lnTo>
                      <a:pt x="51891" y="67545"/>
                    </a:lnTo>
                    <a:lnTo>
                      <a:pt x="51858" y="67213"/>
                    </a:lnTo>
                    <a:lnTo>
                      <a:pt x="51794" y="67013"/>
                    </a:lnTo>
                    <a:lnTo>
                      <a:pt x="51762" y="66814"/>
                    </a:lnTo>
                    <a:lnTo>
                      <a:pt x="51730" y="66614"/>
                    </a:lnTo>
                    <a:lnTo>
                      <a:pt x="51730" y="66415"/>
                    </a:lnTo>
                    <a:lnTo>
                      <a:pt x="51698" y="66282"/>
                    </a:lnTo>
                    <a:lnTo>
                      <a:pt x="51698" y="66216"/>
                    </a:lnTo>
                    <a:lnTo>
                      <a:pt x="51698" y="66149"/>
                    </a:lnTo>
                    <a:lnTo>
                      <a:pt x="51666" y="66149"/>
                    </a:lnTo>
                    <a:lnTo>
                      <a:pt x="51570" y="66149"/>
                    </a:lnTo>
                    <a:lnTo>
                      <a:pt x="51506" y="66216"/>
                    </a:lnTo>
                    <a:lnTo>
                      <a:pt x="51410" y="66282"/>
                    </a:lnTo>
                    <a:lnTo>
                      <a:pt x="51250" y="66349"/>
                    </a:lnTo>
                    <a:lnTo>
                      <a:pt x="51121" y="66349"/>
                    </a:lnTo>
                    <a:lnTo>
                      <a:pt x="50929" y="66349"/>
                    </a:lnTo>
                    <a:lnTo>
                      <a:pt x="50769" y="66349"/>
                    </a:lnTo>
                    <a:lnTo>
                      <a:pt x="50576" y="66282"/>
                    </a:lnTo>
                    <a:lnTo>
                      <a:pt x="50352" y="66216"/>
                    </a:lnTo>
                    <a:lnTo>
                      <a:pt x="50192" y="65950"/>
                    </a:lnTo>
                    <a:lnTo>
                      <a:pt x="50000" y="65750"/>
                    </a:lnTo>
                    <a:lnTo>
                      <a:pt x="49839" y="65351"/>
                    </a:lnTo>
                    <a:lnTo>
                      <a:pt x="49647" y="64952"/>
                    </a:lnTo>
                    <a:lnTo>
                      <a:pt x="49487" y="64421"/>
                    </a:lnTo>
                    <a:lnTo>
                      <a:pt x="49391" y="63822"/>
                    </a:lnTo>
                    <a:lnTo>
                      <a:pt x="49358" y="63822"/>
                    </a:lnTo>
                    <a:lnTo>
                      <a:pt x="49294" y="63822"/>
                    </a:lnTo>
                    <a:lnTo>
                      <a:pt x="49230" y="63889"/>
                    </a:lnTo>
                    <a:lnTo>
                      <a:pt x="49070" y="63955"/>
                    </a:lnTo>
                    <a:lnTo>
                      <a:pt x="48942" y="63955"/>
                    </a:lnTo>
                    <a:lnTo>
                      <a:pt x="48750" y="64022"/>
                    </a:lnTo>
                    <a:lnTo>
                      <a:pt x="48557" y="64022"/>
                    </a:lnTo>
                    <a:lnTo>
                      <a:pt x="48397" y="63955"/>
                    </a:lnTo>
                    <a:lnTo>
                      <a:pt x="48205" y="63889"/>
                    </a:lnTo>
                    <a:lnTo>
                      <a:pt x="48012" y="63756"/>
                    </a:lnTo>
                    <a:lnTo>
                      <a:pt x="47820" y="63490"/>
                    </a:lnTo>
                    <a:lnTo>
                      <a:pt x="47628" y="63224"/>
                    </a:lnTo>
                    <a:lnTo>
                      <a:pt x="47467" y="62825"/>
                    </a:lnTo>
                    <a:lnTo>
                      <a:pt x="47307" y="62293"/>
                    </a:lnTo>
                    <a:lnTo>
                      <a:pt x="47179" y="61761"/>
                    </a:lnTo>
                    <a:lnTo>
                      <a:pt x="47115" y="61030"/>
                    </a:lnTo>
                    <a:lnTo>
                      <a:pt x="47051" y="61030"/>
                    </a:lnTo>
                    <a:lnTo>
                      <a:pt x="47019" y="61030"/>
                    </a:lnTo>
                    <a:lnTo>
                      <a:pt x="46987" y="61163"/>
                    </a:lnTo>
                    <a:lnTo>
                      <a:pt x="46891" y="61163"/>
                    </a:lnTo>
                    <a:lnTo>
                      <a:pt x="46826" y="61229"/>
                    </a:lnTo>
                    <a:lnTo>
                      <a:pt x="46698" y="61296"/>
                    </a:lnTo>
                    <a:lnTo>
                      <a:pt x="46570" y="61362"/>
                    </a:lnTo>
                    <a:lnTo>
                      <a:pt x="46442" y="61362"/>
                    </a:lnTo>
                    <a:lnTo>
                      <a:pt x="46314" y="61429"/>
                    </a:lnTo>
                    <a:lnTo>
                      <a:pt x="46185" y="61429"/>
                    </a:lnTo>
                    <a:lnTo>
                      <a:pt x="46025" y="61429"/>
                    </a:lnTo>
                    <a:lnTo>
                      <a:pt x="45897" y="61429"/>
                    </a:lnTo>
                    <a:lnTo>
                      <a:pt x="45737" y="61362"/>
                    </a:lnTo>
                    <a:lnTo>
                      <a:pt x="45608" y="61296"/>
                    </a:lnTo>
                    <a:lnTo>
                      <a:pt x="45480" y="61163"/>
                    </a:lnTo>
                    <a:lnTo>
                      <a:pt x="45384" y="60963"/>
                    </a:lnTo>
                    <a:lnTo>
                      <a:pt x="45224" y="60764"/>
                    </a:lnTo>
                    <a:lnTo>
                      <a:pt x="45160" y="60565"/>
                    </a:lnTo>
                    <a:lnTo>
                      <a:pt x="45064" y="60365"/>
                    </a:lnTo>
                    <a:lnTo>
                      <a:pt x="44967" y="60166"/>
                    </a:lnTo>
                    <a:lnTo>
                      <a:pt x="44871" y="59966"/>
                    </a:lnTo>
                    <a:lnTo>
                      <a:pt x="44807" y="59767"/>
                    </a:lnTo>
                    <a:lnTo>
                      <a:pt x="44743" y="59567"/>
                    </a:lnTo>
                    <a:lnTo>
                      <a:pt x="44679" y="59368"/>
                    </a:lnTo>
                    <a:lnTo>
                      <a:pt x="44615" y="59102"/>
                    </a:lnTo>
                    <a:lnTo>
                      <a:pt x="44551" y="58903"/>
                    </a:lnTo>
                    <a:lnTo>
                      <a:pt x="44519" y="58703"/>
                    </a:lnTo>
                    <a:lnTo>
                      <a:pt x="44487" y="58437"/>
                    </a:lnTo>
                    <a:lnTo>
                      <a:pt x="44455" y="58238"/>
                    </a:lnTo>
                    <a:lnTo>
                      <a:pt x="44455" y="58038"/>
                    </a:lnTo>
                    <a:lnTo>
                      <a:pt x="44423" y="57772"/>
                    </a:lnTo>
                    <a:lnTo>
                      <a:pt x="44423" y="57573"/>
                    </a:lnTo>
                    <a:lnTo>
                      <a:pt x="44391" y="57573"/>
                    </a:lnTo>
                    <a:lnTo>
                      <a:pt x="44294" y="57639"/>
                    </a:lnTo>
                    <a:lnTo>
                      <a:pt x="44262" y="57706"/>
                    </a:lnTo>
                    <a:lnTo>
                      <a:pt x="44198" y="57772"/>
                    </a:lnTo>
                    <a:lnTo>
                      <a:pt x="44102" y="57839"/>
                    </a:lnTo>
                    <a:lnTo>
                      <a:pt x="44006" y="58038"/>
                    </a:lnTo>
                    <a:lnTo>
                      <a:pt x="43910" y="58105"/>
                    </a:lnTo>
                    <a:lnTo>
                      <a:pt x="43782" y="58171"/>
                    </a:lnTo>
                    <a:lnTo>
                      <a:pt x="43653" y="58238"/>
                    </a:lnTo>
                    <a:lnTo>
                      <a:pt x="43525" y="58304"/>
                    </a:lnTo>
                    <a:lnTo>
                      <a:pt x="43365" y="58371"/>
                    </a:lnTo>
                    <a:lnTo>
                      <a:pt x="43237" y="58371"/>
                    </a:lnTo>
                    <a:lnTo>
                      <a:pt x="43076" y="58371"/>
                    </a:lnTo>
                    <a:lnTo>
                      <a:pt x="42948" y="58371"/>
                    </a:lnTo>
                    <a:lnTo>
                      <a:pt x="42788" y="58371"/>
                    </a:lnTo>
                    <a:lnTo>
                      <a:pt x="42628" y="58238"/>
                    </a:lnTo>
                    <a:lnTo>
                      <a:pt x="42467" y="58105"/>
                    </a:lnTo>
                    <a:lnTo>
                      <a:pt x="42371" y="57972"/>
                    </a:lnTo>
                    <a:lnTo>
                      <a:pt x="42243" y="57772"/>
                    </a:lnTo>
                    <a:lnTo>
                      <a:pt x="42115" y="57573"/>
                    </a:lnTo>
                    <a:lnTo>
                      <a:pt x="42019" y="57373"/>
                    </a:lnTo>
                    <a:lnTo>
                      <a:pt x="41955" y="57108"/>
                    </a:lnTo>
                    <a:lnTo>
                      <a:pt x="41826" y="56908"/>
                    </a:lnTo>
                    <a:lnTo>
                      <a:pt x="41762" y="56709"/>
                    </a:lnTo>
                    <a:lnTo>
                      <a:pt x="41698" y="56443"/>
                    </a:lnTo>
                    <a:lnTo>
                      <a:pt x="41666" y="56243"/>
                    </a:lnTo>
                    <a:lnTo>
                      <a:pt x="41570" y="55977"/>
                    </a:lnTo>
                    <a:lnTo>
                      <a:pt x="41538" y="55778"/>
                    </a:lnTo>
                    <a:lnTo>
                      <a:pt x="41506" y="55578"/>
                    </a:lnTo>
                    <a:lnTo>
                      <a:pt x="41506" y="55379"/>
                    </a:lnTo>
                    <a:lnTo>
                      <a:pt x="41506" y="55246"/>
                    </a:lnTo>
                    <a:lnTo>
                      <a:pt x="41474" y="55246"/>
                    </a:lnTo>
                    <a:lnTo>
                      <a:pt x="41410" y="55246"/>
                    </a:lnTo>
                    <a:lnTo>
                      <a:pt x="41378" y="55313"/>
                    </a:lnTo>
                    <a:lnTo>
                      <a:pt x="41282" y="55313"/>
                    </a:lnTo>
                    <a:lnTo>
                      <a:pt x="41217" y="55379"/>
                    </a:lnTo>
                    <a:lnTo>
                      <a:pt x="41121" y="55379"/>
                    </a:lnTo>
                    <a:lnTo>
                      <a:pt x="41057" y="55512"/>
                    </a:lnTo>
                    <a:lnTo>
                      <a:pt x="40929" y="55512"/>
                    </a:lnTo>
                    <a:lnTo>
                      <a:pt x="40833" y="55512"/>
                    </a:lnTo>
                    <a:lnTo>
                      <a:pt x="40737" y="55512"/>
                    </a:lnTo>
                    <a:lnTo>
                      <a:pt x="40576" y="55512"/>
                    </a:lnTo>
                    <a:lnTo>
                      <a:pt x="40480" y="55512"/>
                    </a:lnTo>
                    <a:lnTo>
                      <a:pt x="40320" y="55379"/>
                    </a:lnTo>
                    <a:lnTo>
                      <a:pt x="40224" y="55313"/>
                    </a:lnTo>
                    <a:lnTo>
                      <a:pt x="40128" y="55246"/>
                    </a:lnTo>
                    <a:lnTo>
                      <a:pt x="39967" y="55113"/>
                    </a:lnTo>
                    <a:lnTo>
                      <a:pt x="39871" y="54980"/>
                    </a:lnTo>
                    <a:lnTo>
                      <a:pt x="39807" y="54714"/>
                    </a:lnTo>
                    <a:lnTo>
                      <a:pt x="39679" y="54581"/>
                    </a:lnTo>
                    <a:lnTo>
                      <a:pt x="39615" y="54448"/>
                    </a:lnTo>
                    <a:lnTo>
                      <a:pt x="39583" y="54315"/>
                    </a:lnTo>
                    <a:lnTo>
                      <a:pt x="39519" y="54116"/>
                    </a:lnTo>
                    <a:lnTo>
                      <a:pt x="39455" y="53983"/>
                    </a:lnTo>
                    <a:lnTo>
                      <a:pt x="39423" y="53850"/>
                    </a:lnTo>
                    <a:lnTo>
                      <a:pt x="39391" y="53783"/>
                    </a:lnTo>
                    <a:lnTo>
                      <a:pt x="39358" y="53650"/>
                    </a:lnTo>
                    <a:lnTo>
                      <a:pt x="39326" y="53584"/>
                    </a:lnTo>
                    <a:lnTo>
                      <a:pt x="39326" y="53451"/>
                    </a:lnTo>
                    <a:lnTo>
                      <a:pt x="39326" y="53385"/>
                    </a:lnTo>
                    <a:lnTo>
                      <a:pt x="39294" y="53385"/>
                    </a:lnTo>
                    <a:lnTo>
                      <a:pt x="39262" y="53385"/>
                    </a:lnTo>
                    <a:lnTo>
                      <a:pt x="39230" y="53385"/>
                    </a:lnTo>
                    <a:lnTo>
                      <a:pt x="39134" y="53451"/>
                    </a:lnTo>
                    <a:lnTo>
                      <a:pt x="39070" y="53584"/>
                    </a:lnTo>
                    <a:lnTo>
                      <a:pt x="39006" y="53584"/>
                    </a:lnTo>
                    <a:lnTo>
                      <a:pt x="38910" y="53650"/>
                    </a:lnTo>
                    <a:lnTo>
                      <a:pt x="38782" y="53717"/>
                    </a:lnTo>
                    <a:lnTo>
                      <a:pt x="38685" y="53717"/>
                    </a:lnTo>
                    <a:lnTo>
                      <a:pt x="38557" y="53717"/>
                    </a:lnTo>
                    <a:lnTo>
                      <a:pt x="38461" y="53783"/>
                    </a:lnTo>
                    <a:lnTo>
                      <a:pt x="38365" y="53783"/>
                    </a:lnTo>
                    <a:lnTo>
                      <a:pt x="38205" y="53717"/>
                    </a:lnTo>
                    <a:lnTo>
                      <a:pt x="38108" y="53717"/>
                    </a:lnTo>
                    <a:lnTo>
                      <a:pt x="38012" y="53650"/>
                    </a:lnTo>
                    <a:lnTo>
                      <a:pt x="37916" y="53584"/>
                    </a:lnTo>
                    <a:lnTo>
                      <a:pt x="37820" y="53385"/>
                    </a:lnTo>
                    <a:lnTo>
                      <a:pt x="37724" y="53252"/>
                    </a:lnTo>
                    <a:lnTo>
                      <a:pt x="37628" y="53119"/>
                    </a:lnTo>
                    <a:lnTo>
                      <a:pt x="37564" y="52986"/>
                    </a:lnTo>
                    <a:lnTo>
                      <a:pt x="37500" y="52786"/>
                    </a:lnTo>
                    <a:lnTo>
                      <a:pt x="37435" y="52653"/>
                    </a:lnTo>
                    <a:lnTo>
                      <a:pt x="37339" y="52520"/>
                    </a:lnTo>
                    <a:lnTo>
                      <a:pt x="37307" y="52387"/>
                    </a:lnTo>
                    <a:lnTo>
                      <a:pt x="37243" y="52188"/>
                    </a:lnTo>
                    <a:lnTo>
                      <a:pt x="37211" y="52121"/>
                    </a:lnTo>
                    <a:lnTo>
                      <a:pt x="37179" y="51988"/>
                    </a:lnTo>
                    <a:lnTo>
                      <a:pt x="37147" y="51922"/>
                    </a:lnTo>
                    <a:lnTo>
                      <a:pt x="37115" y="51855"/>
                    </a:lnTo>
                    <a:lnTo>
                      <a:pt x="37115" y="51789"/>
                    </a:lnTo>
                    <a:lnTo>
                      <a:pt x="37083" y="51789"/>
                    </a:lnTo>
                    <a:lnTo>
                      <a:pt x="37019" y="51789"/>
                    </a:lnTo>
                    <a:lnTo>
                      <a:pt x="36923" y="51855"/>
                    </a:lnTo>
                    <a:lnTo>
                      <a:pt x="36858" y="51922"/>
                    </a:lnTo>
                    <a:lnTo>
                      <a:pt x="36698" y="51922"/>
                    </a:lnTo>
                    <a:lnTo>
                      <a:pt x="36570" y="51988"/>
                    </a:lnTo>
                    <a:lnTo>
                      <a:pt x="36410" y="51988"/>
                    </a:lnTo>
                    <a:lnTo>
                      <a:pt x="36250" y="51988"/>
                    </a:lnTo>
                    <a:lnTo>
                      <a:pt x="36057" y="51988"/>
                    </a:lnTo>
                    <a:lnTo>
                      <a:pt x="35897" y="51922"/>
                    </a:lnTo>
                    <a:lnTo>
                      <a:pt x="35705" y="51789"/>
                    </a:lnTo>
                    <a:lnTo>
                      <a:pt x="35512" y="51590"/>
                    </a:lnTo>
                    <a:lnTo>
                      <a:pt x="35352" y="51390"/>
                    </a:lnTo>
                    <a:lnTo>
                      <a:pt x="35160" y="51058"/>
                    </a:lnTo>
                    <a:lnTo>
                      <a:pt x="35000" y="50659"/>
                    </a:lnTo>
                    <a:lnTo>
                      <a:pt x="34871" y="50193"/>
                    </a:lnTo>
                    <a:lnTo>
                      <a:pt x="34839" y="50193"/>
                    </a:lnTo>
                    <a:lnTo>
                      <a:pt x="34807" y="50193"/>
                    </a:lnTo>
                    <a:lnTo>
                      <a:pt x="34743" y="50260"/>
                    </a:lnTo>
                    <a:lnTo>
                      <a:pt x="34647" y="50326"/>
                    </a:lnTo>
                    <a:lnTo>
                      <a:pt x="34519" y="50326"/>
                    </a:lnTo>
                    <a:lnTo>
                      <a:pt x="34391" y="50459"/>
                    </a:lnTo>
                    <a:lnTo>
                      <a:pt x="34230" y="50459"/>
                    </a:lnTo>
                    <a:lnTo>
                      <a:pt x="34102" y="50459"/>
                    </a:lnTo>
                    <a:lnTo>
                      <a:pt x="33910" y="50459"/>
                    </a:lnTo>
                    <a:lnTo>
                      <a:pt x="33750" y="50326"/>
                    </a:lnTo>
                    <a:lnTo>
                      <a:pt x="33557" y="50193"/>
                    </a:lnTo>
                    <a:lnTo>
                      <a:pt x="33397" y="49994"/>
                    </a:lnTo>
                    <a:lnTo>
                      <a:pt x="33237" y="49795"/>
                    </a:lnTo>
                    <a:lnTo>
                      <a:pt x="33044" y="49396"/>
                    </a:lnTo>
                    <a:lnTo>
                      <a:pt x="32916" y="48997"/>
                    </a:lnTo>
                    <a:lnTo>
                      <a:pt x="32756" y="48531"/>
                    </a:lnTo>
                    <a:lnTo>
                      <a:pt x="32724" y="48531"/>
                    </a:lnTo>
                    <a:lnTo>
                      <a:pt x="32660" y="48598"/>
                    </a:lnTo>
                    <a:lnTo>
                      <a:pt x="32628" y="48664"/>
                    </a:lnTo>
                    <a:lnTo>
                      <a:pt x="32564" y="48731"/>
                    </a:lnTo>
                    <a:lnTo>
                      <a:pt x="32435" y="48864"/>
                    </a:lnTo>
                    <a:lnTo>
                      <a:pt x="32371" y="48930"/>
                    </a:lnTo>
                    <a:lnTo>
                      <a:pt x="32275" y="49063"/>
                    </a:lnTo>
                    <a:lnTo>
                      <a:pt x="32147" y="49196"/>
                    </a:lnTo>
                    <a:lnTo>
                      <a:pt x="32019" y="49263"/>
                    </a:lnTo>
                    <a:lnTo>
                      <a:pt x="31858" y="49329"/>
                    </a:lnTo>
                    <a:lnTo>
                      <a:pt x="31762" y="49396"/>
                    </a:lnTo>
                    <a:lnTo>
                      <a:pt x="31634" y="49462"/>
                    </a:lnTo>
                    <a:lnTo>
                      <a:pt x="31474" y="49462"/>
                    </a:lnTo>
                    <a:lnTo>
                      <a:pt x="31346" y="49462"/>
                    </a:lnTo>
                    <a:lnTo>
                      <a:pt x="31185" y="49462"/>
                    </a:lnTo>
                    <a:lnTo>
                      <a:pt x="31025" y="49329"/>
                    </a:lnTo>
                    <a:lnTo>
                      <a:pt x="30897" y="49263"/>
                    </a:lnTo>
                    <a:lnTo>
                      <a:pt x="30769" y="49063"/>
                    </a:lnTo>
                    <a:lnTo>
                      <a:pt x="30608" y="48930"/>
                    </a:lnTo>
                    <a:lnTo>
                      <a:pt x="30512" y="48731"/>
                    </a:lnTo>
                    <a:lnTo>
                      <a:pt x="30416" y="48531"/>
                    </a:lnTo>
                    <a:lnTo>
                      <a:pt x="30288" y="48332"/>
                    </a:lnTo>
                    <a:lnTo>
                      <a:pt x="30224" y="48132"/>
                    </a:lnTo>
                    <a:lnTo>
                      <a:pt x="30128" y="47933"/>
                    </a:lnTo>
                    <a:lnTo>
                      <a:pt x="30032" y="47734"/>
                    </a:lnTo>
                    <a:lnTo>
                      <a:pt x="30000" y="47601"/>
                    </a:lnTo>
                    <a:lnTo>
                      <a:pt x="29935" y="47468"/>
                    </a:lnTo>
                    <a:lnTo>
                      <a:pt x="29903" y="47335"/>
                    </a:lnTo>
                    <a:lnTo>
                      <a:pt x="29871" y="47202"/>
                    </a:lnTo>
                    <a:lnTo>
                      <a:pt x="29871" y="47135"/>
                    </a:lnTo>
                    <a:lnTo>
                      <a:pt x="29839" y="47135"/>
                    </a:lnTo>
                    <a:lnTo>
                      <a:pt x="29807" y="47135"/>
                    </a:lnTo>
                    <a:lnTo>
                      <a:pt x="29711" y="47202"/>
                    </a:lnTo>
                    <a:lnTo>
                      <a:pt x="29647" y="47335"/>
                    </a:lnTo>
                    <a:lnTo>
                      <a:pt x="29551" y="47401"/>
                    </a:lnTo>
                    <a:lnTo>
                      <a:pt x="29423" y="47468"/>
                    </a:lnTo>
                    <a:lnTo>
                      <a:pt x="29294" y="47534"/>
                    </a:lnTo>
                    <a:lnTo>
                      <a:pt x="29134" y="47601"/>
                    </a:lnTo>
                    <a:lnTo>
                      <a:pt x="29006" y="47601"/>
                    </a:lnTo>
                    <a:lnTo>
                      <a:pt x="28878" y="47601"/>
                    </a:lnTo>
                    <a:lnTo>
                      <a:pt x="28685" y="47601"/>
                    </a:lnTo>
                    <a:lnTo>
                      <a:pt x="28493" y="47601"/>
                    </a:lnTo>
                    <a:lnTo>
                      <a:pt x="28365" y="47534"/>
                    </a:lnTo>
                    <a:lnTo>
                      <a:pt x="28173" y="47401"/>
                    </a:lnTo>
                    <a:lnTo>
                      <a:pt x="28044" y="47202"/>
                    </a:lnTo>
                    <a:lnTo>
                      <a:pt x="27884" y="47002"/>
                    </a:lnTo>
                    <a:lnTo>
                      <a:pt x="27756" y="46736"/>
                    </a:lnTo>
                    <a:lnTo>
                      <a:pt x="27628" y="46470"/>
                    </a:lnTo>
                    <a:lnTo>
                      <a:pt x="27532" y="46337"/>
                    </a:lnTo>
                    <a:lnTo>
                      <a:pt x="27467" y="46138"/>
                    </a:lnTo>
                    <a:lnTo>
                      <a:pt x="27403" y="45872"/>
                    </a:lnTo>
                    <a:lnTo>
                      <a:pt x="27371" y="45739"/>
                    </a:lnTo>
                    <a:lnTo>
                      <a:pt x="27307" y="45606"/>
                    </a:lnTo>
                    <a:lnTo>
                      <a:pt x="27275" y="45473"/>
                    </a:lnTo>
                    <a:lnTo>
                      <a:pt x="27243" y="45274"/>
                    </a:lnTo>
                    <a:lnTo>
                      <a:pt x="27243" y="45141"/>
                    </a:lnTo>
                    <a:lnTo>
                      <a:pt x="27243" y="45074"/>
                    </a:lnTo>
                    <a:lnTo>
                      <a:pt x="27243" y="45008"/>
                    </a:lnTo>
                    <a:lnTo>
                      <a:pt x="27211" y="44941"/>
                    </a:lnTo>
                    <a:lnTo>
                      <a:pt x="27211" y="44875"/>
                    </a:lnTo>
                    <a:lnTo>
                      <a:pt x="27243" y="44875"/>
                    </a:lnTo>
                    <a:lnTo>
                      <a:pt x="27211" y="44875"/>
                    </a:lnTo>
                    <a:lnTo>
                      <a:pt x="27179" y="44875"/>
                    </a:lnTo>
                    <a:lnTo>
                      <a:pt x="27115" y="44941"/>
                    </a:lnTo>
                    <a:lnTo>
                      <a:pt x="27019" y="45008"/>
                    </a:lnTo>
                    <a:lnTo>
                      <a:pt x="26955" y="45074"/>
                    </a:lnTo>
                    <a:lnTo>
                      <a:pt x="26826" y="45141"/>
                    </a:lnTo>
                    <a:lnTo>
                      <a:pt x="26698" y="45207"/>
                    </a:lnTo>
                    <a:lnTo>
                      <a:pt x="26570" y="45407"/>
                    </a:lnTo>
                    <a:lnTo>
                      <a:pt x="26378" y="45407"/>
                    </a:lnTo>
                    <a:lnTo>
                      <a:pt x="26250" y="45473"/>
                    </a:lnTo>
                    <a:lnTo>
                      <a:pt x="26057" y="45473"/>
                    </a:lnTo>
                    <a:lnTo>
                      <a:pt x="25897" y="45473"/>
                    </a:lnTo>
                    <a:lnTo>
                      <a:pt x="25705" y="45407"/>
                    </a:lnTo>
                    <a:lnTo>
                      <a:pt x="25544" y="45274"/>
                    </a:lnTo>
                    <a:lnTo>
                      <a:pt x="25352" y="45141"/>
                    </a:lnTo>
                    <a:lnTo>
                      <a:pt x="25192" y="45008"/>
                    </a:lnTo>
                    <a:lnTo>
                      <a:pt x="25064" y="44808"/>
                    </a:lnTo>
                    <a:lnTo>
                      <a:pt x="24967" y="44609"/>
                    </a:lnTo>
                    <a:lnTo>
                      <a:pt x="24871" y="44476"/>
                    </a:lnTo>
                    <a:lnTo>
                      <a:pt x="24807" y="44277"/>
                    </a:lnTo>
                    <a:lnTo>
                      <a:pt x="24743" y="44144"/>
                    </a:lnTo>
                    <a:lnTo>
                      <a:pt x="24679" y="43944"/>
                    </a:lnTo>
                    <a:lnTo>
                      <a:pt x="24647" y="43811"/>
                    </a:lnTo>
                    <a:lnTo>
                      <a:pt x="24583" y="43678"/>
                    </a:lnTo>
                    <a:lnTo>
                      <a:pt x="24551" y="43545"/>
                    </a:lnTo>
                    <a:lnTo>
                      <a:pt x="24551" y="43346"/>
                    </a:lnTo>
                    <a:lnTo>
                      <a:pt x="24519" y="43213"/>
                    </a:lnTo>
                    <a:lnTo>
                      <a:pt x="24519" y="43146"/>
                    </a:lnTo>
                    <a:lnTo>
                      <a:pt x="24519" y="43080"/>
                    </a:lnTo>
                    <a:lnTo>
                      <a:pt x="24519" y="43013"/>
                    </a:lnTo>
                    <a:lnTo>
                      <a:pt x="24487" y="43013"/>
                    </a:lnTo>
                    <a:lnTo>
                      <a:pt x="24455" y="43013"/>
                    </a:lnTo>
                    <a:lnTo>
                      <a:pt x="24423" y="43080"/>
                    </a:lnTo>
                    <a:lnTo>
                      <a:pt x="24358" y="43080"/>
                    </a:lnTo>
                    <a:lnTo>
                      <a:pt x="24262" y="43146"/>
                    </a:lnTo>
                    <a:lnTo>
                      <a:pt x="24198" y="43213"/>
                    </a:lnTo>
                    <a:lnTo>
                      <a:pt x="24102" y="43279"/>
                    </a:lnTo>
                    <a:lnTo>
                      <a:pt x="23974" y="43346"/>
                    </a:lnTo>
                    <a:lnTo>
                      <a:pt x="23846" y="43346"/>
                    </a:lnTo>
                    <a:lnTo>
                      <a:pt x="23750" y="43412"/>
                    </a:lnTo>
                    <a:lnTo>
                      <a:pt x="23589" y="43412"/>
                    </a:lnTo>
                    <a:lnTo>
                      <a:pt x="23461" y="43412"/>
                    </a:lnTo>
                    <a:lnTo>
                      <a:pt x="23301" y="43346"/>
                    </a:lnTo>
                    <a:lnTo>
                      <a:pt x="23173" y="43346"/>
                    </a:lnTo>
                    <a:lnTo>
                      <a:pt x="23012" y="43213"/>
                    </a:lnTo>
                    <a:lnTo>
                      <a:pt x="22884" y="43146"/>
                    </a:lnTo>
                    <a:lnTo>
                      <a:pt x="22692" y="42947"/>
                    </a:lnTo>
                    <a:lnTo>
                      <a:pt x="22596" y="42747"/>
                    </a:lnTo>
                    <a:lnTo>
                      <a:pt x="22435" y="42614"/>
                    </a:lnTo>
                    <a:lnTo>
                      <a:pt x="22339" y="42481"/>
                    </a:lnTo>
                    <a:lnTo>
                      <a:pt x="22275" y="42349"/>
                    </a:lnTo>
                    <a:lnTo>
                      <a:pt x="22211" y="42149"/>
                    </a:lnTo>
                    <a:lnTo>
                      <a:pt x="22115" y="42016"/>
                    </a:lnTo>
                    <a:lnTo>
                      <a:pt x="22083" y="41883"/>
                    </a:lnTo>
                    <a:lnTo>
                      <a:pt x="22051" y="41750"/>
                    </a:lnTo>
                    <a:lnTo>
                      <a:pt x="22019" y="41684"/>
                    </a:lnTo>
                    <a:lnTo>
                      <a:pt x="21987" y="41617"/>
                    </a:lnTo>
                    <a:lnTo>
                      <a:pt x="21987" y="41484"/>
                    </a:lnTo>
                    <a:lnTo>
                      <a:pt x="21987" y="41418"/>
                    </a:lnTo>
                    <a:lnTo>
                      <a:pt x="21987" y="41351"/>
                    </a:lnTo>
                    <a:lnTo>
                      <a:pt x="21955" y="41351"/>
                    </a:lnTo>
                    <a:lnTo>
                      <a:pt x="21923" y="41351"/>
                    </a:lnTo>
                    <a:lnTo>
                      <a:pt x="21858" y="41418"/>
                    </a:lnTo>
                    <a:lnTo>
                      <a:pt x="21794" y="41418"/>
                    </a:lnTo>
                    <a:lnTo>
                      <a:pt x="21730" y="41484"/>
                    </a:lnTo>
                    <a:lnTo>
                      <a:pt x="21666" y="41617"/>
                    </a:lnTo>
                    <a:lnTo>
                      <a:pt x="21538" y="41684"/>
                    </a:lnTo>
                    <a:lnTo>
                      <a:pt x="21442" y="41684"/>
                    </a:lnTo>
                    <a:lnTo>
                      <a:pt x="21314" y="41750"/>
                    </a:lnTo>
                    <a:lnTo>
                      <a:pt x="21185" y="41750"/>
                    </a:lnTo>
                    <a:lnTo>
                      <a:pt x="21057" y="41750"/>
                    </a:lnTo>
                    <a:lnTo>
                      <a:pt x="20897" y="41684"/>
                    </a:lnTo>
                    <a:lnTo>
                      <a:pt x="20769" y="41617"/>
                    </a:lnTo>
                    <a:lnTo>
                      <a:pt x="20608" y="41484"/>
                    </a:lnTo>
                    <a:lnTo>
                      <a:pt x="20480" y="41351"/>
                    </a:lnTo>
                    <a:lnTo>
                      <a:pt x="20384" y="41218"/>
                    </a:lnTo>
                    <a:lnTo>
                      <a:pt x="20224" y="41019"/>
                    </a:lnTo>
                    <a:lnTo>
                      <a:pt x="20128" y="40753"/>
                    </a:lnTo>
                    <a:lnTo>
                      <a:pt x="20000" y="40620"/>
                    </a:lnTo>
                    <a:lnTo>
                      <a:pt x="19935" y="40421"/>
                    </a:lnTo>
                    <a:lnTo>
                      <a:pt x="19871" y="40221"/>
                    </a:lnTo>
                    <a:lnTo>
                      <a:pt x="19807" y="40088"/>
                    </a:lnTo>
                    <a:lnTo>
                      <a:pt x="19775" y="40022"/>
                    </a:lnTo>
                    <a:lnTo>
                      <a:pt x="19711" y="39889"/>
                    </a:lnTo>
                    <a:lnTo>
                      <a:pt x="19679" y="39756"/>
                    </a:lnTo>
                    <a:lnTo>
                      <a:pt x="19679" y="39623"/>
                    </a:lnTo>
                    <a:lnTo>
                      <a:pt x="19679" y="39556"/>
                    </a:lnTo>
                    <a:lnTo>
                      <a:pt x="19679" y="39490"/>
                    </a:lnTo>
                    <a:lnTo>
                      <a:pt x="19647" y="39423"/>
                    </a:lnTo>
                    <a:lnTo>
                      <a:pt x="19679" y="39423"/>
                    </a:lnTo>
                    <a:lnTo>
                      <a:pt x="19647" y="39423"/>
                    </a:lnTo>
                    <a:lnTo>
                      <a:pt x="19583" y="39423"/>
                    </a:lnTo>
                    <a:lnTo>
                      <a:pt x="19519" y="39490"/>
                    </a:lnTo>
                    <a:lnTo>
                      <a:pt x="19391" y="39490"/>
                    </a:lnTo>
                    <a:lnTo>
                      <a:pt x="19262" y="39556"/>
                    </a:lnTo>
                    <a:lnTo>
                      <a:pt x="19102" y="39556"/>
                    </a:lnTo>
                    <a:lnTo>
                      <a:pt x="18942" y="39556"/>
                    </a:lnTo>
                    <a:lnTo>
                      <a:pt x="18750" y="39490"/>
                    </a:lnTo>
                    <a:lnTo>
                      <a:pt x="18589" y="39423"/>
                    </a:lnTo>
                    <a:lnTo>
                      <a:pt x="18365" y="39290"/>
                    </a:lnTo>
                    <a:lnTo>
                      <a:pt x="18173" y="39157"/>
                    </a:lnTo>
                    <a:lnTo>
                      <a:pt x="18012" y="38825"/>
                    </a:lnTo>
                    <a:lnTo>
                      <a:pt x="17820" y="38493"/>
                    </a:lnTo>
                    <a:lnTo>
                      <a:pt x="17692" y="38027"/>
                    </a:lnTo>
                    <a:lnTo>
                      <a:pt x="17564" y="37495"/>
                    </a:lnTo>
                    <a:lnTo>
                      <a:pt x="17467" y="36897"/>
                    </a:lnTo>
                    <a:lnTo>
                      <a:pt x="17435" y="36897"/>
                    </a:lnTo>
                    <a:lnTo>
                      <a:pt x="17371" y="36897"/>
                    </a:lnTo>
                    <a:lnTo>
                      <a:pt x="17275" y="36963"/>
                    </a:lnTo>
                    <a:lnTo>
                      <a:pt x="17179" y="36963"/>
                    </a:lnTo>
                    <a:lnTo>
                      <a:pt x="17051" y="37030"/>
                    </a:lnTo>
                    <a:lnTo>
                      <a:pt x="16891" y="37030"/>
                    </a:lnTo>
                    <a:lnTo>
                      <a:pt x="16698" y="37030"/>
                    </a:lnTo>
                    <a:lnTo>
                      <a:pt x="16538" y="37030"/>
                    </a:lnTo>
                    <a:lnTo>
                      <a:pt x="16346" y="36963"/>
                    </a:lnTo>
                    <a:lnTo>
                      <a:pt x="16185" y="36831"/>
                    </a:lnTo>
                    <a:lnTo>
                      <a:pt x="15993" y="36698"/>
                    </a:lnTo>
                    <a:lnTo>
                      <a:pt x="15833" y="36432"/>
                    </a:lnTo>
                    <a:lnTo>
                      <a:pt x="15641" y="36166"/>
                    </a:lnTo>
                    <a:lnTo>
                      <a:pt x="15448" y="35700"/>
                    </a:lnTo>
                    <a:lnTo>
                      <a:pt x="15352" y="35235"/>
                    </a:lnTo>
                    <a:lnTo>
                      <a:pt x="15256" y="34770"/>
                    </a:lnTo>
                    <a:lnTo>
                      <a:pt x="15224" y="34770"/>
                    </a:lnTo>
                    <a:lnTo>
                      <a:pt x="15128" y="34770"/>
                    </a:lnTo>
                    <a:lnTo>
                      <a:pt x="15032" y="34836"/>
                    </a:lnTo>
                    <a:lnTo>
                      <a:pt x="14935" y="34836"/>
                    </a:lnTo>
                    <a:lnTo>
                      <a:pt x="14743" y="34903"/>
                    </a:lnTo>
                    <a:lnTo>
                      <a:pt x="14551" y="34903"/>
                    </a:lnTo>
                    <a:lnTo>
                      <a:pt x="14391" y="34903"/>
                    </a:lnTo>
                    <a:lnTo>
                      <a:pt x="14166" y="34903"/>
                    </a:lnTo>
                    <a:lnTo>
                      <a:pt x="13942" y="34836"/>
                    </a:lnTo>
                    <a:lnTo>
                      <a:pt x="13750" y="34703"/>
                    </a:lnTo>
                    <a:lnTo>
                      <a:pt x="13557" y="34504"/>
                    </a:lnTo>
                    <a:lnTo>
                      <a:pt x="13333" y="34304"/>
                    </a:lnTo>
                    <a:lnTo>
                      <a:pt x="13173" y="33905"/>
                    </a:lnTo>
                    <a:lnTo>
                      <a:pt x="12980" y="33573"/>
                    </a:lnTo>
                    <a:lnTo>
                      <a:pt x="12884" y="33041"/>
                    </a:lnTo>
                    <a:lnTo>
                      <a:pt x="12788" y="32443"/>
                    </a:lnTo>
                    <a:lnTo>
                      <a:pt x="12724" y="32443"/>
                    </a:lnTo>
                    <a:lnTo>
                      <a:pt x="12660" y="32443"/>
                    </a:lnTo>
                    <a:lnTo>
                      <a:pt x="12532" y="32509"/>
                    </a:lnTo>
                    <a:lnTo>
                      <a:pt x="12371" y="32509"/>
                    </a:lnTo>
                    <a:lnTo>
                      <a:pt x="12211" y="32509"/>
                    </a:lnTo>
                    <a:lnTo>
                      <a:pt x="11987" y="32509"/>
                    </a:lnTo>
                    <a:lnTo>
                      <a:pt x="11762" y="32509"/>
                    </a:lnTo>
                    <a:lnTo>
                      <a:pt x="11506" y="32443"/>
                    </a:lnTo>
                    <a:lnTo>
                      <a:pt x="11314" y="32310"/>
                    </a:lnTo>
                    <a:lnTo>
                      <a:pt x="11057" y="32177"/>
                    </a:lnTo>
                    <a:lnTo>
                      <a:pt x="10833" y="31911"/>
                    </a:lnTo>
                    <a:lnTo>
                      <a:pt x="10673" y="31578"/>
                    </a:lnTo>
                    <a:lnTo>
                      <a:pt x="10480" y="31113"/>
                    </a:lnTo>
                    <a:lnTo>
                      <a:pt x="10320" y="30581"/>
                    </a:lnTo>
                    <a:lnTo>
                      <a:pt x="10224" y="29983"/>
                    </a:lnTo>
                    <a:lnTo>
                      <a:pt x="10192" y="29252"/>
                    </a:lnTo>
                    <a:lnTo>
                      <a:pt x="10160" y="29252"/>
                    </a:lnTo>
                    <a:lnTo>
                      <a:pt x="10096" y="29252"/>
                    </a:lnTo>
                    <a:lnTo>
                      <a:pt x="9967" y="29252"/>
                    </a:lnTo>
                    <a:lnTo>
                      <a:pt x="9871" y="29252"/>
                    </a:lnTo>
                    <a:lnTo>
                      <a:pt x="9711" y="29252"/>
                    </a:lnTo>
                    <a:lnTo>
                      <a:pt x="9551" y="29185"/>
                    </a:lnTo>
                    <a:lnTo>
                      <a:pt x="9358" y="29119"/>
                    </a:lnTo>
                    <a:lnTo>
                      <a:pt x="9198" y="29052"/>
                    </a:lnTo>
                    <a:lnTo>
                      <a:pt x="8974" y="28853"/>
                    </a:lnTo>
                    <a:lnTo>
                      <a:pt x="8782" y="28653"/>
                    </a:lnTo>
                    <a:lnTo>
                      <a:pt x="8621" y="28321"/>
                    </a:lnTo>
                    <a:lnTo>
                      <a:pt x="8429" y="28055"/>
                    </a:lnTo>
                    <a:lnTo>
                      <a:pt x="8301" y="27590"/>
                    </a:lnTo>
                    <a:lnTo>
                      <a:pt x="8141" y="27191"/>
                    </a:lnTo>
                    <a:lnTo>
                      <a:pt x="8044" y="26592"/>
                    </a:lnTo>
                    <a:lnTo>
                      <a:pt x="8012" y="25994"/>
                    </a:lnTo>
                    <a:lnTo>
                      <a:pt x="7948" y="25994"/>
                    </a:lnTo>
                    <a:lnTo>
                      <a:pt x="7820" y="25994"/>
                    </a:lnTo>
                    <a:lnTo>
                      <a:pt x="7660" y="26060"/>
                    </a:lnTo>
                    <a:lnTo>
                      <a:pt x="7435" y="26127"/>
                    </a:lnTo>
                    <a:lnTo>
                      <a:pt x="7147" y="26127"/>
                    </a:lnTo>
                    <a:lnTo>
                      <a:pt x="6858" y="26127"/>
                    </a:lnTo>
                    <a:lnTo>
                      <a:pt x="6570" y="26060"/>
                    </a:lnTo>
                    <a:lnTo>
                      <a:pt x="6250" y="25927"/>
                    </a:lnTo>
                    <a:lnTo>
                      <a:pt x="5961" y="25662"/>
                    </a:lnTo>
                    <a:lnTo>
                      <a:pt x="5705" y="25329"/>
                    </a:lnTo>
                    <a:lnTo>
                      <a:pt x="5512" y="24797"/>
                    </a:lnTo>
                    <a:lnTo>
                      <a:pt x="5320" y="24199"/>
                    </a:lnTo>
                    <a:lnTo>
                      <a:pt x="5224" y="23401"/>
                    </a:lnTo>
                    <a:lnTo>
                      <a:pt x="5160" y="22404"/>
                    </a:lnTo>
                    <a:lnTo>
                      <a:pt x="5224" y="21207"/>
                    </a:lnTo>
                    <a:lnTo>
                      <a:pt x="5384" y="19878"/>
                    </a:lnTo>
                    <a:lnTo>
                      <a:pt x="5352" y="19878"/>
                    </a:lnTo>
                    <a:lnTo>
                      <a:pt x="5288" y="19878"/>
                    </a:lnTo>
                    <a:lnTo>
                      <a:pt x="5160" y="19878"/>
                    </a:lnTo>
                    <a:lnTo>
                      <a:pt x="5064" y="19944"/>
                    </a:lnTo>
                    <a:lnTo>
                      <a:pt x="4903" y="19944"/>
                    </a:lnTo>
                    <a:lnTo>
                      <a:pt x="4711" y="19944"/>
                    </a:lnTo>
                    <a:lnTo>
                      <a:pt x="4519" y="19944"/>
                    </a:lnTo>
                    <a:lnTo>
                      <a:pt x="4326" y="19878"/>
                    </a:lnTo>
                    <a:lnTo>
                      <a:pt x="4102" y="19811"/>
                    </a:lnTo>
                    <a:lnTo>
                      <a:pt x="3878" y="19678"/>
                    </a:lnTo>
                    <a:lnTo>
                      <a:pt x="3685" y="19479"/>
                    </a:lnTo>
                    <a:lnTo>
                      <a:pt x="3461" y="19279"/>
                    </a:lnTo>
                    <a:lnTo>
                      <a:pt x="3269" y="19080"/>
                    </a:lnTo>
                    <a:lnTo>
                      <a:pt x="3141" y="18681"/>
                    </a:lnTo>
                    <a:lnTo>
                      <a:pt x="2980" y="18216"/>
                    </a:lnTo>
                    <a:lnTo>
                      <a:pt x="2884" y="17817"/>
                    </a:lnTo>
                    <a:lnTo>
                      <a:pt x="2820" y="17285"/>
                    </a:lnTo>
                    <a:lnTo>
                      <a:pt x="2724" y="16886"/>
                    </a:lnTo>
                    <a:lnTo>
                      <a:pt x="2724" y="16487"/>
                    </a:lnTo>
                    <a:lnTo>
                      <a:pt x="2692" y="16088"/>
                    </a:lnTo>
                    <a:lnTo>
                      <a:pt x="2692" y="15822"/>
                    </a:lnTo>
                    <a:lnTo>
                      <a:pt x="2724" y="15490"/>
                    </a:lnTo>
                    <a:lnTo>
                      <a:pt x="2788" y="15224"/>
                    </a:lnTo>
                    <a:lnTo>
                      <a:pt x="2820" y="14891"/>
                    </a:lnTo>
                    <a:lnTo>
                      <a:pt x="2852" y="14692"/>
                    </a:lnTo>
                    <a:lnTo>
                      <a:pt x="2884" y="14426"/>
                    </a:lnTo>
                    <a:lnTo>
                      <a:pt x="2916" y="14293"/>
                    </a:lnTo>
                    <a:lnTo>
                      <a:pt x="2948" y="14160"/>
                    </a:lnTo>
                    <a:lnTo>
                      <a:pt x="2980" y="14027"/>
                    </a:lnTo>
                    <a:lnTo>
                      <a:pt x="3012" y="13961"/>
                    </a:lnTo>
                    <a:lnTo>
                      <a:pt x="3076" y="13961"/>
                    </a:lnTo>
                    <a:lnTo>
                      <a:pt x="3012" y="13828"/>
                    </a:lnTo>
                    <a:lnTo>
                      <a:pt x="2980" y="13828"/>
                    </a:lnTo>
                    <a:lnTo>
                      <a:pt x="2916" y="13828"/>
                    </a:lnTo>
                    <a:lnTo>
                      <a:pt x="2820" y="13761"/>
                    </a:lnTo>
                    <a:lnTo>
                      <a:pt x="2660" y="13695"/>
                    </a:lnTo>
                    <a:lnTo>
                      <a:pt x="2564" y="13628"/>
                    </a:lnTo>
                    <a:lnTo>
                      <a:pt x="2371" y="13562"/>
                    </a:lnTo>
                    <a:lnTo>
                      <a:pt x="2243" y="13429"/>
                    </a:lnTo>
                    <a:lnTo>
                      <a:pt x="2051" y="13296"/>
                    </a:lnTo>
                    <a:lnTo>
                      <a:pt x="1923" y="13096"/>
                    </a:lnTo>
                    <a:lnTo>
                      <a:pt x="1730" y="12897"/>
                    </a:lnTo>
                    <a:lnTo>
                      <a:pt x="1602" y="12698"/>
                    </a:lnTo>
                    <a:lnTo>
                      <a:pt x="1442" y="12432"/>
                    </a:lnTo>
                    <a:lnTo>
                      <a:pt x="1314" y="12166"/>
                    </a:lnTo>
                    <a:lnTo>
                      <a:pt x="1185" y="11767"/>
                    </a:lnTo>
                    <a:lnTo>
                      <a:pt x="1121" y="11501"/>
                    </a:lnTo>
                    <a:lnTo>
                      <a:pt x="1057" y="11036"/>
                    </a:lnTo>
                    <a:lnTo>
                      <a:pt x="993" y="10637"/>
                    </a:lnTo>
                    <a:lnTo>
                      <a:pt x="993" y="10304"/>
                    </a:lnTo>
                    <a:lnTo>
                      <a:pt x="993" y="9905"/>
                    </a:lnTo>
                    <a:lnTo>
                      <a:pt x="993" y="9573"/>
                    </a:lnTo>
                    <a:lnTo>
                      <a:pt x="1025" y="9174"/>
                    </a:lnTo>
                    <a:lnTo>
                      <a:pt x="1057" y="8775"/>
                    </a:lnTo>
                    <a:lnTo>
                      <a:pt x="1089" y="8443"/>
                    </a:lnTo>
                    <a:lnTo>
                      <a:pt x="1153" y="8110"/>
                    </a:lnTo>
                    <a:lnTo>
                      <a:pt x="1217" y="7844"/>
                    </a:lnTo>
                    <a:lnTo>
                      <a:pt x="1314" y="7512"/>
                    </a:lnTo>
                    <a:lnTo>
                      <a:pt x="1378" y="7313"/>
                    </a:lnTo>
                    <a:lnTo>
                      <a:pt x="1442" y="7113"/>
                    </a:lnTo>
                    <a:lnTo>
                      <a:pt x="1506" y="6847"/>
                    </a:lnTo>
                    <a:lnTo>
                      <a:pt x="1602" y="6648"/>
                    </a:lnTo>
                    <a:lnTo>
                      <a:pt x="1666" y="6581"/>
                    </a:lnTo>
                    <a:lnTo>
                      <a:pt x="1634" y="6515"/>
                    </a:lnTo>
                    <a:lnTo>
                      <a:pt x="1570" y="6448"/>
                    </a:lnTo>
                    <a:lnTo>
                      <a:pt x="1410" y="6382"/>
                    </a:lnTo>
                    <a:lnTo>
                      <a:pt x="1282" y="6182"/>
                    </a:lnTo>
                    <a:lnTo>
                      <a:pt x="1089" y="6049"/>
                    </a:lnTo>
                    <a:lnTo>
                      <a:pt x="897" y="5783"/>
                    </a:lnTo>
                    <a:lnTo>
                      <a:pt x="737" y="5518"/>
                    </a:lnTo>
                    <a:lnTo>
                      <a:pt x="544" y="5185"/>
                    </a:lnTo>
                    <a:lnTo>
                      <a:pt x="384" y="4786"/>
                    </a:lnTo>
                    <a:lnTo>
                      <a:pt x="224" y="4321"/>
                    </a:lnTo>
                    <a:lnTo>
                      <a:pt x="96" y="3789"/>
                    </a:lnTo>
                    <a:lnTo>
                      <a:pt x="0" y="3324"/>
                    </a:lnTo>
                    <a:lnTo>
                      <a:pt x="0" y="2725"/>
                    </a:lnTo>
                    <a:lnTo>
                      <a:pt x="64" y="2060"/>
                    </a:lnTo>
                    <a:lnTo>
                      <a:pt x="128" y="1263"/>
                    </a:lnTo>
                    <a:lnTo>
                      <a:pt x="352" y="531"/>
                    </a:lnTo>
                    <a:lnTo>
                      <a:pt x="512" y="132"/>
                    </a:lnTo>
                    <a:lnTo>
                      <a:pt x="480" y="0"/>
                    </a:lnTo>
                    <a:lnTo>
                      <a:pt x="448" y="0"/>
                    </a:lnTo>
                    <a:lnTo>
                      <a:pt x="416" y="0"/>
                    </a:lnTo>
                    <a:lnTo>
                      <a:pt x="384" y="0"/>
                    </a:lnTo>
                    <a:lnTo>
                      <a:pt x="288" y="0"/>
                    </a:lnTo>
                    <a:lnTo>
                      <a:pt x="256" y="0"/>
                    </a:lnTo>
                    <a:lnTo>
                      <a:pt x="192" y="0"/>
                    </a:lnTo>
                    <a:lnTo>
                      <a:pt x="192" y="132"/>
                    </a:lnTo>
                    <a:lnTo>
                      <a:pt x="256" y="199"/>
                    </a:lnTo>
                    <a:lnTo>
                      <a:pt x="384" y="265"/>
                    </a:lnTo>
                    <a:lnTo>
                      <a:pt x="512" y="332"/>
                    </a:lnTo>
                    <a:lnTo>
                      <a:pt x="737" y="465"/>
                    </a:lnTo>
                    <a:lnTo>
                      <a:pt x="993" y="598"/>
                    </a:lnTo>
                    <a:lnTo>
                      <a:pt x="1346" y="864"/>
                    </a:lnTo>
                    <a:lnTo>
                      <a:pt x="1314" y="864"/>
                    </a:lnTo>
                    <a:lnTo>
                      <a:pt x="1282" y="997"/>
                    </a:lnTo>
                    <a:lnTo>
                      <a:pt x="1185" y="1196"/>
                    </a:lnTo>
                    <a:lnTo>
                      <a:pt x="1121" y="1595"/>
                    </a:lnTo>
                    <a:lnTo>
                      <a:pt x="1057" y="1994"/>
                    </a:lnTo>
                    <a:lnTo>
                      <a:pt x="993" y="2326"/>
                    </a:lnTo>
                    <a:lnTo>
                      <a:pt x="961" y="2858"/>
                    </a:lnTo>
                    <a:lnTo>
                      <a:pt x="897" y="3390"/>
                    </a:lnTo>
                    <a:lnTo>
                      <a:pt x="897" y="3922"/>
                    </a:lnTo>
                    <a:lnTo>
                      <a:pt x="993" y="4387"/>
                    </a:lnTo>
                    <a:lnTo>
                      <a:pt x="1089" y="4919"/>
                    </a:lnTo>
                    <a:lnTo>
                      <a:pt x="1282" y="5451"/>
                    </a:lnTo>
                    <a:lnTo>
                      <a:pt x="1506" y="5983"/>
                    </a:lnTo>
                    <a:lnTo>
                      <a:pt x="1858" y="6515"/>
                    </a:lnTo>
                    <a:lnTo>
                      <a:pt x="2243" y="6847"/>
                    </a:lnTo>
                    <a:lnTo>
                      <a:pt x="2788" y="7313"/>
                    </a:lnTo>
                    <a:lnTo>
                      <a:pt x="2724" y="7313"/>
                    </a:lnTo>
                    <a:lnTo>
                      <a:pt x="2660" y="7445"/>
                    </a:lnTo>
                    <a:lnTo>
                      <a:pt x="2564" y="7778"/>
                    </a:lnTo>
                    <a:lnTo>
                      <a:pt x="2467" y="8110"/>
                    </a:lnTo>
                    <a:lnTo>
                      <a:pt x="2339" y="8509"/>
                    </a:lnTo>
                    <a:lnTo>
                      <a:pt x="2211" y="9041"/>
                    </a:lnTo>
                    <a:lnTo>
                      <a:pt x="2115" y="9573"/>
                    </a:lnTo>
                    <a:lnTo>
                      <a:pt x="2051" y="10038"/>
                    </a:lnTo>
                    <a:lnTo>
                      <a:pt x="2051" y="10637"/>
                    </a:lnTo>
                    <a:lnTo>
                      <a:pt x="2083" y="11301"/>
                    </a:lnTo>
                    <a:lnTo>
                      <a:pt x="2243" y="11900"/>
                    </a:lnTo>
                    <a:lnTo>
                      <a:pt x="2467" y="12498"/>
                    </a:lnTo>
                    <a:lnTo>
                      <a:pt x="2724" y="13096"/>
                    </a:lnTo>
                    <a:lnTo>
                      <a:pt x="3173" y="13628"/>
                    </a:lnTo>
                    <a:lnTo>
                      <a:pt x="3717" y="14160"/>
                    </a:lnTo>
                    <a:lnTo>
                      <a:pt x="4391" y="14692"/>
                    </a:lnTo>
                    <a:lnTo>
                      <a:pt x="4358" y="14692"/>
                    </a:lnTo>
                    <a:lnTo>
                      <a:pt x="4294" y="14825"/>
                    </a:lnTo>
                    <a:lnTo>
                      <a:pt x="4198" y="15091"/>
                    </a:lnTo>
                    <a:lnTo>
                      <a:pt x="4134" y="15423"/>
                    </a:lnTo>
                    <a:lnTo>
                      <a:pt x="4070" y="15822"/>
                    </a:lnTo>
                    <a:lnTo>
                      <a:pt x="4038" y="16155"/>
                    </a:lnTo>
                    <a:lnTo>
                      <a:pt x="4006" y="16620"/>
                    </a:lnTo>
                    <a:lnTo>
                      <a:pt x="4038" y="17085"/>
                    </a:lnTo>
                    <a:lnTo>
                      <a:pt x="4134" y="17484"/>
                    </a:lnTo>
                    <a:lnTo>
                      <a:pt x="4326" y="17950"/>
                    </a:lnTo>
                    <a:lnTo>
                      <a:pt x="4551" y="18349"/>
                    </a:lnTo>
                    <a:lnTo>
                      <a:pt x="4967" y="18614"/>
                    </a:lnTo>
                    <a:lnTo>
                      <a:pt x="5448" y="18880"/>
                    </a:lnTo>
                    <a:lnTo>
                      <a:pt x="6057" y="19080"/>
                    </a:lnTo>
                    <a:lnTo>
                      <a:pt x="6858" y="19146"/>
                    </a:lnTo>
                    <a:lnTo>
                      <a:pt x="7820" y="19146"/>
                    </a:lnTo>
                    <a:lnTo>
                      <a:pt x="7788" y="19146"/>
                    </a:lnTo>
                    <a:lnTo>
                      <a:pt x="7788" y="19279"/>
                    </a:lnTo>
                    <a:lnTo>
                      <a:pt x="7756" y="19612"/>
                    </a:lnTo>
                    <a:lnTo>
                      <a:pt x="7724" y="19878"/>
                    </a:lnTo>
                    <a:lnTo>
                      <a:pt x="7724" y="20277"/>
                    </a:lnTo>
                    <a:lnTo>
                      <a:pt x="7724" y="20675"/>
                    </a:lnTo>
                    <a:lnTo>
                      <a:pt x="7756" y="21141"/>
                    </a:lnTo>
                    <a:lnTo>
                      <a:pt x="7820" y="21606"/>
                    </a:lnTo>
                    <a:lnTo>
                      <a:pt x="7948" y="22005"/>
                    </a:lnTo>
                    <a:lnTo>
                      <a:pt x="8108" y="22470"/>
                    </a:lnTo>
                    <a:lnTo>
                      <a:pt x="8333" y="22869"/>
                    </a:lnTo>
                    <a:lnTo>
                      <a:pt x="8621" y="23135"/>
                    </a:lnTo>
                    <a:lnTo>
                      <a:pt x="9006" y="23468"/>
                    </a:lnTo>
                    <a:lnTo>
                      <a:pt x="9455" y="23601"/>
                    </a:lnTo>
                    <a:lnTo>
                      <a:pt x="9967" y="23667"/>
                    </a:lnTo>
                    <a:lnTo>
                      <a:pt x="10673" y="23667"/>
                    </a:lnTo>
                    <a:lnTo>
                      <a:pt x="10608" y="23667"/>
                    </a:lnTo>
                    <a:lnTo>
                      <a:pt x="10608" y="23800"/>
                    </a:lnTo>
                    <a:lnTo>
                      <a:pt x="10576" y="24066"/>
                    </a:lnTo>
                    <a:lnTo>
                      <a:pt x="10576" y="24265"/>
                    </a:lnTo>
                    <a:lnTo>
                      <a:pt x="10544" y="24531"/>
                    </a:lnTo>
                    <a:lnTo>
                      <a:pt x="10576" y="24864"/>
                    </a:lnTo>
                    <a:lnTo>
                      <a:pt x="10608" y="25263"/>
                    </a:lnTo>
                    <a:lnTo>
                      <a:pt x="10705" y="25529"/>
                    </a:lnTo>
                    <a:lnTo>
                      <a:pt x="10801" y="25795"/>
                    </a:lnTo>
                    <a:lnTo>
                      <a:pt x="10993" y="26127"/>
                    </a:lnTo>
                    <a:lnTo>
                      <a:pt x="11185" y="26260"/>
                    </a:lnTo>
                    <a:lnTo>
                      <a:pt x="11474" y="26393"/>
                    </a:lnTo>
                    <a:lnTo>
                      <a:pt x="11826" y="26526"/>
                    </a:lnTo>
                    <a:lnTo>
                      <a:pt x="12275" y="26526"/>
                    </a:lnTo>
                    <a:lnTo>
                      <a:pt x="12820" y="26326"/>
                    </a:lnTo>
                    <a:lnTo>
                      <a:pt x="13461" y="26127"/>
                    </a:lnTo>
                    <a:lnTo>
                      <a:pt x="13429" y="26127"/>
                    </a:lnTo>
                    <a:lnTo>
                      <a:pt x="13429" y="26260"/>
                    </a:lnTo>
                    <a:lnTo>
                      <a:pt x="13397" y="26526"/>
                    </a:lnTo>
                    <a:lnTo>
                      <a:pt x="13397" y="26725"/>
                    </a:lnTo>
                    <a:lnTo>
                      <a:pt x="13333" y="26991"/>
                    </a:lnTo>
                    <a:lnTo>
                      <a:pt x="13333" y="27390"/>
                    </a:lnTo>
                    <a:lnTo>
                      <a:pt x="13397" y="27789"/>
                    </a:lnTo>
                    <a:lnTo>
                      <a:pt x="13461" y="28121"/>
                    </a:lnTo>
                    <a:lnTo>
                      <a:pt x="13525" y="28454"/>
                    </a:lnTo>
                    <a:lnTo>
                      <a:pt x="13653" y="28720"/>
                    </a:lnTo>
                    <a:lnTo>
                      <a:pt x="13846" y="29052"/>
                    </a:lnTo>
                    <a:lnTo>
                      <a:pt x="14102" y="29252"/>
                    </a:lnTo>
                    <a:lnTo>
                      <a:pt x="14391" y="29385"/>
                    </a:lnTo>
                    <a:lnTo>
                      <a:pt x="14743" y="29385"/>
                    </a:lnTo>
                    <a:lnTo>
                      <a:pt x="15224" y="29385"/>
                    </a:lnTo>
                    <a:lnTo>
                      <a:pt x="15737" y="29252"/>
                    </a:lnTo>
                    <a:lnTo>
                      <a:pt x="15705" y="29252"/>
                    </a:lnTo>
                    <a:lnTo>
                      <a:pt x="15705" y="29385"/>
                    </a:lnTo>
                    <a:lnTo>
                      <a:pt x="15705" y="29518"/>
                    </a:lnTo>
                    <a:lnTo>
                      <a:pt x="15737" y="29783"/>
                    </a:lnTo>
                    <a:lnTo>
                      <a:pt x="15737" y="29983"/>
                    </a:lnTo>
                    <a:lnTo>
                      <a:pt x="15833" y="30315"/>
                    </a:lnTo>
                    <a:lnTo>
                      <a:pt x="15865" y="30515"/>
                    </a:lnTo>
                    <a:lnTo>
                      <a:pt x="15961" y="30781"/>
                    </a:lnTo>
                    <a:lnTo>
                      <a:pt x="16057" y="31047"/>
                    </a:lnTo>
                    <a:lnTo>
                      <a:pt x="16217" y="31246"/>
                    </a:lnTo>
                    <a:lnTo>
                      <a:pt x="16378" y="31379"/>
                    </a:lnTo>
                    <a:lnTo>
                      <a:pt x="16602" y="31578"/>
                    </a:lnTo>
                    <a:lnTo>
                      <a:pt x="16858" y="31578"/>
                    </a:lnTo>
                    <a:lnTo>
                      <a:pt x="17179" y="31578"/>
                    </a:lnTo>
                    <a:lnTo>
                      <a:pt x="17564" y="31379"/>
                    </a:lnTo>
                    <a:lnTo>
                      <a:pt x="18012" y="31180"/>
                    </a:lnTo>
                    <a:lnTo>
                      <a:pt x="18012" y="31246"/>
                    </a:lnTo>
                    <a:lnTo>
                      <a:pt x="18012" y="31445"/>
                    </a:lnTo>
                    <a:lnTo>
                      <a:pt x="18044" y="31645"/>
                    </a:lnTo>
                    <a:lnTo>
                      <a:pt x="18076" y="31844"/>
                    </a:lnTo>
                    <a:lnTo>
                      <a:pt x="18141" y="32177"/>
                    </a:lnTo>
                    <a:lnTo>
                      <a:pt x="18205" y="32376"/>
                    </a:lnTo>
                    <a:lnTo>
                      <a:pt x="18333" y="32642"/>
                    </a:lnTo>
                    <a:lnTo>
                      <a:pt x="18429" y="32908"/>
                    </a:lnTo>
                    <a:lnTo>
                      <a:pt x="18589" y="33108"/>
                    </a:lnTo>
                    <a:lnTo>
                      <a:pt x="18717" y="33240"/>
                    </a:lnTo>
                    <a:lnTo>
                      <a:pt x="18942" y="33440"/>
                    </a:lnTo>
                    <a:lnTo>
                      <a:pt x="19166" y="33506"/>
                    </a:lnTo>
                    <a:lnTo>
                      <a:pt x="19391" y="33506"/>
                    </a:lnTo>
                    <a:lnTo>
                      <a:pt x="19679" y="33307"/>
                    </a:lnTo>
                    <a:lnTo>
                      <a:pt x="20032" y="33174"/>
                    </a:lnTo>
                    <a:lnTo>
                      <a:pt x="20032" y="33307"/>
                    </a:lnTo>
                    <a:lnTo>
                      <a:pt x="20032" y="33506"/>
                    </a:lnTo>
                    <a:lnTo>
                      <a:pt x="20096" y="33706"/>
                    </a:lnTo>
                    <a:lnTo>
                      <a:pt x="20128" y="33972"/>
                    </a:lnTo>
                    <a:lnTo>
                      <a:pt x="20160" y="34304"/>
                    </a:lnTo>
                    <a:lnTo>
                      <a:pt x="20224" y="34570"/>
                    </a:lnTo>
                    <a:lnTo>
                      <a:pt x="20320" y="34969"/>
                    </a:lnTo>
                    <a:lnTo>
                      <a:pt x="20480" y="35235"/>
                    </a:lnTo>
                    <a:lnTo>
                      <a:pt x="20608" y="35501"/>
                    </a:lnTo>
                    <a:lnTo>
                      <a:pt x="20801" y="35700"/>
                    </a:lnTo>
                    <a:lnTo>
                      <a:pt x="21025" y="35833"/>
                    </a:lnTo>
                    <a:lnTo>
                      <a:pt x="21250" y="35966"/>
                    </a:lnTo>
                    <a:lnTo>
                      <a:pt x="21538" y="35966"/>
                    </a:lnTo>
                    <a:lnTo>
                      <a:pt x="21923" y="35833"/>
                    </a:lnTo>
                    <a:lnTo>
                      <a:pt x="22307" y="35700"/>
                    </a:lnTo>
                    <a:lnTo>
                      <a:pt x="22307" y="35767"/>
                    </a:lnTo>
                    <a:lnTo>
                      <a:pt x="22307" y="35966"/>
                    </a:lnTo>
                    <a:lnTo>
                      <a:pt x="22339" y="36166"/>
                    </a:lnTo>
                    <a:lnTo>
                      <a:pt x="22371" y="36365"/>
                    </a:lnTo>
                    <a:lnTo>
                      <a:pt x="22403" y="36631"/>
                    </a:lnTo>
                    <a:lnTo>
                      <a:pt x="22467" y="36897"/>
                    </a:lnTo>
                    <a:lnTo>
                      <a:pt x="22564" y="37096"/>
                    </a:lnTo>
                    <a:lnTo>
                      <a:pt x="22660" y="37429"/>
                    </a:lnTo>
                    <a:lnTo>
                      <a:pt x="22820" y="37628"/>
                    </a:lnTo>
                    <a:lnTo>
                      <a:pt x="22980" y="37894"/>
                    </a:lnTo>
                    <a:lnTo>
                      <a:pt x="23173" y="38027"/>
                    </a:lnTo>
                    <a:lnTo>
                      <a:pt x="23365" y="38094"/>
                    </a:lnTo>
                    <a:lnTo>
                      <a:pt x="23653" y="38160"/>
                    </a:lnTo>
                    <a:lnTo>
                      <a:pt x="23942" y="38160"/>
                    </a:lnTo>
                    <a:lnTo>
                      <a:pt x="24326" y="38094"/>
                    </a:lnTo>
                    <a:lnTo>
                      <a:pt x="24326" y="38160"/>
                    </a:lnTo>
                    <a:lnTo>
                      <a:pt x="24326" y="38293"/>
                    </a:lnTo>
                    <a:lnTo>
                      <a:pt x="24358" y="38493"/>
                    </a:lnTo>
                    <a:lnTo>
                      <a:pt x="24423" y="38692"/>
                    </a:lnTo>
                    <a:lnTo>
                      <a:pt x="24455" y="38825"/>
                    </a:lnTo>
                    <a:lnTo>
                      <a:pt x="24551" y="39091"/>
                    </a:lnTo>
                    <a:lnTo>
                      <a:pt x="24679" y="39290"/>
                    </a:lnTo>
                    <a:lnTo>
                      <a:pt x="24775" y="39490"/>
                    </a:lnTo>
                    <a:lnTo>
                      <a:pt x="24935" y="39623"/>
                    </a:lnTo>
                    <a:lnTo>
                      <a:pt x="25096" y="39822"/>
                    </a:lnTo>
                    <a:lnTo>
                      <a:pt x="25288" y="39955"/>
                    </a:lnTo>
                    <a:lnTo>
                      <a:pt x="25544" y="40022"/>
                    </a:lnTo>
                    <a:lnTo>
                      <a:pt x="25769" y="40022"/>
                    </a:lnTo>
                    <a:lnTo>
                      <a:pt x="26057" y="39955"/>
                    </a:lnTo>
                    <a:lnTo>
                      <a:pt x="26410" y="39822"/>
                    </a:lnTo>
                    <a:lnTo>
                      <a:pt x="26410" y="39889"/>
                    </a:lnTo>
                    <a:lnTo>
                      <a:pt x="26506" y="40022"/>
                    </a:lnTo>
                    <a:lnTo>
                      <a:pt x="26538" y="40155"/>
                    </a:lnTo>
                    <a:lnTo>
                      <a:pt x="26602" y="40421"/>
                    </a:lnTo>
                    <a:lnTo>
                      <a:pt x="26698" y="40554"/>
                    </a:lnTo>
                    <a:lnTo>
                      <a:pt x="26826" y="40753"/>
                    </a:lnTo>
                    <a:lnTo>
                      <a:pt x="26955" y="41019"/>
                    </a:lnTo>
                    <a:lnTo>
                      <a:pt x="27147" y="41218"/>
                    </a:lnTo>
                    <a:lnTo>
                      <a:pt x="27307" y="41418"/>
                    </a:lnTo>
                    <a:lnTo>
                      <a:pt x="27532" y="41617"/>
                    </a:lnTo>
                    <a:lnTo>
                      <a:pt x="27788" y="41750"/>
                    </a:lnTo>
                    <a:lnTo>
                      <a:pt x="28044" y="41817"/>
                    </a:lnTo>
                    <a:lnTo>
                      <a:pt x="28365" y="41883"/>
                    </a:lnTo>
                    <a:lnTo>
                      <a:pt x="28685" y="41883"/>
                    </a:lnTo>
                    <a:lnTo>
                      <a:pt x="29038" y="41817"/>
                    </a:lnTo>
                    <a:lnTo>
                      <a:pt x="29070" y="41883"/>
                    </a:lnTo>
                    <a:lnTo>
                      <a:pt x="29134" y="42016"/>
                    </a:lnTo>
                    <a:lnTo>
                      <a:pt x="29230" y="42282"/>
                    </a:lnTo>
                    <a:lnTo>
                      <a:pt x="29326" y="42481"/>
                    </a:lnTo>
                    <a:lnTo>
                      <a:pt x="29487" y="42681"/>
                    </a:lnTo>
                    <a:lnTo>
                      <a:pt x="29615" y="42947"/>
                    </a:lnTo>
                    <a:lnTo>
                      <a:pt x="29807" y="43146"/>
                    </a:lnTo>
                    <a:lnTo>
                      <a:pt x="30000" y="43346"/>
                    </a:lnTo>
                    <a:lnTo>
                      <a:pt x="30224" y="43612"/>
                    </a:lnTo>
                    <a:lnTo>
                      <a:pt x="30448" y="43745"/>
                    </a:lnTo>
                    <a:lnTo>
                      <a:pt x="30705" y="43878"/>
                    </a:lnTo>
                    <a:lnTo>
                      <a:pt x="30929" y="43944"/>
                    </a:lnTo>
                    <a:lnTo>
                      <a:pt x="31217" y="43944"/>
                    </a:lnTo>
                    <a:lnTo>
                      <a:pt x="31506" y="43944"/>
                    </a:lnTo>
                    <a:lnTo>
                      <a:pt x="31826" y="43811"/>
                    </a:lnTo>
                    <a:lnTo>
                      <a:pt x="31858" y="43878"/>
                    </a:lnTo>
                    <a:lnTo>
                      <a:pt x="31923" y="44011"/>
                    </a:lnTo>
                    <a:lnTo>
                      <a:pt x="31987" y="44210"/>
                    </a:lnTo>
                    <a:lnTo>
                      <a:pt x="32051" y="44343"/>
                    </a:lnTo>
                    <a:lnTo>
                      <a:pt x="32147" y="44542"/>
                    </a:lnTo>
                    <a:lnTo>
                      <a:pt x="32307" y="44675"/>
                    </a:lnTo>
                    <a:lnTo>
                      <a:pt x="32435" y="44941"/>
                    </a:lnTo>
                    <a:lnTo>
                      <a:pt x="32628" y="45141"/>
                    </a:lnTo>
                    <a:lnTo>
                      <a:pt x="32788" y="45274"/>
                    </a:lnTo>
                    <a:lnTo>
                      <a:pt x="32980" y="45473"/>
                    </a:lnTo>
                    <a:lnTo>
                      <a:pt x="33237" y="45606"/>
                    </a:lnTo>
                    <a:lnTo>
                      <a:pt x="33493" y="45606"/>
                    </a:lnTo>
                    <a:lnTo>
                      <a:pt x="33750" y="45673"/>
                    </a:lnTo>
                    <a:lnTo>
                      <a:pt x="34038" y="45606"/>
                    </a:lnTo>
                    <a:lnTo>
                      <a:pt x="34358" y="45540"/>
                    </a:lnTo>
                    <a:lnTo>
                      <a:pt x="34358" y="45606"/>
                    </a:lnTo>
                    <a:lnTo>
                      <a:pt x="34391" y="45739"/>
                    </a:lnTo>
                    <a:lnTo>
                      <a:pt x="34423" y="45872"/>
                    </a:lnTo>
                    <a:lnTo>
                      <a:pt x="34455" y="46072"/>
                    </a:lnTo>
                    <a:lnTo>
                      <a:pt x="34519" y="46271"/>
                    </a:lnTo>
                    <a:lnTo>
                      <a:pt x="34647" y="46470"/>
                    </a:lnTo>
                    <a:lnTo>
                      <a:pt x="34743" y="46736"/>
                    </a:lnTo>
                    <a:lnTo>
                      <a:pt x="34871" y="46869"/>
                    </a:lnTo>
                    <a:lnTo>
                      <a:pt x="35064" y="47002"/>
                    </a:lnTo>
                    <a:lnTo>
                      <a:pt x="35288" y="47135"/>
                    </a:lnTo>
                    <a:lnTo>
                      <a:pt x="35480" y="47202"/>
                    </a:lnTo>
                    <a:lnTo>
                      <a:pt x="35769" y="47335"/>
                    </a:lnTo>
                    <a:lnTo>
                      <a:pt x="36089" y="47202"/>
                    </a:lnTo>
                    <a:lnTo>
                      <a:pt x="36474" y="47135"/>
                    </a:lnTo>
                    <a:lnTo>
                      <a:pt x="36891" y="47002"/>
                    </a:lnTo>
                    <a:lnTo>
                      <a:pt x="36923" y="47069"/>
                    </a:lnTo>
                    <a:lnTo>
                      <a:pt x="36955" y="47135"/>
                    </a:lnTo>
                    <a:lnTo>
                      <a:pt x="37019" y="47401"/>
                    </a:lnTo>
                    <a:lnTo>
                      <a:pt x="37115" y="47534"/>
                    </a:lnTo>
                    <a:lnTo>
                      <a:pt x="37211" y="47667"/>
                    </a:lnTo>
                    <a:lnTo>
                      <a:pt x="37307" y="47933"/>
                    </a:lnTo>
                    <a:lnTo>
                      <a:pt x="37467" y="48132"/>
                    </a:lnTo>
                    <a:lnTo>
                      <a:pt x="37596" y="48265"/>
                    </a:lnTo>
                    <a:lnTo>
                      <a:pt x="37756" y="48531"/>
                    </a:lnTo>
                    <a:lnTo>
                      <a:pt x="37916" y="48664"/>
                    </a:lnTo>
                    <a:lnTo>
                      <a:pt x="38141" y="48731"/>
                    </a:lnTo>
                    <a:lnTo>
                      <a:pt x="38365" y="48797"/>
                    </a:lnTo>
                    <a:lnTo>
                      <a:pt x="38557" y="48797"/>
                    </a:lnTo>
                    <a:lnTo>
                      <a:pt x="38814" y="48797"/>
                    </a:lnTo>
                    <a:lnTo>
                      <a:pt x="39102" y="48731"/>
                    </a:lnTo>
                    <a:lnTo>
                      <a:pt x="39102" y="48797"/>
                    </a:lnTo>
                    <a:lnTo>
                      <a:pt x="39134" y="48864"/>
                    </a:lnTo>
                    <a:lnTo>
                      <a:pt x="39230" y="48997"/>
                    </a:lnTo>
                    <a:lnTo>
                      <a:pt x="39262" y="49263"/>
                    </a:lnTo>
                    <a:lnTo>
                      <a:pt x="39358" y="49396"/>
                    </a:lnTo>
                    <a:lnTo>
                      <a:pt x="39423" y="49595"/>
                    </a:lnTo>
                    <a:lnTo>
                      <a:pt x="39583" y="49861"/>
                    </a:lnTo>
                    <a:lnTo>
                      <a:pt x="39679" y="50060"/>
                    </a:lnTo>
                    <a:lnTo>
                      <a:pt x="39839" y="50193"/>
                    </a:lnTo>
                    <a:lnTo>
                      <a:pt x="40000" y="50326"/>
                    </a:lnTo>
                    <a:lnTo>
                      <a:pt x="40192" y="50526"/>
                    </a:lnTo>
                    <a:lnTo>
                      <a:pt x="40352" y="50659"/>
                    </a:lnTo>
                    <a:lnTo>
                      <a:pt x="40608" y="50725"/>
                    </a:lnTo>
                    <a:lnTo>
                      <a:pt x="40833" y="50725"/>
                    </a:lnTo>
                    <a:lnTo>
                      <a:pt x="41121" y="50725"/>
                    </a:lnTo>
                    <a:lnTo>
                      <a:pt x="41153" y="50792"/>
                    </a:lnTo>
                    <a:lnTo>
                      <a:pt x="41185" y="50858"/>
                    </a:lnTo>
                    <a:lnTo>
                      <a:pt x="41250" y="51058"/>
                    </a:lnTo>
                    <a:lnTo>
                      <a:pt x="41346" y="51257"/>
                    </a:lnTo>
                    <a:lnTo>
                      <a:pt x="41442" y="51390"/>
                    </a:lnTo>
                    <a:lnTo>
                      <a:pt x="41570" y="51590"/>
                    </a:lnTo>
                    <a:lnTo>
                      <a:pt x="41730" y="51855"/>
                    </a:lnTo>
                    <a:lnTo>
                      <a:pt x="41858" y="51988"/>
                    </a:lnTo>
                    <a:lnTo>
                      <a:pt x="42051" y="52188"/>
                    </a:lnTo>
                    <a:lnTo>
                      <a:pt x="42275" y="52387"/>
                    </a:lnTo>
                    <a:lnTo>
                      <a:pt x="42467" y="52520"/>
                    </a:lnTo>
                    <a:lnTo>
                      <a:pt x="42724" y="52587"/>
                    </a:lnTo>
                    <a:lnTo>
                      <a:pt x="42980" y="52587"/>
                    </a:lnTo>
                    <a:lnTo>
                      <a:pt x="43237" y="52587"/>
                    </a:lnTo>
                    <a:lnTo>
                      <a:pt x="43557" y="52587"/>
                    </a:lnTo>
                    <a:lnTo>
                      <a:pt x="43589" y="52653"/>
                    </a:lnTo>
                    <a:lnTo>
                      <a:pt x="43621" y="52853"/>
                    </a:lnTo>
                    <a:lnTo>
                      <a:pt x="43685" y="53119"/>
                    </a:lnTo>
                    <a:lnTo>
                      <a:pt x="43782" y="53318"/>
                    </a:lnTo>
                    <a:lnTo>
                      <a:pt x="43910" y="53650"/>
                    </a:lnTo>
                    <a:lnTo>
                      <a:pt x="44006" y="53850"/>
                    </a:lnTo>
                    <a:lnTo>
                      <a:pt x="44198" y="54116"/>
                    </a:lnTo>
                    <a:lnTo>
                      <a:pt x="44326" y="54448"/>
                    </a:lnTo>
                    <a:lnTo>
                      <a:pt x="44551" y="54648"/>
                    </a:lnTo>
                    <a:lnTo>
                      <a:pt x="44775" y="54914"/>
                    </a:lnTo>
                    <a:lnTo>
                      <a:pt x="45032" y="55047"/>
                    </a:lnTo>
                    <a:lnTo>
                      <a:pt x="45288" y="55180"/>
                    </a:lnTo>
                    <a:lnTo>
                      <a:pt x="45576" y="55180"/>
                    </a:lnTo>
                    <a:lnTo>
                      <a:pt x="45897" y="55113"/>
                    </a:lnTo>
                    <a:lnTo>
                      <a:pt x="46250" y="55047"/>
                    </a:lnTo>
                    <a:lnTo>
                      <a:pt x="46250" y="55113"/>
                    </a:lnTo>
                    <a:lnTo>
                      <a:pt x="46282" y="55246"/>
                    </a:lnTo>
                    <a:lnTo>
                      <a:pt x="46346" y="55512"/>
                    </a:lnTo>
                    <a:lnTo>
                      <a:pt x="46410" y="55711"/>
                    </a:lnTo>
                    <a:lnTo>
                      <a:pt x="46538" y="55911"/>
                    </a:lnTo>
                    <a:lnTo>
                      <a:pt x="46634" y="56243"/>
                    </a:lnTo>
                    <a:lnTo>
                      <a:pt x="46794" y="56509"/>
                    </a:lnTo>
                    <a:lnTo>
                      <a:pt x="46955" y="56842"/>
                    </a:lnTo>
                    <a:lnTo>
                      <a:pt x="47179" y="57108"/>
                    </a:lnTo>
                    <a:lnTo>
                      <a:pt x="47403" y="57373"/>
                    </a:lnTo>
                    <a:lnTo>
                      <a:pt x="47628" y="57573"/>
                    </a:lnTo>
                    <a:lnTo>
                      <a:pt x="47916" y="57772"/>
                    </a:lnTo>
                    <a:lnTo>
                      <a:pt x="48237" y="57972"/>
                    </a:lnTo>
                    <a:lnTo>
                      <a:pt x="48621" y="58038"/>
                    </a:lnTo>
                    <a:lnTo>
                      <a:pt x="49038" y="58105"/>
                    </a:lnTo>
                    <a:lnTo>
                      <a:pt x="49038" y="58171"/>
                    </a:lnTo>
                    <a:lnTo>
                      <a:pt x="49070" y="58304"/>
                    </a:lnTo>
                    <a:lnTo>
                      <a:pt x="49102" y="58504"/>
                    </a:lnTo>
                    <a:lnTo>
                      <a:pt x="49134" y="58770"/>
                    </a:lnTo>
                    <a:lnTo>
                      <a:pt x="49230" y="58969"/>
                    </a:lnTo>
                    <a:lnTo>
                      <a:pt x="49326" y="59301"/>
                    </a:lnTo>
                    <a:lnTo>
                      <a:pt x="49423" y="59567"/>
                    </a:lnTo>
                    <a:lnTo>
                      <a:pt x="49583" y="59767"/>
                    </a:lnTo>
                    <a:lnTo>
                      <a:pt x="49743" y="60099"/>
                    </a:lnTo>
                    <a:lnTo>
                      <a:pt x="49935" y="60299"/>
                    </a:lnTo>
                    <a:lnTo>
                      <a:pt x="50160" y="60565"/>
                    </a:lnTo>
                    <a:lnTo>
                      <a:pt x="50384" y="60764"/>
                    </a:lnTo>
                    <a:lnTo>
                      <a:pt x="50673" y="60831"/>
                    </a:lnTo>
                    <a:lnTo>
                      <a:pt x="50993" y="60897"/>
                    </a:lnTo>
                    <a:lnTo>
                      <a:pt x="51410" y="60963"/>
                    </a:lnTo>
                    <a:lnTo>
                      <a:pt x="51410" y="61030"/>
                    </a:lnTo>
                    <a:lnTo>
                      <a:pt x="51474" y="61296"/>
                    </a:lnTo>
                    <a:lnTo>
                      <a:pt x="51506" y="61429"/>
                    </a:lnTo>
                    <a:lnTo>
                      <a:pt x="51602" y="61761"/>
                    </a:lnTo>
                    <a:lnTo>
                      <a:pt x="51730" y="61961"/>
                    </a:lnTo>
                    <a:lnTo>
                      <a:pt x="51826" y="62227"/>
                    </a:lnTo>
                    <a:lnTo>
                      <a:pt x="51987" y="62493"/>
                    </a:lnTo>
                    <a:lnTo>
                      <a:pt x="52115" y="62759"/>
                    </a:lnTo>
                    <a:lnTo>
                      <a:pt x="52307" y="63024"/>
                    </a:lnTo>
                    <a:lnTo>
                      <a:pt x="52467" y="63224"/>
                    </a:lnTo>
                    <a:lnTo>
                      <a:pt x="52692" y="63357"/>
                    </a:lnTo>
                    <a:lnTo>
                      <a:pt x="52948" y="63423"/>
                    </a:lnTo>
                    <a:lnTo>
                      <a:pt x="53205" y="63490"/>
                    </a:lnTo>
                    <a:lnTo>
                      <a:pt x="53429" y="63423"/>
                    </a:lnTo>
                    <a:lnTo>
                      <a:pt x="53782" y="63357"/>
                    </a:lnTo>
                    <a:lnTo>
                      <a:pt x="53782" y="63423"/>
                    </a:lnTo>
                    <a:lnTo>
                      <a:pt x="53814" y="63556"/>
                    </a:lnTo>
                    <a:lnTo>
                      <a:pt x="53846" y="63822"/>
                    </a:lnTo>
                    <a:lnTo>
                      <a:pt x="53910" y="64022"/>
                    </a:lnTo>
                    <a:lnTo>
                      <a:pt x="53974" y="64288"/>
                    </a:lnTo>
                    <a:lnTo>
                      <a:pt x="54102" y="64487"/>
                    </a:lnTo>
                    <a:lnTo>
                      <a:pt x="54198" y="64753"/>
                    </a:lnTo>
                    <a:lnTo>
                      <a:pt x="54326" y="65019"/>
                    </a:lnTo>
                    <a:lnTo>
                      <a:pt x="54551" y="65218"/>
                    </a:lnTo>
                    <a:lnTo>
                      <a:pt x="54775" y="65418"/>
                    </a:lnTo>
                    <a:lnTo>
                      <a:pt x="55032" y="65617"/>
                    </a:lnTo>
                    <a:lnTo>
                      <a:pt x="55320" y="65750"/>
                    </a:lnTo>
                    <a:lnTo>
                      <a:pt x="55641" y="65817"/>
                    </a:lnTo>
                    <a:lnTo>
                      <a:pt x="55993" y="65817"/>
                    </a:lnTo>
                    <a:lnTo>
                      <a:pt x="56410" y="65817"/>
                    </a:lnTo>
                    <a:lnTo>
                      <a:pt x="56410" y="65883"/>
                    </a:lnTo>
                    <a:lnTo>
                      <a:pt x="56442" y="66149"/>
                    </a:lnTo>
                    <a:lnTo>
                      <a:pt x="56538" y="66282"/>
                    </a:lnTo>
                    <a:lnTo>
                      <a:pt x="56602" y="66548"/>
                    </a:lnTo>
                    <a:lnTo>
                      <a:pt x="56698" y="66814"/>
                    </a:lnTo>
                    <a:lnTo>
                      <a:pt x="56826" y="67080"/>
                    </a:lnTo>
                    <a:lnTo>
                      <a:pt x="56955" y="67412"/>
                    </a:lnTo>
                    <a:lnTo>
                      <a:pt x="57147" y="67678"/>
                    </a:lnTo>
                    <a:lnTo>
                      <a:pt x="57339" y="67944"/>
                    </a:lnTo>
                    <a:lnTo>
                      <a:pt x="57564" y="68210"/>
                    </a:lnTo>
                    <a:lnTo>
                      <a:pt x="57852" y="68409"/>
                    </a:lnTo>
                    <a:lnTo>
                      <a:pt x="58173" y="68675"/>
                    </a:lnTo>
                    <a:lnTo>
                      <a:pt x="58493" y="68808"/>
                    </a:lnTo>
                    <a:lnTo>
                      <a:pt x="58878" y="68875"/>
                    </a:lnTo>
                    <a:lnTo>
                      <a:pt x="59326" y="68875"/>
                    </a:lnTo>
                    <a:lnTo>
                      <a:pt x="59326" y="68941"/>
                    </a:lnTo>
                    <a:lnTo>
                      <a:pt x="59358" y="69141"/>
                    </a:lnTo>
                    <a:lnTo>
                      <a:pt x="59423" y="69340"/>
                    </a:lnTo>
                    <a:lnTo>
                      <a:pt x="59487" y="69606"/>
                    </a:lnTo>
                    <a:lnTo>
                      <a:pt x="59583" y="69806"/>
                    </a:lnTo>
                    <a:lnTo>
                      <a:pt x="59679" y="70138"/>
                    </a:lnTo>
                    <a:lnTo>
                      <a:pt x="59807" y="70404"/>
                    </a:lnTo>
                    <a:lnTo>
                      <a:pt x="59967" y="70736"/>
                    </a:lnTo>
                    <a:lnTo>
                      <a:pt x="60160" y="71002"/>
                    </a:lnTo>
                    <a:lnTo>
                      <a:pt x="60352" y="71268"/>
                    </a:lnTo>
                    <a:lnTo>
                      <a:pt x="60576" y="71468"/>
                    </a:lnTo>
                    <a:lnTo>
                      <a:pt x="60833" y="71601"/>
                    </a:lnTo>
                    <a:lnTo>
                      <a:pt x="61121" y="71734"/>
                    </a:lnTo>
                    <a:lnTo>
                      <a:pt x="61442" y="71867"/>
                    </a:lnTo>
                    <a:lnTo>
                      <a:pt x="61794" y="71867"/>
                    </a:lnTo>
                    <a:lnTo>
                      <a:pt x="61826" y="71933"/>
                    </a:lnTo>
                    <a:lnTo>
                      <a:pt x="61858" y="72066"/>
                    </a:lnTo>
                    <a:lnTo>
                      <a:pt x="61923" y="72265"/>
                    </a:lnTo>
                    <a:lnTo>
                      <a:pt x="62019" y="72531"/>
                    </a:lnTo>
                    <a:lnTo>
                      <a:pt x="62147" y="72797"/>
                    </a:lnTo>
                    <a:lnTo>
                      <a:pt x="62275" y="72997"/>
                    </a:lnTo>
                    <a:lnTo>
                      <a:pt x="62435" y="73329"/>
                    </a:lnTo>
                    <a:lnTo>
                      <a:pt x="62628" y="73529"/>
                    </a:lnTo>
                    <a:lnTo>
                      <a:pt x="62820" y="73861"/>
                    </a:lnTo>
                    <a:lnTo>
                      <a:pt x="63076" y="74060"/>
                    </a:lnTo>
                    <a:lnTo>
                      <a:pt x="63333" y="74193"/>
                    </a:lnTo>
                    <a:lnTo>
                      <a:pt x="63653" y="74393"/>
                    </a:lnTo>
                    <a:lnTo>
                      <a:pt x="63974" y="74459"/>
                    </a:lnTo>
                    <a:lnTo>
                      <a:pt x="64326" y="74459"/>
                    </a:lnTo>
                    <a:lnTo>
                      <a:pt x="64743" y="74393"/>
                    </a:lnTo>
                    <a:lnTo>
                      <a:pt x="64743" y="74526"/>
                    </a:lnTo>
                    <a:lnTo>
                      <a:pt x="64775" y="74725"/>
                    </a:lnTo>
                    <a:lnTo>
                      <a:pt x="64839" y="74991"/>
                    </a:lnTo>
                    <a:lnTo>
                      <a:pt x="64903" y="75257"/>
                    </a:lnTo>
                    <a:lnTo>
                      <a:pt x="64967" y="75656"/>
                    </a:lnTo>
                    <a:lnTo>
                      <a:pt x="65128" y="75988"/>
                    </a:lnTo>
                    <a:lnTo>
                      <a:pt x="65320" y="76321"/>
                    </a:lnTo>
                    <a:lnTo>
                      <a:pt x="65480" y="76653"/>
                    </a:lnTo>
                    <a:lnTo>
                      <a:pt x="65737" y="77052"/>
                    </a:lnTo>
                    <a:lnTo>
                      <a:pt x="65993" y="77318"/>
                    </a:lnTo>
                    <a:lnTo>
                      <a:pt x="66314" y="77584"/>
                    </a:lnTo>
                    <a:lnTo>
                      <a:pt x="66698" y="77783"/>
                    </a:lnTo>
                    <a:lnTo>
                      <a:pt x="67083" y="77850"/>
                    </a:lnTo>
                    <a:lnTo>
                      <a:pt x="67596" y="77850"/>
                    </a:lnTo>
                    <a:lnTo>
                      <a:pt x="68141" y="77850"/>
                    </a:lnTo>
                    <a:lnTo>
                      <a:pt x="68141" y="77983"/>
                    </a:lnTo>
                    <a:lnTo>
                      <a:pt x="68205" y="78182"/>
                    </a:lnTo>
                    <a:lnTo>
                      <a:pt x="68237" y="78382"/>
                    </a:lnTo>
                    <a:lnTo>
                      <a:pt x="68365" y="78581"/>
                    </a:lnTo>
                    <a:lnTo>
                      <a:pt x="68429" y="78914"/>
                    </a:lnTo>
                    <a:lnTo>
                      <a:pt x="68557" y="79180"/>
                    </a:lnTo>
                    <a:lnTo>
                      <a:pt x="68717" y="79512"/>
                    </a:lnTo>
                    <a:lnTo>
                      <a:pt x="68878" y="79711"/>
                    </a:lnTo>
                    <a:lnTo>
                      <a:pt x="69070" y="79911"/>
                    </a:lnTo>
                    <a:lnTo>
                      <a:pt x="69326" y="80177"/>
                    </a:lnTo>
                    <a:lnTo>
                      <a:pt x="69583" y="80310"/>
                    </a:lnTo>
                    <a:lnTo>
                      <a:pt x="69871" y="80376"/>
                    </a:lnTo>
                    <a:lnTo>
                      <a:pt x="70192" y="80443"/>
                    </a:lnTo>
                    <a:lnTo>
                      <a:pt x="70544" y="80376"/>
                    </a:lnTo>
                    <a:lnTo>
                      <a:pt x="70929" y="80243"/>
                    </a:lnTo>
                    <a:lnTo>
                      <a:pt x="70929" y="80310"/>
                    </a:lnTo>
                    <a:lnTo>
                      <a:pt x="70929" y="80443"/>
                    </a:lnTo>
                    <a:lnTo>
                      <a:pt x="70961" y="80642"/>
                    </a:lnTo>
                    <a:lnTo>
                      <a:pt x="71025" y="80842"/>
                    </a:lnTo>
                    <a:lnTo>
                      <a:pt x="71121" y="81041"/>
                    </a:lnTo>
                    <a:lnTo>
                      <a:pt x="71185" y="81307"/>
                    </a:lnTo>
                    <a:lnTo>
                      <a:pt x="71314" y="81573"/>
                    </a:lnTo>
                    <a:lnTo>
                      <a:pt x="71474" y="81772"/>
                    </a:lnTo>
                    <a:lnTo>
                      <a:pt x="71602" y="82038"/>
                    </a:lnTo>
                    <a:lnTo>
                      <a:pt x="71826" y="82238"/>
                    </a:lnTo>
                    <a:lnTo>
                      <a:pt x="72083" y="82504"/>
                    </a:lnTo>
                    <a:lnTo>
                      <a:pt x="72371" y="82703"/>
                    </a:lnTo>
                    <a:lnTo>
                      <a:pt x="72692" y="82836"/>
                    </a:lnTo>
                    <a:lnTo>
                      <a:pt x="73044" y="82903"/>
                    </a:lnTo>
                    <a:lnTo>
                      <a:pt x="73461" y="82969"/>
                    </a:lnTo>
                    <a:lnTo>
                      <a:pt x="73461" y="83036"/>
                    </a:lnTo>
                    <a:lnTo>
                      <a:pt x="73525" y="83168"/>
                    </a:lnTo>
                    <a:lnTo>
                      <a:pt x="73557" y="83235"/>
                    </a:lnTo>
                    <a:lnTo>
                      <a:pt x="73589" y="83368"/>
                    </a:lnTo>
                    <a:lnTo>
                      <a:pt x="73653" y="83501"/>
                    </a:lnTo>
                    <a:lnTo>
                      <a:pt x="73717" y="83767"/>
                    </a:lnTo>
                    <a:lnTo>
                      <a:pt x="73814" y="83900"/>
                    </a:lnTo>
                    <a:lnTo>
                      <a:pt x="73910" y="84033"/>
                    </a:lnTo>
                    <a:lnTo>
                      <a:pt x="74006" y="84166"/>
                    </a:lnTo>
                    <a:lnTo>
                      <a:pt x="74134" y="84299"/>
                    </a:lnTo>
                    <a:lnTo>
                      <a:pt x="74262" y="84498"/>
                    </a:lnTo>
                    <a:lnTo>
                      <a:pt x="74455" y="84631"/>
                    </a:lnTo>
                    <a:lnTo>
                      <a:pt x="74583" y="84698"/>
                    </a:lnTo>
                    <a:lnTo>
                      <a:pt x="74807" y="84698"/>
                    </a:lnTo>
                    <a:lnTo>
                      <a:pt x="75032" y="84764"/>
                    </a:lnTo>
                    <a:lnTo>
                      <a:pt x="75032" y="84831"/>
                    </a:lnTo>
                    <a:lnTo>
                      <a:pt x="75064" y="85030"/>
                    </a:lnTo>
                    <a:lnTo>
                      <a:pt x="75096" y="85229"/>
                    </a:lnTo>
                    <a:lnTo>
                      <a:pt x="75160" y="85429"/>
                    </a:lnTo>
                    <a:lnTo>
                      <a:pt x="75256" y="85695"/>
                    </a:lnTo>
                    <a:lnTo>
                      <a:pt x="75384" y="85961"/>
                    </a:lnTo>
                    <a:lnTo>
                      <a:pt x="75480" y="86160"/>
                    </a:lnTo>
                    <a:lnTo>
                      <a:pt x="75641" y="86493"/>
                    </a:lnTo>
                    <a:lnTo>
                      <a:pt x="75801" y="86692"/>
                    </a:lnTo>
                    <a:lnTo>
                      <a:pt x="76025" y="86958"/>
                    </a:lnTo>
                    <a:lnTo>
                      <a:pt x="76282" y="87091"/>
                    </a:lnTo>
                    <a:lnTo>
                      <a:pt x="76506" y="87157"/>
                    </a:lnTo>
                    <a:lnTo>
                      <a:pt x="76794" y="87224"/>
                    </a:lnTo>
                    <a:lnTo>
                      <a:pt x="77147" y="87224"/>
                    </a:lnTo>
                    <a:lnTo>
                      <a:pt x="77532" y="87157"/>
                    </a:lnTo>
                    <a:lnTo>
                      <a:pt x="77532" y="87290"/>
                    </a:lnTo>
                    <a:lnTo>
                      <a:pt x="77596" y="87423"/>
                    </a:lnTo>
                    <a:lnTo>
                      <a:pt x="77660" y="87689"/>
                    </a:lnTo>
                    <a:lnTo>
                      <a:pt x="77756" y="87955"/>
                    </a:lnTo>
                    <a:lnTo>
                      <a:pt x="77852" y="88288"/>
                    </a:lnTo>
                    <a:lnTo>
                      <a:pt x="77980" y="88554"/>
                    </a:lnTo>
                    <a:lnTo>
                      <a:pt x="78141" y="88886"/>
                    </a:lnTo>
                    <a:lnTo>
                      <a:pt x="78301" y="89218"/>
                    </a:lnTo>
                    <a:lnTo>
                      <a:pt x="78525" y="89551"/>
                    </a:lnTo>
                    <a:lnTo>
                      <a:pt x="78750" y="89817"/>
                    </a:lnTo>
                    <a:lnTo>
                      <a:pt x="79038" y="90083"/>
                    </a:lnTo>
                    <a:lnTo>
                      <a:pt x="79326" y="90216"/>
                    </a:lnTo>
                    <a:lnTo>
                      <a:pt x="79647" y="90349"/>
                    </a:lnTo>
                    <a:lnTo>
                      <a:pt x="80000" y="90415"/>
                    </a:lnTo>
                    <a:lnTo>
                      <a:pt x="80384" y="90415"/>
                    </a:lnTo>
                    <a:lnTo>
                      <a:pt x="80416" y="90481"/>
                    </a:lnTo>
                    <a:lnTo>
                      <a:pt x="80512" y="90614"/>
                    </a:lnTo>
                    <a:lnTo>
                      <a:pt x="80576" y="90814"/>
                    </a:lnTo>
                    <a:lnTo>
                      <a:pt x="80673" y="90947"/>
                    </a:lnTo>
                    <a:lnTo>
                      <a:pt x="80833" y="91146"/>
                    </a:lnTo>
                    <a:lnTo>
                      <a:pt x="80961" y="91412"/>
                    </a:lnTo>
                    <a:lnTo>
                      <a:pt x="81153" y="91612"/>
                    </a:lnTo>
                    <a:lnTo>
                      <a:pt x="81346" y="91745"/>
                    </a:lnTo>
                    <a:lnTo>
                      <a:pt x="81570" y="91944"/>
                    </a:lnTo>
                    <a:lnTo>
                      <a:pt x="81826" y="92077"/>
                    </a:lnTo>
                    <a:lnTo>
                      <a:pt x="82115" y="92210"/>
                    </a:lnTo>
                    <a:lnTo>
                      <a:pt x="82403" y="92210"/>
                    </a:lnTo>
                    <a:lnTo>
                      <a:pt x="82692" y="92210"/>
                    </a:lnTo>
                    <a:lnTo>
                      <a:pt x="83044" y="92144"/>
                    </a:lnTo>
                    <a:lnTo>
                      <a:pt x="83397" y="92011"/>
                    </a:lnTo>
                    <a:lnTo>
                      <a:pt x="83397" y="92144"/>
                    </a:lnTo>
                    <a:lnTo>
                      <a:pt x="83429" y="92277"/>
                    </a:lnTo>
                    <a:lnTo>
                      <a:pt x="83525" y="92476"/>
                    </a:lnTo>
                    <a:lnTo>
                      <a:pt x="83621" y="92742"/>
                    </a:lnTo>
                    <a:lnTo>
                      <a:pt x="83717" y="93008"/>
                    </a:lnTo>
                    <a:lnTo>
                      <a:pt x="83846" y="93274"/>
                    </a:lnTo>
                    <a:lnTo>
                      <a:pt x="84006" y="93540"/>
                    </a:lnTo>
                    <a:lnTo>
                      <a:pt x="84230" y="93739"/>
                    </a:lnTo>
                    <a:lnTo>
                      <a:pt x="84455" y="93939"/>
                    </a:lnTo>
                    <a:lnTo>
                      <a:pt x="84743" y="94072"/>
                    </a:lnTo>
                    <a:lnTo>
                      <a:pt x="85000" y="94138"/>
                    </a:lnTo>
                    <a:lnTo>
                      <a:pt x="85384" y="94138"/>
                    </a:lnTo>
                    <a:lnTo>
                      <a:pt x="85769" y="94072"/>
                    </a:lnTo>
                    <a:lnTo>
                      <a:pt x="86217" y="93939"/>
                    </a:lnTo>
                    <a:lnTo>
                      <a:pt x="86730" y="93606"/>
                    </a:lnTo>
                    <a:lnTo>
                      <a:pt x="86698" y="93606"/>
                    </a:lnTo>
                    <a:lnTo>
                      <a:pt x="86730" y="93739"/>
                    </a:lnTo>
                    <a:lnTo>
                      <a:pt x="86730" y="94005"/>
                    </a:lnTo>
                    <a:lnTo>
                      <a:pt x="86730" y="94271"/>
                    </a:lnTo>
                    <a:lnTo>
                      <a:pt x="86794" y="94603"/>
                    </a:lnTo>
                    <a:lnTo>
                      <a:pt x="86826" y="94936"/>
                    </a:lnTo>
                    <a:lnTo>
                      <a:pt x="86955" y="95335"/>
                    </a:lnTo>
                    <a:lnTo>
                      <a:pt x="87083" y="95734"/>
                    </a:lnTo>
                    <a:lnTo>
                      <a:pt x="87275" y="96066"/>
                    </a:lnTo>
                    <a:lnTo>
                      <a:pt x="87500" y="96465"/>
                    </a:lnTo>
                    <a:lnTo>
                      <a:pt x="87724" y="96797"/>
                    </a:lnTo>
                    <a:lnTo>
                      <a:pt x="88076" y="97063"/>
                    </a:lnTo>
                    <a:lnTo>
                      <a:pt x="88461" y="97263"/>
                    </a:lnTo>
                    <a:lnTo>
                      <a:pt x="88910" y="97396"/>
                    </a:lnTo>
                    <a:lnTo>
                      <a:pt x="89455" y="97462"/>
                    </a:lnTo>
                    <a:lnTo>
                      <a:pt x="90096" y="97462"/>
                    </a:lnTo>
                    <a:lnTo>
                      <a:pt x="90128" y="97529"/>
                    </a:lnTo>
                    <a:lnTo>
                      <a:pt x="90160" y="97728"/>
                    </a:lnTo>
                    <a:lnTo>
                      <a:pt x="90256" y="97927"/>
                    </a:lnTo>
                    <a:lnTo>
                      <a:pt x="90320" y="98127"/>
                    </a:lnTo>
                    <a:lnTo>
                      <a:pt x="90416" y="98393"/>
                    </a:lnTo>
                    <a:lnTo>
                      <a:pt x="90576" y="98659"/>
                    </a:lnTo>
                    <a:lnTo>
                      <a:pt x="90705" y="98925"/>
                    </a:lnTo>
                    <a:lnTo>
                      <a:pt x="90897" y="99191"/>
                    </a:lnTo>
                    <a:lnTo>
                      <a:pt x="91121" y="99390"/>
                    </a:lnTo>
                    <a:lnTo>
                      <a:pt x="91314" y="99656"/>
                    </a:lnTo>
                    <a:lnTo>
                      <a:pt x="91570" y="99789"/>
                    </a:lnTo>
                    <a:lnTo>
                      <a:pt x="91858" y="99922"/>
                    </a:lnTo>
                    <a:lnTo>
                      <a:pt x="92179" y="99988"/>
                    </a:lnTo>
                    <a:lnTo>
                      <a:pt x="92500" y="99988"/>
                    </a:lnTo>
                    <a:lnTo>
                      <a:pt x="92884" y="99988"/>
                    </a:lnTo>
                    <a:lnTo>
                      <a:pt x="92948" y="100121"/>
                    </a:lnTo>
                    <a:lnTo>
                      <a:pt x="93012" y="100254"/>
                    </a:lnTo>
                    <a:lnTo>
                      <a:pt x="93076" y="100454"/>
                    </a:lnTo>
                    <a:lnTo>
                      <a:pt x="93173" y="100653"/>
                    </a:lnTo>
                    <a:lnTo>
                      <a:pt x="93333" y="100919"/>
                    </a:lnTo>
                    <a:lnTo>
                      <a:pt x="93461" y="101119"/>
                    </a:lnTo>
                    <a:lnTo>
                      <a:pt x="93621" y="101385"/>
                    </a:lnTo>
                    <a:lnTo>
                      <a:pt x="93846" y="101584"/>
                    </a:lnTo>
                    <a:lnTo>
                      <a:pt x="94006" y="101783"/>
                    </a:lnTo>
                    <a:lnTo>
                      <a:pt x="94230" y="101916"/>
                    </a:lnTo>
                    <a:lnTo>
                      <a:pt x="94487" y="102116"/>
                    </a:lnTo>
                    <a:lnTo>
                      <a:pt x="94711" y="102182"/>
                    </a:lnTo>
                    <a:lnTo>
                      <a:pt x="94967" y="102182"/>
                    </a:lnTo>
                    <a:lnTo>
                      <a:pt x="95256" y="102116"/>
                    </a:lnTo>
                    <a:lnTo>
                      <a:pt x="95544" y="101916"/>
                    </a:lnTo>
                    <a:lnTo>
                      <a:pt x="95544" y="102049"/>
                    </a:lnTo>
                    <a:lnTo>
                      <a:pt x="95576" y="102249"/>
                    </a:lnTo>
                    <a:lnTo>
                      <a:pt x="95673" y="102382"/>
                    </a:lnTo>
                    <a:lnTo>
                      <a:pt x="95705" y="102714"/>
                    </a:lnTo>
                    <a:lnTo>
                      <a:pt x="95801" y="102914"/>
                    </a:lnTo>
                    <a:lnTo>
                      <a:pt x="95897" y="103180"/>
                    </a:lnTo>
                    <a:lnTo>
                      <a:pt x="96025" y="103445"/>
                    </a:lnTo>
                    <a:lnTo>
                      <a:pt x="96153" y="103645"/>
                    </a:lnTo>
                    <a:lnTo>
                      <a:pt x="96346" y="103911"/>
                    </a:lnTo>
                    <a:lnTo>
                      <a:pt x="96506" y="104110"/>
                    </a:lnTo>
                    <a:lnTo>
                      <a:pt x="96762" y="104177"/>
                    </a:lnTo>
                    <a:lnTo>
                      <a:pt x="97019" y="104243"/>
                    </a:lnTo>
                    <a:lnTo>
                      <a:pt x="97275" y="104243"/>
                    </a:lnTo>
                    <a:lnTo>
                      <a:pt x="97596" y="104110"/>
                    </a:lnTo>
                    <a:lnTo>
                      <a:pt x="97948" y="103977"/>
                    </a:lnTo>
                    <a:lnTo>
                      <a:pt x="97948" y="104044"/>
                    </a:lnTo>
                    <a:lnTo>
                      <a:pt x="97980" y="104177"/>
                    </a:lnTo>
                    <a:lnTo>
                      <a:pt x="98044" y="104376"/>
                    </a:lnTo>
                    <a:lnTo>
                      <a:pt x="98141" y="104642"/>
                    </a:lnTo>
                    <a:lnTo>
                      <a:pt x="98237" y="104842"/>
                    </a:lnTo>
                    <a:lnTo>
                      <a:pt x="98333" y="105041"/>
                    </a:lnTo>
                    <a:lnTo>
                      <a:pt x="98493" y="105307"/>
                    </a:lnTo>
                    <a:lnTo>
                      <a:pt x="98653" y="105506"/>
                    </a:lnTo>
                    <a:lnTo>
                      <a:pt x="98846" y="105706"/>
                    </a:lnTo>
                    <a:lnTo>
                      <a:pt x="99102" y="105905"/>
                    </a:lnTo>
                    <a:lnTo>
                      <a:pt x="99358" y="106038"/>
                    </a:lnTo>
                    <a:lnTo>
                      <a:pt x="99647" y="106105"/>
                    </a:lnTo>
                    <a:lnTo>
                      <a:pt x="99967" y="106105"/>
                    </a:lnTo>
                    <a:lnTo>
                      <a:pt x="100320" y="106038"/>
                    </a:lnTo>
                    <a:lnTo>
                      <a:pt x="100705" y="105905"/>
                    </a:lnTo>
                    <a:lnTo>
                      <a:pt x="100737" y="105972"/>
                    </a:lnTo>
                    <a:lnTo>
                      <a:pt x="100769" y="106171"/>
                    </a:lnTo>
                    <a:lnTo>
                      <a:pt x="100865" y="106304"/>
                    </a:lnTo>
                    <a:lnTo>
                      <a:pt x="100961" y="106637"/>
                    </a:lnTo>
                    <a:lnTo>
                      <a:pt x="101089" y="106836"/>
                    </a:lnTo>
                    <a:lnTo>
                      <a:pt x="101250" y="107102"/>
                    </a:lnTo>
                    <a:lnTo>
                      <a:pt x="101474" y="107301"/>
                    </a:lnTo>
                    <a:lnTo>
                      <a:pt x="101634" y="107501"/>
                    </a:lnTo>
                    <a:lnTo>
                      <a:pt x="101891" y="107767"/>
                    </a:lnTo>
                    <a:lnTo>
                      <a:pt x="102179" y="107833"/>
                    </a:lnTo>
                    <a:lnTo>
                      <a:pt x="102467" y="107900"/>
                    </a:lnTo>
                    <a:lnTo>
                      <a:pt x="102820" y="107900"/>
                    </a:lnTo>
                    <a:lnTo>
                      <a:pt x="103173" y="107767"/>
                    </a:lnTo>
                    <a:lnTo>
                      <a:pt x="103589" y="107501"/>
                    </a:lnTo>
                    <a:lnTo>
                      <a:pt x="104038" y="107235"/>
                    </a:lnTo>
                    <a:lnTo>
                      <a:pt x="104038" y="107368"/>
                    </a:lnTo>
                    <a:lnTo>
                      <a:pt x="104070" y="107501"/>
                    </a:lnTo>
                    <a:lnTo>
                      <a:pt x="104102" y="107767"/>
                    </a:lnTo>
                    <a:lnTo>
                      <a:pt x="104198" y="107966"/>
                    </a:lnTo>
                    <a:lnTo>
                      <a:pt x="104262" y="108166"/>
                    </a:lnTo>
                    <a:lnTo>
                      <a:pt x="104358" y="108498"/>
                    </a:lnTo>
                    <a:lnTo>
                      <a:pt x="104519" y="108698"/>
                    </a:lnTo>
                    <a:lnTo>
                      <a:pt x="104647" y="109030"/>
                    </a:lnTo>
                    <a:lnTo>
                      <a:pt x="104839" y="109163"/>
                    </a:lnTo>
                    <a:lnTo>
                      <a:pt x="105032" y="109296"/>
                    </a:lnTo>
                    <a:lnTo>
                      <a:pt x="105288" y="109362"/>
                    </a:lnTo>
                    <a:lnTo>
                      <a:pt x="105576" y="109429"/>
                    </a:lnTo>
                    <a:lnTo>
                      <a:pt x="105897" y="109362"/>
                    </a:lnTo>
                    <a:lnTo>
                      <a:pt x="106250" y="109163"/>
                    </a:lnTo>
                    <a:lnTo>
                      <a:pt x="106698" y="108963"/>
                    </a:lnTo>
                    <a:lnTo>
                      <a:pt x="106730" y="109030"/>
                    </a:lnTo>
                    <a:lnTo>
                      <a:pt x="106762" y="109163"/>
                    </a:lnTo>
                    <a:lnTo>
                      <a:pt x="106858" y="109362"/>
                    </a:lnTo>
                    <a:lnTo>
                      <a:pt x="106987" y="109628"/>
                    </a:lnTo>
                    <a:lnTo>
                      <a:pt x="107083" y="109828"/>
                    </a:lnTo>
                    <a:lnTo>
                      <a:pt x="107275" y="110027"/>
                    </a:lnTo>
                    <a:lnTo>
                      <a:pt x="107435" y="110360"/>
                    </a:lnTo>
                    <a:lnTo>
                      <a:pt x="107628" y="110559"/>
                    </a:lnTo>
                    <a:lnTo>
                      <a:pt x="107884" y="110825"/>
                    </a:lnTo>
                    <a:lnTo>
                      <a:pt x="108141" y="110958"/>
                    </a:lnTo>
                    <a:lnTo>
                      <a:pt x="108429" y="111024"/>
                    </a:lnTo>
                    <a:lnTo>
                      <a:pt x="108750" y="111091"/>
                    </a:lnTo>
                    <a:lnTo>
                      <a:pt x="109070" y="111091"/>
                    </a:lnTo>
                    <a:lnTo>
                      <a:pt x="109423" y="110958"/>
                    </a:lnTo>
                    <a:lnTo>
                      <a:pt x="109839" y="110825"/>
                    </a:lnTo>
                    <a:lnTo>
                      <a:pt x="109935" y="110958"/>
                    </a:lnTo>
                    <a:lnTo>
                      <a:pt x="110032" y="111091"/>
                    </a:lnTo>
                    <a:lnTo>
                      <a:pt x="110160" y="111290"/>
                    </a:lnTo>
                    <a:lnTo>
                      <a:pt x="110320" y="111556"/>
                    </a:lnTo>
                    <a:lnTo>
                      <a:pt x="110544" y="111756"/>
                    </a:lnTo>
                    <a:lnTo>
                      <a:pt x="110769" y="112088"/>
                    </a:lnTo>
                    <a:lnTo>
                      <a:pt x="111025" y="112288"/>
                    </a:lnTo>
                    <a:lnTo>
                      <a:pt x="111314" y="112421"/>
                    </a:lnTo>
                    <a:lnTo>
                      <a:pt x="111602" y="112554"/>
                    </a:lnTo>
                    <a:lnTo>
                      <a:pt x="111955" y="112620"/>
                    </a:lnTo>
                    <a:lnTo>
                      <a:pt x="112275" y="112620"/>
                    </a:lnTo>
                    <a:lnTo>
                      <a:pt x="112628" y="112554"/>
                    </a:lnTo>
                    <a:lnTo>
                      <a:pt x="113044" y="112354"/>
                    </a:lnTo>
                    <a:lnTo>
                      <a:pt x="113429" y="112088"/>
                    </a:lnTo>
                    <a:lnTo>
                      <a:pt x="113814" y="111623"/>
                    </a:lnTo>
                    <a:lnTo>
                      <a:pt x="113814" y="111689"/>
                    </a:lnTo>
                    <a:lnTo>
                      <a:pt x="113910" y="111822"/>
                    </a:lnTo>
                    <a:lnTo>
                      <a:pt x="113974" y="112088"/>
                    </a:lnTo>
                    <a:lnTo>
                      <a:pt x="114038" y="112288"/>
                    </a:lnTo>
                    <a:lnTo>
                      <a:pt x="114134" y="112487"/>
                    </a:lnTo>
                    <a:lnTo>
                      <a:pt x="114294" y="112753"/>
                    </a:lnTo>
                    <a:lnTo>
                      <a:pt x="114423" y="113019"/>
                    </a:lnTo>
                    <a:lnTo>
                      <a:pt x="114615" y="113152"/>
                    </a:lnTo>
                    <a:lnTo>
                      <a:pt x="114839" y="113418"/>
                    </a:lnTo>
                    <a:lnTo>
                      <a:pt x="115096" y="113551"/>
                    </a:lnTo>
                    <a:lnTo>
                      <a:pt x="115320" y="113617"/>
                    </a:lnTo>
                    <a:lnTo>
                      <a:pt x="115608" y="113684"/>
                    </a:lnTo>
                    <a:lnTo>
                      <a:pt x="115961" y="113617"/>
                    </a:lnTo>
                    <a:lnTo>
                      <a:pt x="116346" y="113551"/>
                    </a:lnTo>
                    <a:lnTo>
                      <a:pt x="116730" y="113351"/>
                    </a:lnTo>
                    <a:lnTo>
                      <a:pt x="116794" y="113418"/>
                    </a:lnTo>
                    <a:lnTo>
                      <a:pt x="116923" y="113551"/>
                    </a:lnTo>
                    <a:lnTo>
                      <a:pt x="117019" y="113750"/>
                    </a:lnTo>
                    <a:lnTo>
                      <a:pt x="117179" y="113883"/>
                    </a:lnTo>
                    <a:lnTo>
                      <a:pt x="117371" y="114149"/>
                    </a:lnTo>
                    <a:lnTo>
                      <a:pt x="117596" y="114282"/>
                    </a:lnTo>
                    <a:lnTo>
                      <a:pt x="117788" y="114349"/>
                    </a:lnTo>
                    <a:lnTo>
                      <a:pt x="118044" y="114415"/>
                    </a:lnTo>
                    <a:lnTo>
                      <a:pt x="118301" y="114349"/>
                    </a:lnTo>
                    <a:lnTo>
                      <a:pt x="118557" y="114216"/>
                    </a:lnTo>
                    <a:lnTo>
                      <a:pt x="118846" y="114016"/>
                    </a:lnTo>
                    <a:lnTo>
                      <a:pt x="119102" y="113617"/>
                    </a:lnTo>
                    <a:lnTo>
                      <a:pt x="119358" y="113019"/>
                    </a:lnTo>
                    <a:lnTo>
                      <a:pt x="119615" y="112354"/>
                    </a:lnTo>
                    <a:lnTo>
                      <a:pt x="119871" y="11149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Shape 1006"/>
              <p:cNvSpPr/>
              <p:nvPr/>
            </p:nvSpPr>
            <p:spPr>
              <a:xfrm>
                <a:off x="2429" y="1984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5957" y="6315"/>
                    </a:moveTo>
                    <a:lnTo>
                      <a:pt x="30638" y="12631"/>
                    </a:lnTo>
                    <a:lnTo>
                      <a:pt x="20425" y="22105"/>
                    </a:lnTo>
                    <a:lnTo>
                      <a:pt x="12765" y="31578"/>
                    </a:lnTo>
                    <a:lnTo>
                      <a:pt x="5106" y="41052"/>
                    </a:lnTo>
                    <a:lnTo>
                      <a:pt x="2553" y="53684"/>
                    </a:lnTo>
                    <a:lnTo>
                      <a:pt x="0" y="66315"/>
                    </a:lnTo>
                    <a:lnTo>
                      <a:pt x="0" y="75789"/>
                    </a:lnTo>
                    <a:lnTo>
                      <a:pt x="2553" y="88421"/>
                    </a:lnTo>
                    <a:lnTo>
                      <a:pt x="5106" y="97894"/>
                    </a:lnTo>
                    <a:lnTo>
                      <a:pt x="15319" y="104210"/>
                    </a:lnTo>
                    <a:lnTo>
                      <a:pt x="20425" y="113684"/>
                    </a:lnTo>
                    <a:lnTo>
                      <a:pt x="28085" y="116842"/>
                    </a:lnTo>
                    <a:lnTo>
                      <a:pt x="40851" y="120000"/>
                    </a:lnTo>
                    <a:lnTo>
                      <a:pt x="53617" y="120000"/>
                    </a:lnTo>
                    <a:lnTo>
                      <a:pt x="66382" y="116842"/>
                    </a:lnTo>
                    <a:lnTo>
                      <a:pt x="84255" y="110526"/>
                    </a:lnTo>
                    <a:lnTo>
                      <a:pt x="94468" y="97894"/>
                    </a:lnTo>
                    <a:lnTo>
                      <a:pt x="107234" y="88421"/>
                    </a:lnTo>
                    <a:lnTo>
                      <a:pt x="112340" y="75789"/>
                    </a:lnTo>
                    <a:lnTo>
                      <a:pt x="117446" y="66315"/>
                    </a:lnTo>
                    <a:lnTo>
                      <a:pt x="120000" y="56842"/>
                    </a:lnTo>
                    <a:lnTo>
                      <a:pt x="120000" y="44210"/>
                    </a:lnTo>
                    <a:lnTo>
                      <a:pt x="117446" y="37894"/>
                    </a:lnTo>
                    <a:lnTo>
                      <a:pt x="114893" y="28421"/>
                    </a:lnTo>
                    <a:lnTo>
                      <a:pt x="109787" y="22105"/>
                    </a:lnTo>
                    <a:lnTo>
                      <a:pt x="102127" y="12631"/>
                    </a:lnTo>
                    <a:lnTo>
                      <a:pt x="94468" y="6315"/>
                    </a:lnTo>
                    <a:lnTo>
                      <a:pt x="86808" y="3157"/>
                    </a:lnTo>
                    <a:lnTo>
                      <a:pt x="76595" y="0"/>
                    </a:lnTo>
                    <a:lnTo>
                      <a:pt x="66382" y="0"/>
                    </a:lnTo>
                    <a:lnTo>
                      <a:pt x="53617" y="3157"/>
                    </a:lnTo>
                    <a:lnTo>
                      <a:pt x="45957" y="631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7" name="Shape 1007"/>
              <p:cNvSpPr/>
              <p:nvPr/>
            </p:nvSpPr>
            <p:spPr>
              <a:xfrm>
                <a:off x="2436" y="1989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639" y="16153"/>
                    </a:moveTo>
                    <a:lnTo>
                      <a:pt x="31475" y="9230"/>
                    </a:lnTo>
                    <a:lnTo>
                      <a:pt x="41311" y="2307"/>
                    </a:lnTo>
                    <a:lnTo>
                      <a:pt x="53114" y="0"/>
                    </a:lnTo>
                    <a:lnTo>
                      <a:pt x="62950" y="2307"/>
                    </a:lnTo>
                    <a:lnTo>
                      <a:pt x="74754" y="6923"/>
                    </a:lnTo>
                    <a:lnTo>
                      <a:pt x="86557" y="9230"/>
                    </a:lnTo>
                    <a:lnTo>
                      <a:pt x="94426" y="16153"/>
                    </a:lnTo>
                    <a:lnTo>
                      <a:pt x="102295" y="23076"/>
                    </a:lnTo>
                    <a:lnTo>
                      <a:pt x="110163" y="32307"/>
                    </a:lnTo>
                    <a:lnTo>
                      <a:pt x="116065" y="41538"/>
                    </a:lnTo>
                    <a:lnTo>
                      <a:pt x="120000" y="53076"/>
                    </a:lnTo>
                    <a:lnTo>
                      <a:pt x="120000" y="62307"/>
                    </a:lnTo>
                    <a:lnTo>
                      <a:pt x="120000" y="73846"/>
                    </a:lnTo>
                    <a:lnTo>
                      <a:pt x="118032" y="83076"/>
                    </a:lnTo>
                    <a:lnTo>
                      <a:pt x="112131" y="94615"/>
                    </a:lnTo>
                    <a:lnTo>
                      <a:pt x="102295" y="103846"/>
                    </a:lnTo>
                    <a:lnTo>
                      <a:pt x="90491" y="110769"/>
                    </a:lnTo>
                    <a:lnTo>
                      <a:pt x="78688" y="117692"/>
                    </a:lnTo>
                    <a:lnTo>
                      <a:pt x="64918" y="120000"/>
                    </a:lnTo>
                    <a:lnTo>
                      <a:pt x="55081" y="117692"/>
                    </a:lnTo>
                    <a:lnTo>
                      <a:pt x="43278" y="117692"/>
                    </a:lnTo>
                    <a:lnTo>
                      <a:pt x="35409" y="110769"/>
                    </a:lnTo>
                    <a:lnTo>
                      <a:pt x="23606" y="103846"/>
                    </a:lnTo>
                    <a:lnTo>
                      <a:pt x="17704" y="99230"/>
                    </a:lnTo>
                    <a:lnTo>
                      <a:pt x="11803" y="87692"/>
                    </a:lnTo>
                    <a:lnTo>
                      <a:pt x="3934" y="78461"/>
                    </a:lnTo>
                    <a:lnTo>
                      <a:pt x="1967" y="66923"/>
                    </a:lnTo>
                    <a:lnTo>
                      <a:pt x="0" y="57692"/>
                    </a:lnTo>
                    <a:lnTo>
                      <a:pt x="1967" y="46153"/>
                    </a:lnTo>
                    <a:lnTo>
                      <a:pt x="3934" y="36923"/>
                    </a:lnTo>
                    <a:lnTo>
                      <a:pt x="11803" y="23076"/>
                    </a:lnTo>
                    <a:lnTo>
                      <a:pt x="21639" y="16153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8" name="Shape 1008"/>
              <p:cNvSpPr/>
              <p:nvPr/>
            </p:nvSpPr>
            <p:spPr>
              <a:xfrm>
                <a:off x="2444" y="1995"/>
                <a:ext cx="7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000" y="20869"/>
                    </a:moveTo>
                    <a:lnTo>
                      <a:pt x="34909" y="10434"/>
                    </a:lnTo>
                    <a:lnTo>
                      <a:pt x="45818" y="5217"/>
                    </a:lnTo>
                    <a:lnTo>
                      <a:pt x="56727" y="2608"/>
                    </a:lnTo>
                    <a:lnTo>
                      <a:pt x="67636" y="0"/>
                    </a:lnTo>
                    <a:lnTo>
                      <a:pt x="78545" y="2608"/>
                    </a:lnTo>
                    <a:lnTo>
                      <a:pt x="87272" y="5217"/>
                    </a:lnTo>
                    <a:lnTo>
                      <a:pt x="98181" y="10434"/>
                    </a:lnTo>
                    <a:lnTo>
                      <a:pt x="104727" y="15652"/>
                    </a:lnTo>
                    <a:lnTo>
                      <a:pt x="111272" y="26086"/>
                    </a:lnTo>
                    <a:lnTo>
                      <a:pt x="117818" y="33913"/>
                    </a:lnTo>
                    <a:lnTo>
                      <a:pt x="120000" y="44347"/>
                    </a:lnTo>
                    <a:lnTo>
                      <a:pt x="120000" y="54782"/>
                    </a:lnTo>
                    <a:lnTo>
                      <a:pt x="120000" y="65217"/>
                    </a:lnTo>
                    <a:lnTo>
                      <a:pt x="115636" y="78260"/>
                    </a:lnTo>
                    <a:lnTo>
                      <a:pt x="106909" y="88695"/>
                    </a:lnTo>
                    <a:lnTo>
                      <a:pt x="98181" y="101739"/>
                    </a:lnTo>
                    <a:lnTo>
                      <a:pt x="85090" y="109565"/>
                    </a:lnTo>
                    <a:lnTo>
                      <a:pt x="74181" y="114782"/>
                    </a:lnTo>
                    <a:lnTo>
                      <a:pt x="61090" y="120000"/>
                    </a:lnTo>
                    <a:lnTo>
                      <a:pt x="48000" y="120000"/>
                    </a:lnTo>
                    <a:lnTo>
                      <a:pt x="39272" y="114782"/>
                    </a:lnTo>
                    <a:lnTo>
                      <a:pt x="28363" y="112173"/>
                    </a:lnTo>
                    <a:lnTo>
                      <a:pt x="19636" y="106956"/>
                    </a:lnTo>
                    <a:lnTo>
                      <a:pt x="13090" y="101739"/>
                    </a:lnTo>
                    <a:lnTo>
                      <a:pt x="6545" y="93913"/>
                    </a:lnTo>
                    <a:lnTo>
                      <a:pt x="2181" y="83478"/>
                    </a:lnTo>
                    <a:lnTo>
                      <a:pt x="0" y="75652"/>
                    </a:lnTo>
                    <a:lnTo>
                      <a:pt x="0" y="62608"/>
                    </a:lnTo>
                    <a:lnTo>
                      <a:pt x="0" y="52173"/>
                    </a:lnTo>
                    <a:lnTo>
                      <a:pt x="4363" y="39130"/>
                    </a:lnTo>
                    <a:lnTo>
                      <a:pt x="13090" y="28695"/>
                    </a:lnTo>
                    <a:lnTo>
                      <a:pt x="24000" y="20869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Shape 1009"/>
              <p:cNvSpPr/>
              <p:nvPr/>
            </p:nvSpPr>
            <p:spPr>
              <a:xfrm>
                <a:off x="2452" y="2002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7692" y="27000"/>
                    </a:moveTo>
                    <a:lnTo>
                      <a:pt x="36923" y="18000"/>
                    </a:lnTo>
                    <a:lnTo>
                      <a:pt x="48461" y="6000"/>
                    </a:lnTo>
                    <a:lnTo>
                      <a:pt x="60000" y="3000"/>
                    </a:lnTo>
                    <a:lnTo>
                      <a:pt x="71538" y="0"/>
                    </a:lnTo>
                    <a:lnTo>
                      <a:pt x="80769" y="0"/>
                    </a:lnTo>
                    <a:lnTo>
                      <a:pt x="90000" y="3000"/>
                    </a:lnTo>
                    <a:lnTo>
                      <a:pt x="99230" y="6000"/>
                    </a:lnTo>
                    <a:lnTo>
                      <a:pt x="106153" y="12000"/>
                    </a:lnTo>
                    <a:lnTo>
                      <a:pt x="113076" y="18000"/>
                    </a:lnTo>
                    <a:lnTo>
                      <a:pt x="115384" y="27000"/>
                    </a:lnTo>
                    <a:lnTo>
                      <a:pt x="117692" y="33000"/>
                    </a:lnTo>
                    <a:lnTo>
                      <a:pt x="120000" y="45000"/>
                    </a:lnTo>
                    <a:lnTo>
                      <a:pt x="117692" y="57000"/>
                    </a:lnTo>
                    <a:lnTo>
                      <a:pt x="115384" y="66000"/>
                    </a:lnTo>
                    <a:lnTo>
                      <a:pt x="108461" y="78000"/>
                    </a:lnTo>
                    <a:lnTo>
                      <a:pt x="101538" y="90000"/>
                    </a:lnTo>
                    <a:lnTo>
                      <a:pt x="90000" y="102000"/>
                    </a:lnTo>
                    <a:lnTo>
                      <a:pt x="76153" y="111000"/>
                    </a:lnTo>
                    <a:lnTo>
                      <a:pt x="62307" y="117000"/>
                    </a:lnTo>
                    <a:lnTo>
                      <a:pt x="53076" y="120000"/>
                    </a:lnTo>
                    <a:lnTo>
                      <a:pt x="41538" y="120000"/>
                    </a:lnTo>
                    <a:lnTo>
                      <a:pt x="32307" y="120000"/>
                    </a:lnTo>
                    <a:lnTo>
                      <a:pt x="20769" y="114000"/>
                    </a:lnTo>
                    <a:lnTo>
                      <a:pt x="13846" y="111000"/>
                    </a:lnTo>
                    <a:lnTo>
                      <a:pt x="9230" y="105000"/>
                    </a:lnTo>
                    <a:lnTo>
                      <a:pt x="4615" y="93000"/>
                    </a:lnTo>
                    <a:lnTo>
                      <a:pt x="0" y="84000"/>
                    </a:lnTo>
                    <a:lnTo>
                      <a:pt x="0" y="75000"/>
                    </a:lnTo>
                    <a:lnTo>
                      <a:pt x="4615" y="60000"/>
                    </a:lnTo>
                    <a:lnTo>
                      <a:pt x="9230" y="51000"/>
                    </a:lnTo>
                    <a:lnTo>
                      <a:pt x="13846" y="36000"/>
                    </a:lnTo>
                    <a:lnTo>
                      <a:pt x="27692" y="27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0" name="Shape 1010"/>
              <p:cNvSpPr/>
              <p:nvPr/>
            </p:nvSpPr>
            <p:spPr>
              <a:xfrm>
                <a:off x="2459" y="2005"/>
                <a:ext cx="7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6400" y="24000"/>
                    </a:moveTo>
                    <a:lnTo>
                      <a:pt x="38400" y="15000"/>
                    </a:lnTo>
                    <a:lnTo>
                      <a:pt x="48000" y="3000"/>
                    </a:lnTo>
                    <a:lnTo>
                      <a:pt x="57600" y="0"/>
                    </a:lnTo>
                    <a:lnTo>
                      <a:pt x="69600" y="0"/>
                    </a:lnTo>
                    <a:lnTo>
                      <a:pt x="79200" y="0"/>
                    </a:lnTo>
                    <a:lnTo>
                      <a:pt x="91200" y="0"/>
                    </a:lnTo>
                    <a:lnTo>
                      <a:pt x="98400" y="6000"/>
                    </a:lnTo>
                    <a:lnTo>
                      <a:pt x="108000" y="15000"/>
                    </a:lnTo>
                    <a:lnTo>
                      <a:pt x="112800" y="21000"/>
                    </a:lnTo>
                    <a:lnTo>
                      <a:pt x="117600" y="27000"/>
                    </a:lnTo>
                    <a:lnTo>
                      <a:pt x="120000" y="36000"/>
                    </a:lnTo>
                    <a:lnTo>
                      <a:pt x="120000" y="48000"/>
                    </a:lnTo>
                    <a:lnTo>
                      <a:pt x="120000" y="57000"/>
                    </a:lnTo>
                    <a:lnTo>
                      <a:pt x="117600" y="72000"/>
                    </a:lnTo>
                    <a:lnTo>
                      <a:pt x="112800" y="81000"/>
                    </a:lnTo>
                    <a:lnTo>
                      <a:pt x="103200" y="93000"/>
                    </a:lnTo>
                    <a:lnTo>
                      <a:pt x="91200" y="105000"/>
                    </a:lnTo>
                    <a:lnTo>
                      <a:pt x="76800" y="114000"/>
                    </a:lnTo>
                    <a:lnTo>
                      <a:pt x="64800" y="117000"/>
                    </a:lnTo>
                    <a:lnTo>
                      <a:pt x="52800" y="120000"/>
                    </a:lnTo>
                    <a:lnTo>
                      <a:pt x="43200" y="120000"/>
                    </a:lnTo>
                    <a:lnTo>
                      <a:pt x="31200" y="120000"/>
                    </a:lnTo>
                    <a:lnTo>
                      <a:pt x="21600" y="114000"/>
                    </a:lnTo>
                    <a:lnTo>
                      <a:pt x="12000" y="108000"/>
                    </a:lnTo>
                    <a:lnTo>
                      <a:pt x="7200" y="102000"/>
                    </a:lnTo>
                    <a:lnTo>
                      <a:pt x="2400" y="90000"/>
                    </a:lnTo>
                    <a:lnTo>
                      <a:pt x="0" y="81000"/>
                    </a:lnTo>
                    <a:lnTo>
                      <a:pt x="0" y="72000"/>
                    </a:lnTo>
                    <a:lnTo>
                      <a:pt x="2400" y="57000"/>
                    </a:lnTo>
                    <a:lnTo>
                      <a:pt x="7200" y="48000"/>
                    </a:lnTo>
                    <a:lnTo>
                      <a:pt x="12000" y="33000"/>
                    </a:lnTo>
                    <a:lnTo>
                      <a:pt x="26400" y="24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Shape 1011"/>
              <p:cNvSpPr/>
              <p:nvPr/>
            </p:nvSpPr>
            <p:spPr>
              <a:xfrm>
                <a:off x="2467" y="2011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882" y="23414"/>
                    </a:moveTo>
                    <a:lnTo>
                      <a:pt x="37647" y="11707"/>
                    </a:lnTo>
                    <a:lnTo>
                      <a:pt x="47058" y="2926"/>
                    </a:lnTo>
                    <a:lnTo>
                      <a:pt x="58823" y="0"/>
                    </a:lnTo>
                    <a:lnTo>
                      <a:pt x="70588" y="0"/>
                    </a:lnTo>
                    <a:lnTo>
                      <a:pt x="80000" y="0"/>
                    </a:lnTo>
                    <a:lnTo>
                      <a:pt x="89411" y="0"/>
                    </a:lnTo>
                    <a:lnTo>
                      <a:pt x="98823" y="5853"/>
                    </a:lnTo>
                    <a:lnTo>
                      <a:pt x="105882" y="11707"/>
                    </a:lnTo>
                    <a:lnTo>
                      <a:pt x="110588" y="20487"/>
                    </a:lnTo>
                    <a:lnTo>
                      <a:pt x="115294" y="26341"/>
                    </a:lnTo>
                    <a:lnTo>
                      <a:pt x="120000" y="35121"/>
                    </a:lnTo>
                    <a:lnTo>
                      <a:pt x="120000" y="46829"/>
                    </a:lnTo>
                    <a:lnTo>
                      <a:pt x="120000" y="55609"/>
                    </a:lnTo>
                    <a:lnTo>
                      <a:pt x="112941" y="67317"/>
                    </a:lnTo>
                    <a:lnTo>
                      <a:pt x="108235" y="79024"/>
                    </a:lnTo>
                    <a:lnTo>
                      <a:pt x="101176" y="90731"/>
                    </a:lnTo>
                    <a:lnTo>
                      <a:pt x="87058" y="102439"/>
                    </a:lnTo>
                    <a:lnTo>
                      <a:pt x="75294" y="111219"/>
                    </a:lnTo>
                    <a:lnTo>
                      <a:pt x="63529" y="117073"/>
                    </a:lnTo>
                    <a:lnTo>
                      <a:pt x="49411" y="120000"/>
                    </a:lnTo>
                    <a:lnTo>
                      <a:pt x="40000" y="120000"/>
                    </a:lnTo>
                    <a:lnTo>
                      <a:pt x="30588" y="117073"/>
                    </a:lnTo>
                    <a:lnTo>
                      <a:pt x="21176" y="114146"/>
                    </a:lnTo>
                    <a:lnTo>
                      <a:pt x="14117" y="108292"/>
                    </a:lnTo>
                    <a:lnTo>
                      <a:pt x="4705" y="96585"/>
                    </a:lnTo>
                    <a:lnTo>
                      <a:pt x="2352" y="90731"/>
                    </a:lnTo>
                    <a:lnTo>
                      <a:pt x="0" y="79024"/>
                    </a:lnTo>
                    <a:lnTo>
                      <a:pt x="0" y="67317"/>
                    </a:lnTo>
                    <a:lnTo>
                      <a:pt x="0" y="55609"/>
                    </a:lnTo>
                    <a:lnTo>
                      <a:pt x="4705" y="46829"/>
                    </a:lnTo>
                    <a:lnTo>
                      <a:pt x="14117" y="32195"/>
                    </a:lnTo>
                    <a:lnTo>
                      <a:pt x="25882" y="2341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2" name="Shape 1012"/>
              <p:cNvSpPr/>
              <p:nvPr/>
            </p:nvSpPr>
            <p:spPr>
              <a:xfrm>
                <a:off x="2475" y="2014"/>
                <a:ext cx="5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8800" y="23414"/>
                    </a:moveTo>
                    <a:lnTo>
                      <a:pt x="40800" y="11707"/>
                    </a:lnTo>
                    <a:lnTo>
                      <a:pt x="50400" y="5853"/>
                    </a:lnTo>
                    <a:lnTo>
                      <a:pt x="62400" y="0"/>
                    </a:lnTo>
                    <a:lnTo>
                      <a:pt x="72000" y="0"/>
                    </a:lnTo>
                    <a:lnTo>
                      <a:pt x="84000" y="0"/>
                    </a:lnTo>
                    <a:lnTo>
                      <a:pt x="91200" y="2926"/>
                    </a:lnTo>
                    <a:lnTo>
                      <a:pt x="98400" y="5853"/>
                    </a:lnTo>
                    <a:lnTo>
                      <a:pt x="108000" y="11707"/>
                    </a:lnTo>
                    <a:lnTo>
                      <a:pt x="112800" y="17560"/>
                    </a:lnTo>
                    <a:lnTo>
                      <a:pt x="117600" y="29268"/>
                    </a:lnTo>
                    <a:lnTo>
                      <a:pt x="120000" y="35121"/>
                    </a:lnTo>
                    <a:lnTo>
                      <a:pt x="120000" y="46829"/>
                    </a:lnTo>
                    <a:lnTo>
                      <a:pt x="117600" y="58536"/>
                    </a:lnTo>
                    <a:lnTo>
                      <a:pt x="115200" y="67317"/>
                    </a:lnTo>
                    <a:lnTo>
                      <a:pt x="110400" y="79024"/>
                    </a:lnTo>
                    <a:lnTo>
                      <a:pt x="100800" y="90731"/>
                    </a:lnTo>
                    <a:lnTo>
                      <a:pt x="88800" y="99512"/>
                    </a:lnTo>
                    <a:lnTo>
                      <a:pt x="74400" y="111219"/>
                    </a:lnTo>
                    <a:lnTo>
                      <a:pt x="62400" y="117073"/>
                    </a:lnTo>
                    <a:lnTo>
                      <a:pt x="50400" y="120000"/>
                    </a:lnTo>
                    <a:lnTo>
                      <a:pt x="40800" y="120000"/>
                    </a:lnTo>
                    <a:lnTo>
                      <a:pt x="28800" y="117073"/>
                    </a:lnTo>
                    <a:lnTo>
                      <a:pt x="19200" y="114146"/>
                    </a:lnTo>
                    <a:lnTo>
                      <a:pt x="14400" y="108292"/>
                    </a:lnTo>
                    <a:lnTo>
                      <a:pt x="4800" y="99512"/>
                    </a:lnTo>
                    <a:lnTo>
                      <a:pt x="2400" y="90731"/>
                    </a:lnTo>
                    <a:lnTo>
                      <a:pt x="0" y="81951"/>
                    </a:lnTo>
                    <a:lnTo>
                      <a:pt x="0" y="67317"/>
                    </a:lnTo>
                    <a:lnTo>
                      <a:pt x="2400" y="58536"/>
                    </a:lnTo>
                    <a:lnTo>
                      <a:pt x="7200" y="43902"/>
                    </a:lnTo>
                    <a:lnTo>
                      <a:pt x="16800" y="32195"/>
                    </a:lnTo>
                    <a:lnTo>
                      <a:pt x="28800" y="2341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3" name="Shape 1013"/>
              <p:cNvSpPr/>
              <p:nvPr/>
            </p:nvSpPr>
            <p:spPr>
              <a:xfrm>
                <a:off x="2482" y="2019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500" y="23414"/>
                    </a:moveTo>
                    <a:lnTo>
                      <a:pt x="45000" y="14634"/>
                    </a:lnTo>
                    <a:lnTo>
                      <a:pt x="55000" y="5853"/>
                    </a:lnTo>
                    <a:lnTo>
                      <a:pt x="67500" y="0"/>
                    </a:lnTo>
                    <a:lnTo>
                      <a:pt x="77500" y="0"/>
                    </a:lnTo>
                    <a:lnTo>
                      <a:pt x="87500" y="0"/>
                    </a:lnTo>
                    <a:lnTo>
                      <a:pt x="95000" y="0"/>
                    </a:lnTo>
                    <a:lnTo>
                      <a:pt x="102500" y="5853"/>
                    </a:lnTo>
                    <a:lnTo>
                      <a:pt x="110000" y="11707"/>
                    </a:lnTo>
                    <a:lnTo>
                      <a:pt x="115000" y="17560"/>
                    </a:lnTo>
                    <a:lnTo>
                      <a:pt x="117500" y="26341"/>
                    </a:lnTo>
                    <a:lnTo>
                      <a:pt x="120000" y="35121"/>
                    </a:lnTo>
                    <a:lnTo>
                      <a:pt x="120000" y="43902"/>
                    </a:lnTo>
                    <a:lnTo>
                      <a:pt x="117500" y="52682"/>
                    </a:lnTo>
                    <a:lnTo>
                      <a:pt x="112500" y="67317"/>
                    </a:lnTo>
                    <a:lnTo>
                      <a:pt x="107500" y="76097"/>
                    </a:lnTo>
                    <a:lnTo>
                      <a:pt x="97500" y="90731"/>
                    </a:lnTo>
                    <a:lnTo>
                      <a:pt x="85000" y="99512"/>
                    </a:lnTo>
                    <a:lnTo>
                      <a:pt x="70000" y="108292"/>
                    </a:lnTo>
                    <a:lnTo>
                      <a:pt x="60000" y="117073"/>
                    </a:lnTo>
                    <a:lnTo>
                      <a:pt x="47500" y="117073"/>
                    </a:lnTo>
                    <a:lnTo>
                      <a:pt x="37500" y="120000"/>
                    </a:lnTo>
                    <a:lnTo>
                      <a:pt x="25000" y="117073"/>
                    </a:lnTo>
                    <a:lnTo>
                      <a:pt x="17500" y="111219"/>
                    </a:lnTo>
                    <a:lnTo>
                      <a:pt x="12500" y="105365"/>
                    </a:lnTo>
                    <a:lnTo>
                      <a:pt x="5000" y="99512"/>
                    </a:lnTo>
                    <a:lnTo>
                      <a:pt x="2500" y="90731"/>
                    </a:lnTo>
                    <a:lnTo>
                      <a:pt x="0" y="79024"/>
                    </a:lnTo>
                    <a:lnTo>
                      <a:pt x="2500" y="70243"/>
                    </a:lnTo>
                    <a:lnTo>
                      <a:pt x="5000" y="61463"/>
                    </a:lnTo>
                    <a:lnTo>
                      <a:pt x="12500" y="46829"/>
                    </a:lnTo>
                    <a:lnTo>
                      <a:pt x="20000" y="35121"/>
                    </a:lnTo>
                    <a:lnTo>
                      <a:pt x="32500" y="23414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4" name="Shape 1014"/>
              <p:cNvSpPr/>
              <p:nvPr/>
            </p:nvSpPr>
            <p:spPr>
              <a:xfrm>
                <a:off x="2492" y="2020"/>
                <a:ext cx="4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2000" y="24000"/>
                    </a:moveTo>
                    <a:lnTo>
                      <a:pt x="45333" y="12000"/>
                    </a:lnTo>
                    <a:lnTo>
                      <a:pt x="56000" y="6000"/>
                    </a:lnTo>
                    <a:lnTo>
                      <a:pt x="66666" y="3000"/>
                    </a:lnTo>
                    <a:lnTo>
                      <a:pt x="77333" y="0"/>
                    </a:lnTo>
                    <a:lnTo>
                      <a:pt x="88000" y="3000"/>
                    </a:lnTo>
                    <a:lnTo>
                      <a:pt x="96000" y="3000"/>
                    </a:lnTo>
                    <a:lnTo>
                      <a:pt x="101333" y="9000"/>
                    </a:lnTo>
                    <a:lnTo>
                      <a:pt x="106666" y="15000"/>
                    </a:lnTo>
                    <a:lnTo>
                      <a:pt x="114666" y="24000"/>
                    </a:lnTo>
                    <a:lnTo>
                      <a:pt x="117333" y="33000"/>
                    </a:lnTo>
                    <a:lnTo>
                      <a:pt x="120000" y="39000"/>
                    </a:lnTo>
                    <a:lnTo>
                      <a:pt x="120000" y="51000"/>
                    </a:lnTo>
                    <a:lnTo>
                      <a:pt x="120000" y="60000"/>
                    </a:lnTo>
                    <a:lnTo>
                      <a:pt x="117333" y="69000"/>
                    </a:lnTo>
                    <a:lnTo>
                      <a:pt x="109333" y="81000"/>
                    </a:lnTo>
                    <a:lnTo>
                      <a:pt x="106666" y="90000"/>
                    </a:lnTo>
                    <a:lnTo>
                      <a:pt x="93333" y="99000"/>
                    </a:lnTo>
                    <a:lnTo>
                      <a:pt x="77333" y="111000"/>
                    </a:lnTo>
                    <a:lnTo>
                      <a:pt x="66666" y="117000"/>
                    </a:lnTo>
                    <a:lnTo>
                      <a:pt x="53333" y="120000"/>
                    </a:lnTo>
                    <a:lnTo>
                      <a:pt x="42666" y="120000"/>
                    </a:lnTo>
                    <a:lnTo>
                      <a:pt x="29333" y="120000"/>
                    </a:lnTo>
                    <a:lnTo>
                      <a:pt x="21333" y="114000"/>
                    </a:lnTo>
                    <a:lnTo>
                      <a:pt x="13333" y="111000"/>
                    </a:lnTo>
                    <a:lnTo>
                      <a:pt x="5333" y="99000"/>
                    </a:lnTo>
                    <a:lnTo>
                      <a:pt x="2666" y="93000"/>
                    </a:lnTo>
                    <a:lnTo>
                      <a:pt x="0" y="84000"/>
                    </a:lnTo>
                    <a:lnTo>
                      <a:pt x="0" y="69000"/>
                    </a:lnTo>
                    <a:lnTo>
                      <a:pt x="2666" y="60000"/>
                    </a:lnTo>
                    <a:lnTo>
                      <a:pt x="8000" y="45000"/>
                    </a:lnTo>
                    <a:lnTo>
                      <a:pt x="18666" y="33000"/>
                    </a:lnTo>
                    <a:lnTo>
                      <a:pt x="32000" y="2400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5" name="Shape 1015"/>
              <p:cNvSpPr/>
              <p:nvPr/>
            </p:nvSpPr>
            <p:spPr>
              <a:xfrm>
                <a:off x="2500" y="2023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9387" y="22857"/>
                    </a:moveTo>
                    <a:lnTo>
                      <a:pt x="39183" y="14285"/>
                    </a:lnTo>
                    <a:lnTo>
                      <a:pt x="51428" y="8571"/>
                    </a:lnTo>
                    <a:lnTo>
                      <a:pt x="61224" y="2857"/>
                    </a:lnTo>
                    <a:lnTo>
                      <a:pt x="73469" y="0"/>
                    </a:lnTo>
                    <a:lnTo>
                      <a:pt x="80816" y="2857"/>
                    </a:lnTo>
                    <a:lnTo>
                      <a:pt x="88163" y="8571"/>
                    </a:lnTo>
                    <a:lnTo>
                      <a:pt x="97959" y="11428"/>
                    </a:lnTo>
                    <a:lnTo>
                      <a:pt x="105306" y="17142"/>
                    </a:lnTo>
                    <a:lnTo>
                      <a:pt x="110204" y="25714"/>
                    </a:lnTo>
                    <a:lnTo>
                      <a:pt x="112653" y="31428"/>
                    </a:lnTo>
                    <a:lnTo>
                      <a:pt x="115102" y="42857"/>
                    </a:lnTo>
                    <a:lnTo>
                      <a:pt x="119999" y="51428"/>
                    </a:lnTo>
                    <a:lnTo>
                      <a:pt x="119999" y="62857"/>
                    </a:lnTo>
                    <a:lnTo>
                      <a:pt x="115102" y="68571"/>
                    </a:lnTo>
                    <a:lnTo>
                      <a:pt x="112653" y="77142"/>
                    </a:lnTo>
                    <a:lnTo>
                      <a:pt x="107755" y="85714"/>
                    </a:lnTo>
                    <a:lnTo>
                      <a:pt x="93061" y="97142"/>
                    </a:lnTo>
                    <a:lnTo>
                      <a:pt x="80816" y="105714"/>
                    </a:lnTo>
                    <a:lnTo>
                      <a:pt x="68571" y="111428"/>
                    </a:lnTo>
                    <a:lnTo>
                      <a:pt x="56326" y="117142"/>
                    </a:lnTo>
                    <a:lnTo>
                      <a:pt x="44081" y="120000"/>
                    </a:lnTo>
                    <a:lnTo>
                      <a:pt x="34285" y="117142"/>
                    </a:lnTo>
                    <a:lnTo>
                      <a:pt x="22040" y="111428"/>
                    </a:lnTo>
                    <a:lnTo>
                      <a:pt x="14693" y="105714"/>
                    </a:lnTo>
                    <a:lnTo>
                      <a:pt x="9795" y="100000"/>
                    </a:lnTo>
                    <a:lnTo>
                      <a:pt x="4897" y="91428"/>
                    </a:lnTo>
                    <a:lnTo>
                      <a:pt x="0" y="80000"/>
                    </a:lnTo>
                    <a:lnTo>
                      <a:pt x="0" y="68571"/>
                    </a:lnTo>
                    <a:lnTo>
                      <a:pt x="0" y="57142"/>
                    </a:lnTo>
                    <a:lnTo>
                      <a:pt x="7346" y="45714"/>
                    </a:lnTo>
                    <a:lnTo>
                      <a:pt x="14693" y="31428"/>
                    </a:lnTo>
                    <a:lnTo>
                      <a:pt x="29387" y="22857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6" name="Shape 1016"/>
              <p:cNvSpPr/>
              <p:nvPr/>
            </p:nvSpPr>
            <p:spPr>
              <a:xfrm>
                <a:off x="2510" y="2028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333" y="25263"/>
                    </a:moveTo>
                    <a:lnTo>
                      <a:pt x="8000" y="15789"/>
                    </a:lnTo>
                    <a:lnTo>
                      <a:pt x="18666" y="9473"/>
                    </a:lnTo>
                    <a:lnTo>
                      <a:pt x="26666" y="6315"/>
                    </a:lnTo>
                    <a:lnTo>
                      <a:pt x="34666" y="0"/>
                    </a:lnTo>
                    <a:lnTo>
                      <a:pt x="45333" y="0"/>
                    </a:lnTo>
                    <a:lnTo>
                      <a:pt x="56000" y="0"/>
                    </a:lnTo>
                    <a:lnTo>
                      <a:pt x="69333" y="6315"/>
                    </a:lnTo>
                    <a:lnTo>
                      <a:pt x="80000" y="9473"/>
                    </a:lnTo>
                    <a:lnTo>
                      <a:pt x="90666" y="15789"/>
                    </a:lnTo>
                    <a:lnTo>
                      <a:pt x="98666" y="22105"/>
                    </a:lnTo>
                    <a:lnTo>
                      <a:pt x="106666" y="34736"/>
                    </a:lnTo>
                    <a:lnTo>
                      <a:pt x="114666" y="41052"/>
                    </a:lnTo>
                    <a:lnTo>
                      <a:pt x="120000" y="50526"/>
                    </a:lnTo>
                    <a:lnTo>
                      <a:pt x="120000" y="66315"/>
                    </a:lnTo>
                    <a:lnTo>
                      <a:pt x="120000" y="75789"/>
                    </a:lnTo>
                    <a:lnTo>
                      <a:pt x="120000" y="88421"/>
                    </a:lnTo>
                    <a:lnTo>
                      <a:pt x="109333" y="101052"/>
                    </a:lnTo>
                    <a:lnTo>
                      <a:pt x="104000" y="110526"/>
                    </a:lnTo>
                    <a:lnTo>
                      <a:pt x="96000" y="116842"/>
                    </a:lnTo>
                    <a:lnTo>
                      <a:pt x="82666" y="120000"/>
                    </a:lnTo>
                    <a:lnTo>
                      <a:pt x="72000" y="120000"/>
                    </a:lnTo>
                    <a:lnTo>
                      <a:pt x="64000" y="120000"/>
                    </a:lnTo>
                    <a:lnTo>
                      <a:pt x="50666" y="116842"/>
                    </a:lnTo>
                    <a:lnTo>
                      <a:pt x="40000" y="113684"/>
                    </a:lnTo>
                    <a:lnTo>
                      <a:pt x="26666" y="107368"/>
                    </a:lnTo>
                    <a:lnTo>
                      <a:pt x="18666" y="101052"/>
                    </a:lnTo>
                    <a:lnTo>
                      <a:pt x="13333" y="88421"/>
                    </a:lnTo>
                    <a:lnTo>
                      <a:pt x="5333" y="78947"/>
                    </a:lnTo>
                    <a:lnTo>
                      <a:pt x="0" y="69473"/>
                    </a:lnTo>
                    <a:lnTo>
                      <a:pt x="0" y="53684"/>
                    </a:lnTo>
                    <a:lnTo>
                      <a:pt x="0" y="41052"/>
                    </a:lnTo>
                    <a:lnTo>
                      <a:pt x="5333" y="25263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7" name="Shape 1017"/>
              <p:cNvSpPr/>
              <p:nvPr/>
            </p:nvSpPr>
            <p:spPr>
              <a:xfrm>
                <a:off x="2520" y="2030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12" y="24615"/>
                    </a:moveTo>
                    <a:lnTo>
                      <a:pt x="17872" y="15384"/>
                    </a:lnTo>
                    <a:lnTo>
                      <a:pt x="25531" y="6153"/>
                    </a:lnTo>
                    <a:lnTo>
                      <a:pt x="33191" y="3076"/>
                    </a:lnTo>
                    <a:lnTo>
                      <a:pt x="43404" y="0"/>
                    </a:lnTo>
                    <a:lnTo>
                      <a:pt x="51063" y="0"/>
                    </a:lnTo>
                    <a:lnTo>
                      <a:pt x="63829" y="3076"/>
                    </a:lnTo>
                    <a:lnTo>
                      <a:pt x="71489" y="6153"/>
                    </a:lnTo>
                    <a:lnTo>
                      <a:pt x="81702" y="12307"/>
                    </a:lnTo>
                    <a:lnTo>
                      <a:pt x="91914" y="18461"/>
                    </a:lnTo>
                    <a:lnTo>
                      <a:pt x="99574" y="24615"/>
                    </a:lnTo>
                    <a:lnTo>
                      <a:pt x="107234" y="33846"/>
                    </a:lnTo>
                    <a:lnTo>
                      <a:pt x="114893" y="43076"/>
                    </a:lnTo>
                    <a:lnTo>
                      <a:pt x="117446" y="52307"/>
                    </a:lnTo>
                    <a:lnTo>
                      <a:pt x="120000" y="61538"/>
                    </a:lnTo>
                    <a:lnTo>
                      <a:pt x="120000" y="73846"/>
                    </a:lnTo>
                    <a:lnTo>
                      <a:pt x="120000" y="86153"/>
                    </a:lnTo>
                    <a:lnTo>
                      <a:pt x="112340" y="95384"/>
                    </a:lnTo>
                    <a:lnTo>
                      <a:pt x="104680" y="107692"/>
                    </a:lnTo>
                    <a:lnTo>
                      <a:pt x="94468" y="113846"/>
                    </a:lnTo>
                    <a:lnTo>
                      <a:pt x="84255" y="116923"/>
                    </a:lnTo>
                    <a:lnTo>
                      <a:pt x="71489" y="120000"/>
                    </a:lnTo>
                    <a:lnTo>
                      <a:pt x="58723" y="116923"/>
                    </a:lnTo>
                    <a:lnTo>
                      <a:pt x="48510" y="116923"/>
                    </a:lnTo>
                    <a:lnTo>
                      <a:pt x="35744" y="110769"/>
                    </a:lnTo>
                    <a:lnTo>
                      <a:pt x="25531" y="104615"/>
                    </a:lnTo>
                    <a:lnTo>
                      <a:pt x="17872" y="92307"/>
                    </a:lnTo>
                    <a:lnTo>
                      <a:pt x="7659" y="86153"/>
                    </a:lnTo>
                    <a:lnTo>
                      <a:pt x="2553" y="73846"/>
                    </a:lnTo>
                    <a:lnTo>
                      <a:pt x="0" y="61538"/>
                    </a:lnTo>
                    <a:lnTo>
                      <a:pt x="0" y="49230"/>
                    </a:lnTo>
                    <a:lnTo>
                      <a:pt x="2553" y="33846"/>
                    </a:lnTo>
                    <a:lnTo>
                      <a:pt x="10212" y="2461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8" name="Shape 1018"/>
              <p:cNvSpPr/>
              <p:nvPr/>
            </p:nvSpPr>
            <p:spPr>
              <a:xfrm>
                <a:off x="2529" y="2035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320" y="23333"/>
                    </a:moveTo>
                    <a:lnTo>
                      <a:pt x="15849" y="10000"/>
                    </a:lnTo>
                    <a:lnTo>
                      <a:pt x="24905" y="3333"/>
                    </a:lnTo>
                    <a:lnTo>
                      <a:pt x="31698" y="0"/>
                    </a:lnTo>
                    <a:lnTo>
                      <a:pt x="40754" y="0"/>
                    </a:lnTo>
                    <a:lnTo>
                      <a:pt x="52075" y="0"/>
                    </a:lnTo>
                    <a:lnTo>
                      <a:pt x="61132" y="0"/>
                    </a:lnTo>
                    <a:lnTo>
                      <a:pt x="72452" y="3333"/>
                    </a:lnTo>
                    <a:lnTo>
                      <a:pt x="81509" y="6666"/>
                    </a:lnTo>
                    <a:lnTo>
                      <a:pt x="90566" y="10000"/>
                    </a:lnTo>
                    <a:lnTo>
                      <a:pt x="99622" y="20000"/>
                    </a:lnTo>
                    <a:lnTo>
                      <a:pt x="106415" y="26666"/>
                    </a:lnTo>
                    <a:lnTo>
                      <a:pt x="113207" y="36666"/>
                    </a:lnTo>
                    <a:lnTo>
                      <a:pt x="117735" y="50000"/>
                    </a:lnTo>
                    <a:lnTo>
                      <a:pt x="120000" y="56666"/>
                    </a:lnTo>
                    <a:lnTo>
                      <a:pt x="120000" y="66666"/>
                    </a:lnTo>
                    <a:lnTo>
                      <a:pt x="120000" y="83333"/>
                    </a:lnTo>
                    <a:lnTo>
                      <a:pt x="113207" y="93333"/>
                    </a:lnTo>
                    <a:lnTo>
                      <a:pt x="104150" y="103333"/>
                    </a:lnTo>
                    <a:lnTo>
                      <a:pt x="97358" y="113333"/>
                    </a:lnTo>
                    <a:lnTo>
                      <a:pt x="86037" y="120000"/>
                    </a:lnTo>
                    <a:lnTo>
                      <a:pt x="74716" y="120000"/>
                    </a:lnTo>
                    <a:lnTo>
                      <a:pt x="63396" y="120000"/>
                    </a:lnTo>
                    <a:lnTo>
                      <a:pt x="52075" y="116666"/>
                    </a:lnTo>
                    <a:lnTo>
                      <a:pt x="40754" y="113333"/>
                    </a:lnTo>
                    <a:lnTo>
                      <a:pt x="29433" y="103333"/>
                    </a:lnTo>
                    <a:lnTo>
                      <a:pt x="20377" y="96666"/>
                    </a:lnTo>
                    <a:lnTo>
                      <a:pt x="13584" y="86666"/>
                    </a:lnTo>
                    <a:lnTo>
                      <a:pt x="6792" y="73333"/>
                    </a:lnTo>
                    <a:lnTo>
                      <a:pt x="4528" y="63333"/>
                    </a:lnTo>
                    <a:lnTo>
                      <a:pt x="0" y="50000"/>
                    </a:lnTo>
                    <a:lnTo>
                      <a:pt x="4528" y="33333"/>
                    </a:lnTo>
                    <a:lnTo>
                      <a:pt x="11320" y="23333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9" name="Shape 1019"/>
              <p:cNvSpPr/>
              <p:nvPr/>
            </p:nvSpPr>
            <p:spPr>
              <a:xfrm>
                <a:off x="2371" y="1755"/>
                <a:ext cx="138" cy="16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1563" y="27692"/>
                    </a:moveTo>
                    <a:lnTo>
                      <a:pt x="98836" y="31331"/>
                    </a:lnTo>
                    <a:lnTo>
                      <a:pt x="95890" y="35147"/>
                    </a:lnTo>
                    <a:lnTo>
                      <a:pt x="92509" y="39053"/>
                    </a:lnTo>
                    <a:lnTo>
                      <a:pt x="88800" y="43136"/>
                    </a:lnTo>
                    <a:lnTo>
                      <a:pt x="84763" y="47218"/>
                    </a:lnTo>
                    <a:lnTo>
                      <a:pt x="80400" y="51301"/>
                    </a:lnTo>
                    <a:lnTo>
                      <a:pt x="75709" y="55384"/>
                    </a:lnTo>
                    <a:lnTo>
                      <a:pt x="70581" y="59467"/>
                    </a:lnTo>
                    <a:lnTo>
                      <a:pt x="64909" y="63284"/>
                    </a:lnTo>
                    <a:lnTo>
                      <a:pt x="58800" y="67100"/>
                    </a:lnTo>
                    <a:lnTo>
                      <a:pt x="52472" y="70739"/>
                    </a:lnTo>
                    <a:lnTo>
                      <a:pt x="45490" y="74201"/>
                    </a:lnTo>
                    <a:lnTo>
                      <a:pt x="38181" y="77485"/>
                    </a:lnTo>
                    <a:lnTo>
                      <a:pt x="30545" y="80502"/>
                    </a:lnTo>
                    <a:lnTo>
                      <a:pt x="22254" y="83165"/>
                    </a:lnTo>
                    <a:lnTo>
                      <a:pt x="13527" y="85562"/>
                    </a:lnTo>
                    <a:lnTo>
                      <a:pt x="13200" y="85562"/>
                    </a:lnTo>
                    <a:lnTo>
                      <a:pt x="12545" y="85650"/>
                    </a:lnTo>
                    <a:lnTo>
                      <a:pt x="11454" y="85739"/>
                    </a:lnTo>
                    <a:lnTo>
                      <a:pt x="10145" y="86005"/>
                    </a:lnTo>
                    <a:lnTo>
                      <a:pt x="8618" y="86272"/>
                    </a:lnTo>
                    <a:lnTo>
                      <a:pt x="6981" y="86538"/>
                    </a:lnTo>
                    <a:lnTo>
                      <a:pt x="5454" y="86893"/>
                    </a:lnTo>
                    <a:lnTo>
                      <a:pt x="3818" y="87248"/>
                    </a:lnTo>
                    <a:lnTo>
                      <a:pt x="2400" y="87603"/>
                    </a:lnTo>
                    <a:lnTo>
                      <a:pt x="1309" y="88047"/>
                    </a:lnTo>
                    <a:lnTo>
                      <a:pt x="436" y="88402"/>
                    </a:lnTo>
                    <a:lnTo>
                      <a:pt x="0" y="88846"/>
                    </a:lnTo>
                    <a:lnTo>
                      <a:pt x="327" y="89201"/>
                    </a:lnTo>
                    <a:lnTo>
                      <a:pt x="981" y="89644"/>
                    </a:lnTo>
                    <a:lnTo>
                      <a:pt x="2400" y="89911"/>
                    </a:lnTo>
                    <a:lnTo>
                      <a:pt x="4690" y="90266"/>
                    </a:lnTo>
                    <a:lnTo>
                      <a:pt x="7527" y="90710"/>
                    </a:lnTo>
                    <a:lnTo>
                      <a:pt x="10909" y="91153"/>
                    </a:lnTo>
                    <a:lnTo>
                      <a:pt x="14836" y="91952"/>
                    </a:lnTo>
                    <a:lnTo>
                      <a:pt x="18981" y="92840"/>
                    </a:lnTo>
                    <a:lnTo>
                      <a:pt x="23345" y="93905"/>
                    </a:lnTo>
                    <a:lnTo>
                      <a:pt x="27927" y="95059"/>
                    </a:lnTo>
                    <a:lnTo>
                      <a:pt x="32618" y="96479"/>
                    </a:lnTo>
                    <a:lnTo>
                      <a:pt x="37090" y="97988"/>
                    </a:lnTo>
                    <a:lnTo>
                      <a:pt x="41672" y="99497"/>
                    </a:lnTo>
                    <a:lnTo>
                      <a:pt x="45927" y="101183"/>
                    </a:lnTo>
                    <a:lnTo>
                      <a:pt x="49745" y="103136"/>
                    </a:lnTo>
                    <a:lnTo>
                      <a:pt x="53345" y="105177"/>
                    </a:lnTo>
                    <a:lnTo>
                      <a:pt x="56400" y="107307"/>
                    </a:lnTo>
                    <a:lnTo>
                      <a:pt x="58800" y="109526"/>
                    </a:lnTo>
                    <a:lnTo>
                      <a:pt x="60545" y="111923"/>
                    </a:lnTo>
                    <a:lnTo>
                      <a:pt x="61636" y="114497"/>
                    </a:lnTo>
                    <a:lnTo>
                      <a:pt x="62290" y="116715"/>
                    </a:lnTo>
                    <a:lnTo>
                      <a:pt x="62836" y="118313"/>
                    </a:lnTo>
                    <a:lnTo>
                      <a:pt x="63600" y="119378"/>
                    </a:lnTo>
                    <a:lnTo>
                      <a:pt x="64472" y="119911"/>
                    </a:lnTo>
                    <a:lnTo>
                      <a:pt x="65127" y="120000"/>
                    </a:lnTo>
                    <a:lnTo>
                      <a:pt x="66000" y="119644"/>
                    </a:lnTo>
                    <a:lnTo>
                      <a:pt x="66872" y="119112"/>
                    </a:lnTo>
                    <a:lnTo>
                      <a:pt x="67745" y="118224"/>
                    </a:lnTo>
                    <a:lnTo>
                      <a:pt x="68509" y="117071"/>
                    </a:lnTo>
                    <a:lnTo>
                      <a:pt x="69163" y="115917"/>
                    </a:lnTo>
                    <a:lnTo>
                      <a:pt x="69927" y="114585"/>
                    </a:lnTo>
                    <a:lnTo>
                      <a:pt x="70581" y="113343"/>
                    </a:lnTo>
                    <a:lnTo>
                      <a:pt x="71127" y="112011"/>
                    </a:lnTo>
                    <a:lnTo>
                      <a:pt x="71672" y="110857"/>
                    </a:lnTo>
                    <a:lnTo>
                      <a:pt x="72000" y="109881"/>
                    </a:lnTo>
                    <a:lnTo>
                      <a:pt x="72327" y="109082"/>
                    </a:lnTo>
                    <a:lnTo>
                      <a:pt x="72654" y="108195"/>
                    </a:lnTo>
                    <a:lnTo>
                      <a:pt x="72981" y="106863"/>
                    </a:lnTo>
                    <a:lnTo>
                      <a:pt x="73418" y="105177"/>
                    </a:lnTo>
                    <a:lnTo>
                      <a:pt x="74072" y="103313"/>
                    </a:lnTo>
                    <a:lnTo>
                      <a:pt x="74836" y="101094"/>
                    </a:lnTo>
                    <a:lnTo>
                      <a:pt x="75490" y="98609"/>
                    </a:lnTo>
                    <a:lnTo>
                      <a:pt x="76472" y="96035"/>
                    </a:lnTo>
                    <a:lnTo>
                      <a:pt x="77345" y="93372"/>
                    </a:lnTo>
                    <a:lnTo>
                      <a:pt x="78327" y="90621"/>
                    </a:lnTo>
                    <a:lnTo>
                      <a:pt x="79418" y="87781"/>
                    </a:lnTo>
                    <a:lnTo>
                      <a:pt x="80509" y="85029"/>
                    </a:lnTo>
                    <a:lnTo>
                      <a:pt x="81490" y="82278"/>
                    </a:lnTo>
                    <a:lnTo>
                      <a:pt x="82581" y="79704"/>
                    </a:lnTo>
                    <a:lnTo>
                      <a:pt x="83672" y="77218"/>
                    </a:lnTo>
                    <a:lnTo>
                      <a:pt x="84654" y="75000"/>
                    </a:lnTo>
                    <a:lnTo>
                      <a:pt x="85745" y="73047"/>
                    </a:lnTo>
                    <a:lnTo>
                      <a:pt x="87381" y="70029"/>
                    </a:lnTo>
                    <a:lnTo>
                      <a:pt x="88909" y="67189"/>
                    </a:lnTo>
                    <a:lnTo>
                      <a:pt x="90545" y="64171"/>
                    </a:lnTo>
                    <a:lnTo>
                      <a:pt x="92072" y="61242"/>
                    </a:lnTo>
                    <a:lnTo>
                      <a:pt x="93818" y="58136"/>
                    </a:lnTo>
                    <a:lnTo>
                      <a:pt x="95563" y="54940"/>
                    </a:lnTo>
                    <a:lnTo>
                      <a:pt x="97200" y="51656"/>
                    </a:lnTo>
                    <a:lnTo>
                      <a:pt x="98945" y="48195"/>
                    </a:lnTo>
                    <a:lnTo>
                      <a:pt x="100800" y="44556"/>
                    </a:lnTo>
                    <a:lnTo>
                      <a:pt x="102654" y="40739"/>
                    </a:lnTo>
                    <a:lnTo>
                      <a:pt x="104509" y="36745"/>
                    </a:lnTo>
                    <a:lnTo>
                      <a:pt x="106472" y="32485"/>
                    </a:lnTo>
                    <a:lnTo>
                      <a:pt x="108436" y="27869"/>
                    </a:lnTo>
                    <a:lnTo>
                      <a:pt x="110618" y="22988"/>
                    </a:lnTo>
                    <a:lnTo>
                      <a:pt x="112909" y="17751"/>
                    </a:lnTo>
                    <a:lnTo>
                      <a:pt x="115200" y="12337"/>
                    </a:lnTo>
                    <a:lnTo>
                      <a:pt x="116618" y="8609"/>
                    </a:lnTo>
                    <a:lnTo>
                      <a:pt x="117818" y="5680"/>
                    </a:lnTo>
                    <a:lnTo>
                      <a:pt x="118909" y="3284"/>
                    </a:lnTo>
                    <a:lnTo>
                      <a:pt x="119563" y="1597"/>
                    </a:lnTo>
                    <a:lnTo>
                      <a:pt x="120000" y="443"/>
                    </a:lnTo>
                    <a:lnTo>
                      <a:pt x="120000" y="0"/>
                    </a:lnTo>
                    <a:lnTo>
                      <a:pt x="119781" y="177"/>
                    </a:lnTo>
                    <a:lnTo>
                      <a:pt x="119345" y="976"/>
                    </a:lnTo>
                    <a:lnTo>
                      <a:pt x="118363" y="2307"/>
                    </a:lnTo>
                    <a:lnTo>
                      <a:pt x="117163" y="4260"/>
                    </a:lnTo>
                    <a:lnTo>
                      <a:pt x="115418" y="6745"/>
                    </a:lnTo>
                    <a:lnTo>
                      <a:pt x="113454" y="9852"/>
                    </a:lnTo>
                    <a:lnTo>
                      <a:pt x="111054" y="13491"/>
                    </a:lnTo>
                    <a:lnTo>
                      <a:pt x="108218" y="17662"/>
                    </a:lnTo>
                    <a:lnTo>
                      <a:pt x="105054" y="22455"/>
                    </a:lnTo>
                    <a:lnTo>
                      <a:pt x="101563" y="27692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0" name="Shape 1020"/>
              <p:cNvSpPr/>
              <p:nvPr/>
            </p:nvSpPr>
            <p:spPr>
              <a:xfrm>
                <a:off x="2378" y="1767"/>
                <a:ext cx="126" cy="1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236" y="109117"/>
                    </a:moveTo>
                    <a:lnTo>
                      <a:pt x="72000" y="109803"/>
                    </a:lnTo>
                    <a:lnTo>
                      <a:pt x="71645" y="110980"/>
                    </a:lnTo>
                    <a:lnTo>
                      <a:pt x="71054" y="112156"/>
                    </a:lnTo>
                    <a:lnTo>
                      <a:pt x="70581" y="113431"/>
                    </a:lnTo>
                    <a:lnTo>
                      <a:pt x="69871" y="114803"/>
                    </a:lnTo>
                    <a:lnTo>
                      <a:pt x="69280" y="116078"/>
                    </a:lnTo>
                    <a:lnTo>
                      <a:pt x="68571" y="117254"/>
                    </a:lnTo>
                    <a:lnTo>
                      <a:pt x="67743" y="118235"/>
                    </a:lnTo>
                    <a:lnTo>
                      <a:pt x="67034" y="119117"/>
                    </a:lnTo>
                    <a:lnTo>
                      <a:pt x="66206" y="119803"/>
                    </a:lnTo>
                    <a:lnTo>
                      <a:pt x="65379" y="120000"/>
                    </a:lnTo>
                    <a:lnTo>
                      <a:pt x="64551" y="119901"/>
                    </a:lnTo>
                    <a:lnTo>
                      <a:pt x="63724" y="119411"/>
                    </a:lnTo>
                    <a:lnTo>
                      <a:pt x="63014" y="118235"/>
                    </a:lnTo>
                    <a:lnTo>
                      <a:pt x="62305" y="116666"/>
                    </a:lnTo>
                    <a:lnTo>
                      <a:pt x="61714" y="114411"/>
                    </a:lnTo>
                    <a:lnTo>
                      <a:pt x="60650" y="111960"/>
                    </a:lnTo>
                    <a:lnTo>
                      <a:pt x="58995" y="109509"/>
                    </a:lnTo>
                    <a:lnTo>
                      <a:pt x="56748" y="107352"/>
                    </a:lnTo>
                    <a:lnTo>
                      <a:pt x="53793" y="105098"/>
                    </a:lnTo>
                    <a:lnTo>
                      <a:pt x="50364" y="103137"/>
                    </a:lnTo>
                    <a:lnTo>
                      <a:pt x="46699" y="101274"/>
                    </a:lnTo>
                    <a:lnTo>
                      <a:pt x="42561" y="99509"/>
                    </a:lnTo>
                    <a:lnTo>
                      <a:pt x="38305" y="98039"/>
                    </a:lnTo>
                    <a:lnTo>
                      <a:pt x="33812" y="96568"/>
                    </a:lnTo>
                    <a:lnTo>
                      <a:pt x="29201" y="95294"/>
                    </a:lnTo>
                    <a:lnTo>
                      <a:pt x="24709" y="94019"/>
                    </a:lnTo>
                    <a:lnTo>
                      <a:pt x="20216" y="93039"/>
                    </a:lnTo>
                    <a:lnTo>
                      <a:pt x="15960" y="92254"/>
                    </a:lnTo>
                    <a:lnTo>
                      <a:pt x="12059" y="91666"/>
                    </a:lnTo>
                    <a:lnTo>
                      <a:pt x="8157" y="91176"/>
                    </a:lnTo>
                    <a:lnTo>
                      <a:pt x="4965" y="90980"/>
                    </a:lnTo>
                    <a:lnTo>
                      <a:pt x="2482" y="90686"/>
                    </a:lnTo>
                    <a:lnTo>
                      <a:pt x="1064" y="90294"/>
                    </a:lnTo>
                    <a:lnTo>
                      <a:pt x="236" y="90000"/>
                    </a:lnTo>
                    <a:lnTo>
                      <a:pt x="0" y="89607"/>
                    </a:lnTo>
                    <a:lnTo>
                      <a:pt x="354" y="89215"/>
                    </a:lnTo>
                    <a:lnTo>
                      <a:pt x="1300" y="88823"/>
                    </a:lnTo>
                    <a:lnTo>
                      <a:pt x="2482" y="88333"/>
                    </a:lnTo>
                    <a:lnTo>
                      <a:pt x="4137" y="87941"/>
                    </a:lnTo>
                    <a:lnTo>
                      <a:pt x="5793" y="87450"/>
                    </a:lnTo>
                    <a:lnTo>
                      <a:pt x="7566" y="87156"/>
                    </a:lnTo>
                    <a:lnTo>
                      <a:pt x="9221" y="86862"/>
                    </a:lnTo>
                    <a:lnTo>
                      <a:pt x="10995" y="86470"/>
                    </a:lnTo>
                    <a:lnTo>
                      <a:pt x="12413" y="86274"/>
                    </a:lnTo>
                    <a:lnTo>
                      <a:pt x="13596" y="86078"/>
                    </a:lnTo>
                    <a:lnTo>
                      <a:pt x="14305" y="85980"/>
                    </a:lnTo>
                    <a:lnTo>
                      <a:pt x="14660" y="85980"/>
                    </a:lnTo>
                    <a:lnTo>
                      <a:pt x="22935" y="83529"/>
                    </a:lnTo>
                    <a:lnTo>
                      <a:pt x="30975" y="80882"/>
                    </a:lnTo>
                    <a:lnTo>
                      <a:pt x="38423" y="78039"/>
                    </a:lnTo>
                    <a:lnTo>
                      <a:pt x="45517" y="74901"/>
                    </a:lnTo>
                    <a:lnTo>
                      <a:pt x="52256" y="71470"/>
                    </a:lnTo>
                    <a:lnTo>
                      <a:pt x="58403" y="67843"/>
                    </a:lnTo>
                    <a:lnTo>
                      <a:pt x="64197" y="64117"/>
                    </a:lnTo>
                    <a:lnTo>
                      <a:pt x="69753" y="60294"/>
                    </a:lnTo>
                    <a:lnTo>
                      <a:pt x="74837" y="56372"/>
                    </a:lnTo>
                    <a:lnTo>
                      <a:pt x="79566" y="52254"/>
                    </a:lnTo>
                    <a:lnTo>
                      <a:pt x="84059" y="48235"/>
                    </a:lnTo>
                    <a:lnTo>
                      <a:pt x="88197" y="44019"/>
                    </a:lnTo>
                    <a:lnTo>
                      <a:pt x="91862" y="39901"/>
                    </a:lnTo>
                    <a:lnTo>
                      <a:pt x="95290" y="35882"/>
                    </a:lnTo>
                    <a:lnTo>
                      <a:pt x="98482" y="31764"/>
                    </a:lnTo>
                    <a:lnTo>
                      <a:pt x="101320" y="27941"/>
                    </a:lnTo>
                    <a:lnTo>
                      <a:pt x="105339" y="22156"/>
                    </a:lnTo>
                    <a:lnTo>
                      <a:pt x="108768" y="17058"/>
                    </a:lnTo>
                    <a:lnTo>
                      <a:pt x="111724" y="12745"/>
                    </a:lnTo>
                    <a:lnTo>
                      <a:pt x="114206" y="9019"/>
                    </a:lnTo>
                    <a:lnTo>
                      <a:pt x="116216" y="5784"/>
                    </a:lnTo>
                    <a:lnTo>
                      <a:pt x="117753" y="3431"/>
                    </a:lnTo>
                    <a:lnTo>
                      <a:pt x="118935" y="1666"/>
                    </a:lnTo>
                    <a:lnTo>
                      <a:pt x="119645" y="392"/>
                    </a:lnTo>
                    <a:lnTo>
                      <a:pt x="120000" y="0"/>
                    </a:lnTo>
                    <a:lnTo>
                      <a:pt x="120000" y="98"/>
                    </a:lnTo>
                    <a:lnTo>
                      <a:pt x="119763" y="980"/>
                    </a:lnTo>
                    <a:lnTo>
                      <a:pt x="119054" y="2450"/>
                    </a:lnTo>
                    <a:lnTo>
                      <a:pt x="117990" y="4509"/>
                    </a:lnTo>
                    <a:lnTo>
                      <a:pt x="116807" y="7254"/>
                    </a:lnTo>
                    <a:lnTo>
                      <a:pt x="115389" y="10784"/>
                    </a:lnTo>
                    <a:lnTo>
                      <a:pt x="113615" y="14803"/>
                    </a:lnTo>
                    <a:lnTo>
                      <a:pt x="111369" y="20098"/>
                    </a:lnTo>
                    <a:lnTo>
                      <a:pt x="109359" y="25000"/>
                    </a:lnTo>
                    <a:lnTo>
                      <a:pt x="107349" y="29705"/>
                    </a:lnTo>
                    <a:lnTo>
                      <a:pt x="105339" y="34117"/>
                    </a:lnTo>
                    <a:lnTo>
                      <a:pt x="103330" y="38235"/>
                    </a:lnTo>
                    <a:lnTo>
                      <a:pt x="101556" y="42058"/>
                    </a:lnTo>
                    <a:lnTo>
                      <a:pt x="99783" y="45784"/>
                    </a:lnTo>
                    <a:lnTo>
                      <a:pt x="98128" y="49215"/>
                    </a:lnTo>
                    <a:lnTo>
                      <a:pt x="96354" y="52647"/>
                    </a:lnTo>
                    <a:lnTo>
                      <a:pt x="94581" y="55784"/>
                    </a:lnTo>
                    <a:lnTo>
                      <a:pt x="93044" y="58823"/>
                    </a:lnTo>
                    <a:lnTo>
                      <a:pt x="91507" y="61862"/>
                    </a:lnTo>
                    <a:lnTo>
                      <a:pt x="89852" y="64705"/>
                    </a:lnTo>
                    <a:lnTo>
                      <a:pt x="88315" y="67549"/>
                    </a:lnTo>
                    <a:lnTo>
                      <a:pt x="86660" y="70392"/>
                    </a:lnTo>
                    <a:lnTo>
                      <a:pt x="85241" y="73235"/>
                    </a:lnTo>
                    <a:lnTo>
                      <a:pt x="84059" y="75294"/>
                    </a:lnTo>
                    <a:lnTo>
                      <a:pt x="82995" y="77647"/>
                    </a:lnTo>
                    <a:lnTo>
                      <a:pt x="81931" y="80098"/>
                    </a:lnTo>
                    <a:lnTo>
                      <a:pt x="80866" y="82745"/>
                    </a:lnTo>
                    <a:lnTo>
                      <a:pt x="79802" y="85490"/>
                    </a:lnTo>
                    <a:lnTo>
                      <a:pt x="78857" y="88235"/>
                    </a:lnTo>
                    <a:lnTo>
                      <a:pt x="77793" y="90980"/>
                    </a:lnTo>
                    <a:lnTo>
                      <a:pt x="76965" y="93627"/>
                    </a:lnTo>
                    <a:lnTo>
                      <a:pt x="76137" y="96274"/>
                    </a:lnTo>
                    <a:lnTo>
                      <a:pt x="75310" y="98725"/>
                    </a:lnTo>
                    <a:lnTo>
                      <a:pt x="74600" y="101078"/>
                    </a:lnTo>
                    <a:lnTo>
                      <a:pt x="73891" y="103235"/>
                    </a:lnTo>
                    <a:lnTo>
                      <a:pt x="73300" y="105098"/>
                    </a:lnTo>
                    <a:lnTo>
                      <a:pt x="72827" y="106764"/>
                    </a:lnTo>
                    <a:lnTo>
                      <a:pt x="72591" y="108039"/>
                    </a:lnTo>
                    <a:lnTo>
                      <a:pt x="72236" y="109117"/>
                    </a:lnTo>
                    <a:close/>
                  </a:path>
                </a:pathLst>
              </a:custGeom>
              <a:solidFill>
                <a:srgbClr val="15151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1" name="Shape 1021"/>
              <p:cNvSpPr/>
              <p:nvPr/>
            </p:nvSpPr>
            <p:spPr>
              <a:xfrm>
                <a:off x="2382" y="1778"/>
                <a:ext cx="116" cy="1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180" y="108753"/>
                    </a:moveTo>
                    <a:lnTo>
                      <a:pt x="71922" y="109626"/>
                    </a:lnTo>
                    <a:lnTo>
                      <a:pt x="71407" y="110828"/>
                    </a:lnTo>
                    <a:lnTo>
                      <a:pt x="71020" y="112029"/>
                    </a:lnTo>
                    <a:lnTo>
                      <a:pt x="70375" y="113448"/>
                    </a:lnTo>
                    <a:lnTo>
                      <a:pt x="69860" y="114758"/>
                    </a:lnTo>
                    <a:lnTo>
                      <a:pt x="69087" y="116069"/>
                    </a:lnTo>
                    <a:lnTo>
                      <a:pt x="68571" y="117270"/>
                    </a:lnTo>
                    <a:lnTo>
                      <a:pt x="67669" y="118362"/>
                    </a:lnTo>
                    <a:lnTo>
                      <a:pt x="67024" y="119235"/>
                    </a:lnTo>
                    <a:lnTo>
                      <a:pt x="66122" y="119781"/>
                    </a:lnTo>
                    <a:lnTo>
                      <a:pt x="65349" y="120000"/>
                    </a:lnTo>
                    <a:lnTo>
                      <a:pt x="64575" y="119890"/>
                    </a:lnTo>
                    <a:lnTo>
                      <a:pt x="63802" y="119235"/>
                    </a:lnTo>
                    <a:lnTo>
                      <a:pt x="62900" y="118034"/>
                    </a:lnTo>
                    <a:lnTo>
                      <a:pt x="62255" y="116505"/>
                    </a:lnTo>
                    <a:lnTo>
                      <a:pt x="61611" y="114103"/>
                    </a:lnTo>
                    <a:lnTo>
                      <a:pt x="60580" y="111701"/>
                    </a:lnTo>
                    <a:lnTo>
                      <a:pt x="59033" y="109408"/>
                    </a:lnTo>
                    <a:lnTo>
                      <a:pt x="56713" y="107224"/>
                    </a:lnTo>
                    <a:lnTo>
                      <a:pt x="54135" y="105150"/>
                    </a:lnTo>
                    <a:lnTo>
                      <a:pt x="50912" y="103184"/>
                    </a:lnTo>
                    <a:lnTo>
                      <a:pt x="47303" y="101328"/>
                    </a:lnTo>
                    <a:lnTo>
                      <a:pt x="43437" y="99581"/>
                    </a:lnTo>
                    <a:lnTo>
                      <a:pt x="39441" y="98052"/>
                    </a:lnTo>
                    <a:lnTo>
                      <a:pt x="35059" y="96633"/>
                    </a:lnTo>
                    <a:lnTo>
                      <a:pt x="30676" y="95323"/>
                    </a:lnTo>
                    <a:lnTo>
                      <a:pt x="26165" y="94340"/>
                    </a:lnTo>
                    <a:lnTo>
                      <a:pt x="21654" y="93357"/>
                    </a:lnTo>
                    <a:lnTo>
                      <a:pt x="17400" y="92702"/>
                    </a:lnTo>
                    <a:lnTo>
                      <a:pt x="13276" y="92156"/>
                    </a:lnTo>
                    <a:lnTo>
                      <a:pt x="9151" y="91828"/>
                    </a:lnTo>
                    <a:lnTo>
                      <a:pt x="5413" y="91719"/>
                    </a:lnTo>
                    <a:lnTo>
                      <a:pt x="2706" y="91392"/>
                    </a:lnTo>
                    <a:lnTo>
                      <a:pt x="1160" y="91173"/>
                    </a:lnTo>
                    <a:lnTo>
                      <a:pt x="257" y="90955"/>
                    </a:lnTo>
                    <a:lnTo>
                      <a:pt x="0" y="90627"/>
                    </a:lnTo>
                    <a:lnTo>
                      <a:pt x="386" y="90081"/>
                    </a:lnTo>
                    <a:lnTo>
                      <a:pt x="1417" y="89754"/>
                    </a:lnTo>
                    <a:lnTo>
                      <a:pt x="2706" y="89208"/>
                    </a:lnTo>
                    <a:lnTo>
                      <a:pt x="4382" y="88771"/>
                    </a:lnTo>
                    <a:lnTo>
                      <a:pt x="6315" y="88225"/>
                    </a:lnTo>
                    <a:lnTo>
                      <a:pt x="8120" y="87898"/>
                    </a:lnTo>
                    <a:lnTo>
                      <a:pt x="10053" y="87352"/>
                    </a:lnTo>
                    <a:lnTo>
                      <a:pt x="11858" y="87133"/>
                    </a:lnTo>
                    <a:lnTo>
                      <a:pt x="13533" y="86806"/>
                    </a:lnTo>
                    <a:lnTo>
                      <a:pt x="14822" y="86587"/>
                    </a:lnTo>
                    <a:lnTo>
                      <a:pt x="15467" y="86478"/>
                    </a:lnTo>
                    <a:lnTo>
                      <a:pt x="15982" y="86478"/>
                    </a:lnTo>
                    <a:lnTo>
                      <a:pt x="23845" y="84076"/>
                    </a:lnTo>
                    <a:lnTo>
                      <a:pt x="31321" y="81455"/>
                    </a:lnTo>
                    <a:lnTo>
                      <a:pt x="38539" y="78616"/>
                    </a:lnTo>
                    <a:lnTo>
                      <a:pt x="45370" y="75559"/>
                    </a:lnTo>
                    <a:lnTo>
                      <a:pt x="51686" y="72283"/>
                    </a:lnTo>
                    <a:lnTo>
                      <a:pt x="57744" y="68789"/>
                    </a:lnTo>
                    <a:lnTo>
                      <a:pt x="63415" y="65186"/>
                    </a:lnTo>
                    <a:lnTo>
                      <a:pt x="68700" y="61364"/>
                    </a:lnTo>
                    <a:lnTo>
                      <a:pt x="73727" y="57543"/>
                    </a:lnTo>
                    <a:lnTo>
                      <a:pt x="78496" y="53503"/>
                    </a:lnTo>
                    <a:lnTo>
                      <a:pt x="82878" y="49463"/>
                    </a:lnTo>
                    <a:lnTo>
                      <a:pt x="87003" y="45313"/>
                    </a:lnTo>
                    <a:lnTo>
                      <a:pt x="90741" y="41164"/>
                    </a:lnTo>
                    <a:lnTo>
                      <a:pt x="94350" y="36906"/>
                    </a:lnTo>
                    <a:lnTo>
                      <a:pt x="97701" y="32757"/>
                    </a:lnTo>
                    <a:lnTo>
                      <a:pt x="100794" y="28607"/>
                    </a:lnTo>
                    <a:lnTo>
                      <a:pt x="105177" y="22165"/>
                    </a:lnTo>
                    <a:lnTo>
                      <a:pt x="108915" y="16706"/>
                    </a:lnTo>
                    <a:lnTo>
                      <a:pt x="112008" y="12120"/>
                    </a:lnTo>
                    <a:lnTo>
                      <a:pt x="114715" y="8189"/>
                    </a:lnTo>
                    <a:lnTo>
                      <a:pt x="116648" y="5022"/>
                    </a:lnTo>
                    <a:lnTo>
                      <a:pt x="118324" y="2620"/>
                    </a:lnTo>
                    <a:lnTo>
                      <a:pt x="119226" y="982"/>
                    </a:lnTo>
                    <a:lnTo>
                      <a:pt x="119871" y="109"/>
                    </a:lnTo>
                    <a:lnTo>
                      <a:pt x="119999" y="0"/>
                    </a:lnTo>
                    <a:lnTo>
                      <a:pt x="119742" y="436"/>
                    </a:lnTo>
                    <a:lnTo>
                      <a:pt x="118968" y="1747"/>
                    </a:lnTo>
                    <a:lnTo>
                      <a:pt x="118066" y="3603"/>
                    </a:lnTo>
                    <a:lnTo>
                      <a:pt x="116777" y="6223"/>
                    </a:lnTo>
                    <a:lnTo>
                      <a:pt x="115230" y="9390"/>
                    </a:lnTo>
                    <a:lnTo>
                      <a:pt x="113426" y="13321"/>
                    </a:lnTo>
                    <a:lnTo>
                      <a:pt x="111493" y="17907"/>
                    </a:lnTo>
                    <a:lnTo>
                      <a:pt x="109301" y="22929"/>
                    </a:lnTo>
                    <a:lnTo>
                      <a:pt x="107368" y="27734"/>
                    </a:lnTo>
                    <a:lnTo>
                      <a:pt x="105435" y="32101"/>
                    </a:lnTo>
                    <a:lnTo>
                      <a:pt x="103630" y="36251"/>
                    </a:lnTo>
                    <a:lnTo>
                      <a:pt x="101697" y="40181"/>
                    </a:lnTo>
                    <a:lnTo>
                      <a:pt x="100021" y="43785"/>
                    </a:lnTo>
                    <a:lnTo>
                      <a:pt x="98216" y="47279"/>
                    </a:lnTo>
                    <a:lnTo>
                      <a:pt x="96541" y="50664"/>
                    </a:lnTo>
                    <a:lnTo>
                      <a:pt x="94865" y="53721"/>
                    </a:lnTo>
                    <a:lnTo>
                      <a:pt x="93319" y="56778"/>
                    </a:lnTo>
                    <a:lnTo>
                      <a:pt x="91772" y="59727"/>
                    </a:lnTo>
                    <a:lnTo>
                      <a:pt x="90225" y="62456"/>
                    </a:lnTo>
                    <a:lnTo>
                      <a:pt x="88678" y="65186"/>
                    </a:lnTo>
                    <a:lnTo>
                      <a:pt x="87261" y="68025"/>
                    </a:lnTo>
                    <a:lnTo>
                      <a:pt x="85714" y="70646"/>
                    </a:lnTo>
                    <a:lnTo>
                      <a:pt x="84425" y="73484"/>
                    </a:lnTo>
                    <a:lnTo>
                      <a:pt x="83136" y="75777"/>
                    </a:lnTo>
                    <a:lnTo>
                      <a:pt x="82105" y="78289"/>
                    </a:lnTo>
                    <a:lnTo>
                      <a:pt x="80945" y="80800"/>
                    </a:lnTo>
                    <a:lnTo>
                      <a:pt x="79914" y="83421"/>
                    </a:lnTo>
                    <a:lnTo>
                      <a:pt x="78882" y="86041"/>
                    </a:lnTo>
                    <a:lnTo>
                      <a:pt x="77980" y="88771"/>
                    </a:lnTo>
                    <a:lnTo>
                      <a:pt x="77078" y="91282"/>
                    </a:lnTo>
                    <a:lnTo>
                      <a:pt x="76305" y="94012"/>
                    </a:lnTo>
                    <a:lnTo>
                      <a:pt x="75531" y="96414"/>
                    </a:lnTo>
                    <a:lnTo>
                      <a:pt x="74758" y="98926"/>
                    </a:lnTo>
                    <a:lnTo>
                      <a:pt x="74113" y="101110"/>
                    </a:lnTo>
                    <a:lnTo>
                      <a:pt x="73598" y="103075"/>
                    </a:lnTo>
                    <a:lnTo>
                      <a:pt x="73211" y="104822"/>
                    </a:lnTo>
                    <a:lnTo>
                      <a:pt x="72696" y="106460"/>
                    </a:lnTo>
                    <a:lnTo>
                      <a:pt x="72309" y="107770"/>
                    </a:lnTo>
                    <a:lnTo>
                      <a:pt x="72180" y="108753"/>
                    </a:lnTo>
                    <a:close/>
                  </a:path>
                </a:pathLst>
              </a:custGeom>
              <a:solidFill>
                <a:srgbClr val="111111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2" name="Shape 1022"/>
              <p:cNvSpPr/>
              <p:nvPr/>
            </p:nvSpPr>
            <p:spPr>
              <a:xfrm>
                <a:off x="2388" y="1787"/>
                <a:ext cx="106" cy="12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2028" y="108700"/>
                    </a:moveTo>
                    <a:lnTo>
                      <a:pt x="71745" y="109682"/>
                    </a:lnTo>
                    <a:lnTo>
                      <a:pt x="71179" y="110910"/>
                    </a:lnTo>
                    <a:lnTo>
                      <a:pt x="70754" y="112139"/>
                    </a:lnTo>
                    <a:lnTo>
                      <a:pt x="70330" y="113490"/>
                    </a:lnTo>
                    <a:lnTo>
                      <a:pt x="69622" y="114841"/>
                    </a:lnTo>
                    <a:lnTo>
                      <a:pt x="69198" y="116192"/>
                    </a:lnTo>
                    <a:lnTo>
                      <a:pt x="68349" y="117543"/>
                    </a:lnTo>
                    <a:lnTo>
                      <a:pt x="67783" y="118403"/>
                    </a:lnTo>
                    <a:lnTo>
                      <a:pt x="66933" y="119263"/>
                    </a:lnTo>
                    <a:lnTo>
                      <a:pt x="66226" y="119877"/>
                    </a:lnTo>
                    <a:lnTo>
                      <a:pt x="65518" y="120000"/>
                    </a:lnTo>
                    <a:lnTo>
                      <a:pt x="64811" y="119877"/>
                    </a:lnTo>
                    <a:lnTo>
                      <a:pt x="63820" y="119140"/>
                    </a:lnTo>
                    <a:lnTo>
                      <a:pt x="62971" y="117911"/>
                    </a:lnTo>
                    <a:lnTo>
                      <a:pt x="62264" y="116192"/>
                    </a:lnTo>
                    <a:lnTo>
                      <a:pt x="61556" y="113858"/>
                    </a:lnTo>
                    <a:lnTo>
                      <a:pt x="60707" y="111525"/>
                    </a:lnTo>
                    <a:lnTo>
                      <a:pt x="59292" y="109191"/>
                    </a:lnTo>
                    <a:lnTo>
                      <a:pt x="57169" y="107226"/>
                    </a:lnTo>
                    <a:lnTo>
                      <a:pt x="54622" y="105138"/>
                    </a:lnTo>
                    <a:lnTo>
                      <a:pt x="51792" y="103172"/>
                    </a:lnTo>
                    <a:lnTo>
                      <a:pt x="48679" y="101330"/>
                    </a:lnTo>
                    <a:lnTo>
                      <a:pt x="45000" y="99611"/>
                    </a:lnTo>
                    <a:lnTo>
                      <a:pt x="41037" y="98137"/>
                    </a:lnTo>
                    <a:lnTo>
                      <a:pt x="36933" y="96908"/>
                    </a:lnTo>
                    <a:lnTo>
                      <a:pt x="32688" y="95680"/>
                    </a:lnTo>
                    <a:lnTo>
                      <a:pt x="28160" y="94698"/>
                    </a:lnTo>
                    <a:lnTo>
                      <a:pt x="23773" y="93838"/>
                    </a:lnTo>
                    <a:lnTo>
                      <a:pt x="19245" y="93224"/>
                    </a:lnTo>
                    <a:lnTo>
                      <a:pt x="14575" y="92732"/>
                    </a:lnTo>
                    <a:lnTo>
                      <a:pt x="10188" y="92610"/>
                    </a:lnTo>
                    <a:lnTo>
                      <a:pt x="5943" y="92732"/>
                    </a:lnTo>
                    <a:lnTo>
                      <a:pt x="3113" y="92610"/>
                    </a:lnTo>
                    <a:lnTo>
                      <a:pt x="1132" y="92487"/>
                    </a:lnTo>
                    <a:lnTo>
                      <a:pt x="141" y="92241"/>
                    </a:lnTo>
                    <a:lnTo>
                      <a:pt x="0" y="91995"/>
                    </a:lnTo>
                    <a:lnTo>
                      <a:pt x="566" y="91381"/>
                    </a:lnTo>
                    <a:lnTo>
                      <a:pt x="1698" y="91013"/>
                    </a:lnTo>
                    <a:lnTo>
                      <a:pt x="3113" y="90399"/>
                    </a:lnTo>
                    <a:lnTo>
                      <a:pt x="4952" y="89907"/>
                    </a:lnTo>
                    <a:lnTo>
                      <a:pt x="6792" y="89293"/>
                    </a:lnTo>
                    <a:lnTo>
                      <a:pt x="9056" y="88925"/>
                    </a:lnTo>
                    <a:lnTo>
                      <a:pt x="11179" y="88311"/>
                    </a:lnTo>
                    <a:lnTo>
                      <a:pt x="13018" y="87942"/>
                    </a:lnTo>
                    <a:lnTo>
                      <a:pt x="14716" y="87574"/>
                    </a:lnTo>
                    <a:lnTo>
                      <a:pt x="16132" y="87328"/>
                    </a:lnTo>
                    <a:lnTo>
                      <a:pt x="16981" y="87082"/>
                    </a:lnTo>
                    <a:lnTo>
                      <a:pt x="17405" y="87082"/>
                    </a:lnTo>
                    <a:lnTo>
                      <a:pt x="24905" y="84749"/>
                    </a:lnTo>
                    <a:lnTo>
                      <a:pt x="31981" y="82292"/>
                    </a:lnTo>
                    <a:lnTo>
                      <a:pt x="38632" y="79590"/>
                    </a:lnTo>
                    <a:lnTo>
                      <a:pt x="45141" y="76642"/>
                    </a:lnTo>
                    <a:lnTo>
                      <a:pt x="51084" y="73572"/>
                    </a:lnTo>
                    <a:lnTo>
                      <a:pt x="57028" y="70255"/>
                    </a:lnTo>
                    <a:lnTo>
                      <a:pt x="62405" y="66816"/>
                    </a:lnTo>
                    <a:lnTo>
                      <a:pt x="67641" y="63132"/>
                    </a:lnTo>
                    <a:lnTo>
                      <a:pt x="72452" y="59201"/>
                    </a:lnTo>
                    <a:lnTo>
                      <a:pt x="77122" y="55394"/>
                    </a:lnTo>
                    <a:lnTo>
                      <a:pt x="81509" y="51340"/>
                    </a:lnTo>
                    <a:lnTo>
                      <a:pt x="85613" y="47164"/>
                    </a:lnTo>
                    <a:lnTo>
                      <a:pt x="89575" y="42743"/>
                    </a:lnTo>
                    <a:lnTo>
                      <a:pt x="93254" y="38321"/>
                    </a:lnTo>
                    <a:lnTo>
                      <a:pt x="96933" y="34022"/>
                    </a:lnTo>
                    <a:lnTo>
                      <a:pt x="100330" y="29477"/>
                    </a:lnTo>
                    <a:lnTo>
                      <a:pt x="105141" y="22476"/>
                    </a:lnTo>
                    <a:lnTo>
                      <a:pt x="109386" y="16581"/>
                    </a:lnTo>
                    <a:lnTo>
                      <a:pt x="112641" y="11545"/>
                    </a:lnTo>
                    <a:lnTo>
                      <a:pt x="115330" y="7492"/>
                    </a:lnTo>
                    <a:lnTo>
                      <a:pt x="117452" y="4298"/>
                    </a:lnTo>
                    <a:lnTo>
                      <a:pt x="118867" y="2088"/>
                    </a:lnTo>
                    <a:lnTo>
                      <a:pt x="119716" y="736"/>
                    </a:lnTo>
                    <a:lnTo>
                      <a:pt x="120000" y="0"/>
                    </a:lnTo>
                    <a:lnTo>
                      <a:pt x="119858" y="368"/>
                    </a:lnTo>
                    <a:lnTo>
                      <a:pt x="119150" y="1351"/>
                    </a:lnTo>
                    <a:lnTo>
                      <a:pt x="118301" y="3070"/>
                    </a:lnTo>
                    <a:lnTo>
                      <a:pt x="117028" y="5527"/>
                    </a:lnTo>
                    <a:lnTo>
                      <a:pt x="115188" y="8720"/>
                    </a:lnTo>
                    <a:lnTo>
                      <a:pt x="113349" y="12528"/>
                    </a:lnTo>
                    <a:lnTo>
                      <a:pt x="111226" y="17072"/>
                    </a:lnTo>
                    <a:lnTo>
                      <a:pt x="109103" y="22354"/>
                    </a:lnTo>
                    <a:lnTo>
                      <a:pt x="106981" y="27021"/>
                    </a:lnTo>
                    <a:lnTo>
                      <a:pt x="105141" y="31197"/>
                    </a:lnTo>
                    <a:lnTo>
                      <a:pt x="103301" y="35373"/>
                    </a:lnTo>
                    <a:lnTo>
                      <a:pt x="101462" y="39181"/>
                    </a:lnTo>
                    <a:lnTo>
                      <a:pt x="99764" y="42743"/>
                    </a:lnTo>
                    <a:lnTo>
                      <a:pt x="98207" y="46182"/>
                    </a:lnTo>
                    <a:lnTo>
                      <a:pt x="96367" y="49375"/>
                    </a:lnTo>
                    <a:lnTo>
                      <a:pt x="94811" y="52446"/>
                    </a:lnTo>
                    <a:lnTo>
                      <a:pt x="93254" y="55394"/>
                    </a:lnTo>
                    <a:lnTo>
                      <a:pt x="91839" y="58096"/>
                    </a:lnTo>
                    <a:lnTo>
                      <a:pt x="90283" y="60921"/>
                    </a:lnTo>
                    <a:lnTo>
                      <a:pt x="88867" y="63500"/>
                    </a:lnTo>
                    <a:lnTo>
                      <a:pt x="87452" y="66079"/>
                    </a:lnTo>
                    <a:lnTo>
                      <a:pt x="85896" y="68536"/>
                    </a:lnTo>
                    <a:lnTo>
                      <a:pt x="84481" y="71238"/>
                    </a:lnTo>
                    <a:lnTo>
                      <a:pt x="83207" y="73940"/>
                    </a:lnTo>
                    <a:lnTo>
                      <a:pt x="82075" y="76397"/>
                    </a:lnTo>
                    <a:lnTo>
                      <a:pt x="80801" y="78976"/>
                    </a:lnTo>
                    <a:lnTo>
                      <a:pt x="79669" y="81678"/>
                    </a:lnTo>
                    <a:lnTo>
                      <a:pt x="78679" y="84257"/>
                    </a:lnTo>
                    <a:lnTo>
                      <a:pt x="77688" y="86837"/>
                    </a:lnTo>
                    <a:lnTo>
                      <a:pt x="76981" y="89416"/>
                    </a:lnTo>
                    <a:lnTo>
                      <a:pt x="76132" y="91995"/>
                    </a:lnTo>
                    <a:lnTo>
                      <a:pt x="75566" y="94452"/>
                    </a:lnTo>
                    <a:lnTo>
                      <a:pt x="74716" y="96786"/>
                    </a:lnTo>
                    <a:lnTo>
                      <a:pt x="74292" y="98996"/>
                    </a:lnTo>
                    <a:lnTo>
                      <a:pt x="73726" y="101084"/>
                    </a:lnTo>
                    <a:lnTo>
                      <a:pt x="73301" y="103050"/>
                    </a:lnTo>
                    <a:lnTo>
                      <a:pt x="72877" y="104769"/>
                    </a:lnTo>
                    <a:lnTo>
                      <a:pt x="72452" y="106243"/>
                    </a:lnTo>
                    <a:lnTo>
                      <a:pt x="72169" y="107594"/>
                    </a:lnTo>
                    <a:lnTo>
                      <a:pt x="72028" y="108700"/>
                    </a:lnTo>
                    <a:close/>
                  </a:path>
                </a:pathLst>
              </a:custGeom>
              <a:solidFill>
                <a:srgbClr val="0E0E0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Shape 1023"/>
              <p:cNvSpPr/>
              <p:nvPr/>
            </p:nvSpPr>
            <p:spPr>
              <a:xfrm>
                <a:off x="2394" y="1797"/>
                <a:ext cx="95" cy="10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436" y="108618"/>
                    </a:moveTo>
                    <a:lnTo>
                      <a:pt x="71122" y="109601"/>
                    </a:lnTo>
                    <a:lnTo>
                      <a:pt x="70809" y="110866"/>
                    </a:lnTo>
                    <a:lnTo>
                      <a:pt x="70182" y="112271"/>
                    </a:lnTo>
                    <a:lnTo>
                      <a:pt x="69869" y="113536"/>
                    </a:lnTo>
                    <a:lnTo>
                      <a:pt x="69399" y="114941"/>
                    </a:lnTo>
                    <a:lnTo>
                      <a:pt x="68616" y="116487"/>
                    </a:lnTo>
                    <a:lnTo>
                      <a:pt x="68146" y="117470"/>
                    </a:lnTo>
                    <a:lnTo>
                      <a:pt x="67519" y="118594"/>
                    </a:lnTo>
                    <a:lnTo>
                      <a:pt x="66736" y="119437"/>
                    </a:lnTo>
                    <a:lnTo>
                      <a:pt x="66109" y="119859"/>
                    </a:lnTo>
                    <a:lnTo>
                      <a:pt x="65326" y="120000"/>
                    </a:lnTo>
                    <a:lnTo>
                      <a:pt x="64543" y="119718"/>
                    </a:lnTo>
                    <a:lnTo>
                      <a:pt x="63759" y="118875"/>
                    </a:lnTo>
                    <a:lnTo>
                      <a:pt x="62819" y="117892"/>
                    </a:lnTo>
                    <a:lnTo>
                      <a:pt x="62036" y="115925"/>
                    </a:lnTo>
                    <a:lnTo>
                      <a:pt x="61253" y="113536"/>
                    </a:lnTo>
                    <a:lnTo>
                      <a:pt x="60469" y="111288"/>
                    </a:lnTo>
                    <a:lnTo>
                      <a:pt x="59060" y="109180"/>
                    </a:lnTo>
                    <a:lnTo>
                      <a:pt x="57336" y="107213"/>
                    </a:lnTo>
                    <a:lnTo>
                      <a:pt x="54986" y="105105"/>
                    </a:lnTo>
                    <a:lnTo>
                      <a:pt x="52637" y="103278"/>
                    </a:lnTo>
                    <a:lnTo>
                      <a:pt x="49503" y="101451"/>
                    </a:lnTo>
                    <a:lnTo>
                      <a:pt x="46214" y="99906"/>
                    </a:lnTo>
                    <a:lnTo>
                      <a:pt x="42767" y="98360"/>
                    </a:lnTo>
                    <a:lnTo>
                      <a:pt x="38851" y="97096"/>
                    </a:lnTo>
                    <a:lnTo>
                      <a:pt x="34621" y="95971"/>
                    </a:lnTo>
                    <a:lnTo>
                      <a:pt x="30548" y="94988"/>
                    </a:lnTo>
                    <a:lnTo>
                      <a:pt x="26005" y="94426"/>
                    </a:lnTo>
                    <a:lnTo>
                      <a:pt x="21148" y="94004"/>
                    </a:lnTo>
                    <a:lnTo>
                      <a:pt x="16292" y="93583"/>
                    </a:lnTo>
                    <a:lnTo>
                      <a:pt x="11436" y="93864"/>
                    </a:lnTo>
                    <a:lnTo>
                      <a:pt x="6422" y="94145"/>
                    </a:lnTo>
                    <a:lnTo>
                      <a:pt x="3289" y="94145"/>
                    </a:lnTo>
                    <a:lnTo>
                      <a:pt x="1253" y="94145"/>
                    </a:lnTo>
                    <a:lnTo>
                      <a:pt x="156" y="94004"/>
                    </a:lnTo>
                    <a:lnTo>
                      <a:pt x="0" y="93583"/>
                    </a:lnTo>
                    <a:lnTo>
                      <a:pt x="469" y="93161"/>
                    </a:lnTo>
                    <a:lnTo>
                      <a:pt x="1723" y="92740"/>
                    </a:lnTo>
                    <a:lnTo>
                      <a:pt x="3289" y="92037"/>
                    </a:lnTo>
                    <a:lnTo>
                      <a:pt x="5483" y="91615"/>
                    </a:lnTo>
                    <a:lnTo>
                      <a:pt x="7676" y="90913"/>
                    </a:lnTo>
                    <a:lnTo>
                      <a:pt x="10026" y="90351"/>
                    </a:lnTo>
                    <a:lnTo>
                      <a:pt x="12219" y="89648"/>
                    </a:lnTo>
                    <a:lnTo>
                      <a:pt x="14569" y="89227"/>
                    </a:lnTo>
                    <a:lnTo>
                      <a:pt x="16449" y="88805"/>
                    </a:lnTo>
                    <a:lnTo>
                      <a:pt x="18015" y="88243"/>
                    </a:lnTo>
                    <a:lnTo>
                      <a:pt x="18955" y="88103"/>
                    </a:lnTo>
                    <a:lnTo>
                      <a:pt x="19425" y="88103"/>
                    </a:lnTo>
                    <a:lnTo>
                      <a:pt x="26161" y="85854"/>
                    </a:lnTo>
                    <a:lnTo>
                      <a:pt x="32584" y="83466"/>
                    </a:lnTo>
                    <a:lnTo>
                      <a:pt x="38851" y="80936"/>
                    </a:lnTo>
                    <a:lnTo>
                      <a:pt x="44647" y="78126"/>
                    </a:lnTo>
                    <a:lnTo>
                      <a:pt x="50443" y="75316"/>
                    </a:lnTo>
                    <a:lnTo>
                      <a:pt x="55770" y="72084"/>
                    </a:lnTo>
                    <a:lnTo>
                      <a:pt x="60939" y="68852"/>
                    </a:lnTo>
                    <a:lnTo>
                      <a:pt x="65796" y="65199"/>
                    </a:lnTo>
                    <a:lnTo>
                      <a:pt x="70652" y="61545"/>
                    </a:lnTo>
                    <a:lnTo>
                      <a:pt x="75195" y="57611"/>
                    </a:lnTo>
                    <a:lnTo>
                      <a:pt x="79582" y="53676"/>
                    </a:lnTo>
                    <a:lnTo>
                      <a:pt x="83812" y="49461"/>
                    </a:lnTo>
                    <a:lnTo>
                      <a:pt x="87728" y="44964"/>
                    </a:lnTo>
                    <a:lnTo>
                      <a:pt x="91644" y="40327"/>
                    </a:lnTo>
                    <a:lnTo>
                      <a:pt x="95404" y="35550"/>
                    </a:lnTo>
                    <a:lnTo>
                      <a:pt x="99321" y="30632"/>
                    </a:lnTo>
                    <a:lnTo>
                      <a:pt x="104804" y="22763"/>
                    </a:lnTo>
                    <a:lnTo>
                      <a:pt x="109347" y="16159"/>
                    </a:lnTo>
                    <a:lnTo>
                      <a:pt x="112950" y="10819"/>
                    </a:lnTo>
                    <a:lnTo>
                      <a:pt x="115926" y="6604"/>
                    </a:lnTo>
                    <a:lnTo>
                      <a:pt x="117963" y="3512"/>
                    </a:lnTo>
                    <a:lnTo>
                      <a:pt x="119216" y="1264"/>
                    </a:lnTo>
                    <a:lnTo>
                      <a:pt x="120000" y="140"/>
                    </a:lnTo>
                    <a:lnTo>
                      <a:pt x="120000" y="0"/>
                    </a:lnTo>
                    <a:lnTo>
                      <a:pt x="119530" y="843"/>
                    </a:lnTo>
                    <a:lnTo>
                      <a:pt x="118590" y="2388"/>
                    </a:lnTo>
                    <a:lnTo>
                      <a:pt x="117023" y="4777"/>
                    </a:lnTo>
                    <a:lnTo>
                      <a:pt x="115300" y="8009"/>
                    </a:lnTo>
                    <a:lnTo>
                      <a:pt x="113107" y="11943"/>
                    </a:lnTo>
                    <a:lnTo>
                      <a:pt x="110913" y="16440"/>
                    </a:lnTo>
                    <a:lnTo>
                      <a:pt x="108250" y="21779"/>
                    </a:lnTo>
                    <a:lnTo>
                      <a:pt x="105587" y="27822"/>
                    </a:lnTo>
                    <a:lnTo>
                      <a:pt x="103707" y="32037"/>
                    </a:lnTo>
                    <a:lnTo>
                      <a:pt x="101984" y="35971"/>
                    </a:lnTo>
                    <a:lnTo>
                      <a:pt x="100417" y="39625"/>
                    </a:lnTo>
                    <a:lnTo>
                      <a:pt x="98694" y="42997"/>
                    </a:lnTo>
                    <a:lnTo>
                      <a:pt x="96971" y="46370"/>
                    </a:lnTo>
                    <a:lnTo>
                      <a:pt x="95404" y="49320"/>
                    </a:lnTo>
                    <a:lnTo>
                      <a:pt x="93994" y="52271"/>
                    </a:lnTo>
                    <a:lnTo>
                      <a:pt x="92428" y="54941"/>
                    </a:lnTo>
                    <a:lnTo>
                      <a:pt x="91018" y="57470"/>
                    </a:lnTo>
                    <a:lnTo>
                      <a:pt x="89765" y="60000"/>
                    </a:lnTo>
                    <a:lnTo>
                      <a:pt x="88355" y="62529"/>
                    </a:lnTo>
                    <a:lnTo>
                      <a:pt x="86945" y="64918"/>
                    </a:lnTo>
                    <a:lnTo>
                      <a:pt x="85535" y="67306"/>
                    </a:lnTo>
                    <a:lnTo>
                      <a:pt x="84281" y="69555"/>
                    </a:lnTo>
                    <a:lnTo>
                      <a:pt x="83028" y="72084"/>
                    </a:lnTo>
                    <a:lnTo>
                      <a:pt x="81775" y="74613"/>
                    </a:lnTo>
                    <a:lnTo>
                      <a:pt x="80365" y="77423"/>
                    </a:lnTo>
                    <a:lnTo>
                      <a:pt x="78955" y="80093"/>
                    </a:lnTo>
                    <a:lnTo>
                      <a:pt x="78015" y="82903"/>
                    </a:lnTo>
                    <a:lnTo>
                      <a:pt x="76919" y="85573"/>
                    </a:lnTo>
                    <a:lnTo>
                      <a:pt x="75979" y="88103"/>
                    </a:lnTo>
                    <a:lnTo>
                      <a:pt x="75352" y="90491"/>
                    </a:lnTo>
                    <a:lnTo>
                      <a:pt x="74569" y="92880"/>
                    </a:lnTo>
                    <a:lnTo>
                      <a:pt x="74099" y="95269"/>
                    </a:lnTo>
                    <a:lnTo>
                      <a:pt x="73629" y="97236"/>
                    </a:lnTo>
                    <a:lnTo>
                      <a:pt x="73159" y="99344"/>
                    </a:lnTo>
                    <a:lnTo>
                      <a:pt x="72845" y="101170"/>
                    </a:lnTo>
                    <a:lnTo>
                      <a:pt x="72532" y="102857"/>
                    </a:lnTo>
                    <a:lnTo>
                      <a:pt x="72219" y="104683"/>
                    </a:lnTo>
                    <a:lnTo>
                      <a:pt x="71749" y="106088"/>
                    </a:lnTo>
                    <a:lnTo>
                      <a:pt x="71592" y="107353"/>
                    </a:lnTo>
                    <a:lnTo>
                      <a:pt x="71436" y="108618"/>
                    </a:lnTo>
                    <a:close/>
                  </a:path>
                </a:pathLst>
              </a:custGeom>
              <a:solidFill>
                <a:srgbClr val="0A0A0A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4" name="Shape 1024"/>
              <p:cNvSpPr/>
              <p:nvPr/>
            </p:nvSpPr>
            <p:spPr>
              <a:xfrm>
                <a:off x="2400" y="1807"/>
                <a:ext cx="86" cy="9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1020" y="108260"/>
                    </a:moveTo>
                    <a:lnTo>
                      <a:pt x="70495" y="109565"/>
                    </a:lnTo>
                    <a:lnTo>
                      <a:pt x="70145" y="110869"/>
                    </a:lnTo>
                    <a:lnTo>
                      <a:pt x="69795" y="112336"/>
                    </a:lnTo>
                    <a:lnTo>
                      <a:pt x="69446" y="113967"/>
                    </a:lnTo>
                    <a:lnTo>
                      <a:pt x="68746" y="115271"/>
                    </a:lnTo>
                    <a:lnTo>
                      <a:pt x="68396" y="116739"/>
                    </a:lnTo>
                    <a:lnTo>
                      <a:pt x="67871" y="117717"/>
                    </a:lnTo>
                    <a:lnTo>
                      <a:pt x="67172" y="118858"/>
                    </a:lnTo>
                    <a:lnTo>
                      <a:pt x="66472" y="119510"/>
                    </a:lnTo>
                    <a:lnTo>
                      <a:pt x="65772" y="120000"/>
                    </a:lnTo>
                    <a:lnTo>
                      <a:pt x="65072" y="120000"/>
                    </a:lnTo>
                    <a:lnTo>
                      <a:pt x="64373" y="119673"/>
                    </a:lnTo>
                    <a:lnTo>
                      <a:pt x="63498" y="118695"/>
                    </a:lnTo>
                    <a:lnTo>
                      <a:pt x="62798" y="117391"/>
                    </a:lnTo>
                    <a:lnTo>
                      <a:pt x="61749" y="115434"/>
                    </a:lnTo>
                    <a:lnTo>
                      <a:pt x="61049" y="112989"/>
                    </a:lnTo>
                    <a:lnTo>
                      <a:pt x="60000" y="110869"/>
                    </a:lnTo>
                    <a:lnTo>
                      <a:pt x="58775" y="108913"/>
                    </a:lnTo>
                    <a:lnTo>
                      <a:pt x="57201" y="106956"/>
                    </a:lnTo>
                    <a:lnTo>
                      <a:pt x="55451" y="105000"/>
                    </a:lnTo>
                    <a:lnTo>
                      <a:pt x="53352" y="103369"/>
                    </a:lnTo>
                    <a:lnTo>
                      <a:pt x="50728" y="101739"/>
                    </a:lnTo>
                    <a:lnTo>
                      <a:pt x="47930" y="100108"/>
                    </a:lnTo>
                    <a:lnTo>
                      <a:pt x="44781" y="98804"/>
                    </a:lnTo>
                    <a:lnTo>
                      <a:pt x="41282" y="97500"/>
                    </a:lnTo>
                    <a:lnTo>
                      <a:pt x="37259" y="96684"/>
                    </a:lnTo>
                    <a:lnTo>
                      <a:pt x="33061" y="95706"/>
                    </a:lnTo>
                    <a:lnTo>
                      <a:pt x="28513" y="95217"/>
                    </a:lnTo>
                    <a:lnTo>
                      <a:pt x="23615" y="95054"/>
                    </a:lnTo>
                    <a:lnTo>
                      <a:pt x="18542" y="95054"/>
                    </a:lnTo>
                    <a:lnTo>
                      <a:pt x="12769" y="95217"/>
                    </a:lnTo>
                    <a:lnTo>
                      <a:pt x="7172" y="95869"/>
                    </a:lnTo>
                    <a:lnTo>
                      <a:pt x="3673" y="96032"/>
                    </a:lnTo>
                    <a:lnTo>
                      <a:pt x="1399" y="96358"/>
                    </a:lnTo>
                    <a:lnTo>
                      <a:pt x="174" y="96032"/>
                    </a:lnTo>
                    <a:lnTo>
                      <a:pt x="0" y="95869"/>
                    </a:lnTo>
                    <a:lnTo>
                      <a:pt x="699" y="95380"/>
                    </a:lnTo>
                    <a:lnTo>
                      <a:pt x="1924" y="94891"/>
                    </a:lnTo>
                    <a:lnTo>
                      <a:pt x="3848" y="94239"/>
                    </a:lnTo>
                    <a:lnTo>
                      <a:pt x="5947" y="93586"/>
                    </a:lnTo>
                    <a:lnTo>
                      <a:pt x="8571" y="92771"/>
                    </a:lnTo>
                    <a:lnTo>
                      <a:pt x="11020" y="92119"/>
                    </a:lnTo>
                    <a:lnTo>
                      <a:pt x="13819" y="91304"/>
                    </a:lnTo>
                    <a:lnTo>
                      <a:pt x="16093" y="90652"/>
                    </a:lnTo>
                    <a:lnTo>
                      <a:pt x="18367" y="90163"/>
                    </a:lnTo>
                    <a:lnTo>
                      <a:pt x="20116" y="89673"/>
                    </a:lnTo>
                    <a:lnTo>
                      <a:pt x="20991" y="89347"/>
                    </a:lnTo>
                    <a:lnTo>
                      <a:pt x="21690" y="89347"/>
                    </a:lnTo>
                    <a:lnTo>
                      <a:pt x="27463" y="87228"/>
                    </a:lnTo>
                    <a:lnTo>
                      <a:pt x="33411" y="84945"/>
                    </a:lnTo>
                    <a:lnTo>
                      <a:pt x="38833" y="82663"/>
                    </a:lnTo>
                    <a:lnTo>
                      <a:pt x="44081" y="80217"/>
                    </a:lnTo>
                    <a:lnTo>
                      <a:pt x="49154" y="77445"/>
                    </a:lnTo>
                    <a:lnTo>
                      <a:pt x="54402" y="74510"/>
                    </a:lnTo>
                    <a:lnTo>
                      <a:pt x="58950" y="71413"/>
                    </a:lnTo>
                    <a:lnTo>
                      <a:pt x="63673" y="68315"/>
                    </a:lnTo>
                    <a:lnTo>
                      <a:pt x="68221" y="64728"/>
                    </a:lnTo>
                    <a:lnTo>
                      <a:pt x="72769" y="61141"/>
                    </a:lnTo>
                    <a:lnTo>
                      <a:pt x="76967" y="57065"/>
                    </a:lnTo>
                    <a:lnTo>
                      <a:pt x="81166" y="52663"/>
                    </a:lnTo>
                    <a:lnTo>
                      <a:pt x="85364" y="48097"/>
                    </a:lnTo>
                    <a:lnTo>
                      <a:pt x="89562" y="43206"/>
                    </a:lnTo>
                    <a:lnTo>
                      <a:pt x="93586" y="38152"/>
                    </a:lnTo>
                    <a:lnTo>
                      <a:pt x="97784" y="32608"/>
                    </a:lnTo>
                    <a:lnTo>
                      <a:pt x="103906" y="23804"/>
                    </a:lnTo>
                    <a:lnTo>
                      <a:pt x="109154" y="16304"/>
                    </a:lnTo>
                    <a:lnTo>
                      <a:pt x="113177" y="10434"/>
                    </a:lnTo>
                    <a:lnTo>
                      <a:pt x="116326" y="5869"/>
                    </a:lnTo>
                    <a:lnTo>
                      <a:pt x="118425" y="2771"/>
                    </a:lnTo>
                    <a:lnTo>
                      <a:pt x="119650" y="815"/>
                    </a:lnTo>
                    <a:lnTo>
                      <a:pt x="120000" y="0"/>
                    </a:lnTo>
                    <a:lnTo>
                      <a:pt x="119825" y="326"/>
                    </a:lnTo>
                    <a:lnTo>
                      <a:pt x="118775" y="1793"/>
                    </a:lnTo>
                    <a:lnTo>
                      <a:pt x="117551" y="4239"/>
                    </a:lnTo>
                    <a:lnTo>
                      <a:pt x="115451" y="7500"/>
                    </a:lnTo>
                    <a:lnTo>
                      <a:pt x="113177" y="11739"/>
                    </a:lnTo>
                    <a:lnTo>
                      <a:pt x="110379" y="16630"/>
                    </a:lnTo>
                    <a:lnTo>
                      <a:pt x="107580" y="22336"/>
                    </a:lnTo>
                    <a:lnTo>
                      <a:pt x="104431" y="28695"/>
                    </a:lnTo>
                    <a:lnTo>
                      <a:pt x="101282" y="35543"/>
                    </a:lnTo>
                    <a:lnTo>
                      <a:pt x="99708" y="39293"/>
                    </a:lnTo>
                    <a:lnTo>
                      <a:pt x="98134" y="42554"/>
                    </a:lnTo>
                    <a:lnTo>
                      <a:pt x="96559" y="45652"/>
                    </a:lnTo>
                    <a:lnTo>
                      <a:pt x="95160" y="48586"/>
                    </a:lnTo>
                    <a:lnTo>
                      <a:pt x="93586" y="51195"/>
                    </a:lnTo>
                    <a:lnTo>
                      <a:pt x="92186" y="53804"/>
                    </a:lnTo>
                    <a:lnTo>
                      <a:pt x="90962" y="56250"/>
                    </a:lnTo>
                    <a:lnTo>
                      <a:pt x="89562" y="58532"/>
                    </a:lnTo>
                    <a:lnTo>
                      <a:pt x="88163" y="60652"/>
                    </a:lnTo>
                    <a:lnTo>
                      <a:pt x="86938" y="62771"/>
                    </a:lnTo>
                    <a:lnTo>
                      <a:pt x="85539" y="64891"/>
                    </a:lnTo>
                    <a:lnTo>
                      <a:pt x="84489" y="67010"/>
                    </a:lnTo>
                    <a:lnTo>
                      <a:pt x="83265" y="68967"/>
                    </a:lnTo>
                    <a:lnTo>
                      <a:pt x="82040" y="71086"/>
                    </a:lnTo>
                    <a:lnTo>
                      <a:pt x="80991" y="73369"/>
                    </a:lnTo>
                    <a:lnTo>
                      <a:pt x="79941" y="75652"/>
                    </a:lnTo>
                    <a:lnTo>
                      <a:pt x="78367" y="78750"/>
                    </a:lnTo>
                    <a:lnTo>
                      <a:pt x="76967" y="81847"/>
                    </a:lnTo>
                    <a:lnTo>
                      <a:pt x="75743" y="84619"/>
                    </a:lnTo>
                    <a:lnTo>
                      <a:pt x="74868" y="87391"/>
                    </a:lnTo>
                    <a:lnTo>
                      <a:pt x="74344" y="89673"/>
                    </a:lnTo>
                    <a:lnTo>
                      <a:pt x="73469" y="92119"/>
                    </a:lnTo>
                    <a:lnTo>
                      <a:pt x="73119" y="94239"/>
                    </a:lnTo>
                    <a:lnTo>
                      <a:pt x="72769" y="96358"/>
                    </a:lnTo>
                    <a:lnTo>
                      <a:pt x="72244" y="98152"/>
                    </a:lnTo>
                    <a:lnTo>
                      <a:pt x="72069" y="99782"/>
                    </a:lnTo>
                    <a:lnTo>
                      <a:pt x="71895" y="101413"/>
                    </a:lnTo>
                    <a:lnTo>
                      <a:pt x="71720" y="103043"/>
                    </a:lnTo>
                    <a:lnTo>
                      <a:pt x="71545" y="104347"/>
                    </a:lnTo>
                    <a:lnTo>
                      <a:pt x="71370" y="105815"/>
                    </a:lnTo>
                    <a:lnTo>
                      <a:pt x="71195" y="106956"/>
                    </a:lnTo>
                    <a:lnTo>
                      <a:pt x="71020" y="108260"/>
                    </a:lnTo>
                    <a:close/>
                  </a:path>
                </a:pathLst>
              </a:custGeom>
              <a:solidFill>
                <a:srgbClr val="06060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5" name="Shape 1025"/>
              <p:cNvSpPr/>
              <p:nvPr/>
            </p:nvSpPr>
            <p:spPr>
              <a:xfrm>
                <a:off x="2404" y="1817"/>
                <a:ext cx="75" cy="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921" y="35728"/>
                    </a:moveTo>
                    <a:lnTo>
                      <a:pt x="91184" y="41747"/>
                    </a:lnTo>
                    <a:lnTo>
                      <a:pt x="86644" y="47572"/>
                    </a:lnTo>
                    <a:lnTo>
                      <a:pt x="82302" y="52815"/>
                    </a:lnTo>
                    <a:lnTo>
                      <a:pt x="77960" y="57669"/>
                    </a:lnTo>
                    <a:lnTo>
                      <a:pt x="73618" y="61941"/>
                    </a:lnTo>
                    <a:lnTo>
                      <a:pt x="69276" y="65825"/>
                    </a:lnTo>
                    <a:lnTo>
                      <a:pt x="65131" y="69320"/>
                    </a:lnTo>
                    <a:lnTo>
                      <a:pt x="60986" y="72621"/>
                    </a:lnTo>
                    <a:lnTo>
                      <a:pt x="56644" y="75533"/>
                    </a:lnTo>
                    <a:lnTo>
                      <a:pt x="52302" y="78252"/>
                    </a:lnTo>
                    <a:lnTo>
                      <a:pt x="47960" y="80776"/>
                    </a:lnTo>
                    <a:lnTo>
                      <a:pt x="43421" y="82912"/>
                    </a:lnTo>
                    <a:lnTo>
                      <a:pt x="38684" y="85242"/>
                    </a:lnTo>
                    <a:lnTo>
                      <a:pt x="34144" y="87378"/>
                    </a:lnTo>
                    <a:lnTo>
                      <a:pt x="29210" y="89320"/>
                    </a:lnTo>
                    <a:lnTo>
                      <a:pt x="24276" y="91262"/>
                    </a:lnTo>
                    <a:lnTo>
                      <a:pt x="23684" y="91262"/>
                    </a:lnTo>
                    <a:lnTo>
                      <a:pt x="22500" y="91650"/>
                    </a:lnTo>
                    <a:lnTo>
                      <a:pt x="20526" y="92038"/>
                    </a:lnTo>
                    <a:lnTo>
                      <a:pt x="18157" y="93009"/>
                    </a:lnTo>
                    <a:lnTo>
                      <a:pt x="15592" y="93592"/>
                    </a:lnTo>
                    <a:lnTo>
                      <a:pt x="12434" y="94757"/>
                    </a:lnTo>
                    <a:lnTo>
                      <a:pt x="9473" y="95533"/>
                    </a:lnTo>
                    <a:lnTo>
                      <a:pt x="6710" y="96504"/>
                    </a:lnTo>
                    <a:lnTo>
                      <a:pt x="4342" y="97281"/>
                    </a:lnTo>
                    <a:lnTo>
                      <a:pt x="2368" y="98252"/>
                    </a:lnTo>
                    <a:lnTo>
                      <a:pt x="789" y="98640"/>
                    </a:lnTo>
                    <a:lnTo>
                      <a:pt x="0" y="99223"/>
                    </a:lnTo>
                    <a:lnTo>
                      <a:pt x="394" y="99417"/>
                    </a:lnTo>
                    <a:lnTo>
                      <a:pt x="1776" y="99417"/>
                    </a:lnTo>
                    <a:lnTo>
                      <a:pt x="4342" y="99029"/>
                    </a:lnTo>
                    <a:lnTo>
                      <a:pt x="8486" y="98640"/>
                    </a:lnTo>
                    <a:lnTo>
                      <a:pt x="15000" y="97475"/>
                    </a:lnTo>
                    <a:lnTo>
                      <a:pt x="21315" y="96893"/>
                    </a:lnTo>
                    <a:lnTo>
                      <a:pt x="27039" y="96504"/>
                    </a:lnTo>
                    <a:lnTo>
                      <a:pt x="32171" y="96504"/>
                    </a:lnTo>
                    <a:lnTo>
                      <a:pt x="36513" y="96893"/>
                    </a:lnTo>
                    <a:lnTo>
                      <a:pt x="40460" y="97281"/>
                    </a:lnTo>
                    <a:lnTo>
                      <a:pt x="44013" y="98252"/>
                    </a:lnTo>
                    <a:lnTo>
                      <a:pt x="47368" y="99223"/>
                    </a:lnTo>
                    <a:lnTo>
                      <a:pt x="49934" y="100582"/>
                    </a:lnTo>
                    <a:lnTo>
                      <a:pt x="52105" y="101941"/>
                    </a:lnTo>
                    <a:lnTo>
                      <a:pt x="54276" y="103495"/>
                    </a:lnTo>
                    <a:lnTo>
                      <a:pt x="55855" y="105048"/>
                    </a:lnTo>
                    <a:lnTo>
                      <a:pt x="57434" y="106796"/>
                    </a:lnTo>
                    <a:lnTo>
                      <a:pt x="58618" y="108737"/>
                    </a:lnTo>
                    <a:lnTo>
                      <a:pt x="59407" y="110485"/>
                    </a:lnTo>
                    <a:lnTo>
                      <a:pt x="60394" y="112427"/>
                    </a:lnTo>
                    <a:lnTo>
                      <a:pt x="61184" y="115145"/>
                    </a:lnTo>
                    <a:lnTo>
                      <a:pt x="62368" y="117087"/>
                    </a:lnTo>
                    <a:lnTo>
                      <a:pt x="63157" y="118446"/>
                    </a:lnTo>
                    <a:lnTo>
                      <a:pt x="64144" y="119417"/>
                    </a:lnTo>
                    <a:lnTo>
                      <a:pt x="64736" y="120000"/>
                    </a:lnTo>
                    <a:lnTo>
                      <a:pt x="65328" y="120000"/>
                    </a:lnTo>
                    <a:lnTo>
                      <a:pt x="66118" y="119611"/>
                    </a:lnTo>
                    <a:lnTo>
                      <a:pt x="66513" y="119029"/>
                    </a:lnTo>
                    <a:lnTo>
                      <a:pt x="67105" y="117864"/>
                    </a:lnTo>
                    <a:lnTo>
                      <a:pt x="67697" y="116893"/>
                    </a:lnTo>
                    <a:lnTo>
                      <a:pt x="68092" y="115533"/>
                    </a:lnTo>
                    <a:lnTo>
                      <a:pt x="68486" y="114174"/>
                    </a:lnTo>
                    <a:lnTo>
                      <a:pt x="68684" y="112815"/>
                    </a:lnTo>
                    <a:lnTo>
                      <a:pt x="69078" y="111067"/>
                    </a:lnTo>
                    <a:lnTo>
                      <a:pt x="69671" y="109514"/>
                    </a:lnTo>
                    <a:lnTo>
                      <a:pt x="70065" y="108155"/>
                    </a:lnTo>
                    <a:lnTo>
                      <a:pt x="70263" y="106601"/>
                    </a:lnTo>
                    <a:lnTo>
                      <a:pt x="70263" y="105436"/>
                    </a:lnTo>
                    <a:lnTo>
                      <a:pt x="70460" y="104077"/>
                    </a:lnTo>
                    <a:lnTo>
                      <a:pt x="70460" y="102912"/>
                    </a:lnTo>
                    <a:lnTo>
                      <a:pt x="70263" y="101747"/>
                    </a:lnTo>
                    <a:lnTo>
                      <a:pt x="70263" y="100388"/>
                    </a:lnTo>
                    <a:lnTo>
                      <a:pt x="70263" y="99029"/>
                    </a:lnTo>
                    <a:lnTo>
                      <a:pt x="70460" y="97475"/>
                    </a:lnTo>
                    <a:lnTo>
                      <a:pt x="70460" y="96116"/>
                    </a:lnTo>
                    <a:lnTo>
                      <a:pt x="70855" y="93980"/>
                    </a:lnTo>
                    <a:lnTo>
                      <a:pt x="71447" y="92038"/>
                    </a:lnTo>
                    <a:lnTo>
                      <a:pt x="72039" y="89708"/>
                    </a:lnTo>
                    <a:lnTo>
                      <a:pt x="72828" y="87184"/>
                    </a:lnTo>
                    <a:lnTo>
                      <a:pt x="74013" y="84077"/>
                    </a:lnTo>
                    <a:lnTo>
                      <a:pt x="75394" y="80776"/>
                    </a:lnTo>
                    <a:lnTo>
                      <a:pt x="77171" y="77087"/>
                    </a:lnTo>
                    <a:lnTo>
                      <a:pt x="77960" y="74951"/>
                    </a:lnTo>
                    <a:lnTo>
                      <a:pt x="78947" y="73203"/>
                    </a:lnTo>
                    <a:lnTo>
                      <a:pt x="79934" y="71456"/>
                    </a:lnTo>
                    <a:lnTo>
                      <a:pt x="81118" y="69708"/>
                    </a:lnTo>
                    <a:lnTo>
                      <a:pt x="82105" y="68155"/>
                    </a:lnTo>
                    <a:lnTo>
                      <a:pt x="83289" y="66407"/>
                    </a:lnTo>
                    <a:lnTo>
                      <a:pt x="84473" y="65048"/>
                    </a:lnTo>
                    <a:lnTo>
                      <a:pt x="85460" y="63495"/>
                    </a:lnTo>
                    <a:lnTo>
                      <a:pt x="86842" y="61747"/>
                    </a:lnTo>
                    <a:lnTo>
                      <a:pt x="87828" y="60000"/>
                    </a:lnTo>
                    <a:lnTo>
                      <a:pt x="89210" y="58058"/>
                    </a:lnTo>
                    <a:lnTo>
                      <a:pt x="90394" y="56116"/>
                    </a:lnTo>
                    <a:lnTo>
                      <a:pt x="91578" y="53980"/>
                    </a:lnTo>
                    <a:lnTo>
                      <a:pt x="92763" y="51650"/>
                    </a:lnTo>
                    <a:lnTo>
                      <a:pt x="94144" y="49126"/>
                    </a:lnTo>
                    <a:lnTo>
                      <a:pt x="95328" y="46601"/>
                    </a:lnTo>
                    <a:lnTo>
                      <a:pt x="99078" y="38252"/>
                    </a:lnTo>
                    <a:lnTo>
                      <a:pt x="102828" y="30485"/>
                    </a:lnTo>
                    <a:lnTo>
                      <a:pt x="106381" y="23495"/>
                    </a:lnTo>
                    <a:lnTo>
                      <a:pt x="109736" y="17087"/>
                    </a:lnTo>
                    <a:lnTo>
                      <a:pt x="112894" y="11650"/>
                    </a:lnTo>
                    <a:lnTo>
                      <a:pt x="115460" y="6990"/>
                    </a:lnTo>
                    <a:lnTo>
                      <a:pt x="117631" y="3495"/>
                    </a:lnTo>
                    <a:lnTo>
                      <a:pt x="119013" y="1165"/>
                    </a:lnTo>
                    <a:lnTo>
                      <a:pt x="120000" y="0"/>
                    </a:lnTo>
                    <a:lnTo>
                      <a:pt x="119605" y="194"/>
                    </a:lnTo>
                    <a:lnTo>
                      <a:pt x="118618" y="1941"/>
                    </a:lnTo>
                    <a:lnTo>
                      <a:pt x="116644" y="5242"/>
                    </a:lnTo>
                    <a:lnTo>
                      <a:pt x="113289" y="10097"/>
                    </a:lnTo>
                    <a:lnTo>
                      <a:pt x="108947" y="16504"/>
                    </a:lnTo>
                    <a:lnTo>
                      <a:pt x="102828" y="25048"/>
                    </a:lnTo>
                    <a:lnTo>
                      <a:pt x="95921" y="35728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6" name="Shape 1026"/>
              <p:cNvSpPr/>
              <p:nvPr/>
            </p:nvSpPr>
            <p:spPr>
              <a:xfrm>
                <a:off x="2455" y="1775"/>
                <a:ext cx="60" cy="14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9022" y="4127"/>
                    </a:moveTo>
                    <a:lnTo>
                      <a:pt x="118289" y="6500"/>
                    </a:lnTo>
                    <a:lnTo>
                      <a:pt x="117556" y="9286"/>
                    </a:lnTo>
                    <a:lnTo>
                      <a:pt x="116578" y="12278"/>
                    </a:lnTo>
                    <a:lnTo>
                      <a:pt x="115356" y="15580"/>
                    </a:lnTo>
                    <a:lnTo>
                      <a:pt x="113645" y="19294"/>
                    </a:lnTo>
                    <a:lnTo>
                      <a:pt x="111690" y="23215"/>
                    </a:lnTo>
                    <a:lnTo>
                      <a:pt x="109246" y="27446"/>
                    </a:lnTo>
                    <a:lnTo>
                      <a:pt x="106313" y="31986"/>
                    </a:lnTo>
                    <a:lnTo>
                      <a:pt x="102647" y="36732"/>
                    </a:lnTo>
                    <a:lnTo>
                      <a:pt x="98737" y="41685"/>
                    </a:lnTo>
                    <a:lnTo>
                      <a:pt x="94093" y="46741"/>
                    </a:lnTo>
                    <a:lnTo>
                      <a:pt x="88228" y="52003"/>
                    </a:lnTo>
                    <a:lnTo>
                      <a:pt x="81873" y="57575"/>
                    </a:lnTo>
                    <a:lnTo>
                      <a:pt x="74786" y="63250"/>
                    </a:lnTo>
                    <a:lnTo>
                      <a:pt x="66965" y="69028"/>
                    </a:lnTo>
                    <a:lnTo>
                      <a:pt x="58167" y="75012"/>
                    </a:lnTo>
                    <a:lnTo>
                      <a:pt x="57922" y="75219"/>
                    </a:lnTo>
                    <a:lnTo>
                      <a:pt x="57189" y="75941"/>
                    </a:lnTo>
                    <a:lnTo>
                      <a:pt x="55967" y="76973"/>
                    </a:lnTo>
                    <a:lnTo>
                      <a:pt x="54256" y="78417"/>
                    </a:lnTo>
                    <a:lnTo>
                      <a:pt x="52545" y="80275"/>
                    </a:lnTo>
                    <a:lnTo>
                      <a:pt x="50590" y="82441"/>
                    </a:lnTo>
                    <a:lnTo>
                      <a:pt x="48146" y="84815"/>
                    </a:lnTo>
                    <a:lnTo>
                      <a:pt x="45702" y="87497"/>
                    </a:lnTo>
                    <a:lnTo>
                      <a:pt x="43258" y="90283"/>
                    </a:lnTo>
                    <a:lnTo>
                      <a:pt x="40325" y="93069"/>
                    </a:lnTo>
                    <a:lnTo>
                      <a:pt x="37881" y="96268"/>
                    </a:lnTo>
                    <a:lnTo>
                      <a:pt x="35193" y="99260"/>
                    </a:lnTo>
                    <a:lnTo>
                      <a:pt x="32749" y="102355"/>
                    </a:lnTo>
                    <a:lnTo>
                      <a:pt x="30549" y="105451"/>
                    </a:lnTo>
                    <a:lnTo>
                      <a:pt x="28350" y="108546"/>
                    </a:lnTo>
                    <a:lnTo>
                      <a:pt x="26639" y="111539"/>
                    </a:lnTo>
                    <a:lnTo>
                      <a:pt x="25661" y="112880"/>
                    </a:lnTo>
                    <a:lnTo>
                      <a:pt x="23951" y="114118"/>
                    </a:lnTo>
                    <a:lnTo>
                      <a:pt x="22484" y="115356"/>
                    </a:lnTo>
                    <a:lnTo>
                      <a:pt x="20529" y="116388"/>
                    </a:lnTo>
                    <a:lnTo>
                      <a:pt x="18329" y="117317"/>
                    </a:lnTo>
                    <a:lnTo>
                      <a:pt x="15885" y="118142"/>
                    </a:lnTo>
                    <a:lnTo>
                      <a:pt x="13441" y="118761"/>
                    </a:lnTo>
                    <a:lnTo>
                      <a:pt x="10997" y="119277"/>
                    </a:lnTo>
                    <a:lnTo>
                      <a:pt x="8798" y="119690"/>
                    </a:lnTo>
                    <a:lnTo>
                      <a:pt x="6598" y="119896"/>
                    </a:lnTo>
                    <a:lnTo>
                      <a:pt x="4643" y="120000"/>
                    </a:lnTo>
                    <a:lnTo>
                      <a:pt x="2688" y="119896"/>
                    </a:lnTo>
                    <a:lnTo>
                      <a:pt x="1466" y="119690"/>
                    </a:lnTo>
                    <a:lnTo>
                      <a:pt x="488" y="119174"/>
                    </a:lnTo>
                    <a:lnTo>
                      <a:pt x="0" y="118658"/>
                    </a:lnTo>
                    <a:lnTo>
                      <a:pt x="244" y="117833"/>
                    </a:lnTo>
                    <a:lnTo>
                      <a:pt x="1466" y="114737"/>
                    </a:lnTo>
                    <a:lnTo>
                      <a:pt x="2443" y="111332"/>
                    </a:lnTo>
                    <a:lnTo>
                      <a:pt x="3910" y="107515"/>
                    </a:lnTo>
                    <a:lnTo>
                      <a:pt x="5132" y="103387"/>
                    </a:lnTo>
                    <a:lnTo>
                      <a:pt x="6843" y="99054"/>
                    </a:lnTo>
                    <a:lnTo>
                      <a:pt x="9042" y="94307"/>
                    </a:lnTo>
                    <a:lnTo>
                      <a:pt x="11486" y="89458"/>
                    </a:lnTo>
                    <a:lnTo>
                      <a:pt x="14663" y="84402"/>
                    </a:lnTo>
                    <a:lnTo>
                      <a:pt x="18329" y="79140"/>
                    </a:lnTo>
                    <a:lnTo>
                      <a:pt x="22729" y="73877"/>
                    </a:lnTo>
                    <a:lnTo>
                      <a:pt x="27617" y="68409"/>
                    </a:lnTo>
                    <a:lnTo>
                      <a:pt x="33482" y="63043"/>
                    </a:lnTo>
                    <a:lnTo>
                      <a:pt x="40081" y="57575"/>
                    </a:lnTo>
                    <a:lnTo>
                      <a:pt x="48146" y="52312"/>
                    </a:lnTo>
                    <a:lnTo>
                      <a:pt x="56700" y="46947"/>
                    </a:lnTo>
                    <a:lnTo>
                      <a:pt x="66965" y="41891"/>
                    </a:lnTo>
                    <a:lnTo>
                      <a:pt x="75274" y="37351"/>
                    </a:lnTo>
                    <a:lnTo>
                      <a:pt x="83340" y="32811"/>
                    </a:lnTo>
                    <a:lnTo>
                      <a:pt x="90183" y="28271"/>
                    </a:lnTo>
                    <a:lnTo>
                      <a:pt x="96048" y="23938"/>
                    </a:lnTo>
                    <a:lnTo>
                      <a:pt x="101425" y="19604"/>
                    </a:lnTo>
                    <a:lnTo>
                      <a:pt x="106069" y="15580"/>
                    </a:lnTo>
                    <a:lnTo>
                      <a:pt x="109490" y="11865"/>
                    </a:lnTo>
                    <a:lnTo>
                      <a:pt x="112912" y="8564"/>
                    </a:lnTo>
                    <a:lnTo>
                      <a:pt x="115356" y="5674"/>
                    </a:lnTo>
                    <a:lnTo>
                      <a:pt x="117311" y="3198"/>
                    </a:lnTo>
                    <a:lnTo>
                      <a:pt x="118533" y="1547"/>
                    </a:lnTo>
                    <a:lnTo>
                      <a:pt x="119266" y="309"/>
                    </a:lnTo>
                    <a:lnTo>
                      <a:pt x="119755" y="0"/>
                    </a:lnTo>
                    <a:lnTo>
                      <a:pt x="120000" y="515"/>
                    </a:lnTo>
                    <a:lnTo>
                      <a:pt x="119755" y="1857"/>
                    </a:lnTo>
                    <a:lnTo>
                      <a:pt x="119022" y="4127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7" name="Shape 1027"/>
              <p:cNvSpPr/>
              <p:nvPr/>
            </p:nvSpPr>
            <p:spPr>
              <a:xfrm>
                <a:off x="2360" y="1925"/>
                <a:ext cx="70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486" y="2162"/>
                    </a:moveTo>
                    <a:lnTo>
                      <a:pt x="11336" y="2162"/>
                    </a:lnTo>
                    <a:lnTo>
                      <a:pt x="16256" y="3243"/>
                    </a:lnTo>
                    <a:lnTo>
                      <a:pt x="22032" y="3243"/>
                    </a:lnTo>
                    <a:lnTo>
                      <a:pt x="28235" y="3243"/>
                    </a:lnTo>
                    <a:lnTo>
                      <a:pt x="34866" y="2162"/>
                    </a:lnTo>
                    <a:lnTo>
                      <a:pt x="42139" y="2162"/>
                    </a:lnTo>
                    <a:lnTo>
                      <a:pt x="49625" y="1081"/>
                    </a:lnTo>
                    <a:lnTo>
                      <a:pt x="56898" y="1081"/>
                    </a:lnTo>
                    <a:lnTo>
                      <a:pt x="64385" y="0"/>
                    </a:lnTo>
                    <a:lnTo>
                      <a:pt x="71443" y="0"/>
                    </a:lnTo>
                    <a:lnTo>
                      <a:pt x="78502" y="0"/>
                    </a:lnTo>
                    <a:lnTo>
                      <a:pt x="85133" y="0"/>
                    </a:lnTo>
                    <a:lnTo>
                      <a:pt x="91122" y="0"/>
                    </a:lnTo>
                    <a:lnTo>
                      <a:pt x="96470" y="2162"/>
                    </a:lnTo>
                    <a:lnTo>
                      <a:pt x="100962" y="3243"/>
                    </a:lnTo>
                    <a:lnTo>
                      <a:pt x="104598" y="6486"/>
                    </a:lnTo>
                    <a:lnTo>
                      <a:pt x="106310" y="9729"/>
                    </a:lnTo>
                    <a:lnTo>
                      <a:pt x="108449" y="12972"/>
                    </a:lnTo>
                    <a:lnTo>
                      <a:pt x="110588" y="19459"/>
                    </a:lnTo>
                    <a:lnTo>
                      <a:pt x="112727" y="25945"/>
                    </a:lnTo>
                    <a:lnTo>
                      <a:pt x="114866" y="34594"/>
                    </a:lnTo>
                    <a:lnTo>
                      <a:pt x="117005" y="43243"/>
                    </a:lnTo>
                    <a:lnTo>
                      <a:pt x="118502" y="52972"/>
                    </a:lnTo>
                    <a:lnTo>
                      <a:pt x="119572" y="62702"/>
                    </a:lnTo>
                    <a:lnTo>
                      <a:pt x="120000" y="71351"/>
                    </a:lnTo>
                    <a:lnTo>
                      <a:pt x="119786" y="81081"/>
                    </a:lnTo>
                    <a:lnTo>
                      <a:pt x="118930" y="88648"/>
                    </a:lnTo>
                    <a:lnTo>
                      <a:pt x="117005" y="96216"/>
                    </a:lnTo>
                    <a:lnTo>
                      <a:pt x="113796" y="102702"/>
                    </a:lnTo>
                    <a:lnTo>
                      <a:pt x="109518" y="107027"/>
                    </a:lnTo>
                    <a:lnTo>
                      <a:pt x="103743" y="110270"/>
                    </a:lnTo>
                    <a:lnTo>
                      <a:pt x="96898" y="112432"/>
                    </a:lnTo>
                    <a:lnTo>
                      <a:pt x="88983" y="112432"/>
                    </a:lnTo>
                    <a:lnTo>
                      <a:pt x="81069" y="112432"/>
                    </a:lnTo>
                    <a:lnTo>
                      <a:pt x="73368" y="113513"/>
                    </a:lnTo>
                    <a:lnTo>
                      <a:pt x="65882" y="114594"/>
                    </a:lnTo>
                    <a:lnTo>
                      <a:pt x="58609" y="114594"/>
                    </a:lnTo>
                    <a:lnTo>
                      <a:pt x="51550" y="115675"/>
                    </a:lnTo>
                    <a:lnTo>
                      <a:pt x="44705" y="116756"/>
                    </a:lnTo>
                    <a:lnTo>
                      <a:pt x="38502" y="117837"/>
                    </a:lnTo>
                    <a:lnTo>
                      <a:pt x="32513" y="118918"/>
                    </a:lnTo>
                    <a:lnTo>
                      <a:pt x="27165" y="118918"/>
                    </a:lnTo>
                    <a:lnTo>
                      <a:pt x="22032" y="120000"/>
                    </a:lnTo>
                    <a:lnTo>
                      <a:pt x="17540" y="120000"/>
                    </a:lnTo>
                    <a:lnTo>
                      <a:pt x="13903" y="118918"/>
                    </a:lnTo>
                    <a:lnTo>
                      <a:pt x="10695" y="118918"/>
                    </a:lnTo>
                    <a:lnTo>
                      <a:pt x="8128" y="116756"/>
                    </a:lnTo>
                    <a:lnTo>
                      <a:pt x="6631" y="115675"/>
                    </a:lnTo>
                    <a:lnTo>
                      <a:pt x="6417" y="114594"/>
                    </a:lnTo>
                    <a:lnTo>
                      <a:pt x="6203" y="114594"/>
                    </a:lnTo>
                    <a:lnTo>
                      <a:pt x="5989" y="114594"/>
                    </a:lnTo>
                    <a:lnTo>
                      <a:pt x="5775" y="114594"/>
                    </a:lnTo>
                    <a:lnTo>
                      <a:pt x="5561" y="114594"/>
                    </a:lnTo>
                    <a:lnTo>
                      <a:pt x="5133" y="113513"/>
                    </a:lnTo>
                    <a:lnTo>
                      <a:pt x="4919" y="112432"/>
                    </a:lnTo>
                    <a:lnTo>
                      <a:pt x="4278" y="110270"/>
                    </a:lnTo>
                    <a:lnTo>
                      <a:pt x="4064" y="109189"/>
                    </a:lnTo>
                    <a:lnTo>
                      <a:pt x="3636" y="108108"/>
                    </a:lnTo>
                    <a:lnTo>
                      <a:pt x="3422" y="105945"/>
                    </a:lnTo>
                    <a:lnTo>
                      <a:pt x="2994" y="103783"/>
                    </a:lnTo>
                    <a:lnTo>
                      <a:pt x="2566" y="99459"/>
                    </a:lnTo>
                    <a:lnTo>
                      <a:pt x="2352" y="97297"/>
                    </a:lnTo>
                    <a:lnTo>
                      <a:pt x="2352" y="94054"/>
                    </a:lnTo>
                    <a:lnTo>
                      <a:pt x="2139" y="88648"/>
                    </a:lnTo>
                    <a:lnTo>
                      <a:pt x="1711" y="83243"/>
                    </a:lnTo>
                    <a:lnTo>
                      <a:pt x="1497" y="76756"/>
                    </a:lnTo>
                    <a:lnTo>
                      <a:pt x="1069" y="69189"/>
                    </a:lnTo>
                    <a:lnTo>
                      <a:pt x="855" y="61621"/>
                    </a:lnTo>
                    <a:lnTo>
                      <a:pt x="213" y="54054"/>
                    </a:lnTo>
                    <a:lnTo>
                      <a:pt x="0" y="45405"/>
                    </a:lnTo>
                    <a:lnTo>
                      <a:pt x="0" y="37837"/>
                    </a:lnTo>
                    <a:lnTo>
                      <a:pt x="0" y="30270"/>
                    </a:lnTo>
                    <a:lnTo>
                      <a:pt x="213" y="22702"/>
                    </a:lnTo>
                    <a:lnTo>
                      <a:pt x="855" y="16216"/>
                    </a:lnTo>
                    <a:lnTo>
                      <a:pt x="1497" y="11891"/>
                    </a:lnTo>
                    <a:lnTo>
                      <a:pt x="2352" y="6486"/>
                    </a:lnTo>
                    <a:lnTo>
                      <a:pt x="3636" y="3243"/>
                    </a:lnTo>
                    <a:lnTo>
                      <a:pt x="5347" y="2162"/>
                    </a:lnTo>
                    <a:lnTo>
                      <a:pt x="7486" y="216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8" name="Shape 1028"/>
              <p:cNvSpPr/>
              <p:nvPr/>
            </p:nvSpPr>
            <p:spPr>
              <a:xfrm>
                <a:off x="2334" y="1834"/>
                <a:ext cx="92" cy="4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783" y="119652"/>
                    </a:moveTo>
                    <a:lnTo>
                      <a:pt x="7710" y="120000"/>
                    </a:lnTo>
                    <a:lnTo>
                      <a:pt x="10281" y="120000"/>
                    </a:lnTo>
                    <a:lnTo>
                      <a:pt x="13172" y="120000"/>
                    </a:lnTo>
                    <a:lnTo>
                      <a:pt x="16385" y="120000"/>
                    </a:lnTo>
                    <a:lnTo>
                      <a:pt x="20080" y="119652"/>
                    </a:lnTo>
                    <a:lnTo>
                      <a:pt x="24096" y="118956"/>
                    </a:lnTo>
                    <a:lnTo>
                      <a:pt x="28433" y="117565"/>
                    </a:lnTo>
                    <a:lnTo>
                      <a:pt x="33092" y="116521"/>
                    </a:lnTo>
                    <a:lnTo>
                      <a:pt x="37911" y="114782"/>
                    </a:lnTo>
                    <a:lnTo>
                      <a:pt x="42891" y="112695"/>
                    </a:lnTo>
                    <a:lnTo>
                      <a:pt x="48353" y="110260"/>
                    </a:lnTo>
                    <a:lnTo>
                      <a:pt x="53815" y="107478"/>
                    </a:lnTo>
                    <a:lnTo>
                      <a:pt x="59759" y="104000"/>
                    </a:lnTo>
                    <a:lnTo>
                      <a:pt x="65702" y="100521"/>
                    </a:lnTo>
                    <a:lnTo>
                      <a:pt x="71807" y="96347"/>
                    </a:lnTo>
                    <a:lnTo>
                      <a:pt x="78072" y="91478"/>
                    </a:lnTo>
                    <a:lnTo>
                      <a:pt x="84016" y="85565"/>
                    </a:lnTo>
                    <a:lnTo>
                      <a:pt x="89799" y="78956"/>
                    </a:lnTo>
                    <a:lnTo>
                      <a:pt x="94939" y="72000"/>
                    </a:lnTo>
                    <a:lnTo>
                      <a:pt x="99919" y="64000"/>
                    </a:lnTo>
                    <a:lnTo>
                      <a:pt x="104096" y="55652"/>
                    </a:lnTo>
                    <a:lnTo>
                      <a:pt x="108112" y="47652"/>
                    </a:lnTo>
                    <a:lnTo>
                      <a:pt x="111325" y="38956"/>
                    </a:lnTo>
                    <a:lnTo>
                      <a:pt x="114216" y="30956"/>
                    </a:lnTo>
                    <a:lnTo>
                      <a:pt x="116626" y="23652"/>
                    </a:lnTo>
                    <a:lnTo>
                      <a:pt x="118393" y="16347"/>
                    </a:lnTo>
                    <a:lnTo>
                      <a:pt x="119357" y="10782"/>
                    </a:lnTo>
                    <a:lnTo>
                      <a:pt x="120000" y="5565"/>
                    </a:lnTo>
                    <a:lnTo>
                      <a:pt x="120000" y="2086"/>
                    </a:lnTo>
                    <a:lnTo>
                      <a:pt x="119357" y="0"/>
                    </a:lnTo>
                    <a:lnTo>
                      <a:pt x="118072" y="0"/>
                    </a:lnTo>
                    <a:lnTo>
                      <a:pt x="116144" y="2086"/>
                    </a:lnTo>
                    <a:lnTo>
                      <a:pt x="113895" y="4869"/>
                    </a:lnTo>
                    <a:lnTo>
                      <a:pt x="111325" y="8347"/>
                    </a:lnTo>
                    <a:lnTo>
                      <a:pt x="108594" y="12173"/>
                    </a:lnTo>
                    <a:lnTo>
                      <a:pt x="105863" y="16000"/>
                    </a:lnTo>
                    <a:lnTo>
                      <a:pt x="102650" y="20521"/>
                    </a:lnTo>
                    <a:lnTo>
                      <a:pt x="99277" y="25043"/>
                    </a:lnTo>
                    <a:lnTo>
                      <a:pt x="95421" y="29565"/>
                    </a:lnTo>
                    <a:lnTo>
                      <a:pt x="91084" y="34782"/>
                    </a:lnTo>
                    <a:lnTo>
                      <a:pt x="86425" y="40000"/>
                    </a:lnTo>
                    <a:lnTo>
                      <a:pt x="80963" y="45217"/>
                    </a:lnTo>
                    <a:lnTo>
                      <a:pt x="75020" y="50782"/>
                    </a:lnTo>
                    <a:lnTo>
                      <a:pt x="68433" y="56000"/>
                    </a:lnTo>
                    <a:lnTo>
                      <a:pt x="61044" y="61565"/>
                    </a:lnTo>
                    <a:lnTo>
                      <a:pt x="53012" y="67478"/>
                    </a:lnTo>
                    <a:lnTo>
                      <a:pt x="44016" y="73391"/>
                    </a:lnTo>
                    <a:lnTo>
                      <a:pt x="34377" y="78956"/>
                    </a:lnTo>
                    <a:lnTo>
                      <a:pt x="33895" y="78956"/>
                    </a:lnTo>
                    <a:lnTo>
                      <a:pt x="33253" y="79652"/>
                    </a:lnTo>
                    <a:lnTo>
                      <a:pt x="31967" y="80000"/>
                    </a:lnTo>
                    <a:lnTo>
                      <a:pt x="30361" y="80695"/>
                    </a:lnTo>
                    <a:lnTo>
                      <a:pt x="28594" y="81391"/>
                    </a:lnTo>
                    <a:lnTo>
                      <a:pt x="26184" y="82086"/>
                    </a:lnTo>
                    <a:lnTo>
                      <a:pt x="23935" y="83478"/>
                    </a:lnTo>
                    <a:lnTo>
                      <a:pt x="21204" y="84521"/>
                    </a:lnTo>
                    <a:lnTo>
                      <a:pt x="18473" y="86260"/>
                    </a:lnTo>
                    <a:lnTo>
                      <a:pt x="15582" y="87304"/>
                    </a:lnTo>
                    <a:lnTo>
                      <a:pt x="12690" y="88695"/>
                    </a:lnTo>
                    <a:lnTo>
                      <a:pt x="10120" y="90086"/>
                    </a:lnTo>
                    <a:lnTo>
                      <a:pt x="7228" y="91478"/>
                    </a:lnTo>
                    <a:lnTo>
                      <a:pt x="4658" y="92869"/>
                    </a:lnTo>
                    <a:lnTo>
                      <a:pt x="2088" y="94260"/>
                    </a:lnTo>
                    <a:lnTo>
                      <a:pt x="0" y="96000"/>
                    </a:lnTo>
                    <a:lnTo>
                      <a:pt x="160" y="96695"/>
                    </a:lnTo>
                    <a:lnTo>
                      <a:pt x="321" y="97043"/>
                    </a:lnTo>
                    <a:lnTo>
                      <a:pt x="642" y="97739"/>
                    </a:lnTo>
                    <a:lnTo>
                      <a:pt x="963" y="98434"/>
                    </a:lnTo>
                    <a:lnTo>
                      <a:pt x="1285" y="99478"/>
                    </a:lnTo>
                    <a:lnTo>
                      <a:pt x="1606" y="100521"/>
                    </a:lnTo>
                    <a:lnTo>
                      <a:pt x="1767" y="101565"/>
                    </a:lnTo>
                    <a:lnTo>
                      <a:pt x="2088" y="102608"/>
                    </a:lnTo>
                    <a:lnTo>
                      <a:pt x="2409" y="103652"/>
                    </a:lnTo>
                    <a:lnTo>
                      <a:pt x="2730" y="104695"/>
                    </a:lnTo>
                    <a:lnTo>
                      <a:pt x="2891" y="105391"/>
                    </a:lnTo>
                    <a:lnTo>
                      <a:pt x="3052" y="106782"/>
                    </a:lnTo>
                    <a:lnTo>
                      <a:pt x="3052" y="107478"/>
                    </a:lnTo>
                    <a:lnTo>
                      <a:pt x="3212" y="108521"/>
                    </a:lnTo>
                    <a:lnTo>
                      <a:pt x="3212" y="109217"/>
                    </a:lnTo>
                    <a:lnTo>
                      <a:pt x="3212" y="110260"/>
                    </a:lnTo>
                    <a:lnTo>
                      <a:pt x="3373" y="110956"/>
                    </a:lnTo>
                    <a:lnTo>
                      <a:pt x="3534" y="111652"/>
                    </a:lnTo>
                    <a:lnTo>
                      <a:pt x="3694" y="112695"/>
                    </a:lnTo>
                    <a:lnTo>
                      <a:pt x="4016" y="113739"/>
                    </a:lnTo>
                    <a:lnTo>
                      <a:pt x="4176" y="114434"/>
                    </a:lnTo>
                    <a:lnTo>
                      <a:pt x="4497" y="115130"/>
                    </a:lnTo>
                    <a:lnTo>
                      <a:pt x="4658" y="116173"/>
                    </a:lnTo>
                    <a:lnTo>
                      <a:pt x="4819" y="116869"/>
                    </a:lnTo>
                    <a:lnTo>
                      <a:pt x="4979" y="117565"/>
                    </a:lnTo>
                    <a:lnTo>
                      <a:pt x="5140" y="118260"/>
                    </a:lnTo>
                    <a:lnTo>
                      <a:pt x="5461" y="118956"/>
                    </a:lnTo>
                    <a:lnTo>
                      <a:pt x="5622" y="119304"/>
                    </a:lnTo>
                    <a:lnTo>
                      <a:pt x="5783" y="119652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9" name="Shape 1029"/>
              <p:cNvSpPr/>
              <p:nvPr/>
            </p:nvSpPr>
            <p:spPr>
              <a:xfrm>
                <a:off x="2459" y="1506"/>
                <a:ext cx="290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12" y="19783"/>
                    </a:moveTo>
                    <a:lnTo>
                      <a:pt x="0" y="20929"/>
                    </a:lnTo>
                    <a:lnTo>
                      <a:pt x="618" y="23755"/>
                    </a:lnTo>
                    <a:lnTo>
                      <a:pt x="2061" y="27880"/>
                    </a:lnTo>
                    <a:lnTo>
                      <a:pt x="4226" y="33074"/>
                    </a:lnTo>
                    <a:lnTo>
                      <a:pt x="7113" y="39185"/>
                    </a:lnTo>
                    <a:lnTo>
                      <a:pt x="10463" y="46059"/>
                    </a:lnTo>
                    <a:lnTo>
                      <a:pt x="14278" y="53316"/>
                    </a:lnTo>
                    <a:lnTo>
                      <a:pt x="18298" y="60878"/>
                    </a:lnTo>
                    <a:lnTo>
                      <a:pt x="22577" y="68593"/>
                    </a:lnTo>
                    <a:lnTo>
                      <a:pt x="26855" y="76231"/>
                    </a:lnTo>
                    <a:lnTo>
                      <a:pt x="31082" y="83488"/>
                    </a:lnTo>
                    <a:lnTo>
                      <a:pt x="35154" y="90133"/>
                    </a:lnTo>
                    <a:lnTo>
                      <a:pt x="38865" y="96091"/>
                    </a:lnTo>
                    <a:lnTo>
                      <a:pt x="42216" y="101133"/>
                    </a:lnTo>
                    <a:lnTo>
                      <a:pt x="45051" y="104952"/>
                    </a:lnTo>
                    <a:lnTo>
                      <a:pt x="47216" y="107549"/>
                    </a:lnTo>
                    <a:lnTo>
                      <a:pt x="49742" y="109764"/>
                    </a:lnTo>
                    <a:lnTo>
                      <a:pt x="52525" y="111826"/>
                    </a:lnTo>
                    <a:lnTo>
                      <a:pt x="55412" y="113583"/>
                    </a:lnTo>
                    <a:lnTo>
                      <a:pt x="58505" y="115264"/>
                    </a:lnTo>
                    <a:lnTo>
                      <a:pt x="61752" y="116486"/>
                    </a:lnTo>
                    <a:lnTo>
                      <a:pt x="65103" y="117632"/>
                    </a:lnTo>
                    <a:lnTo>
                      <a:pt x="68608" y="118548"/>
                    </a:lnTo>
                    <a:lnTo>
                      <a:pt x="72164" y="119236"/>
                    </a:lnTo>
                    <a:lnTo>
                      <a:pt x="75927" y="119694"/>
                    </a:lnTo>
                    <a:lnTo>
                      <a:pt x="79793" y="119923"/>
                    </a:lnTo>
                    <a:lnTo>
                      <a:pt x="83762" y="120000"/>
                    </a:lnTo>
                    <a:lnTo>
                      <a:pt x="87783" y="119847"/>
                    </a:lnTo>
                    <a:lnTo>
                      <a:pt x="91958" y="119541"/>
                    </a:lnTo>
                    <a:lnTo>
                      <a:pt x="96185" y="118930"/>
                    </a:lnTo>
                    <a:lnTo>
                      <a:pt x="100412" y="118166"/>
                    </a:lnTo>
                    <a:lnTo>
                      <a:pt x="104793" y="117250"/>
                    </a:lnTo>
                    <a:lnTo>
                      <a:pt x="108608" y="116257"/>
                    </a:lnTo>
                    <a:lnTo>
                      <a:pt x="111804" y="115187"/>
                    </a:lnTo>
                    <a:lnTo>
                      <a:pt x="114381" y="113965"/>
                    </a:lnTo>
                    <a:lnTo>
                      <a:pt x="116391" y="112667"/>
                    </a:lnTo>
                    <a:lnTo>
                      <a:pt x="117938" y="111368"/>
                    </a:lnTo>
                    <a:lnTo>
                      <a:pt x="119020" y="110146"/>
                    </a:lnTo>
                    <a:lnTo>
                      <a:pt x="119690" y="108771"/>
                    </a:lnTo>
                    <a:lnTo>
                      <a:pt x="120000" y="107396"/>
                    </a:lnTo>
                    <a:lnTo>
                      <a:pt x="119948" y="106021"/>
                    </a:lnTo>
                    <a:lnTo>
                      <a:pt x="119690" y="104646"/>
                    </a:lnTo>
                    <a:lnTo>
                      <a:pt x="119072" y="103271"/>
                    </a:lnTo>
                    <a:lnTo>
                      <a:pt x="118350" y="101896"/>
                    </a:lnTo>
                    <a:lnTo>
                      <a:pt x="117474" y="100598"/>
                    </a:lnTo>
                    <a:lnTo>
                      <a:pt x="116443" y="99376"/>
                    </a:lnTo>
                    <a:lnTo>
                      <a:pt x="115360" y="98154"/>
                    </a:lnTo>
                    <a:lnTo>
                      <a:pt x="114329" y="97008"/>
                    </a:lnTo>
                    <a:lnTo>
                      <a:pt x="112886" y="95404"/>
                    </a:lnTo>
                    <a:lnTo>
                      <a:pt x="111597" y="93723"/>
                    </a:lnTo>
                    <a:lnTo>
                      <a:pt x="110412" y="91737"/>
                    </a:lnTo>
                    <a:lnTo>
                      <a:pt x="109381" y="89751"/>
                    </a:lnTo>
                    <a:lnTo>
                      <a:pt x="108453" y="87612"/>
                    </a:lnTo>
                    <a:lnTo>
                      <a:pt x="107577" y="85397"/>
                    </a:lnTo>
                    <a:lnTo>
                      <a:pt x="106804" y="83106"/>
                    </a:lnTo>
                    <a:lnTo>
                      <a:pt x="106134" y="80738"/>
                    </a:lnTo>
                    <a:lnTo>
                      <a:pt x="105567" y="78370"/>
                    </a:lnTo>
                    <a:lnTo>
                      <a:pt x="105000" y="76002"/>
                    </a:lnTo>
                    <a:lnTo>
                      <a:pt x="104536" y="73634"/>
                    </a:lnTo>
                    <a:lnTo>
                      <a:pt x="104072" y="71266"/>
                    </a:lnTo>
                    <a:lnTo>
                      <a:pt x="103711" y="68975"/>
                    </a:lnTo>
                    <a:lnTo>
                      <a:pt x="103350" y="66760"/>
                    </a:lnTo>
                    <a:lnTo>
                      <a:pt x="103041" y="64621"/>
                    </a:lnTo>
                    <a:lnTo>
                      <a:pt x="102731" y="62635"/>
                    </a:lnTo>
                    <a:lnTo>
                      <a:pt x="102319" y="60725"/>
                    </a:lnTo>
                    <a:lnTo>
                      <a:pt x="101855" y="59045"/>
                    </a:lnTo>
                    <a:lnTo>
                      <a:pt x="101340" y="57441"/>
                    </a:lnTo>
                    <a:lnTo>
                      <a:pt x="100773" y="55989"/>
                    </a:lnTo>
                    <a:lnTo>
                      <a:pt x="100154" y="54614"/>
                    </a:lnTo>
                    <a:lnTo>
                      <a:pt x="99432" y="53316"/>
                    </a:lnTo>
                    <a:lnTo>
                      <a:pt x="98711" y="52017"/>
                    </a:lnTo>
                    <a:lnTo>
                      <a:pt x="97938" y="50948"/>
                    </a:lnTo>
                    <a:lnTo>
                      <a:pt x="97164" y="49802"/>
                    </a:lnTo>
                    <a:lnTo>
                      <a:pt x="96340" y="48809"/>
                    </a:lnTo>
                    <a:lnTo>
                      <a:pt x="95515" y="47663"/>
                    </a:lnTo>
                    <a:lnTo>
                      <a:pt x="94793" y="46670"/>
                    </a:lnTo>
                    <a:lnTo>
                      <a:pt x="93969" y="45601"/>
                    </a:lnTo>
                    <a:lnTo>
                      <a:pt x="93298" y="44608"/>
                    </a:lnTo>
                    <a:lnTo>
                      <a:pt x="92577" y="43462"/>
                    </a:lnTo>
                    <a:lnTo>
                      <a:pt x="91958" y="42393"/>
                    </a:lnTo>
                    <a:lnTo>
                      <a:pt x="91185" y="40865"/>
                    </a:lnTo>
                    <a:lnTo>
                      <a:pt x="90206" y="38803"/>
                    </a:lnTo>
                    <a:lnTo>
                      <a:pt x="89020" y="36129"/>
                    </a:lnTo>
                    <a:lnTo>
                      <a:pt x="87628" y="33150"/>
                    </a:lnTo>
                    <a:lnTo>
                      <a:pt x="86134" y="29789"/>
                    </a:lnTo>
                    <a:lnTo>
                      <a:pt x="84536" y="26352"/>
                    </a:lnTo>
                    <a:lnTo>
                      <a:pt x="82783" y="22686"/>
                    </a:lnTo>
                    <a:lnTo>
                      <a:pt x="80927" y="18866"/>
                    </a:lnTo>
                    <a:lnTo>
                      <a:pt x="79123" y="15276"/>
                    </a:lnTo>
                    <a:lnTo>
                      <a:pt x="77268" y="11839"/>
                    </a:lnTo>
                    <a:lnTo>
                      <a:pt x="75412" y="8631"/>
                    </a:lnTo>
                    <a:lnTo>
                      <a:pt x="73608" y="5805"/>
                    </a:lnTo>
                    <a:lnTo>
                      <a:pt x="71907" y="3437"/>
                    </a:lnTo>
                    <a:lnTo>
                      <a:pt x="70309" y="1604"/>
                    </a:lnTo>
                    <a:lnTo>
                      <a:pt x="68865" y="458"/>
                    </a:lnTo>
                    <a:lnTo>
                      <a:pt x="67525" y="76"/>
                    </a:lnTo>
                    <a:lnTo>
                      <a:pt x="66134" y="0"/>
                    </a:lnTo>
                    <a:lnTo>
                      <a:pt x="64536" y="0"/>
                    </a:lnTo>
                    <a:lnTo>
                      <a:pt x="62628" y="0"/>
                    </a:lnTo>
                    <a:lnTo>
                      <a:pt x="60360" y="76"/>
                    </a:lnTo>
                    <a:lnTo>
                      <a:pt x="57835" y="305"/>
                    </a:lnTo>
                    <a:lnTo>
                      <a:pt x="54896" y="611"/>
                    </a:lnTo>
                    <a:lnTo>
                      <a:pt x="51597" y="1145"/>
                    </a:lnTo>
                    <a:lnTo>
                      <a:pt x="47938" y="1833"/>
                    </a:lnTo>
                    <a:lnTo>
                      <a:pt x="43762" y="2749"/>
                    </a:lnTo>
                    <a:lnTo>
                      <a:pt x="39175" y="4048"/>
                    </a:lnTo>
                    <a:lnTo>
                      <a:pt x="34072" y="5576"/>
                    </a:lnTo>
                    <a:lnTo>
                      <a:pt x="28453" y="7562"/>
                    </a:lnTo>
                    <a:lnTo>
                      <a:pt x="22319" y="9929"/>
                    </a:lnTo>
                    <a:lnTo>
                      <a:pt x="15567" y="12679"/>
                    </a:lnTo>
                    <a:lnTo>
                      <a:pt x="8350" y="15887"/>
                    </a:lnTo>
                    <a:lnTo>
                      <a:pt x="412" y="19783"/>
                    </a:lnTo>
                    <a:close/>
                  </a:path>
                </a:pathLst>
              </a:custGeom>
              <a:solidFill>
                <a:srgbClr val="FFCB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0" name="Shape 1030"/>
              <p:cNvSpPr/>
              <p:nvPr/>
            </p:nvSpPr>
            <p:spPr>
              <a:xfrm>
                <a:off x="2459" y="1506"/>
                <a:ext cx="290" cy="19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12" y="19783"/>
                    </a:moveTo>
                    <a:lnTo>
                      <a:pt x="0" y="20929"/>
                    </a:lnTo>
                    <a:lnTo>
                      <a:pt x="618" y="23755"/>
                    </a:lnTo>
                    <a:lnTo>
                      <a:pt x="2061" y="27880"/>
                    </a:lnTo>
                    <a:lnTo>
                      <a:pt x="4226" y="33074"/>
                    </a:lnTo>
                    <a:lnTo>
                      <a:pt x="7113" y="39185"/>
                    </a:lnTo>
                    <a:lnTo>
                      <a:pt x="10463" y="46059"/>
                    </a:lnTo>
                    <a:lnTo>
                      <a:pt x="14278" y="53316"/>
                    </a:lnTo>
                    <a:lnTo>
                      <a:pt x="18298" y="60878"/>
                    </a:lnTo>
                    <a:lnTo>
                      <a:pt x="22577" y="68593"/>
                    </a:lnTo>
                    <a:lnTo>
                      <a:pt x="26855" y="76231"/>
                    </a:lnTo>
                    <a:lnTo>
                      <a:pt x="31082" y="83488"/>
                    </a:lnTo>
                    <a:lnTo>
                      <a:pt x="35154" y="90133"/>
                    </a:lnTo>
                    <a:lnTo>
                      <a:pt x="38865" y="96091"/>
                    </a:lnTo>
                    <a:lnTo>
                      <a:pt x="42216" y="101133"/>
                    </a:lnTo>
                    <a:lnTo>
                      <a:pt x="45051" y="104952"/>
                    </a:lnTo>
                    <a:lnTo>
                      <a:pt x="47216" y="107549"/>
                    </a:lnTo>
                    <a:lnTo>
                      <a:pt x="49742" y="109764"/>
                    </a:lnTo>
                    <a:lnTo>
                      <a:pt x="52525" y="111826"/>
                    </a:lnTo>
                    <a:lnTo>
                      <a:pt x="55412" y="113583"/>
                    </a:lnTo>
                    <a:lnTo>
                      <a:pt x="58505" y="115264"/>
                    </a:lnTo>
                    <a:lnTo>
                      <a:pt x="61752" y="116486"/>
                    </a:lnTo>
                    <a:lnTo>
                      <a:pt x="65103" y="117632"/>
                    </a:lnTo>
                    <a:lnTo>
                      <a:pt x="68608" y="118548"/>
                    </a:lnTo>
                    <a:lnTo>
                      <a:pt x="72164" y="119236"/>
                    </a:lnTo>
                    <a:lnTo>
                      <a:pt x="75927" y="119694"/>
                    </a:lnTo>
                    <a:lnTo>
                      <a:pt x="79793" y="119923"/>
                    </a:lnTo>
                    <a:lnTo>
                      <a:pt x="83762" y="120000"/>
                    </a:lnTo>
                    <a:lnTo>
                      <a:pt x="87783" y="119847"/>
                    </a:lnTo>
                    <a:lnTo>
                      <a:pt x="91958" y="119541"/>
                    </a:lnTo>
                    <a:lnTo>
                      <a:pt x="96185" y="118930"/>
                    </a:lnTo>
                    <a:lnTo>
                      <a:pt x="100412" y="118166"/>
                    </a:lnTo>
                    <a:lnTo>
                      <a:pt x="104793" y="117250"/>
                    </a:lnTo>
                    <a:lnTo>
                      <a:pt x="108608" y="116257"/>
                    </a:lnTo>
                    <a:lnTo>
                      <a:pt x="111804" y="115187"/>
                    </a:lnTo>
                    <a:lnTo>
                      <a:pt x="114381" y="113965"/>
                    </a:lnTo>
                    <a:lnTo>
                      <a:pt x="116391" y="112667"/>
                    </a:lnTo>
                    <a:lnTo>
                      <a:pt x="117938" y="111368"/>
                    </a:lnTo>
                    <a:lnTo>
                      <a:pt x="119020" y="110146"/>
                    </a:lnTo>
                    <a:lnTo>
                      <a:pt x="119690" y="108771"/>
                    </a:lnTo>
                    <a:lnTo>
                      <a:pt x="120000" y="107396"/>
                    </a:lnTo>
                    <a:lnTo>
                      <a:pt x="119948" y="106021"/>
                    </a:lnTo>
                    <a:lnTo>
                      <a:pt x="119690" y="104646"/>
                    </a:lnTo>
                    <a:lnTo>
                      <a:pt x="119072" y="103271"/>
                    </a:lnTo>
                    <a:lnTo>
                      <a:pt x="118350" y="101896"/>
                    </a:lnTo>
                    <a:lnTo>
                      <a:pt x="117474" y="100598"/>
                    </a:lnTo>
                    <a:lnTo>
                      <a:pt x="116443" y="99376"/>
                    </a:lnTo>
                    <a:lnTo>
                      <a:pt x="115360" y="98154"/>
                    </a:lnTo>
                    <a:lnTo>
                      <a:pt x="114329" y="97008"/>
                    </a:lnTo>
                    <a:lnTo>
                      <a:pt x="112886" y="95404"/>
                    </a:lnTo>
                    <a:lnTo>
                      <a:pt x="111597" y="93723"/>
                    </a:lnTo>
                    <a:lnTo>
                      <a:pt x="110412" y="91737"/>
                    </a:lnTo>
                    <a:lnTo>
                      <a:pt x="109381" y="89751"/>
                    </a:lnTo>
                    <a:lnTo>
                      <a:pt x="108453" y="87612"/>
                    </a:lnTo>
                    <a:lnTo>
                      <a:pt x="107577" y="85397"/>
                    </a:lnTo>
                    <a:lnTo>
                      <a:pt x="106804" y="83106"/>
                    </a:lnTo>
                    <a:lnTo>
                      <a:pt x="106134" y="80738"/>
                    </a:lnTo>
                    <a:lnTo>
                      <a:pt x="105567" y="78370"/>
                    </a:lnTo>
                    <a:lnTo>
                      <a:pt x="105000" y="76002"/>
                    </a:lnTo>
                    <a:lnTo>
                      <a:pt x="104536" y="73634"/>
                    </a:lnTo>
                    <a:lnTo>
                      <a:pt x="104072" y="71266"/>
                    </a:lnTo>
                    <a:lnTo>
                      <a:pt x="103711" y="68975"/>
                    </a:lnTo>
                    <a:lnTo>
                      <a:pt x="103350" y="66760"/>
                    </a:lnTo>
                    <a:lnTo>
                      <a:pt x="103041" y="64621"/>
                    </a:lnTo>
                    <a:lnTo>
                      <a:pt x="102731" y="62635"/>
                    </a:lnTo>
                    <a:lnTo>
                      <a:pt x="102319" y="60725"/>
                    </a:lnTo>
                    <a:lnTo>
                      <a:pt x="101855" y="59045"/>
                    </a:lnTo>
                    <a:lnTo>
                      <a:pt x="101340" y="57441"/>
                    </a:lnTo>
                    <a:lnTo>
                      <a:pt x="100773" y="55989"/>
                    </a:lnTo>
                    <a:lnTo>
                      <a:pt x="100154" y="54614"/>
                    </a:lnTo>
                    <a:lnTo>
                      <a:pt x="99432" y="53316"/>
                    </a:lnTo>
                    <a:lnTo>
                      <a:pt x="98711" y="52017"/>
                    </a:lnTo>
                    <a:lnTo>
                      <a:pt x="97938" y="50948"/>
                    </a:lnTo>
                    <a:lnTo>
                      <a:pt x="97164" y="49802"/>
                    </a:lnTo>
                    <a:lnTo>
                      <a:pt x="96340" y="48809"/>
                    </a:lnTo>
                    <a:lnTo>
                      <a:pt x="95515" y="47663"/>
                    </a:lnTo>
                    <a:lnTo>
                      <a:pt x="94793" y="46670"/>
                    </a:lnTo>
                    <a:lnTo>
                      <a:pt x="93969" y="45601"/>
                    </a:lnTo>
                    <a:lnTo>
                      <a:pt x="93298" y="44608"/>
                    </a:lnTo>
                    <a:lnTo>
                      <a:pt x="92577" y="43462"/>
                    </a:lnTo>
                    <a:lnTo>
                      <a:pt x="91958" y="42393"/>
                    </a:lnTo>
                    <a:lnTo>
                      <a:pt x="91185" y="40865"/>
                    </a:lnTo>
                    <a:lnTo>
                      <a:pt x="90206" y="38803"/>
                    </a:lnTo>
                    <a:lnTo>
                      <a:pt x="89020" y="36129"/>
                    </a:lnTo>
                    <a:lnTo>
                      <a:pt x="87628" y="33150"/>
                    </a:lnTo>
                    <a:lnTo>
                      <a:pt x="86134" y="29789"/>
                    </a:lnTo>
                    <a:lnTo>
                      <a:pt x="84536" y="26352"/>
                    </a:lnTo>
                    <a:lnTo>
                      <a:pt x="82783" y="22686"/>
                    </a:lnTo>
                    <a:lnTo>
                      <a:pt x="80927" y="18866"/>
                    </a:lnTo>
                    <a:lnTo>
                      <a:pt x="79123" y="15276"/>
                    </a:lnTo>
                    <a:lnTo>
                      <a:pt x="77268" y="11839"/>
                    </a:lnTo>
                    <a:lnTo>
                      <a:pt x="75412" y="8631"/>
                    </a:lnTo>
                    <a:lnTo>
                      <a:pt x="73608" y="5805"/>
                    </a:lnTo>
                    <a:lnTo>
                      <a:pt x="71907" y="3437"/>
                    </a:lnTo>
                    <a:lnTo>
                      <a:pt x="70309" y="1604"/>
                    </a:lnTo>
                    <a:lnTo>
                      <a:pt x="68865" y="458"/>
                    </a:lnTo>
                    <a:lnTo>
                      <a:pt x="67525" y="76"/>
                    </a:lnTo>
                    <a:lnTo>
                      <a:pt x="66134" y="0"/>
                    </a:lnTo>
                    <a:lnTo>
                      <a:pt x="64536" y="0"/>
                    </a:lnTo>
                    <a:lnTo>
                      <a:pt x="62628" y="0"/>
                    </a:lnTo>
                    <a:lnTo>
                      <a:pt x="60360" y="76"/>
                    </a:lnTo>
                    <a:lnTo>
                      <a:pt x="57835" y="305"/>
                    </a:lnTo>
                    <a:lnTo>
                      <a:pt x="54896" y="611"/>
                    </a:lnTo>
                    <a:lnTo>
                      <a:pt x="51597" y="1145"/>
                    </a:lnTo>
                    <a:lnTo>
                      <a:pt x="47938" y="1833"/>
                    </a:lnTo>
                    <a:lnTo>
                      <a:pt x="43762" y="2749"/>
                    </a:lnTo>
                    <a:lnTo>
                      <a:pt x="39175" y="4048"/>
                    </a:lnTo>
                    <a:lnTo>
                      <a:pt x="34072" y="5576"/>
                    </a:lnTo>
                    <a:lnTo>
                      <a:pt x="28453" y="7562"/>
                    </a:lnTo>
                    <a:lnTo>
                      <a:pt x="22319" y="9929"/>
                    </a:lnTo>
                    <a:lnTo>
                      <a:pt x="15567" y="12679"/>
                    </a:lnTo>
                    <a:lnTo>
                      <a:pt x="8350" y="15887"/>
                    </a:lnTo>
                    <a:lnTo>
                      <a:pt x="412" y="19783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1" name="Shape 1031"/>
              <p:cNvSpPr/>
              <p:nvPr/>
            </p:nvSpPr>
            <p:spPr>
              <a:xfrm>
                <a:off x="2460" y="1507"/>
                <a:ext cx="189" cy="16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87" y="279"/>
                    </a:moveTo>
                    <a:lnTo>
                      <a:pt x="102450" y="186"/>
                    </a:lnTo>
                    <a:lnTo>
                      <a:pt x="101897" y="186"/>
                    </a:lnTo>
                    <a:lnTo>
                      <a:pt x="100948" y="93"/>
                    </a:lnTo>
                    <a:lnTo>
                      <a:pt x="99604" y="0"/>
                    </a:lnTo>
                    <a:lnTo>
                      <a:pt x="97786" y="0"/>
                    </a:lnTo>
                    <a:lnTo>
                      <a:pt x="95652" y="0"/>
                    </a:lnTo>
                    <a:lnTo>
                      <a:pt x="92964" y="0"/>
                    </a:lnTo>
                    <a:lnTo>
                      <a:pt x="89960" y="186"/>
                    </a:lnTo>
                    <a:lnTo>
                      <a:pt x="86403" y="559"/>
                    </a:lnTo>
                    <a:lnTo>
                      <a:pt x="82450" y="933"/>
                    </a:lnTo>
                    <a:lnTo>
                      <a:pt x="77944" y="1586"/>
                    </a:lnTo>
                    <a:lnTo>
                      <a:pt x="73043" y="2332"/>
                    </a:lnTo>
                    <a:lnTo>
                      <a:pt x="67588" y="3359"/>
                    </a:lnTo>
                    <a:lnTo>
                      <a:pt x="61660" y="4572"/>
                    </a:lnTo>
                    <a:lnTo>
                      <a:pt x="55256" y="6065"/>
                    </a:lnTo>
                    <a:lnTo>
                      <a:pt x="48221" y="7838"/>
                    </a:lnTo>
                    <a:lnTo>
                      <a:pt x="47826" y="7931"/>
                    </a:lnTo>
                    <a:lnTo>
                      <a:pt x="46640" y="8211"/>
                    </a:lnTo>
                    <a:lnTo>
                      <a:pt x="44822" y="8771"/>
                    </a:lnTo>
                    <a:lnTo>
                      <a:pt x="42371" y="9517"/>
                    </a:lnTo>
                    <a:lnTo>
                      <a:pt x="39525" y="10357"/>
                    </a:lnTo>
                    <a:lnTo>
                      <a:pt x="36205" y="11384"/>
                    </a:lnTo>
                    <a:lnTo>
                      <a:pt x="32569" y="12503"/>
                    </a:lnTo>
                    <a:lnTo>
                      <a:pt x="28695" y="13810"/>
                    </a:lnTo>
                    <a:lnTo>
                      <a:pt x="24743" y="15023"/>
                    </a:lnTo>
                    <a:lnTo>
                      <a:pt x="20632" y="16423"/>
                    </a:lnTo>
                    <a:lnTo>
                      <a:pt x="16679" y="17729"/>
                    </a:lnTo>
                    <a:lnTo>
                      <a:pt x="12727" y="19129"/>
                    </a:lnTo>
                    <a:lnTo>
                      <a:pt x="9011" y="20435"/>
                    </a:lnTo>
                    <a:lnTo>
                      <a:pt x="5533" y="21835"/>
                    </a:lnTo>
                    <a:lnTo>
                      <a:pt x="2529" y="23048"/>
                    </a:lnTo>
                    <a:lnTo>
                      <a:pt x="0" y="24354"/>
                    </a:lnTo>
                    <a:lnTo>
                      <a:pt x="0" y="24447"/>
                    </a:lnTo>
                    <a:lnTo>
                      <a:pt x="79" y="24727"/>
                    </a:lnTo>
                    <a:lnTo>
                      <a:pt x="237" y="25381"/>
                    </a:lnTo>
                    <a:lnTo>
                      <a:pt x="553" y="26220"/>
                    </a:lnTo>
                    <a:lnTo>
                      <a:pt x="790" y="27153"/>
                    </a:lnTo>
                    <a:lnTo>
                      <a:pt x="1185" y="28273"/>
                    </a:lnTo>
                    <a:lnTo>
                      <a:pt x="1660" y="29673"/>
                    </a:lnTo>
                    <a:lnTo>
                      <a:pt x="2213" y="31073"/>
                    </a:lnTo>
                    <a:lnTo>
                      <a:pt x="2924" y="32566"/>
                    </a:lnTo>
                    <a:lnTo>
                      <a:pt x="3636" y="34245"/>
                    </a:lnTo>
                    <a:lnTo>
                      <a:pt x="4426" y="35925"/>
                    </a:lnTo>
                    <a:lnTo>
                      <a:pt x="5375" y="37698"/>
                    </a:lnTo>
                    <a:lnTo>
                      <a:pt x="6324" y="39471"/>
                    </a:lnTo>
                    <a:lnTo>
                      <a:pt x="7509" y="41244"/>
                    </a:lnTo>
                    <a:lnTo>
                      <a:pt x="8695" y="43110"/>
                    </a:lnTo>
                    <a:lnTo>
                      <a:pt x="10039" y="44883"/>
                    </a:lnTo>
                    <a:lnTo>
                      <a:pt x="10118" y="44790"/>
                    </a:lnTo>
                    <a:lnTo>
                      <a:pt x="10671" y="44696"/>
                    </a:lnTo>
                    <a:lnTo>
                      <a:pt x="11383" y="44323"/>
                    </a:lnTo>
                    <a:lnTo>
                      <a:pt x="12332" y="44136"/>
                    </a:lnTo>
                    <a:lnTo>
                      <a:pt x="13517" y="43763"/>
                    </a:lnTo>
                    <a:lnTo>
                      <a:pt x="14861" y="43297"/>
                    </a:lnTo>
                    <a:lnTo>
                      <a:pt x="16363" y="42923"/>
                    </a:lnTo>
                    <a:lnTo>
                      <a:pt x="17944" y="42457"/>
                    </a:lnTo>
                    <a:lnTo>
                      <a:pt x="19525" y="42083"/>
                    </a:lnTo>
                    <a:lnTo>
                      <a:pt x="21185" y="41524"/>
                    </a:lnTo>
                    <a:lnTo>
                      <a:pt x="22845" y="41150"/>
                    </a:lnTo>
                    <a:lnTo>
                      <a:pt x="24584" y="40777"/>
                    </a:lnTo>
                    <a:lnTo>
                      <a:pt x="26166" y="40404"/>
                    </a:lnTo>
                    <a:lnTo>
                      <a:pt x="27667" y="40217"/>
                    </a:lnTo>
                    <a:lnTo>
                      <a:pt x="29011" y="39937"/>
                    </a:lnTo>
                    <a:lnTo>
                      <a:pt x="30197" y="39844"/>
                    </a:lnTo>
                    <a:lnTo>
                      <a:pt x="31146" y="39751"/>
                    </a:lnTo>
                    <a:lnTo>
                      <a:pt x="32252" y="39564"/>
                    </a:lnTo>
                    <a:lnTo>
                      <a:pt x="33201" y="39377"/>
                    </a:lnTo>
                    <a:lnTo>
                      <a:pt x="34071" y="39097"/>
                    </a:lnTo>
                    <a:lnTo>
                      <a:pt x="35019" y="38911"/>
                    </a:lnTo>
                    <a:lnTo>
                      <a:pt x="35810" y="38724"/>
                    </a:lnTo>
                    <a:lnTo>
                      <a:pt x="36521" y="38538"/>
                    </a:lnTo>
                    <a:lnTo>
                      <a:pt x="37233" y="38258"/>
                    </a:lnTo>
                    <a:lnTo>
                      <a:pt x="37865" y="38071"/>
                    </a:lnTo>
                    <a:lnTo>
                      <a:pt x="38418" y="37884"/>
                    </a:lnTo>
                    <a:lnTo>
                      <a:pt x="39051" y="37791"/>
                    </a:lnTo>
                    <a:lnTo>
                      <a:pt x="39525" y="37698"/>
                    </a:lnTo>
                    <a:lnTo>
                      <a:pt x="39920" y="37698"/>
                    </a:lnTo>
                    <a:lnTo>
                      <a:pt x="40395" y="37698"/>
                    </a:lnTo>
                    <a:lnTo>
                      <a:pt x="40632" y="37791"/>
                    </a:lnTo>
                    <a:lnTo>
                      <a:pt x="41027" y="37978"/>
                    </a:lnTo>
                    <a:lnTo>
                      <a:pt x="41264" y="38538"/>
                    </a:lnTo>
                    <a:lnTo>
                      <a:pt x="41739" y="39844"/>
                    </a:lnTo>
                    <a:lnTo>
                      <a:pt x="42292" y="41990"/>
                    </a:lnTo>
                    <a:lnTo>
                      <a:pt x="43083" y="44603"/>
                    </a:lnTo>
                    <a:lnTo>
                      <a:pt x="43873" y="47776"/>
                    </a:lnTo>
                    <a:lnTo>
                      <a:pt x="44822" y="51508"/>
                    </a:lnTo>
                    <a:lnTo>
                      <a:pt x="45691" y="55800"/>
                    </a:lnTo>
                    <a:lnTo>
                      <a:pt x="46640" y="60373"/>
                    </a:lnTo>
                    <a:lnTo>
                      <a:pt x="47588" y="65412"/>
                    </a:lnTo>
                    <a:lnTo>
                      <a:pt x="48537" y="70637"/>
                    </a:lnTo>
                    <a:lnTo>
                      <a:pt x="49486" y="76143"/>
                    </a:lnTo>
                    <a:lnTo>
                      <a:pt x="50276" y="81928"/>
                    </a:lnTo>
                    <a:lnTo>
                      <a:pt x="50988" y="87713"/>
                    </a:lnTo>
                    <a:lnTo>
                      <a:pt x="51620" y="93592"/>
                    </a:lnTo>
                    <a:lnTo>
                      <a:pt x="52094" y="99564"/>
                    </a:lnTo>
                    <a:lnTo>
                      <a:pt x="52490" y="105536"/>
                    </a:lnTo>
                    <a:lnTo>
                      <a:pt x="52569" y="105629"/>
                    </a:lnTo>
                    <a:lnTo>
                      <a:pt x="52806" y="106003"/>
                    </a:lnTo>
                    <a:lnTo>
                      <a:pt x="53280" y="106656"/>
                    </a:lnTo>
                    <a:lnTo>
                      <a:pt x="53913" y="107402"/>
                    </a:lnTo>
                    <a:lnTo>
                      <a:pt x="54624" y="108429"/>
                    </a:lnTo>
                    <a:lnTo>
                      <a:pt x="55415" y="109455"/>
                    </a:lnTo>
                    <a:lnTo>
                      <a:pt x="56284" y="110575"/>
                    </a:lnTo>
                    <a:lnTo>
                      <a:pt x="57233" y="111881"/>
                    </a:lnTo>
                    <a:lnTo>
                      <a:pt x="58260" y="113094"/>
                    </a:lnTo>
                    <a:lnTo>
                      <a:pt x="59209" y="114401"/>
                    </a:lnTo>
                    <a:lnTo>
                      <a:pt x="60158" y="115614"/>
                    </a:lnTo>
                    <a:lnTo>
                      <a:pt x="61027" y="116734"/>
                    </a:lnTo>
                    <a:lnTo>
                      <a:pt x="61976" y="117760"/>
                    </a:lnTo>
                    <a:lnTo>
                      <a:pt x="62845" y="118600"/>
                    </a:lnTo>
                    <a:lnTo>
                      <a:pt x="63557" y="119346"/>
                    </a:lnTo>
                    <a:lnTo>
                      <a:pt x="64189" y="120000"/>
                    </a:lnTo>
                    <a:lnTo>
                      <a:pt x="64505" y="119440"/>
                    </a:lnTo>
                    <a:lnTo>
                      <a:pt x="64743" y="117293"/>
                    </a:lnTo>
                    <a:lnTo>
                      <a:pt x="64822" y="113654"/>
                    </a:lnTo>
                    <a:lnTo>
                      <a:pt x="64822" y="108709"/>
                    </a:lnTo>
                    <a:lnTo>
                      <a:pt x="64664" y="102737"/>
                    </a:lnTo>
                    <a:lnTo>
                      <a:pt x="64347" y="96111"/>
                    </a:lnTo>
                    <a:lnTo>
                      <a:pt x="63952" y="88833"/>
                    </a:lnTo>
                    <a:lnTo>
                      <a:pt x="63557" y="81275"/>
                    </a:lnTo>
                    <a:lnTo>
                      <a:pt x="63003" y="73530"/>
                    </a:lnTo>
                    <a:lnTo>
                      <a:pt x="62450" y="65972"/>
                    </a:lnTo>
                    <a:lnTo>
                      <a:pt x="61818" y="58786"/>
                    </a:lnTo>
                    <a:lnTo>
                      <a:pt x="61343" y="52161"/>
                    </a:lnTo>
                    <a:lnTo>
                      <a:pt x="60711" y="46376"/>
                    </a:lnTo>
                    <a:lnTo>
                      <a:pt x="60158" y="41524"/>
                    </a:lnTo>
                    <a:lnTo>
                      <a:pt x="59762" y="38071"/>
                    </a:lnTo>
                    <a:lnTo>
                      <a:pt x="59367" y="36111"/>
                    </a:lnTo>
                    <a:lnTo>
                      <a:pt x="59288" y="34898"/>
                    </a:lnTo>
                    <a:lnTo>
                      <a:pt x="59920" y="33779"/>
                    </a:lnTo>
                    <a:lnTo>
                      <a:pt x="61027" y="32846"/>
                    </a:lnTo>
                    <a:lnTo>
                      <a:pt x="62608" y="32006"/>
                    </a:lnTo>
                    <a:lnTo>
                      <a:pt x="64584" y="31166"/>
                    </a:lnTo>
                    <a:lnTo>
                      <a:pt x="66877" y="30513"/>
                    </a:lnTo>
                    <a:lnTo>
                      <a:pt x="69328" y="29860"/>
                    </a:lnTo>
                    <a:lnTo>
                      <a:pt x="72015" y="29300"/>
                    </a:lnTo>
                    <a:lnTo>
                      <a:pt x="74782" y="28833"/>
                    </a:lnTo>
                    <a:lnTo>
                      <a:pt x="77470" y="28273"/>
                    </a:lnTo>
                    <a:lnTo>
                      <a:pt x="80237" y="27900"/>
                    </a:lnTo>
                    <a:lnTo>
                      <a:pt x="82766" y="27433"/>
                    </a:lnTo>
                    <a:lnTo>
                      <a:pt x="85059" y="27153"/>
                    </a:lnTo>
                    <a:lnTo>
                      <a:pt x="87114" y="26780"/>
                    </a:lnTo>
                    <a:lnTo>
                      <a:pt x="88774" y="26500"/>
                    </a:lnTo>
                    <a:lnTo>
                      <a:pt x="90118" y="26314"/>
                    </a:lnTo>
                    <a:lnTo>
                      <a:pt x="91225" y="25847"/>
                    </a:lnTo>
                    <a:lnTo>
                      <a:pt x="92411" y="25474"/>
                    </a:lnTo>
                    <a:lnTo>
                      <a:pt x="93913" y="24914"/>
                    </a:lnTo>
                    <a:lnTo>
                      <a:pt x="95415" y="24354"/>
                    </a:lnTo>
                    <a:lnTo>
                      <a:pt x="97233" y="23701"/>
                    </a:lnTo>
                    <a:lnTo>
                      <a:pt x="98972" y="23048"/>
                    </a:lnTo>
                    <a:lnTo>
                      <a:pt x="100948" y="22395"/>
                    </a:lnTo>
                    <a:lnTo>
                      <a:pt x="102845" y="21835"/>
                    </a:lnTo>
                    <a:lnTo>
                      <a:pt x="104901" y="21181"/>
                    </a:lnTo>
                    <a:lnTo>
                      <a:pt x="107035" y="20808"/>
                    </a:lnTo>
                    <a:lnTo>
                      <a:pt x="109249" y="20342"/>
                    </a:lnTo>
                    <a:lnTo>
                      <a:pt x="111383" y="20155"/>
                    </a:lnTo>
                    <a:lnTo>
                      <a:pt x="113517" y="19968"/>
                    </a:lnTo>
                    <a:lnTo>
                      <a:pt x="115652" y="20062"/>
                    </a:lnTo>
                    <a:lnTo>
                      <a:pt x="117865" y="20248"/>
                    </a:lnTo>
                    <a:lnTo>
                      <a:pt x="120000" y="20808"/>
                    </a:lnTo>
                    <a:lnTo>
                      <a:pt x="119920" y="20528"/>
                    </a:lnTo>
                    <a:lnTo>
                      <a:pt x="119762" y="20155"/>
                    </a:lnTo>
                    <a:lnTo>
                      <a:pt x="119367" y="19502"/>
                    </a:lnTo>
                    <a:lnTo>
                      <a:pt x="119051" y="18755"/>
                    </a:lnTo>
                    <a:lnTo>
                      <a:pt x="118498" y="17729"/>
                    </a:lnTo>
                    <a:lnTo>
                      <a:pt x="117865" y="16609"/>
                    </a:lnTo>
                    <a:lnTo>
                      <a:pt x="117075" y="15209"/>
                    </a:lnTo>
                    <a:lnTo>
                      <a:pt x="116284" y="13903"/>
                    </a:lnTo>
                    <a:lnTo>
                      <a:pt x="115335" y="12410"/>
                    </a:lnTo>
                    <a:lnTo>
                      <a:pt x="114387" y="10824"/>
                    </a:lnTo>
                    <a:lnTo>
                      <a:pt x="113201" y="9331"/>
                    </a:lnTo>
                    <a:lnTo>
                      <a:pt x="112015" y="7744"/>
                    </a:lnTo>
                    <a:lnTo>
                      <a:pt x="110750" y="6251"/>
                    </a:lnTo>
                    <a:lnTo>
                      <a:pt x="109407" y="4852"/>
                    </a:lnTo>
                    <a:lnTo>
                      <a:pt x="107984" y="3359"/>
                    </a:lnTo>
                    <a:lnTo>
                      <a:pt x="106482" y="2052"/>
                    </a:lnTo>
                    <a:lnTo>
                      <a:pt x="102687" y="279"/>
                    </a:lnTo>
                    <a:close/>
                  </a:path>
                </a:pathLst>
              </a:custGeom>
              <a:solidFill>
                <a:srgbClr val="CB98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2" name="Shape 1032"/>
              <p:cNvSpPr/>
              <p:nvPr/>
            </p:nvSpPr>
            <p:spPr>
              <a:xfrm>
                <a:off x="2217" y="1357"/>
                <a:ext cx="475" cy="2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26" y="38011"/>
                    </a:moveTo>
                    <a:lnTo>
                      <a:pt x="2053" y="37740"/>
                    </a:lnTo>
                    <a:lnTo>
                      <a:pt x="2400" y="37089"/>
                    </a:lnTo>
                    <a:lnTo>
                      <a:pt x="3032" y="36059"/>
                    </a:lnTo>
                    <a:lnTo>
                      <a:pt x="3885" y="34649"/>
                    </a:lnTo>
                    <a:lnTo>
                      <a:pt x="5022" y="33023"/>
                    </a:lnTo>
                    <a:lnTo>
                      <a:pt x="6349" y="31179"/>
                    </a:lnTo>
                    <a:lnTo>
                      <a:pt x="7991" y="29010"/>
                    </a:lnTo>
                    <a:lnTo>
                      <a:pt x="9855" y="26787"/>
                    </a:lnTo>
                    <a:lnTo>
                      <a:pt x="11971" y="24401"/>
                    </a:lnTo>
                    <a:lnTo>
                      <a:pt x="14309" y="22015"/>
                    </a:lnTo>
                    <a:lnTo>
                      <a:pt x="16962" y="19521"/>
                    </a:lnTo>
                    <a:lnTo>
                      <a:pt x="19805" y="17080"/>
                    </a:lnTo>
                    <a:lnTo>
                      <a:pt x="22932" y="14749"/>
                    </a:lnTo>
                    <a:lnTo>
                      <a:pt x="26312" y="12471"/>
                    </a:lnTo>
                    <a:lnTo>
                      <a:pt x="29913" y="10356"/>
                    </a:lnTo>
                    <a:lnTo>
                      <a:pt x="33829" y="8459"/>
                    </a:lnTo>
                    <a:lnTo>
                      <a:pt x="34019" y="8350"/>
                    </a:lnTo>
                    <a:lnTo>
                      <a:pt x="34493" y="8079"/>
                    </a:lnTo>
                    <a:lnTo>
                      <a:pt x="35314" y="7591"/>
                    </a:lnTo>
                    <a:lnTo>
                      <a:pt x="36451" y="7049"/>
                    </a:lnTo>
                    <a:lnTo>
                      <a:pt x="37778" y="6290"/>
                    </a:lnTo>
                    <a:lnTo>
                      <a:pt x="39389" y="5530"/>
                    </a:lnTo>
                    <a:lnTo>
                      <a:pt x="41189" y="4717"/>
                    </a:lnTo>
                    <a:lnTo>
                      <a:pt x="43148" y="3849"/>
                    </a:lnTo>
                    <a:lnTo>
                      <a:pt x="45264" y="3090"/>
                    </a:lnTo>
                    <a:lnTo>
                      <a:pt x="47538" y="2277"/>
                    </a:lnTo>
                    <a:lnTo>
                      <a:pt x="49876" y="1572"/>
                    </a:lnTo>
                    <a:lnTo>
                      <a:pt x="52308" y="976"/>
                    </a:lnTo>
                    <a:lnTo>
                      <a:pt x="54740" y="488"/>
                    </a:lnTo>
                    <a:lnTo>
                      <a:pt x="57236" y="162"/>
                    </a:lnTo>
                    <a:lnTo>
                      <a:pt x="59731" y="0"/>
                    </a:lnTo>
                    <a:lnTo>
                      <a:pt x="62163" y="108"/>
                    </a:lnTo>
                    <a:lnTo>
                      <a:pt x="64153" y="271"/>
                    </a:lnTo>
                    <a:lnTo>
                      <a:pt x="66238" y="542"/>
                    </a:lnTo>
                    <a:lnTo>
                      <a:pt x="68418" y="976"/>
                    </a:lnTo>
                    <a:lnTo>
                      <a:pt x="70597" y="1626"/>
                    </a:lnTo>
                    <a:lnTo>
                      <a:pt x="72840" y="2494"/>
                    </a:lnTo>
                    <a:lnTo>
                      <a:pt x="75177" y="3633"/>
                    </a:lnTo>
                    <a:lnTo>
                      <a:pt x="77578" y="5151"/>
                    </a:lnTo>
                    <a:lnTo>
                      <a:pt x="80010" y="7103"/>
                    </a:lnTo>
                    <a:lnTo>
                      <a:pt x="82537" y="9435"/>
                    </a:lnTo>
                    <a:lnTo>
                      <a:pt x="85064" y="12363"/>
                    </a:lnTo>
                    <a:lnTo>
                      <a:pt x="87654" y="15833"/>
                    </a:lnTo>
                    <a:lnTo>
                      <a:pt x="90307" y="19792"/>
                    </a:lnTo>
                    <a:lnTo>
                      <a:pt x="92992" y="24563"/>
                    </a:lnTo>
                    <a:lnTo>
                      <a:pt x="95709" y="29986"/>
                    </a:lnTo>
                    <a:lnTo>
                      <a:pt x="98489" y="36168"/>
                    </a:lnTo>
                    <a:lnTo>
                      <a:pt x="101331" y="43217"/>
                    </a:lnTo>
                    <a:lnTo>
                      <a:pt x="101331" y="43271"/>
                    </a:lnTo>
                    <a:lnTo>
                      <a:pt x="101363" y="43380"/>
                    </a:lnTo>
                    <a:lnTo>
                      <a:pt x="101426" y="43542"/>
                    </a:lnTo>
                    <a:lnTo>
                      <a:pt x="101458" y="43705"/>
                    </a:lnTo>
                    <a:lnTo>
                      <a:pt x="101521" y="43868"/>
                    </a:lnTo>
                    <a:lnTo>
                      <a:pt x="101616" y="44139"/>
                    </a:lnTo>
                    <a:lnTo>
                      <a:pt x="101710" y="44301"/>
                    </a:lnTo>
                    <a:lnTo>
                      <a:pt x="101774" y="44572"/>
                    </a:lnTo>
                    <a:lnTo>
                      <a:pt x="101868" y="44789"/>
                    </a:lnTo>
                    <a:lnTo>
                      <a:pt x="101995" y="44952"/>
                    </a:lnTo>
                    <a:lnTo>
                      <a:pt x="102058" y="45223"/>
                    </a:lnTo>
                    <a:lnTo>
                      <a:pt x="102153" y="45386"/>
                    </a:lnTo>
                    <a:lnTo>
                      <a:pt x="102279" y="45603"/>
                    </a:lnTo>
                    <a:lnTo>
                      <a:pt x="102374" y="45711"/>
                    </a:lnTo>
                    <a:lnTo>
                      <a:pt x="102469" y="45820"/>
                    </a:lnTo>
                    <a:lnTo>
                      <a:pt x="102595" y="45874"/>
                    </a:lnTo>
                    <a:lnTo>
                      <a:pt x="102816" y="45982"/>
                    </a:lnTo>
                    <a:lnTo>
                      <a:pt x="103006" y="46091"/>
                    </a:lnTo>
                    <a:lnTo>
                      <a:pt x="103290" y="46199"/>
                    </a:lnTo>
                    <a:lnTo>
                      <a:pt x="103574" y="46308"/>
                    </a:lnTo>
                    <a:lnTo>
                      <a:pt x="103890" y="46416"/>
                    </a:lnTo>
                    <a:lnTo>
                      <a:pt x="104237" y="46579"/>
                    </a:lnTo>
                    <a:lnTo>
                      <a:pt x="104553" y="46633"/>
                    </a:lnTo>
                    <a:lnTo>
                      <a:pt x="104901" y="46741"/>
                    </a:lnTo>
                    <a:lnTo>
                      <a:pt x="105217" y="46850"/>
                    </a:lnTo>
                    <a:lnTo>
                      <a:pt x="105501" y="46958"/>
                    </a:lnTo>
                    <a:lnTo>
                      <a:pt x="105722" y="47067"/>
                    </a:lnTo>
                    <a:lnTo>
                      <a:pt x="105975" y="47175"/>
                    </a:lnTo>
                    <a:lnTo>
                      <a:pt x="106164" y="47284"/>
                    </a:lnTo>
                    <a:lnTo>
                      <a:pt x="106259" y="47338"/>
                    </a:lnTo>
                    <a:lnTo>
                      <a:pt x="106322" y="47446"/>
                    </a:lnTo>
                    <a:lnTo>
                      <a:pt x="106417" y="47718"/>
                    </a:lnTo>
                    <a:lnTo>
                      <a:pt x="106575" y="48151"/>
                    </a:lnTo>
                    <a:lnTo>
                      <a:pt x="106796" y="48694"/>
                    </a:lnTo>
                    <a:lnTo>
                      <a:pt x="107049" y="49344"/>
                    </a:lnTo>
                    <a:lnTo>
                      <a:pt x="107333" y="50049"/>
                    </a:lnTo>
                    <a:lnTo>
                      <a:pt x="107649" y="50917"/>
                    </a:lnTo>
                    <a:lnTo>
                      <a:pt x="107996" y="51784"/>
                    </a:lnTo>
                    <a:lnTo>
                      <a:pt x="108312" y="52652"/>
                    </a:lnTo>
                    <a:lnTo>
                      <a:pt x="108660" y="53520"/>
                    </a:lnTo>
                    <a:lnTo>
                      <a:pt x="109007" y="54441"/>
                    </a:lnTo>
                    <a:lnTo>
                      <a:pt x="109323" y="55201"/>
                    </a:lnTo>
                    <a:lnTo>
                      <a:pt x="109607" y="56014"/>
                    </a:lnTo>
                    <a:lnTo>
                      <a:pt x="109860" y="56665"/>
                    </a:lnTo>
                    <a:lnTo>
                      <a:pt x="110081" y="57207"/>
                    </a:lnTo>
                    <a:lnTo>
                      <a:pt x="110207" y="57641"/>
                    </a:lnTo>
                    <a:lnTo>
                      <a:pt x="110334" y="57966"/>
                    </a:lnTo>
                    <a:lnTo>
                      <a:pt x="110460" y="58129"/>
                    </a:lnTo>
                    <a:lnTo>
                      <a:pt x="110808" y="58291"/>
                    </a:lnTo>
                    <a:lnTo>
                      <a:pt x="111313" y="58508"/>
                    </a:lnTo>
                    <a:lnTo>
                      <a:pt x="111945" y="58671"/>
                    </a:lnTo>
                    <a:lnTo>
                      <a:pt x="112703" y="58888"/>
                    </a:lnTo>
                    <a:lnTo>
                      <a:pt x="113493" y="59105"/>
                    </a:lnTo>
                    <a:lnTo>
                      <a:pt x="114377" y="59267"/>
                    </a:lnTo>
                    <a:lnTo>
                      <a:pt x="115261" y="59484"/>
                    </a:lnTo>
                    <a:lnTo>
                      <a:pt x="116146" y="59593"/>
                    </a:lnTo>
                    <a:lnTo>
                      <a:pt x="116999" y="59755"/>
                    </a:lnTo>
                    <a:lnTo>
                      <a:pt x="117820" y="59918"/>
                    </a:lnTo>
                    <a:lnTo>
                      <a:pt x="118515" y="60027"/>
                    </a:lnTo>
                    <a:lnTo>
                      <a:pt x="119115" y="60081"/>
                    </a:lnTo>
                    <a:lnTo>
                      <a:pt x="119589" y="60189"/>
                    </a:lnTo>
                    <a:lnTo>
                      <a:pt x="119905" y="60189"/>
                    </a:lnTo>
                    <a:lnTo>
                      <a:pt x="120000" y="60244"/>
                    </a:lnTo>
                    <a:lnTo>
                      <a:pt x="119431" y="60189"/>
                    </a:lnTo>
                    <a:lnTo>
                      <a:pt x="117788" y="60244"/>
                    </a:lnTo>
                    <a:lnTo>
                      <a:pt x="115103" y="60460"/>
                    </a:lnTo>
                    <a:lnTo>
                      <a:pt x="111439" y="60840"/>
                    </a:lnTo>
                    <a:lnTo>
                      <a:pt x="106828" y="61653"/>
                    </a:lnTo>
                    <a:lnTo>
                      <a:pt x="101331" y="62792"/>
                    </a:lnTo>
                    <a:lnTo>
                      <a:pt x="94919" y="64582"/>
                    </a:lnTo>
                    <a:lnTo>
                      <a:pt x="87749" y="66913"/>
                    </a:lnTo>
                    <a:lnTo>
                      <a:pt x="79852" y="69950"/>
                    </a:lnTo>
                    <a:lnTo>
                      <a:pt x="71197" y="73908"/>
                    </a:lnTo>
                    <a:lnTo>
                      <a:pt x="61879" y="78680"/>
                    </a:lnTo>
                    <a:lnTo>
                      <a:pt x="51961" y="84536"/>
                    </a:lnTo>
                    <a:lnTo>
                      <a:pt x="41410" y="91477"/>
                    </a:lnTo>
                    <a:lnTo>
                      <a:pt x="30418" y="99611"/>
                    </a:lnTo>
                    <a:lnTo>
                      <a:pt x="18857" y="109046"/>
                    </a:lnTo>
                    <a:lnTo>
                      <a:pt x="6917" y="120000"/>
                    </a:lnTo>
                    <a:lnTo>
                      <a:pt x="6854" y="119620"/>
                    </a:lnTo>
                    <a:lnTo>
                      <a:pt x="6633" y="118698"/>
                    </a:lnTo>
                    <a:lnTo>
                      <a:pt x="6349" y="117288"/>
                    </a:lnTo>
                    <a:lnTo>
                      <a:pt x="5969" y="115390"/>
                    </a:lnTo>
                    <a:lnTo>
                      <a:pt x="5496" y="113059"/>
                    </a:lnTo>
                    <a:lnTo>
                      <a:pt x="4990" y="110456"/>
                    </a:lnTo>
                    <a:lnTo>
                      <a:pt x="4453" y="107528"/>
                    </a:lnTo>
                    <a:lnTo>
                      <a:pt x="3853" y="104383"/>
                    </a:lnTo>
                    <a:lnTo>
                      <a:pt x="3253" y="101075"/>
                    </a:lnTo>
                    <a:lnTo>
                      <a:pt x="2653" y="97659"/>
                    </a:lnTo>
                    <a:lnTo>
                      <a:pt x="2084" y="94297"/>
                    </a:lnTo>
                    <a:lnTo>
                      <a:pt x="1516" y="90826"/>
                    </a:lnTo>
                    <a:lnTo>
                      <a:pt x="1010" y="87519"/>
                    </a:lnTo>
                    <a:lnTo>
                      <a:pt x="600" y="84319"/>
                    </a:lnTo>
                    <a:lnTo>
                      <a:pt x="252" y="81391"/>
                    </a:lnTo>
                    <a:lnTo>
                      <a:pt x="31" y="78734"/>
                    </a:lnTo>
                    <a:lnTo>
                      <a:pt x="0" y="78680"/>
                    </a:lnTo>
                    <a:lnTo>
                      <a:pt x="0" y="78517"/>
                    </a:lnTo>
                    <a:lnTo>
                      <a:pt x="0" y="78246"/>
                    </a:lnTo>
                    <a:lnTo>
                      <a:pt x="0" y="77921"/>
                    </a:lnTo>
                    <a:lnTo>
                      <a:pt x="31" y="77487"/>
                    </a:lnTo>
                    <a:lnTo>
                      <a:pt x="31" y="76999"/>
                    </a:lnTo>
                    <a:lnTo>
                      <a:pt x="63" y="76403"/>
                    </a:lnTo>
                    <a:lnTo>
                      <a:pt x="94" y="75698"/>
                    </a:lnTo>
                    <a:lnTo>
                      <a:pt x="126" y="74938"/>
                    </a:lnTo>
                    <a:lnTo>
                      <a:pt x="221" y="74125"/>
                    </a:lnTo>
                    <a:lnTo>
                      <a:pt x="284" y="73312"/>
                    </a:lnTo>
                    <a:lnTo>
                      <a:pt x="379" y="72336"/>
                    </a:lnTo>
                    <a:lnTo>
                      <a:pt x="536" y="71360"/>
                    </a:lnTo>
                    <a:lnTo>
                      <a:pt x="663" y="70275"/>
                    </a:lnTo>
                    <a:lnTo>
                      <a:pt x="852" y="69191"/>
                    </a:lnTo>
                    <a:lnTo>
                      <a:pt x="1042" y="68106"/>
                    </a:lnTo>
                    <a:lnTo>
                      <a:pt x="1231" y="66859"/>
                    </a:lnTo>
                    <a:lnTo>
                      <a:pt x="1453" y="65666"/>
                    </a:lnTo>
                    <a:lnTo>
                      <a:pt x="1610" y="64365"/>
                    </a:lnTo>
                    <a:lnTo>
                      <a:pt x="1800" y="63063"/>
                    </a:lnTo>
                    <a:lnTo>
                      <a:pt x="1926" y="61762"/>
                    </a:lnTo>
                    <a:lnTo>
                      <a:pt x="2084" y="60460"/>
                    </a:lnTo>
                    <a:lnTo>
                      <a:pt x="2211" y="59105"/>
                    </a:lnTo>
                    <a:lnTo>
                      <a:pt x="2337" y="57749"/>
                    </a:lnTo>
                    <a:lnTo>
                      <a:pt x="2432" y="56502"/>
                    </a:lnTo>
                    <a:lnTo>
                      <a:pt x="2495" y="55309"/>
                    </a:lnTo>
                    <a:lnTo>
                      <a:pt x="2590" y="54062"/>
                    </a:lnTo>
                    <a:lnTo>
                      <a:pt x="2621" y="52923"/>
                    </a:lnTo>
                    <a:lnTo>
                      <a:pt x="2653" y="51893"/>
                    </a:lnTo>
                    <a:lnTo>
                      <a:pt x="2653" y="50917"/>
                    </a:lnTo>
                    <a:lnTo>
                      <a:pt x="2653" y="49995"/>
                    </a:lnTo>
                    <a:lnTo>
                      <a:pt x="2621" y="49290"/>
                    </a:lnTo>
                    <a:lnTo>
                      <a:pt x="2526" y="48477"/>
                    </a:lnTo>
                    <a:lnTo>
                      <a:pt x="2463" y="47663"/>
                    </a:lnTo>
                    <a:lnTo>
                      <a:pt x="2432" y="46796"/>
                    </a:lnTo>
                    <a:lnTo>
                      <a:pt x="2369" y="45820"/>
                    </a:lnTo>
                    <a:lnTo>
                      <a:pt x="2337" y="44898"/>
                    </a:lnTo>
                    <a:lnTo>
                      <a:pt x="2274" y="44030"/>
                    </a:lnTo>
                    <a:lnTo>
                      <a:pt x="2179" y="43054"/>
                    </a:lnTo>
                    <a:lnTo>
                      <a:pt x="2147" y="42187"/>
                    </a:lnTo>
                    <a:lnTo>
                      <a:pt x="2116" y="41265"/>
                    </a:lnTo>
                    <a:lnTo>
                      <a:pt x="2053" y="40506"/>
                    </a:lnTo>
                    <a:lnTo>
                      <a:pt x="2021" y="39801"/>
                    </a:lnTo>
                    <a:lnTo>
                      <a:pt x="1989" y="39204"/>
                    </a:lnTo>
                    <a:lnTo>
                      <a:pt x="1989" y="38662"/>
                    </a:lnTo>
                    <a:lnTo>
                      <a:pt x="1926" y="38282"/>
                    </a:lnTo>
                    <a:lnTo>
                      <a:pt x="1926" y="38065"/>
                    </a:lnTo>
                    <a:lnTo>
                      <a:pt x="1926" y="38011"/>
                    </a:lnTo>
                    <a:close/>
                  </a:path>
                </a:pathLst>
              </a:custGeom>
              <a:solidFill>
                <a:srgbClr val="FFE5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Shape 1033"/>
              <p:cNvSpPr/>
              <p:nvPr/>
            </p:nvSpPr>
            <p:spPr>
              <a:xfrm>
                <a:off x="2217" y="1357"/>
                <a:ext cx="475" cy="27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926" y="38011"/>
                    </a:moveTo>
                    <a:lnTo>
                      <a:pt x="2053" y="37740"/>
                    </a:lnTo>
                    <a:lnTo>
                      <a:pt x="2400" y="37089"/>
                    </a:lnTo>
                    <a:lnTo>
                      <a:pt x="3032" y="36059"/>
                    </a:lnTo>
                    <a:lnTo>
                      <a:pt x="3885" y="34649"/>
                    </a:lnTo>
                    <a:lnTo>
                      <a:pt x="5022" y="33023"/>
                    </a:lnTo>
                    <a:lnTo>
                      <a:pt x="6349" y="31179"/>
                    </a:lnTo>
                    <a:lnTo>
                      <a:pt x="7991" y="29010"/>
                    </a:lnTo>
                    <a:lnTo>
                      <a:pt x="9855" y="26787"/>
                    </a:lnTo>
                    <a:lnTo>
                      <a:pt x="11971" y="24401"/>
                    </a:lnTo>
                    <a:lnTo>
                      <a:pt x="14309" y="22015"/>
                    </a:lnTo>
                    <a:lnTo>
                      <a:pt x="16962" y="19521"/>
                    </a:lnTo>
                    <a:lnTo>
                      <a:pt x="19805" y="17080"/>
                    </a:lnTo>
                    <a:lnTo>
                      <a:pt x="22932" y="14749"/>
                    </a:lnTo>
                    <a:lnTo>
                      <a:pt x="26312" y="12471"/>
                    </a:lnTo>
                    <a:lnTo>
                      <a:pt x="29913" y="10356"/>
                    </a:lnTo>
                    <a:lnTo>
                      <a:pt x="33829" y="8459"/>
                    </a:lnTo>
                    <a:lnTo>
                      <a:pt x="34019" y="8350"/>
                    </a:lnTo>
                    <a:lnTo>
                      <a:pt x="34493" y="8079"/>
                    </a:lnTo>
                    <a:lnTo>
                      <a:pt x="35314" y="7591"/>
                    </a:lnTo>
                    <a:lnTo>
                      <a:pt x="36451" y="7049"/>
                    </a:lnTo>
                    <a:lnTo>
                      <a:pt x="37778" y="6290"/>
                    </a:lnTo>
                    <a:lnTo>
                      <a:pt x="39389" y="5530"/>
                    </a:lnTo>
                    <a:lnTo>
                      <a:pt x="41189" y="4717"/>
                    </a:lnTo>
                    <a:lnTo>
                      <a:pt x="43148" y="3849"/>
                    </a:lnTo>
                    <a:lnTo>
                      <a:pt x="45264" y="3090"/>
                    </a:lnTo>
                    <a:lnTo>
                      <a:pt x="47538" y="2277"/>
                    </a:lnTo>
                    <a:lnTo>
                      <a:pt x="49876" y="1572"/>
                    </a:lnTo>
                    <a:lnTo>
                      <a:pt x="52308" y="976"/>
                    </a:lnTo>
                    <a:lnTo>
                      <a:pt x="54740" y="488"/>
                    </a:lnTo>
                    <a:lnTo>
                      <a:pt x="57236" y="162"/>
                    </a:lnTo>
                    <a:lnTo>
                      <a:pt x="59731" y="0"/>
                    </a:lnTo>
                    <a:lnTo>
                      <a:pt x="62163" y="108"/>
                    </a:lnTo>
                    <a:lnTo>
                      <a:pt x="64153" y="271"/>
                    </a:lnTo>
                    <a:lnTo>
                      <a:pt x="66238" y="542"/>
                    </a:lnTo>
                    <a:lnTo>
                      <a:pt x="68418" y="976"/>
                    </a:lnTo>
                    <a:lnTo>
                      <a:pt x="70597" y="1626"/>
                    </a:lnTo>
                    <a:lnTo>
                      <a:pt x="72840" y="2494"/>
                    </a:lnTo>
                    <a:lnTo>
                      <a:pt x="75177" y="3633"/>
                    </a:lnTo>
                    <a:lnTo>
                      <a:pt x="77578" y="5151"/>
                    </a:lnTo>
                    <a:lnTo>
                      <a:pt x="80010" y="7103"/>
                    </a:lnTo>
                    <a:lnTo>
                      <a:pt x="82537" y="9435"/>
                    </a:lnTo>
                    <a:lnTo>
                      <a:pt x="85064" y="12363"/>
                    </a:lnTo>
                    <a:lnTo>
                      <a:pt x="87654" y="15833"/>
                    </a:lnTo>
                    <a:lnTo>
                      <a:pt x="90307" y="19792"/>
                    </a:lnTo>
                    <a:lnTo>
                      <a:pt x="92992" y="24563"/>
                    </a:lnTo>
                    <a:lnTo>
                      <a:pt x="95709" y="29986"/>
                    </a:lnTo>
                    <a:lnTo>
                      <a:pt x="98489" y="36168"/>
                    </a:lnTo>
                    <a:lnTo>
                      <a:pt x="101331" y="43217"/>
                    </a:lnTo>
                    <a:lnTo>
                      <a:pt x="101331" y="43271"/>
                    </a:lnTo>
                    <a:lnTo>
                      <a:pt x="101363" y="43380"/>
                    </a:lnTo>
                    <a:lnTo>
                      <a:pt x="101426" y="43542"/>
                    </a:lnTo>
                    <a:lnTo>
                      <a:pt x="101458" y="43705"/>
                    </a:lnTo>
                    <a:lnTo>
                      <a:pt x="101521" y="43868"/>
                    </a:lnTo>
                    <a:lnTo>
                      <a:pt x="101616" y="44139"/>
                    </a:lnTo>
                    <a:lnTo>
                      <a:pt x="101710" y="44301"/>
                    </a:lnTo>
                    <a:lnTo>
                      <a:pt x="101774" y="44572"/>
                    </a:lnTo>
                    <a:lnTo>
                      <a:pt x="101868" y="44789"/>
                    </a:lnTo>
                    <a:lnTo>
                      <a:pt x="101995" y="44952"/>
                    </a:lnTo>
                    <a:lnTo>
                      <a:pt x="102058" y="45223"/>
                    </a:lnTo>
                    <a:lnTo>
                      <a:pt x="102153" y="45386"/>
                    </a:lnTo>
                    <a:lnTo>
                      <a:pt x="102279" y="45603"/>
                    </a:lnTo>
                    <a:lnTo>
                      <a:pt x="102374" y="45711"/>
                    </a:lnTo>
                    <a:lnTo>
                      <a:pt x="102469" y="45820"/>
                    </a:lnTo>
                    <a:lnTo>
                      <a:pt x="102595" y="45874"/>
                    </a:lnTo>
                    <a:lnTo>
                      <a:pt x="102816" y="45982"/>
                    </a:lnTo>
                    <a:lnTo>
                      <a:pt x="103006" y="46091"/>
                    </a:lnTo>
                    <a:lnTo>
                      <a:pt x="103290" y="46199"/>
                    </a:lnTo>
                    <a:lnTo>
                      <a:pt x="103574" y="46308"/>
                    </a:lnTo>
                    <a:lnTo>
                      <a:pt x="103890" y="46416"/>
                    </a:lnTo>
                    <a:lnTo>
                      <a:pt x="104237" y="46579"/>
                    </a:lnTo>
                    <a:lnTo>
                      <a:pt x="104553" y="46633"/>
                    </a:lnTo>
                    <a:lnTo>
                      <a:pt x="104901" y="46741"/>
                    </a:lnTo>
                    <a:lnTo>
                      <a:pt x="105217" y="46850"/>
                    </a:lnTo>
                    <a:lnTo>
                      <a:pt x="105501" y="46958"/>
                    </a:lnTo>
                    <a:lnTo>
                      <a:pt x="105722" y="47067"/>
                    </a:lnTo>
                    <a:lnTo>
                      <a:pt x="105975" y="47175"/>
                    </a:lnTo>
                    <a:lnTo>
                      <a:pt x="106164" y="47284"/>
                    </a:lnTo>
                    <a:lnTo>
                      <a:pt x="106259" y="47338"/>
                    </a:lnTo>
                    <a:lnTo>
                      <a:pt x="106322" y="47446"/>
                    </a:lnTo>
                    <a:lnTo>
                      <a:pt x="106417" y="47718"/>
                    </a:lnTo>
                    <a:lnTo>
                      <a:pt x="106575" y="48151"/>
                    </a:lnTo>
                    <a:lnTo>
                      <a:pt x="106796" y="48694"/>
                    </a:lnTo>
                    <a:lnTo>
                      <a:pt x="107049" y="49344"/>
                    </a:lnTo>
                    <a:lnTo>
                      <a:pt x="107333" y="50049"/>
                    </a:lnTo>
                    <a:lnTo>
                      <a:pt x="107649" y="50917"/>
                    </a:lnTo>
                    <a:lnTo>
                      <a:pt x="107996" y="51784"/>
                    </a:lnTo>
                    <a:lnTo>
                      <a:pt x="108312" y="52652"/>
                    </a:lnTo>
                    <a:lnTo>
                      <a:pt x="108660" y="53520"/>
                    </a:lnTo>
                    <a:lnTo>
                      <a:pt x="109007" y="54441"/>
                    </a:lnTo>
                    <a:lnTo>
                      <a:pt x="109323" y="55201"/>
                    </a:lnTo>
                    <a:lnTo>
                      <a:pt x="109607" y="56014"/>
                    </a:lnTo>
                    <a:lnTo>
                      <a:pt x="109860" y="56665"/>
                    </a:lnTo>
                    <a:lnTo>
                      <a:pt x="110081" y="57207"/>
                    </a:lnTo>
                    <a:lnTo>
                      <a:pt x="110207" y="57641"/>
                    </a:lnTo>
                    <a:lnTo>
                      <a:pt x="110334" y="57966"/>
                    </a:lnTo>
                    <a:lnTo>
                      <a:pt x="110460" y="58129"/>
                    </a:lnTo>
                    <a:lnTo>
                      <a:pt x="110808" y="58291"/>
                    </a:lnTo>
                    <a:lnTo>
                      <a:pt x="111313" y="58508"/>
                    </a:lnTo>
                    <a:lnTo>
                      <a:pt x="111945" y="58671"/>
                    </a:lnTo>
                    <a:lnTo>
                      <a:pt x="112703" y="58888"/>
                    </a:lnTo>
                    <a:lnTo>
                      <a:pt x="113493" y="59105"/>
                    </a:lnTo>
                    <a:lnTo>
                      <a:pt x="114377" y="59267"/>
                    </a:lnTo>
                    <a:lnTo>
                      <a:pt x="115261" y="59484"/>
                    </a:lnTo>
                    <a:lnTo>
                      <a:pt x="116146" y="59593"/>
                    </a:lnTo>
                    <a:lnTo>
                      <a:pt x="116999" y="59755"/>
                    </a:lnTo>
                    <a:lnTo>
                      <a:pt x="117820" y="59918"/>
                    </a:lnTo>
                    <a:lnTo>
                      <a:pt x="118515" y="60027"/>
                    </a:lnTo>
                    <a:lnTo>
                      <a:pt x="119115" y="60081"/>
                    </a:lnTo>
                    <a:lnTo>
                      <a:pt x="119589" y="60189"/>
                    </a:lnTo>
                    <a:lnTo>
                      <a:pt x="119905" y="60189"/>
                    </a:lnTo>
                    <a:lnTo>
                      <a:pt x="120000" y="60244"/>
                    </a:lnTo>
                    <a:lnTo>
                      <a:pt x="119431" y="60189"/>
                    </a:lnTo>
                    <a:lnTo>
                      <a:pt x="117788" y="60244"/>
                    </a:lnTo>
                    <a:lnTo>
                      <a:pt x="115103" y="60460"/>
                    </a:lnTo>
                    <a:lnTo>
                      <a:pt x="111439" y="60840"/>
                    </a:lnTo>
                    <a:lnTo>
                      <a:pt x="106828" y="61653"/>
                    </a:lnTo>
                    <a:lnTo>
                      <a:pt x="101331" y="62792"/>
                    </a:lnTo>
                    <a:lnTo>
                      <a:pt x="94919" y="64582"/>
                    </a:lnTo>
                    <a:lnTo>
                      <a:pt x="87749" y="66913"/>
                    </a:lnTo>
                    <a:lnTo>
                      <a:pt x="79852" y="69950"/>
                    </a:lnTo>
                    <a:lnTo>
                      <a:pt x="71197" y="73908"/>
                    </a:lnTo>
                    <a:lnTo>
                      <a:pt x="61879" y="78680"/>
                    </a:lnTo>
                    <a:lnTo>
                      <a:pt x="51961" y="84536"/>
                    </a:lnTo>
                    <a:lnTo>
                      <a:pt x="41410" y="91477"/>
                    </a:lnTo>
                    <a:lnTo>
                      <a:pt x="30418" y="99611"/>
                    </a:lnTo>
                    <a:lnTo>
                      <a:pt x="18857" y="109046"/>
                    </a:lnTo>
                    <a:lnTo>
                      <a:pt x="6917" y="120000"/>
                    </a:lnTo>
                    <a:lnTo>
                      <a:pt x="6854" y="119620"/>
                    </a:lnTo>
                    <a:lnTo>
                      <a:pt x="6633" y="118698"/>
                    </a:lnTo>
                    <a:lnTo>
                      <a:pt x="6349" y="117288"/>
                    </a:lnTo>
                    <a:lnTo>
                      <a:pt x="5969" y="115390"/>
                    </a:lnTo>
                    <a:lnTo>
                      <a:pt x="5496" y="113059"/>
                    </a:lnTo>
                    <a:lnTo>
                      <a:pt x="4990" y="110456"/>
                    </a:lnTo>
                    <a:lnTo>
                      <a:pt x="4453" y="107528"/>
                    </a:lnTo>
                    <a:lnTo>
                      <a:pt x="3853" y="104383"/>
                    </a:lnTo>
                    <a:lnTo>
                      <a:pt x="3253" y="101075"/>
                    </a:lnTo>
                    <a:lnTo>
                      <a:pt x="2653" y="97659"/>
                    </a:lnTo>
                    <a:lnTo>
                      <a:pt x="2084" y="94297"/>
                    </a:lnTo>
                    <a:lnTo>
                      <a:pt x="1516" y="90826"/>
                    </a:lnTo>
                    <a:lnTo>
                      <a:pt x="1010" y="87519"/>
                    </a:lnTo>
                    <a:lnTo>
                      <a:pt x="600" y="84319"/>
                    </a:lnTo>
                    <a:lnTo>
                      <a:pt x="252" y="81391"/>
                    </a:lnTo>
                    <a:lnTo>
                      <a:pt x="31" y="78734"/>
                    </a:lnTo>
                    <a:lnTo>
                      <a:pt x="0" y="78680"/>
                    </a:lnTo>
                    <a:lnTo>
                      <a:pt x="0" y="78517"/>
                    </a:lnTo>
                    <a:lnTo>
                      <a:pt x="0" y="78246"/>
                    </a:lnTo>
                    <a:lnTo>
                      <a:pt x="0" y="77921"/>
                    </a:lnTo>
                    <a:lnTo>
                      <a:pt x="31" y="77487"/>
                    </a:lnTo>
                    <a:lnTo>
                      <a:pt x="31" y="76999"/>
                    </a:lnTo>
                    <a:lnTo>
                      <a:pt x="63" y="76403"/>
                    </a:lnTo>
                    <a:lnTo>
                      <a:pt x="94" y="75698"/>
                    </a:lnTo>
                    <a:lnTo>
                      <a:pt x="126" y="74938"/>
                    </a:lnTo>
                    <a:lnTo>
                      <a:pt x="221" y="74125"/>
                    </a:lnTo>
                    <a:lnTo>
                      <a:pt x="284" y="73312"/>
                    </a:lnTo>
                    <a:lnTo>
                      <a:pt x="379" y="72336"/>
                    </a:lnTo>
                    <a:lnTo>
                      <a:pt x="536" y="71360"/>
                    </a:lnTo>
                    <a:lnTo>
                      <a:pt x="663" y="70275"/>
                    </a:lnTo>
                    <a:lnTo>
                      <a:pt x="852" y="69191"/>
                    </a:lnTo>
                    <a:lnTo>
                      <a:pt x="1042" y="68106"/>
                    </a:lnTo>
                    <a:lnTo>
                      <a:pt x="1231" y="66859"/>
                    </a:lnTo>
                    <a:lnTo>
                      <a:pt x="1453" y="65666"/>
                    </a:lnTo>
                    <a:lnTo>
                      <a:pt x="1610" y="64365"/>
                    </a:lnTo>
                    <a:lnTo>
                      <a:pt x="1800" y="63063"/>
                    </a:lnTo>
                    <a:lnTo>
                      <a:pt x="1926" y="61762"/>
                    </a:lnTo>
                    <a:lnTo>
                      <a:pt x="2084" y="60460"/>
                    </a:lnTo>
                    <a:lnTo>
                      <a:pt x="2211" y="59105"/>
                    </a:lnTo>
                    <a:lnTo>
                      <a:pt x="2337" y="57749"/>
                    </a:lnTo>
                    <a:lnTo>
                      <a:pt x="2432" y="56502"/>
                    </a:lnTo>
                    <a:lnTo>
                      <a:pt x="2495" y="55309"/>
                    </a:lnTo>
                    <a:lnTo>
                      <a:pt x="2590" y="54062"/>
                    </a:lnTo>
                    <a:lnTo>
                      <a:pt x="2621" y="52923"/>
                    </a:lnTo>
                    <a:lnTo>
                      <a:pt x="2653" y="51893"/>
                    </a:lnTo>
                    <a:lnTo>
                      <a:pt x="2653" y="50917"/>
                    </a:lnTo>
                    <a:lnTo>
                      <a:pt x="2653" y="49995"/>
                    </a:lnTo>
                    <a:lnTo>
                      <a:pt x="2621" y="49290"/>
                    </a:lnTo>
                    <a:lnTo>
                      <a:pt x="2526" y="48477"/>
                    </a:lnTo>
                    <a:lnTo>
                      <a:pt x="2463" y="47663"/>
                    </a:lnTo>
                    <a:lnTo>
                      <a:pt x="2432" y="46796"/>
                    </a:lnTo>
                    <a:lnTo>
                      <a:pt x="2369" y="45820"/>
                    </a:lnTo>
                    <a:lnTo>
                      <a:pt x="2337" y="44898"/>
                    </a:lnTo>
                    <a:lnTo>
                      <a:pt x="2274" y="44030"/>
                    </a:lnTo>
                    <a:lnTo>
                      <a:pt x="2179" y="43054"/>
                    </a:lnTo>
                    <a:lnTo>
                      <a:pt x="2147" y="42187"/>
                    </a:lnTo>
                    <a:lnTo>
                      <a:pt x="2116" y="41265"/>
                    </a:lnTo>
                    <a:lnTo>
                      <a:pt x="2053" y="40506"/>
                    </a:lnTo>
                    <a:lnTo>
                      <a:pt x="2021" y="39801"/>
                    </a:lnTo>
                    <a:lnTo>
                      <a:pt x="1989" y="39204"/>
                    </a:lnTo>
                    <a:lnTo>
                      <a:pt x="1989" y="38662"/>
                    </a:lnTo>
                    <a:lnTo>
                      <a:pt x="1926" y="38282"/>
                    </a:lnTo>
                    <a:lnTo>
                      <a:pt x="1926" y="38065"/>
                    </a:lnTo>
                    <a:lnTo>
                      <a:pt x="1926" y="3801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4" name="Shape 1034"/>
              <p:cNvSpPr/>
              <p:nvPr/>
            </p:nvSpPr>
            <p:spPr>
              <a:xfrm>
                <a:off x="2311" y="1361"/>
                <a:ext cx="300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940" y="15328"/>
                    </a:moveTo>
                    <a:lnTo>
                      <a:pt x="26318" y="11824"/>
                    </a:lnTo>
                    <a:lnTo>
                      <a:pt x="31094" y="8649"/>
                    </a:lnTo>
                    <a:lnTo>
                      <a:pt x="36268" y="5802"/>
                    </a:lnTo>
                    <a:lnTo>
                      <a:pt x="41741" y="3175"/>
                    </a:lnTo>
                    <a:lnTo>
                      <a:pt x="47412" y="1313"/>
                    </a:lnTo>
                    <a:lnTo>
                      <a:pt x="53333" y="218"/>
                    </a:lnTo>
                    <a:lnTo>
                      <a:pt x="59452" y="0"/>
                    </a:lnTo>
                    <a:lnTo>
                      <a:pt x="65721" y="985"/>
                    </a:lnTo>
                    <a:lnTo>
                      <a:pt x="72039" y="3175"/>
                    </a:lnTo>
                    <a:lnTo>
                      <a:pt x="78457" y="6897"/>
                    </a:lnTo>
                    <a:lnTo>
                      <a:pt x="84776" y="12262"/>
                    </a:lnTo>
                    <a:lnTo>
                      <a:pt x="91194" y="19379"/>
                    </a:lnTo>
                    <a:lnTo>
                      <a:pt x="97412" y="28248"/>
                    </a:lnTo>
                    <a:lnTo>
                      <a:pt x="103582" y="39416"/>
                    </a:lnTo>
                    <a:lnTo>
                      <a:pt x="109601" y="52883"/>
                    </a:lnTo>
                    <a:lnTo>
                      <a:pt x="115373" y="68759"/>
                    </a:lnTo>
                    <a:lnTo>
                      <a:pt x="115522" y="69197"/>
                    </a:lnTo>
                    <a:lnTo>
                      <a:pt x="115970" y="70510"/>
                    </a:lnTo>
                    <a:lnTo>
                      <a:pt x="116666" y="72481"/>
                    </a:lnTo>
                    <a:lnTo>
                      <a:pt x="117412" y="75000"/>
                    </a:lnTo>
                    <a:lnTo>
                      <a:pt x="118258" y="78284"/>
                    </a:lnTo>
                    <a:lnTo>
                      <a:pt x="119054" y="81788"/>
                    </a:lnTo>
                    <a:lnTo>
                      <a:pt x="119601" y="85620"/>
                    </a:lnTo>
                    <a:lnTo>
                      <a:pt x="120000" y="89562"/>
                    </a:lnTo>
                    <a:lnTo>
                      <a:pt x="120000" y="93832"/>
                    </a:lnTo>
                    <a:lnTo>
                      <a:pt x="119601" y="97992"/>
                    </a:lnTo>
                    <a:lnTo>
                      <a:pt x="118706" y="101824"/>
                    </a:lnTo>
                    <a:lnTo>
                      <a:pt x="117164" y="105656"/>
                    </a:lnTo>
                    <a:lnTo>
                      <a:pt x="114975" y="109051"/>
                    </a:lnTo>
                    <a:lnTo>
                      <a:pt x="111990" y="112116"/>
                    </a:lnTo>
                    <a:lnTo>
                      <a:pt x="108159" y="114635"/>
                    </a:lnTo>
                    <a:lnTo>
                      <a:pt x="103383" y="116496"/>
                    </a:lnTo>
                    <a:lnTo>
                      <a:pt x="97810" y="117919"/>
                    </a:lnTo>
                    <a:lnTo>
                      <a:pt x="91741" y="118905"/>
                    </a:lnTo>
                    <a:lnTo>
                      <a:pt x="85323" y="119562"/>
                    </a:lnTo>
                    <a:lnTo>
                      <a:pt x="78656" y="120000"/>
                    </a:lnTo>
                    <a:lnTo>
                      <a:pt x="71791" y="120000"/>
                    </a:lnTo>
                    <a:lnTo>
                      <a:pt x="64776" y="119343"/>
                    </a:lnTo>
                    <a:lnTo>
                      <a:pt x="57711" y="118357"/>
                    </a:lnTo>
                    <a:lnTo>
                      <a:pt x="50746" y="116934"/>
                    </a:lnTo>
                    <a:lnTo>
                      <a:pt x="43830" y="114854"/>
                    </a:lnTo>
                    <a:lnTo>
                      <a:pt x="37213" y="112226"/>
                    </a:lnTo>
                    <a:lnTo>
                      <a:pt x="30895" y="108941"/>
                    </a:lnTo>
                    <a:lnTo>
                      <a:pt x="24925" y="105000"/>
                    </a:lnTo>
                    <a:lnTo>
                      <a:pt x="19502" y="100510"/>
                    </a:lnTo>
                    <a:lnTo>
                      <a:pt x="14527" y="95145"/>
                    </a:lnTo>
                    <a:lnTo>
                      <a:pt x="10298" y="89124"/>
                    </a:lnTo>
                    <a:lnTo>
                      <a:pt x="6815" y="82226"/>
                    </a:lnTo>
                    <a:lnTo>
                      <a:pt x="4328" y="75985"/>
                    </a:lnTo>
                    <a:lnTo>
                      <a:pt x="2537" y="70291"/>
                    </a:lnTo>
                    <a:lnTo>
                      <a:pt x="1194" y="64927"/>
                    </a:lnTo>
                    <a:lnTo>
                      <a:pt x="348" y="59781"/>
                    </a:lnTo>
                    <a:lnTo>
                      <a:pt x="0" y="54854"/>
                    </a:lnTo>
                    <a:lnTo>
                      <a:pt x="149" y="50364"/>
                    </a:lnTo>
                    <a:lnTo>
                      <a:pt x="696" y="45985"/>
                    </a:lnTo>
                    <a:lnTo>
                      <a:pt x="1691" y="42043"/>
                    </a:lnTo>
                    <a:lnTo>
                      <a:pt x="3084" y="38102"/>
                    </a:lnTo>
                    <a:lnTo>
                      <a:pt x="4776" y="34379"/>
                    </a:lnTo>
                    <a:lnTo>
                      <a:pt x="6915" y="30985"/>
                    </a:lnTo>
                    <a:lnTo>
                      <a:pt x="9303" y="27700"/>
                    </a:lnTo>
                    <a:lnTo>
                      <a:pt x="12089" y="24416"/>
                    </a:lnTo>
                    <a:lnTo>
                      <a:pt x="15074" y="21350"/>
                    </a:lnTo>
                    <a:lnTo>
                      <a:pt x="18358" y="18284"/>
                    </a:lnTo>
                    <a:lnTo>
                      <a:pt x="21940" y="15328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5" name="Shape 1035"/>
              <p:cNvSpPr/>
              <p:nvPr/>
            </p:nvSpPr>
            <p:spPr>
              <a:xfrm>
                <a:off x="2328" y="1363"/>
                <a:ext cx="271" cy="1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322" y="116571"/>
                    </a:moveTo>
                    <a:lnTo>
                      <a:pt x="97745" y="118040"/>
                    </a:lnTo>
                    <a:lnTo>
                      <a:pt x="91725" y="118897"/>
                    </a:lnTo>
                    <a:lnTo>
                      <a:pt x="85319" y="119755"/>
                    </a:lnTo>
                    <a:lnTo>
                      <a:pt x="78582" y="120000"/>
                    </a:lnTo>
                    <a:lnTo>
                      <a:pt x="71734" y="120000"/>
                    </a:lnTo>
                    <a:lnTo>
                      <a:pt x="64666" y="119510"/>
                    </a:lnTo>
                    <a:lnTo>
                      <a:pt x="57653" y="118530"/>
                    </a:lnTo>
                    <a:lnTo>
                      <a:pt x="50639" y="117061"/>
                    </a:lnTo>
                    <a:lnTo>
                      <a:pt x="43736" y="114979"/>
                    </a:lnTo>
                    <a:lnTo>
                      <a:pt x="37165" y="112285"/>
                    </a:lnTo>
                    <a:lnTo>
                      <a:pt x="30814" y="109102"/>
                    </a:lnTo>
                    <a:lnTo>
                      <a:pt x="24850" y="105061"/>
                    </a:lnTo>
                    <a:lnTo>
                      <a:pt x="19383" y="100408"/>
                    </a:lnTo>
                    <a:lnTo>
                      <a:pt x="14523" y="95142"/>
                    </a:lnTo>
                    <a:lnTo>
                      <a:pt x="10216" y="88897"/>
                    </a:lnTo>
                    <a:lnTo>
                      <a:pt x="6792" y="82163"/>
                    </a:lnTo>
                    <a:lnTo>
                      <a:pt x="4362" y="75918"/>
                    </a:lnTo>
                    <a:lnTo>
                      <a:pt x="2540" y="70163"/>
                    </a:lnTo>
                    <a:lnTo>
                      <a:pt x="1159" y="64775"/>
                    </a:lnTo>
                    <a:lnTo>
                      <a:pt x="331" y="59510"/>
                    </a:lnTo>
                    <a:lnTo>
                      <a:pt x="0" y="54734"/>
                    </a:lnTo>
                    <a:lnTo>
                      <a:pt x="110" y="50204"/>
                    </a:lnTo>
                    <a:lnTo>
                      <a:pt x="717" y="45918"/>
                    </a:lnTo>
                    <a:lnTo>
                      <a:pt x="1711" y="41877"/>
                    </a:lnTo>
                    <a:lnTo>
                      <a:pt x="3092" y="38081"/>
                    </a:lnTo>
                    <a:lnTo>
                      <a:pt x="4804" y="34285"/>
                    </a:lnTo>
                    <a:lnTo>
                      <a:pt x="6902" y="30734"/>
                    </a:lnTo>
                    <a:lnTo>
                      <a:pt x="9387" y="27306"/>
                    </a:lnTo>
                    <a:lnTo>
                      <a:pt x="12093" y="24244"/>
                    </a:lnTo>
                    <a:lnTo>
                      <a:pt x="15186" y="21061"/>
                    </a:lnTo>
                    <a:lnTo>
                      <a:pt x="18444" y="17877"/>
                    </a:lnTo>
                    <a:lnTo>
                      <a:pt x="22034" y="15061"/>
                    </a:lnTo>
                    <a:lnTo>
                      <a:pt x="26396" y="11632"/>
                    </a:lnTo>
                    <a:lnTo>
                      <a:pt x="31256" y="8326"/>
                    </a:lnTo>
                    <a:lnTo>
                      <a:pt x="36336" y="5387"/>
                    </a:lnTo>
                    <a:lnTo>
                      <a:pt x="41803" y="2938"/>
                    </a:lnTo>
                    <a:lnTo>
                      <a:pt x="47491" y="1102"/>
                    </a:lnTo>
                    <a:lnTo>
                      <a:pt x="53400" y="0"/>
                    </a:lnTo>
                    <a:lnTo>
                      <a:pt x="59420" y="0"/>
                    </a:lnTo>
                    <a:lnTo>
                      <a:pt x="65660" y="857"/>
                    </a:lnTo>
                    <a:lnTo>
                      <a:pt x="72066" y="3183"/>
                    </a:lnTo>
                    <a:lnTo>
                      <a:pt x="78416" y="6979"/>
                    </a:lnTo>
                    <a:lnTo>
                      <a:pt x="84767" y="12244"/>
                    </a:lnTo>
                    <a:lnTo>
                      <a:pt x="91118" y="19346"/>
                    </a:lnTo>
                    <a:lnTo>
                      <a:pt x="97413" y="28285"/>
                    </a:lnTo>
                    <a:lnTo>
                      <a:pt x="103598" y="39551"/>
                    </a:lnTo>
                    <a:lnTo>
                      <a:pt x="109562" y="52775"/>
                    </a:lnTo>
                    <a:lnTo>
                      <a:pt x="115471" y="68693"/>
                    </a:lnTo>
                    <a:lnTo>
                      <a:pt x="115582" y="69061"/>
                    </a:lnTo>
                    <a:lnTo>
                      <a:pt x="116079" y="70285"/>
                    </a:lnTo>
                    <a:lnTo>
                      <a:pt x="116741" y="72367"/>
                    </a:lnTo>
                    <a:lnTo>
                      <a:pt x="117459" y="74938"/>
                    </a:lnTo>
                    <a:lnTo>
                      <a:pt x="118288" y="78122"/>
                    </a:lnTo>
                    <a:lnTo>
                      <a:pt x="119061" y="81673"/>
                    </a:lnTo>
                    <a:lnTo>
                      <a:pt x="119668" y="85591"/>
                    </a:lnTo>
                    <a:lnTo>
                      <a:pt x="120000" y="89632"/>
                    </a:lnTo>
                    <a:lnTo>
                      <a:pt x="120000" y="93795"/>
                    </a:lnTo>
                    <a:lnTo>
                      <a:pt x="119558" y="97836"/>
                    </a:lnTo>
                    <a:lnTo>
                      <a:pt x="118674" y="102000"/>
                    </a:lnTo>
                    <a:lnTo>
                      <a:pt x="117183" y="105673"/>
                    </a:lnTo>
                    <a:lnTo>
                      <a:pt x="114974" y="109224"/>
                    </a:lnTo>
                    <a:lnTo>
                      <a:pt x="111992" y="112285"/>
                    </a:lnTo>
                    <a:lnTo>
                      <a:pt x="108071" y="114734"/>
                    </a:lnTo>
                    <a:lnTo>
                      <a:pt x="103322" y="116571"/>
                    </a:lnTo>
                    <a:close/>
                  </a:path>
                </a:pathLst>
              </a:custGeom>
              <a:solidFill>
                <a:srgbClr val="FFE9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6" name="Shape 1036"/>
              <p:cNvSpPr/>
              <p:nvPr/>
            </p:nvSpPr>
            <p:spPr>
              <a:xfrm>
                <a:off x="2345" y="1364"/>
                <a:ext cx="241" cy="10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202" y="116539"/>
                    </a:moveTo>
                    <a:lnTo>
                      <a:pt x="97623" y="117785"/>
                    </a:lnTo>
                    <a:lnTo>
                      <a:pt x="91549" y="118892"/>
                    </a:lnTo>
                    <a:lnTo>
                      <a:pt x="85103" y="119584"/>
                    </a:lnTo>
                    <a:lnTo>
                      <a:pt x="78409" y="120000"/>
                    </a:lnTo>
                    <a:lnTo>
                      <a:pt x="71528" y="119861"/>
                    </a:lnTo>
                    <a:lnTo>
                      <a:pt x="64462" y="119307"/>
                    </a:lnTo>
                    <a:lnTo>
                      <a:pt x="57458" y="118339"/>
                    </a:lnTo>
                    <a:lnTo>
                      <a:pt x="50454" y="116955"/>
                    </a:lnTo>
                    <a:lnTo>
                      <a:pt x="43512" y="114740"/>
                    </a:lnTo>
                    <a:lnTo>
                      <a:pt x="36942" y="112110"/>
                    </a:lnTo>
                    <a:lnTo>
                      <a:pt x="30557" y="108788"/>
                    </a:lnTo>
                    <a:lnTo>
                      <a:pt x="24669" y="104775"/>
                    </a:lnTo>
                    <a:lnTo>
                      <a:pt x="19214" y="100207"/>
                    </a:lnTo>
                    <a:lnTo>
                      <a:pt x="14380" y="94948"/>
                    </a:lnTo>
                    <a:lnTo>
                      <a:pt x="10165" y="88719"/>
                    </a:lnTo>
                    <a:lnTo>
                      <a:pt x="6694" y="81937"/>
                    </a:lnTo>
                    <a:lnTo>
                      <a:pt x="4276" y="75709"/>
                    </a:lnTo>
                    <a:lnTo>
                      <a:pt x="2417" y="69896"/>
                    </a:lnTo>
                    <a:lnTo>
                      <a:pt x="1115" y="64359"/>
                    </a:lnTo>
                    <a:lnTo>
                      <a:pt x="309" y="59377"/>
                    </a:lnTo>
                    <a:lnTo>
                      <a:pt x="0" y="54532"/>
                    </a:lnTo>
                    <a:lnTo>
                      <a:pt x="185" y="49826"/>
                    </a:lnTo>
                    <a:lnTo>
                      <a:pt x="681" y="45536"/>
                    </a:lnTo>
                    <a:lnTo>
                      <a:pt x="1735" y="41522"/>
                    </a:lnTo>
                    <a:lnTo>
                      <a:pt x="3161" y="37647"/>
                    </a:lnTo>
                    <a:lnTo>
                      <a:pt x="4958" y="33910"/>
                    </a:lnTo>
                    <a:lnTo>
                      <a:pt x="7004" y="30311"/>
                    </a:lnTo>
                    <a:lnTo>
                      <a:pt x="9483" y="27128"/>
                    </a:lnTo>
                    <a:lnTo>
                      <a:pt x="12272" y="23944"/>
                    </a:lnTo>
                    <a:lnTo>
                      <a:pt x="15309" y="20622"/>
                    </a:lnTo>
                    <a:lnTo>
                      <a:pt x="18595" y="17716"/>
                    </a:lnTo>
                    <a:lnTo>
                      <a:pt x="22190" y="14809"/>
                    </a:lnTo>
                    <a:lnTo>
                      <a:pt x="26590" y="11349"/>
                    </a:lnTo>
                    <a:lnTo>
                      <a:pt x="31363" y="8027"/>
                    </a:lnTo>
                    <a:lnTo>
                      <a:pt x="36446" y="5121"/>
                    </a:lnTo>
                    <a:lnTo>
                      <a:pt x="41900" y="2768"/>
                    </a:lnTo>
                    <a:lnTo>
                      <a:pt x="47541" y="968"/>
                    </a:lnTo>
                    <a:lnTo>
                      <a:pt x="53429" y="0"/>
                    </a:lnTo>
                    <a:lnTo>
                      <a:pt x="59504" y="0"/>
                    </a:lnTo>
                    <a:lnTo>
                      <a:pt x="65640" y="1107"/>
                    </a:lnTo>
                    <a:lnTo>
                      <a:pt x="71962" y="3460"/>
                    </a:lnTo>
                    <a:lnTo>
                      <a:pt x="78285" y="7197"/>
                    </a:lnTo>
                    <a:lnTo>
                      <a:pt x="84607" y="12595"/>
                    </a:lnTo>
                    <a:lnTo>
                      <a:pt x="90991" y="19653"/>
                    </a:lnTo>
                    <a:lnTo>
                      <a:pt x="97314" y="28650"/>
                    </a:lnTo>
                    <a:lnTo>
                      <a:pt x="103512" y="39723"/>
                    </a:lnTo>
                    <a:lnTo>
                      <a:pt x="109524" y="53010"/>
                    </a:lnTo>
                    <a:lnTo>
                      <a:pt x="115475" y="68650"/>
                    </a:lnTo>
                    <a:lnTo>
                      <a:pt x="115599" y="68927"/>
                    </a:lnTo>
                    <a:lnTo>
                      <a:pt x="116095" y="70311"/>
                    </a:lnTo>
                    <a:lnTo>
                      <a:pt x="116714" y="72249"/>
                    </a:lnTo>
                    <a:lnTo>
                      <a:pt x="117582" y="75017"/>
                    </a:lnTo>
                    <a:lnTo>
                      <a:pt x="118326" y="78062"/>
                    </a:lnTo>
                    <a:lnTo>
                      <a:pt x="119070" y="81660"/>
                    </a:lnTo>
                    <a:lnTo>
                      <a:pt x="119628" y="85536"/>
                    </a:lnTo>
                    <a:lnTo>
                      <a:pt x="120000" y="89550"/>
                    </a:lnTo>
                    <a:lnTo>
                      <a:pt x="120000" y="93702"/>
                    </a:lnTo>
                    <a:lnTo>
                      <a:pt x="119566" y="97854"/>
                    </a:lnTo>
                    <a:lnTo>
                      <a:pt x="118574" y="101868"/>
                    </a:lnTo>
                    <a:lnTo>
                      <a:pt x="117086" y="105605"/>
                    </a:lnTo>
                    <a:lnTo>
                      <a:pt x="114855" y="109204"/>
                    </a:lnTo>
                    <a:lnTo>
                      <a:pt x="111880" y="112110"/>
                    </a:lnTo>
                    <a:lnTo>
                      <a:pt x="107975" y="114602"/>
                    </a:lnTo>
                    <a:lnTo>
                      <a:pt x="103202" y="116539"/>
                    </a:lnTo>
                    <a:close/>
                  </a:path>
                </a:pathLst>
              </a:custGeom>
              <a:solidFill>
                <a:srgbClr val="FFEC3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7" name="Shape 1037"/>
              <p:cNvSpPr/>
              <p:nvPr/>
            </p:nvSpPr>
            <p:spPr>
              <a:xfrm>
                <a:off x="2362" y="1367"/>
                <a:ext cx="212" cy="9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3160" y="116648"/>
                    </a:moveTo>
                    <a:lnTo>
                      <a:pt x="97500" y="117925"/>
                    </a:lnTo>
                    <a:lnTo>
                      <a:pt x="91415" y="119042"/>
                    </a:lnTo>
                    <a:lnTo>
                      <a:pt x="85047" y="119680"/>
                    </a:lnTo>
                    <a:lnTo>
                      <a:pt x="78325" y="120000"/>
                    </a:lnTo>
                    <a:lnTo>
                      <a:pt x="71320" y="120000"/>
                    </a:lnTo>
                    <a:lnTo>
                      <a:pt x="64386" y="119521"/>
                    </a:lnTo>
                    <a:lnTo>
                      <a:pt x="57240" y="118404"/>
                    </a:lnTo>
                    <a:lnTo>
                      <a:pt x="50306" y="116968"/>
                    </a:lnTo>
                    <a:lnTo>
                      <a:pt x="43443" y="114893"/>
                    </a:lnTo>
                    <a:lnTo>
                      <a:pt x="36792" y="112180"/>
                    </a:lnTo>
                    <a:lnTo>
                      <a:pt x="30424" y="108989"/>
                    </a:lnTo>
                    <a:lnTo>
                      <a:pt x="24481" y="105000"/>
                    </a:lnTo>
                    <a:lnTo>
                      <a:pt x="19033" y="100212"/>
                    </a:lnTo>
                    <a:lnTo>
                      <a:pt x="14221" y="94946"/>
                    </a:lnTo>
                    <a:lnTo>
                      <a:pt x="9976" y="88882"/>
                    </a:lnTo>
                    <a:lnTo>
                      <a:pt x="6580" y="81861"/>
                    </a:lnTo>
                    <a:lnTo>
                      <a:pt x="4174" y="75638"/>
                    </a:lnTo>
                    <a:lnTo>
                      <a:pt x="2334" y="69734"/>
                    </a:lnTo>
                    <a:lnTo>
                      <a:pt x="1061" y="64468"/>
                    </a:lnTo>
                    <a:lnTo>
                      <a:pt x="283" y="59202"/>
                    </a:lnTo>
                    <a:lnTo>
                      <a:pt x="0" y="54414"/>
                    </a:lnTo>
                    <a:lnTo>
                      <a:pt x="141" y="49787"/>
                    </a:lnTo>
                    <a:lnTo>
                      <a:pt x="707" y="45478"/>
                    </a:lnTo>
                    <a:lnTo>
                      <a:pt x="1698" y="41329"/>
                    </a:lnTo>
                    <a:lnTo>
                      <a:pt x="3183" y="37500"/>
                    </a:lnTo>
                    <a:lnTo>
                      <a:pt x="4952" y="33670"/>
                    </a:lnTo>
                    <a:lnTo>
                      <a:pt x="7075" y="30159"/>
                    </a:lnTo>
                    <a:lnTo>
                      <a:pt x="9551" y="26808"/>
                    </a:lnTo>
                    <a:lnTo>
                      <a:pt x="12311" y="23457"/>
                    </a:lnTo>
                    <a:lnTo>
                      <a:pt x="15353" y="20265"/>
                    </a:lnTo>
                    <a:lnTo>
                      <a:pt x="18679" y="17234"/>
                    </a:lnTo>
                    <a:lnTo>
                      <a:pt x="22287" y="14202"/>
                    </a:lnTo>
                    <a:lnTo>
                      <a:pt x="26745" y="10851"/>
                    </a:lnTo>
                    <a:lnTo>
                      <a:pt x="31485" y="7659"/>
                    </a:lnTo>
                    <a:lnTo>
                      <a:pt x="36580" y="4787"/>
                    </a:lnTo>
                    <a:lnTo>
                      <a:pt x="42028" y="2553"/>
                    </a:lnTo>
                    <a:lnTo>
                      <a:pt x="47617" y="797"/>
                    </a:lnTo>
                    <a:lnTo>
                      <a:pt x="53490" y="0"/>
                    </a:lnTo>
                    <a:lnTo>
                      <a:pt x="59504" y="0"/>
                    </a:lnTo>
                    <a:lnTo>
                      <a:pt x="65660" y="1276"/>
                    </a:lnTo>
                    <a:lnTo>
                      <a:pt x="71886" y="3510"/>
                    </a:lnTo>
                    <a:lnTo>
                      <a:pt x="78254" y="7500"/>
                    </a:lnTo>
                    <a:lnTo>
                      <a:pt x="84551" y="12765"/>
                    </a:lnTo>
                    <a:lnTo>
                      <a:pt x="90849" y="19946"/>
                    </a:lnTo>
                    <a:lnTo>
                      <a:pt x="97216" y="28882"/>
                    </a:lnTo>
                    <a:lnTo>
                      <a:pt x="103443" y="39734"/>
                    </a:lnTo>
                    <a:lnTo>
                      <a:pt x="109528" y="52978"/>
                    </a:lnTo>
                    <a:lnTo>
                      <a:pt x="115542" y="68457"/>
                    </a:lnTo>
                    <a:lnTo>
                      <a:pt x="115754" y="68776"/>
                    </a:lnTo>
                    <a:lnTo>
                      <a:pt x="116179" y="70053"/>
                    </a:lnTo>
                    <a:lnTo>
                      <a:pt x="116816" y="72287"/>
                    </a:lnTo>
                    <a:lnTo>
                      <a:pt x="117594" y="74680"/>
                    </a:lnTo>
                    <a:lnTo>
                      <a:pt x="118443" y="77872"/>
                    </a:lnTo>
                    <a:lnTo>
                      <a:pt x="119150" y="81542"/>
                    </a:lnTo>
                    <a:lnTo>
                      <a:pt x="119646" y="85372"/>
                    </a:lnTo>
                    <a:lnTo>
                      <a:pt x="120000" y="89521"/>
                    </a:lnTo>
                    <a:lnTo>
                      <a:pt x="120000" y="93670"/>
                    </a:lnTo>
                    <a:lnTo>
                      <a:pt x="119504" y="97819"/>
                    </a:lnTo>
                    <a:lnTo>
                      <a:pt x="118584" y="101808"/>
                    </a:lnTo>
                    <a:lnTo>
                      <a:pt x="117099" y="105638"/>
                    </a:lnTo>
                    <a:lnTo>
                      <a:pt x="114834" y="109148"/>
                    </a:lnTo>
                    <a:lnTo>
                      <a:pt x="111863" y="112180"/>
                    </a:lnTo>
                    <a:lnTo>
                      <a:pt x="107971" y="114734"/>
                    </a:lnTo>
                    <a:lnTo>
                      <a:pt x="103160" y="116648"/>
                    </a:lnTo>
                    <a:close/>
                  </a:path>
                </a:pathLst>
              </a:custGeom>
              <a:solidFill>
                <a:srgbClr val="FFF04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8" name="Shape 1038"/>
              <p:cNvSpPr/>
              <p:nvPr/>
            </p:nvSpPr>
            <p:spPr>
              <a:xfrm>
                <a:off x="2379" y="1368"/>
                <a:ext cx="182" cy="7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962" y="116619"/>
                    </a:moveTo>
                    <a:lnTo>
                      <a:pt x="97366" y="117934"/>
                    </a:lnTo>
                    <a:lnTo>
                      <a:pt x="91275" y="118873"/>
                    </a:lnTo>
                    <a:lnTo>
                      <a:pt x="84855" y="119812"/>
                    </a:lnTo>
                    <a:lnTo>
                      <a:pt x="78189" y="120000"/>
                    </a:lnTo>
                    <a:lnTo>
                      <a:pt x="71193" y="120000"/>
                    </a:lnTo>
                    <a:lnTo>
                      <a:pt x="64197" y="119624"/>
                    </a:lnTo>
                    <a:lnTo>
                      <a:pt x="57119" y="118497"/>
                    </a:lnTo>
                    <a:lnTo>
                      <a:pt x="50123" y="116995"/>
                    </a:lnTo>
                    <a:lnTo>
                      <a:pt x="43209" y="114929"/>
                    </a:lnTo>
                    <a:lnTo>
                      <a:pt x="36543" y="112112"/>
                    </a:lnTo>
                    <a:lnTo>
                      <a:pt x="30205" y="108920"/>
                    </a:lnTo>
                    <a:lnTo>
                      <a:pt x="24362" y="104976"/>
                    </a:lnTo>
                    <a:lnTo>
                      <a:pt x="18930" y="100469"/>
                    </a:lnTo>
                    <a:lnTo>
                      <a:pt x="13991" y="95023"/>
                    </a:lnTo>
                    <a:lnTo>
                      <a:pt x="9876" y="88826"/>
                    </a:lnTo>
                    <a:lnTo>
                      <a:pt x="6502" y="81877"/>
                    </a:lnTo>
                    <a:lnTo>
                      <a:pt x="4115" y="75680"/>
                    </a:lnTo>
                    <a:lnTo>
                      <a:pt x="2304" y="69859"/>
                    </a:lnTo>
                    <a:lnTo>
                      <a:pt x="1069" y="64413"/>
                    </a:lnTo>
                    <a:lnTo>
                      <a:pt x="329" y="59154"/>
                    </a:lnTo>
                    <a:lnTo>
                      <a:pt x="0" y="54272"/>
                    </a:lnTo>
                    <a:lnTo>
                      <a:pt x="246" y="49577"/>
                    </a:lnTo>
                    <a:lnTo>
                      <a:pt x="823" y="45258"/>
                    </a:lnTo>
                    <a:lnTo>
                      <a:pt x="1893" y="40938"/>
                    </a:lnTo>
                    <a:lnTo>
                      <a:pt x="3374" y="37183"/>
                    </a:lnTo>
                    <a:lnTo>
                      <a:pt x="5102" y="33427"/>
                    </a:lnTo>
                    <a:lnTo>
                      <a:pt x="7325" y="29859"/>
                    </a:lnTo>
                    <a:lnTo>
                      <a:pt x="9794" y="26478"/>
                    </a:lnTo>
                    <a:lnTo>
                      <a:pt x="12510" y="23098"/>
                    </a:lnTo>
                    <a:lnTo>
                      <a:pt x="15637" y="20093"/>
                    </a:lnTo>
                    <a:lnTo>
                      <a:pt x="19012" y="16901"/>
                    </a:lnTo>
                    <a:lnTo>
                      <a:pt x="22633" y="13896"/>
                    </a:lnTo>
                    <a:lnTo>
                      <a:pt x="27078" y="10516"/>
                    </a:lnTo>
                    <a:lnTo>
                      <a:pt x="31851" y="7511"/>
                    </a:lnTo>
                    <a:lnTo>
                      <a:pt x="36954" y="4694"/>
                    </a:lnTo>
                    <a:lnTo>
                      <a:pt x="42304" y="2441"/>
                    </a:lnTo>
                    <a:lnTo>
                      <a:pt x="47818" y="938"/>
                    </a:lnTo>
                    <a:lnTo>
                      <a:pt x="53580" y="0"/>
                    </a:lnTo>
                    <a:lnTo>
                      <a:pt x="59588" y="375"/>
                    </a:lnTo>
                    <a:lnTo>
                      <a:pt x="65679" y="1502"/>
                    </a:lnTo>
                    <a:lnTo>
                      <a:pt x="71769" y="4131"/>
                    </a:lnTo>
                    <a:lnTo>
                      <a:pt x="78024" y="7887"/>
                    </a:lnTo>
                    <a:lnTo>
                      <a:pt x="84444" y="13333"/>
                    </a:lnTo>
                    <a:lnTo>
                      <a:pt x="90781" y="20469"/>
                    </a:lnTo>
                    <a:lnTo>
                      <a:pt x="97119" y="29295"/>
                    </a:lnTo>
                    <a:lnTo>
                      <a:pt x="103374" y="40000"/>
                    </a:lnTo>
                    <a:lnTo>
                      <a:pt x="109547" y="52957"/>
                    </a:lnTo>
                    <a:lnTo>
                      <a:pt x="115720" y="68169"/>
                    </a:lnTo>
                    <a:lnTo>
                      <a:pt x="115802" y="68544"/>
                    </a:lnTo>
                    <a:lnTo>
                      <a:pt x="116213" y="69859"/>
                    </a:lnTo>
                    <a:lnTo>
                      <a:pt x="116872" y="71737"/>
                    </a:lnTo>
                    <a:lnTo>
                      <a:pt x="117695" y="74366"/>
                    </a:lnTo>
                    <a:lnTo>
                      <a:pt x="118436" y="77558"/>
                    </a:lnTo>
                    <a:lnTo>
                      <a:pt x="119176" y="81126"/>
                    </a:lnTo>
                    <a:lnTo>
                      <a:pt x="119670" y="85070"/>
                    </a:lnTo>
                    <a:lnTo>
                      <a:pt x="120000" y="89014"/>
                    </a:lnTo>
                    <a:lnTo>
                      <a:pt x="119917" y="93333"/>
                    </a:lnTo>
                    <a:lnTo>
                      <a:pt x="119506" y="97464"/>
                    </a:lnTo>
                    <a:lnTo>
                      <a:pt x="118518" y="101784"/>
                    </a:lnTo>
                    <a:lnTo>
                      <a:pt x="116954" y="105539"/>
                    </a:lnTo>
                    <a:lnTo>
                      <a:pt x="114650" y="109107"/>
                    </a:lnTo>
                    <a:lnTo>
                      <a:pt x="111687" y="111924"/>
                    </a:lnTo>
                    <a:lnTo>
                      <a:pt x="107818" y="114553"/>
                    </a:lnTo>
                    <a:lnTo>
                      <a:pt x="102962" y="116619"/>
                    </a:lnTo>
                    <a:close/>
                  </a:path>
                </a:pathLst>
              </a:custGeom>
              <a:solidFill>
                <a:srgbClr val="FFF45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9" name="Shape 1039"/>
              <p:cNvSpPr/>
              <p:nvPr/>
            </p:nvSpPr>
            <p:spPr>
              <a:xfrm>
                <a:off x="2395" y="1371"/>
                <a:ext cx="152" cy="6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688" y="116571"/>
                    </a:moveTo>
                    <a:lnTo>
                      <a:pt x="96983" y="117714"/>
                    </a:lnTo>
                    <a:lnTo>
                      <a:pt x="90885" y="118857"/>
                    </a:lnTo>
                    <a:lnTo>
                      <a:pt x="84491" y="119542"/>
                    </a:lnTo>
                    <a:lnTo>
                      <a:pt x="77704" y="120000"/>
                    </a:lnTo>
                    <a:lnTo>
                      <a:pt x="70819" y="119771"/>
                    </a:lnTo>
                    <a:lnTo>
                      <a:pt x="63737" y="119314"/>
                    </a:lnTo>
                    <a:lnTo>
                      <a:pt x="56655" y="118400"/>
                    </a:lnTo>
                    <a:lnTo>
                      <a:pt x="49672" y="117028"/>
                    </a:lnTo>
                    <a:lnTo>
                      <a:pt x="42786" y="114742"/>
                    </a:lnTo>
                    <a:lnTo>
                      <a:pt x="36196" y="112228"/>
                    </a:lnTo>
                    <a:lnTo>
                      <a:pt x="29901" y="108800"/>
                    </a:lnTo>
                    <a:lnTo>
                      <a:pt x="24000" y="104685"/>
                    </a:lnTo>
                    <a:lnTo>
                      <a:pt x="18590" y="100114"/>
                    </a:lnTo>
                    <a:lnTo>
                      <a:pt x="13770" y="94628"/>
                    </a:lnTo>
                    <a:lnTo>
                      <a:pt x="9540" y="88457"/>
                    </a:lnTo>
                    <a:lnTo>
                      <a:pt x="6295" y="81600"/>
                    </a:lnTo>
                    <a:lnTo>
                      <a:pt x="3934" y="75200"/>
                    </a:lnTo>
                    <a:lnTo>
                      <a:pt x="2163" y="69257"/>
                    </a:lnTo>
                    <a:lnTo>
                      <a:pt x="983" y="63542"/>
                    </a:lnTo>
                    <a:lnTo>
                      <a:pt x="196" y="58514"/>
                    </a:lnTo>
                    <a:lnTo>
                      <a:pt x="0" y="53714"/>
                    </a:lnTo>
                    <a:lnTo>
                      <a:pt x="196" y="48685"/>
                    </a:lnTo>
                    <a:lnTo>
                      <a:pt x="885" y="44342"/>
                    </a:lnTo>
                    <a:lnTo>
                      <a:pt x="1868" y="40457"/>
                    </a:lnTo>
                    <a:lnTo>
                      <a:pt x="3442" y="36571"/>
                    </a:lnTo>
                    <a:lnTo>
                      <a:pt x="5114" y="32685"/>
                    </a:lnTo>
                    <a:lnTo>
                      <a:pt x="7377" y="29028"/>
                    </a:lnTo>
                    <a:lnTo>
                      <a:pt x="9836" y="25828"/>
                    </a:lnTo>
                    <a:lnTo>
                      <a:pt x="12786" y="22400"/>
                    </a:lnTo>
                    <a:lnTo>
                      <a:pt x="15836" y="19200"/>
                    </a:lnTo>
                    <a:lnTo>
                      <a:pt x="19278" y="16000"/>
                    </a:lnTo>
                    <a:lnTo>
                      <a:pt x="22819" y="13257"/>
                    </a:lnTo>
                    <a:lnTo>
                      <a:pt x="27245" y="9600"/>
                    </a:lnTo>
                    <a:lnTo>
                      <a:pt x="31967" y="6628"/>
                    </a:lnTo>
                    <a:lnTo>
                      <a:pt x="37081" y="4114"/>
                    </a:lnTo>
                    <a:lnTo>
                      <a:pt x="42295" y="2057"/>
                    </a:lnTo>
                    <a:lnTo>
                      <a:pt x="47803" y="685"/>
                    </a:lnTo>
                    <a:lnTo>
                      <a:pt x="53508" y="0"/>
                    </a:lnTo>
                    <a:lnTo>
                      <a:pt x="59508" y="457"/>
                    </a:lnTo>
                    <a:lnTo>
                      <a:pt x="65508" y="1828"/>
                    </a:lnTo>
                    <a:lnTo>
                      <a:pt x="71606" y="4571"/>
                    </a:lnTo>
                    <a:lnTo>
                      <a:pt x="77803" y="8457"/>
                    </a:lnTo>
                    <a:lnTo>
                      <a:pt x="84196" y="13714"/>
                    </a:lnTo>
                    <a:lnTo>
                      <a:pt x="90491" y="21028"/>
                    </a:lnTo>
                    <a:lnTo>
                      <a:pt x="96885" y="29714"/>
                    </a:lnTo>
                    <a:lnTo>
                      <a:pt x="103278" y="40457"/>
                    </a:lnTo>
                    <a:lnTo>
                      <a:pt x="109672" y="52800"/>
                    </a:lnTo>
                    <a:lnTo>
                      <a:pt x="115868" y="67657"/>
                    </a:lnTo>
                    <a:lnTo>
                      <a:pt x="115967" y="67885"/>
                    </a:lnTo>
                    <a:lnTo>
                      <a:pt x="116459" y="69257"/>
                    </a:lnTo>
                    <a:lnTo>
                      <a:pt x="117147" y="71314"/>
                    </a:lnTo>
                    <a:lnTo>
                      <a:pt x="117737" y="74057"/>
                    </a:lnTo>
                    <a:lnTo>
                      <a:pt x="118524" y="77257"/>
                    </a:lnTo>
                    <a:lnTo>
                      <a:pt x="119213" y="80685"/>
                    </a:lnTo>
                    <a:lnTo>
                      <a:pt x="119704" y="84800"/>
                    </a:lnTo>
                    <a:lnTo>
                      <a:pt x="120000" y="88914"/>
                    </a:lnTo>
                    <a:lnTo>
                      <a:pt x="119901" y="93257"/>
                    </a:lnTo>
                    <a:lnTo>
                      <a:pt x="119409" y="97371"/>
                    </a:lnTo>
                    <a:lnTo>
                      <a:pt x="118426" y="101485"/>
                    </a:lnTo>
                    <a:lnTo>
                      <a:pt x="116754" y="105371"/>
                    </a:lnTo>
                    <a:lnTo>
                      <a:pt x="114491" y="108800"/>
                    </a:lnTo>
                    <a:lnTo>
                      <a:pt x="111344" y="112000"/>
                    </a:lnTo>
                    <a:lnTo>
                      <a:pt x="107508" y="114514"/>
                    </a:lnTo>
                    <a:lnTo>
                      <a:pt x="102688" y="116571"/>
                    </a:lnTo>
                    <a:close/>
                  </a:path>
                </a:pathLst>
              </a:custGeom>
              <a:solidFill>
                <a:srgbClr val="FFF76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Shape 1040"/>
              <p:cNvSpPr/>
              <p:nvPr/>
            </p:nvSpPr>
            <p:spPr>
              <a:xfrm>
                <a:off x="2413" y="1372"/>
                <a:ext cx="121" cy="5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421" y="116780"/>
                    </a:moveTo>
                    <a:lnTo>
                      <a:pt x="96683" y="117951"/>
                    </a:lnTo>
                    <a:lnTo>
                      <a:pt x="90579" y="119121"/>
                    </a:lnTo>
                    <a:lnTo>
                      <a:pt x="84109" y="119707"/>
                    </a:lnTo>
                    <a:lnTo>
                      <a:pt x="77273" y="120000"/>
                    </a:lnTo>
                    <a:lnTo>
                      <a:pt x="70315" y="120000"/>
                    </a:lnTo>
                    <a:lnTo>
                      <a:pt x="63357" y="119707"/>
                    </a:lnTo>
                    <a:lnTo>
                      <a:pt x="56276" y="118536"/>
                    </a:lnTo>
                    <a:lnTo>
                      <a:pt x="49318" y="117073"/>
                    </a:lnTo>
                    <a:lnTo>
                      <a:pt x="42360" y="114731"/>
                    </a:lnTo>
                    <a:lnTo>
                      <a:pt x="35768" y="112097"/>
                    </a:lnTo>
                    <a:lnTo>
                      <a:pt x="29542" y="108878"/>
                    </a:lnTo>
                    <a:lnTo>
                      <a:pt x="23682" y="104487"/>
                    </a:lnTo>
                    <a:lnTo>
                      <a:pt x="18311" y="100097"/>
                    </a:lnTo>
                    <a:lnTo>
                      <a:pt x="13550" y="94536"/>
                    </a:lnTo>
                    <a:lnTo>
                      <a:pt x="9399" y="87804"/>
                    </a:lnTo>
                    <a:lnTo>
                      <a:pt x="6225" y="81073"/>
                    </a:lnTo>
                    <a:lnTo>
                      <a:pt x="3906" y="74634"/>
                    </a:lnTo>
                    <a:lnTo>
                      <a:pt x="2197" y="68487"/>
                    </a:lnTo>
                    <a:lnTo>
                      <a:pt x="976" y="62926"/>
                    </a:lnTo>
                    <a:lnTo>
                      <a:pt x="244" y="57658"/>
                    </a:lnTo>
                    <a:lnTo>
                      <a:pt x="0" y="52682"/>
                    </a:lnTo>
                    <a:lnTo>
                      <a:pt x="244" y="48000"/>
                    </a:lnTo>
                    <a:lnTo>
                      <a:pt x="1098" y="43317"/>
                    </a:lnTo>
                    <a:lnTo>
                      <a:pt x="2197" y="39512"/>
                    </a:lnTo>
                    <a:lnTo>
                      <a:pt x="3662" y="35121"/>
                    </a:lnTo>
                    <a:lnTo>
                      <a:pt x="5615" y="31609"/>
                    </a:lnTo>
                    <a:lnTo>
                      <a:pt x="7812" y="28097"/>
                    </a:lnTo>
                    <a:lnTo>
                      <a:pt x="10376" y="24292"/>
                    </a:lnTo>
                    <a:lnTo>
                      <a:pt x="13306" y="21073"/>
                    </a:lnTo>
                    <a:lnTo>
                      <a:pt x="16358" y="17853"/>
                    </a:lnTo>
                    <a:lnTo>
                      <a:pt x="19776" y="14926"/>
                    </a:lnTo>
                    <a:lnTo>
                      <a:pt x="23560" y="12000"/>
                    </a:lnTo>
                    <a:lnTo>
                      <a:pt x="27833" y="8487"/>
                    </a:lnTo>
                    <a:lnTo>
                      <a:pt x="32594" y="5560"/>
                    </a:lnTo>
                    <a:lnTo>
                      <a:pt x="37721" y="3219"/>
                    </a:lnTo>
                    <a:lnTo>
                      <a:pt x="42848" y="1170"/>
                    </a:lnTo>
                    <a:lnTo>
                      <a:pt x="48219" y="292"/>
                    </a:lnTo>
                    <a:lnTo>
                      <a:pt x="53835" y="0"/>
                    </a:lnTo>
                    <a:lnTo>
                      <a:pt x="59572" y="585"/>
                    </a:lnTo>
                    <a:lnTo>
                      <a:pt x="65432" y="2048"/>
                    </a:lnTo>
                    <a:lnTo>
                      <a:pt x="71536" y="4975"/>
                    </a:lnTo>
                    <a:lnTo>
                      <a:pt x="77639" y="9073"/>
                    </a:lnTo>
                    <a:lnTo>
                      <a:pt x="83865" y="14634"/>
                    </a:lnTo>
                    <a:lnTo>
                      <a:pt x="90213" y="21365"/>
                    </a:lnTo>
                    <a:lnTo>
                      <a:pt x="96683" y="30439"/>
                    </a:lnTo>
                    <a:lnTo>
                      <a:pt x="103031" y="40390"/>
                    </a:lnTo>
                    <a:lnTo>
                      <a:pt x="109501" y="52682"/>
                    </a:lnTo>
                    <a:lnTo>
                      <a:pt x="116093" y="67024"/>
                    </a:lnTo>
                    <a:lnTo>
                      <a:pt x="116215" y="67317"/>
                    </a:lnTo>
                    <a:lnTo>
                      <a:pt x="116581" y="68487"/>
                    </a:lnTo>
                    <a:lnTo>
                      <a:pt x="117192" y="70536"/>
                    </a:lnTo>
                    <a:lnTo>
                      <a:pt x="117924" y="73170"/>
                    </a:lnTo>
                    <a:lnTo>
                      <a:pt x="118657" y="76390"/>
                    </a:lnTo>
                    <a:lnTo>
                      <a:pt x="119145" y="80195"/>
                    </a:lnTo>
                    <a:lnTo>
                      <a:pt x="119755" y="84292"/>
                    </a:lnTo>
                    <a:lnTo>
                      <a:pt x="120000" y="88097"/>
                    </a:lnTo>
                    <a:lnTo>
                      <a:pt x="119877" y="92487"/>
                    </a:lnTo>
                    <a:lnTo>
                      <a:pt x="119267" y="97170"/>
                    </a:lnTo>
                    <a:lnTo>
                      <a:pt x="118168" y="100975"/>
                    </a:lnTo>
                    <a:lnTo>
                      <a:pt x="116581" y="105073"/>
                    </a:lnTo>
                    <a:lnTo>
                      <a:pt x="114262" y="108585"/>
                    </a:lnTo>
                    <a:lnTo>
                      <a:pt x="111088" y="111804"/>
                    </a:lnTo>
                    <a:lnTo>
                      <a:pt x="107182" y="114439"/>
                    </a:lnTo>
                    <a:lnTo>
                      <a:pt x="102421" y="116780"/>
                    </a:lnTo>
                    <a:close/>
                  </a:path>
                </a:pathLst>
              </a:custGeom>
              <a:solidFill>
                <a:srgbClr val="FFFB7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1" name="Shape 1041"/>
              <p:cNvSpPr/>
              <p:nvPr/>
            </p:nvSpPr>
            <p:spPr>
              <a:xfrm>
                <a:off x="2430" y="1373"/>
                <a:ext cx="92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4354" y="10505"/>
                    </a:moveTo>
                    <a:lnTo>
                      <a:pt x="28709" y="6868"/>
                    </a:lnTo>
                    <a:lnTo>
                      <a:pt x="33387" y="4040"/>
                    </a:lnTo>
                    <a:lnTo>
                      <a:pt x="38225" y="1616"/>
                    </a:lnTo>
                    <a:lnTo>
                      <a:pt x="43225" y="404"/>
                    </a:lnTo>
                    <a:lnTo>
                      <a:pt x="48548" y="0"/>
                    </a:lnTo>
                    <a:lnTo>
                      <a:pt x="53870" y="0"/>
                    </a:lnTo>
                    <a:lnTo>
                      <a:pt x="59516" y="1212"/>
                    </a:lnTo>
                    <a:lnTo>
                      <a:pt x="65322" y="3636"/>
                    </a:lnTo>
                    <a:lnTo>
                      <a:pt x="71129" y="6868"/>
                    </a:lnTo>
                    <a:lnTo>
                      <a:pt x="77096" y="11313"/>
                    </a:lnTo>
                    <a:lnTo>
                      <a:pt x="83225" y="16565"/>
                    </a:lnTo>
                    <a:lnTo>
                      <a:pt x="89516" y="23434"/>
                    </a:lnTo>
                    <a:lnTo>
                      <a:pt x="96129" y="31919"/>
                    </a:lnTo>
                    <a:lnTo>
                      <a:pt x="102741" y="42020"/>
                    </a:lnTo>
                    <a:lnTo>
                      <a:pt x="109354" y="53333"/>
                    </a:lnTo>
                    <a:lnTo>
                      <a:pt x="116451" y="66262"/>
                    </a:lnTo>
                    <a:lnTo>
                      <a:pt x="116451" y="66666"/>
                    </a:lnTo>
                    <a:lnTo>
                      <a:pt x="116935" y="67878"/>
                    </a:lnTo>
                    <a:lnTo>
                      <a:pt x="117580" y="69898"/>
                    </a:lnTo>
                    <a:lnTo>
                      <a:pt x="118225" y="72727"/>
                    </a:lnTo>
                    <a:lnTo>
                      <a:pt x="118870" y="75959"/>
                    </a:lnTo>
                    <a:lnTo>
                      <a:pt x="119354" y="80000"/>
                    </a:lnTo>
                    <a:lnTo>
                      <a:pt x="119838" y="84040"/>
                    </a:lnTo>
                    <a:lnTo>
                      <a:pt x="120000" y="88080"/>
                    </a:lnTo>
                    <a:lnTo>
                      <a:pt x="119677" y="92121"/>
                    </a:lnTo>
                    <a:lnTo>
                      <a:pt x="119193" y="96565"/>
                    </a:lnTo>
                    <a:lnTo>
                      <a:pt x="118064" y="100606"/>
                    </a:lnTo>
                    <a:lnTo>
                      <a:pt x="116451" y="104646"/>
                    </a:lnTo>
                    <a:lnTo>
                      <a:pt x="113870" y="108282"/>
                    </a:lnTo>
                    <a:lnTo>
                      <a:pt x="110806" y="111515"/>
                    </a:lnTo>
                    <a:lnTo>
                      <a:pt x="106935" y="114343"/>
                    </a:lnTo>
                    <a:lnTo>
                      <a:pt x="102096" y="116363"/>
                    </a:lnTo>
                    <a:lnTo>
                      <a:pt x="96290" y="117979"/>
                    </a:lnTo>
                    <a:lnTo>
                      <a:pt x="90000" y="118787"/>
                    </a:lnTo>
                    <a:lnTo>
                      <a:pt x="83387" y="119595"/>
                    </a:lnTo>
                    <a:lnTo>
                      <a:pt x="76612" y="120000"/>
                    </a:lnTo>
                    <a:lnTo>
                      <a:pt x="69677" y="120000"/>
                    </a:lnTo>
                    <a:lnTo>
                      <a:pt x="62580" y="119595"/>
                    </a:lnTo>
                    <a:lnTo>
                      <a:pt x="55483" y="118383"/>
                    </a:lnTo>
                    <a:lnTo>
                      <a:pt x="48548" y="117171"/>
                    </a:lnTo>
                    <a:lnTo>
                      <a:pt x="41612" y="114747"/>
                    </a:lnTo>
                    <a:lnTo>
                      <a:pt x="35000" y="111919"/>
                    </a:lnTo>
                    <a:lnTo>
                      <a:pt x="28709" y="108686"/>
                    </a:lnTo>
                    <a:lnTo>
                      <a:pt x="22903" y="104242"/>
                    </a:lnTo>
                    <a:lnTo>
                      <a:pt x="17419" y="99797"/>
                    </a:lnTo>
                    <a:lnTo>
                      <a:pt x="12741" y="94545"/>
                    </a:lnTo>
                    <a:lnTo>
                      <a:pt x="8870" y="87676"/>
                    </a:lnTo>
                    <a:lnTo>
                      <a:pt x="5483" y="80808"/>
                    </a:lnTo>
                    <a:lnTo>
                      <a:pt x="3387" y="73939"/>
                    </a:lnTo>
                    <a:lnTo>
                      <a:pt x="1774" y="68282"/>
                    </a:lnTo>
                    <a:lnTo>
                      <a:pt x="645" y="62626"/>
                    </a:lnTo>
                    <a:lnTo>
                      <a:pt x="161" y="57373"/>
                    </a:lnTo>
                    <a:lnTo>
                      <a:pt x="0" y="52525"/>
                    </a:lnTo>
                    <a:lnTo>
                      <a:pt x="322" y="47272"/>
                    </a:lnTo>
                    <a:lnTo>
                      <a:pt x="967" y="42828"/>
                    </a:lnTo>
                    <a:lnTo>
                      <a:pt x="2258" y="38787"/>
                    </a:lnTo>
                    <a:lnTo>
                      <a:pt x="3870" y="34343"/>
                    </a:lnTo>
                    <a:lnTo>
                      <a:pt x="5967" y="30707"/>
                    </a:lnTo>
                    <a:lnTo>
                      <a:pt x="8225" y="27070"/>
                    </a:lnTo>
                    <a:lnTo>
                      <a:pt x="10806" y="23434"/>
                    </a:lnTo>
                    <a:lnTo>
                      <a:pt x="13709" y="19797"/>
                    </a:lnTo>
                    <a:lnTo>
                      <a:pt x="16935" y="16565"/>
                    </a:lnTo>
                    <a:lnTo>
                      <a:pt x="20483" y="13737"/>
                    </a:lnTo>
                    <a:lnTo>
                      <a:pt x="24354" y="10505"/>
                    </a:lnTo>
                    <a:close/>
                  </a:path>
                </a:pathLst>
              </a:custGeom>
              <a:solidFill>
                <a:srgbClr val="FFFF7F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2" name="Shape 1042"/>
              <p:cNvSpPr/>
              <p:nvPr/>
            </p:nvSpPr>
            <p:spPr>
              <a:xfrm>
                <a:off x="2370" y="1364"/>
                <a:ext cx="147" cy="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315" y="97297"/>
                    </a:moveTo>
                    <a:lnTo>
                      <a:pt x="9144" y="91621"/>
                    </a:lnTo>
                    <a:lnTo>
                      <a:pt x="11075" y="85135"/>
                    </a:lnTo>
                    <a:lnTo>
                      <a:pt x="13209" y="79459"/>
                    </a:lnTo>
                    <a:lnTo>
                      <a:pt x="15546" y="73378"/>
                    </a:lnTo>
                    <a:lnTo>
                      <a:pt x="17984" y="68108"/>
                    </a:lnTo>
                    <a:lnTo>
                      <a:pt x="20626" y="62027"/>
                    </a:lnTo>
                    <a:lnTo>
                      <a:pt x="23370" y="56756"/>
                    </a:lnTo>
                    <a:lnTo>
                      <a:pt x="26316" y="51081"/>
                    </a:lnTo>
                    <a:lnTo>
                      <a:pt x="29466" y="45810"/>
                    </a:lnTo>
                    <a:lnTo>
                      <a:pt x="32921" y="40945"/>
                    </a:lnTo>
                    <a:lnTo>
                      <a:pt x="36477" y="36486"/>
                    </a:lnTo>
                    <a:lnTo>
                      <a:pt x="40135" y="31621"/>
                    </a:lnTo>
                    <a:lnTo>
                      <a:pt x="44301" y="27567"/>
                    </a:lnTo>
                    <a:lnTo>
                      <a:pt x="48467" y="23513"/>
                    </a:lnTo>
                    <a:lnTo>
                      <a:pt x="53039" y="20270"/>
                    </a:lnTo>
                    <a:lnTo>
                      <a:pt x="57815" y="17837"/>
                    </a:lnTo>
                    <a:lnTo>
                      <a:pt x="62184" y="15000"/>
                    </a:lnTo>
                    <a:lnTo>
                      <a:pt x="66655" y="13378"/>
                    </a:lnTo>
                    <a:lnTo>
                      <a:pt x="70922" y="11351"/>
                    </a:lnTo>
                    <a:lnTo>
                      <a:pt x="75190" y="10540"/>
                    </a:lnTo>
                    <a:lnTo>
                      <a:pt x="79254" y="9729"/>
                    </a:lnTo>
                    <a:lnTo>
                      <a:pt x="83319" y="9729"/>
                    </a:lnTo>
                    <a:lnTo>
                      <a:pt x="87281" y="9729"/>
                    </a:lnTo>
                    <a:lnTo>
                      <a:pt x="91143" y="10540"/>
                    </a:lnTo>
                    <a:lnTo>
                      <a:pt x="95004" y="11351"/>
                    </a:lnTo>
                    <a:lnTo>
                      <a:pt x="98763" y="13378"/>
                    </a:lnTo>
                    <a:lnTo>
                      <a:pt x="102421" y="15000"/>
                    </a:lnTo>
                    <a:lnTo>
                      <a:pt x="106079" y="17837"/>
                    </a:lnTo>
                    <a:lnTo>
                      <a:pt x="109635" y="21081"/>
                    </a:lnTo>
                    <a:lnTo>
                      <a:pt x="113090" y="25135"/>
                    </a:lnTo>
                    <a:lnTo>
                      <a:pt x="116545" y="29594"/>
                    </a:lnTo>
                    <a:lnTo>
                      <a:pt x="120000" y="34459"/>
                    </a:lnTo>
                    <a:lnTo>
                      <a:pt x="119898" y="34054"/>
                    </a:lnTo>
                    <a:lnTo>
                      <a:pt x="119796" y="33648"/>
                    </a:lnTo>
                    <a:lnTo>
                      <a:pt x="119593" y="33243"/>
                    </a:lnTo>
                    <a:lnTo>
                      <a:pt x="119390" y="32027"/>
                    </a:lnTo>
                    <a:lnTo>
                      <a:pt x="119085" y="31621"/>
                    </a:lnTo>
                    <a:lnTo>
                      <a:pt x="118780" y="30810"/>
                    </a:lnTo>
                    <a:lnTo>
                      <a:pt x="118374" y="29594"/>
                    </a:lnTo>
                    <a:lnTo>
                      <a:pt x="117866" y="28783"/>
                    </a:lnTo>
                    <a:lnTo>
                      <a:pt x="117358" y="27162"/>
                    </a:lnTo>
                    <a:lnTo>
                      <a:pt x="116646" y="25540"/>
                    </a:lnTo>
                    <a:lnTo>
                      <a:pt x="115834" y="23918"/>
                    </a:lnTo>
                    <a:lnTo>
                      <a:pt x="115021" y="22297"/>
                    </a:lnTo>
                    <a:lnTo>
                      <a:pt x="114106" y="20270"/>
                    </a:lnTo>
                    <a:lnTo>
                      <a:pt x="113090" y="18243"/>
                    </a:lnTo>
                    <a:lnTo>
                      <a:pt x="111972" y="16216"/>
                    </a:lnTo>
                    <a:lnTo>
                      <a:pt x="110245" y="13783"/>
                    </a:lnTo>
                    <a:lnTo>
                      <a:pt x="108314" y="11351"/>
                    </a:lnTo>
                    <a:lnTo>
                      <a:pt x="106079" y="8918"/>
                    </a:lnTo>
                    <a:lnTo>
                      <a:pt x="103336" y="7297"/>
                    </a:lnTo>
                    <a:lnTo>
                      <a:pt x="100491" y="4864"/>
                    </a:lnTo>
                    <a:lnTo>
                      <a:pt x="97341" y="3648"/>
                    </a:lnTo>
                    <a:lnTo>
                      <a:pt x="93886" y="2432"/>
                    </a:lnTo>
                    <a:lnTo>
                      <a:pt x="90228" y="810"/>
                    </a:lnTo>
                    <a:lnTo>
                      <a:pt x="86367" y="405"/>
                    </a:lnTo>
                    <a:lnTo>
                      <a:pt x="82404" y="0"/>
                    </a:lnTo>
                    <a:lnTo>
                      <a:pt x="78238" y="0"/>
                    </a:lnTo>
                    <a:lnTo>
                      <a:pt x="73869" y="405"/>
                    </a:lnTo>
                    <a:lnTo>
                      <a:pt x="69602" y="1216"/>
                    </a:lnTo>
                    <a:lnTo>
                      <a:pt x="65029" y="2837"/>
                    </a:lnTo>
                    <a:lnTo>
                      <a:pt x="60660" y="4864"/>
                    </a:lnTo>
                    <a:lnTo>
                      <a:pt x="56088" y="7702"/>
                    </a:lnTo>
                    <a:lnTo>
                      <a:pt x="51718" y="10540"/>
                    </a:lnTo>
                    <a:lnTo>
                      <a:pt x="47654" y="13378"/>
                    </a:lnTo>
                    <a:lnTo>
                      <a:pt x="43895" y="16216"/>
                    </a:lnTo>
                    <a:lnTo>
                      <a:pt x="40440" y="19459"/>
                    </a:lnTo>
                    <a:lnTo>
                      <a:pt x="37087" y="22702"/>
                    </a:lnTo>
                    <a:lnTo>
                      <a:pt x="33937" y="26351"/>
                    </a:lnTo>
                    <a:lnTo>
                      <a:pt x="30889" y="30405"/>
                    </a:lnTo>
                    <a:lnTo>
                      <a:pt x="27942" y="34864"/>
                    </a:lnTo>
                    <a:lnTo>
                      <a:pt x="25097" y="39324"/>
                    </a:lnTo>
                    <a:lnTo>
                      <a:pt x="22252" y="44594"/>
                    </a:lnTo>
                    <a:lnTo>
                      <a:pt x="19508" y="50270"/>
                    </a:lnTo>
                    <a:lnTo>
                      <a:pt x="16765" y="56351"/>
                    </a:lnTo>
                    <a:lnTo>
                      <a:pt x="13920" y="63243"/>
                    </a:lnTo>
                    <a:lnTo>
                      <a:pt x="11075" y="70135"/>
                    </a:lnTo>
                    <a:lnTo>
                      <a:pt x="8128" y="77837"/>
                    </a:lnTo>
                    <a:lnTo>
                      <a:pt x="5080" y="87162"/>
                    </a:lnTo>
                    <a:lnTo>
                      <a:pt x="4978" y="87162"/>
                    </a:lnTo>
                    <a:lnTo>
                      <a:pt x="4775" y="87972"/>
                    </a:lnTo>
                    <a:lnTo>
                      <a:pt x="4470" y="88783"/>
                    </a:lnTo>
                    <a:lnTo>
                      <a:pt x="4165" y="90405"/>
                    </a:lnTo>
                    <a:lnTo>
                      <a:pt x="3759" y="92027"/>
                    </a:lnTo>
                    <a:lnTo>
                      <a:pt x="3251" y="94054"/>
                    </a:lnTo>
                    <a:lnTo>
                      <a:pt x="2845" y="96081"/>
                    </a:lnTo>
                    <a:lnTo>
                      <a:pt x="2337" y="98918"/>
                    </a:lnTo>
                    <a:lnTo>
                      <a:pt x="1828" y="101756"/>
                    </a:lnTo>
                    <a:lnTo>
                      <a:pt x="1320" y="104189"/>
                    </a:lnTo>
                    <a:lnTo>
                      <a:pt x="914" y="107027"/>
                    </a:lnTo>
                    <a:lnTo>
                      <a:pt x="508" y="109864"/>
                    </a:lnTo>
                    <a:lnTo>
                      <a:pt x="304" y="112297"/>
                    </a:lnTo>
                    <a:lnTo>
                      <a:pt x="101" y="115135"/>
                    </a:lnTo>
                    <a:lnTo>
                      <a:pt x="0" y="117567"/>
                    </a:lnTo>
                    <a:lnTo>
                      <a:pt x="101" y="120000"/>
                    </a:lnTo>
                    <a:lnTo>
                      <a:pt x="7315" y="97297"/>
                    </a:lnTo>
                    <a:close/>
                  </a:path>
                </a:pathLst>
              </a:custGeom>
              <a:solidFill>
                <a:srgbClr val="F2CB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3" name="Shape 1043"/>
              <p:cNvSpPr/>
              <p:nvPr/>
            </p:nvSpPr>
            <p:spPr>
              <a:xfrm>
                <a:off x="2362" y="1361"/>
                <a:ext cx="88" cy="3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7888" y="105049"/>
                    </a:moveTo>
                    <a:lnTo>
                      <a:pt x="8055" y="103868"/>
                    </a:lnTo>
                    <a:lnTo>
                      <a:pt x="9062" y="101508"/>
                    </a:lnTo>
                    <a:lnTo>
                      <a:pt x="10909" y="97573"/>
                    </a:lnTo>
                    <a:lnTo>
                      <a:pt x="13426" y="92459"/>
                    </a:lnTo>
                    <a:lnTo>
                      <a:pt x="16783" y="85770"/>
                    </a:lnTo>
                    <a:lnTo>
                      <a:pt x="21146" y="78688"/>
                    </a:lnTo>
                    <a:lnTo>
                      <a:pt x="26181" y="70819"/>
                    </a:lnTo>
                    <a:lnTo>
                      <a:pt x="32391" y="62557"/>
                    </a:lnTo>
                    <a:lnTo>
                      <a:pt x="39608" y="53901"/>
                    </a:lnTo>
                    <a:lnTo>
                      <a:pt x="47664" y="44852"/>
                    </a:lnTo>
                    <a:lnTo>
                      <a:pt x="56727" y="36196"/>
                    </a:lnTo>
                    <a:lnTo>
                      <a:pt x="66965" y="27934"/>
                    </a:lnTo>
                    <a:lnTo>
                      <a:pt x="78377" y="19278"/>
                    </a:lnTo>
                    <a:lnTo>
                      <a:pt x="90965" y="11803"/>
                    </a:lnTo>
                    <a:lnTo>
                      <a:pt x="104895" y="5508"/>
                    </a:lnTo>
                    <a:lnTo>
                      <a:pt x="120000" y="0"/>
                    </a:lnTo>
                    <a:lnTo>
                      <a:pt x="119328" y="0"/>
                    </a:lnTo>
                    <a:lnTo>
                      <a:pt x="117482" y="393"/>
                    </a:lnTo>
                    <a:lnTo>
                      <a:pt x="114461" y="1180"/>
                    </a:lnTo>
                    <a:lnTo>
                      <a:pt x="110433" y="2360"/>
                    </a:lnTo>
                    <a:lnTo>
                      <a:pt x="105734" y="3934"/>
                    </a:lnTo>
                    <a:lnTo>
                      <a:pt x="100027" y="6295"/>
                    </a:lnTo>
                    <a:lnTo>
                      <a:pt x="93818" y="8655"/>
                    </a:lnTo>
                    <a:lnTo>
                      <a:pt x="86769" y="12196"/>
                    </a:lnTo>
                    <a:lnTo>
                      <a:pt x="79384" y="16131"/>
                    </a:lnTo>
                    <a:lnTo>
                      <a:pt x="71664" y="21245"/>
                    </a:lnTo>
                    <a:lnTo>
                      <a:pt x="63608" y="26754"/>
                    </a:lnTo>
                    <a:lnTo>
                      <a:pt x="55552" y="33049"/>
                    </a:lnTo>
                    <a:lnTo>
                      <a:pt x="47160" y="40524"/>
                    </a:lnTo>
                    <a:lnTo>
                      <a:pt x="38937" y="48786"/>
                    </a:lnTo>
                    <a:lnTo>
                      <a:pt x="30881" y="58622"/>
                    </a:lnTo>
                    <a:lnTo>
                      <a:pt x="23160" y="69245"/>
                    </a:lnTo>
                    <a:lnTo>
                      <a:pt x="22825" y="69245"/>
                    </a:lnTo>
                    <a:lnTo>
                      <a:pt x="22321" y="70032"/>
                    </a:lnTo>
                    <a:lnTo>
                      <a:pt x="21482" y="71606"/>
                    </a:lnTo>
                    <a:lnTo>
                      <a:pt x="20475" y="73573"/>
                    </a:lnTo>
                    <a:lnTo>
                      <a:pt x="18965" y="76327"/>
                    </a:lnTo>
                    <a:lnTo>
                      <a:pt x="17454" y="78688"/>
                    </a:lnTo>
                    <a:lnTo>
                      <a:pt x="15608" y="81836"/>
                    </a:lnTo>
                    <a:lnTo>
                      <a:pt x="13762" y="85377"/>
                    </a:lnTo>
                    <a:lnTo>
                      <a:pt x="11748" y="89311"/>
                    </a:lnTo>
                    <a:lnTo>
                      <a:pt x="9902" y="93245"/>
                    </a:lnTo>
                    <a:lnTo>
                      <a:pt x="7888" y="97573"/>
                    </a:lnTo>
                    <a:lnTo>
                      <a:pt x="5874" y="102295"/>
                    </a:lnTo>
                    <a:lnTo>
                      <a:pt x="4195" y="106622"/>
                    </a:lnTo>
                    <a:lnTo>
                      <a:pt x="2517" y="110950"/>
                    </a:lnTo>
                    <a:lnTo>
                      <a:pt x="1006" y="115278"/>
                    </a:lnTo>
                    <a:lnTo>
                      <a:pt x="0" y="120000"/>
                    </a:lnTo>
                    <a:lnTo>
                      <a:pt x="7888" y="105049"/>
                    </a:lnTo>
                    <a:close/>
                  </a:path>
                </a:pathLst>
              </a:custGeom>
              <a:solidFill>
                <a:srgbClr val="FFFF65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4" name="Shape 1044"/>
              <p:cNvSpPr/>
              <p:nvPr/>
            </p:nvSpPr>
            <p:spPr>
              <a:xfrm>
                <a:off x="2411" y="1505"/>
                <a:ext cx="18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9148" y="13134"/>
                    </a:lnTo>
                    <a:lnTo>
                      <a:pt x="120000" y="120000"/>
                    </a:lnTo>
                    <a:lnTo>
                      <a:pt x="119148" y="119402"/>
                    </a:lnTo>
                    <a:lnTo>
                      <a:pt x="118297" y="119402"/>
                    </a:lnTo>
                    <a:lnTo>
                      <a:pt x="116595" y="118805"/>
                    </a:lnTo>
                    <a:lnTo>
                      <a:pt x="114893" y="118208"/>
                    </a:lnTo>
                    <a:lnTo>
                      <a:pt x="111489" y="117014"/>
                    </a:lnTo>
                    <a:lnTo>
                      <a:pt x="108085" y="115223"/>
                    </a:lnTo>
                    <a:lnTo>
                      <a:pt x="103829" y="114029"/>
                    </a:lnTo>
                    <a:lnTo>
                      <a:pt x="100425" y="112238"/>
                    </a:lnTo>
                    <a:lnTo>
                      <a:pt x="95319" y="109253"/>
                    </a:lnTo>
                    <a:lnTo>
                      <a:pt x="91063" y="106865"/>
                    </a:lnTo>
                    <a:lnTo>
                      <a:pt x="85957" y="103283"/>
                    </a:lnTo>
                    <a:lnTo>
                      <a:pt x="80851" y="100298"/>
                    </a:lnTo>
                    <a:lnTo>
                      <a:pt x="76595" y="96119"/>
                    </a:lnTo>
                    <a:lnTo>
                      <a:pt x="71489" y="91343"/>
                    </a:lnTo>
                    <a:lnTo>
                      <a:pt x="66382" y="86567"/>
                    </a:lnTo>
                    <a:lnTo>
                      <a:pt x="62127" y="8119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BA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Shape 1045"/>
              <p:cNvSpPr/>
              <p:nvPr/>
            </p:nvSpPr>
            <p:spPr>
              <a:xfrm>
                <a:off x="2218" y="1431"/>
                <a:ext cx="91" cy="2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972" y="9317"/>
                    </a:moveTo>
                    <a:lnTo>
                      <a:pt x="9972" y="9392"/>
                    </a:lnTo>
                    <a:lnTo>
                      <a:pt x="9972" y="9618"/>
                    </a:lnTo>
                    <a:lnTo>
                      <a:pt x="10136" y="10144"/>
                    </a:lnTo>
                    <a:lnTo>
                      <a:pt x="10299" y="10820"/>
                    </a:lnTo>
                    <a:lnTo>
                      <a:pt x="10626" y="11646"/>
                    </a:lnTo>
                    <a:lnTo>
                      <a:pt x="10790" y="12698"/>
                    </a:lnTo>
                    <a:lnTo>
                      <a:pt x="11280" y="13825"/>
                    </a:lnTo>
                    <a:lnTo>
                      <a:pt x="11607" y="15103"/>
                    </a:lnTo>
                    <a:lnTo>
                      <a:pt x="11934" y="16455"/>
                    </a:lnTo>
                    <a:lnTo>
                      <a:pt x="12261" y="17883"/>
                    </a:lnTo>
                    <a:lnTo>
                      <a:pt x="12752" y="19386"/>
                    </a:lnTo>
                    <a:lnTo>
                      <a:pt x="12915" y="21114"/>
                    </a:lnTo>
                    <a:lnTo>
                      <a:pt x="13242" y="22692"/>
                    </a:lnTo>
                    <a:lnTo>
                      <a:pt x="13405" y="24420"/>
                    </a:lnTo>
                    <a:lnTo>
                      <a:pt x="13732" y="26224"/>
                    </a:lnTo>
                    <a:lnTo>
                      <a:pt x="13896" y="27952"/>
                    </a:lnTo>
                    <a:lnTo>
                      <a:pt x="13732" y="28027"/>
                    </a:lnTo>
                    <a:lnTo>
                      <a:pt x="13732" y="28403"/>
                    </a:lnTo>
                    <a:lnTo>
                      <a:pt x="13732" y="28854"/>
                    </a:lnTo>
                    <a:lnTo>
                      <a:pt x="13569" y="29530"/>
                    </a:lnTo>
                    <a:lnTo>
                      <a:pt x="13405" y="30507"/>
                    </a:lnTo>
                    <a:lnTo>
                      <a:pt x="13242" y="31484"/>
                    </a:lnTo>
                    <a:lnTo>
                      <a:pt x="13079" y="32686"/>
                    </a:lnTo>
                    <a:lnTo>
                      <a:pt x="12752" y="34038"/>
                    </a:lnTo>
                    <a:lnTo>
                      <a:pt x="12261" y="35391"/>
                    </a:lnTo>
                    <a:lnTo>
                      <a:pt x="11934" y="36894"/>
                    </a:lnTo>
                    <a:lnTo>
                      <a:pt x="11444" y="38396"/>
                    </a:lnTo>
                    <a:lnTo>
                      <a:pt x="10790" y="40050"/>
                    </a:lnTo>
                    <a:lnTo>
                      <a:pt x="10136" y="41778"/>
                    </a:lnTo>
                    <a:lnTo>
                      <a:pt x="9318" y="43431"/>
                    </a:lnTo>
                    <a:lnTo>
                      <a:pt x="8664" y="45084"/>
                    </a:lnTo>
                    <a:lnTo>
                      <a:pt x="7683" y="46887"/>
                    </a:lnTo>
                    <a:lnTo>
                      <a:pt x="7520" y="46963"/>
                    </a:lnTo>
                    <a:lnTo>
                      <a:pt x="7356" y="47263"/>
                    </a:lnTo>
                    <a:lnTo>
                      <a:pt x="7029" y="47864"/>
                    </a:lnTo>
                    <a:lnTo>
                      <a:pt x="6376" y="48616"/>
                    </a:lnTo>
                    <a:lnTo>
                      <a:pt x="5885" y="49442"/>
                    </a:lnTo>
                    <a:lnTo>
                      <a:pt x="5231" y="50569"/>
                    </a:lnTo>
                    <a:lnTo>
                      <a:pt x="4414" y="51696"/>
                    </a:lnTo>
                    <a:lnTo>
                      <a:pt x="3760" y="52899"/>
                    </a:lnTo>
                    <a:lnTo>
                      <a:pt x="2942" y="54251"/>
                    </a:lnTo>
                    <a:lnTo>
                      <a:pt x="2288" y="55604"/>
                    </a:lnTo>
                    <a:lnTo>
                      <a:pt x="1634" y="56956"/>
                    </a:lnTo>
                    <a:lnTo>
                      <a:pt x="1144" y="58309"/>
                    </a:lnTo>
                    <a:lnTo>
                      <a:pt x="653" y="59661"/>
                    </a:lnTo>
                    <a:lnTo>
                      <a:pt x="163" y="61014"/>
                    </a:lnTo>
                    <a:lnTo>
                      <a:pt x="0" y="62141"/>
                    </a:lnTo>
                    <a:lnTo>
                      <a:pt x="0" y="63343"/>
                    </a:lnTo>
                    <a:lnTo>
                      <a:pt x="490" y="64846"/>
                    </a:lnTo>
                    <a:lnTo>
                      <a:pt x="1471" y="67401"/>
                    </a:lnTo>
                    <a:lnTo>
                      <a:pt x="3596" y="70632"/>
                    </a:lnTo>
                    <a:lnTo>
                      <a:pt x="5885" y="74539"/>
                    </a:lnTo>
                    <a:lnTo>
                      <a:pt x="8828" y="78973"/>
                    </a:lnTo>
                    <a:lnTo>
                      <a:pt x="12098" y="83706"/>
                    </a:lnTo>
                    <a:lnTo>
                      <a:pt x="15531" y="88591"/>
                    </a:lnTo>
                    <a:lnTo>
                      <a:pt x="19128" y="93775"/>
                    </a:lnTo>
                    <a:lnTo>
                      <a:pt x="22561" y="98735"/>
                    </a:lnTo>
                    <a:lnTo>
                      <a:pt x="25994" y="103469"/>
                    </a:lnTo>
                    <a:lnTo>
                      <a:pt x="29264" y="107977"/>
                    </a:lnTo>
                    <a:lnTo>
                      <a:pt x="32207" y="111884"/>
                    </a:lnTo>
                    <a:lnTo>
                      <a:pt x="34659" y="115190"/>
                    </a:lnTo>
                    <a:lnTo>
                      <a:pt x="36621" y="117670"/>
                    </a:lnTo>
                    <a:lnTo>
                      <a:pt x="37765" y="119398"/>
                    </a:lnTo>
                    <a:lnTo>
                      <a:pt x="38256" y="120000"/>
                    </a:lnTo>
                    <a:lnTo>
                      <a:pt x="120000" y="100839"/>
                    </a:lnTo>
                    <a:lnTo>
                      <a:pt x="119346" y="100313"/>
                    </a:lnTo>
                    <a:lnTo>
                      <a:pt x="118201" y="98810"/>
                    </a:lnTo>
                    <a:lnTo>
                      <a:pt x="116076" y="96556"/>
                    </a:lnTo>
                    <a:lnTo>
                      <a:pt x="113623" y="93475"/>
                    </a:lnTo>
                    <a:lnTo>
                      <a:pt x="110354" y="89793"/>
                    </a:lnTo>
                    <a:lnTo>
                      <a:pt x="106594" y="85510"/>
                    </a:lnTo>
                    <a:lnTo>
                      <a:pt x="102670" y="80701"/>
                    </a:lnTo>
                    <a:lnTo>
                      <a:pt x="98256" y="75591"/>
                    </a:lnTo>
                    <a:lnTo>
                      <a:pt x="93514" y="70256"/>
                    </a:lnTo>
                    <a:lnTo>
                      <a:pt x="88773" y="64621"/>
                    </a:lnTo>
                    <a:lnTo>
                      <a:pt x="84032" y="58910"/>
                    </a:lnTo>
                    <a:lnTo>
                      <a:pt x="79128" y="53124"/>
                    </a:lnTo>
                    <a:lnTo>
                      <a:pt x="74386" y="47489"/>
                    </a:lnTo>
                    <a:lnTo>
                      <a:pt x="70136" y="41928"/>
                    </a:lnTo>
                    <a:lnTo>
                      <a:pt x="65885" y="36668"/>
                    </a:lnTo>
                    <a:lnTo>
                      <a:pt x="61961" y="31859"/>
                    </a:lnTo>
                    <a:lnTo>
                      <a:pt x="37111" y="0"/>
                    </a:lnTo>
                    <a:lnTo>
                      <a:pt x="9972" y="9317"/>
                    </a:lnTo>
                    <a:close/>
                  </a:path>
                </a:pathLst>
              </a:custGeom>
              <a:solidFill>
                <a:srgbClr val="FFE5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6" name="Shape 1046"/>
              <p:cNvSpPr/>
              <p:nvPr/>
            </p:nvSpPr>
            <p:spPr>
              <a:xfrm>
                <a:off x="2221" y="1432"/>
                <a:ext cx="85" cy="19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894" y="0"/>
                    </a:moveTo>
                    <a:lnTo>
                      <a:pt x="59559" y="34307"/>
                    </a:lnTo>
                    <a:lnTo>
                      <a:pt x="63612" y="39339"/>
                    </a:lnTo>
                    <a:lnTo>
                      <a:pt x="68193" y="44675"/>
                    </a:lnTo>
                    <a:lnTo>
                      <a:pt x="73127" y="50317"/>
                    </a:lnTo>
                    <a:lnTo>
                      <a:pt x="78061" y="55959"/>
                    </a:lnTo>
                    <a:lnTo>
                      <a:pt x="82995" y="61677"/>
                    </a:lnTo>
                    <a:lnTo>
                      <a:pt x="88105" y="67242"/>
                    </a:lnTo>
                    <a:lnTo>
                      <a:pt x="93039" y="72808"/>
                    </a:lnTo>
                    <a:lnTo>
                      <a:pt x="97797" y="77992"/>
                    </a:lnTo>
                    <a:lnTo>
                      <a:pt x="102378" y="83024"/>
                    </a:lnTo>
                    <a:lnTo>
                      <a:pt x="106431" y="87598"/>
                    </a:lnTo>
                    <a:lnTo>
                      <a:pt x="110132" y="91639"/>
                    </a:lnTo>
                    <a:lnTo>
                      <a:pt x="113480" y="95222"/>
                    </a:lnTo>
                    <a:lnTo>
                      <a:pt x="116299" y="98119"/>
                    </a:lnTo>
                    <a:lnTo>
                      <a:pt x="118237" y="100254"/>
                    </a:lnTo>
                    <a:lnTo>
                      <a:pt x="119471" y="101626"/>
                    </a:lnTo>
                    <a:lnTo>
                      <a:pt x="120000" y="102160"/>
                    </a:lnTo>
                    <a:lnTo>
                      <a:pt x="41057" y="120000"/>
                    </a:lnTo>
                    <a:lnTo>
                      <a:pt x="40528" y="119390"/>
                    </a:lnTo>
                    <a:lnTo>
                      <a:pt x="39295" y="117636"/>
                    </a:lnTo>
                    <a:lnTo>
                      <a:pt x="37180" y="115120"/>
                    </a:lnTo>
                    <a:lnTo>
                      <a:pt x="34537" y="111766"/>
                    </a:lnTo>
                    <a:lnTo>
                      <a:pt x="31365" y="107801"/>
                    </a:lnTo>
                    <a:lnTo>
                      <a:pt x="28017" y="103303"/>
                    </a:lnTo>
                    <a:lnTo>
                      <a:pt x="24317" y="98500"/>
                    </a:lnTo>
                    <a:lnTo>
                      <a:pt x="20616" y="93468"/>
                    </a:lnTo>
                    <a:lnTo>
                      <a:pt x="16563" y="88360"/>
                    </a:lnTo>
                    <a:lnTo>
                      <a:pt x="12863" y="83329"/>
                    </a:lnTo>
                    <a:lnTo>
                      <a:pt x="9515" y="78526"/>
                    </a:lnTo>
                    <a:lnTo>
                      <a:pt x="6343" y="74104"/>
                    </a:lnTo>
                    <a:lnTo>
                      <a:pt x="3876" y="70063"/>
                    </a:lnTo>
                    <a:lnTo>
                      <a:pt x="1585" y="66861"/>
                    </a:lnTo>
                    <a:lnTo>
                      <a:pt x="528" y="64269"/>
                    </a:lnTo>
                    <a:lnTo>
                      <a:pt x="0" y="62744"/>
                    </a:lnTo>
                    <a:lnTo>
                      <a:pt x="0" y="61601"/>
                    </a:lnTo>
                    <a:lnTo>
                      <a:pt x="176" y="60304"/>
                    </a:lnTo>
                    <a:lnTo>
                      <a:pt x="528" y="59008"/>
                    </a:lnTo>
                    <a:lnTo>
                      <a:pt x="881" y="57636"/>
                    </a:lnTo>
                    <a:lnTo>
                      <a:pt x="1233" y="56188"/>
                    </a:lnTo>
                    <a:lnTo>
                      <a:pt x="1762" y="54815"/>
                    </a:lnTo>
                    <a:lnTo>
                      <a:pt x="2290" y="53443"/>
                    </a:lnTo>
                    <a:lnTo>
                      <a:pt x="2819" y="52071"/>
                    </a:lnTo>
                    <a:lnTo>
                      <a:pt x="3348" y="50851"/>
                    </a:lnTo>
                    <a:lnTo>
                      <a:pt x="4052" y="49631"/>
                    </a:lnTo>
                    <a:lnTo>
                      <a:pt x="4405" y="48640"/>
                    </a:lnTo>
                    <a:lnTo>
                      <a:pt x="4933" y="47649"/>
                    </a:lnTo>
                    <a:lnTo>
                      <a:pt x="5462" y="46886"/>
                    </a:lnTo>
                    <a:lnTo>
                      <a:pt x="5638" y="46277"/>
                    </a:lnTo>
                    <a:lnTo>
                      <a:pt x="5814" y="45972"/>
                    </a:lnTo>
                    <a:lnTo>
                      <a:pt x="5991" y="45895"/>
                    </a:lnTo>
                    <a:lnTo>
                      <a:pt x="6696" y="44142"/>
                    </a:lnTo>
                    <a:lnTo>
                      <a:pt x="7753" y="42465"/>
                    </a:lnTo>
                    <a:lnTo>
                      <a:pt x="8281" y="40787"/>
                    </a:lnTo>
                    <a:lnTo>
                      <a:pt x="9162" y="39110"/>
                    </a:lnTo>
                    <a:lnTo>
                      <a:pt x="9515" y="37509"/>
                    </a:lnTo>
                    <a:lnTo>
                      <a:pt x="9867" y="35984"/>
                    </a:lnTo>
                    <a:lnTo>
                      <a:pt x="10220" y="34536"/>
                    </a:lnTo>
                    <a:lnTo>
                      <a:pt x="10748" y="33163"/>
                    </a:lnTo>
                    <a:lnTo>
                      <a:pt x="10925" y="31867"/>
                    </a:lnTo>
                    <a:lnTo>
                      <a:pt x="10925" y="30800"/>
                    </a:lnTo>
                    <a:lnTo>
                      <a:pt x="11101" y="29809"/>
                    </a:lnTo>
                    <a:lnTo>
                      <a:pt x="11101" y="28894"/>
                    </a:lnTo>
                    <a:lnTo>
                      <a:pt x="11101" y="28208"/>
                    </a:lnTo>
                    <a:lnTo>
                      <a:pt x="11101" y="27750"/>
                    </a:lnTo>
                    <a:lnTo>
                      <a:pt x="11277" y="27369"/>
                    </a:lnTo>
                    <a:lnTo>
                      <a:pt x="11277" y="27293"/>
                    </a:lnTo>
                    <a:lnTo>
                      <a:pt x="10925" y="25540"/>
                    </a:lnTo>
                    <a:lnTo>
                      <a:pt x="10748" y="23710"/>
                    </a:lnTo>
                    <a:lnTo>
                      <a:pt x="10220" y="22033"/>
                    </a:lnTo>
                    <a:lnTo>
                      <a:pt x="9867" y="20279"/>
                    </a:lnTo>
                    <a:lnTo>
                      <a:pt x="9515" y="18678"/>
                    </a:lnTo>
                    <a:lnTo>
                      <a:pt x="9162" y="17077"/>
                    </a:lnTo>
                    <a:lnTo>
                      <a:pt x="8458" y="15628"/>
                    </a:lnTo>
                    <a:lnTo>
                      <a:pt x="8105" y="14256"/>
                    </a:lnTo>
                    <a:lnTo>
                      <a:pt x="7753" y="12960"/>
                    </a:lnTo>
                    <a:lnTo>
                      <a:pt x="7400" y="11817"/>
                    </a:lnTo>
                    <a:lnTo>
                      <a:pt x="6872" y="10825"/>
                    </a:lnTo>
                    <a:lnTo>
                      <a:pt x="6696" y="9987"/>
                    </a:lnTo>
                    <a:lnTo>
                      <a:pt x="6343" y="9224"/>
                    </a:lnTo>
                    <a:lnTo>
                      <a:pt x="6167" y="8691"/>
                    </a:lnTo>
                    <a:lnTo>
                      <a:pt x="6167" y="8462"/>
                    </a:lnTo>
                    <a:lnTo>
                      <a:pt x="6167" y="8386"/>
                    </a:lnTo>
                    <a:lnTo>
                      <a:pt x="31894" y="0"/>
                    </a:lnTo>
                    <a:close/>
                  </a:path>
                </a:pathLst>
              </a:custGeom>
              <a:solidFill>
                <a:srgbClr val="FFE92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7" name="Shape 1047"/>
              <p:cNvSpPr/>
              <p:nvPr/>
            </p:nvSpPr>
            <p:spPr>
              <a:xfrm>
                <a:off x="2225" y="1434"/>
                <a:ext cx="78" cy="19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5904" y="0"/>
                    </a:moveTo>
                    <a:lnTo>
                      <a:pt x="56761" y="36797"/>
                    </a:lnTo>
                    <a:lnTo>
                      <a:pt x="61142" y="42065"/>
                    </a:lnTo>
                    <a:lnTo>
                      <a:pt x="66285" y="47643"/>
                    </a:lnTo>
                    <a:lnTo>
                      <a:pt x="71428" y="53221"/>
                    </a:lnTo>
                    <a:lnTo>
                      <a:pt x="76761" y="58876"/>
                    </a:lnTo>
                    <a:lnTo>
                      <a:pt x="81904" y="64531"/>
                    </a:lnTo>
                    <a:lnTo>
                      <a:pt x="87238" y="70032"/>
                    </a:lnTo>
                    <a:lnTo>
                      <a:pt x="92190" y="75455"/>
                    </a:lnTo>
                    <a:lnTo>
                      <a:pt x="97142" y="80645"/>
                    </a:lnTo>
                    <a:lnTo>
                      <a:pt x="101904" y="85371"/>
                    </a:lnTo>
                    <a:lnTo>
                      <a:pt x="106095" y="89786"/>
                    </a:lnTo>
                    <a:lnTo>
                      <a:pt x="109904" y="93737"/>
                    </a:lnTo>
                    <a:lnTo>
                      <a:pt x="113333" y="97069"/>
                    </a:lnTo>
                    <a:lnTo>
                      <a:pt x="116190" y="99857"/>
                    </a:lnTo>
                    <a:lnTo>
                      <a:pt x="118095" y="101872"/>
                    </a:lnTo>
                    <a:lnTo>
                      <a:pt x="119238" y="103111"/>
                    </a:lnTo>
                    <a:lnTo>
                      <a:pt x="120000" y="103653"/>
                    </a:lnTo>
                    <a:lnTo>
                      <a:pt x="44190" y="120000"/>
                    </a:lnTo>
                    <a:lnTo>
                      <a:pt x="43428" y="119457"/>
                    </a:lnTo>
                    <a:lnTo>
                      <a:pt x="42285" y="117753"/>
                    </a:lnTo>
                    <a:lnTo>
                      <a:pt x="39809" y="115196"/>
                    </a:lnTo>
                    <a:lnTo>
                      <a:pt x="37142" y="111788"/>
                    </a:lnTo>
                    <a:lnTo>
                      <a:pt x="33904" y="107759"/>
                    </a:lnTo>
                    <a:lnTo>
                      <a:pt x="30095" y="103266"/>
                    </a:lnTo>
                    <a:lnTo>
                      <a:pt x="26285" y="98308"/>
                    </a:lnTo>
                    <a:lnTo>
                      <a:pt x="21904" y="93273"/>
                    </a:lnTo>
                    <a:lnTo>
                      <a:pt x="17904" y="88082"/>
                    </a:lnTo>
                    <a:lnTo>
                      <a:pt x="13904" y="82969"/>
                    </a:lnTo>
                    <a:lnTo>
                      <a:pt x="10285" y="78089"/>
                    </a:lnTo>
                    <a:lnTo>
                      <a:pt x="6857" y="73595"/>
                    </a:lnTo>
                    <a:lnTo>
                      <a:pt x="4190" y="69644"/>
                    </a:lnTo>
                    <a:lnTo>
                      <a:pt x="1904" y="66236"/>
                    </a:lnTo>
                    <a:lnTo>
                      <a:pt x="571" y="63757"/>
                    </a:lnTo>
                    <a:lnTo>
                      <a:pt x="0" y="62207"/>
                    </a:lnTo>
                    <a:lnTo>
                      <a:pt x="0" y="60968"/>
                    </a:lnTo>
                    <a:lnTo>
                      <a:pt x="0" y="59651"/>
                    </a:lnTo>
                    <a:lnTo>
                      <a:pt x="190" y="58334"/>
                    </a:lnTo>
                    <a:lnTo>
                      <a:pt x="571" y="56862"/>
                    </a:lnTo>
                    <a:lnTo>
                      <a:pt x="952" y="55468"/>
                    </a:lnTo>
                    <a:lnTo>
                      <a:pt x="1142" y="53996"/>
                    </a:lnTo>
                    <a:lnTo>
                      <a:pt x="1523" y="52679"/>
                    </a:lnTo>
                    <a:lnTo>
                      <a:pt x="1904" y="51284"/>
                    </a:lnTo>
                    <a:lnTo>
                      <a:pt x="2095" y="49890"/>
                    </a:lnTo>
                    <a:lnTo>
                      <a:pt x="2666" y="48650"/>
                    </a:lnTo>
                    <a:lnTo>
                      <a:pt x="2857" y="47566"/>
                    </a:lnTo>
                    <a:lnTo>
                      <a:pt x="3238" y="46559"/>
                    </a:lnTo>
                    <a:lnTo>
                      <a:pt x="3428" y="45784"/>
                    </a:lnTo>
                    <a:lnTo>
                      <a:pt x="3619" y="45164"/>
                    </a:lnTo>
                    <a:lnTo>
                      <a:pt x="3619" y="44854"/>
                    </a:lnTo>
                    <a:lnTo>
                      <a:pt x="3809" y="44777"/>
                    </a:lnTo>
                    <a:lnTo>
                      <a:pt x="4761" y="43150"/>
                    </a:lnTo>
                    <a:lnTo>
                      <a:pt x="5523" y="41446"/>
                    </a:lnTo>
                    <a:lnTo>
                      <a:pt x="6285" y="39819"/>
                    </a:lnTo>
                    <a:lnTo>
                      <a:pt x="6857" y="38192"/>
                    </a:lnTo>
                    <a:lnTo>
                      <a:pt x="7238" y="36642"/>
                    </a:lnTo>
                    <a:lnTo>
                      <a:pt x="7809" y="35171"/>
                    </a:lnTo>
                    <a:lnTo>
                      <a:pt x="8000" y="33776"/>
                    </a:lnTo>
                    <a:lnTo>
                      <a:pt x="8190" y="32382"/>
                    </a:lnTo>
                    <a:lnTo>
                      <a:pt x="8190" y="31142"/>
                    </a:lnTo>
                    <a:lnTo>
                      <a:pt x="8190" y="30058"/>
                    </a:lnTo>
                    <a:lnTo>
                      <a:pt x="8190" y="29051"/>
                    </a:lnTo>
                    <a:lnTo>
                      <a:pt x="8190" y="28198"/>
                    </a:lnTo>
                    <a:lnTo>
                      <a:pt x="8190" y="27501"/>
                    </a:lnTo>
                    <a:lnTo>
                      <a:pt x="8190" y="27036"/>
                    </a:lnTo>
                    <a:lnTo>
                      <a:pt x="8190" y="26726"/>
                    </a:lnTo>
                    <a:lnTo>
                      <a:pt x="8190" y="26649"/>
                    </a:lnTo>
                    <a:lnTo>
                      <a:pt x="7809" y="24867"/>
                    </a:lnTo>
                    <a:lnTo>
                      <a:pt x="7238" y="23008"/>
                    </a:lnTo>
                    <a:lnTo>
                      <a:pt x="6857" y="21226"/>
                    </a:lnTo>
                    <a:lnTo>
                      <a:pt x="6285" y="19444"/>
                    </a:lnTo>
                    <a:lnTo>
                      <a:pt x="5714" y="17817"/>
                    </a:lnTo>
                    <a:lnTo>
                      <a:pt x="5142" y="16268"/>
                    </a:lnTo>
                    <a:lnTo>
                      <a:pt x="4761" y="14719"/>
                    </a:lnTo>
                    <a:lnTo>
                      <a:pt x="4380" y="13324"/>
                    </a:lnTo>
                    <a:lnTo>
                      <a:pt x="3619" y="12007"/>
                    </a:lnTo>
                    <a:lnTo>
                      <a:pt x="3238" y="10923"/>
                    </a:lnTo>
                    <a:lnTo>
                      <a:pt x="2857" y="9838"/>
                    </a:lnTo>
                    <a:lnTo>
                      <a:pt x="2476" y="8986"/>
                    </a:lnTo>
                    <a:lnTo>
                      <a:pt x="2095" y="8211"/>
                    </a:lnTo>
                    <a:lnTo>
                      <a:pt x="1714" y="7669"/>
                    </a:lnTo>
                    <a:lnTo>
                      <a:pt x="1714" y="7437"/>
                    </a:lnTo>
                    <a:lnTo>
                      <a:pt x="1714" y="7359"/>
                    </a:lnTo>
                    <a:lnTo>
                      <a:pt x="25904" y="0"/>
                    </a:lnTo>
                    <a:close/>
                  </a:path>
                </a:pathLst>
              </a:custGeom>
              <a:solidFill>
                <a:srgbClr val="FFEC3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8" name="Shape 1048"/>
              <p:cNvSpPr/>
              <p:nvPr/>
            </p:nvSpPr>
            <p:spPr>
              <a:xfrm>
                <a:off x="2227" y="1435"/>
                <a:ext cx="73" cy="19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21579" y="0"/>
                    </a:moveTo>
                    <a:lnTo>
                      <a:pt x="55058" y="39371"/>
                    </a:lnTo>
                    <a:lnTo>
                      <a:pt x="60100" y="44793"/>
                    </a:lnTo>
                    <a:lnTo>
                      <a:pt x="65344" y="50530"/>
                    </a:lnTo>
                    <a:lnTo>
                      <a:pt x="70991" y="56188"/>
                    </a:lnTo>
                    <a:lnTo>
                      <a:pt x="76235" y="61846"/>
                    </a:lnTo>
                    <a:lnTo>
                      <a:pt x="81680" y="67504"/>
                    </a:lnTo>
                    <a:lnTo>
                      <a:pt x="87126" y="72927"/>
                    </a:lnTo>
                    <a:lnTo>
                      <a:pt x="92369" y="78113"/>
                    </a:lnTo>
                    <a:lnTo>
                      <a:pt x="97210" y="83143"/>
                    </a:lnTo>
                    <a:lnTo>
                      <a:pt x="102050" y="87701"/>
                    </a:lnTo>
                    <a:lnTo>
                      <a:pt x="106285" y="91944"/>
                    </a:lnTo>
                    <a:lnTo>
                      <a:pt x="110117" y="95717"/>
                    </a:lnTo>
                    <a:lnTo>
                      <a:pt x="113546" y="98860"/>
                    </a:lnTo>
                    <a:lnTo>
                      <a:pt x="116168" y="101532"/>
                    </a:lnTo>
                    <a:lnTo>
                      <a:pt x="118184" y="103418"/>
                    </a:lnTo>
                    <a:lnTo>
                      <a:pt x="119596" y="104675"/>
                    </a:lnTo>
                    <a:lnTo>
                      <a:pt x="120000" y="105068"/>
                    </a:lnTo>
                    <a:lnTo>
                      <a:pt x="49613" y="120000"/>
                    </a:lnTo>
                    <a:lnTo>
                      <a:pt x="49008" y="119449"/>
                    </a:lnTo>
                    <a:lnTo>
                      <a:pt x="47596" y="117721"/>
                    </a:lnTo>
                    <a:lnTo>
                      <a:pt x="45378" y="115127"/>
                    </a:lnTo>
                    <a:lnTo>
                      <a:pt x="42554" y="111669"/>
                    </a:lnTo>
                    <a:lnTo>
                      <a:pt x="38924" y="107662"/>
                    </a:lnTo>
                    <a:lnTo>
                      <a:pt x="35092" y="103025"/>
                    </a:lnTo>
                    <a:lnTo>
                      <a:pt x="30655" y="98074"/>
                    </a:lnTo>
                    <a:lnTo>
                      <a:pt x="26420" y="92966"/>
                    </a:lnTo>
                    <a:lnTo>
                      <a:pt x="22184" y="87701"/>
                    </a:lnTo>
                    <a:lnTo>
                      <a:pt x="18151" y="82593"/>
                    </a:lnTo>
                    <a:lnTo>
                      <a:pt x="14117" y="77721"/>
                    </a:lnTo>
                    <a:lnTo>
                      <a:pt x="10689" y="73084"/>
                    </a:lnTo>
                    <a:lnTo>
                      <a:pt x="7663" y="69076"/>
                    </a:lnTo>
                    <a:lnTo>
                      <a:pt x="5445" y="65618"/>
                    </a:lnTo>
                    <a:lnTo>
                      <a:pt x="3831" y="63104"/>
                    </a:lnTo>
                    <a:lnTo>
                      <a:pt x="3428" y="61532"/>
                    </a:lnTo>
                    <a:lnTo>
                      <a:pt x="3428" y="60275"/>
                    </a:lnTo>
                    <a:lnTo>
                      <a:pt x="3428" y="59017"/>
                    </a:lnTo>
                    <a:lnTo>
                      <a:pt x="3428" y="57681"/>
                    </a:lnTo>
                    <a:lnTo>
                      <a:pt x="3428" y="56267"/>
                    </a:lnTo>
                    <a:lnTo>
                      <a:pt x="3630" y="54774"/>
                    </a:lnTo>
                    <a:lnTo>
                      <a:pt x="3630" y="53280"/>
                    </a:lnTo>
                    <a:lnTo>
                      <a:pt x="3831" y="51787"/>
                    </a:lnTo>
                    <a:lnTo>
                      <a:pt x="4235" y="50373"/>
                    </a:lnTo>
                    <a:lnTo>
                      <a:pt x="4235" y="48958"/>
                    </a:lnTo>
                    <a:lnTo>
                      <a:pt x="4436" y="47701"/>
                    </a:lnTo>
                    <a:lnTo>
                      <a:pt x="4436" y="46601"/>
                    </a:lnTo>
                    <a:lnTo>
                      <a:pt x="4638" y="45579"/>
                    </a:lnTo>
                    <a:lnTo>
                      <a:pt x="4638" y="44715"/>
                    </a:lnTo>
                    <a:lnTo>
                      <a:pt x="4638" y="44086"/>
                    </a:lnTo>
                    <a:lnTo>
                      <a:pt x="4638" y="43772"/>
                    </a:lnTo>
                    <a:lnTo>
                      <a:pt x="4840" y="43693"/>
                    </a:lnTo>
                    <a:lnTo>
                      <a:pt x="5647" y="42043"/>
                    </a:lnTo>
                    <a:lnTo>
                      <a:pt x="6655" y="40392"/>
                    </a:lnTo>
                    <a:lnTo>
                      <a:pt x="7058" y="38742"/>
                    </a:lnTo>
                    <a:lnTo>
                      <a:pt x="7663" y="37249"/>
                    </a:lnTo>
                    <a:lnTo>
                      <a:pt x="8067" y="35677"/>
                    </a:lnTo>
                    <a:lnTo>
                      <a:pt x="8268" y="34263"/>
                    </a:lnTo>
                    <a:lnTo>
                      <a:pt x="8470" y="32848"/>
                    </a:lnTo>
                    <a:lnTo>
                      <a:pt x="8470" y="31591"/>
                    </a:lnTo>
                    <a:lnTo>
                      <a:pt x="8470" y="30333"/>
                    </a:lnTo>
                    <a:lnTo>
                      <a:pt x="8268" y="29233"/>
                    </a:lnTo>
                    <a:lnTo>
                      <a:pt x="8268" y="28290"/>
                    </a:lnTo>
                    <a:lnTo>
                      <a:pt x="8067" y="27426"/>
                    </a:lnTo>
                    <a:lnTo>
                      <a:pt x="8067" y="26797"/>
                    </a:lnTo>
                    <a:lnTo>
                      <a:pt x="7663" y="26247"/>
                    </a:lnTo>
                    <a:lnTo>
                      <a:pt x="7663" y="26011"/>
                    </a:lnTo>
                    <a:lnTo>
                      <a:pt x="7663" y="25933"/>
                    </a:lnTo>
                    <a:lnTo>
                      <a:pt x="7058" y="24047"/>
                    </a:lnTo>
                    <a:lnTo>
                      <a:pt x="6655" y="22239"/>
                    </a:lnTo>
                    <a:lnTo>
                      <a:pt x="6252" y="20510"/>
                    </a:lnTo>
                    <a:lnTo>
                      <a:pt x="5445" y="18703"/>
                    </a:lnTo>
                    <a:lnTo>
                      <a:pt x="4840" y="17053"/>
                    </a:lnTo>
                    <a:lnTo>
                      <a:pt x="4235" y="15402"/>
                    </a:lnTo>
                    <a:lnTo>
                      <a:pt x="3630" y="13909"/>
                    </a:lnTo>
                    <a:lnTo>
                      <a:pt x="3025" y="12416"/>
                    </a:lnTo>
                    <a:lnTo>
                      <a:pt x="2420" y="11080"/>
                    </a:lnTo>
                    <a:lnTo>
                      <a:pt x="1815" y="9901"/>
                    </a:lnTo>
                    <a:lnTo>
                      <a:pt x="1210" y="8880"/>
                    </a:lnTo>
                    <a:lnTo>
                      <a:pt x="806" y="8015"/>
                    </a:lnTo>
                    <a:lnTo>
                      <a:pt x="605" y="7308"/>
                    </a:lnTo>
                    <a:lnTo>
                      <a:pt x="403" y="6758"/>
                    </a:lnTo>
                    <a:lnTo>
                      <a:pt x="0" y="6444"/>
                    </a:lnTo>
                    <a:lnTo>
                      <a:pt x="0" y="6365"/>
                    </a:lnTo>
                    <a:lnTo>
                      <a:pt x="21579" y="0"/>
                    </a:lnTo>
                    <a:close/>
                  </a:path>
                </a:pathLst>
              </a:custGeom>
              <a:solidFill>
                <a:srgbClr val="FFF05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9" name="Shape 1049"/>
              <p:cNvSpPr/>
              <p:nvPr/>
            </p:nvSpPr>
            <p:spPr>
              <a:xfrm>
                <a:off x="2227" y="1438"/>
                <a:ext cx="71" cy="1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8347" y="0"/>
                    </a:moveTo>
                    <a:lnTo>
                      <a:pt x="54200" y="41916"/>
                    </a:lnTo>
                    <a:lnTo>
                      <a:pt x="59261" y="47664"/>
                    </a:lnTo>
                    <a:lnTo>
                      <a:pt x="64956" y="53493"/>
                    </a:lnTo>
                    <a:lnTo>
                      <a:pt x="70650" y="59321"/>
                    </a:lnTo>
                    <a:lnTo>
                      <a:pt x="76344" y="64990"/>
                    </a:lnTo>
                    <a:lnTo>
                      <a:pt x="81827" y="70578"/>
                    </a:lnTo>
                    <a:lnTo>
                      <a:pt x="87311" y="75928"/>
                    </a:lnTo>
                    <a:lnTo>
                      <a:pt x="92583" y="81037"/>
                    </a:lnTo>
                    <a:lnTo>
                      <a:pt x="97644" y="85748"/>
                    </a:lnTo>
                    <a:lnTo>
                      <a:pt x="102284" y="90219"/>
                    </a:lnTo>
                    <a:lnTo>
                      <a:pt x="106502" y="94211"/>
                    </a:lnTo>
                    <a:lnTo>
                      <a:pt x="110298" y="97804"/>
                    </a:lnTo>
                    <a:lnTo>
                      <a:pt x="113673" y="100838"/>
                    </a:lnTo>
                    <a:lnTo>
                      <a:pt x="116203" y="103233"/>
                    </a:lnTo>
                    <a:lnTo>
                      <a:pt x="118101" y="105069"/>
                    </a:lnTo>
                    <a:lnTo>
                      <a:pt x="119578" y="106187"/>
                    </a:lnTo>
                    <a:lnTo>
                      <a:pt x="120000" y="106666"/>
                    </a:lnTo>
                    <a:lnTo>
                      <a:pt x="56942" y="120000"/>
                    </a:lnTo>
                    <a:lnTo>
                      <a:pt x="56309" y="119441"/>
                    </a:lnTo>
                    <a:lnTo>
                      <a:pt x="54833" y="117684"/>
                    </a:lnTo>
                    <a:lnTo>
                      <a:pt x="52513" y="115049"/>
                    </a:lnTo>
                    <a:lnTo>
                      <a:pt x="49349" y="111536"/>
                    </a:lnTo>
                    <a:lnTo>
                      <a:pt x="45764" y="107465"/>
                    </a:lnTo>
                    <a:lnTo>
                      <a:pt x="41757" y="102834"/>
                    </a:lnTo>
                    <a:lnTo>
                      <a:pt x="37328" y="97804"/>
                    </a:lnTo>
                    <a:lnTo>
                      <a:pt x="32899" y="92614"/>
                    </a:lnTo>
                    <a:lnTo>
                      <a:pt x="28471" y="87345"/>
                    </a:lnTo>
                    <a:lnTo>
                      <a:pt x="24253" y="82155"/>
                    </a:lnTo>
                    <a:lnTo>
                      <a:pt x="20246" y="77205"/>
                    </a:lnTo>
                    <a:lnTo>
                      <a:pt x="16449" y="72574"/>
                    </a:lnTo>
                    <a:lnTo>
                      <a:pt x="13286" y="68502"/>
                    </a:lnTo>
                    <a:lnTo>
                      <a:pt x="10966" y="65069"/>
                    </a:lnTo>
                    <a:lnTo>
                      <a:pt x="9701" y="62435"/>
                    </a:lnTo>
                    <a:lnTo>
                      <a:pt x="9068" y="60838"/>
                    </a:lnTo>
                    <a:lnTo>
                      <a:pt x="8857" y="59560"/>
                    </a:lnTo>
                    <a:lnTo>
                      <a:pt x="8857" y="58283"/>
                    </a:lnTo>
                    <a:lnTo>
                      <a:pt x="8646" y="56926"/>
                    </a:lnTo>
                    <a:lnTo>
                      <a:pt x="8646" y="55409"/>
                    </a:lnTo>
                    <a:lnTo>
                      <a:pt x="8435" y="53892"/>
                    </a:lnTo>
                    <a:lnTo>
                      <a:pt x="8435" y="52375"/>
                    </a:lnTo>
                    <a:lnTo>
                      <a:pt x="8224" y="50858"/>
                    </a:lnTo>
                    <a:lnTo>
                      <a:pt x="8224" y="49421"/>
                    </a:lnTo>
                    <a:lnTo>
                      <a:pt x="8014" y="47984"/>
                    </a:lnTo>
                    <a:lnTo>
                      <a:pt x="7803" y="46706"/>
                    </a:lnTo>
                    <a:lnTo>
                      <a:pt x="7803" y="45588"/>
                    </a:lnTo>
                    <a:lnTo>
                      <a:pt x="7381" y="44471"/>
                    </a:lnTo>
                    <a:lnTo>
                      <a:pt x="7381" y="43672"/>
                    </a:lnTo>
                    <a:lnTo>
                      <a:pt x="7381" y="43113"/>
                    </a:lnTo>
                    <a:lnTo>
                      <a:pt x="7381" y="42634"/>
                    </a:lnTo>
                    <a:lnTo>
                      <a:pt x="7381" y="42554"/>
                    </a:lnTo>
                    <a:lnTo>
                      <a:pt x="8435" y="40958"/>
                    </a:lnTo>
                    <a:lnTo>
                      <a:pt x="9068" y="39361"/>
                    </a:lnTo>
                    <a:lnTo>
                      <a:pt x="9701" y="37684"/>
                    </a:lnTo>
                    <a:lnTo>
                      <a:pt x="10123" y="36167"/>
                    </a:lnTo>
                    <a:lnTo>
                      <a:pt x="10333" y="34650"/>
                    </a:lnTo>
                    <a:lnTo>
                      <a:pt x="10333" y="33293"/>
                    </a:lnTo>
                    <a:lnTo>
                      <a:pt x="10333" y="31936"/>
                    </a:lnTo>
                    <a:lnTo>
                      <a:pt x="10123" y="30658"/>
                    </a:lnTo>
                    <a:lnTo>
                      <a:pt x="10123" y="29461"/>
                    </a:lnTo>
                    <a:lnTo>
                      <a:pt x="9912" y="28423"/>
                    </a:lnTo>
                    <a:lnTo>
                      <a:pt x="9279" y="27465"/>
                    </a:lnTo>
                    <a:lnTo>
                      <a:pt x="9068" y="26666"/>
                    </a:lnTo>
                    <a:lnTo>
                      <a:pt x="8857" y="26027"/>
                    </a:lnTo>
                    <a:lnTo>
                      <a:pt x="8646" y="25548"/>
                    </a:lnTo>
                    <a:lnTo>
                      <a:pt x="8646" y="25309"/>
                    </a:lnTo>
                    <a:lnTo>
                      <a:pt x="8646" y="25229"/>
                    </a:lnTo>
                    <a:lnTo>
                      <a:pt x="8014" y="23313"/>
                    </a:lnTo>
                    <a:lnTo>
                      <a:pt x="7381" y="21477"/>
                    </a:lnTo>
                    <a:lnTo>
                      <a:pt x="6748" y="19720"/>
                    </a:lnTo>
                    <a:lnTo>
                      <a:pt x="6115" y="17884"/>
                    </a:lnTo>
                    <a:lnTo>
                      <a:pt x="5272" y="16127"/>
                    </a:lnTo>
                    <a:lnTo>
                      <a:pt x="4639" y="14530"/>
                    </a:lnTo>
                    <a:lnTo>
                      <a:pt x="4007" y="12934"/>
                    </a:lnTo>
                    <a:lnTo>
                      <a:pt x="3163" y="11497"/>
                    </a:lnTo>
                    <a:lnTo>
                      <a:pt x="2530" y="10139"/>
                    </a:lnTo>
                    <a:lnTo>
                      <a:pt x="1898" y="8862"/>
                    </a:lnTo>
                    <a:lnTo>
                      <a:pt x="1265" y="7824"/>
                    </a:lnTo>
                    <a:lnTo>
                      <a:pt x="843" y="6946"/>
                    </a:lnTo>
                    <a:lnTo>
                      <a:pt x="421" y="6227"/>
                    </a:lnTo>
                    <a:lnTo>
                      <a:pt x="210" y="5668"/>
                    </a:lnTo>
                    <a:lnTo>
                      <a:pt x="0" y="5349"/>
                    </a:lnTo>
                    <a:lnTo>
                      <a:pt x="0" y="5189"/>
                    </a:lnTo>
                    <a:lnTo>
                      <a:pt x="18347" y="0"/>
                    </a:lnTo>
                    <a:close/>
                  </a:path>
                </a:pathLst>
              </a:custGeom>
              <a:solidFill>
                <a:srgbClr val="FFF46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0" name="Shape 1050"/>
              <p:cNvSpPr/>
              <p:nvPr/>
            </p:nvSpPr>
            <p:spPr>
              <a:xfrm>
                <a:off x="2227" y="1439"/>
                <a:ext cx="68" cy="18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806" y="0"/>
                    </a:moveTo>
                    <a:lnTo>
                      <a:pt x="53701" y="44675"/>
                    </a:lnTo>
                    <a:lnTo>
                      <a:pt x="59226" y="50675"/>
                    </a:lnTo>
                    <a:lnTo>
                      <a:pt x="64972" y="56675"/>
                    </a:lnTo>
                    <a:lnTo>
                      <a:pt x="70939" y="62432"/>
                    </a:lnTo>
                    <a:lnTo>
                      <a:pt x="76685" y="68189"/>
                    </a:lnTo>
                    <a:lnTo>
                      <a:pt x="82209" y="73702"/>
                    </a:lnTo>
                    <a:lnTo>
                      <a:pt x="87955" y="78891"/>
                    </a:lnTo>
                    <a:lnTo>
                      <a:pt x="93038" y="83837"/>
                    </a:lnTo>
                    <a:lnTo>
                      <a:pt x="98121" y="88459"/>
                    </a:lnTo>
                    <a:lnTo>
                      <a:pt x="102762" y="92756"/>
                    </a:lnTo>
                    <a:lnTo>
                      <a:pt x="106961" y="96567"/>
                    </a:lnTo>
                    <a:lnTo>
                      <a:pt x="110718" y="99891"/>
                    </a:lnTo>
                    <a:lnTo>
                      <a:pt x="113812" y="102729"/>
                    </a:lnTo>
                    <a:lnTo>
                      <a:pt x="116464" y="105000"/>
                    </a:lnTo>
                    <a:lnTo>
                      <a:pt x="118232" y="106702"/>
                    </a:lnTo>
                    <a:lnTo>
                      <a:pt x="119558" y="107756"/>
                    </a:lnTo>
                    <a:lnTo>
                      <a:pt x="120000" y="108162"/>
                    </a:lnTo>
                    <a:lnTo>
                      <a:pt x="65193" y="120000"/>
                    </a:lnTo>
                    <a:lnTo>
                      <a:pt x="64530" y="119432"/>
                    </a:lnTo>
                    <a:lnTo>
                      <a:pt x="62983" y="117648"/>
                    </a:lnTo>
                    <a:lnTo>
                      <a:pt x="60552" y="114972"/>
                    </a:lnTo>
                    <a:lnTo>
                      <a:pt x="57237" y="111486"/>
                    </a:lnTo>
                    <a:lnTo>
                      <a:pt x="53701" y="107351"/>
                    </a:lnTo>
                    <a:lnTo>
                      <a:pt x="49502" y="102648"/>
                    </a:lnTo>
                    <a:lnTo>
                      <a:pt x="44861" y="97621"/>
                    </a:lnTo>
                    <a:lnTo>
                      <a:pt x="40220" y="92351"/>
                    </a:lnTo>
                    <a:lnTo>
                      <a:pt x="35580" y="87000"/>
                    </a:lnTo>
                    <a:lnTo>
                      <a:pt x="31160" y="81810"/>
                    </a:lnTo>
                    <a:lnTo>
                      <a:pt x="26961" y="76702"/>
                    </a:lnTo>
                    <a:lnTo>
                      <a:pt x="22983" y="72081"/>
                    </a:lnTo>
                    <a:lnTo>
                      <a:pt x="19889" y="67864"/>
                    </a:lnTo>
                    <a:lnTo>
                      <a:pt x="17237" y="64459"/>
                    </a:lnTo>
                    <a:lnTo>
                      <a:pt x="15690" y="61864"/>
                    </a:lnTo>
                    <a:lnTo>
                      <a:pt x="15248" y="60162"/>
                    </a:lnTo>
                    <a:lnTo>
                      <a:pt x="15027" y="58945"/>
                    </a:lnTo>
                    <a:lnTo>
                      <a:pt x="14806" y="57567"/>
                    </a:lnTo>
                    <a:lnTo>
                      <a:pt x="14585" y="56108"/>
                    </a:lnTo>
                    <a:lnTo>
                      <a:pt x="14364" y="54648"/>
                    </a:lnTo>
                    <a:lnTo>
                      <a:pt x="14143" y="53108"/>
                    </a:lnTo>
                    <a:lnTo>
                      <a:pt x="13480" y="51486"/>
                    </a:lnTo>
                    <a:lnTo>
                      <a:pt x="13038" y="49945"/>
                    </a:lnTo>
                    <a:lnTo>
                      <a:pt x="12817" y="48405"/>
                    </a:lnTo>
                    <a:lnTo>
                      <a:pt x="12375" y="46945"/>
                    </a:lnTo>
                    <a:lnTo>
                      <a:pt x="11933" y="45648"/>
                    </a:lnTo>
                    <a:lnTo>
                      <a:pt x="11491" y="44432"/>
                    </a:lnTo>
                    <a:lnTo>
                      <a:pt x="11049" y="43459"/>
                    </a:lnTo>
                    <a:lnTo>
                      <a:pt x="10828" y="42486"/>
                    </a:lnTo>
                    <a:lnTo>
                      <a:pt x="10607" y="41918"/>
                    </a:lnTo>
                    <a:lnTo>
                      <a:pt x="10607" y="41432"/>
                    </a:lnTo>
                    <a:lnTo>
                      <a:pt x="10607" y="41351"/>
                    </a:lnTo>
                    <a:lnTo>
                      <a:pt x="11270" y="39729"/>
                    </a:lnTo>
                    <a:lnTo>
                      <a:pt x="12154" y="38189"/>
                    </a:lnTo>
                    <a:lnTo>
                      <a:pt x="12596" y="36648"/>
                    </a:lnTo>
                    <a:lnTo>
                      <a:pt x="12817" y="35189"/>
                    </a:lnTo>
                    <a:lnTo>
                      <a:pt x="13038" y="33729"/>
                    </a:lnTo>
                    <a:lnTo>
                      <a:pt x="12817" y="32270"/>
                    </a:lnTo>
                    <a:lnTo>
                      <a:pt x="12817" y="30972"/>
                    </a:lnTo>
                    <a:lnTo>
                      <a:pt x="12596" y="29756"/>
                    </a:lnTo>
                    <a:lnTo>
                      <a:pt x="12154" y="28540"/>
                    </a:lnTo>
                    <a:lnTo>
                      <a:pt x="11491" y="27567"/>
                    </a:lnTo>
                    <a:lnTo>
                      <a:pt x="11270" y="26675"/>
                    </a:lnTo>
                    <a:lnTo>
                      <a:pt x="10828" y="25945"/>
                    </a:lnTo>
                    <a:lnTo>
                      <a:pt x="10607" y="25297"/>
                    </a:lnTo>
                    <a:lnTo>
                      <a:pt x="10386" y="24810"/>
                    </a:lnTo>
                    <a:lnTo>
                      <a:pt x="10165" y="24567"/>
                    </a:lnTo>
                    <a:lnTo>
                      <a:pt x="10165" y="24486"/>
                    </a:lnTo>
                    <a:lnTo>
                      <a:pt x="9281" y="22540"/>
                    </a:lnTo>
                    <a:lnTo>
                      <a:pt x="8618" y="20675"/>
                    </a:lnTo>
                    <a:lnTo>
                      <a:pt x="7955" y="18891"/>
                    </a:lnTo>
                    <a:lnTo>
                      <a:pt x="7071" y="17027"/>
                    </a:lnTo>
                    <a:lnTo>
                      <a:pt x="6408" y="15324"/>
                    </a:lnTo>
                    <a:lnTo>
                      <a:pt x="5524" y="13621"/>
                    </a:lnTo>
                    <a:lnTo>
                      <a:pt x="4640" y="12081"/>
                    </a:lnTo>
                    <a:lnTo>
                      <a:pt x="3977" y="10540"/>
                    </a:lnTo>
                    <a:lnTo>
                      <a:pt x="2872" y="9162"/>
                    </a:lnTo>
                    <a:lnTo>
                      <a:pt x="2209" y="7864"/>
                    </a:lnTo>
                    <a:lnTo>
                      <a:pt x="1767" y="6810"/>
                    </a:lnTo>
                    <a:lnTo>
                      <a:pt x="883" y="5918"/>
                    </a:lnTo>
                    <a:lnTo>
                      <a:pt x="441" y="5189"/>
                    </a:lnTo>
                    <a:lnTo>
                      <a:pt x="220" y="4621"/>
                    </a:lnTo>
                    <a:lnTo>
                      <a:pt x="0" y="4216"/>
                    </a:lnTo>
                    <a:lnTo>
                      <a:pt x="0" y="4135"/>
                    </a:lnTo>
                    <a:lnTo>
                      <a:pt x="14806" y="0"/>
                    </a:lnTo>
                    <a:close/>
                  </a:path>
                </a:pathLst>
              </a:custGeom>
              <a:solidFill>
                <a:srgbClr val="FFF774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1" name="Shape 1051"/>
              <p:cNvSpPr/>
              <p:nvPr/>
            </p:nvSpPr>
            <p:spPr>
              <a:xfrm>
                <a:off x="2228" y="1440"/>
                <a:ext cx="63" cy="1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119" y="0"/>
                    </a:moveTo>
                    <a:lnTo>
                      <a:pt x="52586" y="47472"/>
                    </a:lnTo>
                    <a:lnTo>
                      <a:pt x="58610" y="53736"/>
                    </a:lnTo>
                    <a:lnTo>
                      <a:pt x="64864" y="59835"/>
                    </a:lnTo>
                    <a:lnTo>
                      <a:pt x="70888" y="65851"/>
                    </a:lnTo>
                    <a:lnTo>
                      <a:pt x="76911" y="71456"/>
                    </a:lnTo>
                    <a:lnTo>
                      <a:pt x="82702" y="76895"/>
                    </a:lnTo>
                    <a:lnTo>
                      <a:pt x="88262" y="82087"/>
                    </a:lnTo>
                    <a:lnTo>
                      <a:pt x="93590" y="86868"/>
                    </a:lnTo>
                    <a:lnTo>
                      <a:pt x="98455" y="91401"/>
                    </a:lnTo>
                    <a:lnTo>
                      <a:pt x="103088" y="95357"/>
                    </a:lnTo>
                    <a:lnTo>
                      <a:pt x="107258" y="98983"/>
                    </a:lnTo>
                    <a:lnTo>
                      <a:pt x="110965" y="102115"/>
                    </a:lnTo>
                    <a:lnTo>
                      <a:pt x="113976" y="104835"/>
                    </a:lnTo>
                    <a:lnTo>
                      <a:pt x="116293" y="106978"/>
                    </a:lnTo>
                    <a:lnTo>
                      <a:pt x="118378" y="108543"/>
                    </a:lnTo>
                    <a:lnTo>
                      <a:pt x="119536" y="109450"/>
                    </a:lnTo>
                    <a:lnTo>
                      <a:pt x="120000" y="109780"/>
                    </a:lnTo>
                    <a:lnTo>
                      <a:pt x="74131" y="120000"/>
                    </a:lnTo>
                    <a:lnTo>
                      <a:pt x="73436" y="119340"/>
                    </a:lnTo>
                    <a:lnTo>
                      <a:pt x="71814" y="117609"/>
                    </a:lnTo>
                    <a:lnTo>
                      <a:pt x="69266" y="114972"/>
                    </a:lnTo>
                    <a:lnTo>
                      <a:pt x="65791" y="111346"/>
                    </a:lnTo>
                    <a:lnTo>
                      <a:pt x="61853" y="107225"/>
                    </a:lnTo>
                    <a:lnTo>
                      <a:pt x="57451" y="102445"/>
                    </a:lnTo>
                    <a:lnTo>
                      <a:pt x="52818" y="97335"/>
                    </a:lnTo>
                    <a:lnTo>
                      <a:pt x="47953" y="91978"/>
                    </a:lnTo>
                    <a:lnTo>
                      <a:pt x="43320" y="86703"/>
                    </a:lnTo>
                    <a:lnTo>
                      <a:pt x="38687" y="81346"/>
                    </a:lnTo>
                    <a:lnTo>
                      <a:pt x="34285" y="76236"/>
                    </a:lnTo>
                    <a:lnTo>
                      <a:pt x="30115" y="71456"/>
                    </a:lnTo>
                    <a:lnTo>
                      <a:pt x="26640" y="67335"/>
                    </a:lnTo>
                    <a:lnTo>
                      <a:pt x="24092" y="63791"/>
                    </a:lnTo>
                    <a:lnTo>
                      <a:pt x="22471" y="61153"/>
                    </a:lnTo>
                    <a:lnTo>
                      <a:pt x="22007" y="59505"/>
                    </a:lnTo>
                    <a:lnTo>
                      <a:pt x="21776" y="58186"/>
                    </a:lnTo>
                    <a:lnTo>
                      <a:pt x="21544" y="56785"/>
                    </a:lnTo>
                    <a:lnTo>
                      <a:pt x="21312" y="55302"/>
                    </a:lnTo>
                    <a:lnTo>
                      <a:pt x="20849" y="53736"/>
                    </a:lnTo>
                    <a:lnTo>
                      <a:pt x="19922" y="52170"/>
                    </a:lnTo>
                    <a:lnTo>
                      <a:pt x="19459" y="50604"/>
                    </a:lnTo>
                    <a:lnTo>
                      <a:pt x="18764" y="48956"/>
                    </a:lnTo>
                    <a:lnTo>
                      <a:pt x="17837" y="47390"/>
                    </a:lnTo>
                    <a:lnTo>
                      <a:pt x="17142" y="45906"/>
                    </a:lnTo>
                    <a:lnTo>
                      <a:pt x="16447" y="44587"/>
                    </a:lnTo>
                    <a:lnTo>
                      <a:pt x="15752" y="43351"/>
                    </a:lnTo>
                    <a:lnTo>
                      <a:pt x="15057" y="42280"/>
                    </a:lnTo>
                    <a:lnTo>
                      <a:pt x="14594" y="41291"/>
                    </a:lnTo>
                    <a:lnTo>
                      <a:pt x="14362" y="40714"/>
                    </a:lnTo>
                    <a:lnTo>
                      <a:pt x="14131" y="40219"/>
                    </a:lnTo>
                    <a:lnTo>
                      <a:pt x="14131" y="40137"/>
                    </a:lnTo>
                    <a:lnTo>
                      <a:pt x="14826" y="38571"/>
                    </a:lnTo>
                    <a:lnTo>
                      <a:pt x="15521" y="37005"/>
                    </a:lnTo>
                    <a:lnTo>
                      <a:pt x="15752" y="35521"/>
                    </a:lnTo>
                    <a:lnTo>
                      <a:pt x="15984" y="34038"/>
                    </a:lnTo>
                    <a:lnTo>
                      <a:pt x="15984" y="32637"/>
                    </a:lnTo>
                    <a:lnTo>
                      <a:pt x="15752" y="31318"/>
                    </a:lnTo>
                    <a:lnTo>
                      <a:pt x="15289" y="30000"/>
                    </a:lnTo>
                    <a:lnTo>
                      <a:pt x="15057" y="28763"/>
                    </a:lnTo>
                    <a:lnTo>
                      <a:pt x="14594" y="27692"/>
                    </a:lnTo>
                    <a:lnTo>
                      <a:pt x="13667" y="26703"/>
                    </a:lnTo>
                    <a:lnTo>
                      <a:pt x="13204" y="25879"/>
                    </a:lnTo>
                    <a:lnTo>
                      <a:pt x="12741" y="25137"/>
                    </a:lnTo>
                    <a:lnTo>
                      <a:pt x="12277" y="24478"/>
                    </a:lnTo>
                    <a:lnTo>
                      <a:pt x="12046" y="23983"/>
                    </a:lnTo>
                    <a:lnTo>
                      <a:pt x="11583" y="23818"/>
                    </a:lnTo>
                    <a:lnTo>
                      <a:pt x="11583" y="23736"/>
                    </a:lnTo>
                    <a:lnTo>
                      <a:pt x="10888" y="21758"/>
                    </a:lnTo>
                    <a:lnTo>
                      <a:pt x="10193" y="19862"/>
                    </a:lnTo>
                    <a:lnTo>
                      <a:pt x="9034" y="18049"/>
                    </a:lnTo>
                    <a:lnTo>
                      <a:pt x="8339" y="16153"/>
                    </a:lnTo>
                    <a:lnTo>
                      <a:pt x="7181" y="14340"/>
                    </a:lnTo>
                    <a:lnTo>
                      <a:pt x="6254" y="12692"/>
                    </a:lnTo>
                    <a:lnTo>
                      <a:pt x="5328" y="11043"/>
                    </a:lnTo>
                    <a:lnTo>
                      <a:pt x="4401" y="9478"/>
                    </a:lnTo>
                    <a:lnTo>
                      <a:pt x="3474" y="8076"/>
                    </a:lnTo>
                    <a:lnTo>
                      <a:pt x="2548" y="6758"/>
                    </a:lnTo>
                    <a:lnTo>
                      <a:pt x="1853" y="5686"/>
                    </a:lnTo>
                    <a:lnTo>
                      <a:pt x="1389" y="4697"/>
                    </a:lnTo>
                    <a:lnTo>
                      <a:pt x="463" y="4038"/>
                    </a:lnTo>
                    <a:lnTo>
                      <a:pt x="231" y="3461"/>
                    </a:lnTo>
                    <a:lnTo>
                      <a:pt x="0" y="3049"/>
                    </a:lnTo>
                    <a:lnTo>
                      <a:pt x="0" y="2967"/>
                    </a:lnTo>
                    <a:lnTo>
                      <a:pt x="11119" y="0"/>
                    </a:lnTo>
                    <a:close/>
                  </a:path>
                </a:pathLst>
              </a:custGeom>
              <a:solidFill>
                <a:srgbClr val="FFFB86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2" name="Shape 1052"/>
              <p:cNvSpPr/>
              <p:nvPr/>
            </p:nvSpPr>
            <p:spPr>
              <a:xfrm>
                <a:off x="2228" y="1443"/>
                <a:ext cx="60" cy="17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759"/>
                    </a:moveTo>
                    <a:lnTo>
                      <a:pt x="0" y="1843"/>
                    </a:lnTo>
                    <a:lnTo>
                      <a:pt x="487" y="2262"/>
                    </a:lnTo>
                    <a:lnTo>
                      <a:pt x="975" y="2765"/>
                    </a:lnTo>
                    <a:lnTo>
                      <a:pt x="1463" y="3519"/>
                    </a:lnTo>
                    <a:lnTo>
                      <a:pt x="2195" y="4608"/>
                    </a:lnTo>
                    <a:lnTo>
                      <a:pt x="3170" y="5698"/>
                    </a:lnTo>
                    <a:lnTo>
                      <a:pt x="3902" y="6955"/>
                    </a:lnTo>
                    <a:lnTo>
                      <a:pt x="5121" y="8463"/>
                    </a:lnTo>
                    <a:lnTo>
                      <a:pt x="6097" y="9888"/>
                    </a:lnTo>
                    <a:lnTo>
                      <a:pt x="7073" y="11648"/>
                    </a:lnTo>
                    <a:lnTo>
                      <a:pt x="8292" y="13407"/>
                    </a:lnTo>
                    <a:lnTo>
                      <a:pt x="9268" y="15167"/>
                    </a:lnTo>
                    <a:lnTo>
                      <a:pt x="10487" y="17011"/>
                    </a:lnTo>
                    <a:lnTo>
                      <a:pt x="11463" y="18938"/>
                    </a:lnTo>
                    <a:lnTo>
                      <a:pt x="12439" y="20865"/>
                    </a:lnTo>
                    <a:lnTo>
                      <a:pt x="13414" y="22877"/>
                    </a:lnTo>
                    <a:lnTo>
                      <a:pt x="13658" y="23128"/>
                    </a:lnTo>
                    <a:lnTo>
                      <a:pt x="14390" y="23631"/>
                    </a:lnTo>
                    <a:lnTo>
                      <a:pt x="14878" y="24134"/>
                    </a:lnTo>
                    <a:lnTo>
                      <a:pt x="15609" y="24888"/>
                    </a:lnTo>
                    <a:lnTo>
                      <a:pt x="16097" y="25726"/>
                    </a:lnTo>
                    <a:lnTo>
                      <a:pt x="17073" y="26731"/>
                    </a:lnTo>
                    <a:lnTo>
                      <a:pt x="17804" y="27737"/>
                    </a:lnTo>
                    <a:lnTo>
                      <a:pt x="18292" y="28910"/>
                    </a:lnTo>
                    <a:lnTo>
                      <a:pt x="19024" y="30167"/>
                    </a:lnTo>
                    <a:lnTo>
                      <a:pt x="19268" y="31508"/>
                    </a:lnTo>
                    <a:lnTo>
                      <a:pt x="19512" y="32849"/>
                    </a:lnTo>
                    <a:lnTo>
                      <a:pt x="19512" y="34273"/>
                    </a:lnTo>
                    <a:lnTo>
                      <a:pt x="19024" y="35782"/>
                    </a:lnTo>
                    <a:lnTo>
                      <a:pt x="18292" y="37206"/>
                    </a:lnTo>
                    <a:lnTo>
                      <a:pt x="17560" y="38798"/>
                    </a:lnTo>
                    <a:lnTo>
                      <a:pt x="17560" y="38882"/>
                    </a:lnTo>
                    <a:lnTo>
                      <a:pt x="17804" y="39385"/>
                    </a:lnTo>
                    <a:lnTo>
                      <a:pt x="18536" y="39972"/>
                    </a:lnTo>
                    <a:lnTo>
                      <a:pt x="19268" y="40977"/>
                    </a:lnTo>
                    <a:lnTo>
                      <a:pt x="20243" y="42067"/>
                    </a:lnTo>
                    <a:lnTo>
                      <a:pt x="20975" y="43407"/>
                    </a:lnTo>
                    <a:lnTo>
                      <a:pt x="22195" y="44748"/>
                    </a:lnTo>
                    <a:lnTo>
                      <a:pt x="23658" y="46340"/>
                    </a:lnTo>
                    <a:lnTo>
                      <a:pt x="24634" y="47932"/>
                    </a:lnTo>
                    <a:lnTo>
                      <a:pt x="25609" y="49692"/>
                    </a:lnTo>
                    <a:lnTo>
                      <a:pt x="26585" y="51284"/>
                    </a:lnTo>
                    <a:lnTo>
                      <a:pt x="27560" y="52960"/>
                    </a:lnTo>
                    <a:lnTo>
                      <a:pt x="28292" y="54553"/>
                    </a:lnTo>
                    <a:lnTo>
                      <a:pt x="29024" y="56061"/>
                    </a:lnTo>
                    <a:lnTo>
                      <a:pt x="29268" y="57402"/>
                    </a:lnTo>
                    <a:lnTo>
                      <a:pt x="29512" y="58743"/>
                    </a:lnTo>
                    <a:lnTo>
                      <a:pt x="30000" y="60418"/>
                    </a:lnTo>
                    <a:lnTo>
                      <a:pt x="31707" y="63184"/>
                    </a:lnTo>
                    <a:lnTo>
                      <a:pt x="34390" y="66703"/>
                    </a:lnTo>
                    <a:lnTo>
                      <a:pt x="38048" y="70893"/>
                    </a:lnTo>
                    <a:lnTo>
                      <a:pt x="42195" y="75670"/>
                    </a:lnTo>
                    <a:lnTo>
                      <a:pt x="46829" y="80865"/>
                    </a:lnTo>
                    <a:lnTo>
                      <a:pt x="51707" y="86229"/>
                    </a:lnTo>
                    <a:lnTo>
                      <a:pt x="56829" y="91759"/>
                    </a:lnTo>
                    <a:lnTo>
                      <a:pt x="61707" y="97039"/>
                    </a:lnTo>
                    <a:lnTo>
                      <a:pt x="66585" y="102234"/>
                    </a:lnTo>
                    <a:lnTo>
                      <a:pt x="71219" y="107011"/>
                    </a:lnTo>
                    <a:lnTo>
                      <a:pt x="75365" y="111284"/>
                    </a:lnTo>
                    <a:lnTo>
                      <a:pt x="79024" y="114888"/>
                    </a:lnTo>
                    <a:lnTo>
                      <a:pt x="81707" y="117569"/>
                    </a:lnTo>
                    <a:lnTo>
                      <a:pt x="83170" y="119329"/>
                    </a:lnTo>
                    <a:lnTo>
                      <a:pt x="84146" y="120000"/>
                    </a:lnTo>
                    <a:lnTo>
                      <a:pt x="120000" y="111452"/>
                    </a:lnTo>
                    <a:lnTo>
                      <a:pt x="119512" y="111117"/>
                    </a:lnTo>
                    <a:lnTo>
                      <a:pt x="118536" y="110279"/>
                    </a:lnTo>
                    <a:lnTo>
                      <a:pt x="116829" y="108854"/>
                    </a:lnTo>
                    <a:lnTo>
                      <a:pt x="114390" y="106927"/>
                    </a:lnTo>
                    <a:lnTo>
                      <a:pt x="111463" y="104497"/>
                    </a:lnTo>
                    <a:lnTo>
                      <a:pt x="107804" y="101480"/>
                    </a:lnTo>
                    <a:lnTo>
                      <a:pt x="103658" y="98128"/>
                    </a:lnTo>
                    <a:lnTo>
                      <a:pt x="99268" y="94273"/>
                    </a:lnTo>
                    <a:lnTo>
                      <a:pt x="94146" y="89916"/>
                    </a:lnTo>
                    <a:lnTo>
                      <a:pt x="89024" y="85391"/>
                    </a:lnTo>
                    <a:lnTo>
                      <a:pt x="83170" y="80279"/>
                    </a:lnTo>
                    <a:lnTo>
                      <a:pt x="77317" y="74916"/>
                    </a:lnTo>
                    <a:lnTo>
                      <a:pt x="71219" y="69217"/>
                    </a:lnTo>
                    <a:lnTo>
                      <a:pt x="64634" y="63268"/>
                    </a:lnTo>
                    <a:lnTo>
                      <a:pt x="58292" y="56983"/>
                    </a:lnTo>
                    <a:lnTo>
                      <a:pt x="51707" y="50530"/>
                    </a:lnTo>
                    <a:lnTo>
                      <a:pt x="7073" y="0"/>
                    </a:lnTo>
                    <a:lnTo>
                      <a:pt x="0" y="1759"/>
                    </a:lnTo>
                    <a:close/>
                  </a:path>
                </a:pathLst>
              </a:custGeom>
              <a:solidFill>
                <a:srgbClr val="FFFF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3" name="Shape 1053"/>
              <p:cNvSpPr/>
              <p:nvPr/>
            </p:nvSpPr>
            <p:spPr>
              <a:xfrm>
                <a:off x="2495" y="1510"/>
                <a:ext cx="87" cy="3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8742" y="119253"/>
                    </a:lnTo>
                    <a:lnTo>
                      <a:pt x="16800" y="118467"/>
                    </a:lnTo>
                    <a:lnTo>
                      <a:pt x="24342" y="117603"/>
                    </a:lnTo>
                    <a:lnTo>
                      <a:pt x="30857" y="116660"/>
                    </a:lnTo>
                    <a:lnTo>
                      <a:pt x="36857" y="115638"/>
                    </a:lnTo>
                    <a:lnTo>
                      <a:pt x="42171" y="114656"/>
                    </a:lnTo>
                    <a:lnTo>
                      <a:pt x="46971" y="113555"/>
                    </a:lnTo>
                    <a:lnTo>
                      <a:pt x="51428" y="112416"/>
                    </a:lnTo>
                    <a:lnTo>
                      <a:pt x="55199" y="111198"/>
                    </a:lnTo>
                    <a:lnTo>
                      <a:pt x="58628" y="109980"/>
                    </a:lnTo>
                    <a:lnTo>
                      <a:pt x="61885" y="108722"/>
                    </a:lnTo>
                    <a:lnTo>
                      <a:pt x="64799" y="107426"/>
                    </a:lnTo>
                    <a:lnTo>
                      <a:pt x="67371" y="106129"/>
                    </a:lnTo>
                    <a:lnTo>
                      <a:pt x="70114" y="104793"/>
                    </a:lnTo>
                    <a:lnTo>
                      <a:pt x="72685" y="103497"/>
                    </a:lnTo>
                    <a:lnTo>
                      <a:pt x="75085" y="102161"/>
                    </a:lnTo>
                    <a:lnTo>
                      <a:pt x="77657" y="100628"/>
                    </a:lnTo>
                    <a:lnTo>
                      <a:pt x="80057" y="98939"/>
                    </a:lnTo>
                    <a:lnTo>
                      <a:pt x="82457" y="97092"/>
                    </a:lnTo>
                    <a:lnTo>
                      <a:pt x="84685" y="95166"/>
                    </a:lnTo>
                    <a:lnTo>
                      <a:pt x="86742" y="93123"/>
                    </a:lnTo>
                    <a:lnTo>
                      <a:pt x="88971" y="91001"/>
                    </a:lnTo>
                    <a:lnTo>
                      <a:pt x="91028" y="88880"/>
                    </a:lnTo>
                    <a:lnTo>
                      <a:pt x="92914" y="86758"/>
                    </a:lnTo>
                    <a:lnTo>
                      <a:pt x="94800" y="84636"/>
                    </a:lnTo>
                    <a:lnTo>
                      <a:pt x="96857" y="82554"/>
                    </a:lnTo>
                    <a:lnTo>
                      <a:pt x="98571" y="80628"/>
                    </a:lnTo>
                    <a:lnTo>
                      <a:pt x="100285" y="78821"/>
                    </a:lnTo>
                    <a:lnTo>
                      <a:pt x="101828" y="77170"/>
                    </a:lnTo>
                    <a:lnTo>
                      <a:pt x="103371" y="75677"/>
                    </a:lnTo>
                    <a:lnTo>
                      <a:pt x="104742" y="74381"/>
                    </a:lnTo>
                    <a:lnTo>
                      <a:pt x="106285" y="73438"/>
                    </a:lnTo>
                    <a:lnTo>
                      <a:pt x="107485" y="72534"/>
                    </a:lnTo>
                    <a:lnTo>
                      <a:pt x="108857" y="71630"/>
                    </a:lnTo>
                    <a:lnTo>
                      <a:pt x="109885" y="70766"/>
                    </a:lnTo>
                    <a:lnTo>
                      <a:pt x="110742" y="69862"/>
                    </a:lnTo>
                    <a:lnTo>
                      <a:pt x="111771" y="68998"/>
                    </a:lnTo>
                    <a:lnTo>
                      <a:pt x="112457" y="68094"/>
                    </a:lnTo>
                    <a:lnTo>
                      <a:pt x="113314" y="67229"/>
                    </a:lnTo>
                    <a:lnTo>
                      <a:pt x="113999" y="66365"/>
                    </a:lnTo>
                    <a:lnTo>
                      <a:pt x="114514" y="65540"/>
                    </a:lnTo>
                    <a:lnTo>
                      <a:pt x="115199" y="64675"/>
                    </a:lnTo>
                    <a:lnTo>
                      <a:pt x="115714" y="63889"/>
                    </a:lnTo>
                    <a:lnTo>
                      <a:pt x="116399" y="63104"/>
                    </a:lnTo>
                    <a:lnTo>
                      <a:pt x="116914" y="62318"/>
                    </a:lnTo>
                    <a:lnTo>
                      <a:pt x="117428" y="61611"/>
                    </a:lnTo>
                    <a:lnTo>
                      <a:pt x="118114" y="60903"/>
                    </a:lnTo>
                    <a:lnTo>
                      <a:pt x="118628" y="60235"/>
                    </a:lnTo>
                    <a:lnTo>
                      <a:pt x="118971" y="59410"/>
                    </a:lnTo>
                    <a:lnTo>
                      <a:pt x="119657" y="58349"/>
                    </a:lnTo>
                    <a:lnTo>
                      <a:pt x="119828" y="57013"/>
                    </a:lnTo>
                    <a:lnTo>
                      <a:pt x="119999" y="55402"/>
                    </a:lnTo>
                    <a:lnTo>
                      <a:pt x="119999" y="53634"/>
                    </a:lnTo>
                    <a:lnTo>
                      <a:pt x="119828" y="51630"/>
                    </a:lnTo>
                    <a:lnTo>
                      <a:pt x="119314" y="49430"/>
                    </a:lnTo>
                    <a:lnTo>
                      <a:pt x="118799" y="47111"/>
                    </a:lnTo>
                    <a:lnTo>
                      <a:pt x="118114" y="44636"/>
                    </a:lnTo>
                    <a:lnTo>
                      <a:pt x="116914" y="42121"/>
                    </a:lnTo>
                    <a:lnTo>
                      <a:pt x="115371" y="39449"/>
                    </a:lnTo>
                    <a:lnTo>
                      <a:pt x="113657" y="36738"/>
                    </a:lnTo>
                    <a:lnTo>
                      <a:pt x="111771" y="34027"/>
                    </a:lnTo>
                    <a:lnTo>
                      <a:pt x="109199" y="31237"/>
                    </a:lnTo>
                    <a:lnTo>
                      <a:pt x="106285" y="28526"/>
                    </a:lnTo>
                    <a:lnTo>
                      <a:pt x="103371" y="25815"/>
                    </a:lnTo>
                    <a:lnTo>
                      <a:pt x="99428" y="22868"/>
                    </a:lnTo>
                    <a:lnTo>
                      <a:pt x="95828" y="20117"/>
                    </a:lnTo>
                    <a:lnTo>
                      <a:pt x="92400" y="17603"/>
                    </a:lnTo>
                    <a:lnTo>
                      <a:pt x="88971" y="15245"/>
                    </a:lnTo>
                    <a:lnTo>
                      <a:pt x="85885" y="13123"/>
                    </a:lnTo>
                    <a:lnTo>
                      <a:pt x="82800" y="11080"/>
                    </a:lnTo>
                    <a:lnTo>
                      <a:pt x="80057" y="9273"/>
                    </a:lnTo>
                    <a:lnTo>
                      <a:pt x="77485" y="7662"/>
                    </a:lnTo>
                    <a:lnTo>
                      <a:pt x="75085" y="6168"/>
                    </a:lnTo>
                    <a:lnTo>
                      <a:pt x="73028" y="4833"/>
                    </a:lnTo>
                    <a:lnTo>
                      <a:pt x="71142" y="3654"/>
                    </a:lnTo>
                    <a:lnTo>
                      <a:pt x="69428" y="2632"/>
                    </a:lnTo>
                    <a:lnTo>
                      <a:pt x="67885" y="1768"/>
                    </a:lnTo>
                    <a:lnTo>
                      <a:pt x="66685" y="1060"/>
                    </a:lnTo>
                    <a:lnTo>
                      <a:pt x="66000" y="471"/>
                    </a:lnTo>
                    <a:lnTo>
                      <a:pt x="65314" y="0"/>
                    </a:lnTo>
                    <a:lnTo>
                      <a:pt x="32057" y="1768"/>
                    </a:lnTo>
                    <a:lnTo>
                      <a:pt x="35828" y="4125"/>
                    </a:lnTo>
                    <a:lnTo>
                      <a:pt x="39428" y="6286"/>
                    </a:lnTo>
                    <a:lnTo>
                      <a:pt x="42685" y="8330"/>
                    </a:lnTo>
                    <a:lnTo>
                      <a:pt x="45771" y="10176"/>
                    </a:lnTo>
                    <a:lnTo>
                      <a:pt x="48514" y="11827"/>
                    </a:lnTo>
                    <a:lnTo>
                      <a:pt x="51085" y="13398"/>
                    </a:lnTo>
                    <a:lnTo>
                      <a:pt x="53485" y="14891"/>
                    </a:lnTo>
                    <a:lnTo>
                      <a:pt x="55714" y="16306"/>
                    </a:lnTo>
                    <a:lnTo>
                      <a:pt x="57942" y="17642"/>
                    </a:lnTo>
                    <a:lnTo>
                      <a:pt x="59999" y="18939"/>
                    </a:lnTo>
                    <a:lnTo>
                      <a:pt x="61885" y="20275"/>
                    </a:lnTo>
                    <a:lnTo>
                      <a:pt x="63771" y="21532"/>
                    </a:lnTo>
                    <a:lnTo>
                      <a:pt x="65657" y="22907"/>
                    </a:lnTo>
                    <a:lnTo>
                      <a:pt x="67885" y="24282"/>
                    </a:lnTo>
                    <a:lnTo>
                      <a:pt x="69771" y="25697"/>
                    </a:lnTo>
                    <a:lnTo>
                      <a:pt x="71828" y="27269"/>
                    </a:lnTo>
                    <a:lnTo>
                      <a:pt x="73714" y="28801"/>
                    </a:lnTo>
                    <a:lnTo>
                      <a:pt x="75428" y="30373"/>
                    </a:lnTo>
                    <a:lnTo>
                      <a:pt x="76971" y="31905"/>
                    </a:lnTo>
                    <a:lnTo>
                      <a:pt x="78342" y="33477"/>
                    </a:lnTo>
                    <a:lnTo>
                      <a:pt x="79714" y="35049"/>
                    </a:lnTo>
                    <a:lnTo>
                      <a:pt x="80742" y="36620"/>
                    </a:lnTo>
                    <a:lnTo>
                      <a:pt x="81600" y="38192"/>
                    </a:lnTo>
                    <a:lnTo>
                      <a:pt x="82457" y="39724"/>
                    </a:lnTo>
                    <a:lnTo>
                      <a:pt x="82971" y="41296"/>
                    </a:lnTo>
                    <a:lnTo>
                      <a:pt x="83485" y="42868"/>
                    </a:lnTo>
                    <a:lnTo>
                      <a:pt x="84171" y="44400"/>
                    </a:lnTo>
                    <a:lnTo>
                      <a:pt x="84342" y="45972"/>
                    </a:lnTo>
                    <a:lnTo>
                      <a:pt x="84685" y="47504"/>
                    </a:lnTo>
                    <a:lnTo>
                      <a:pt x="84857" y="48998"/>
                    </a:lnTo>
                    <a:lnTo>
                      <a:pt x="84857" y="50530"/>
                    </a:lnTo>
                    <a:lnTo>
                      <a:pt x="85028" y="52062"/>
                    </a:lnTo>
                    <a:lnTo>
                      <a:pt x="84857" y="53673"/>
                    </a:lnTo>
                    <a:lnTo>
                      <a:pt x="84685" y="55324"/>
                    </a:lnTo>
                    <a:lnTo>
                      <a:pt x="84171" y="57170"/>
                    </a:lnTo>
                    <a:lnTo>
                      <a:pt x="83485" y="59056"/>
                    </a:lnTo>
                    <a:lnTo>
                      <a:pt x="82800" y="60982"/>
                    </a:lnTo>
                    <a:lnTo>
                      <a:pt x="81771" y="63025"/>
                    </a:lnTo>
                    <a:lnTo>
                      <a:pt x="80914" y="65068"/>
                    </a:lnTo>
                    <a:lnTo>
                      <a:pt x="79714" y="67151"/>
                    </a:lnTo>
                    <a:lnTo>
                      <a:pt x="78514" y="69194"/>
                    </a:lnTo>
                    <a:lnTo>
                      <a:pt x="77142" y="71237"/>
                    </a:lnTo>
                    <a:lnTo>
                      <a:pt x="76114" y="73241"/>
                    </a:lnTo>
                    <a:lnTo>
                      <a:pt x="74914" y="75245"/>
                    </a:lnTo>
                    <a:lnTo>
                      <a:pt x="73714" y="77092"/>
                    </a:lnTo>
                    <a:lnTo>
                      <a:pt x="72685" y="78860"/>
                    </a:lnTo>
                    <a:lnTo>
                      <a:pt x="71485" y="80550"/>
                    </a:lnTo>
                    <a:lnTo>
                      <a:pt x="70628" y="82121"/>
                    </a:lnTo>
                    <a:lnTo>
                      <a:pt x="69771" y="83654"/>
                    </a:lnTo>
                    <a:lnTo>
                      <a:pt x="68571" y="85343"/>
                    </a:lnTo>
                    <a:lnTo>
                      <a:pt x="67200" y="87151"/>
                    </a:lnTo>
                    <a:lnTo>
                      <a:pt x="66000" y="89037"/>
                    </a:lnTo>
                    <a:lnTo>
                      <a:pt x="64114" y="90962"/>
                    </a:lnTo>
                    <a:lnTo>
                      <a:pt x="62057" y="92966"/>
                    </a:lnTo>
                    <a:lnTo>
                      <a:pt x="59999" y="95049"/>
                    </a:lnTo>
                    <a:lnTo>
                      <a:pt x="57257" y="97092"/>
                    </a:lnTo>
                    <a:lnTo>
                      <a:pt x="54342" y="99174"/>
                    </a:lnTo>
                    <a:lnTo>
                      <a:pt x="51085" y="101257"/>
                    </a:lnTo>
                    <a:lnTo>
                      <a:pt x="47485" y="103261"/>
                    </a:lnTo>
                    <a:lnTo>
                      <a:pt x="43714" y="105225"/>
                    </a:lnTo>
                    <a:lnTo>
                      <a:pt x="39257" y="107190"/>
                    </a:lnTo>
                    <a:lnTo>
                      <a:pt x="34457" y="108998"/>
                    </a:lnTo>
                    <a:lnTo>
                      <a:pt x="29142" y="110726"/>
                    </a:lnTo>
                    <a:lnTo>
                      <a:pt x="23485" y="112416"/>
                    </a:lnTo>
                    <a:lnTo>
                      <a:pt x="23314" y="112416"/>
                    </a:lnTo>
                    <a:lnTo>
                      <a:pt x="23142" y="112455"/>
                    </a:lnTo>
                    <a:lnTo>
                      <a:pt x="22971" y="112455"/>
                    </a:lnTo>
                    <a:lnTo>
                      <a:pt x="22800" y="112495"/>
                    </a:lnTo>
                    <a:lnTo>
                      <a:pt x="22628" y="112495"/>
                    </a:lnTo>
                    <a:lnTo>
                      <a:pt x="22457" y="112534"/>
                    </a:lnTo>
                    <a:lnTo>
                      <a:pt x="22285" y="112534"/>
                    </a:lnTo>
                    <a:lnTo>
                      <a:pt x="21942" y="112534"/>
                    </a:lnTo>
                    <a:lnTo>
                      <a:pt x="21771" y="112573"/>
                    </a:lnTo>
                    <a:lnTo>
                      <a:pt x="21600" y="112573"/>
                    </a:lnTo>
                    <a:lnTo>
                      <a:pt x="21428" y="112612"/>
                    </a:lnTo>
                    <a:lnTo>
                      <a:pt x="21257" y="112612"/>
                    </a:lnTo>
                    <a:lnTo>
                      <a:pt x="21257" y="112652"/>
                    </a:lnTo>
                    <a:lnTo>
                      <a:pt x="21085" y="112652"/>
                    </a:lnTo>
                    <a:lnTo>
                      <a:pt x="21085" y="112691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4" name="Shape 1054"/>
              <p:cNvSpPr/>
              <p:nvPr/>
            </p:nvSpPr>
            <p:spPr>
              <a:xfrm>
                <a:off x="2495" y="1510"/>
                <a:ext cx="87" cy="38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8742" y="119253"/>
                    </a:lnTo>
                    <a:lnTo>
                      <a:pt x="16800" y="118467"/>
                    </a:lnTo>
                    <a:lnTo>
                      <a:pt x="24342" y="117603"/>
                    </a:lnTo>
                    <a:lnTo>
                      <a:pt x="30857" y="116660"/>
                    </a:lnTo>
                    <a:lnTo>
                      <a:pt x="36857" y="115638"/>
                    </a:lnTo>
                    <a:lnTo>
                      <a:pt x="42171" y="114656"/>
                    </a:lnTo>
                    <a:lnTo>
                      <a:pt x="46971" y="113555"/>
                    </a:lnTo>
                    <a:lnTo>
                      <a:pt x="51428" y="112416"/>
                    </a:lnTo>
                    <a:lnTo>
                      <a:pt x="55199" y="111198"/>
                    </a:lnTo>
                    <a:lnTo>
                      <a:pt x="58628" y="109980"/>
                    </a:lnTo>
                    <a:lnTo>
                      <a:pt x="61885" y="108722"/>
                    </a:lnTo>
                    <a:lnTo>
                      <a:pt x="64799" y="107426"/>
                    </a:lnTo>
                    <a:lnTo>
                      <a:pt x="67371" y="106129"/>
                    </a:lnTo>
                    <a:lnTo>
                      <a:pt x="70114" y="104793"/>
                    </a:lnTo>
                    <a:lnTo>
                      <a:pt x="72685" y="103497"/>
                    </a:lnTo>
                    <a:lnTo>
                      <a:pt x="75085" y="102161"/>
                    </a:lnTo>
                    <a:lnTo>
                      <a:pt x="77657" y="100628"/>
                    </a:lnTo>
                    <a:lnTo>
                      <a:pt x="80057" y="98939"/>
                    </a:lnTo>
                    <a:lnTo>
                      <a:pt x="82457" y="97092"/>
                    </a:lnTo>
                    <a:lnTo>
                      <a:pt x="84685" y="95166"/>
                    </a:lnTo>
                    <a:lnTo>
                      <a:pt x="86742" y="93123"/>
                    </a:lnTo>
                    <a:lnTo>
                      <a:pt x="88971" y="91001"/>
                    </a:lnTo>
                    <a:lnTo>
                      <a:pt x="91028" y="88880"/>
                    </a:lnTo>
                    <a:lnTo>
                      <a:pt x="92914" y="86758"/>
                    </a:lnTo>
                    <a:lnTo>
                      <a:pt x="94800" y="84636"/>
                    </a:lnTo>
                    <a:lnTo>
                      <a:pt x="96857" y="82554"/>
                    </a:lnTo>
                    <a:lnTo>
                      <a:pt x="98571" y="80628"/>
                    </a:lnTo>
                    <a:lnTo>
                      <a:pt x="100285" y="78821"/>
                    </a:lnTo>
                    <a:lnTo>
                      <a:pt x="101828" y="77170"/>
                    </a:lnTo>
                    <a:lnTo>
                      <a:pt x="103371" y="75677"/>
                    </a:lnTo>
                    <a:lnTo>
                      <a:pt x="104742" y="74381"/>
                    </a:lnTo>
                    <a:lnTo>
                      <a:pt x="106285" y="73438"/>
                    </a:lnTo>
                    <a:lnTo>
                      <a:pt x="107485" y="72534"/>
                    </a:lnTo>
                    <a:lnTo>
                      <a:pt x="108857" y="71630"/>
                    </a:lnTo>
                    <a:lnTo>
                      <a:pt x="109885" y="70766"/>
                    </a:lnTo>
                    <a:lnTo>
                      <a:pt x="110742" y="69862"/>
                    </a:lnTo>
                    <a:lnTo>
                      <a:pt x="111771" y="68998"/>
                    </a:lnTo>
                    <a:lnTo>
                      <a:pt x="112457" y="68094"/>
                    </a:lnTo>
                    <a:lnTo>
                      <a:pt x="113314" y="67229"/>
                    </a:lnTo>
                    <a:lnTo>
                      <a:pt x="113999" y="66365"/>
                    </a:lnTo>
                    <a:lnTo>
                      <a:pt x="114514" y="65540"/>
                    </a:lnTo>
                    <a:lnTo>
                      <a:pt x="115199" y="64675"/>
                    </a:lnTo>
                    <a:lnTo>
                      <a:pt x="115714" y="63889"/>
                    </a:lnTo>
                    <a:lnTo>
                      <a:pt x="116399" y="63104"/>
                    </a:lnTo>
                    <a:lnTo>
                      <a:pt x="116914" y="62318"/>
                    </a:lnTo>
                    <a:lnTo>
                      <a:pt x="117428" y="61611"/>
                    </a:lnTo>
                    <a:lnTo>
                      <a:pt x="118114" y="60903"/>
                    </a:lnTo>
                    <a:lnTo>
                      <a:pt x="118628" y="60235"/>
                    </a:lnTo>
                    <a:lnTo>
                      <a:pt x="118971" y="59410"/>
                    </a:lnTo>
                    <a:lnTo>
                      <a:pt x="119657" y="58349"/>
                    </a:lnTo>
                    <a:lnTo>
                      <a:pt x="119828" y="57013"/>
                    </a:lnTo>
                    <a:lnTo>
                      <a:pt x="119999" y="55402"/>
                    </a:lnTo>
                    <a:lnTo>
                      <a:pt x="119999" y="53634"/>
                    </a:lnTo>
                    <a:lnTo>
                      <a:pt x="119828" y="51630"/>
                    </a:lnTo>
                    <a:lnTo>
                      <a:pt x="119314" y="49430"/>
                    </a:lnTo>
                    <a:lnTo>
                      <a:pt x="118799" y="47111"/>
                    </a:lnTo>
                    <a:lnTo>
                      <a:pt x="118114" y="44636"/>
                    </a:lnTo>
                    <a:lnTo>
                      <a:pt x="116914" y="42121"/>
                    </a:lnTo>
                    <a:lnTo>
                      <a:pt x="115371" y="39449"/>
                    </a:lnTo>
                    <a:lnTo>
                      <a:pt x="113657" y="36738"/>
                    </a:lnTo>
                    <a:lnTo>
                      <a:pt x="111771" y="34027"/>
                    </a:lnTo>
                    <a:lnTo>
                      <a:pt x="109199" y="31237"/>
                    </a:lnTo>
                    <a:lnTo>
                      <a:pt x="106285" y="28526"/>
                    </a:lnTo>
                    <a:lnTo>
                      <a:pt x="103371" y="25815"/>
                    </a:lnTo>
                    <a:lnTo>
                      <a:pt x="99428" y="22868"/>
                    </a:lnTo>
                    <a:lnTo>
                      <a:pt x="95828" y="20117"/>
                    </a:lnTo>
                    <a:lnTo>
                      <a:pt x="92400" y="17603"/>
                    </a:lnTo>
                    <a:lnTo>
                      <a:pt x="88971" y="15245"/>
                    </a:lnTo>
                    <a:lnTo>
                      <a:pt x="85885" y="13123"/>
                    </a:lnTo>
                    <a:lnTo>
                      <a:pt x="82800" y="11080"/>
                    </a:lnTo>
                    <a:lnTo>
                      <a:pt x="80057" y="9273"/>
                    </a:lnTo>
                    <a:lnTo>
                      <a:pt x="77485" y="7662"/>
                    </a:lnTo>
                    <a:lnTo>
                      <a:pt x="75085" y="6168"/>
                    </a:lnTo>
                    <a:lnTo>
                      <a:pt x="73028" y="4833"/>
                    </a:lnTo>
                    <a:lnTo>
                      <a:pt x="71142" y="3654"/>
                    </a:lnTo>
                    <a:lnTo>
                      <a:pt x="69428" y="2632"/>
                    </a:lnTo>
                    <a:lnTo>
                      <a:pt x="67885" y="1768"/>
                    </a:lnTo>
                    <a:lnTo>
                      <a:pt x="66685" y="1060"/>
                    </a:lnTo>
                    <a:lnTo>
                      <a:pt x="66000" y="471"/>
                    </a:lnTo>
                    <a:lnTo>
                      <a:pt x="65314" y="0"/>
                    </a:lnTo>
                    <a:lnTo>
                      <a:pt x="32057" y="1768"/>
                    </a:lnTo>
                    <a:lnTo>
                      <a:pt x="35828" y="4125"/>
                    </a:lnTo>
                    <a:lnTo>
                      <a:pt x="39428" y="6286"/>
                    </a:lnTo>
                    <a:lnTo>
                      <a:pt x="42685" y="8330"/>
                    </a:lnTo>
                    <a:lnTo>
                      <a:pt x="45771" y="10176"/>
                    </a:lnTo>
                    <a:lnTo>
                      <a:pt x="48514" y="11827"/>
                    </a:lnTo>
                    <a:lnTo>
                      <a:pt x="51085" y="13398"/>
                    </a:lnTo>
                    <a:lnTo>
                      <a:pt x="53485" y="14891"/>
                    </a:lnTo>
                    <a:lnTo>
                      <a:pt x="55714" y="16306"/>
                    </a:lnTo>
                    <a:lnTo>
                      <a:pt x="57942" y="17642"/>
                    </a:lnTo>
                    <a:lnTo>
                      <a:pt x="59999" y="18939"/>
                    </a:lnTo>
                    <a:lnTo>
                      <a:pt x="61885" y="20275"/>
                    </a:lnTo>
                    <a:lnTo>
                      <a:pt x="63771" y="21532"/>
                    </a:lnTo>
                    <a:lnTo>
                      <a:pt x="65657" y="22907"/>
                    </a:lnTo>
                    <a:lnTo>
                      <a:pt x="67885" y="24282"/>
                    </a:lnTo>
                    <a:lnTo>
                      <a:pt x="69771" y="25697"/>
                    </a:lnTo>
                    <a:lnTo>
                      <a:pt x="71828" y="27269"/>
                    </a:lnTo>
                    <a:lnTo>
                      <a:pt x="73714" y="28801"/>
                    </a:lnTo>
                    <a:lnTo>
                      <a:pt x="75428" y="30373"/>
                    </a:lnTo>
                    <a:lnTo>
                      <a:pt x="76971" y="31905"/>
                    </a:lnTo>
                    <a:lnTo>
                      <a:pt x="78342" y="33477"/>
                    </a:lnTo>
                    <a:lnTo>
                      <a:pt x="79714" y="35049"/>
                    </a:lnTo>
                    <a:lnTo>
                      <a:pt x="80742" y="36620"/>
                    </a:lnTo>
                    <a:lnTo>
                      <a:pt x="81600" y="38192"/>
                    </a:lnTo>
                    <a:lnTo>
                      <a:pt x="82457" y="39724"/>
                    </a:lnTo>
                    <a:lnTo>
                      <a:pt x="82971" y="41296"/>
                    </a:lnTo>
                    <a:lnTo>
                      <a:pt x="83485" y="42868"/>
                    </a:lnTo>
                    <a:lnTo>
                      <a:pt x="84171" y="44400"/>
                    </a:lnTo>
                    <a:lnTo>
                      <a:pt x="84342" y="45972"/>
                    </a:lnTo>
                    <a:lnTo>
                      <a:pt x="84685" y="47504"/>
                    </a:lnTo>
                    <a:lnTo>
                      <a:pt x="84857" y="48998"/>
                    </a:lnTo>
                    <a:lnTo>
                      <a:pt x="84857" y="50530"/>
                    </a:lnTo>
                    <a:lnTo>
                      <a:pt x="85028" y="52062"/>
                    </a:lnTo>
                    <a:lnTo>
                      <a:pt x="84857" y="53673"/>
                    </a:lnTo>
                    <a:lnTo>
                      <a:pt x="84685" y="55324"/>
                    </a:lnTo>
                    <a:lnTo>
                      <a:pt x="84171" y="57170"/>
                    </a:lnTo>
                    <a:lnTo>
                      <a:pt x="83485" y="59056"/>
                    </a:lnTo>
                    <a:lnTo>
                      <a:pt x="82800" y="60982"/>
                    </a:lnTo>
                    <a:lnTo>
                      <a:pt x="81771" y="63025"/>
                    </a:lnTo>
                    <a:lnTo>
                      <a:pt x="80914" y="65068"/>
                    </a:lnTo>
                    <a:lnTo>
                      <a:pt x="79714" y="67151"/>
                    </a:lnTo>
                    <a:lnTo>
                      <a:pt x="78514" y="69194"/>
                    </a:lnTo>
                    <a:lnTo>
                      <a:pt x="77142" y="71237"/>
                    </a:lnTo>
                    <a:lnTo>
                      <a:pt x="76114" y="73241"/>
                    </a:lnTo>
                    <a:lnTo>
                      <a:pt x="74914" y="75245"/>
                    </a:lnTo>
                    <a:lnTo>
                      <a:pt x="73714" y="77092"/>
                    </a:lnTo>
                    <a:lnTo>
                      <a:pt x="72685" y="78860"/>
                    </a:lnTo>
                    <a:lnTo>
                      <a:pt x="71485" y="80550"/>
                    </a:lnTo>
                    <a:lnTo>
                      <a:pt x="70628" y="82121"/>
                    </a:lnTo>
                    <a:lnTo>
                      <a:pt x="69771" y="83654"/>
                    </a:lnTo>
                    <a:lnTo>
                      <a:pt x="68571" y="85343"/>
                    </a:lnTo>
                    <a:lnTo>
                      <a:pt x="67200" y="87151"/>
                    </a:lnTo>
                    <a:lnTo>
                      <a:pt x="66000" y="89037"/>
                    </a:lnTo>
                    <a:lnTo>
                      <a:pt x="64114" y="90962"/>
                    </a:lnTo>
                    <a:lnTo>
                      <a:pt x="62057" y="92966"/>
                    </a:lnTo>
                    <a:lnTo>
                      <a:pt x="59999" y="95049"/>
                    </a:lnTo>
                    <a:lnTo>
                      <a:pt x="57257" y="97092"/>
                    </a:lnTo>
                    <a:lnTo>
                      <a:pt x="54342" y="99174"/>
                    </a:lnTo>
                    <a:lnTo>
                      <a:pt x="51085" y="101257"/>
                    </a:lnTo>
                    <a:lnTo>
                      <a:pt x="47485" y="103261"/>
                    </a:lnTo>
                    <a:lnTo>
                      <a:pt x="43714" y="105225"/>
                    </a:lnTo>
                    <a:lnTo>
                      <a:pt x="39257" y="107190"/>
                    </a:lnTo>
                    <a:lnTo>
                      <a:pt x="34457" y="108998"/>
                    </a:lnTo>
                    <a:lnTo>
                      <a:pt x="29142" y="110726"/>
                    </a:lnTo>
                    <a:lnTo>
                      <a:pt x="23485" y="112416"/>
                    </a:lnTo>
                    <a:lnTo>
                      <a:pt x="23314" y="112416"/>
                    </a:lnTo>
                    <a:lnTo>
                      <a:pt x="23142" y="112455"/>
                    </a:lnTo>
                    <a:lnTo>
                      <a:pt x="22971" y="112455"/>
                    </a:lnTo>
                    <a:lnTo>
                      <a:pt x="22800" y="112495"/>
                    </a:lnTo>
                    <a:lnTo>
                      <a:pt x="22628" y="112495"/>
                    </a:lnTo>
                    <a:lnTo>
                      <a:pt x="22457" y="112534"/>
                    </a:lnTo>
                    <a:lnTo>
                      <a:pt x="22285" y="112534"/>
                    </a:lnTo>
                    <a:lnTo>
                      <a:pt x="21942" y="112534"/>
                    </a:lnTo>
                    <a:lnTo>
                      <a:pt x="21771" y="112573"/>
                    </a:lnTo>
                    <a:lnTo>
                      <a:pt x="21600" y="112573"/>
                    </a:lnTo>
                    <a:lnTo>
                      <a:pt x="21428" y="112612"/>
                    </a:lnTo>
                    <a:lnTo>
                      <a:pt x="21257" y="112612"/>
                    </a:lnTo>
                    <a:lnTo>
                      <a:pt x="21257" y="112652"/>
                    </a:lnTo>
                    <a:lnTo>
                      <a:pt x="21085" y="112652"/>
                    </a:lnTo>
                    <a:lnTo>
                      <a:pt x="21085" y="112691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5" name="Shape 1055"/>
              <p:cNvSpPr/>
              <p:nvPr/>
            </p:nvSpPr>
            <p:spPr>
              <a:xfrm>
                <a:off x="2204" y="1496"/>
                <a:ext cx="595" cy="18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66" y="113526"/>
                    </a:moveTo>
                    <a:lnTo>
                      <a:pt x="8186" y="113609"/>
                    </a:lnTo>
                    <a:lnTo>
                      <a:pt x="7531" y="113775"/>
                    </a:lnTo>
                    <a:lnTo>
                      <a:pt x="6901" y="113775"/>
                    </a:lnTo>
                    <a:lnTo>
                      <a:pt x="6322" y="113858"/>
                    </a:lnTo>
                    <a:lnTo>
                      <a:pt x="5768" y="113858"/>
                    </a:lnTo>
                    <a:lnTo>
                      <a:pt x="5214" y="113775"/>
                    </a:lnTo>
                    <a:lnTo>
                      <a:pt x="4735" y="113692"/>
                    </a:lnTo>
                    <a:lnTo>
                      <a:pt x="4332" y="113526"/>
                    </a:lnTo>
                    <a:lnTo>
                      <a:pt x="3954" y="113195"/>
                    </a:lnTo>
                    <a:lnTo>
                      <a:pt x="3652" y="112946"/>
                    </a:lnTo>
                    <a:lnTo>
                      <a:pt x="3400" y="112448"/>
                    </a:lnTo>
                    <a:lnTo>
                      <a:pt x="3224" y="112033"/>
                    </a:lnTo>
                    <a:lnTo>
                      <a:pt x="3148" y="111452"/>
                    </a:lnTo>
                    <a:lnTo>
                      <a:pt x="3098" y="110788"/>
                    </a:lnTo>
                    <a:lnTo>
                      <a:pt x="3198" y="110041"/>
                    </a:lnTo>
                    <a:lnTo>
                      <a:pt x="3400" y="109211"/>
                    </a:lnTo>
                    <a:lnTo>
                      <a:pt x="3979" y="106970"/>
                    </a:lnTo>
                    <a:lnTo>
                      <a:pt x="4735" y="104647"/>
                    </a:lnTo>
                    <a:lnTo>
                      <a:pt x="5591" y="102323"/>
                    </a:lnTo>
                    <a:lnTo>
                      <a:pt x="6549" y="99917"/>
                    </a:lnTo>
                    <a:lnTo>
                      <a:pt x="7556" y="97593"/>
                    </a:lnTo>
                    <a:lnTo>
                      <a:pt x="8589" y="95269"/>
                    </a:lnTo>
                    <a:lnTo>
                      <a:pt x="9672" y="93112"/>
                    </a:lnTo>
                    <a:lnTo>
                      <a:pt x="10730" y="90954"/>
                    </a:lnTo>
                    <a:lnTo>
                      <a:pt x="11763" y="88879"/>
                    </a:lnTo>
                    <a:lnTo>
                      <a:pt x="12745" y="87136"/>
                    </a:lnTo>
                    <a:lnTo>
                      <a:pt x="13602" y="85477"/>
                    </a:lnTo>
                    <a:lnTo>
                      <a:pt x="14408" y="84066"/>
                    </a:lnTo>
                    <a:lnTo>
                      <a:pt x="15037" y="82987"/>
                    </a:lnTo>
                    <a:lnTo>
                      <a:pt x="15516" y="81991"/>
                    </a:lnTo>
                    <a:lnTo>
                      <a:pt x="15869" y="81576"/>
                    </a:lnTo>
                    <a:lnTo>
                      <a:pt x="15969" y="81410"/>
                    </a:lnTo>
                    <a:lnTo>
                      <a:pt x="19874" y="74356"/>
                    </a:lnTo>
                    <a:lnTo>
                      <a:pt x="23904" y="67551"/>
                    </a:lnTo>
                    <a:lnTo>
                      <a:pt x="27959" y="61244"/>
                    </a:lnTo>
                    <a:lnTo>
                      <a:pt x="32065" y="55269"/>
                    </a:lnTo>
                    <a:lnTo>
                      <a:pt x="36095" y="49709"/>
                    </a:lnTo>
                    <a:lnTo>
                      <a:pt x="40075" y="44647"/>
                    </a:lnTo>
                    <a:lnTo>
                      <a:pt x="43954" y="39834"/>
                    </a:lnTo>
                    <a:lnTo>
                      <a:pt x="47632" y="35518"/>
                    </a:lnTo>
                    <a:lnTo>
                      <a:pt x="51108" y="31535"/>
                    </a:lnTo>
                    <a:lnTo>
                      <a:pt x="54307" y="28132"/>
                    </a:lnTo>
                    <a:lnTo>
                      <a:pt x="57229" y="25062"/>
                    </a:lnTo>
                    <a:lnTo>
                      <a:pt x="59823" y="22572"/>
                    </a:lnTo>
                    <a:lnTo>
                      <a:pt x="61989" y="20414"/>
                    </a:lnTo>
                    <a:lnTo>
                      <a:pt x="63753" y="18838"/>
                    </a:lnTo>
                    <a:lnTo>
                      <a:pt x="65012" y="17593"/>
                    </a:lnTo>
                    <a:lnTo>
                      <a:pt x="65768" y="17095"/>
                    </a:lnTo>
                    <a:lnTo>
                      <a:pt x="67405" y="15767"/>
                    </a:lnTo>
                    <a:lnTo>
                      <a:pt x="69420" y="14439"/>
                    </a:lnTo>
                    <a:lnTo>
                      <a:pt x="71763" y="13195"/>
                    </a:lnTo>
                    <a:lnTo>
                      <a:pt x="74382" y="11784"/>
                    </a:lnTo>
                    <a:lnTo>
                      <a:pt x="77229" y="10539"/>
                    </a:lnTo>
                    <a:lnTo>
                      <a:pt x="80251" y="9377"/>
                    </a:lnTo>
                    <a:lnTo>
                      <a:pt x="83400" y="8381"/>
                    </a:lnTo>
                    <a:lnTo>
                      <a:pt x="86649" y="7385"/>
                    </a:lnTo>
                    <a:lnTo>
                      <a:pt x="89899" y="6804"/>
                    </a:lnTo>
                    <a:lnTo>
                      <a:pt x="93173" y="6224"/>
                    </a:lnTo>
                    <a:lnTo>
                      <a:pt x="96397" y="6058"/>
                    </a:lnTo>
                    <a:lnTo>
                      <a:pt x="99546" y="6141"/>
                    </a:lnTo>
                    <a:lnTo>
                      <a:pt x="102518" y="6556"/>
                    </a:lnTo>
                    <a:lnTo>
                      <a:pt x="105314" y="7302"/>
                    </a:lnTo>
                    <a:lnTo>
                      <a:pt x="107884" y="8547"/>
                    </a:lnTo>
                    <a:lnTo>
                      <a:pt x="110151" y="10207"/>
                    </a:lnTo>
                    <a:lnTo>
                      <a:pt x="112090" y="12033"/>
                    </a:lnTo>
                    <a:lnTo>
                      <a:pt x="113727" y="13941"/>
                    </a:lnTo>
                    <a:lnTo>
                      <a:pt x="115062" y="15850"/>
                    </a:lnTo>
                    <a:lnTo>
                      <a:pt x="116095" y="17842"/>
                    </a:lnTo>
                    <a:lnTo>
                      <a:pt x="116876" y="19751"/>
                    </a:lnTo>
                    <a:lnTo>
                      <a:pt x="117430" y="21742"/>
                    </a:lnTo>
                    <a:lnTo>
                      <a:pt x="117732" y="23734"/>
                    </a:lnTo>
                    <a:lnTo>
                      <a:pt x="117808" y="25809"/>
                    </a:lnTo>
                    <a:lnTo>
                      <a:pt x="117732" y="27800"/>
                    </a:lnTo>
                    <a:lnTo>
                      <a:pt x="117481" y="29875"/>
                    </a:lnTo>
                    <a:lnTo>
                      <a:pt x="117078" y="31950"/>
                    </a:lnTo>
                    <a:lnTo>
                      <a:pt x="116549" y="34024"/>
                    </a:lnTo>
                    <a:lnTo>
                      <a:pt x="115894" y="36182"/>
                    </a:lnTo>
                    <a:lnTo>
                      <a:pt x="115163" y="38340"/>
                    </a:lnTo>
                    <a:lnTo>
                      <a:pt x="114382" y="40497"/>
                    </a:lnTo>
                    <a:lnTo>
                      <a:pt x="113526" y="42655"/>
                    </a:lnTo>
                    <a:lnTo>
                      <a:pt x="113173" y="43485"/>
                    </a:lnTo>
                    <a:lnTo>
                      <a:pt x="112770" y="44481"/>
                    </a:lnTo>
                    <a:lnTo>
                      <a:pt x="112342" y="45311"/>
                    </a:lnTo>
                    <a:lnTo>
                      <a:pt x="111939" y="46224"/>
                    </a:lnTo>
                    <a:lnTo>
                      <a:pt x="111486" y="47053"/>
                    </a:lnTo>
                    <a:lnTo>
                      <a:pt x="111007" y="47966"/>
                    </a:lnTo>
                    <a:lnTo>
                      <a:pt x="110528" y="48796"/>
                    </a:lnTo>
                    <a:lnTo>
                      <a:pt x="110025" y="49626"/>
                    </a:lnTo>
                    <a:lnTo>
                      <a:pt x="109496" y="50456"/>
                    </a:lnTo>
                    <a:lnTo>
                      <a:pt x="108967" y="51286"/>
                    </a:lnTo>
                    <a:lnTo>
                      <a:pt x="108438" y="52116"/>
                    </a:lnTo>
                    <a:lnTo>
                      <a:pt x="107909" y="52946"/>
                    </a:lnTo>
                    <a:lnTo>
                      <a:pt x="107329" y="53858"/>
                    </a:lnTo>
                    <a:lnTo>
                      <a:pt x="106801" y="54688"/>
                    </a:lnTo>
                    <a:lnTo>
                      <a:pt x="106246" y="55435"/>
                    </a:lnTo>
                    <a:lnTo>
                      <a:pt x="105692" y="56265"/>
                    </a:lnTo>
                    <a:lnTo>
                      <a:pt x="106624" y="60580"/>
                    </a:lnTo>
                    <a:lnTo>
                      <a:pt x="107204" y="59751"/>
                    </a:lnTo>
                    <a:lnTo>
                      <a:pt x="107758" y="58921"/>
                    </a:lnTo>
                    <a:lnTo>
                      <a:pt x="108312" y="58091"/>
                    </a:lnTo>
                    <a:lnTo>
                      <a:pt x="108866" y="57261"/>
                    </a:lnTo>
                    <a:lnTo>
                      <a:pt x="109420" y="56431"/>
                    </a:lnTo>
                    <a:lnTo>
                      <a:pt x="109949" y="55518"/>
                    </a:lnTo>
                    <a:lnTo>
                      <a:pt x="110503" y="54688"/>
                    </a:lnTo>
                    <a:lnTo>
                      <a:pt x="111032" y="53858"/>
                    </a:lnTo>
                    <a:lnTo>
                      <a:pt x="111561" y="52863"/>
                    </a:lnTo>
                    <a:lnTo>
                      <a:pt x="112065" y="51950"/>
                    </a:lnTo>
                    <a:lnTo>
                      <a:pt x="112544" y="51120"/>
                    </a:lnTo>
                    <a:lnTo>
                      <a:pt x="113047" y="50207"/>
                    </a:lnTo>
                    <a:lnTo>
                      <a:pt x="113526" y="49377"/>
                    </a:lnTo>
                    <a:lnTo>
                      <a:pt x="113979" y="48464"/>
                    </a:lnTo>
                    <a:lnTo>
                      <a:pt x="114433" y="47634"/>
                    </a:lnTo>
                    <a:lnTo>
                      <a:pt x="114886" y="46804"/>
                    </a:lnTo>
                    <a:lnTo>
                      <a:pt x="115919" y="44398"/>
                    </a:lnTo>
                    <a:lnTo>
                      <a:pt x="116876" y="41825"/>
                    </a:lnTo>
                    <a:lnTo>
                      <a:pt x="117783" y="39170"/>
                    </a:lnTo>
                    <a:lnTo>
                      <a:pt x="118539" y="36265"/>
                    </a:lnTo>
                    <a:lnTo>
                      <a:pt x="119168" y="33443"/>
                    </a:lnTo>
                    <a:lnTo>
                      <a:pt x="119647" y="30456"/>
                    </a:lnTo>
                    <a:lnTo>
                      <a:pt x="119924" y="27468"/>
                    </a:lnTo>
                    <a:lnTo>
                      <a:pt x="120000" y="24481"/>
                    </a:lnTo>
                    <a:lnTo>
                      <a:pt x="119874" y="21493"/>
                    </a:lnTo>
                    <a:lnTo>
                      <a:pt x="119471" y="18672"/>
                    </a:lnTo>
                    <a:lnTo>
                      <a:pt x="118790" y="15767"/>
                    </a:lnTo>
                    <a:lnTo>
                      <a:pt x="117833" y="13112"/>
                    </a:lnTo>
                    <a:lnTo>
                      <a:pt x="116574" y="10539"/>
                    </a:lnTo>
                    <a:lnTo>
                      <a:pt x="114962" y="8298"/>
                    </a:lnTo>
                    <a:lnTo>
                      <a:pt x="112997" y="6141"/>
                    </a:lnTo>
                    <a:lnTo>
                      <a:pt x="110654" y="4232"/>
                    </a:lnTo>
                    <a:lnTo>
                      <a:pt x="107984" y="2655"/>
                    </a:lnTo>
                    <a:lnTo>
                      <a:pt x="105163" y="1493"/>
                    </a:lnTo>
                    <a:lnTo>
                      <a:pt x="102191" y="746"/>
                    </a:lnTo>
                    <a:lnTo>
                      <a:pt x="99068" y="165"/>
                    </a:lnTo>
                    <a:lnTo>
                      <a:pt x="95869" y="0"/>
                    </a:lnTo>
                    <a:lnTo>
                      <a:pt x="92644" y="82"/>
                    </a:lnTo>
                    <a:lnTo>
                      <a:pt x="89395" y="497"/>
                    </a:lnTo>
                    <a:lnTo>
                      <a:pt x="86171" y="995"/>
                    </a:lnTo>
                    <a:lnTo>
                      <a:pt x="82972" y="1825"/>
                    </a:lnTo>
                    <a:lnTo>
                      <a:pt x="79874" y="2821"/>
                    </a:lnTo>
                    <a:lnTo>
                      <a:pt x="76901" y="3900"/>
                    </a:lnTo>
                    <a:lnTo>
                      <a:pt x="74080" y="5145"/>
                    </a:lnTo>
                    <a:lnTo>
                      <a:pt x="71435" y="6473"/>
                    </a:lnTo>
                    <a:lnTo>
                      <a:pt x="69017" y="7883"/>
                    </a:lnTo>
                    <a:lnTo>
                      <a:pt x="66851" y="9377"/>
                    </a:lnTo>
                    <a:lnTo>
                      <a:pt x="64962" y="10954"/>
                    </a:lnTo>
                    <a:lnTo>
                      <a:pt x="58664" y="16597"/>
                    </a:lnTo>
                    <a:lnTo>
                      <a:pt x="52871" y="22323"/>
                    </a:lnTo>
                    <a:lnTo>
                      <a:pt x="47531" y="28132"/>
                    </a:lnTo>
                    <a:lnTo>
                      <a:pt x="42594" y="33858"/>
                    </a:lnTo>
                    <a:lnTo>
                      <a:pt x="38060" y="39419"/>
                    </a:lnTo>
                    <a:lnTo>
                      <a:pt x="33879" y="44896"/>
                    </a:lnTo>
                    <a:lnTo>
                      <a:pt x="30125" y="50207"/>
                    </a:lnTo>
                    <a:lnTo>
                      <a:pt x="26675" y="55435"/>
                    </a:lnTo>
                    <a:lnTo>
                      <a:pt x="23576" y="60331"/>
                    </a:lnTo>
                    <a:lnTo>
                      <a:pt x="20806" y="64979"/>
                    </a:lnTo>
                    <a:lnTo>
                      <a:pt x="18287" y="69377"/>
                    </a:lnTo>
                    <a:lnTo>
                      <a:pt x="16070" y="73526"/>
                    </a:lnTo>
                    <a:lnTo>
                      <a:pt x="14080" y="77178"/>
                    </a:lnTo>
                    <a:lnTo>
                      <a:pt x="12342" y="80580"/>
                    </a:lnTo>
                    <a:lnTo>
                      <a:pt x="10831" y="83402"/>
                    </a:lnTo>
                    <a:lnTo>
                      <a:pt x="9521" y="85892"/>
                    </a:lnTo>
                    <a:lnTo>
                      <a:pt x="8539" y="87717"/>
                    </a:lnTo>
                    <a:lnTo>
                      <a:pt x="7581" y="89543"/>
                    </a:lnTo>
                    <a:lnTo>
                      <a:pt x="6649" y="91369"/>
                    </a:lnTo>
                    <a:lnTo>
                      <a:pt x="5717" y="93360"/>
                    </a:lnTo>
                    <a:lnTo>
                      <a:pt x="4861" y="95269"/>
                    </a:lnTo>
                    <a:lnTo>
                      <a:pt x="4030" y="97261"/>
                    </a:lnTo>
                    <a:lnTo>
                      <a:pt x="3274" y="99170"/>
                    </a:lnTo>
                    <a:lnTo>
                      <a:pt x="2569" y="101161"/>
                    </a:lnTo>
                    <a:lnTo>
                      <a:pt x="1914" y="103070"/>
                    </a:lnTo>
                    <a:lnTo>
                      <a:pt x="1360" y="104979"/>
                    </a:lnTo>
                    <a:lnTo>
                      <a:pt x="881" y="106721"/>
                    </a:lnTo>
                    <a:lnTo>
                      <a:pt x="478" y="108381"/>
                    </a:lnTo>
                    <a:lnTo>
                      <a:pt x="226" y="110041"/>
                    </a:lnTo>
                    <a:lnTo>
                      <a:pt x="75" y="111535"/>
                    </a:lnTo>
                    <a:lnTo>
                      <a:pt x="0" y="113029"/>
                    </a:lnTo>
                    <a:lnTo>
                      <a:pt x="100" y="114356"/>
                    </a:lnTo>
                    <a:lnTo>
                      <a:pt x="226" y="115269"/>
                    </a:lnTo>
                    <a:lnTo>
                      <a:pt x="478" y="116182"/>
                    </a:lnTo>
                    <a:lnTo>
                      <a:pt x="806" y="116929"/>
                    </a:lnTo>
                    <a:lnTo>
                      <a:pt x="1158" y="117593"/>
                    </a:lnTo>
                    <a:lnTo>
                      <a:pt x="1586" y="118257"/>
                    </a:lnTo>
                    <a:lnTo>
                      <a:pt x="2065" y="118672"/>
                    </a:lnTo>
                    <a:lnTo>
                      <a:pt x="2594" y="119087"/>
                    </a:lnTo>
                    <a:lnTo>
                      <a:pt x="3198" y="119419"/>
                    </a:lnTo>
                    <a:lnTo>
                      <a:pt x="3803" y="119585"/>
                    </a:lnTo>
                    <a:lnTo>
                      <a:pt x="4458" y="119834"/>
                    </a:lnTo>
                    <a:lnTo>
                      <a:pt x="5138" y="120000"/>
                    </a:lnTo>
                    <a:lnTo>
                      <a:pt x="5843" y="120000"/>
                    </a:lnTo>
                    <a:lnTo>
                      <a:pt x="6549" y="120000"/>
                    </a:lnTo>
                    <a:lnTo>
                      <a:pt x="7279" y="119917"/>
                    </a:lnTo>
                    <a:lnTo>
                      <a:pt x="8035" y="119834"/>
                    </a:lnTo>
                    <a:lnTo>
                      <a:pt x="8790" y="119668"/>
                    </a:lnTo>
                    <a:lnTo>
                      <a:pt x="8866" y="113526"/>
                    </a:lnTo>
                    <a:close/>
                  </a:path>
                </a:pathLst>
              </a:custGeom>
              <a:solidFill>
                <a:srgbClr val="0C0C0C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6" name="Shape 1056"/>
              <p:cNvSpPr/>
              <p:nvPr/>
            </p:nvSpPr>
            <p:spPr>
              <a:xfrm>
                <a:off x="2595" y="1467"/>
                <a:ext cx="19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43566" y="9424"/>
                    </a:lnTo>
                    <a:lnTo>
                      <a:pt x="120000" y="120000"/>
                    </a:lnTo>
                    <a:lnTo>
                      <a:pt x="119235" y="119371"/>
                    </a:lnTo>
                    <a:lnTo>
                      <a:pt x="118471" y="119371"/>
                    </a:lnTo>
                    <a:lnTo>
                      <a:pt x="116178" y="119371"/>
                    </a:lnTo>
                    <a:lnTo>
                      <a:pt x="113885" y="118743"/>
                    </a:lnTo>
                    <a:lnTo>
                      <a:pt x="110063" y="118115"/>
                    </a:lnTo>
                    <a:lnTo>
                      <a:pt x="107006" y="116858"/>
                    </a:lnTo>
                    <a:lnTo>
                      <a:pt x="102420" y="114973"/>
                    </a:lnTo>
                    <a:lnTo>
                      <a:pt x="97834" y="113717"/>
                    </a:lnTo>
                    <a:lnTo>
                      <a:pt x="93248" y="111832"/>
                    </a:lnTo>
                    <a:lnTo>
                      <a:pt x="87898" y="108691"/>
                    </a:lnTo>
                    <a:lnTo>
                      <a:pt x="82547" y="106178"/>
                    </a:lnTo>
                    <a:lnTo>
                      <a:pt x="77961" y="102408"/>
                    </a:lnTo>
                    <a:lnTo>
                      <a:pt x="72611" y="98638"/>
                    </a:lnTo>
                    <a:lnTo>
                      <a:pt x="67261" y="94240"/>
                    </a:lnTo>
                    <a:lnTo>
                      <a:pt x="63439" y="89214"/>
                    </a:lnTo>
                    <a:lnTo>
                      <a:pt x="58853" y="8356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8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7" name="Shape 1057"/>
              <p:cNvSpPr/>
              <p:nvPr/>
            </p:nvSpPr>
            <p:spPr>
              <a:xfrm>
                <a:off x="2595" y="1464"/>
                <a:ext cx="41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413"/>
                    </a:moveTo>
                    <a:lnTo>
                      <a:pt x="79133" y="0"/>
                    </a:lnTo>
                    <a:lnTo>
                      <a:pt x="120000" y="18206"/>
                    </a:lnTo>
                    <a:lnTo>
                      <a:pt x="28978" y="26482"/>
                    </a:lnTo>
                    <a:lnTo>
                      <a:pt x="40495" y="77793"/>
                    </a:lnTo>
                    <a:lnTo>
                      <a:pt x="40495" y="78620"/>
                    </a:lnTo>
                    <a:lnTo>
                      <a:pt x="41609" y="81931"/>
                    </a:lnTo>
                    <a:lnTo>
                      <a:pt x="42352" y="85241"/>
                    </a:lnTo>
                    <a:lnTo>
                      <a:pt x="43467" y="91034"/>
                    </a:lnTo>
                    <a:lnTo>
                      <a:pt x="44953" y="96827"/>
                    </a:lnTo>
                    <a:lnTo>
                      <a:pt x="46439" y="103448"/>
                    </a:lnTo>
                    <a:lnTo>
                      <a:pt x="47554" y="108413"/>
                    </a:lnTo>
                    <a:lnTo>
                      <a:pt x="48668" y="113379"/>
                    </a:lnTo>
                    <a:lnTo>
                      <a:pt x="49411" y="116689"/>
                    </a:lnTo>
                    <a:lnTo>
                      <a:pt x="49411" y="119172"/>
                    </a:lnTo>
                    <a:lnTo>
                      <a:pt x="49411" y="120000"/>
                    </a:lnTo>
                    <a:lnTo>
                      <a:pt x="48668" y="116689"/>
                    </a:lnTo>
                    <a:lnTo>
                      <a:pt x="46811" y="112551"/>
                    </a:lnTo>
                    <a:lnTo>
                      <a:pt x="44210" y="103448"/>
                    </a:lnTo>
                    <a:lnTo>
                      <a:pt x="41238" y="91034"/>
                    </a:lnTo>
                    <a:lnTo>
                      <a:pt x="36780" y="75310"/>
                    </a:lnTo>
                    <a:lnTo>
                      <a:pt x="21176" y="24827"/>
                    </a:lnTo>
                    <a:lnTo>
                      <a:pt x="0" y="12413"/>
                    </a:lnTo>
                    <a:close/>
                  </a:path>
                </a:pathLst>
              </a:custGeom>
              <a:solidFill>
                <a:srgbClr val="FFF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8" name="Shape 1058"/>
              <p:cNvSpPr/>
              <p:nvPr/>
            </p:nvSpPr>
            <p:spPr>
              <a:xfrm>
                <a:off x="2417" y="1500"/>
                <a:ext cx="58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1769" y="120000"/>
                    </a:moveTo>
                    <a:lnTo>
                      <a:pt x="120000" y="16688"/>
                    </a:lnTo>
                    <a:lnTo>
                      <a:pt x="108742" y="0"/>
                    </a:lnTo>
                    <a:lnTo>
                      <a:pt x="0" y="100927"/>
                    </a:lnTo>
                    <a:lnTo>
                      <a:pt x="11769" y="120000"/>
                    </a:lnTo>
                    <a:close/>
                  </a:path>
                </a:pathLst>
              </a:custGeom>
              <a:solidFill>
                <a:srgbClr val="FFF23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9" name="Shape 1059"/>
              <p:cNvSpPr/>
              <p:nvPr/>
            </p:nvSpPr>
            <p:spPr>
              <a:xfrm>
                <a:off x="2537" y="1431"/>
                <a:ext cx="83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87" y="21254"/>
                    </a:moveTo>
                    <a:lnTo>
                      <a:pt x="9700" y="18154"/>
                    </a:lnTo>
                    <a:lnTo>
                      <a:pt x="14011" y="15498"/>
                    </a:lnTo>
                    <a:lnTo>
                      <a:pt x="19041" y="13284"/>
                    </a:lnTo>
                    <a:lnTo>
                      <a:pt x="24610" y="10627"/>
                    </a:lnTo>
                    <a:lnTo>
                      <a:pt x="30359" y="8856"/>
                    </a:lnTo>
                    <a:lnTo>
                      <a:pt x="36646" y="6199"/>
                    </a:lnTo>
                    <a:lnTo>
                      <a:pt x="42934" y="4428"/>
                    </a:lnTo>
                    <a:lnTo>
                      <a:pt x="49580" y="2656"/>
                    </a:lnTo>
                    <a:lnTo>
                      <a:pt x="56227" y="1328"/>
                    </a:lnTo>
                    <a:lnTo>
                      <a:pt x="62694" y="442"/>
                    </a:lnTo>
                    <a:lnTo>
                      <a:pt x="68982" y="0"/>
                    </a:lnTo>
                    <a:lnTo>
                      <a:pt x="74910" y="0"/>
                    </a:lnTo>
                    <a:lnTo>
                      <a:pt x="80299" y="442"/>
                    </a:lnTo>
                    <a:lnTo>
                      <a:pt x="85508" y="885"/>
                    </a:lnTo>
                    <a:lnTo>
                      <a:pt x="90000" y="2214"/>
                    </a:lnTo>
                    <a:lnTo>
                      <a:pt x="93772" y="4870"/>
                    </a:lnTo>
                    <a:lnTo>
                      <a:pt x="94131" y="4870"/>
                    </a:lnTo>
                    <a:lnTo>
                      <a:pt x="94491" y="4870"/>
                    </a:lnTo>
                    <a:lnTo>
                      <a:pt x="94850" y="5313"/>
                    </a:lnTo>
                    <a:lnTo>
                      <a:pt x="95389" y="5756"/>
                    </a:lnTo>
                    <a:lnTo>
                      <a:pt x="96107" y="6199"/>
                    </a:lnTo>
                    <a:lnTo>
                      <a:pt x="96646" y="7084"/>
                    </a:lnTo>
                    <a:lnTo>
                      <a:pt x="97185" y="8413"/>
                    </a:lnTo>
                    <a:lnTo>
                      <a:pt x="98083" y="9741"/>
                    </a:lnTo>
                    <a:lnTo>
                      <a:pt x="98802" y="11070"/>
                    </a:lnTo>
                    <a:lnTo>
                      <a:pt x="99700" y="13284"/>
                    </a:lnTo>
                    <a:lnTo>
                      <a:pt x="100419" y="15498"/>
                    </a:lnTo>
                    <a:lnTo>
                      <a:pt x="101317" y="18154"/>
                    </a:lnTo>
                    <a:lnTo>
                      <a:pt x="102215" y="21254"/>
                    </a:lnTo>
                    <a:lnTo>
                      <a:pt x="103293" y="24797"/>
                    </a:lnTo>
                    <a:lnTo>
                      <a:pt x="104011" y="27453"/>
                    </a:lnTo>
                    <a:lnTo>
                      <a:pt x="105089" y="31439"/>
                    </a:lnTo>
                    <a:lnTo>
                      <a:pt x="105988" y="35867"/>
                    </a:lnTo>
                    <a:lnTo>
                      <a:pt x="107065" y="40738"/>
                    </a:lnTo>
                    <a:lnTo>
                      <a:pt x="108323" y="46051"/>
                    </a:lnTo>
                    <a:lnTo>
                      <a:pt x="109401" y="50922"/>
                    </a:lnTo>
                    <a:lnTo>
                      <a:pt x="110658" y="56236"/>
                    </a:lnTo>
                    <a:lnTo>
                      <a:pt x="112095" y="61549"/>
                    </a:lnTo>
                    <a:lnTo>
                      <a:pt x="113353" y="67306"/>
                    </a:lnTo>
                    <a:lnTo>
                      <a:pt x="114431" y="72619"/>
                    </a:lnTo>
                    <a:lnTo>
                      <a:pt x="115508" y="77490"/>
                    </a:lnTo>
                    <a:lnTo>
                      <a:pt x="116766" y="82361"/>
                    </a:lnTo>
                    <a:lnTo>
                      <a:pt x="117485" y="86789"/>
                    </a:lnTo>
                    <a:lnTo>
                      <a:pt x="118562" y="90774"/>
                    </a:lnTo>
                    <a:lnTo>
                      <a:pt x="119101" y="94760"/>
                    </a:lnTo>
                    <a:lnTo>
                      <a:pt x="120000" y="97859"/>
                    </a:lnTo>
                    <a:lnTo>
                      <a:pt x="120000" y="98302"/>
                    </a:lnTo>
                    <a:lnTo>
                      <a:pt x="120000" y="99188"/>
                    </a:lnTo>
                    <a:lnTo>
                      <a:pt x="119640" y="99188"/>
                    </a:lnTo>
                    <a:lnTo>
                      <a:pt x="119461" y="100073"/>
                    </a:lnTo>
                    <a:lnTo>
                      <a:pt x="119101" y="100073"/>
                    </a:lnTo>
                    <a:lnTo>
                      <a:pt x="118562" y="100073"/>
                    </a:lnTo>
                    <a:lnTo>
                      <a:pt x="117664" y="99188"/>
                    </a:lnTo>
                    <a:lnTo>
                      <a:pt x="116946" y="99188"/>
                    </a:lnTo>
                    <a:lnTo>
                      <a:pt x="115868" y="98745"/>
                    </a:lnTo>
                    <a:lnTo>
                      <a:pt x="114790" y="98302"/>
                    </a:lnTo>
                    <a:lnTo>
                      <a:pt x="113532" y="97859"/>
                    </a:lnTo>
                    <a:lnTo>
                      <a:pt x="112095" y="97416"/>
                    </a:lnTo>
                    <a:lnTo>
                      <a:pt x="110658" y="96974"/>
                    </a:lnTo>
                    <a:lnTo>
                      <a:pt x="109041" y="96531"/>
                    </a:lnTo>
                    <a:lnTo>
                      <a:pt x="107245" y="96531"/>
                    </a:lnTo>
                    <a:lnTo>
                      <a:pt x="105628" y="96531"/>
                    </a:lnTo>
                    <a:lnTo>
                      <a:pt x="103293" y="96088"/>
                    </a:lnTo>
                    <a:lnTo>
                      <a:pt x="100598" y="96088"/>
                    </a:lnTo>
                    <a:lnTo>
                      <a:pt x="97904" y="96088"/>
                    </a:lnTo>
                    <a:lnTo>
                      <a:pt x="94850" y="96088"/>
                    </a:lnTo>
                    <a:lnTo>
                      <a:pt x="91257" y="96531"/>
                    </a:lnTo>
                    <a:lnTo>
                      <a:pt x="87664" y="96974"/>
                    </a:lnTo>
                    <a:lnTo>
                      <a:pt x="83532" y="97416"/>
                    </a:lnTo>
                    <a:lnTo>
                      <a:pt x="79221" y="98302"/>
                    </a:lnTo>
                    <a:lnTo>
                      <a:pt x="74371" y="100073"/>
                    </a:lnTo>
                    <a:lnTo>
                      <a:pt x="69341" y="101402"/>
                    </a:lnTo>
                    <a:lnTo>
                      <a:pt x="64131" y="103173"/>
                    </a:lnTo>
                    <a:lnTo>
                      <a:pt x="58203" y="105387"/>
                    </a:lnTo>
                    <a:lnTo>
                      <a:pt x="52275" y="107601"/>
                    </a:lnTo>
                    <a:lnTo>
                      <a:pt x="45808" y="111143"/>
                    </a:lnTo>
                    <a:lnTo>
                      <a:pt x="38982" y="114686"/>
                    </a:lnTo>
                    <a:lnTo>
                      <a:pt x="31976" y="118671"/>
                    </a:lnTo>
                    <a:lnTo>
                      <a:pt x="31796" y="118671"/>
                    </a:lnTo>
                    <a:lnTo>
                      <a:pt x="31437" y="118671"/>
                    </a:lnTo>
                    <a:lnTo>
                      <a:pt x="30538" y="119114"/>
                    </a:lnTo>
                    <a:lnTo>
                      <a:pt x="29820" y="119114"/>
                    </a:lnTo>
                    <a:lnTo>
                      <a:pt x="28742" y="119557"/>
                    </a:lnTo>
                    <a:lnTo>
                      <a:pt x="27485" y="120000"/>
                    </a:lnTo>
                    <a:lnTo>
                      <a:pt x="26407" y="120000"/>
                    </a:lnTo>
                    <a:lnTo>
                      <a:pt x="24970" y="120000"/>
                    </a:lnTo>
                    <a:lnTo>
                      <a:pt x="23712" y="120000"/>
                    </a:lnTo>
                    <a:lnTo>
                      <a:pt x="22275" y="119557"/>
                    </a:lnTo>
                    <a:lnTo>
                      <a:pt x="20838" y="119114"/>
                    </a:lnTo>
                    <a:lnTo>
                      <a:pt x="19580" y="118228"/>
                    </a:lnTo>
                    <a:lnTo>
                      <a:pt x="18323" y="116900"/>
                    </a:lnTo>
                    <a:lnTo>
                      <a:pt x="17245" y="114686"/>
                    </a:lnTo>
                    <a:lnTo>
                      <a:pt x="16347" y="112029"/>
                    </a:lnTo>
                    <a:lnTo>
                      <a:pt x="15628" y="109815"/>
                    </a:lnTo>
                    <a:lnTo>
                      <a:pt x="14730" y="105387"/>
                    </a:lnTo>
                    <a:lnTo>
                      <a:pt x="13652" y="100959"/>
                    </a:lnTo>
                    <a:lnTo>
                      <a:pt x="12754" y="95202"/>
                    </a:lnTo>
                    <a:lnTo>
                      <a:pt x="11497" y="89889"/>
                    </a:lnTo>
                    <a:lnTo>
                      <a:pt x="10239" y="84575"/>
                    </a:lnTo>
                    <a:lnTo>
                      <a:pt x="8982" y="78376"/>
                    </a:lnTo>
                    <a:lnTo>
                      <a:pt x="7904" y="73062"/>
                    </a:lnTo>
                    <a:lnTo>
                      <a:pt x="6646" y="67306"/>
                    </a:lnTo>
                    <a:lnTo>
                      <a:pt x="5389" y="61549"/>
                    </a:lnTo>
                    <a:lnTo>
                      <a:pt x="4311" y="56678"/>
                    </a:lnTo>
                    <a:lnTo>
                      <a:pt x="3233" y="52250"/>
                    </a:lnTo>
                    <a:lnTo>
                      <a:pt x="2514" y="48265"/>
                    </a:lnTo>
                    <a:lnTo>
                      <a:pt x="1796" y="44723"/>
                    </a:lnTo>
                    <a:lnTo>
                      <a:pt x="1257" y="42509"/>
                    </a:lnTo>
                    <a:lnTo>
                      <a:pt x="898" y="40738"/>
                    </a:lnTo>
                    <a:lnTo>
                      <a:pt x="898" y="40295"/>
                    </a:lnTo>
                    <a:lnTo>
                      <a:pt x="538" y="39852"/>
                    </a:lnTo>
                    <a:lnTo>
                      <a:pt x="538" y="39409"/>
                    </a:lnTo>
                    <a:lnTo>
                      <a:pt x="359" y="38966"/>
                    </a:lnTo>
                    <a:lnTo>
                      <a:pt x="359" y="38081"/>
                    </a:lnTo>
                    <a:lnTo>
                      <a:pt x="179" y="37195"/>
                    </a:lnTo>
                    <a:lnTo>
                      <a:pt x="0" y="35867"/>
                    </a:lnTo>
                    <a:lnTo>
                      <a:pt x="0" y="34538"/>
                    </a:lnTo>
                    <a:lnTo>
                      <a:pt x="179" y="33210"/>
                    </a:lnTo>
                    <a:lnTo>
                      <a:pt x="179" y="31439"/>
                    </a:lnTo>
                    <a:lnTo>
                      <a:pt x="538" y="30110"/>
                    </a:lnTo>
                    <a:lnTo>
                      <a:pt x="1077" y="28782"/>
                    </a:lnTo>
                    <a:lnTo>
                      <a:pt x="1616" y="27011"/>
                    </a:lnTo>
                    <a:lnTo>
                      <a:pt x="2514" y="25239"/>
                    </a:lnTo>
                    <a:lnTo>
                      <a:pt x="3413" y="23468"/>
                    </a:lnTo>
                    <a:lnTo>
                      <a:pt x="4670" y="22140"/>
                    </a:lnTo>
                    <a:lnTo>
                      <a:pt x="6287" y="21254"/>
                    </a:lnTo>
                    <a:close/>
                  </a:path>
                </a:pathLst>
              </a:custGeom>
              <a:solidFill>
                <a:srgbClr val="FFFF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Shape 1060"/>
              <p:cNvSpPr/>
              <p:nvPr/>
            </p:nvSpPr>
            <p:spPr>
              <a:xfrm>
                <a:off x="2537" y="1431"/>
                <a:ext cx="83" cy="3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87" y="21254"/>
                    </a:moveTo>
                    <a:lnTo>
                      <a:pt x="9700" y="18154"/>
                    </a:lnTo>
                    <a:lnTo>
                      <a:pt x="14011" y="15498"/>
                    </a:lnTo>
                    <a:lnTo>
                      <a:pt x="19041" y="13284"/>
                    </a:lnTo>
                    <a:lnTo>
                      <a:pt x="24610" y="10627"/>
                    </a:lnTo>
                    <a:lnTo>
                      <a:pt x="30359" y="8856"/>
                    </a:lnTo>
                    <a:lnTo>
                      <a:pt x="36646" y="6199"/>
                    </a:lnTo>
                    <a:lnTo>
                      <a:pt x="42934" y="4428"/>
                    </a:lnTo>
                    <a:lnTo>
                      <a:pt x="49580" y="2656"/>
                    </a:lnTo>
                    <a:lnTo>
                      <a:pt x="56227" y="1328"/>
                    </a:lnTo>
                    <a:lnTo>
                      <a:pt x="62694" y="442"/>
                    </a:lnTo>
                    <a:lnTo>
                      <a:pt x="68982" y="0"/>
                    </a:lnTo>
                    <a:lnTo>
                      <a:pt x="74910" y="0"/>
                    </a:lnTo>
                    <a:lnTo>
                      <a:pt x="80299" y="442"/>
                    </a:lnTo>
                    <a:lnTo>
                      <a:pt x="85508" y="885"/>
                    </a:lnTo>
                    <a:lnTo>
                      <a:pt x="90000" y="2214"/>
                    </a:lnTo>
                    <a:lnTo>
                      <a:pt x="93772" y="4870"/>
                    </a:lnTo>
                    <a:lnTo>
                      <a:pt x="94131" y="4870"/>
                    </a:lnTo>
                    <a:lnTo>
                      <a:pt x="94491" y="4870"/>
                    </a:lnTo>
                    <a:lnTo>
                      <a:pt x="94850" y="5313"/>
                    </a:lnTo>
                    <a:lnTo>
                      <a:pt x="95389" y="5756"/>
                    </a:lnTo>
                    <a:lnTo>
                      <a:pt x="96107" y="6199"/>
                    </a:lnTo>
                    <a:lnTo>
                      <a:pt x="96646" y="7084"/>
                    </a:lnTo>
                    <a:lnTo>
                      <a:pt x="97185" y="8413"/>
                    </a:lnTo>
                    <a:lnTo>
                      <a:pt x="98083" y="9741"/>
                    </a:lnTo>
                    <a:lnTo>
                      <a:pt x="98802" y="11070"/>
                    </a:lnTo>
                    <a:lnTo>
                      <a:pt x="99700" y="13284"/>
                    </a:lnTo>
                    <a:lnTo>
                      <a:pt x="100419" y="15498"/>
                    </a:lnTo>
                    <a:lnTo>
                      <a:pt x="101317" y="18154"/>
                    </a:lnTo>
                    <a:lnTo>
                      <a:pt x="102215" y="21254"/>
                    </a:lnTo>
                    <a:lnTo>
                      <a:pt x="103293" y="24797"/>
                    </a:lnTo>
                    <a:lnTo>
                      <a:pt x="104011" y="27453"/>
                    </a:lnTo>
                    <a:lnTo>
                      <a:pt x="105089" y="31439"/>
                    </a:lnTo>
                    <a:lnTo>
                      <a:pt x="105988" y="35867"/>
                    </a:lnTo>
                    <a:lnTo>
                      <a:pt x="107065" y="40738"/>
                    </a:lnTo>
                    <a:lnTo>
                      <a:pt x="108323" y="46051"/>
                    </a:lnTo>
                    <a:lnTo>
                      <a:pt x="109401" y="50922"/>
                    </a:lnTo>
                    <a:lnTo>
                      <a:pt x="110658" y="56236"/>
                    </a:lnTo>
                    <a:lnTo>
                      <a:pt x="112095" y="61549"/>
                    </a:lnTo>
                    <a:lnTo>
                      <a:pt x="113353" y="67306"/>
                    </a:lnTo>
                    <a:lnTo>
                      <a:pt x="114431" y="72619"/>
                    </a:lnTo>
                    <a:lnTo>
                      <a:pt x="115508" y="77490"/>
                    </a:lnTo>
                    <a:lnTo>
                      <a:pt x="116766" y="82361"/>
                    </a:lnTo>
                    <a:lnTo>
                      <a:pt x="117485" y="86789"/>
                    </a:lnTo>
                    <a:lnTo>
                      <a:pt x="118562" y="90774"/>
                    </a:lnTo>
                    <a:lnTo>
                      <a:pt x="119101" y="94760"/>
                    </a:lnTo>
                    <a:lnTo>
                      <a:pt x="120000" y="97859"/>
                    </a:lnTo>
                    <a:lnTo>
                      <a:pt x="120000" y="98302"/>
                    </a:lnTo>
                    <a:lnTo>
                      <a:pt x="120000" y="99188"/>
                    </a:lnTo>
                    <a:lnTo>
                      <a:pt x="119640" y="99188"/>
                    </a:lnTo>
                    <a:lnTo>
                      <a:pt x="119461" y="100073"/>
                    </a:lnTo>
                    <a:lnTo>
                      <a:pt x="119101" y="100073"/>
                    </a:lnTo>
                    <a:lnTo>
                      <a:pt x="118562" y="100073"/>
                    </a:lnTo>
                    <a:lnTo>
                      <a:pt x="117664" y="99188"/>
                    </a:lnTo>
                    <a:lnTo>
                      <a:pt x="116946" y="99188"/>
                    </a:lnTo>
                    <a:lnTo>
                      <a:pt x="115868" y="98745"/>
                    </a:lnTo>
                    <a:lnTo>
                      <a:pt x="114790" y="98302"/>
                    </a:lnTo>
                    <a:lnTo>
                      <a:pt x="113532" y="97859"/>
                    </a:lnTo>
                    <a:lnTo>
                      <a:pt x="112095" y="97416"/>
                    </a:lnTo>
                    <a:lnTo>
                      <a:pt x="110658" y="96974"/>
                    </a:lnTo>
                    <a:lnTo>
                      <a:pt x="109041" y="96531"/>
                    </a:lnTo>
                    <a:lnTo>
                      <a:pt x="107245" y="96531"/>
                    </a:lnTo>
                    <a:lnTo>
                      <a:pt x="105628" y="96531"/>
                    </a:lnTo>
                    <a:lnTo>
                      <a:pt x="103293" y="96088"/>
                    </a:lnTo>
                    <a:lnTo>
                      <a:pt x="100598" y="96088"/>
                    </a:lnTo>
                    <a:lnTo>
                      <a:pt x="97904" y="96088"/>
                    </a:lnTo>
                    <a:lnTo>
                      <a:pt x="94850" y="96088"/>
                    </a:lnTo>
                    <a:lnTo>
                      <a:pt x="91257" y="96531"/>
                    </a:lnTo>
                    <a:lnTo>
                      <a:pt x="87664" y="96974"/>
                    </a:lnTo>
                    <a:lnTo>
                      <a:pt x="83532" y="97416"/>
                    </a:lnTo>
                    <a:lnTo>
                      <a:pt x="79221" y="98302"/>
                    </a:lnTo>
                    <a:lnTo>
                      <a:pt x="74371" y="100073"/>
                    </a:lnTo>
                    <a:lnTo>
                      <a:pt x="69341" y="101402"/>
                    </a:lnTo>
                    <a:lnTo>
                      <a:pt x="64131" y="103173"/>
                    </a:lnTo>
                    <a:lnTo>
                      <a:pt x="58203" y="105387"/>
                    </a:lnTo>
                    <a:lnTo>
                      <a:pt x="52275" y="107601"/>
                    </a:lnTo>
                    <a:lnTo>
                      <a:pt x="45808" y="111143"/>
                    </a:lnTo>
                    <a:lnTo>
                      <a:pt x="38982" y="114686"/>
                    </a:lnTo>
                    <a:lnTo>
                      <a:pt x="31976" y="118671"/>
                    </a:lnTo>
                    <a:lnTo>
                      <a:pt x="31796" y="118671"/>
                    </a:lnTo>
                    <a:lnTo>
                      <a:pt x="31437" y="118671"/>
                    </a:lnTo>
                    <a:lnTo>
                      <a:pt x="30538" y="119114"/>
                    </a:lnTo>
                    <a:lnTo>
                      <a:pt x="29820" y="119114"/>
                    </a:lnTo>
                    <a:lnTo>
                      <a:pt x="28742" y="119557"/>
                    </a:lnTo>
                    <a:lnTo>
                      <a:pt x="27485" y="120000"/>
                    </a:lnTo>
                    <a:lnTo>
                      <a:pt x="26407" y="120000"/>
                    </a:lnTo>
                    <a:lnTo>
                      <a:pt x="24970" y="120000"/>
                    </a:lnTo>
                    <a:lnTo>
                      <a:pt x="23712" y="120000"/>
                    </a:lnTo>
                    <a:lnTo>
                      <a:pt x="22275" y="119557"/>
                    </a:lnTo>
                    <a:lnTo>
                      <a:pt x="20838" y="119114"/>
                    </a:lnTo>
                    <a:lnTo>
                      <a:pt x="19580" y="118228"/>
                    </a:lnTo>
                    <a:lnTo>
                      <a:pt x="18323" y="116900"/>
                    </a:lnTo>
                    <a:lnTo>
                      <a:pt x="17245" y="114686"/>
                    </a:lnTo>
                    <a:lnTo>
                      <a:pt x="16347" y="112029"/>
                    </a:lnTo>
                    <a:lnTo>
                      <a:pt x="15628" y="109815"/>
                    </a:lnTo>
                    <a:lnTo>
                      <a:pt x="14730" y="105387"/>
                    </a:lnTo>
                    <a:lnTo>
                      <a:pt x="13652" y="100959"/>
                    </a:lnTo>
                    <a:lnTo>
                      <a:pt x="12754" y="95202"/>
                    </a:lnTo>
                    <a:lnTo>
                      <a:pt x="11497" y="89889"/>
                    </a:lnTo>
                    <a:lnTo>
                      <a:pt x="10239" y="84575"/>
                    </a:lnTo>
                    <a:lnTo>
                      <a:pt x="8982" y="78376"/>
                    </a:lnTo>
                    <a:lnTo>
                      <a:pt x="7904" y="73062"/>
                    </a:lnTo>
                    <a:lnTo>
                      <a:pt x="6646" y="67306"/>
                    </a:lnTo>
                    <a:lnTo>
                      <a:pt x="5389" y="61549"/>
                    </a:lnTo>
                    <a:lnTo>
                      <a:pt x="4311" y="56678"/>
                    </a:lnTo>
                    <a:lnTo>
                      <a:pt x="3233" y="52250"/>
                    </a:lnTo>
                    <a:lnTo>
                      <a:pt x="2514" y="48265"/>
                    </a:lnTo>
                    <a:lnTo>
                      <a:pt x="1796" y="44723"/>
                    </a:lnTo>
                    <a:lnTo>
                      <a:pt x="1257" y="42509"/>
                    </a:lnTo>
                    <a:lnTo>
                      <a:pt x="898" y="40738"/>
                    </a:lnTo>
                    <a:lnTo>
                      <a:pt x="898" y="40295"/>
                    </a:lnTo>
                    <a:lnTo>
                      <a:pt x="538" y="39852"/>
                    </a:lnTo>
                    <a:lnTo>
                      <a:pt x="538" y="39409"/>
                    </a:lnTo>
                    <a:lnTo>
                      <a:pt x="359" y="38966"/>
                    </a:lnTo>
                    <a:lnTo>
                      <a:pt x="359" y="38081"/>
                    </a:lnTo>
                    <a:lnTo>
                      <a:pt x="179" y="37195"/>
                    </a:lnTo>
                    <a:lnTo>
                      <a:pt x="0" y="35867"/>
                    </a:lnTo>
                    <a:lnTo>
                      <a:pt x="0" y="34538"/>
                    </a:lnTo>
                    <a:lnTo>
                      <a:pt x="179" y="33210"/>
                    </a:lnTo>
                    <a:lnTo>
                      <a:pt x="179" y="31439"/>
                    </a:lnTo>
                    <a:lnTo>
                      <a:pt x="538" y="30110"/>
                    </a:lnTo>
                    <a:lnTo>
                      <a:pt x="1077" y="28782"/>
                    </a:lnTo>
                    <a:lnTo>
                      <a:pt x="1616" y="27011"/>
                    </a:lnTo>
                    <a:lnTo>
                      <a:pt x="2514" y="25239"/>
                    </a:lnTo>
                    <a:lnTo>
                      <a:pt x="3413" y="23468"/>
                    </a:lnTo>
                    <a:lnTo>
                      <a:pt x="4670" y="22140"/>
                    </a:lnTo>
                    <a:lnTo>
                      <a:pt x="6287" y="21254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Shape 1061"/>
              <p:cNvSpPr/>
              <p:nvPr/>
            </p:nvSpPr>
            <p:spPr>
              <a:xfrm>
                <a:off x="2587" y="1435"/>
                <a:ext cx="18" cy="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9166" y="114285"/>
                    </a:lnTo>
                    <a:lnTo>
                      <a:pt x="118333" y="114285"/>
                    </a:lnTo>
                    <a:lnTo>
                      <a:pt x="115833" y="108571"/>
                    </a:lnTo>
                    <a:lnTo>
                      <a:pt x="113333" y="91428"/>
                    </a:lnTo>
                    <a:lnTo>
                      <a:pt x="110833" y="85714"/>
                    </a:lnTo>
                    <a:lnTo>
                      <a:pt x="105833" y="74285"/>
                    </a:lnTo>
                    <a:lnTo>
                      <a:pt x="100000" y="62857"/>
                    </a:lnTo>
                    <a:lnTo>
                      <a:pt x="95000" y="57142"/>
                    </a:lnTo>
                    <a:lnTo>
                      <a:pt x="86666" y="40000"/>
                    </a:lnTo>
                    <a:lnTo>
                      <a:pt x="78333" y="28571"/>
                    </a:lnTo>
                    <a:lnTo>
                      <a:pt x="68333" y="17142"/>
                    </a:lnTo>
                    <a:lnTo>
                      <a:pt x="57500" y="11428"/>
                    </a:lnTo>
                    <a:lnTo>
                      <a:pt x="45000" y="5714"/>
                    </a:lnTo>
                    <a:lnTo>
                      <a:pt x="31666" y="0"/>
                    </a:lnTo>
                    <a:lnTo>
                      <a:pt x="15833" y="0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Shape 1062"/>
              <p:cNvSpPr/>
              <p:nvPr/>
            </p:nvSpPr>
            <p:spPr>
              <a:xfrm>
                <a:off x="2605" y="143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Shape 1063"/>
              <p:cNvSpPr/>
              <p:nvPr/>
            </p:nvSpPr>
            <p:spPr>
              <a:xfrm>
                <a:off x="2587" y="14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4" name="Shape 1064"/>
              <p:cNvSpPr/>
              <p:nvPr/>
            </p:nvSpPr>
            <p:spPr>
              <a:xfrm>
                <a:off x="2545" y="1435"/>
                <a:ext cx="43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3103" y="0"/>
                    </a:lnTo>
                    <a:lnTo>
                      <a:pt x="105862" y="2553"/>
                    </a:lnTo>
                    <a:lnTo>
                      <a:pt x="97931" y="5106"/>
                    </a:lnTo>
                    <a:lnTo>
                      <a:pt x="89310" y="10212"/>
                    </a:lnTo>
                    <a:lnTo>
                      <a:pt x="81034" y="15319"/>
                    </a:lnTo>
                    <a:lnTo>
                      <a:pt x="71724" y="22978"/>
                    </a:lnTo>
                    <a:lnTo>
                      <a:pt x="62758" y="30638"/>
                    </a:lnTo>
                    <a:lnTo>
                      <a:pt x="54137" y="38297"/>
                    </a:lnTo>
                    <a:lnTo>
                      <a:pt x="45172" y="48510"/>
                    </a:lnTo>
                    <a:lnTo>
                      <a:pt x="36551" y="58723"/>
                    </a:lnTo>
                    <a:lnTo>
                      <a:pt x="28620" y="66382"/>
                    </a:lnTo>
                    <a:lnTo>
                      <a:pt x="21034" y="79148"/>
                    </a:lnTo>
                    <a:lnTo>
                      <a:pt x="14137" y="86808"/>
                    </a:lnTo>
                    <a:lnTo>
                      <a:pt x="8620" y="99574"/>
                    </a:lnTo>
                    <a:lnTo>
                      <a:pt x="3448" y="107234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5" name="Shape 1065"/>
              <p:cNvSpPr/>
              <p:nvPr/>
            </p:nvSpPr>
            <p:spPr>
              <a:xfrm>
                <a:off x="2587" y="1435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6" name="Shape 1066"/>
              <p:cNvSpPr/>
              <p:nvPr/>
            </p:nvSpPr>
            <p:spPr>
              <a:xfrm>
                <a:off x="2545" y="144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7" name="Shape 1067"/>
              <p:cNvSpPr/>
              <p:nvPr/>
            </p:nvSpPr>
            <p:spPr>
              <a:xfrm>
                <a:off x="2543" y="1440"/>
                <a:ext cx="1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5882" y="0"/>
                    </a:moveTo>
                    <a:lnTo>
                      <a:pt x="84705" y="2264"/>
                    </a:lnTo>
                    <a:lnTo>
                      <a:pt x="56470" y="4528"/>
                    </a:lnTo>
                    <a:lnTo>
                      <a:pt x="42352" y="9056"/>
                    </a:lnTo>
                    <a:lnTo>
                      <a:pt x="28235" y="11320"/>
                    </a:lnTo>
                    <a:lnTo>
                      <a:pt x="21176" y="15849"/>
                    </a:lnTo>
                    <a:lnTo>
                      <a:pt x="14117" y="22641"/>
                    </a:lnTo>
                    <a:lnTo>
                      <a:pt x="0" y="27169"/>
                    </a:lnTo>
                    <a:lnTo>
                      <a:pt x="0" y="31698"/>
                    </a:lnTo>
                    <a:lnTo>
                      <a:pt x="14117" y="38490"/>
                    </a:lnTo>
                    <a:lnTo>
                      <a:pt x="14117" y="47547"/>
                    </a:lnTo>
                    <a:lnTo>
                      <a:pt x="28235" y="56603"/>
                    </a:lnTo>
                    <a:lnTo>
                      <a:pt x="35294" y="67924"/>
                    </a:lnTo>
                    <a:lnTo>
                      <a:pt x="49411" y="76981"/>
                    </a:lnTo>
                    <a:lnTo>
                      <a:pt x="77647" y="90566"/>
                    </a:lnTo>
                    <a:lnTo>
                      <a:pt x="91764" y="101886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8" name="Shape 1068"/>
              <p:cNvSpPr/>
              <p:nvPr/>
            </p:nvSpPr>
            <p:spPr>
              <a:xfrm>
                <a:off x="2545" y="144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9" name="Shape 1069"/>
              <p:cNvSpPr/>
              <p:nvPr/>
            </p:nvSpPr>
            <p:spPr>
              <a:xfrm>
                <a:off x="2545" y="144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0" name="Shape 1070"/>
              <p:cNvSpPr/>
              <p:nvPr/>
            </p:nvSpPr>
            <p:spPr>
              <a:xfrm>
                <a:off x="2545" y="1447"/>
                <a:ext cx="4" cy="1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2666" y="5393"/>
                    </a:lnTo>
                    <a:lnTo>
                      <a:pt x="10666" y="9438"/>
                    </a:lnTo>
                    <a:lnTo>
                      <a:pt x="16000" y="17528"/>
                    </a:lnTo>
                    <a:lnTo>
                      <a:pt x="24000" y="25617"/>
                    </a:lnTo>
                    <a:lnTo>
                      <a:pt x="34666" y="35056"/>
                    </a:lnTo>
                    <a:lnTo>
                      <a:pt x="42666" y="45842"/>
                    </a:lnTo>
                    <a:lnTo>
                      <a:pt x="53333" y="56629"/>
                    </a:lnTo>
                    <a:lnTo>
                      <a:pt x="66666" y="66067"/>
                    </a:lnTo>
                    <a:lnTo>
                      <a:pt x="74666" y="76853"/>
                    </a:lnTo>
                    <a:lnTo>
                      <a:pt x="85333" y="87640"/>
                    </a:lnTo>
                    <a:lnTo>
                      <a:pt x="96000" y="97078"/>
                    </a:lnTo>
                    <a:lnTo>
                      <a:pt x="101333" y="103820"/>
                    </a:lnTo>
                    <a:lnTo>
                      <a:pt x="112000" y="110561"/>
                    </a:lnTo>
                    <a:lnTo>
                      <a:pt x="114666" y="115955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1" name="Shape 1071"/>
              <p:cNvSpPr/>
              <p:nvPr/>
            </p:nvSpPr>
            <p:spPr>
              <a:xfrm>
                <a:off x="2545" y="144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2" name="Shape 1072"/>
              <p:cNvSpPr/>
              <p:nvPr/>
            </p:nvSpPr>
            <p:spPr>
              <a:xfrm>
                <a:off x="2550" y="145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12000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3" name="Shape 1073"/>
              <p:cNvSpPr/>
              <p:nvPr/>
            </p:nvSpPr>
            <p:spPr>
              <a:xfrm>
                <a:off x="2550" y="1459"/>
                <a:ext cx="7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5714"/>
                    </a:lnTo>
                    <a:lnTo>
                      <a:pt x="2000" y="17142"/>
                    </a:lnTo>
                    <a:lnTo>
                      <a:pt x="4000" y="28571"/>
                    </a:lnTo>
                    <a:lnTo>
                      <a:pt x="6000" y="40000"/>
                    </a:lnTo>
                    <a:lnTo>
                      <a:pt x="8000" y="57142"/>
                    </a:lnTo>
                    <a:lnTo>
                      <a:pt x="14000" y="68571"/>
                    </a:lnTo>
                    <a:lnTo>
                      <a:pt x="18000" y="80000"/>
                    </a:lnTo>
                    <a:lnTo>
                      <a:pt x="24000" y="91428"/>
                    </a:lnTo>
                    <a:lnTo>
                      <a:pt x="32000" y="108571"/>
                    </a:lnTo>
                    <a:lnTo>
                      <a:pt x="40000" y="114285"/>
                    </a:lnTo>
                    <a:lnTo>
                      <a:pt x="50000" y="120000"/>
                    </a:lnTo>
                    <a:lnTo>
                      <a:pt x="60000" y="120000"/>
                    </a:lnTo>
                    <a:lnTo>
                      <a:pt x="72000" y="120000"/>
                    </a:lnTo>
                    <a:lnTo>
                      <a:pt x="88000" y="120000"/>
                    </a:lnTo>
                    <a:lnTo>
                      <a:pt x="102000" y="114285"/>
                    </a:lnTo>
                    <a:lnTo>
                      <a:pt x="120000" y="97142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4" name="Shape 1074"/>
              <p:cNvSpPr/>
              <p:nvPr/>
            </p:nvSpPr>
            <p:spPr>
              <a:xfrm>
                <a:off x="2550" y="1459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5" name="Shape 1075"/>
              <p:cNvSpPr/>
              <p:nvPr/>
            </p:nvSpPr>
            <p:spPr>
              <a:xfrm>
                <a:off x="2557" y="146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6" name="Shape 1076"/>
              <p:cNvSpPr/>
              <p:nvPr/>
            </p:nvSpPr>
            <p:spPr>
              <a:xfrm>
                <a:off x="2557" y="1455"/>
                <a:ext cx="58" cy="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3319" y="112800"/>
                    </a:lnTo>
                    <a:lnTo>
                      <a:pt x="7404" y="103200"/>
                    </a:lnTo>
                    <a:lnTo>
                      <a:pt x="13276" y="91200"/>
                    </a:lnTo>
                    <a:lnTo>
                      <a:pt x="20170" y="79200"/>
                    </a:lnTo>
                    <a:lnTo>
                      <a:pt x="27574" y="64800"/>
                    </a:lnTo>
                    <a:lnTo>
                      <a:pt x="35744" y="50400"/>
                    </a:lnTo>
                    <a:lnTo>
                      <a:pt x="44680" y="38400"/>
                    </a:lnTo>
                    <a:lnTo>
                      <a:pt x="53872" y="26400"/>
                    </a:lnTo>
                    <a:lnTo>
                      <a:pt x="62808" y="16800"/>
                    </a:lnTo>
                    <a:lnTo>
                      <a:pt x="72255" y="9600"/>
                    </a:lnTo>
                    <a:lnTo>
                      <a:pt x="81702" y="2400"/>
                    </a:lnTo>
                    <a:lnTo>
                      <a:pt x="90638" y="0"/>
                    </a:lnTo>
                    <a:lnTo>
                      <a:pt x="98808" y="0"/>
                    </a:lnTo>
                    <a:lnTo>
                      <a:pt x="106723" y="4800"/>
                    </a:lnTo>
                    <a:lnTo>
                      <a:pt x="113617" y="16800"/>
                    </a:lnTo>
                    <a:lnTo>
                      <a:pt x="120000" y="36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7" name="Shape 1077"/>
              <p:cNvSpPr/>
              <p:nvPr/>
            </p:nvSpPr>
            <p:spPr>
              <a:xfrm>
                <a:off x="2557" y="146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8" name="Shape 1078"/>
              <p:cNvSpPr/>
              <p:nvPr/>
            </p:nvSpPr>
            <p:spPr>
              <a:xfrm>
                <a:off x="2617" y="1456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9" name="Shape 1079"/>
              <p:cNvSpPr/>
              <p:nvPr/>
            </p:nvSpPr>
            <p:spPr>
              <a:xfrm>
                <a:off x="2372" y="1455"/>
                <a:ext cx="119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199" y="1012"/>
                    </a:moveTo>
                    <a:lnTo>
                      <a:pt x="94232" y="4556"/>
                    </a:lnTo>
                    <a:lnTo>
                      <a:pt x="86390" y="8101"/>
                    </a:lnTo>
                    <a:lnTo>
                      <a:pt x="78298" y="12658"/>
                    </a:lnTo>
                    <a:lnTo>
                      <a:pt x="70580" y="17215"/>
                    </a:lnTo>
                    <a:lnTo>
                      <a:pt x="62738" y="22025"/>
                    </a:lnTo>
                    <a:lnTo>
                      <a:pt x="55145" y="26835"/>
                    </a:lnTo>
                    <a:lnTo>
                      <a:pt x="47800" y="31645"/>
                    </a:lnTo>
                    <a:lnTo>
                      <a:pt x="40829" y="36455"/>
                    </a:lnTo>
                    <a:lnTo>
                      <a:pt x="34232" y="41265"/>
                    </a:lnTo>
                    <a:lnTo>
                      <a:pt x="28132" y="45822"/>
                    </a:lnTo>
                    <a:lnTo>
                      <a:pt x="22531" y="50126"/>
                    </a:lnTo>
                    <a:lnTo>
                      <a:pt x="17676" y="53670"/>
                    </a:lnTo>
                    <a:lnTo>
                      <a:pt x="13319" y="57215"/>
                    </a:lnTo>
                    <a:lnTo>
                      <a:pt x="10082" y="60000"/>
                    </a:lnTo>
                    <a:lnTo>
                      <a:pt x="7344" y="62278"/>
                    </a:lnTo>
                    <a:lnTo>
                      <a:pt x="5850" y="63544"/>
                    </a:lnTo>
                    <a:lnTo>
                      <a:pt x="4730" y="64556"/>
                    </a:lnTo>
                    <a:lnTo>
                      <a:pt x="3734" y="65316"/>
                    </a:lnTo>
                    <a:lnTo>
                      <a:pt x="2987" y="66075"/>
                    </a:lnTo>
                    <a:lnTo>
                      <a:pt x="2240" y="67341"/>
                    </a:lnTo>
                    <a:lnTo>
                      <a:pt x="1493" y="68101"/>
                    </a:lnTo>
                    <a:lnTo>
                      <a:pt x="1120" y="69113"/>
                    </a:lnTo>
                    <a:lnTo>
                      <a:pt x="746" y="69873"/>
                    </a:lnTo>
                    <a:lnTo>
                      <a:pt x="373" y="70886"/>
                    </a:lnTo>
                    <a:lnTo>
                      <a:pt x="124" y="71898"/>
                    </a:lnTo>
                    <a:lnTo>
                      <a:pt x="0" y="72658"/>
                    </a:lnTo>
                    <a:lnTo>
                      <a:pt x="0" y="73924"/>
                    </a:lnTo>
                    <a:lnTo>
                      <a:pt x="0" y="74683"/>
                    </a:lnTo>
                    <a:lnTo>
                      <a:pt x="124" y="75696"/>
                    </a:lnTo>
                    <a:lnTo>
                      <a:pt x="248" y="76708"/>
                    </a:lnTo>
                    <a:lnTo>
                      <a:pt x="622" y="77721"/>
                    </a:lnTo>
                    <a:lnTo>
                      <a:pt x="871" y="78987"/>
                    </a:lnTo>
                    <a:lnTo>
                      <a:pt x="1120" y="79746"/>
                    </a:lnTo>
                    <a:lnTo>
                      <a:pt x="1369" y="80759"/>
                    </a:lnTo>
                    <a:lnTo>
                      <a:pt x="1618" y="82025"/>
                    </a:lnTo>
                    <a:lnTo>
                      <a:pt x="1991" y="83544"/>
                    </a:lnTo>
                    <a:lnTo>
                      <a:pt x="2365" y="84810"/>
                    </a:lnTo>
                    <a:lnTo>
                      <a:pt x="2614" y="86329"/>
                    </a:lnTo>
                    <a:lnTo>
                      <a:pt x="3112" y="87594"/>
                    </a:lnTo>
                    <a:lnTo>
                      <a:pt x="3485" y="89367"/>
                    </a:lnTo>
                    <a:lnTo>
                      <a:pt x="3858" y="91392"/>
                    </a:lnTo>
                    <a:lnTo>
                      <a:pt x="4356" y="93417"/>
                    </a:lnTo>
                    <a:lnTo>
                      <a:pt x="4854" y="95443"/>
                    </a:lnTo>
                    <a:lnTo>
                      <a:pt x="5477" y="97468"/>
                    </a:lnTo>
                    <a:lnTo>
                      <a:pt x="5975" y="100253"/>
                    </a:lnTo>
                    <a:lnTo>
                      <a:pt x="6597" y="103037"/>
                    </a:lnTo>
                    <a:lnTo>
                      <a:pt x="7219" y="105822"/>
                    </a:lnTo>
                    <a:lnTo>
                      <a:pt x="7966" y="109113"/>
                    </a:lnTo>
                    <a:lnTo>
                      <a:pt x="8589" y="111898"/>
                    </a:lnTo>
                    <a:lnTo>
                      <a:pt x="9336" y="114683"/>
                    </a:lnTo>
                    <a:lnTo>
                      <a:pt x="10207" y="116455"/>
                    </a:lnTo>
                    <a:lnTo>
                      <a:pt x="10954" y="117974"/>
                    </a:lnTo>
                    <a:lnTo>
                      <a:pt x="11701" y="118734"/>
                    </a:lnTo>
                    <a:lnTo>
                      <a:pt x="12572" y="119746"/>
                    </a:lnTo>
                    <a:lnTo>
                      <a:pt x="13195" y="120000"/>
                    </a:lnTo>
                    <a:lnTo>
                      <a:pt x="13941" y="120000"/>
                    </a:lnTo>
                    <a:lnTo>
                      <a:pt x="14564" y="120000"/>
                    </a:lnTo>
                    <a:lnTo>
                      <a:pt x="15186" y="119746"/>
                    </a:lnTo>
                    <a:lnTo>
                      <a:pt x="15684" y="118987"/>
                    </a:lnTo>
                    <a:lnTo>
                      <a:pt x="16182" y="118734"/>
                    </a:lnTo>
                    <a:lnTo>
                      <a:pt x="16556" y="118227"/>
                    </a:lnTo>
                    <a:lnTo>
                      <a:pt x="16804" y="117974"/>
                    </a:lnTo>
                    <a:lnTo>
                      <a:pt x="16929" y="117721"/>
                    </a:lnTo>
                    <a:lnTo>
                      <a:pt x="17178" y="117721"/>
                    </a:lnTo>
                    <a:lnTo>
                      <a:pt x="27136" y="109873"/>
                    </a:lnTo>
                    <a:lnTo>
                      <a:pt x="36721" y="102278"/>
                    </a:lnTo>
                    <a:lnTo>
                      <a:pt x="45933" y="95696"/>
                    </a:lnTo>
                    <a:lnTo>
                      <a:pt x="54647" y="89620"/>
                    </a:lnTo>
                    <a:lnTo>
                      <a:pt x="62863" y="84050"/>
                    </a:lnTo>
                    <a:lnTo>
                      <a:pt x="70580" y="78987"/>
                    </a:lnTo>
                    <a:lnTo>
                      <a:pt x="77676" y="74683"/>
                    </a:lnTo>
                    <a:lnTo>
                      <a:pt x="84398" y="70379"/>
                    </a:lnTo>
                    <a:lnTo>
                      <a:pt x="90373" y="67088"/>
                    </a:lnTo>
                    <a:lnTo>
                      <a:pt x="95726" y="63797"/>
                    </a:lnTo>
                    <a:lnTo>
                      <a:pt x="100580" y="61012"/>
                    </a:lnTo>
                    <a:lnTo>
                      <a:pt x="104813" y="58734"/>
                    </a:lnTo>
                    <a:lnTo>
                      <a:pt x="108423" y="56708"/>
                    </a:lnTo>
                    <a:lnTo>
                      <a:pt x="111286" y="55443"/>
                    </a:lnTo>
                    <a:lnTo>
                      <a:pt x="113526" y="53924"/>
                    </a:lnTo>
                    <a:lnTo>
                      <a:pt x="115269" y="53164"/>
                    </a:lnTo>
                    <a:lnTo>
                      <a:pt x="116390" y="51898"/>
                    </a:lnTo>
                    <a:lnTo>
                      <a:pt x="117136" y="51139"/>
                    </a:lnTo>
                    <a:lnTo>
                      <a:pt x="118008" y="50126"/>
                    </a:lnTo>
                    <a:lnTo>
                      <a:pt x="118630" y="48860"/>
                    </a:lnTo>
                    <a:lnTo>
                      <a:pt x="119128" y="47594"/>
                    </a:lnTo>
                    <a:lnTo>
                      <a:pt x="119377" y="46329"/>
                    </a:lnTo>
                    <a:lnTo>
                      <a:pt x="119751" y="44810"/>
                    </a:lnTo>
                    <a:lnTo>
                      <a:pt x="119875" y="43797"/>
                    </a:lnTo>
                    <a:lnTo>
                      <a:pt x="120000" y="42784"/>
                    </a:lnTo>
                    <a:lnTo>
                      <a:pt x="120000" y="41518"/>
                    </a:lnTo>
                    <a:lnTo>
                      <a:pt x="120000" y="40506"/>
                    </a:lnTo>
                    <a:lnTo>
                      <a:pt x="119875" y="39493"/>
                    </a:lnTo>
                    <a:lnTo>
                      <a:pt x="119875" y="38734"/>
                    </a:lnTo>
                    <a:lnTo>
                      <a:pt x="119751" y="38227"/>
                    </a:lnTo>
                    <a:lnTo>
                      <a:pt x="119751" y="37974"/>
                    </a:lnTo>
                    <a:lnTo>
                      <a:pt x="112282" y="6835"/>
                    </a:lnTo>
                    <a:lnTo>
                      <a:pt x="111908" y="5316"/>
                    </a:lnTo>
                    <a:lnTo>
                      <a:pt x="111535" y="4050"/>
                    </a:lnTo>
                    <a:lnTo>
                      <a:pt x="111037" y="3037"/>
                    </a:lnTo>
                    <a:lnTo>
                      <a:pt x="110663" y="2278"/>
                    </a:lnTo>
                    <a:lnTo>
                      <a:pt x="110041" y="1265"/>
                    </a:lnTo>
                    <a:lnTo>
                      <a:pt x="109543" y="759"/>
                    </a:lnTo>
                    <a:lnTo>
                      <a:pt x="108921" y="506"/>
                    </a:lnTo>
                    <a:lnTo>
                      <a:pt x="108298" y="253"/>
                    </a:lnTo>
                    <a:lnTo>
                      <a:pt x="107676" y="0"/>
                    </a:lnTo>
                    <a:lnTo>
                      <a:pt x="107053" y="0"/>
                    </a:lnTo>
                    <a:lnTo>
                      <a:pt x="106182" y="0"/>
                    </a:lnTo>
                    <a:lnTo>
                      <a:pt x="105560" y="0"/>
                    </a:lnTo>
                    <a:lnTo>
                      <a:pt x="104688" y="0"/>
                    </a:lnTo>
                    <a:lnTo>
                      <a:pt x="103817" y="253"/>
                    </a:lnTo>
                    <a:lnTo>
                      <a:pt x="102946" y="506"/>
                    </a:lnTo>
                    <a:lnTo>
                      <a:pt x="102199" y="1012"/>
                    </a:lnTo>
                    <a:close/>
                  </a:path>
                </a:pathLst>
              </a:custGeom>
              <a:solidFill>
                <a:srgbClr val="FFFF32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Shape 1080"/>
              <p:cNvSpPr/>
              <p:nvPr/>
            </p:nvSpPr>
            <p:spPr>
              <a:xfrm>
                <a:off x="2372" y="1455"/>
                <a:ext cx="119" cy="5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2199" y="1012"/>
                    </a:moveTo>
                    <a:lnTo>
                      <a:pt x="94232" y="4556"/>
                    </a:lnTo>
                    <a:lnTo>
                      <a:pt x="86390" y="8101"/>
                    </a:lnTo>
                    <a:lnTo>
                      <a:pt x="78298" y="12658"/>
                    </a:lnTo>
                    <a:lnTo>
                      <a:pt x="70580" y="17215"/>
                    </a:lnTo>
                    <a:lnTo>
                      <a:pt x="62738" y="22025"/>
                    </a:lnTo>
                    <a:lnTo>
                      <a:pt x="55145" y="26835"/>
                    </a:lnTo>
                    <a:lnTo>
                      <a:pt x="47800" y="31645"/>
                    </a:lnTo>
                    <a:lnTo>
                      <a:pt x="40829" y="36455"/>
                    </a:lnTo>
                    <a:lnTo>
                      <a:pt x="34232" y="41265"/>
                    </a:lnTo>
                    <a:lnTo>
                      <a:pt x="28132" y="45822"/>
                    </a:lnTo>
                    <a:lnTo>
                      <a:pt x="22531" y="50126"/>
                    </a:lnTo>
                    <a:lnTo>
                      <a:pt x="17676" y="53670"/>
                    </a:lnTo>
                    <a:lnTo>
                      <a:pt x="13319" y="57215"/>
                    </a:lnTo>
                    <a:lnTo>
                      <a:pt x="10082" y="60000"/>
                    </a:lnTo>
                    <a:lnTo>
                      <a:pt x="7344" y="62278"/>
                    </a:lnTo>
                    <a:lnTo>
                      <a:pt x="5850" y="63544"/>
                    </a:lnTo>
                    <a:lnTo>
                      <a:pt x="4730" y="64556"/>
                    </a:lnTo>
                    <a:lnTo>
                      <a:pt x="3734" y="65316"/>
                    </a:lnTo>
                    <a:lnTo>
                      <a:pt x="2987" y="66075"/>
                    </a:lnTo>
                    <a:lnTo>
                      <a:pt x="2240" y="67341"/>
                    </a:lnTo>
                    <a:lnTo>
                      <a:pt x="1493" y="68101"/>
                    </a:lnTo>
                    <a:lnTo>
                      <a:pt x="1120" y="69113"/>
                    </a:lnTo>
                    <a:lnTo>
                      <a:pt x="746" y="69873"/>
                    </a:lnTo>
                    <a:lnTo>
                      <a:pt x="373" y="70886"/>
                    </a:lnTo>
                    <a:lnTo>
                      <a:pt x="124" y="71898"/>
                    </a:lnTo>
                    <a:lnTo>
                      <a:pt x="0" y="72658"/>
                    </a:lnTo>
                    <a:lnTo>
                      <a:pt x="0" y="73924"/>
                    </a:lnTo>
                    <a:lnTo>
                      <a:pt x="0" y="74683"/>
                    </a:lnTo>
                    <a:lnTo>
                      <a:pt x="124" y="75696"/>
                    </a:lnTo>
                    <a:lnTo>
                      <a:pt x="248" y="76708"/>
                    </a:lnTo>
                    <a:lnTo>
                      <a:pt x="622" y="77721"/>
                    </a:lnTo>
                    <a:lnTo>
                      <a:pt x="871" y="78987"/>
                    </a:lnTo>
                    <a:lnTo>
                      <a:pt x="1120" y="79746"/>
                    </a:lnTo>
                    <a:lnTo>
                      <a:pt x="1369" y="80759"/>
                    </a:lnTo>
                    <a:lnTo>
                      <a:pt x="1618" y="82025"/>
                    </a:lnTo>
                    <a:lnTo>
                      <a:pt x="1991" y="83544"/>
                    </a:lnTo>
                    <a:lnTo>
                      <a:pt x="2365" y="84810"/>
                    </a:lnTo>
                    <a:lnTo>
                      <a:pt x="2614" y="86329"/>
                    </a:lnTo>
                    <a:lnTo>
                      <a:pt x="3112" y="87594"/>
                    </a:lnTo>
                    <a:lnTo>
                      <a:pt x="3485" y="89367"/>
                    </a:lnTo>
                    <a:lnTo>
                      <a:pt x="3858" y="91392"/>
                    </a:lnTo>
                    <a:lnTo>
                      <a:pt x="4356" y="93417"/>
                    </a:lnTo>
                    <a:lnTo>
                      <a:pt x="4854" y="95443"/>
                    </a:lnTo>
                    <a:lnTo>
                      <a:pt x="5477" y="97468"/>
                    </a:lnTo>
                    <a:lnTo>
                      <a:pt x="5975" y="100253"/>
                    </a:lnTo>
                    <a:lnTo>
                      <a:pt x="6597" y="103037"/>
                    </a:lnTo>
                    <a:lnTo>
                      <a:pt x="7219" y="105822"/>
                    </a:lnTo>
                    <a:lnTo>
                      <a:pt x="7966" y="109113"/>
                    </a:lnTo>
                    <a:lnTo>
                      <a:pt x="8589" y="111898"/>
                    </a:lnTo>
                    <a:lnTo>
                      <a:pt x="9336" y="114683"/>
                    </a:lnTo>
                    <a:lnTo>
                      <a:pt x="10207" y="116455"/>
                    </a:lnTo>
                    <a:lnTo>
                      <a:pt x="10954" y="117974"/>
                    </a:lnTo>
                    <a:lnTo>
                      <a:pt x="11701" y="118734"/>
                    </a:lnTo>
                    <a:lnTo>
                      <a:pt x="12572" y="119746"/>
                    </a:lnTo>
                    <a:lnTo>
                      <a:pt x="13195" y="120000"/>
                    </a:lnTo>
                    <a:lnTo>
                      <a:pt x="13941" y="120000"/>
                    </a:lnTo>
                    <a:lnTo>
                      <a:pt x="14564" y="120000"/>
                    </a:lnTo>
                    <a:lnTo>
                      <a:pt x="15186" y="119746"/>
                    </a:lnTo>
                    <a:lnTo>
                      <a:pt x="15684" y="118987"/>
                    </a:lnTo>
                    <a:lnTo>
                      <a:pt x="16182" y="118734"/>
                    </a:lnTo>
                    <a:lnTo>
                      <a:pt x="16556" y="118227"/>
                    </a:lnTo>
                    <a:lnTo>
                      <a:pt x="16804" y="117974"/>
                    </a:lnTo>
                    <a:lnTo>
                      <a:pt x="16929" y="117721"/>
                    </a:lnTo>
                    <a:lnTo>
                      <a:pt x="17178" y="117721"/>
                    </a:lnTo>
                    <a:lnTo>
                      <a:pt x="27136" y="109873"/>
                    </a:lnTo>
                    <a:lnTo>
                      <a:pt x="36721" y="102278"/>
                    </a:lnTo>
                    <a:lnTo>
                      <a:pt x="45933" y="95696"/>
                    </a:lnTo>
                    <a:lnTo>
                      <a:pt x="54647" y="89620"/>
                    </a:lnTo>
                    <a:lnTo>
                      <a:pt x="62863" y="84050"/>
                    </a:lnTo>
                    <a:lnTo>
                      <a:pt x="70580" y="78987"/>
                    </a:lnTo>
                    <a:lnTo>
                      <a:pt x="77676" y="74683"/>
                    </a:lnTo>
                    <a:lnTo>
                      <a:pt x="84398" y="70379"/>
                    </a:lnTo>
                    <a:lnTo>
                      <a:pt x="90373" y="67088"/>
                    </a:lnTo>
                    <a:lnTo>
                      <a:pt x="95726" y="63797"/>
                    </a:lnTo>
                    <a:lnTo>
                      <a:pt x="100580" y="61012"/>
                    </a:lnTo>
                    <a:lnTo>
                      <a:pt x="104813" y="58734"/>
                    </a:lnTo>
                    <a:lnTo>
                      <a:pt x="108423" y="56708"/>
                    </a:lnTo>
                    <a:lnTo>
                      <a:pt x="111286" y="55443"/>
                    </a:lnTo>
                    <a:lnTo>
                      <a:pt x="113526" y="53924"/>
                    </a:lnTo>
                    <a:lnTo>
                      <a:pt x="115269" y="53164"/>
                    </a:lnTo>
                    <a:lnTo>
                      <a:pt x="116390" y="51898"/>
                    </a:lnTo>
                    <a:lnTo>
                      <a:pt x="117136" y="51139"/>
                    </a:lnTo>
                    <a:lnTo>
                      <a:pt x="118008" y="50126"/>
                    </a:lnTo>
                    <a:lnTo>
                      <a:pt x="118630" y="48860"/>
                    </a:lnTo>
                    <a:lnTo>
                      <a:pt x="119128" y="47594"/>
                    </a:lnTo>
                    <a:lnTo>
                      <a:pt x="119377" y="46329"/>
                    </a:lnTo>
                    <a:lnTo>
                      <a:pt x="119751" y="44810"/>
                    </a:lnTo>
                    <a:lnTo>
                      <a:pt x="119875" y="43797"/>
                    </a:lnTo>
                    <a:lnTo>
                      <a:pt x="120000" y="42784"/>
                    </a:lnTo>
                    <a:lnTo>
                      <a:pt x="120000" y="41518"/>
                    </a:lnTo>
                    <a:lnTo>
                      <a:pt x="120000" y="40506"/>
                    </a:lnTo>
                    <a:lnTo>
                      <a:pt x="119875" y="39493"/>
                    </a:lnTo>
                    <a:lnTo>
                      <a:pt x="119875" y="38734"/>
                    </a:lnTo>
                    <a:lnTo>
                      <a:pt x="119751" y="38227"/>
                    </a:lnTo>
                    <a:lnTo>
                      <a:pt x="119751" y="37974"/>
                    </a:lnTo>
                    <a:lnTo>
                      <a:pt x="112282" y="6835"/>
                    </a:lnTo>
                    <a:lnTo>
                      <a:pt x="111908" y="5316"/>
                    </a:lnTo>
                    <a:lnTo>
                      <a:pt x="111535" y="4050"/>
                    </a:lnTo>
                    <a:lnTo>
                      <a:pt x="111037" y="3037"/>
                    </a:lnTo>
                    <a:lnTo>
                      <a:pt x="110663" y="2278"/>
                    </a:lnTo>
                    <a:lnTo>
                      <a:pt x="110041" y="1265"/>
                    </a:lnTo>
                    <a:lnTo>
                      <a:pt x="109543" y="759"/>
                    </a:lnTo>
                    <a:lnTo>
                      <a:pt x="108921" y="506"/>
                    </a:lnTo>
                    <a:lnTo>
                      <a:pt x="108298" y="253"/>
                    </a:lnTo>
                    <a:lnTo>
                      <a:pt x="107676" y="0"/>
                    </a:lnTo>
                    <a:lnTo>
                      <a:pt x="107053" y="0"/>
                    </a:lnTo>
                    <a:lnTo>
                      <a:pt x="106182" y="0"/>
                    </a:lnTo>
                    <a:lnTo>
                      <a:pt x="105560" y="0"/>
                    </a:lnTo>
                    <a:lnTo>
                      <a:pt x="104688" y="0"/>
                    </a:lnTo>
                    <a:lnTo>
                      <a:pt x="103817" y="253"/>
                    </a:lnTo>
                    <a:lnTo>
                      <a:pt x="102946" y="506"/>
                    </a:lnTo>
                    <a:lnTo>
                      <a:pt x="102199" y="1012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1" name="Shape 1081"/>
              <p:cNvSpPr/>
              <p:nvPr/>
            </p:nvSpPr>
            <p:spPr>
              <a:xfrm>
                <a:off x="2384" y="1459"/>
                <a:ext cx="89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0346" y="6153"/>
                    </a:lnTo>
                    <a:lnTo>
                      <a:pt x="100527" y="13846"/>
                    </a:lnTo>
                    <a:lnTo>
                      <a:pt x="90707" y="21538"/>
                    </a:lnTo>
                    <a:lnTo>
                      <a:pt x="80721" y="30769"/>
                    </a:lnTo>
                    <a:lnTo>
                      <a:pt x="71067" y="40000"/>
                    </a:lnTo>
                    <a:lnTo>
                      <a:pt x="61581" y="49230"/>
                    </a:lnTo>
                    <a:lnTo>
                      <a:pt x="52593" y="58974"/>
                    </a:lnTo>
                    <a:lnTo>
                      <a:pt x="43772" y="68205"/>
                    </a:lnTo>
                    <a:lnTo>
                      <a:pt x="35450" y="77435"/>
                    </a:lnTo>
                    <a:lnTo>
                      <a:pt x="27794" y="86153"/>
                    </a:lnTo>
                    <a:lnTo>
                      <a:pt x="20804" y="93846"/>
                    </a:lnTo>
                    <a:lnTo>
                      <a:pt x="14812" y="101538"/>
                    </a:lnTo>
                    <a:lnTo>
                      <a:pt x="9320" y="107692"/>
                    </a:lnTo>
                    <a:lnTo>
                      <a:pt x="5325" y="112820"/>
                    </a:lnTo>
                    <a:lnTo>
                      <a:pt x="1830" y="116923"/>
                    </a:lnTo>
                    <a:lnTo>
                      <a:pt x="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2" name="Shape 1082"/>
              <p:cNvSpPr/>
              <p:nvPr/>
            </p:nvSpPr>
            <p:spPr>
              <a:xfrm>
                <a:off x="2473" y="145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3" name="Shape 1083"/>
              <p:cNvSpPr/>
              <p:nvPr/>
            </p:nvSpPr>
            <p:spPr>
              <a:xfrm>
                <a:off x="2384" y="14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4" name="Shape 1084"/>
              <p:cNvSpPr/>
              <p:nvPr/>
            </p:nvSpPr>
            <p:spPr>
              <a:xfrm>
                <a:off x="2379" y="1488"/>
                <a:ext cx="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94285" y="4444"/>
                    </a:lnTo>
                    <a:lnTo>
                      <a:pt x="77142" y="11111"/>
                    </a:lnTo>
                    <a:lnTo>
                      <a:pt x="60000" y="20000"/>
                    </a:lnTo>
                    <a:lnTo>
                      <a:pt x="42857" y="26666"/>
                    </a:lnTo>
                    <a:lnTo>
                      <a:pt x="31428" y="33333"/>
                    </a:lnTo>
                    <a:lnTo>
                      <a:pt x="22857" y="42222"/>
                    </a:lnTo>
                    <a:lnTo>
                      <a:pt x="14285" y="48888"/>
                    </a:lnTo>
                    <a:lnTo>
                      <a:pt x="8571" y="55555"/>
                    </a:lnTo>
                    <a:lnTo>
                      <a:pt x="2857" y="64444"/>
                    </a:lnTo>
                    <a:lnTo>
                      <a:pt x="0" y="71111"/>
                    </a:lnTo>
                    <a:lnTo>
                      <a:pt x="0" y="77777"/>
                    </a:lnTo>
                    <a:lnTo>
                      <a:pt x="0" y="88888"/>
                    </a:lnTo>
                    <a:lnTo>
                      <a:pt x="2857" y="95555"/>
                    </a:lnTo>
                    <a:lnTo>
                      <a:pt x="5714" y="104444"/>
                    </a:lnTo>
                    <a:lnTo>
                      <a:pt x="8571" y="111111"/>
                    </a:lnTo>
                    <a:lnTo>
                      <a:pt x="14285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Shape 1085"/>
              <p:cNvSpPr/>
              <p:nvPr/>
            </p:nvSpPr>
            <p:spPr>
              <a:xfrm>
                <a:off x="2384" y="148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Shape 1086"/>
              <p:cNvSpPr/>
              <p:nvPr/>
            </p:nvSpPr>
            <p:spPr>
              <a:xfrm>
                <a:off x="2379" y="14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Shape 1087"/>
              <p:cNvSpPr/>
              <p:nvPr/>
            </p:nvSpPr>
            <p:spPr>
              <a:xfrm>
                <a:off x="2379" y="1494"/>
                <a:ext cx="4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3076" y="6000"/>
                    </a:lnTo>
                    <a:lnTo>
                      <a:pt x="12307" y="9000"/>
                    </a:lnTo>
                    <a:lnTo>
                      <a:pt x="15384" y="13500"/>
                    </a:lnTo>
                    <a:lnTo>
                      <a:pt x="18461" y="18000"/>
                    </a:lnTo>
                    <a:lnTo>
                      <a:pt x="24615" y="22500"/>
                    </a:lnTo>
                    <a:lnTo>
                      <a:pt x="27692" y="25500"/>
                    </a:lnTo>
                    <a:lnTo>
                      <a:pt x="30769" y="31500"/>
                    </a:lnTo>
                    <a:lnTo>
                      <a:pt x="40000" y="36000"/>
                    </a:lnTo>
                    <a:lnTo>
                      <a:pt x="46153" y="42000"/>
                    </a:lnTo>
                    <a:lnTo>
                      <a:pt x="52307" y="49500"/>
                    </a:lnTo>
                    <a:lnTo>
                      <a:pt x="58461" y="55500"/>
                    </a:lnTo>
                    <a:lnTo>
                      <a:pt x="70769" y="66000"/>
                    </a:lnTo>
                    <a:lnTo>
                      <a:pt x="80000" y="76500"/>
                    </a:lnTo>
                    <a:lnTo>
                      <a:pt x="89230" y="88500"/>
                    </a:lnTo>
                    <a:lnTo>
                      <a:pt x="104615" y="103500"/>
                    </a:lnTo>
                    <a:lnTo>
                      <a:pt x="120000" y="12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Shape 1088"/>
              <p:cNvSpPr/>
              <p:nvPr/>
            </p:nvSpPr>
            <p:spPr>
              <a:xfrm>
                <a:off x="2379" y="1494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Shape 1089"/>
              <p:cNvSpPr/>
              <p:nvPr/>
            </p:nvSpPr>
            <p:spPr>
              <a:xfrm>
                <a:off x="2384" y="150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Shape 1090"/>
              <p:cNvSpPr/>
              <p:nvPr/>
            </p:nvSpPr>
            <p:spPr>
              <a:xfrm>
                <a:off x="2384" y="1503"/>
                <a:ext cx="9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8823" y="31578"/>
                    </a:lnTo>
                    <a:lnTo>
                      <a:pt x="19411" y="60000"/>
                    </a:lnTo>
                    <a:lnTo>
                      <a:pt x="28235" y="82105"/>
                    </a:lnTo>
                    <a:lnTo>
                      <a:pt x="38823" y="94736"/>
                    </a:lnTo>
                    <a:lnTo>
                      <a:pt x="47647" y="104210"/>
                    </a:lnTo>
                    <a:lnTo>
                      <a:pt x="58235" y="113684"/>
                    </a:lnTo>
                    <a:lnTo>
                      <a:pt x="67058" y="116842"/>
                    </a:lnTo>
                    <a:lnTo>
                      <a:pt x="77647" y="120000"/>
                    </a:lnTo>
                    <a:lnTo>
                      <a:pt x="86470" y="116842"/>
                    </a:lnTo>
                    <a:lnTo>
                      <a:pt x="93529" y="113684"/>
                    </a:lnTo>
                    <a:lnTo>
                      <a:pt x="98823" y="110526"/>
                    </a:lnTo>
                    <a:lnTo>
                      <a:pt x="107647" y="101052"/>
                    </a:lnTo>
                    <a:lnTo>
                      <a:pt x="111176" y="97894"/>
                    </a:lnTo>
                    <a:lnTo>
                      <a:pt x="114705" y="94736"/>
                    </a:lnTo>
                    <a:lnTo>
                      <a:pt x="116470" y="91578"/>
                    </a:lnTo>
                    <a:lnTo>
                      <a:pt x="120000" y="91578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Shape 1091"/>
              <p:cNvSpPr/>
              <p:nvPr/>
            </p:nvSpPr>
            <p:spPr>
              <a:xfrm>
                <a:off x="2384" y="1503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Shape 1092"/>
              <p:cNvSpPr/>
              <p:nvPr/>
            </p:nvSpPr>
            <p:spPr>
              <a:xfrm>
                <a:off x="2392" y="15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Shape 1093"/>
              <p:cNvSpPr/>
              <p:nvPr/>
            </p:nvSpPr>
            <p:spPr>
              <a:xfrm>
                <a:off x="2393" y="1478"/>
                <a:ext cx="91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1902" y="105191"/>
                    </a:lnTo>
                    <a:lnTo>
                      <a:pt x="23804" y="91404"/>
                    </a:lnTo>
                    <a:lnTo>
                      <a:pt x="34891" y="78638"/>
                    </a:lnTo>
                    <a:lnTo>
                      <a:pt x="45489" y="67404"/>
                    </a:lnTo>
                    <a:lnTo>
                      <a:pt x="55597" y="57191"/>
                    </a:lnTo>
                    <a:lnTo>
                      <a:pt x="65054" y="47489"/>
                    </a:lnTo>
                    <a:lnTo>
                      <a:pt x="73695" y="39319"/>
                    </a:lnTo>
                    <a:lnTo>
                      <a:pt x="81847" y="32170"/>
                    </a:lnTo>
                    <a:lnTo>
                      <a:pt x="89184" y="25021"/>
                    </a:lnTo>
                    <a:lnTo>
                      <a:pt x="96032" y="19404"/>
                    </a:lnTo>
                    <a:lnTo>
                      <a:pt x="102065" y="14297"/>
                    </a:lnTo>
                    <a:lnTo>
                      <a:pt x="107282" y="10212"/>
                    </a:lnTo>
                    <a:lnTo>
                      <a:pt x="111684" y="7148"/>
                    </a:lnTo>
                    <a:lnTo>
                      <a:pt x="115271" y="4085"/>
                    </a:lnTo>
                    <a:lnTo>
                      <a:pt x="118043" y="1531"/>
                    </a:lnTo>
                    <a:lnTo>
                      <a:pt x="120000" y="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Shape 1094"/>
              <p:cNvSpPr/>
              <p:nvPr/>
            </p:nvSpPr>
            <p:spPr>
              <a:xfrm>
                <a:off x="2393" y="150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Shape 1095"/>
              <p:cNvSpPr/>
              <p:nvPr/>
            </p:nvSpPr>
            <p:spPr>
              <a:xfrm>
                <a:off x="2485" y="147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0" y="1200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Shape 1096"/>
              <p:cNvSpPr/>
              <p:nvPr/>
            </p:nvSpPr>
            <p:spPr>
              <a:xfrm>
                <a:off x="2485" y="1472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27428" y="111272"/>
                    </a:lnTo>
                    <a:lnTo>
                      <a:pt x="51428" y="102545"/>
                    </a:lnTo>
                    <a:lnTo>
                      <a:pt x="68571" y="93818"/>
                    </a:lnTo>
                    <a:lnTo>
                      <a:pt x="85714" y="85090"/>
                    </a:lnTo>
                    <a:lnTo>
                      <a:pt x="96000" y="74181"/>
                    </a:lnTo>
                    <a:lnTo>
                      <a:pt x="109714" y="63272"/>
                    </a:lnTo>
                    <a:lnTo>
                      <a:pt x="113142" y="54545"/>
                    </a:lnTo>
                    <a:lnTo>
                      <a:pt x="116571" y="43636"/>
                    </a:lnTo>
                    <a:lnTo>
                      <a:pt x="120000" y="37090"/>
                    </a:lnTo>
                    <a:lnTo>
                      <a:pt x="120000" y="28363"/>
                    </a:lnTo>
                    <a:lnTo>
                      <a:pt x="116571" y="19636"/>
                    </a:lnTo>
                    <a:lnTo>
                      <a:pt x="116571" y="13090"/>
                    </a:lnTo>
                    <a:lnTo>
                      <a:pt x="116571" y="8727"/>
                    </a:lnTo>
                    <a:lnTo>
                      <a:pt x="113142" y="2181"/>
                    </a:lnTo>
                    <a:lnTo>
                      <a:pt x="113142" y="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Shape 1097"/>
              <p:cNvSpPr/>
              <p:nvPr/>
            </p:nvSpPr>
            <p:spPr>
              <a:xfrm>
                <a:off x="2485" y="1478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Shape 1098"/>
              <p:cNvSpPr/>
              <p:nvPr/>
            </p:nvSpPr>
            <p:spPr>
              <a:xfrm>
                <a:off x="2488" y="1472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1099" name="Shape 1099"/>
              <p:cNvCxnSpPr/>
              <p:nvPr/>
            </p:nvCxnSpPr>
            <p:spPr>
              <a:xfrm rot="10800000">
                <a:off x="2482" y="1461"/>
                <a:ext cx="5" cy="11"/>
              </a:xfrm>
              <a:prstGeom prst="straightConnector1">
                <a:avLst/>
              </a:pr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100" name="Shape 1100"/>
              <p:cNvSpPr/>
              <p:nvPr/>
            </p:nvSpPr>
            <p:spPr>
              <a:xfrm>
                <a:off x="2473" y="1457"/>
                <a:ext cx="9" cy="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120000"/>
                    </a:moveTo>
                    <a:lnTo>
                      <a:pt x="115200" y="90000"/>
                    </a:lnTo>
                    <a:lnTo>
                      <a:pt x="110400" y="75000"/>
                    </a:lnTo>
                    <a:lnTo>
                      <a:pt x="104000" y="60000"/>
                    </a:lnTo>
                    <a:lnTo>
                      <a:pt x="99200" y="40000"/>
                    </a:lnTo>
                    <a:lnTo>
                      <a:pt x="91200" y="30000"/>
                    </a:lnTo>
                    <a:lnTo>
                      <a:pt x="86400" y="20000"/>
                    </a:lnTo>
                    <a:lnTo>
                      <a:pt x="80000" y="15000"/>
                    </a:lnTo>
                    <a:lnTo>
                      <a:pt x="72000" y="10000"/>
                    </a:lnTo>
                    <a:lnTo>
                      <a:pt x="64000" y="0"/>
                    </a:lnTo>
                    <a:lnTo>
                      <a:pt x="56000" y="0"/>
                    </a:lnTo>
                    <a:lnTo>
                      <a:pt x="46400" y="0"/>
                    </a:lnTo>
                    <a:lnTo>
                      <a:pt x="38400" y="10000"/>
                    </a:lnTo>
                    <a:lnTo>
                      <a:pt x="28800" y="10000"/>
                    </a:lnTo>
                    <a:lnTo>
                      <a:pt x="20800" y="15000"/>
                    </a:lnTo>
                    <a:lnTo>
                      <a:pt x="9600" y="20000"/>
                    </a:lnTo>
                    <a:lnTo>
                      <a:pt x="0" y="30000"/>
                    </a:lnTo>
                  </a:path>
                </a:pathLst>
              </a:custGeom>
              <a:noFill/>
              <a:ln w="9525" cap="flat" cmpd="sng">
                <a:solidFill>
                  <a:srgbClr val="FFFFCB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Shape 1101"/>
              <p:cNvSpPr/>
              <p:nvPr/>
            </p:nvSpPr>
            <p:spPr>
              <a:xfrm>
                <a:off x="2482" y="1460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0" y="0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Shape 1102"/>
              <p:cNvSpPr/>
              <p:nvPr/>
            </p:nvSpPr>
            <p:spPr>
              <a:xfrm>
                <a:off x="2473" y="1457"/>
                <a:ext cx="0" cy="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0" y="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FFFFCB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Shape 1103"/>
              <p:cNvSpPr/>
              <p:nvPr/>
            </p:nvSpPr>
            <p:spPr>
              <a:xfrm>
                <a:off x="2557" y="1681"/>
                <a:ext cx="43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882" y="50347"/>
                    </a:moveTo>
                    <a:lnTo>
                      <a:pt x="34941" y="49304"/>
                    </a:lnTo>
                    <a:lnTo>
                      <a:pt x="36000" y="48521"/>
                    </a:lnTo>
                    <a:lnTo>
                      <a:pt x="37058" y="47739"/>
                    </a:lnTo>
                    <a:lnTo>
                      <a:pt x="38470" y="47217"/>
                    </a:lnTo>
                    <a:lnTo>
                      <a:pt x="39529" y="46695"/>
                    </a:lnTo>
                    <a:lnTo>
                      <a:pt x="40588" y="45913"/>
                    </a:lnTo>
                    <a:lnTo>
                      <a:pt x="42000" y="45391"/>
                    </a:lnTo>
                    <a:lnTo>
                      <a:pt x="43411" y="44869"/>
                    </a:lnTo>
                    <a:lnTo>
                      <a:pt x="44823" y="44347"/>
                    </a:lnTo>
                    <a:lnTo>
                      <a:pt x="45882" y="43304"/>
                    </a:lnTo>
                    <a:lnTo>
                      <a:pt x="47294" y="42782"/>
                    </a:lnTo>
                    <a:lnTo>
                      <a:pt x="48705" y="42000"/>
                    </a:lnTo>
                    <a:lnTo>
                      <a:pt x="50117" y="40956"/>
                    </a:lnTo>
                    <a:lnTo>
                      <a:pt x="51529" y="40173"/>
                    </a:lnTo>
                    <a:lnTo>
                      <a:pt x="52941" y="39391"/>
                    </a:lnTo>
                    <a:lnTo>
                      <a:pt x="54705" y="38086"/>
                    </a:lnTo>
                    <a:lnTo>
                      <a:pt x="55764" y="36260"/>
                    </a:lnTo>
                    <a:lnTo>
                      <a:pt x="57176" y="34695"/>
                    </a:lnTo>
                    <a:lnTo>
                      <a:pt x="59294" y="32608"/>
                    </a:lnTo>
                    <a:lnTo>
                      <a:pt x="61411" y="30000"/>
                    </a:lnTo>
                    <a:lnTo>
                      <a:pt x="63176" y="27391"/>
                    </a:lnTo>
                    <a:lnTo>
                      <a:pt x="65647" y="24521"/>
                    </a:lnTo>
                    <a:lnTo>
                      <a:pt x="68117" y="21391"/>
                    </a:lnTo>
                    <a:lnTo>
                      <a:pt x="70588" y="18521"/>
                    </a:lnTo>
                    <a:lnTo>
                      <a:pt x="73764" y="15652"/>
                    </a:lnTo>
                    <a:lnTo>
                      <a:pt x="76941" y="12782"/>
                    </a:lnTo>
                    <a:lnTo>
                      <a:pt x="80470" y="10173"/>
                    </a:lnTo>
                    <a:lnTo>
                      <a:pt x="84000" y="7565"/>
                    </a:lnTo>
                    <a:lnTo>
                      <a:pt x="88235" y="5478"/>
                    </a:lnTo>
                    <a:lnTo>
                      <a:pt x="92470" y="3391"/>
                    </a:lnTo>
                    <a:lnTo>
                      <a:pt x="97058" y="1565"/>
                    </a:lnTo>
                    <a:lnTo>
                      <a:pt x="102352" y="782"/>
                    </a:lnTo>
                    <a:lnTo>
                      <a:pt x="106941" y="0"/>
                    </a:lnTo>
                    <a:lnTo>
                      <a:pt x="110823" y="0"/>
                    </a:lnTo>
                    <a:lnTo>
                      <a:pt x="114000" y="521"/>
                    </a:lnTo>
                    <a:lnTo>
                      <a:pt x="116470" y="1565"/>
                    </a:lnTo>
                    <a:lnTo>
                      <a:pt x="118588" y="3130"/>
                    </a:lnTo>
                    <a:lnTo>
                      <a:pt x="119647" y="4956"/>
                    </a:lnTo>
                    <a:lnTo>
                      <a:pt x="120000" y="7043"/>
                    </a:lnTo>
                    <a:lnTo>
                      <a:pt x="120000" y="9130"/>
                    </a:lnTo>
                    <a:lnTo>
                      <a:pt x="119647" y="12000"/>
                    </a:lnTo>
                    <a:lnTo>
                      <a:pt x="118941" y="14608"/>
                    </a:lnTo>
                    <a:lnTo>
                      <a:pt x="117529" y="17217"/>
                    </a:lnTo>
                    <a:lnTo>
                      <a:pt x="115764" y="20086"/>
                    </a:lnTo>
                    <a:lnTo>
                      <a:pt x="113647" y="22695"/>
                    </a:lnTo>
                    <a:lnTo>
                      <a:pt x="111882" y="25304"/>
                    </a:lnTo>
                    <a:lnTo>
                      <a:pt x="109411" y="27652"/>
                    </a:lnTo>
                    <a:lnTo>
                      <a:pt x="106941" y="30000"/>
                    </a:lnTo>
                    <a:lnTo>
                      <a:pt x="104117" y="31826"/>
                    </a:lnTo>
                    <a:lnTo>
                      <a:pt x="101647" y="33391"/>
                    </a:lnTo>
                    <a:lnTo>
                      <a:pt x="98470" y="34956"/>
                    </a:lnTo>
                    <a:lnTo>
                      <a:pt x="95647" y="36260"/>
                    </a:lnTo>
                    <a:lnTo>
                      <a:pt x="92823" y="37565"/>
                    </a:lnTo>
                    <a:lnTo>
                      <a:pt x="90000" y="38608"/>
                    </a:lnTo>
                    <a:lnTo>
                      <a:pt x="87176" y="39913"/>
                    </a:lnTo>
                    <a:lnTo>
                      <a:pt x="85058" y="40956"/>
                    </a:lnTo>
                    <a:lnTo>
                      <a:pt x="82588" y="42000"/>
                    </a:lnTo>
                    <a:lnTo>
                      <a:pt x="80117" y="42782"/>
                    </a:lnTo>
                    <a:lnTo>
                      <a:pt x="78705" y="44086"/>
                    </a:lnTo>
                    <a:lnTo>
                      <a:pt x="76941" y="44869"/>
                    </a:lnTo>
                    <a:lnTo>
                      <a:pt x="75882" y="45913"/>
                    </a:lnTo>
                    <a:lnTo>
                      <a:pt x="75529" y="47217"/>
                    </a:lnTo>
                    <a:lnTo>
                      <a:pt x="75529" y="48260"/>
                    </a:lnTo>
                    <a:lnTo>
                      <a:pt x="75882" y="49826"/>
                    </a:lnTo>
                    <a:lnTo>
                      <a:pt x="76235" y="50869"/>
                    </a:lnTo>
                    <a:lnTo>
                      <a:pt x="76941" y="52173"/>
                    </a:lnTo>
                    <a:lnTo>
                      <a:pt x="78352" y="52956"/>
                    </a:lnTo>
                    <a:lnTo>
                      <a:pt x="79058" y="54000"/>
                    </a:lnTo>
                    <a:lnTo>
                      <a:pt x="80117" y="54782"/>
                    </a:lnTo>
                    <a:lnTo>
                      <a:pt x="81176" y="55565"/>
                    </a:lnTo>
                    <a:lnTo>
                      <a:pt x="81882" y="56086"/>
                    </a:lnTo>
                    <a:lnTo>
                      <a:pt x="82941" y="57130"/>
                    </a:lnTo>
                    <a:lnTo>
                      <a:pt x="83294" y="57652"/>
                    </a:lnTo>
                    <a:lnTo>
                      <a:pt x="84000" y="58434"/>
                    </a:lnTo>
                    <a:lnTo>
                      <a:pt x="84705" y="59478"/>
                    </a:lnTo>
                    <a:lnTo>
                      <a:pt x="85058" y="60260"/>
                    </a:lnTo>
                    <a:lnTo>
                      <a:pt x="85058" y="61565"/>
                    </a:lnTo>
                    <a:lnTo>
                      <a:pt x="84705" y="62608"/>
                    </a:lnTo>
                    <a:lnTo>
                      <a:pt x="84000" y="63913"/>
                    </a:lnTo>
                    <a:lnTo>
                      <a:pt x="83294" y="65478"/>
                    </a:lnTo>
                    <a:lnTo>
                      <a:pt x="82235" y="67304"/>
                    </a:lnTo>
                    <a:lnTo>
                      <a:pt x="80470" y="69391"/>
                    </a:lnTo>
                    <a:lnTo>
                      <a:pt x="79058" y="72000"/>
                    </a:lnTo>
                    <a:lnTo>
                      <a:pt x="77294" y="74608"/>
                    </a:lnTo>
                    <a:lnTo>
                      <a:pt x="75882" y="77478"/>
                    </a:lnTo>
                    <a:lnTo>
                      <a:pt x="74470" y="80608"/>
                    </a:lnTo>
                    <a:lnTo>
                      <a:pt x="72352" y="84000"/>
                    </a:lnTo>
                    <a:lnTo>
                      <a:pt x="70588" y="87130"/>
                    </a:lnTo>
                    <a:lnTo>
                      <a:pt x="68823" y="90000"/>
                    </a:lnTo>
                    <a:lnTo>
                      <a:pt x="67058" y="93130"/>
                    </a:lnTo>
                    <a:lnTo>
                      <a:pt x="65647" y="96260"/>
                    </a:lnTo>
                    <a:lnTo>
                      <a:pt x="64588" y="98869"/>
                    </a:lnTo>
                    <a:lnTo>
                      <a:pt x="62823" y="101217"/>
                    </a:lnTo>
                    <a:lnTo>
                      <a:pt x="62117" y="103565"/>
                    </a:lnTo>
                    <a:lnTo>
                      <a:pt x="61411" y="104869"/>
                    </a:lnTo>
                    <a:lnTo>
                      <a:pt x="60705" y="106434"/>
                    </a:lnTo>
                    <a:lnTo>
                      <a:pt x="60352" y="106695"/>
                    </a:lnTo>
                    <a:lnTo>
                      <a:pt x="60352" y="106956"/>
                    </a:lnTo>
                    <a:lnTo>
                      <a:pt x="60000" y="107217"/>
                    </a:lnTo>
                    <a:lnTo>
                      <a:pt x="60000" y="107478"/>
                    </a:lnTo>
                    <a:lnTo>
                      <a:pt x="59294" y="107739"/>
                    </a:lnTo>
                    <a:lnTo>
                      <a:pt x="58941" y="108260"/>
                    </a:lnTo>
                    <a:lnTo>
                      <a:pt x="58235" y="108782"/>
                    </a:lnTo>
                    <a:lnTo>
                      <a:pt x="56823" y="109043"/>
                    </a:lnTo>
                    <a:lnTo>
                      <a:pt x="55411" y="109565"/>
                    </a:lnTo>
                    <a:lnTo>
                      <a:pt x="53647" y="109826"/>
                    </a:lnTo>
                    <a:lnTo>
                      <a:pt x="52235" y="110347"/>
                    </a:lnTo>
                    <a:lnTo>
                      <a:pt x="49764" y="111130"/>
                    </a:lnTo>
                    <a:lnTo>
                      <a:pt x="47294" y="111652"/>
                    </a:lnTo>
                    <a:lnTo>
                      <a:pt x="0" y="120000"/>
                    </a:lnTo>
                    <a:lnTo>
                      <a:pt x="0" y="119739"/>
                    </a:lnTo>
                    <a:lnTo>
                      <a:pt x="1058" y="119217"/>
                    </a:lnTo>
                    <a:lnTo>
                      <a:pt x="1411" y="118956"/>
                    </a:lnTo>
                    <a:lnTo>
                      <a:pt x="2117" y="118434"/>
                    </a:lnTo>
                    <a:lnTo>
                      <a:pt x="2823" y="117391"/>
                    </a:lnTo>
                    <a:lnTo>
                      <a:pt x="3529" y="116608"/>
                    </a:lnTo>
                    <a:lnTo>
                      <a:pt x="4588" y="115304"/>
                    </a:lnTo>
                    <a:lnTo>
                      <a:pt x="5647" y="114000"/>
                    </a:lnTo>
                    <a:lnTo>
                      <a:pt x="6705" y="112434"/>
                    </a:lnTo>
                    <a:lnTo>
                      <a:pt x="7764" y="110869"/>
                    </a:lnTo>
                    <a:lnTo>
                      <a:pt x="8823" y="109043"/>
                    </a:lnTo>
                    <a:lnTo>
                      <a:pt x="9529" y="106956"/>
                    </a:lnTo>
                    <a:lnTo>
                      <a:pt x="10941" y="104608"/>
                    </a:lnTo>
                    <a:lnTo>
                      <a:pt x="11647" y="102000"/>
                    </a:lnTo>
                    <a:lnTo>
                      <a:pt x="12705" y="99391"/>
                    </a:lnTo>
                    <a:lnTo>
                      <a:pt x="33882" y="50347"/>
                    </a:lnTo>
                    <a:close/>
                  </a:path>
                </a:pathLst>
              </a:custGeom>
              <a:solidFill>
                <a:srgbClr val="B2CBC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Shape 1104"/>
              <p:cNvSpPr/>
              <p:nvPr/>
            </p:nvSpPr>
            <p:spPr>
              <a:xfrm>
                <a:off x="2557" y="1681"/>
                <a:ext cx="43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3882" y="50347"/>
                    </a:moveTo>
                    <a:lnTo>
                      <a:pt x="34941" y="49304"/>
                    </a:lnTo>
                    <a:lnTo>
                      <a:pt x="36000" y="48521"/>
                    </a:lnTo>
                    <a:lnTo>
                      <a:pt x="37058" y="47739"/>
                    </a:lnTo>
                    <a:lnTo>
                      <a:pt x="38470" y="47217"/>
                    </a:lnTo>
                    <a:lnTo>
                      <a:pt x="39529" y="46695"/>
                    </a:lnTo>
                    <a:lnTo>
                      <a:pt x="40588" y="45913"/>
                    </a:lnTo>
                    <a:lnTo>
                      <a:pt x="42000" y="45391"/>
                    </a:lnTo>
                    <a:lnTo>
                      <a:pt x="43411" y="44869"/>
                    </a:lnTo>
                    <a:lnTo>
                      <a:pt x="44823" y="44347"/>
                    </a:lnTo>
                    <a:lnTo>
                      <a:pt x="45882" y="43304"/>
                    </a:lnTo>
                    <a:lnTo>
                      <a:pt x="47294" y="42782"/>
                    </a:lnTo>
                    <a:lnTo>
                      <a:pt x="48705" y="42000"/>
                    </a:lnTo>
                    <a:lnTo>
                      <a:pt x="50117" y="40956"/>
                    </a:lnTo>
                    <a:lnTo>
                      <a:pt x="51529" y="40173"/>
                    </a:lnTo>
                    <a:lnTo>
                      <a:pt x="52941" y="39391"/>
                    </a:lnTo>
                    <a:lnTo>
                      <a:pt x="54705" y="38086"/>
                    </a:lnTo>
                    <a:lnTo>
                      <a:pt x="55764" y="36260"/>
                    </a:lnTo>
                    <a:lnTo>
                      <a:pt x="57176" y="34695"/>
                    </a:lnTo>
                    <a:lnTo>
                      <a:pt x="59294" y="32608"/>
                    </a:lnTo>
                    <a:lnTo>
                      <a:pt x="61411" y="30000"/>
                    </a:lnTo>
                    <a:lnTo>
                      <a:pt x="63176" y="27391"/>
                    </a:lnTo>
                    <a:lnTo>
                      <a:pt x="65647" y="24521"/>
                    </a:lnTo>
                    <a:lnTo>
                      <a:pt x="68117" y="21391"/>
                    </a:lnTo>
                    <a:lnTo>
                      <a:pt x="70588" y="18521"/>
                    </a:lnTo>
                    <a:lnTo>
                      <a:pt x="73764" y="15652"/>
                    </a:lnTo>
                    <a:lnTo>
                      <a:pt x="76941" y="12782"/>
                    </a:lnTo>
                    <a:lnTo>
                      <a:pt x="80470" y="10173"/>
                    </a:lnTo>
                    <a:lnTo>
                      <a:pt x="84000" y="7565"/>
                    </a:lnTo>
                    <a:lnTo>
                      <a:pt x="88235" y="5478"/>
                    </a:lnTo>
                    <a:lnTo>
                      <a:pt x="92470" y="3391"/>
                    </a:lnTo>
                    <a:lnTo>
                      <a:pt x="97058" y="1565"/>
                    </a:lnTo>
                    <a:lnTo>
                      <a:pt x="102352" y="782"/>
                    </a:lnTo>
                    <a:lnTo>
                      <a:pt x="106941" y="0"/>
                    </a:lnTo>
                    <a:lnTo>
                      <a:pt x="110823" y="0"/>
                    </a:lnTo>
                    <a:lnTo>
                      <a:pt x="114000" y="521"/>
                    </a:lnTo>
                    <a:lnTo>
                      <a:pt x="116470" y="1565"/>
                    </a:lnTo>
                    <a:lnTo>
                      <a:pt x="118588" y="3130"/>
                    </a:lnTo>
                    <a:lnTo>
                      <a:pt x="119647" y="4956"/>
                    </a:lnTo>
                    <a:lnTo>
                      <a:pt x="120000" y="7043"/>
                    </a:lnTo>
                    <a:lnTo>
                      <a:pt x="120000" y="9130"/>
                    </a:lnTo>
                    <a:lnTo>
                      <a:pt x="119647" y="12000"/>
                    </a:lnTo>
                    <a:lnTo>
                      <a:pt x="118941" y="14608"/>
                    </a:lnTo>
                    <a:lnTo>
                      <a:pt x="117529" y="17217"/>
                    </a:lnTo>
                    <a:lnTo>
                      <a:pt x="115764" y="20086"/>
                    </a:lnTo>
                    <a:lnTo>
                      <a:pt x="113647" y="22695"/>
                    </a:lnTo>
                    <a:lnTo>
                      <a:pt x="111882" y="25304"/>
                    </a:lnTo>
                    <a:lnTo>
                      <a:pt x="109411" y="27652"/>
                    </a:lnTo>
                    <a:lnTo>
                      <a:pt x="106941" y="30000"/>
                    </a:lnTo>
                    <a:lnTo>
                      <a:pt x="104117" y="31826"/>
                    </a:lnTo>
                    <a:lnTo>
                      <a:pt x="101647" y="33391"/>
                    </a:lnTo>
                    <a:lnTo>
                      <a:pt x="98470" y="34956"/>
                    </a:lnTo>
                    <a:lnTo>
                      <a:pt x="95647" y="36260"/>
                    </a:lnTo>
                    <a:lnTo>
                      <a:pt x="92823" y="37565"/>
                    </a:lnTo>
                    <a:lnTo>
                      <a:pt x="90000" y="38608"/>
                    </a:lnTo>
                    <a:lnTo>
                      <a:pt x="87176" y="39913"/>
                    </a:lnTo>
                    <a:lnTo>
                      <a:pt x="85058" y="40956"/>
                    </a:lnTo>
                    <a:lnTo>
                      <a:pt x="82588" y="42000"/>
                    </a:lnTo>
                    <a:lnTo>
                      <a:pt x="80117" y="42782"/>
                    </a:lnTo>
                    <a:lnTo>
                      <a:pt x="78705" y="44086"/>
                    </a:lnTo>
                    <a:lnTo>
                      <a:pt x="76941" y="44869"/>
                    </a:lnTo>
                    <a:lnTo>
                      <a:pt x="75882" y="45913"/>
                    </a:lnTo>
                    <a:lnTo>
                      <a:pt x="75529" y="47217"/>
                    </a:lnTo>
                    <a:lnTo>
                      <a:pt x="75529" y="48260"/>
                    </a:lnTo>
                    <a:lnTo>
                      <a:pt x="75882" y="49826"/>
                    </a:lnTo>
                    <a:lnTo>
                      <a:pt x="76235" y="50869"/>
                    </a:lnTo>
                    <a:lnTo>
                      <a:pt x="76941" y="52173"/>
                    </a:lnTo>
                    <a:lnTo>
                      <a:pt x="78352" y="52956"/>
                    </a:lnTo>
                    <a:lnTo>
                      <a:pt x="79058" y="54000"/>
                    </a:lnTo>
                    <a:lnTo>
                      <a:pt x="80117" y="54782"/>
                    </a:lnTo>
                    <a:lnTo>
                      <a:pt x="81176" y="55565"/>
                    </a:lnTo>
                    <a:lnTo>
                      <a:pt x="81882" y="56086"/>
                    </a:lnTo>
                    <a:lnTo>
                      <a:pt x="82941" y="57130"/>
                    </a:lnTo>
                    <a:lnTo>
                      <a:pt x="83294" y="57652"/>
                    </a:lnTo>
                    <a:lnTo>
                      <a:pt x="84000" y="58434"/>
                    </a:lnTo>
                    <a:lnTo>
                      <a:pt x="84705" y="59478"/>
                    </a:lnTo>
                    <a:lnTo>
                      <a:pt x="85058" y="60260"/>
                    </a:lnTo>
                    <a:lnTo>
                      <a:pt x="85058" y="61565"/>
                    </a:lnTo>
                    <a:lnTo>
                      <a:pt x="84705" y="62608"/>
                    </a:lnTo>
                    <a:lnTo>
                      <a:pt x="84000" y="63913"/>
                    </a:lnTo>
                    <a:lnTo>
                      <a:pt x="83294" y="65478"/>
                    </a:lnTo>
                    <a:lnTo>
                      <a:pt x="82235" y="67304"/>
                    </a:lnTo>
                    <a:lnTo>
                      <a:pt x="80470" y="69391"/>
                    </a:lnTo>
                    <a:lnTo>
                      <a:pt x="79058" y="72000"/>
                    </a:lnTo>
                    <a:lnTo>
                      <a:pt x="77294" y="74608"/>
                    </a:lnTo>
                    <a:lnTo>
                      <a:pt x="75882" y="77478"/>
                    </a:lnTo>
                    <a:lnTo>
                      <a:pt x="74470" y="80608"/>
                    </a:lnTo>
                    <a:lnTo>
                      <a:pt x="72352" y="84000"/>
                    </a:lnTo>
                    <a:lnTo>
                      <a:pt x="70588" y="87130"/>
                    </a:lnTo>
                    <a:lnTo>
                      <a:pt x="68823" y="90000"/>
                    </a:lnTo>
                    <a:lnTo>
                      <a:pt x="67058" y="93130"/>
                    </a:lnTo>
                    <a:lnTo>
                      <a:pt x="65647" y="96260"/>
                    </a:lnTo>
                    <a:lnTo>
                      <a:pt x="64588" y="98869"/>
                    </a:lnTo>
                    <a:lnTo>
                      <a:pt x="62823" y="101217"/>
                    </a:lnTo>
                    <a:lnTo>
                      <a:pt x="62117" y="103565"/>
                    </a:lnTo>
                    <a:lnTo>
                      <a:pt x="61411" y="104869"/>
                    </a:lnTo>
                    <a:lnTo>
                      <a:pt x="60705" y="106434"/>
                    </a:lnTo>
                    <a:lnTo>
                      <a:pt x="60352" y="106695"/>
                    </a:lnTo>
                    <a:lnTo>
                      <a:pt x="60352" y="106956"/>
                    </a:lnTo>
                    <a:lnTo>
                      <a:pt x="60000" y="107217"/>
                    </a:lnTo>
                    <a:lnTo>
                      <a:pt x="60000" y="107478"/>
                    </a:lnTo>
                    <a:lnTo>
                      <a:pt x="59294" y="107739"/>
                    </a:lnTo>
                    <a:lnTo>
                      <a:pt x="58941" y="108260"/>
                    </a:lnTo>
                    <a:lnTo>
                      <a:pt x="58235" y="108782"/>
                    </a:lnTo>
                    <a:lnTo>
                      <a:pt x="56823" y="109043"/>
                    </a:lnTo>
                    <a:lnTo>
                      <a:pt x="55411" y="109565"/>
                    </a:lnTo>
                    <a:lnTo>
                      <a:pt x="53647" y="109826"/>
                    </a:lnTo>
                    <a:lnTo>
                      <a:pt x="52235" y="110347"/>
                    </a:lnTo>
                    <a:lnTo>
                      <a:pt x="49764" y="111130"/>
                    </a:lnTo>
                    <a:lnTo>
                      <a:pt x="47294" y="111652"/>
                    </a:lnTo>
                    <a:lnTo>
                      <a:pt x="0" y="120000"/>
                    </a:lnTo>
                    <a:lnTo>
                      <a:pt x="0" y="119739"/>
                    </a:lnTo>
                    <a:lnTo>
                      <a:pt x="1058" y="119217"/>
                    </a:lnTo>
                    <a:lnTo>
                      <a:pt x="1411" y="118956"/>
                    </a:lnTo>
                    <a:lnTo>
                      <a:pt x="2117" y="118434"/>
                    </a:lnTo>
                    <a:lnTo>
                      <a:pt x="2823" y="117391"/>
                    </a:lnTo>
                    <a:lnTo>
                      <a:pt x="3529" y="116608"/>
                    </a:lnTo>
                    <a:lnTo>
                      <a:pt x="4588" y="115304"/>
                    </a:lnTo>
                    <a:lnTo>
                      <a:pt x="5647" y="114000"/>
                    </a:lnTo>
                    <a:lnTo>
                      <a:pt x="6705" y="112434"/>
                    </a:lnTo>
                    <a:lnTo>
                      <a:pt x="7764" y="110869"/>
                    </a:lnTo>
                    <a:lnTo>
                      <a:pt x="8823" y="109043"/>
                    </a:lnTo>
                    <a:lnTo>
                      <a:pt x="9529" y="106956"/>
                    </a:lnTo>
                    <a:lnTo>
                      <a:pt x="10941" y="104608"/>
                    </a:lnTo>
                    <a:lnTo>
                      <a:pt x="11647" y="102000"/>
                    </a:lnTo>
                    <a:lnTo>
                      <a:pt x="12705" y="99391"/>
                    </a:lnTo>
                    <a:lnTo>
                      <a:pt x="33882" y="50347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Shape 1105"/>
              <p:cNvSpPr/>
              <p:nvPr/>
            </p:nvSpPr>
            <p:spPr>
              <a:xfrm>
                <a:off x="2548" y="1659"/>
                <a:ext cx="47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751" y="37041"/>
                    </a:moveTo>
                    <a:lnTo>
                      <a:pt x="95751" y="36870"/>
                    </a:lnTo>
                    <a:lnTo>
                      <a:pt x="95751" y="36699"/>
                    </a:lnTo>
                    <a:lnTo>
                      <a:pt x="95751" y="36358"/>
                    </a:lnTo>
                    <a:lnTo>
                      <a:pt x="96373" y="35846"/>
                    </a:lnTo>
                    <a:lnTo>
                      <a:pt x="96683" y="35334"/>
                    </a:lnTo>
                    <a:lnTo>
                      <a:pt x="96994" y="34480"/>
                    </a:lnTo>
                    <a:lnTo>
                      <a:pt x="97616" y="33798"/>
                    </a:lnTo>
                    <a:lnTo>
                      <a:pt x="98238" y="32773"/>
                    </a:lnTo>
                    <a:lnTo>
                      <a:pt x="99170" y="31920"/>
                    </a:lnTo>
                    <a:lnTo>
                      <a:pt x="100103" y="30725"/>
                    </a:lnTo>
                    <a:lnTo>
                      <a:pt x="101036" y="29359"/>
                    </a:lnTo>
                    <a:lnTo>
                      <a:pt x="102279" y="27994"/>
                    </a:lnTo>
                    <a:lnTo>
                      <a:pt x="103523" y="26799"/>
                    </a:lnTo>
                    <a:lnTo>
                      <a:pt x="105388" y="25263"/>
                    </a:lnTo>
                    <a:lnTo>
                      <a:pt x="106943" y="23556"/>
                    </a:lnTo>
                    <a:lnTo>
                      <a:pt x="109119" y="22019"/>
                    </a:lnTo>
                    <a:lnTo>
                      <a:pt x="110984" y="20312"/>
                    </a:lnTo>
                    <a:lnTo>
                      <a:pt x="112538" y="18264"/>
                    </a:lnTo>
                    <a:lnTo>
                      <a:pt x="114404" y="16557"/>
                    </a:lnTo>
                    <a:lnTo>
                      <a:pt x="115647" y="14850"/>
                    </a:lnTo>
                    <a:lnTo>
                      <a:pt x="117202" y="12972"/>
                    </a:lnTo>
                    <a:lnTo>
                      <a:pt x="118134" y="11266"/>
                    </a:lnTo>
                    <a:lnTo>
                      <a:pt x="118756" y="9559"/>
                    </a:lnTo>
                    <a:lnTo>
                      <a:pt x="119378" y="8022"/>
                    </a:lnTo>
                    <a:lnTo>
                      <a:pt x="120000" y="6486"/>
                    </a:lnTo>
                    <a:lnTo>
                      <a:pt x="119378" y="4950"/>
                    </a:lnTo>
                    <a:lnTo>
                      <a:pt x="119067" y="3755"/>
                    </a:lnTo>
                    <a:lnTo>
                      <a:pt x="118445" y="2731"/>
                    </a:lnTo>
                    <a:lnTo>
                      <a:pt x="117512" y="1706"/>
                    </a:lnTo>
                    <a:lnTo>
                      <a:pt x="115647" y="1024"/>
                    </a:lnTo>
                    <a:lnTo>
                      <a:pt x="114093" y="341"/>
                    </a:lnTo>
                    <a:lnTo>
                      <a:pt x="111606" y="170"/>
                    </a:lnTo>
                    <a:lnTo>
                      <a:pt x="108186" y="0"/>
                    </a:lnTo>
                    <a:lnTo>
                      <a:pt x="104145" y="0"/>
                    </a:lnTo>
                    <a:lnTo>
                      <a:pt x="99792" y="0"/>
                    </a:lnTo>
                    <a:lnTo>
                      <a:pt x="94507" y="341"/>
                    </a:lnTo>
                    <a:lnTo>
                      <a:pt x="89222" y="512"/>
                    </a:lnTo>
                    <a:lnTo>
                      <a:pt x="83316" y="1024"/>
                    </a:lnTo>
                    <a:lnTo>
                      <a:pt x="77720" y="1365"/>
                    </a:lnTo>
                    <a:lnTo>
                      <a:pt x="71813" y="1706"/>
                    </a:lnTo>
                    <a:lnTo>
                      <a:pt x="66217" y="2048"/>
                    </a:lnTo>
                    <a:lnTo>
                      <a:pt x="61243" y="2560"/>
                    </a:lnTo>
                    <a:lnTo>
                      <a:pt x="56269" y="2901"/>
                    </a:lnTo>
                    <a:lnTo>
                      <a:pt x="52227" y="3243"/>
                    </a:lnTo>
                    <a:lnTo>
                      <a:pt x="48497" y="3413"/>
                    </a:lnTo>
                    <a:lnTo>
                      <a:pt x="45699" y="3584"/>
                    </a:lnTo>
                    <a:lnTo>
                      <a:pt x="44145" y="3755"/>
                    </a:lnTo>
                    <a:lnTo>
                      <a:pt x="43834" y="4096"/>
                    </a:lnTo>
                    <a:lnTo>
                      <a:pt x="43523" y="4096"/>
                    </a:lnTo>
                    <a:lnTo>
                      <a:pt x="43212" y="4096"/>
                    </a:lnTo>
                    <a:lnTo>
                      <a:pt x="42279" y="4096"/>
                    </a:lnTo>
                    <a:lnTo>
                      <a:pt x="41347" y="4267"/>
                    </a:lnTo>
                    <a:lnTo>
                      <a:pt x="40414" y="4438"/>
                    </a:lnTo>
                    <a:lnTo>
                      <a:pt x="38860" y="4608"/>
                    </a:lnTo>
                    <a:lnTo>
                      <a:pt x="37616" y="4950"/>
                    </a:lnTo>
                    <a:lnTo>
                      <a:pt x="36062" y="5633"/>
                    </a:lnTo>
                    <a:lnTo>
                      <a:pt x="34818" y="6145"/>
                    </a:lnTo>
                    <a:lnTo>
                      <a:pt x="32953" y="6657"/>
                    </a:lnTo>
                    <a:lnTo>
                      <a:pt x="31709" y="7510"/>
                    </a:lnTo>
                    <a:lnTo>
                      <a:pt x="30155" y="8534"/>
                    </a:lnTo>
                    <a:lnTo>
                      <a:pt x="28911" y="9559"/>
                    </a:lnTo>
                    <a:lnTo>
                      <a:pt x="27668" y="10924"/>
                    </a:lnTo>
                    <a:lnTo>
                      <a:pt x="27046" y="12460"/>
                    </a:lnTo>
                    <a:lnTo>
                      <a:pt x="26424" y="14167"/>
                    </a:lnTo>
                    <a:lnTo>
                      <a:pt x="25803" y="15533"/>
                    </a:lnTo>
                    <a:lnTo>
                      <a:pt x="24870" y="17411"/>
                    </a:lnTo>
                    <a:lnTo>
                      <a:pt x="24248" y="19459"/>
                    </a:lnTo>
                    <a:lnTo>
                      <a:pt x="23626" y="21849"/>
                    </a:lnTo>
                    <a:lnTo>
                      <a:pt x="23005" y="24238"/>
                    </a:lnTo>
                    <a:lnTo>
                      <a:pt x="21761" y="27140"/>
                    </a:lnTo>
                    <a:lnTo>
                      <a:pt x="21139" y="30042"/>
                    </a:lnTo>
                    <a:lnTo>
                      <a:pt x="20207" y="33115"/>
                    </a:lnTo>
                    <a:lnTo>
                      <a:pt x="18963" y="36017"/>
                    </a:lnTo>
                    <a:lnTo>
                      <a:pt x="18031" y="39260"/>
                    </a:lnTo>
                    <a:lnTo>
                      <a:pt x="16787" y="42503"/>
                    </a:lnTo>
                    <a:lnTo>
                      <a:pt x="15544" y="45746"/>
                    </a:lnTo>
                    <a:lnTo>
                      <a:pt x="14300" y="49331"/>
                    </a:lnTo>
                    <a:lnTo>
                      <a:pt x="13056" y="52574"/>
                    </a:lnTo>
                    <a:lnTo>
                      <a:pt x="11813" y="55817"/>
                    </a:lnTo>
                    <a:lnTo>
                      <a:pt x="10880" y="59061"/>
                    </a:lnTo>
                    <a:lnTo>
                      <a:pt x="9326" y="61963"/>
                    </a:lnTo>
                    <a:lnTo>
                      <a:pt x="8393" y="65206"/>
                    </a:lnTo>
                    <a:lnTo>
                      <a:pt x="7150" y="68790"/>
                    </a:lnTo>
                    <a:lnTo>
                      <a:pt x="6528" y="72034"/>
                    </a:lnTo>
                    <a:lnTo>
                      <a:pt x="5595" y="75448"/>
                    </a:lnTo>
                    <a:lnTo>
                      <a:pt x="5284" y="78862"/>
                    </a:lnTo>
                    <a:lnTo>
                      <a:pt x="4352" y="82275"/>
                    </a:lnTo>
                    <a:lnTo>
                      <a:pt x="4041" y="85689"/>
                    </a:lnTo>
                    <a:lnTo>
                      <a:pt x="3419" y="89103"/>
                    </a:lnTo>
                    <a:lnTo>
                      <a:pt x="3108" y="92517"/>
                    </a:lnTo>
                    <a:lnTo>
                      <a:pt x="2797" y="95761"/>
                    </a:lnTo>
                    <a:lnTo>
                      <a:pt x="2487" y="99004"/>
                    </a:lnTo>
                    <a:lnTo>
                      <a:pt x="2176" y="102247"/>
                    </a:lnTo>
                    <a:lnTo>
                      <a:pt x="1243" y="105320"/>
                    </a:lnTo>
                    <a:lnTo>
                      <a:pt x="621" y="108392"/>
                    </a:lnTo>
                    <a:lnTo>
                      <a:pt x="310" y="111465"/>
                    </a:lnTo>
                    <a:lnTo>
                      <a:pt x="0" y="113001"/>
                    </a:lnTo>
                    <a:lnTo>
                      <a:pt x="0" y="114537"/>
                    </a:lnTo>
                    <a:lnTo>
                      <a:pt x="310" y="115903"/>
                    </a:lnTo>
                    <a:lnTo>
                      <a:pt x="932" y="116756"/>
                    </a:lnTo>
                    <a:lnTo>
                      <a:pt x="2176" y="117780"/>
                    </a:lnTo>
                    <a:lnTo>
                      <a:pt x="3108" y="118463"/>
                    </a:lnTo>
                    <a:lnTo>
                      <a:pt x="4974" y="119146"/>
                    </a:lnTo>
                    <a:lnTo>
                      <a:pt x="6217" y="119487"/>
                    </a:lnTo>
                    <a:lnTo>
                      <a:pt x="8082" y="119658"/>
                    </a:lnTo>
                    <a:lnTo>
                      <a:pt x="9948" y="119829"/>
                    </a:lnTo>
                    <a:lnTo>
                      <a:pt x="11813" y="120000"/>
                    </a:lnTo>
                    <a:lnTo>
                      <a:pt x="13989" y="120000"/>
                    </a:lnTo>
                    <a:lnTo>
                      <a:pt x="15854" y="120000"/>
                    </a:lnTo>
                    <a:lnTo>
                      <a:pt x="18031" y="119829"/>
                    </a:lnTo>
                    <a:lnTo>
                      <a:pt x="20207" y="119658"/>
                    </a:lnTo>
                    <a:lnTo>
                      <a:pt x="22072" y="119487"/>
                    </a:lnTo>
                    <a:lnTo>
                      <a:pt x="24248" y="119146"/>
                    </a:lnTo>
                    <a:lnTo>
                      <a:pt x="27046" y="118805"/>
                    </a:lnTo>
                    <a:lnTo>
                      <a:pt x="30155" y="118293"/>
                    </a:lnTo>
                    <a:lnTo>
                      <a:pt x="33886" y="117780"/>
                    </a:lnTo>
                    <a:lnTo>
                      <a:pt x="38238" y="117268"/>
                    </a:lnTo>
                    <a:lnTo>
                      <a:pt x="41968" y="116586"/>
                    </a:lnTo>
                    <a:lnTo>
                      <a:pt x="46632" y="115903"/>
                    </a:lnTo>
                    <a:lnTo>
                      <a:pt x="50673" y="115220"/>
                    </a:lnTo>
                    <a:lnTo>
                      <a:pt x="55025" y="114537"/>
                    </a:lnTo>
                    <a:lnTo>
                      <a:pt x="58756" y="114025"/>
                    </a:lnTo>
                    <a:lnTo>
                      <a:pt x="62176" y="113342"/>
                    </a:lnTo>
                    <a:lnTo>
                      <a:pt x="65284" y="113001"/>
                    </a:lnTo>
                    <a:lnTo>
                      <a:pt x="68082" y="112660"/>
                    </a:lnTo>
                    <a:lnTo>
                      <a:pt x="70259" y="112318"/>
                    </a:lnTo>
                    <a:lnTo>
                      <a:pt x="71191" y="111977"/>
                    </a:lnTo>
                    <a:lnTo>
                      <a:pt x="71813" y="111977"/>
                    </a:lnTo>
                    <a:lnTo>
                      <a:pt x="71813" y="111806"/>
                    </a:lnTo>
                    <a:lnTo>
                      <a:pt x="72124" y="111806"/>
                    </a:lnTo>
                    <a:lnTo>
                      <a:pt x="73056" y="111635"/>
                    </a:lnTo>
                    <a:lnTo>
                      <a:pt x="73678" y="111465"/>
                    </a:lnTo>
                    <a:lnTo>
                      <a:pt x="74300" y="111123"/>
                    </a:lnTo>
                    <a:lnTo>
                      <a:pt x="75233" y="110782"/>
                    </a:lnTo>
                    <a:lnTo>
                      <a:pt x="76476" y="110099"/>
                    </a:lnTo>
                    <a:lnTo>
                      <a:pt x="77409" y="109587"/>
                    </a:lnTo>
                    <a:lnTo>
                      <a:pt x="78031" y="108733"/>
                    </a:lnTo>
                    <a:lnTo>
                      <a:pt x="79274" y="107880"/>
                    </a:lnTo>
                    <a:lnTo>
                      <a:pt x="79896" y="106856"/>
                    </a:lnTo>
                    <a:lnTo>
                      <a:pt x="80207" y="105832"/>
                    </a:lnTo>
                    <a:lnTo>
                      <a:pt x="80518" y="104466"/>
                    </a:lnTo>
                    <a:lnTo>
                      <a:pt x="80829" y="102930"/>
                    </a:lnTo>
                    <a:lnTo>
                      <a:pt x="80518" y="101394"/>
                    </a:lnTo>
                    <a:lnTo>
                      <a:pt x="80207" y="99687"/>
                    </a:lnTo>
                    <a:lnTo>
                      <a:pt x="72124" y="103271"/>
                    </a:lnTo>
                    <a:lnTo>
                      <a:pt x="15233" y="111123"/>
                    </a:lnTo>
                    <a:lnTo>
                      <a:pt x="15233" y="110953"/>
                    </a:lnTo>
                    <a:lnTo>
                      <a:pt x="15233" y="110782"/>
                    </a:lnTo>
                    <a:lnTo>
                      <a:pt x="15233" y="110440"/>
                    </a:lnTo>
                    <a:lnTo>
                      <a:pt x="15233" y="110099"/>
                    </a:lnTo>
                    <a:lnTo>
                      <a:pt x="15233" y="109587"/>
                    </a:lnTo>
                    <a:lnTo>
                      <a:pt x="15233" y="108733"/>
                    </a:lnTo>
                    <a:lnTo>
                      <a:pt x="15233" y="108051"/>
                    </a:lnTo>
                    <a:lnTo>
                      <a:pt x="15544" y="107197"/>
                    </a:lnTo>
                    <a:lnTo>
                      <a:pt x="15544" y="106173"/>
                    </a:lnTo>
                    <a:lnTo>
                      <a:pt x="15854" y="105149"/>
                    </a:lnTo>
                    <a:lnTo>
                      <a:pt x="16165" y="103783"/>
                    </a:lnTo>
                    <a:lnTo>
                      <a:pt x="16165" y="102588"/>
                    </a:lnTo>
                    <a:lnTo>
                      <a:pt x="16787" y="101052"/>
                    </a:lnTo>
                    <a:lnTo>
                      <a:pt x="17098" y="99345"/>
                    </a:lnTo>
                    <a:lnTo>
                      <a:pt x="17409" y="97467"/>
                    </a:lnTo>
                    <a:lnTo>
                      <a:pt x="18031" y="95761"/>
                    </a:lnTo>
                    <a:lnTo>
                      <a:pt x="18341" y="94054"/>
                    </a:lnTo>
                    <a:lnTo>
                      <a:pt x="18963" y="92517"/>
                    </a:lnTo>
                    <a:lnTo>
                      <a:pt x="19896" y="91322"/>
                    </a:lnTo>
                    <a:lnTo>
                      <a:pt x="20829" y="90128"/>
                    </a:lnTo>
                    <a:lnTo>
                      <a:pt x="21761" y="88933"/>
                    </a:lnTo>
                    <a:lnTo>
                      <a:pt x="23316" y="88079"/>
                    </a:lnTo>
                    <a:lnTo>
                      <a:pt x="24559" y="87055"/>
                    </a:lnTo>
                    <a:lnTo>
                      <a:pt x="26113" y="86201"/>
                    </a:lnTo>
                    <a:lnTo>
                      <a:pt x="27668" y="85689"/>
                    </a:lnTo>
                    <a:lnTo>
                      <a:pt x="29222" y="85007"/>
                    </a:lnTo>
                    <a:lnTo>
                      <a:pt x="30777" y="84324"/>
                    </a:lnTo>
                    <a:lnTo>
                      <a:pt x="32642" y="83982"/>
                    </a:lnTo>
                    <a:lnTo>
                      <a:pt x="34507" y="83470"/>
                    </a:lnTo>
                    <a:lnTo>
                      <a:pt x="36062" y="82958"/>
                    </a:lnTo>
                    <a:lnTo>
                      <a:pt x="37927" y="82617"/>
                    </a:lnTo>
                    <a:lnTo>
                      <a:pt x="39481" y="82446"/>
                    </a:lnTo>
                    <a:lnTo>
                      <a:pt x="41036" y="81934"/>
                    </a:lnTo>
                    <a:lnTo>
                      <a:pt x="42590" y="81251"/>
                    </a:lnTo>
                    <a:lnTo>
                      <a:pt x="44455" y="80568"/>
                    </a:lnTo>
                    <a:lnTo>
                      <a:pt x="46632" y="79374"/>
                    </a:lnTo>
                    <a:lnTo>
                      <a:pt x="47875" y="78349"/>
                    </a:lnTo>
                    <a:lnTo>
                      <a:pt x="49740" y="76984"/>
                    </a:lnTo>
                    <a:lnTo>
                      <a:pt x="50984" y="75448"/>
                    </a:lnTo>
                    <a:lnTo>
                      <a:pt x="52227" y="73911"/>
                    </a:lnTo>
                    <a:lnTo>
                      <a:pt x="52849" y="72204"/>
                    </a:lnTo>
                    <a:lnTo>
                      <a:pt x="53471" y="70327"/>
                    </a:lnTo>
                    <a:lnTo>
                      <a:pt x="53471" y="68278"/>
                    </a:lnTo>
                    <a:lnTo>
                      <a:pt x="53471" y="66401"/>
                    </a:lnTo>
                    <a:lnTo>
                      <a:pt x="52849" y="64352"/>
                    </a:lnTo>
                    <a:lnTo>
                      <a:pt x="51295" y="61963"/>
                    </a:lnTo>
                    <a:lnTo>
                      <a:pt x="49740" y="59914"/>
                    </a:lnTo>
                    <a:lnTo>
                      <a:pt x="47253" y="57866"/>
                    </a:lnTo>
                    <a:lnTo>
                      <a:pt x="44455" y="55817"/>
                    </a:lnTo>
                    <a:lnTo>
                      <a:pt x="41968" y="53769"/>
                    </a:lnTo>
                    <a:lnTo>
                      <a:pt x="39792" y="52062"/>
                    </a:lnTo>
                    <a:lnTo>
                      <a:pt x="38238" y="50526"/>
                    </a:lnTo>
                    <a:lnTo>
                      <a:pt x="36373" y="48990"/>
                    </a:lnTo>
                    <a:lnTo>
                      <a:pt x="35129" y="47453"/>
                    </a:lnTo>
                    <a:lnTo>
                      <a:pt x="33886" y="46258"/>
                    </a:lnTo>
                    <a:lnTo>
                      <a:pt x="33264" y="44893"/>
                    </a:lnTo>
                    <a:lnTo>
                      <a:pt x="32953" y="43357"/>
                    </a:lnTo>
                    <a:lnTo>
                      <a:pt x="32953" y="41820"/>
                    </a:lnTo>
                    <a:lnTo>
                      <a:pt x="32953" y="40284"/>
                    </a:lnTo>
                    <a:lnTo>
                      <a:pt x="33575" y="38577"/>
                    </a:lnTo>
                    <a:lnTo>
                      <a:pt x="34507" y="36529"/>
                    </a:lnTo>
                    <a:lnTo>
                      <a:pt x="35751" y="34310"/>
                    </a:lnTo>
                    <a:lnTo>
                      <a:pt x="37305" y="32091"/>
                    </a:lnTo>
                    <a:lnTo>
                      <a:pt x="39170" y="29359"/>
                    </a:lnTo>
                    <a:lnTo>
                      <a:pt x="39170" y="29189"/>
                    </a:lnTo>
                    <a:lnTo>
                      <a:pt x="39170" y="29018"/>
                    </a:lnTo>
                    <a:lnTo>
                      <a:pt x="39170" y="28677"/>
                    </a:lnTo>
                    <a:lnTo>
                      <a:pt x="39481" y="27994"/>
                    </a:lnTo>
                    <a:lnTo>
                      <a:pt x="39792" y="27482"/>
                    </a:lnTo>
                    <a:lnTo>
                      <a:pt x="40414" y="26970"/>
                    </a:lnTo>
                    <a:lnTo>
                      <a:pt x="41036" y="26116"/>
                    </a:lnTo>
                    <a:lnTo>
                      <a:pt x="41658" y="25433"/>
                    </a:lnTo>
                    <a:lnTo>
                      <a:pt x="42590" y="24580"/>
                    </a:lnTo>
                    <a:lnTo>
                      <a:pt x="43834" y="23897"/>
                    </a:lnTo>
                    <a:lnTo>
                      <a:pt x="45077" y="23044"/>
                    </a:lnTo>
                    <a:lnTo>
                      <a:pt x="46632" y="22532"/>
                    </a:lnTo>
                    <a:lnTo>
                      <a:pt x="48186" y="22019"/>
                    </a:lnTo>
                    <a:lnTo>
                      <a:pt x="50051" y="21337"/>
                    </a:lnTo>
                    <a:lnTo>
                      <a:pt x="52538" y="20995"/>
                    </a:lnTo>
                    <a:lnTo>
                      <a:pt x="55025" y="20825"/>
                    </a:lnTo>
                    <a:lnTo>
                      <a:pt x="57202" y="20483"/>
                    </a:lnTo>
                    <a:lnTo>
                      <a:pt x="60000" y="20312"/>
                    </a:lnTo>
                    <a:lnTo>
                      <a:pt x="62797" y="19971"/>
                    </a:lnTo>
                    <a:lnTo>
                      <a:pt x="65595" y="19800"/>
                    </a:lnTo>
                    <a:lnTo>
                      <a:pt x="68393" y="19459"/>
                    </a:lnTo>
                    <a:lnTo>
                      <a:pt x="71191" y="19288"/>
                    </a:lnTo>
                    <a:lnTo>
                      <a:pt x="74300" y="19118"/>
                    </a:lnTo>
                    <a:lnTo>
                      <a:pt x="77098" y="18947"/>
                    </a:lnTo>
                    <a:lnTo>
                      <a:pt x="79896" y="18605"/>
                    </a:lnTo>
                    <a:lnTo>
                      <a:pt x="82383" y="18264"/>
                    </a:lnTo>
                    <a:lnTo>
                      <a:pt x="84870" y="18264"/>
                    </a:lnTo>
                    <a:lnTo>
                      <a:pt x="87357" y="18093"/>
                    </a:lnTo>
                    <a:lnTo>
                      <a:pt x="88911" y="18093"/>
                    </a:lnTo>
                    <a:lnTo>
                      <a:pt x="91088" y="17923"/>
                    </a:lnTo>
                    <a:lnTo>
                      <a:pt x="92331" y="17923"/>
                    </a:lnTo>
                    <a:lnTo>
                      <a:pt x="93886" y="18093"/>
                    </a:lnTo>
                    <a:lnTo>
                      <a:pt x="94507" y="18093"/>
                    </a:lnTo>
                    <a:lnTo>
                      <a:pt x="95129" y="18264"/>
                    </a:lnTo>
                    <a:lnTo>
                      <a:pt x="95751" y="18776"/>
                    </a:lnTo>
                    <a:lnTo>
                      <a:pt x="96373" y="19288"/>
                    </a:lnTo>
                    <a:lnTo>
                      <a:pt x="96373" y="19630"/>
                    </a:lnTo>
                    <a:lnTo>
                      <a:pt x="96373" y="20312"/>
                    </a:lnTo>
                    <a:lnTo>
                      <a:pt x="95751" y="20825"/>
                    </a:lnTo>
                    <a:lnTo>
                      <a:pt x="95440" y="21507"/>
                    </a:lnTo>
                    <a:lnTo>
                      <a:pt x="95129" y="22190"/>
                    </a:lnTo>
                    <a:lnTo>
                      <a:pt x="94507" y="22873"/>
                    </a:lnTo>
                    <a:lnTo>
                      <a:pt x="93886" y="23556"/>
                    </a:lnTo>
                    <a:lnTo>
                      <a:pt x="93575" y="24238"/>
                    </a:lnTo>
                    <a:lnTo>
                      <a:pt x="92642" y="24751"/>
                    </a:lnTo>
                    <a:lnTo>
                      <a:pt x="92020" y="25433"/>
                    </a:lnTo>
                    <a:lnTo>
                      <a:pt x="91398" y="25945"/>
                    </a:lnTo>
                    <a:lnTo>
                      <a:pt x="91088" y="26628"/>
                    </a:lnTo>
                    <a:lnTo>
                      <a:pt x="90466" y="26970"/>
                    </a:lnTo>
                    <a:lnTo>
                      <a:pt x="89533" y="27482"/>
                    </a:lnTo>
                    <a:lnTo>
                      <a:pt x="89222" y="28335"/>
                    </a:lnTo>
                    <a:lnTo>
                      <a:pt x="88601" y="29018"/>
                    </a:lnTo>
                    <a:lnTo>
                      <a:pt x="88290" y="30042"/>
                    </a:lnTo>
                    <a:lnTo>
                      <a:pt x="87668" y="31066"/>
                    </a:lnTo>
                    <a:lnTo>
                      <a:pt x="86735" y="32261"/>
                    </a:lnTo>
                    <a:lnTo>
                      <a:pt x="86113" y="33627"/>
                    </a:lnTo>
                    <a:lnTo>
                      <a:pt x="85803" y="34992"/>
                    </a:lnTo>
                    <a:lnTo>
                      <a:pt x="85181" y="36529"/>
                    </a:lnTo>
                    <a:lnTo>
                      <a:pt x="84559" y="38065"/>
                    </a:lnTo>
                    <a:lnTo>
                      <a:pt x="83626" y="39601"/>
                    </a:lnTo>
                    <a:lnTo>
                      <a:pt x="83316" y="41308"/>
                    </a:lnTo>
                    <a:lnTo>
                      <a:pt x="82694" y="43015"/>
                    </a:lnTo>
                    <a:lnTo>
                      <a:pt x="82072" y="44722"/>
                    </a:lnTo>
                    <a:lnTo>
                      <a:pt x="81761" y="46600"/>
                    </a:lnTo>
                    <a:lnTo>
                      <a:pt x="95751" y="37041"/>
                    </a:lnTo>
                    <a:close/>
                  </a:path>
                </a:pathLst>
              </a:custGeom>
              <a:solidFill>
                <a:srgbClr val="B2CBC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Shape 1106"/>
              <p:cNvSpPr/>
              <p:nvPr/>
            </p:nvSpPr>
            <p:spPr>
              <a:xfrm>
                <a:off x="2548" y="1659"/>
                <a:ext cx="47" cy="8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95751" y="37041"/>
                    </a:moveTo>
                    <a:lnTo>
                      <a:pt x="95751" y="36870"/>
                    </a:lnTo>
                    <a:lnTo>
                      <a:pt x="95751" y="36699"/>
                    </a:lnTo>
                    <a:lnTo>
                      <a:pt x="95751" y="36358"/>
                    </a:lnTo>
                    <a:lnTo>
                      <a:pt x="96373" y="35846"/>
                    </a:lnTo>
                    <a:lnTo>
                      <a:pt x="96683" y="35334"/>
                    </a:lnTo>
                    <a:lnTo>
                      <a:pt x="96994" y="34480"/>
                    </a:lnTo>
                    <a:lnTo>
                      <a:pt x="97616" y="33798"/>
                    </a:lnTo>
                    <a:lnTo>
                      <a:pt x="98238" y="32773"/>
                    </a:lnTo>
                    <a:lnTo>
                      <a:pt x="99170" y="31920"/>
                    </a:lnTo>
                    <a:lnTo>
                      <a:pt x="100103" y="30725"/>
                    </a:lnTo>
                    <a:lnTo>
                      <a:pt x="101036" y="29359"/>
                    </a:lnTo>
                    <a:lnTo>
                      <a:pt x="102279" y="27994"/>
                    </a:lnTo>
                    <a:lnTo>
                      <a:pt x="103523" y="26799"/>
                    </a:lnTo>
                    <a:lnTo>
                      <a:pt x="105388" y="25263"/>
                    </a:lnTo>
                    <a:lnTo>
                      <a:pt x="106943" y="23556"/>
                    </a:lnTo>
                    <a:lnTo>
                      <a:pt x="109119" y="22019"/>
                    </a:lnTo>
                    <a:lnTo>
                      <a:pt x="110984" y="20312"/>
                    </a:lnTo>
                    <a:lnTo>
                      <a:pt x="112538" y="18264"/>
                    </a:lnTo>
                    <a:lnTo>
                      <a:pt x="114404" y="16557"/>
                    </a:lnTo>
                    <a:lnTo>
                      <a:pt x="115647" y="14850"/>
                    </a:lnTo>
                    <a:lnTo>
                      <a:pt x="117202" y="12972"/>
                    </a:lnTo>
                    <a:lnTo>
                      <a:pt x="118134" y="11266"/>
                    </a:lnTo>
                    <a:lnTo>
                      <a:pt x="118756" y="9559"/>
                    </a:lnTo>
                    <a:lnTo>
                      <a:pt x="119378" y="8022"/>
                    </a:lnTo>
                    <a:lnTo>
                      <a:pt x="120000" y="6486"/>
                    </a:lnTo>
                    <a:lnTo>
                      <a:pt x="119378" y="4950"/>
                    </a:lnTo>
                    <a:lnTo>
                      <a:pt x="119067" y="3755"/>
                    </a:lnTo>
                    <a:lnTo>
                      <a:pt x="118445" y="2731"/>
                    </a:lnTo>
                    <a:lnTo>
                      <a:pt x="117512" y="1706"/>
                    </a:lnTo>
                    <a:lnTo>
                      <a:pt x="115647" y="1024"/>
                    </a:lnTo>
                    <a:lnTo>
                      <a:pt x="114093" y="341"/>
                    </a:lnTo>
                    <a:lnTo>
                      <a:pt x="111606" y="170"/>
                    </a:lnTo>
                    <a:lnTo>
                      <a:pt x="108186" y="0"/>
                    </a:lnTo>
                    <a:lnTo>
                      <a:pt x="104145" y="0"/>
                    </a:lnTo>
                    <a:lnTo>
                      <a:pt x="99792" y="0"/>
                    </a:lnTo>
                    <a:lnTo>
                      <a:pt x="94507" y="341"/>
                    </a:lnTo>
                    <a:lnTo>
                      <a:pt x="89222" y="512"/>
                    </a:lnTo>
                    <a:lnTo>
                      <a:pt x="83316" y="1024"/>
                    </a:lnTo>
                    <a:lnTo>
                      <a:pt x="77720" y="1365"/>
                    </a:lnTo>
                    <a:lnTo>
                      <a:pt x="71813" y="1706"/>
                    </a:lnTo>
                    <a:lnTo>
                      <a:pt x="66217" y="2048"/>
                    </a:lnTo>
                    <a:lnTo>
                      <a:pt x="61243" y="2560"/>
                    </a:lnTo>
                    <a:lnTo>
                      <a:pt x="56269" y="2901"/>
                    </a:lnTo>
                    <a:lnTo>
                      <a:pt x="52227" y="3243"/>
                    </a:lnTo>
                    <a:lnTo>
                      <a:pt x="48497" y="3413"/>
                    </a:lnTo>
                    <a:lnTo>
                      <a:pt x="45699" y="3584"/>
                    </a:lnTo>
                    <a:lnTo>
                      <a:pt x="44145" y="3755"/>
                    </a:lnTo>
                    <a:lnTo>
                      <a:pt x="43834" y="4096"/>
                    </a:lnTo>
                    <a:lnTo>
                      <a:pt x="43523" y="4096"/>
                    </a:lnTo>
                    <a:lnTo>
                      <a:pt x="43212" y="4096"/>
                    </a:lnTo>
                    <a:lnTo>
                      <a:pt x="42279" y="4096"/>
                    </a:lnTo>
                    <a:lnTo>
                      <a:pt x="41347" y="4267"/>
                    </a:lnTo>
                    <a:lnTo>
                      <a:pt x="40414" y="4438"/>
                    </a:lnTo>
                    <a:lnTo>
                      <a:pt x="38860" y="4608"/>
                    </a:lnTo>
                    <a:lnTo>
                      <a:pt x="37616" y="4950"/>
                    </a:lnTo>
                    <a:lnTo>
                      <a:pt x="36062" y="5633"/>
                    </a:lnTo>
                    <a:lnTo>
                      <a:pt x="34818" y="6145"/>
                    </a:lnTo>
                    <a:lnTo>
                      <a:pt x="32953" y="6657"/>
                    </a:lnTo>
                    <a:lnTo>
                      <a:pt x="31709" y="7510"/>
                    </a:lnTo>
                    <a:lnTo>
                      <a:pt x="30155" y="8534"/>
                    </a:lnTo>
                    <a:lnTo>
                      <a:pt x="28911" y="9559"/>
                    </a:lnTo>
                    <a:lnTo>
                      <a:pt x="27668" y="10924"/>
                    </a:lnTo>
                    <a:lnTo>
                      <a:pt x="27046" y="12460"/>
                    </a:lnTo>
                    <a:lnTo>
                      <a:pt x="26424" y="14167"/>
                    </a:lnTo>
                    <a:lnTo>
                      <a:pt x="25803" y="15533"/>
                    </a:lnTo>
                    <a:lnTo>
                      <a:pt x="24870" y="17411"/>
                    </a:lnTo>
                    <a:lnTo>
                      <a:pt x="24248" y="19459"/>
                    </a:lnTo>
                    <a:lnTo>
                      <a:pt x="23626" y="21849"/>
                    </a:lnTo>
                    <a:lnTo>
                      <a:pt x="23005" y="24238"/>
                    </a:lnTo>
                    <a:lnTo>
                      <a:pt x="21761" y="27140"/>
                    </a:lnTo>
                    <a:lnTo>
                      <a:pt x="21139" y="30042"/>
                    </a:lnTo>
                    <a:lnTo>
                      <a:pt x="20207" y="33115"/>
                    </a:lnTo>
                    <a:lnTo>
                      <a:pt x="18963" y="36017"/>
                    </a:lnTo>
                    <a:lnTo>
                      <a:pt x="18031" y="39260"/>
                    </a:lnTo>
                    <a:lnTo>
                      <a:pt x="16787" y="42503"/>
                    </a:lnTo>
                    <a:lnTo>
                      <a:pt x="15544" y="45746"/>
                    </a:lnTo>
                    <a:lnTo>
                      <a:pt x="14300" y="49331"/>
                    </a:lnTo>
                    <a:lnTo>
                      <a:pt x="13056" y="52574"/>
                    </a:lnTo>
                    <a:lnTo>
                      <a:pt x="11813" y="55817"/>
                    </a:lnTo>
                    <a:lnTo>
                      <a:pt x="10880" y="59061"/>
                    </a:lnTo>
                    <a:lnTo>
                      <a:pt x="9326" y="61963"/>
                    </a:lnTo>
                    <a:lnTo>
                      <a:pt x="8393" y="65206"/>
                    </a:lnTo>
                    <a:lnTo>
                      <a:pt x="7150" y="68790"/>
                    </a:lnTo>
                    <a:lnTo>
                      <a:pt x="6528" y="72034"/>
                    </a:lnTo>
                    <a:lnTo>
                      <a:pt x="5595" y="75448"/>
                    </a:lnTo>
                    <a:lnTo>
                      <a:pt x="5284" y="78862"/>
                    </a:lnTo>
                    <a:lnTo>
                      <a:pt x="4352" y="82275"/>
                    </a:lnTo>
                    <a:lnTo>
                      <a:pt x="4041" y="85689"/>
                    </a:lnTo>
                    <a:lnTo>
                      <a:pt x="3419" y="89103"/>
                    </a:lnTo>
                    <a:lnTo>
                      <a:pt x="3108" y="92517"/>
                    </a:lnTo>
                    <a:lnTo>
                      <a:pt x="2797" y="95761"/>
                    </a:lnTo>
                    <a:lnTo>
                      <a:pt x="2487" y="99004"/>
                    </a:lnTo>
                    <a:lnTo>
                      <a:pt x="2176" y="102247"/>
                    </a:lnTo>
                    <a:lnTo>
                      <a:pt x="1243" y="105320"/>
                    </a:lnTo>
                    <a:lnTo>
                      <a:pt x="621" y="108392"/>
                    </a:lnTo>
                    <a:lnTo>
                      <a:pt x="310" y="111465"/>
                    </a:lnTo>
                    <a:lnTo>
                      <a:pt x="0" y="113001"/>
                    </a:lnTo>
                    <a:lnTo>
                      <a:pt x="0" y="114537"/>
                    </a:lnTo>
                    <a:lnTo>
                      <a:pt x="310" y="115903"/>
                    </a:lnTo>
                    <a:lnTo>
                      <a:pt x="932" y="116756"/>
                    </a:lnTo>
                    <a:lnTo>
                      <a:pt x="2176" y="117780"/>
                    </a:lnTo>
                    <a:lnTo>
                      <a:pt x="3108" y="118463"/>
                    </a:lnTo>
                    <a:lnTo>
                      <a:pt x="4974" y="119146"/>
                    </a:lnTo>
                    <a:lnTo>
                      <a:pt x="6217" y="119487"/>
                    </a:lnTo>
                    <a:lnTo>
                      <a:pt x="8082" y="119658"/>
                    </a:lnTo>
                    <a:lnTo>
                      <a:pt x="9948" y="119829"/>
                    </a:lnTo>
                    <a:lnTo>
                      <a:pt x="11813" y="120000"/>
                    </a:lnTo>
                    <a:lnTo>
                      <a:pt x="13989" y="120000"/>
                    </a:lnTo>
                    <a:lnTo>
                      <a:pt x="15854" y="120000"/>
                    </a:lnTo>
                    <a:lnTo>
                      <a:pt x="18031" y="119829"/>
                    </a:lnTo>
                    <a:lnTo>
                      <a:pt x="20207" y="119658"/>
                    </a:lnTo>
                    <a:lnTo>
                      <a:pt x="22072" y="119487"/>
                    </a:lnTo>
                    <a:lnTo>
                      <a:pt x="24248" y="119146"/>
                    </a:lnTo>
                    <a:lnTo>
                      <a:pt x="27046" y="118805"/>
                    </a:lnTo>
                    <a:lnTo>
                      <a:pt x="30155" y="118293"/>
                    </a:lnTo>
                    <a:lnTo>
                      <a:pt x="33886" y="117780"/>
                    </a:lnTo>
                    <a:lnTo>
                      <a:pt x="38238" y="117268"/>
                    </a:lnTo>
                    <a:lnTo>
                      <a:pt x="41968" y="116586"/>
                    </a:lnTo>
                    <a:lnTo>
                      <a:pt x="46632" y="115903"/>
                    </a:lnTo>
                    <a:lnTo>
                      <a:pt x="50673" y="115220"/>
                    </a:lnTo>
                    <a:lnTo>
                      <a:pt x="55025" y="114537"/>
                    </a:lnTo>
                    <a:lnTo>
                      <a:pt x="58756" y="114025"/>
                    </a:lnTo>
                    <a:lnTo>
                      <a:pt x="62176" y="113342"/>
                    </a:lnTo>
                    <a:lnTo>
                      <a:pt x="65284" y="113001"/>
                    </a:lnTo>
                    <a:lnTo>
                      <a:pt x="68082" y="112660"/>
                    </a:lnTo>
                    <a:lnTo>
                      <a:pt x="70259" y="112318"/>
                    </a:lnTo>
                    <a:lnTo>
                      <a:pt x="71191" y="111977"/>
                    </a:lnTo>
                    <a:lnTo>
                      <a:pt x="71813" y="111977"/>
                    </a:lnTo>
                    <a:lnTo>
                      <a:pt x="71813" y="111806"/>
                    </a:lnTo>
                    <a:lnTo>
                      <a:pt x="72124" y="111806"/>
                    </a:lnTo>
                    <a:lnTo>
                      <a:pt x="73056" y="111635"/>
                    </a:lnTo>
                    <a:lnTo>
                      <a:pt x="73678" y="111465"/>
                    </a:lnTo>
                    <a:lnTo>
                      <a:pt x="74300" y="111123"/>
                    </a:lnTo>
                    <a:lnTo>
                      <a:pt x="75233" y="110782"/>
                    </a:lnTo>
                    <a:lnTo>
                      <a:pt x="76476" y="110099"/>
                    </a:lnTo>
                    <a:lnTo>
                      <a:pt x="77409" y="109587"/>
                    </a:lnTo>
                    <a:lnTo>
                      <a:pt x="78031" y="108733"/>
                    </a:lnTo>
                    <a:lnTo>
                      <a:pt x="79274" y="107880"/>
                    </a:lnTo>
                    <a:lnTo>
                      <a:pt x="79896" y="106856"/>
                    </a:lnTo>
                    <a:lnTo>
                      <a:pt x="80207" y="105832"/>
                    </a:lnTo>
                    <a:lnTo>
                      <a:pt x="80518" y="104466"/>
                    </a:lnTo>
                    <a:lnTo>
                      <a:pt x="80829" y="102930"/>
                    </a:lnTo>
                    <a:lnTo>
                      <a:pt x="80518" y="101394"/>
                    </a:lnTo>
                    <a:lnTo>
                      <a:pt x="80207" y="99687"/>
                    </a:lnTo>
                    <a:lnTo>
                      <a:pt x="72124" y="103271"/>
                    </a:lnTo>
                    <a:lnTo>
                      <a:pt x="15233" y="111123"/>
                    </a:lnTo>
                    <a:lnTo>
                      <a:pt x="15233" y="110953"/>
                    </a:lnTo>
                    <a:lnTo>
                      <a:pt x="15233" y="110782"/>
                    </a:lnTo>
                    <a:lnTo>
                      <a:pt x="15233" y="110440"/>
                    </a:lnTo>
                    <a:lnTo>
                      <a:pt x="15233" y="110099"/>
                    </a:lnTo>
                    <a:lnTo>
                      <a:pt x="15233" y="109587"/>
                    </a:lnTo>
                    <a:lnTo>
                      <a:pt x="15233" y="108733"/>
                    </a:lnTo>
                    <a:lnTo>
                      <a:pt x="15233" y="108051"/>
                    </a:lnTo>
                    <a:lnTo>
                      <a:pt x="15544" y="107197"/>
                    </a:lnTo>
                    <a:lnTo>
                      <a:pt x="15544" y="106173"/>
                    </a:lnTo>
                    <a:lnTo>
                      <a:pt x="15854" y="105149"/>
                    </a:lnTo>
                    <a:lnTo>
                      <a:pt x="16165" y="103783"/>
                    </a:lnTo>
                    <a:lnTo>
                      <a:pt x="16165" y="102588"/>
                    </a:lnTo>
                    <a:lnTo>
                      <a:pt x="16787" y="101052"/>
                    </a:lnTo>
                    <a:lnTo>
                      <a:pt x="17098" y="99345"/>
                    </a:lnTo>
                    <a:lnTo>
                      <a:pt x="17409" y="97467"/>
                    </a:lnTo>
                    <a:lnTo>
                      <a:pt x="18031" y="95761"/>
                    </a:lnTo>
                    <a:lnTo>
                      <a:pt x="18341" y="94054"/>
                    </a:lnTo>
                    <a:lnTo>
                      <a:pt x="18963" y="92517"/>
                    </a:lnTo>
                    <a:lnTo>
                      <a:pt x="19896" y="91322"/>
                    </a:lnTo>
                    <a:lnTo>
                      <a:pt x="20829" y="90128"/>
                    </a:lnTo>
                    <a:lnTo>
                      <a:pt x="21761" y="88933"/>
                    </a:lnTo>
                    <a:lnTo>
                      <a:pt x="23316" y="88079"/>
                    </a:lnTo>
                    <a:lnTo>
                      <a:pt x="24559" y="87055"/>
                    </a:lnTo>
                    <a:lnTo>
                      <a:pt x="26113" y="86201"/>
                    </a:lnTo>
                    <a:lnTo>
                      <a:pt x="27668" y="85689"/>
                    </a:lnTo>
                    <a:lnTo>
                      <a:pt x="29222" y="85007"/>
                    </a:lnTo>
                    <a:lnTo>
                      <a:pt x="30777" y="84324"/>
                    </a:lnTo>
                    <a:lnTo>
                      <a:pt x="32642" y="83982"/>
                    </a:lnTo>
                    <a:lnTo>
                      <a:pt x="34507" y="83470"/>
                    </a:lnTo>
                    <a:lnTo>
                      <a:pt x="36062" y="82958"/>
                    </a:lnTo>
                    <a:lnTo>
                      <a:pt x="37927" y="82617"/>
                    </a:lnTo>
                    <a:lnTo>
                      <a:pt x="39481" y="82446"/>
                    </a:lnTo>
                    <a:lnTo>
                      <a:pt x="41036" y="81934"/>
                    </a:lnTo>
                    <a:lnTo>
                      <a:pt x="42590" y="81251"/>
                    </a:lnTo>
                    <a:lnTo>
                      <a:pt x="44455" y="80568"/>
                    </a:lnTo>
                    <a:lnTo>
                      <a:pt x="46632" y="79374"/>
                    </a:lnTo>
                    <a:lnTo>
                      <a:pt x="47875" y="78349"/>
                    </a:lnTo>
                    <a:lnTo>
                      <a:pt x="49740" y="76984"/>
                    </a:lnTo>
                    <a:lnTo>
                      <a:pt x="50984" y="75448"/>
                    </a:lnTo>
                    <a:lnTo>
                      <a:pt x="52227" y="73911"/>
                    </a:lnTo>
                    <a:lnTo>
                      <a:pt x="52849" y="72204"/>
                    </a:lnTo>
                    <a:lnTo>
                      <a:pt x="53471" y="70327"/>
                    </a:lnTo>
                    <a:lnTo>
                      <a:pt x="53471" y="68278"/>
                    </a:lnTo>
                    <a:lnTo>
                      <a:pt x="53471" y="66401"/>
                    </a:lnTo>
                    <a:lnTo>
                      <a:pt x="52849" y="64352"/>
                    </a:lnTo>
                    <a:lnTo>
                      <a:pt x="51295" y="61963"/>
                    </a:lnTo>
                    <a:lnTo>
                      <a:pt x="49740" y="59914"/>
                    </a:lnTo>
                    <a:lnTo>
                      <a:pt x="47253" y="57866"/>
                    </a:lnTo>
                    <a:lnTo>
                      <a:pt x="44455" y="55817"/>
                    </a:lnTo>
                    <a:lnTo>
                      <a:pt x="41968" y="53769"/>
                    </a:lnTo>
                    <a:lnTo>
                      <a:pt x="39792" y="52062"/>
                    </a:lnTo>
                    <a:lnTo>
                      <a:pt x="38238" y="50526"/>
                    </a:lnTo>
                    <a:lnTo>
                      <a:pt x="36373" y="48990"/>
                    </a:lnTo>
                    <a:lnTo>
                      <a:pt x="35129" y="47453"/>
                    </a:lnTo>
                    <a:lnTo>
                      <a:pt x="33886" y="46258"/>
                    </a:lnTo>
                    <a:lnTo>
                      <a:pt x="33264" y="44893"/>
                    </a:lnTo>
                    <a:lnTo>
                      <a:pt x="32953" y="43357"/>
                    </a:lnTo>
                    <a:lnTo>
                      <a:pt x="32953" y="41820"/>
                    </a:lnTo>
                    <a:lnTo>
                      <a:pt x="32953" y="40284"/>
                    </a:lnTo>
                    <a:lnTo>
                      <a:pt x="33575" y="38577"/>
                    </a:lnTo>
                    <a:lnTo>
                      <a:pt x="34507" y="36529"/>
                    </a:lnTo>
                    <a:lnTo>
                      <a:pt x="35751" y="34310"/>
                    </a:lnTo>
                    <a:lnTo>
                      <a:pt x="37305" y="32091"/>
                    </a:lnTo>
                    <a:lnTo>
                      <a:pt x="39170" y="29359"/>
                    </a:lnTo>
                    <a:lnTo>
                      <a:pt x="39170" y="29189"/>
                    </a:lnTo>
                    <a:lnTo>
                      <a:pt x="39170" y="29018"/>
                    </a:lnTo>
                    <a:lnTo>
                      <a:pt x="39170" y="28677"/>
                    </a:lnTo>
                    <a:lnTo>
                      <a:pt x="39481" y="27994"/>
                    </a:lnTo>
                    <a:lnTo>
                      <a:pt x="39792" y="27482"/>
                    </a:lnTo>
                    <a:lnTo>
                      <a:pt x="40414" y="26970"/>
                    </a:lnTo>
                    <a:lnTo>
                      <a:pt x="41036" y="26116"/>
                    </a:lnTo>
                    <a:lnTo>
                      <a:pt x="41658" y="25433"/>
                    </a:lnTo>
                    <a:lnTo>
                      <a:pt x="42590" y="24580"/>
                    </a:lnTo>
                    <a:lnTo>
                      <a:pt x="43834" y="23897"/>
                    </a:lnTo>
                    <a:lnTo>
                      <a:pt x="45077" y="23044"/>
                    </a:lnTo>
                    <a:lnTo>
                      <a:pt x="46632" y="22532"/>
                    </a:lnTo>
                    <a:lnTo>
                      <a:pt x="48186" y="22019"/>
                    </a:lnTo>
                    <a:lnTo>
                      <a:pt x="50051" y="21337"/>
                    </a:lnTo>
                    <a:lnTo>
                      <a:pt x="52538" y="20995"/>
                    </a:lnTo>
                    <a:lnTo>
                      <a:pt x="55025" y="20825"/>
                    </a:lnTo>
                    <a:lnTo>
                      <a:pt x="57202" y="20483"/>
                    </a:lnTo>
                    <a:lnTo>
                      <a:pt x="60000" y="20312"/>
                    </a:lnTo>
                    <a:lnTo>
                      <a:pt x="62797" y="19971"/>
                    </a:lnTo>
                    <a:lnTo>
                      <a:pt x="65595" y="19800"/>
                    </a:lnTo>
                    <a:lnTo>
                      <a:pt x="68393" y="19459"/>
                    </a:lnTo>
                    <a:lnTo>
                      <a:pt x="71191" y="19288"/>
                    </a:lnTo>
                    <a:lnTo>
                      <a:pt x="74300" y="19118"/>
                    </a:lnTo>
                    <a:lnTo>
                      <a:pt x="77098" y="18947"/>
                    </a:lnTo>
                    <a:lnTo>
                      <a:pt x="79896" y="18605"/>
                    </a:lnTo>
                    <a:lnTo>
                      <a:pt x="82383" y="18264"/>
                    </a:lnTo>
                    <a:lnTo>
                      <a:pt x="84870" y="18264"/>
                    </a:lnTo>
                    <a:lnTo>
                      <a:pt x="87357" y="18093"/>
                    </a:lnTo>
                    <a:lnTo>
                      <a:pt x="88911" y="18093"/>
                    </a:lnTo>
                    <a:lnTo>
                      <a:pt x="91088" y="17923"/>
                    </a:lnTo>
                    <a:lnTo>
                      <a:pt x="92331" y="17923"/>
                    </a:lnTo>
                    <a:lnTo>
                      <a:pt x="93886" y="18093"/>
                    </a:lnTo>
                    <a:lnTo>
                      <a:pt x="94507" y="18093"/>
                    </a:lnTo>
                    <a:lnTo>
                      <a:pt x="95129" y="18264"/>
                    </a:lnTo>
                    <a:lnTo>
                      <a:pt x="95751" y="18776"/>
                    </a:lnTo>
                    <a:lnTo>
                      <a:pt x="96373" y="19288"/>
                    </a:lnTo>
                    <a:lnTo>
                      <a:pt x="96373" y="19630"/>
                    </a:lnTo>
                    <a:lnTo>
                      <a:pt x="96373" y="20312"/>
                    </a:lnTo>
                    <a:lnTo>
                      <a:pt x="95751" y="20825"/>
                    </a:lnTo>
                    <a:lnTo>
                      <a:pt x="95440" y="21507"/>
                    </a:lnTo>
                    <a:lnTo>
                      <a:pt x="95129" y="22190"/>
                    </a:lnTo>
                    <a:lnTo>
                      <a:pt x="94507" y="22873"/>
                    </a:lnTo>
                    <a:lnTo>
                      <a:pt x="93886" y="23556"/>
                    </a:lnTo>
                    <a:lnTo>
                      <a:pt x="93575" y="24238"/>
                    </a:lnTo>
                    <a:lnTo>
                      <a:pt x="92642" y="24751"/>
                    </a:lnTo>
                    <a:lnTo>
                      <a:pt x="92020" y="25433"/>
                    </a:lnTo>
                    <a:lnTo>
                      <a:pt x="91398" y="25945"/>
                    </a:lnTo>
                    <a:lnTo>
                      <a:pt x="91088" y="26628"/>
                    </a:lnTo>
                    <a:lnTo>
                      <a:pt x="90466" y="26970"/>
                    </a:lnTo>
                    <a:lnTo>
                      <a:pt x="89533" y="27482"/>
                    </a:lnTo>
                    <a:lnTo>
                      <a:pt x="89222" y="28335"/>
                    </a:lnTo>
                    <a:lnTo>
                      <a:pt x="88601" y="29018"/>
                    </a:lnTo>
                    <a:lnTo>
                      <a:pt x="88290" y="30042"/>
                    </a:lnTo>
                    <a:lnTo>
                      <a:pt x="87668" y="31066"/>
                    </a:lnTo>
                    <a:lnTo>
                      <a:pt x="86735" y="32261"/>
                    </a:lnTo>
                    <a:lnTo>
                      <a:pt x="86113" y="33627"/>
                    </a:lnTo>
                    <a:lnTo>
                      <a:pt x="85803" y="34992"/>
                    </a:lnTo>
                    <a:lnTo>
                      <a:pt x="85181" y="36529"/>
                    </a:lnTo>
                    <a:lnTo>
                      <a:pt x="84559" y="38065"/>
                    </a:lnTo>
                    <a:lnTo>
                      <a:pt x="83626" y="39601"/>
                    </a:lnTo>
                    <a:lnTo>
                      <a:pt x="83316" y="41308"/>
                    </a:lnTo>
                    <a:lnTo>
                      <a:pt x="82694" y="43015"/>
                    </a:lnTo>
                    <a:lnTo>
                      <a:pt x="82072" y="44722"/>
                    </a:lnTo>
                    <a:lnTo>
                      <a:pt x="81761" y="46600"/>
                    </a:lnTo>
                    <a:lnTo>
                      <a:pt x="95751" y="37041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Shape 1107"/>
              <p:cNvSpPr/>
              <p:nvPr/>
            </p:nvSpPr>
            <p:spPr>
              <a:xfrm>
                <a:off x="2559" y="1734"/>
                <a:ext cx="67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969" y="0"/>
                    </a:moveTo>
                    <a:lnTo>
                      <a:pt x="33996" y="0"/>
                    </a:lnTo>
                    <a:lnTo>
                      <a:pt x="36247" y="221"/>
                    </a:lnTo>
                    <a:lnTo>
                      <a:pt x="38273" y="774"/>
                    </a:lnTo>
                    <a:lnTo>
                      <a:pt x="40525" y="1549"/>
                    </a:lnTo>
                    <a:lnTo>
                      <a:pt x="42551" y="2324"/>
                    </a:lnTo>
                    <a:lnTo>
                      <a:pt x="44577" y="3653"/>
                    </a:lnTo>
                    <a:lnTo>
                      <a:pt x="46604" y="4981"/>
                    </a:lnTo>
                    <a:lnTo>
                      <a:pt x="48630" y="6420"/>
                    </a:lnTo>
                    <a:lnTo>
                      <a:pt x="50656" y="8302"/>
                    </a:lnTo>
                    <a:lnTo>
                      <a:pt x="52682" y="10295"/>
                    </a:lnTo>
                    <a:lnTo>
                      <a:pt x="54709" y="12509"/>
                    </a:lnTo>
                    <a:lnTo>
                      <a:pt x="56510" y="15055"/>
                    </a:lnTo>
                    <a:lnTo>
                      <a:pt x="58536" y="17712"/>
                    </a:lnTo>
                    <a:lnTo>
                      <a:pt x="60337" y="20701"/>
                    </a:lnTo>
                    <a:lnTo>
                      <a:pt x="62363" y="23911"/>
                    </a:lnTo>
                    <a:lnTo>
                      <a:pt x="64165" y="27343"/>
                    </a:lnTo>
                    <a:lnTo>
                      <a:pt x="67542" y="34206"/>
                    </a:lnTo>
                    <a:lnTo>
                      <a:pt x="70018" y="40516"/>
                    </a:lnTo>
                    <a:lnTo>
                      <a:pt x="72045" y="46715"/>
                    </a:lnTo>
                    <a:lnTo>
                      <a:pt x="73621" y="52361"/>
                    </a:lnTo>
                    <a:lnTo>
                      <a:pt x="74746" y="58007"/>
                    </a:lnTo>
                    <a:lnTo>
                      <a:pt x="75872" y="63099"/>
                    </a:lnTo>
                    <a:lnTo>
                      <a:pt x="76998" y="68191"/>
                    </a:lnTo>
                    <a:lnTo>
                      <a:pt x="78574" y="73284"/>
                    </a:lnTo>
                    <a:lnTo>
                      <a:pt x="80375" y="78154"/>
                    </a:lnTo>
                    <a:lnTo>
                      <a:pt x="82851" y="82915"/>
                    </a:lnTo>
                    <a:lnTo>
                      <a:pt x="86228" y="87896"/>
                    </a:lnTo>
                    <a:lnTo>
                      <a:pt x="90281" y="92767"/>
                    </a:lnTo>
                    <a:lnTo>
                      <a:pt x="95459" y="97638"/>
                    </a:lnTo>
                    <a:lnTo>
                      <a:pt x="101988" y="102841"/>
                    </a:lnTo>
                    <a:lnTo>
                      <a:pt x="110093" y="108154"/>
                    </a:lnTo>
                    <a:lnTo>
                      <a:pt x="120000" y="113800"/>
                    </a:lnTo>
                    <a:lnTo>
                      <a:pt x="87129" y="120000"/>
                    </a:lnTo>
                    <a:lnTo>
                      <a:pt x="86679" y="119667"/>
                    </a:lnTo>
                    <a:lnTo>
                      <a:pt x="85778" y="119225"/>
                    </a:lnTo>
                    <a:lnTo>
                      <a:pt x="84202" y="118339"/>
                    </a:lnTo>
                    <a:lnTo>
                      <a:pt x="82401" y="117121"/>
                    </a:lnTo>
                    <a:lnTo>
                      <a:pt x="79924" y="115682"/>
                    </a:lnTo>
                    <a:lnTo>
                      <a:pt x="76998" y="113690"/>
                    </a:lnTo>
                    <a:lnTo>
                      <a:pt x="74296" y="111476"/>
                    </a:lnTo>
                    <a:lnTo>
                      <a:pt x="71144" y="108708"/>
                    </a:lnTo>
                    <a:lnTo>
                      <a:pt x="67767" y="105608"/>
                    </a:lnTo>
                    <a:lnTo>
                      <a:pt x="64615" y="102287"/>
                    </a:lnTo>
                    <a:lnTo>
                      <a:pt x="61238" y="98413"/>
                    </a:lnTo>
                    <a:lnTo>
                      <a:pt x="58311" y="94206"/>
                    </a:lnTo>
                    <a:lnTo>
                      <a:pt x="55159" y="89667"/>
                    </a:lnTo>
                    <a:lnTo>
                      <a:pt x="52457" y="84575"/>
                    </a:lnTo>
                    <a:lnTo>
                      <a:pt x="50206" y="79261"/>
                    </a:lnTo>
                    <a:lnTo>
                      <a:pt x="48180" y="73394"/>
                    </a:lnTo>
                    <a:lnTo>
                      <a:pt x="45253" y="63985"/>
                    </a:lnTo>
                    <a:lnTo>
                      <a:pt x="42326" y="55350"/>
                    </a:lnTo>
                    <a:lnTo>
                      <a:pt x="39624" y="47601"/>
                    </a:lnTo>
                    <a:lnTo>
                      <a:pt x="36923" y="40405"/>
                    </a:lnTo>
                    <a:lnTo>
                      <a:pt x="34221" y="34095"/>
                    </a:lnTo>
                    <a:lnTo>
                      <a:pt x="31744" y="28339"/>
                    </a:lnTo>
                    <a:lnTo>
                      <a:pt x="29043" y="23247"/>
                    </a:lnTo>
                    <a:lnTo>
                      <a:pt x="26341" y="18929"/>
                    </a:lnTo>
                    <a:lnTo>
                      <a:pt x="23414" y="15166"/>
                    </a:lnTo>
                    <a:lnTo>
                      <a:pt x="20712" y="11955"/>
                    </a:lnTo>
                    <a:lnTo>
                      <a:pt x="17786" y="9188"/>
                    </a:lnTo>
                    <a:lnTo>
                      <a:pt x="14634" y="7084"/>
                    </a:lnTo>
                    <a:lnTo>
                      <a:pt x="11257" y="5424"/>
                    </a:lnTo>
                    <a:lnTo>
                      <a:pt x="7654" y="4317"/>
                    </a:lnTo>
                    <a:lnTo>
                      <a:pt x="3827" y="3763"/>
                    </a:lnTo>
                    <a:lnTo>
                      <a:pt x="0" y="3542"/>
                    </a:lnTo>
                    <a:lnTo>
                      <a:pt x="31969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Shape 1108"/>
              <p:cNvSpPr/>
              <p:nvPr/>
            </p:nvSpPr>
            <p:spPr>
              <a:xfrm>
                <a:off x="2559" y="1734"/>
                <a:ext cx="67" cy="13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969" y="0"/>
                    </a:moveTo>
                    <a:lnTo>
                      <a:pt x="33996" y="0"/>
                    </a:lnTo>
                    <a:lnTo>
                      <a:pt x="36247" y="221"/>
                    </a:lnTo>
                    <a:lnTo>
                      <a:pt x="38273" y="774"/>
                    </a:lnTo>
                    <a:lnTo>
                      <a:pt x="40525" y="1549"/>
                    </a:lnTo>
                    <a:lnTo>
                      <a:pt x="42551" y="2324"/>
                    </a:lnTo>
                    <a:lnTo>
                      <a:pt x="44577" y="3653"/>
                    </a:lnTo>
                    <a:lnTo>
                      <a:pt x="46604" y="4981"/>
                    </a:lnTo>
                    <a:lnTo>
                      <a:pt x="48630" y="6420"/>
                    </a:lnTo>
                    <a:lnTo>
                      <a:pt x="50656" y="8302"/>
                    </a:lnTo>
                    <a:lnTo>
                      <a:pt x="52682" y="10295"/>
                    </a:lnTo>
                    <a:lnTo>
                      <a:pt x="54709" y="12509"/>
                    </a:lnTo>
                    <a:lnTo>
                      <a:pt x="56510" y="15055"/>
                    </a:lnTo>
                    <a:lnTo>
                      <a:pt x="58536" y="17712"/>
                    </a:lnTo>
                    <a:lnTo>
                      <a:pt x="60337" y="20701"/>
                    </a:lnTo>
                    <a:lnTo>
                      <a:pt x="62363" y="23911"/>
                    </a:lnTo>
                    <a:lnTo>
                      <a:pt x="64165" y="27343"/>
                    </a:lnTo>
                    <a:lnTo>
                      <a:pt x="67542" y="34206"/>
                    </a:lnTo>
                    <a:lnTo>
                      <a:pt x="70018" y="40516"/>
                    </a:lnTo>
                    <a:lnTo>
                      <a:pt x="72045" y="46715"/>
                    </a:lnTo>
                    <a:lnTo>
                      <a:pt x="73621" y="52361"/>
                    </a:lnTo>
                    <a:lnTo>
                      <a:pt x="74746" y="58007"/>
                    </a:lnTo>
                    <a:lnTo>
                      <a:pt x="75872" y="63099"/>
                    </a:lnTo>
                    <a:lnTo>
                      <a:pt x="76998" y="68191"/>
                    </a:lnTo>
                    <a:lnTo>
                      <a:pt x="78574" y="73284"/>
                    </a:lnTo>
                    <a:lnTo>
                      <a:pt x="80375" y="78154"/>
                    </a:lnTo>
                    <a:lnTo>
                      <a:pt x="82851" y="82915"/>
                    </a:lnTo>
                    <a:lnTo>
                      <a:pt x="86228" y="87896"/>
                    </a:lnTo>
                    <a:lnTo>
                      <a:pt x="90281" y="92767"/>
                    </a:lnTo>
                    <a:lnTo>
                      <a:pt x="95459" y="97638"/>
                    </a:lnTo>
                    <a:lnTo>
                      <a:pt x="101988" y="102841"/>
                    </a:lnTo>
                    <a:lnTo>
                      <a:pt x="110093" y="108154"/>
                    </a:lnTo>
                    <a:lnTo>
                      <a:pt x="120000" y="113800"/>
                    </a:lnTo>
                    <a:lnTo>
                      <a:pt x="87129" y="120000"/>
                    </a:lnTo>
                    <a:lnTo>
                      <a:pt x="86679" y="119667"/>
                    </a:lnTo>
                    <a:lnTo>
                      <a:pt x="85778" y="119225"/>
                    </a:lnTo>
                    <a:lnTo>
                      <a:pt x="84202" y="118339"/>
                    </a:lnTo>
                    <a:lnTo>
                      <a:pt x="82401" y="117121"/>
                    </a:lnTo>
                    <a:lnTo>
                      <a:pt x="79924" y="115682"/>
                    </a:lnTo>
                    <a:lnTo>
                      <a:pt x="76998" y="113690"/>
                    </a:lnTo>
                    <a:lnTo>
                      <a:pt x="74296" y="111476"/>
                    </a:lnTo>
                    <a:lnTo>
                      <a:pt x="71144" y="108708"/>
                    </a:lnTo>
                    <a:lnTo>
                      <a:pt x="67767" y="105608"/>
                    </a:lnTo>
                    <a:lnTo>
                      <a:pt x="64615" y="102287"/>
                    </a:lnTo>
                    <a:lnTo>
                      <a:pt x="61238" y="98413"/>
                    </a:lnTo>
                    <a:lnTo>
                      <a:pt x="58311" y="94206"/>
                    </a:lnTo>
                    <a:lnTo>
                      <a:pt x="55159" y="89667"/>
                    </a:lnTo>
                    <a:lnTo>
                      <a:pt x="52457" y="84575"/>
                    </a:lnTo>
                    <a:lnTo>
                      <a:pt x="50206" y="79261"/>
                    </a:lnTo>
                    <a:lnTo>
                      <a:pt x="48180" y="73394"/>
                    </a:lnTo>
                    <a:lnTo>
                      <a:pt x="45253" y="63985"/>
                    </a:lnTo>
                    <a:lnTo>
                      <a:pt x="42326" y="55350"/>
                    </a:lnTo>
                    <a:lnTo>
                      <a:pt x="39624" y="47601"/>
                    </a:lnTo>
                    <a:lnTo>
                      <a:pt x="36923" y="40405"/>
                    </a:lnTo>
                    <a:lnTo>
                      <a:pt x="34221" y="34095"/>
                    </a:lnTo>
                    <a:lnTo>
                      <a:pt x="31744" y="28339"/>
                    </a:lnTo>
                    <a:lnTo>
                      <a:pt x="29043" y="23247"/>
                    </a:lnTo>
                    <a:lnTo>
                      <a:pt x="26341" y="18929"/>
                    </a:lnTo>
                    <a:lnTo>
                      <a:pt x="23414" y="15166"/>
                    </a:lnTo>
                    <a:lnTo>
                      <a:pt x="20712" y="11955"/>
                    </a:lnTo>
                    <a:lnTo>
                      <a:pt x="17786" y="9188"/>
                    </a:lnTo>
                    <a:lnTo>
                      <a:pt x="14634" y="7084"/>
                    </a:lnTo>
                    <a:lnTo>
                      <a:pt x="11257" y="5424"/>
                    </a:lnTo>
                    <a:lnTo>
                      <a:pt x="7654" y="4317"/>
                    </a:lnTo>
                    <a:lnTo>
                      <a:pt x="3827" y="3763"/>
                    </a:lnTo>
                    <a:lnTo>
                      <a:pt x="0" y="3542"/>
                    </a:lnTo>
                    <a:lnTo>
                      <a:pt x="31969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Shape 1109"/>
              <p:cNvSpPr/>
              <p:nvPr/>
            </p:nvSpPr>
            <p:spPr>
              <a:xfrm>
                <a:off x="2561" y="1704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105" y="120000"/>
                    </a:moveTo>
                    <a:lnTo>
                      <a:pt x="85263" y="116619"/>
                    </a:lnTo>
                    <a:lnTo>
                      <a:pt x="94736" y="114929"/>
                    </a:lnTo>
                    <a:lnTo>
                      <a:pt x="97894" y="114929"/>
                    </a:lnTo>
                    <a:lnTo>
                      <a:pt x="101052" y="111549"/>
                    </a:lnTo>
                    <a:lnTo>
                      <a:pt x="107368" y="109859"/>
                    </a:lnTo>
                    <a:lnTo>
                      <a:pt x="110526" y="106478"/>
                    </a:lnTo>
                    <a:lnTo>
                      <a:pt x="113684" y="101408"/>
                    </a:lnTo>
                    <a:lnTo>
                      <a:pt x="116842" y="98028"/>
                    </a:lnTo>
                    <a:lnTo>
                      <a:pt x="116842" y="92957"/>
                    </a:lnTo>
                    <a:lnTo>
                      <a:pt x="120000" y="89577"/>
                    </a:lnTo>
                    <a:lnTo>
                      <a:pt x="120000" y="82816"/>
                    </a:lnTo>
                    <a:lnTo>
                      <a:pt x="120000" y="77746"/>
                    </a:lnTo>
                    <a:lnTo>
                      <a:pt x="120000" y="72676"/>
                    </a:lnTo>
                    <a:lnTo>
                      <a:pt x="120000" y="65915"/>
                    </a:lnTo>
                    <a:lnTo>
                      <a:pt x="120000" y="60845"/>
                    </a:lnTo>
                    <a:lnTo>
                      <a:pt x="120000" y="54084"/>
                    </a:lnTo>
                    <a:lnTo>
                      <a:pt x="116842" y="50704"/>
                    </a:lnTo>
                    <a:lnTo>
                      <a:pt x="116842" y="49014"/>
                    </a:lnTo>
                    <a:lnTo>
                      <a:pt x="113684" y="45633"/>
                    </a:lnTo>
                    <a:lnTo>
                      <a:pt x="113684" y="43943"/>
                    </a:lnTo>
                    <a:lnTo>
                      <a:pt x="110526" y="40563"/>
                    </a:lnTo>
                    <a:lnTo>
                      <a:pt x="110526" y="37183"/>
                    </a:lnTo>
                    <a:lnTo>
                      <a:pt x="107368" y="33802"/>
                    </a:lnTo>
                    <a:lnTo>
                      <a:pt x="107368" y="32112"/>
                    </a:lnTo>
                    <a:lnTo>
                      <a:pt x="104210" y="30422"/>
                    </a:lnTo>
                    <a:lnTo>
                      <a:pt x="104210" y="27042"/>
                    </a:lnTo>
                    <a:lnTo>
                      <a:pt x="101052" y="25352"/>
                    </a:lnTo>
                    <a:lnTo>
                      <a:pt x="101052" y="21971"/>
                    </a:lnTo>
                    <a:lnTo>
                      <a:pt x="97894" y="20281"/>
                    </a:lnTo>
                    <a:lnTo>
                      <a:pt x="97894" y="18591"/>
                    </a:lnTo>
                    <a:lnTo>
                      <a:pt x="94736" y="15211"/>
                    </a:lnTo>
                    <a:lnTo>
                      <a:pt x="88421" y="13521"/>
                    </a:lnTo>
                    <a:lnTo>
                      <a:pt x="85263" y="11830"/>
                    </a:lnTo>
                    <a:lnTo>
                      <a:pt x="82105" y="10140"/>
                    </a:lnTo>
                    <a:lnTo>
                      <a:pt x="78947" y="8450"/>
                    </a:lnTo>
                    <a:lnTo>
                      <a:pt x="75789" y="5070"/>
                    </a:lnTo>
                    <a:lnTo>
                      <a:pt x="72631" y="3380"/>
                    </a:lnTo>
                    <a:lnTo>
                      <a:pt x="69473" y="3380"/>
                    </a:lnTo>
                    <a:lnTo>
                      <a:pt x="66315" y="1690"/>
                    </a:lnTo>
                    <a:lnTo>
                      <a:pt x="60000" y="1690"/>
                    </a:lnTo>
                    <a:lnTo>
                      <a:pt x="56842" y="0"/>
                    </a:lnTo>
                    <a:lnTo>
                      <a:pt x="53684" y="0"/>
                    </a:lnTo>
                    <a:lnTo>
                      <a:pt x="50526" y="0"/>
                    </a:lnTo>
                    <a:lnTo>
                      <a:pt x="47368" y="0"/>
                    </a:lnTo>
                    <a:lnTo>
                      <a:pt x="44210" y="0"/>
                    </a:lnTo>
                    <a:lnTo>
                      <a:pt x="37894" y="0"/>
                    </a:lnTo>
                    <a:lnTo>
                      <a:pt x="28421" y="1690"/>
                    </a:lnTo>
                    <a:lnTo>
                      <a:pt x="25263" y="1690"/>
                    </a:lnTo>
                    <a:lnTo>
                      <a:pt x="22105" y="5070"/>
                    </a:lnTo>
                    <a:lnTo>
                      <a:pt x="15789" y="8450"/>
                    </a:lnTo>
                    <a:lnTo>
                      <a:pt x="12631" y="11830"/>
                    </a:lnTo>
                    <a:lnTo>
                      <a:pt x="9473" y="15211"/>
                    </a:lnTo>
                    <a:lnTo>
                      <a:pt x="9473" y="18591"/>
                    </a:lnTo>
                    <a:lnTo>
                      <a:pt x="6315" y="21971"/>
                    </a:lnTo>
                    <a:lnTo>
                      <a:pt x="0" y="28732"/>
                    </a:lnTo>
                    <a:lnTo>
                      <a:pt x="0" y="33802"/>
                    </a:lnTo>
                    <a:lnTo>
                      <a:pt x="0" y="37183"/>
                    </a:lnTo>
                    <a:lnTo>
                      <a:pt x="0" y="43943"/>
                    </a:lnTo>
                    <a:lnTo>
                      <a:pt x="0" y="49014"/>
                    </a:lnTo>
                    <a:lnTo>
                      <a:pt x="0" y="54084"/>
                    </a:lnTo>
                    <a:lnTo>
                      <a:pt x="6315" y="62535"/>
                    </a:lnTo>
                    <a:lnTo>
                      <a:pt x="6315" y="67605"/>
                    </a:lnTo>
                    <a:lnTo>
                      <a:pt x="9473" y="74366"/>
                    </a:lnTo>
                    <a:lnTo>
                      <a:pt x="12631" y="79436"/>
                    </a:lnTo>
                    <a:lnTo>
                      <a:pt x="15789" y="84507"/>
                    </a:lnTo>
                    <a:lnTo>
                      <a:pt x="18947" y="89577"/>
                    </a:lnTo>
                    <a:lnTo>
                      <a:pt x="22105" y="94647"/>
                    </a:lnTo>
                    <a:lnTo>
                      <a:pt x="28421" y="98028"/>
                    </a:lnTo>
                    <a:lnTo>
                      <a:pt x="34736" y="101408"/>
                    </a:lnTo>
                    <a:lnTo>
                      <a:pt x="41052" y="106478"/>
                    </a:lnTo>
                    <a:lnTo>
                      <a:pt x="44210" y="109859"/>
                    </a:lnTo>
                    <a:lnTo>
                      <a:pt x="50526" y="111549"/>
                    </a:lnTo>
                    <a:lnTo>
                      <a:pt x="56842" y="113239"/>
                    </a:lnTo>
                    <a:lnTo>
                      <a:pt x="60000" y="114929"/>
                    </a:lnTo>
                    <a:lnTo>
                      <a:pt x="69473" y="116619"/>
                    </a:lnTo>
                    <a:lnTo>
                      <a:pt x="75789" y="116619"/>
                    </a:lnTo>
                    <a:lnTo>
                      <a:pt x="82105" y="120000"/>
                    </a:lnTo>
                    <a:close/>
                  </a:path>
                </a:pathLst>
              </a:custGeom>
              <a:solidFill>
                <a:srgbClr val="B2CBCB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Shape 1110"/>
              <p:cNvSpPr/>
              <p:nvPr/>
            </p:nvSpPr>
            <p:spPr>
              <a:xfrm>
                <a:off x="2561" y="1704"/>
                <a:ext cx="3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2105" y="120000"/>
                    </a:moveTo>
                    <a:lnTo>
                      <a:pt x="85263" y="116619"/>
                    </a:lnTo>
                    <a:lnTo>
                      <a:pt x="94736" y="114929"/>
                    </a:lnTo>
                    <a:lnTo>
                      <a:pt x="97894" y="114929"/>
                    </a:lnTo>
                    <a:lnTo>
                      <a:pt x="101052" y="111549"/>
                    </a:lnTo>
                    <a:lnTo>
                      <a:pt x="107368" y="109859"/>
                    </a:lnTo>
                    <a:lnTo>
                      <a:pt x="110526" y="106478"/>
                    </a:lnTo>
                    <a:lnTo>
                      <a:pt x="113684" y="101408"/>
                    </a:lnTo>
                    <a:lnTo>
                      <a:pt x="116842" y="98028"/>
                    </a:lnTo>
                    <a:lnTo>
                      <a:pt x="116842" y="92957"/>
                    </a:lnTo>
                    <a:lnTo>
                      <a:pt x="120000" y="89577"/>
                    </a:lnTo>
                    <a:lnTo>
                      <a:pt x="120000" y="82816"/>
                    </a:lnTo>
                    <a:lnTo>
                      <a:pt x="120000" y="77746"/>
                    </a:lnTo>
                    <a:lnTo>
                      <a:pt x="120000" y="72676"/>
                    </a:lnTo>
                    <a:lnTo>
                      <a:pt x="120000" y="65915"/>
                    </a:lnTo>
                    <a:lnTo>
                      <a:pt x="120000" y="60845"/>
                    </a:lnTo>
                    <a:lnTo>
                      <a:pt x="120000" y="54084"/>
                    </a:lnTo>
                    <a:lnTo>
                      <a:pt x="116842" y="50704"/>
                    </a:lnTo>
                    <a:lnTo>
                      <a:pt x="116842" y="49014"/>
                    </a:lnTo>
                    <a:lnTo>
                      <a:pt x="113684" y="45633"/>
                    </a:lnTo>
                    <a:lnTo>
                      <a:pt x="113684" y="43943"/>
                    </a:lnTo>
                    <a:lnTo>
                      <a:pt x="110526" y="40563"/>
                    </a:lnTo>
                    <a:lnTo>
                      <a:pt x="110526" y="37183"/>
                    </a:lnTo>
                    <a:lnTo>
                      <a:pt x="107368" y="33802"/>
                    </a:lnTo>
                    <a:lnTo>
                      <a:pt x="107368" y="32112"/>
                    </a:lnTo>
                    <a:lnTo>
                      <a:pt x="104210" y="30422"/>
                    </a:lnTo>
                    <a:lnTo>
                      <a:pt x="104210" y="27042"/>
                    </a:lnTo>
                    <a:lnTo>
                      <a:pt x="101052" y="25352"/>
                    </a:lnTo>
                    <a:lnTo>
                      <a:pt x="101052" y="21971"/>
                    </a:lnTo>
                    <a:lnTo>
                      <a:pt x="97894" y="20281"/>
                    </a:lnTo>
                    <a:lnTo>
                      <a:pt x="97894" y="18591"/>
                    </a:lnTo>
                    <a:lnTo>
                      <a:pt x="94736" y="15211"/>
                    </a:lnTo>
                    <a:lnTo>
                      <a:pt x="88421" y="13521"/>
                    </a:lnTo>
                    <a:lnTo>
                      <a:pt x="85263" y="11830"/>
                    </a:lnTo>
                    <a:lnTo>
                      <a:pt x="82105" y="10140"/>
                    </a:lnTo>
                    <a:lnTo>
                      <a:pt x="78947" y="8450"/>
                    </a:lnTo>
                    <a:lnTo>
                      <a:pt x="75789" y="5070"/>
                    </a:lnTo>
                    <a:lnTo>
                      <a:pt x="72631" y="3380"/>
                    </a:lnTo>
                    <a:lnTo>
                      <a:pt x="69473" y="3380"/>
                    </a:lnTo>
                    <a:lnTo>
                      <a:pt x="66315" y="1690"/>
                    </a:lnTo>
                    <a:lnTo>
                      <a:pt x="60000" y="1690"/>
                    </a:lnTo>
                    <a:lnTo>
                      <a:pt x="56842" y="0"/>
                    </a:lnTo>
                    <a:lnTo>
                      <a:pt x="53684" y="0"/>
                    </a:lnTo>
                    <a:lnTo>
                      <a:pt x="50526" y="0"/>
                    </a:lnTo>
                    <a:lnTo>
                      <a:pt x="47368" y="0"/>
                    </a:lnTo>
                    <a:lnTo>
                      <a:pt x="44210" y="0"/>
                    </a:lnTo>
                    <a:lnTo>
                      <a:pt x="37894" y="0"/>
                    </a:lnTo>
                    <a:lnTo>
                      <a:pt x="28421" y="1690"/>
                    </a:lnTo>
                    <a:lnTo>
                      <a:pt x="25263" y="1690"/>
                    </a:lnTo>
                    <a:lnTo>
                      <a:pt x="22105" y="5070"/>
                    </a:lnTo>
                    <a:lnTo>
                      <a:pt x="15789" y="8450"/>
                    </a:lnTo>
                    <a:lnTo>
                      <a:pt x="12631" y="11830"/>
                    </a:lnTo>
                    <a:lnTo>
                      <a:pt x="9473" y="15211"/>
                    </a:lnTo>
                    <a:lnTo>
                      <a:pt x="9473" y="18591"/>
                    </a:lnTo>
                    <a:lnTo>
                      <a:pt x="6315" y="21971"/>
                    </a:lnTo>
                    <a:lnTo>
                      <a:pt x="0" y="28732"/>
                    </a:lnTo>
                    <a:lnTo>
                      <a:pt x="0" y="33802"/>
                    </a:lnTo>
                    <a:lnTo>
                      <a:pt x="0" y="37183"/>
                    </a:lnTo>
                    <a:lnTo>
                      <a:pt x="0" y="43943"/>
                    </a:lnTo>
                    <a:lnTo>
                      <a:pt x="0" y="49014"/>
                    </a:lnTo>
                    <a:lnTo>
                      <a:pt x="0" y="54084"/>
                    </a:lnTo>
                    <a:lnTo>
                      <a:pt x="6315" y="62535"/>
                    </a:lnTo>
                    <a:lnTo>
                      <a:pt x="6315" y="67605"/>
                    </a:lnTo>
                    <a:lnTo>
                      <a:pt x="9473" y="74366"/>
                    </a:lnTo>
                    <a:lnTo>
                      <a:pt x="12631" y="79436"/>
                    </a:lnTo>
                    <a:lnTo>
                      <a:pt x="15789" y="84507"/>
                    </a:lnTo>
                    <a:lnTo>
                      <a:pt x="18947" y="89577"/>
                    </a:lnTo>
                    <a:lnTo>
                      <a:pt x="22105" y="94647"/>
                    </a:lnTo>
                    <a:lnTo>
                      <a:pt x="28421" y="98028"/>
                    </a:lnTo>
                    <a:lnTo>
                      <a:pt x="34736" y="101408"/>
                    </a:lnTo>
                    <a:lnTo>
                      <a:pt x="41052" y="106478"/>
                    </a:lnTo>
                    <a:lnTo>
                      <a:pt x="44210" y="109859"/>
                    </a:lnTo>
                    <a:lnTo>
                      <a:pt x="50526" y="111549"/>
                    </a:lnTo>
                    <a:lnTo>
                      <a:pt x="56842" y="113239"/>
                    </a:lnTo>
                    <a:lnTo>
                      <a:pt x="60000" y="114929"/>
                    </a:lnTo>
                    <a:lnTo>
                      <a:pt x="69473" y="116619"/>
                    </a:lnTo>
                    <a:lnTo>
                      <a:pt x="75789" y="116619"/>
                    </a:lnTo>
                    <a:lnTo>
                      <a:pt x="82105" y="12000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Shape 1111"/>
              <p:cNvSpPr/>
              <p:nvPr/>
            </p:nvSpPr>
            <p:spPr>
              <a:xfrm>
                <a:off x="2562" y="1661"/>
                <a:ext cx="3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44" y="109253"/>
                    </a:moveTo>
                    <a:lnTo>
                      <a:pt x="888" y="100298"/>
                    </a:lnTo>
                    <a:lnTo>
                      <a:pt x="1333" y="91343"/>
                    </a:lnTo>
                    <a:lnTo>
                      <a:pt x="1777" y="85970"/>
                    </a:lnTo>
                    <a:lnTo>
                      <a:pt x="3111" y="77014"/>
                    </a:lnTo>
                    <a:lnTo>
                      <a:pt x="3555" y="71641"/>
                    </a:lnTo>
                    <a:lnTo>
                      <a:pt x="4444" y="66268"/>
                    </a:lnTo>
                    <a:lnTo>
                      <a:pt x="5333" y="62686"/>
                    </a:lnTo>
                    <a:lnTo>
                      <a:pt x="7111" y="55522"/>
                    </a:lnTo>
                    <a:lnTo>
                      <a:pt x="8444" y="51940"/>
                    </a:lnTo>
                    <a:lnTo>
                      <a:pt x="9777" y="48358"/>
                    </a:lnTo>
                    <a:lnTo>
                      <a:pt x="11555" y="42985"/>
                    </a:lnTo>
                    <a:lnTo>
                      <a:pt x="13777" y="41194"/>
                    </a:lnTo>
                    <a:lnTo>
                      <a:pt x="16000" y="37611"/>
                    </a:lnTo>
                    <a:lnTo>
                      <a:pt x="18222" y="35820"/>
                    </a:lnTo>
                    <a:lnTo>
                      <a:pt x="21333" y="34029"/>
                    </a:lnTo>
                    <a:lnTo>
                      <a:pt x="24888" y="32238"/>
                    </a:lnTo>
                    <a:lnTo>
                      <a:pt x="29333" y="28656"/>
                    </a:lnTo>
                    <a:lnTo>
                      <a:pt x="34222" y="25074"/>
                    </a:lnTo>
                    <a:lnTo>
                      <a:pt x="39555" y="21492"/>
                    </a:lnTo>
                    <a:lnTo>
                      <a:pt x="45777" y="19701"/>
                    </a:lnTo>
                    <a:lnTo>
                      <a:pt x="51555" y="16119"/>
                    </a:lnTo>
                    <a:lnTo>
                      <a:pt x="57777" y="14328"/>
                    </a:lnTo>
                    <a:lnTo>
                      <a:pt x="63555" y="12537"/>
                    </a:lnTo>
                    <a:lnTo>
                      <a:pt x="69333" y="7164"/>
                    </a:lnTo>
                    <a:lnTo>
                      <a:pt x="75555" y="5373"/>
                    </a:lnTo>
                    <a:lnTo>
                      <a:pt x="80888" y="3582"/>
                    </a:lnTo>
                    <a:lnTo>
                      <a:pt x="86222" y="1791"/>
                    </a:lnTo>
                    <a:lnTo>
                      <a:pt x="91555" y="1791"/>
                    </a:lnTo>
                    <a:lnTo>
                      <a:pt x="96000" y="0"/>
                    </a:lnTo>
                    <a:lnTo>
                      <a:pt x="100000" y="0"/>
                    </a:lnTo>
                    <a:lnTo>
                      <a:pt x="103111" y="0"/>
                    </a:lnTo>
                    <a:lnTo>
                      <a:pt x="106222" y="1791"/>
                    </a:lnTo>
                    <a:lnTo>
                      <a:pt x="108444" y="1791"/>
                    </a:lnTo>
                    <a:lnTo>
                      <a:pt x="110222" y="3582"/>
                    </a:lnTo>
                    <a:lnTo>
                      <a:pt x="112444" y="3582"/>
                    </a:lnTo>
                    <a:lnTo>
                      <a:pt x="113777" y="5373"/>
                    </a:lnTo>
                    <a:lnTo>
                      <a:pt x="115111" y="7164"/>
                    </a:lnTo>
                    <a:lnTo>
                      <a:pt x="116000" y="8955"/>
                    </a:lnTo>
                    <a:lnTo>
                      <a:pt x="117333" y="12537"/>
                    </a:lnTo>
                    <a:lnTo>
                      <a:pt x="118222" y="14328"/>
                    </a:lnTo>
                    <a:lnTo>
                      <a:pt x="118666" y="17910"/>
                    </a:lnTo>
                    <a:lnTo>
                      <a:pt x="119555" y="19701"/>
                    </a:lnTo>
                    <a:lnTo>
                      <a:pt x="119555" y="21492"/>
                    </a:lnTo>
                    <a:lnTo>
                      <a:pt x="120000" y="25074"/>
                    </a:lnTo>
                    <a:lnTo>
                      <a:pt x="120000" y="30447"/>
                    </a:lnTo>
                    <a:lnTo>
                      <a:pt x="120000" y="34029"/>
                    </a:lnTo>
                    <a:lnTo>
                      <a:pt x="120000" y="37611"/>
                    </a:lnTo>
                    <a:lnTo>
                      <a:pt x="120000" y="42985"/>
                    </a:lnTo>
                    <a:lnTo>
                      <a:pt x="119555" y="48358"/>
                    </a:lnTo>
                    <a:lnTo>
                      <a:pt x="119111" y="50149"/>
                    </a:lnTo>
                    <a:lnTo>
                      <a:pt x="119111" y="51940"/>
                    </a:lnTo>
                    <a:lnTo>
                      <a:pt x="118666" y="51940"/>
                    </a:lnTo>
                    <a:lnTo>
                      <a:pt x="118222" y="50149"/>
                    </a:lnTo>
                    <a:lnTo>
                      <a:pt x="117777" y="48358"/>
                    </a:lnTo>
                    <a:lnTo>
                      <a:pt x="117333" y="46567"/>
                    </a:lnTo>
                    <a:lnTo>
                      <a:pt x="116000" y="41194"/>
                    </a:lnTo>
                    <a:lnTo>
                      <a:pt x="114666" y="37611"/>
                    </a:lnTo>
                    <a:lnTo>
                      <a:pt x="113333" y="34029"/>
                    </a:lnTo>
                    <a:lnTo>
                      <a:pt x="111111" y="30447"/>
                    </a:lnTo>
                    <a:lnTo>
                      <a:pt x="109333" y="25074"/>
                    </a:lnTo>
                    <a:lnTo>
                      <a:pt x="106222" y="23283"/>
                    </a:lnTo>
                    <a:lnTo>
                      <a:pt x="103111" y="21492"/>
                    </a:lnTo>
                    <a:lnTo>
                      <a:pt x="100000" y="19701"/>
                    </a:lnTo>
                    <a:lnTo>
                      <a:pt x="96000" y="21492"/>
                    </a:lnTo>
                    <a:lnTo>
                      <a:pt x="90666" y="21492"/>
                    </a:lnTo>
                    <a:lnTo>
                      <a:pt x="86222" y="23283"/>
                    </a:lnTo>
                    <a:lnTo>
                      <a:pt x="80888" y="25074"/>
                    </a:lnTo>
                    <a:lnTo>
                      <a:pt x="76000" y="28656"/>
                    </a:lnTo>
                    <a:lnTo>
                      <a:pt x="70666" y="32238"/>
                    </a:lnTo>
                    <a:lnTo>
                      <a:pt x="64888" y="34029"/>
                    </a:lnTo>
                    <a:lnTo>
                      <a:pt x="59555" y="37611"/>
                    </a:lnTo>
                    <a:lnTo>
                      <a:pt x="54222" y="41194"/>
                    </a:lnTo>
                    <a:lnTo>
                      <a:pt x="48444" y="42985"/>
                    </a:lnTo>
                    <a:lnTo>
                      <a:pt x="43555" y="48358"/>
                    </a:lnTo>
                    <a:lnTo>
                      <a:pt x="38666" y="50149"/>
                    </a:lnTo>
                    <a:lnTo>
                      <a:pt x="34222" y="53731"/>
                    </a:lnTo>
                    <a:lnTo>
                      <a:pt x="29777" y="55522"/>
                    </a:lnTo>
                    <a:lnTo>
                      <a:pt x="26222" y="57313"/>
                    </a:lnTo>
                    <a:lnTo>
                      <a:pt x="22666" y="59104"/>
                    </a:lnTo>
                    <a:lnTo>
                      <a:pt x="20444" y="62686"/>
                    </a:lnTo>
                    <a:lnTo>
                      <a:pt x="17777" y="62686"/>
                    </a:lnTo>
                    <a:lnTo>
                      <a:pt x="15555" y="66268"/>
                    </a:lnTo>
                    <a:lnTo>
                      <a:pt x="13333" y="69850"/>
                    </a:lnTo>
                    <a:lnTo>
                      <a:pt x="11555" y="75223"/>
                    </a:lnTo>
                    <a:lnTo>
                      <a:pt x="9333" y="82388"/>
                    </a:lnTo>
                    <a:lnTo>
                      <a:pt x="8000" y="87761"/>
                    </a:lnTo>
                    <a:lnTo>
                      <a:pt x="5777" y="93134"/>
                    </a:lnTo>
                    <a:lnTo>
                      <a:pt x="4444" y="100298"/>
                    </a:lnTo>
                    <a:lnTo>
                      <a:pt x="3555" y="105671"/>
                    </a:lnTo>
                    <a:lnTo>
                      <a:pt x="1777" y="111044"/>
                    </a:lnTo>
                    <a:lnTo>
                      <a:pt x="1333" y="116417"/>
                    </a:lnTo>
                    <a:lnTo>
                      <a:pt x="444" y="118208"/>
                    </a:lnTo>
                    <a:lnTo>
                      <a:pt x="0" y="120000"/>
                    </a:lnTo>
                    <a:lnTo>
                      <a:pt x="0" y="118208"/>
                    </a:lnTo>
                    <a:lnTo>
                      <a:pt x="0" y="114626"/>
                    </a:lnTo>
                    <a:lnTo>
                      <a:pt x="444" y="109253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Shape 1112"/>
              <p:cNvSpPr/>
              <p:nvPr/>
            </p:nvSpPr>
            <p:spPr>
              <a:xfrm>
                <a:off x="2584" y="1684"/>
                <a:ext cx="14" cy="7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084" y="94647"/>
                    </a:moveTo>
                    <a:lnTo>
                      <a:pt x="15126" y="81126"/>
                    </a:lnTo>
                    <a:lnTo>
                      <a:pt x="22184" y="67605"/>
                    </a:lnTo>
                    <a:lnTo>
                      <a:pt x="27226" y="57464"/>
                    </a:lnTo>
                    <a:lnTo>
                      <a:pt x="34285" y="47323"/>
                    </a:lnTo>
                    <a:lnTo>
                      <a:pt x="41344" y="38873"/>
                    </a:lnTo>
                    <a:lnTo>
                      <a:pt x="46386" y="30422"/>
                    </a:lnTo>
                    <a:lnTo>
                      <a:pt x="53445" y="23661"/>
                    </a:lnTo>
                    <a:lnTo>
                      <a:pt x="60504" y="16901"/>
                    </a:lnTo>
                    <a:lnTo>
                      <a:pt x="65546" y="11830"/>
                    </a:lnTo>
                    <a:lnTo>
                      <a:pt x="72605" y="8450"/>
                    </a:lnTo>
                    <a:lnTo>
                      <a:pt x="78655" y="3380"/>
                    </a:lnTo>
                    <a:lnTo>
                      <a:pt x="83697" y="1690"/>
                    </a:lnTo>
                    <a:lnTo>
                      <a:pt x="89747" y="0"/>
                    </a:lnTo>
                    <a:lnTo>
                      <a:pt x="95798" y="0"/>
                    </a:lnTo>
                    <a:lnTo>
                      <a:pt x="99831" y="1690"/>
                    </a:lnTo>
                    <a:lnTo>
                      <a:pt x="105882" y="3380"/>
                    </a:lnTo>
                    <a:lnTo>
                      <a:pt x="108907" y="6760"/>
                    </a:lnTo>
                    <a:lnTo>
                      <a:pt x="111932" y="8450"/>
                    </a:lnTo>
                    <a:lnTo>
                      <a:pt x="115966" y="10140"/>
                    </a:lnTo>
                    <a:lnTo>
                      <a:pt x="117983" y="11830"/>
                    </a:lnTo>
                    <a:lnTo>
                      <a:pt x="118991" y="13521"/>
                    </a:lnTo>
                    <a:lnTo>
                      <a:pt x="120000" y="15211"/>
                    </a:lnTo>
                    <a:lnTo>
                      <a:pt x="120000" y="16901"/>
                    </a:lnTo>
                    <a:lnTo>
                      <a:pt x="120000" y="18591"/>
                    </a:lnTo>
                    <a:lnTo>
                      <a:pt x="118991" y="18591"/>
                    </a:lnTo>
                    <a:lnTo>
                      <a:pt x="116974" y="21971"/>
                    </a:lnTo>
                    <a:lnTo>
                      <a:pt x="115966" y="23661"/>
                    </a:lnTo>
                    <a:lnTo>
                      <a:pt x="112941" y="23661"/>
                    </a:lnTo>
                    <a:lnTo>
                      <a:pt x="109915" y="25352"/>
                    </a:lnTo>
                    <a:lnTo>
                      <a:pt x="107899" y="27042"/>
                    </a:lnTo>
                    <a:lnTo>
                      <a:pt x="103865" y="27042"/>
                    </a:lnTo>
                    <a:lnTo>
                      <a:pt x="100840" y="28732"/>
                    </a:lnTo>
                    <a:lnTo>
                      <a:pt x="97815" y="28732"/>
                    </a:lnTo>
                    <a:lnTo>
                      <a:pt x="93781" y="28732"/>
                    </a:lnTo>
                    <a:lnTo>
                      <a:pt x="91764" y="28732"/>
                    </a:lnTo>
                    <a:lnTo>
                      <a:pt x="89747" y="28732"/>
                    </a:lnTo>
                    <a:lnTo>
                      <a:pt x="87731" y="28732"/>
                    </a:lnTo>
                    <a:lnTo>
                      <a:pt x="84705" y="28732"/>
                    </a:lnTo>
                    <a:lnTo>
                      <a:pt x="82689" y="28732"/>
                    </a:lnTo>
                    <a:lnTo>
                      <a:pt x="80672" y="30422"/>
                    </a:lnTo>
                    <a:lnTo>
                      <a:pt x="78655" y="30422"/>
                    </a:lnTo>
                    <a:lnTo>
                      <a:pt x="76638" y="32112"/>
                    </a:lnTo>
                    <a:lnTo>
                      <a:pt x="72605" y="33802"/>
                    </a:lnTo>
                    <a:lnTo>
                      <a:pt x="69579" y="35492"/>
                    </a:lnTo>
                    <a:lnTo>
                      <a:pt x="65546" y="40563"/>
                    </a:lnTo>
                    <a:lnTo>
                      <a:pt x="61512" y="43943"/>
                    </a:lnTo>
                    <a:lnTo>
                      <a:pt x="57478" y="47323"/>
                    </a:lnTo>
                    <a:lnTo>
                      <a:pt x="51428" y="55774"/>
                    </a:lnTo>
                    <a:lnTo>
                      <a:pt x="44369" y="60845"/>
                    </a:lnTo>
                    <a:lnTo>
                      <a:pt x="38319" y="67605"/>
                    </a:lnTo>
                    <a:lnTo>
                      <a:pt x="32268" y="76056"/>
                    </a:lnTo>
                    <a:lnTo>
                      <a:pt x="26218" y="82816"/>
                    </a:lnTo>
                    <a:lnTo>
                      <a:pt x="21176" y="91267"/>
                    </a:lnTo>
                    <a:lnTo>
                      <a:pt x="15126" y="98028"/>
                    </a:lnTo>
                    <a:lnTo>
                      <a:pt x="11092" y="106478"/>
                    </a:lnTo>
                    <a:lnTo>
                      <a:pt x="7058" y="111549"/>
                    </a:lnTo>
                    <a:lnTo>
                      <a:pt x="4033" y="114929"/>
                    </a:lnTo>
                    <a:lnTo>
                      <a:pt x="2016" y="118309"/>
                    </a:lnTo>
                    <a:lnTo>
                      <a:pt x="0" y="120000"/>
                    </a:lnTo>
                    <a:lnTo>
                      <a:pt x="0" y="114929"/>
                    </a:lnTo>
                    <a:lnTo>
                      <a:pt x="2016" y="111549"/>
                    </a:lnTo>
                    <a:lnTo>
                      <a:pt x="5042" y="104788"/>
                    </a:lnTo>
                    <a:lnTo>
                      <a:pt x="10084" y="94647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Shape 1113"/>
              <p:cNvSpPr/>
              <p:nvPr/>
            </p:nvSpPr>
            <p:spPr>
              <a:xfrm>
                <a:off x="2562" y="1695"/>
                <a:ext cx="5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4117" y="6315"/>
                    </a:moveTo>
                    <a:lnTo>
                      <a:pt x="18823" y="11729"/>
                    </a:lnTo>
                    <a:lnTo>
                      <a:pt x="30588" y="16240"/>
                    </a:lnTo>
                    <a:lnTo>
                      <a:pt x="37647" y="21654"/>
                    </a:lnTo>
                    <a:lnTo>
                      <a:pt x="47058" y="27969"/>
                    </a:lnTo>
                    <a:lnTo>
                      <a:pt x="58823" y="32481"/>
                    </a:lnTo>
                    <a:lnTo>
                      <a:pt x="68235" y="38796"/>
                    </a:lnTo>
                    <a:lnTo>
                      <a:pt x="77647" y="45112"/>
                    </a:lnTo>
                    <a:lnTo>
                      <a:pt x="87058" y="50526"/>
                    </a:lnTo>
                    <a:lnTo>
                      <a:pt x="96470" y="56842"/>
                    </a:lnTo>
                    <a:lnTo>
                      <a:pt x="103529" y="64060"/>
                    </a:lnTo>
                    <a:lnTo>
                      <a:pt x="108235" y="70375"/>
                    </a:lnTo>
                    <a:lnTo>
                      <a:pt x="112941" y="76691"/>
                    </a:lnTo>
                    <a:lnTo>
                      <a:pt x="117647" y="83909"/>
                    </a:lnTo>
                    <a:lnTo>
                      <a:pt x="120000" y="91127"/>
                    </a:lnTo>
                    <a:lnTo>
                      <a:pt x="120000" y="98345"/>
                    </a:lnTo>
                    <a:lnTo>
                      <a:pt x="117647" y="106466"/>
                    </a:lnTo>
                    <a:lnTo>
                      <a:pt x="110588" y="112781"/>
                    </a:lnTo>
                    <a:lnTo>
                      <a:pt x="108235" y="116390"/>
                    </a:lnTo>
                    <a:lnTo>
                      <a:pt x="105882" y="118195"/>
                    </a:lnTo>
                    <a:lnTo>
                      <a:pt x="103529" y="120000"/>
                    </a:lnTo>
                    <a:lnTo>
                      <a:pt x="103529" y="119097"/>
                    </a:lnTo>
                    <a:lnTo>
                      <a:pt x="103529" y="118195"/>
                    </a:lnTo>
                    <a:lnTo>
                      <a:pt x="101176" y="116390"/>
                    </a:lnTo>
                    <a:lnTo>
                      <a:pt x="101176" y="113684"/>
                    </a:lnTo>
                    <a:lnTo>
                      <a:pt x="101176" y="109172"/>
                    </a:lnTo>
                    <a:lnTo>
                      <a:pt x="101176" y="105563"/>
                    </a:lnTo>
                    <a:lnTo>
                      <a:pt x="101176" y="101052"/>
                    </a:lnTo>
                    <a:lnTo>
                      <a:pt x="101176" y="97443"/>
                    </a:lnTo>
                    <a:lnTo>
                      <a:pt x="101176" y="92932"/>
                    </a:lnTo>
                    <a:lnTo>
                      <a:pt x="98823" y="90225"/>
                    </a:lnTo>
                    <a:lnTo>
                      <a:pt x="98823" y="87518"/>
                    </a:lnTo>
                    <a:lnTo>
                      <a:pt x="98823" y="84812"/>
                    </a:lnTo>
                    <a:lnTo>
                      <a:pt x="96470" y="83007"/>
                    </a:lnTo>
                    <a:lnTo>
                      <a:pt x="91764" y="81203"/>
                    </a:lnTo>
                    <a:lnTo>
                      <a:pt x="91764" y="79398"/>
                    </a:lnTo>
                    <a:lnTo>
                      <a:pt x="89411" y="75789"/>
                    </a:lnTo>
                    <a:lnTo>
                      <a:pt x="87058" y="73984"/>
                    </a:lnTo>
                    <a:lnTo>
                      <a:pt x="87058" y="71278"/>
                    </a:lnTo>
                    <a:lnTo>
                      <a:pt x="84705" y="68571"/>
                    </a:lnTo>
                    <a:lnTo>
                      <a:pt x="82352" y="65864"/>
                    </a:lnTo>
                    <a:lnTo>
                      <a:pt x="80000" y="63157"/>
                    </a:lnTo>
                    <a:lnTo>
                      <a:pt x="75294" y="59548"/>
                    </a:lnTo>
                    <a:lnTo>
                      <a:pt x="72941" y="56842"/>
                    </a:lnTo>
                    <a:lnTo>
                      <a:pt x="68235" y="53233"/>
                    </a:lnTo>
                    <a:lnTo>
                      <a:pt x="63529" y="49624"/>
                    </a:lnTo>
                    <a:lnTo>
                      <a:pt x="58823" y="46917"/>
                    </a:lnTo>
                    <a:lnTo>
                      <a:pt x="54117" y="42406"/>
                    </a:lnTo>
                    <a:lnTo>
                      <a:pt x="47058" y="39699"/>
                    </a:lnTo>
                    <a:lnTo>
                      <a:pt x="40000" y="36090"/>
                    </a:lnTo>
                    <a:lnTo>
                      <a:pt x="35294" y="31578"/>
                    </a:lnTo>
                    <a:lnTo>
                      <a:pt x="30588" y="26165"/>
                    </a:lnTo>
                    <a:lnTo>
                      <a:pt x="23529" y="22556"/>
                    </a:lnTo>
                    <a:lnTo>
                      <a:pt x="18823" y="18947"/>
                    </a:lnTo>
                    <a:lnTo>
                      <a:pt x="14117" y="15338"/>
                    </a:lnTo>
                    <a:lnTo>
                      <a:pt x="11764" y="11729"/>
                    </a:lnTo>
                    <a:lnTo>
                      <a:pt x="7058" y="8120"/>
                    </a:lnTo>
                    <a:lnTo>
                      <a:pt x="2352" y="5413"/>
                    </a:lnTo>
                    <a:lnTo>
                      <a:pt x="2352" y="3609"/>
                    </a:lnTo>
                    <a:lnTo>
                      <a:pt x="0" y="1804"/>
                    </a:lnTo>
                    <a:lnTo>
                      <a:pt x="0" y="0"/>
                    </a:lnTo>
                    <a:lnTo>
                      <a:pt x="2352" y="0"/>
                    </a:lnTo>
                    <a:lnTo>
                      <a:pt x="2352" y="1804"/>
                    </a:lnTo>
                    <a:lnTo>
                      <a:pt x="9411" y="3609"/>
                    </a:lnTo>
                    <a:lnTo>
                      <a:pt x="14117" y="6315"/>
                    </a:lnTo>
                    <a:close/>
                  </a:path>
                </a:pathLst>
              </a:custGeom>
              <a:solidFill>
                <a:srgbClr val="E5F2F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Shape 1114"/>
              <p:cNvSpPr/>
              <p:nvPr/>
            </p:nvSpPr>
            <p:spPr>
              <a:xfrm>
                <a:off x="2573" y="1698"/>
                <a:ext cx="14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23478"/>
                    </a:moveTo>
                    <a:lnTo>
                      <a:pt x="119000" y="23478"/>
                    </a:lnTo>
                    <a:lnTo>
                      <a:pt x="117000" y="23478"/>
                    </a:lnTo>
                    <a:lnTo>
                      <a:pt x="116000" y="26086"/>
                    </a:lnTo>
                    <a:lnTo>
                      <a:pt x="114000" y="26086"/>
                    </a:lnTo>
                    <a:lnTo>
                      <a:pt x="112000" y="28695"/>
                    </a:lnTo>
                    <a:lnTo>
                      <a:pt x="110000" y="31304"/>
                    </a:lnTo>
                    <a:lnTo>
                      <a:pt x="107000" y="33913"/>
                    </a:lnTo>
                    <a:lnTo>
                      <a:pt x="105000" y="39130"/>
                    </a:lnTo>
                    <a:lnTo>
                      <a:pt x="102000" y="41739"/>
                    </a:lnTo>
                    <a:lnTo>
                      <a:pt x="98000" y="44347"/>
                    </a:lnTo>
                    <a:lnTo>
                      <a:pt x="95000" y="46956"/>
                    </a:lnTo>
                    <a:lnTo>
                      <a:pt x="92000" y="46956"/>
                    </a:lnTo>
                    <a:lnTo>
                      <a:pt x="87000" y="49565"/>
                    </a:lnTo>
                    <a:lnTo>
                      <a:pt x="84000" y="52173"/>
                    </a:lnTo>
                    <a:lnTo>
                      <a:pt x="81000" y="54782"/>
                    </a:lnTo>
                    <a:lnTo>
                      <a:pt x="73000" y="54782"/>
                    </a:lnTo>
                    <a:lnTo>
                      <a:pt x="67000" y="54782"/>
                    </a:lnTo>
                    <a:lnTo>
                      <a:pt x="63000" y="54782"/>
                    </a:lnTo>
                    <a:lnTo>
                      <a:pt x="59000" y="49565"/>
                    </a:lnTo>
                    <a:lnTo>
                      <a:pt x="56000" y="44347"/>
                    </a:lnTo>
                    <a:lnTo>
                      <a:pt x="55000" y="39130"/>
                    </a:lnTo>
                    <a:lnTo>
                      <a:pt x="53000" y="31304"/>
                    </a:lnTo>
                    <a:lnTo>
                      <a:pt x="53000" y="23478"/>
                    </a:lnTo>
                    <a:lnTo>
                      <a:pt x="51000" y="18260"/>
                    </a:lnTo>
                    <a:lnTo>
                      <a:pt x="51000" y="10434"/>
                    </a:lnTo>
                    <a:lnTo>
                      <a:pt x="51000" y="5217"/>
                    </a:lnTo>
                    <a:lnTo>
                      <a:pt x="50000" y="2608"/>
                    </a:lnTo>
                    <a:lnTo>
                      <a:pt x="50000" y="0"/>
                    </a:lnTo>
                    <a:lnTo>
                      <a:pt x="49000" y="2608"/>
                    </a:lnTo>
                    <a:lnTo>
                      <a:pt x="47000" y="5217"/>
                    </a:lnTo>
                    <a:lnTo>
                      <a:pt x="46000" y="15652"/>
                    </a:lnTo>
                    <a:lnTo>
                      <a:pt x="44000" y="20869"/>
                    </a:lnTo>
                    <a:lnTo>
                      <a:pt x="41000" y="26086"/>
                    </a:lnTo>
                    <a:lnTo>
                      <a:pt x="40000" y="31304"/>
                    </a:lnTo>
                    <a:lnTo>
                      <a:pt x="38000" y="39130"/>
                    </a:lnTo>
                    <a:lnTo>
                      <a:pt x="36000" y="44347"/>
                    </a:lnTo>
                    <a:lnTo>
                      <a:pt x="34000" y="52173"/>
                    </a:lnTo>
                    <a:lnTo>
                      <a:pt x="31000" y="57391"/>
                    </a:lnTo>
                    <a:lnTo>
                      <a:pt x="29000" y="65217"/>
                    </a:lnTo>
                    <a:lnTo>
                      <a:pt x="26000" y="70434"/>
                    </a:lnTo>
                    <a:lnTo>
                      <a:pt x="23000" y="78260"/>
                    </a:lnTo>
                    <a:lnTo>
                      <a:pt x="20000" y="83478"/>
                    </a:lnTo>
                    <a:lnTo>
                      <a:pt x="17000" y="91304"/>
                    </a:lnTo>
                    <a:lnTo>
                      <a:pt x="13000" y="99130"/>
                    </a:lnTo>
                    <a:lnTo>
                      <a:pt x="9000" y="104347"/>
                    </a:lnTo>
                    <a:lnTo>
                      <a:pt x="4000" y="109565"/>
                    </a:lnTo>
                    <a:lnTo>
                      <a:pt x="1000" y="120000"/>
                    </a:lnTo>
                    <a:lnTo>
                      <a:pt x="0" y="120000"/>
                    </a:lnTo>
                    <a:lnTo>
                      <a:pt x="1000" y="120000"/>
                    </a:lnTo>
                    <a:lnTo>
                      <a:pt x="3000" y="120000"/>
                    </a:lnTo>
                    <a:lnTo>
                      <a:pt x="7000" y="117391"/>
                    </a:lnTo>
                    <a:lnTo>
                      <a:pt x="10000" y="114782"/>
                    </a:lnTo>
                    <a:lnTo>
                      <a:pt x="15000" y="109565"/>
                    </a:lnTo>
                    <a:lnTo>
                      <a:pt x="19000" y="106956"/>
                    </a:lnTo>
                    <a:lnTo>
                      <a:pt x="25000" y="104347"/>
                    </a:lnTo>
                    <a:lnTo>
                      <a:pt x="29000" y="101739"/>
                    </a:lnTo>
                    <a:lnTo>
                      <a:pt x="35000" y="99130"/>
                    </a:lnTo>
                    <a:lnTo>
                      <a:pt x="39000" y="96521"/>
                    </a:lnTo>
                    <a:lnTo>
                      <a:pt x="44000" y="93913"/>
                    </a:lnTo>
                    <a:lnTo>
                      <a:pt x="48000" y="93913"/>
                    </a:lnTo>
                    <a:lnTo>
                      <a:pt x="53000" y="93913"/>
                    </a:lnTo>
                    <a:lnTo>
                      <a:pt x="56000" y="96521"/>
                    </a:lnTo>
                    <a:lnTo>
                      <a:pt x="58000" y="96521"/>
                    </a:lnTo>
                    <a:lnTo>
                      <a:pt x="60000" y="99130"/>
                    </a:lnTo>
                    <a:lnTo>
                      <a:pt x="62000" y="101739"/>
                    </a:lnTo>
                    <a:lnTo>
                      <a:pt x="64000" y="101739"/>
                    </a:lnTo>
                    <a:lnTo>
                      <a:pt x="65000" y="104347"/>
                    </a:lnTo>
                    <a:lnTo>
                      <a:pt x="66000" y="104347"/>
                    </a:lnTo>
                    <a:lnTo>
                      <a:pt x="67000" y="104347"/>
                    </a:lnTo>
                    <a:lnTo>
                      <a:pt x="68000" y="104347"/>
                    </a:lnTo>
                    <a:lnTo>
                      <a:pt x="69000" y="104347"/>
                    </a:lnTo>
                    <a:lnTo>
                      <a:pt x="70000" y="101739"/>
                    </a:lnTo>
                    <a:lnTo>
                      <a:pt x="72000" y="99130"/>
                    </a:lnTo>
                    <a:lnTo>
                      <a:pt x="74000" y="96521"/>
                    </a:lnTo>
                    <a:lnTo>
                      <a:pt x="75000" y="93913"/>
                    </a:lnTo>
                    <a:lnTo>
                      <a:pt x="77000" y="88695"/>
                    </a:lnTo>
                    <a:lnTo>
                      <a:pt x="81000" y="83478"/>
                    </a:lnTo>
                    <a:lnTo>
                      <a:pt x="83000" y="78260"/>
                    </a:lnTo>
                    <a:lnTo>
                      <a:pt x="85000" y="73043"/>
                    </a:lnTo>
                    <a:lnTo>
                      <a:pt x="88000" y="67826"/>
                    </a:lnTo>
                    <a:lnTo>
                      <a:pt x="92000" y="60000"/>
                    </a:lnTo>
                    <a:lnTo>
                      <a:pt x="95000" y="54782"/>
                    </a:lnTo>
                    <a:lnTo>
                      <a:pt x="98000" y="49565"/>
                    </a:lnTo>
                    <a:lnTo>
                      <a:pt x="102000" y="46956"/>
                    </a:lnTo>
                    <a:lnTo>
                      <a:pt x="105000" y="41739"/>
                    </a:lnTo>
                    <a:lnTo>
                      <a:pt x="107000" y="39130"/>
                    </a:lnTo>
                    <a:lnTo>
                      <a:pt x="111000" y="33913"/>
                    </a:lnTo>
                    <a:lnTo>
                      <a:pt x="113000" y="28695"/>
                    </a:lnTo>
                    <a:lnTo>
                      <a:pt x="115000" y="26086"/>
                    </a:lnTo>
                    <a:lnTo>
                      <a:pt x="116000" y="26086"/>
                    </a:lnTo>
                    <a:lnTo>
                      <a:pt x="117000" y="23478"/>
                    </a:lnTo>
                    <a:lnTo>
                      <a:pt x="119000" y="23478"/>
                    </a:lnTo>
                    <a:lnTo>
                      <a:pt x="120000" y="23478"/>
                    </a:lnTo>
                    <a:close/>
                  </a:path>
                </a:pathLst>
              </a:custGeom>
              <a:solidFill>
                <a:srgbClr val="7F98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Shape 1115"/>
              <p:cNvSpPr/>
              <p:nvPr/>
            </p:nvSpPr>
            <p:spPr>
              <a:xfrm>
                <a:off x="2562" y="1669"/>
                <a:ext cx="28" cy="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081" y="107200"/>
                    </a:moveTo>
                    <a:lnTo>
                      <a:pt x="1081" y="105600"/>
                    </a:lnTo>
                    <a:lnTo>
                      <a:pt x="1081" y="104000"/>
                    </a:lnTo>
                    <a:lnTo>
                      <a:pt x="1621" y="99200"/>
                    </a:lnTo>
                    <a:lnTo>
                      <a:pt x="2162" y="96000"/>
                    </a:lnTo>
                    <a:lnTo>
                      <a:pt x="2702" y="92800"/>
                    </a:lnTo>
                    <a:lnTo>
                      <a:pt x="3783" y="88000"/>
                    </a:lnTo>
                    <a:lnTo>
                      <a:pt x="5405" y="81600"/>
                    </a:lnTo>
                    <a:lnTo>
                      <a:pt x="6486" y="76800"/>
                    </a:lnTo>
                    <a:lnTo>
                      <a:pt x="7567" y="68800"/>
                    </a:lnTo>
                    <a:lnTo>
                      <a:pt x="8648" y="64000"/>
                    </a:lnTo>
                    <a:lnTo>
                      <a:pt x="10810" y="57600"/>
                    </a:lnTo>
                    <a:lnTo>
                      <a:pt x="11891" y="51200"/>
                    </a:lnTo>
                    <a:lnTo>
                      <a:pt x="13513" y="46400"/>
                    </a:lnTo>
                    <a:lnTo>
                      <a:pt x="15675" y="43200"/>
                    </a:lnTo>
                    <a:lnTo>
                      <a:pt x="17297" y="36800"/>
                    </a:lnTo>
                    <a:lnTo>
                      <a:pt x="19459" y="35200"/>
                    </a:lnTo>
                    <a:lnTo>
                      <a:pt x="22162" y="32000"/>
                    </a:lnTo>
                    <a:lnTo>
                      <a:pt x="25945" y="28800"/>
                    </a:lnTo>
                    <a:lnTo>
                      <a:pt x="31351" y="24000"/>
                    </a:lnTo>
                    <a:lnTo>
                      <a:pt x="37297" y="20800"/>
                    </a:lnTo>
                    <a:lnTo>
                      <a:pt x="43783" y="17600"/>
                    </a:lnTo>
                    <a:lnTo>
                      <a:pt x="51891" y="14400"/>
                    </a:lnTo>
                    <a:lnTo>
                      <a:pt x="59459" y="11200"/>
                    </a:lnTo>
                    <a:lnTo>
                      <a:pt x="67567" y="8000"/>
                    </a:lnTo>
                    <a:lnTo>
                      <a:pt x="75675" y="4800"/>
                    </a:lnTo>
                    <a:lnTo>
                      <a:pt x="83783" y="3200"/>
                    </a:lnTo>
                    <a:lnTo>
                      <a:pt x="90810" y="1600"/>
                    </a:lnTo>
                    <a:lnTo>
                      <a:pt x="98378" y="0"/>
                    </a:lnTo>
                    <a:lnTo>
                      <a:pt x="104864" y="0"/>
                    </a:lnTo>
                    <a:lnTo>
                      <a:pt x="110270" y="0"/>
                    </a:lnTo>
                    <a:lnTo>
                      <a:pt x="114594" y="0"/>
                    </a:lnTo>
                    <a:lnTo>
                      <a:pt x="118378" y="3200"/>
                    </a:lnTo>
                    <a:lnTo>
                      <a:pt x="118378" y="4800"/>
                    </a:lnTo>
                    <a:lnTo>
                      <a:pt x="118918" y="8000"/>
                    </a:lnTo>
                    <a:lnTo>
                      <a:pt x="118918" y="11200"/>
                    </a:lnTo>
                    <a:lnTo>
                      <a:pt x="119459" y="16000"/>
                    </a:lnTo>
                    <a:lnTo>
                      <a:pt x="119459" y="19200"/>
                    </a:lnTo>
                    <a:lnTo>
                      <a:pt x="120000" y="24000"/>
                    </a:lnTo>
                    <a:lnTo>
                      <a:pt x="119459" y="30400"/>
                    </a:lnTo>
                    <a:lnTo>
                      <a:pt x="119459" y="35200"/>
                    </a:lnTo>
                    <a:lnTo>
                      <a:pt x="118918" y="43200"/>
                    </a:lnTo>
                    <a:lnTo>
                      <a:pt x="118378" y="49600"/>
                    </a:lnTo>
                    <a:lnTo>
                      <a:pt x="117837" y="57600"/>
                    </a:lnTo>
                    <a:lnTo>
                      <a:pt x="116216" y="65600"/>
                    </a:lnTo>
                    <a:lnTo>
                      <a:pt x="114594" y="75200"/>
                    </a:lnTo>
                    <a:lnTo>
                      <a:pt x="112972" y="83200"/>
                    </a:lnTo>
                    <a:lnTo>
                      <a:pt x="112972" y="81600"/>
                    </a:lnTo>
                    <a:lnTo>
                      <a:pt x="112972" y="80000"/>
                    </a:lnTo>
                    <a:lnTo>
                      <a:pt x="112972" y="76800"/>
                    </a:lnTo>
                    <a:lnTo>
                      <a:pt x="113513" y="73600"/>
                    </a:lnTo>
                    <a:lnTo>
                      <a:pt x="114054" y="68800"/>
                    </a:lnTo>
                    <a:lnTo>
                      <a:pt x="114054" y="64000"/>
                    </a:lnTo>
                    <a:lnTo>
                      <a:pt x="114594" y="59200"/>
                    </a:lnTo>
                    <a:lnTo>
                      <a:pt x="114594" y="52800"/>
                    </a:lnTo>
                    <a:lnTo>
                      <a:pt x="114594" y="46400"/>
                    </a:lnTo>
                    <a:lnTo>
                      <a:pt x="114594" y="41600"/>
                    </a:lnTo>
                    <a:lnTo>
                      <a:pt x="114054" y="35200"/>
                    </a:lnTo>
                    <a:lnTo>
                      <a:pt x="113513" y="32000"/>
                    </a:lnTo>
                    <a:lnTo>
                      <a:pt x="112432" y="28800"/>
                    </a:lnTo>
                    <a:lnTo>
                      <a:pt x="110810" y="24000"/>
                    </a:lnTo>
                    <a:lnTo>
                      <a:pt x="109189" y="22400"/>
                    </a:lnTo>
                    <a:lnTo>
                      <a:pt x="107567" y="22400"/>
                    </a:lnTo>
                    <a:lnTo>
                      <a:pt x="104324" y="20800"/>
                    </a:lnTo>
                    <a:lnTo>
                      <a:pt x="101081" y="20800"/>
                    </a:lnTo>
                    <a:lnTo>
                      <a:pt x="97297" y="22400"/>
                    </a:lnTo>
                    <a:lnTo>
                      <a:pt x="92432" y="22400"/>
                    </a:lnTo>
                    <a:lnTo>
                      <a:pt x="87567" y="24000"/>
                    </a:lnTo>
                    <a:lnTo>
                      <a:pt x="82162" y="27200"/>
                    </a:lnTo>
                    <a:lnTo>
                      <a:pt x="76756" y="27200"/>
                    </a:lnTo>
                    <a:lnTo>
                      <a:pt x="70270" y="30400"/>
                    </a:lnTo>
                    <a:lnTo>
                      <a:pt x="64324" y="32000"/>
                    </a:lnTo>
                    <a:lnTo>
                      <a:pt x="58378" y="33600"/>
                    </a:lnTo>
                    <a:lnTo>
                      <a:pt x="52432" y="35200"/>
                    </a:lnTo>
                    <a:lnTo>
                      <a:pt x="47027" y="38400"/>
                    </a:lnTo>
                    <a:lnTo>
                      <a:pt x="41081" y="43200"/>
                    </a:lnTo>
                    <a:lnTo>
                      <a:pt x="35675" y="46400"/>
                    </a:lnTo>
                    <a:lnTo>
                      <a:pt x="30810" y="48000"/>
                    </a:lnTo>
                    <a:lnTo>
                      <a:pt x="26486" y="52800"/>
                    </a:lnTo>
                    <a:lnTo>
                      <a:pt x="25945" y="52800"/>
                    </a:lnTo>
                    <a:lnTo>
                      <a:pt x="25405" y="52800"/>
                    </a:lnTo>
                    <a:lnTo>
                      <a:pt x="24324" y="52800"/>
                    </a:lnTo>
                    <a:lnTo>
                      <a:pt x="23783" y="52800"/>
                    </a:lnTo>
                    <a:lnTo>
                      <a:pt x="23243" y="54400"/>
                    </a:lnTo>
                    <a:lnTo>
                      <a:pt x="22162" y="54400"/>
                    </a:lnTo>
                    <a:lnTo>
                      <a:pt x="21621" y="57600"/>
                    </a:lnTo>
                    <a:lnTo>
                      <a:pt x="20540" y="59200"/>
                    </a:lnTo>
                    <a:lnTo>
                      <a:pt x="18918" y="60800"/>
                    </a:lnTo>
                    <a:lnTo>
                      <a:pt x="17837" y="62400"/>
                    </a:lnTo>
                    <a:lnTo>
                      <a:pt x="16756" y="64000"/>
                    </a:lnTo>
                    <a:lnTo>
                      <a:pt x="15675" y="67200"/>
                    </a:lnTo>
                    <a:lnTo>
                      <a:pt x="14054" y="68800"/>
                    </a:lnTo>
                    <a:lnTo>
                      <a:pt x="12972" y="73600"/>
                    </a:lnTo>
                    <a:lnTo>
                      <a:pt x="12432" y="78400"/>
                    </a:lnTo>
                    <a:lnTo>
                      <a:pt x="11351" y="81600"/>
                    </a:lnTo>
                    <a:lnTo>
                      <a:pt x="10270" y="84800"/>
                    </a:lnTo>
                    <a:lnTo>
                      <a:pt x="8648" y="91200"/>
                    </a:lnTo>
                    <a:lnTo>
                      <a:pt x="7027" y="94400"/>
                    </a:lnTo>
                    <a:lnTo>
                      <a:pt x="5945" y="99200"/>
                    </a:lnTo>
                    <a:lnTo>
                      <a:pt x="5405" y="105600"/>
                    </a:lnTo>
                    <a:lnTo>
                      <a:pt x="3783" y="108800"/>
                    </a:lnTo>
                    <a:lnTo>
                      <a:pt x="2702" y="112000"/>
                    </a:lnTo>
                    <a:lnTo>
                      <a:pt x="2162" y="116800"/>
                    </a:lnTo>
                    <a:lnTo>
                      <a:pt x="1081" y="118400"/>
                    </a:lnTo>
                    <a:lnTo>
                      <a:pt x="540" y="120000"/>
                    </a:lnTo>
                    <a:lnTo>
                      <a:pt x="0" y="118400"/>
                    </a:lnTo>
                    <a:lnTo>
                      <a:pt x="0" y="116800"/>
                    </a:lnTo>
                    <a:lnTo>
                      <a:pt x="540" y="112000"/>
                    </a:lnTo>
                    <a:lnTo>
                      <a:pt x="1081" y="107200"/>
                    </a:lnTo>
                    <a:close/>
                  </a:path>
                </a:pathLst>
              </a:custGeom>
              <a:solidFill>
                <a:srgbClr val="7F989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Shape 1116"/>
              <p:cNvSpPr/>
              <p:nvPr/>
            </p:nvSpPr>
            <p:spPr>
              <a:xfrm>
                <a:off x="2602" y="1855"/>
                <a:ext cx="30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756" y="0"/>
                    </a:moveTo>
                    <a:lnTo>
                      <a:pt x="72195" y="1224"/>
                    </a:lnTo>
                    <a:lnTo>
                      <a:pt x="74634" y="2448"/>
                    </a:lnTo>
                    <a:lnTo>
                      <a:pt x="77560" y="5510"/>
                    </a:lnTo>
                    <a:lnTo>
                      <a:pt x="81463" y="7959"/>
                    </a:lnTo>
                    <a:lnTo>
                      <a:pt x="84878" y="11632"/>
                    </a:lnTo>
                    <a:lnTo>
                      <a:pt x="89268" y="15306"/>
                    </a:lnTo>
                    <a:lnTo>
                      <a:pt x="92682" y="19591"/>
                    </a:lnTo>
                    <a:lnTo>
                      <a:pt x="96585" y="24489"/>
                    </a:lnTo>
                    <a:lnTo>
                      <a:pt x="100487" y="29387"/>
                    </a:lnTo>
                    <a:lnTo>
                      <a:pt x="104390" y="34285"/>
                    </a:lnTo>
                    <a:lnTo>
                      <a:pt x="108292" y="39795"/>
                    </a:lnTo>
                    <a:lnTo>
                      <a:pt x="111219" y="44693"/>
                    </a:lnTo>
                    <a:lnTo>
                      <a:pt x="114146" y="51428"/>
                    </a:lnTo>
                    <a:lnTo>
                      <a:pt x="117073" y="56326"/>
                    </a:lnTo>
                    <a:lnTo>
                      <a:pt x="118536" y="63061"/>
                    </a:lnTo>
                    <a:lnTo>
                      <a:pt x="120000" y="69795"/>
                    </a:lnTo>
                    <a:lnTo>
                      <a:pt x="120000" y="70408"/>
                    </a:lnTo>
                    <a:lnTo>
                      <a:pt x="120000" y="71020"/>
                    </a:lnTo>
                    <a:lnTo>
                      <a:pt x="120000" y="72244"/>
                    </a:lnTo>
                    <a:lnTo>
                      <a:pt x="120000" y="73469"/>
                    </a:lnTo>
                    <a:lnTo>
                      <a:pt x="119512" y="74693"/>
                    </a:lnTo>
                    <a:lnTo>
                      <a:pt x="119512" y="76530"/>
                    </a:lnTo>
                    <a:lnTo>
                      <a:pt x="119024" y="77755"/>
                    </a:lnTo>
                    <a:lnTo>
                      <a:pt x="118536" y="78979"/>
                    </a:lnTo>
                    <a:lnTo>
                      <a:pt x="117560" y="80816"/>
                    </a:lnTo>
                    <a:lnTo>
                      <a:pt x="117073" y="82040"/>
                    </a:lnTo>
                    <a:lnTo>
                      <a:pt x="115121" y="83265"/>
                    </a:lnTo>
                    <a:lnTo>
                      <a:pt x="114146" y="84489"/>
                    </a:lnTo>
                    <a:lnTo>
                      <a:pt x="111707" y="86326"/>
                    </a:lnTo>
                    <a:lnTo>
                      <a:pt x="110243" y="87551"/>
                    </a:lnTo>
                    <a:lnTo>
                      <a:pt x="45853" y="119999"/>
                    </a:lnTo>
                    <a:lnTo>
                      <a:pt x="45365" y="119999"/>
                    </a:lnTo>
                    <a:lnTo>
                      <a:pt x="44878" y="119999"/>
                    </a:lnTo>
                    <a:lnTo>
                      <a:pt x="44390" y="119999"/>
                    </a:lnTo>
                    <a:lnTo>
                      <a:pt x="43414" y="119999"/>
                    </a:lnTo>
                    <a:lnTo>
                      <a:pt x="41951" y="119387"/>
                    </a:lnTo>
                    <a:lnTo>
                      <a:pt x="40975" y="119387"/>
                    </a:lnTo>
                    <a:lnTo>
                      <a:pt x="39512" y="118775"/>
                    </a:lnTo>
                    <a:lnTo>
                      <a:pt x="38536" y="118163"/>
                    </a:lnTo>
                    <a:lnTo>
                      <a:pt x="36585" y="116938"/>
                    </a:lnTo>
                    <a:lnTo>
                      <a:pt x="35121" y="115714"/>
                    </a:lnTo>
                    <a:lnTo>
                      <a:pt x="32682" y="113265"/>
                    </a:lnTo>
                    <a:lnTo>
                      <a:pt x="31219" y="111428"/>
                    </a:lnTo>
                    <a:lnTo>
                      <a:pt x="29268" y="108367"/>
                    </a:lnTo>
                    <a:lnTo>
                      <a:pt x="26829" y="105306"/>
                    </a:lnTo>
                    <a:lnTo>
                      <a:pt x="25365" y="101632"/>
                    </a:lnTo>
                    <a:lnTo>
                      <a:pt x="22439" y="96122"/>
                    </a:lnTo>
                    <a:lnTo>
                      <a:pt x="20487" y="90612"/>
                    </a:lnTo>
                    <a:lnTo>
                      <a:pt x="18048" y="85102"/>
                    </a:lnTo>
                    <a:lnTo>
                      <a:pt x="16097" y="79591"/>
                    </a:lnTo>
                    <a:lnTo>
                      <a:pt x="13658" y="73469"/>
                    </a:lnTo>
                    <a:lnTo>
                      <a:pt x="11707" y="67959"/>
                    </a:lnTo>
                    <a:lnTo>
                      <a:pt x="9268" y="63061"/>
                    </a:lnTo>
                    <a:lnTo>
                      <a:pt x="7804" y="57551"/>
                    </a:lnTo>
                    <a:lnTo>
                      <a:pt x="6341" y="52040"/>
                    </a:lnTo>
                    <a:lnTo>
                      <a:pt x="4390" y="47142"/>
                    </a:lnTo>
                    <a:lnTo>
                      <a:pt x="3414" y="42857"/>
                    </a:lnTo>
                    <a:lnTo>
                      <a:pt x="1951" y="38571"/>
                    </a:lnTo>
                    <a:lnTo>
                      <a:pt x="975" y="36122"/>
                    </a:lnTo>
                    <a:lnTo>
                      <a:pt x="487" y="33061"/>
                    </a:lnTo>
                    <a:lnTo>
                      <a:pt x="0" y="31836"/>
                    </a:lnTo>
                    <a:lnTo>
                      <a:pt x="69756" y="0"/>
                    </a:lnTo>
                    <a:close/>
                  </a:path>
                </a:pathLst>
              </a:custGeom>
              <a:solidFill>
                <a:srgbClr val="191919"/>
              </a:solidFill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Shape 1117"/>
              <p:cNvSpPr/>
              <p:nvPr/>
            </p:nvSpPr>
            <p:spPr>
              <a:xfrm>
                <a:off x="2602" y="1855"/>
                <a:ext cx="30" cy="2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9756" y="0"/>
                    </a:moveTo>
                    <a:lnTo>
                      <a:pt x="72195" y="1224"/>
                    </a:lnTo>
                    <a:lnTo>
                      <a:pt x="74634" y="2448"/>
                    </a:lnTo>
                    <a:lnTo>
                      <a:pt x="77560" y="5510"/>
                    </a:lnTo>
                    <a:lnTo>
                      <a:pt x="81463" y="7959"/>
                    </a:lnTo>
                    <a:lnTo>
                      <a:pt x="84878" y="11632"/>
                    </a:lnTo>
                    <a:lnTo>
                      <a:pt x="89268" y="15306"/>
                    </a:lnTo>
                    <a:lnTo>
                      <a:pt x="92682" y="19591"/>
                    </a:lnTo>
                    <a:lnTo>
                      <a:pt x="96585" y="24489"/>
                    </a:lnTo>
                    <a:lnTo>
                      <a:pt x="100487" y="29387"/>
                    </a:lnTo>
                    <a:lnTo>
                      <a:pt x="104390" y="34285"/>
                    </a:lnTo>
                    <a:lnTo>
                      <a:pt x="108292" y="39795"/>
                    </a:lnTo>
                    <a:lnTo>
                      <a:pt x="111219" y="44693"/>
                    </a:lnTo>
                    <a:lnTo>
                      <a:pt x="114146" y="51428"/>
                    </a:lnTo>
                    <a:lnTo>
                      <a:pt x="117073" y="56326"/>
                    </a:lnTo>
                    <a:lnTo>
                      <a:pt x="118536" y="63061"/>
                    </a:lnTo>
                    <a:lnTo>
                      <a:pt x="120000" y="69795"/>
                    </a:lnTo>
                    <a:lnTo>
                      <a:pt x="120000" y="70408"/>
                    </a:lnTo>
                    <a:lnTo>
                      <a:pt x="120000" y="71020"/>
                    </a:lnTo>
                    <a:lnTo>
                      <a:pt x="120000" y="72244"/>
                    </a:lnTo>
                    <a:lnTo>
                      <a:pt x="120000" y="73469"/>
                    </a:lnTo>
                    <a:lnTo>
                      <a:pt x="119512" y="74693"/>
                    </a:lnTo>
                    <a:lnTo>
                      <a:pt x="119512" y="76530"/>
                    </a:lnTo>
                    <a:lnTo>
                      <a:pt x="119024" y="77755"/>
                    </a:lnTo>
                    <a:lnTo>
                      <a:pt x="118536" y="78979"/>
                    </a:lnTo>
                    <a:lnTo>
                      <a:pt x="117560" y="80816"/>
                    </a:lnTo>
                    <a:lnTo>
                      <a:pt x="117073" y="82040"/>
                    </a:lnTo>
                    <a:lnTo>
                      <a:pt x="115121" y="83265"/>
                    </a:lnTo>
                    <a:lnTo>
                      <a:pt x="114146" y="84489"/>
                    </a:lnTo>
                    <a:lnTo>
                      <a:pt x="111707" y="86326"/>
                    </a:lnTo>
                    <a:lnTo>
                      <a:pt x="110243" y="87551"/>
                    </a:lnTo>
                    <a:lnTo>
                      <a:pt x="45853" y="119999"/>
                    </a:lnTo>
                    <a:lnTo>
                      <a:pt x="45365" y="119999"/>
                    </a:lnTo>
                    <a:lnTo>
                      <a:pt x="44878" y="119999"/>
                    </a:lnTo>
                    <a:lnTo>
                      <a:pt x="44390" y="119999"/>
                    </a:lnTo>
                    <a:lnTo>
                      <a:pt x="43414" y="119999"/>
                    </a:lnTo>
                    <a:lnTo>
                      <a:pt x="41951" y="119387"/>
                    </a:lnTo>
                    <a:lnTo>
                      <a:pt x="40975" y="119387"/>
                    </a:lnTo>
                    <a:lnTo>
                      <a:pt x="39512" y="118775"/>
                    </a:lnTo>
                    <a:lnTo>
                      <a:pt x="38536" y="118163"/>
                    </a:lnTo>
                    <a:lnTo>
                      <a:pt x="36585" y="116938"/>
                    </a:lnTo>
                    <a:lnTo>
                      <a:pt x="35121" y="115714"/>
                    </a:lnTo>
                    <a:lnTo>
                      <a:pt x="32682" y="113265"/>
                    </a:lnTo>
                    <a:lnTo>
                      <a:pt x="31219" y="111428"/>
                    </a:lnTo>
                    <a:lnTo>
                      <a:pt x="29268" y="108367"/>
                    </a:lnTo>
                    <a:lnTo>
                      <a:pt x="26829" y="105306"/>
                    </a:lnTo>
                    <a:lnTo>
                      <a:pt x="25365" y="101632"/>
                    </a:lnTo>
                    <a:lnTo>
                      <a:pt x="22439" y="96122"/>
                    </a:lnTo>
                    <a:lnTo>
                      <a:pt x="20487" y="90612"/>
                    </a:lnTo>
                    <a:lnTo>
                      <a:pt x="18048" y="85102"/>
                    </a:lnTo>
                    <a:lnTo>
                      <a:pt x="16097" y="79591"/>
                    </a:lnTo>
                    <a:lnTo>
                      <a:pt x="13658" y="73469"/>
                    </a:lnTo>
                    <a:lnTo>
                      <a:pt x="11707" y="67959"/>
                    </a:lnTo>
                    <a:lnTo>
                      <a:pt x="9268" y="63061"/>
                    </a:lnTo>
                    <a:lnTo>
                      <a:pt x="7804" y="57551"/>
                    </a:lnTo>
                    <a:lnTo>
                      <a:pt x="6341" y="52040"/>
                    </a:lnTo>
                    <a:lnTo>
                      <a:pt x="4390" y="47142"/>
                    </a:lnTo>
                    <a:lnTo>
                      <a:pt x="3414" y="42857"/>
                    </a:lnTo>
                    <a:lnTo>
                      <a:pt x="1951" y="38571"/>
                    </a:lnTo>
                    <a:lnTo>
                      <a:pt x="975" y="36122"/>
                    </a:lnTo>
                    <a:lnTo>
                      <a:pt x="487" y="33061"/>
                    </a:lnTo>
                    <a:lnTo>
                      <a:pt x="0" y="31836"/>
                    </a:lnTo>
                    <a:lnTo>
                      <a:pt x="69756" y="0"/>
                    </a:lnTo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Shape 1118"/>
              <p:cNvSpPr/>
              <p:nvPr/>
            </p:nvSpPr>
            <p:spPr>
              <a:xfrm>
                <a:off x="2603" y="1863"/>
                <a:ext cx="9" cy="1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157" y="0"/>
                    </a:moveTo>
                    <a:lnTo>
                      <a:pt x="6315" y="3902"/>
                    </a:lnTo>
                    <a:lnTo>
                      <a:pt x="11052" y="6829"/>
                    </a:lnTo>
                    <a:lnTo>
                      <a:pt x="18947" y="11707"/>
                    </a:lnTo>
                    <a:lnTo>
                      <a:pt x="25263" y="16585"/>
                    </a:lnTo>
                    <a:lnTo>
                      <a:pt x="33157" y="22439"/>
                    </a:lnTo>
                    <a:lnTo>
                      <a:pt x="41052" y="27317"/>
                    </a:lnTo>
                    <a:lnTo>
                      <a:pt x="48947" y="33170"/>
                    </a:lnTo>
                    <a:lnTo>
                      <a:pt x="56842" y="40000"/>
                    </a:lnTo>
                    <a:lnTo>
                      <a:pt x="66315" y="45853"/>
                    </a:lnTo>
                    <a:lnTo>
                      <a:pt x="74210" y="51707"/>
                    </a:lnTo>
                    <a:lnTo>
                      <a:pt x="83684" y="58536"/>
                    </a:lnTo>
                    <a:lnTo>
                      <a:pt x="90000" y="64390"/>
                    </a:lnTo>
                    <a:lnTo>
                      <a:pt x="97894" y="71219"/>
                    </a:lnTo>
                    <a:lnTo>
                      <a:pt x="102631" y="78048"/>
                    </a:lnTo>
                    <a:lnTo>
                      <a:pt x="108947" y="84878"/>
                    </a:lnTo>
                    <a:lnTo>
                      <a:pt x="113684" y="90731"/>
                    </a:lnTo>
                    <a:lnTo>
                      <a:pt x="115263" y="96585"/>
                    </a:lnTo>
                    <a:lnTo>
                      <a:pt x="118421" y="100487"/>
                    </a:lnTo>
                    <a:lnTo>
                      <a:pt x="118421" y="105365"/>
                    </a:lnTo>
                    <a:lnTo>
                      <a:pt x="120000" y="109268"/>
                    </a:lnTo>
                    <a:lnTo>
                      <a:pt x="120000" y="113170"/>
                    </a:lnTo>
                    <a:lnTo>
                      <a:pt x="118421" y="116097"/>
                    </a:lnTo>
                    <a:lnTo>
                      <a:pt x="118421" y="117073"/>
                    </a:lnTo>
                    <a:lnTo>
                      <a:pt x="116842" y="119024"/>
                    </a:lnTo>
                    <a:lnTo>
                      <a:pt x="113684" y="119024"/>
                    </a:lnTo>
                    <a:lnTo>
                      <a:pt x="110526" y="120000"/>
                    </a:lnTo>
                    <a:lnTo>
                      <a:pt x="108947" y="119024"/>
                    </a:lnTo>
                    <a:lnTo>
                      <a:pt x="102631" y="118048"/>
                    </a:lnTo>
                    <a:lnTo>
                      <a:pt x="99473" y="116097"/>
                    </a:lnTo>
                    <a:lnTo>
                      <a:pt x="94736" y="114146"/>
                    </a:lnTo>
                    <a:lnTo>
                      <a:pt x="88421" y="110243"/>
                    </a:lnTo>
                    <a:lnTo>
                      <a:pt x="85263" y="107317"/>
                    </a:lnTo>
                    <a:lnTo>
                      <a:pt x="78947" y="103414"/>
                    </a:lnTo>
                    <a:lnTo>
                      <a:pt x="72631" y="97560"/>
                    </a:lnTo>
                    <a:lnTo>
                      <a:pt x="69473" y="92682"/>
                    </a:lnTo>
                    <a:lnTo>
                      <a:pt x="64736" y="88780"/>
                    </a:lnTo>
                    <a:lnTo>
                      <a:pt x="58421" y="84878"/>
                    </a:lnTo>
                    <a:lnTo>
                      <a:pt x="55263" y="79024"/>
                    </a:lnTo>
                    <a:lnTo>
                      <a:pt x="50526" y="74146"/>
                    </a:lnTo>
                    <a:lnTo>
                      <a:pt x="47368" y="69268"/>
                    </a:lnTo>
                    <a:lnTo>
                      <a:pt x="42631" y="64390"/>
                    </a:lnTo>
                    <a:lnTo>
                      <a:pt x="37894" y="59512"/>
                    </a:lnTo>
                    <a:lnTo>
                      <a:pt x="34736" y="53658"/>
                    </a:lnTo>
                    <a:lnTo>
                      <a:pt x="30000" y="48780"/>
                    </a:lnTo>
                    <a:lnTo>
                      <a:pt x="26842" y="42926"/>
                    </a:lnTo>
                    <a:lnTo>
                      <a:pt x="23684" y="39024"/>
                    </a:lnTo>
                    <a:lnTo>
                      <a:pt x="20526" y="33170"/>
                    </a:lnTo>
                    <a:lnTo>
                      <a:pt x="18947" y="27317"/>
                    </a:lnTo>
                    <a:lnTo>
                      <a:pt x="14210" y="22439"/>
                    </a:lnTo>
                    <a:lnTo>
                      <a:pt x="11052" y="17560"/>
                    </a:lnTo>
                    <a:lnTo>
                      <a:pt x="9473" y="14634"/>
                    </a:lnTo>
                    <a:lnTo>
                      <a:pt x="6315" y="11707"/>
                    </a:lnTo>
                    <a:lnTo>
                      <a:pt x="6315" y="8780"/>
                    </a:lnTo>
                    <a:lnTo>
                      <a:pt x="4736" y="6829"/>
                    </a:lnTo>
                    <a:lnTo>
                      <a:pt x="3157" y="4878"/>
                    </a:lnTo>
                    <a:lnTo>
                      <a:pt x="3157" y="3902"/>
                    </a:lnTo>
                    <a:lnTo>
                      <a:pt x="3157" y="2926"/>
                    </a:lnTo>
                    <a:lnTo>
                      <a:pt x="0" y="1951"/>
                    </a:lnTo>
                    <a:lnTo>
                      <a:pt x="0" y="0"/>
                    </a:lnTo>
                    <a:lnTo>
                      <a:pt x="3157" y="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Shape 1119"/>
              <p:cNvSpPr/>
              <p:nvPr/>
            </p:nvSpPr>
            <p:spPr>
              <a:xfrm>
                <a:off x="2494" y="1842"/>
                <a:ext cx="56" cy="5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lnTo>
                      <a:pt x="1896" y="119128"/>
                    </a:lnTo>
                    <a:lnTo>
                      <a:pt x="4604" y="117675"/>
                    </a:lnTo>
                    <a:lnTo>
                      <a:pt x="7584" y="116803"/>
                    </a:lnTo>
                    <a:lnTo>
                      <a:pt x="10564" y="115351"/>
                    </a:lnTo>
                    <a:lnTo>
                      <a:pt x="13814" y="114188"/>
                    </a:lnTo>
                    <a:lnTo>
                      <a:pt x="17065" y="112445"/>
                    </a:lnTo>
                    <a:lnTo>
                      <a:pt x="20857" y="111283"/>
                    </a:lnTo>
                    <a:lnTo>
                      <a:pt x="24108" y="109539"/>
                    </a:lnTo>
                    <a:lnTo>
                      <a:pt x="27629" y="108377"/>
                    </a:lnTo>
                    <a:lnTo>
                      <a:pt x="31151" y="106634"/>
                    </a:lnTo>
                    <a:lnTo>
                      <a:pt x="34401" y="105472"/>
                    </a:lnTo>
                    <a:lnTo>
                      <a:pt x="37652" y="104019"/>
                    </a:lnTo>
                    <a:lnTo>
                      <a:pt x="40902" y="102857"/>
                    </a:lnTo>
                    <a:lnTo>
                      <a:pt x="43611" y="101694"/>
                    </a:lnTo>
                    <a:lnTo>
                      <a:pt x="46049" y="100823"/>
                    </a:lnTo>
                    <a:lnTo>
                      <a:pt x="48216" y="100242"/>
                    </a:lnTo>
                    <a:lnTo>
                      <a:pt x="49571" y="99079"/>
                    </a:lnTo>
                    <a:lnTo>
                      <a:pt x="51196" y="98498"/>
                    </a:lnTo>
                    <a:lnTo>
                      <a:pt x="52550" y="97627"/>
                    </a:lnTo>
                    <a:lnTo>
                      <a:pt x="54446" y="96174"/>
                    </a:lnTo>
                    <a:lnTo>
                      <a:pt x="55801" y="95012"/>
                    </a:lnTo>
                    <a:lnTo>
                      <a:pt x="57697" y="93268"/>
                    </a:lnTo>
                    <a:lnTo>
                      <a:pt x="59322" y="91815"/>
                    </a:lnTo>
                    <a:lnTo>
                      <a:pt x="60948" y="90363"/>
                    </a:lnTo>
                    <a:lnTo>
                      <a:pt x="62844" y="88910"/>
                    </a:lnTo>
                    <a:lnTo>
                      <a:pt x="64740" y="87167"/>
                    </a:lnTo>
                    <a:lnTo>
                      <a:pt x="66636" y="85423"/>
                    </a:lnTo>
                    <a:lnTo>
                      <a:pt x="68261" y="83970"/>
                    </a:lnTo>
                    <a:lnTo>
                      <a:pt x="70428" y="82518"/>
                    </a:lnTo>
                    <a:lnTo>
                      <a:pt x="72325" y="81355"/>
                    </a:lnTo>
                    <a:lnTo>
                      <a:pt x="74221" y="79903"/>
                    </a:lnTo>
                    <a:lnTo>
                      <a:pt x="76117" y="79031"/>
                    </a:lnTo>
                    <a:lnTo>
                      <a:pt x="78013" y="77869"/>
                    </a:lnTo>
                    <a:lnTo>
                      <a:pt x="79909" y="76416"/>
                    </a:lnTo>
                    <a:lnTo>
                      <a:pt x="81534" y="74963"/>
                    </a:lnTo>
                    <a:lnTo>
                      <a:pt x="83160" y="72929"/>
                    </a:lnTo>
                    <a:lnTo>
                      <a:pt x="85056" y="71186"/>
                    </a:lnTo>
                    <a:lnTo>
                      <a:pt x="86410" y="69152"/>
                    </a:lnTo>
                    <a:lnTo>
                      <a:pt x="88036" y="67118"/>
                    </a:lnTo>
                    <a:lnTo>
                      <a:pt x="89661" y="65084"/>
                    </a:lnTo>
                    <a:lnTo>
                      <a:pt x="90744" y="62760"/>
                    </a:lnTo>
                    <a:lnTo>
                      <a:pt x="92370" y="60726"/>
                    </a:lnTo>
                    <a:lnTo>
                      <a:pt x="93453" y="58983"/>
                    </a:lnTo>
                    <a:lnTo>
                      <a:pt x="94808" y="56949"/>
                    </a:lnTo>
                    <a:lnTo>
                      <a:pt x="95891" y="55205"/>
                    </a:lnTo>
                    <a:lnTo>
                      <a:pt x="96975" y="53753"/>
                    </a:lnTo>
                    <a:lnTo>
                      <a:pt x="98329" y="52009"/>
                    </a:lnTo>
                    <a:lnTo>
                      <a:pt x="99413" y="51138"/>
                    </a:lnTo>
                    <a:lnTo>
                      <a:pt x="100496" y="49685"/>
                    </a:lnTo>
                    <a:lnTo>
                      <a:pt x="101309" y="48813"/>
                    </a:lnTo>
                    <a:lnTo>
                      <a:pt x="101851" y="47651"/>
                    </a:lnTo>
                    <a:lnTo>
                      <a:pt x="102934" y="46489"/>
                    </a:lnTo>
                    <a:lnTo>
                      <a:pt x="103747" y="45326"/>
                    </a:lnTo>
                    <a:lnTo>
                      <a:pt x="104288" y="43874"/>
                    </a:lnTo>
                    <a:lnTo>
                      <a:pt x="105101" y="43002"/>
                    </a:lnTo>
                    <a:lnTo>
                      <a:pt x="105914" y="41549"/>
                    </a:lnTo>
                    <a:lnTo>
                      <a:pt x="106455" y="40387"/>
                    </a:lnTo>
                    <a:lnTo>
                      <a:pt x="106997" y="38644"/>
                    </a:lnTo>
                    <a:lnTo>
                      <a:pt x="107539" y="37481"/>
                    </a:lnTo>
                    <a:lnTo>
                      <a:pt x="108081" y="36029"/>
                    </a:lnTo>
                    <a:lnTo>
                      <a:pt x="108623" y="34576"/>
                    </a:lnTo>
                    <a:lnTo>
                      <a:pt x="108893" y="32832"/>
                    </a:lnTo>
                    <a:lnTo>
                      <a:pt x="109164" y="31380"/>
                    </a:lnTo>
                    <a:lnTo>
                      <a:pt x="109706" y="29636"/>
                    </a:lnTo>
                    <a:lnTo>
                      <a:pt x="110248" y="27602"/>
                    </a:lnTo>
                    <a:lnTo>
                      <a:pt x="110519" y="26150"/>
                    </a:lnTo>
                    <a:lnTo>
                      <a:pt x="111060" y="24406"/>
                    </a:lnTo>
                    <a:lnTo>
                      <a:pt x="111602" y="22953"/>
                    </a:lnTo>
                    <a:lnTo>
                      <a:pt x="112144" y="21501"/>
                    </a:lnTo>
                    <a:lnTo>
                      <a:pt x="113227" y="20048"/>
                    </a:lnTo>
                    <a:lnTo>
                      <a:pt x="113769" y="18595"/>
                    </a:lnTo>
                    <a:lnTo>
                      <a:pt x="114582" y="17433"/>
                    </a:lnTo>
                    <a:lnTo>
                      <a:pt x="115665" y="15980"/>
                    </a:lnTo>
                    <a:lnTo>
                      <a:pt x="116207" y="14818"/>
                    </a:lnTo>
                    <a:lnTo>
                      <a:pt x="117020" y="13656"/>
                    </a:lnTo>
                    <a:lnTo>
                      <a:pt x="117832" y="12493"/>
                    </a:lnTo>
                    <a:lnTo>
                      <a:pt x="118645" y="11331"/>
                    </a:lnTo>
                    <a:lnTo>
                      <a:pt x="119187" y="10169"/>
                    </a:lnTo>
                    <a:lnTo>
                      <a:pt x="119458" y="9297"/>
                    </a:lnTo>
                    <a:lnTo>
                      <a:pt x="120000" y="8135"/>
                    </a:lnTo>
                    <a:lnTo>
                      <a:pt x="120000" y="6973"/>
                    </a:lnTo>
                    <a:lnTo>
                      <a:pt x="120000" y="5811"/>
                    </a:lnTo>
                    <a:lnTo>
                      <a:pt x="120000" y="5230"/>
                    </a:lnTo>
                    <a:lnTo>
                      <a:pt x="119729" y="4358"/>
                    </a:lnTo>
                    <a:lnTo>
                      <a:pt x="119458" y="3777"/>
                    </a:lnTo>
                    <a:lnTo>
                      <a:pt x="119187" y="2905"/>
                    </a:lnTo>
                    <a:lnTo>
                      <a:pt x="118645" y="2324"/>
                    </a:lnTo>
                    <a:lnTo>
                      <a:pt x="118374" y="1743"/>
                    </a:lnTo>
                    <a:lnTo>
                      <a:pt x="117832" y="1452"/>
                    </a:lnTo>
                    <a:lnTo>
                      <a:pt x="117291" y="1162"/>
                    </a:lnTo>
                    <a:lnTo>
                      <a:pt x="116749" y="871"/>
                    </a:lnTo>
                    <a:lnTo>
                      <a:pt x="116478" y="290"/>
                    </a:lnTo>
                    <a:lnTo>
                      <a:pt x="115936" y="0"/>
                    </a:lnTo>
                    <a:lnTo>
                      <a:pt x="115665" y="0"/>
                    </a:lnTo>
                    <a:lnTo>
                      <a:pt x="78555" y="6392"/>
                    </a:lnTo>
                    <a:lnTo>
                      <a:pt x="78284" y="6682"/>
                    </a:lnTo>
                    <a:lnTo>
                      <a:pt x="77742" y="7845"/>
                    </a:lnTo>
                    <a:lnTo>
                      <a:pt x="76930" y="9878"/>
                    </a:lnTo>
                    <a:lnTo>
                      <a:pt x="75575" y="12493"/>
                    </a:lnTo>
                    <a:lnTo>
                      <a:pt x="73679" y="15980"/>
                    </a:lnTo>
                    <a:lnTo>
                      <a:pt x="71783" y="20048"/>
                    </a:lnTo>
                    <a:lnTo>
                      <a:pt x="69345" y="24406"/>
                    </a:lnTo>
                    <a:lnTo>
                      <a:pt x="66094" y="29346"/>
                    </a:lnTo>
                    <a:lnTo>
                      <a:pt x="62844" y="34576"/>
                    </a:lnTo>
                    <a:lnTo>
                      <a:pt x="59051" y="40387"/>
                    </a:lnTo>
                    <a:lnTo>
                      <a:pt x="54717" y="46198"/>
                    </a:lnTo>
                    <a:lnTo>
                      <a:pt x="50112" y="52300"/>
                    </a:lnTo>
                    <a:lnTo>
                      <a:pt x="44966" y="58692"/>
                    </a:lnTo>
                    <a:lnTo>
                      <a:pt x="39277" y="64794"/>
                    </a:lnTo>
                    <a:lnTo>
                      <a:pt x="33318" y="71186"/>
                    </a:lnTo>
                    <a:lnTo>
                      <a:pt x="26817" y="77869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Shape 1120"/>
              <p:cNvSpPr/>
              <p:nvPr/>
            </p:nvSpPr>
            <p:spPr>
              <a:xfrm>
                <a:off x="2565" y="1736"/>
                <a:ext cx="26" cy="2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62583" y="0"/>
                    </a:moveTo>
                    <a:lnTo>
                      <a:pt x="0" y="15135"/>
                    </a:lnTo>
                    <a:lnTo>
                      <a:pt x="1148" y="15675"/>
                    </a:lnTo>
                    <a:lnTo>
                      <a:pt x="2296" y="16216"/>
                    </a:lnTo>
                    <a:lnTo>
                      <a:pt x="5167" y="17837"/>
                    </a:lnTo>
                    <a:lnTo>
                      <a:pt x="7464" y="20540"/>
                    </a:lnTo>
                    <a:lnTo>
                      <a:pt x="10909" y="23243"/>
                    </a:lnTo>
                    <a:lnTo>
                      <a:pt x="14928" y="27567"/>
                    </a:lnTo>
                    <a:lnTo>
                      <a:pt x="18373" y="32432"/>
                    </a:lnTo>
                    <a:lnTo>
                      <a:pt x="22392" y="38378"/>
                    </a:lnTo>
                    <a:lnTo>
                      <a:pt x="26985" y="45945"/>
                    </a:lnTo>
                    <a:lnTo>
                      <a:pt x="31578" y="54054"/>
                    </a:lnTo>
                    <a:lnTo>
                      <a:pt x="36172" y="64324"/>
                    </a:lnTo>
                    <a:lnTo>
                      <a:pt x="40765" y="76216"/>
                    </a:lnTo>
                    <a:lnTo>
                      <a:pt x="45358" y="88648"/>
                    </a:lnTo>
                    <a:lnTo>
                      <a:pt x="49952" y="103243"/>
                    </a:lnTo>
                    <a:lnTo>
                      <a:pt x="54545" y="120000"/>
                    </a:lnTo>
                    <a:lnTo>
                      <a:pt x="119999" y="100000"/>
                    </a:lnTo>
                    <a:lnTo>
                      <a:pt x="119425" y="98918"/>
                    </a:lnTo>
                    <a:lnTo>
                      <a:pt x="118851" y="95675"/>
                    </a:lnTo>
                    <a:lnTo>
                      <a:pt x="117703" y="91891"/>
                    </a:lnTo>
                    <a:lnTo>
                      <a:pt x="115406" y="85405"/>
                    </a:lnTo>
                    <a:lnTo>
                      <a:pt x="113110" y="78918"/>
                    </a:lnTo>
                    <a:lnTo>
                      <a:pt x="110239" y="71351"/>
                    </a:lnTo>
                    <a:lnTo>
                      <a:pt x="107368" y="62702"/>
                    </a:lnTo>
                    <a:lnTo>
                      <a:pt x="103349" y="54054"/>
                    </a:lnTo>
                    <a:lnTo>
                      <a:pt x="99330" y="45405"/>
                    </a:lnTo>
                    <a:lnTo>
                      <a:pt x="94736" y="36756"/>
                    </a:lnTo>
                    <a:lnTo>
                      <a:pt x="90717" y="28108"/>
                    </a:lnTo>
                    <a:lnTo>
                      <a:pt x="85550" y="20540"/>
                    </a:lnTo>
                    <a:lnTo>
                      <a:pt x="80382" y="12972"/>
                    </a:lnTo>
                    <a:lnTo>
                      <a:pt x="74641" y="7027"/>
                    </a:lnTo>
                    <a:lnTo>
                      <a:pt x="68899" y="2702"/>
                    </a:lnTo>
                    <a:lnTo>
                      <a:pt x="62583" y="0"/>
                    </a:lnTo>
                    <a:close/>
                  </a:path>
                </a:pathLst>
              </a:custGeom>
              <a:solidFill>
                <a:srgbClr val="191919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Shape 1121"/>
              <p:cNvSpPr/>
              <p:nvPr/>
            </p:nvSpPr>
            <p:spPr>
              <a:xfrm>
                <a:off x="2567" y="1737"/>
                <a:ext cx="23" cy="2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50204" y="120000"/>
                    </a:moveTo>
                    <a:lnTo>
                      <a:pt x="46530" y="103718"/>
                    </a:lnTo>
                    <a:lnTo>
                      <a:pt x="42244" y="89849"/>
                    </a:lnTo>
                    <a:lnTo>
                      <a:pt x="37959" y="77788"/>
                    </a:lnTo>
                    <a:lnTo>
                      <a:pt x="33061" y="66331"/>
                    </a:lnTo>
                    <a:lnTo>
                      <a:pt x="29387" y="56683"/>
                    </a:lnTo>
                    <a:lnTo>
                      <a:pt x="25102" y="48844"/>
                    </a:lnTo>
                    <a:lnTo>
                      <a:pt x="20816" y="41005"/>
                    </a:lnTo>
                    <a:lnTo>
                      <a:pt x="17142" y="34974"/>
                    </a:lnTo>
                    <a:lnTo>
                      <a:pt x="13469" y="29547"/>
                    </a:lnTo>
                    <a:lnTo>
                      <a:pt x="9795" y="25929"/>
                    </a:lnTo>
                    <a:lnTo>
                      <a:pt x="7346" y="22914"/>
                    </a:lnTo>
                    <a:lnTo>
                      <a:pt x="4285" y="20502"/>
                    </a:lnTo>
                    <a:lnTo>
                      <a:pt x="2448" y="18090"/>
                    </a:lnTo>
                    <a:lnTo>
                      <a:pt x="612" y="17487"/>
                    </a:lnTo>
                    <a:lnTo>
                      <a:pt x="0" y="16884"/>
                    </a:lnTo>
                    <a:lnTo>
                      <a:pt x="66734" y="0"/>
                    </a:lnTo>
                    <a:lnTo>
                      <a:pt x="71632" y="3015"/>
                    </a:lnTo>
                    <a:lnTo>
                      <a:pt x="77142" y="7839"/>
                    </a:lnTo>
                    <a:lnTo>
                      <a:pt x="82653" y="13869"/>
                    </a:lnTo>
                    <a:lnTo>
                      <a:pt x="87551" y="20502"/>
                    </a:lnTo>
                    <a:lnTo>
                      <a:pt x="92448" y="27738"/>
                    </a:lnTo>
                    <a:lnTo>
                      <a:pt x="96122" y="36783"/>
                    </a:lnTo>
                    <a:lnTo>
                      <a:pt x="100408" y="44623"/>
                    </a:lnTo>
                    <a:lnTo>
                      <a:pt x="104693" y="53668"/>
                    </a:lnTo>
                    <a:lnTo>
                      <a:pt x="107755" y="62110"/>
                    </a:lnTo>
                    <a:lnTo>
                      <a:pt x="110816" y="70552"/>
                    </a:lnTo>
                    <a:lnTo>
                      <a:pt x="113265" y="77788"/>
                    </a:lnTo>
                    <a:lnTo>
                      <a:pt x="115714" y="84422"/>
                    </a:lnTo>
                    <a:lnTo>
                      <a:pt x="117551" y="90452"/>
                    </a:lnTo>
                    <a:lnTo>
                      <a:pt x="118775" y="94673"/>
                    </a:lnTo>
                    <a:lnTo>
                      <a:pt x="119387" y="97085"/>
                    </a:lnTo>
                    <a:lnTo>
                      <a:pt x="119999" y="98291"/>
                    </a:lnTo>
                    <a:lnTo>
                      <a:pt x="50204" y="120000"/>
                    </a:lnTo>
                    <a:close/>
                  </a:path>
                </a:pathLst>
              </a:custGeom>
              <a:solidFill>
                <a:srgbClr val="1E1E1E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Shape 1122"/>
              <p:cNvSpPr/>
              <p:nvPr/>
            </p:nvSpPr>
            <p:spPr>
              <a:xfrm>
                <a:off x="2568" y="1737"/>
                <a:ext cx="22" cy="2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6702" y="119999"/>
                    </a:moveTo>
                    <a:lnTo>
                      <a:pt x="42162" y="104914"/>
                    </a:lnTo>
                    <a:lnTo>
                      <a:pt x="38918" y="91885"/>
                    </a:lnTo>
                    <a:lnTo>
                      <a:pt x="35027" y="79542"/>
                    </a:lnTo>
                    <a:lnTo>
                      <a:pt x="30486" y="68571"/>
                    </a:lnTo>
                    <a:lnTo>
                      <a:pt x="27243" y="59657"/>
                    </a:lnTo>
                    <a:lnTo>
                      <a:pt x="22702" y="52114"/>
                    </a:lnTo>
                    <a:lnTo>
                      <a:pt x="18810" y="44571"/>
                    </a:lnTo>
                    <a:lnTo>
                      <a:pt x="15567" y="39085"/>
                    </a:lnTo>
                    <a:lnTo>
                      <a:pt x="12324" y="33600"/>
                    </a:lnTo>
                    <a:lnTo>
                      <a:pt x="9729" y="28799"/>
                    </a:lnTo>
                    <a:lnTo>
                      <a:pt x="6486" y="26057"/>
                    </a:lnTo>
                    <a:lnTo>
                      <a:pt x="4540" y="23314"/>
                    </a:lnTo>
                    <a:lnTo>
                      <a:pt x="2594" y="21257"/>
                    </a:lnTo>
                    <a:lnTo>
                      <a:pt x="648" y="20571"/>
                    </a:lnTo>
                    <a:lnTo>
                      <a:pt x="0" y="19885"/>
                    </a:lnTo>
                    <a:lnTo>
                      <a:pt x="71351" y="0"/>
                    </a:lnTo>
                    <a:lnTo>
                      <a:pt x="75891" y="2742"/>
                    </a:lnTo>
                    <a:lnTo>
                      <a:pt x="79783" y="7542"/>
                    </a:lnTo>
                    <a:lnTo>
                      <a:pt x="84972" y="13028"/>
                    </a:lnTo>
                    <a:lnTo>
                      <a:pt x="89513" y="19885"/>
                    </a:lnTo>
                    <a:lnTo>
                      <a:pt x="94054" y="27428"/>
                    </a:lnTo>
                    <a:lnTo>
                      <a:pt x="97297" y="35657"/>
                    </a:lnTo>
                    <a:lnTo>
                      <a:pt x="101189" y="43885"/>
                    </a:lnTo>
                    <a:lnTo>
                      <a:pt x="104432" y="52114"/>
                    </a:lnTo>
                    <a:lnTo>
                      <a:pt x="108324" y="60342"/>
                    </a:lnTo>
                    <a:lnTo>
                      <a:pt x="110918" y="67885"/>
                    </a:lnTo>
                    <a:lnTo>
                      <a:pt x="113513" y="76114"/>
                    </a:lnTo>
                    <a:lnTo>
                      <a:pt x="115459" y="81600"/>
                    </a:lnTo>
                    <a:lnTo>
                      <a:pt x="116756" y="87085"/>
                    </a:lnTo>
                    <a:lnTo>
                      <a:pt x="118702" y="91885"/>
                    </a:lnTo>
                    <a:lnTo>
                      <a:pt x="119351" y="93942"/>
                    </a:lnTo>
                    <a:lnTo>
                      <a:pt x="120000" y="96000"/>
                    </a:lnTo>
                    <a:lnTo>
                      <a:pt x="46702" y="119999"/>
                    </a:lnTo>
                    <a:close/>
                  </a:path>
                </a:pathLst>
              </a:custGeom>
              <a:solidFill>
                <a:srgbClr val="23232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Shape 1123"/>
              <p:cNvSpPr/>
              <p:nvPr/>
            </p:nvSpPr>
            <p:spPr>
              <a:xfrm>
                <a:off x="2568" y="1737"/>
                <a:ext cx="22" cy="18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41162" y="120000"/>
                    </a:moveTo>
                    <a:lnTo>
                      <a:pt x="37674" y="105974"/>
                    </a:lnTo>
                    <a:lnTo>
                      <a:pt x="34186" y="93506"/>
                    </a:lnTo>
                    <a:lnTo>
                      <a:pt x="30697" y="82597"/>
                    </a:lnTo>
                    <a:lnTo>
                      <a:pt x="27209" y="72467"/>
                    </a:lnTo>
                    <a:lnTo>
                      <a:pt x="23720" y="63116"/>
                    </a:lnTo>
                    <a:lnTo>
                      <a:pt x="20232" y="55324"/>
                    </a:lnTo>
                    <a:lnTo>
                      <a:pt x="16744" y="49090"/>
                    </a:lnTo>
                    <a:lnTo>
                      <a:pt x="13255" y="42857"/>
                    </a:lnTo>
                    <a:lnTo>
                      <a:pt x="11162" y="38181"/>
                    </a:lnTo>
                    <a:lnTo>
                      <a:pt x="7674" y="33506"/>
                    </a:lnTo>
                    <a:lnTo>
                      <a:pt x="5581" y="29610"/>
                    </a:lnTo>
                    <a:lnTo>
                      <a:pt x="4186" y="27272"/>
                    </a:lnTo>
                    <a:lnTo>
                      <a:pt x="1395" y="25714"/>
                    </a:lnTo>
                    <a:lnTo>
                      <a:pt x="697" y="24935"/>
                    </a:lnTo>
                    <a:lnTo>
                      <a:pt x="0" y="24155"/>
                    </a:lnTo>
                    <a:lnTo>
                      <a:pt x="76744" y="0"/>
                    </a:lnTo>
                    <a:lnTo>
                      <a:pt x="80232" y="3116"/>
                    </a:lnTo>
                    <a:lnTo>
                      <a:pt x="84418" y="7792"/>
                    </a:lnTo>
                    <a:lnTo>
                      <a:pt x="87906" y="13246"/>
                    </a:lnTo>
                    <a:lnTo>
                      <a:pt x="92093" y="20259"/>
                    </a:lnTo>
                    <a:lnTo>
                      <a:pt x="96279" y="27272"/>
                    </a:lnTo>
                    <a:lnTo>
                      <a:pt x="99767" y="35064"/>
                    </a:lnTo>
                    <a:lnTo>
                      <a:pt x="103255" y="42857"/>
                    </a:lnTo>
                    <a:lnTo>
                      <a:pt x="106046" y="50649"/>
                    </a:lnTo>
                    <a:lnTo>
                      <a:pt x="109534" y="58441"/>
                    </a:lnTo>
                    <a:lnTo>
                      <a:pt x="111627" y="65454"/>
                    </a:lnTo>
                    <a:lnTo>
                      <a:pt x="113720" y="72467"/>
                    </a:lnTo>
                    <a:lnTo>
                      <a:pt x="116511" y="78701"/>
                    </a:lnTo>
                    <a:lnTo>
                      <a:pt x="117906" y="84155"/>
                    </a:lnTo>
                    <a:lnTo>
                      <a:pt x="118604" y="88051"/>
                    </a:lnTo>
                    <a:lnTo>
                      <a:pt x="119302" y="90389"/>
                    </a:lnTo>
                    <a:lnTo>
                      <a:pt x="120000" y="91948"/>
                    </a:lnTo>
                    <a:lnTo>
                      <a:pt x="41162" y="12000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Shape 1124"/>
              <p:cNvSpPr/>
              <p:nvPr/>
            </p:nvSpPr>
            <p:spPr>
              <a:xfrm>
                <a:off x="2569" y="1738"/>
                <a:ext cx="19" cy="1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35776" y="120000"/>
                    </a:moveTo>
                    <a:lnTo>
                      <a:pt x="32049" y="107076"/>
                    </a:lnTo>
                    <a:lnTo>
                      <a:pt x="29068" y="96000"/>
                    </a:lnTo>
                    <a:lnTo>
                      <a:pt x="25341" y="86769"/>
                    </a:lnTo>
                    <a:lnTo>
                      <a:pt x="23105" y="77538"/>
                    </a:lnTo>
                    <a:lnTo>
                      <a:pt x="19378" y="69230"/>
                    </a:lnTo>
                    <a:lnTo>
                      <a:pt x="17142" y="61846"/>
                    </a:lnTo>
                    <a:lnTo>
                      <a:pt x="14161" y="54461"/>
                    </a:lnTo>
                    <a:lnTo>
                      <a:pt x="11180" y="49846"/>
                    </a:lnTo>
                    <a:lnTo>
                      <a:pt x="8944" y="44307"/>
                    </a:lnTo>
                    <a:lnTo>
                      <a:pt x="6708" y="39692"/>
                    </a:lnTo>
                    <a:lnTo>
                      <a:pt x="4472" y="36000"/>
                    </a:lnTo>
                    <a:lnTo>
                      <a:pt x="2981" y="33230"/>
                    </a:lnTo>
                    <a:lnTo>
                      <a:pt x="1490" y="31384"/>
                    </a:lnTo>
                    <a:lnTo>
                      <a:pt x="745" y="29538"/>
                    </a:lnTo>
                    <a:lnTo>
                      <a:pt x="0" y="28615"/>
                    </a:lnTo>
                    <a:lnTo>
                      <a:pt x="81242" y="0"/>
                    </a:lnTo>
                    <a:lnTo>
                      <a:pt x="84223" y="2769"/>
                    </a:lnTo>
                    <a:lnTo>
                      <a:pt x="87950" y="7384"/>
                    </a:lnTo>
                    <a:lnTo>
                      <a:pt x="91677" y="13846"/>
                    </a:lnTo>
                    <a:lnTo>
                      <a:pt x="94658" y="19384"/>
                    </a:lnTo>
                    <a:lnTo>
                      <a:pt x="96894" y="26769"/>
                    </a:lnTo>
                    <a:lnTo>
                      <a:pt x="100621" y="34153"/>
                    </a:lnTo>
                    <a:lnTo>
                      <a:pt x="103602" y="41538"/>
                    </a:lnTo>
                    <a:lnTo>
                      <a:pt x="106583" y="48923"/>
                    </a:lnTo>
                    <a:lnTo>
                      <a:pt x="109565" y="55384"/>
                    </a:lnTo>
                    <a:lnTo>
                      <a:pt x="111055" y="62769"/>
                    </a:lnTo>
                    <a:lnTo>
                      <a:pt x="114037" y="69230"/>
                    </a:lnTo>
                    <a:lnTo>
                      <a:pt x="115527" y="74769"/>
                    </a:lnTo>
                    <a:lnTo>
                      <a:pt x="117018" y="79384"/>
                    </a:lnTo>
                    <a:lnTo>
                      <a:pt x="117763" y="84000"/>
                    </a:lnTo>
                    <a:lnTo>
                      <a:pt x="119254" y="85846"/>
                    </a:lnTo>
                    <a:lnTo>
                      <a:pt x="120000" y="86769"/>
                    </a:lnTo>
                    <a:lnTo>
                      <a:pt x="35776" y="120000"/>
                    </a:lnTo>
                    <a:close/>
                  </a:path>
                </a:pathLst>
              </a:custGeom>
              <a:solidFill>
                <a:srgbClr val="2D2D2D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Shape 1125"/>
              <p:cNvSpPr/>
              <p:nvPr/>
            </p:nvSpPr>
            <p:spPr>
              <a:xfrm>
                <a:off x="2570" y="1739"/>
                <a:ext cx="18" cy="1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88590" y="0"/>
                    </a:moveTo>
                    <a:lnTo>
                      <a:pt x="0" y="35094"/>
                    </a:lnTo>
                    <a:lnTo>
                      <a:pt x="0" y="36226"/>
                    </a:lnTo>
                    <a:lnTo>
                      <a:pt x="805" y="37358"/>
                    </a:lnTo>
                    <a:lnTo>
                      <a:pt x="2416" y="39622"/>
                    </a:lnTo>
                    <a:lnTo>
                      <a:pt x="4026" y="44150"/>
                    </a:lnTo>
                    <a:lnTo>
                      <a:pt x="5637" y="47547"/>
                    </a:lnTo>
                    <a:lnTo>
                      <a:pt x="7248" y="50943"/>
                    </a:lnTo>
                    <a:lnTo>
                      <a:pt x="9664" y="56603"/>
                    </a:lnTo>
                    <a:lnTo>
                      <a:pt x="11275" y="63396"/>
                    </a:lnTo>
                    <a:lnTo>
                      <a:pt x="13691" y="69056"/>
                    </a:lnTo>
                    <a:lnTo>
                      <a:pt x="15302" y="75849"/>
                    </a:lnTo>
                    <a:lnTo>
                      <a:pt x="18523" y="82641"/>
                    </a:lnTo>
                    <a:lnTo>
                      <a:pt x="20939" y="91698"/>
                    </a:lnTo>
                    <a:lnTo>
                      <a:pt x="23355" y="100754"/>
                    </a:lnTo>
                    <a:lnTo>
                      <a:pt x="26577" y="109811"/>
                    </a:lnTo>
                    <a:lnTo>
                      <a:pt x="28993" y="120000"/>
                    </a:lnTo>
                    <a:lnTo>
                      <a:pt x="120000" y="80377"/>
                    </a:lnTo>
                    <a:lnTo>
                      <a:pt x="119194" y="79245"/>
                    </a:lnTo>
                    <a:lnTo>
                      <a:pt x="119194" y="76981"/>
                    </a:lnTo>
                    <a:lnTo>
                      <a:pt x="117583" y="74716"/>
                    </a:lnTo>
                    <a:lnTo>
                      <a:pt x="116778" y="69056"/>
                    </a:lnTo>
                    <a:lnTo>
                      <a:pt x="114362" y="64528"/>
                    </a:lnTo>
                    <a:lnTo>
                      <a:pt x="112751" y="58867"/>
                    </a:lnTo>
                    <a:lnTo>
                      <a:pt x="110335" y="53207"/>
                    </a:lnTo>
                    <a:lnTo>
                      <a:pt x="108724" y="46415"/>
                    </a:lnTo>
                    <a:lnTo>
                      <a:pt x="105503" y="38490"/>
                    </a:lnTo>
                    <a:lnTo>
                      <a:pt x="103087" y="32830"/>
                    </a:lnTo>
                    <a:lnTo>
                      <a:pt x="99865" y="26037"/>
                    </a:lnTo>
                    <a:lnTo>
                      <a:pt x="97449" y="18113"/>
                    </a:lnTo>
                    <a:lnTo>
                      <a:pt x="95838" y="13584"/>
                    </a:lnTo>
                    <a:lnTo>
                      <a:pt x="93422" y="6792"/>
                    </a:lnTo>
                    <a:lnTo>
                      <a:pt x="90201" y="3396"/>
                    </a:lnTo>
                    <a:lnTo>
                      <a:pt x="88590" y="0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Shape 1126"/>
              <p:cNvSpPr/>
              <p:nvPr/>
            </p:nvSpPr>
            <p:spPr>
              <a:xfrm>
                <a:off x="2253" y="1375"/>
                <a:ext cx="124" cy="105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0000" y="0"/>
                    </a:moveTo>
                    <a:lnTo>
                      <a:pt x="110400" y="3293"/>
                    </a:lnTo>
                    <a:lnTo>
                      <a:pt x="101400" y="6730"/>
                    </a:lnTo>
                    <a:lnTo>
                      <a:pt x="92760" y="10167"/>
                    </a:lnTo>
                    <a:lnTo>
                      <a:pt x="84840" y="13747"/>
                    </a:lnTo>
                    <a:lnTo>
                      <a:pt x="77400" y="17470"/>
                    </a:lnTo>
                    <a:lnTo>
                      <a:pt x="70440" y="21050"/>
                    </a:lnTo>
                    <a:lnTo>
                      <a:pt x="64080" y="24916"/>
                    </a:lnTo>
                    <a:lnTo>
                      <a:pt x="58200" y="28926"/>
                    </a:lnTo>
                    <a:lnTo>
                      <a:pt x="52800" y="32935"/>
                    </a:lnTo>
                    <a:lnTo>
                      <a:pt x="48000" y="37088"/>
                    </a:lnTo>
                    <a:lnTo>
                      <a:pt x="43560" y="41241"/>
                    </a:lnTo>
                    <a:lnTo>
                      <a:pt x="39720" y="45536"/>
                    </a:lnTo>
                    <a:lnTo>
                      <a:pt x="36360" y="50119"/>
                    </a:lnTo>
                    <a:lnTo>
                      <a:pt x="33480" y="54701"/>
                    </a:lnTo>
                    <a:lnTo>
                      <a:pt x="31080" y="59570"/>
                    </a:lnTo>
                    <a:lnTo>
                      <a:pt x="29400" y="64439"/>
                    </a:lnTo>
                    <a:lnTo>
                      <a:pt x="28320" y="69451"/>
                    </a:lnTo>
                    <a:lnTo>
                      <a:pt x="28320" y="74463"/>
                    </a:lnTo>
                    <a:lnTo>
                      <a:pt x="29400" y="79331"/>
                    </a:lnTo>
                    <a:lnTo>
                      <a:pt x="31080" y="84200"/>
                    </a:lnTo>
                    <a:lnTo>
                      <a:pt x="33480" y="88926"/>
                    </a:lnTo>
                    <a:lnTo>
                      <a:pt x="36600" y="93651"/>
                    </a:lnTo>
                    <a:lnTo>
                      <a:pt x="39960" y="97947"/>
                    </a:lnTo>
                    <a:lnTo>
                      <a:pt x="43560" y="102100"/>
                    </a:lnTo>
                    <a:lnTo>
                      <a:pt x="47280" y="105966"/>
                    </a:lnTo>
                    <a:lnTo>
                      <a:pt x="51000" y="109260"/>
                    </a:lnTo>
                    <a:lnTo>
                      <a:pt x="54600" y="112410"/>
                    </a:lnTo>
                    <a:lnTo>
                      <a:pt x="57720" y="114988"/>
                    </a:lnTo>
                    <a:lnTo>
                      <a:pt x="60480" y="117136"/>
                    </a:lnTo>
                    <a:lnTo>
                      <a:pt x="62640" y="118568"/>
                    </a:lnTo>
                    <a:lnTo>
                      <a:pt x="63960" y="119570"/>
                    </a:lnTo>
                    <a:lnTo>
                      <a:pt x="64560" y="120000"/>
                    </a:lnTo>
                    <a:lnTo>
                      <a:pt x="64200" y="119856"/>
                    </a:lnTo>
                    <a:lnTo>
                      <a:pt x="63600" y="119427"/>
                    </a:lnTo>
                    <a:lnTo>
                      <a:pt x="62520" y="118568"/>
                    </a:lnTo>
                    <a:lnTo>
                      <a:pt x="60960" y="117852"/>
                    </a:lnTo>
                    <a:lnTo>
                      <a:pt x="59280" y="116563"/>
                    </a:lnTo>
                    <a:lnTo>
                      <a:pt x="57120" y="115274"/>
                    </a:lnTo>
                    <a:lnTo>
                      <a:pt x="54720" y="113842"/>
                    </a:lnTo>
                    <a:lnTo>
                      <a:pt x="52200" y="112410"/>
                    </a:lnTo>
                    <a:lnTo>
                      <a:pt x="49320" y="110548"/>
                    </a:lnTo>
                    <a:lnTo>
                      <a:pt x="46440" y="108973"/>
                    </a:lnTo>
                    <a:lnTo>
                      <a:pt x="43320" y="107255"/>
                    </a:lnTo>
                    <a:lnTo>
                      <a:pt x="40080" y="105680"/>
                    </a:lnTo>
                    <a:lnTo>
                      <a:pt x="36720" y="103818"/>
                    </a:lnTo>
                    <a:lnTo>
                      <a:pt x="33480" y="102243"/>
                    </a:lnTo>
                    <a:lnTo>
                      <a:pt x="30120" y="100811"/>
                    </a:lnTo>
                    <a:lnTo>
                      <a:pt x="26880" y="99522"/>
                    </a:lnTo>
                    <a:lnTo>
                      <a:pt x="23760" y="97947"/>
                    </a:lnTo>
                    <a:lnTo>
                      <a:pt x="20760" y="95799"/>
                    </a:lnTo>
                    <a:lnTo>
                      <a:pt x="18000" y="93365"/>
                    </a:lnTo>
                    <a:lnTo>
                      <a:pt x="15360" y="90357"/>
                    </a:lnTo>
                    <a:lnTo>
                      <a:pt x="12960" y="87350"/>
                    </a:lnTo>
                    <a:lnTo>
                      <a:pt x="10680" y="84057"/>
                    </a:lnTo>
                    <a:lnTo>
                      <a:pt x="8640" y="80620"/>
                    </a:lnTo>
                    <a:lnTo>
                      <a:pt x="6960" y="77326"/>
                    </a:lnTo>
                    <a:lnTo>
                      <a:pt x="5280" y="73890"/>
                    </a:lnTo>
                    <a:lnTo>
                      <a:pt x="3840" y="70883"/>
                    </a:lnTo>
                    <a:lnTo>
                      <a:pt x="2640" y="68019"/>
                    </a:lnTo>
                    <a:lnTo>
                      <a:pt x="1680" y="65441"/>
                    </a:lnTo>
                    <a:lnTo>
                      <a:pt x="960" y="63150"/>
                    </a:lnTo>
                    <a:lnTo>
                      <a:pt x="360" y="61575"/>
                    </a:lnTo>
                    <a:lnTo>
                      <a:pt x="0" y="60572"/>
                    </a:lnTo>
                    <a:lnTo>
                      <a:pt x="0" y="60286"/>
                    </a:lnTo>
                    <a:lnTo>
                      <a:pt x="120" y="60000"/>
                    </a:lnTo>
                    <a:lnTo>
                      <a:pt x="600" y="59570"/>
                    </a:lnTo>
                    <a:lnTo>
                      <a:pt x="1560" y="58711"/>
                    </a:lnTo>
                    <a:lnTo>
                      <a:pt x="2880" y="57565"/>
                    </a:lnTo>
                    <a:lnTo>
                      <a:pt x="4560" y="56133"/>
                    </a:lnTo>
                    <a:lnTo>
                      <a:pt x="6360" y="54558"/>
                    </a:lnTo>
                    <a:lnTo>
                      <a:pt x="8640" y="52840"/>
                    </a:lnTo>
                    <a:lnTo>
                      <a:pt x="11280" y="50692"/>
                    </a:lnTo>
                    <a:lnTo>
                      <a:pt x="13920" y="48687"/>
                    </a:lnTo>
                    <a:lnTo>
                      <a:pt x="17040" y="46252"/>
                    </a:lnTo>
                    <a:lnTo>
                      <a:pt x="20400" y="43818"/>
                    </a:lnTo>
                    <a:lnTo>
                      <a:pt x="23880" y="41241"/>
                    </a:lnTo>
                    <a:lnTo>
                      <a:pt x="27600" y="38663"/>
                    </a:lnTo>
                    <a:lnTo>
                      <a:pt x="31440" y="36085"/>
                    </a:lnTo>
                    <a:lnTo>
                      <a:pt x="35640" y="33651"/>
                    </a:lnTo>
                    <a:lnTo>
                      <a:pt x="39960" y="31073"/>
                    </a:lnTo>
                    <a:lnTo>
                      <a:pt x="44280" y="28496"/>
                    </a:lnTo>
                    <a:lnTo>
                      <a:pt x="48840" y="25918"/>
                    </a:lnTo>
                    <a:lnTo>
                      <a:pt x="53400" y="23484"/>
                    </a:lnTo>
                    <a:lnTo>
                      <a:pt x="57960" y="21193"/>
                    </a:lnTo>
                    <a:lnTo>
                      <a:pt x="62520" y="19045"/>
                    </a:lnTo>
                    <a:lnTo>
                      <a:pt x="66960" y="16897"/>
                    </a:lnTo>
                    <a:lnTo>
                      <a:pt x="71400" y="14892"/>
                    </a:lnTo>
                    <a:lnTo>
                      <a:pt x="75720" y="13031"/>
                    </a:lnTo>
                    <a:lnTo>
                      <a:pt x="79920" y="11312"/>
                    </a:lnTo>
                    <a:lnTo>
                      <a:pt x="83880" y="9594"/>
                    </a:lnTo>
                    <a:lnTo>
                      <a:pt x="87600" y="8162"/>
                    </a:lnTo>
                    <a:lnTo>
                      <a:pt x="91200" y="6873"/>
                    </a:lnTo>
                    <a:lnTo>
                      <a:pt x="94440" y="5727"/>
                    </a:lnTo>
                    <a:lnTo>
                      <a:pt x="97200" y="4725"/>
                    </a:lnTo>
                    <a:lnTo>
                      <a:pt x="99840" y="3866"/>
                    </a:lnTo>
                    <a:lnTo>
                      <a:pt x="102120" y="3293"/>
                    </a:lnTo>
                    <a:lnTo>
                      <a:pt x="120000" y="0"/>
                    </a:lnTo>
                    <a:close/>
                  </a:path>
                </a:pathLst>
              </a:custGeom>
              <a:solidFill>
                <a:srgbClr val="E5BF00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Shape 1127"/>
              <p:cNvSpPr/>
              <p:nvPr/>
            </p:nvSpPr>
            <p:spPr>
              <a:xfrm>
                <a:off x="2539" y="2038"/>
                <a:ext cx="5" cy="3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3043" y="25945"/>
                    </a:moveTo>
                    <a:lnTo>
                      <a:pt x="18260" y="16216"/>
                    </a:lnTo>
                    <a:lnTo>
                      <a:pt x="26086" y="9729"/>
                    </a:lnTo>
                    <a:lnTo>
                      <a:pt x="36521" y="6486"/>
                    </a:lnTo>
                    <a:lnTo>
                      <a:pt x="44347" y="6486"/>
                    </a:lnTo>
                    <a:lnTo>
                      <a:pt x="52173" y="0"/>
                    </a:lnTo>
                    <a:lnTo>
                      <a:pt x="65217" y="6486"/>
                    </a:lnTo>
                    <a:lnTo>
                      <a:pt x="73043" y="6486"/>
                    </a:lnTo>
                    <a:lnTo>
                      <a:pt x="86086" y="9729"/>
                    </a:lnTo>
                    <a:lnTo>
                      <a:pt x="93913" y="16216"/>
                    </a:lnTo>
                    <a:lnTo>
                      <a:pt x="101739" y="22702"/>
                    </a:lnTo>
                    <a:lnTo>
                      <a:pt x="106956" y="29189"/>
                    </a:lnTo>
                    <a:lnTo>
                      <a:pt x="114782" y="38918"/>
                    </a:lnTo>
                    <a:lnTo>
                      <a:pt x="120000" y="48648"/>
                    </a:lnTo>
                    <a:lnTo>
                      <a:pt x="120000" y="55135"/>
                    </a:lnTo>
                    <a:lnTo>
                      <a:pt x="120000" y="68108"/>
                    </a:lnTo>
                    <a:lnTo>
                      <a:pt x="120000" y="81081"/>
                    </a:lnTo>
                    <a:lnTo>
                      <a:pt x="112173" y="90810"/>
                    </a:lnTo>
                    <a:lnTo>
                      <a:pt x="104347" y="103783"/>
                    </a:lnTo>
                    <a:lnTo>
                      <a:pt x="93913" y="113513"/>
                    </a:lnTo>
                    <a:lnTo>
                      <a:pt x="86086" y="116756"/>
                    </a:lnTo>
                    <a:lnTo>
                      <a:pt x="73043" y="120000"/>
                    </a:lnTo>
                    <a:lnTo>
                      <a:pt x="62608" y="120000"/>
                    </a:lnTo>
                    <a:lnTo>
                      <a:pt x="49565" y="116756"/>
                    </a:lnTo>
                    <a:lnTo>
                      <a:pt x="39130" y="113513"/>
                    </a:lnTo>
                    <a:lnTo>
                      <a:pt x="26086" y="107027"/>
                    </a:lnTo>
                    <a:lnTo>
                      <a:pt x="18260" y="100540"/>
                    </a:lnTo>
                    <a:lnTo>
                      <a:pt x="7826" y="87567"/>
                    </a:lnTo>
                    <a:lnTo>
                      <a:pt x="2608" y="77837"/>
                    </a:lnTo>
                    <a:lnTo>
                      <a:pt x="0" y="68108"/>
                    </a:lnTo>
                    <a:lnTo>
                      <a:pt x="0" y="51891"/>
                    </a:lnTo>
                    <a:lnTo>
                      <a:pt x="2608" y="42162"/>
                    </a:lnTo>
                    <a:lnTo>
                      <a:pt x="13043" y="25945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Shape 1128"/>
              <p:cNvSpPr/>
              <p:nvPr/>
            </p:nvSpPr>
            <p:spPr>
              <a:xfrm>
                <a:off x="2548" y="2040"/>
                <a:ext cx="5" cy="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12765" y="26666"/>
                    </a:moveTo>
                    <a:lnTo>
                      <a:pt x="17872" y="13333"/>
                    </a:lnTo>
                    <a:lnTo>
                      <a:pt x="25531" y="6666"/>
                    </a:lnTo>
                    <a:lnTo>
                      <a:pt x="35744" y="3333"/>
                    </a:lnTo>
                    <a:lnTo>
                      <a:pt x="43404" y="3333"/>
                    </a:lnTo>
                    <a:lnTo>
                      <a:pt x="53617" y="0"/>
                    </a:lnTo>
                    <a:lnTo>
                      <a:pt x="63829" y="3333"/>
                    </a:lnTo>
                    <a:lnTo>
                      <a:pt x="71489" y="3333"/>
                    </a:lnTo>
                    <a:lnTo>
                      <a:pt x="84255" y="6666"/>
                    </a:lnTo>
                    <a:lnTo>
                      <a:pt x="91914" y="13333"/>
                    </a:lnTo>
                    <a:lnTo>
                      <a:pt x="102127" y="16666"/>
                    </a:lnTo>
                    <a:lnTo>
                      <a:pt x="109787" y="26666"/>
                    </a:lnTo>
                    <a:lnTo>
                      <a:pt x="114893" y="36666"/>
                    </a:lnTo>
                    <a:lnTo>
                      <a:pt x="117446" y="43333"/>
                    </a:lnTo>
                    <a:lnTo>
                      <a:pt x="120000" y="56666"/>
                    </a:lnTo>
                    <a:lnTo>
                      <a:pt x="120000" y="66666"/>
                    </a:lnTo>
                    <a:lnTo>
                      <a:pt x="120000" y="76666"/>
                    </a:lnTo>
                    <a:lnTo>
                      <a:pt x="112340" y="93333"/>
                    </a:lnTo>
                    <a:lnTo>
                      <a:pt x="107234" y="103333"/>
                    </a:lnTo>
                    <a:lnTo>
                      <a:pt x="94468" y="110000"/>
                    </a:lnTo>
                    <a:lnTo>
                      <a:pt x="86808" y="113333"/>
                    </a:lnTo>
                    <a:lnTo>
                      <a:pt x="71489" y="120000"/>
                    </a:lnTo>
                    <a:lnTo>
                      <a:pt x="61276" y="120000"/>
                    </a:lnTo>
                    <a:lnTo>
                      <a:pt x="48510" y="120000"/>
                    </a:lnTo>
                    <a:lnTo>
                      <a:pt x="38297" y="110000"/>
                    </a:lnTo>
                    <a:lnTo>
                      <a:pt x="25531" y="106666"/>
                    </a:lnTo>
                    <a:lnTo>
                      <a:pt x="17872" y="96666"/>
                    </a:lnTo>
                    <a:lnTo>
                      <a:pt x="10212" y="90000"/>
                    </a:lnTo>
                    <a:lnTo>
                      <a:pt x="5106" y="76666"/>
                    </a:lnTo>
                    <a:lnTo>
                      <a:pt x="0" y="66666"/>
                    </a:lnTo>
                    <a:lnTo>
                      <a:pt x="0" y="50000"/>
                    </a:lnTo>
                    <a:lnTo>
                      <a:pt x="5106" y="36666"/>
                    </a:lnTo>
                    <a:lnTo>
                      <a:pt x="12765" y="26666"/>
                    </a:lnTo>
                    <a:close/>
                  </a:path>
                </a:pathLst>
              </a:custGeom>
              <a:solidFill>
                <a:srgbClr val="333333"/>
              </a:solidFill>
              <a:ln>
                <a:noFill/>
              </a:ln>
            </p:spPr>
            <p:txBody>
              <a:bodyPr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29" name="Shape 1129"/>
            <p:cNvSpPr/>
            <p:nvPr/>
          </p:nvSpPr>
          <p:spPr>
            <a:xfrm>
              <a:off x="2557" y="2044"/>
              <a:ext cx="5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3043" y="25945"/>
                  </a:moveTo>
                  <a:lnTo>
                    <a:pt x="18260" y="16216"/>
                  </a:lnTo>
                  <a:lnTo>
                    <a:pt x="23478" y="9729"/>
                  </a:lnTo>
                  <a:lnTo>
                    <a:pt x="33913" y="3243"/>
                  </a:lnTo>
                  <a:lnTo>
                    <a:pt x="41739" y="3243"/>
                  </a:lnTo>
                  <a:lnTo>
                    <a:pt x="52173" y="0"/>
                  </a:lnTo>
                  <a:lnTo>
                    <a:pt x="62608" y="3243"/>
                  </a:lnTo>
                  <a:lnTo>
                    <a:pt x="73043" y="3243"/>
                  </a:lnTo>
                  <a:lnTo>
                    <a:pt x="83478" y="9729"/>
                  </a:lnTo>
                  <a:lnTo>
                    <a:pt x="93913" y="16216"/>
                  </a:lnTo>
                  <a:lnTo>
                    <a:pt x="101739" y="22702"/>
                  </a:lnTo>
                  <a:lnTo>
                    <a:pt x="109565" y="29189"/>
                  </a:lnTo>
                  <a:lnTo>
                    <a:pt x="114782" y="35675"/>
                  </a:lnTo>
                  <a:lnTo>
                    <a:pt x="120000" y="48648"/>
                  </a:lnTo>
                  <a:lnTo>
                    <a:pt x="120000" y="55135"/>
                  </a:lnTo>
                  <a:lnTo>
                    <a:pt x="120000" y="64864"/>
                  </a:lnTo>
                  <a:lnTo>
                    <a:pt x="120000" y="81081"/>
                  </a:lnTo>
                  <a:lnTo>
                    <a:pt x="112173" y="90810"/>
                  </a:lnTo>
                  <a:lnTo>
                    <a:pt x="106956" y="103783"/>
                  </a:lnTo>
                  <a:lnTo>
                    <a:pt x="93913" y="113513"/>
                  </a:lnTo>
                  <a:lnTo>
                    <a:pt x="86086" y="116756"/>
                  </a:lnTo>
                  <a:lnTo>
                    <a:pt x="73043" y="120000"/>
                  </a:lnTo>
                  <a:lnTo>
                    <a:pt x="62608" y="120000"/>
                  </a:lnTo>
                  <a:lnTo>
                    <a:pt x="49565" y="116756"/>
                  </a:lnTo>
                  <a:lnTo>
                    <a:pt x="39130" y="113513"/>
                  </a:lnTo>
                  <a:lnTo>
                    <a:pt x="26086" y="107027"/>
                  </a:lnTo>
                  <a:lnTo>
                    <a:pt x="18260" y="97297"/>
                  </a:lnTo>
                  <a:lnTo>
                    <a:pt x="10434" y="87567"/>
                  </a:lnTo>
                  <a:lnTo>
                    <a:pt x="2608" y="77837"/>
                  </a:lnTo>
                  <a:lnTo>
                    <a:pt x="0" y="64864"/>
                  </a:lnTo>
                  <a:lnTo>
                    <a:pt x="0" y="51891"/>
                  </a:lnTo>
                  <a:lnTo>
                    <a:pt x="2608" y="42162"/>
                  </a:lnTo>
                  <a:lnTo>
                    <a:pt x="13043" y="25945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Shape 1130"/>
            <p:cNvSpPr/>
            <p:nvPr/>
          </p:nvSpPr>
          <p:spPr>
            <a:xfrm>
              <a:off x="2568" y="2048"/>
              <a:ext cx="5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244" y="26666"/>
                  </a:moveTo>
                  <a:lnTo>
                    <a:pt x="17142" y="13333"/>
                  </a:lnTo>
                  <a:lnTo>
                    <a:pt x="26938" y="6666"/>
                  </a:lnTo>
                  <a:lnTo>
                    <a:pt x="34285" y="3333"/>
                  </a:lnTo>
                  <a:lnTo>
                    <a:pt x="41632" y="3333"/>
                  </a:lnTo>
                  <a:lnTo>
                    <a:pt x="53877" y="0"/>
                  </a:lnTo>
                  <a:lnTo>
                    <a:pt x="61224" y="3333"/>
                  </a:lnTo>
                  <a:lnTo>
                    <a:pt x="73469" y="3333"/>
                  </a:lnTo>
                  <a:lnTo>
                    <a:pt x="80816" y="6666"/>
                  </a:lnTo>
                  <a:lnTo>
                    <a:pt x="90612" y="13333"/>
                  </a:lnTo>
                  <a:lnTo>
                    <a:pt x="100408" y="20000"/>
                  </a:lnTo>
                  <a:lnTo>
                    <a:pt x="105306" y="26666"/>
                  </a:lnTo>
                  <a:lnTo>
                    <a:pt x="110204" y="36666"/>
                  </a:lnTo>
                  <a:lnTo>
                    <a:pt x="115102" y="43333"/>
                  </a:lnTo>
                  <a:lnTo>
                    <a:pt x="119999" y="56666"/>
                  </a:lnTo>
                  <a:lnTo>
                    <a:pt x="119999" y="66666"/>
                  </a:lnTo>
                  <a:lnTo>
                    <a:pt x="119999" y="76666"/>
                  </a:lnTo>
                  <a:lnTo>
                    <a:pt x="110204" y="90000"/>
                  </a:lnTo>
                  <a:lnTo>
                    <a:pt x="105306" y="100000"/>
                  </a:lnTo>
                  <a:lnTo>
                    <a:pt x="93061" y="110000"/>
                  </a:lnTo>
                  <a:lnTo>
                    <a:pt x="83265" y="116666"/>
                  </a:lnTo>
                  <a:lnTo>
                    <a:pt x="73469" y="120000"/>
                  </a:lnTo>
                  <a:lnTo>
                    <a:pt x="61224" y="120000"/>
                  </a:lnTo>
                  <a:lnTo>
                    <a:pt x="51428" y="116666"/>
                  </a:lnTo>
                  <a:lnTo>
                    <a:pt x="39183" y="110000"/>
                  </a:lnTo>
                  <a:lnTo>
                    <a:pt x="29387" y="103333"/>
                  </a:lnTo>
                  <a:lnTo>
                    <a:pt x="17142" y="96666"/>
                  </a:lnTo>
                  <a:lnTo>
                    <a:pt x="12244" y="90000"/>
                  </a:lnTo>
                  <a:lnTo>
                    <a:pt x="7346" y="76666"/>
                  </a:lnTo>
                  <a:lnTo>
                    <a:pt x="0" y="66666"/>
                  </a:lnTo>
                  <a:lnTo>
                    <a:pt x="0" y="53333"/>
                  </a:lnTo>
                  <a:lnTo>
                    <a:pt x="4897" y="36666"/>
                  </a:lnTo>
                  <a:lnTo>
                    <a:pt x="12244" y="26666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Shape 1131"/>
            <p:cNvSpPr/>
            <p:nvPr/>
          </p:nvSpPr>
          <p:spPr>
            <a:xfrm>
              <a:off x="2578" y="2054"/>
              <a:ext cx="3" cy="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7058" y="33600"/>
                  </a:moveTo>
                  <a:lnTo>
                    <a:pt x="10588" y="19200"/>
                  </a:lnTo>
                  <a:lnTo>
                    <a:pt x="17647" y="9600"/>
                  </a:lnTo>
                  <a:lnTo>
                    <a:pt x="24705" y="4800"/>
                  </a:lnTo>
                  <a:lnTo>
                    <a:pt x="31764" y="0"/>
                  </a:lnTo>
                  <a:lnTo>
                    <a:pt x="42352" y="4800"/>
                  </a:lnTo>
                  <a:lnTo>
                    <a:pt x="52941" y="4800"/>
                  </a:lnTo>
                  <a:lnTo>
                    <a:pt x="63529" y="9600"/>
                  </a:lnTo>
                  <a:lnTo>
                    <a:pt x="74117" y="19200"/>
                  </a:lnTo>
                  <a:lnTo>
                    <a:pt x="84705" y="28800"/>
                  </a:lnTo>
                  <a:lnTo>
                    <a:pt x="91764" y="43200"/>
                  </a:lnTo>
                  <a:lnTo>
                    <a:pt x="98823" y="52800"/>
                  </a:lnTo>
                  <a:lnTo>
                    <a:pt x="109411" y="62400"/>
                  </a:lnTo>
                  <a:lnTo>
                    <a:pt x="112941" y="72000"/>
                  </a:lnTo>
                  <a:lnTo>
                    <a:pt x="116470" y="81600"/>
                  </a:lnTo>
                  <a:lnTo>
                    <a:pt x="120000" y="96000"/>
                  </a:lnTo>
                  <a:lnTo>
                    <a:pt x="120000" y="105600"/>
                  </a:lnTo>
                  <a:lnTo>
                    <a:pt x="112941" y="110400"/>
                  </a:lnTo>
                  <a:lnTo>
                    <a:pt x="109411" y="115200"/>
                  </a:lnTo>
                  <a:lnTo>
                    <a:pt x="98823" y="120000"/>
                  </a:lnTo>
                  <a:lnTo>
                    <a:pt x="88235" y="120000"/>
                  </a:lnTo>
                  <a:lnTo>
                    <a:pt x="81176" y="120000"/>
                  </a:lnTo>
                  <a:lnTo>
                    <a:pt x="67058" y="120000"/>
                  </a:lnTo>
                  <a:lnTo>
                    <a:pt x="56470" y="115200"/>
                  </a:lnTo>
                  <a:lnTo>
                    <a:pt x="45882" y="115200"/>
                  </a:lnTo>
                  <a:lnTo>
                    <a:pt x="35294" y="110400"/>
                  </a:lnTo>
                  <a:lnTo>
                    <a:pt x="24705" y="100800"/>
                  </a:lnTo>
                  <a:lnTo>
                    <a:pt x="17647" y="96000"/>
                  </a:lnTo>
                  <a:lnTo>
                    <a:pt x="10588" y="81600"/>
                  </a:lnTo>
                  <a:lnTo>
                    <a:pt x="7058" y="72000"/>
                  </a:lnTo>
                  <a:lnTo>
                    <a:pt x="0" y="57600"/>
                  </a:lnTo>
                  <a:lnTo>
                    <a:pt x="0" y="48000"/>
                  </a:lnTo>
                  <a:lnTo>
                    <a:pt x="7058" y="33600"/>
                  </a:ln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Shape 1132"/>
            <p:cNvSpPr/>
            <p:nvPr/>
          </p:nvSpPr>
          <p:spPr>
            <a:xfrm>
              <a:off x="2203" y="1484"/>
              <a:ext cx="338" cy="16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19113" y="373"/>
                  </a:lnTo>
                  <a:lnTo>
                    <a:pt x="116543" y="1866"/>
                  </a:lnTo>
                  <a:lnTo>
                    <a:pt x="112466" y="4385"/>
                  </a:lnTo>
                  <a:lnTo>
                    <a:pt x="107060" y="7744"/>
                  </a:lnTo>
                  <a:lnTo>
                    <a:pt x="100546" y="12130"/>
                  </a:lnTo>
                  <a:lnTo>
                    <a:pt x="93013" y="17262"/>
                  </a:lnTo>
                  <a:lnTo>
                    <a:pt x="84638" y="23608"/>
                  </a:lnTo>
                  <a:lnTo>
                    <a:pt x="75598" y="30699"/>
                  </a:lnTo>
                  <a:lnTo>
                    <a:pt x="66115" y="38724"/>
                  </a:lnTo>
                  <a:lnTo>
                    <a:pt x="56233" y="47682"/>
                  </a:lnTo>
                  <a:lnTo>
                    <a:pt x="46307" y="57480"/>
                  </a:lnTo>
                  <a:lnTo>
                    <a:pt x="36336" y="68211"/>
                  </a:lnTo>
                  <a:lnTo>
                    <a:pt x="26499" y="79875"/>
                  </a:lnTo>
                  <a:lnTo>
                    <a:pt x="17104" y="92286"/>
                  </a:lnTo>
                  <a:lnTo>
                    <a:pt x="8197" y="105723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Shape 1133"/>
            <p:cNvSpPr/>
            <p:nvPr/>
          </p:nvSpPr>
          <p:spPr>
            <a:xfrm>
              <a:off x="2540" y="148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Shape 1134"/>
            <p:cNvSpPr/>
            <p:nvPr/>
          </p:nvSpPr>
          <p:spPr>
            <a:xfrm>
              <a:off x="2202" y="1644"/>
              <a:ext cx="0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Shape 1135"/>
            <p:cNvSpPr/>
            <p:nvPr/>
          </p:nvSpPr>
          <p:spPr>
            <a:xfrm>
              <a:off x="2194" y="1645"/>
              <a:ext cx="9" cy="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16756" y="502"/>
                  </a:lnTo>
                  <a:lnTo>
                    <a:pt x="113513" y="2008"/>
                  </a:lnTo>
                  <a:lnTo>
                    <a:pt x="103783" y="5523"/>
                  </a:lnTo>
                  <a:lnTo>
                    <a:pt x="95675" y="10041"/>
                  </a:lnTo>
                  <a:lnTo>
                    <a:pt x="82702" y="15564"/>
                  </a:lnTo>
                  <a:lnTo>
                    <a:pt x="69729" y="21589"/>
                  </a:lnTo>
                  <a:lnTo>
                    <a:pt x="56756" y="29121"/>
                  </a:lnTo>
                  <a:lnTo>
                    <a:pt x="43783" y="37154"/>
                  </a:lnTo>
                  <a:lnTo>
                    <a:pt x="30810" y="45690"/>
                  </a:lnTo>
                  <a:lnTo>
                    <a:pt x="21081" y="55230"/>
                  </a:lnTo>
                  <a:lnTo>
                    <a:pt x="11351" y="64769"/>
                  </a:lnTo>
                  <a:lnTo>
                    <a:pt x="4864" y="75815"/>
                  </a:lnTo>
                  <a:lnTo>
                    <a:pt x="0" y="86359"/>
                  </a:lnTo>
                  <a:lnTo>
                    <a:pt x="3243" y="97405"/>
                  </a:lnTo>
                  <a:lnTo>
                    <a:pt x="6486" y="108451"/>
                  </a:lnTo>
                  <a:lnTo>
                    <a:pt x="17837" y="12000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Shape 1136"/>
            <p:cNvSpPr/>
            <p:nvPr/>
          </p:nvSpPr>
          <p:spPr>
            <a:xfrm>
              <a:off x="2202" y="164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Shape 1137"/>
            <p:cNvSpPr/>
            <p:nvPr/>
          </p:nvSpPr>
          <p:spPr>
            <a:xfrm>
              <a:off x="2194" y="1675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Shape 1138"/>
            <p:cNvSpPr/>
            <p:nvPr/>
          </p:nvSpPr>
          <p:spPr>
            <a:xfrm>
              <a:off x="2195" y="1675"/>
              <a:ext cx="57" cy="17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2832" y="3095"/>
                  </a:lnTo>
                  <a:lnTo>
                    <a:pt x="7982" y="8224"/>
                  </a:lnTo>
                  <a:lnTo>
                    <a:pt x="14678" y="15033"/>
                  </a:lnTo>
                  <a:lnTo>
                    <a:pt x="22918" y="23257"/>
                  </a:lnTo>
                  <a:lnTo>
                    <a:pt x="32188" y="32542"/>
                  </a:lnTo>
                  <a:lnTo>
                    <a:pt x="42231" y="42711"/>
                  </a:lnTo>
                  <a:lnTo>
                    <a:pt x="52789" y="53323"/>
                  </a:lnTo>
                  <a:lnTo>
                    <a:pt x="63862" y="63935"/>
                  </a:lnTo>
                  <a:lnTo>
                    <a:pt x="74420" y="74635"/>
                  </a:lnTo>
                  <a:lnTo>
                    <a:pt x="84463" y="84804"/>
                  </a:lnTo>
                  <a:lnTo>
                    <a:pt x="93991" y="94355"/>
                  </a:lnTo>
                  <a:lnTo>
                    <a:pt x="102489" y="102756"/>
                  </a:lnTo>
                  <a:lnTo>
                    <a:pt x="109699" y="109830"/>
                  </a:lnTo>
                  <a:lnTo>
                    <a:pt x="115107" y="115313"/>
                  </a:lnTo>
                  <a:lnTo>
                    <a:pt x="118454" y="118761"/>
                  </a:lnTo>
                  <a:lnTo>
                    <a:pt x="120000" y="119999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Shape 1139"/>
            <p:cNvSpPr/>
            <p:nvPr/>
          </p:nvSpPr>
          <p:spPr>
            <a:xfrm>
              <a:off x="2194" y="1675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Shape 1140"/>
            <p:cNvSpPr/>
            <p:nvPr/>
          </p:nvSpPr>
          <p:spPr>
            <a:xfrm>
              <a:off x="2252" y="1844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Shape 1141"/>
            <p:cNvSpPr/>
            <p:nvPr/>
          </p:nvSpPr>
          <p:spPr>
            <a:xfrm>
              <a:off x="2253" y="1845"/>
              <a:ext cx="5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2448"/>
                  </a:lnTo>
                  <a:lnTo>
                    <a:pt x="2790" y="4897"/>
                  </a:lnTo>
                  <a:lnTo>
                    <a:pt x="8372" y="11020"/>
                  </a:lnTo>
                  <a:lnTo>
                    <a:pt x="13953" y="19591"/>
                  </a:lnTo>
                  <a:lnTo>
                    <a:pt x="25116" y="29387"/>
                  </a:lnTo>
                  <a:lnTo>
                    <a:pt x="33488" y="39183"/>
                  </a:lnTo>
                  <a:lnTo>
                    <a:pt x="41860" y="51428"/>
                  </a:lnTo>
                  <a:lnTo>
                    <a:pt x="55813" y="62448"/>
                  </a:lnTo>
                  <a:lnTo>
                    <a:pt x="64186" y="73469"/>
                  </a:lnTo>
                  <a:lnTo>
                    <a:pt x="78139" y="84489"/>
                  </a:lnTo>
                  <a:lnTo>
                    <a:pt x="86511" y="95510"/>
                  </a:lnTo>
                  <a:lnTo>
                    <a:pt x="94883" y="102857"/>
                  </a:lnTo>
                  <a:lnTo>
                    <a:pt x="106046" y="110204"/>
                  </a:lnTo>
                  <a:lnTo>
                    <a:pt x="111627" y="115102"/>
                  </a:lnTo>
                  <a:lnTo>
                    <a:pt x="117209" y="118775"/>
                  </a:lnTo>
                  <a:lnTo>
                    <a:pt x="120000" y="119999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Shape 1142"/>
            <p:cNvSpPr/>
            <p:nvPr/>
          </p:nvSpPr>
          <p:spPr>
            <a:xfrm>
              <a:off x="2252" y="1844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Shape 1143"/>
            <p:cNvSpPr/>
            <p:nvPr/>
          </p:nvSpPr>
          <p:spPr>
            <a:xfrm>
              <a:off x="2257" y="1855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Shape 1144"/>
            <p:cNvSpPr/>
            <p:nvPr/>
          </p:nvSpPr>
          <p:spPr>
            <a:xfrm>
              <a:off x="2257" y="1852"/>
              <a:ext cx="3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4444" y="120000"/>
                  </a:moveTo>
                  <a:lnTo>
                    <a:pt x="0" y="116842"/>
                  </a:lnTo>
                  <a:lnTo>
                    <a:pt x="0" y="110526"/>
                  </a:lnTo>
                  <a:lnTo>
                    <a:pt x="0" y="104210"/>
                  </a:lnTo>
                  <a:lnTo>
                    <a:pt x="4444" y="101052"/>
                  </a:lnTo>
                  <a:lnTo>
                    <a:pt x="4444" y="94736"/>
                  </a:lnTo>
                  <a:lnTo>
                    <a:pt x="8888" y="91578"/>
                  </a:lnTo>
                  <a:lnTo>
                    <a:pt x="17777" y="78947"/>
                  </a:lnTo>
                  <a:lnTo>
                    <a:pt x="22222" y="72631"/>
                  </a:lnTo>
                  <a:lnTo>
                    <a:pt x="31111" y="63157"/>
                  </a:lnTo>
                  <a:lnTo>
                    <a:pt x="44444" y="50526"/>
                  </a:lnTo>
                  <a:lnTo>
                    <a:pt x="57777" y="41052"/>
                  </a:lnTo>
                  <a:lnTo>
                    <a:pt x="75555" y="28421"/>
                  </a:lnTo>
                  <a:lnTo>
                    <a:pt x="93333" y="12631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Shape 1145"/>
            <p:cNvSpPr/>
            <p:nvPr/>
          </p:nvSpPr>
          <p:spPr>
            <a:xfrm>
              <a:off x="2257" y="1856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0" y="12000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Shape 1146"/>
            <p:cNvSpPr/>
            <p:nvPr/>
          </p:nvSpPr>
          <p:spPr>
            <a:xfrm>
              <a:off x="2261" y="1851"/>
              <a:ext cx="0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Shape 1147"/>
            <p:cNvSpPr/>
            <p:nvPr/>
          </p:nvSpPr>
          <p:spPr>
            <a:xfrm>
              <a:off x="2262" y="1755"/>
              <a:ext cx="207" cy="9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2534" y="115498"/>
                  </a:lnTo>
                  <a:lnTo>
                    <a:pt x="5648" y="110219"/>
                  </a:lnTo>
                  <a:lnTo>
                    <a:pt x="9487" y="104476"/>
                  </a:lnTo>
                  <a:lnTo>
                    <a:pt x="13904" y="98266"/>
                  </a:lnTo>
                  <a:lnTo>
                    <a:pt x="19118" y="91435"/>
                  </a:lnTo>
                  <a:lnTo>
                    <a:pt x="24912" y="84139"/>
                  </a:lnTo>
                  <a:lnTo>
                    <a:pt x="31430" y="76532"/>
                  </a:lnTo>
                  <a:lnTo>
                    <a:pt x="38527" y="68771"/>
                  </a:lnTo>
                  <a:lnTo>
                    <a:pt x="46348" y="60388"/>
                  </a:lnTo>
                  <a:lnTo>
                    <a:pt x="54821" y="52160"/>
                  </a:lnTo>
                  <a:lnTo>
                    <a:pt x="63946" y="43467"/>
                  </a:lnTo>
                  <a:lnTo>
                    <a:pt x="73868" y="34773"/>
                  </a:lnTo>
                  <a:lnTo>
                    <a:pt x="84296" y="25924"/>
                  </a:lnTo>
                  <a:lnTo>
                    <a:pt x="95522" y="17231"/>
                  </a:lnTo>
                  <a:lnTo>
                    <a:pt x="107398" y="8538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Shape 1148"/>
            <p:cNvSpPr/>
            <p:nvPr/>
          </p:nvSpPr>
          <p:spPr>
            <a:xfrm>
              <a:off x="2261" y="1851"/>
              <a:ext cx="0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Shape 1149"/>
            <p:cNvSpPr/>
            <p:nvPr/>
          </p:nvSpPr>
          <p:spPr>
            <a:xfrm>
              <a:off x="2469" y="175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Shape 1150"/>
            <p:cNvSpPr/>
            <p:nvPr/>
          </p:nvSpPr>
          <p:spPr>
            <a:xfrm>
              <a:off x="2469" y="1720"/>
              <a:ext cx="38" cy="3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764" y="119562"/>
                  </a:lnTo>
                  <a:lnTo>
                    <a:pt x="3821" y="118686"/>
                  </a:lnTo>
                  <a:lnTo>
                    <a:pt x="8407" y="116496"/>
                  </a:lnTo>
                  <a:lnTo>
                    <a:pt x="14904" y="114306"/>
                  </a:lnTo>
                  <a:lnTo>
                    <a:pt x="22547" y="110364"/>
                  </a:lnTo>
                  <a:lnTo>
                    <a:pt x="31337" y="105985"/>
                  </a:lnTo>
                  <a:lnTo>
                    <a:pt x="40509" y="100291"/>
                  </a:lnTo>
                  <a:lnTo>
                    <a:pt x="50445" y="94160"/>
                  </a:lnTo>
                  <a:lnTo>
                    <a:pt x="60764" y="86715"/>
                  </a:lnTo>
                  <a:lnTo>
                    <a:pt x="71082" y="77956"/>
                  </a:lnTo>
                  <a:lnTo>
                    <a:pt x="81019" y="68321"/>
                  </a:lnTo>
                  <a:lnTo>
                    <a:pt x="90573" y="57372"/>
                  </a:lnTo>
                  <a:lnTo>
                    <a:pt x="99745" y="45109"/>
                  </a:lnTo>
                  <a:lnTo>
                    <a:pt x="107770" y="31532"/>
                  </a:lnTo>
                  <a:lnTo>
                    <a:pt x="114649" y="16204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Shape 1151"/>
            <p:cNvSpPr/>
            <p:nvPr/>
          </p:nvSpPr>
          <p:spPr>
            <a:xfrm>
              <a:off x="2469" y="1754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9999"/>
                  </a:moveTo>
                  <a:lnTo>
                    <a:pt x="0" y="0"/>
                  </a:lnTo>
                  <a:lnTo>
                    <a:pt x="120000" y="119999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Shape 1152"/>
            <p:cNvSpPr/>
            <p:nvPr/>
          </p:nvSpPr>
          <p:spPr>
            <a:xfrm>
              <a:off x="2506" y="1720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19999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Shape 1153"/>
            <p:cNvSpPr/>
            <p:nvPr/>
          </p:nvSpPr>
          <p:spPr>
            <a:xfrm>
              <a:off x="2507" y="1501"/>
              <a:ext cx="53" cy="22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9999"/>
                  </a:moveTo>
                  <a:lnTo>
                    <a:pt x="4517" y="116111"/>
                  </a:lnTo>
                  <a:lnTo>
                    <a:pt x="10729" y="110380"/>
                  </a:lnTo>
                  <a:lnTo>
                    <a:pt x="18352" y="103285"/>
                  </a:lnTo>
                  <a:lnTo>
                    <a:pt x="26823" y="94963"/>
                  </a:lnTo>
                  <a:lnTo>
                    <a:pt x="36705" y="85685"/>
                  </a:lnTo>
                  <a:lnTo>
                    <a:pt x="46588" y="75793"/>
                  </a:lnTo>
                  <a:lnTo>
                    <a:pt x="56752" y="65423"/>
                  </a:lnTo>
                  <a:lnTo>
                    <a:pt x="67200" y="54917"/>
                  </a:lnTo>
                  <a:lnTo>
                    <a:pt x="77364" y="44616"/>
                  </a:lnTo>
                  <a:lnTo>
                    <a:pt x="87247" y="34792"/>
                  </a:lnTo>
                  <a:lnTo>
                    <a:pt x="96000" y="25650"/>
                  </a:lnTo>
                  <a:lnTo>
                    <a:pt x="103905" y="17396"/>
                  </a:lnTo>
                  <a:lnTo>
                    <a:pt x="110400" y="10574"/>
                  </a:lnTo>
                  <a:lnTo>
                    <a:pt x="115482" y="5116"/>
                  </a:lnTo>
                  <a:lnTo>
                    <a:pt x="118870" y="1569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667F7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Shape 1154"/>
            <p:cNvSpPr/>
            <p:nvPr/>
          </p:nvSpPr>
          <p:spPr>
            <a:xfrm>
              <a:off x="2506" y="1720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120000"/>
                  </a:moveTo>
                  <a:lnTo>
                    <a:pt x="0" y="0"/>
                  </a:lnTo>
                  <a:lnTo>
                    <a:pt x="119999" y="12000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Shape 1155"/>
            <p:cNvSpPr/>
            <p:nvPr/>
          </p:nvSpPr>
          <p:spPr>
            <a:xfrm>
              <a:off x="2560" y="1501"/>
              <a:ext cx="1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1999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67F7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Shape 1156"/>
            <p:cNvSpPr/>
            <p:nvPr/>
          </p:nvSpPr>
          <p:spPr>
            <a:xfrm>
              <a:off x="2471" y="1482"/>
              <a:ext cx="89" cy="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66" y="60000"/>
                  </a:lnTo>
                  <a:lnTo>
                    <a:pt x="499" y="60327"/>
                  </a:lnTo>
                  <a:lnTo>
                    <a:pt x="832" y="60655"/>
                  </a:lnTo>
                  <a:lnTo>
                    <a:pt x="1331" y="60983"/>
                  </a:lnTo>
                  <a:lnTo>
                    <a:pt x="1830" y="61639"/>
                  </a:lnTo>
                  <a:lnTo>
                    <a:pt x="2330" y="62295"/>
                  </a:lnTo>
                  <a:lnTo>
                    <a:pt x="3162" y="63278"/>
                  </a:lnTo>
                  <a:lnTo>
                    <a:pt x="3828" y="64262"/>
                  </a:lnTo>
                  <a:lnTo>
                    <a:pt x="4826" y="65245"/>
                  </a:lnTo>
                  <a:lnTo>
                    <a:pt x="5658" y="66557"/>
                  </a:lnTo>
                  <a:lnTo>
                    <a:pt x="6657" y="67868"/>
                  </a:lnTo>
                  <a:lnTo>
                    <a:pt x="7988" y="69836"/>
                  </a:lnTo>
                  <a:lnTo>
                    <a:pt x="9153" y="71475"/>
                  </a:lnTo>
                  <a:lnTo>
                    <a:pt x="10485" y="73770"/>
                  </a:lnTo>
                  <a:lnTo>
                    <a:pt x="11484" y="74754"/>
                  </a:lnTo>
                  <a:lnTo>
                    <a:pt x="12981" y="76393"/>
                  </a:lnTo>
                  <a:lnTo>
                    <a:pt x="14646" y="77377"/>
                  </a:lnTo>
                  <a:lnTo>
                    <a:pt x="16477" y="78688"/>
                  </a:lnTo>
                  <a:lnTo>
                    <a:pt x="18807" y="79344"/>
                  </a:lnTo>
                  <a:lnTo>
                    <a:pt x="20970" y="80000"/>
                  </a:lnTo>
                  <a:lnTo>
                    <a:pt x="23467" y="80655"/>
                  </a:lnTo>
                  <a:lnTo>
                    <a:pt x="25963" y="80983"/>
                  </a:lnTo>
                  <a:lnTo>
                    <a:pt x="28626" y="81639"/>
                  </a:lnTo>
                  <a:lnTo>
                    <a:pt x="31456" y="81639"/>
                  </a:lnTo>
                  <a:lnTo>
                    <a:pt x="33952" y="81639"/>
                  </a:lnTo>
                  <a:lnTo>
                    <a:pt x="36615" y="80983"/>
                  </a:lnTo>
                  <a:lnTo>
                    <a:pt x="39445" y="80327"/>
                  </a:lnTo>
                  <a:lnTo>
                    <a:pt x="41775" y="79672"/>
                  </a:lnTo>
                  <a:lnTo>
                    <a:pt x="44271" y="79016"/>
                  </a:lnTo>
                  <a:lnTo>
                    <a:pt x="46601" y="77704"/>
                  </a:lnTo>
                  <a:lnTo>
                    <a:pt x="49431" y="76393"/>
                  </a:lnTo>
                  <a:lnTo>
                    <a:pt x="52094" y="76393"/>
                  </a:lnTo>
                  <a:lnTo>
                    <a:pt x="54424" y="77377"/>
                  </a:lnTo>
                  <a:lnTo>
                    <a:pt x="56754" y="79672"/>
                  </a:lnTo>
                  <a:lnTo>
                    <a:pt x="58751" y="82295"/>
                  </a:lnTo>
                  <a:lnTo>
                    <a:pt x="60915" y="85573"/>
                  </a:lnTo>
                  <a:lnTo>
                    <a:pt x="63079" y="89508"/>
                  </a:lnTo>
                  <a:lnTo>
                    <a:pt x="65409" y="93442"/>
                  </a:lnTo>
                  <a:lnTo>
                    <a:pt x="67905" y="97704"/>
                  </a:lnTo>
                  <a:lnTo>
                    <a:pt x="70735" y="101967"/>
                  </a:lnTo>
                  <a:lnTo>
                    <a:pt x="73564" y="106557"/>
                  </a:lnTo>
                  <a:lnTo>
                    <a:pt x="77059" y="110163"/>
                  </a:lnTo>
                  <a:lnTo>
                    <a:pt x="80887" y="113442"/>
                  </a:lnTo>
                  <a:lnTo>
                    <a:pt x="85381" y="116393"/>
                  </a:lnTo>
                  <a:lnTo>
                    <a:pt x="90374" y="118360"/>
                  </a:lnTo>
                  <a:lnTo>
                    <a:pt x="96199" y="120000"/>
                  </a:lnTo>
                  <a:lnTo>
                    <a:pt x="96699" y="120000"/>
                  </a:lnTo>
                  <a:lnTo>
                    <a:pt x="97531" y="120000"/>
                  </a:lnTo>
                  <a:lnTo>
                    <a:pt x="98363" y="120000"/>
                  </a:lnTo>
                  <a:lnTo>
                    <a:pt x="99528" y="119672"/>
                  </a:lnTo>
                  <a:lnTo>
                    <a:pt x="100859" y="119672"/>
                  </a:lnTo>
                  <a:lnTo>
                    <a:pt x="102191" y="119672"/>
                  </a:lnTo>
                  <a:lnTo>
                    <a:pt x="103522" y="119344"/>
                  </a:lnTo>
                  <a:lnTo>
                    <a:pt x="104854" y="119016"/>
                  </a:lnTo>
                  <a:lnTo>
                    <a:pt x="106352" y="118360"/>
                  </a:lnTo>
                  <a:lnTo>
                    <a:pt x="107683" y="118032"/>
                  </a:lnTo>
                  <a:lnTo>
                    <a:pt x="109015" y="117704"/>
                  </a:lnTo>
                  <a:lnTo>
                    <a:pt x="110180" y="117049"/>
                  </a:lnTo>
                  <a:lnTo>
                    <a:pt x="111012" y="116065"/>
                  </a:lnTo>
                  <a:lnTo>
                    <a:pt x="111678" y="115081"/>
                  </a:lnTo>
                  <a:lnTo>
                    <a:pt x="112177" y="114098"/>
                  </a:lnTo>
                  <a:lnTo>
                    <a:pt x="112343" y="111803"/>
                  </a:lnTo>
                  <a:lnTo>
                    <a:pt x="112676" y="108524"/>
                  </a:lnTo>
                  <a:lnTo>
                    <a:pt x="113342" y="104262"/>
                  </a:lnTo>
                  <a:lnTo>
                    <a:pt x="113841" y="98688"/>
                  </a:lnTo>
                  <a:lnTo>
                    <a:pt x="114341" y="92459"/>
                  </a:lnTo>
                  <a:lnTo>
                    <a:pt x="115173" y="85901"/>
                  </a:lnTo>
                  <a:lnTo>
                    <a:pt x="115672" y="79016"/>
                  </a:lnTo>
                  <a:lnTo>
                    <a:pt x="116504" y="71803"/>
                  </a:lnTo>
                  <a:lnTo>
                    <a:pt x="117170" y="64918"/>
                  </a:lnTo>
                  <a:lnTo>
                    <a:pt x="117669" y="58032"/>
                  </a:lnTo>
                  <a:lnTo>
                    <a:pt x="118335" y="51803"/>
                  </a:lnTo>
                  <a:lnTo>
                    <a:pt x="118834" y="46229"/>
                  </a:lnTo>
                  <a:lnTo>
                    <a:pt x="119167" y="41639"/>
                  </a:lnTo>
                  <a:lnTo>
                    <a:pt x="119667" y="37704"/>
                  </a:lnTo>
                  <a:lnTo>
                    <a:pt x="119833" y="35737"/>
                  </a:lnTo>
                  <a:lnTo>
                    <a:pt x="120000" y="35081"/>
                  </a:lnTo>
                  <a:lnTo>
                    <a:pt x="99528" y="0"/>
                  </a:lnTo>
                  <a:lnTo>
                    <a:pt x="0" y="60000"/>
                  </a:lnTo>
                  <a:close/>
                </a:path>
              </a:pathLst>
            </a:custGeom>
            <a:solidFill>
              <a:srgbClr val="98B2B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Shape 1157"/>
            <p:cNvSpPr/>
            <p:nvPr/>
          </p:nvSpPr>
          <p:spPr>
            <a:xfrm>
              <a:off x="2471" y="1482"/>
              <a:ext cx="89" cy="4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60000"/>
                  </a:moveTo>
                  <a:lnTo>
                    <a:pt x="166" y="60000"/>
                  </a:lnTo>
                  <a:lnTo>
                    <a:pt x="499" y="60327"/>
                  </a:lnTo>
                  <a:lnTo>
                    <a:pt x="832" y="60655"/>
                  </a:lnTo>
                  <a:lnTo>
                    <a:pt x="1331" y="60983"/>
                  </a:lnTo>
                  <a:lnTo>
                    <a:pt x="1830" y="61639"/>
                  </a:lnTo>
                  <a:lnTo>
                    <a:pt x="2330" y="62295"/>
                  </a:lnTo>
                  <a:lnTo>
                    <a:pt x="3162" y="63278"/>
                  </a:lnTo>
                  <a:lnTo>
                    <a:pt x="3828" y="64262"/>
                  </a:lnTo>
                  <a:lnTo>
                    <a:pt x="4826" y="65245"/>
                  </a:lnTo>
                  <a:lnTo>
                    <a:pt x="5658" y="66557"/>
                  </a:lnTo>
                  <a:lnTo>
                    <a:pt x="6657" y="67868"/>
                  </a:lnTo>
                  <a:lnTo>
                    <a:pt x="7988" y="69836"/>
                  </a:lnTo>
                  <a:lnTo>
                    <a:pt x="9153" y="71475"/>
                  </a:lnTo>
                  <a:lnTo>
                    <a:pt x="10485" y="73770"/>
                  </a:lnTo>
                  <a:lnTo>
                    <a:pt x="11484" y="74754"/>
                  </a:lnTo>
                  <a:lnTo>
                    <a:pt x="12981" y="76393"/>
                  </a:lnTo>
                  <a:lnTo>
                    <a:pt x="14646" y="77377"/>
                  </a:lnTo>
                  <a:lnTo>
                    <a:pt x="16477" y="78688"/>
                  </a:lnTo>
                  <a:lnTo>
                    <a:pt x="18807" y="79344"/>
                  </a:lnTo>
                  <a:lnTo>
                    <a:pt x="20970" y="80000"/>
                  </a:lnTo>
                  <a:lnTo>
                    <a:pt x="23467" y="80655"/>
                  </a:lnTo>
                  <a:lnTo>
                    <a:pt x="25963" y="80983"/>
                  </a:lnTo>
                  <a:lnTo>
                    <a:pt x="28626" y="81639"/>
                  </a:lnTo>
                  <a:lnTo>
                    <a:pt x="31456" y="81639"/>
                  </a:lnTo>
                  <a:lnTo>
                    <a:pt x="33952" y="81639"/>
                  </a:lnTo>
                  <a:lnTo>
                    <a:pt x="36615" y="80983"/>
                  </a:lnTo>
                  <a:lnTo>
                    <a:pt x="39445" y="80327"/>
                  </a:lnTo>
                  <a:lnTo>
                    <a:pt x="41775" y="79672"/>
                  </a:lnTo>
                  <a:lnTo>
                    <a:pt x="44271" y="79016"/>
                  </a:lnTo>
                  <a:lnTo>
                    <a:pt x="46601" y="77704"/>
                  </a:lnTo>
                  <a:lnTo>
                    <a:pt x="49431" y="76393"/>
                  </a:lnTo>
                  <a:lnTo>
                    <a:pt x="52094" y="76393"/>
                  </a:lnTo>
                  <a:lnTo>
                    <a:pt x="54424" y="77377"/>
                  </a:lnTo>
                  <a:lnTo>
                    <a:pt x="56754" y="79672"/>
                  </a:lnTo>
                  <a:lnTo>
                    <a:pt x="58751" y="82295"/>
                  </a:lnTo>
                  <a:lnTo>
                    <a:pt x="60915" y="85573"/>
                  </a:lnTo>
                  <a:lnTo>
                    <a:pt x="63079" y="89508"/>
                  </a:lnTo>
                  <a:lnTo>
                    <a:pt x="65409" y="93442"/>
                  </a:lnTo>
                  <a:lnTo>
                    <a:pt x="67905" y="97704"/>
                  </a:lnTo>
                  <a:lnTo>
                    <a:pt x="70735" y="101967"/>
                  </a:lnTo>
                  <a:lnTo>
                    <a:pt x="73564" y="106557"/>
                  </a:lnTo>
                  <a:lnTo>
                    <a:pt x="77059" y="110163"/>
                  </a:lnTo>
                  <a:lnTo>
                    <a:pt x="80887" y="113442"/>
                  </a:lnTo>
                  <a:lnTo>
                    <a:pt x="85381" y="116393"/>
                  </a:lnTo>
                  <a:lnTo>
                    <a:pt x="90374" y="118360"/>
                  </a:lnTo>
                  <a:lnTo>
                    <a:pt x="96199" y="120000"/>
                  </a:lnTo>
                  <a:lnTo>
                    <a:pt x="96699" y="120000"/>
                  </a:lnTo>
                  <a:lnTo>
                    <a:pt x="97531" y="120000"/>
                  </a:lnTo>
                  <a:lnTo>
                    <a:pt x="98363" y="120000"/>
                  </a:lnTo>
                  <a:lnTo>
                    <a:pt x="99528" y="119672"/>
                  </a:lnTo>
                  <a:lnTo>
                    <a:pt x="100859" y="119672"/>
                  </a:lnTo>
                  <a:lnTo>
                    <a:pt x="102191" y="119672"/>
                  </a:lnTo>
                  <a:lnTo>
                    <a:pt x="103522" y="119344"/>
                  </a:lnTo>
                  <a:lnTo>
                    <a:pt x="104854" y="119016"/>
                  </a:lnTo>
                  <a:lnTo>
                    <a:pt x="106352" y="118360"/>
                  </a:lnTo>
                  <a:lnTo>
                    <a:pt x="107683" y="118032"/>
                  </a:lnTo>
                  <a:lnTo>
                    <a:pt x="109015" y="117704"/>
                  </a:lnTo>
                  <a:lnTo>
                    <a:pt x="110180" y="117049"/>
                  </a:lnTo>
                  <a:lnTo>
                    <a:pt x="111012" y="116065"/>
                  </a:lnTo>
                  <a:lnTo>
                    <a:pt x="111678" y="115081"/>
                  </a:lnTo>
                  <a:lnTo>
                    <a:pt x="112177" y="114098"/>
                  </a:lnTo>
                  <a:lnTo>
                    <a:pt x="112343" y="111803"/>
                  </a:lnTo>
                  <a:lnTo>
                    <a:pt x="112676" y="108524"/>
                  </a:lnTo>
                  <a:lnTo>
                    <a:pt x="113342" y="104262"/>
                  </a:lnTo>
                  <a:lnTo>
                    <a:pt x="113841" y="98688"/>
                  </a:lnTo>
                  <a:lnTo>
                    <a:pt x="114341" y="92459"/>
                  </a:lnTo>
                  <a:lnTo>
                    <a:pt x="115173" y="85901"/>
                  </a:lnTo>
                  <a:lnTo>
                    <a:pt x="115672" y="79016"/>
                  </a:lnTo>
                  <a:lnTo>
                    <a:pt x="116504" y="71803"/>
                  </a:lnTo>
                  <a:lnTo>
                    <a:pt x="117170" y="64918"/>
                  </a:lnTo>
                  <a:lnTo>
                    <a:pt x="117669" y="58032"/>
                  </a:lnTo>
                  <a:lnTo>
                    <a:pt x="118335" y="51803"/>
                  </a:lnTo>
                  <a:lnTo>
                    <a:pt x="118834" y="46229"/>
                  </a:lnTo>
                  <a:lnTo>
                    <a:pt x="119167" y="41639"/>
                  </a:lnTo>
                  <a:lnTo>
                    <a:pt x="119667" y="37704"/>
                  </a:lnTo>
                  <a:lnTo>
                    <a:pt x="119833" y="35737"/>
                  </a:lnTo>
                  <a:lnTo>
                    <a:pt x="120000" y="35081"/>
                  </a:lnTo>
                  <a:lnTo>
                    <a:pt x="99528" y="0"/>
                  </a:lnTo>
                  <a:lnTo>
                    <a:pt x="0" y="6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Shape 1158"/>
            <p:cNvSpPr/>
            <p:nvPr/>
          </p:nvSpPr>
          <p:spPr>
            <a:xfrm>
              <a:off x="2412" y="1531"/>
              <a:ext cx="79" cy="20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1242" y="1077"/>
                  </a:moveTo>
                  <a:lnTo>
                    <a:pt x="21614" y="1364"/>
                  </a:lnTo>
                  <a:lnTo>
                    <a:pt x="22360" y="2010"/>
                  </a:lnTo>
                  <a:lnTo>
                    <a:pt x="23105" y="2872"/>
                  </a:lnTo>
                  <a:lnTo>
                    <a:pt x="24223" y="3877"/>
                  </a:lnTo>
                  <a:lnTo>
                    <a:pt x="25155" y="5098"/>
                  </a:lnTo>
                  <a:lnTo>
                    <a:pt x="26645" y="6391"/>
                  </a:lnTo>
                  <a:lnTo>
                    <a:pt x="28136" y="7899"/>
                  </a:lnTo>
                  <a:lnTo>
                    <a:pt x="29813" y="9479"/>
                  </a:lnTo>
                  <a:lnTo>
                    <a:pt x="31490" y="11202"/>
                  </a:lnTo>
                  <a:lnTo>
                    <a:pt x="33354" y="12926"/>
                  </a:lnTo>
                  <a:lnTo>
                    <a:pt x="35403" y="14865"/>
                  </a:lnTo>
                  <a:lnTo>
                    <a:pt x="37267" y="16804"/>
                  </a:lnTo>
                  <a:lnTo>
                    <a:pt x="39316" y="18815"/>
                  </a:lnTo>
                  <a:lnTo>
                    <a:pt x="41739" y="20825"/>
                  </a:lnTo>
                  <a:lnTo>
                    <a:pt x="43788" y="22908"/>
                  </a:lnTo>
                  <a:lnTo>
                    <a:pt x="46024" y="24991"/>
                  </a:lnTo>
                  <a:lnTo>
                    <a:pt x="47888" y="27001"/>
                  </a:lnTo>
                  <a:lnTo>
                    <a:pt x="50683" y="29658"/>
                  </a:lnTo>
                  <a:lnTo>
                    <a:pt x="53478" y="32890"/>
                  </a:lnTo>
                  <a:lnTo>
                    <a:pt x="57018" y="36552"/>
                  </a:lnTo>
                  <a:lnTo>
                    <a:pt x="60745" y="40646"/>
                  </a:lnTo>
                  <a:lnTo>
                    <a:pt x="65031" y="45098"/>
                  </a:lnTo>
                  <a:lnTo>
                    <a:pt x="69316" y="49766"/>
                  </a:lnTo>
                  <a:lnTo>
                    <a:pt x="73975" y="54578"/>
                  </a:lnTo>
                  <a:lnTo>
                    <a:pt x="78260" y="59389"/>
                  </a:lnTo>
                  <a:lnTo>
                    <a:pt x="82919" y="64201"/>
                  </a:lnTo>
                  <a:lnTo>
                    <a:pt x="87577" y="68940"/>
                  </a:lnTo>
                  <a:lnTo>
                    <a:pt x="91863" y="73464"/>
                  </a:lnTo>
                  <a:lnTo>
                    <a:pt x="95962" y="77845"/>
                  </a:lnTo>
                  <a:lnTo>
                    <a:pt x="100062" y="81795"/>
                  </a:lnTo>
                  <a:lnTo>
                    <a:pt x="103602" y="85314"/>
                  </a:lnTo>
                  <a:lnTo>
                    <a:pt x="106956" y="88330"/>
                  </a:lnTo>
                  <a:lnTo>
                    <a:pt x="108447" y="89910"/>
                  </a:lnTo>
                  <a:lnTo>
                    <a:pt x="110124" y="91561"/>
                  </a:lnTo>
                  <a:lnTo>
                    <a:pt x="111614" y="93357"/>
                  </a:lnTo>
                  <a:lnTo>
                    <a:pt x="113291" y="95008"/>
                  </a:lnTo>
                  <a:lnTo>
                    <a:pt x="114782" y="96732"/>
                  </a:lnTo>
                  <a:lnTo>
                    <a:pt x="116086" y="98384"/>
                  </a:lnTo>
                  <a:lnTo>
                    <a:pt x="117204" y="99964"/>
                  </a:lnTo>
                  <a:lnTo>
                    <a:pt x="118136" y="101472"/>
                  </a:lnTo>
                  <a:lnTo>
                    <a:pt x="118881" y="102836"/>
                  </a:lnTo>
                  <a:lnTo>
                    <a:pt x="119627" y="103985"/>
                  </a:lnTo>
                  <a:lnTo>
                    <a:pt x="120000" y="104991"/>
                  </a:lnTo>
                  <a:lnTo>
                    <a:pt x="120000" y="105709"/>
                  </a:lnTo>
                  <a:lnTo>
                    <a:pt x="119813" y="106283"/>
                  </a:lnTo>
                  <a:lnTo>
                    <a:pt x="119068" y="106427"/>
                  </a:lnTo>
                  <a:lnTo>
                    <a:pt x="118322" y="106355"/>
                  </a:lnTo>
                  <a:lnTo>
                    <a:pt x="117018" y="105924"/>
                  </a:lnTo>
                  <a:lnTo>
                    <a:pt x="115155" y="104847"/>
                  </a:lnTo>
                  <a:lnTo>
                    <a:pt x="112732" y="102980"/>
                  </a:lnTo>
                  <a:lnTo>
                    <a:pt x="109751" y="100538"/>
                  </a:lnTo>
                  <a:lnTo>
                    <a:pt x="106397" y="97666"/>
                  </a:lnTo>
                  <a:lnTo>
                    <a:pt x="103043" y="94506"/>
                  </a:lnTo>
                  <a:lnTo>
                    <a:pt x="99503" y="91274"/>
                  </a:lnTo>
                  <a:lnTo>
                    <a:pt x="95962" y="88114"/>
                  </a:lnTo>
                  <a:lnTo>
                    <a:pt x="92981" y="85170"/>
                  </a:lnTo>
                  <a:lnTo>
                    <a:pt x="90000" y="82513"/>
                  </a:lnTo>
                  <a:lnTo>
                    <a:pt x="87763" y="80502"/>
                  </a:lnTo>
                  <a:lnTo>
                    <a:pt x="86273" y="79138"/>
                  </a:lnTo>
                  <a:lnTo>
                    <a:pt x="85341" y="78635"/>
                  </a:lnTo>
                  <a:lnTo>
                    <a:pt x="85527" y="79281"/>
                  </a:lnTo>
                  <a:lnTo>
                    <a:pt x="86832" y="81077"/>
                  </a:lnTo>
                  <a:lnTo>
                    <a:pt x="89440" y="84165"/>
                  </a:lnTo>
                  <a:lnTo>
                    <a:pt x="93540" y="88904"/>
                  </a:lnTo>
                  <a:lnTo>
                    <a:pt x="94285" y="89982"/>
                  </a:lnTo>
                  <a:lnTo>
                    <a:pt x="95590" y="91346"/>
                  </a:lnTo>
                  <a:lnTo>
                    <a:pt x="96894" y="92854"/>
                  </a:lnTo>
                  <a:lnTo>
                    <a:pt x="98385" y="94434"/>
                  </a:lnTo>
                  <a:lnTo>
                    <a:pt x="100062" y="96229"/>
                  </a:lnTo>
                  <a:lnTo>
                    <a:pt x="101366" y="98096"/>
                  </a:lnTo>
                  <a:lnTo>
                    <a:pt x="103043" y="99964"/>
                  </a:lnTo>
                  <a:lnTo>
                    <a:pt x="104720" y="101974"/>
                  </a:lnTo>
                  <a:lnTo>
                    <a:pt x="106397" y="103985"/>
                  </a:lnTo>
                  <a:lnTo>
                    <a:pt x="107888" y="105924"/>
                  </a:lnTo>
                  <a:lnTo>
                    <a:pt x="109378" y="107863"/>
                  </a:lnTo>
                  <a:lnTo>
                    <a:pt x="110869" y="109802"/>
                  </a:lnTo>
                  <a:lnTo>
                    <a:pt x="111801" y="111526"/>
                  </a:lnTo>
                  <a:lnTo>
                    <a:pt x="112919" y="113177"/>
                  </a:lnTo>
                  <a:lnTo>
                    <a:pt x="113478" y="114685"/>
                  </a:lnTo>
                  <a:lnTo>
                    <a:pt x="114223" y="116050"/>
                  </a:lnTo>
                  <a:lnTo>
                    <a:pt x="114223" y="116912"/>
                  </a:lnTo>
                  <a:lnTo>
                    <a:pt x="114223" y="117630"/>
                  </a:lnTo>
                  <a:lnTo>
                    <a:pt x="114037" y="118276"/>
                  </a:lnTo>
                  <a:lnTo>
                    <a:pt x="113664" y="118779"/>
                  </a:lnTo>
                  <a:lnTo>
                    <a:pt x="113478" y="119210"/>
                  </a:lnTo>
                  <a:lnTo>
                    <a:pt x="113105" y="119497"/>
                  </a:lnTo>
                  <a:lnTo>
                    <a:pt x="112732" y="119784"/>
                  </a:lnTo>
                  <a:lnTo>
                    <a:pt x="112360" y="119928"/>
                  </a:lnTo>
                  <a:lnTo>
                    <a:pt x="111801" y="120000"/>
                  </a:lnTo>
                  <a:lnTo>
                    <a:pt x="111242" y="120000"/>
                  </a:lnTo>
                  <a:lnTo>
                    <a:pt x="110869" y="120000"/>
                  </a:lnTo>
                  <a:lnTo>
                    <a:pt x="110496" y="120000"/>
                  </a:lnTo>
                  <a:lnTo>
                    <a:pt x="110124" y="120000"/>
                  </a:lnTo>
                  <a:lnTo>
                    <a:pt x="109937" y="119928"/>
                  </a:lnTo>
                  <a:lnTo>
                    <a:pt x="109751" y="119928"/>
                  </a:lnTo>
                  <a:lnTo>
                    <a:pt x="109006" y="119210"/>
                  </a:lnTo>
                  <a:lnTo>
                    <a:pt x="107142" y="117199"/>
                  </a:lnTo>
                  <a:lnTo>
                    <a:pt x="104161" y="114039"/>
                  </a:lnTo>
                  <a:lnTo>
                    <a:pt x="100434" y="109946"/>
                  </a:lnTo>
                  <a:lnTo>
                    <a:pt x="95776" y="105062"/>
                  </a:lnTo>
                  <a:lnTo>
                    <a:pt x="90559" y="99533"/>
                  </a:lnTo>
                  <a:lnTo>
                    <a:pt x="84968" y="93572"/>
                  </a:lnTo>
                  <a:lnTo>
                    <a:pt x="79006" y="87253"/>
                  </a:lnTo>
                  <a:lnTo>
                    <a:pt x="72857" y="80861"/>
                  </a:lnTo>
                  <a:lnTo>
                    <a:pt x="66894" y="74542"/>
                  </a:lnTo>
                  <a:lnTo>
                    <a:pt x="61118" y="68366"/>
                  </a:lnTo>
                  <a:lnTo>
                    <a:pt x="55341" y="62549"/>
                  </a:lnTo>
                  <a:lnTo>
                    <a:pt x="50496" y="57378"/>
                  </a:lnTo>
                  <a:lnTo>
                    <a:pt x="46024" y="52854"/>
                  </a:lnTo>
                  <a:lnTo>
                    <a:pt x="42298" y="49263"/>
                  </a:lnTo>
                  <a:lnTo>
                    <a:pt x="39875" y="46678"/>
                  </a:lnTo>
                  <a:lnTo>
                    <a:pt x="37267" y="44452"/>
                  </a:lnTo>
                  <a:lnTo>
                    <a:pt x="34844" y="41867"/>
                  </a:lnTo>
                  <a:lnTo>
                    <a:pt x="32049" y="38994"/>
                  </a:lnTo>
                  <a:lnTo>
                    <a:pt x="29068" y="35834"/>
                  </a:lnTo>
                  <a:lnTo>
                    <a:pt x="26086" y="32531"/>
                  </a:lnTo>
                  <a:lnTo>
                    <a:pt x="22919" y="29156"/>
                  </a:lnTo>
                  <a:lnTo>
                    <a:pt x="19751" y="25780"/>
                  </a:lnTo>
                  <a:lnTo>
                    <a:pt x="16583" y="22333"/>
                  </a:lnTo>
                  <a:lnTo>
                    <a:pt x="13788" y="19030"/>
                  </a:lnTo>
                  <a:lnTo>
                    <a:pt x="10807" y="15942"/>
                  </a:lnTo>
                  <a:lnTo>
                    <a:pt x="8385" y="12926"/>
                  </a:lnTo>
                  <a:lnTo>
                    <a:pt x="5776" y="10341"/>
                  </a:lnTo>
                  <a:lnTo>
                    <a:pt x="3913" y="7899"/>
                  </a:lnTo>
                  <a:lnTo>
                    <a:pt x="2049" y="5960"/>
                  </a:lnTo>
                  <a:lnTo>
                    <a:pt x="745" y="4524"/>
                  </a:lnTo>
                  <a:lnTo>
                    <a:pt x="186" y="3662"/>
                  </a:lnTo>
                  <a:lnTo>
                    <a:pt x="0" y="3087"/>
                  </a:lnTo>
                  <a:lnTo>
                    <a:pt x="186" y="2513"/>
                  </a:lnTo>
                  <a:lnTo>
                    <a:pt x="745" y="2010"/>
                  </a:lnTo>
                  <a:lnTo>
                    <a:pt x="2049" y="1651"/>
                  </a:lnTo>
                  <a:lnTo>
                    <a:pt x="3354" y="1220"/>
                  </a:lnTo>
                  <a:lnTo>
                    <a:pt x="5031" y="861"/>
                  </a:lnTo>
                  <a:lnTo>
                    <a:pt x="6894" y="574"/>
                  </a:lnTo>
                  <a:lnTo>
                    <a:pt x="8757" y="359"/>
                  </a:lnTo>
                  <a:lnTo>
                    <a:pt x="10807" y="215"/>
                  </a:lnTo>
                  <a:lnTo>
                    <a:pt x="12857" y="0"/>
                  </a:lnTo>
                  <a:lnTo>
                    <a:pt x="14720" y="0"/>
                  </a:lnTo>
                  <a:lnTo>
                    <a:pt x="16397" y="0"/>
                  </a:lnTo>
                  <a:lnTo>
                    <a:pt x="18074" y="215"/>
                  </a:lnTo>
                  <a:lnTo>
                    <a:pt x="19565" y="359"/>
                  </a:lnTo>
                  <a:lnTo>
                    <a:pt x="20496" y="646"/>
                  </a:lnTo>
                  <a:lnTo>
                    <a:pt x="21242" y="107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Shape 1159"/>
            <p:cNvSpPr/>
            <p:nvPr/>
          </p:nvSpPr>
          <p:spPr>
            <a:xfrm>
              <a:off x="2531" y="1478"/>
              <a:ext cx="33" cy="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074" y="118666"/>
                  </a:moveTo>
                  <a:lnTo>
                    <a:pt x="58208" y="119111"/>
                  </a:lnTo>
                  <a:lnTo>
                    <a:pt x="61791" y="119555"/>
                  </a:lnTo>
                  <a:lnTo>
                    <a:pt x="65373" y="120000"/>
                  </a:lnTo>
                  <a:lnTo>
                    <a:pt x="68059" y="120000"/>
                  </a:lnTo>
                  <a:lnTo>
                    <a:pt x="71641" y="120000"/>
                  </a:lnTo>
                  <a:lnTo>
                    <a:pt x="74776" y="120000"/>
                  </a:lnTo>
                  <a:lnTo>
                    <a:pt x="78358" y="119555"/>
                  </a:lnTo>
                  <a:lnTo>
                    <a:pt x="81044" y="119111"/>
                  </a:lnTo>
                  <a:lnTo>
                    <a:pt x="84179" y="118666"/>
                  </a:lnTo>
                  <a:lnTo>
                    <a:pt x="87761" y="117777"/>
                  </a:lnTo>
                  <a:lnTo>
                    <a:pt x="90895" y="116444"/>
                  </a:lnTo>
                  <a:lnTo>
                    <a:pt x="93134" y="115111"/>
                  </a:lnTo>
                  <a:lnTo>
                    <a:pt x="96268" y="113777"/>
                  </a:lnTo>
                  <a:lnTo>
                    <a:pt x="98955" y="112000"/>
                  </a:lnTo>
                  <a:lnTo>
                    <a:pt x="101641" y="110222"/>
                  </a:lnTo>
                  <a:lnTo>
                    <a:pt x="104328" y="108000"/>
                  </a:lnTo>
                  <a:lnTo>
                    <a:pt x="107910" y="103555"/>
                  </a:lnTo>
                  <a:lnTo>
                    <a:pt x="111492" y="99555"/>
                  </a:lnTo>
                  <a:lnTo>
                    <a:pt x="114179" y="94666"/>
                  </a:lnTo>
                  <a:lnTo>
                    <a:pt x="116417" y="89777"/>
                  </a:lnTo>
                  <a:lnTo>
                    <a:pt x="117761" y="84888"/>
                  </a:lnTo>
                  <a:lnTo>
                    <a:pt x="119104" y="79555"/>
                  </a:lnTo>
                  <a:lnTo>
                    <a:pt x="120000" y="73333"/>
                  </a:lnTo>
                  <a:lnTo>
                    <a:pt x="120000" y="68000"/>
                  </a:lnTo>
                  <a:lnTo>
                    <a:pt x="119104" y="61777"/>
                  </a:lnTo>
                  <a:lnTo>
                    <a:pt x="117761" y="56444"/>
                  </a:lnTo>
                  <a:lnTo>
                    <a:pt x="116417" y="50666"/>
                  </a:lnTo>
                  <a:lnTo>
                    <a:pt x="114179" y="44888"/>
                  </a:lnTo>
                  <a:lnTo>
                    <a:pt x="111492" y="39111"/>
                  </a:lnTo>
                  <a:lnTo>
                    <a:pt x="108358" y="33777"/>
                  </a:lnTo>
                  <a:lnTo>
                    <a:pt x="104328" y="28444"/>
                  </a:lnTo>
                  <a:lnTo>
                    <a:pt x="100298" y="23555"/>
                  </a:lnTo>
                  <a:lnTo>
                    <a:pt x="95373" y="18666"/>
                  </a:lnTo>
                  <a:lnTo>
                    <a:pt x="90447" y="14222"/>
                  </a:lnTo>
                  <a:lnTo>
                    <a:pt x="85074" y="10666"/>
                  </a:lnTo>
                  <a:lnTo>
                    <a:pt x="79701" y="8000"/>
                  </a:lnTo>
                  <a:lnTo>
                    <a:pt x="74328" y="4888"/>
                  </a:lnTo>
                  <a:lnTo>
                    <a:pt x="68955" y="2666"/>
                  </a:lnTo>
                  <a:lnTo>
                    <a:pt x="62686" y="1333"/>
                  </a:lnTo>
                  <a:lnTo>
                    <a:pt x="57313" y="444"/>
                  </a:lnTo>
                  <a:lnTo>
                    <a:pt x="51044" y="0"/>
                  </a:lnTo>
                  <a:lnTo>
                    <a:pt x="45671" y="0"/>
                  </a:lnTo>
                  <a:lnTo>
                    <a:pt x="40298" y="444"/>
                  </a:lnTo>
                  <a:lnTo>
                    <a:pt x="34925" y="1777"/>
                  </a:lnTo>
                  <a:lnTo>
                    <a:pt x="29552" y="3111"/>
                  </a:lnTo>
                  <a:lnTo>
                    <a:pt x="24626" y="5777"/>
                  </a:lnTo>
                  <a:lnTo>
                    <a:pt x="19701" y="8888"/>
                  </a:lnTo>
                  <a:lnTo>
                    <a:pt x="15671" y="12444"/>
                  </a:lnTo>
                  <a:lnTo>
                    <a:pt x="11641" y="16444"/>
                  </a:lnTo>
                  <a:lnTo>
                    <a:pt x="8059" y="20888"/>
                  </a:lnTo>
                  <a:lnTo>
                    <a:pt x="5820" y="25333"/>
                  </a:lnTo>
                  <a:lnTo>
                    <a:pt x="3134" y="30222"/>
                  </a:lnTo>
                  <a:lnTo>
                    <a:pt x="1791" y="35555"/>
                  </a:lnTo>
                  <a:lnTo>
                    <a:pt x="447" y="40888"/>
                  </a:lnTo>
                  <a:lnTo>
                    <a:pt x="0" y="46666"/>
                  </a:lnTo>
                  <a:lnTo>
                    <a:pt x="0" y="52444"/>
                  </a:lnTo>
                  <a:lnTo>
                    <a:pt x="447" y="58666"/>
                  </a:lnTo>
                  <a:lnTo>
                    <a:pt x="1791" y="64000"/>
                  </a:lnTo>
                  <a:lnTo>
                    <a:pt x="3134" y="69777"/>
                  </a:lnTo>
                  <a:lnTo>
                    <a:pt x="5373" y="75555"/>
                  </a:lnTo>
                  <a:lnTo>
                    <a:pt x="8059" y="81333"/>
                  </a:lnTo>
                  <a:lnTo>
                    <a:pt x="11194" y="86666"/>
                  </a:lnTo>
                  <a:lnTo>
                    <a:pt x="15223" y="91555"/>
                  </a:lnTo>
                  <a:lnTo>
                    <a:pt x="19701" y="97333"/>
                  </a:lnTo>
                  <a:lnTo>
                    <a:pt x="21044" y="99111"/>
                  </a:lnTo>
                  <a:lnTo>
                    <a:pt x="23731" y="100888"/>
                  </a:lnTo>
                  <a:lnTo>
                    <a:pt x="25522" y="102666"/>
                  </a:lnTo>
                  <a:lnTo>
                    <a:pt x="27761" y="104888"/>
                  </a:lnTo>
                  <a:lnTo>
                    <a:pt x="29552" y="106222"/>
                  </a:lnTo>
                  <a:lnTo>
                    <a:pt x="32238" y="107555"/>
                  </a:lnTo>
                  <a:lnTo>
                    <a:pt x="34029" y="109333"/>
                  </a:lnTo>
                  <a:lnTo>
                    <a:pt x="36716" y="110666"/>
                  </a:lnTo>
                  <a:lnTo>
                    <a:pt x="38507" y="111555"/>
                  </a:lnTo>
                  <a:lnTo>
                    <a:pt x="41194" y="113333"/>
                  </a:lnTo>
                  <a:lnTo>
                    <a:pt x="43432" y="114222"/>
                  </a:lnTo>
                  <a:lnTo>
                    <a:pt x="45671" y="115111"/>
                  </a:lnTo>
                  <a:lnTo>
                    <a:pt x="47910" y="116000"/>
                  </a:lnTo>
                  <a:lnTo>
                    <a:pt x="50149" y="116888"/>
                  </a:lnTo>
                  <a:lnTo>
                    <a:pt x="52835" y="117777"/>
                  </a:lnTo>
                  <a:lnTo>
                    <a:pt x="55074" y="118666"/>
                  </a:lnTo>
                  <a:close/>
                </a:path>
              </a:pathLst>
            </a:custGeom>
            <a:solidFill>
              <a:srgbClr val="98B2B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Shape 1160"/>
            <p:cNvSpPr/>
            <p:nvPr/>
          </p:nvSpPr>
          <p:spPr>
            <a:xfrm>
              <a:off x="2531" y="1478"/>
              <a:ext cx="33" cy="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55074" y="118666"/>
                  </a:moveTo>
                  <a:lnTo>
                    <a:pt x="58208" y="119111"/>
                  </a:lnTo>
                  <a:lnTo>
                    <a:pt x="61791" y="119555"/>
                  </a:lnTo>
                  <a:lnTo>
                    <a:pt x="65373" y="120000"/>
                  </a:lnTo>
                  <a:lnTo>
                    <a:pt x="68059" y="120000"/>
                  </a:lnTo>
                  <a:lnTo>
                    <a:pt x="71641" y="120000"/>
                  </a:lnTo>
                  <a:lnTo>
                    <a:pt x="74776" y="120000"/>
                  </a:lnTo>
                  <a:lnTo>
                    <a:pt x="78358" y="119555"/>
                  </a:lnTo>
                  <a:lnTo>
                    <a:pt x="81044" y="119111"/>
                  </a:lnTo>
                  <a:lnTo>
                    <a:pt x="84179" y="118666"/>
                  </a:lnTo>
                  <a:lnTo>
                    <a:pt x="87761" y="117777"/>
                  </a:lnTo>
                  <a:lnTo>
                    <a:pt x="90895" y="116444"/>
                  </a:lnTo>
                  <a:lnTo>
                    <a:pt x="93134" y="115111"/>
                  </a:lnTo>
                  <a:lnTo>
                    <a:pt x="96268" y="113777"/>
                  </a:lnTo>
                  <a:lnTo>
                    <a:pt x="98955" y="112000"/>
                  </a:lnTo>
                  <a:lnTo>
                    <a:pt x="101641" y="110222"/>
                  </a:lnTo>
                  <a:lnTo>
                    <a:pt x="104328" y="108000"/>
                  </a:lnTo>
                  <a:lnTo>
                    <a:pt x="107910" y="103555"/>
                  </a:lnTo>
                  <a:lnTo>
                    <a:pt x="111492" y="99555"/>
                  </a:lnTo>
                  <a:lnTo>
                    <a:pt x="114179" y="94666"/>
                  </a:lnTo>
                  <a:lnTo>
                    <a:pt x="116417" y="89777"/>
                  </a:lnTo>
                  <a:lnTo>
                    <a:pt x="117761" y="84888"/>
                  </a:lnTo>
                  <a:lnTo>
                    <a:pt x="119104" y="79555"/>
                  </a:lnTo>
                  <a:lnTo>
                    <a:pt x="120000" y="73333"/>
                  </a:lnTo>
                  <a:lnTo>
                    <a:pt x="120000" y="68000"/>
                  </a:lnTo>
                  <a:lnTo>
                    <a:pt x="119104" y="61777"/>
                  </a:lnTo>
                  <a:lnTo>
                    <a:pt x="117761" y="56444"/>
                  </a:lnTo>
                  <a:lnTo>
                    <a:pt x="116417" y="50666"/>
                  </a:lnTo>
                  <a:lnTo>
                    <a:pt x="114179" y="44888"/>
                  </a:lnTo>
                  <a:lnTo>
                    <a:pt x="111492" y="39111"/>
                  </a:lnTo>
                  <a:lnTo>
                    <a:pt x="108358" y="33777"/>
                  </a:lnTo>
                  <a:lnTo>
                    <a:pt x="104328" y="28444"/>
                  </a:lnTo>
                  <a:lnTo>
                    <a:pt x="100298" y="23555"/>
                  </a:lnTo>
                  <a:lnTo>
                    <a:pt x="95373" y="18666"/>
                  </a:lnTo>
                  <a:lnTo>
                    <a:pt x="90447" y="14222"/>
                  </a:lnTo>
                  <a:lnTo>
                    <a:pt x="85074" y="10666"/>
                  </a:lnTo>
                  <a:lnTo>
                    <a:pt x="79701" y="8000"/>
                  </a:lnTo>
                  <a:lnTo>
                    <a:pt x="74328" y="4888"/>
                  </a:lnTo>
                  <a:lnTo>
                    <a:pt x="68955" y="2666"/>
                  </a:lnTo>
                  <a:lnTo>
                    <a:pt x="62686" y="1333"/>
                  </a:lnTo>
                  <a:lnTo>
                    <a:pt x="57313" y="444"/>
                  </a:lnTo>
                  <a:lnTo>
                    <a:pt x="51044" y="0"/>
                  </a:lnTo>
                  <a:lnTo>
                    <a:pt x="45671" y="0"/>
                  </a:lnTo>
                  <a:lnTo>
                    <a:pt x="40298" y="444"/>
                  </a:lnTo>
                  <a:lnTo>
                    <a:pt x="34925" y="1777"/>
                  </a:lnTo>
                  <a:lnTo>
                    <a:pt x="29552" y="3111"/>
                  </a:lnTo>
                  <a:lnTo>
                    <a:pt x="24626" y="5777"/>
                  </a:lnTo>
                  <a:lnTo>
                    <a:pt x="19701" y="8888"/>
                  </a:lnTo>
                  <a:lnTo>
                    <a:pt x="15671" y="12444"/>
                  </a:lnTo>
                  <a:lnTo>
                    <a:pt x="11641" y="16444"/>
                  </a:lnTo>
                  <a:lnTo>
                    <a:pt x="8059" y="20888"/>
                  </a:lnTo>
                  <a:lnTo>
                    <a:pt x="5820" y="25333"/>
                  </a:lnTo>
                  <a:lnTo>
                    <a:pt x="3134" y="30222"/>
                  </a:lnTo>
                  <a:lnTo>
                    <a:pt x="1791" y="35555"/>
                  </a:lnTo>
                  <a:lnTo>
                    <a:pt x="447" y="40888"/>
                  </a:lnTo>
                  <a:lnTo>
                    <a:pt x="0" y="46666"/>
                  </a:lnTo>
                  <a:lnTo>
                    <a:pt x="0" y="52444"/>
                  </a:lnTo>
                  <a:lnTo>
                    <a:pt x="447" y="58666"/>
                  </a:lnTo>
                  <a:lnTo>
                    <a:pt x="1791" y="64000"/>
                  </a:lnTo>
                  <a:lnTo>
                    <a:pt x="3134" y="69777"/>
                  </a:lnTo>
                  <a:lnTo>
                    <a:pt x="5373" y="75555"/>
                  </a:lnTo>
                  <a:lnTo>
                    <a:pt x="8059" y="81333"/>
                  </a:lnTo>
                  <a:lnTo>
                    <a:pt x="11194" y="86666"/>
                  </a:lnTo>
                  <a:lnTo>
                    <a:pt x="15223" y="91555"/>
                  </a:lnTo>
                  <a:lnTo>
                    <a:pt x="19701" y="97333"/>
                  </a:lnTo>
                  <a:lnTo>
                    <a:pt x="21044" y="99111"/>
                  </a:lnTo>
                  <a:lnTo>
                    <a:pt x="23731" y="100888"/>
                  </a:lnTo>
                  <a:lnTo>
                    <a:pt x="25522" y="102666"/>
                  </a:lnTo>
                  <a:lnTo>
                    <a:pt x="27761" y="104888"/>
                  </a:lnTo>
                  <a:lnTo>
                    <a:pt x="29552" y="106222"/>
                  </a:lnTo>
                  <a:lnTo>
                    <a:pt x="32238" y="107555"/>
                  </a:lnTo>
                  <a:lnTo>
                    <a:pt x="34029" y="109333"/>
                  </a:lnTo>
                  <a:lnTo>
                    <a:pt x="36716" y="110666"/>
                  </a:lnTo>
                  <a:lnTo>
                    <a:pt x="38507" y="111555"/>
                  </a:lnTo>
                  <a:lnTo>
                    <a:pt x="41194" y="113333"/>
                  </a:lnTo>
                  <a:lnTo>
                    <a:pt x="43432" y="114222"/>
                  </a:lnTo>
                  <a:lnTo>
                    <a:pt x="45671" y="115111"/>
                  </a:lnTo>
                  <a:lnTo>
                    <a:pt x="47910" y="116000"/>
                  </a:lnTo>
                  <a:lnTo>
                    <a:pt x="50149" y="116888"/>
                  </a:lnTo>
                  <a:lnTo>
                    <a:pt x="52835" y="117777"/>
                  </a:lnTo>
                  <a:lnTo>
                    <a:pt x="55074" y="118666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Shape 1161"/>
            <p:cNvSpPr/>
            <p:nvPr/>
          </p:nvSpPr>
          <p:spPr>
            <a:xfrm>
              <a:off x="2534" y="1476"/>
              <a:ext cx="34" cy="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752" y="111143"/>
                  </a:moveTo>
                  <a:lnTo>
                    <a:pt x="41797" y="113357"/>
                  </a:lnTo>
                  <a:lnTo>
                    <a:pt x="46292" y="115129"/>
                  </a:lnTo>
                  <a:lnTo>
                    <a:pt x="50786" y="116457"/>
                  </a:lnTo>
                  <a:lnTo>
                    <a:pt x="55280" y="118228"/>
                  </a:lnTo>
                  <a:lnTo>
                    <a:pt x="59325" y="119114"/>
                  </a:lnTo>
                  <a:lnTo>
                    <a:pt x="63820" y="119557"/>
                  </a:lnTo>
                  <a:lnTo>
                    <a:pt x="68314" y="120000"/>
                  </a:lnTo>
                  <a:lnTo>
                    <a:pt x="72808" y="120000"/>
                  </a:lnTo>
                  <a:lnTo>
                    <a:pt x="77303" y="119557"/>
                  </a:lnTo>
                  <a:lnTo>
                    <a:pt x="81797" y="119114"/>
                  </a:lnTo>
                  <a:lnTo>
                    <a:pt x="85842" y="118228"/>
                  </a:lnTo>
                  <a:lnTo>
                    <a:pt x="89887" y="116457"/>
                  </a:lnTo>
                  <a:lnTo>
                    <a:pt x="93932" y="114686"/>
                  </a:lnTo>
                  <a:lnTo>
                    <a:pt x="97977" y="112472"/>
                  </a:lnTo>
                  <a:lnTo>
                    <a:pt x="101573" y="110258"/>
                  </a:lnTo>
                  <a:lnTo>
                    <a:pt x="105168" y="107601"/>
                  </a:lnTo>
                  <a:lnTo>
                    <a:pt x="108764" y="103173"/>
                  </a:lnTo>
                  <a:lnTo>
                    <a:pt x="112359" y="99188"/>
                  </a:lnTo>
                  <a:lnTo>
                    <a:pt x="114606" y="94317"/>
                  </a:lnTo>
                  <a:lnTo>
                    <a:pt x="117303" y="89446"/>
                  </a:lnTo>
                  <a:lnTo>
                    <a:pt x="118651" y="84575"/>
                  </a:lnTo>
                  <a:lnTo>
                    <a:pt x="119550" y="78819"/>
                  </a:lnTo>
                  <a:lnTo>
                    <a:pt x="120000" y="73505"/>
                  </a:lnTo>
                  <a:lnTo>
                    <a:pt x="120000" y="67749"/>
                  </a:lnTo>
                  <a:lnTo>
                    <a:pt x="119550" y="61992"/>
                  </a:lnTo>
                  <a:lnTo>
                    <a:pt x="118651" y="56236"/>
                  </a:lnTo>
                  <a:lnTo>
                    <a:pt x="116853" y="50922"/>
                  </a:lnTo>
                  <a:lnTo>
                    <a:pt x="114606" y="44723"/>
                  </a:lnTo>
                  <a:lnTo>
                    <a:pt x="112359" y="39409"/>
                  </a:lnTo>
                  <a:lnTo>
                    <a:pt x="108764" y="34095"/>
                  </a:lnTo>
                  <a:lnTo>
                    <a:pt x="105168" y="28339"/>
                  </a:lnTo>
                  <a:lnTo>
                    <a:pt x="101123" y="23468"/>
                  </a:lnTo>
                  <a:lnTo>
                    <a:pt x="96179" y="18597"/>
                  </a:lnTo>
                  <a:lnTo>
                    <a:pt x="91235" y="14612"/>
                  </a:lnTo>
                  <a:lnTo>
                    <a:pt x="85842" y="10627"/>
                  </a:lnTo>
                  <a:lnTo>
                    <a:pt x="80449" y="7527"/>
                  </a:lnTo>
                  <a:lnTo>
                    <a:pt x="75056" y="5313"/>
                  </a:lnTo>
                  <a:lnTo>
                    <a:pt x="68764" y="2656"/>
                  </a:lnTo>
                  <a:lnTo>
                    <a:pt x="63370" y="1328"/>
                  </a:lnTo>
                  <a:lnTo>
                    <a:pt x="57977" y="442"/>
                  </a:lnTo>
                  <a:lnTo>
                    <a:pt x="51685" y="0"/>
                  </a:lnTo>
                  <a:lnTo>
                    <a:pt x="46292" y="0"/>
                  </a:lnTo>
                  <a:lnTo>
                    <a:pt x="40898" y="885"/>
                  </a:lnTo>
                  <a:lnTo>
                    <a:pt x="35505" y="1771"/>
                  </a:lnTo>
                  <a:lnTo>
                    <a:pt x="30112" y="3542"/>
                  </a:lnTo>
                  <a:lnTo>
                    <a:pt x="25168" y="6199"/>
                  </a:lnTo>
                  <a:lnTo>
                    <a:pt x="20224" y="8856"/>
                  </a:lnTo>
                  <a:lnTo>
                    <a:pt x="16179" y="12841"/>
                  </a:lnTo>
                  <a:lnTo>
                    <a:pt x="12134" y="16826"/>
                  </a:lnTo>
                  <a:lnTo>
                    <a:pt x="8539" y="20811"/>
                  </a:lnTo>
                  <a:lnTo>
                    <a:pt x="5842" y="25682"/>
                  </a:lnTo>
                  <a:lnTo>
                    <a:pt x="3595" y="30553"/>
                  </a:lnTo>
                  <a:lnTo>
                    <a:pt x="2247" y="35424"/>
                  </a:lnTo>
                  <a:lnTo>
                    <a:pt x="449" y="40738"/>
                  </a:lnTo>
                  <a:lnTo>
                    <a:pt x="0" y="46937"/>
                  </a:lnTo>
                  <a:lnTo>
                    <a:pt x="0" y="52250"/>
                  </a:lnTo>
                  <a:lnTo>
                    <a:pt x="449" y="58007"/>
                  </a:lnTo>
                  <a:lnTo>
                    <a:pt x="2247" y="63763"/>
                  </a:lnTo>
                  <a:lnTo>
                    <a:pt x="3595" y="69520"/>
                  </a:lnTo>
                  <a:lnTo>
                    <a:pt x="5842" y="74833"/>
                  </a:lnTo>
                  <a:lnTo>
                    <a:pt x="8539" y="81033"/>
                  </a:lnTo>
                  <a:lnTo>
                    <a:pt x="11685" y="86346"/>
                  </a:lnTo>
                  <a:lnTo>
                    <a:pt x="15730" y="91217"/>
                  </a:lnTo>
                  <a:lnTo>
                    <a:pt x="20224" y="96974"/>
                  </a:lnTo>
                  <a:lnTo>
                    <a:pt x="21123" y="97859"/>
                  </a:lnTo>
                  <a:lnTo>
                    <a:pt x="22022" y="98745"/>
                  </a:lnTo>
                  <a:lnTo>
                    <a:pt x="23370" y="99630"/>
                  </a:lnTo>
                  <a:lnTo>
                    <a:pt x="24269" y="100959"/>
                  </a:lnTo>
                  <a:lnTo>
                    <a:pt x="25168" y="101845"/>
                  </a:lnTo>
                  <a:lnTo>
                    <a:pt x="26067" y="102730"/>
                  </a:lnTo>
                  <a:lnTo>
                    <a:pt x="27415" y="103616"/>
                  </a:lnTo>
                  <a:lnTo>
                    <a:pt x="28764" y="104944"/>
                  </a:lnTo>
                  <a:lnTo>
                    <a:pt x="29662" y="105387"/>
                  </a:lnTo>
                  <a:lnTo>
                    <a:pt x="30561" y="106273"/>
                  </a:lnTo>
                  <a:lnTo>
                    <a:pt x="31910" y="107158"/>
                  </a:lnTo>
                  <a:lnTo>
                    <a:pt x="33258" y="107601"/>
                  </a:lnTo>
                  <a:lnTo>
                    <a:pt x="34157" y="108929"/>
                  </a:lnTo>
                  <a:lnTo>
                    <a:pt x="35505" y="109372"/>
                  </a:lnTo>
                  <a:lnTo>
                    <a:pt x="36404" y="110258"/>
                  </a:lnTo>
                  <a:lnTo>
                    <a:pt x="37752" y="111143"/>
                  </a:lnTo>
                  <a:close/>
                </a:path>
              </a:pathLst>
            </a:custGeom>
            <a:solidFill>
              <a:srgbClr val="DBEDED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Shape 1162"/>
            <p:cNvSpPr/>
            <p:nvPr/>
          </p:nvSpPr>
          <p:spPr>
            <a:xfrm>
              <a:off x="2534" y="1476"/>
              <a:ext cx="34" cy="3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752" y="111143"/>
                  </a:moveTo>
                  <a:lnTo>
                    <a:pt x="41797" y="113357"/>
                  </a:lnTo>
                  <a:lnTo>
                    <a:pt x="46292" y="115129"/>
                  </a:lnTo>
                  <a:lnTo>
                    <a:pt x="50786" y="116457"/>
                  </a:lnTo>
                  <a:lnTo>
                    <a:pt x="55280" y="118228"/>
                  </a:lnTo>
                  <a:lnTo>
                    <a:pt x="59325" y="119114"/>
                  </a:lnTo>
                  <a:lnTo>
                    <a:pt x="63820" y="119557"/>
                  </a:lnTo>
                  <a:lnTo>
                    <a:pt x="68314" y="120000"/>
                  </a:lnTo>
                  <a:lnTo>
                    <a:pt x="72808" y="120000"/>
                  </a:lnTo>
                  <a:lnTo>
                    <a:pt x="77303" y="119557"/>
                  </a:lnTo>
                  <a:lnTo>
                    <a:pt x="81797" y="119114"/>
                  </a:lnTo>
                  <a:lnTo>
                    <a:pt x="85842" y="118228"/>
                  </a:lnTo>
                  <a:lnTo>
                    <a:pt x="89887" y="116457"/>
                  </a:lnTo>
                  <a:lnTo>
                    <a:pt x="93932" y="114686"/>
                  </a:lnTo>
                  <a:lnTo>
                    <a:pt x="97977" y="112472"/>
                  </a:lnTo>
                  <a:lnTo>
                    <a:pt x="101573" y="110258"/>
                  </a:lnTo>
                  <a:lnTo>
                    <a:pt x="105168" y="107601"/>
                  </a:lnTo>
                  <a:lnTo>
                    <a:pt x="108764" y="103173"/>
                  </a:lnTo>
                  <a:lnTo>
                    <a:pt x="112359" y="99188"/>
                  </a:lnTo>
                  <a:lnTo>
                    <a:pt x="114606" y="94317"/>
                  </a:lnTo>
                  <a:lnTo>
                    <a:pt x="117303" y="89446"/>
                  </a:lnTo>
                  <a:lnTo>
                    <a:pt x="118651" y="84575"/>
                  </a:lnTo>
                  <a:lnTo>
                    <a:pt x="119550" y="78819"/>
                  </a:lnTo>
                  <a:lnTo>
                    <a:pt x="120000" y="73505"/>
                  </a:lnTo>
                  <a:lnTo>
                    <a:pt x="120000" y="67749"/>
                  </a:lnTo>
                  <a:lnTo>
                    <a:pt x="119550" y="61992"/>
                  </a:lnTo>
                  <a:lnTo>
                    <a:pt x="118651" y="56236"/>
                  </a:lnTo>
                  <a:lnTo>
                    <a:pt x="116853" y="50922"/>
                  </a:lnTo>
                  <a:lnTo>
                    <a:pt x="114606" y="44723"/>
                  </a:lnTo>
                  <a:lnTo>
                    <a:pt x="112359" y="39409"/>
                  </a:lnTo>
                  <a:lnTo>
                    <a:pt x="108764" y="34095"/>
                  </a:lnTo>
                  <a:lnTo>
                    <a:pt x="105168" y="28339"/>
                  </a:lnTo>
                  <a:lnTo>
                    <a:pt x="101123" y="23468"/>
                  </a:lnTo>
                  <a:lnTo>
                    <a:pt x="96179" y="18597"/>
                  </a:lnTo>
                  <a:lnTo>
                    <a:pt x="91235" y="14612"/>
                  </a:lnTo>
                  <a:lnTo>
                    <a:pt x="85842" y="10627"/>
                  </a:lnTo>
                  <a:lnTo>
                    <a:pt x="80449" y="7527"/>
                  </a:lnTo>
                  <a:lnTo>
                    <a:pt x="75056" y="5313"/>
                  </a:lnTo>
                  <a:lnTo>
                    <a:pt x="68764" y="2656"/>
                  </a:lnTo>
                  <a:lnTo>
                    <a:pt x="63370" y="1328"/>
                  </a:lnTo>
                  <a:lnTo>
                    <a:pt x="57977" y="442"/>
                  </a:lnTo>
                  <a:lnTo>
                    <a:pt x="51685" y="0"/>
                  </a:lnTo>
                  <a:lnTo>
                    <a:pt x="46292" y="0"/>
                  </a:lnTo>
                  <a:lnTo>
                    <a:pt x="40898" y="885"/>
                  </a:lnTo>
                  <a:lnTo>
                    <a:pt x="35505" y="1771"/>
                  </a:lnTo>
                  <a:lnTo>
                    <a:pt x="30112" y="3542"/>
                  </a:lnTo>
                  <a:lnTo>
                    <a:pt x="25168" y="6199"/>
                  </a:lnTo>
                  <a:lnTo>
                    <a:pt x="20224" y="8856"/>
                  </a:lnTo>
                  <a:lnTo>
                    <a:pt x="16179" y="12841"/>
                  </a:lnTo>
                  <a:lnTo>
                    <a:pt x="12134" y="16826"/>
                  </a:lnTo>
                  <a:lnTo>
                    <a:pt x="8539" y="20811"/>
                  </a:lnTo>
                  <a:lnTo>
                    <a:pt x="5842" y="25682"/>
                  </a:lnTo>
                  <a:lnTo>
                    <a:pt x="3595" y="30553"/>
                  </a:lnTo>
                  <a:lnTo>
                    <a:pt x="2247" y="35424"/>
                  </a:lnTo>
                  <a:lnTo>
                    <a:pt x="449" y="40738"/>
                  </a:lnTo>
                  <a:lnTo>
                    <a:pt x="0" y="46937"/>
                  </a:lnTo>
                  <a:lnTo>
                    <a:pt x="0" y="52250"/>
                  </a:lnTo>
                  <a:lnTo>
                    <a:pt x="449" y="58007"/>
                  </a:lnTo>
                  <a:lnTo>
                    <a:pt x="2247" y="63763"/>
                  </a:lnTo>
                  <a:lnTo>
                    <a:pt x="3595" y="69520"/>
                  </a:lnTo>
                  <a:lnTo>
                    <a:pt x="5842" y="74833"/>
                  </a:lnTo>
                  <a:lnTo>
                    <a:pt x="8539" y="81033"/>
                  </a:lnTo>
                  <a:lnTo>
                    <a:pt x="11685" y="86346"/>
                  </a:lnTo>
                  <a:lnTo>
                    <a:pt x="15730" y="91217"/>
                  </a:lnTo>
                  <a:lnTo>
                    <a:pt x="20224" y="96974"/>
                  </a:lnTo>
                  <a:lnTo>
                    <a:pt x="21123" y="97859"/>
                  </a:lnTo>
                  <a:lnTo>
                    <a:pt x="22022" y="98745"/>
                  </a:lnTo>
                  <a:lnTo>
                    <a:pt x="23370" y="99630"/>
                  </a:lnTo>
                  <a:lnTo>
                    <a:pt x="24269" y="100959"/>
                  </a:lnTo>
                  <a:lnTo>
                    <a:pt x="25168" y="101845"/>
                  </a:lnTo>
                  <a:lnTo>
                    <a:pt x="26067" y="102730"/>
                  </a:lnTo>
                  <a:lnTo>
                    <a:pt x="27415" y="103616"/>
                  </a:lnTo>
                  <a:lnTo>
                    <a:pt x="28764" y="104944"/>
                  </a:lnTo>
                  <a:lnTo>
                    <a:pt x="29662" y="105387"/>
                  </a:lnTo>
                  <a:lnTo>
                    <a:pt x="30561" y="106273"/>
                  </a:lnTo>
                  <a:lnTo>
                    <a:pt x="31910" y="107158"/>
                  </a:lnTo>
                  <a:lnTo>
                    <a:pt x="33258" y="107601"/>
                  </a:lnTo>
                  <a:lnTo>
                    <a:pt x="34157" y="108929"/>
                  </a:lnTo>
                  <a:lnTo>
                    <a:pt x="35505" y="109372"/>
                  </a:lnTo>
                  <a:lnTo>
                    <a:pt x="36404" y="110258"/>
                  </a:lnTo>
                  <a:lnTo>
                    <a:pt x="37752" y="111143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Shape 1163"/>
            <p:cNvSpPr/>
            <p:nvPr/>
          </p:nvSpPr>
          <p:spPr>
            <a:xfrm>
              <a:off x="2376" y="1682"/>
              <a:ext cx="52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3137"/>
                  </a:moveTo>
                  <a:lnTo>
                    <a:pt x="116303" y="3137"/>
                  </a:lnTo>
                  <a:lnTo>
                    <a:pt x="112606" y="3137"/>
                  </a:lnTo>
                  <a:lnTo>
                    <a:pt x="108341" y="2352"/>
                  </a:lnTo>
                  <a:lnTo>
                    <a:pt x="103791" y="1568"/>
                  </a:lnTo>
                  <a:lnTo>
                    <a:pt x="98957" y="784"/>
                  </a:lnTo>
                  <a:lnTo>
                    <a:pt x="93554" y="0"/>
                  </a:lnTo>
                  <a:lnTo>
                    <a:pt x="87582" y="0"/>
                  </a:lnTo>
                  <a:lnTo>
                    <a:pt x="81042" y="0"/>
                  </a:lnTo>
                  <a:lnTo>
                    <a:pt x="74218" y="0"/>
                  </a:lnTo>
                  <a:lnTo>
                    <a:pt x="66540" y="1568"/>
                  </a:lnTo>
                  <a:lnTo>
                    <a:pt x="58578" y="3137"/>
                  </a:lnTo>
                  <a:lnTo>
                    <a:pt x="50047" y="5490"/>
                  </a:lnTo>
                  <a:lnTo>
                    <a:pt x="40663" y="10196"/>
                  </a:lnTo>
                  <a:lnTo>
                    <a:pt x="30995" y="16470"/>
                  </a:lnTo>
                  <a:lnTo>
                    <a:pt x="20473" y="23529"/>
                  </a:lnTo>
                  <a:lnTo>
                    <a:pt x="9383" y="32156"/>
                  </a:lnTo>
                  <a:lnTo>
                    <a:pt x="8815" y="32156"/>
                  </a:lnTo>
                  <a:lnTo>
                    <a:pt x="8530" y="32941"/>
                  </a:lnTo>
                  <a:lnTo>
                    <a:pt x="8246" y="34509"/>
                  </a:lnTo>
                  <a:lnTo>
                    <a:pt x="7677" y="36862"/>
                  </a:lnTo>
                  <a:lnTo>
                    <a:pt x="7109" y="40000"/>
                  </a:lnTo>
                  <a:lnTo>
                    <a:pt x="5971" y="43921"/>
                  </a:lnTo>
                  <a:lnTo>
                    <a:pt x="5402" y="47058"/>
                  </a:lnTo>
                  <a:lnTo>
                    <a:pt x="4549" y="52549"/>
                  </a:lnTo>
                  <a:lnTo>
                    <a:pt x="3412" y="57254"/>
                  </a:lnTo>
                  <a:lnTo>
                    <a:pt x="2843" y="62745"/>
                  </a:lnTo>
                  <a:lnTo>
                    <a:pt x="1990" y="69803"/>
                  </a:lnTo>
                  <a:lnTo>
                    <a:pt x="1421" y="76862"/>
                  </a:lnTo>
                  <a:lnTo>
                    <a:pt x="568" y="83921"/>
                  </a:lnTo>
                  <a:lnTo>
                    <a:pt x="284" y="91764"/>
                  </a:lnTo>
                  <a:lnTo>
                    <a:pt x="0" y="100392"/>
                  </a:lnTo>
                  <a:lnTo>
                    <a:pt x="0" y="110588"/>
                  </a:lnTo>
                  <a:lnTo>
                    <a:pt x="284" y="110588"/>
                  </a:lnTo>
                  <a:lnTo>
                    <a:pt x="568" y="111372"/>
                  </a:lnTo>
                  <a:lnTo>
                    <a:pt x="1421" y="112156"/>
                  </a:lnTo>
                  <a:lnTo>
                    <a:pt x="1990" y="112941"/>
                  </a:lnTo>
                  <a:lnTo>
                    <a:pt x="2843" y="113725"/>
                  </a:lnTo>
                  <a:lnTo>
                    <a:pt x="4265" y="114509"/>
                  </a:lnTo>
                  <a:lnTo>
                    <a:pt x="5402" y="116078"/>
                  </a:lnTo>
                  <a:lnTo>
                    <a:pt x="7109" y="116862"/>
                  </a:lnTo>
                  <a:lnTo>
                    <a:pt x="8530" y="118431"/>
                  </a:lnTo>
                  <a:lnTo>
                    <a:pt x="10521" y="119215"/>
                  </a:lnTo>
                  <a:lnTo>
                    <a:pt x="12796" y="119215"/>
                  </a:lnTo>
                  <a:lnTo>
                    <a:pt x="15355" y="120000"/>
                  </a:lnTo>
                  <a:lnTo>
                    <a:pt x="17914" y="120000"/>
                  </a:lnTo>
                  <a:lnTo>
                    <a:pt x="20758" y="120000"/>
                  </a:lnTo>
                  <a:lnTo>
                    <a:pt x="23886" y="120000"/>
                  </a:lnTo>
                  <a:lnTo>
                    <a:pt x="32701" y="116078"/>
                  </a:lnTo>
                  <a:lnTo>
                    <a:pt x="42085" y="112156"/>
                  </a:lnTo>
                  <a:lnTo>
                    <a:pt x="50900" y="105098"/>
                  </a:lnTo>
                  <a:lnTo>
                    <a:pt x="59431" y="97254"/>
                  </a:lnTo>
                  <a:lnTo>
                    <a:pt x="67677" y="88627"/>
                  </a:lnTo>
                  <a:lnTo>
                    <a:pt x="75639" y="78431"/>
                  </a:lnTo>
                  <a:lnTo>
                    <a:pt x="83317" y="68235"/>
                  </a:lnTo>
                  <a:lnTo>
                    <a:pt x="90426" y="57254"/>
                  </a:lnTo>
                  <a:lnTo>
                    <a:pt x="96682" y="47058"/>
                  </a:lnTo>
                  <a:lnTo>
                    <a:pt x="102369" y="37647"/>
                  </a:lnTo>
                  <a:lnTo>
                    <a:pt x="107488" y="27450"/>
                  </a:lnTo>
                  <a:lnTo>
                    <a:pt x="111753" y="19607"/>
                  </a:lnTo>
                  <a:lnTo>
                    <a:pt x="115165" y="12549"/>
                  </a:lnTo>
                  <a:lnTo>
                    <a:pt x="117725" y="7843"/>
                  </a:lnTo>
                  <a:lnTo>
                    <a:pt x="119146" y="3921"/>
                  </a:lnTo>
                  <a:lnTo>
                    <a:pt x="120000" y="313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Shape 1164"/>
            <p:cNvSpPr/>
            <p:nvPr/>
          </p:nvSpPr>
          <p:spPr>
            <a:xfrm>
              <a:off x="2378" y="1684"/>
              <a:ext cx="19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8471" y="1666"/>
                  </a:moveTo>
                  <a:lnTo>
                    <a:pt x="118471" y="4166"/>
                  </a:lnTo>
                  <a:lnTo>
                    <a:pt x="119235" y="10000"/>
                  </a:lnTo>
                  <a:lnTo>
                    <a:pt x="119235" y="15833"/>
                  </a:lnTo>
                  <a:lnTo>
                    <a:pt x="120000" y="23333"/>
                  </a:lnTo>
                  <a:lnTo>
                    <a:pt x="120000" y="31666"/>
                  </a:lnTo>
                  <a:lnTo>
                    <a:pt x="119235" y="40000"/>
                  </a:lnTo>
                  <a:lnTo>
                    <a:pt x="118471" y="49166"/>
                  </a:lnTo>
                  <a:lnTo>
                    <a:pt x="117707" y="57500"/>
                  </a:lnTo>
                  <a:lnTo>
                    <a:pt x="116178" y="66666"/>
                  </a:lnTo>
                  <a:lnTo>
                    <a:pt x="113121" y="75833"/>
                  </a:lnTo>
                  <a:lnTo>
                    <a:pt x="110063" y="84166"/>
                  </a:lnTo>
                  <a:lnTo>
                    <a:pt x="106242" y="92500"/>
                  </a:lnTo>
                  <a:lnTo>
                    <a:pt x="101656" y="99166"/>
                  </a:lnTo>
                  <a:lnTo>
                    <a:pt x="96305" y="105833"/>
                  </a:lnTo>
                  <a:lnTo>
                    <a:pt x="89426" y="110833"/>
                  </a:lnTo>
                  <a:lnTo>
                    <a:pt x="82547" y="114166"/>
                  </a:lnTo>
                  <a:lnTo>
                    <a:pt x="81783" y="114166"/>
                  </a:lnTo>
                  <a:lnTo>
                    <a:pt x="81019" y="114166"/>
                  </a:lnTo>
                  <a:lnTo>
                    <a:pt x="77961" y="114166"/>
                  </a:lnTo>
                  <a:lnTo>
                    <a:pt x="76433" y="114166"/>
                  </a:lnTo>
                  <a:lnTo>
                    <a:pt x="73375" y="115000"/>
                  </a:lnTo>
                  <a:lnTo>
                    <a:pt x="69554" y="115000"/>
                  </a:lnTo>
                  <a:lnTo>
                    <a:pt x="65732" y="115833"/>
                  </a:lnTo>
                  <a:lnTo>
                    <a:pt x="61146" y="116666"/>
                  </a:lnTo>
                  <a:lnTo>
                    <a:pt x="56560" y="116666"/>
                  </a:lnTo>
                  <a:lnTo>
                    <a:pt x="52738" y="118333"/>
                  </a:lnTo>
                  <a:lnTo>
                    <a:pt x="47388" y="118333"/>
                  </a:lnTo>
                  <a:lnTo>
                    <a:pt x="43566" y="119166"/>
                  </a:lnTo>
                  <a:lnTo>
                    <a:pt x="38216" y="119166"/>
                  </a:lnTo>
                  <a:lnTo>
                    <a:pt x="33630" y="119166"/>
                  </a:lnTo>
                  <a:lnTo>
                    <a:pt x="29044" y="119166"/>
                  </a:lnTo>
                  <a:lnTo>
                    <a:pt x="25222" y="120000"/>
                  </a:lnTo>
                  <a:lnTo>
                    <a:pt x="24458" y="119166"/>
                  </a:lnTo>
                  <a:lnTo>
                    <a:pt x="23694" y="118333"/>
                  </a:lnTo>
                  <a:lnTo>
                    <a:pt x="22929" y="115833"/>
                  </a:lnTo>
                  <a:lnTo>
                    <a:pt x="20636" y="113333"/>
                  </a:lnTo>
                  <a:lnTo>
                    <a:pt x="18343" y="110000"/>
                  </a:lnTo>
                  <a:lnTo>
                    <a:pt x="16815" y="105833"/>
                  </a:lnTo>
                  <a:lnTo>
                    <a:pt x="14522" y="100833"/>
                  </a:lnTo>
                  <a:lnTo>
                    <a:pt x="11464" y="95833"/>
                  </a:lnTo>
                  <a:lnTo>
                    <a:pt x="9171" y="90000"/>
                  </a:lnTo>
                  <a:lnTo>
                    <a:pt x="6114" y="83333"/>
                  </a:lnTo>
                  <a:lnTo>
                    <a:pt x="4585" y="76666"/>
                  </a:lnTo>
                  <a:lnTo>
                    <a:pt x="3057" y="69166"/>
                  </a:lnTo>
                  <a:lnTo>
                    <a:pt x="1528" y="61666"/>
                  </a:lnTo>
                  <a:lnTo>
                    <a:pt x="764" y="55000"/>
                  </a:lnTo>
                  <a:lnTo>
                    <a:pt x="0" y="45833"/>
                  </a:lnTo>
                  <a:lnTo>
                    <a:pt x="764" y="37500"/>
                  </a:lnTo>
                  <a:lnTo>
                    <a:pt x="764" y="36666"/>
                  </a:lnTo>
                  <a:lnTo>
                    <a:pt x="764" y="35833"/>
                  </a:lnTo>
                  <a:lnTo>
                    <a:pt x="764" y="35000"/>
                  </a:lnTo>
                  <a:lnTo>
                    <a:pt x="764" y="33333"/>
                  </a:lnTo>
                  <a:lnTo>
                    <a:pt x="1528" y="32500"/>
                  </a:lnTo>
                  <a:lnTo>
                    <a:pt x="2292" y="31666"/>
                  </a:lnTo>
                  <a:lnTo>
                    <a:pt x="3057" y="30000"/>
                  </a:lnTo>
                  <a:lnTo>
                    <a:pt x="3821" y="28333"/>
                  </a:lnTo>
                  <a:lnTo>
                    <a:pt x="4585" y="27500"/>
                  </a:lnTo>
                  <a:lnTo>
                    <a:pt x="6114" y="26666"/>
                  </a:lnTo>
                  <a:lnTo>
                    <a:pt x="8407" y="25000"/>
                  </a:lnTo>
                  <a:lnTo>
                    <a:pt x="10700" y="24166"/>
                  </a:lnTo>
                  <a:lnTo>
                    <a:pt x="12229" y="23333"/>
                  </a:lnTo>
                  <a:lnTo>
                    <a:pt x="16050" y="23333"/>
                  </a:lnTo>
                  <a:lnTo>
                    <a:pt x="19108" y="21666"/>
                  </a:lnTo>
                  <a:lnTo>
                    <a:pt x="24458" y="20000"/>
                  </a:lnTo>
                  <a:lnTo>
                    <a:pt x="30573" y="18333"/>
                  </a:lnTo>
                  <a:lnTo>
                    <a:pt x="38216" y="16666"/>
                  </a:lnTo>
                  <a:lnTo>
                    <a:pt x="45859" y="14166"/>
                  </a:lnTo>
                  <a:lnTo>
                    <a:pt x="54267" y="12500"/>
                  </a:lnTo>
                  <a:lnTo>
                    <a:pt x="62675" y="10000"/>
                  </a:lnTo>
                  <a:lnTo>
                    <a:pt x="72611" y="8333"/>
                  </a:lnTo>
                  <a:lnTo>
                    <a:pt x="81019" y="5833"/>
                  </a:lnTo>
                  <a:lnTo>
                    <a:pt x="88662" y="4166"/>
                  </a:lnTo>
                  <a:lnTo>
                    <a:pt x="96305" y="2500"/>
                  </a:lnTo>
                  <a:lnTo>
                    <a:pt x="103184" y="1666"/>
                  </a:lnTo>
                  <a:lnTo>
                    <a:pt x="109299" y="833"/>
                  </a:lnTo>
                  <a:lnTo>
                    <a:pt x="113885" y="0"/>
                  </a:lnTo>
                  <a:lnTo>
                    <a:pt x="116942" y="833"/>
                  </a:lnTo>
                  <a:lnTo>
                    <a:pt x="118471" y="1666"/>
                  </a:lnTo>
                  <a:close/>
                </a:path>
              </a:pathLst>
            </a:custGeom>
            <a:solidFill>
              <a:srgbClr val="3298E5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Shape 1165"/>
            <p:cNvSpPr/>
            <p:nvPr/>
          </p:nvSpPr>
          <p:spPr>
            <a:xfrm>
              <a:off x="2380" y="1686"/>
              <a:ext cx="7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00" y="18064"/>
                  </a:moveTo>
                  <a:lnTo>
                    <a:pt x="4000" y="19354"/>
                  </a:lnTo>
                  <a:lnTo>
                    <a:pt x="4000" y="20645"/>
                  </a:lnTo>
                  <a:lnTo>
                    <a:pt x="4000" y="21935"/>
                  </a:lnTo>
                  <a:lnTo>
                    <a:pt x="4000" y="23225"/>
                  </a:lnTo>
                  <a:lnTo>
                    <a:pt x="4000" y="24516"/>
                  </a:lnTo>
                  <a:lnTo>
                    <a:pt x="0" y="25806"/>
                  </a:lnTo>
                  <a:lnTo>
                    <a:pt x="0" y="27096"/>
                  </a:lnTo>
                  <a:lnTo>
                    <a:pt x="0" y="30967"/>
                  </a:lnTo>
                  <a:lnTo>
                    <a:pt x="0" y="32258"/>
                  </a:lnTo>
                  <a:lnTo>
                    <a:pt x="0" y="33548"/>
                  </a:lnTo>
                  <a:lnTo>
                    <a:pt x="0" y="34838"/>
                  </a:lnTo>
                  <a:lnTo>
                    <a:pt x="0" y="36129"/>
                  </a:lnTo>
                  <a:lnTo>
                    <a:pt x="0" y="38709"/>
                  </a:lnTo>
                  <a:lnTo>
                    <a:pt x="0" y="41290"/>
                  </a:lnTo>
                  <a:lnTo>
                    <a:pt x="0" y="42580"/>
                  </a:lnTo>
                  <a:lnTo>
                    <a:pt x="0" y="45161"/>
                  </a:lnTo>
                  <a:lnTo>
                    <a:pt x="0" y="51612"/>
                  </a:lnTo>
                  <a:lnTo>
                    <a:pt x="0" y="59354"/>
                  </a:lnTo>
                  <a:lnTo>
                    <a:pt x="4000" y="67096"/>
                  </a:lnTo>
                  <a:lnTo>
                    <a:pt x="6000" y="72258"/>
                  </a:lnTo>
                  <a:lnTo>
                    <a:pt x="8000" y="80000"/>
                  </a:lnTo>
                  <a:lnTo>
                    <a:pt x="10000" y="85161"/>
                  </a:lnTo>
                  <a:lnTo>
                    <a:pt x="14000" y="91612"/>
                  </a:lnTo>
                  <a:lnTo>
                    <a:pt x="16000" y="96774"/>
                  </a:lnTo>
                  <a:lnTo>
                    <a:pt x="20000" y="101935"/>
                  </a:lnTo>
                  <a:lnTo>
                    <a:pt x="26000" y="105806"/>
                  </a:lnTo>
                  <a:lnTo>
                    <a:pt x="32000" y="109677"/>
                  </a:lnTo>
                  <a:lnTo>
                    <a:pt x="36000" y="112258"/>
                  </a:lnTo>
                  <a:lnTo>
                    <a:pt x="42000" y="116129"/>
                  </a:lnTo>
                  <a:lnTo>
                    <a:pt x="48000" y="117419"/>
                  </a:lnTo>
                  <a:lnTo>
                    <a:pt x="54000" y="118709"/>
                  </a:lnTo>
                  <a:lnTo>
                    <a:pt x="62000" y="120000"/>
                  </a:lnTo>
                  <a:lnTo>
                    <a:pt x="66000" y="118709"/>
                  </a:lnTo>
                  <a:lnTo>
                    <a:pt x="72000" y="117419"/>
                  </a:lnTo>
                  <a:lnTo>
                    <a:pt x="76000" y="116129"/>
                  </a:lnTo>
                  <a:lnTo>
                    <a:pt x="82000" y="112258"/>
                  </a:lnTo>
                  <a:lnTo>
                    <a:pt x="88000" y="109677"/>
                  </a:lnTo>
                  <a:lnTo>
                    <a:pt x="92000" y="105806"/>
                  </a:lnTo>
                  <a:lnTo>
                    <a:pt x="96000" y="101935"/>
                  </a:lnTo>
                  <a:lnTo>
                    <a:pt x="102000" y="96774"/>
                  </a:lnTo>
                  <a:lnTo>
                    <a:pt x="104000" y="91612"/>
                  </a:lnTo>
                  <a:lnTo>
                    <a:pt x="108000" y="85161"/>
                  </a:lnTo>
                  <a:lnTo>
                    <a:pt x="110000" y="80000"/>
                  </a:lnTo>
                  <a:lnTo>
                    <a:pt x="112000" y="72258"/>
                  </a:lnTo>
                  <a:lnTo>
                    <a:pt x="114000" y="67096"/>
                  </a:lnTo>
                  <a:lnTo>
                    <a:pt x="118000" y="59354"/>
                  </a:lnTo>
                  <a:lnTo>
                    <a:pt x="118000" y="51612"/>
                  </a:lnTo>
                  <a:lnTo>
                    <a:pt x="120000" y="45161"/>
                  </a:lnTo>
                  <a:lnTo>
                    <a:pt x="118000" y="41290"/>
                  </a:lnTo>
                  <a:lnTo>
                    <a:pt x="118000" y="37419"/>
                  </a:lnTo>
                  <a:lnTo>
                    <a:pt x="118000" y="34838"/>
                  </a:lnTo>
                  <a:lnTo>
                    <a:pt x="118000" y="32258"/>
                  </a:lnTo>
                  <a:lnTo>
                    <a:pt x="118000" y="29677"/>
                  </a:lnTo>
                  <a:lnTo>
                    <a:pt x="118000" y="25806"/>
                  </a:lnTo>
                  <a:lnTo>
                    <a:pt x="114000" y="23225"/>
                  </a:lnTo>
                  <a:lnTo>
                    <a:pt x="114000" y="20645"/>
                  </a:lnTo>
                  <a:lnTo>
                    <a:pt x="114000" y="18064"/>
                  </a:lnTo>
                  <a:lnTo>
                    <a:pt x="112000" y="14193"/>
                  </a:lnTo>
                  <a:lnTo>
                    <a:pt x="112000" y="11612"/>
                  </a:lnTo>
                  <a:lnTo>
                    <a:pt x="112000" y="9032"/>
                  </a:lnTo>
                  <a:lnTo>
                    <a:pt x="110000" y="7741"/>
                  </a:lnTo>
                  <a:lnTo>
                    <a:pt x="110000" y="5161"/>
                  </a:lnTo>
                  <a:lnTo>
                    <a:pt x="108000" y="1290"/>
                  </a:lnTo>
                  <a:lnTo>
                    <a:pt x="108000" y="0"/>
                  </a:lnTo>
                  <a:lnTo>
                    <a:pt x="6000" y="1806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Shape 1166"/>
            <p:cNvSpPr/>
            <p:nvPr/>
          </p:nvSpPr>
          <p:spPr>
            <a:xfrm>
              <a:off x="2422" y="1682"/>
              <a:ext cx="4" cy="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4285"/>
                  </a:lnTo>
                  <a:lnTo>
                    <a:pt x="0" y="8571"/>
                  </a:lnTo>
                  <a:lnTo>
                    <a:pt x="3157" y="12857"/>
                  </a:lnTo>
                  <a:lnTo>
                    <a:pt x="3157" y="25714"/>
                  </a:lnTo>
                  <a:lnTo>
                    <a:pt x="3157" y="29999"/>
                  </a:lnTo>
                  <a:lnTo>
                    <a:pt x="3157" y="38571"/>
                  </a:lnTo>
                  <a:lnTo>
                    <a:pt x="3157" y="47142"/>
                  </a:lnTo>
                  <a:lnTo>
                    <a:pt x="3157" y="55714"/>
                  </a:lnTo>
                  <a:lnTo>
                    <a:pt x="3157" y="68571"/>
                  </a:lnTo>
                  <a:lnTo>
                    <a:pt x="3157" y="77142"/>
                  </a:lnTo>
                  <a:lnTo>
                    <a:pt x="3157" y="89999"/>
                  </a:lnTo>
                  <a:lnTo>
                    <a:pt x="0" y="107142"/>
                  </a:lnTo>
                  <a:lnTo>
                    <a:pt x="0" y="119999"/>
                  </a:lnTo>
                  <a:lnTo>
                    <a:pt x="120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CB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Shape 1167"/>
            <p:cNvSpPr/>
            <p:nvPr/>
          </p:nvSpPr>
          <p:spPr>
            <a:xfrm>
              <a:off x="2379" y="1682"/>
              <a:ext cx="47" cy="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1707"/>
                  </a:moveTo>
                  <a:lnTo>
                    <a:pt x="115989" y="11707"/>
                  </a:lnTo>
                  <a:lnTo>
                    <a:pt x="111979" y="11707"/>
                  </a:lnTo>
                  <a:lnTo>
                    <a:pt x="107352" y="8780"/>
                  </a:lnTo>
                  <a:lnTo>
                    <a:pt x="102416" y="5853"/>
                  </a:lnTo>
                  <a:lnTo>
                    <a:pt x="97172" y="2926"/>
                  </a:lnTo>
                  <a:lnTo>
                    <a:pt x="91311" y="0"/>
                  </a:lnTo>
                  <a:lnTo>
                    <a:pt x="84832" y="0"/>
                  </a:lnTo>
                  <a:lnTo>
                    <a:pt x="77737" y="0"/>
                  </a:lnTo>
                  <a:lnTo>
                    <a:pt x="70334" y="0"/>
                  </a:lnTo>
                  <a:lnTo>
                    <a:pt x="62005" y="5853"/>
                  </a:lnTo>
                  <a:lnTo>
                    <a:pt x="53367" y="11707"/>
                  </a:lnTo>
                  <a:lnTo>
                    <a:pt x="44113" y="20487"/>
                  </a:lnTo>
                  <a:lnTo>
                    <a:pt x="33933" y="38048"/>
                  </a:lnTo>
                  <a:lnTo>
                    <a:pt x="23444" y="61463"/>
                  </a:lnTo>
                  <a:lnTo>
                    <a:pt x="12030" y="87804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Shape 1168"/>
            <p:cNvSpPr/>
            <p:nvPr/>
          </p:nvSpPr>
          <p:spPr>
            <a:xfrm>
              <a:off x="2428" y="168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Shape 1169"/>
            <p:cNvSpPr/>
            <p:nvPr/>
          </p:nvSpPr>
          <p:spPr>
            <a:xfrm>
              <a:off x="2379" y="168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120000"/>
                  </a:moveTo>
                  <a:lnTo>
                    <a:pt x="0" y="0"/>
                  </a:lnTo>
                  <a:lnTo>
                    <a:pt x="12000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Shape 1170"/>
            <p:cNvSpPr/>
            <p:nvPr/>
          </p:nvSpPr>
          <p:spPr>
            <a:xfrm>
              <a:off x="2376" y="1687"/>
              <a:ext cx="3" cy="1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20000" y="0"/>
                  </a:moveTo>
                  <a:lnTo>
                    <a:pt x="112727" y="0"/>
                  </a:lnTo>
                  <a:lnTo>
                    <a:pt x="109090" y="1200"/>
                  </a:lnTo>
                  <a:lnTo>
                    <a:pt x="105454" y="3600"/>
                  </a:lnTo>
                  <a:lnTo>
                    <a:pt x="98181" y="7200"/>
                  </a:lnTo>
                  <a:lnTo>
                    <a:pt x="90909" y="12000"/>
                  </a:lnTo>
                  <a:lnTo>
                    <a:pt x="76363" y="18000"/>
                  </a:lnTo>
                  <a:lnTo>
                    <a:pt x="69090" y="22800"/>
                  </a:lnTo>
                  <a:lnTo>
                    <a:pt x="58181" y="31200"/>
                  </a:lnTo>
                  <a:lnTo>
                    <a:pt x="43636" y="38400"/>
                  </a:lnTo>
                  <a:lnTo>
                    <a:pt x="36363" y="46800"/>
                  </a:lnTo>
                  <a:lnTo>
                    <a:pt x="25454" y="57600"/>
                  </a:lnTo>
                  <a:lnTo>
                    <a:pt x="18181" y="68400"/>
                  </a:lnTo>
                  <a:lnTo>
                    <a:pt x="7272" y="79200"/>
                  </a:lnTo>
                  <a:lnTo>
                    <a:pt x="3636" y="91200"/>
                  </a:lnTo>
                  <a:lnTo>
                    <a:pt x="0" y="104400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Shape 1171"/>
            <p:cNvSpPr/>
            <p:nvPr/>
          </p:nvSpPr>
          <p:spPr>
            <a:xfrm>
              <a:off x="2379" y="1687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Shape 1172"/>
            <p:cNvSpPr/>
            <p:nvPr/>
          </p:nvSpPr>
          <p:spPr>
            <a:xfrm>
              <a:off x="2375" y="170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19999" y="0"/>
                  </a:moveTo>
                  <a:lnTo>
                    <a:pt x="0" y="0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Shape 1173"/>
            <p:cNvSpPr/>
            <p:nvPr/>
          </p:nvSpPr>
          <p:spPr>
            <a:xfrm>
              <a:off x="2376" y="1700"/>
              <a:ext cx="9" cy="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428" y="0"/>
                  </a:lnTo>
                  <a:lnTo>
                    <a:pt x="2857" y="10000"/>
                  </a:lnTo>
                  <a:lnTo>
                    <a:pt x="7142" y="20000"/>
                  </a:lnTo>
                  <a:lnTo>
                    <a:pt x="10000" y="30000"/>
                  </a:lnTo>
                  <a:lnTo>
                    <a:pt x="14285" y="40000"/>
                  </a:lnTo>
                  <a:lnTo>
                    <a:pt x="21428" y="50000"/>
                  </a:lnTo>
                  <a:lnTo>
                    <a:pt x="27142" y="70000"/>
                  </a:lnTo>
                  <a:lnTo>
                    <a:pt x="35714" y="80000"/>
                  </a:lnTo>
                  <a:lnTo>
                    <a:pt x="42857" y="100000"/>
                  </a:lnTo>
                  <a:lnTo>
                    <a:pt x="52857" y="110000"/>
                  </a:lnTo>
                  <a:lnTo>
                    <a:pt x="64285" y="110000"/>
                  </a:lnTo>
                  <a:lnTo>
                    <a:pt x="77142" y="120000"/>
                  </a:lnTo>
                  <a:lnTo>
                    <a:pt x="90000" y="120000"/>
                  </a:lnTo>
                  <a:lnTo>
                    <a:pt x="104285" y="120000"/>
                  </a:lnTo>
                  <a:lnTo>
                    <a:pt x="120000" y="12000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Shape 1174"/>
            <p:cNvSpPr/>
            <p:nvPr/>
          </p:nvSpPr>
          <p:spPr>
            <a:xfrm>
              <a:off x="2375" y="1700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20000" y="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Shape 1175"/>
            <p:cNvSpPr/>
            <p:nvPr/>
          </p:nvSpPr>
          <p:spPr>
            <a:xfrm>
              <a:off x="2386" y="170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0" y="1199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Shape 1176"/>
            <p:cNvSpPr/>
            <p:nvPr/>
          </p:nvSpPr>
          <p:spPr>
            <a:xfrm>
              <a:off x="2386" y="1682"/>
              <a:ext cx="42" cy="18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20000"/>
                  </a:moveTo>
                  <a:lnTo>
                    <a:pt x="11005" y="115973"/>
                  </a:lnTo>
                  <a:lnTo>
                    <a:pt x="22721" y="111946"/>
                  </a:lnTo>
                  <a:lnTo>
                    <a:pt x="33727" y="104697"/>
                  </a:lnTo>
                  <a:lnTo>
                    <a:pt x="44378" y="96644"/>
                  </a:lnTo>
                  <a:lnTo>
                    <a:pt x="54674" y="87785"/>
                  </a:lnTo>
                  <a:lnTo>
                    <a:pt x="64615" y="77315"/>
                  </a:lnTo>
                  <a:lnTo>
                    <a:pt x="74201" y="66845"/>
                  </a:lnTo>
                  <a:lnTo>
                    <a:pt x="83076" y="55570"/>
                  </a:lnTo>
                  <a:lnTo>
                    <a:pt x="90887" y="45100"/>
                  </a:lnTo>
                  <a:lnTo>
                    <a:pt x="97988" y="35436"/>
                  </a:lnTo>
                  <a:lnTo>
                    <a:pt x="104378" y="24966"/>
                  </a:lnTo>
                  <a:lnTo>
                    <a:pt x="109704" y="16912"/>
                  </a:lnTo>
                  <a:lnTo>
                    <a:pt x="113964" y="9664"/>
                  </a:lnTo>
                  <a:lnTo>
                    <a:pt x="117159" y="4832"/>
                  </a:lnTo>
                  <a:lnTo>
                    <a:pt x="118934" y="805"/>
                  </a:lnTo>
                  <a:lnTo>
                    <a:pt x="120000" y="0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Shape 1177"/>
            <p:cNvSpPr/>
            <p:nvPr/>
          </p:nvSpPr>
          <p:spPr>
            <a:xfrm>
              <a:off x="2386" y="170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19999"/>
                  </a:moveTo>
                  <a:lnTo>
                    <a:pt x="0" y="0"/>
                  </a:lnTo>
                  <a:lnTo>
                    <a:pt x="0" y="11999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Shape 1178"/>
            <p:cNvSpPr/>
            <p:nvPr/>
          </p:nvSpPr>
          <p:spPr>
            <a:xfrm>
              <a:off x="2428" y="1682"/>
              <a:ext cx="0" cy="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12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Shape 1179"/>
            <p:cNvSpPr/>
            <p:nvPr/>
          </p:nvSpPr>
          <p:spPr>
            <a:xfrm>
              <a:off x="2154" y="2371"/>
              <a:ext cx="230" cy="2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198" y="68715"/>
                  </a:moveTo>
                  <a:lnTo>
                    <a:pt x="107041" y="69308"/>
                  </a:lnTo>
                  <a:lnTo>
                    <a:pt x="108077" y="69960"/>
                  </a:lnTo>
                  <a:lnTo>
                    <a:pt x="109049" y="70731"/>
                  </a:lnTo>
                  <a:lnTo>
                    <a:pt x="110086" y="71679"/>
                  </a:lnTo>
                  <a:lnTo>
                    <a:pt x="111187" y="72569"/>
                  </a:lnTo>
                  <a:lnTo>
                    <a:pt x="112159" y="73636"/>
                  </a:lnTo>
                  <a:lnTo>
                    <a:pt x="113196" y="74881"/>
                  </a:lnTo>
                  <a:lnTo>
                    <a:pt x="114233" y="76126"/>
                  </a:lnTo>
                  <a:lnTo>
                    <a:pt x="115140" y="77430"/>
                  </a:lnTo>
                  <a:lnTo>
                    <a:pt x="116047" y="78853"/>
                  </a:lnTo>
                  <a:lnTo>
                    <a:pt x="116825" y="80335"/>
                  </a:lnTo>
                  <a:lnTo>
                    <a:pt x="117537" y="81936"/>
                  </a:lnTo>
                  <a:lnTo>
                    <a:pt x="118120" y="83596"/>
                  </a:lnTo>
                  <a:lnTo>
                    <a:pt x="118639" y="85375"/>
                  </a:lnTo>
                  <a:lnTo>
                    <a:pt x="118963" y="87154"/>
                  </a:lnTo>
                  <a:lnTo>
                    <a:pt x="119222" y="89169"/>
                  </a:lnTo>
                  <a:lnTo>
                    <a:pt x="119287" y="90355"/>
                  </a:lnTo>
                  <a:lnTo>
                    <a:pt x="119352" y="91363"/>
                  </a:lnTo>
                  <a:lnTo>
                    <a:pt x="119481" y="92193"/>
                  </a:lnTo>
                  <a:lnTo>
                    <a:pt x="119676" y="92905"/>
                  </a:lnTo>
                  <a:lnTo>
                    <a:pt x="119740" y="93498"/>
                  </a:lnTo>
                  <a:lnTo>
                    <a:pt x="119805" y="94031"/>
                  </a:lnTo>
                  <a:lnTo>
                    <a:pt x="119935" y="94446"/>
                  </a:lnTo>
                  <a:lnTo>
                    <a:pt x="119935" y="94861"/>
                  </a:lnTo>
                  <a:lnTo>
                    <a:pt x="119999" y="95335"/>
                  </a:lnTo>
                  <a:lnTo>
                    <a:pt x="119999" y="95810"/>
                  </a:lnTo>
                  <a:lnTo>
                    <a:pt x="119999" y="96343"/>
                  </a:lnTo>
                  <a:lnTo>
                    <a:pt x="119935" y="96936"/>
                  </a:lnTo>
                  <a:lnTo>
                    <a:pt x="119805" y="97707"/>
                  </a:lnTo>
                  <a:lnTo>
                    <a:pt x="119676" y="98656"/>
                  </a:lnTo>
                  <a:lnTo>
                    <a:pt x="119416" y="99782"/>
                  </a:lnTo>
                  <a:lnTo>
                    <a:pt x="119222" y="101086"/>
                  </a:lnTo>
                  <a:lnTo>
                    <a:pt x="118833" y="102509"/>
                  </a:lnTo>
                  <a:lnTo>
                    <a:pt x="118315" y="103814"/>
                  </a:lnTo>
                  <a:lnTo>
                    <a:pt x="117667" y="105177"/>
                  </a:lnTo>
                  <a:lnTo>
                    <a:pt x="116889" y="106482"/>
                  </a:lnTo>
                  <a:lnTo>
                    <a:pt x="116047" y="107727"/>
                  </a:lnTo>
                  <a:lnTo>
                    <a:pt x="115075" y="108913"/>
                  </a:lnTo>
                  <a:lnTo>
                    <a:pt x="113974" y="110098"/>
                  </a:lnTo>
                  <a:lnTo>
                    <a:pt x="112807" y="111284"/>
                  </a:lnTo>
                  <a:lnTo>
                    <a:pt x="111511" y="112351"/>
                  </a:lnTo>
                  <a:lnTo>
                    <a:pt x="110215" y="113418"/>
                  </a:lnTo>
                  <a:lnTo>
                    <a:pt x="108790" y="114426"/>
                  </a:lnTo>
                  <a:lnTo>
                    <a:pt x="107300" y="115434"/>
                  </a:lnTo>
                  <a:lnTo>
                    <a:pt x="105809" y="116264"/>
                  </a:lnTo>
                  <a:lnTo>
                    <a:pt x="104190" y="117154"/>
                  </a:lnTo>
                  <a:lnTo>
                    <a:pt x="102634" y="117924"/>
                  </a:lnTo>
                  <a:lnTo>
                    <a:pt x="101015" y="118754"/>
                  </a:lnTo>
                  <a:lnTo>
                    <a:pt x="99265" y="119347"/>
                  </a:lnTo>
                  <a:lnTo>
                    <a:pt x="97451" y="119703"/>
                  </a:lnTo>
                  <a:lnTo>
                    <a:pt x="95507" y="119940"/>
                  </a:lnTo>
                  <a:lnTo>
                    <a:pt x="93563" y="120000"/>
                  </a:lnTo>
                  <a:lnTo>
                    <a:pt x="91555" y="119881"/>
                  </a:lnTo>
                  <a:lnTo>
                    <a:pt x="89481" y="119644"/>
                  </a:lnTo>
                  <a:lnTo>
                    <a:pt x="87408" y="119288"/>
                  </a:lnTo>
                  <a:lnTo>
                    <a:pt x="85205" y="118814"/>
                  </a:lnTo>
                  <a:lnTo>
                    <a:pt x="83131" y="118221"/>
                  </a:lnTo>
                  <a:lnTo>
                    <a:pt x="81058" y="117569"/>
                  </a:lnTo>
                  <a:lnTo>
                    <a:pt x="78920" y="116798"/>
                  </a:lnTo>
                  <a:lnTo>
                    <a:pt x="76846" y="116027"/>
                  </a:lnTo>
                  <a:lnTo>
                    <a:pt x="74773" y="115138"/>
                  </a:lnTo>
                  <a:lnTo>
                    <a:pt x="72829" y="114308"/>
                  </a:lnTo>
                  <a:lnTo>
                    <a:pt x="70950" y="113359"/>
                  </a:lnTo>
                  <a:lnTo>
                    <a:pt x="69200" y="112529"/>
                  </a:lnTo>
                  <a:lnTo>
                    <a:pt x="67386" y="111640"/>
                  </a:lnTo>
                  <a:lnTo>
                    <a:pt x="65701" y="110988"/>
                  </a:lnTo>
                  <a:lnTo>
                    <a:pt x="63952" y="110454"/>
                  </a:lnTo>
                  <a:lnTo>
                    <a:pt x="62267" y="109980"/>
                  </a:lnTo>
                  <a:lnTo>
                    <a:pt x="60518" y="109565"/>
                  </a:lnTo>
                  <a:lnTo>
                    <a:pt x="58898" y="109209"/>
                  </a:lnTo>
                  <a:lnTo>
                    <a:pt x="57278" y="108853"/>
                  </a:lnTo>
                  <a:lnTo>
                    <a:pt x="55658" y="108557"/>
                  </a:lnTo>
                  <a:lnTo>
                    <a:pt x="54168" y="108142"/>
                  </a:lnTo>
                  <a:lnTo>
                    <a:pt x="52613" y="107727"/>
                  </a:lnTo>
                  <a:lnTo>
                    <a:pt x="51252" y="107193"/>
                  </a:lnTo>
                  <a:lnTo>
                    <a:pt x="49892" y="106541"/>
                  </a:lnTo>
                  <a:lnTo>
                    <a:pt x="48596" y="105830"/>
                  </a:lnTo>
                  <a:lnTo>
                    <a:pt x="47365" y="104881"/>
                  </a:lnTo>
                  <a:lnTo>
                    <a:pt x="46263" y="103754"/>
                  </a:lnTo>
                  <a:lnTo>
                    <a:pt x="45226" y="102509"/>
                  </a:lnTo>
                  <a:lnTo>
                    <a:pt x="44254" y="101146"/>
                  </a:lnTo>
                  <a:lnTo>
                    <a:pt x="43153" y="100138"/>
                  </a:lnTo>
                  <a:lnTo>
                    <a:pt x="42051" y="99249"/>
                  </a:lnTo>
                  <a:lnTo>
                    <a:pt x="40820" y="98596"/>
                  </a:lnTo>
                  <a:lnTo>
                    <a:pt x="39654" y="98122"/>
                  </a:lnTo>
                  <a:lnTo>
                    <a:pt x="38423" y="97648"/>
                  </a:lnTo>
                  <a:lnTo>
                    <a:pt x="37192" y="97351"/>
                  </a:lnTo>
                  <a:lnTo>
                    <a:pt x="35961" y="97055"/>
                  </a:lnTo>
                  <a:lnTo>
                    <a:pt x="34730" y="96699"/>
                  </a:lnTo>
                  <a:lnTo>
                    <a:pt x="33498" y="96462"/>
                  </a:lnTo>
                  <a:lnTo>
                    <a:pt x="32267" y="96047"/>
                  </a:lnTo>
                  <a:lnTo>
                    <a:pt x="31101" y="95573"/>
                  </a:lnTo>
                  <a:lnTo>
                    <a:pt x="30064" y="94920"/>
                  </a:lnTo>
                  <a:lnTo>
                    <a:pt x="28963" y="94209"/>
                  </a:lnTo>
                  <a:lnTo>
                    <a:pt x="27926" y="93201"/>
                  </a:lnTo>
                  <a:lnTo>
                    <a:pt x="27084" y="92015"/>
                  </a:lnTo>
                  <a:lnTo>
                    <a:pt x="26177" y="90652"/>
                  </a:lnTo>
                  <a:lnTo>
                    <a:pt x="25334" y="89169"/>
                  </a:lnTo>
                  <a:lnTo>
                    <a:pt x="24557" y="87628"/>
                  </a:lnTo>
                  <a:lnTo>
                    <a:pt x="23714" y="85968"/>
                  </a:lnTo>
                  <a:lnTo>
                    <a:pt x="22937" y="84249"/>
                  </a:lnTo>
                  <a:lnTo>
                    <a:pt x="22095" y="82470"/>
                  </a:lnTo>
                  <a:lnTo>
                    <a:pt x="21187" y="80632"/>
                  </a:lnTo>
                  <a:lnTo>
                    <a:pt x="20280" y="78616"/>
                  </a:lnTo>
                  <a:lnTo>
                    <a:pt x="19308" y="76660"/>
                  </a:lnTo>
                  <a:lnTo>
                    <a:pt x="18207" y="74525"/>
                  </a:lnTo>
                  <a:lnTo>
                    <a:pt x="17041" y="72272"/>
                  </a:lnTo>
                  <a:lnTo>
                    <a:pt x="15745" y="70019"/>
                  </a:lnTo>
                  <a:lnTo>
                    <a:pt x="14384" y="67648"/>
                  </a:lnTo>
                  <a:lnTo>
                    <a:pt x="12894" y="65217"/>
                  </a:lnTo>
                  <a:lnTo>
                    <a:pt x="11209" y="62727"/>
                  </a:lnTo>
                  <a:lnTo>
                    <a:pt x="9395" y="60118"/>
                  </a:lnTo>
                  <a:lnTo>
                    <a:pt x="7710" y="57747"/>
                  </a:lnTo>
                  <a:lnTo>
                    <a:pt x="6220" y="55612"/>
                  </a:lnTo>
                  <a:lnTo>
                    <a:pt x="4989" y="53596"/>
                  </a:lnTo>
                  <a:lnTo>
                    <a:pt x="3822" y="51640"/>
                  </a:lnTo>
                  <a:lnTo>
                    <a:pt x="2850" y="49920"/>
                  </a:lnTo>
                  <a:lnTo>
                    <a:pt x="2073" y="48201"/>
                  </a:lnTo>
                  <a:lnTo>
                    <a:pt x="1425" y="46660"/>
                  </a:lnTo>
                  <a:lnTo>
                    <a:pt x="842" y="45177"/>
                  </a:lnTo>
                  <a:lnTo>
                    <a:pt x="453" y="43754"/>
                  </a:lnTo>
                  <a:lnTo>
                    <a:pt x="194" y="42391"/>
                  </a:lnTo>
                  <a:lnTo>
                    <a:pt x="64" y="41086"/>
                  </a:lnTo>
                  <a:lnTo>
                    <a:pt x="0" y="39782"/>
                  </a:lnTo>
                  <a:lnTo>
                    <a:pt x="0" y="38596"/>
                  </a:lnTo>
                  <a:lnTo>
                    <a:pt x="64" y="37351"/>
                  </a:lnTo>
                  <a:lnTo>
                    <a:pt x="259" y="36047"/>
                  </a:lnTo>
                  <a:lnTo>
                    <a:pt x="518" y="34861"/>
                  </a:lnTo>
                  <a:lnTo>
                    <a:pt x="518" y="34743"/>
                  </a:lnTo>
                  <a:lnTo>
                    <a:pt x="647" y="34565"/>
                  </a:lnTo>
                  <a:lnTo>
                    <a:pt x="777" y="34150"/>
                  </a:lnTo>
                  <a:lnTo>
                    <a:pt x="907" y="33616"/>
                  </a:lnTo>
                  <a:lnTo>
                    <a:pt x="1101" y="33023"/>
                  </a:lnTo>
                  <a:lnTo>
                    <a:pt x="1425" y="32252"/>
                  </a:lnTo>
                  <a:lnTo>
                    <a:pt x="1684" y="31422"/>
                  </a:lnTo>
                  <a:lnTo>
                    <a:pt x="2073" y="30474"/>
                  </a:lnTo>
                  <a:lnTo>
                    <a:pt x="2526" y="29525"/>
                  </a:lnTo>
                  <a:lnTo>
                    <a:pt x="2915" y="28458"/>
                  </a:lnTo>
                  <a:lnTo>
                    <a:pt x="3434" y="27332"/>
                  </a:lnTo>
                  <a:lnTo>
                    <a:pt x="4017" y="26205"/>
                  </a:lnTo>
                  <a:lnTo>
                    <a:pt x="4600" y="25019"/>
                  </a:lnTo>
                  <a:lnTo>
                    <a:pt x="5248" y="23833"/>
                  </a:lnTo>
                  <a:lnTo>
                    <a:pt x="5961" y="22588"/>
                  </a:lnTo>
                  <a:lnTo>
                    <a:pt x="6803" y="21462"/>
                  </a:lnTo>
                  <a:lnTo>
                    <a:pt x="7516" y="20276"/>
                  </a:lnTo>
                  <a:lnTo>
                    <a:pt x="8164" y="19150"/>
                  </a:lnTo>
                  <a:lnTo>
                    <a:pt x="8876" y="17964"/>
                  </a:lnTo>
                  <a:lnTo>
                    <a:pt x="9460" y="16897"/>
                  </a:lnTo>
                  <a:lnTo>
                    <a:pt x="10043" y="15770"/>
                  </a:lnTo>
                  <a:lnTo>
                    <a:pt x="10691" y="14762"/>
                  </a:lnTo>
                  <a:lnTo>
                    <a:pt x="11274" y="13873"/>
                  </a:lnTo>
                  <a:lnTo>
                    <a:pt x="11857" y="12984"/>
                  </a:lnTo>
                  <a:lnTo>
                    <a:pt x="12440" y="12213"/>
                  </a:lnTo>
                  <a:lnTo>
                    <a:pt x="13088" y="11561"/>
                  </a:lnTo>
                  <a:lnTo>
                    <a:pt x="13671" y="11027"/>
                  </a:lnTo>
                  <a:lnTo>
                    <a:pt x="14384" y="10612"/>
                  </a:lnTo>
                  <a:lnTo>
                    <a:pt x="15097" y="10375"/>
                  </a:lnTo>
                  <a:lnTo>
                    <a:pt x="15939" y="10197"/>
                  </a:lnTo>
                  <a:lnTo>
                    <a:pt x="16781" y="10375"/>
                  </a:lnTo>
                  <a:lnTo>
                    <a:pt x="17688" y="10612"/>
                  </a:lnTo>
                  <a:lnTo>
                    <a:pt x="20863" y="12035"/>
                  </a:lnTo>
                  <a:lnTo>
                    <a:pt x="20863" y="11857"/>
                  </a:lnTo>
                  <a:lnTo>
                    <a:pt x="21058" y="11501"/>
                  </a:lnTo>
                  <a:lnTo>
                    <a:pt x="21317" y="10968"/>
                  </a:lnTo>
                  <a:lnTo>
                    <a:pt x="21706" y="10138"/>
                  </a:lnTo>
                  <a:lnTo>
                    <a:pt x="22224" y="9308"/>
                  </a:lnTo>
                  <a:lnTo>
                    <a:pt x="22807" y="8359"/>
                  </a:lnTo>
                  <a:lnTo>
                    <a:pt x="23520" y="7292"/>
                  </a:lnTo>
                  <a:lnTo>
                    <a:pt x="24233" y="6225"/>
                  </a:lnTo>
                  <a:lnTo>
                    <a:pt x="25075" y="5158"/>
                  </a:lnTo>
                  <a:lnTo>
                    <a:pt x="26047" y="4090"/>
                  </a:lnTo>
                  <a:lnTo>
                    <a:pt x="27019" y="3201"/>
                  </a:lnTo>
                  <a:lnTo>
                    <a:pt x="28056" y="2312"/>
                  </a:lnTo>
                  <a:lnTo>
                    <a:pt x="29157" y="1541"/>
                  </a:lnTo>
                  <a:lnTo>
                    <a:pt x="30323" y="1007"/>
                  </a:lnTo>
                  <a:lnTo>
                    <a:pt x="31555" y="592"/>
                  </a:lnTo>
                  <a:lnTo>
                    <a:pt x="32850" y="533"/>
                  </a:lnTo>
                  <a:lnTo>
                    <a:pt x="34017" y="592"/>
                  </a:lnTo>
                  <a:lnTo>
                    <a:pt x="35118" y="711"/>
                  </a:lnTo>
                  <a:lnTo>
                    <a:pt x="36025" y="1067"/>
                  </a:lnTo>
                  <a:lnTo>
                    <a:pt x="36868" y="1482"/>
                  </a:lnTo>
                  <a:lnTo>
                    <a:pt x="37645" y="1956"/>
                  </a:lnTo>
                  <a:lnTo>
                    <a:pt x="38228" y="2430"/>
                  </a:lnTo>
                  <a:lnTo>
                    <a:pt x="38812" y="2964"/>
                  </a:lnTo>
                  <a:lnTo>
                    <a:pt x="39265" y="3557"/>
                  </a:lnTo>
                  <a:lnTo>
                    <a:pt x="39589" y="4209"/>
                  </a:lnTo>
                  <a:lnTo>
                    <a:pt x="39913" y="4743"/>
                  </a:lnTo>
                  <a:lnTo>
                    <a:pt x="40107" y="5217"/>
                  </a:lnTo>
                  <a:lnTo>
                    <a:pt x="40302" y="5691"/>
                  </a:lnTo>
                  <a:lnTo>
                    <a:pt x="40496" y="6106"/>
                  </a:lnTo>
                  <a:lnTo>
                    <a:pt x="40561" y="6462"/>
                  </a:lnTo>
                  <a:lnTo>
                    <a:pt x="40561" y="6581"/>
                  </a:lnTo>
                  <a:lnTo>
                    <a:pt x="40626" y="6699"/>
                  </a:lnTo>
                  <a:lnTo>
                    <a:pt x="40626" y="6581"/>
                  </a:lnTo>
                  <a:lnTo>
                    <a:pt x="40755" y="6343"/>
                  </a:lnTo>
                  <a:lnTo>
                    <a:pt x="40885" y="6047"/>
                  </a:lnTo>
                  <a:lnTo>
                    <a:pt x="41209" y="5573"/>
                  </a:lnTo>
                  <a:lnTo>
                    <a:pt x="41468" y="5039"/>
                  </a:lnTo>
                  <a:lnTo>
                    <a:pt x="41922" y="4446"/>
                  </a:lnTo>
                  <a:lnTo>
                    <a:pt x="42375" y="3853"/>
                  </a:lnTo>
                  <a:lnTo>
                    <a:pt x="42958" y="3201"/>
                  </a:lnTo>
                  <a:lnTo>
                    <a:pt x="43477" y="2549"/>
                  </a:lnTo>
                  <a:lnTo>
                    <a:pt x="44254" y="1956"/>
                  </a:lnTo>
                  <a:lnTo>
                    <a:pt x="45032" y="1422"/>
                  </a:lnTo>
                  <a:lnTo>
                    <a:pt x="45809" y="889"/>
                  </a:lnTo>
                  <a:lnTo>
                    <a:pt x="46781" y="474"/>
                  </a:lnTo>
                  <a:lnTo>
                    <a:pt x="47753" y="177"/>
                  </a:lnTo>
                  <a:lnTo>
                    <a:pt x="48855" y="0"/>
                  </a:lnTo>
                  <a:lnTo>
                    <a:pt x="50021" y="59"/>
                  </a:lnTo>
                  <a:lnTo>
                    <a:pt x="51123" y="177"/>
                  </a:lnTo>
                  <a:lnTo>
                    <a:pt x="52224" y="474"/>
                  </a:lnTo>
                  <a:lnTo>
                    <a:pt x="53261" y="889"/>
                  </a:lnTo>
                  <a:lnTo>
                    <a:pt x="54233" y="1422"/>
                  </a:lnTo>
                  <a:lnTo>
                    <a:pt x="55140" y="2015"/>
                  </a:lnTo>
                  <a:lnTo>
                    <a:pt x="56047" y="2667"/>
                  </a:lnTo>
                  <a:lnTo>
                    <a:pt x="56825" y="3379"/>
                  </a:lnTo>
                  <a:lnTo>
                    <a:pt x="57537" y="4209"/>
                  </a:lnTo>
                  <a:lnTo>
                    <a:pt x="58185" y="4980"/>
                  </a:lnTo>
                  <a:lnTo>
                    <a:pt x="58898" y="5750"/>
                  </a:lnTo>
                  <a:lnTo>
                    <a:pt x="59352" y="6640"/>
                  </a:lnTo>
                  <a:lnTo>
                    <a:pt x="59805" y="7411"/>
                  </a:lnTo>
                  <a:lnTo>
                    <a:pt x="60194" y="8181"/>
                  </a:lnTo>
                  <a:lnTo>
                    <a:pt x="60518" y="8893"/>
                  </a:lnTo>
                  <a:lnTo>
                    <a:pt x="60777" y="9545"/>
                  </a:lnTo>
                  <a:lnTo>
                    <a:pt x="60907" y="10138"/>
                  </a:lnTo>
                  <a:lnTo>
                    <a:pt x="60907" y="10079"/>
                  </a:lnTo>
                  <a:lnTo>
                    <a:pt x="60971" y="9901"/>
                  </a:lnTo>
                  <a:lnTo>
                    <a:pt x="61036" y="9604"/>
                  </a:lnTo>
                  <a:lnTo>
                    <a:pt x="61166" y="9308"/>
                  </a:lnTo>
                  <a:lnTo>
                    <a:pt x="61490" y="8893"/>
                  </a:lnTo>
                  <a:lnTo>
                    <a:pt x="61749" y="8418"/>
                  </a:lnTo>
                  <a:lnTo>
                    <a:pt x="62138" y="7944"/>
                  </a:lnTo>
                  <a:lnTo>
                    <a:pt x="62656" y="7470"/>
                  </a:lnTo>
                  <a:lnTo>
                    <a:pt x="63110" y="6996"/>
                  </a:lnTo>
                  <a:lnTo>
                    <a:pt x="63822" y="6521"/>
                  </a:lnTo>
                  <a:lnTo>
                    <a:pt x="64600" y="6047"/>
                  </a:lnTo>
                  <a:lnTo>
                    <a:pt x="65442" y="5632"/>
                  </a:lnTo>
                  <a:lnTo>
                    <a:pt x="66479" y="5335"/>
                  </a:lnTo>
                  <a:lnTo>
                    <a:pt x="67645" y="5039"/>
                  </a:lnTo>
                  <a:lnTo>
                    <a:pt x="68876" y="4861"/>
                  </a:lnTo>
                  <a:lnTo>
                    <a:pt x="70302" y="4861"/>
                  </a:lnTo>
                  <a:lnTo>
                    <a:pt x="71015" y="4861"/>
                  </a:lnTo>
                  <a:lnTo>
                    <a:pt x="71792" y="4980"/>
                  </a:lnTo>
                  <a:lnTo>
                    <a:pt x="72440" y="5158"/>
                  </a:lnTo>
                  <a:lnTo>
                    <a:pt x="73153" y="5513"/>
                  </a:lnTo>
                  <a:lnTo>
                    <a:pt x="73736" y="5928"/>
                  </a:lnTo>
                  <a:lnTo>
                    <a:pt x="74384" y="6343"/>
                  </a:lnTo>
                  <a:lnTo>
                    <a:pt x="74967" y="6877"/>
                  </a:lnTo>
                  <a:lnTo>
                    <a:pt x="75550" y="7470"/>
                  </a:lnTo>
                  <a:lnTo>
                    <a:pt x="76004" y="8181"/>
                  </a:lnTo>
                  <a:lnTo>
                    <a:pt x="76587" y="8952"/>
                  </a:lnTo>
                  <a:lnTo>
                    <a:pt x="77105" y="9723"/>
                  </a:lnTo>
                  <a:lnTo>
                    <a:pt x="77624" y="10671"/>
                  </a:lnTo>
                  <a:lnTo>
                    <a:pt x="78142" y="11620"/>
                  </a:lnTo>
                  <a:lnTo>
                    <a:pt x="78596" y="12628"/>
                  </a:lnTo>
                  <a:lnTo>
                    <a:pt x="79049" y="13636"/>
                  </a:lnTo>
                  <a:lnTo>
                    <a:pt x="79568" y="14881"/>
                  </a:lnTo>
                  <a:lnTo>
                    <a:pt x="80021" y="16067"/>
                  </a:lnTo>
                  <a:lnTo>
                    <a:pt x="80539" y="17312"/>
                  </a:lnTo>
                  <a:lnTo>
                    <a:pt x="80993" y="18675"/>
                  </a:lnTo>
                  <a:lnTo>
                    <a:pt x="81317" y="20098"/>
                  </a:lnTo>
                  <a:lnTo>
                    <a:pt x="81706" y="21640"/>
                  </a:lnTo>
                  <a:lnTo>
                    <a:pt x="82030" y="23122"/>
                  </a:lnTo>
                  <a:lnTo>
                    <a:pt x="82354" y="24723"/>
                  </a:lnTo>
                  <a:lnTo>
                    <a:pt x="82613" y="26383"/>
                  </a:lnTo>
                  <a:lnTo>
                    <a:pt x="82872" y="28102"/>
                  </a:lnTo>
                  <a:lnTo>
                    <a:pt x="83066" y="29822"/>
                  </a:lnTo>
                  <a:lnTo>
                    <a:pt x="83196" y="31541"/>
                  </a:lnTo>
                  <a:lnTo>
                    <a:pt x="83326" y="33379"/>
                  </a:lnTo>
                  <a:lnTo>
                    <a:pt x="83326" y="35158"/>
                  </a:lnTo>
                  <a:lnTo>
                    <a:pt x="83455" y="36936"/>
                  </a:lnTo>
                  <a:lnTo>
                    <a:pt x="83326" y="38715"/>
                  </a:lnTo>
                  <a:lnTo>
                    <a:pt x="83326" y="40553"/>
                  </a:lnTo>
                  <a:lnTo>
                    <a:pt x="83326" y="42272"/>
                  </a:lnTo>
                  <a:lnTo>
                    <a:pt x="83520" y="44051"/>
                  </a:lnTo>
                  <a:lnTo>
                    <a:pt x="83909" y="45770"/>
                  </a:lnTo>
                  <a:lnTo>
                    <a:pt x="84427" y="47430"/>
                  </a:lnTo>
                  <a:lnTo>
                    <a:pt x="85075" y="49090"/>
                  </a:lnTo>
                  <a:lnTo>
                    <a:pt x="85917" y="50632"/>
                  </a:lnTo>
                  <a:lnTo>
                    <a:pt x="86695" y="52173"/>
                  </a:lnTo>
                  <a:lnTo>
                    <a:pt x="87537" y="53774"/>
                  </a:lnTo>
                  <a:lnTo>
                    <a:pt x="88444" y="55256"/>
                  </a:lnTo>
                  <a:lnTo>
                    <a:pt x="89287" y="56679"/>
                  </a:lnTo>
                  <a:lnTo>
                    <a:pt x="90064" y="58162"/>
                  </a:lnTo>
                  <a:lnTo>
                    <a:pt x="90842" y="59525"/>
                  </a:lnTo>
                  <a:lnTo>
                    <a:pt x="91490" y="60948"/>
                  </a:lnTo>
                  <a:lnTo>
                    <a:pt x="92073" y="62252"/>
                  </a:lnTo>
                  <a:lnTo>
                    <a:pt x="92397" y="63498"/>
                  </a:lnTo>
                  <a:lnTo>
                    <a:pt x="92656" y="64861"/>
                  </a:lnTo>
                  <a:lnTo>
                    <a:pt x="92721" y="64861"/>
                  </a:lnTo>
                  <a:lnTo>
                    <a:pt x="93045" y="64920"/>
                  </a:lnTo>
                  <a:lnTo>
                    <a:pt x="93563" y="64980"/>
                  </a:lnTo>
                  <a:lnTo>
                    <a:pt x="94276" y="65098"/>
                  </a:lnTo>
                  <a:lnTo>
                    <a:pt x="95118" y="65276"/>
                  </a:lnTo>
                  <a:lnTo>
                    <a:pt x="96025" y="65513"/>
                  </a:lnTo>
                  <a:lnTo>
                    <a:pt x="97127" y="65750"/>
                  </a:lnTo>
                  <a:lnTo>
                    <a:pt x="98228" y="66047"/>
                  </a:lnTo>
                  <a:lnTo>
                    <a:pt x="99330" y="66284"/>
                  </a:lnTo>
                  <a:lnTo>
                    <a:pt x="100431" y="66581"/>
                  </a:lnTo>
                  <a:lnTo>
                    <a:pt x="101598" y="66877"/>
                  </a:lnTo>
                  <a:lnTo>
                    <a:pt x="102699" y="67233"/>
                  </a:lnTo>
                  <a:lnTo>
                    <a:pt x="103736" y="67588"/>
                  </a:lnTo>
                  <a:lnTo>
                    <a:pt x="104643" y="67944"/>
                  </a:lnTo>
                  <a:lnTo>
                    <a:pt x="105421" y="68300"/>
                  </a:lnTo>
                  <a:lnTo>
                    <a:pt x="106198" y="68715"/>
                  </a:lnTo>
                  <a:close/>
                </a:path>
              </a:pathLst>
            </a:custGeom>
            <a:solidFill>
              <a:srgbClr val="00B219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Shape 1180"/>
            <p:cNvSpPr/>
            <p:nvPr/>
          </p:nvSpPr>
          <p:spPr>
            <a:xfrm>
              <a:off x="2154" y="2371"/>
              <a:ext cx="230" cy="25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6198" y="68715"/>
                  </a:moveTo>
                  <a:lnTo>
                    <a:pt x="107041" y="69308"/>
                  </a:lnTo>
                  <a:lnTo>
                    <a:pt x="108077" y="69960"/>
                  </a:lnTo>
                  <a:lnTo>
                    <a:pt x="109049" y="70731"/>
                  </a:lnTo>
                  <a:lnTo>
                    <a:pt x="110086" y="71679"/>
                  </a:lnTo>
                  <a:lnTo>
                    <a:pt x="111187" y="72569"/>
                  </a:lnTo>
                  <a:lnTo>
                    <a:pt x="112159" y="73636"/>
                  </a:lnTo>
                  <a:lnTo>
                    <a:pt x="113196" y="74881"/>
                  </a:lnTo>
                  <a:lnTo>
                    <a:pt x="114233" y="76126"/>
                  </a:lnTo>
                  <a:lnTo>
                    <a:pt x="115140" y="77430"/>
                  </a:lnTo>
                  <a:lnTo>
                    <a:pt x="116047" y="78853"/>
                  </a:lnTo>
                  <a:lnTo>
                    <a:pt x="116825" y="80335"/>
                  </a:lnTo>
                  <a:lnTo>
                    <a:pt x="117537" y="81936"/>
                  </a:lnTo>
                  <a:lnTo>
                    <a:pt x="118120" y="83596"/>
                  </a:lnTo>
                  <a:lnTo>
                    <a:pt x="118639" y="85375"/>
                  </a:lnTo>
                  <a:lnTo>
                    <a:pt x="118963" y="87154"/>
                  </a:lnTo>
                  <a:lnTo>
                    <a:pt x="119222" y="89169"/>
                  </a:lnTo>
                  <a:lnTo>
                    <a:pt x="119287" y="90355"/>
                  </a:lnTo>
                  <a:lnTo>
                    <a:pt x="119352" y="91363"/>
                  </a:lnTo>
                  <a:lnTo>
                    <a:pt x="119481" y="92193"/>
                  </a:lnTo>
                  <a:lnTo>
                    <a:pt x="119676" y="92905"/>
                  </a:lnTo>
                  <a:lnTo>
                    <a:pt x="119740" y="93498"/>
                  </a:lnTo>
                  <a:lnTo>
                    <a:pt x="119805" y="94031"/>
                  </a:lnTo>
                  <a:lnTo>
                    <a:pt x="119935" y="94446"/>
                  </a:lnTo>
                  <a:lnTo>
                    <a:pt x="119935" y="94861"/>
                  </a:lnTo>
                  <a:lnTo>
                    <a:pt x="119999" y="95335"/>
                  </a:lnTo>
                  <a:lnTo>
                    <a:pt x="119999" y="95810"/>
                  </a:lnTo>
                  <a:lnTo>
                    <a:pt x="119999" y="96343"/>
                  </a:lnTo>
                  <a:lnTo>
                    <a:pt x="119935" y="96936"/>
                  </a:lnTo>
                  <a:lnTo>
                    <a:pt x="119805" y="97707"/>
                  </a:lnTo>
                  <a:lnTo>
                    <a:pt x="119676" y="98656"/>
                  </a:lnTo>
                  <a:lnTo>
                    <a:pt x="119416" y="99782"/>
                  </a:lnTo>
                  <a:lnTo>
                    <a:pt x="119222" y="101086"/>
                  </a:lnTo>
                  <a:lnTo>
                    <a:pt x="118833" y="102509"/>
                  </a:lnTo>
                  <a:lnTo>
                    <a:pt x="118315" y="103814"/>
                  </a:lnTo>
                  <a:lnTo>
                    <a:pt x="117667" y="105177"/>
                  </a:lnTo>
                  <a:lnTo>
                    <a:pt x="116889" y="106482"/>
                  </a:lnTo>
                  <a:lnTo>
                    <a:pt x="116047" y="107727"/>
                  </a:lnTo>
                  <a:lnTo>
                    <a:pt x="115075" y="108913"/>
                  </a:lnTo>
                  <a:lnTo>
                    <a:pt x="113974" y="110098"/>
                  </a:lnTo>
                  <a:lnTo>
                    <a:pt x="112807" y="111284"/>
                  </a:lnTo>
                  <a:lnTo>
                    <a:pt x="111511" y="112351"/>
                  </a:lnTo>
                  <a:lnTo>
                    <a:pt x="110215" y="113418"/>
                  </a:lnTo>
                  <a:lnTo>
                    <a:pt x="108790" y="114426"/>
                  </a:lnTo>
                  <a:lnTo>
                    <a:pt x="107300" y="115434"/>
                  </a:lnTo>
                  <a:lnTo>
                    <a:pt x="105809" y="116264"/>
                  </a:lnTo>
                  <a:lnTo>
                    <a:pt x="104190" y="117154"/>
                  </a:lnTo>
                  <a:lnTo>
                    <a:pt x="102634" y="117924"/>
                  </a:lnTo>
                  <a:lnTo>
                    <a:pt x="101015" y="118754"/>
                  </a:lnTo>
                  <a:lnTo>
                    <a:pt x="99265" y="119347"/>
                  </a:lnTo>
                  <a:lnTo>
                    <a:pt x="97451" y="119703"/>
                  </a:lnTo>
                  <a:lnTo>
                    <a:pt x="95507" y="119940"/>
                  </a:lnTo>
                  <a:lnTo>
                    <a:pt x="93563" y="120000"/>
                  </a:lnTo>
                  <a:lnTo>
                    <a:pt x="91555" y="119881"/>
                  </a:lnTo>
                  <a:lnTo>
                    <a:pt x="89481" y="119644"/>
                  </a:lnTo>
                  <a:lnTo>
                    <a:pt x="87408" y="119288"/>
                  </a:lnTo>
                  <a:lnTo>
                    <a:pt x="85205" y="118814"/>
                  </a:lnTo>
                  <a:lnTo>
                    <a:pt x="83131" y="118221"/>
                  </a:lnTo>
                  <a:lnTo>
                    <a:pt x="81058" y="117569"/>
                  </a:lnTo>
                  <a:lnTo>
                    <a:pt x="78920" y="116798"/>
                  </a:lnTo>
                  <a:lnTo>
                    <a:pt x="76846" y="116027"/>
                  </a:lnTo>
                  <a:lnTo>
                    <a:pt x="74773" y="115138"/>
                  </a:lnTo>
                  <a:lnTo>
                    <a:pt x="72829" y="114308"/>
                  </a:lnTo>
                  <a:lnTo>
                    <a:pt x="70950" y="113359"/>
                  </a:lnTo>
                  <a:lnTo>
                    <a:pt x="69200" y="112529"/>
                  </a:lnTo>
                  <a:lnTo>
                    <a:pt x="67386" y="111640"/>
                  </a:lnTo>
                  <a:lnTo>
                    <a:pt x="65701" y="110988"/>
                  </a:lnTo>
                  <a:lnTo>
                    <a:pt x="63952" y="110454"/>
                  </a:lnTo>
                  <a:lnTo>
                    <a:pt x="62267" y="109980"/>
                  </a:lnTo>
                  <a:lnTo>
                    <a:pt x="60518" y="109565"/>
                  </a:lnTo>
                  <a:lnTo>
                    <a:pt x="58898" y="109209"/>
                  </a:lnTo>
                  <a:lnTo>
                    <a:pt x="57278" y="108853"/>
                  </a:lnTo>
                  <a:lnTo>
                    <a:pt x="55658" y="108557"/>
                  </a:lnTo>
                  <a:lnTo>
                    <a:pt x="54168" y="108142"/>
                  </a:lnTo>
                  <a:lnTo>
                    <a:pt x="52613" y="107727"/>
                  </a:lnTo>
                  <a:lnTo>
                    <a:pt x="51252" y="107193"/>
                  </a:lnTo>
                  <a:lnTo>
                    <a:pt x="49892" y="106541"/>
                  </a:lnTo>
                  <a:lnTo>
                    <a:pt x="48596" y="105830"/>
                  </a:lnTo>
                  <a:lnTo>
                    <a:pt x="47365" y="104881"/>
                  </a:lnTo>
                  <a:lnTo>
                    <a:pt x="46263" y="103754"/>
                  </a:lnTo>
                  <a:lnTo>
                    <a:pt x="45226" y="102509"/>
                  </a:lnTo>
                  <a:lnTo>
                    <a:pt x="44254" y="101146"/>
                  </a:lnTo>
                  <a:lnTo>
                    <a:pt x="43153" y="100138"/>
                  </a:lnTo>
                  <a:lnTo>
                    <a:pt x="42051" y="99249"/>
                  </a:lnTo>
                  <a:lnTo>
                    <a:pt x="40820" y="98596"/>
                  </a:lnTo>
                  <a:lnTo>
                    <a:pt x="39654" y="98122"/>
                  </a:lnTo>
                  <a:lnTo>
                    <a:pt x="38423" y="97648"/>
                  </a:lnTo>
                  <a:lnTo>
                    <a:pt x="37192" y="97351"/>
                  </a:lnTo>
                  <a:lnTo>
                    <a:pt x="35961" y="97055"/>
                  </a:lnTo>
                  <a:lnTo>
                    <a:pt x="34730" y="96699"/>
                  </a:lnTo>
                  <a:lnTo>
                    <a:pt x="33498" y="96462"/>
                  </a:lnTo>
                  <a:lnTo>
                    <a:pt x="32267" y="96047"/>
                  </a:lnTo>
                  <a:lnTo>
                    <a:pt x="31101" y="95573"/>
                  </a:lnTo>
                  <a:lnTo>
                    <a:pt x="30064" y="94920"/>
                  </a:lnTo>
                  <a:lnTo>
                    <a:pt x="28963" y="94209"/>
                  </a:lnTo>
                  <a:lnTo>
                    <a:pt x="27926" y="93201"/>
                  </a:lnTo>
                  <a:lnTo>
                    <a:pt x="27084" y="92015"/>
                  </a:lnTo>
                  <a:lnTo>
                    <a:pt x="26177" y="90652"/>
                  </a:lnTo>
                  <a:lnTo>
                    <a:pt x="25334" y="89169"/>
                  </a:lnTo>
                  <a:lnTo>
                    <a:pt x="24557" y="87628"/>
                  </a:lnTo>
                  <a:lnTo>
                    <a:pt x="23714" y="85968"/>
                  </a:lnTo>
                  <a:lnTo>
                    <a:pt x="22937" y="84249"/>
                  </a:lnTo>
                  <a:lnTo>
                    <a:pt x="22095" y="82470"/>
                  </a:lnTo>
                  <a:lnTo>
                    <a:pt x="21187" y="80632"/>
                  </a:lnTo>
                  <a:lnTo>
                    <a:pt x="20280" y="78616"/>
                  </a:lnTo>
                  <a:lnTo>
                    <a:pt x="19308" y="76660"/>
                  </a:lnTo>
                  <a:lnTo>
                    <a:pt x="18207" y="74525"/>
                  </a:lnTo>
                  <a:lnTo>
                    <a:pt x="17041" y="72272"/>
                  </a:lnTo>
                  <a:lnTo>
                    <a:pt x="15745" y="70019"/>
                  </a:lnTo>
                  <a:lnTo>
                    <a:pt x="14384" y="67648"/>
                  </a:lnTo>
                  <a:lnTo>
                    <a:pt x="12894" y="65217"/>
                  </a:lnTo>
                  <a:lnTo>
                    <a:pt x="11209" y="62727"/>
                  </a:lnTo>
                  <a:lnTo>
                    <a:pt x="9395" y="60118"/>
                  </a:lnTo>
                  <a:lnTo>
                    <a:pt x="7710" y="57747"/>
                  </a:lnTo>
                  <a:lnTo>
                    <a:pt x="6220" y="55612"/>
                  </a:lnTo>
                  <a:lnTo>
                    <a:pt x="4989" y="53596"/>
                  </a:lnTo>
                  <a:lnTo>
                    <a:pt x="3822" y="51640"/>
                  </a:lnTo>
                  <a:lnTo>
                    <a:pt x="2850" y="49920"/>
                  </a:lnTo>
                  <a:lnTo>
                    <a:pt x="2073" y="48201"/>
                  </a:lnTo>
                  <a:lnTo>
                    <a:pt x="1425" y="46660"/>
                  </a:lnTo>
                  <a:lnTo>
                    <a:pt x="842" y="45177"/>
                  </a:lnTo>
                  <a:lnTo>
                    <a:pt x="453" y="43754"/>
                  </a:lnTo>
                  <a:lnTo>
                    <a:pt x="194" y="42391"/>
                  </a:lnTo>
                  <a:lnTo>
                    <a:pt x="64" y="41086"/>
                  </a:lnTo>
                  <a:lnTo>
                    <a:pt x="0" y="39782"/>
                  </a:lnTo>
                  <a:lnTo>
                    <a:pt x="0" y="38596"/>
                  </a:lnTo>
                  <a:lnTo>
                    <a:pt x="64" y="37351"/>
                  </a:lnTo>
                  <a:lnTo>
                    <a:pt x="259" y="36047"/>
                  </a:lnTo>
                  <a:lnTo>
                    <a:pt x="518" y="34861"/>
                  </a:lnTo>
                  <a:lnTo>
                    <a:pt x="518" y="34743"/>
                  </a:lnTo>
                  <a:lnTo>
                    <a:pt x="647" y="34565"/>
                  </a:lnTo>
                  <a:lnTo>
                    <a:pt x="777" y="34150"/>
                  </a:lnTo>
                  <a:lnTo>
                    <a:pt x="907" y="33616"/>
                  </a:lnTo>
                  <a:lnTo>
                    <a:pt x="1101" y="33023"/>
                  </a:lnTo>
                  <a:lnTo>
                    <a:pt x="1425" y="32252"/>
                  </a:lnTo>
                  <a:lnTo>
                    <a:pt x="1684" y="31422"/>
                  </a:lnTo>
                  <a:lnTo>
                    <a:pt x="2073" y="30474"/>
                  </a:lnTo>
                  <a:lnTo>
                    <a:pt x="2526" y="29525"/>
                  </a:lnTo>
                  <a:lnTo>
                    <a:pt x="2915" y="28458"/>
                  </a:lnTo>
                  <a:lnTo>
                    <a:pt x="3434" y="27332"/>
                  </a:lnTo>
                  <a:lnTo>
                    <a:pt x="4017" y="26205"/>
                  </a:lnTo>
                  <a:lnTo>
                    <a:pt x="4600" y="25019"/>
                  </a:lnTo>
                  <a:lnTo>
                    <a:pt x="5248" y="23833"/>
                  </a:lnTo>
                  <a:lnTo>
                    <a:pt x="5961" y="22588"/>
                  </a:lnTo>
                  <a:lnTo>
                    <a:pt x="6803" y="21462"/>
                  </a:lnTo>
                  <a:lnTo>
                    <a:pt x="7516" y="20276"/>
                  </a:lnTo>
                  <a:lnTo>
                    <a:pt x="8164" y="19150"/>
                  </a:lnTo>
                  <a:lnTo>
                    <a:pt x="8876" y="17964"/>
                  </a:lnTo>
                  <a:lnTo>
                    <a:pt x="9460" y="16897"/>
                  </a:lnTo>
                  <a:lnTo>
                    <a:pt x="10043" y="15770"/>
                  </a:lnTo>
                  <a:lnTo>
                    <a:pt x="10691" y="14762"/>
                  </a:lnTo>
                  <a:lnTo>
                    <a:pt x="11274" y="13873"/>
                  </a:lnTo>
                  <a:lnTo>
                    <a:pt x="11857" y="12984"/>
                  </a:lnTo>
                  <a:lnTo>
                    <a:pt x="12440" y="12213"/>
                  </a:lnTo>
                  <a:lnTo>
                    <a:pt x="13088" y="11561"/>
                  </a:lnTo>
                  <a:lnTo>
                    <a:pt x="13671" y="11027"/>
                  </a:lnTo>
                  <a:lnTo>
                    <a:pt x="14384" y="10612"/>
                  </a:lnTo>
                  <a:lnTo>
                    <a:pt x="15097" y="10375"/>
                  </a:lnTo>
                  <a:lnTo>
                    <a:pt x="15939" y="10197"/>
                  </a:lnTo>
                  <a:lnTo>
                    <a:pt x="16781" y="10375"/>
                  </a:lnTo>
                  <a:lnTo>
                    <a:pt x="17688" y="10612"/>
                  </a:lnTo>
                  <a:lnTo>
                    <a:pt x="20863" y="12035"/>
                  </a:lnTo>
                  <a:lnTo>
                    <a:pt x="20863" y="11857"/>
                  </a:lnTo>
                  <a:lnTo>
                    <a:pt x="21058" y="11501"/>
                  </a:lnTo>
                  <a:lnTo>
                    <a:pt x="21317" y="10968"/>
                  </a:lnTo>
                  <a:lnTo>
                    <a:pt x="21706" y="10138"/>
                  </a:lnTo>
                  <a:lnTo>
                    <a:pt x="22224" y="9308"/>
                  </a:lnTo>
                  <a:lnTo>
                    <a:pt x="22807" y="8359"/>
                  </a:lnTo>
                  <a:lnTo>
                    <a:pt x="23520" y="7292"/>
                  </a:lnTo>
                  <a:lnTo>
                    <a:pt x="24233" y="6225"/>
                  </a:lnTo>
                  <a:lnTo>
                    <a:pt x="25075" y="5158"/>
                  </a:lnTo>
                  <a:lnTo>
                    <a:pt x="26047" y="4090"/>
                  </a:lnTo>
                  <a:lnTo>
                    <a:pt x="27019" y="3201"/>
                  </a:lnTo>
                  <a:lnTo>
                    <a:pt x="28056" y="2312"/>
                  </a:lnTo>
                  <a:lnTo>
                    <a:pt x="29157" y="1541"/>
                  </a:lnTo>
                  <a:lnTo>
                    <a:pt x="30323" y="1007"/>
                  </a:lnTo>
                  <a:lnTo>
                    <a:pt x="31555" y="592"/>
                  </a:lnTo>
                  <a:lnTo>
                    <a:pt x="32850" y="533"/>
                  </a:lnTo>
                  <a:lnTo>
                    <a:pt x="34017" y="592"/>
                  </a:lnTo>
                  <a:lnTo>
                    <a:pt x="35118" y="711"/>
                  </a:lnTo>
                  <a:lnTo>
                    <a:pt x="36025" y="1067"/>
                  </a:lnTo>
                  <a:lnTo>
                    <a:pt x="36868" y="1482"/>
                  </a:lnTo>
                  <a:lnTo>
                    <a:pt x="37645" y="1956"/>
                  </a:lnTo>
                  <a:lnTo>
                    <a:pt x="38228" y="2430"/>
                  </a:lnTo>
                  <a:lnTo>
                    <a:pt x="38812" y="2964"/>
                  </a:lnTo>
                  <a:lnTo>
                    <a:pt x="39265" y="3557"/>
                  </a:lnTo>
                  <a:lnTo>
                    <a:pt x="39589" y="4209"/>
                  </a:lnTo>
                  <a:lnTo>
                    <a:pt x="39913" y="4743"/>
                  </a:lnTo>
                  <a:lnTo>
                    <a:pt x="40107" y="5217"/>
                  </a:lnTo>
                  <a:lnTo>
                    <a:pt x="40302" y="5691"/>
                  </a:lnTo>
                  <a:lnTo>
                    <a:pt x="40496" y="6106"/>
                  </a:lnTo>
                  <a:lnTo>
                    <a:pt x="40561" y="6462"/>
                  </a:lnTo>
                  <a:lnTo>
                    <a:pt x="40561" y="6581"/>
                  </a:lnTo>
                  <a:lnTo>
                    <a:pt x="40626" y="6699"/>
                  </a:lnTo>
                  <a:lnTo>
                    <a:pt x="40626" y="6581"/>
                  </a:lnTo>
                  <a:lnTo>
                    <a:pt x="40755" y="6343"/>
                  </a:lnTo>
                  <a:lnTo>
                    <a:pt x="40885" y="6047"/>
                  </a:lnTo>
                  <a:lnTo>
                    <a:pt x="41209" y="5573"/>
                  </a:lnTo>
                  <a:lnTo>
                    <a:pt x="41468" y="5039"/>
                  </a:lnTo>
                  <a:lnTo>
                    <a:pt x="41922" y="4446"/>
                  </a:lnTo>
                  <a:lnTo>
                    <a:pt x="42375" y="3853"/>
                  </a:lnTo>
                  <a:lnTo>
                    <a:pt x="42958" y="3201"/>
                  </a:lnTo>
                  <a:lnTo>
                    <a:pt x="43477" y="2549"/>
                  </a:lnTo>
                  <a:lnTo>
                    <a:pt x="44254" y="1956"/>
                  </a:lnTo>
                  <a:lnTo>
                    <a:pt x="45032" y="1422"/>
                  </a:lnTo>
                  <a:lnTo>
                    <a:pt x="45809" y="889"/>
                  </a:lnTo>
                  <a:lnTo>
                    <a:pt x="46781" y="474"/>
                  </a:lnTo>
                  <a:lnTo>
                    <a:pt x="47753" y="177"/>
                  </a:lnTo>
                  <a:lnTo>
                    <a:pt x="48855" y="0"/>
                  </a:lnTo>
                  <a:lnTo>
                    <a:pt x="50021" y="59"/>
                  </a:lnTo>
                  <a:lnTo>
                    <a:pt x="51123" y="177"/>
                  </a:lnTo>
                  <a:lnTo>
                    <a:pt x="52224" y="474"/>
                  </a:lnTo>
                  <a:lnTo>
                    <a:pt x="53261" y="889"/>
                  </a:lnTo>
                  <a:lnTo>
                    <a:pt x="54233" y="1422"/>
                  </a:lnTo>
                  <a:lnTo>
                    <a:pt x="55140" y="2015"/>
                  </a:lnTo>
                  <a:lnTo>
                    <a:pt x="56047" y="2667"/>
                  </a:lnTo>
                  <a:lnTo>
                    <a:pt x="56825" y="3379"/>
                  </a:lnTo>
                  <a:lnTo>
                    <a:pt x="57537" y="4209"/>
                  </a:lnTo>
                  <a:lnTo>
                    <a:pt x="58185" y="4980"/>
                  </a:lnTo>
                  <a:lnTo>
                    <a:pt x="58898" y="5750"/>
                  </a:lnTo>
                  <a:lnTo>
                    <a:pt x="59352" y="6640"/>
                  </a:lnTo>
                  <a:lnTo>
                    <a:pt x="59805" y="7411"/>
                  </a:lnTo>
                  <a:lnTo>
                    <a:pt x="60194" y="8181"/>
                  </a:lnTo>
                  <a:lnTo>
                    <a:pt x="60518" y="8893"/>
                  </a:lnTo>
                  <a:lnTo>
                    <a:pt x="60777" y="9545"/>
                  </a:lnTo>
                  <a:lnTo>
                    <a:pt x="60907" y="10138"/>
                  </a:lnTo>
                  <a:lnTo>
                    <a:pt x="60907" y="10079"/>
                  </a:lnTo>
                  <a:lnTo>
                    <a:pt x="60971" y="9901"/>
                  </a:lnTo>
                  <a:lnTo>
                    <a:pt x="61036" y="9604"/>
                  </a:lnTo>
                  <a:lnTo>
                    <a:pt x="61166" y="9308"/>
                  </a:lnTo>
                  <a:lnTo>
                    <a:pt x="61490" y="8893"/>
                  </a:lnTo>
                  <a:lnTo>
                    <a:pt x="61749" y="8418"/>
                  </a:lnTo>
                  <a:lnTo>
                    <a:pt x="62138" y="7944"/>
                  </a:lnTo>
                  <a:lnTo>
                    <a:pt x="62656" y="7470"/>
                  </a:lnTo>
                  <a:lnTo>
                    <a:pt x="63110" y="6996"/>
                  </a:lnTo>
                  <a:lnTo>
                    <a:pt x="63822" y="6521"/>
                  </a:lnTo>
                  <a:lnTo>
                    <a:pt x="64600" y="6047"/>
                  </a:lnTo>
                  <a:lnTo>
                    <a:pt x="65442" y="5632"/>
                  </a:lnTo>
                  <a:lnTo>
                    <a:pt x="66479" y="5335"/>
                  </a:lnTo>
                  <a:lnTo>
                    <a:pt x="67645" y="5039"/>
                  </a:lnTo>
                  <a:lnTo>
                    <a:pt x="68876" y="4861"/>
                  </a:lnTo>
                  <a:lnTo>
                    <a:pt x="70302" y="4861"/>
                  </a:lnTo>
                  <a:lnTo>
                    <a:pt x="71015" y="4861"/>
                  </a:lnTo>
                  <a:lnTo>
                    <a:pt x="71792" y="4980"/>
                  </a:lnTo>
                  <a:lnTo>
                    <a:pt x="72440" y="5158"/>
                  </a:lnTo>
                  <a:lnTo>
                    <a:pt x="73153" y="5513"/>
                  </a:lnTo>
                  <a:lnTo>
                    <a:pt x="73736" y="5928"/>
                  </a:lnTo>
                  <a:lnTo>
                    <a:pt x="74384" y="6343"/>
                  </a:lnTo>
                  <a:lnTo>
                    <a:pt x="74967" y="6877"/>
                  </a:lnTo>
                  <a:lnTo>
                    <a:pt x="75550" y="7470"/>
                  </a:lnTo>
                  <a:lnTo>
                    <a:pt x="76004" y="8181"/>
                  </a:lnTo>
                  <a:lnTo>
                    <a:pt x="76587" y="8952"/>
                  </a:lnTo>
                  <a:lnTo>
                    <a:pt x="77105" y="9723"/>
                  </a:lnTo>
                  <a:lnTo>
                    <a:pt x="77624" y="10671"/>
                  </a:lnTo>
                  <a:lnTo>
                    <a:pt x="78142" y="11620"/>
                  </a:lnTo>
                  <a:lnTo>
                    <a:pt x="78596" y="12628"/>
                  </a:lnTo>
                  <a:lnTo>
                    <a:pt x="79049" y="13636"/>
                  </a:lnTo>
                  <a:lnTo>
                    <a:pt x="79568" y="14881"/>
                  </a:lnTo>
                  <a:lnTo>
                    <a:pt x="80021" y="16067"/>
                  </a:lnTo>
                  <a:lnTo>
                    <a:pt x="80539" y="17312"/>
                  </a:lnTo>
                  <a:lnTo>
                    <a:pt x="80993" y="18675"/>
                  </a:lnTo>
                  <a:lnTo>
                    <a:pt x="81317" y="20098"/>
                  </a:lnTo>
                  <a:lnTo>
                    <a:pt x="81706" y="21640"/>
                  </a:lnTo>
                  <a:lnTo>
                    <a:pt x="82030" y="23122"/>
                  </a:lnTo>
                  <a:lnTo>
                    <a:pt x="82354" y="24723"/>
                  </a:lnTo>
                  <a:lnTo>
                    <a:pt x="82613" y="26383"/>
                  </a:lnTo>
                  <a:lnTo>
                    <a:pt x="82872" y="28102"/>
                  </a:lnTo>
                  <a:lnTo>
                    <a:pt x="83066" y="29822"/>
                  </a:lnTo>
                  <a:lnTo>
                    <a:pt x="83196" y="31541"/>
                  </a:lnTo>
                  <a:lnTo>
                    <a:pt x="83326" y="33379"/>
                  </a:lnTo>
                  <a:lnTo>
                    <a:pt x="83326" y="35158"/>
                  </a:lnTo>
                  <a:lnTo>
                    <a:pt x="83455" y="36936"/>
                  </a:lnTo>
                  <a:lnTo>
                    <a:pt x="83326" y="38715"/>
                  </a:lnTo>
                  <a:lnTo>
                    <a:pt x="83326" y="40553"/>
                  </a:lnTo>
                  <a:lnTo>
                    <a:pt x="83326" y="42272"/>
                  </a:lnTo>
                  <a:lnTo>
                    <a:pt x="83520" y="44051"/>
                  </a:lnTo>
                  <a:lnTo>
                    <a:pt x="83909" y="45770"/>
                  </a:lnTo>
                  <a:lnTo>
                    <a:pt x="84427" y="47430"/>
                  </a:lnTo>
                  <a:lnTo>
                    <a:pt x="85075" y="49090"/>
                  </a:lnTo>
                  <a:lnTo>
                    <a:pt x="85917" y="50632"/>
                  </a:lnTo>
                  <a:lnTo>
                    <a:pt x="86695" y="52173"/>
                  </a:lnTo>
                  <a:lnTo>
                    <a:pt x="87537" y="53774"/>
                  </a:lnTo>
                  <a:lnTo>
                    <a:pt x="88444" y="55256"/>
                  </a:lnTo>
                  <a:lnTo>
                    <a:pt x="89287" y="56679"/>
                  </a:lnTo>
                  <a:lnTo>
                    <a:pt x="90064" y="58162"/>
                  </a:lnTo>
                  <a:lnTo>
                    <a:pt x="90842" y="59525"/>
                  </a:lnTo>
                  <a:lnTo>
                    <a:pt x="91490" y="60948"/>
                  </a:lnTo>
                  <a:lnTo>
                    <a:pt x="92073" y="62252"/>
                  </a:lnTo>
                  <a:lnTo>
                    <a:pt x="92397" y="63498"/>
                  </a:lnTo>
                  <a:lnTo>
                    <a:pt x="92656" y="64861"/>
                  </a:lnTo>
                  <a:lnTo>
                    <a:pt x="92721" y="64861"/>
                  </a:lnTo>
                  <a:lnTo>
                    <a:pt x="93045" y="64920"/>
                  </a:lnTo>
                  <a:lnTo>
                    <a:pt x="93563" y="64980"/>
                  </a:lnTo>
                  <a:lnTo>
                    <a:pt x="94276" y="65098"/>
                  </a:lnTo>
                  <a:lnTo>
                    <a:pt x="95118" y="65276"/>
                  </a:lnTo>
                  <a:lnTo>
                    <a:pt x="96025" y="65513"/>
                  </a:lnTo>
                  <a:lnTo>
                    <a:pt x="97127" y="65750"/>
                  </a:lnTo>
                  <a:lnTo>
                    <a:pt x="98228" y="66047"/>
                  </a:lnTo>
                  <a:lnTo>
                    <a:pt x="99330" y="66284"/>
                  </a:lnTo>
                  <a:lnTo>
                    <a:pt x="100431" y="66581"/>
                  </a:lnTo>
                  <a:lnTo>
                    <a:pt x="101598" y="66877"/>
                  </a:lnTo>
                  <a:lnTo>
                    <a:pt x="102699" y="67233"/>
                  </a:lnTo>
                  <a:lnTo>
                    <a:pt x="103736" y="67588"/>
                  </a:lnTo>
                  <a:lnTo>
                    <a:pt x="104643" y="67944"/>
                  </a:lnTo>
                  <a:lnTo>
                    <a:pt x="105421" y="68300"/>
                  </a:lnTo>
                  <a:lnTo>
                    <a:pt x="106198" y="68715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Shape 1181"/>
            <p:cNvSpPr/>
            <p:nvPr/>
          </p:nvSpPr>
          <p:spPr>
            <a:xfrm>
              <a:off x="2157" y="2375"/>
              <a:ext cx="152" cy="85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270" y="31800"/>
                  </a:moveTo>
                  <a:lnTo>
                    <a:pt x="91270" y="31449"/>
                  </a:lnTo>
                  <a:lnTo>
                    <a:pt x="91368" y="30922"/>
                  </a:lnTo>
                  <a:lnTo>
                    <a:pt x="91563" y="30219"/>
                  </a:lnTo>
                  <a:lnTo>
                    <a:pt x="91954" y="29341"/>
                  </a:lnTo>
                  <a:lnTo>
                    <a:pt x="92345" y="28111"/>
                  </a:lnTo>
                  <a:lnTo>
                    <a:pt x="92833" y="26881"/>
                  </a:lnTo>
                  <a:lnTo>
                    <a:pt x="93420" y="25475"/>
                  </a:lnTo>
                  <a:lnTo>
                    <a:pt x="94104" y="24070"/>
                  </a:lnTo>
                  <a:lnTo>
                    <a:pt x="94788" y="22489"/>
                  </a:lnTo>
                  <a:lnTo>
                    <a:pt x="95570" y="21083"/>
                  </a:lnTo>
                  <a:lnTo>
                    <a:pt x="96351" y="19677"/>
                  </a:lnTo>
                  <a:lnTo>
                    <a:pt x="97426" y="18272"/>
                  </a:lnTo>
                  <a:lnTo>
                    <a:pt x="98403" y="17393"/>
                  </a:lnTo>
                  <a:lnTo>
                    <a:pt x="99478" y="16339"/>
                  </a:lnTo>
                  <a:lnTo>
                    <a:pt x="100651" y="15812"/>
                  </a:lnTo>
                  <a:lnTo>
                    <a:pt x="101824" y="15461"/>
                  </a:lnTo>
                  <a:lnTo>
                    <a:pt x="103094" y="15285"/>
                  </a:lnTo>
                  <a:lnTo>
                    <a:pt x="104169" y="15636"/>
                  </a:lnTo>
                  <a:lnTo>
                    <a:pt x="105244" y="16163"/>
                  </a:lnTo>
                  <a:lnTo>
                    <a:pt x="106221" y="17042"/>
                  </a:lnTo>
                  <a:lnTo>
                    <a:pt x="107198" y="18096"/>
                  </a:lnTo>
                  <a:lnTo>
                    <a:pt x="108078" y="19326"/>
                  </a:lnTo>
                  <a:lnTo>
                    <a:pt x="108859" y="20907"/>
                  </a:lnTo>
                  <a:lnTo>
                    <a:pt x="109641" y="22489"/>
                  </a:lnTo>
                  <a:lnTo>
                    <a:pt x="110228" y="24245"/>
                  </a:lnTo>
                  <a:lnTo>
                    <a:pt x="110912" y="26002"/>
                  </a:lnTo>
                  <a:lnTo>
                    <a:pt x="111498" y="27935"/>
                  </a:lnTo>
                  <a:lnTo>
                    <a:pt x="111986" y="29692"/>
                  </a:lnTo>
                  <a:lnTo>
                    <a:pt x="112475" y="31449"/>
                  </a:lnTo>
                  <a:lnTo>
                    <a:pt x="112866" y="33206"/>
                  </a:lnTo>
                  <a:lnTo>
                    <a:pt x="113257" y="35139"/>
                  </a:lnTo>
                  <a:lnTo>
                    <a:pt x="113648" y="36544"/>
                  </a:lnTo>
                  <a:lnTo>
                    <a:pt x="113843" y="37950"/>
                  </a:lnTo>
                  <a:lnTo>
                    <a:pt x="114332" y="39707"/>
                  </a:lnTo>
                  <a:lnTo>
                    <a:pt x="114723" y="41815"/>
                  </a:lnTo>
                  <a:lnTo>
                    <a:pt x="115211" y="44099"/>
                  </a:lnTo>
                  <a:lnTo>
                    <a:pt x="115700" y="46383"/>
                  </a:lnTo>
                  <a:lnTo>
                    <a:pt x="116286" y="49019"/>
                  </a:lnTo>
                  <a:lnTo>
                    <a:pt x="116872" y="51830"/>
                  </a:lnTo>
                  <a:lnTo>
                    <a:pt x="117361" y="54641"/>
                  </a:lnTo>
                  <a:lnTo>
                    <a:pt x="117850" y="57803"/>
                  </a:lnTo>
                  <a:lnTo>
                    <a:pt x="118338" y="61317"/>
                  </a:lnTo>
                  <a:lnTo>
                    <a:pt x="118827" y="64831"/>
                  </a:lnTo>
                  <a:lnTo>
                    <a:pt x="119120" y="68872"/>
                  </a:lnTo>
                  <a:lnTo>
                    <a:pt x="119413" y="72913"/>
                  </a:lnTo>
                  <a:lnTo>
                    <a:pt x="119804" y="77306"/>
                  </a:lnTo>
                  <a:lnTo>
                    <a:pt x="119902" y="81874"/>
                  </a:lnTo>
                  <a:lnTo>
                    <a:pt x="119999" y="86793"/>
                  </a:lnTo>
                  <a:lnTo>
                    <a:pt x="119902" y="91185"/>
                  </a:lnTo>
                  <a:lnTo>
                    <a:pt x="119804" y="95226"/>
                  </a:lnTo>
                  <a:lnTo>
                    <a:pt x="119609" y="98740"/>
                  </a:lnTo>
                  <a:lnTo>
                    <a:pt x="119218" y="101903"/>
                  </a:lnTo>
                  <a:lnTo>
                    <a:pt x="118925" y="104363"/>
                  </a:lnTo>
                  <a:lnTo>
                    <a:pt x="118534" y="106647"/>
                  </a:lnTo>
                  <a:lnTo>
                    <a:pt x="118143" y="108404"/>
                  </a:lnTo>
                  <a:lnTo>
                    <a:pt x="117557" y="109985"/>
                  </a:lnTo>
                  <a:lnTo>
                    <a:pt x="117166" y="111039"/>
                  </a:lnTo>
                  <a:lnTo>
                    <a:pt x="116579" y="112093"/>
                  </a:lnTo>
                  <a:lnTo>
                    <a:pt x="116091" y="112796"/>
                  </a:lnTo>
                  <a:lnTo>
                    <a:pt x="115504" y="113674"/>
                  </a:lnTo>
                  <a:lnTo>
                    <a:pt x="115114" y="114202"/>
                  </a:lnTo>
                  <a:lnTo>
                    <a:pt x="114527" y="114553"/>
                  </a:lnTo>
                  <a:lnTo>
                    <a:pt x="114136" y="115256"/>
                  </a:lnTo>
                  <a:lnTo>
                    <a:pt x="113648" y="115783"/>
                  </a:lnTo>
                  <a:lnTo>
                    <a:pt x="112964" y="116134"/>
                  </a:lnTo>
                  <a:lnTo>
                    <a:pt x="112377" y="116837"/>
                  </a:lnTo>
                  <a:lnTo>
                    <a:pt x="111400" y="117364"/>
                  </a:lnTo>
                  <a:lnTo>
                    <a:pt x="110423" y="117715"/>
                  </a:lnTo>
                  <a:lnTo>
                    <a:pt x="109153" y="118418"/>
                  </a:lnTo>
                  <a:lnTo>
                    <a:pt x="107882" y="118770"/>
                  </a:lnTo>
                  <a:lnTo>
                    <a:pt x="106514" y="118945"/>
                  </a:lnTo>
                  <a:lnTo>
                    <a:pt x="105244" y="119121"/>
                  </a:lnTo>
                  <a:lnTo>
                    <a:pt x="103876" y="119121"/>
                  </a:lnTo>
                  <a:lnTo>
                    <a:pt x="102508" y="118945"/>
                  </a:lnTo>
                  <a:lnTo>
                    <a:pt x="101237" y="118770"/>
                  </a:lnTo>
                  <a:lnTo>
                    <a:pt x="99869" y="118067"/>
                  </a:lnTo>
                  <a:lnTo>
                    <a:pt x="98697" y="117364"/>
                  </a:lnTo>
                  <a:lnTo>
                    <a:pt x="97719" y="116310"/>
                  </a:lnTo>
                  <a:lnTo>
                    <a:pt x="96742" y="115256"/>
                  </a:lnTo>
                  <a:lnTo>
                    <a:pt x="96058" y="113674"/>
                  </a:lnTo>
                  <a:lnTo>
                    <a:pt x="95960" y="113499"/>
                  </a:lnTo>
                  <a:lnTo>
                    <a:pt x="95765" y="113323"/>
                  </a:lnTo>
                  <a:lnTo>
                    <a:pt x="95374" y="112796"/>
                  </a:lnTo>
                  <a:lnTo>
                    <a:pt x="95081" y="112269"/>
                  </a:lnTo>
                  <a:lnTo>
                    <a:pt x="94690" y="111742"/>
                  </a:lnTo>
                  <a:lnTo>
                    <a:pt x="94104" y="111039"/>
                  </a:lnTo>
                  <a:lnTo>
                    <a:pt x="93517" y="110336"/>
                  </a:lnTo>
                  <a:lnTo>
                    <a:pt x="92931" y="109282"/>
                  </a:lnTo>
                  <a:lnTo>
                    <a:pt x="92345" y="108579"/>
                  </a:lnTo>
                  <a:lnTo>
                    <a:pt x="91661" y="107525"/>
                  </a:lnTo>
                  <a:lnTo>
                    <a:pt x="91172" y="106647"/>
                  </a:lnTo>
                  <a:lnTo>
                    <a:pt x="90586" y="105592"/>
                  </a:lnTo>
                  <a:lnTo>
                    <a:pt x="90195" y="104714"/>
                  </a:lnTo>
                  <a:lnTo>
                    <a:pt x="89706" y="103836"/>
                  </a:lnTo>
                  <a:lnTo>
                    <a:pt x="89413" y="102957"/>
                  </a:lnTo>
                  <a:lnTo>
                    <a:pt x="89315" y="102254"/>
                  </a:lnTo>
                  <a:lnTo>
                    <a:pt x="89120" y="101024"/>
                  </a:lnTo>
                  <a:lnTo>
                    <a:pt x="88925" y="99795"/>
                  </a:lnTo>
                  <a:lnTo>
                    <a:pt x="88925" y="98389"/>
                  </a:lnTo>
                  <a:lnTo>
                    <a:pt x="88827" y="96456"/>
                  </a:lnTo>
                  <a:lnTo>
                    <a:pt x="88827" y="94524"/>
                  </a:lnTo>
                  <a:lnTo>
                    <a:pt x="88827" y="92591"/>
                  </a:lnTo>
                  <a:lnTo>
                    <a:pt x="88729" y="90658"/>
                  </a:lnTo>
                  <a:lnTo>
                    <a:pt x="88729" y="88726"/>
                  </a:lnTo>
                  <a:lnTo>
                    <a:pt x="88729" y="86969"/>
                  </a:lnTo>
                  <a:lnTo>
                    <a:pt x="88631" y="85387"/>
                  </a:lnTo>
                  <a:lnTo>
                    <a:pt x="88631" y="84158"/>
                  </a:lnTo>
                  <a:lnTo>
                    <a:pt x="88534" y="83103"/>
                  </a:lnTo>
                  <a:lnTo>
                    <a:pt x="88338" y="82576"/>
                  </a:lnTo>
                  <a:lnTo>
                    <a:pt x="88241" y="82401"/>
                  </a:lnTo>
                  <a:lnTo>
                    <a:pt x="87947" y="82752"/>
                  </a:lnTo>
                  <a:lnTo>
                    <a:pt x="87752" y="83982"/>
                  </a:lnTo>
                  <a:lnTo>
                    <a:pt x="87361" y="85212"/>
                  </a:lnTo>
                  <a:lnTo>
                    <a:pt x="86872" y="86793"/>
                  </a:lnTo>
                  <a:lnTo>
                    <a:pt x="86286" y="88023"/>
                  </a:lnTo>
                  <a:lnTo>
                    <a:pt x="85602" y="89604"/>
                  </a:lnTo>
                  <a:lnTo>
                    <a:pt x="84918" y="91185"/>
                  </a:lnTo>
                  <a:lnTo>
                    <a:pt x="84039" y="92767"/>
                  </a:lnTo>
                  <a:lnTo>
                    <a:pt x="83257" y="94348"/>
                  </a:lnTo>
                  <a:lnTo>
                    <a:pt x="82377" y="95754"/>
                  </a:lnTo>
                  <a:lnTo>
                    <a:pt x="81498" y="97159"/>
                  </a:lnTo>
                  <a:lnTo>
                    <a:pt x="80521" y="98389"/>
                  </a:lnTo>
                  <a:lnTo>
                    <a:pt x="79641" y="99443"/>
                  </a:lnTo>
                  <a:lnTo>
                    <a:pt x="78957" y="100497"/>
                  </a:lnTo>
                  <a:lnTo>
                    <a:pt x="78078" y="101376"/>
                  </a:lnTo>
                  <a:lnTo>
                    <a:pt x="77296" y="102079"/>
                  </a:lnTo>
                  <a:lnTo>
                    <a:pt x="76514" y="102430"/>
                  </a:lnTo>
                  <a:lnTo>
                    <a:pt x="75928" y="102781"/>
                  </a:lnTo>
                  <a:lnTo>
                    <a:pt x="75342" y="102957"/>
                  </a:lnTo>
                  <a:lnTo>
                    <a:pt x="74755" y="103660"/>
                  </a:lnTo>
                  <a:lnTo>
                    <a:pt x="74071" y="104538"/>
                  </a:lnTo>
                  <a:lnTo>
                    <a:pt x="73485" y="105592"/>
                  </a:lnTo>
                  <a:lnTo>
                    <a:pt x="72801" y="106998"/>
                  </a:lnTo>
                  <a:lnTo>
                    <a:pt x="72117" y="108404"/>
                  </a:lnTo>
                  <a:lnTo>
                    <a:pt x="71335" y="109985"/>
                  </a:lnTo>
                  <a:lnTo>
                    <a:pt x="70651" y="111215"/>
                  </a:lnTo>
                  <a:lnTo>
                    <a:pt x="69869" y="112796"/>
                  </a:lnTo>
                  <a:lnTo>
                    <a:pt x="68990" y="114377"/>
                  </a:lnTo>
                  <a:lnTo>
                    <a:pt x="68110" y="115783"/>
                  </a:lnTo>
                  <a:lnTo>
                    <a:pt x="67133" y="117013"/>
                  </a:lnTo>
                  <a:lnTo>
                    <a:pt x="66058" y="118067"/>
                  </a:lnTo>
                  <a:lnTo>
                    <a:pt x="64885" y="118945"/>
                  </a:lnTo>
                  <a:lnTo>
                    <a:pt x="63811" y="119472"/>
                  </a:lnTo>
                  <a:lnTo>
                    <a:pt x="62638" y="119999"/>
                  </a:lnTo>
                  <a:lnTo>
                    <a:pt x="61368" y="119999"/>
                  </a:lnTo>
                  <a:lnTo>
                    <a:pt x="60097" y="119472"/>
                  </a:lnTo>
                  <a:lnTo>
                    <a:pt x="58827" y="119121"/>
                  </a:lnTo>
                  <a:lnTo>
                    <a:pt x="57654" y="118418"/>
                  </a:lnTo>
                  <a:lnTo>
                    <a:pt x="56482" y="117364"/>
                  </a:lnTo>
                  <a:lnTo>
                    <a:pt x="55407" y="116134"/>
                  </a:lnTo>
                  <a:lnTo>
                    <a:pt x="54332" y="114729"/>
                  </a:lnTo>
                  <a:lnTo>
                    <a:pt x="53355" y="113323"/>
                  </a:lnTo>
                  <a:lnTo>
                    <a:pt x="52475" y="111390"/>
                  </a:lnTo>
                  <a:lnTo>
                    <a:pt x="51693" y="109458"/>
                  </a:lnTo>
                  <a:lnTo>
                    <a:pt x="51009" y="107349"/>
                  </a:lnTo>
                  <a:lnTo>
                    <a:pt x="50618" y="105065"/>
                  </a:lnTo>
                  <a:lnTo>
                    <a:pt x="50228" y="102606"/>
                  </a:lnTo>
                  <a:lnTo>
                    <a:pt x="49934" y="99795"/>
                  </a:lnTo>
                  <a:lnTo>
                    <a:pt x="49837" y="97159"/>
                  </a:lnTo>
                  <a:lnTo>
                    <a:pt x="50032" y="94348"/>
                  </a:lnTo>
                  <a:lnTo>
                    <a:pt x="50228" y="91888"/>
                  </a:lnTo>
                  <a:lnTo>
                    <a:pt x="50032" y="90307"/>
                  </a:lnTo>
                  <a:lnTo>
                    <a:pt x="49739" y="89428"/>
                  </a:lnTo>
                  <a:lnTo>
                    <a:pt x="49348" y="89253"/>
                  </a:lnTo>
                  <a:lnTo>
                    <a:pt x="48762" y="89604"/>
                  </a:lnTo>
                  <a:lnTo>
                    <a:pt x="47980" y="90658"/>
                  </a:lnTo>
                  <a:lnTo>
                    <a:pt x="47198" y="91888"/>
                  </a:lnTo>
                  <a:lnTo>
                    <a:pt x="46319" y="93469"/>
                  </a:lnTo>
                  <a:lnTo>
                    <a:pt x="45342" y="95226"/>
                  </a:lnTo>
                  <a:lnTo>
                    <a:pt x="44364" y="97159"/>
                  </a:lnTo>
                  <a:lnTo>
                    <a:pt x="43387" y="98916"/>
                  </a:lnTo>
                  <a:lnTo>
                    <a:pt x="42410" y="100849"/>
                  </a:lnTo>
                  <a:lnTo>
                    <a:pt x="41433" y="102430"/>
                  </a:lnTo>
                  <a:lnTo>
                    <a:pt x="40553" y="104011"/>
                  </a:lnTo>
                  <a:lnTo>
                    <a:pt x="39674" y="105065"/>
                  </a:lnTo>
                  <a:lnTo>
                    <a:pt x="39087" y="105768"/>
                  </a:lnTo>
                  <a:lnTo>
                    <a:pt x="38208" y="106120"/>
                  </a:lnTo>
                  <a:lnTo>
                    <a:pt x="36938" y="107174"/>
                  </a:lnTo>
                  <a:lnTo>
                    <a:pt x="35472" y="108052"/>
                  </a:lnTo>
                  <a:lnTo>
                    <a:pt x="33713" y="109282"/>
                  </a:lnTo>
                  <a:lnTo>
                    <a:pt x="31758" y="110512"/>
                  </a:lnTo>
                  <a:lnTo>
                    <a:pt x="29706" y="111742"/>
                  </a:lnTo>
                  <a:lnTo>
                    <a:pt x="27654" y="112620"/>
                  </a:lnTo>
                  <a:lnTo>
                    <a:pt x="25602" y="113499"/>
                  </a:lnTo>
                  <a:lnTo>
                    <a:pt x="23550" y="113850"/>
                  </a:lnTo>
                  <a:lnTo>
                    <a:pt x="21693" y="113850"/>
                  </a:lnTo>
                  <a:lnTo>
                    <a:pt x="20032" y="113499"/>
                  </a:lnTo>
                  <a:lnTo>
                    <a:pt x="18469" y="112445"/>
                  </a:lnTo>
                  <a:lnTo>
                    <a:pt x="17394" y="110863"/>
                  </a:lnTo>
                  <a:lnTo>
                    <a:pt x="16612" y="108579"/>
                  </a:lnTo>
                  <a:lnTo>
                    <a:pt x="16221" y="105417"/>
                  </a:lnTo>
                  <a:lnTo>
                    <a:pt x="16416" y="101376"/>
                  </a:lnTo>
                  <a:lnTo>
                    <a:pt x="16612" y="97335"/>
                  </a:lnTo>
                  <a:lnTo>
                    <a:pt x="16710" y="94348"/>
                  </a:lnTo>
                  <a:lnTo>
                    <a:pt x="16612" y="92415"/>
                  </a:lnTo>
                  <a:lnTo>
                    <a:pt x="16514" y="91185"/>
                  </a:lnTo>
                  <a:lnTo>
                    <a:pt x="16221" y="90658"/>
                  </a:lnTo>
                  <a:lnTo>
                    <a:pt x="15732" y="90658"/>
                  </a:lnTo>
                  <a:lnTo>
                    <a:pt x="15244" y="91185"/>
                  </a:lnTo>
                  <a:lnTo>
                    <a:pt x="14755" y="92064"/>
                  </a:lnTo>
                  <a:lnTo>
                    <a:pt x="14169" y="93469"/>
                  </a:lnTo>
                  <a:lnTo>
                    <a:pt x="13583" y="94699"/>
                  </a:lnTo>
                  <a:lnTo>
                    <a:pt x="12899" y="96281"/>
                  </a:lnTo>
                  <a:lnTo>
                    <a:pt x="12410" y="97862"/>
                  </a:lnTo>
                  <a:lnTo>
                    <a:pt x="11824" y="99443"/>
                  </a:lnTo>
                  <a:lnTo>
                    <a:pt x="11433" y="100849"/>
                  </a:lnTo>
                  <a:lnTo>
                    <a:pt x="11042" y="102079"/>
                  </a:lnTo>
                  <a:lnTo>
                    <a:pt x="10846" y="102781"/>
                  </a:lnTo>
                  <a:lnTo>
                    <a:pt x="10456" y="103484"/>
                  </a:lnTo>
                  <a:lnTo>
                    <a:pt x="9869" y="104011"/>
                  </a:lnTo>
                  <a:lnTo>
                    <a:pt x="9087" y="105065"/>
                  </a:lnTo>
                  <a:lnTo>
                    <a:pt x="8208" y="105768"/>
                  </a:lnTo>
                  <a:lnTo>
                    <a:pt x="7133" y="106647"/>
                  </a:lnTo>
                  <a:lnTo>
                    <a:pt x="6156" y="107349"/>
                  </a:lnTo>
                  <a:lnTo>
                    <a:pt x="4983" y="107877"/>
                  </a:lnTo>
                  <a:lnTo>
                    <a:pt x="4006" y="108404"/>
                  </a:lnTo>
                  <a:lnTo>
                    <a:pt x="2833" y="108579"/>
                  </a:lnTo>
                  <a:lnTo>
                    <a:pt x="1954" y="108404"/>
                  </a:lnTo>
                  <a:lnTo>
                    <a:pt x="1172" y="107877"/>
                  </a:lnTo>
                  <a:lnTo>
                    <a:pt x="586" y="107174"/>
                  </a:lnTo>
                  <a:lnTo>
                    <a:pt x="97" y="105944"/>
                  </a:lnTo>
                  <a:lnTo>
                    <a:pt x="0" y="104363"/>
                  </a:lnTo>
                  <a:lnTo>
                    <a:pt x="97" y="102254"/>
                  </a:lnTo>
                  <a:lnTo>
                    <a:pt x="684" y="99443"/>
                  </a:lnTo>
                  <a:lnTo>
                    <a:pt x="1270" y="96456"/>
                  </a:lnTo>
                  <a:lnTo>
                    <a:pt x="1758" y="93997"/>
                  </a:lnTo>
                  <a:lnTo>
                    <a:pt x="2247" y="91888"/>
                  </a:lnTo>
                  <a:lnTo>
                    <a:pt x="2638" y="90131"/>
                  </a:lnTo>
                  <a:lnTo>
                    <a:pt x="3029" y="88374"/>
                  </a:lnTo>
                  <a:lnTo>
                    <a:pt x="3322" y="87144"/>
                  </a:lnTo>
                  <a:lnTo>
                    <a:pt x="3517" y="85915"/>
                  </a:lnTo>
                  <a:lnTo>
                    <a:pt x="3713" y="85212"/>
                  </a:lnTo>
                  <a:lnTo>
                    <a:pt x="3908" y="84333"/>
                  </a:lnTo>
                  <a:lnTo>
                    <a:pt x="4006" y="83982"/>
                  </a:lnTo>
                  <a:lnTo>
                    <a:pt x="4104" y="83631"/>
                  </a:lnTo>
                  <a:lnTo>
                    <a:pt x="4104" y="83455"/>
                  </a:lnTo>
                  <a:lnTo>
                    <a:pt x="4104" y="83103"/>
                  </a:lnTo>
                  <a:lnTo>
                    <a:pt x="4201" y="83103"/>
                  </a:lnTo>
                  <a:lnTo>
                    <a:pt x="4299" y="82576"/>
                  </a:lnTo>
                  <a:lnTo>
                    <a:pt x="4592" y="81171"/>
                  </a:lnTo>
                  <a:lnTo>
                    <a:pt x="5179" y="79062"/>
                  </a:lnTo>
                  <a:lnTo>
                    <a:pt x="5960" y="76076"/>
                  </a:lnTo>
                  <a:lnTo>
                    <a:pt x="6840" y="72737"/>
                  </a:lnTo>
                  <a:lnTo>
                    <a:pt x="7915" y="68872"/>
                  </a:lnTo>
                  <a:lnTo>
                    <a:pt x="8990" y="64655"/>
                  </a:lnTo>
                  <a:lnTo>
                    <a:pt x="10162" y="60614"/>
                  </a:lnTo>
                  <a:lnTo>
                    <a:pt x="11530" y="56046"/>
                  </a:lnTo>
                  <a:lnTo>
                    <a:pt x="12703" y="51830"/>
                  </a:lnTo>
                  <a:lnTo>
                    <a:pt x="13973" y="47613"/>
                  </a:lnTo>
                  <a:lnTo>
                    <a:pt x="15244" y="43923"/>
                  </a:lnTo>
                  <a:lnTo>
                    <a:pt x="16319" y="40409"/>
                  </a:lnTo>
                  <a:lnTo>
                    <a:pt x="17394" y="37423"/>
                  </a:lnTo>
                  <a:lnTo>
                    <a:pt x="18273" y="35314"/>
                  </a:lnTo>
                  <a:lnTo>
                    <a:pt x="19153" y="33909"/>
                  </a:lnTo>
                  <a:lnTo>
                    <a:pt x="19837" y="32855"/>
                  </a:lnTo>
                  <a:lnTo>
                    <a:pt x="20423" y="32327"/>
                  </a:lnTo>
                  <a:lnTo>
                    <a:pt x="21107" y="31976"/>
                  </a:lnTo>
                  <a:lnTo>
                    <a:pt x="21791" y="31800"/>
                  </a:lnTo>
                  <a:lnTo>
                    <a:pt x="22475" y="31800"/>
                  </a:lnTo>
                  <a:lnTo>
                    <a:pt x="23061" y="31976"/>
                  </a:lnTo>
                  <a:lnTo>
                    <a:pt x="23745" y="32327"/>
                  </a:lnTo>
                  <a:lnTo>
                    <a:pt x="24332" y="32679"/>
                  </a:lnTo>
                  <a:lnTo>
                    <a:pt x="24820" y="33206"/>
                  </a:lnTo>
                  <a:lnTo>
                    <a:pt x="25309" y="33733"/>
                  </a:lnTo>
                  <a:lnTo>
                    <a:pt x="25700" y="34260"/>
                  </a:lnTo>
                  <a:lnTo>
                    <a:pt x="26188" y="34787"/>
                  </a:lnTo>
                  <a:lnTo>
                    <a:pt x="26482" y="35314"/>
                  </a:lnTo>
                  <a:lnTo>
                    <a:pt x="26677" y="35666"/>
                  </a:lnTo>
                  <a:lnTo>
                    <a:pt x="26775" y="35841"/>
                  </a:lnTo>
                  <a:lnTo>
                    <a:pt x="26872" y="36017"/>
                  </a:lnTo>
                  <a:lnTo>
                    <a:pt x="27068" y="36193"/>
                  </a:lnTo>
                  <a:lnTo>
                    <a:pt x="27263" y="36368"/>
                  </a:lnTo>
                  <a:lnTo>
                    <a:pt x="27361" y="36544"/>
                  </a:lnTo>
                  <a:lnTo>
                    <a:pt x="27557" y="37071"/>
                  </a:lnTo>
                  <a:lnTo>
                    <a:pt x="27752" y="37247"/>
                  </a:lnTo>
                  <a:lnTo>
                    <a:pt x="28045" y="37247"/>
                  </a:lnTo>
                  <a:lnTo>
                    <a:pt x="28338" y="37423"/>
                  </a:lnTo>
                  <a:lnTo>
                    <a:pt x="28534" y="37423"/>
                  </a:lnTo>
                  <a:lnTo>
                    <a:pt x="28925" y="37247"/>
                  </a:lnTo>
                  <a:lnTo>
                    <a:pt x="29218" y="37071"/>
                  </a:lnTo>
                  <a:lnTo>
                    <a:pt x="29413" y="36544"/>
                  </a:lnTo>
                  <a:lnTo>
                    <a:pt x="29706" y="36017"/>
                  </a:lnTo>
                  <a:lnTo>
                    <a:pt x="30097" y="35314"/>
                  </a:lnTo>
                  <a:lnTo>
                    <a:pt x="30390" y="34436"/>
                  </a:lnTo>
                  <a:lnTo>
                    <a:pt x="30781" y="33030"/>
                  </a:lnTo>
                  <a:lnTo>
                    <a:pt x="31172" y="31273"/>
                  </a:lnTo>
                  <a:lnTo>
                    <a:pt x="31856" y="29341"/>
                  </a:lnTo>
                  <a:lnTo>
                    <a:pt x="32442" y="27057"/>
                  </a:lnTo>
                  <a:lnTo>
                    <a:pt x="33322" y="24421"/>
                  </a:lnTo>
                  <a:lnTo>
                    <a:pt x="34201" y="21961"/>
                  </a:lnTo>
                  <a:lnTo>
                    <a:pt x="35179" y="18975"/>
                  </a:lnTo>
                  <a:lnTo>
                    <a:pt x="36351" y="16163"/>
                  </a:lnTo>
                  <a:lnTo>
                    <a:pt x="37426" y="13528"/>
                  </a:lnTo>
                  <a:lnTo>
                    <a:pt x="38599" y="10893"/>
                  </a:lnTo>
                  <a:lnTo>
                    <a:pt x="39869" y="8257"/>
                  </a:lnTo>
                  <a:lnTo>
                    <a:pt x="41237" y="6149"/>
                  </a:lnTo>
                  <a:lnTo>
                    <a:pt x="42605" y="4216"/>
                  </a:lnTo>
                  <a:lnTo>
                    <a:pt x="44071" y="2811"/>
                  </a:lnTo>
                  <a:lnTo>
                    <a:pt x="45439" y="1581"/>
                  </a:lnTo>
                  <a:lnTo>
                    <a:pt x="47003" y="1229"/>
                  </a:lnTo>
                  <a:lnTo>
                    <a:pt x="48371" y="1054"/>
                  </a:lnTo>
                  <a:lnTo>
                    <a:pt x="49641" y="1405"/>
                  </a:lnTo>
                  <a:lnTo>
                    <a:pt x="50814" y="2284"/>
                  </a:lnTo>
                  <a:lnTo>
                    <a:pt x="51791" y="3338"/>
                  </a:lnTo>
                  <a:lnTo>
                    <a:pt x="52768" y="4743"/>
                  </a:lnTo>
                  <a:lnTo>
                    <a:pt x="53648" y="6149"/>
                  </a:lnTo>
                  <a:lnTo>
                    <a:pt x="54429" y="7906"/>
                  </a:lnTo>
                  <a:lnTo>
                    <a:pt x="55114" y="9487"/>
                  </a:lnTo>
                  <a:lnTo>
                    <a:pt x="55602" y="11244"/>
                  </a:lnTo>
                  <a:lnTo>
                    <a:pt x="56188" y="13001"/>
                  </a:lnTo>
                  <a:lnTo>
                    <a:pt x="56677" y="14582"/>
                  </a:lnTo>
                  <a:lnTo>
                    <a:pt x="56872" y="15988"/>
                  </a:lnTo>
                  <a:lnTo>
                    <a:pt x="57166" y="17393"/>
                  </a:lnTo>
                  <a:lnTo>
                    <a:pt x="57263" y="18096"/>
                  </a:lnTo>
                  <a:lnTo>
                    <a:pt x="57361" y="18799"/>
                  </a:lnTo>
                  <a:lnTo>
                    <a:pt x="57459" y="19150"/>
                  </a:lnTo>
                  <a:lnTo>
                    <a:pt x="57459" y="19326"/>
                  </a:lnTo>
                  <a:lnTo>
                    <a:pt x="57459" y="19502"/>
                  </a:lnTo>
                  <a:lnTo>
                    <a:pt x="57654" y="19677"/>
                  </a:lnTo>
                  <a:lnTo>
                    <a:pt x="57654" y="19853"/>
                  </a:lnTo>
                  <a:lnTo>
                    <a:pt x="57752" y="20380"/>
                  </a:lnTo>
                  <a:lnTo>
                    <a:pt x="57850" y="20556"/>
                  </a:lnTo>
                  <a:lnTo>
                    <a:pt x="58045" y="20732"/>
                  </a:lnTo>
                  <a:lnTo>
                    <a:pt x="58241" y="20907"/>
                  </a:lnTo>
                  <a:lnTo>
                    <a:pt x="58534" y="20907"/>
                  </a:lnTo>
                  <a:lnTo>
                    <a:pt x="58827" y="20732"/>
                  </a:lnTo>
                  <a:lnTo>
                    <a:pt x="59120" y="20556"/>
                  </a:lnTo>
                  <a:lnTo>
                    <a:pt x="59511" y="20204"/>
                  </a:lnTo>
                  <a:lnTo>
                    <a:pt x="59902" y="19502"/>
                  </a:lnTo>
                  <a:lnTo>
                    <a:pt x="60488" y="18799"/>
                  </a:lnTo>
                  <a:lnTo>
                    <a:pt x="60977" y="17745"/>
                  </a:lnTo>
                  <a:lnTo>
                    <a:pt x="61563" y="16339"/>
                  </a:lnTo>
                  <a:lnTo>
                    <a:pt x="62247" y="14758"/>
                  </a:lnTo>
                  <a:lnTo>
                    <a:pt x="62736" y="13177"/>
                  </a:lnTo>
                  <a:lnTo>
                    <a:pt x="63420" y="11595"/>
                  </a:lnTo>
                  <a:lnTo>
                    <a:pt x="64104" y="10190"/>
                  </a:lnTo>
                  <a:lnTo>
                    <a:pt x="64788" y="8257"/>
                  </a:lnTo>
                  <a:lnTo>
                    <a:pt x="65570" y="6676"/>
                  </a:lnTo>
                  <a:lnTo>
                    <a:pt x="66351" y="5446"/>
                  </a:lnTo>
                  <a:lnTo>
                    <a:pt x="67133" y="3865"/>
                  </a:lnTo>
                  <a:lnTo>
                    <a:pt x="67915" y="2635"/>
                  </a:lnTo>
                  <a:lnTo>
                    <a:pt x="68794" y="1581"/>
                  </a:lnTo>
                  <a:lnTo>
                    <a:pt x="69771" y="878"/>
                  </a:lnTo>
                  <a:lnTo>
                    <a:pt x="70749" y="351"/>
                  </a:lnTo>
                  <a:lnTo>
                    <a:pt x="71726" y="0"/>
                  </a:lnTo>
                  <a:lnTo>
                    <a:pt x="72801" y="0"/>
                  </a:lnTo>
                  <a:lnTo>
                    <a:pt x="73973" y="702"/>
                  </a:lnTo>
                  <a:lnTo>
                    <a:pt x="75048" y="1405"/>
                  </a:lnTo>
                  <a:lnTo>
                    <a:pt x="76319" y="2635"/>
                  </a:lnTo>
                  <a:lnTo>
                    <a:pt x="77491" y="4040"/>
                  </a:lnTo>
                  <a:lnTo>
                    <a:pt x="78566" y="5797"/>
                  </a:lnTo>
                  <a:lnTo>
                    <a:pt x="79837" y="7554"/>
                  </a:lnTo>
                  <a:lnTo>
                    <a:pt x="80912" y="9487"/>
                  </a:lnTo>
                  <a:lnTo>
                    <a:pt x="81889" y="11595"/>
                  </a:lnTo>
                  <a:lnTo>
                    <a:pt x="82866" y="13879"/>
                  </a:lnTo>
                  <a:lnTo>
                    <a:pt x="83745" y="16163"/>
                  </a:lnTo>
                  <a:lnTo>
                    <a:pt x="84527" y="18272"/>
                  </a:lnTo>
                  <a:lnTo>
                    <a:pt x="85211" y="20556"/>
                  </a:lnTo>
                  <a:lnTo>
                    <a:pt x="85895" y="22489"/>
                  </a:lnTo>
                  <a:lnTo>
                    <a:pt x="86482" y="24421"/>
                  </a:lnTo>
                  <a:lnTo>
                    <a:pt x="86775" y="26178"/>
                  </a:lnTo>
                  <a:lnTo>
                    <a:pt x="87068" y="27584"/>
                  </a:lnTo>
                  <a:lnTo>
                    <a:pt x="87361" y="28989"/>
                  </a:lnTo>
                  <a:lnTo>
                    <a:pt x="87459" y="29692"/>
                  </a:lnTo>
                  <a:lnTo>
                    <a:pt x="87557" y="30571"/>
                  </a:lnTo>
                  <a:lnTo>
                    <a:pt x="87752" y="31098"/>
                  </a:lnTo>
                  <a:lnTo>
                    <a:pt x="88143" y="31800"/>
                  </a:lnTo>
                  <a:lnTo>
                    <a:pt x="88436" y="31976"/>
                  </a:lnTo>
                  <a:lnTo>
                    <a:pt x="88729" y="32152"/>
                  </a:lnTo>
                  <a:lnTo>
                    <a:pt x="89120" y="32327"/>
                  </a:lnTo>
                  <a:lnTo>
                    <a:pt x="89413" y="32327"/>
                  </a:lnTo>
                  <a:lnTo>
                    <a:pt x="89706" y="32327"/>
                  </a:lnTo>
                  <a:lnTo>
                    <a:pt x="90097" y="32152"/>
                  </a:lnTo>
                  <a:lnTo>
                    <a:pt x="90390" y="32152"/>
                  </a:lnTo>
                  <a:lnTo>
                    <a:pt x="90586" y="31976"/>
                  </a:lnTo>
                  <a:lnTo>
                    <a:pt x="90977" y="31976"/>
                  </a:lnTo>
                  <a:lnTo>
                    <a:pt x="91074" y="31800"/>
                  </a:lnTo>
                  <a:lnTo>
                    <a:pt x="91172" y="31800"/>
                  </a:lnTo>
                  <a:lnTo>
                    <a:pt x="91270" y="31800"/>
                  </a:lnTo>
                  <a:close/>
                </a:path>
              </a:pathLst>
            </a:custGeom>
            <a:solidFill>
              <a:srgbClr val="19CB32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Shape 1182"/>
            <p:cNvSpPr/>
            <p:nvPr/>
          </p:nvSpPr>
          <p:spPr>
            <a:xfrm>
              <a:off x="2176" y="2398"/>
              <a:ext cx="21" cy="12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03373" y="604"/>
                  </a:moveTo>
                  <a:lnTo>
                    <a:pt x="102650" y="1693"/>
                  </a:lnTo>
                  <a:lnTo>
                    <a:pt x="101204" y="2903"/>
                  </a:lnTo>
                  <a:lnTo>
                    <a:pt x="99036" y="4233"/>
                  </a:lnTo>
                  <a:lnTo>
                    <a:pt x="97590" y="5564"/>
                  </a:lnTo>
                  <a:lnTo>
                    <a:pt x="93975" y="6895"/>
                  </a:lnTo>
                  <a:lnTo>
                    <a:pt x="91807" y="8225"/>
                  </a:lnTo>
                  <a:lnTo>
                    <a:pt x="87469" y="9798"/>
                  </a:lnTo>
                  <a:lnTo>
                    <a:pt x="84578" y="11250"/>
                  </a:lnTo>
                  <a:lnTo>
                    <a:pt x="81686" y="12701"/>
                  </a:lnTo>
                  <a:lnTo>
                    <a:pt x="77349" y="14274"/>
                  </a:lnTo>
                  <a:lnTo>
                    <a:pt x="73734" y="15725"/>
                  </a:lnTo>
                  <a:lnTo>
                    <a:pt x="70843" y="17177"/>
                  </a:lnTo>
                  <a:lnTo>
                    <a:pt x="68674" y="18629"/>
                  </a:lnTo>
                  <a:lnTo>
                    <a:pt x="65783" y="20080"/>
                  </a:lnTo>
                  <a:lnTo>
                    <a:pt x="63614" y="21532"/>
                  </a:lnTo>
                  <a:lnTo>
                    <a:pt x="62891" y="22983"/>
                  </a:lnTo>
                  <a:lnTo>
                    <a:pt x="62891" y="23467"/>
                  </a:lnTo>
                  <a:lnTo>
                    <a:pt x="63614" y="23709"/>
                  </a:lnTo>
                  <a:lnTo>
                    <a:pt x="65060" y="23830"/>
                  </a:lnTo>
                  <a:lnTo>
                    <a:pt x="68674" y="23951"/>
                  </a:lnTo>
                  <a:lnTo>
                    <a:pt x="70843" y="24072"/>
                  </a:lnTo>
                  <a:lnTo>
                    <a:pt x="73734" y="24072"/>
                  </a:lnTo>
                  <a:lnTo>
                    <a:pt x="77349" y="24072"/>
                  </a:lnTo>
                  <a:lnTo>
                    <a:pt x="80240" y="24072"/>
                  </a:lnTo>
                  <a:lnTo>
                    <a:pt x="83132" y="24193"/>
                  </a:lnTo>
                  <a:lnTo>
                    <a:pt x="85301" y="24314"/>
                  </a:lnTo>
                  <a:lnTo>
                    <a:pt x="86746" y="24556"/>
                  </a:lnTo>
                  <a:lnTo>
                    <a:pt x="87469" y="24919"/>
                  </a:lnTo>
                  <a:lnTo>
                    <a:pt x="86746" y="25282"/>
                  </a:lnTo>
                  <a:lnTo>
                    <a:pt x="85301" y="25887"/>
                  </a:lnTo>
                  <a:lnTo>
                    <a:pt x="82409" y="26612"/>
                  </a:lnTo>
                  <a:lnTo>
                    <a:pt x="77349" y="27701"/>
                  </a:lnTo>
                  <a:lnTo>
                    <a:pt x="70843" y="28790"/>
                  </a:lnTo>
                  <a:lnTo>
                    <a:pt x="65060" y="30000"/>
                  </a:lnTo>
                  <a:lnTo>
                    <a:pt x="59277" y="31209"/>
                  </a:lnTo>
                  <a:lnTo>
                    <a:pt x="54216" y="32540"/>
                  </a:lnTo>
                  <a:lnTo>
                    <a:pt x="49156" y="33870"/>
                  </a:lnTo>
                  <a:lnTo>
                    <a:pt x="44096" y="35201"/>
                  </a:lnTo>
                  <a:lnTo>
                    <a:pt x="39759" y="36532"/>
                  </a:lnTo>
                  <a:lnTo>
                    <a:pt x="36144" y="37862"/>
                  </a:lnTo>
                  <a:lnTo>
                    <a:pt x="31807" y="39193"/>
                  </a:lnTo>
                  <a:lnTo>
                    <a:pt x="28915" y="40645"/>
                  </a:lnTo>
                  <a:lnTo>
                    <a:pt x="25301" y="41975"/>
                  </a:lnTo>
                  <a:lnTo>
                    <a:pt x="23132" y="43306"/>
                  </a:lnTo>
                  <a:lnTo>
                    <a:pt x="21686" y="44516"/>
                  </a:lnTo>
                  <a:lnTo>
                    <a:pt x="20240" y="45725"/>
                  </a:lnTo>
                  <a:lnTo>
                    <a:pt x="18795" y="46935"/>
                  </a:lnTo>
                  <a:lnTo>
                    <a:pt x="18795" y="48145"/>
                  </a:lnTo>
                  <a:lnTo>
                    <a:pt x="18795" y="49233"/>
                  </a:lnTo>
                  <a:lnTo>
                    <a:pt x="20240" y="50322"/>
                  </a:lnTo>
                  <a:lnTo>
                    <a:pt x="20963" y="51411"/>
                  </a:lnTo>
                  <a:lnTo>
                    <a:pt x="22409" y="52500"/>
                  </a:lnTo>
                  <a:lnTo>
                    <a:pt x="23855" y="53588"/>
                  </a:lnTo>
                  <a:lnTo>
                    <a:pt x="25301" y="54677"/>
                  </a:lnTo>
                  <a:lnTo>
                    <a:pt x="28192" y="55766"/>
                  </a:lnTo>
                  <a:lnTo>
                    <a:pt x="30361" y="56854"/>
                  </a:lnTo>
                  <a:lnTo>
                    <a:pt x="33975" y="57943"/>
                  </a:lnTo>
                  <a:lnTo>
                    <a:pt x="36144" y="58911"/>
                  </a:lnTo>
                  <a:lnTo>
                    <a:pt x="39036" y="59879"/>
                  </a:lnTo>
                  <a:lnTo>
                    <a:pt x="41927" y="60967"/>
                  </a:lnTo>
                  <a:lnTo>
                    <a:pt x="44819" y="62056"/>
                  </a:lnTo>
                  <a:lnTo>
                    <a:pt x="47710" y="63024"/>
                  </a:lnTo>
                  <a:lnTo>
                    <a:pt x="50602" y="64112"/>
                  </a:lnTo>
                  <a:lnTo>
                    <a:pt x="54216" y="65201"/>
                  </a:lnTo>
                  <a:lnTo>
                    <a:pt x="56385" y="66169"/>
                  </a:lnTo>
                  <a:lnTo>
                    <a:pt x="57831" y="67258"/>
                  </a:lnTo>
                  <a:lnTo>
                    <a:pt x="59999" y="68346"/>
                  </a:lnTo>
                  <a:lnTo>
                    <a:pt x="62168" y="69435"/>
                  </a:lnTo>
                  <a:lnTo>
                    <a:pt x="63614" y="70645"/>
                  </a:lnTo>
                  <a:lnTo>
                    <a:pt x="65060" y="71854"/>
                  </a:lnTo>
                  <a:lnTo>
                    <a:pt x="65783" y="72943"/>
                  </a:lnTo>
                  <a:lnTo>
                    <a:pt x="67951" y="74153"/>
                  </a:lnTo>
                  <a:lnTo>
                    <a:pt x="68674" y="75241"/>
                  </a:lnTo>
                  <a:lnTo>
                    <a:pt x="69397" y="76451"/>
                  </a:lnTo>
                  <a:lnTo>
                    <a:pt x="70843" y="77540"/>
                  </a:lnTo>
                  <a:lnTo>
                    <a:pt x="71566" y="78629"/>
                  </a:lnTo>
                  <a:lnTo>
                    <a:pt x="72289" y="79596"/>
                  </a:lnTo>
                  <a:lnTo>
                    <a:pt x="73734" y="80443"/>
                  </a:lnTo>
                  <a:lnTo>
                    <a:pt x="75903" y="81411"/>
                  </a:lnTo>
                  <a:lnTo>
                    <a:pt x="77349" y="82258"/>
                  </a:lnTo>
                  <a:lnTo>
                    <a:pt x="78795" y="83104"/>
                  </a:lnTo>
                  <a:lnTo>
                    <a:pt x="81686" y="84072"/>
                  </a:lnTo>
                  <a:lnTo>
                    <a:pt x="83855" y="85282"/>
                  </a:lnTo>
                  <a:lnTo>
                    <a:pt x="86746" y="86612"/>
                  </a:lnTo>
                  <a:lnTo>
                    <a:pt x="90361" y="88064"/>
                  </a:lnTo>
                  <a:lnTo>
                    <a:pt x="93975" y="89637"/>
                  </a:lnTo>
                  <a:lnTo>
                    <a:pt x="97590" y="91330"/>
                  </a:lnTo>
                  <a:lnTo>
                    <a:pt x="101204" y="93266"/>
                  </a:lnTo>
                  <a:lnTo>
                    <a:pt x="104819" y="94959"/>
                  </a:lnTo>
                  <a:lnTo>
                    <a:pt x="107710" y="96774"/>
                  </a:lnTo>
                  <a:lnTo>
                    <a:pt x="111325" y="98588"/>
                  </a:lnTo>
                  <a:lnTo>
                    <a:pt x="114216" y="100524"/>
                  </a:lnTo>
                  <a:lnTo>
                    <a:pt x="116385" y="102217"/>
                  </a:lnTo>
                  <a:lnTo>
                    <a:pt x="118554" y="104032"/>
                  </a:lnTo>
                  <a:lnTo>
                    <a:pt x="119277" y="105846"/>
                  </a:lnTo>
                  <a:lnTo>
                    <a:pt x="119999" y="107419"/>
                  </a:lnTo>
                  <a:lnTo>
                    <a:pt x="119277" y="108870"/>
                  </a:lnTo>
                  <a:lnTo>
                    <a:pt x="119277" y="110564"/>
                  </a:lnTo>
                  <a:lnTo>
                    <a:pt x="119277" y="112137"/>
                  </a:lnTo>
                  <a:lnTo>
                    <a:pt x="118554" y="113588"/>
                  </a:lnTo>
                  <a:lnTo>
                    <a:pt x="118554" y="115161"/>
                  </a:lnTo>
                  <a:lnTo>
                    <a:pt x="117831" y="116491"/>
                  </a:lnTo>
                  <a:lnTo>
                    <a:pt x="117108" y="117580"/>
                  </a:lnTo>
                  <a:lnTo>
                    <a:pt x="116385" y="118669"/>
                  </a:lnTo>
                  <a:lnTo>
                    <a:pt x="114939" y="119274"/>
                  </a:lnTo>
                  <a:lnTo>
                    <a:pt x="113493" y="119879"/>
                  </a:lnTo>
                  <a:lnTo>
                    <a:pt x="112771" y="120000"/>
                  </a:lnTo>
                  <a:lnTo>
                    <a:pt x="111325" y="119879"/>
                  </a:lnTo>
                  <a:lnTo>
                    <a:pt x="110602" y="119274"/>
                  </a:lnTo>
                  <a:lnTo>
                    <a:pt x="109156" y="118427"/>
                  </a:lnTo>
                  <a:lnTo>
                    <a:pt x="106987" y="116975"/>
                  </a:lnTo>
                  <a:lnTo>
                    <a:pt x="106265" y="115282"/>
                  </a:lnTo>
                  <a:lnTo>
                    <a:pt x="104819" y="113104"/>
                  </a:lnTo>
                  <a:lnTo>
                    <a:pt x="103373" y="111169"/>
                  </a:lnTo>
                  <a:lnTo>
                    <a:pt x="101204" y="109475"/>
                  </a:lnTo>
                  <a:lnTo>
                    <a:pt x="100481" y="107661"/>
                  </a:lnTo>
                  <a:lnTo>
                    <a:pt x="99759" y="106088"/>
                  </a:lnTo>
                  <a:lnTo>
                    <a:pt x="99036" y="104516"/>
                  </a:lnTo>
                  <a:lnTo>
                    <a:pt x="97590" y="103064"/>
                  </a:lnTo>
                  <a:lnTo>
                    <a:pt x="96867" y="101612"/>
                  </a:lnTo>
                  <a:lnTo>
                    <a:pt x="95421" y="100282"/>
                  </a:lnTo>
                  <a:lnTo>
                    <a:pt x="93253" y="98709"/>
                  </a:lnTo>
                  <a:lnTo>
                    <a:pt x="91807" y="97379"/>
                  </a:lnTo>
                  <a:lnTo>
                    <a:pt x="89638" y="95927"/>
                  </a:lnTo>
                  <a:lnTo>
                    <a:pt x="86746" y="94596"/>
                  </a:lnTo>
                  <a:lnTo>
                    <a:pt x="84578" y="93024"/>
                  </a:lnTo>
                  <a:lnTo>
                    <a:pt x="80240" y="91451"/>
                  </a:lnTo>
                  <a:lnTo>
                    <a:pt x="77349" y="90000"/>
                  </a:lnTo>
                  <a:lnTo>
                    <a:pt x="72289" y="88185"/>
                  </a:lnTo>
                  <a:lnTo>
                    <a:pt x="68674" y="86129"/>
                  </a:lnTo>
                  <a:lnTo>
                    <a:pt x="63614" y="84072"/>
                  </a:lnTo>
                  <a:lnTo>
                    <a:pt x="58554" y="81895"/>
                  </a:lnTo>
                  <a:lnTo>
                    <a:pt x="54939" y="79475"/>
                  </a:lnTo>
                  <a:lnTo>
                    <a:pt x="49879" y="76814"/>
                  </a:lnTo>
                  <a:lnTo>
                    <a:pt x="44819" y="74274"/>
                  </a:lnTo>
                  <a:lnTo>
                    <a:pt x="41204" y="71733"/>
                  </a:lnTo>
                  <a:lnTo>
                    <a:pt x="36144" y="69193"/>
                  </a:lnTo>
                  <a:lnTo>
                    <a:pt x="31807" y="66532"/>
                  </a:lnTo>
                  <a:lnTo>
                    <a:pt x="27469" y="63991"/>
                  </a:lnTo>
                  <a:lnTo>
                    <a:pt x="23132" y="61451"/>
                  </a:lnTo>
                  <a:lnTo>
                    <a:pt x="18795" y="59032"/>
                  </a:lnTo>
                  <a:lnTo>
                    <a:pt x="15180" y="56733"/>
                  </a:lnTo>
                  <a:lnTo>
                    <a:pt x="10120" y="54556"/>
                  </a:lnTo>
                  <a:lnTo>
                    <a:pt x="7228" y="52620"/>
                  </a:lnTo>
                  <a:lnTo>
                    <a:pt x="3614" y="50685"/>
                  </a:lnTo>
                  <a:lnTo>
                    <a:pt x="1445" y="48870"/>
                  </a:lnTo>
                  <a:lnTo>
                    <a:pt x="0" y="47056"/>
                  </a:lnTo>
                  <a:lnTo>
                    <a:pt x="0" y="45483"/>
                  </a:lnTo>
                  <a:lnTo>
                    <a:pt x="0" y="43790"/>
                  </a:lnTo>
                  <a:lnTo>
                    <a:pt x="1445" y="42338"/>
                  </a:lnTo>
                  <a:lnTo>
                    <a:pt x="2891" y="40887"/>
                  </a:lnTo>
                  <a:lnTo>
                    <a:pt x="4337" y="39556"/>
                  </a:lnTo>
                  <a:lnTo>
                    <a:pt x="7228" y="38346"/>
                  </a:lnTo>
                  <a:lnTo>
                    <a:pt x="9397" y="37137"/>
                  </a:lnTo>
                  <a:lnTo>
                    <a:pt x="11566" y="36169"/>
                  </a:lnTo>
                  <a:lnTo>
                    <a:pt x="14457" y="35080"/>
                  </a:lnTo>
                  <a:lnTo>
                    <a:pt x="16626" y="34233"/>
                  </a:lnTo>
                  <a:lnTo>
                    <a:pt x="18795" y="33387"/>
                  </a:lnTo>
                  <a:lnTo>
                    <a:pt x="20963" y="32782"/>
                  </a:lnTo>
                  <a:lnTo>
                    <a:pt x="22409" y="32177"/>
                  </a:lnTo>
                  <a:lnTo>
                    <a:pt x="23132" y="31451"/>
                  </a:lnTo>
                  <a:lnTo>
                    <a:pt x="26024" y="30362"/>
                  </a:lnTo>
                  <a:lnTo>
                    <a:pt x="29638" y="28911"/>
                  </a:lnTo>
                  <a:lnTo>
                    <a:pt x="33975" y="27459"/>
                  </a:lnTo>
                  <a:lnTo>
                    <a:pt x="37590" y="25524"/>
                  </a:lnTo>
                  <a:lnTo>
                    <a:pt x="42650" y="23709"/>
                  </a:lnTo>
                  <a:lnTo>
                    <a:pt x="47710" y="21653"/>
                  </a:lnTo>
                  <a:lnTo>
                    <a:pt x="52771" y="19596"/>
                  </a:lnTo>
                  <a:lnTo>
                    <a:pt x="57831" y="17661"/>
                  </a:lnTo>
                  <a:lnTo>
                    <a:pt x="62891" y="15604"/>
                  </a:lnTo>
                  <a:lnTo>
                    <a:pt x="66506" y="13669"/>
                  </a:lnTo>
                  <a:lnTo>
                    <a:pt x="70843" y="11733"/>
                  </a:lnTo>
                  <a:lnTo>
                    <a:pt x="75180" y="10161"/>
                  </a:lnTo>
                  <a:lnTo>
                    <a:pt x="77349" y="8830"/>
                  </a:lnTo>
                  <a:lnTo>
                    <a:pt x="78795" y="7620"/>
                  </a:lnTo>
                  <a:lnTo>
                    <a:pt x="79518" y="6895"/>
                  </a:lnTo>
                  <a:lnTo>
                    <a:pt x="79518" y="6290"/>
                  </a:lnTo>
                  <a:lnTo>
                    <a:pt x="80240" y="5443"/>
                  </a:lnTo>
                  <a:lnTo>
                    <a:pt x="81686" y="4717"/>
                  </a:lnTo>
                  <a:lnTo>
                    <a:pt x="83132" y="4112"/>
                  </a:lnTo>
                  <a:lnTo>
                    <a:pt x="84578" y="3387"/>
                  </a:lnTo>
                  <a:lnTo>
                    <a:pt x="86746" y="2903"/>
                  </a:lnTo>
                  <a:lnTo>
                    <a:pt x="88915" y="2177"/>
                  </a:lnTo>
                  <a:lnTo>
                    <a:pt x="91084" y="1693"/>
                  </a:lnTo>
                  <a:lnTo>
                    <a:pt x="93253" y="1088"/>
                  </a:lnTo>
                  <a:lnTo>
                    <a:pt x="95421" y="725"/>
                  </a:lnTo>
                  <a:lnTo>
                    <a:pt x="97590" y="483"/>
                  </a:lnTo>
                  <a:lnTo>
                    <a:pt x="99036" y="120"/>
                  </a:lnTo>
                  <a:lnTo>
                    <a:pt x="100481" y="0"/>
                  </a:lnTo>
                  <a:lnTo>
                    <a:pt x="101204" y="0"/>
                  </a:lnTo>
                  <a:lnTo>
                    <a:pt x="102650" y="120"/>
                  </a:lnTo>
                  <a:lnTo>
                    <a:pt x="103373" y="604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Shape 1183"/>
            <p:cNvSpPr/>
            <p:nvPr/>
          </p:nvSpPr>
          <p:spPr>
            <a:xfrm>
              <a:off x="2217" y="2387"/>
              <a:ext cx="18" cy="12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91764" y="931"/>
                  </a:moveTo>
                  <a:lnTo>
                    <a:pt x="90980" y="1629"/>
                  </a:lnTo>
                  <a:lnTo>
                    <a:pt x="90196" y="2560"/>
                  </a:lnTo>
                  <a:lnTo>
                    <a:pt x="89411" y="4073"/>
                  </a:lnTo>
                  <a:lnTo>
                    <a:pt x="87843" y="5586"/>
                  </a:lnTo>
                  <a:lnTo>
                    <a:pt x="86274" y="7565"/>
                  </a:lnTo>
                  <a:lnTo>
                    <a:pt x="83921" y="9544"/>
                  </a:lnTo>
                  <a:lnTo>
                    <a:pt x="81568" y="11755"/>
                  </a:lnTo>
                  <a:lnTo>
                    <a:pt x="79215" y="13967"/>
                  </a:lnTo>
                  <a:lnTo>
                    <a:pt x="76078" y="16294"/>
                  </a:lnTo>
                  <a:lnTo>
                    <a:pt x="73725" y="18506"/>
                  </a:lnTo>
                  <a:lnTo>
                    <a:pt x="71372" y="20717"/>
                  </a:lnTo>
                  <a:lnTo>
                    <a:pt x="68235" y="22812"/>
                  </a:lnTo>
                  <a:lnTo>
                    <a:pt x="65098" y="24791"/>
                  </a:lnTo>
                  <a:lnTo>
                    <a:pt x="61960" y="26537"/>
                  </a:lnTo>
                  <a:lnTo>
                    <a:pt x="59607" y="28050"/>
                  </a:lnTo>
                  <a:lnTo>
                    <a:pt x="58039" y="29330"/>
                  </a:lnTo>
                  <a:lnTo>
                    <a:pt x="55686" y="30494"/>
                  </a:lnTo>
                  <a:lnTo>
                    <a:pt x="51764" y="32007"/>
                  </a:lnTo>
                  <a:lnTo>
                    <a:pt x="48627" y="33753"/>
                  </a:lnTo>
                  <a:lnTo>
                    <a:pt x="44705" y="35848"/>
                  </a:lnTo>
                  <a:lnTo>
                    <a:pt x="40000" y="37827"/>
                  </a:lnTo>
                  <a:lnTo>
                    <a:pt x="36078" y="40271"/>
                  </a:lnTo>
                  <a:lnTo>
                    <a:pt x="31372" y="42715"/>
                  </a:lnTo>
                  <a:lnTo>
                    <a:pt x="27450" y="45043"/>
                  </a:lnTo>
                  <a:lnTo>
                    <a:pt x="22745" y="47487"/>
                  </a:lnTo>
                  <a:lnTo>
                    <a:pt x="19607" y="49932"/>
                  </a:lnTo>
                  <a:lnTo>
                    <a:pt x="15686" y="52376"/>
                  </a:lnTo>
                  <a:lnTo>
                    <a:pt x="12549" y="54587"/>
                  </a:lnTo>
                  <a:lnTo>
                    <a:pt x="8627" y="56682"/>
                  </a:lnTo>
                  <a:lnTo>
                    <a:pt x="7058" y="58545"/>
                  </a:lnTo>
                  <a:lnTo>
                    <a:pt x="5490" y="60290"/>
                  </a:lnTo>
                  <a:lnTo>
                    <a:pt x="4705" y="61687"/>
                  </a:lnTo>
                  <a:lnTo>
                    <a:pt x="3921" y="62851"/>
                  </a:lnTo>
                  <a:lnTo>
                    <a:pt x="2352" y="63899"/>
                  </a:lnTo>
                  <a:lnTo>
                    <a:pt x="1568" y="65063"/>
                  </a:lnTo>
                  <a:lnTo>
                    <a:pt x="784" y="66110"/>
                  </a:lnTo>
                  <a:lnTo>
                    <a:pt x="784" y="67158"/>
                  </a:lnTo>
                  <a:lnTo>
                    <a:pt x="784" y="68205"/>
                  </a:lnTo>
                  <a:lnTo>
                    <a:pt x="0" y="69253"/>
                  </a:lnTo>
                  <a:lnTo>
                    <a:pt x="784" y="70300"/>
                  </a:lnTo>
                  <a:lnTo>
                    <a:pt x="784" y="71231"/>
                  </a:lnTo>
                  <a:lnTo>
                    <a:pt x="1568" y="72279"/>
                  </a:lnTo>
                  <a:lnTo>
                    <a:pt x="2352" y="73326"/>
                  </a:lnTo>
                  <a:lnTo>
                    <a:pt x="4705" y="74374"/>
                  </a:lnTo>
                  <a:lnTo>
                    <a:pt x="7058" y="75421"/>
                  </a:lnTo>
                  <a:lnTo>
                    <a:pt x="9411" y="76585"/>
                  </a:lnTo>
                  <a:lnTo>
                    <a:pt x="12549" y="77633"/>
                  </a:lnTo>
                  <a:lnTo>
                    <a:pt x="16470" y="78913"/>
                  </a:lnTo>
                  <a:lnTo>
                    <a:pt x="20392" y="80077"/>
                  </a:lnTo>
                  <a:lnTo>
                    <a:pt x="23529" y="81357"/>
                  </a:lnTo>
                  <a:lnTo>
                    <a:pt x="26666" y="82521"/>
                  </a:lnTo>
                  <a:lnTo>
                    <a:pt x="29803" y="83802"/>
                  </a:lnTo>
                  <a:lnTo>
                    <a:pt x="31372" y="85082"/>
                  </a:lnTo>
                  <a:lnTo>
                    <a:pt x="34509" y="86246"/>
                  </a:lnTo>
                  <a:lnTo>
                    <a:pt x="36078" y="87643"/>
                  </a:lnTo>
                  <a:lnTo>
                    <a:pt x="37647" y="88806"/>
                  </a:lnTo>
                  <a:lnTo>
                    <a:pt x="39215" y="89970"/>
                  </a:lnTo>
                  <a:lnTo>
                    <a:pt x="41568" y="91134"/>
                  </a:lnTo>
                  <a:lnTo>
                    <a:pt x="43137" y="92298"/>
                  </a:lnTo>
                  <a:lnTo>
                    <a:pt x="44705" y="93346"/>
                  </a:lnTo>
                  <a:lnTo>
                    <a:pt x="45490" y="94393"/>
                  </a:lnTo>
                  <a:lnTo>
                    <a:pt x="47058" y="95441"/>
                  </a:lnTo>
                  <a:lnTo>
                    <a:pt x="49411" y="96372"/>
                  </a:lnTo>
                  <a:lnTo>
                    <a:pt x="51764" y="97187"/>
                  </a:lnTo>
                  <a:lnTo>
                    <a:pt x="53333" y="98234"/>
                  </a:lnTo>
                  <a:lnTo>
                    <a:pt x="56470" y="99515"/>
                  </a:lnTo>
                  <a:lnTo>
                    <a:pt x="58823" y="101028"/>
                  </a:lnTo>
                  <a:lnTo>
                    <a:pt x="61176" y="102424"/>
                  </a:lnTo>
                  <a:lnTo>
                    <a:pt x="63529" y="104054"/>
                  </a:lnTo>
                  <a:lnTo>
                    <a:pt x="65882" y="105683"/>
                  </a:lnTo>
                  <a:lnTo>
                    <a:pt x="68235" y="107196"/>
                  </a:lnTo>
                  <a:lnTo>
                    <a:pt x="71372" y="108826"/>
                  </a:lnTo>
                  <a:lnTo>
                    <a:pt x="73725" y="110339"/>
                  </a:lnTo>
                  <a:lnTo>
                    <a:pt x="76078" y="111968"/>
                  </a:lnTo>
                  <a:lnTo>
                    <a:pt x="78431" y="113365"/>
                  </a:lnTo>
                  <a:lnTo>
                    <a:pt x="80784" y="114645"/>
                  </a:lnTo>
                  <a:lnTo>
                    <a:pt x="83137" y="115809"/>
                  </a:lnTo>
                  <a:lnTo>
                    <a:pt x="85490" y="116741"/>
                  </a:lnTo>
                  <a:lnTo>
                    <a:pt x="87058" y="117555"/>
                  </a:lnTo>
                  <a:lnTo>
                    <a:pt x="89411" y="118137"/>
                  </a:lnTo>
                  <a:lnTo>
                    <a:pt x="90196" y="118603"/>
                  </a:lnTo>
                  <a:lnTo>
                    <a:pt x="91764" y="118952"/>
                  </a:lnTo>
                  <a:lnTo>
                    <a:pt x="94117" y="119301"/>
                  </a:lnTo>
                  <a:lnTo>
                    <a:pt x="95686" y="119650"/>
                  </a:lnTo>
                  <a:lnTo>
                    <a:pt x="97254" y="119883"/>
                  </a:lnTo>
                  <a:lnTo>
                    <a:pt x="98039" y="120000"/>
                  </a:lnTo>
                  <a:lnTo>
                    <a:pt x="100392" y="120000"/>
                  </a:lnTo>
                  <a:lnTo>
                    <a:pt x="101176" y="120000"/>
                  </a:lnTo>
                  <a:lnTo>
                    <a:pt x="101960" y="119883"/>
                  </a:lnTo>
                  <a:lnTo>
                    <a:pt x="102745" y="119650"/>
                  </a:lnTo>
                  <a:lnTo>
                    <a:pt x="102745" y="119185"/>
                  </a:lnTo>
                  <a:lnTo>
                    <a:pt x="103529" y="118719"/>
                  </a:lnTo>
                  <a:lnTo>
                    <a:pt x="103529" y="117904"/>
                  </a:lnTo>
                  <a:lnTo>
                    <a:pt x="102745" y="117090"/>
                  </a:lnTo>
                  <a:lnTo>
                    <a:pt x="102745" y="116159"/>
                  </a:lnTo>
                  <a:lnTo>
                    <a:pt x="101960" y="114878"/>
                  </a:lnTo>
                  <a:lnTo>
                    <a:pt x="100392" y="113365"/>
                  </a:lnTo>
                  <a:lnTo>
                    <a:pt x="97254" y="111619"/>
                  </a:lnTo>
                  <a:lnTo>
                    <a:pt x="94901" y="109873"/>
                  </a:lnTo>
                  <a:lnTo>
                    <a:pt x="90980" y="107778"/>
                  </a:lnTo>
                  <a:lnTo>
                    <a:pt x="87843" y="105567"/>
                  </a:lnTo>
                  <a:lnTo>
                    <a:pt x="83921" y="103239"/>
                  </a:lnTo>
                  <a:lnTo>
                    <a:pt x="80000" y="100795"/>
                  </a:lnTo>
                  <a:lnTo>
                    <a:pt x="75294" y="98351"/>
                  </a:lnTo>
                  <a:lnTo>
                    <a:pt x="70588" y="95906"/>
                  </a:lnTo>
                  <a:lnTo>
                    <a:pt x="65882" y="93462"/>
                  </a:lnTo>
                  <a:lnTo>
                    <a:pt x="61176" y="91134"/>
                  </a:lnTo>
                  <a:lnTo>
                    <a:pt x="57254" y="88806"/>
                  </a:lnTo>
                  <a:lnTo>
                    <a:pt x="52549" y="86595"/>
                  </a:lnTo>
                  <a:lnTo>
                    <a:pt x="48627" y="84616"/>
                  </a:lnTo>
                  <a:lnTo>
                    <a:pt x="44705" y="82754"/>
                  </a:lnTo>
                  <a:lnTo>
                    <a:pt x="42352" y="81241"/>
                  </a:lnTo>
                  <a:lnTo>
                    <a:pt x="38431" y="79612"/>
                  </a:lnTo>
                  <a:lnTo>
                    <a:pt x="36862" y="78215"/>
                  </a:lnTo>
                  <a:lnTo>
                    <a:pt x="34509" y="76702"/>
                  </a:lnTo>
                  <a:lnTo>
                    <a:pt x="32156" y="75189"/>
                  </a:lnTo>
                  <a:lnTo>
                    <a:pt x="31372" y="73676"/>
                  </a:lnTo>
                  <a:lnTo>
                    <a:pt x="29803" y="72162"/>
                  </a:lnTo>
                  <a:lnTo>
                    <a:pt x="29019" y="70649"/>
                  </a:lnTo>
                  <a:lnTo>
                    <a:pt x="29019" y="69136"/>
                  </a:lnTo>
                  <a:lnTo>
                    <a:pt x="28235" y="67507"/>
                  </a:lnTo>
                  <a:lnTo>
                    <a:pt x="28235" y="65877"/>
                  </a:lnTo>
                  <a:lnTo>
                    <a:pt x="28235" y="64248"/>
                  </a:lnTo>
                  <a:lnTo>
                    <a:pt x="29019" y="62735"/>
                  </a:lnTo>
                  <a:lnTo>
                    <a:pt x="29019" y="61105"/>
                  </a:lnTo>
                  <a:lnTo>
                    <a:pt x="29803" y="59359"/>
                  </a:lnTo>
                  <a:lnTo>
                    <a:pt x="30588" y="57613"/>
                  </a:lnTo>
                  <a:lnTo>
                    <a:pt x="32156" y="55984"/>
                  </a:lnTo>
                  <a:lnTo>
                    <a:pt x="34509" y="54005"/>
                  </a:lnTo>
                  <a:lnTo>
                    <a:pt x="36862" y="51677"/>
                  </a:lnTo>
                  <a:lnTo>
                    <a:pt x="41568" y="49117"/>
                  </a:lnTo>
                  <a:lnTo>
                    <a:pt x="46274" y="46323"/>
                  </a:lnTo>
                  <a:lnTo>
                    <a:pt x="52549" y="43297"/>
                  </a:lnTo>
                  <a:lnTo>
                    <a:pt x="58823" y="40271"/>
                  </a:lnTo>
                  <a:lnTo>
                    <a:pt x="65098" y="37012"/>
                  </a:lnTo>
                  <a:lnTo>
                    <a:pt x="72156" y="33870"/>
                  </a:lnTo>
                  <a:lnTo>
                    <a:pt x="79215" y="30611"/>
                  </a:lnTo>
                  <a:lnTo>
                    <a:pt x="85490" y="27352"/>
                  </a:lnTo>
                  <a:lnTo>
                    <a:pt x="90980" y="24209"/>
                  </a:lnTo>
                  <a:lnTo>
                    <a:pt x="96470" y="21299"/>
                  </a:lnTo>
                  <a:lnTo>
                    <a:pt x="101176" y="18622"/>
                  </a:lnTo>
                  <a:lnTo>
                    <a:pt x="104313" y="16178"/>
                  </a:lnTo>
                  <a:lnTo>
                    <a:pt x="106666" y="13967"/>
                  </a:lnTo>
                  <a:lnTo>
                    <a:pt x="108235" y="12104"/>
                  </a:lnTo>
                  <a:lnTo>
                    <a:pt x="108235" y="10475"/>
                  </a:lnTo>
                  <a:lnTo>
                    <a:pt x="108235" y="8962"/>
                  </a:lnTo>
                  <a:lnTo>
                    <a:pt x="109019" y="7681"/>
                  </a:lnTo>
                  <a:lnTo>
                    <a:pt x="109803" y="6401"/>
                  </a:lnTo>
                  <a:lnTo>
                    <a:pt x="110588" y="5354"/>
                  </a:lnTo>
                  <a:lnTo>
                    <a:pt x="111372" y="4306"/>
                  </a:lnTo>
                  <a:lnTo>
                    <a:pt x="112156" y="3375"/>
                  </a:lnTo>
                  <a:lnTo>
                    <a:pt x="113725" y="2793"/>
                  </a:lnTo>
                  <a:lnTo>
                    <a:pt x="115294" y="1978"/>
                  </a:lnTo>
                  <a:lnTo>
                    <a:pt x="116078" y="1396"/>
                  </a:lnTo>
                  <a:lnTo>
                    <a:pt x="116862" y="931"/>
                  </a:lnTo>
                  <a:lnTo>
                    <a:pt x="117647" y="581"/>
                  </a:lnTo>
                  <a:lnTo>
                    <a:pt x="118431" y="232"/>
                  </a:lnTo>
                  <a:lnTo>
                    <a:pt x="119215" y="116"/>
                  </a:lnTo>
                  <a:lnTo>
                    <a:pt x="119215" y="0"/>
                  </a:lnTo>
                  <a:lnTo>
                    <a:pt x="120000" y="0"/>
                  </a:lnTo>
                  <a:lnTo>
                    <a:pt x="101960" y="3258"/>
                  </a:lnTo>
                  <a:lnTo>
                    <a:pt x="91764" y="931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Shape 1184"/>
            <p:cNvSpPr/>
            <p:nvPr/>
          </p:nvSpPr>
          <p:spPr>
            <a:xfrm>
              <a:off x="2267" y="2394"/>
              <a:ext cx="18" cy="9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18206" y="1846"/>
                  </a:moveTo>
                  <a:lnTo>
                    <a:pt x="18206" y="2000"/>
                  </a:lnTo>
                  <a:lnTo>
                    <a:pt x="18206" y="3076"/>
                  </a:lnTo>
                  <a:lnTo>
                    <a:pt x="18206" y="4615"/>
                  </a:lnTo>
                  <a:lnTo>
                    <a:pt x="18206" y="6615"/>
                  </a:lnTo>
                  <a:lnTo>
                    <a:pt x="18206" y="9076"/>
                  </a:lnTo>
                  <a:lnTo>
                    <a:pt x="18206" y="12000"/>
                  </a:lnTo>
                  <a:lnTo>
                    <a:pt x="18206" y="15076"/>
                  </a:lnTo>
                  <a:lnTo>
                    <a:pt x="18206" y="18307"/>
                  </a:lnTo>
                  <a:lnTo>
                    <a:pt x="17379" y="22000"/>
                  </a:lnTo>
                  <a:lnTo>
                    <a:pt x="17379" y="25538"/>
                  </a:lnTo>
                  <a:lnTo>
                    <a:pt x="15724" y="29230"/>
                  </a:lnTo>
                  <a:lnTo>
                    <a:pt x="14896" y="32769"/>
                  </a:lnTo>
                  <a:lnTo>
                    <a:pt x="13241" y="36461"/>
                  </a:lnTo>
                  <a:lnTo>
                    <a:pt x="11586" y="39692"/>
                  </a:lnTo>
                  <a:lnTo>
                    <a:pt x="9931" y="42769"/>
                  </a:lnTo>
                  <a:lnTo>
                    <a:pt x="7448" y="45692"/>
                  </a:lnTo>
                  <a:lnTo>
                    <a:pt x="4965" y="48307"/>
                  </a:lnTo>
                  <a:lnTo>
                    <a:pt x="3310" y="51230"/>
                  </a:lnTo>
                  <a:lnTo>
                    <a:pt x="2482" y="54000"/>
                  </a:lnTo>
                  <a:lnTo>
                    <a:pt x="1655" y="57076"/>
                  </a:lnTo>
                  <a:lnTo>
                    <a:pt x="1655" y="60000"/>
                  </a:lnTo>
                  <a:lnTo>
                    <a:pt x="1655" y="62923"/>
                  </a:lnTo>
                  <a:lnTo>
                    <a:pt x="1655" y="65846"/>
                  </a:lnTo>
                  <a:lnTo>
                    <a:pt x="2482" y="68615"/>
                  </a:lnTo>
                  <a:lnTo>
                    <a:pt x="3310" y="71384"/>
                  </a:lnTo>
                  <a:lnTo>
                    <a:pt x="4137" y="73846"/>
                  </a:lnTo>
                  <a:lnTo>
                    <a:pt x="5793" y="76307"/>
                  </a:lnTo>
                  <a:lnTo>
                    <a:pt x="6620" y="78769"/>
                  </a:lnTo>
                  <a:lnTo>
                    <a:pt x="9103" y="80615"/>
                  </a:lnTo>
                  <a:lnTo>
                    <a:pt x="10758" y="82461"/>
                  </a:lnTo>
                  <a:lnTo>
                    <a:pt x="12413" y="84000"/>
                  </a:lnTo>
                  <a:lnTo>
                    <a:pt x="14068" y="85230"/>
                  </a:lnTo>
                  <a:lnTo>
                    <a:pt x="15724" y="86307"/>
                  </a:lnTo>
                  <a:lnTo>
                    <a:pt x="17379" y="87384"/>
                  </a:lnTo>
                  <a:lnTo>
                    <a:pt x="19034" y="88461"/>
                  </a:lnTo>
                  <a:lnTo>
                    <a:pt x="20689" y="89692"/>
                  </a:lnTo>
                  <a:lnTo>
                    <a:pt x="21517" y="90769"/>
                  </a:lnTo>
                  <a:lnTo>
                    <a:pt x="22344" y="92000"/>
                  </a:lnTo>
                  <a:lnTo>
                    <a:pt x="23172" y="92923"/>
                  </a:lnTo>
                  <a:lnTo>
                    <a:pt x="24827" y="94000"/>
                  </a:lnTo>
                  <a:lnTo>
                    <a:pt x="24827" y="95076"/>
                  </a:lnTo>
                  <a:lnTo>
                    <a:pt x="24827" y="95692"/>
                  </a:lnTo>
                  <a:lnTo>
                    <a:pt x="24827" y="96461"/>
                  </a:lnTo>
                  <a:lnTo>
                    <a:pt x="23172" y="97076"/>
                  </a:lnTo>
                  <a:lnTo>
                    <a:pt x="22344" y="97538"/>
                  </a:lnTo>
                  <a:lnTo>
                    <a:pt x="21517" y="97692"/>
                  </a:lnTo>
                  <a:lnTo>
                    <a:pt x="19862" y="97692"/>
                  </a:lnTo>
                  <a:lnTo>
                    <a:pt x="18206" y="97538"/>
                  </a:lnTo>
                  <a:lnTo>
                    <a:pt x="14896" y="96923"/>
                  </a:lnTo>
                  <a:lnTo>
                    <a:pt x="13241" y="96461"/>
                  </a:lnTo>
                  <a:lnTo>
                    <a:pt x="10758" y="95692"/>
                  </a:lnTo>
                  <a:lnTo>
                    <a:pt x="9103" y="95076"/>
                  </a:lnTo>
                  <a:lnTo>
                    <a:pt x="7448" y="94153"/>
                  </a:lnTo>
                  <a:lnTo>
                    <a:pt x="5793" y="93384"/>
                  </a:lnTo>
                  <a:lnTo>
                    <a:pt x="4137" y="92615"/>
                  </a:lnTo>
                  <a:lnTo>
                    <a:pt x="3310" y="92153"/>
                  </a:lnTo>
                  <a:lnTo>
                    <a:pt x="2482" y="91692"/>
                  </a:lnTo>
                  <a:lnTo>
                    <a:pt x="1655" y="91230"/>
                  </a:lnTo>
                  <a:lnTo>
                    <a:pt x="1655" y="91076"/>
                  </a:lnTo>
                  <a:lnTo>
                    <a:pt x="0" y="91230"/>
                  </a:lnTo>
                  <a:lnTo>
                    <a:pt x="0" y="91692"/>
                  </a:lnTo>
                  <a:lnTo>
                    <a:pt x="0" y="92307"/>
                  </a:lnTo>
                  <a:lnTo>
                    <a:pt x="0" y="93538"/>
                  </a:lnTo>
                  <a:lnTo>
                    <a:pt x="1655" y="95076"/>
                  </a:lnTo>
                  <a:lnTo>
                    <a:pt x="1655" y="96769"/>
                  </a:lnTo>
                  <a:lnTo>
                    <a:pt x="2482" y="98307"/>
                  </a:lnTo>
                  <a:lnTo>
                    <a:pt x="3310" y="100000"/>
                  </a:lnTo>
                  <a:lnTo>
                    <a:pt x="4137" y="101538"/>
                  </a:lnTo>
                  <a:lnTo>
                    <a:pt x="4965" y="103076"/>
                  </a:lnTo>
                  <a:lnTo>
                    <a:pt x="5793" y="104615"/>
                  </a:lnTo>
                  <a:lnTo>
                    <a:pt x="7448" y="106000"/>
                  </a:lnTo>
                  <a:lnTo>
                    <a:pt x="9931" y="107384"/>
                  </a:lnTo>
                  <a:lnTo>
                    <a:pt x="11586" y="108769"/>
                  </a:lnTo>
                  <a:lnTo>
                    <a:pt x="14068" y="110000"/>
                  </a:lnTo>
                  <a:lnTo>
                    <a:pt x="17379" y="111230"/>
                  </a:lnTo>
                  <a:lnTo>
                    <a:pt x="20689" y="112307"/>
                  </a:lnTo>
                  <a:lnTo>
                    <a:pt x="25655" y="113230"/>
                  </a:lnTo>
                  <a:lnTo>
                    <a:pt x="28965" y="114307"/>
                  </a:lnTo>
                  <a:lnTo>
                    <a:pt x="34758" y="115384"/>
                  </a:lnTo>
                  <a:lnTo>
                    <a:pt x="41379" y="116153"/>
                  </a:lnTo>
                  <a:lnTo>
                    <a:pt x="47172" y="116923"/>
                  </a:lnTo>
                  <a:lnTo>
                    <a:pt x="54620" y="117538"/>
                  </a:lnTo>
                  <a:lnTo>
                    <a:pt x="62068" y="118307"/>
                  </a:lnTo>
                  <a:lnTo>
                    <a:pt x="70344" y="118769"/>
                  </a:lnTo>
                  <a:lnTo>
                    <a:pt x="78620" y="119384"/>
                  </a:lnTo>
                  <a:lnTo>
                    <a:pt x="86068" y="119692"/>
                  </a:lnTo>
                  <a:lnTo>
                    <a:pt x="93517" y="119846"/>
                  </a:lnTo>
                  <a:lnTo>
                    <a:pt x="100965" y="120000"/>
                  </a:lnTo>
                  <a:lnTo>
                    <a:pt x="106758" y="120000"/>
                  </a:lnTo>
                  <a:lnTo>
                    <a:pt x="112551" y="119846"/>
                  </a:lnTo>
                  <a:lnTo>
                    <a:pt x="115862" y="119692"/>
                  </a:lnTo>
                  <a:lnTo>
                    <a:pt x="119172" y="119384"/>
                  </a:lnTo>
                  <a:lnTo>
                    <a:pt x="120000" y="118769"/>
                  </a:lnTo>
                  <a:lnTo>
                    <a:pt x="119172" y="118153"/>
                  </a:lnTo>
                  <a:lnTo>
                    <a:pt x="115862" y="117230"/>
                  </a:lnTo>
                  <a:lnTo>
                    <a:pt x="111724" y="116153"/>
                  </a:lnTo>
                  <a:lnTo>
                    <a:pt x="110068" y="116000"/>
                  </a:lnTo>
                  <a:lnTo>
                    <a:pt x="109241" y="116000"/>
                  </a:lnTo>
                  <a:lnTo>
                    <a:pt x="107586" y="116000"/>
                  </a:lnTo>
                  <a:lnTo>
                    <a:pt x="105103" y="115846"/>
                  </a:lnTo>
                  <a:lnTo>
                    <a:pt x="101793" y="115692"/>
                  </a:lnTo>
                  <a:lnTo>
                    <a:pt x="98482" y="115538"/>
                  </a:lnTo>
                  <a:lnTo>
                    <a:pt x="94344" y="115230"/>
                  </a:lnTo>
                  <a:lnTo>
                    <a:pt x="91034" y="114615"/>
                  </a:lnTo>
                  <a:lnTo>
                    <a:pt x="87724" y="114153"/>
                  </a:lnTo>
                  <a:lnTo>
                    <a:pt x="82758" y="113230"/>
                  </a:lnTo>
                  <a:lnTo>
                    <a:pt x="78620" y="112461"/>
                  </a:lnTo>
                  <a:lnTo>
                    <a:pt x="74482" y="111384"/>
                  </a:lnTo>
                  <a:lnTo>
                    <a:pt x="70344" y="110000"/>
                  </a:lnTo>
                  <a:lnTo>
                    <a:pt x="67034" y="108461"/>
                  </a:lnTo>
                  <a:lnTo>
                    <a:pt x="64551" y="106769"/>
                  </a:lnTo>
                  <a:lnTo>
                    <a:pt x="61241" y="104923"/>
                  </a:lnTo>
                  <a:lnTo>
                    <a:pt x="58758" y="102615"/>
                  </a:lnTo>
                  <a:lnTo>
                    <a:pt x="56275" y="100000"/>
                  </a:lnTo>
                  <a:lnTo>
                    <a:pt x="52965" y="97230"/>
                  </a:lnTo>
                  <a:lnTo>
                    <a:pt x="51310" y="94153"/>
                  </a:lnTo>
                  <a:lnTo>
                    <a:pt x="48827" y="91076"/>
                  </a:lnTo>
                  <a:lnTo>
                    <a:pt x="46344" y="87846"/>
                  </a:lnTo>
                  <a:lnTo>
                    <a:pt x="43862" y="84461"/>
                  </a:lnTo>
                  <a:lnTo>
                    <a:pt x="42206" y="81076"/>
                  </a:lnTo>
                  <a:lnTo>
                    <a:pt x="40551" y="77692"/>
                  </a:lnTo>
                  <a:lnTo>
                    <a:pt x="38896" y="74307"/>
                  </a:lnTo>
                  <a:lnTo>
                    <a:pt x="37241" y="70923"/>
                  </a:lnTo>
                  <a:lnTo>
                    <a:pt x="36413" y="67846"/>
                  </a:lnTo>
                  <a:lnTo>
                    <a:pt x="35586" y="64769"/>
                  </a:lnTo>
                  <a:lnTo>
                    <a:pt x="34758" y="62000"/>
                  </a:lnTo>
                  <a:lnTo>
                    <a:pt x="34758" y="59384"/>
                  </a:lnTo>
                  <a:lnTo>
                    <a:pt x="34758" y="57384"/>
                  </a:lnTo>
                  <a:lnTo>
                    <a:pt x="34758" y="54769"/>
                  </a:lnTo>
                  <a:lnTo>
                    <a:pt x="35586" y="51846"/>
                  </a:lnTo>
                  <a:lnTo>
                    <a:pt x="36413" y="48307"/>
                  </a:lnTo>
                  <a:lnTo>
                    <a:pt x="38068" y="44307"/>
                  </a:lnTo>
                  <a:lnTo>
                    <a:pt x="40551" y="40153"/>
                  </a:lnTo>
                  <a:lnTo>
                    <a:pt x="43034" y="35692"/>
                  </a:lnTo>
                  <a:lnTo>
                    <a:pt x="44689" y="31076"/>
                  </a:lnTo>
                  <a:lnTo>
                    <a:pt x="47172" y="26461"/>
                  </a:lnTo>
                  <a:lnTo>
                    <a:pt x="50482" y="22000"/>
                  </a:lnTo>
                  <a:lnTo>
                    <a:pt x="52137" y="17538"/>
                  </a:lnTo>
                  <a:lnTo>
                    <a:pt x="54620" y="13384"/>
                  </a:lnTo>
                  <a:lnTo>
                    <a:pt x="57103" y="9538"/>
                  </a:lnTo>
                  <a:lnTo>
                    <a:pt x="58758" y="6307"/>
                  </a:lnTo>
                  <a:lnTo>
                    <a:pt x="59586" y="3384"/>
                  </a:lnTo>
                  <a:lnTo>
                    <a:pt x="60413" y="1230"/>
                  </a:lnTo>
                  <a:lnTo>
                    <a:pt x="61241" y="0"/>
                  </a:lnTo>
                  <a:lnTo>
                    <a:pt x="38068" y="4923"/>
                  </a:lnTo>
                  <a:lnTo>
                    <a:pt x="18206" y="1846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Shape 1185"/>
            <p:cNvSpPr/>
            <p:nvPr/>
          </p:nvSpPr>
          <p:spPr>
            <a:xfrm>
              <a:off x="2220" y="2530"/>
              <a:ext cx="95" cy="7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3720" y="69441"/>
                  </a:moveTo>
                  <a:lnTo>
                    <a:pt x="3720" y="69238"/>
                  </a:lnTo>
                  <a:lnTo>
                    <a:pt x="3875" y="69238"/>
                  </a:lnTo>
                  <a:lnTo>
                    <a:pt x="4186" y="69035"/>
                  </a:lnTo>
                  <a:lnTo>
                    <a:pt x="4806" y="68629"/>
                  </a:lnTo>
                  <a:lnTo>
                    <a:pt x="5271" y="68426"/>
                  </a:lnTo>
                  <a:lnTo>
                    <a:pt x="5891" y="67817"/>
                  </a:lnTo>
                  <a:lnTo>
                    <a:pt x="6511" y="67208"/>
                  </a:lnTo>
                  <a:lnTo>
                    <a:pt x="7131" y="66598"/>
                  </a:lnTo>
                  <a:lnTo>
                    <a:pt x="7751" y="65583"/>
                  </a:lnTo>
                  <a:lnTo>
                    <a:pt x="8217" y="64771"/>
                  </a:lnTo>
                  <a:lnTo>
                    <a:pt x="8682" y="63553"/>
                  </a:lnTo>
                  <a:lnTo>
                    <a:pt x="9147" y="62538"/>
                  </a:lnTo>
                  <a:lnTo>
                    <a:pt x="9457" y="61116"/>
                  </a:lnTo>
                  <a:lnTo>
                    <a:pt x="9457" y="59492"/>
                  </a:lnTo>
                  <a:lnTo>
                    <a:pt x="9457" y="57868"/>
                  </a:lnTo>
                  <a:lnTo>
                    <a:pt x="9302" y="56446"/>
                  </a:lnTo>
                  <a:lnTo>
                    <a:pt x="8682" y="54416"/>
                  </a:lnTo>
                  <a:lnTo>
                    <a:pt x="8217" y="52385"/>
                  </a:lnTo>
                  <a:lnTo>
                    <a:pt x="7751" y="50152"/>
                  </a:lnTo>
                  <a:lnTo>
                    <a:pt x="7131" y="47715"/>
                  </a:lnTo>
                  <a:lnTo>
                    <a:pt x="6511" y="45482"/>
                  </a:lnTo>
                  <a:lnTo>
                    <a:pt x="5736" y="43045"/>
                  </a:lnTo>
                  <a:lnTo>
                    <a:pt x="5116" y="40406"/>
                  </a:lnTo>
                  <a:lnTo>
                    <a:pt x="4341" y="38172"/>
                  </a:lnTo>
                  <a:lnTo>
                    <a:pt x="3720" y="35736"/>
                  </a:lnTo>
                  <a:lnTo>
                    <a:pt x="2945" y="33299"/>
                  </a:lnTo>
                  <a:lnTo>
                    <a:pt x="2480" y="30862"/>
                  </a:lnTo>
                  <a:lnTo>
                    <a:pt x="1860" y="28832"/>
                  </a:lnTo>
                  <a:lnTo>
                    <a:pt x="1395" y="26802"/>
                  </a:lnTo>
                  <a:lnTo>
                    <a:pt x="930" y="24974"/>
                  </a:lnTo>
                  <a:lnTo>
                    <a:pt x="775" y="23553"/>
                  </a:lnTo>
                  <a:lnTo>
                    <a:pt x="620" y="22131"/>
                  </a:lnTo>
                  <a:lnTo>
                    <a:pt x="465" y="20710"/>
                  </a:lnTo>
                  <a:lnTo>
                    <a:pt x="310" y="19086"/>
                  </a:lnTo>
                  <a:lnTo>
                    <a:pt x="310" y="17461"/>
                  </a:lnTo>
                  <a:lnTo>
                    <a:pt x="0" y="16040"/>
                  </a:lnTo>
                  <a:lnTo>
                    <a:pt x="0" y="14416"/>
                  </a:lnTo>
                  <a:lnTo>
                    <a:pt x="0" y="12791"/>
                  </a:lnTo>
                  <a:lnTo>
                    <a:pt x="0" y="11370"/>
                  </a:lnTo>
                  <a:lnTo>
                    <a:pt x="310" y="10355"/>
                  </a:lnTo>
                  <a:lnTo>
                    <a:pt x="465" y="9137"/>
                  </a:lnTo>
                  <a:lnTo>
                    <a:pt x="465" y="8527"/>
                  </a:lnTo>
                  <a:lnTo>
                    <a:pt x="620" y="8324"/>
                  </a:lnTo>
                  <a:lnTo>
                    <a:pt x="930" y="8527"/>
                  </a:lnTo>
                  <a:lnTo>
                    <a:pt x="1240" y="9137"/>
                  </a:lnTo>
                  <a:lnTo>
                    <a:pt x="1550" y="10355"/>
                  </a:lnTo>
                  <a:lnTo>
                    <a:pt x="2015" y="12182"/>
                  </a:lnTo>
                  <a:lnTo>
                    <a:pt x="2480" y="14822"/>
                  </a:lnTo>
                  <a:lnTo>
                    <a:pt x="2945" y="17868"/>
                  </a:lnTo>
                  <a:lnTo>
                    <a:pt x="3565" y="21116"/>
                  </a:lnTo>
                  <a:lnTo>
                    <a:pt x="4341" y="24568"/>
                  </a:lnTo>
                  <a:lnTo>
                    <a:pt x="5271" y="28223"/>
                  </a:lnTo>
                  <a:lnTo>
                    <a:pt x="6356" y="32081"/>
                  </a:lnTo>
                  <a:lnTo>
                    <a:pt x="7596" y="35736"/>
                  </a:lnTo>
                  <a:lnTo>
                    <a:pt x="8527" y="39593"/>
                  </a:lnTo>
                  <a:lnTo>
                    <a:pt x="9767" y="43248"/>
                  </a:lnTo>
                  <a:lnTo>
                    <a:pt x="11007" y="46903"/>
                  </a:lnTo>
                  <a:lnTo>
                    <a:pt x="12403" y="50152"/>
                  </a:lnTo>
                  <a:lnTo>
                    <a:pt x="13643" y="53401"/>
                  </a:lnTo>
                  <a:lnTo>
                    <a:pt x="14728" y="56243"/>
                  </a:lnTo>
                  <a:lnTo>
                    <a:pt x="15813" y="58680"/>
                  </a:lnTo>
                  <a:lnTo>
                    <a:pt x="17054" y="60913"/>
                  </a:lnTo>
                  <a:lnTo>
                    <a:pt x="18139" y="62538"/>
                  </a:lnTo>
                  <a:lnTo>
                    <a:pt x="19069" y="63959"/>
                  </a:lnTo>
                  <a:lnTo>
                    <a:pt x="20000" y="64568"/>
                  </a:lnTo>
                  <a:lnTo>
                    <a:pt x="21085" y="65380"/>
                  </a:lnTo>
                  <a:lnTo>
                    <a:pt x="21860" y="66192"/>
                  </a:lnTo>
                  <a:lnTo>
                    <a:pt x="22945" y="66802"/>
                  </a:lnTo>
                  <a:lnTo>
                    <a:pt x="24031" y="67411"/>
                  </a:lnTo>
                  <a:lnTo>
                    <a:pt x="24806" y="68020"/>
                  </a:lnTo>
                  <a:lnTo>
                    <a:pt x="25891" y="68629"/>
                  </a:lnTo>
                  <a:lnTo>
                    <a:pt x="26821" y="69035"/>
                  </a:lnTo>
                  <a:lnTo>
                    <a:pt x="27596" y="69847"/>
                  </a:lnTo>
                  <a:lnTo>
                    <a:pt x="28372" y="70253"/>
                  </a:lnTo>
                  <a:lnTo>
                    <a:pt x="28992" y="70659"/>
                  </a:lnTo>
                  <a:lnTo>
                    <a:pt x="29767" y="71065"/>
                  </a:lnTo>
                  <a:lnTo>
                    <a:pt x="30232" y="71878"/>
                  </a:lnTo>
                  <a:lnTo>
                    <a:pt x="30542" y="72284"/>
                  </a:lnTo>
                  <a:lnTo>
                    <a:pt x="30852" y="72893"/>
                  </a:lnTo>
                  <a:lnTo>
                    <a:pt x="31162" y="73705"/>
                  </a:lnTo>
                  <a:lnTo>
                    <a:pt x="31162" y="74111"/>
                  </a:lnTo>
                  <a:lnTo>
                    <a:pt x="31472" y="74923"/>
                  </a:lnTo>
                  <a:lnTo>
                    <a:pt x="31782" y="75939"/>
                  </a:lnTo>
                  <a:lnTo>
                    <a:pt x="32093" y="76751"/>
                  </a:lnTo>
                  <a:lnTo>
                    <a:pt x="32713" y="77766"/>
                  </a:lnTo>
                  <a:lnTo>
                    <a:pt x="33178" y="78781"/>
                  </a:lnTo>
                  <a:lnTo>
                    <a:pt x="33798" y="79796"/>
                  </a:lnTo>
                  <a:lnTo>
                    <a:pt x="34728" y="80609"/>
                  </a:lnTo>
                  <a:lnTo>
                    <a:pt x="35658" y="81827"/>
                  </a:lnTo>
                  <a:lnTo>
                    <a:pt x="36589" y="82436"/>
                  </a:lnTo>
                  <a:lnTo>
                    <a:pt x="37674" y="83451"/>
                  </a:lnTo>
                  <a:lnTo>
                    <a:pt x="38914" y="84060"/>
                  </a:lnTo>
                  <a:lnTo>
                    <a:pt x="40310" y="84467"/>
                  </a:lnTo>
                  <a:lnTo>
                    <a:pt x="41860" y="85076"/>
                  </a:lnTo>
                  <a:lnTo>
                    <a:pt x="43410" y="85279"/>
                  </a:lnTo>
                  <a:lnTo>
                    <a:pt x="45271" y="85279"/>
                  </a:lnTo>
                  <a:lnTo>
                    <a:pt x="46821" y="84670"/>
                  </a:lnTo>
                  <a:lnTo>
                    <a:pt x="48372" y="84467"/>
                  </a:lnTo>
                  <a:lnTo>
                    <a:pt x="49457" y="83857"/>
                  </a:lnTo>
                  <a:lnTo>
                    <a:pt x="50387" y="83248"/>
                  </a:lnTo>
                  <a:lnTo>
                    <a:pt x="51007" y="82233"/>
                  </a:lnTo>
                  <a:lnTo>
                    <a:pt x="51782" y="81218"/>
                  </a:lnTo>
                  <a:lnTo>
                    <a:pt x="52093" y="80000"/>
                  </a:lnTo>
                  <a:lnTo>
                    <a:pt x="52248" y="78781"/>
                  </a:lnTo>
                  <a:lnTo>
                    <a:pt x="52558" y="77563"/>
                  </a:lnTo>
                  <a:lnTo>
                    <a:pt x="52558" y="75939"/>
                  </a:lnTo>
                  <a:lnTo>
                    <a:pt x="52713" y="74314"/>
                  </a:lnTo>
                  <a:lnTo>
                    <a:pt x="52868" y="72690"/>
                  </a:lnTo>
                  <a:lnTo>
                    <a:pt x="53333" y="70862"/>
                  </a:lnTo>
                  <a:lnTo>
                    <a:pt x="53643" y="69035"/>
                  </a:lnTo>
                  <a:lnTo>
                    <a:pt x="53953" y="67208"/>
                  </a:lnTo>
                  <a:lnTo>
                    <a:pt x="54728" y="65380"/>
                  </a:lnTo>
                  <a:lnTo>
                    <a:pt x="55348" y="63147"/>
                  </a:lnTo>
                  <a:lnTo>
                    <a:pt x="56434" y="60710"/>
                  </a:lnTo>
                  <a:lnTo>
                    <a:pt x="57364" y="58274"/>
                  </a:lnTo>
                  <a:lnTo>
                    <a:pt x="58449" y="55228"/>
                  </a:lnTo>
                  <a:lnTo>
                    <a:pt x="59689" y="52385"/>
                  </a:lnTo>
                  <a:lnTo>
                    <a:pt x="61085" y="49137"/>
                  </a:lnTo>
                  <a:lnTo>
                    <a:pt x="62325" y="45685"/>
                  </a:lnTo>
                  <a:lnTo>
                    <a:pt x="63720" y="42436"/>
                  </a:lnTo>
                  <a:lnTo>
                    <a:pt x="64961" y="39187"/>
                  </a:lnTo>
                  <a:lnTo>
                    <a:pt x="66046" y="35532"/>
                  </a:lnTo>
                  <a:lnTo>
                    <a:pt x="67286" y="32081"/>
                  </a:lnTo>
                  <a:lnTo>
                    <a:pt x="68372" y="28629"/>
                  </a:lnTo>
                  <a:lnTo>
                    <a:pt x="69302" y="25583"/>
                  </a:lnTo>
                  <a:lnTo>
                    <a:pt x="69922" y="22335"/>
                  </a:lnTo>
                  <a:lnTo>
                    <a:pt x="70387" y="19086"/>
                  </a:lnTo>
                  <a:lnTo>
                    <a:pt x="71007" y="16446"/>
                  </a:lnTo>
                  <a:lnTo>
                    <a:pt x="71162" y="13604"/>
                  </a:lnTo>
                  <a:lnTo>
                    <a:pt x="71317" y="11167"/>
                  </a:lnTo>
                  <a:lnTo>
                    <a:pt x="71627" y="8934"/>
                  </a:lnTo>
                  <a:lnTo>
                    <a:pt x="71782" y="6700"/>
                  </a:lnTo>
                  <a:lnTo>
                    <a:pt x="72248" y="4873"/>
                  </a:lnTo>
                  <a:lnTo>
                    <a:pt x="72558" y="3248"/>
                  </a:lnTo>
                  <a:lnTo>
                    <a:pt x="72868" y="1827"/>
                  </a:lnTo>
                  <a:lnTo>
                    <a:pt x="73178" y="1015"/>
                  </a:lnTo>
                  <a:lnTo>
                    <a:pt x="73488" y="203"/>
                  </a:lnTo>
                  <a:lnTo>
                    <a:pt x="73953" y="0"/>
                  </a:lnTo>
                  <a:lnTo>
                    <a:pt x="74263" y="203"/>
                  </a:lnTo>
                  <a:lnTo>
                    <a:pt x="74728" y="812"/>
                  </a:lnTo>
                  <a:lnTo>
                    <a:pt x="75193" y="1827"/>
                  </a:lnTo>
                  <a:lnTo>
                    <a:pt x="75503" y="3451"/>
                  </a:lnTo>
                  <a:lnTo>
                    <a:pt x="75968" y="5482"/>
                  </a:lnTo>
                  <a:lnTo>
                    <a:pt x="76434" y="8324"/>
                  </a:lnTo>
                  <a:lnTo>
                    <a:pt x="76899" y="10964"/>
                  </a:lnTo>
                  <a:lnTo>
                    <a:pt x="77054" y="13401"/>
                  </a:lnTo>
                  <a:lnTo>
                    <a:pt x="77054" y="16040"/>
                  </a:lnTo>
                  <a:lnTo>
                    <a:pt x="77054" y="18274"/>
                  </a:lnTo>
                  <a:lnTo>
                    <a:pt x="76744" y="20507"/>
                  </a:lnTo>
                  <a:lnTo>
                    <a:pt x="76279" y="22538"/>
                  </a:lnTo>
                  <a:lnTo>
                    <a:pt x="75968" y="24365"/>
                  </a:lnTo>
                  <a:lnTo>
                    <a:pt x="75348" y="26192"/>
                  </a:lnTo>
                  <a:lnTo>
                    <a:pt x="74728" y="28020"/>
                  </a:lnTo>
                  <a:lnTo>
                    <a:pt x="74108" y="29847"/>
                  </a:lnTo>
                  <a:lnTo>
                    <a:pt x="73333" y="31472"/>
                  </a:lnTo>
                  <a:lnTo>
                    <a:pt x="72558" y="33299"/>
                  </a:lnTo>
                  <a:lnTo>
                    <a:pt x="71782" y="34720"/>
                  </a:lnTo>
                  <a:lnTo>
                    <a:pt x="71007" y="36548"/>
                  </a:lnTo>
                  <a:lnTo>
                    <a:pt x="70232" y="38375"/>
                  </a:lnTo>
                  <a:lnTo>
                    <a:pt x="69612" y="40203"/>
                  </a:lnTo>
                  <a:lnTo>
                    <a:pt x="68682" y="42030"/>
                  </a:lnTo>
                  <a:lnTo>
                    <a:pt x="68062" y="44060"/>
                  </a:lnTo>
                  <a:lnTo>
                    <a:pt x="67131" y="46091"/>
                  </a:lnTo>
                  <a:lnTo>
                    <a:pt x="66511" y="48324"/>
                  </a:lnTo>
                  <a:lnTo>
                    <a:pt x="65581" y="50761"/>
                  </a:lnTo>
                  <a:lnTo>
                    <a:pt x="64496" y="52994"/>
                  </a:lnTo>
                  <a:lnTo>
                    <a:pt x="63720" y="55228"/>
                  </a:lnTo>
                  <a:lnTo>
                    <a:pt x="62790" y="57664"/>
                  </a:lnTo>
                  <a:lnTo>
                    <a:pt x="62015" y="60101"/>
                  </a:lnTo>
                  <a:lnTo>
                    <a:pt x="61085" y="62335"/>
                  </a:lnTo>
                  <a:lnTo>
                    <a:pt x="60465" y="64365"/>
                  </a:lnTo>
                  <a:lnTo>
                    <a:pt x="59534" y="66598"/>
                  </a:lnTo>
                  <a:lnTo>
                    <a:pt x="58759" y="68426"/>
                  </a:lnTo>
                  <a:lnTo>
                    <a:pt x="58139" y="70253"/>
                  </a:lnTo>
                  <a:lnTo>
                    <a:pt x="57674" y="72081"/>
                  </a:lnTo>
                  <a:lnTo>
                    <a:pt x="57054" y="73705"/>
                  </a:lnTo>
                  <a:lnTo>
                    <a:pt x="56589" y="74923"/>
                  </a:lnTo>
                  <a:lnTo>
                    <a:pt x="56124" y="76345"/>
                  </a:lnTo>
                  <a:lnTo>
                    <a:pt x="55348" y="77969"/>
                  </a:lnTo>
                  <a:lnTo>
                    <a:pt x="54883" y="79390"/>
                  </a:lnTo>
                  <a:lnTo>
                    <a:pt x="54108" y="80609"/>
                  </a:lnTo>
                  <a:lnTo>
                    <a:pt x="53643" y="82233"/>
                  </a:lnTo>
                  <a:lnTo>
                    <a:pt x="52868" y="83654"/>
                  </a:lnTo>
                  <a:lnTo>
                    <a:pt x="52558" y="85076"/>
                  </a:lnTo>
                  <a:lnTo>
                    <a:pt x="52093" y="86294"/>
                  </a:lnTo>
                  <a:lnTo>
                    <a:pt x="51782" y="87715"/>
                  </a:lnTo>
                  <a:lnTo>
                    <a:pt x="51317" y="88934"/>
                  </a:lnTo>
                  <a:lnTo>
                    <a:pt x="51162" y="89949"/>
                  </a:lnTo>
                  <a:lnTo>
                    <a:pt x="51162" y="91167"/>
                  </a:lnTo>
                  <a:lnTo>
                    <a:pt x="51317" y="92182"/>
                  </a:lnTo>
                  <a:lnTo>
                    <a:pt x="51782" y="93197"/>
                  </a:lnTo>
                  <a:lnTo>
                    <a:pt x="52248" y="94010"/>
                  </a:lnTo>
                  <a:lnTo>
                    <a:pt x="52713" y="94822"/>
                  </a:lnTo>
                  <a:lnTo>
                    <a:pt x="53333" y="95228"/>
                  </a:lnTo>
                  <a:lnTo>
                    <a:pt x="53953" y="95837"/>
                  </a:lnTo>
                  <a:lnTo>
                    <a:pt x="54728" y="96243"/>
                  </a:lnTo>
                  <a:lnTo>
                    <a:pt x="55348" y="96649"/>
                  </a:lnTo>
                  <a:lnTo>
                    <a:pt x="56124" y="97055"/>
                  </a:lnTo>
                  <a:lnTo>
                    <a:pt x="56744" y="97258"/>
                  </a:lnTo>
                  <a:lnTo>
                    <a:pt x="57674" y="97461"/>
                  </a:lnTo>
                  <a:lnTo>
                    <a:pt x="58449" y="97664"/>
                  </a:lnTo>
                  <a:lnTo>
                    <a:pt x="59379" y="97868"/>
                  </a:lnTo>
                  <a:lnTo>
                    <a:pt x="60465" y="98274"/>
                  </a:lnTo>
                  <a:lnTo>
                    <a:pt x="61395" y="98680"/>
                  </a:lnTo>
                  <a:lnTo>
                    <a:pt x="62635" y="99086"/>
                  </a:lnTo>
                  <a:lnTo>
                    <a:pt x="63720" y="99492"/>
                  </a:lnTo>
                  <a:lnTo>
                    <a:pt x="65116" y="99898"/>
                  </a:lnTo>
                  <a:lnTo>
                    <a:pt x="66511" y="100710"/>
                  </a:lnTo>
                  <a:lnTo>
                    <a:pt x="68062" y="101116"/>
                  </a:lnTo>
                  <a:lnTo>
                    <a:pt x="69767" y="101319"/>
                  </a:lnTo>
                  <a:lnTo>
                    <a:pt x="71782" y="101319"/>
                  </a:lnTo>
                  <a:lnTo>
                    <a:pt x="74108" y="101319"/>
                  </a:lnTo>
                  <a:lnTo>
                    <a:pt x="76279" y="101116"/>
                  </a:lnTo>
                  <a:lnTo>
                    <a:pt x="78914" y="100710"/>
                  </a:lnTo>
                  <a:lnTo>
                    <a:pt x="81395" y="100101"/>
                  </a:lnTo>
                  <a:lnTo>
                    <a:pt x="84031" y="99492"/>
                  </a:lnTo>
                  <a:lnTo>
                    <a:pt x="86356" y="98883"/>
                  </a:lnTo>
                  <a:lnTo>
                    <a:pt x="88837" y="97868"/>
                  </a:lnTo>
                  <a:lnTo>
                    <a:pt x="91007" y="96852"/>
                  </a:lnTo>
                  <a:lnTo>
                    <a:pt x="93333" y="95837"/>
                  </a:lnTo>
                  <a:lnTo>
                    <a:pt x="95193" y="94822"/>
                  </a:lnTo>
                  <a:lnTo>
                    <a:pt x="96899" y="93401"/>
                  </a:lnTo>
                  <a:lnTo>
                    <a:pt x="98294" y="91979"/>
                  </a:lnTo>
                  <a:lnTo>
                    <a:pt x="99534" y="90964"/>
                  </a:lnTo>
                  <a:lnTo>
                    <a:pt x="100620" y="89137"/>
                  </a:lnTo>
                  <a:lnTo>
                    <a:pt x="102015" y="86700"/>
                  </a:lnTo>
                  <a:lnTo>
                    <a:pt x="103565" y="84263"/>
                  </a:lnTo>
                  <a:lnTo>
                    <a:pt x="105271" y="81421"/>
                  </a:lnTo>
                  <a:lnTo>
                    <a:pt x="107131" y="78172"/>
                  </a:lnTo>
                  <a:lnTo>
                    <a:pt x="109147" y="74923"/>
                  </a:lnTo>
                  <a:lnTo>
                    <a:pt x="111007" y="71675"/>
                  </a:lnTo>
                  <a:lnTo>
                    <a:pt x="112868" y="68629"/>
                  </a:lnTo>
                  <a:lnTo>
                    <a:pt x="114573" y="65583"/>
                  </a:lnTo>
                  <a:lnTo>
                    <a:pt x="116279" y="63147"/>
                  </a:lnTo>
                  <a:lnTo>
                    <a:pt x="117829" y="61116"/>
                  </a:lnTo>
                  <a:lnTo>
                    <a:pt x="118759" y="59492"/>
                  </a:lnTo>
                  <a:lnTo>
                    <a:pt x="119689" y="58883"/>
                  </a:lnTo>
                  <a:lnTo>
                    <a:pt x="120000" y="58680"/>
                  </a:lnTo>
                  <a:lnTo>
                    <a:pt x="120000" y="59492"/>
                  </a:lnTo>
                  <a:lnTo>
                    <a:pt x="119534" y="61319"/>
                  </a:lnTo>
                  <a:lnTo>
                    <a:pt x="118449" y="63959"/>
                  </a:lnTo>
                  <a:lnTo>
                    <a:pt x="117364" y="66598"/>
                  </a:lnTo>
                  <a:lnTo>
                    <a:pt x="116434" y="69847"/>
                  </a:lnTo>
                  <a:lnTo>
                    <a:pt x="115038" y="73299"/>
                  </a:lnTo>
                  <a:lnTo>
                    <a:pt x="113798" y="76954"/>
                  </a:lnTo>
                  <a:lnTo>
                    <a:pt x="112248" y="80609"/>
                  </a:lnTo>
                  <a:lnTo>
                    <a:pt x="110852" y="84670"/>
                  </a:lnTo>
                  <a:lnTo>
                    <a:pt x="109302" y="88527"/>
                  </a:lnTo>
                  <a:lnTo>
                    <a:pt x="107751" y="92385"/>
                  </a:lnTo>
                  <a:lnTo>
                    <a:pt x="106356" y="96040"/>
                  </a:lnTo>
                  <a:lnTo>
                    <a:pt x="104806" y="99695"/>
                  </a:lnTo>
                  <a:lnTo>
                    <a:pt x="103410" y="103147"/>
                  </a:lnTo>
                  <a:lnTo>
                    <a:pt x="101860" y="106395"/>
                  </a:lnTo>
                  <a:lnTo>
                    <a:pt x="100620" y="109035"/>
                  </a:lnTo>
                  <a:lnTo>
                    <a:pt x="99379" y="111472"/>
                  </a:lnTo>
                  <a:lnTo>
                    <a:pt x="98294" y="113502"/>
                  </a:lnTo>
                  <a:lnTo>
                    <a:pt x="97209" y="114923"/>
                  </a:lnTo>
                  <a:lnTo>
                    <a:pt x="96124" y="116345"/>
                  </a:lnTo>
                  <a:lnTo>
                    <a:pt x="95038" y="117360"/>
                  </a:lnTo>
                  <a:lnTo>
                    <a:pt x="94263" y="118375"/>
                  </a:lnTo>
                  <a:lnTo>
                    <a:pt x="93023" y="118984"/>
                  </a:lnTo>
                  <a:lnTo>
                    <a:pt x="91937" y="119390"/>
                  </a:lnTo>
                  <a:lnTo>
                    <a:pt x="90852" y="119796"/>
                  </a:lnTo>
                  <a:lnTo>
                    <a:pt x="89612" y="120000"/>
                  </a:lnTo>
                  <a:lnTo>
                    <a:pt x="88527" y="120000"/>
                  </a:lnTo>
                  <a:lnTo>
                    <a:pt x="87286" y="119796"/>
                  </a:lnTo>
                  <a:lnTo>
                    <a:pt x="85891" y="119390"/>
                  </a:lnTo>
                  <a:lnTo>
                    <a:pt x="84341" y="118984"/>
                  </a:lnTo>
                  <a:lnTo>
                    <a:pt x="82790" y="118578"/>
                  </a:lnTo>
                  <a:lnTo>
                    <a:pt x="81085" y="118172"/>
                  </a:lnTo>
                  <a:lnTo>
                    <a:pt x="79069" y="117360"/>
                  </a:lnTo>
                  <a:lnTo>
                    <a:pt x="77209" y="116751"/>
                  </a:lnTo>
                  <a:lnTo>
                    <a:pt x="74883" y="115939"/>
                  </a:lnTo>
                  <a:lnTo>
                    <a:pt x="72868" y="115126"/>
                  </a:lnTo>
                  <a:lnTo>
                    <a:pt x="70542" y="114517"/>
                  </a:lnTo>
                  <a:lnTo>
                    <a:pt x="68527" y="113908"/>
                  </a:lnTo>
                  <a:lnTo>
                    <a:pt x="66356" y="113299"/>
                  </a:lnTo>
                  <a:lnTo>
                    <a:pt x="64186" y="112690"/>
                  </a:lnTo>
                  <a:lnTo>
                    <a:pt x="62170" y="112284"/>
                  </a:lnTo>
                  <a:lnTo>
                    <a:pt x="60155" y="111472"/>
                  </a:lnTo>
                  <a:lnTo>
                    <a:pt x="58139" y="111065"/>
                  </a:lnTo>
                  <a:lnTo>
                    <a:pt x="56434" y="110659"/>
                  </a:lnTo>
                  <a:lnTo>
                    <a:pt x="54728" y="110253"/>
                  </a:lnTo>
                  <a:lnTo>
                    <a:pt x="53178" y="109644"/>
                  </a:lnTo>
                  <a:lnTo>
                    <a:pt x="51782" y="109238"/>
                  </a:lnTo>
                  <a:lnTo>
                    <a:pt x="50387" y="108832"/>
                  </a:lnTo>
                  <a:lnTo>
                    <a:pt x="49302" y="108426"/>
                  </a:lnTo>
                  <a:lnTo>
                    <a:pt x="48372" y="107817"/>
                  </a:lnTo>
                  <a:lnTo>
                    <a:pt x="47596" y="107411"/>
                  </a:lnTo>
                  <a:lnTo>
                    <a:pt x="46666" y="107005"/>
                  </a:lnTo>
                  <a:lnTo>
                    <a:pt x="45891" y="106598"/>
                  </a:lnTo>
                  <a:lnTo>
                    <a:pt x="44961" y="106192"/>
                  </a:lnTo>
                  <a:lnTo>
                    <a:pt x="44031" y="105380"/>
                  </a:lnTo>
                  <a:lnTo>
                    <a:pt x="43100" y="104974"/>
                  </a:lnTo>
                  <a:lnTo>
                    <a:pt x="42170" y="103959"/>
                  </a:lnTo>
                  <a:lnTo>
                    <a:pt x="41085" y="103350"/>
                  </a:lnTo>
                  <a:lnTo>
                    <a:pt x="40155" y="102538"/>
                  </a:lnTo>
                  <a:lnTo>
                    <a:pt x="39069" y="101319"/>
                  </a:lnTo>
                  <a:lnTo>
                    <a:pt x="37984" y="99898"/>
                  </a:lnTo>
                  <a:lnTo>
                    <a:pt x="36744" y="98274"/>
                  </a:lnTo>
                  <a:lnTo>
                    <a:pt x="35658" y="96852"/>
                  </a:lnTo>
                  <a:lnTo>
                    <a:pt x="34418" y="94822"/>
                  </a:lnTo>
                  <a:lnTo>
                    <a:pt x="33023" y="92385"/>
                  </a:lnTo>
                  <a:lnTo>
                    <a:pt x="31782" y="89949"/>
                  </a:lnTo>
                  <a:lnTo>
                    <a:pt x="30077" y="87309"/>
                  </a:lnTo>
                  <a:lnTo>
                    <a:pt x="28372" y="84670"/>
                  </a:lnTo>
                  <a:lnTo>
                    <a:pt x="26201" y="82436"/>
                  </a:lnTo>
                  <a:lnTo>
                    <a:pt x="24186" y="80406"/>
                  </a:lnTo>
                  <a:lnTo>
                    <a:pt x="21705" y="78578"/>
                  </a:lnTo>
                  <a:lnTo>
                    <a:pt x="19534" y="76751"/>
                  </a:lnTo>
                  <a:lnTo>
                    <a:pt x="17054" y="75532"/>
                  </a:lnTo>
                  <a:lnTo>
                    <a:pt x="14728" y="74111"/>
                  </a:lnTo>
                  <a:lnTo>
                    <a:pt x="12558" y="72893"/>
                  </a:lnTo>
                  <a:lnTo>
                    <a:pt x="10542" y="72081"/>
                  </a:lnTo>
                  <a:lnTo>
                    <a:pt x="8527" y="71065"/>
                  </a:lnTo>
                  <a:lnTo>
                    <a:pt x="6976" y="70456"/>
                  </a:lnTo>
                  <a:lnTo>
                    <a:pt x="5581" y="70050"/>
                  </a:lnTo>
                  <a:lnTo>
                    <a:pt x="4496" y="69847"/>
                  </a:lnTo>
                  <a:lnTo>
                    <a:pt x="3875" y="69441"/>
                  </a:lnTo>
                  <a:lnTo>
                    <a:pt x="3720" y="69441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Shape 1186"/>
            <p:cNvSpPr/>
            <p:nvPr/>
          </p:nvSpPr>
          <p:spPr>
            <a:xfrm>
              <a:off x="2334" y="2511"/>
              <a:ext cx="39" cy="3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2215" y="0"/>
                  </a:moveTo>
                  <a:lnTo>
                    <a:pt x="738" y="0"/>
                  </a:lnTo>
                  <a:lnTo>
                    <a:pt x="0" y="1553"/>
                  </a:lnTo>
                  <a:lnTo>
                    <a:pt x="0" y="3495"/>
                  </a:lnTo>
                  <a:lnTo>
                    <a:pt x="0" y="6601"/>
                  </a:lnTo>
                  <a:lnTo>
                    <a:pt x="369" y="10097"/>
                  </a:lnTo>
                  <a:lnTo>
                    <a:pt x="738" y="14368"/>
                  </a:lnTo>
                  <a:lnTo>
                    <a:pt x="1476" y="19417"/>
                  </a:lnTo>
                  <a:lnTo>
                    <a:pt x="2953" y="24854"/>
                  </a:lnTo>
                  <a:lnTo>
                    <a:pt x="3692" y="30291"/>
                  </a:lnTo>
                  <a:lnTo>
                    <a:pt x="4800" y="36116"/>
                  </a:lnTo>
                  <a:lnTo>
                    <a:pt x="6276" y="41941"/>
                  </a:lnTo>
                  <a:lnTo>
                    <a:pt x="7015" y="47766"/>
                  </a:lnTo>
                  <a:lnTo>
                    <a:pt x="7753" y="53980"/>
                  </a:lnTo>
                  <a:lnTo>
                    <a:pt x="8492" y="59805"/>
                  </a:lnTo>
                  <a:lnTo>
                    <a:pt x="8861" y="65242"/>
                  </a:lnTo>
                  <a:lnTo>
                    <a:pt x="9230" y="70679"/>
                  </a:lnTo>
                  <a:lnTo>
                    <a:pt x="9230" y="75339"/>
                  </a:lnTo>
                  <a:lnTo>
                    <a:pt x="9969" y="80000"/>
                  </a:lnTo>
                  <a:lnTo>
                    <a:pt x="10707" y="85436"/>
                  </a:lnTo>
                  <a:lnTo>
                    <a:pt x="11815" y="90097"/>
                  </a:lnTo>
                  <a:lnTo>
                    <a:pt x="13292" y="94757"/>
                  </a:lnTo>
                  <a:lnTo>
                    <a:pt x="14400" y="99417"/>
                  </a:lnTo>
                  <a:lnTo>
                    <a:pt x="15876" y="103689"/>
                  </a:lnTo>
                  <a:lnTo>
                    <a:pt x="17723" y="107572"/>
                  </a:lnTo>
                  <a:lnTo>
                    <a:pt x="18830" y="110291"/>
                  </a:lnTo>
                  <a:lnTo>
                    <a:pt x="20676" y="113009"/>
                  </a:lnTo>
                  <a:lnTo>
                    <a:pt x="21784" y="114951"/>
                  </a:lnTo>
                  <a:lnTo>
                    <a:pt x="22523" y="116116"/>
                  </a:lnTo>
                  <a:lnTo>
                    <a:pt x="24000" y="116116"/>
                  </a:lnTo>
                  <a:lnTo>
                    <a:pt x="24369" y="115339"/>
                  </a:lnTo>
                  <a:lnTo>
                    <a:pt x="24738" y="113398"/>
                  </a:lnTo>
                  <a:lnTo>
                    <a:pt x="24738" y="111067"/>
                  </a:lnTo>
                  <a:lnTo>
                    <a:pt x="24369" y="106407"/>
                  </a:lnTo>
                  <a:lnTo>
                    <a:pt x="23261" y="101359"/>
                  </a:lnTo>
                  <a:lnTo>
                    <a:pt x="22892" y="95533"/>
                  </a:lnTo>
                  <a:lnTo>
                    <a:pt x="22153" y="89320"/>
                  </a:lnTo>
                  <a:lnTo>
                    <a:pt x="21415" y="82330"/>
                  </a:lnTo>
                  <a:lnTo>
                    <a:pt x="20676" y="74951"/>
                  </a:lnTo>
                  <a:lnTo>
                    <a:pt x="20307" y="67572"/>
                  </a:lnTo>
                  <a:lnTo>
                    <a:pt x="19200" y="60582"/>
                  </a:lnTo>
                  <a:lnTo>
                    <a:pt x="18830" y="53592"/>
                  </a:lnTo>
                  <a:lnTo>
                    <a:pt x="18461" y="47378"/>
                  </a:lnTo>
                  <a:lnTo>
                    <a:pt x="18461" y="41941"/>
                  </a:lnTo>
                  <a:lnTo>
                    <a:pt x="18461" y="36893"/>
                  </a:lnTo>
                  <a:lnTo>
                    <a:pt x="18461" y="33786"/>
                  </a:lnTo>
                  <a:lnTo>
                    <a:pt x="19200" y="31456"/>
                  </a:lnTo>
                  <a:lnTo>
                    <a:pt x="20307" y="30679"/>
                  </a:lnTo>
                  <a:lnTo>
                    <a:pt x="21415" y="31456"/>
                  </a:lnTo>
                  <a:lnTo>
                    <a:pt x="22523" y="32621"/>
                  </a:lnTo>
                  <a:lnTo>
                    <a:pt x="24369" y="34563"/>
                  </a:lnTo>
                  <a:lnTo>
                    <a:pt x="25846" y="35728"/>
                  </a:lnTo>
                  <a:lnTo>
                    <a:pt x="27692" y="36893"/>
                  </a:lnTo>
                  <a:lnTo>
                    <a:pt x="29169" y="38446"/>
                  </a:lnTo>
                  <a:lnTo>
                    <a:pt x="31015" y="39223"/>
                  </a:lnTo>
                  <a:lnTo>
                    <a:pt x="32492" y="40388"/>
                  </a:lnTo>
                  <a:lnTo>
                    <a:pt x="34338" y="41941"/>
                  </a:lnTo>
                  <a:lnTo>
                    <a:pt x="35815" y="43106"/>
                  </a:lnTo>
                  <a:lnTo>
                    <a:pt x="38030" y="45048"/>
                  </a:lnTo>
                  <a:lnTo>
                    <a:pt x="39507" y="46213"/>
                  </a:lnTo>
                  <a:lnTo>
                    <a:pt x="41353" y="48543"/>
                  </a:lnTo>
                  <a:lnTo>
                    <a:pt x="42830" y="50485"/>
                  </a:lnTo>
                  <a:lnTo>
                    <a:pt x="44307" y="53203"/>
                  </a:lnTo>
                  <a:lnTo>
                    <a:pt x="46523" y="55922"/>
                  </a:lnTo>
                  <a:lnTo>
                    <a:pt x="48369" y="59417"/>
                  </a:lnTo>
                  <a:lnTo>
                    <a:pt x="49846" y="62135"/>
                  </a:lnTo>
                  <a:lnTo>
                    <a:pt x="52800" y="64854"/>
                  </a:lnTo>
                  <a:lnTo>
                    <a:pt x="55753" y="67572"/>
                  </a:lnTo>
                  <a:lnTo>
                    <a:pt x="59076" y="69126"/>
                  </a:lnTo>
                  <a:lnTo>
                    <a:pt x="62769" y="71067"/>
                  </a:lnTo>
                  <a:lnTo>
                    <a:pt x="66830" y="72621"/>
                  </a:lnTo>
                  <a:lnTo>
                    <a:pt x="70892" y="74174"/>
                  </a:lnTo>
                  <a:lnTo>
                    <a:pt x="74953" y="75339"/>
                  </a:lnTo>
                  <a:lnTo>
                    <a:pt x="79015" y="76504"/>
                  </a:lnTo>
                  <a:lnTo>
                    <a:pt x="83446" y="78058"/>
                  </a:lnTo>
                  <a:lnTo>
                    <a:pt x="87138" y="79223"/>
                  </a:lnTo>
                  <a:lnTo>
                    <a:pt x="90830" y="80776"/>
                  </a:lnTo>
                  <a:lnTo>
                    <a:pt x="93784" y="82718"/>
                  </a:lnTo>
                  <a:lnTo>
                    <a:pt x="96369" y="84660"/>
                  </a:lnTo>
                  <a:lnTo>
                    <a:pt x="98584" y="87378"/>
                  </a:lnTo>
                  <a:lnTo>
                    <a:pt x="100061" y="90485"/>
                  </a:lnTo>
                  <a:lnTo>
                    <a:pt x="101169" y="93592"/>
                  </a:lnTo>
                  <a:lnTo>
                    <a:pt x="102646" y="97087"/>
                  </a:lnTo>
                  <a:lnTo>
                    <a:pt x="104492" y="100582"/>
                  </a:lnTo>
                  <a:lnTo>
                    <a:pt x="105969" y="104466"/>
                  </a:lnTo>
                  <a:lnTo>
                    <a:pt x="108184" y="107961"/>
                  </a:lnTo>
                  <a:lnTo>
                    <a:pt x="109661" y="111067"/>
                  </a:lnTo>
                  <a:lnTo>
                    <a:pt x="111876" y="113786"/>
                  </a:lnTo>
                  <a:lnTo>
                    <a:pt x="113353" y="116504"/>
                  </a:lnTo>
                  <a:lnTo>
                    <a:pt x="115200" y="118446"/>
                  </a:lnTo>
                  <a:lnTo>
                    <a:pt x="116676" y="119611"/>
                  </a:lnTo>
                  <a:lnTo>
                    <a:pt x="118153" y="120000"/>
                  </a:lnTo>
                  <a:lnTo>
                    <a:pt x="118892" y="119611"/>
                  </a:lnTo>
                  <a:lnTo>
                    <a:pt x="119630" y="118446"/>
                  </a:lnTo>
                  <a:lnTo>
                    <a:pt x="120000" y="115728"/>
                  </a:lnTo>
                  <a:lnTo>
                    <a:pt x="119630" y="112233"/>
                  </a:lnTo>
                  <a:lnTo>
                    <a:pt x="119261" y="107572"/>
                  </a:lnTo>
                  <a:lnTo>
                    <a:pt x="118153" y="101359"/>
                  </a:lnTo>
                  <a:lnTo>
                    <a:pt x="116307" y="94757"/>
                  </a:lnTo>
                  <a:lnTo>
                    <a:pt x="114092" y="87378"/>
                  </a:lnTo>
                  <a:lnTo>
                    <a:pt x="111507" y="79611"/>
                  </a:lnTo>
                  <a:lnTo>
                    <a:pt x="108184" y="71844"/>
                  </a:lnTo>
                  <a:lnTo>
                    <a:pt x="103384" y="63689"/>
                  </a:lnTo>
                  <a:lnTo>
                    <a:pt x="98584" y="55145"/>
                  </a:lnTo>
                  <a:lnTo>
                    <a:pt x="92307" y="46990"/>
                  </a:lnTo>
                  <a:lnTo>
                    <a:pt x="85292" y="39223"/>
                  </a:lnTo>
                  <a:lnTo>
                    <a:pt x="77538" y="31456"/>
                  </a:lnTo>
                  <a:lnTo>
                    <a:pt x="67938" y="24077"/>
                  </a:lnTo>
                  <a:lnTo>
                    <a:pt x="57600" y="17475"/>
                  </a:lnTo>
                  <a:lnTo>
                    <a:pt x="45784" y="12038"/>
                  </a:lnTo>
                  <a:lnTo>
                    <a:pt x="32861" y="6601"/>
                  </a:lnTo>
                  <a:lnTo>
                    <a:pt x="18092" y="2718"/>
                  </a:lnTo>
                  <a:lnTo>
                    <a:pt x="2215" y="0"/>
                  </a:lnTo>
                  <a:close/>
                </a:path>
              </a:pathLst>
            </a:custGeom>
            <a:solidFill>
              <a:srgbClr val="008C00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Shape 1187"/>
            <p:cNvSpPr/>
            <p:nvPr/>
          </p:nvSpPr>
          <p:spPr>
            <a:xfrm>
              <a:off x="2381" y="2471"/>
              <a:ext cx="14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530" y="119999"/>
                  </a:moveTo>
                  <a:lnTo>
                    <a:pt x="62654" y="118947"/>
                  </a:lnTo>
                  <a:lnTo>
                    <a:pt x="66902" y="118947"/>
                  </a:lnTo>
                  <a:lnTo>
                    <a:pt x="70088" y="118947"/>
                  </a:lnTo>
                  <a:lnTo>
                    <a:pt x="72212" y="117894"/>
                  </a:lnTo>
                  <a:lnTo>
                    <a:pt x="76460" y="117894"/>
                  </a:lnTo>
                  <a:lnTo>
                    <a:pt x="78584" y="116842"/>
                  </a:lnTo>
                  <a:lnTo>
                    <a:pt x="81769" y="115789"/>
                  </a:lnTo>
                  <a:lnTo>
                    <a:pt x="84955" y="114736"/>
                  </a:lnTo>
                  <a:lnTo>
                    <a:pt x="88141" y="112631"/>
                  </a:lnTo>
                  <a:lnTo>
                    <a:pt x="90265" y="111578"/>
                  </a:lnTo>
                  <a:lnTo>
                    <a:pt x="92389" y="110526"/>
                  </a:lnTo>
                  <a:lnTo>
                    <a:pt x="95575" y="108421"/>
                  </a:lnTo>
                  <a:lnTo>
                    <a:pt x="97699" y="107368"/>
                  </a:lnTo>
                  <a:lnTo>
                    <a:pt x="99823" y="105263"/>
                  </a:lnTo>
                  <a:lnTo>
                    <a:pt x="101946" y="102105"/>
                  </a:lnTo>
                  <a:lnTo>
                    <a:pt x="105132" y="101052"/>
                  </a:lnTo>
                  <a:lnTo>
                    <a:pt x="106194" y="98947"/>
                  </a:lnTo>
                  <a:lnTo>
                    <a:pt x="107256" y="96842"/>
                  </a:lnTo>
                  <a:lnTo>
                    <a:pt x="109380" y="94736"/>
                  </a:lnTo>
                  <a:lnTo>
                    <a:pt x="110442" y="91578"/>
                  </a:lnTo>
                  <a:lnTo>
                    <a:pt x="111504" y="89473"/>
                  </a:lnTo>
                  <a:lnTo>
                    <a:pt x="112566" y="86315"/>
                  </a:lnTo>
                  <a:lnTo>
                    <a:pt x="114690" y="83157"/>
                  </a:lnTo>
                  <a:lnTo>
                    <a:pt x="115752" y="81052"/>
                  </a:lnTo>
                  <a:lnTo>
                    <a:pt x="116814" y="78947"/>
                  </a:lnTo>
                  <a:lnTo>
                    <a:pt x="116814" y="76842"/>
                  </a:lnTo>
                  <a:lnTo>
                    <a:pt x="117876" y="72631"/>
                  </a:lnTo>
                  <a:lnTo>
                    <a:pt x="118938" y="70526"/>
                  </a:lnTo>
                  <a:lnTo>
                    <a:pt x="118938" y="68421"/>
                  </a:lnTo>
                  <a:lnTo>
                    <a:pt x="118938" y="65263"/>
                  </a:lnTo>
                  <a:lnTo>
                    <a:pt x="118938" y="62105"/>
                  </a:lnTo>
                  <a:lnTo>
                    <a:pt x="120000" y="59999"/>
                  </a:lnTo>
                  <a:lnTo>
                    <a:pt x="118938" y="52631"/>
                  </a:lnTo>
                  <a:lnTo>
                    <a:pt x="118938" y="47368"/>
                  </a:lnTo>
                  <a:lnTo>
                    <a:pt x="116814" y="41052"/>
                  </a:lnTo>
                  <a:lnTo>
                    <a:pt x="115752" y="36842"/>
                  </a:lnTo>
                  <a:lnTo>
                    <a:pt x="112566" y="30526"/>
                  </a:lnTo>
                  <a:lnTo>
                    <a:pt x="109380" y="26315"/>
                  </a:lnTo>
                  <a:lnTo>
                    <a:pt x="106194" y="21052"/>
                  </a:lnTo>
                  <a:lnTo>
                    <a:pt x="101946" y="17894"/>
                  </a:lnTo>
                  <a:lnTo>
                    <a:pt x="97699" y="12631"/>
                  </a:lnTo>
                  <a:lnTo>
                    <a:pt x="94513" y="9473"/>
                  </a:lnTo>
                  <a:lnTo>
                    <a:pt x="89203" y="7368"/>
                  </a:lnTo>
                  <a:lnTo>
                    <a:pt x="82831" y="5263"/>
                  </a:lnTo>
                  <a:lnTo>
                    <a:pt x="78584" y="2105"/>
                  </a:lnTo>
                  <a:lnTo>
                    <a:pt x="72212" y="1052"/>
                  </a:lnTo>
                  <a:lnTo>
                    <a:pt x="66902" y="0"/>
                  </a:lnTo>
                  <a:lnTo>
                    <a:pt x="60530" y="0"/>
                  </a:lnTo>
                  <a:lnTo>
                    <a:pt x="54159" y="0"/>
                  </a:lnTo>
                  <a:lnTo>
                    <a:pt x="47787" y="1052"/>
                  </a:lnTo>
                  <a:lnTo>
                    <a:pt x="41415" y="2105"/>
                  </a:lnTo>
                  <a:lnTo>
                    <a:pt x="37168" y="5263"/>
                  </a:lnTo>
                  <a:lnTo>
                    <a:pt x="30796" y="7368"/>
                  </a:lnTo>
                  <a:lnTo>
                    <a:pt x="26548" y="9473"/>
                  </a:lnTo>
                  <a:lnTo>
                    <a:pt x="21238" y="12631"/>
                  </a:lnTo>
                  <a:lnTo>
                    <a:pt x="18053" y="17894"/>
                  </a:lnTo>
                  <a:lnTo>
                    <a:pt x="13805" y="21052"/>
                  </a:lnTo>
                  <a:lnTo>
                    <a:pt x="9557" y="26315"/>
                  </a:lnTo>
                  <a:lnTo>
                    <a:pt x="7433" y="30526"/>
                  </a:lnTo>
                  <a:lnTo>
                    <a:pt x="5309" y="36842"/>
                  </a:lnTo>
                  <a:lnTo>
                    <a:pt x="2123" y="41052"/>
                  </a:lnTo>
                  <a:lnTo>
                    <a:pt x="1061" y="47368"/>
                  </a:lnTo>
                  <a:lnTo>
                    <a:pt x="0" y="52631"/>
                  </a:lnTo>
                  <a:lnTo>
                    <a:pt x="0" y="59999"/>
                  </a:lnTo>
                  <a:lnTo>
                    <a:pt x="0" y="66315"/>
                  </a:lnTo>
                  <a:lnTo>
                    <a:pt x="1061" y="71578"/>
                  </a:lnTo>
                  <a:lnTo>
                    <a:pt x="2123" y="77894"/>
                  </a:lnTo>
                  <a:lnTo>
                    <a:pt x="5309" y="83157"/>
                  </a:lnTo>
                  <a:lnTo>
                    <a:pt x="7433" y="88421"/>
                  </a:lnTo>
                  <a:lnTo>
                    <a:pt x="9557" y="92631"/>
                  </a:lnTo>
                  <a:lnTo>
                    <a:pt x="13805" y="97894"/>
                  </a:lnTo>
                  <a:lnTo>
                    <a:pt x="18053" y="102105"/>
                  </a:lnTo>
                  <a:lnTo>
                    <a:pt x="21238" y="106315"/>
                  </a:lnTo>
                  <a:lnTo>
                    <a:pt x="26548" y="109473"/>
                  </a:lnTo>
                  <a:lnTo>
                    <a:pt x="30796" y="112631"/>
                  </a:lnTo>
                  <a:lnTo>
                    <a:pt x="37168" y="115789"/>
                  </a:lnTo>
                  <a:lnTo>
                    <a:pt x="41415" y="116842"/>
                  </a:lnTo>
                  <a:lnTo>
                    <a:pt x="47787" y="117894"/>
                  </a:lnTo>
                  <a:lnTo>
                    <a:pt x="54159" y="118947"/>
                  </a:lnTo>
                  <a:lnTo>
                    <a:pt x="60530" y="119999"/>
                  </a:lnTo>
                  <a:close/>
                </a:path>
              </a:pathLst>
            </a:custGeom>
            <a:solidFill>
              <a:srgbClr val="FFCB32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Shape 1188"/>
            <p:cNvSpPr/>
            <p:nvPr/>
          </p:nvSpPr>
          <p:spPr>
            <a:xfrm>
              <a:off x="2381" y="2471"/>
              <a:ext cx="14" cy="14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60530" y="119999"/>
                  </a:moveTo>
                  <a:lnTo>
                    <a:pt x="62654" y="118947"/>
                  </a:lnTo>
                  <a:lnTo>
                    <a:pt x="66902" y="118947"/>
                  </a:lnTo>
                  <a:lnTo>
                    <a:pt x="70088" y="118947"/>
                  </a:lnTo>
                  <a:lnTo>
                    <a:pt x="72212" y="117894"/>
                  </a:lnTo>
                  <a:lnTo>
                    <a:pt x="76460" y="117894"/>
                  </a:lnTo>
                  <a:lnTo>
                    <a:pt x="78584" y="116842"/>
                  </a:lnTo>
                  <a:lnTo>
                    <a:pt x="81769" y="115789"/>
                  </a:lnTo>
                  <a:lnTo>
                    <a:pt x="84955" y="114736"/>
                  </a:lnTo>
                  <a:lnTo>
                    <a:pt x="88141" y="112631"/>
                  </a:lnTo>
                  <a:lnTo>
                    <a:pt x="90265" y="111578"/>
                  </a:lnTo>
                  <a:lnTo>
                    <a:pt x="92389" y="110526"/>
                  </a:lnTo>
                  <a:lnTo>
                    <a:pt x="95575" y="108421"/>
                  </a:lnTo>
                  <a:lnTo>
                    <a:pt x="97699" y="107368"/>
                  </a:lnTo>
                  <a:lnTo>
                    <a:pt x="99823" y="105263"/>
                  </a:lnTo>
                  <a:lnTo>
                    <a:pt x="101946" y="102105"/>
                  </a:lnTo>
                  <a:lnTo>
                    <a:pt x="105132" y="101052"/>
                  </a:lnTo>
                  <a:lnTo>
                    <a:pt x="106194" y="98947"/>
                  </a:lnTo>
                  <a:lnTo>
                    <a:pt x="107256" y="96842"/>
                  </a:lnTo>
                  <a:lnTo>
                    <a:pt x="109380" y="94736"/>
                  </a:lnTo>
                  <a:lnTo>
                    <a:pt x="110442" y="91578"/>
                  </a:lnTo>
                  <a:lnTo>
                    <a:pt x="111504" y="89473"/>
                  </a:lnTo>
                  <a:lnTo>
                    <a:pt x="112566" y="86315"/>
                  </a:lnTo>
                  <a:lnTo>
                    <a:pt x="114690" y="83157"/>
                  </a:lnTo>
                  <a:lnTo>
                    <a:pt x="115752" y="81052"/>
                  </a:lnTo>
                  <a:lnTo>
                    <a:pt x="116814" y="78947"/>
                  </a:lnTo>
                  <a:lnTo>
                    <a:pt x="116814" y="76842"/>
                  </a:lnTo>
                  <a:lnTo>
                    <a:pt x="117876" y="72631"/>
                  </a:lnTo>
                  <a:lnTo>
                    <a:pt x="118938" y="70526"/>
                  </a:lnTo>
                  <a:lnTo>
                    <a:pt x="118938" y="68421"/>
                  </a:lnTo>
                  <a:lnTo>
                    <a:pt x="118938" y="65263"/>
                  </a:lnTo>
                  <a:lnTo>
                    <a:pt x="118938" y="62105"/>
                  </a:lnTo>
                  <a:lnTo>
                    <a:pt x="120000" y="59999"/>
                  </a:lnTo>
                  <a:lnTo>
                    <a:pt x="118938" y="52631"/>
                  </a:lnTo>
                  <a:lnTo>
                    <a:pt x="118938" y="47368"/>
                  </a:lnTo>
                  <a:lnTo>
                    <a:pt x="116814" y="41052"/>
                  </a:lnTo>
                  <a:lnTo>
                    <a:pt x="115752" y="36842"/>
                  </a:lnTo>
                  <a:lnTo>
                    <a:pt x="112566" y="30526"/>
                  </a:lnTo>
                  <a:lnTo>
                    <a:pt x="109380" y="26315"/>
                  </a:lnTo>
                  <a:lnTo>
                    <a:pt x="106194" y="21052"/>
                  </a:lnTo>
                  <a:lnTo>
                    <a:pt x="101946" y="17894"/>
                  </a:lnTo>
                  <a:lnTo>
                    <a:pt x="97699" y="12631"/>
                  </a:lnTo>
                  <a:lnTo>
                    <a:pt x="94513" y="9473"/>
                  </a:lnTo>
                  <a:lnTo>
                    <a:pt x="89203" y="7368"/>
                  </a:lnTo>
                  <a:lnTo>
                    <a:pt x="82831" y="5263"/>
                  </a:lnTo>
                  <a:lnTo>
                    <a:pt x="78584" y="2105"/>
                  </a:lnTo>
                  <a:lnTo>
                    <a:pt x="72212" y="1052"/>
                  </a:lnTo>
                  <a:lnTo>
                    <a:pt x="66902" y="0"/>
                  </a:lnTo>
                  <a:lnTo>
                    <a:pt x="60530" y="0"/>
                  </a:lnTo>
                  <a:lnTo>
                    <a:pt x="54159" y="0"/>
                  </a:lnTo>
                  <a:lnTo>
                    <a:pt x="47787" y="1052"/>
                  </a:lnTo>
                  <a:lnTo>
                    <a:pt x="41415" y="2105"/>
                  </a:lnTo>
                  <a:lnTo>
                    <a:pt x="37168" y="5263"/>
                  </a:lnTo>
                  <a:lnTo>
                    <a:pt x="30796" y="7368"/>
                  </a:lnTo>
                  <a:lnTo>
                    <a:pt x="26548" y="9473"/>
                  </a:lnTo>
                  <a:lnTo>
                    <a:pt x="21238" y="12631"/>
                  </a:lnTo>
                  <a:lnTo>
                    <a:pt x="18053" y="17894"/>
                  </a:lnTo>
                  <a:lnTo>
                    <a:pt x="13805" y="21052"/>
                  </a:lnTo>
                  <a:lnTo>
                    <a:pt x="9557" y="26315"/>
                  </a:lnTo>
                  <a:lnTo>
                    <a:pt x="7433" y="30526"/>
                  </a:lnTo>
                  <a:lnTo>
                    <a:pt x="5309" y="36842"/>
                  </a:lnTo>
                  <a:lnTo>
                    <a:pt x="2123" y="41052"/>
                  </a:lnTo>
                  <a:lnTo>
                    <a:pt x="1061" y="47368"/>
                  </a:lnTo>
                  <a:lnTo>
                    <a:pt x="0" y="52631"/>
                  </a:lnTo>
                  <a:lnTo>
                    <a:pt x="0" y="59999"/>
                  </a:lnTo>
                  <a:lnTo>
                    <a:pt x="0" y="66315"/>
                  </a:lnTo>
                  <a:lnTo>
                    <a:pt x="1061" y="71578"/>
                  </a:lnTo>
                  <a:lnTo>
                    <a:pt x="2123" y="77894"/>
                  </a:lnTo>
                  <a:lnTo>
                    <a:pt x="5309" y="83157"/>
                  </a:lnTo>
                  <a:lnTo>
                    <a:pt x="7433" y="88421"/>
                  </a:lnTo>
                  <a:lnTo>
                    <a:pt x="9557" y="92631"/>
                  </a:lnTo>
                  <a:lnTo>
                    <a:pt x="13805" y="97894"/>
                  </a:lnTo>
                  <a:lnTo>
                    <a:pt x="18053" y="102105"/>
                  </a:lnTo>
                  <a:lnTo>
                    <a:pt x="21238" y="106315"/>
                  </a:lnTo>
                  <a:lnTo>
                    <a:pt x="26548" y="109473"/>
                  </a:lnTo>
                  <a:lnTo>
                    <a:pt x="30796" y="112631"/>
                  </a:lnTo>
                  <a:lnTo>
                    <a:pt x="37168" y="115789"/>
                  </a:lnTo>
                  <a:lnTo>
                    <a:pt x="41415" y="116842"/>
                  </a:lnTo>
                  <a:lnTo>
                    <a:pt x="47787" y="117894"/>
                  </a:lnTo>
                  <a:lnTo>
                    <a:pt x="54159" y="118947"/>
                  </a:lnTo>
                  <a:lnTo>
                    <a:pt x="60530" y="119999"/>
                  </a:lnTo>
                </a:path>
              </a:pathLst>
            </a:cu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Shape 1189"/>
            <p:cNvSpPr/>
            <p:nvPr/>
          </p:nvSpPr>
          <p:spPr>
            <a:xfrm>
              <a:off x="2386" y="1694"/>
              <a:ext cx="43" cy="33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109545"/>
                  </a:moveTo>
                  <a:lnTo>
                    <a:pt x="13953" y="109090"/>
                  </a:lnTo>
                  <a:lnTo>
                    <a:pt x="26511" y="107272"/>
                  </a:lnTo>
                  <a:lnTo>
                    <a:pt x="38372" y="104545"/>
                  </a:lnTo>
                  <a:lnTo>
                    <a:pt x="48837" y="100454"/>
                  </a:lnTo>
                  <a:lnTo>
                    <a:pt x="58255" y="94545"/>
                  </a:lnTo>
                  <a:lnTo>
                    <a:pt x="66627" y="88636"/>
                  </a:lnTo>
                  <a:lnTo>
                    <a:pt x="74651" y="81363"/>
                  </a:lnTo>
                  <a:lnTo>
                    <a:pt x="81627" y="73181"/>
                  </a:lnTo>
                  <a:lnTo>
                    <a:pt x="87906" y="65000"/>
                  </a:lnTo>
                  <a:lnTo>
                    <a:pt x="93139" y="56363"/>
                  </a:lnTo>
                  <a:lnTo>
                    <a:pt x="98023" y="47272"/>
                  </a:lnTo>
                  <a:lnTo>
                    <a:pt x="102558" y="38636"/>
                  </a:lnTo>
                  <a:lnTo>
                    <a:pt x="106395" y="29545"/>
                  </a:lnTo>
                  <a:lnTo>
                    <a:pt x="110581" y="20909"/>
                  </a:lnTo>
                  <a:lnTo>
                    <a:pt x="113372" y="12727"/>
                  </a:lnTo>
                  <a:lnTo>
                    <a:pt x="117209" y="5454"/>
                  </a:lnTo>
                  <a:lnTo>
                    <a:pt x="118604" y="1363"/>
                  </a:lnTo>
                  <a:lnTo>
                    <a:pt x="119651" y="0"/>
                  </a:lnTo>
                  <a:lnTo>
                    <a:pt x="120000" y="454"/>
                  </a:lnTo>
                  <a:lnTo>
                    <a:pt x="119651" y="3636"/>
                  </a:lnTo>
                  <a:lnTo>
                    <a:pt x="118604" y="8181"/>
                  </a:lnTo>
                  <a:lnTo>
                    <a:pt x="117209" y="14545"/>
                  </a:lnTo>
                  <a:lnTo>
                    <a:pt x="114767" y="21363"/>
                  </a:lnTo>
                  <a:lnTo>
                    <a:pt x="111627" y="29545"/>
                  </a:lnTo>
                  <a:lnTo>
                    <a:pt x="107790" y="38636"/>
                  </a:lnTo>
                  <a:lnTo>
                    <a:pt x="102906" y="47727"/>
                  </a:lnTo>
                  <a:lnTo>
                    <a:pt x="98023" y="58181"/>
                  </a:lnTo>
                  <a:lnTo>
                    <a:pt x="92093" y="67727"/>
                  </a:lnTo>
                  <a:lnTo>
                    <a:pt x="85116" y="77272"/>
                  </a:lnTo>
                  <a:lnTo>
                    <a:pt x="77790" y="85909"/>
                  </a:lnTo>
                  <a:lnTo>
                    <a:pt x="69418" y="94545"/>
                  </a:lnTo>
                  <a:lnTo>
                    <a:pt x="60348" y="102272"/>
                  </a:lnTo>
                  <a:lnTo>
                    <a:pt x="51279" y="107727"/>
                  </a:lnTo>
                  <a:lnTo>
                    <a:pt x="43255" y="112272"/>
                  </a:lnTo>
                  <a:lnTo>
                    <a:pt x="35930" y="115909"/>
                  </a:lnTo>
                  <a:lnTo>
                    <a:pt x="29302" y="118636"/>
                  </a:lnTo>
                  <a:lnTo>
                    <a:pt x="23720" y="119545"/>
                  </a:lnTo>
                  <a:lnTo>
                    <a:pt x="18837" y="120000"/>
                  </a:lnTo>
                  <a:lnTo>
                    <a:pt x="14302" y="120000"/>
                  </a:lnTo>
                  <a:lnTo>
                    <a:pt x="10813" y="119090"/>
                  </a:lnTo>
                  <a:lnTo>
                    <a:pt x="8372" y="118181"/>
                  </a:lnTo>
                  <a:lnTo>
                    <a:pt x="5581" y="116363"/>
                  </a:lnTo>
                  <a:lnTo>
                    <a:pt x="3488" y="115000"/>
                  </a:lnTo>
                  <a:lnTo>
                    <a:pt x="2093" y="113181"/>
                  </a:lnTo>
                  <a:lnTo>
                    <a:pt x="1046" y="111363"/>
                  </a:lnTo>
                  <a:lnTo>
                    <a:pt x="348" y="110454"/>
                  </a:lnTo>
                  <a:lnTo>
                    <a:pt x="0" y="109545"/>
                  </a:lnTo>
                  <a:close/>
                </a:path>
              </a:pathLst>
            </a:custGeom>
            <a:solidFill>
              <a:srgbClr val="A5593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Shape 1190"/>
            <p:cNvSpPr/>
            <p:nvPr/>
          </p:nvSpPr>
          <p:spPr>
            <a:xfrm>
              <a:off x="2428" y="1676"/>
              <a:ext cx="28" cy="7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8767" y="120000"/>
                  </a:moveTo>
                  <a:lnTo>
                    <a:pt x="11506" y="120000"/>
                  </a:lnTo>
                  <a:lnTo>
                    <a:pt x="14246" y="120000"/>
                  </a:lnTo>
                  <a:lnTo>
                    <a:pt x="18082" y="117966"/>
                  </a:lnTo>
                  <a:lnTo>
                    <a:pt x="22465" y="117966"/>
                  </a:lnTo>
                  <a:lnTo>
                    <a:pt x="26849" y="115932"/>
                  </a:lnTo>
                  <a:lnTo>
                    <a:pt x="31232" y="113898"/>
                  </a:lnTo>
                  <a:lnTo>
                    <a:pt x="36164" y="111864"/>
                  </a:lnTo>
                  <a:lnTo>
                    <a:pt x="41095" y="107796"/>
                  </a:lnTo>
                  <a:lnTo>
                    <a:pt x="44931" y="107796"/>
                  </a:lnTo>
                  <a:lnTo>
                    <a:pt x="49863" y="105762"/>
                  </a:lnTo>
                  <a:lnTo>
                    <a:pt x="54246" y="103728"/>
                  </a:lnTo>
                  <a:lnTo>
                    <a:pt x="58630" y="103728"/>
                  </a:lnTo>
                  <a:lnTo>
                    <a:pt x="63013" y="101694"/>
                  </a:lnTo>
                  <a:lnTo>
                    <a:pt x="66849" y="101694"/>
                  </a:lnTo>
                  <a:lnTo>
                    <a:pt x="69589" y="103728"/>
                  </a:lnTo>
                  <a:lnTo>
                    <a:pt x="72876" y="105762"/>
                  </a:lnTo>
                  <a:lnTo>
                    <a:pt x="75068" y="105762"/>
                  </a:lnTo>
                  <a:lnTo>
                    <a:pt x="78904" y="107796"/>
                  </a:lnTo>
                  <a:lnTo>
                    <a:pt x="82739" y="111864"/>
                  </a:lnTo>
                  <a:lnTo>
                    <a:pt x="86027" y="111864"/>
                  </a:lnTo>
                  <a:lnTo>
                    <a:pt x="90410" y="111864"/>
                  </a:lnTo>
                  <a:lnTo>
                    <a:pt x="94794" y="111864"/>
                  </a:lnTo>
                  <a:lnTo>
                    <a:pt x="98630" y="107796"/>
                  </a:lnTo>
                  <a:lnTo>
                    <a:pt x="101917" y="107796"/>
                  </a:lnTo>
                  <a:lnTo>
                    <a:pt x="105205" y="105762"/>
                  </a:lnTo>
                  <a:lnTo>
                    <a:pt x="108493" y="105762"/>
                  </a:lnTo>
                  <a:lnTo>
                    <a:pt x="110136" y="103728"/>
                  </a:lnTo>
                  <a:lnTo>
                    <a:pt x="111232" y="103728"/>
                  </a:lnTo>
                  <a:lnTo>
                    <a:pt x="111232" y="101694"/>
                  </a:lnTo>
                  <a:lnTo>
                    <a:pt x="110136" y="101694"/>
                  </a:lnTo>
                  <a:lnTo>
                    <a:pt x="107397" y="101694"/>
                  </a:lnTo>
                  <a:lnTo>
                    <a:pt x="104657" y="101694"/>
                  </a:lnTo>
                  <a:lnTo>
                    <a:pt x="99726" y="99661"/>
                  </a:lnTo>
                  <a:lnTo>
                    <a:pt x="94794" y="99661"/>
                  </a:lnTo>
                  <a:lnTo>
                    <a:pt x="89863" y="99661"/>
                  </a:lnTo>
                  <a:lnTo>
                    <a:pt x="84383" y="99661"/>
                  </a:lnTo>
                  <a:lnTo>
                    <a:pt x="79452" y="99661"/>
                  </a:lnTo>
                  <a:lnTo>
                    <a:pt x="73972" y="99661"/>
                  </a:lnTo>
                  <a:lnTo>
                    <a:pt x="68493" y="97627"/>
                  </a:lnTo>
                  <a:lnTo>
                    <a:pt x="63013" y="97627"/>
                  </a:lnTo>
                  <a:lnTo>
                    <a:pt x="57534" y="97627"/>
                  </a:lnTo>
                  <a:lnTo>
                    <a:pt x="52602" y="95593"/>
                  </a:lnTo>
                  <a:lnTo>
                    <a:pt x="47671" y="95593"/>
                  </a:lnTo>
                  <a:lnTo>
                    <a:pt x="43287" y="95593"/>
                  </a:lnTo>
                  <a:lnTo>
                    <a:pt x="39452" y="95593"/>
                  </a:lnTo>
                  <a:lnTo>
                    <a:pt x="36164" y="95593"/>
                  </a:lnTo>
                  <a:lnTo>
                    <a:pt x="33424" y="95593"/>
                  </a:lnTo>
                  <a:lnTo>
                    <a:pt x="31780" y="95593"/>
                  </a:lnTo>
                  <a:lnTo>
                    <a:pt x="29589" y="93559"/>
                  </a:lnTo>
                  <a:lnTo>
                    <a:pt x="29589" y="89491"/>
                  </a:lnTo>
                  <a:lnTo>
                    <a:pt x="30684" y="87457"/>
                  </a:lnTo>
                  <a:lnTo>
                    <a:pt x="31780" y="85423"/>
                  </a:lnTo>
                  <a:lnTo>
                    <a:pt x="32876" y="81355"/>
                  </a:lnTo>
                  <a:lnTo>
                    <a:pt x="35616" y="79322"/>
                  </a:lnTo>
                  <a:lnTo>
                    <a:pt x="37808" y="77288"/>
                  </a:lnTo>
                  <a:lnTo>
                    <a:pt x="40000" y="73220"/>
                  </a:lnTo>
                  <a:lnTo>
                    <a:pt x="43287" y="69152"/>
                  </a:lnTo>
                  <a:lnTo>
                    <a:pt x="46027" y="65084"/>
                  </a:lnTo>
                  <a:lnTo>
                    <a:pt x="48767" y="63050"/>
                  </a:lnTo>
                  <a:lnTo>
                    <a:pt x="52054" y="61016"/>
                  </a:lnTo>
                  <a:lnTo>
                    <a:pt x="54794" y="58983"/>
                  </a:lnTo>
                  <a:lnTo>
                    <a:pt x="58082" y="58983"/>
                  </a:lnTo>
                  <a:lnTo>
                    <a:pt x="60821" y="58983"/>
                  </a:lnTo>
                  <a:lnTo>
                    <a:pt x="63561" y="56949"/>
                  </a:lnTo>
                  <a:lnTo>
                    <a:pt x="67945" y="54915"/>
                  </a:lnTo>
                  <a:lnTo>
                    <a:pt x="72876" y="50847"/>
                  </a:lnTo>
                  <a:lnTo>
                    <a:pt x="78356" y="44745"/>
                  </a:lnTo>
                  <a:lnTo>
                    <a:pt x="83835" y="40677"/>
                  </a:lnTo>
                  <a:lnTo>
                    <a:pt x="89863" y="36610"/>
                  </a:lnTo>
                  <a:lnTo>
                    <a:pt x="95890" y="28474"/>
                  </a:lnTo>
                  <a:lnTo>
                    <a:pt x="101369" y="22372"/>
                  </a:lnTo>
                  <a:lnTo>
                    <a:pt x="106849" y="18305"/>
                  </a:lnTo>
                  <a:lnTo>
                    <a:pt x="111780" y="10169"/>
                  </a:lnTo>
                  <a:lnTo>
                    <a:pt x="115616" y="6101"/>
                  </a:lnTo>
                  <a:lnTo>
                    <a:pt x="118904" y="2033"/>
                  </a:lnTo>
                  <a:lnTo>
                    <a:pt x="120000" y="0"/>
                  </a:lnTo>
                  <a:lnTo>
                    <a:pt x="118904" y="0"/>
                  </a:lnTo>
                  <a:lnTo>
                    <a:pt x="115616" y="4067"/>
                  </a:lnTo>
                  <a:lnTo>
                    <a:pt x="110684" y="6101"/>
                  </a:lnTo>
                  <a:lnTo>
                    <a:pt x="106301" y="10169"/>
                  </a:lnTo>
                  <a:lnTo>
                    <a:pt x="101369" y="12203"/>
                  </a:lnTo>
                  <a:lnTo>
                    <a:pt x="96438" y="18305"/>
                  </a:lnTo>
                  <a:lnTo>
                    <a:pt x="90958" y="22372"/>
                  </a:lnTo>
                  <a:lnTo>
                    <a:pt x="86027" y="24406"/>
                  </a:lnTo>
                  <a:lnTo>
                    <a:pt x="80547" y="26440"/>
                  </a:lnTo>
                  <a:lnTo>
                    <a:pt x="75616" y="30508"/>
                  </a:lnTo>
                  <a:lnTo>
                    <a:pt x="70684" y="34576"/>
                  </a:lnTo>
                  <a:lnTo>
                    <a:pt x="65753" y="36610"/>
                  </a:lnTo>
                  <a:lnTo>
                    <a:pt x="61917" y="38644"/>
                  </a:lnTo>
                  <a:lnTo>
                    <a:pt x="57534" y="40677"/>
                  </a:lnTo>
                  <a:lnTo>
                    <a:pt x="53698" y="42711"/>
                  </a:lnTo>
                  <a:lnTo>
                    <a:pt x="49863" y="44745"/>
                  </a:lnTo>
                  <a:lnTo>
                    <a:pt x="47671" y="46779"/>
                  </a:lnTo>
                  <a:lnTo>
                    <a:pt x="44931" y="48813"/>
                  </a:lnTo>
                  <a:lnTo>
                    <a:pt x="42739" y="48813"/>
                  </a:lnTo>
                  <a:lnTo>
                    <a:pt x="41095" y="50847"/>
                  </a:lnTo>
                  <a:lnTo>
                    <a:pt x="38356" y="54915"/>
                  </a:lnTo>
                  <a:lnTo>
                    <a:pt x="36712" y="58983"/>
                  </a:lnTo>
                  <a:lnTo>
                    <a:pt x="33972" y="61016"/>
                  </a:lnTo>
                  <a:lnTo>
                    <a:pt x="32328" y="63050"/>
                  </a:lnTo>
                  <a:lnTo>
                    <a:pt x="30684" y="67118"/>
                  </a:lnTo>
                  <a:lnTo>
                    <a:pt x="28493" y="69152"/>
                  </a:lnTo>
                  <a:lnTo>
                    <a:pt x="26849" y="73220"/>
                  </a:lnTo>
                  <a:lnTo>
                    <a:pt x="24657" y="75254"/>
                  </a:lnTo>
                  <a:lnTo>
                    <a:pt x="23013" y="79322"/>
                  </a:lnTo>
                  <a:lnTo>
                    <a:pt x="21917" y="81355"/>
                  </a:lnTo>
                  <a:lnTo>
                    <a:pt x="20821" y="81355"/>
                  </a:lnTo>
                  <a:lnTo>
                    <a:pt x="19178" y="83389"/>
                  </a:lnTo>
                  <a:lnTo>
                    <a:pt x="18082" y="83389"/>
                  </a:lnTo>
                  <a:lnTo>
                    <a:pt x="17534" y="85423"/>
                  </a:lnTo>
                  <a:lnTo>
                    <a:pt x="16438" y="85423"/>
                  </a:lnTo>
                  <a:lnTo>
                    <a:pt x="14246" y="85423"/>
                  </a:lnTo>
                  <a:lnTo>
                    <a:pt x="13150" y="87457"/>
                  </a:lnTo>
                  <a:lnTo>
                    <a:pt x="10958" y="87457"/>
                  </a:lnTo>
                  <a:lnTo>
                    <a:pt x="8767" y="89491"/>
                  </a:lnTo>
                  <a:lnTo>
                    <a:pt x="7123" y="93559"/>
                  </a:lnTo>
                  <a:lnTo>
                    <a:pt x="4931" y="95593"/>
                  </a:lnTo>
                  <a:lnTo>
                    <a:pt x="2739" y="99661"/>
                  </a:lnTo>
                  <a:lnTo>
                    <a:pt x="1643" y="101694"/>
                  </a:lnTo>
                  <a:lnTo>
                    <a:pt x="547" y="103728"/>
                  </a:lnTo>
                  <a:lnTo>
                    <a:pt x="0" y="105762"/>
                  </a:lnTo>
                  <a:lnTo>
                    <a:pt x="547" y="107796"/>
                  </a:lnTo>
                  <a:lnTo>
                    <a:pt x="1095" y="113898"/>
                  </a:lnTo>
                  <a:lnTo>
                    <a:pt x="2191" y="115932"/>
                  </a:lnTo>
                  <a:lnTo>
                    <a:pt x="5479" y="117966"/>
                  </a:lnTo>
                  <a:lnTo>
                    <a:pt x="8767" y="120000"/>
                  </a:lnTo>
                  <a:close/>
                </a:path>
              </a:pathLst>
            </a:custGeom>
            <a:solidFill>
              <a:srgbClr val="A5593F"/>
            </a:solidFill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Shape 358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5" name="Shape 35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87404" y="3482249"/>
            <a:ext cx="2763401" cy="1871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6" name="Shape 35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51927" y="4209361"/>
            <a:ext cx="2896314" cy="2048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7" name="Shape 35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8865" y="1765416"/>
            <a:ext cx="3000263" cy="20794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pole tekstowe 1"/>
          <p:cNvSpPr txBox="1"/>
          <p:nvPr/>
        </p:nvSpPr>
        <p:spPr>
          <a:xfrm>
            <a:off x="2390659" y="506776"/>
            <a:ext cx="440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Test w komorze dymowej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Shape 358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390659" y="506776"/>
            <a:ext cx="440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Test w komorze dymowej</a:t>
            </a:r>
            <a:endParaRPr lang="pl-PL" sz="2800" dirty="0">
              <a:solidFill>
                <a:srgbClr val="FF0000"/>
              </a:solidFill>
            </a:endParaRPr>
          </a:p>
        </p:txBody>
      </p:sp>
      <p:pic>
        <p:nvPicPr>
          <p:cNvPr id="8" name="Obraz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6" y="1588460"/>
            <a:ext cx="4776681" cy="266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8" descr="http://www.os-psp.olsztyn.pl/images/stories/z_zycia_osrodka/podsumowanie_2012/komora%20dymowa%20-gutkow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31" y="1588460"/>
            <a:ext cx="3344862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http://www.os-psp.olsztyn.pl/images/stories/z_zycia_osrodka/podsumowanie_2012/komora%20dymowa-gutkowo%2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84" y="4378004"/>
            <a:ext cx="3384550" cy="237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http://www.os-psp.olsztyn.pl/images/stories/z_zycia_osrodka/podsumowanie_2012/komora%20dymowa-gutkowo%20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"/>
          <a:stretch>
            <a:fillRect/>
          </a:stretch>
        </p:blipFill>
        <p:spPr bwMode="auto">
          <a:xfrm>
            <a:off x="5050361" y="4016551"/>
            <a:ext cx="3627832" cy="273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040453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" name="Shape 358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2390659" y="506776"/>
            <a:ext cx="4406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>
                <a:solidFill>
                  <a:srgbClr val="FF0000"/>
                </a:solidFill>
              </a:rPr>
              <a:t>Test w komorze dymowej</a:t>
            </a:r>
            <a:endParaRPr lang="pl-PL" sz="2800" dirty="0">
              <a:solidFill>
                <a:srgbClr val="FF0000"/>
              </a:solidFill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 rotWithShape="1">
          <a:blip r:embed="rId3"/>
          <a:srcRect l="12741" t="8551" r="13375" b="8223"/>
          <a:stretch/>
        </p:blipFill>
        <p:spPr>
          <a:xfrm>
            <a:off x="158876" y="1427543"/>
            <a:ext cx="8753770" cy="5385469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6683658" y="5324117"/>
            <a:ext cx="21518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Rozmieszczenie komór dymowych w województwie warmińsko-mazurskim</a:t>
            </a:r>
            <a:endParaRPr lang="pl-PL" dirty="0"/>
          </a:p>
        </p:txBody>
      </p:sp>
      <p:sp>
        <p:nvSpPr>
          <p:cNvPr id="10" name="Gwiazda 5-ramienna 9"/>
          <p:cNvSpPr/>
          <p:nvPr/>
        </p:nvSpPr>
        <p:spPr>
          <a:xfrm>
            <a:off x="6463320" y="5223480"/>
            <a:ext cx="220338" cy="201274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602295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5" name="Shape 359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6" name="Shape 3596"/>
          <p:cNvSpPr txBox="1">
            <a:spLocks noGrp="1"/>
          </p:cNvSpPr>
          <p:nvPr>
            <p:ph type="title" idx="4294967295"/>
          </p:nvPr>
        </p:nvSpPr>
        <p:spPr>
          <a:xfrm>
            <a:off x="1371600" y="1603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dirty="0" smtClean="0">
                <a:solidFill>
                  <a:srgbClr val="FF0000"/>
                </a:solidFill>
              </a:rPr>
              <a:t>Bibliografia:</a:t>
            </a:r>
            <a:endParaRPr lang="pl-PL"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3597" name="Shape 3597"/>
          <p:cNvSpPr txBox="1">
            <a:spLocks noGrp="1"/>
          </p:cNvSpPr>
          <p:nvPr>
            <p:ph type="body" idx="4294967295"/>
          </p:nvPr>
        </p:nvSpPr>
        <p:spPr>
          <a:xfrm>
            <a:off x="468313" y="1600200"/>
            <a:ext cx="8675687" cy="46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Ubrania ochrony przeciwchemicznej - Piotr Guzewski, Roman Pawłowski, Jerzy Ranecki - SAP PSP Poznań 1997 rok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ROZPORZĄDZENIE MINISTRA SPRAW WEWNĘTRZNYCH I ADMINISTRACJI  z dnia 17 listopada 1997 r.  w sprawie szczegółowych warunków bezpieczeństwa i higieny służby strażaków oraz zakresu ich obowiązywania w stosunku do innych osób biorących udział w akcjach ratowniczych, ćwiczeniach lub szkoleniu.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Materiały firmy Drager, Interspiro, Auer, Faser </a:t>
            </a:r>
          </a:p>
          <a:p>
            <a:pPr marL="438912" marR="0" lvl="0" indent="-17221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Wyposażenie techniczne straży pożarnych - Z. Guzy SGSP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Shape 163"/>
          <p:cNvSpPr txBox="1">
            <a:spLocks noGrp="1"/>
          </p:cNvSpPr>
          <p:nvPr>
            <p:ph type="title" idx="4294967295"/>
          </p:nvPr>
        </p:nvSpPr>
        <p:spPr>
          <a:xfrm>
            <a:off x="1371600" y="1603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400" b="1" i="0" u="none" strike="noStrike" cap="none" dirty="0" smtClean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       </a:t>
            </a:r>
            <a:r>
              <a:rPr lang="pl-PL" sz="2800" b="1" i="0" u="none" strike="noStrike" cap="none" dirty="0" smtClean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FIZJOLOGIA </a:t>
            </a:r>
            <a:r>
              <a:rPr lang="pl-PL" sz="2800" b="1" i="0" u="none" strike="noStrike" cap="none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ODDYCHANIA</a:t>
            </a:r>
          </a:p>
        </p:txBody>
      </p:sp>
      <p:sp>
        <p:nvSpPr>
          <p:cNvPr id="164" name="Shape 164"/>
          <p:cNvSpPr txBox="1"/>
          <p:nvPr/>
        </p:nvSpPr>
        <p:spPr>
          <a:xfrm>
            <a:off x="774169" y="2032612"/>
            <a:ext cx="7686785" cy="267765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pl-PL" sz="2400" b="1" i="0" u="sng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Oddychanie</a:t>
            </a:r>
            <a:r>
              <a:rPr lang="pl-PL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jest to zespół procesów, podczas których komórki pobierają tlen i wytwarzają dwutlenek węgla, a wydzieloną energię zmieniają w formę biologicznie użyteczną. Podaż tlenu i usuwanie dwutlenku węgla odbywa się za pośrednictwem dwóch ściśle współpracujących ze sobą układów - oddechowego i krążenia krwi.    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" name="Shape 360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6" name="Shape 3606"/>
          <p:cNvSpPr txBox="1">
            <a:spLocks noGrp="1"/>
          </p:cNvSpPr>
          <p:nvPr>
            <p:ph type="body" idx="4294967295"/>
          </p:nvPr>
        </p:nvSpPr>
        <p:spPr>
          <a:xfrm>
            <a:off x="755650" y="1600200"/>
            <a:ext cx="8388350" cy="4648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endParaRPr sz="28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aparatu Auer BD-88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aparatu Faser APS/3NE-1800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aparatu PA-90 Dräger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aparatu Fenzy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Instrukcja obsługi maski Auer, Dräger, Faser, Fenzy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Zdjęcia wykorzystano z instrukcji obsługi aparatów:</a:t>
            </a:r>
          </a:p>
          <a:p>
            <a:pPr marL="438912" marR="0" lvl="0" indent="-17221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/>
              <a:buChar char="•"/>
            </a:pPr>
            <a:r>
              <a:rPr lang="pl-PL" sz="2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Auer, Dräger, Faser, Fenzy</a:t>
            </a:r>
          </a:p>
        </p:txBody>
      </p:sp>
      <p:sp>
        <p:nvSpPr>
          <p:cNvPr id="7" name="Shape 3596"/>
          <p:cNvSpPr txBox="1">
            <a:spLocks/>
          </p:cNvSpPr>
          <p:nvPr/>
        </p:nvSpPr>
        <p:spPr>
          <a:xfrm>
            <a:off x="1523999" y="159942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pl-PL" sz="2800" dirty="0" smtClean="0">
                <a:solidFill>
                  <a:srgbClr val="FF0000"/>
                </a:solidFill>
              </a:rPr>
              <a:t>Bibliografia: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 txBox="1">
            <a:spLocks noGrp="1"/>
          </p:cNvSpPr>
          <p:nvPr>
            <p:ph type="title" idx="4294967295"/>
          </p:nvPr>
        </p:nvSpPr>
        <p:spPr>
          <a:xfrm>
            <a:off x="1371600" y="185738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SzPct val="25000"/>
              <a:buFont typeface="Calibri"/>
              <a:buNone/>
            </a:pPr>
            <a:r>
              <a:rPr lang="pl-PL" sz="2800" dirty="0" smtClean="0">
                <a:solidFill>
                  <a:srgbClr val="FF0000"/>
                </a:solidFill>
              </a:rPr>
              <a:t>FIZJOLOGIA ODDYCHANIA</a:t>
            </a:r>
            <a:endParaRPr lang="pl-PL" sz="2800" b="1" i="0" u="none" strike="noStrike" cap="none" dirty="0">
              <a:solidFill>
                <a:srgbClr val="FF0000"/>
              </a:solidFill>
              <a:sym typeface="Calibri"/>
            </a:endParaRPr>
          </a:p>
        </p:txBody>
      </p:sp>
      <p:sp>
        <p:nvSpPr>
          <p:cNvPr id="172" name="Shape 172"/>
          <p:cNvSpPr txBox="1">
            <a:spLocks noGrp="1"/>
          </p:cNvSpPr>
          <p:nvPr>
            <p:ph type="body" idx="4294967295"/>
          </p:nvPr>
        </p:nvSpPr>
        <p:spPr>
          <a:xfrm>
            <a:off x="0" y="3128963"/>
            <a:ext cx="5233988" cy="2286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38912" marR="0" lvl="0" indent="-17221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1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wentylację - wdychanie świeżego i wydychanie zużytego powietrza z </a:t>
            </a:r>
            <a:r>
              <a:rPr lang="pl-PL" sz="185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płuc,</a:t>
            </a:r>
          </a:p>
          <a:p>
            <a:pPr marL="438912" marR="0" lvl="0" indent="-17221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pl-PL" sz="185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dyfuzję - wymiana gazowa w pęcherzykach płucnych,</a:t>
            </a:r>
          </a:p>
          <a:p>
            <a:pPr marL="438912" marR="0" lvl="0" indent="-17221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4631"/>
              <a:buFont typeface="Arial"/>
              <a:buChar char="•"/>
            </a:pPr>
            <a:r>
              <a:rPr lang="pl-PL" sz="185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krążenie </a:t>
            </a:r>
            <a:r>
              <a:rPr lang="pl-PL" sz="185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płucne - obieg krwi doprowadzający tlen i odprowadzający </a:t>
            </a:r>
            <a:r>
              <a:rPr lang="pl-PL" sz="185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</a:t>
            </a:r>
            <a:r>
              <a:rPr lang="pl-PL" sz="1850" b="0" i="0" u="none" strike="noStrike" cap="none" baseline="-25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2,</a:t>
            </a:r>
            <a:r>
              <a:rPr lang="pl-PL" sz="296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pl-PL" sz="296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Shape 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24525" y="2276475"/>
            <a:ext cx="3114675" cy="37433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" name="Shape 174"/>
          <p:cNvGrpSpPr/>
          <p:nvPr/>
        </p:nvGrpSpPr>
        <p:grpSpPr>
          <a:xfrm>
            <a:off x="6286499" y="2590800"/>
            <a:ext cx="1028700" cy="2209799"/>
            <a:chOff x="3959" y="1695"/>
            <a:chExt cx="648" cy="1520"/>
          </a:xfrm>
        </p:grpSpPr>
        <p:sp>
          <p:nvSpPr>
            <p:cNvPr id="175" name="Shape 175"/>
            <p:cNvSpPr/>
            <p:nvPr/>
          </p:nvSpPr>
          <p:spPr>
            <a:xfrm>
              <a:off x="3959" y="1695"/>
              <a:ext cx="493" cy="1299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2309"/>
                  </a:moveTo>
                  <a:cubicBezTo>
                    <a:pt x="7773" y="2678"/>
                    <a:pt x="32064" y="0"/>
                    <a:pt x="44696" y="4526"/>
                  </a:cubicBezTo>
                  <a:cubicBezTo>
                    <a:pt x="57327" y="9053"/>
                    <a:pt x="68744" y="13672"/>
                    <a:pt x="75789" y="29653"/>
                  </a:cubicBezTo>
                  <a:cubicBezTo>
                    <a:pt x="82834" y="45635"/>
                    <a:pt x="80404" y="85819"/>
                    <a:pt x="87449" y="100600"/>
                  </a:cubicBezTo>
                  <a:cubicBezTo>
                    <a:pt x="94493" y="115381"/>
                    <a:pt x="115141" y="116674"/>
                    <a:pt x="117570" y="118337"/>
                  </a:cubicBezTo>
                  <a:cubicBezTo>
                    <a:pt x="120000" y="120000"/>
                    <a:pt x="105182" y="112240"/>
                    <a:pt x="102024" y="110577"/>
                  </a:cubicBezTo>
                </a:path>
              </a:pathLst>
            </a:custGeom>
            <a:noFill/>
            <a:ln w="76200" cap="flat" cmpd="sng">
              <a:solidFill>
                <a:srgbClr val="0066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" name="Shape 176"/>
            <p:cNvGrpSpPr/>
            <p:nvPr/>
          </p:nvGrpSpPr>
          <p:grpSpPr>
            <a:xfrm>
              <a:off x="4463" y="2831"/>
              <a:ext cx="144" cy="384"/>
              <a:chOff x="4463" y="2831"/>
              <a:chExt cx="144" cy="384"/>
            </a:xfrm>
          </p:grpSpPr>
          <p:sp>
            <p:nvSpPr>
              <p:cNvPr id="177" name="Shape 177"/>
              <p:cNvSpPr/>
              <p:nvPr/>
            </p:nvSpPr>
            <p:spPr>
              <a:xfrm>
                <a:off x="4463" y="2831"/>
                <a:ext cx="95" cy="144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120000"/>
                    </a:moveTo>
                    <a:cubicBezTo>
                      <a:pt x="20000" y="110000"/>
                      <a:pt x="40000" y="100000"/>
                      <a:pt x="60000" y="80000"/>
                    </a:cubicBezTo>
                    <a:cubicBezTo>
                      <a:pt x="80000" y="60000"/>
                      <a:pt x="110000" y="13333"/>
                      <a:pt x="120000" y="0"/>
                    </a:cubicBezTo>
                  </a:path>
                </a:pathLst>
              </a:custGeom>
              <a:noFill/>
              <a:ln w="762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Shape 178"/>
              <p:cNvSpPr/>
              <p:nvPr/>
            </p:nvSpPr>
            <p:spPr>
              <a:xfrm>
                <a:off x="4463" y="2976"/>
                <a:ext cx="144" cy="56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10000" y="42857"/>
                      <a:pt x="20000" y="85714"/>
                      <a:pt x="40000" y="102857"/>
                    </a:cubicBezTo>
                    <a:cubicBezTo>
                      <a:pt x="60000" y="119999"/>
                      <a:pt x="106666" y="102857"/>
                      <a:pt x="120000" y="102857"/>
                    </a:cubicBezTo>
                  </a:path>
                </a:pathLst>
              </a:custGeom>
              <a:noFill/>
              <a:ln w="762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Shape 179"/>
              <p:cNvSpPr/>
              <p:nvPr/>
            </p:nvSpPr>
            <p:spPr>
              <a:xfrm>
                <a:off x="4463" y="2976"/>
                <a:ext cx="56" cy="239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cubicBezTo>
                      <a:pt x="42857" y="26000"/>
                      <a:pt x="85714" y="52000"/>
                      <a:pt x="102857" y="72000"/>
                    </a:cubicBezTo>
                    <a:cubicBezTo>
                      <a:pt x="119999" y="92000"/>
                      <a:pt x="102857" y="112000"/>
                      <a:pt x="102857" y="120000"/>
                    </a:cubicBezTo>
                  </a:path>
                </a:pathLst>
              </a:custGeom>
              <a:noFill/>
              <a:ln w="76200" cap="flat" cmpd="sng">
                <a:solidFill>
                  <a:srgbClr val="0066FF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80" name="Shape 180"/>
          <p:cNvSpPr txBox="1"/>
          <p:nvPr/>
        </p:nvSpPr>
        <p:spPr>
          <a:xfrm>
            <a:off x="308472" y="1524000"/>
            <a:ext cx="5558928" cy="167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900"/>
              </a:buClr>
              <a:buSzPct val="25000"/>
              <a:buFont typeface="Arial"/>
              <a:buNone/>
            </a:pPr>
            <a:r>
              <a:rPr lang="pl-PL" sz="1400" b="1" i="0" u="sng" strike="noStrike" cap="none" dirty="0">
                <a:solidFill>
                  <a:srgbClr val="009900"/>
                </a:solidFill>
                <a:latin typeface="Arial"/>
                <a:ea typeface="Arial"/>
                <a:cs typeface="Arial"/>
                <a:sym typeface="Arial"/>
              </a:rPr>
              <a:t>Zadaniem układu oddechowego</a:t>
            </a:r>
            <a:r>
              <a:rPr lang="pl-PL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pl-PL" sz="2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jest dostarczanie powietrza do płuc i realizowanie wymiany gazowej. Następuje to w procesie oddychania, w którym wyróżnia się zasadniczo 3 różne mechanizmy:</a:t>
            </a:r>
            <a:r>
              <a:rPr lang="pl-PL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78805" y="1662404"/>
            <a:ext cx="7486649" cy="4824412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7137400" y="2847975"/>
            <a:ext cx="1454149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JAMA NOSOWA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7315200" y="3657600"/>
            <a:ext cx="779462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KRTAŃ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7302500" y="5224462"/>
            <a:ext cx="1208088" cy="4937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6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PĘCHERZYKI</a:t>
            </a:r>
          </a:p>
          <a:p>
            <a:pPr marL="0" marR="0" lvl="0" indent="0" algn="l" rtl="0">
              <a:lnSpc>
                <a:spcPct val="60000"/>
              </a:lnSpc>
              <a:spcBef>
                <a:spcPts val="24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PŁUCNE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1463674" y="2895600"/>
            <a:ext cx="623887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NOS</a:t>
            </a:r>
            <a:endParaRPr lang="pl-PL" sz="13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Shape 193"/>
          <p:cNvSpPr txBox="1"/>
          <p:nvPr/>
        </p:nvSpPr>
        <p:spPr>
          <a:xfrm>
            <a:off x="1463675" y="3257550"/>
            <a:ext cx="752474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USTA</a:t>
            </a:r>
          </a:p>
        </p:txBody>
      </p:sp>
      <p:sp>
        <p:nvSpPr>
          <p:cNvPr id="194" name="Shape 194"/>
          <p:cNvSpPr txBox="1"/>
          <p:nvPr/>
        </p:nvSpPr>
        <p:spPr>
          <a:xfrm>
            <a:off x="1463675" y="4000500"/>
            <a:ext cx="1127125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TCHAWICA</a:t>
            </a:r>
          </a:p>
        </p:txBody>
      </p:sp>
      <p:sp>
        <p:nvSpPr>
          <p:cNvPr id="195" name="Shape 195"/>
          <p:cNvSpPr txBox="1"/>
          <p:nvPr/>
        </p:nvSpPr>
        <p:spPr>
          <a:xfrm>
            <a:off x="1463675" y="4857750"/>
            <a:ext cx="1100137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OSKRZELA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1463675" y="5276850"/>
            <a:ext cx="752474" cy="2905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PŁUCA</a:t>
            </a:r>
          </a:p>
        </p:txBody>
      </p:sp>
      <p:sp>
        <p:nvSpPr>
          <p:cNvPr id="197" name="Shape 197"/>
          <p:cNvSpPr txBox="1"/>
          <p:nvPr/>
        </p:nvSpPr>
        <p:spPr>
          <a:xfrm>
            <a:off x="2366206" y="6075655"/>
            <a:ext cx="4150700" cy="4111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Około 300 milionów pęcherzyków płucnych </a:t>
            </a:r>
            <a:r>
              <a:rPr lang="pl-PL" sz="1300" b="1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      łącznej </a:t>
            </a:r>
            <a:r>
              <a:rPr lang="pl-PL" sz="1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pow. wymiany gazowej od 70 do 100 m</a:t>
            </a:r>
            <a:r>
              <a:rPr lang="pl-PL" sz="1300" b="1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</a:p>
        </p:txBody>
      </p:sp>
      <p:sp>
        <p:nvSpPr>
          <p:cNvPr id="16" name="Shape 171"/>
          <p:cNvSpPr txBox="1">
            <a:spLocks/>
          </p:cNvSpPr>
          <p:nvPr/>
        </p:nvSpPr>
        <p:spPr>
          <a:xfrm>
            <a:off x="1669513" y="228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pl-PL" sz="2800" dirty="0" smtClean="0">
                <a:solidFill>
                  <a:srgbClr val="FF0000"/>
                </a:solidFill>
              </a:rPr>
              <a:t>FIZJOLOGIA ODDYCHANIA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pl-PL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pl-PL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" name="Shape 2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000" y="1676400"/>
            <a:ext cx="7483474" cy="482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Shape 206"/>
          <p:cNvSpPr txBox="1"/>
          <p:nvPr/>
        </p:nvSpPr>
        <p:spPr>
          <a:xfrm>
            <a:off x="2154237" y="5838825"/>
            <a:ext cx="1128789" cy="336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WDECH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6629399" y="5838825"/>
            <a:ext cx="1203593" cy="33654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pl-PL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WYDECH</a:t>
            </a:r>
          </a:p>
        </p:txBody>
      </p:sp>
      <p:grpSp>
        <p:nvGrpSpPr>
          <p:cNvPr id="208" name="Shape 208"/>
          <p:cNvGrpSpPr/>
          <p:nvPr/>
        </p:nvGrpSpPr>
        <p:grpSpPr>
          <a:xfrm>
            <a:off x="3505199" y="2081212"/>
            <a:ext cx="2754312" cy="336550"/>
            <a:chOff x="2176" y="1310"/>
            <a:chExt cx="1734" cy="212"/>
          </a:xfrm>
        </p:grpSpPr>
        <p:sp>
          <p:nvSpPr>
            <p:cNvPr id="209" name="Shape 209"/>
            <p:cNvSpPr txBox="1"/>
            <p:nvPr/>
          </p:nvSpPr>
          <p:spPr>
            <a:xfrm>
              <a:off x="2881" y="1310"/>
              <a:ext cx="442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TLEN</a:t>
              </a:r>
            </a:p>
          </p:txBody>
        </p:sp>
        <p:sp>
          <p:nvSpPr>
            <p:cNvPr id="210" name="Shape 210"/>
            <p:cNvSpPr txBox="1"/>
            <p:nvPr/>
          </p:nvSpPr>
          <p:spPr>
            <a:xfrm>
              <a:off x="2176" y="1310"/>
              <a:ext cx="351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21%</a:t>
              </a:r>
            </a:p>
          </p:txBody>
        </p:sp>
        <p:sp>
          <p:nvSpPr>
            <p:cNvPr id="211" name="Shape 211"/>
            <p:cNvSpPr txBox="1"/>
            <p:nvPr/>
          </p:nvSpPr>
          <p:spPr>
            <a:xfrm>
              <a:off x="3559" y="1310"/>
              <a:ext cx="351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17%</a:t>
              </a:r>
            </a:p>
          </p:txBody>
        </p:sp>
      </p:grpSp>
      <p:grpSp>
        <p:nvGrpSpPr>
          <p:cNvPr id="212" name="Shape 212"/>
          <p:cNvGrpSpPr/>
          <p:nvPr/>
        </p:nvGrpSpPr>
        <p:grpSpPr>
          <a:xfrm>
            <a:off x="3506788" y="2909887"/>
            <a:ext cx="2817811" cy="336550"/>
            <a:chOff x="2209" y="1832"/>
            <a:chExt cx="1774" cy="212"/>
          </a:xfrm>
        </p:grpSpPr>
        <p:sp>
          <p:nvSpPr>
            <p:cNvPr id="213" name="Shape 213"/>
            <p:cNvSpPr txBox="1"/>
            <p:nvPr/>
          </p:nvSpPr>
          <p:spPr>
            <a:xfrm>
              <a:off x="2873" y="1832"/>
              <a:ext cx="455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AZOT</a:t>
              </a:r>
            </a:p>
          </p:txBody>
        </p:sp>
        <p:sp>
          <p:nvSpPr>
            <p:cNvPr id="214" name="Shape 214"/>
            <p:cNvSpPr txBox="1"/>
            <p:nvPr/>
          </p:nvSpPr>
          <p:spPr>
            <a:xfrm>
              <a:off x="2209" y="1832"/>
              <a:ext cx="383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78 %</a:t>
              </a:r>
            </a:p>
          </p:txBody>
        </p:sp>
        <p:sp>
          <p:nvSpPr>
            <p:cNvPr id="215" name="Shape 215"/>
            <p:cNvSpPr txBox="1"/>
            <p:nvPr/>
          </p:nvSpPr>
          <p:spPr>
            <a:xfrm>
              <a:off x="3600" y="1832"/>
              <a:ext cx="383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78 %</a:t>
              </a:r>
            </a:p>
          </p:txBody>
        </p:sp>
      </p:grpSp>
      <p:grpSp>
        <p:nvGrpSpPr>
          <p:cNvPr id="216" name="Shape 216"/>
          <p:cNvGrpSpPr/>
          <p:nvPr/>
        </p:nvGrpSpPr>
        <p:grpSpPr>
          <a:xfrm>
            <a:off x="3454399" y="2493963"/>
            <a:ext cx="2906712" cy="336550"/>
            <a:chOff x="2176" y="1571"/>
            <a:chExt cx="1830" cy="212"/>
          </a:xfrm>
        </p:grpSpPr>
        <p:sp>
          <p:nvSpPr>
            <p:cNvPr id="217" name="Shape 217"/>
            <p:cNvSpPr txBox="1"/>
            <p:nvPr/>
          </p:nvSpPr>
          <p:spPr>
            <a:xfrm>
              <a:off x="2931" y="1571"/>
              <a:ext cx="337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CO</a:t>
              </a:r>
              <a:r>
                <a:rPr lang="pl-PL" sz="1600" b="0" i="0" u="none" strike="noStrike" cap="none" baseline="-250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</a:p>
          </p:txBody>
        </p:sp>
        <p:sp>
          <p:nvSpPr>
            <p:cNvPr id="218" name="Shape 218"/>
            <p:cNvSpPr txBox="1"/>
            <p:nvPr/>
          </p:nvSpPr>
          <p:spPr>
            <a:xfrm>
              <a:off x="2176" y="1571"/>
              <a:ext cx="446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0,04%</a:t>
              </a:r>
            </a:p>
          </p:txBody>
        </p:sp>
        <p:sp>
          <p:nvSpPr>
            <p:cNvPr id="219" name="Shape 219"/>
            <p:cNvSpPr txBox="1"/>
            <p:nvPr/>
          </p:nvSpPr>
          <p:spPr>
            <a:xfrm>
              <a:off x="3559" y="1571"/>
              <a:ext cx="446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4,04%</a:t>
              </a:r>
            </a:p>
          </p:txBody>
        </p:sp>
      </p:grpSp>
      <p:grpSp>
        <p:nvGrpSpPr>
          <p:cNvPr id="220" name="Shape 220"/>
          <p:cNvGrpSpPr/>
          <p:nvPr/>
        </p:nvGrpSpPr>
        <p:grpSpPr>
          <a:xfrm>
            <a:off x="3459163" y="3313113"/>
            <a:ext cx="2906712" cy="336550"/>
            <a:chOff x="2179" y="2087"/>
            <a:chExt cx="1831" cy="212"/>
          </a:xfrm>
        </p:grpSpPr>
        <p:sp>
          <p:nvSpPr>
            <p:cNvPr id="221" name="Shape 221"/>
            <p:cNvSpPr txBox="1"/>
            <p:nvPr/>
          </p:nvSpPr>
          <p:spPr>
            <a:xfrm>
              <a:off x="2698" y="2087"/>
              <a:ext cx="807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INNE GAZY</a:t>
              </a:r>
            </a:p>
          </p:txBody>
        </p:sp>
        <p:sp>
          <p:nvSpPr>
            <p:cNvPr id="222" name="Shape 222"/>
            <p:cNvSpPr txBox="1"/>
            <p:nvPr/>
          </p:nvSpPr>
          <p:spPr>
            <a:xfrm>
              <a:off x="2179" y="2087"/>
              <a:ext cx="446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0,96%</a:t>
              </a:r>
            </a:p>
          </p:txBody>
        </p:sp>
        <p:sp>
          <p:nvSpPr>
            <p:cNvPr id="223" name="Shape 223"/>
            <p:cNvSpPr txBox="1"/>
            <p:nvPr/>
          </p:nvSpPr>
          <p:spPr>
            <a:xfrm>
              <a:off x="3563" y="2087"/>
              <a:ext cx="446" cy="212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</a:pPr>
              <a:r>
                <a:rPr lang="pl-PL" sz="16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0,96%</a:t>
              </a:r>
            </a:p>
          </p:txBody>
        </p:sp>
      </p:grpSp>
      <p:sp>
        <p:nvSpPr>
          <p:cNvPr id="24" name="Shape 171"/>
          <p:cNvSpPr txBox="1">
            <a:spLocks/>
          </p:cNvSpPr>
          <p:nvPr/>
        </p:nvSpPr>
        <p:spPr>
          <a:xfrm>
            <a:off x="1143000" y="228600"/>
            <a:ext cx="8394311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700"/>
              </a:buClr>
              <a:buFont typeface="Calibri"/>
              <a:buNone/>
              <a:defRPr sz="4500" b="1" i="0" u="none" strike="noStrike" cap="none">
                <a:solidFill>
                  <a:srgbClr val="FFC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Font typeface="Arial"/>
              <a:buNone/>
              <a:defRPr sz="1800"/>
            </a:lvl2pPr>
            <a:lvl3pPr lvl="2" indent="0">
              <a:spcBef>
                <a:spcPts val="0"/>
              </a:spcBef>
              <a:buFont typeface="Arial"/>
              <a:buNone/>
              <a:defRPr sz="1800"/>
            </a:lvl3pPr>
            <a:lvl4pPr lvl="3" indent="0">
              <a:spcBef>
                <a:spcPts val="0"/>
              </a:spcBef>
              <a:buFont typeface="Arial"/>
              <a:buNone/>
              <a:defRPr sz="1800"/>
            </a:lvl4pPr>
            <a:lvl5pPr lvl="4" indent="0">
              <a:spcBef>
                <a:spcPts val="0"/>
              </a:spcBef>
              <a:buFont typeface="Arial"/>
              <a:buNone/>
              <a:defRPr sz="1800"/>
            </a:lvl5pPr>
            <a:lvl6pPr lvl="5" indent="0">
              <a:spcBef>
                <a:spcPts val="0"/>
              </a:spcBef>
              <a:buFont typeface="Arial"/>
              <a:buNone/>
              <a:defRPr sz="1800"/>
            </a:lvl6pPr>
            <a:lvl7pPr lvl="6" indent="0">
              <a:spcBef>
                <a:spcPts val="0"/>
              </a:spcBef>
              <a:buFont typeface="Arial"/>
              <a:buNone/>
              <a:defRPr sz="1800"/>
            </a:lvl7pPr>
            <a:lvl8pPr lvl="7" indent="0">
              <a:spcBef>
                <a:spcPts val="0"/>
              </a:spcBef>
              <a:buFont typeface="Arial"/>
              <a:buNone/>
              <a:defRPr sz="1800"/>
            </a:lvl8pPr>
            <a:lvl9pPr lvl="8" indent="0">
              <a:spcBef>
                <a:spcPts val="0"/>
              </a:spcBef>
              <a:buFont typeface="Arial"/>
              <a:buNone/>
              <a:defRPr sz="1800"/>
            </a:lvl9pPr>
          </a:lstStyle>
          <a:p>
            <a:pPr>
              <a:buSzPct val="25000"/>
            </a:pPr>
            <a:r>
              <a:rPr lang="pl-PL" sz="2800" dirty="0" smtClean="0">
                <a:solidFill>
                  <a:srgbClr val="FF0000"/>
                </a:solidFill>
              </a:rPr>
              <a:t>FIZJOLOGIA ODDYCHANIA</a:t>
            </a:r>
            <a:endParaRPr lang="pl-PL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ol">
  <a:themeElements>
    <a:clrScheme name="Hol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Hol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Hol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275</TotalTime>
  <Words>2440</Words>
  <Application>Microsoft Office PowerPoint</Application>
  <PresentationFormat>Pokaz na ekranie (4:3)</PresentationFormat>
  <Paragraphs>335</Paragraphs>
  <Slides>60</Slides>
  <Notes>60</Notes>
  <HiddenSlides>0</HiddenSlides>
  <MMClips>0</MMClips>
  <ScaleCrop>false</ScaleCrop>
  <HeadingPairs>
    <vt:vector size="6" baseType="variant">
      <vt:variant>
        <vt:lpstr>Używane czcionki</vt:lpstr>
      </vt:variant>
      <vt:variant>
        <vt:i4>8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60</vt:i4>
      </vt:variant>
    </vt:vector>
  </HeadingPairs>
  <TitlesOfParts>
    <vt:vector size="69" baseType="lpstr">
      <vt:lpstr>Arial</vt:lpstr>
      <vt:lpstr>Wingdings 3</vt:lpstr>
      <vt:lpstr>Lucida Sans Unicode</vt:lpstr>
      <vt:lpstr>Noto Sans Symbols</vt:lpstr>
      <vt:lpstr>Wingdings 2</vt:lpstr>
      <vt:lpstr>Arial Black</vt:lpstr>
      <vt:lpstr>Verdana</vt:lpstr>
      <vt:lpstr>Calibri</vt:lpstr>
      <vt:lpstr>Hol</vt:lpstr>
      <vt:lpstr>TEMAT   Sprzęt ochrony dróg oddechowych </vt:lpstr>
      <vt:lpstr>MATERIAŁ NAUCZANIA</vt:lpstr>
      <vt:lpstr>Definicja sprzętu ochrony dróg oddechowych:</vt:lpstr>
      <vt:lpstr>     Cel i zakres stosowania sprzętu ODO</vt:lpstr>
      <vt:lpstr>Cel i zakres  stosowania sprzętu ODO</vt:lpstr>
      <vt:lpstr>        FIZJOLOGIA ODDYCHANIA</vt:lpstr>
      <vt:lpstr>FIZJOLOGIA ODDYCHANIA</vt:lpstr>
      <vt:lpstr>Prezentacja programu PowerPoint</vt:lpstr>
      <vt:lpstr>Prezentacja programu PowerPoint</vt:lpstr>
      <vt:lpstr>Układ krążenia</vt:lpstr>
      <vt:lpstr>Oddychanie</vt:lpstr>
      <vt:lpstr>Prezentacja programu PowerPoint</vt:lpstr>
      <vt:lpstr>Prezentacja programu PowerPoint</vt:lpstr>
      <vt:lpstr>Pojemność oddechowa</vt:lpstr>
      <vt:lpstr>Oddychanie w sprzęcie ODO  Skutki niedotlenienia</vt:lpstr>
      <vt:lpstr>Prezentacja programu PowerPoint</vt:lpstr>
      <vt:lpstr>Prezentacja programu PowerPoint</vt:lpstr>
      <vt:lpstr>Prezentacja programu PowerPoint</vt:lpstr>
      <vt:lpstr>2. Reduktor ciśnienia z przyrządem ostrzegawczym, ciśnieniomierzem wraz z przewodem ciśnieniomierza oraz przewodem. Reduktor ciśnienia obniża ciśnienie powietrza z butli do około 7 bar. Zawór bezpieczeństwa jest ustawiony w taki sposób aby zadziałał przy ciśnieniu 11 bar. Urządzenie ostrzegawcze wydaje sygnał akustyczny przy spadku ciśnienia w butli do 55 bar.  </vt:lpstr>
      <vt:lpstr>PA – 80A/1800-1  Dräger</vt:lpstr>
      <vt:lpstr>BD – 96 Auer</vt:lpstr>
      <vt:lpstr>BD – 96 Auer - stelaż</vt:lpstr>
      <vt:lpstr>BD – 96 aparat ewakuacyjny</vt:lpstr>
      <vt:lpstr>Auer - aparat nowej konstrukcji</vt:lpstr>
      <vt:lpstr>Auer – automat płucny nowy</vt:lpstr>
      <vt:lpstr>Prezentacja programu PowerPoint</vt:lpstr>
      <vt:lpstr>Prezentacja programu PowerPoint</vt:lpstr>
      <vt:lpstr>Prezentacja programu PowerPoint</vt:lpstr>
      <vt:lpstr>Drager PSS 500</vt:lpstr>
      <vt:lpstr>Prezentacja programu PowerPoint</vt:lpstr>
      <vt:lpstr>Budowa maski  </vt:lpstr>
      <vt:lpstr>Maska nadciśnieniowa  Futura Drager</vt:lpstr>
      <vt:lpstr>Maska nadciśnieniowa z uprzężą i uchwytem do hełmu </vt:lpstr>
      <vt:lpstr>Prezentacja programu PowerPoint</vt:lpstr>
      <vt:lpstr>Prezentacja programu PowerPoint</vt:lpstr>
      <vt:lpstr>Zakładanie maski:</vt:lpstr>
      <vt:lpstr>Zdejmowanie maski i aparatu:</vt:lpstr>
      <vt:lpstr>Kompletacja aparatu</vt:lpstr>
      <vt:lpstr>Auer BD 96 kompletacja</vt:lpstr>
      <vt:lpstr>           Kompletacja butli, reduktorów i stelaży </vt:lpstr>
      <vt:lpstr>Prezentacja programu PowerPoint</vt:lpstr>
      <vt:lpstr>Prezentacja programu PowerPoint</vt:lpstr>
      <vt:lpstr>Auer BD 96 </vt:lpstr>
      <vt:lpstr>Czynności przed użyciem:</vt:lpstr>
      <vt:lpstr>Prezentacja programu PowerPoint</vt:lpstr>
      <vt:lpstr>Prezentacja programu PowerPoint</vt:lpstr>
      <vt:lpstr>Prezentacja programu PowerPoint</vt:lpstr>
      <vt:lpstr>Zasady pracy w aparatach powietrznych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Zagrożenia mogące wystąpić podczas stosowania sprzętu ochrony dróg oddechowych:</vt:lpstr>
      <vt:lpstr>Prezentacja programu PowerPoint</vt:lpstr>
      <vt:lpstr>Prezentacja programu PowerPoint</vt:lpstr>
      <vt:lpstr>Prezentacja programu PowerPoint</vt:lpstr>
      <vt:lpstr>Bibliografia: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 9:  Sprzęt ochrony dróg oddechowych</dc:title>
  <dc:creator>kppspgr</dc:creator>
  <cp:lastModifiedBy>Admin</cp:lastModifiedBy>
  <cp:revision>29</cp:revision>
  <dcterms:modified xsi:type="dcterms:W3CDTF">2016-11-28T21:34:56Z</dcterms:modified>
</cp:coreProperties>
</file>